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31"/>
  </p:notesMasterIdLst>
  <p:sldIdLst>
    <p:sldId id="256" r:id="rId2"/>
    <p:sldId id="350" r:id="rId3"/>
    <p:sldId id="258" r:id="rId4"/>
    <p:sldId id="261" r:id="rId5"/>
    <p:sldId id="341" r:id="rId6"/>
    <p:sldId id="260" r:id="rId7"/>
    <p:sldId id="332" r:id="rId8"/>
    <p:sldId id="342" r:id="rId9"/>
    <p:sldId id="329" r:id="rId10"/>
    <p:sldId id="331" r:id="rId11"/>
    <p:sldId id="343" r:id="rId12"/>
    <p:sldId id="336" r:id="rId13"/>
    <p:sldId id="326" r:id="rId14"/>
    <p:sldId id="328" r:id="rId15"/>
    <p:sldId id="338" r:id="rId16"/>
    <p:sldId id="346" r:id="rId17"/>
    <p:sldId id="337" r:id="rId18"/>
    <p:sldId id="344" r:id="rId19"/>
    <p:sldId id="345" r:id="rId20"/>
    <p:sldId id="339" r:id="rId21"/>
    <p:sldId id="348" r:id="rId22"/>
    <p:sldId id="327" r:id="rId23"/>
    <p:sldId id="276" r:id="rId24"/>
    <p:sldId id="311" r:id="rId25"/>
    <p:sldId id="318" r:id="rId26"/>
    <p:sldId id="312" r:id="rId27"/>
    <p:sldId id="340" r:id="rId28"/>
    <p:sldId id="349" r:id="rId29"/>
    <p:sldId id="286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CF96B9-72B0-4F72-8088-6D749F3B4A9B}">
  <a:tblStyle styleId="{64CF96B9-72B0-4F72-8088-6D749F3B4A9B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B872355-8A50-4E41-9BED-031DC338A3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3040"/>
  </p:normalViewPr>
  <p:slideViewPr>
    <p:cSldViewPr snapToGrid="0" snapToObjects="1">
      <p:cViewPr varScale="1">
        <p:scale>
          <a:sx n="210" d="100"/>
          <a:sy n="210" d="100"/>
        </p:scale>
        <p:origin x="3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2e8d8e333_0_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2e8d8e333_0_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72e8d8e333_0_2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72e8d8e333_0_2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7507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72e8d8e333_0_2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72e8d8e333_0_2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比如发布会，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PPT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的设计感要强一些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0007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72e8d8e333_0_2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72e8d8e333_0_2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比如发布会，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PPT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的设计感要强一些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3506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72e8d8e333_0_2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72e8d8e333_0_2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比如发布会，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PPT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的设计感要强一些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7507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72e8d8e333_0_2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72e8d8e333_0_2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比如发布会，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PPT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的设计感要强一些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953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72e8d8e333_0_2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72e8d8e333_0_2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比如发布会，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PPT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的设计感要强一些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9833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72e8d8e333_0_2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72e8d8e333_0_2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比如发布会，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PPT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的设计感要强一些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5769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72e8d8e333_0_2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72e8d8e333_0_2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比如发布会，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PPT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的设计感要强一些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721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72e8d8e333_0_2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72e8d8e333_0_2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比如发布会，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PPT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的设计感要强一些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177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2" name="Google Shape;11022;g7510d9eb46_5_1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3" name="Google Shape;11023;g7510d9eb46_5_1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7510d9eb46_5_1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7510d9eb46_5_1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排版</a:t>
            </a:r>
            <a:r>
              <a:rPr lang="zh-CN" alt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7382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83f80fd1b9_0_55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83f80fd1b9_0_55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480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2" name="Google Shape;11022;g7510d9eb46_5_1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3" name="Google Shape;11023;g7510d9eb46_5_1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426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83f80fd1b9_0_55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83f80fd1b9_0_55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83f80fd1b9_0_55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83f80fd1b9_0_55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152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4" name="Google Shape;11304;g83f80fd1b9_0_59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5" name="Google Shape;11305;g83f80fd1b9_0_59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7510d9eb46_5_1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7510d9eb46_5_1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排版</a:t>
            </a:r>
            <a:r>
              <a:rPr lang="zh-CN" altLang="en-US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83f80fd1b9_0_55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83f80fd1b9_0_55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72e8d8e333_0_2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72e8d8e333_0_2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比如发布会，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PPT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的设计感要强一些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3280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72e8d8e333_0_2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72e8d8e333_0_2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比如发布会，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PPT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的设计感要强一些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72e8d8e333_0_2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72e8d8e333_0_2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72e8d8e333_0_2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72e8d8e333_0_2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比如发布会，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PPT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的设计感要强一些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5914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72e8d8e333_0_2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72e8d8e333_0_2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比如发布会，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PPT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的设计感要强一些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4665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1000" y="1258540"/>
            <a:ext cx="7722300" cy="20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1011" y="3423838"/>
            <a:ext cx="77223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72000" y="2379931"/>
            <a:ext cx="3617400" cy="5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840050"/>
            <a:ext cx="3617400" cy="11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572000" y="3098750"/>
            <a:ext cx="36174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66274">
            <a:off x="3939024" y="3317738"/>
            <a:ext cx="6836520" cy="17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0775" y="1431775"/>
            <a:ext cx="6411000" cy="31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0775" y="542675"/>
            <a:ext cx="77223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710700" y="1233175"/>
            <a:ext cx="38613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710700" y="2803075"/>
            <a:ext cx="38613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572000" y="724075"/>
            <a:ext cx="38613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>
                <a:solidFill>
                  <a:schemeClr val="lt2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2895150" y="1489800"/>
            <a:ext cx="3353700" cy="15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1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2250700" y="4125625"/>
            <a:ext cx="46425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subTitle" idx="1"/>
          </p:nvPr>
        </p:nvSpPr>
        <p:spPr>
          <a:xfrm>
            <a:off x="3077806" y="1438825"/>
            <a:ext cx="22890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2"/>
          </p:nvPr>
        </p:nvSpPr>
        <p:spPr>
          <a:xfrm>
            <a:off x="3077806" y="1840325"/>
            <a:ext cx="22890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hasCustomPrompt="1"/>
          </p:nvPr>
        </p:nvSpPr>
        <p:spPr>
          <a:xfrm>
            <a:off x="3050300" y="656975"/>
            <a:ext cx="23166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161807" y="1438825"/>
            <a:ext cx="22893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4"/>
          </p:nvPr>
        </p:nvSpPr>
        <p:spPr>
          <a:xfrm>
            <a:off x="6161807" y="1840325"/>
            <a:ext cx="22893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5" hasCustomPrompt="1"/>
          </p:nvPr>
        </p:nvSpPr>
        <p:spPr>
          <a:xfrm>
            <a:off x="6134300" y="656975"/>
            <a:ext cx="23166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subTitle" idx="6"/>
          </p:nvPr>
        </p:nvSpPr>
        <p:spPr>
          <a:xfrm>
            <a:off x="3077806" y="3415425"/>
            <a:ext cx="22890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ubTitle" idx="7"/>
          </p:nvPr>
        </p:nvSpPr>
        <p:spPr>
          <a:xfrm>
            <a:off x="3077806" y="3816925"/>
            <a:ext cx="22890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3050300" y="2633575"/>
            <a:ext cx="23166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9"/>
          </p:nvPr>
        </p:nvSpPr>
        <p:spPr>
          <a:xfrm>
            <a:off x="6161807" y="3415425"/>
            <a:ext cx="22893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3"/>
          </p:nvPr>
        </p:nvSpPr>
        <p:spPr>
          <a:xfrm>
            <a:off x="6161807" y="3816925"/>
            <a:ext cx="22893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14" hasCustomPrompt="1"/>
          </p:nvPr>
        </p:nvSpPr>
        <p:spPr>
          <a:xfrm>
            <a:off x="6134300" y="2633575"/>
            <a:ext cx="23166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954600" y="2379931"/>
            <a:ext cx="3617400" cy="5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title" idx="2" hasCustomPrompt="1"/>
          </p:nvPr>
        </p:nvSpPr>
        <p:spPr>
          <a:xfrm>
            <a:off x="954600" y="840050"/>
            <a:ext cx="3617400" cy="11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1"/>
          </p:nvPr>
        </p:nvSpPr>
        <p:spPr>
          <a:xfrm>
            <a:off x="954600" y="3098750"/>
            <a:ext cx="36174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ctrTitle"/>
          </p:nvPr>
        </p:nvSpPr>
        <p:spPr>
          <a:xfrm>
            <a:off x="710775" y="542663"/>
            <a:ext cx="4602300" cy="9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1pPr>
            <a:lvl2pPr lvl="1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1"/>
          </p:nvPr>
        </p:nvSpPr>
        <p:spPr>
          <a:xfrm>
            <a:off x="710775" y="1602501"/>
            <a:ext cx="4602300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62925" flipH="1">
            <a:off x="4285860" y="529630"/>
            <a:ext cx="5950803" cy="258098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3"/>
          <p:cNvSpPr txBox="1"/>
          <p:nvPr/>
        </p:nvSpPr>
        <p:spPr>
          <a:xfrm>
            <a:off x="710775" y="3626400"/>
            <a:ext cx="36246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sz="1100" b="1">
                <a:solidFill>
                  <a:schemeClr val="lt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/>
              </a:rPr>
              <a:t>Slidesgo</a:t>
            </a:r>
            <a:r>
              <a:rPr lang="en" sz="11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sz="1100" b="1">
                <a:solidFill>
                  <a:schemeClr val="lt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5"/>
              </a:rPr>
              <a:t>Flaticon</a:t>
            </a:r>
            <a:r>
              <a:rPr lang="en" sz="11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, and infographics &amp; images by </a:t>
            </a:r>
            <a:r>
              <a:rPr lang="en" sz="1100" b="1">
                <a:solidFill>
                  <a:schemeClr val="lt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6"/>
              </a:rPr>
              <a:t>Freepik</a:t>
            </a:r>
            <a:r>
              <a:rPr lang="en" sz="11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endParaRPr sz="110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775" y="542675"/>
            <a:ext cx="81216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sz="3000" b="1"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sz="3000" b="1"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sz="3000" b="1"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sz="3000" b="1"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sz="3000" b="1"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sz="3000" b="1"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sz="3000" b="1"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sz="3000" b="1"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sz="3000" b="1"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700" y="1333000"/>
            <a:ext cx="77226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9" r:id="rId6"/>
    <p:sldLayoutId id="2147483660" r:id="rId7"/>
    <p:sldLayoutId id="2147483662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>
            <a:spLocks noGrp="1"/>
          </p:cNvSpPr>
          <p:nvPr>
            <p:ph type="ctrTitle"/>
          </p:nvPr>
        </p:nvSpPr>
        <p:spPr>
          <a:xfrm>
            <a:off x="702363" y="1927845"/>
            <a:ext cx="7407432" cy="18377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7200" dirty="0">
                <a:latin typeface="AaXHJMT" panose="02010600010101010101" pitchFamily="2" charset="-122"/>
                <a:ea typeface="AaXHJMT" panose="02010600010101010101" pitchFamily="2" charset="-122"/>
              </a:rPr>
              <a:t>虚拟形象聊天</a:t>
            </a:r>
            <a:br>
              <a:rPr lang="en-US" sz="7200" dirty="0">
                <a:latin typeface="AaXHJMT" panose="02010600010101010101" pitchFamily="2" charset="-122"/>
                <a:ea typeface="AaXHJMT" panose="02010600010101010101" pitchFamily="2" charset="-122"/>
              </a:rPr>
            </a:br>
            <a:br>
              <a:rPr lang="en-US" sz="5400" dirty="0">
                <a:latin typeface="AaXHJMT" panose="02010600010101010101" pitchFamily="2" charset="-122"/>
                <a:ea typeface="AaXHJMT" panose="02010600010101010101" pitchFamily="2" charset="-122"/>
              </a:rPr>
            </a:br>
            <a:r>
              <a:rPr lang="en-US" altLang="zh-CN" sz="5400" dirty="0" err="1">
                <a:latin typeface="AaXHJMT" panose="02010600010101010101" pitchFamily="2" charset="-122"/>
                <a:ea typeface="AaXHJMT" panose="02010600010101010101" pitchFamily="2" charset="-122"/>
              </a:rPr>
              <a:t>VMeet</a:t>
            </a:r>
            <a:endParaRPr lang="en-US" sz="5400" dirty="0">
              <a:latin typeface="AaXHJMT" panose="02010600010101010101" pitchFamily="2" charset="-122"/>
              <a:ea typeface="AaXHJMT" panose="02010600010101010101" pitchFamily="2" charset="-122"/>
            </a:endParaRPr>
          </a:p>
        </p:txBody>
      </p:sp>
      <p:grpSp>
        <p:nvGrpSpPr>
          <p:cNvPr id="127" name="Google Shape;127;p26"/>
          <p:cNvGrpSpPr/>
          <p:nvPr/>
        </p:nvGrpSpPr>
        <p:grpSpPr>
          <a:xfrm rot="-2115533" flipH="1">
            <a:off x="1459396" y="683033"/>
            <a:ext cx="1265587" cy="719540"/>
            <a:chOff x="2340750" y="1902275"/>
            <a:chExt cx="550100" cy="312725"/>
          </a:xfrm>
        </p:grpSpPr>
        <p:sp>
          <p:nvSpPr>
            <p:cNvPr id="128" name="Google Shape;128;p26"/>
            <p:cNvSpPr/>
            <p:nvPr/>
          </p:nvSpPr>
          <p:spPr>
            <a:xfrm>
              <a:off x="2472025" y="1912875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6" y="0"/>
                  </a:moveTo>
                  <a:lnTo>
                    <a:pt x="96" y="0"/>
                  </a:lnTo>
                  <a:cubicBezTo>
                    <a:pt x="60" y="36"/>
                    <a:pt x="12" y="131"/>
                    <a:pt x="0" y="131"/>
                  </a:cubicBezTo>
                  <a:cubicBezTo>
                    <a:pt x="60" y="131"/>
                    <a:pt x="96" y="83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6"/>
            <p:cNvSpPr/>
            <p:nvPr/>
          </p:nvSpPr>
          <p:spPr>
            <a:xfrm>
              <a:off x="2542275" y="1916150"/>
              <a:ext cx="3900" cy="400"/>
            </a:xfrm>
            <a:custGeom>
              <a:avLst/>
              <a:gdLst/>
              <a:ahLst/>
              <a:cxnLst/>
              <a:rect l="l" t="t" r="r" b="b"/>
              <a:pathLst>
                <a:path w="156" h="16" extrusionOk="0">
                  <a:moveTo>
                    <a:pt x="155" y="0"/>
                  </a:moveTo>
                  <a:cubicBezTo>
                    <a:pt x="108" y="0"/>
                    <a:pt x="69" y="7"/>
                    <a:pt x="31" y="11"/>
                  </a:cubicBezTo>
                  <a:lnTo>
                    <a:pt x="31" y="11"/>
                  </a:lnTo>
                  <a:cubicBezTo>
                    <a:pt x="21" y="11"/>
                    <a:pt x="11" y="11"/>
                    <a:pt x="0" y="12"/>
                  </a:cubicBezTo>
                  <a:cubicBezTo>
                    <a:pt x="2" y="12"/>
                    <a:pt x="12" y="12"/>
                    <a:pt x="25" y="11"/>
                  </a:cubicBezTo>
                  <a:lnTo>
                    <a:pt x="25" y="11"/>
                  </a:lnTo>
                  <a:cubicBezTo>
                    <a:pt x="16" y="12"/>
                    <a:pt x="8" y="12"/>
                    <a:pt x="0" y="12"/>
                  </a:cubicBezTo>
                  <a:cubicBezTo>
                    <a:pt x="12" y="14"/>
                    <a:pt x="24" y="15"/>
                    <a:pt x="36" y="15"/>
                  </a:cubicBezTo>
                  <a:cubicBezTo>
                    <a:pt x="60" y="15"/>
                    <a:pt x="83" y="11"/>
                    <a:pt x="103" y="7"/>
                  </a:cubicBezTo>
                  <a:lnTo>
                    <a:pt x="103" y="7"/>
                  </a:lnTo>
                  <a:cubicBezTo>
                    <a:pt x="114" y="7"/>
                    <a:pt x="120" y="7"/>
                    <a:pt x="119" y="7"/>
                  </a:cubicBezTo>
                  <a:cubicBezTo>
                    <a:pt x="119" y="7"/>
                    <a:pt x="114" y="7"/>
                    <a:pt x="104" y="7"/>
                  </a:cubicBezTo>
                  <a:lnTo>
                    <a:pt x="104" y="7"/>
                  </a:lnTo>
                  <a:cubicBezTo>
                    <a:pt x="124" y="4"/>
                    <a:pt x="141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6"/>
            <p:cNvSpPr/>
            <p:nvPr/>
          </p:nvSpPr>
          <p:spPr>
            <a:xfrm>
              <a:off x="2540875" y="1916425"/>
              <a:ext cx="2600" cy="300"/>
            </a:xfrm>
            <a:custGeom>
              <a:avLst/>
              <a:gdLst/>
              <a:ahLst/>
              <a:cxnLst/>
              <a:rect l="l" t="t" r="r" b="b"/>
              <a:pathLst>
                <a:path w="104" h="12" extrusionOk="0">
                  <a:moveTo>
                    <a:pt x="80" y="1"/>
                  </a:moveTo>
                  <a:cubicBezTo>
                    <a:pt x="1" y="1"/>
                    <a:pt x="59" y="12"/>
                    <a:pt x="85" y="12"/>
                  </a:cubicBezTo>
                  <a:cubicBezTo>
                    <a:pt x="99" y="12"/>
                    <a:pt x="104" y="9"/>
                    <a:pt x="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6"/>
            <p:cNvSpPr/>
            <p:nvPr/>
          </p:nvSpPr>
          <p:spPr>
            <a:xfrm>
              <a:off x="2552400" y="1916150"/>
              <a:ext cx="5675" cy="825"/>
            </a:xfrm>
            <a:custGeom>
              <a:avLst/>
              <a:gdLst/>
              <a:ahLst/>
              <a:cxnLst/>
              <a:rect l="l" t="t" r="r" b="b"/>
              <a:pathLst>
                <a:path w="227" h="33" extrusionOk="0">
                  <a:moveTo>
                    <a:pt x="223" y="22"/>
                  </a:moveTo>
                  <a:cubicBezTo>
                    <a:pt x="224" y="23"/>
                    <a:pt x="225" y="23"/>
                    <a:pt x="226" y="24"/>
                  </a:cubicBezTo>
                  <a:cubicBezTo>
                    <a:pt x="226" y="23"/>
                    <a:pt x="225" y="23"/>
                    <a:pt x="223" y="22"/>
                  </a:cubicBezTo>
                  <a:close/>
                  <a:moveTo>
                    <a:pt x="155" y="0"/>
                  </a:moveTo>
                  <a:cubicBezTo>
                    <a:pt x="107" y="12"/>
                    <a:pt x="60" y="12"/>
                    <a:pt x="0" y="24"/>
                  </a:cubicBezTo>
                  <a:cubicBezTo>
                    <a:pt x="16" y="30"/>
                    <a:pt x="38" y="32"/>
                    <a:pt x="62" y="32"/>
                  </a:cubicBezTo>
                  <a:cubicBezTo>
                    <a:pt x="117" y="32"/>
                    <a:pt x="183" y="21"/>
                    <a:pt x="212" y="21"/>
                  </a:cubicBezTo>
                  <a:cubicBezTo>
                    <a:pt x="217" y="21"/>
                    <a:pt x="220" y="22"/>
                    <a:pt x="223" y="22"/>
                  </a:cubicBezTo>
                  <a:lnTo>
                    <a:pt x="223" y="22"/>
                  </a:lnTo>
                  <a:cubicBezTo>
                    <a:pt x="200" y="12"/>
                    <a:pt x="178" y="11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6"/>
            <p:cNvSpPr/>
            <p:nvPr/>
          </p:nvSpPr>
          <p:spPr>
            <a:xfrm>
              <a:off x="2607150" y="1917325"/>
              <a:ext cx="8675" cy="925"/>
            </a:xfrm>
            <a:custGeom>
              <a:avLst/>
              <a:gdLst/>
              <a:ahLst/>
              <a:cxnLst/>
              <a:rect l="l" t="t" r="r" b="b"/>
              <a:pathLst>
                <a:path w="347" h="37" extrusionOk="0">
                  <a:moveTo>
                    <a:pt x="1" y="1"/>
                  </a:moveTo>
                  <a:lnTo>
                    <a:pt x="1" y="1"/>
                  </a:lnTo>
                  <a:cubicBezTo>
                    <a:pt x="5" y="4"/>
                    <a:pt x="14" y="7"/>
                    <a:pt x="27" y="9"/>
                  </a:cubicBezTo>
                  <a:lnTo>
                    <a:pt x="27" y="9"/>
                  </a:lnTo>
                  <a:cubicBezTo>
                    <a:pt x="20" y="6"/>
                    <a:pt x="12" y="3"/>
                    <a:pt x="1" y="1"/>
                  </a:cubicBezTo>
                  <a:close/>
                  <a:moveTo>
                    <a:pt x="346" y="1"/>
                  </a:moveTo>
                  <a:cubicBezTo>
                    <a:pt x="299" y="1"/>
                    <a:pt x="172" y="11"/>
                    <a:pt x="85" y="11"/>
                  </a:cubicBezTo>
                  <a:cubicBezTo>
                    <a:pt x="62" y="11"/>
                    <a:pt x="42" y="11"/>
                    <a:pt x="27" y="9"/>
                  </a:cubicBezTo>
                  <a:lnTo>
                    <a:pt x="27" y="9"/>
                  </a:lnTo>
                  <a:cubicBezTo>
                    <a:pt x="52" y="18"/>
                    <a:pt x="55" y="27"/>
                    <a:pt x="37" y="36"/>
                  </a:cubicBezTo>
                  <a:cubicBezTo>
                    <a:pt x="83" y="36"/>
                    <a:pt x="104" y="35"/>
                    <a:pt x="108" y="33"/>
                  </a:cubicBezTo>
                  <a:lnTo>
                    <a:pt x="108" y="33"/>
                  </a:lnTo>
                  <a:cubicBezTo>
                    <a:pt x="188" y="26"/>
                    <a:pt x="263" y="10"/>
                    <a:pt x="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6"/>
            <p:cNvSpPr/>
            <p:nvPr/>
          </p:nvSpPr>
          <p:spPr>
            <a:xfrm>
              <a:off x="2610125" y="1914775"/>
              <a:ext cx="8075" cy="1200"/>
            </a:xfrm>
            <a:custGeom>
              <a:avLst/>
              <a:gdLst/>
              <a:ahLst/>
              <a:cxnLst/>
              <a:rect l="l" t="t" r="r" b="b"/>
              <a:pathLst>
                <a:path w="323" h="48" extrusionOk="0">
                  <a:moveTo>
                    <a:pt x="113" y="0"/>
                  </a:moveTo>
                  <a:cubicBezTo>
                    <a:pt x="60" y="0"/>
                    <a:pt x="15" y="5"/>
                    <a:pt x="1" y="19"/>
                  </a:cubicBezTo>
                  <a:cubicBezTo>
                    <a:pt x="1" y="39"/>
                    <a:pt x="8" y="48"/>
                    <a:pt x="21" y="48"/>
                  </a:cubicBezTo>
                  <a:cubicBezTo>
                    <a:pt x="31" y="48"/>
                    <a:pt x="44" y="42"/>
                    <a:pt x="60" y="31"/>
                  </a:cubicBezTo>
                  <a:cubicBezTo>
                    <a:pt x="156" y="19"/>
                    <a:pt x="239" y="19"/>
                    <a:pt x="322" y="19"/>
                  </a:cubicBezTo>
                  <a:cubicBezTo>
                    <a:pt x="293" y="12"/>
                    <a:pt x="194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6"/>
            <p:cNvSpPr/>
            <p:nvPr/>
          </p:nvSpPr>
          <p:spPr>
            <a:xfrm>
              <a:off x="2602100" y="19152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4" y="0"/>
                  </a:moveTo>
                  <a:cubicBezTo>
                    <a:pt x="12" y="0"/>
                    <a:pt x="0" y="0"/>
                    <a:pt x="0" y="12"/>
                  </a:cubicBezTo>
                  <a:cubicBezTo>
                    <a:pt x="12" y="12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6"/>
            <p:cNvSpPr/>
            <p:nvPr/>
          </p:nvSpPr>
          <p:spPr>
            <a:xfrm>
              <a:off x="2641600" y="1915125"/>
              <a:ext cx="400" cy="150"/>
            </a:xfrm>
            <a:custGeom>
              <a:avLst/>
              <a:gdLst/>
              <a:ahLst/>
              <a:cxnLst/>
              <a:rect l="l" t="t" r="r" b="b"/>
              <a:pathLst>
                <a:path w="16" h="6" extrusionOk="0">
                  <a:moveTo>
                    <a:pt x="3" y="0"/>
                  </a:moveTo>
                  <a:cubicBezTo>
                    <a:pt x="0" y="0"/>
                    <a:pt x="8" y="5"/>
                    <a:pt x="16" y="5"/>
                  </a:cubicBezTo>
                  <a:cubicBezTo>
                    <a:pt x="8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6"/>
            <p:cNvSpPr/>
            <p:nvPr/>
          </p:nvSpPr>
          <p:spPr>
            <a:xfrm>
              <a:off x="2622650" y="1915550"/>
              <a:ext cx="3575" cy="700"/>
            </a:xfrm>
            <a:custGeom>
              <a:avLst/>
              <a:gdLst/>
              <a:ahLst/>
              <a:cxnLst/>
              <a:rect l="l" t="t" r="r" b="b"/>
              <a:pathLst>
                <a:path w="143" h="28" extrusionOk="0">
                  <a:moveTo>
                    <a:pt x="0" y="0"/>
                  </a:moveTo>
                  <a:cubicBezTo>
                    <a:pt x="39" y="10"/>
                    <a:pt x="100" y="27"/>
                    <a:pt x="129" y="27"/>
                  </a:cubicBezTo>
                  <a:cubicBezTo>
                    <a:pt x="136" y="27"/>
                    <a:pt x="141" y="26"/>
                    <a:pt x="143" y="24"/>
                  </a:cubicBezTo>
                  <a:cubicBezTo>
                    <a:pt x="95" y="12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6"/>
            <p:cNvSpPr/>
            <p:nvPr/>
          </p:nvSpPr>
          <p:spPr>
            <a:xfrm>
              <a:off x="2603000" y="1915550"/>
              <a:ext cx="525" cy="250"/>
            </a:xfrm>
            <a:custGeom>
              <a:avLst/>
              <a:gdLst/>
              <a:ahLst/>
              <a:cxnLst/>
              <a:rect l="l" t="t" r="r" b="b"/>
              <a:pathLst>
                <a:path w="21" h="10" extrusionOk="0">
                  <a:moveTo>
                    <a:pt x="0" y="0"/>
                  </a:moveTo>
                  <a:cubicBezTo>
                    <a:pt x="12" y="6"/>
                    <a:pt x="18" y="9"/>
                    <a:pt x="20" y="9"/>
                  </a:cubicBezTo>
                  <a:cubicBezTo>
                    <a:pt x="21" y="9"/>
                    <a:pt x="18" y="6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6"/>
            <p:cNvSpPr/>
            <p:nvPr/>
          </p:nvSpPr>
          <p:spPr>
            <a:xfrm>
              <a:off x="2631275" y="1914950"/>
              <a:ext cx="10425" cy="1500"/>
            </a:xfrm>
            <a:custGeom>
              <a:avLst/>
              <a:gdLst/>
              <a:ahLst/>
              <a:cxnLst/>
              <a:rect l="l" t="t" r="r" b="b"/>
              <a:pathLst>
                <a:path w="417" h="60" extrusionOk="0">
                  <a:moveTo>
                    <a:pt x="0" y="0"/>
                  </a:moveTo>
                  <a:cubicBezTo>
                    <a:pt x="64" y="8"/>
                    <a:pt x="193" y="60"/>
                    <a:pt x="296" y="60"/>
                  </a:cubicBezTo>
                  <a:cubicBezTo>
                    <a:pt x="346" y="60"/>
                    <a:pt x="390" y="47"/>
                    <a:pt x="417" y="12"/>
                  </a:cubicBezTo>
                  <a:cubicBezTo>
                    <a:pt x="322" y="12"/>
                    <a:pt x="72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2642250" y="1915250"/>
              <a:ext cx="3925" cy="1425"/>
            </a:xfrm>
            <a:custGeom>
              <a:avLst/>
              <a:gdLst/>
              <a:ahLst/>
              <a:cxnLst/>
              <a:rect l="l" t="t" r="r" b="b"/>
              <a:pathLst>
                <a:path w="157" h="57" extrusionOk="0">
                  <a:moveTo>
                    <a:pt x="157" y="0"/>
                  </a:moveTo>
                  <a:cubicBezTo>
                    <a:pt x="109" y="0"/>
                    <a:pt x="73" y="12"/>
                    <a:pt x="26" y="12"/>
                  </a:cubicBezTo>
                  <a:cubicBezTo>
                    <a:pt x="1" y="45"/>
                    <a:pt x="2" y="57"/>
                    <a:pt x="16" y="57"/>
                  </a:cubicBezTo>
                  <a:cubicBezTo>
                    <a:pt x="43" y="57"/>
                    <a:pt x="118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2690800" y="205662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6" y="1"/>
                  </a:moveTo>
                  <a:cubicBezTo>
                    <a:pt x="12" y="1"/>
                    <a:pt x="1" y="13"/>
                    <a:pt x="24" y="13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6"/>
            <p:cNvSpPr/>
            <p:nvPr/>
          </p:nvSpPr>
          <p:spPr>
            <a:xfrm>
              <a:off x="2864150" y="1924150"/>
              <a:ext cx="2000" cy="6900"/>
            </a:xfrm>
            <a:custGeom>
              <a:avLst/>
              <a:gdLst/>
              <a:ahLst/>
              <a:cxnLst/>
              <a:rect l="l" t="t" r="r" b="b"/>
              <a:pathLst>
                <a:path w="80" h="276" extrusionOk="0">
                  <a:moveTo>
                    <a:pt x="79" y="0"/>
                  </a:moveTo>
                  <a:cubicBezTo>
                    <a:pt x="73" y="0"/>
                    <a:pt x="0" y="276"/>
                    <a:pt x="30" y="276"/>
                  </a:cubicBezTo>
                  <a:cubicBezTo>
                    <a:pt x="30" y="276"/>
                    <a:pt x="31" y="276"/>
                    <a:pt x="32" y="275"/>
                  </a:cubicBezTo>
                  <a:cubicBezTo>
                    <a:pt x="79" y="192"/>
                    <a:pt x="67" y="97"/>
                    <a:pt x="79" y="2"/>
                  </a:cubicBezTo>
                  <a:cubicBezTo>
                    <a:pt x="79" y="1"/>
                    <a:pt x="79" y="0"/>
                    <a:pt x="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6"/>
            <p:cNvSpPr/>
            <p:nvPr/>
          </p:nvSpPr>
          <p:spPr>
            <a:xfrm>
              <a:off x="2818200" y="2050975"/>
              <a:ext cx="3000" cy="925"/>
            </a:xfrm>
            <a:custGeom>
              <a:avLst/>
              <a:gdLst/>
              <a:ahLst/>
              <a:cxnLst/>
              <a:rect l="l" t="t" r="r" b="b"/>
              <a:pathLst>
                <a:path w="120" h="37" extrusionOk="0">
                  <a:moveTo>
                    <a:pt x="119" y="1"/>
                  </a:moveTo>
                  <a:cubicBezTo>
                    <a:pt x="90" y="11"/>
                    <a:pt x="52" y="20"/>
                    <a:pt x="19" y="23"/>
                  </a:cubicBezTo>
                  <a:lnTo>
                    <a:pt x="19" y="23"/>
                  </a:lnTo>
                  <a:cubicBezTo>
                    <a:pt x="20" y="22"/>
                    <a:pt x="19" y="21"/>
                    <a:pt x="16" y="21"/>
                  </a:cubicBezTo>
                  <a:cubicBezTo>
                    <a:pt x="13" y="21"/>
                    <a:pt x="8" y="22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0" y="24"/>
                  </a:lnTo>
                  <a:cubicBezTo>
                    <a:pt x="2" y="26"/>
                    <a:pt x="3" y="27"/>
                    <a:pt x="5" y="27"/>
                  </a:cubicBezTo>
                  <a:lnTo>
                    <a:pt x="5" y="27"/>
                  </a:lnTo>
                  <a:cubicBezTo>
                    <a:pt x="16" y="34"/>
                    <a:pt x="29" y="37"/>
                    <a:pt x="42" y="37"/>
                  </a:cubicBezTo>
                  <a:cubicBezTo>
                    <a:pt x="68" y="37"/>
                    <a:pt x="96" y="24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2811950" y="2054850"/>
              <a:ext cx="4200" cy="625"/>
            </a:xfrm>
            <a:custGeom>
              <a:avLst/>
              <a:gdLst/>
              <a:ahLst/>
              <a:cxnLst/>
              <a:rect l="l" t="t" r="r" b="b"/>
              <a:pathLst>
                <a:path w="168" h="25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12"/>
                    <a:pt x="84" y="12"/>
                    <a:pt x="167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2749150" y="1914875"/>
              <a:ext cx="6575" cy="1000"/>
            </a:xfrm>
            <a:custGeom>
              <a:avLst/>
              <a:gdLst/>
              <a:ahLst/>
              <a:cxnLst/>
              <a:rect l="l" t="t" r="r" b="b"/>
              <a:pathLst>
                <a:path w="263" h="40" extrusionOk="0">
                  <a:moveTo>
                    <a:pt x="49" y="0"/>
                  </a:moveTo>
                  <a:cubicBezTo>
                    <a:pt x="27" y="0"/>
                    <a:pt x="11" y="4"/>
                    <a:pt x="0" y="15"/>
                  </a:cubicBezTo>
                  <a:cubicBezTo>
                    <a:pt x="107" y="27"/>
                    <a:pt x="191" y="27"/>
                    <a:pt x="262" y="39"/>
                  </a:cubicBezTo>
                  <a:cubicBezTo>
                    <a:pt x="171" y="23"/>
                    <a:pt x="97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2680075" y="2047100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4" y="1"/>
                  </a:moveTo>
                  <a:lnTo>
                    <a:pt x="84" y="1"/>
                  </a:lnTo>
                  <a:cubicBezTo>
                    <a:pt x="25" y="13"/>
                    <a:pt x="1" y="13"/>
                    <a:pt x="1" y="25"/>
                  </a:cubicBezTo>
                  <a:cubicBezTo>
                    <a:pt x="60" y="25"/>
                    <a:pt x="84" y="13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2755700" y="1915575"/>
              <a:ext cx="7750" cy="525"/>
            </a:xfrm>
            <a:custGeom>
              <a:avLst/>
              <a:gdLst/>
              <a:ahLst/>
              <a:cxnLst/>
              <a:rect l="l" t="t" r="r" b="b"/>
              <a:pathLst>
                <a:path w="310" h="21" extrusionOk="0">
                  <a:moveTo>
                    <a:pt x="211" y="1"/>
                  </a:moveTo>
                  <a:cubicBezTo>
                    <a:pt x="143" y="1"/>
                    <a:pt x="72" y="11"/>
                    <a:pt x="0" y="11"/>
                  </a:cubicBezTo>
                  <a:cubicBezTo>
                    <a:pt x="54" y="17"/>
                    <a:pt x="107" y="20"/>
                    <a:pt x="159" y="20"/>
                  </a:cubicBezTo>
                  <a:cubicBezTo>
                    <a:pt x="197" y="20"/>
                    <a:pt x="234" y="19"/>
                    <a:pt x="270" y="15"/>
                  </a:cubicBezTo>
                  <a:lnTo>
                    <a:pt x="270" y="15"/>
                  </a:lnTo>
                  <a:cubicBezTo>
                    <a:pt x="265" y="18"/>
                    <a:pt x="262" y="20"/>
                    <a:pt x="267" y="20"/>
                  </a:cubicBezTo>
                  <a:cubicBezTo>
                    <a:pt x="272" y="20"/>
                    <a:pt x="285" y="17"/>
                    <a:pt x="310" y="11"/>
                  </a:cubicBezTo>
                  <a:lnTo>
                    <a:pt x="310" y="11"/>
                  </a:lnTo>
                  <a:cubicBezTo>
                    <a:pt x="310" y="11"/>
                    <a:pt x="310" y="11"/>
                    <a:pt x="310" y="11"/>
                  </a:cubicBezTo>
                  <a:cubicBezTo>
                    <a:pt x="308" y="9"/>
                    <a:pt x="304" y="9"/>
                    <a:pt x="300" y="9"/>
                  </a:cubicBezTo>
                  <a:cubicBezTo>
                    <a:pt x="300" y="9"/>
                    <a:pt x="299" y="9"/>
                    <a:pt x="299" y="9"/>
                  </a:cubicBezTo>
                  <a:lnTo>
                    <a:pt x="299" y="9"/>
                  </a:lnTo>
                  <a:cubicBezTo>
                    <a:pt x="270" y="3"/>
                    <a:pt x="241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2388075" y="1998475"/>
              <a:ext cx="625" cy="425"/>
            </a:xfrm>
            <a:custGeom>
              <a:avLst/>
              <a:gdLst/>
              <a:ahLst/>
              <a:cxnLst/>
              <a:rect l="l" t="t" r="r" b="b"/>
              <a:pathLst>
                <a:path w="25" h="17" extrusionOk="0">
                  <a:moveTo>
                    <a:pt x="22" y="0"/>
                  </a:moveTo>
                  <a:cubicBezTo>
                    <a:pt x="18" y="0"/>
                    <a:pt x="9" y="9"/>
                    <a:pt x="1" y="17"/>
                  </a:cubicBezTo>
                  <a:cubicBezTo>
                    <a:pt x="13" y="17"/>
                    <a:pt x="25" y="5"/>
                    <a:pt x="25" y="5"/>
                  </a:cubicBezTo>
                  <a:cubicBezTo>
                    <a:pt x="25" y="2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2453875" y="1933700"/>
              <a:ext cx="2400" cy="3000"/>
            </a:xfrm>
            <a:custGeom>
              <a:avLst/>
              <a:gdLst/>
              <a:ahLst/>
              <a:cxnLst/>
              <a:rect l="l" t="t" r="r" b="b"/>
              <a:pathLst>
                <a:path w="96" h="120" extrusionOk="0">
                  <a:moveTo>
                    <a:pt x="95" y="1"/>
                  </a:moveTo>
                  <a:lnTo>
                    <a:pt x="95" y="1"/>
                  </a:lnTo>
                  <a:cubicBezTo>
                    <a:pt x="72" y="36"/>
                    <a:pt x="36" y="84"/>
                    <a:pt x="0" y="120"/>
                  </a:cubicBezTo>
                  <a:cubicBezTo>
                    <a:pt x="24" y="108"/>
                    <a:pt x="48" y="72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2689025" y="1915850"/>
              <a:ext cx="1200" cy="150"/>
            </a:xfrm>
            <a:custGeom>
              <a:avLst/>
              <a:gdLst/>
              <a:ahLst/>
              <a:cxnLst/>
              <a:rect l="l" t="t" r="r" b="b"/>
              <a:pathLst>
                <a:path w="48" h="6" extrusionOk="0">
                  <a:moveTo>
                    <a:pt x="48" y="0"/>
                  </a:moveTo>
                  <a:cubicBezTo>
                    <a:pt x="0" y="0"/>
                    <a:pt x="11" y="5"/>
                    <a:pt x="27" y="5"/>
                  </a:cubicBezTo>
                  <a:cubicBezTo>
                    <a:pt x="34" y="5"/>
                    <a:pt x="44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2680675" y="19119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5" y="0"/>
                  </a:moveTo>
                  <a:cubicBezTo>
                    <a:pt x="25" y="0"/>
                    <a:pt x="13" y="12"/>
                    <a:pt x="1" y="12"/>
                  </a:cubicBezTo>
                  <a:cubicBezTo>
                    <a:pt x="13" y="12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2783075" y="190990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2687225" y="1915550"/>
              <a:ext cx="2700" cy="325"/>
            </a:xfrm>
            <a:custGeom>
              <a:avLst/>
              <a:gdLst/>
              <a:ahLst/>
              <a:cxnLst/>
              <a:rect l="l" t="t" r="r" b="b"/>
              <a:pathLst>
                <a:path w="108" h="13" extrusionOk="0">
                  <a:moveTo>
                    <a:pt x="1" y="0"/>
                  </a:moveTo>
                  <a:cubicBezTo>
                    <a:pt x="36" y="0"/>
                    <a:pt x="72" y="12"/>
                    <a:pt x="108" y="12"/>
                  </a:cubicBezTo>
                  <a:cubicBezTo>
                    <a:pt x="96" y="12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2685900" y="1915850"/>
              <a:ext cx="1950" cy="250"/>
            </a:xfrm>
            <a:custGeom>
              <a:avLst/>
              <a:gdLst/>
              <a:ahLst/>
              <a:cxnLst/>
              <a:rect l="l" t="t" r="r" b="b"/>
              <a:pathLst>
                <a:path w="78" h="10" extrusionOk="0">
                  <a:moveTo>
                    <a:pt x="6" y="0"/>
                  </a:moveTo>
                  <a:cubicBezTo>
                    <a:pt x="0" y="6"/>
                    <a:pt x="0" y="9"/>
                    <a:pt x="10" y="9"/>
                  </a:cubicBezTo>
                  <a:cubicBezTo>
                    <a:pt x="21" y="9"/>
                    <a:pt x="42" y="6"/>
                    <a:pt x="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2689375" y="1915625"/>
              <a:ext cx="3825" cy="250"/>
            </a:xfrm>
            <a:custGeom>
              <a:avLst/>
              <a:gdLst/>
              <a:ahLst/>
              <a:cxnLst/>
              <a:rect l="l" t="t" r="r" b="b"/>
              <a:pathLst>
                <a:path w="153" h="10" extrusionOk="0">
                  <a:moveTo>
                    <a:pt x="22" y="0"/>
                  </a:moveTo>
                  <a:cubicBezTo>
                    <a:pt x="1" y="0"/>
                    <a:pt x="4" y="3"/>
                    <a:pt x="34" y="9"/>
                  </a:cubicBezTo>
                  <a:lnTo>
                    <a:pt x="153" y="9"/>
                  </a:lnTo>
                  <a:cubicBezTo>
                    <a:pt x="87" y="3"/>
                    <a:pt x="43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2871175" y="1982725"/>
              <a:ext cx="225" cy="400"/>
            </a:xfrm>
            <a:custGeom>
              <a:avLst/>
              <a:gdLst/>
              <a:ahLst/>
              <a:cxnLst/>
              <a:rect l="l" t="t" r="r" b="b"/>
              <a:pathLst>
                <a:path w="9" h="16" extrusionOk="0">
                  <a:moveTo>
                    <a:pt x="3" y="0"/>
                  </a:moveTo>
                  <a:lnTo>
                    <a:pt x="3" y="0"/>
                  </a:lnTo>
                  <a:cubicBezTo>
                    <a:pt x="2" y="0"/>
                    <a:pt x="1" y="4"/>
                    <a:pt x="1" y="16"/>
                  </a:cubicBezTo>
                  <a:cubicBezTo>
                    <a:pt x="9" y="16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2867300" y="1983100"/>
              <a:ext cx="4200" cy="8075"/>
            </a:xfrm>
            <a:custGeom>
              <a:avLst/>
              <a:gdLst/>
              <a:ahLst/>
              <a:cxnLst/>
              <a:rect l="l" t="t" r="r" b="b"/>
              <a:pathLst>
                <a:path w="168" h="323" extrusionOk="0">
                  <a:moveTo>
                    <a:pt x="156" y="1"/>
                  </a:moveTo>
                  <a:lnTo>
                    <a:pt x="156" y="1"/>
                  </a:lnTo>
                  <a:cubicBezTo>
                    <a:pt x="1" y="84"/>
                    <a:pt x="108" y="191"/>
                    <a:pt x="168" y="322"/>
                  </a:cubicBezTo>
                  <a:cubicBezTo>
                    <a:pt x="144" y="215"/>
                    <a:pt x="144" y="108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2681875" y="205662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0" y="1"/>
                  </a:lnTo>
                  <a:cubicBezTo>
                    <a:pt x="24" y="1"/>
                    <a:pt x="24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2814925" y="2054550"/>
              <a:ext cx="1500" cy="625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24" y="0"/>
                  </a:moveTo>
                  <a:cubicBezTo>
                    <a:pt x="0" y="0"/>
                    <a:pt x="0" y="12"/>
                    <a:pt x="60" y="24"/>
                  </a:cubicBezTo>
                  <a:cubicBezTo>
                    <a:pt x="36" y="12"/>
                    <a:pt x="36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2810450" y="1906025"/>
              <a:ext cx="3000" cy="625"/>
            </a:xfrm>
            <a:custGeom>
              <a:avLst/>
              <a:gdLst/>
              <a:ahLst/>
              <a:cxnLst/>
              <a:rect l="l" t="t" r="r" b="b"/>
              <a:pathLst>
                <a:path w="120" h="25" extrusionOk="0">
                  <a:moveTo>
                    <a:pt x="1" y="0"/>
                  </a:moveTo>
                  <a:cubicBezTo>
                    <a:pt x="60" y="0"/>
                    <a:pt x="96" y="12"/>
                    <a:pt x="108" y="24"/>
                  </a:cubicBezTo>
                  <a:cubicBezTo>
                    <a:pt x="120" y="12"/>
                    <a:pt x="8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2669675" y="1916150"/>
              <a:ext cx="4175" cy="300"/>
            </a:xfrm>
            <a:custGeom>
              <a:avLst/>
              <a:gdLst/>
              <a:ahLst/>
              <a:cxnLst/>
              <a:rect l="l" t="t" r="r" b="b"/>
              <a:pathLst>
                <a:path w="167" h="12" extrusionOk="0">
                  <a:moveTo>
                    <a:pt x="167" y="0"/>
                  </a:moveTo>
                  <a:cubicBezTo>
                    <a:pt x="95" y="0"/>
                    <a:pt x="36" y="12"/>
                    <a:pt x="0" y="12"/>
                  </a:cubicBezTo>
                  <a:cubicBezTo>
                    <a:pt x="60" y="12"/>
                    <a:pt x="119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2694900" y="1915150"/>
              <a:ext cx="6725" cy="1050"/>
            </a:xfrm>
            <a:custGeom>
              <a:avLst/>
              <a:gdLst/>
              <a:ahLst/>
              <a:cxnLst/>
              <a:rect l="l" t="t" r="r" b="b"/>
              <a:pathLst>
                <a:path w="269" h="42" extrusionOk="0">
                  <a:moveTo>
                    <a:pt x="165" y="0"/>
                  </a:moveTo>
                  <a:cubicBezTo>
                    <a:pt x="147" y="0"/>
                    <a:pt x="122" y="2"/>
                    <a:pt x="87" y="4"/>
                  </a:cubicBezTo>
                  <a:cubicBezTo>
                    <a:pt x="81" y="3"/>
                    <a:pt x="76" y="3"/>
                    <a:pt x="72" y="3"/>
                  </a:cubicBezTo>
                  <a:cubicBezTo>
                    <a:pt x="39" y="3"/>
                    <a:pt x="43" y="34"/>
                    <a:pt x="29" y="34"/>
                  </a:cubicBezTo>
                  <a:cubicBezTo>
                    <a:pt x="25" y="34"/>
                    <a:pt x="21" y="32"/>
                    <a:pt x="15" y="28"/>
                  </a:cubicBezTo>
                  <a:lnTo>
                    <a:pt x="15" y="28"/>
                  </a:lnTo>
                  <a:cubicBezTo>
                    <a:pt x="0" y="38"/>
                    <a:pt x="8" y="42"/>
                    <a:pt x="26" y="42"/>
                  </a:cubicBezTo>
                  <a:cubicBezTo>
                    <a:pt x="87" y="42"/>
                    <a:pt x="268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2663125" y="1908700"/>
              <a:ext cx="2100" cy="1850"/>
            </a:xfrm>
            <a:custGeom>
              <a:avLst/>
              <a:gdLst/>
              <a:ahLst/>
              <a:cxnLst/>
              <a:rect l="l" t="t" r="r" b="b"/>
              <a:pathLst>
                <a:path w="84" h="74" extrusionOk="0">
                  <a:moveTo>
                    <a:pt x="60" y="0"/>
                  </a:moveTo>
                  <a:cubicBezTo>
                    <a:pt x="24" y="48"/>
                    <a:pt x="60" y="24"/>
                    <a:pt x="0" y="60"/>
                  </a:cubicBezTo>
                  <a:cubicBezTo>
                    <a:pt x="27" y="70"/>
                    <a:pt x="46" y="73"/>
                    <a:pt x="58" y="73"/>
                  </a:cubicBezTo>
                  <a:cubicBezTo>
                    <a:pt x="84" y="73"/>
                    <a:pt x="82" y="58"/>
                    <a:pt x="76" y="58"/>
                  </a:cubicBezTo>
                  <a:cubicBezTo>
                    <a:pt x="74" y="58"/>
                    <a:pt x="73" y="59"/>
                    <a:pt x="72" y="60"/>
                  </a:cubicBezTo>
                  <a:cubicBezTo>
                    <a:pt x="72" y="36"/>
                    <a:pt x="72" y="12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2680975" y="1910725"/>
              <a:ext cx="6275" cy="375"/>
            </a:xfrm>
            <a:custGeom>
              <a:avLst/>
              <a:gdLst/>
              <a:ahLst/>
              <a:cxnLst/>
              <a:rect l="l" t="t" r="r" b="b"/>
              <a:pathLst>
                <a:path w="251" h="15" extrusionOk="0">
                  <a:moveTo>
                    <a:pt x="145" y="1"/>
                  </a:moveTo>
                  <a:cubicBezTo>
                    <a:pt x="97" y="1"/>
                    <a:pt x="49" y="8"/>
                    <a:pt x="1" y="15"/>
                  </a:cubicBezTo>
                  <a:lnTo>
                    <a:pt x="251" y="15"/>
                  </a:lnTo>
                  <a:cubicBezTo>
                    <a:pt x="215" y="5"/>
                    <a:pt x="180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2739075" y="1910700"/>
              <a:ext cx="5750" cy="400"/>
            </a:xfrm>
            <a:custGeom>
              <a:avLst/>
              <a:gdLst/>
              <a:ahLst/>
              <a:cxnLst/>
              <a:rect l="l" t="t" r="r" b="b"/>
              <a:pathLst>
                <a:path w="230" h="16" extrusionOk="0">
                  <a:moveTo>
                    <a:pt x="210" y="0"/>
                  </a:moveTo>
                  <a:cubicBezTo>
                    <a:pt x="159" y="0"/>
                    <a:pt x="1" y="16"/>
                    <a:pt x="10" y="16"/>
                  </a:cubicBezTo>
                  <a:cubicBezTo>
                    <a:pt x="82" y="16"/>
                    <a:pt x="153" y="16"/>
                    <a:pt x="225" y="4"/>
                  </a:cubicBezTo>
                  <a:cubicBezTo>
                    <a:pt x="229" y="1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2723250" y="1907800"/>
              <a:ext cx="2700" cy="750"/>
            </a:xfrm>
            <a:custGeom>
              <a:avLst/>
              <a:gdLst/>
              <a:ahLst/>
              <a:cxnLst/>
              <a:rect l="l" t="t" r="r" b="b"/>
              <a:pathLst>
                <a:path w="108" h="30" extrusionOk="0">
                  <a:moveTo>
                    <a:pt x="107" y="1"/>
                  </a:moveTo>
                  <a:cubicBezTo>
                    <a:pt x="72" y="1"/>
                    <a:pt x="36" y="13"/>
                    <a:pt x="0" y="25"/>
                  </a:cubicBezTo>
                  <a:cubicBezTo>
                    <a:pt x="32" y="28"/>
                    <a:pt x="50" y="29"/>
                    <a:pt x="61" y="29"/>
                  </a:cubicBezTo>
                  <a:cubicBezTo>
                    <a:pt x="90" y="29"/>
                    <a:pt x="64" y="18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2733950" y="1906900"/>
              <a:ext cx="12525" cy="925"/>
            </a:xfrm>
            <a:custGeom>
              <a:avLst/>
              <a:gdLst/>
              <a:ahLst/>
              <a:cxnLst/>
              <a:rect l="l" t="t" r="r" b="b"/>
              <a:pathLst>
                <a:path w="501" h="37" extrusionOk="0">
                  <a:moveTo>
                    <a:pt x="239" y="1"/>
                  </a:moveTo>
                  <a:cubicBezTo>
                    <a:pt x="215" y="13"/>
                    <a:pt x="1" y="25"/>
                    <a:pt x="191" y="37"/>
                  </a:cubicBezTo>
                  <a:cubicBezTo>
                    <a:pt x="215" y="25"/>
                    <a:pt x="501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2817300" y="1909600"/>
              <a:ext cx="1525" cy="2100"/>
            </a:xfrm>
            <a:custGeom>
              <a:avLst/>
              <a:gdLst/>
              <a:ahLst/>
              <a:cxnLst/>
              <a:rect l="l" t="t" r="r" b="b"/>
              <a:pathLst>
                <a:path w="61" h="84" extrusionOk="0">
                  <a:moveTo>
                    <a:pt x="1" y="0"/>
                  </a:moveTo>
                  <a:cubicBezTo>
                    <a:pt x="13" y="24"/>
                    <a:pt x="13" y="60"/>
                    <a:pt x="13" y="83"/>
                  </a:cubicBezTo>
                  <a:cubicBezTo>
                    <a:pt x="24" y="60"/>
                    <a:pt x="48" y="2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2874450" y="1922075"/>
              <a:ext cx="1175" cy="8775"/>
            </a:xfrm>
            <a:custGeom>
              <a:avLst/>
              <a:gdLst/>
              <a:ahLst/>
              <a:cxnLst/>
              <a:rect l="l" t="t" r="r" b="b"/>
              <a:pathLst>
                <a:path w="47" h="351" extrusionOk="0">
                  <a:moveTo>
                    <a:pt x="36" y="1"/>
                  </a:moveTo>
                  <a:cubicBezTo>
                    <a:pt x="34" y="1"/>
                    <a:pt x="1" y="144"/>
                    <a:pt x="1" y="144"/>
                  </a:cubicBezTo>
                  <a:cubicBezTo>
                    <a:pt x="1" y="204"/>
                    <a:pt x="1" y="275"/>
                    <a:pt x="13" y="346"/>
                  </a:cubicBezTo>
                  <a:cubicBezTo>
                    <a:pt x="15" y="349"/>
                    <a:pt x="17" y="351"/>
                    <a:pt x="19" y="351"/>
                  </a:cubicBezTo>
                  <a:cubicBezTo>
                    <a:pt x="47" y="351"/>
                    <a:pt x="36" y="24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2874150" y="1923275"/>
              <a:ext cx="325" cy="2425"/>
            </a:xfrm>
            <a:custGeom>
              <a:avLst/>
              <a:gdLst/>
              <a:ahLst/>
              <a:cxnLst/>
              <a:rect l="l" t="t" r="r" b="b"/>
              <a:pathLst>
                <a:path w="13" h="97" extrusionOk="0">
                  <a:moveTo>
                    <a:pt x="1" y="1"/>
                  </a:moveTo>
                  <a:cubicBezTo>
                    <a:pt x="1" y="48"/>
                    <a:pt x="13" y="72"/>
                    <a:pt x="13" y="96"/>
                  </a:cubicBezTo>
                  <a:cubicBezTo>
                    <a:pt x="13" y="60"/>
                    <a:pt x="1" y="3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2467550" y="1919700"/>
              <a:ext cx="3000" cy="3000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120" y="1"/>
                  </a:moveTo>
                  <a:lnTo>
                    <a:pt x="120" y="1"/>
                  </a:lnTo>
                  <a:cubicBezTo>
                    <a:pt x="60" y="37"/>
                    <a:pt x="37" y="72"/>
                    <a:pt x="1" y="120"/>
                  </a:cubicBezTo>
                  <a:cubicBezTo>
                    <a:pt x="37" y="84"/>
                    <a:pt x="84" y="49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2624625" y="2059300"/>
              <a:ext cx="6375" cy="775"/>
            </a:xfrm>
            <a:custGeom>
              <a:avLst/>
              <a:gdLst/>
              <a:ahLst/>
              <a:cxnLst/>
              <a:rect l="l" t="t" r="r" b="b"/>
              <a:pathLst>
                <a:path w="255" h="31" extrusionOk="0">
                  <a:moveTo>
                    <a:pt x="22" y="1"/>
                  </a:moveTo>
                  <a:cubicBezTo>
                    <a:pt x="7" y="1"/>
                    <a:pt x="1" y="7"/>
                    <a:pt x="4" y="25"/>
                  </a:cubicBezTo>
                  <a:cubicBezTo>
                    <a:pt x="32" y="29"/>
                    <a:pt x="60" y="30"/>
                    <a:pt x="88" y="30"/>
                  </a:cubicBezTo>
                  <a:cubicBezTo>
                    <a:pt x="126" y="30"/>
                    <a:pt x="164" y="28"/>
                    <a:pt x="203" y="26"/>
                  </a:cubicBezTo>
                  <a:lnTo>
                    <a:pt x="203" y="26"/>
                  </a:lnTo>
                  <a:cubicBezTo>
                    <a:pt x="207" y="26"/>
                    <a:pt x="211" y="26"/>
                    <a:pt x="216" y="26"/>
                  </a:cubicBezTo>
                  <a:cubicBezTo>
                    <a:pt x="228" y="26"/>
                    <a:pt x="241" y="26"/>
                    <a:pt x="254" y="25"/>
                  </a:cubicBezTo>
                  <a:cubicBezTo>
                    <a:pt x="237" y="25"/>
                    <a:pt x="220" y="25"/>
                    <a:pt x="203" y="26"/>
                  </a:cubicBezTo>
                  <a:lnTo>
                    <a:pt x="203" y="26"/>
                  </a:lnTo>
                  <a:cubicBezTo>
                    <a:pt x="114" y="24"/>
                    <a:pt x="51" y="1"/>
                    <a:pt x="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2458625" y="2162125"/>
              <a:ext cx="1525" cy="1100"/>
            </a:xfrm>
            <a:custGeom>
              <a:avLst/>
              <a:gdLst/>
              <a:ahLst/>
              <a:cxnLst/>
              <a:rect l="l" t="t" r="r" b="b"/>
              <a:pathLst>
                <a:path w="61" h="44" extrusionOk="0">
                  <a:moveTo>
                    <a:pt x="13" y="1"/>
                  </a:moveTo>
                  <a:cubicBezTo>
                    <a:pt x="9" y="1"/>
                    <a:pt x="5" y="4"/>
                    <a:pt x="1" y="8"/>
                  </a:cubicBezTo>
                  <a:lnTo>
                    <a:pt x="60" y="43"/>
                  </a:lnTo>
                  <a:cubicBezTo>
                    <a:pt x="36" y="11"/>
                    <a:pt x="23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2461600" y="2168250"/>
              <a:ext cx="1825" cy="325"/>
            </a:xfrm>
            <a:custGeom>
              <a:avLst/>
              <a:gdLst/>
              <a:ahLst/>
              <a:cxnLst/>
              <a:rect l="l" t="t" r="r" b="b"/>
              <a:pathLst>
                <a:path w="73" h="13" extrusionOk="0">
                  <a:moveTo>
                    <a:pt x="1" y="1"/>
                  </a:moveTo>
                  <a:cubicBezTo>
                    <a:pt x="25" y="1"/>
                    <a:pt x="48" y="13"/>
                    <a:pt x="72" y="13"/>
                  </a:cubicBezTo>
                  <a:cubicBezTo>
                    <a:pt x="48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2461900" y="2165275"/>
              <a:ext cx="625" cy="1825"/>
            </a:xfrm>
            <a:custGeom>
              <a:avLst/>
              <a:gdLst/>
              <a:ahLst/>
              <a:cxnLst/>
              <a:rect l="l" t="t" r="r" b="b"/>
              <a:pathLst>
                <a:path w="25" h="73" extrusionOk="0">
                  <a:moveTo>
                    <a:pt x="1" y="1"/>
                  </a:moveTo>
                  <a:cubicBezTo>
                    <a:pt x="1" y="24"/>
                    <a:pt x="13" y="48"/>
                    <a:pt x="13" y="72"/>
                  </a:cubicBezTo>
                  <a:cubicBezTo>
                    <a:pt x="13" y="36"/>
                    <a:pt x="24" y="3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2462200" y="21658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1" y="0"/>
                  </a:moveTo>
                  <a:cubicBezTo>
                    <a:pt x="8" y="8"/>
                    <a:pt x="11" y="10"/>
                    <a:pt x="13" y="10"/>
                  </a:cubicBezTo>
                  <a:cubicBezTo>
                    <a:pt x="14" y="10"/>
                    <a:pt x="14" y="9"/>
                    <a:pt x="15" y="9"/>
                  </a:cubicBezTo>
                  <a:cubicBezTo>
                    <a:pt x="18" y="9"/>
                    <a:pt x="24" y="12"/>
                    <a:pt x="48" y="36"/>
                  </a:cubicBezTo>
                  <a:cubicBezTo>
                    <a:pt x="24" y="12"/>
                    <a:pt x="21" y="9"/>
                    <a:pt x="20" y="9"/>
                  </a:cubicBezTo>
                  <a:cubicBezTo>
                    <a:pt x="19" y="9"/>
                    <a:pt x="19" y="10"/>
                    <a:pt x="18" y="10"/>
                  </a:cubicBezTo>
                  <a:cubicBezTo>
                    <a:pt x="16" y="10"/>
                    <a:pt x="12" y="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2476350" y="2177550"/>
              <a:ext cx="150" cy="250"/>
            </a:xfrm>
            <a:custGeom>
              <a:avLst/>
              <a:gdLst/>
              <a:ahLst/>
              <a:cxnLst/>
              <a:rect l="l" t="t" r="r" b="b"/>
              <a:pathLst>
                <a:path w="6" h="10" extrusionOk="0">
                  <a:moveTo>
                    <a:pt x="2" y="1"/>
                  </a:moveTo>
                  <a:cubicBezTo>
                    <a:pt x="0" y="1"/>
                    <a:pt x="0" y="4"/>
                    <a:pt x="6" y="10"/>
                  </a:cubicBezTo>
                  <a:cubicBezTo>
                    <a:pt x="6" y="4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2465175" y="21688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2475900" y="2178425"/>
              <a:ext cx="1800" cy="575"/>
            </a:xfrm>
            <a:custGeom>
              <a:avLst/>
              <a:gdLst/>
              <a:ahLst/>
              <a:cxnLst/>
              <a:rect l="l" t="t" r="r" b="b"/>
              <a:pathLst>
                <a:path w="72" h="23" extrusionOk="0">
                  <a:moveTo>
                    <a:pt x="44" y="0"/>
                  </a:moveTo>
                  <a:cubicBezTo>
                    <a:pt x="27" y="0"/>
                    <a:pt x="17" y="14"/>
                    <a:pt x="0" y="22"/>
                  </a:cubicBezTo>
                  <a:cubicBezTo>
                    <a:pt x="24" y="10"/>
                    <a:pt x="48" y="10"/>
                    <a:pt x="72" y="10"/>
                  </a:cubicBezTo>
                  <a:cubicBezTo>
                    <a:pt x="61" y="3"/>
                    <a:pt x="52" y="0"/>
                    <a:pt x="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2478875" y="2180400"/>
              <a:ext cx="850" cy="375"/>
            </a:xfrm>
            <a:custGeom>
              <a:avLst/>
              <a:gdLst/>
              <a:ahLst/>
              <a:cxnLst/>
              <a:rect l="l" t="t" r="r" b="b"/>
              <a:pathLst>
                <a:path w="34" h="15" extrusionOk="0">
                  <a:moveTo>
                    <a:pt x="31" y="1"/>
                  </a:moveTo>
                  <a:cubicBezTo>
                    <a:pt x="30" y="1"/>
                    <a:pt x="20" y="5"/>
                    <a:pt x="0" y="15"/>
                  </a:cubicBezTo>
                  <a:cubicBezTo>
                    <a:pt x="21" y="8"/>
                    <a:pt x="34" y="1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2651200" y="22030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lnTo>
                    <a:pt x="1" y="13"/>
                  </a:lnTo>
                  <a:cubicBezTo>
                    <a:pt x="13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2554775" y="2208425"/>
              <a:ext cx="2100" cy="1600"/>
            </a:xfrm>
            <a:custGeom>
              <a:avLst/>
              <a:gdLst/>
              <a:ahLst/>
              <a:cxnLst/>
              <a:rect l="l" t="t" r="r" b="b"/>
              <a:pathLst>
                <a:path w="84" h="64" extrusionOk="0">
                  <a:moveTo>
                    <a:pt x="67" y="45"/>
                  </a:moveTo>
                  <a:cubicBezTo>
                    <a:pt x="72" y="48"/>
                    <a:pt x="74" y="49"/>
                    <a:pt x="74" y="49"/>
                  </a:cubicBezTo>
                  <a:cubicBezTo>
                    <a:pt x="75" y="49"/>
                    <a:pt x="70" y="46"/>
                    <a:pt x="67" y="45"/>
                  </a:cubicBezTo>
                  <a:close/>
                  <a:moveTo>
                    <a:pt x="0" y="1"/>
                  </a:moveTo>
                  <a:cubicBezTo>
                    <a:pt x="10" y="40"/>
                    <a:pt x="36" y="64"/>
                    <a:pt x="65" y="64"/>
                  </a:cubicBezTo>
                  <a:cubicBezTo>
                    <a:pt x="71" y="64"/>
                    <a:pt x="78" y="63"/>
                    <a:pt x="84" y="61"/>
                  </a:cubicBezTo>
                  <a:cubicBezTo>
                    <a:pt x="68" y="48"/>
                    <a:pt x="65" y="44"/>
                    <a:pt x="66" y="44"/>
                  </a:cubicBezTo>
                  <a:lnTo>
                    <a:pt x="66" y="44"/>
                  </a:lnTo>
                  <a:cubicBezTo>
                    <a:pt x="66" y="44"/>
                    <a:pt x="67" y="45"/>
                    <a:pt x="67" y="45"/>
                  </a:cubicBezTo>
                  <a:lnTo>
                    <a:pt x="67" y="45"/>
                  </a:lnTo>
                  <a:cubicBezTo>
                    <a:pt x="58" y="39"/>
                    <a:pt x="38" y="2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2607750" y="2209025"/>
              <a:ext cx="1225" cy="550"/>
            </a:xfrm>
            <a:custGeom>
              <a:avLst/>
              <a:gdLst/>
              <a:ahLst/>
              <a:cxnLst/>
              <a:rect l="l" t="t" r="r" b="b"/>
              <a:pathLst>
                <a:path w="49" h="22" extrusionOk="0">
                  <a:moveTo>
                    <a:pt x="48" y="1"/>
                  </a:moveTo>
                  <a:cubicBezTo>
                    <a:pt x="40" y="1"/>
                    <a:pt x="1" y="22"/>
                    <a:pt x="3" y="22"/>
                  </a:cubicBezTo>
                  <a:cubicBezTo>
                    <a:pt x="5" y="22"/>
                    <a:pt x="17" y="17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2609850" y="2205175"/>
              <a:ext cx="1200" cy="900"/>
            </a:xfrm>
            <a:custGeom>
              <a:avLst/>
              <a:gdLst/>
              <a:ahLst/>
              <a:cxnLst/>
              <a:rect l="l" t="t" r="r" b="b"/>
              <a:pathLst>
                <a:path w="48" h="36" extrusionOk="0">
                  <a:moveTo>
                    <a:pt x="0" y="0"/>
                  </a:moveTo>
                  <a:lnTo>
                    <a:pt x="48" y="36"/>
                  </a:lnTo>
                  <a:cubicBezTo>
                    <a:pt x="36" y="24"/>
                    <a:pt x="24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2683350" y="2196525"/>
              <a:ext cx="1525" cy="925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60" y="1"/>
                  </a:moveTo>
                  <a:cubicBezTo>
                    <a:pt x="1" y="1"/>
                    <a:pt x="37" y="25"/>
                    <a:pt x="25" y="36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2509825" y="2195175"/>
              <a:ext cx="2100" cy="1675"/>
            </a:xfrm>
            <a:custGeom>
              <a:avLst/>
              <a:gdLst/>
              <a:ahLst/>
              <a:cxnLst/>
              <a:rect l="l" t="t" r="r" b="b"/>
              <a:pathLst>
                <a:path w="84" h="67" extrusionOk="0">
                  <a:moveTo>
                    <a:pt x="14" y="1"/>
                  </a:moveTo>
                  <a:cubicBezTo>
                    <a:pt x="9" y="1"/>
                    <a:pt x="5" y="3"/>
                    <a:pt x="1" y="7"/>
                  </a:cubicBezTo>
                  <a:cubicBezTo>
                    <a:pt x="36" y="43"/>
                    <a:pt x="60" y="55"/>
                    <a:pt x="84" y="67"/>
                  </a:cubicBezTo>
                  <a:cubicBezTo>
                    <a:pt x="55" y="38"/>
                    <a:pt x="34" y="1"/>
                    <a:pt x="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2655075" y="221200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1"/>
                  </a:moveTo>
                  <a:cubicBezTo>
                    <a:pt x="13" y="1"/>
                    <a:pt x="1" y="13"/>
                    <a:pt x="1" y="25"/>
                  </a:cubicBezTo>
                  <a:cubicBezTo>
                    <a:pt x="25" y="13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2775325" y="2154425"/>
              <a:ext cx="325" cy="150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10" y="1"/>
                  </a:moveTo>
                  <a:cubicBezTo>
                    <a:pt x="6" y="1"/>
                    <a:pt x="1" y="6"/>
                    <a:pt x="1" y="6"/>
                  </a:cubicBezTo>
                  <a:lnTo>
                    <a:pt x="13" y="6"/>
                  </a:lnTo>
                  <a:cubicBezTo>
                    <a:pt x="13" y="2"/>
                    <a:pt x="11" y="1"/>
                    <a:pt x="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2797075" y="2130450"/>
              <a:ext cx="300" cy="1525"/>
            </a:xfrm>
            <a:custGeom>
              <a:avLst/>
              <a:gdLst/>
              <a:ahLst/>
              <a:cxnLst/>
              <a:rect l="l" t="t" r="r" b="b"/>
              <a:pathLst>
                <a:path w="12" h="61" extrusionOk="0">
                  <a:moveTo>
                    <a:pt x="12" y="1"/>
                  </a:moveTo>
                  <a:cubicBezTo>
                    <a:pt x="12" y="12"/>
                    <a:pt x="0" y="36"/>
                    <a:pt x="0" y="60"/>
                  </a:cubicBezTo>
                  <a:cubicBezTo>
                    <a:pt x="0" y="48"/>
                    <a:pt x="12" y="36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2490175" y="21873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5" y="13"/>
                  </a:moveTo>
                  <a:cubicBezTo>
                    <a:pt x="1" y="1"/>
                    <a:pt x="25" y="13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2490175" y="218670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3" y="13"/>
                    <a:pt x="25" y="25"/>
                  </a:cubicBezTo>
                  <a:cubicBezTo>
                    <a:pt x="25" y="13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2489275" y="218670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3" y="1"/>
                  </a:moveTo>
                  <a:cubicBezTo>
                    <a:pt x="1" y="1"/>
                    <a:pt x="13" y="13"/>
                    <a:pt x="37" y="13"/>
                  </a:cubicBezTo>
                  <a:cubicBezTo>
                    <a:pt x="25" y="13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2490650" y="2187300"/>
              <a:ext cx="1050" cy="625"/>
            </a:xfrm>
            <a:custGeom>
              <a:avLst/>
              <a:gdLst/>
              <a:ahLst/>
              <a:cxnLst/>
              <a:rect l="l" t="t" r="r" b="b"/>
              <a:pathLst>
                <a:path w="42" h="25" extrusionOk="0">
                  <a:moveTo>
                    <a:pt x="1" y="0"/>
                  </a:moveTo>
                  <a:cubicBezTo>
                    <a:pt x="0" y="0"/>
                    <a:pt x="10" y="6"/>
                    <a:pt x="41" y="24"/>
                  </a:cubicBezTo>
                  <a:cubicBezTo>
                    <a:pt x="34" y="17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2730400" y="2186650"/>
              <a:ext cx="500" cy="375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20" y="1"/>
                  </a:moveTo>
                  <a:cubicBezTo>
                    <a:pt x="20" y="1"/>
                    <a:pt x="14" y="8"/>
                    <a:pt x="0" y="15"/>
                  </a:cubicBezTo>
                  <a:lnTo>
                    <a:pt x="12" y="15"/>
                  </a:lnTo>
                  <a:cubicBezTo>
                    <a:pt x="17" y="5"/>
                    <a:pt x="20" y="1"/>
                    <a:pt x="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2573375" y="2201900"/>
              <a:ext cx="175" cy="225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6" y="0"/>
                  </a:moveTo>
                  <a:lnTo>
                    <a:pt x="6" y="0"/>
                  </a:lnTo>
                  <a:cubicBezTo>
                    <a:pt x="0" y="6"/>
                    <a:pt x="0" y="9"/>
                    <a:pt x="2" y="9"/>
                  </a:cubicBezTo>
                  <a:cubicBezTo>
                    <a:pt x="3" y="9"/>
                    <a:pt x="6" y="6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2714900" y="21893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1"/>
                  </a:moveTo>
                  <a:cubicBezTo>
                    <a:pt x="13" y="1"/>
                    <a:pt x="13" y="1"/>
                    <a:pt x="1" y="1"/>
                  </a:cubicBezTo>
                  <a:cubicBezTo>
                    <a:pt x="13" y="1"/>
                    <a:pt x="13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2609550" y="2205750"/>
              <a:ext cx="600" cy="625"/>
            </a:xfrm>
            <a:custGeom>
              <a:avLst/>
              <a:gdLst/>
              <a:ahLst/>
              <a:cxnLst/>
              <a:rect l="l" t="t" r="r" b="b"/>
              <a:pathLst>
                <a:path w="24" h="25" extrusionOk="0">
                  <a:moveTo>
                    <a:pt x="0" y="1"/>
                  </a:moveTo>
                  <a:cubicBezTo>
                    <a:pt x="12" y="1"/>
                    <a:pt x="12" y="13"/>
                    <a:pt x="12" y="25"/>
                  </a:cubicBezTo>
                  <a:cubicBezTo>
                    <a:pt x="24" y="13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2683950" y="21974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2"/>
                  </a:moveTo>
                  <a:cubicBezTo>
                    <a:pt x="1" y="12"/>
                    <a:pt x="13" y="0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2484400" y="2183725"/>
              <a:ext cx="1350" cy="925"/>
            </a:xfrm>
            <a:custGeom>
              <a:avLst/>
              <a:gdLst/>
              <a:ahLst/>
              <a:cxnLst/>
              <a:rect l="l" t="t" r="r" b="b"/>
              <a:pathLst>
                <a:path w="54" h="37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23"/>
                    <a:pt x="7" y="29"/>
                    <a:pt x="16" y="29"/>
                  </a:cubicBezTo>
                  <a:cubicBezTo>
                    <a:pt x="23" y="29"/>
                    <a:pt x="33" y="25"/>
                    <a:pt x="40" y="24"/>
                  </a:cubicBezTo>
                  <a:lnTo>
                    <a:pt x="40" y="24"/>
                  </a:lnTo>
                  <a:cubicBezTo>
                    <a:pt x="45" y="28"/>
                    <a:pt x="49" y="32"/>
                    <a:pt x="53" y="36"/>
                  </a:cubicBezTo>
                  <a:cubicBezTo>
                    <a:pt x="53" y="27"/>
                    <a:pt x="49" y="24"/>
                    <a:pt x="43" y="24"/>
                  </a:cubicBezTo>
                  <a:cubicBezTo>
                    <a:pt x="42" y="24"/>
                    <a:pt x="41" y="24"/>
                    <a:pt x="40" y="24"/>
                  </a:cubicBezTo>
                  <a:lnTo>
                    <a:pt x="40" y="24"/>
                  </a:lnTo>
                  <a:cubicBezTo>
                    <a:pt x="32" y="16"/>
                    <a:pt x="21" y="9"/>
                    <a:pt x="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2492050" y="2187850"/>
              <a:ext cx="2700" cy="900"/>
            </a:xfrm>
            <a:custGeom>
              <a:avLst/>
              <a:gdLst/>
              <a:ahLst/>
              <a:cxnLst/>
              <a:rect l="l" t="t" r="r" b="b"/>
              <a:pathLst>
                <a:path w="108" h="36" extrusionOk="0">
                  <a:moveTo>
                    <a:pt x="41" y="1"/>
                  </a:moveTo>
                  <a:cubicBezTo>
                    <a:pt x="33" y="1"/>
                    <a:pt x="25" y="21"/>
                    <a:pt x="22" y="21"/>
                  </a:cubicBezTo>
                  <a:cubicBezTo>
                    <a:pt x="21" y="21"/>
                    <a:pt x="21" y="19"/>
                    <a:pt x="21" y="14"/>
                  </a:cubicBezTo>
                  <a:lnTo>
                    <a:pt x="21" y="14"/>
                  </a:lnTo>
                  <a:cubicBezTo>
                    <a:pt x="1" y="29"/>
                    <a:pt x="21" y="36"/>
                    <a:pt x="43" y="36"/>
                  </a:cubicBezTo>
                  <a:cubicBezTo>
                    <a:pt x="73" y="36"/>
                    <a:pt x="107" y="23"/>
                    <a:pt x="45" y="2"/>
                  </a:cubicBezTo>
                  <a:cubicBezTo>
                    <a:pt x="43" y="1"/>
                    <a:pt x="42" y="1"/>
                    <a:pt x="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2798850" y="2123000"/>
              <a:ext cx="925" cy="1525"/>
            </a:xfrm>
            <a:custGeom>
              <a:avLst/>
              <a:gdLst/>
              <a:ahLst/>
              <a:cxnLst/>
              <a:rect l="l" t="t" r="r" b="b"/>
              <a:pathLst>
                <a:path w="37" h="61" extrusionOk="0">
                  <a:moveTo>
                    <a:pt x="36" y="1"/>
                  </a:moveTo>
                  <a:lnTo>
                    <a:pt x="36" y="1"/>
                  </a:lnTo>
                  <a:cubicBezTo>
                    <a:pt x="0" y="25"/>
                    <a:pt x="12" y="37"/>
                    <a:pt x="12" y="60"/>
                  </a:cubicBezTo>
                  <a:cubicBezTo>
                    <a:pt x="24" y="49"/>
                    <a:pt x="24" y="25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2797950" y="2120025"/>
              <a:ext cx="1225" cy="1325"/>
            </a:xfrm>
            <a:custGeom>
              <a:avLst/>
              <a:gdLst/>
              <a:ahLst/>
              <a:cxnLst/>
              <a:rect l="l" t="t" r="r" b="b"/>
              <a:pathLst>
                <a:path w="49" h="53" extrusionOk="0">
                  <a:moveTo>
                    <a:pt x="1" y="1"/>
                  </a:moveTo>
                  <a:lnTo>
                    <a:pt x="1" y="1"/>
                  </a:lnTo>
                  <a:cubicBezTo>
                    <a:pt x="5" y="41"/>
                    <a:pt x="5" y="53"/>
                    <a:pt x="5" y="53"/>
                  </a:cubicBezTo>
                  <a:cubicBezTo>
                    <a:pt x="6" y="53"/>
                    <a:pt x="10" y="33"/>
                    <a:pt x="30" y="33"/>
                  </a:cubicBezTo>
                  <a:cubicBezTo>
                    <a:pt x="35" y="33"/>
                    <a:pt x="41" y="34"/>
                    <a:pt x="48" y="37"/>
                  </a:cubicBezTo>
                  <a:cubicBezTo>
                    <a:pt x="36" y="25"/>
                    <a:pt x="25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2639600" y="2201900"/>
              <a:ext cx="950" cy="625"/>
            </a:xfrm>
            <a:custGeom>
              <a:avLst/>
              <a:gdLst/>
              <a:ahLst/>
              <a:cxnLst/>
              <a:rect l="l" t="t" r="r" b="b"/>
              <a:pathLst>
                <a:path w="38" h="25" extrusionOk="0">
                  <a:moveTo>
                    <a:pt x="1" y="0"/>
                  </a:moveTo>
                  <a:cubicBezTo>
                    <a:pt x="10" y="18"/>
                    <a:pt x="20" y="24"/>
                    <a:pt x="27" y="24"/>
                  </a:cubicBezTo>
                  <a:cubicBezTo>
                    <a:pt x="38" y="24"/>
                    <a:pt x="38" y="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2658050" y="2201000"/>
              <a:ext cx="175" cy="1150"/>
            </a:xfrm>
            <a:custGeom>
              <a:avLst/>
              <a:gdLst/>
              <a:ahLst/>
              <a:cxnLst/>
              <a:rect l="l" t="t" r="r" b="b"/>
              <a:pathLst>
                <a:path w="7" h="46" extrusionOk="0">
                  <a:moveTo>
                    <a:pt x="1" y="0"/>
                  </a:moveTo>
                  <a:cubicBezTo>
                    <a:pt x="1" y="8"/>
                    <a:pt x="6" y="45"/>
                    <a:pt x="6" y="45"/>
                  </a:cubicBezTo>
                  <a:cubicBezTo>
                    <a:pt x="6" y="45"/>
                    <a:pt x="5" y="3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2670850" y="2197425"/>
              <a:ext cx="2225" cy="800"/>
            </a:xfrm>
            <a:custGeom>
              <a:avLst/>
              <a:gdLst/>
              <a:ahLst/>
              <a:cxnLst/>
              <a:rect l="l" t="t" r="r" b="b"/>
              <a:pathLst>
                <a:path w="89" h="32" extrusionOk="0">
                  <a:moveTo>
                    <a:pt x="21" y="22"/>
                  </a:moveTo>
                  <a:cubicBezTo>
                    <a:pt x="15" y="22"/>
                    <a:pt x="8" y="23"/>
                    <a:pt x="1" y="24"/>
                  </a:cubicBezTo>
                  <a:cubicBezTo>
                    <a:pt x="9" y="24"/>
                    <a:pt x="17" y="24"/>
                    <a:pt x="25" y="22"/>
                  </a:cubicBezTo>
                  <a:lnTo>
                    <a:pt x="25" y="22"/>
                  </a:lnTo>
                  <a:cubicBezTo>
                    <a:pt x="24" y="22"/>
                    <a:pt x="22" y="22"/>
                    <a:pt x="21" y="22"/>
                  </a:cubicBezTo>
                  <a:close/>
                  <a:moveTo>
                    <a:pt x="84" y="0"/>
                  </a:moveTo>
                  <a:cubicBezTo>
                    <a:pt x="66" y="9"/>
                    <a:pt x="48" y="18"/>
                    <a:pt x="25" y="22"/>
                  </a:cubicBezTo>
                  <a:lnTo>
                    <a:pt x="25" y="22"/>
                  </a:lnTo>
                  <a:cubicBezTo>
                    <a:pt x="48" y="23"/>
                    <a:pt x="66" y="31"/>
                    <a:pt x="77" y="31"/>
                  </a:cubicBezTo>
                  <a:cubicBezTo>
                    <a:pt x="86" y="31"/>
                    <a:pt x="89" y="25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2596200" y="2203975"/>
              <a:ext cx="575" cy="975"/>
            </a:xfrm>
            <a:custGeom>
              <a:avLst/>
              <a:gdLst/>
              <a:ahLst/>
              <a:cxnLst/>
              <a:rect l="l" t="t" r="r" b="b"/>
              <a:pathLst>
                <a:path w="23" h="39" extrusionOk="0">
                  <a:moveTo>
                    <a:pt x="22" y="0"/>
                  </a:moveTo>
                  <a:cubicBezTo>
                    <a:pt x="1" y="0"/>
                    <a:pt x="8" y="38"/>
                    <a:pt x="10" y="38"/>
                  </a:cubicBezTo>
                  <a:cubicBezTo>
                    <a:pt x="10" y="38"/>
                    <a:pt x="10" y="37"/>
                    <a:pt x="10" y="36"/>
                  </a:cubicBezTo>
                  <a:cubicBezTo>
                    <a:pt x="22" y="36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2581975" y="2201800"/>
              <a:ext cx="1100" cy="200"/>
            </a:xfrm>
            <a:custGeom>
              <a:avLst/>
              <a:gdLst/>
              <a:ahLst/>
              <a:cxnLst/>
              <a:rect l="l" t="t" r="r" b="b"/>
              <a:pathLst>
                <a:path w="44" h="8" extrusionOk="0">
                  <a:moveTo>
                    <a:pt x="31" y="1"/>
                  </a:moveTo>
                  <a:cubicBezTo>
                    <a:pt x="17" y="1"/>
                    <a:pt x="0" y="7"/>
                    <a:pt x="14" y="7"/>
                  </a:cubicBezTo>
                  <a:cubicBezTo>
                    <a:pt x="19" y="7"/>
                    <a:pt x="28" y="7"/>
                    <a:pt x="43" y="4"/>
                  </a:cubicBezTo>
                  <a:lnTo>
                    <a:pt x="43" y="4"/>
                  </a:lnTo>
                  <a:cubicBezTo>
                    <a:pt x="43" y="4"/>
                    <a:pt x="43" y="4"/>
                    <a:pt x="43" y="4"/>
                  </a:cubicBezTo>
                  <a:cubicBezTo>
                    <a:pt x="41" y="2"/>
                    <a:pt x="36" y="1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2582825" y="2201625"/>
              <a:ext cx="450" cy="300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2" y="0"/>
                  </a:moveTo>
                  <a:cubicBezTo>
                    <a:pt x="0" y="0"/>
                    <a:pt x="2" y="3"/>
                    <a:pt x="9" y="11"/>
                  </a:cubicBezTo>
                  <a:cubicBezTo>
                    <a:pt x="17" y="11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2579800" y="2200700"/>
              <a:ext cx="1575" cy="1225"/>
            </a:xfrm>
            <a:custGeom>
              <a:avLst/>
              <a:gdLst/>
              <a:ahLst/>
              <a:cxnLst/>
              <a:rect l="l" t="t" r="r" b="b"/>
              <a:pathLst>
                <a:path w="63" h="49" extrusionOk="0">
                  <a:moveTo>
                    <a:pt x="35" y="0"/>
                  </a:moveTo>
                  <a:cubicBezTo>
                    <a:pt x="34" y="0"/>
                    <a:pt x="34" y="1"/>
                    <a:pt x="33" y="1"/>
                  </a:cubicBezTo>
                  <a:lnTo>
                    <a:pt x="33" y="1"/>
                  </a:lnTo>
                  <a:cubicBezTo>
                    <a:pt x="34" y="1"/>
                    <a:pt x="35" y="1"/>
                    <a:pt x="35" y="0"/>
                  </a:cubicBezTo>
                  <a:lnTo>
                    <a:pt x="35" y="0"/>
                  </a:lnTo>
                  <a:cubicBezTo>
                    <a:pt x="35" y="1"/>
                    <a:pt x="34" y="1"/>
                    <a:pt x="33" y="1"/>
                  </a:cubicBezTo>
                  <a:lnTo>
                    <a:pt x="33" y="1"/>
                  </a:lnTo>
                  <a:cubicBezTo>
                    <a:pt x="33" y="1"/>
                    <a:pt x="33" y="1"/>
                    <a:pt x="33" y="1"/>
                  </a:cubicBezTo>
                  <a:lnTo>
                    <a:pt x="33" y="1"/>
                  </a:lnTo>
                  <a:cubicBezTo>
                    <a:pt x="23" y="5"/>
                    <a:pt x="18" y="7"/>
                    <a:pt x="17" y="8"/>
                  </a:cubicBezTo>
                  <a:lnTo>
                    <a:pt x="17" y="8"/>
                  </a:lnTo>
                  <a:cubicBezTo>
                    <a:pt x="0" y="18"/>
                    <a:pt x="2" y="29"/>
                    <a:pt x="11" y="48"/>
                  </a:cubicBezTo>
                  <a:cubicBezTo>
                    <a:pt x="63" y="38"/>
                    <a:pt x="34" y="10"/>
                    <a:pt x="33" y="2"/>
                  </a:cubicBezTo>
                  <a:lnTo>
                    <a:pt x="33" y="2"/>
                  </a:lnTo>
                  <a:cubicBezTo>
                    <a:pt x="34" y="2"/>
                    <a:pt x="35" y="1"/>
                    <a:pt x="35" y="0"/>
                  </a:cubicBezTo>
                  <a:lnTo>
                    <a:pt x="35" y="0"/>
                  </a:lnTo>
                  <a:cubicBezTo>
                    <a:pt x="35" y="0"/>
                    <a:pt x="35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2579475" y="22025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1" y="1"/>
                  </a:moveTo>
                  <a:cubicBezTo>
                    <a:pt x="9" y="1"/>
                    <a:pt x="7" y="4"/>
                    <a:pt x="1" y="10"/>
                  </a:cubicBezTo>
                  <a:lnTo>
                    <a:pt x="12" y="10"/>
                  </a:lnTo>
                  <a:cubicBezTo>
                    <a:pt x="12" y="4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2579875" y="2202175"/>
              <a:ext cx="825" cy="600"/>
            </a:xfrm>
            <a:custGeom>
              <a:avLst/>
              <a:gdLst/>
              <a:ahLst/>
              <a:cxnLst/>
              <a:rect l="l" t="t" r="r" b="b"/>
              <a:pathLst>
                <a:path w="33" h="24" extrusionOk="0">
                  <a:moveTo>
                    <a:pt x="32" y="1"/>
                  </a:moveTo>
                  <a:lnTo>
                    <a:pt x="32" y="1"/>
                  </a:lnTo>
                  <a:cubicBezTo>
                    <a:pt x="13" y="14"/>
                    <a:pt x="0" y="23"/>
                    <a:pt x="1" y="23"/>
                  </a:cubicBezTo>
                  <a:cubicBezTo>
                    <a:pt x="1" y="23"/>
                    <a:pt x="11" y="17"/>
                    <a:pt x="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2581275" y="2202475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0" y="1"/>
                  </a:moveTo>
                  <a:cubicBezTo>
                    <a:pt x="12" y="25"/>
                    <a:pt x="36" y="37"/>
                    <a:pt x="0" y="48"/>
                  </a:cubicBezTo>
                  <a:cubicBezTo>
                    <a:pt x="60" y="48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2572025" y="2199200"/>
              <a:ext cx="925" cy="1225"/>
            </a:xfrm>
            <a:custGeom>
              <a:avLst/>
              <a:gdLst/>
              <a:ahLst/>
              <a:cxnLst/>
              <a:rect l="l" t="t" r="r" b="b"/>
              <a:pathLst>
                <a:path w="37" h="49" extrusionOk="0">
                  <a:moveTo>
                    <a:pt x="1" y="49"/>
                  </a:moveTo>
                  <a:cubicBezTo>
                    <a:pt x="13" y="37"/>
                    <a:pt x="25" y="25"/>
                    <a:pt x="37" y="1"/>
                  </a:cubicBezTo>
                  <a:cubicBezTo>
                    <a:pt x="25" y="25"/>
                    <a:pt x="13" y="37"/>
                    <a:pt x="1" y="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2568750" y="2198325"/>
              <a:ext cx="1525" cy="15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60" y="0"/>
                  </a:moveTo>
                  <a:cubicBezTo>
                    <a:pt x="49" y="12"/>
                    <a:pt x="25" y="24"/>
                    <a:pt x="1" y="36"/>
                  </a:cubicBezTo>
                  <a:cubicBezTo>
                    <a:pt x="25" y="36"/>
                    <a:pt x="37" y="48"/>
                    <a:pt x="60" y="60"/>
                  </a:cubicBezTo>
                  <a:cubicBezTo>
                    <a:pt x="60" y="36"/>
                    <a:pt x="60" y="2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2572925" y="2201000"/>
              <a:ext cx="550" cy="75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" y="0"/>
                  </a:moveTo>
                  <a:cubicBezTo>
                    <a:pt x="9" y="22"/>
                    <a:pt x="15" y="30"/>
                    <a:pt x="17" y="30"/>
                  </a:cubicBezTo>
                  <a:cubicBezTo>
                    <a:pt x="21" y="30"/>
                    <a:pt x="16" y="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2572300" y="2201625"/>
              <a:ext cx="950" cy="300"/>
            </a:xfrm>
            <a:custGeom>
              <a:avLst/>
              <a:gdLst/>
              <a:ahLst/>
              <a:cxnLst/>
              <a:rect l="l" t="t" r="r" b="b"/>
              <a:pathLst>
                <a:path w="38" h="12" extrusionOk="0">
                  <a:moveTo>
                    <a:pt x="3" y="0"/>
                  </a:moveTo>
                  <a:cubicBezTo>
                    <a:pt x="0" y="0"/>
                    <a:pt x="30" y="11"/>
                    <a:pt x="38" y="11"/>
                  </a:cubicBezTo>
                  <a:cubicBezTo>
                    <a:pt x="14" y="3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2567875" y="2200700"/>
              <a:ext cx="2225" cy="1050"/>
            </a:xfrm>
            <a:custGeom>
              <a:avLst/>
              <a:gdLst/>
              <a:ahLst/>
              <a:cxnLst/>
              <a:rect l="l" t="t" r="r" b="b"/>
              <a:pathLst>
                <a:path w="89" h="42" extrusionOk="0">
                  <a:moveTo>
                    <a:pt x="60" y="0"/>
                  </a:moveTo>
                  <a:cubicBezTo>
                    <a:pt x="36" y="12"/>
                    <a:pt x="24" y="12"/>
                    <a:pt x="0" y="12"/>
                  </a:cubicBezTo>
                  <a:cubicBezTo>
                    <a:pt x="40" y="34"/>
                    <a:pt x="61" y="41"/>
                    <a:pt x="71" y="41"/>
                  </a:cubicBezTo>
                  <a:cubicBezTo>
                    <a:pt x="88" y="41"/>
                    <a:pt x="75" y="20"/>
                    <a:pt x="66" y="8"/>
                  </a:cubicBezTo>
                  <a:lnTo>
                    <a:pt x="66" y="8"/>
                  </a:lnTo>
                  <a:cubicBezTo>
                    <a:pt x="68" y="7"/>
                    <a:pt x="67" y="4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2571150" y="22013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0"/>
                  </a:moveTo>
                  <a:lnTo>
                    <a:pt x="0" y="12"/>
                  </a:lnTo>
                  <a:cubicBezTo>
                    <a:pt x="0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2563400" y="22001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2570050" y="2201600"/>
              <a:ext cx="225" cy="150"/>
            </a:xfrm>
            <a:custGeom>
              <a:avLst/>
              <a:gdLst/>
              <a:ahLst/>
              <a:cxnLst/>
              <a:rect l="l" t="t" r="r" b="b"/>
              <a:pathLst>
                <a:path w="9" h="6" extrusionOk="0">
                  <a:moveTo>
                    <a:pt x="8" y="0"/>
                  </a:moveTo>
                  <a:cubicBezTo>
                    <a:pt x="1" y="0"/>
                    <a:pt x="3" y="5"/>
                    <a:pt x="6" y="5"/>
                  </a:cubicBezTo>
                  <a:cubicBezTo>
                    <a:pt x="7" y="5"/>
                    <a:pt x="8" y="4"/>
                    <a:pt x="8" y="0"/>
                  </a:cubicBezTo>
                  <a:lnTo>
                    <a:pt x="8" y="0"/>
                  </a:ln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2566675" y="2199725"/>
              <a:ext cx="625" cy="700"/>
            </a:xfrm>
            <a:custGeom>
              <a:avLst/>
              <a:gdLst/>
              <a:ahLst/>
              <a:cxnLst/>
              <a:rect l="l" t="t" r="r" b="b"/>
              <a:pathLst>
                <a:path w="25" h="28" extrusionOk="0">
                  <a:moveTo>
                    <a:pt x="2" y="0"/>
                  </a:moveTo>
                  <a:cubicBezTo>
                    <a:pt x="1" y="0"/>
                    <a:pt x="1" y="1"/>
                    <a:pt x="1" y="4"/>
                  </a:cubicBezTo>
                  <a:cubicBezTo>
                    <a:pt x="1" y="16"/>
                    <a:pt x="13" y="28"/>
                    <a:pt x="24" y="28"/>
                  </a:cubicBezTo>
                  <a:cubicBezTo>
                    <a:pt x="15" y="18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2570850" y="220107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2" y="0"/>
                  </a:moveTo>
                  <a:cubicBezTo>
                    <a:pt x="0" y="0"/>
                    <a:pt x="0" y="3"/>
                    <a:pt x="0" y="9"/>
                  </a:cubicBezTo>
                  <a:lnTo>
                    <a:pt x="12" y="9"/>
                  </a:lnTo>
                  <a:cubicBezTo>
                    <a:pt x="6" y="3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2570250" y="2201300"/>
              <a:ext cx="775" cy="475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24" y="0"/>
                  </a:moveTo>
                  <a:lnTo>
                    <a:pt x="24" y="0"/>
                  </a:lnTo>
                  <a:cubicBezTo>
                    <a:pt x="0" y="12"/>
                    <a:pt x="3" y="18"/>
                    <a:pt x="11" y="18"/>
                  </a:cubicBezTo>
                  <a:cubicBezTo>
                    <a:pt x="18" y="18"/>
                    <a:pt x="30" y="12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2563400" y="2199275"/>
              <a:ext cx="2050" cy="1525"/>
            </a:xfrm>
            <a:custGeom>
              <a:avLst/>
              <a:gdLst/>
              <a:ahLst/>
              <a:cxnLst/>
              <a:rect l="l" t="t" r="r" b="b"/>
              <a:pathLst>
                <a:path w="82" h="61" extrusionOk="0">
                  <a:moveTo>
                    <a:pt x="31" y="0"/>
                  </a:moveTo>
                  <a:cubicBezTo>
                    <a:pt x="20" y="0"/>
                    <a:pt x="10" y="9"/>
                    <a:pt x="1" y="34"/>
                  </a:cubicBezTo>
                  <a:cubicBezTo>
                    <a:pt x="10" y="43"/>
                    <a:pt x="51" y="61"/>
                    <a:pt x="60" y="61"/>
                  </a:cubicBezTo>
                  <a:cubicBezTo>
                    <a:pt x="62" y="61"/>
                    <a:pt x="62" y="60"/>
                    <a:pt x="60" y="57"/>
                  </a:cubicBezTo>
                  <a:lnTo>
                    <a:pt x="60" y="57"/>
                  </a:lnTo>
                  <a:cubicBezTo>
                    <a:pt x="63" y="59"/>
                    <a:pt x="65" y="60"/>
                    <a:pt x="67" y="60"/>
                  </a:cubicBezTo>
                  <a:cubicBezTo>
                    <a:pt x="81" y="60"/>
                    <a:pt x="57" y="0"/>
                    <a:pt x="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2562500" y="2198900"/>
              <a:ext cx="925" cy="1225"/>
            </a:xfrm>
            <a:custGeom>
              <a:avLst/>
              <a:gdLst/>
              <a:ahLst/>
              <a:cxnLst/>
              <a:rect l="l" t="t" r="r" b="b"/>
              <a:pathLst>
                <a:path w="37" h="49" extrusionOk="0">
                  <a:moveTo>
                    <a:pt x="37" y="1"/>
                  </a:moveTo>
                  <a:lnTo>
                    <a:pt x="37" y="1"/>
                  </a:lnTo>
                  <a:cubicBezTo>
                    <a:pt x="25" y="13"/>
                    <a:pt x="13" y="25"/>
                    <a:pt x="1" y="49"/>
                  </a:cubicBezTo>
                  <a:cubicBezTo>
                    <a:pt x="37" y="37"/>
                    <a:pt x="25" y="25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2561025" y="2198625"/>
              <a:ext cx="625" cy="900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24" y="0"/>
                  </a:moveTo>
                  <a:cubicBezTo>
                    <a:pt x="0" y="36"/>
                    <a:pt x="0" y="36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2516075" y="2186325"/>
              <a:ext cx="925" cy="1300"/>
            </a:xfrm>
            <a:custGeom>
              <a:avLst/>
              <a:gdLst/>
              <a:ahLst/>
              <a:cxnLst/>
              <a:rect l="l" t="t" r="r" b="b"/>
              <a:pathLst>
                <a:path w="37" h="52" extrusionOk="0">
                  <a:moveTo>
                    <a:pt x="12" y="1"/>
                  </a:moveTo>
                  <a:cubicBezTo>
                    <a:pt x="9" y="1"/>
                    <a:pt x="5" y="2"/>
                    <a:pt x="1" y="4"/>
                  </a:cubicBezTo>
                  <a:cubicBezTo>
                    <a:pt x="5" y="12"/>
                    <a:pt x="7" y="17"/>
                    <a:pt x="7" y="19"/>
                  </a:cubicBezTo>
                  <a:lnTo>
                    <a:pt x="7" y="19"/>
                  </a:lnTo>
                  <a:cubicBezTo>
                    <a:pt x="6" y="18"/>
                    <a:pt x="5" y="18"/>
                    <a:pt x="5" y="18"/>
                  </a:cubicBezTo>
                  <a:lnTo>
                    <a:pt x="5" y="18"/>
                  </a:lnTo>
                  <a:cubicBezTo>
                    <a:pt x="4" y="18"/>
                    <a:pt x="7" y="22"/>
                    <a:pt x="8" y="22"/>
                  </a:cubicBezTo>
                  <a:cubicBezTo>
                    <a:pt x="8" y="22"/>
                    <a:pt x="8" y="21"/>
                    <a:pt x="7" y="19"/>
                  </a:cubicBezTo>
                  <a:lnTo>
                    <a:pt x="7" y="19"/>
                  </a:lnTo>
                  <a:cubicBezTo>
                    <a:pt x="11" y="23"/>
                    <a:pt x="19" y="31"/>
                    <a:pt x="36" y="52"/>
                  </a:cubicBezTo>
                  <a:cubicBezTo>
                    <a:pt x="36" y="22"/>
                    <a:pt x="28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2486025" y="2178375"/>
              <a:ext cx="2100" cy="625"/>
            </a:xfrm>
            <a:custGeom>
              <a:avLst/>
              <a:gdLst/>
              <a:ahLst/>
              <a:cxnLst/>
              <a:rect l="l" t="t" r="r" b="b"/>
              <a:pathLst>
                <a:path w="84" h="25" extrusionOk="0">
                  <a:moveTo>
                    <a:pt x="0" y="24"/>
                  </a:moveTo>
                  <a:cubicBezTo>
                    <a:pt x="0" y="24"/>
                    <a:pt x="83" y="0"/>
                    <a:pt x="0" y="24"/>
                  </a:cubicBezTo>
                  <a:cubicBezTo>
                    <a:pt x="0" y="24"/>
                    <a:pt x="12" y="12"/>
                    <a:pt x="0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2447025" y="2148300"/>
              <a:ext cx="900" cy="525"/>
            </a:xfrm>
            <a:custGeom>
              <a:avLst/>
              <a:gdLst/>
              <a:ahLst/>
              <a:cxnLst/>
              <a:rect l="l" t="t" r="r" b="b"/>
              <a:pathLst>
                <a:path w="36" h="21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16"/>
                    <a:pt x="16" y="21"/>
                    <a:pt x="21" y="21"/>
                  </a:cubicBezTo>
                  <a:cubicBezTo>
                    <a:pt x="26" y="21"/>
                    <a:pt x="29" y="13"/>
                    <a:pt x="36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2466375" y="2157550"/>
              <a:ext cx="600" cy="300"/>
            </a:xfrm>
            <a:custGeom>
              <a:avLst/>
              <a:gdLst/>
              <a:ahLst/>
              <a:cxnLst/>
              <a:rect l="l" t="t" r="r" b="b"/>
              <a:pathLst>
                <a:path w="24" h="12" extrusionOk="0">
                  <a:moveTo>
                    <a:pt x="24" y="0"/>
                  </a:moveTo>
                  <a:cubicBezTo>
                    <a:pt x="12" y="0"/>
                    <a:pt x="0" y="0"/>
                    <a:pt x="0" y="12"/>
                  </a:cubicBezTo>
                  <a:cubicBezTo>
                    <a:pt x="12" y="12"/>
                    <a:pt x="24" y="12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2539900" y="2194250"/>
              <a:ext cx="1500" cy="725"/>
            </a:xfrm>
            <a:custGeom>
              <a:avLst/>
              <a:gdLst/>
              <a:ahLst/>
              <a:cxnLst/>
              <a:rect l="l" t="t" r="r" b="b"/>
              <a:pathLst>
                <a:path w="60" h="29" extrusionOk="0">
                  <a:moveTo>
                    <a:pt x="29" y="1"/>
                  </a:moveTo>
                  <a:cubicBezTo>
                    <a:pt x="20" y="1"/>
                    <a:pt x="10" y="3"/>
                    <a:pt x="0" y="8"/>
                  </a:cubicBezTo>
                  <a:cubicBezTo>
                    <a:pt x="7" y="22"/>
                    <a:pt x="18" y="28"/>
                    <a:pt x="31" y="28"/>
                  </a:cubicBezTo>
                  <a:cubicBezTo>
                    <a:pt x="40" y="28"/>
                    <a:pt x="50" y="25"/>
                    <a:pt x="60" y="20"/>
                  </a:cubicBezTo>
                  <a:cubicBezTo>
                    <a:pt x="53" y="6"/>
                    <a:pt x="42" y="1"/>
                    <a:pt x="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2451475" y="2057825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1" y="0"/>
                  </a:moveTo>
                  <a:cubicBezTo>
                    <a:pt x="1" y="12"/>
                    <a:pt x="1" y="24"/>
                    <a:pt x="1" y="36"/>
                  </a:cubicBezTo>
                  <a:cubicBezTo>
                    <a:pt x="1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2553875" y="219772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cubicBezTo>
                    <a:pt x="24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2534825" y="21989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2554475" y="219772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0" y="0"/>
                  </a:moveTo>
                  <a:cubicBezTo>
                    <a:pt x="12" y="0"/>
                    <a:pt x="12" y="0"/>
                    <a:pt x="12" y="12"/>
                  </a:cubicBez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2553375" y="2197450"/>
              <a:ext cx="825" cy="300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3" y="1"/>
                  </a:moveTo>
                  <a:cubicBezTo>
                    <a:pt x="1" y="1"/>
                    <a:pt x="25" y="11"/>
                    <a:pt x="33" y="11"/>
                  </a:cubicBezTo>
                  <a:cubicBezTo>
                    <a:pt x="13" y="3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2445225" y="2114325"/>
              <a:ext cx="325" cy="375"/>
            </a:xfrm>
            <a:custGeom>
              <a:avLst/>
              <a:gdLst/>
              <a:ahLst/>
              <a:cxnLst/>
              <a:rect l="l" t="t" r="r" b="b"/>
              <a:pathLst>
                <a:path w="13" h="15" extrusionOk="0">
                  <a:moveTo>
                    <a:pt x="3" y="1"/>
                  </a:moveTo>
                  <a:cubicBezTo>
                    <a:pt x="1" y="1"/>
                    <a:pt x="1" y="8"/>
                    <a:pt x="1" y="15"/>
                  </a:cubicBezTo>
                  <a:lnTo>
                    <a:pt x="13" y="15"/>
                  </a:lnTo>
                  <a:cubicBezTo>
                    <a:pt x="8" y="4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2484225" y="218105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1" y="1"/>
                    <a:pt x="1" y="13"/>
                    <a:pt x="1" y="24"/>
                  </a:cubicBezTo>
                  <a:cubicBezTo>
                    <a:pt x="1" y="13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2447925" y="2148300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12" y="13"/>
                  </a:moveTo>
                  <a:cubicBezTo>
                    <a:pt x="12" y="13"/>
                    <a:pt x="0" y="1"/>
                    <a:pt x="12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2551525" y="2197175"/>
              <a:ext cx="1600" cy="925"/>
            </a:xfrm>
            <a:custGeom>
              <a:avLst/>
              <a:gdLst/>
              <a:ahLst/>
              <a:cxnLst/>
              <a:rect l="l" t="t" r="r" b="b"/>
              <a:pathLst>
                <a:path w="64" h="37" extrusionOk="0">
                  <a:moveTo>
                    <a:pt x="60" y="0"/>
                  </a:moveTo>
                  <a:cubicBezTo>
                    <a:pt x="48" y="0"/>
                    <a:pt x="1" y="36"/>
                    <a:pt x="33" y="36"/>
                  </a:cubicBezTo>
                  <a:cubicBezTo>
                    <a:pt x="37" y="36"/>
                    <a:pt x="41" y="35"/>
                    <a:pt x="47" y="34"/>
                  </a:cubicBezTo>
                  <a:cubicBezTo>
                    <a:pt x="48" y="36"/>
                    <a:pt x="50" y="36"/>
                    <a:pt x="51" y="36"/>
                  </a:cubicBezTo>
                  <a:cubicBezTo>
                    <a:pt x="58" y="36"/>
                    <a:pt x="59" y="9"/>
                    <a:pt x="59" y="9"/>
                  </a:cubicBezTo>
                  <a:cubicBezTo>
                    <a:pt x="59" y="9"/>
                    <a:pt x="59" y="9"/>
                    <a:pt x="59" y="10"/>
                  </a:cubicBezTo>
                  <a:cubicBezTo>
                    <a:pt x="64" y="3"/>
                    <a:pt x="63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2458625" y="216230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72"/>
                  </a:moveTo>
                  <a:cubicBezTo>
                    <a:pt x="24" y="1"/>
                    <a:pt x="13" y="36"/>
                    <a:pt x="1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2450900" y="2156075"/>
              <a:ext cx="900" cy="1500"/>
            </a:xfrm>
            <a:custGeom>
              <a:avLst/>
              <a:gdLst/>
              <a:ahLst/>
              <a:cxnLst/>
              <a:rect l="l" t="t" r="r" b="b"/>
              <a:pathLst>
                <a:path w="36" h="60" extrusionOk="0">
                  <a:moveTo>
                    <a:pt x="15" y="0"/>
                  </a:moveTo>
                  <a:cubicBezTo>
                    <a:pt x="12" y="0"/>
                    <a:pt x="8" y="3"/>
                    <a:pt x="0" y="11"/>
                  </a:cubicBezTo>
                  <a:cubicBezTo>
                    <a:pt x="0" y="28"/>
                    <a:pt x="11" y="33"/>
                    <a:pt x="22" y="42"/>
                  </a:cubicBezTo>
                  <a:lnTo>
                    <a:pt x="22" y="42"/>
                  </a:lnTo>
                  <a:cubicBezTo>
                    <a:pt x="14" y="23"/>
                    <a:pt x="21" y="0"/>
                    <a:pt x="15" y="0"/>
                  </a:cubicBezTo>
                  <a:close/>
                  <a:moveTo>
                    <a:pt x="22" y="42"/>
                  </a:moveTo>
                  <a:cubicBezTo>
                    <a:pt x="25" y="48"/>
                    <a:pt x="29" y="54"/>
                    <a:pt x="36" y="59"/>
                  </a:cubicBezTo>
                  <a:cubicBezTo>
                    <a:pt x="32" y="51"/>
                    <a:pt x="27" y="46"/>
                    <a:pt x="22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2788725" y="2056025"/>
              <a:ext cx="1225" cy="175"/>
            </a:xfrm>
            <a:custGeom>
              <a:avLst/>
              <a:gdLst/>
              <a:ahLst/>
              <a:cxnLst/>
              <a:rect l="l" t="t" r="r" b="b"/>
              <a:pathLst>
                <a:path w="49" h="7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5" y="5"/>
                    <a:pt x="7" y="6"/>
                    <a:pt x="9" y="6"/>
                  </a:cubicBezTo>
                  <a:cubicBezTo>
                    <a:pt x="11" y="6"/>
                    <a:pt x="9" y="3"/>
                    <a:pt x="5" y="2"/>
                  </a:cubicBezTo>
                  <a:lnTo>
                    <a:pt x="5" y="2"/>
                  </a:lnTo>
                  <a:cubicBezTo>
                    <a:pt x="30" y="5"/>
                    <a:pt x="40" y="6"/>
                    <a:pt x="43" y="6"/>
                  </a:cubicBezTo>
                  <a:cubicBezTo>
                    <a:pt x="48" y="6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2789925" y="20560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lnTo>
                    <a:pt x="12" y="13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2787825" y="2056925"/>
              <a:ext cx="1075" cy="250"/>
            </a:xfrm>
            <a:custGeom>
              <a:avLst/>
              <a:gdLst/>
              <a:ahLst/>
              <a:cxnLst/>
              <a:rect l="l" t="t" r="r" b="b"/>
              <a:pathLst>
                <a:path w="43" h="10" extrusionOk="0">
                  <a:moveTo>
                    <a:pt x="1" y="1"/>
                  </a:moveTo>
                  <a:cubicBezTo>
                    <a:pt x="25" y="7"/>
                    <a:pt x="40" y="10"/>
                    <a:pt x="41" y="10"/>
                  </a:cubicBezTo>
                  <a:cubicBezTo>
                    <a:pt x="43" y="10"/>
                    <a:pt x="31" y="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2787225" y="2057900"/>
              <a:ext cx="1325" cy="300"/>
            </a:xfrm>
            <a:custGeom>
              <a:avLst/>
              <a:gdLst/>
              <a:ahLst/>
              <a:cxnLst/>
              <a:rect l="l" t="t" r="r" b="b"/>
              <a:pathLst>
                <a:path w="53" h="12" extrusionOk="0">
                  <a:moveTo>
                    <a:pt x="7" y="1"/>
                  </a:moveTo>
                  <a:cubicBezTo>
                    <a:pt x="1" y="1"/>
                    <a:pt x="42" y="12"/>
                    <a:pt x="50" y="12"/>
                  </a:cubicBezTo>
                  <a:cubicBezTo>
                    <a:pt x="52" y="12"/>
                    <a:pt x="52" y="11"/>
                    <a:pt x="49" y="9"/>
                  </a:cubicBezTo>
                  <a:cubicBezTo>
                    <a:pt x="21" y="3"/>
                    <a:pt x="9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2789325" y="2056575"/>
              <a:ext cx="900" cy="375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30" y="1"/>
                  </a:moveTo>
                  <a:cubicBezTo>
                    <a:pt x="26" y="1"/>
                    <a:pt x="16" y="5"/>
                    <a:pt x="0" y="15"/>
                  </a:cubicBezTo>
                  <a:cubicBezTo>
                    <a:pt x="28" y="8"/>
                    <a:pt x="36" y="1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2789925" y="20569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2790825" y="20566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1"/>
                  </a:moveTo>
                  <a:cubicBezTo>
                    <a:pt x="12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2789925" y="2058000"/>
              <a:ext cx="850" cy="225"/>
            </a:xfrm>
            <a:custGeom>
              <a:avLst/>
              <a:gdLst/>
              <a:ahLst/>
              <a:cxnLst/>
              <a:rect l="l" t="t" r="r" b="b"/>
              <a:pathLst>
                <a:path w="34" h="9" extrusionOk="0">
                  <a:moveTo>
                    <a:pt x="3" y="0"/>
                  </a:moveTo>
                  <a:cubicBezTo>
                    <a:pt x="2" y="0"/>
                    <a:pt x="0" y="1"/>
                    <a:pt x="0" y="5"/>
                  </a:cubicBezTo>
                  <a:cubicBezTo>
                    <a:pt x="13" y="8"/>
                    <a:pt x="20" y="9"/>
                    <a:pt x="24" y="9"/>
                  </a:cubicBezTo>
                  <a:cubicBezTo>
                    <a:pt x="34" y="9"/>
                    <a:pt x="16" y="2"/>
                    <a:pt x="7" y="2"/>
                  </a:cubicBezTo>
                  <a:cubicBezTo>
                    <a:pt x="6" y="2"/>
                    <a:pt x="6" y="2"/>
                    <a:pt x="5" y="2"/>
                  </a:cubicBezTo>
                  <a:lnTo>
                    <a:pt x="5" y="2"/>
                  </a:ln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2790225" y="2057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2790225" y="20596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2790525" y="2057525"/>
              <a:ext cx="150" cy="375"/>
            </a:xfrm>
            <a:custGeom>
              <a:avLst/>
              <a:gdLst/>
              <a:ahLst/>
              <a:cxnLst/>
              <a:rect l="l" t="t" r="r" b="b"/>
              <a:pathLst>
                <a:path w="6" h="15" extrusionOk="0">
                  <a:moveTo>
                    <a:pt x="0" y="1"/>
                  </a:moveTo>
                  <a:cubicBezTo>
                    <a:pt x="0" y="7"/>
                    <a:pt x="4" y="14"/>
                    <a:pt x="5" y="14"/>
                  </a:cubicBezTo>
                  <a:cubicBezTo>
                    <a:pt x="6" y="14"/>
                    <a:pt x="5" y="1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2789325" y="205872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0"/>
                  </a:moveTo>
                  <a:cubicBezTo>
                    <a:pt x="12" y="0"/>
                    <a:pt x="24" y="0"/>
                    <a:pt x="24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2789625" y="20575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2789925" y="2057525"/>
              <a:ext cx="550" cy="150"/>
            </a:xfrm>
            <a:custGeom>
              <a:avLst/>
              <a:gdLst/>
              <a:ahLst/>
              <a:cxnLst/>
              <a:rect l="l" t="t" r="r" b="b"/>
              <a:pathLst>
                <a:path w="22" h="6" extrusionOk="0">
                  <a:moveTo>
                    <a:pt x="0" y="1"/>
                  </a:moveTo>
                  <a:cubicBezTo>
                    <a:pt x="12" y="4"/>
                    <a:pt x="17" y="6"/>
                    <a:pt x="19" y="6"/>
                  </a:cubicBezTo>
                  <a:cubicBezTo>
                    <a:pt x="21" y="6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2790525" y="2059525"/>
              <a:ext cx="5075" cy="1000"/>
            </a:xfrm>
            <a:custGeom>
              <a:avLst/>
              <a:gdLst/>
              <a:ahLst/>
              <a:cxnLst/>
              <a:rect l="l" t="t" r="r" b="b"/>
              <a:pathLst>
                <a:path w="203" h="40" extrusionOk="0">
                  <a:moveTo>
                    <a:pt x="99" y="0"/>
                  </a:moveTo>
                  <a:lnTo>
                    <a:pt x="99" y="0"/>
                  </a:lnTo>
                  <a:cubicBezTo>
                    <a:pt x="98" y="0"/>
                    <a:pt x="101" y="2"/>
                    <a:pt x="104" y="4"/>
                  </a:cubicBezTo>
                  <a:lnTo>
                    <a:pt x="104" y="4"/>
                  </a:lnTo>
                  <a:cubicBezTo>
                    <a:pt x="103" y="3"/>
                    <a:pt x="103" y="2"/>
                    <a:pt x="104" y="2"/>
                  </a:cubicBezTo>
                  <a:lnTo>
                    <a:pt x="104" y="2"/>
                  </a:lnTo>
                  <a:cubicBezTo>
                    <a:pt x="105" y="3"/>
                    <a:pt x="106" y="3"/>
                    <a:pt x="107" y="4"/>
                  </a:cubicBezTo>
                  <a:cubicBezTo>
                    <a:pt x="106" y="3"/>
                    <a:pt x="105" y="2"/>
                    <a:pt x="104" y="2"/>
                  </a:cubicBezTo>
                  <a:cubicBezTo>
                    <a:pt x="104" y="2"/>
                    <a:pt x="104" y="2"/>
                    <a:pt x="104" y="2"/>
                  </a:cubicBezTo>
                  <a:lnTo>
                    <a:pt x="104" y="2"/>
                  </a:lnTo>
                  <a:cubicBezTo>
                    <a:pt x="101" y="1"/>
                    <a:pt x="100" y="0"/>
                    <a:pt x="99" y="0"/>
                  </a:cubicBezTo>
                  <a:close/>
                  <a:moveTo>
                    <a:pt x="107" y="4"/>
                  </a:moveTo>
                  <a:cubicBezTo>
                    <a:pt x="106" y="4"/>
                    <a:pt x="105" y="5"/>
                    <a:pt x="104" y="5"/>
                  </a:cubicBezTo>
                  <a:lnTo>
                    <a:pt x="104" y="5"/>
                  </a:lnTo>
                  <a:cubicBezTo>
                    <a:pt x="104" y="5"/>
                    <a:pt x="104" y="5"/>
                    <a:pt x="104" y="4"/>
                  </a:cubicBezTo>
                  <a:lnTo>
                    <a:pt x="104" y="4"/>
                  </a:lnTo>
                  <a:cubicBezTo>
                    <a:pt x="104" y="5"/>
                    <a:pt x="104" y="5"/>
                    <a:pt x="104" y="5"/>
                  </a:cubicBezTo>
                  <a:lnTo>
                    <a:pt x="104" y="5"/>
                  </a:lnTo>
                  <a:cubicBezTo>
                    <a:pt x="104" y="5"/>
                    <a:pt x="104" y="5"/>
                    <a:pt x="104" y="5"/>
                  </a:cubicBezTo>
                  <a:lnTo>
                    <a:pt x="104" y="5"/>
                  </a:lnTo>
                  <a:cubicBezTo>
                    <a:pt x="106" y="6"/>
                    <a:pt x="109" y="7"/>
                    <a:pt x="109" y="7"/>
                  </a:cubicBezTo>
                  <a:cubicBezTo>
                    <a:pt x="110" y="7"/>
                    <a:pt x="110" y="6"/>
                    <a:pt x="107" y="4"/>
                  </a:cubicBezTo>
                  <a:close/>
                  <a:moveTo>
                    <a:pt x="38" y="1"/>
                  </a:moveTo>
                  <a:cubicBezTo>
                    <a:pt x="26" y="1"/>
                    <a:pt x="14" y="2"/>
                    <a:pt x="0" y="4"/>
                  </a:cubicBezTo>
                  <a:cubicBezTo>
                    <a:pt x="15" y="14"/>
                    <a:pt x="30" y="18"/>
                    <a:pt x="45" y="18"/>
                  </a:cubicBezTo>
                  <a:cubicBezTo>
                    <a:pt x="62" y="18"/>
                    <a:pt x="80" y="13"/>
                    <a:pt x="97" y="7"/>
                  </a:cubicBezTo>
                  <a:lnTo>
                    <a:pt x="97" y="7"/>
                  </a:lnTo>
                  <a:cubicBezTo>
                    <a:pt x="100" y="8"/>
                    <a:pt x="103" y="9"/>
                    <a:pt x="106" y="9"/>
                  </a:cubicBezTo>
                  <a:lnTo>
                    <a:pt x="106" y="9"/>
                  </a:lnTo>
                  <a:cubicBezTo>
                    <a:pt x="105" y="8"/>
                    <a:pt x="104" y="6"/>
                    <a:pt x="104" y="5"/>
                  </a:cubicBezTo>
                  <a:lnTo>
                    <a:pt x="104" y="5"/>
                  </a:lnTo>
                  <a:cubicBezTo>
                    <a:pt x="101" y="6"/>
                    <a:pt x="99" y="7"/>
                    <a:pt x="97" y="7"/>
                  </a:cubicBezTo>
                  <a:lnTo>
                    <a:pt x="97" y="7"/>
                  </a:lnTo>
                  <a:cubicBezTo>
                    <a:pt x="79" y="4"/>
                    <a:pt x="60" y="1"/>
                    <a:pt x="38" y="1"/>
                  </a:cubicBezTo>
                  <a:close/>
                  <a:moveTo>
                    <a:pt x="106" y="9"/>
                  </a:moveTo>
                  <a:lnTo>
                    <a:pt x="106" y="9"/>
                  </a:lnTo>
                  <a:cubicBezTo>
                    <a:pt x="113" y="20"/>
                    <a:pt x="138" y="40"/>
                    <a:pt x="191" y="40"/>
                  </a:cubicBezTo>
                  <a:cubicBezTo>
                    <a:pt x="172" y="33"/>
                    <a:pt x="166" y="27"/>
                    <a:pt x="170" y="24"/>
                  </a:cubicBezTo>
                  <a:lnTo>
                    <a:pt x="170" y="24"/>
                  </a:lnTo>
                  <a:cubicBezTo>
                    <a:pt x="181" y="26"/>
                    <a:pt x="191" y="28"/>
                    <a:pt x="203" y="28"/>
                  </a:cubicBezTo>
                  <a:cubicBezTo>
                    <a:pt x="192" y="24"/>
                    <a:pt x="184" y="23"/>
                    <a:pt x="178" y="23"/>
                  </a:cubicBezTo>
                  <a:cubicBezTo>
                    <a:pt x="174" y="23"/>
                    <a:pt x="171" y="23"/>
                    <a:pt x="170" y="24"/>
                  </a:cubicBezTo>
                  <a:lnTo>
                    <a:pt x="170" y="24"/>
                  </a:lnTo>
                  <a:cubicBezTo>
                    <a:pt x="149" y="21"/>
                    <a:pt x="129" y="14"/>
                    <a:pt x="106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2789625" y="2059200"/>
              <a:ext cx="625" cy="425"/>
            </a:xfrm>
            <a:custGeom>
              <a:avLst/>
              <a:gdLst/>
              <a:ahLst/>
              <a:cxnLst/>
              <a:rect l="l" t="t" r="r" b="b"/>
              <a:pathLst>
                <a:path w="25" h="17" extrusionOk="0">
                  <a:moveTo>
                    <a:pt x="11" y="1"/>
                  </a:moveTo>
                  <a:cubicBezTo>
                    <a:pt x="3" y="1"/>
                    <a:pt x="0" y="17"/>
                    <a:pt x="24" y="17"/>
                  </a:cubicBezTo>
                  <a:cubicBezTo>
                    <a:pt x="20" y="5"/>
                    <a:pt x="15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2789925" y="2058450"/>
              <a:ext cx="2700" cy="525"/>
            </a:xfrm>
            <a:custGeom>
              <a:avLst/>
              <a:gdLst/>
              <a:ahLst/>
              <a:cxnLst/>
              <a:rect l="l" t="t" r="r" b="b"/>
              <a:pathLst>
                <a:path w="108" h="21" extrusionOk="0">
                  <a:moveTo>
                    <a:pt x="74" y="1"/>
                  </a:moveTo>
                  <a:cubicBezTo>
                    <a:pt x="43" y="1"/>
                    <a:pt x="0" y="11"/>
                    <a:pt x="0" y="11"/>
                  </a:cubicBezTo>
                  <a:lnTo>
                    <a:pt x="24" y="11"/>
                  </a:lnTo>
                  <a:cubicBezTo>
                    <a:pt x="12" y="17"/>
                    <a:pt x="15" y="20"/>
                    <a:pt x="30" y="20"/>
                  </a:cubicBezTo>
                  <a:cubicBezTo>
                    <a:pt x="45" y="20"/>
                    <a:pt x="72" y="17"/>
                    <a:pt x="107" y="11"/>
                  </a:cubicBezTo>
                  <a:cubicBezTo>
                    <a:pt x="103" y="3"/>
                    <a:pt x="90" y="1"/>
                    <a:pt x="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2792000" y="2056325"/>
              <a:ext cx="2100" cy="425"/>
            </a:xfrm>
            <a:custGeom>
              <a:avLst/>
              <a:gdLst/>
              <a:ahLst/>
              <a:cxnLst/>
              <a:rect l="l" t="t" r="r" b="b"/>
              <a:pathLst>
                <a:path w="84" h="17" extrusionOk="0">
                  <a:moveTo>
                    <a:pt x="84" y="1"/>
                  </a:moveTo>
                  <a:cubicBezTo>
                    <a:pt x="48" y="1"/>
                    <a:pt x="24" y="13"/>
                    <a:pt x="1" y="13"/>
                  </a:cubicBezTo>
                  <a:cubicBezTo>
                    <a:pt x="10" y="15"/>
                    <a:pt x="19" y="16"/>
                    <a:pt x="28" y="16"/>
                  </a:cubicBezTo>
                  <a:cubicBezTo>
                    <a:pt x="61" y="16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2792300" y="2057525"/>
              <a:ext cx="1075" cy="150"/>
            </a:xfrm>
            <a:custGeom>
              <a:avLst/>
              <a:gdLst/>
              <a:ahLst/>
              <a:cxnLst/>
              <a:rect l="l" t="t" r="r" b="b"/>
              <a:pathLst>
                <a:path w="43" h="6" extrusionOk="0">
                  <a:moveTo>
                    <a:pt x="1" y="1"/>
                  </a:moveTo>
                  <a:cubicBezTo>
                    <a:pt x="16" y="4"/>
                    <a:pt x="27" y="6"/>
                    <a:pt x="32" y="6"/>
                  </a:cubicBezTo>
                  <a:cubicBezTo>
                    <a:pt x="43" y="6"/>
                    <a:pt x="32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2788525" y="2059775"/>
              <a:ext cx="1725" cy="150"/>
            </a:xfrm>
            <a:custGeom>
              <a:avLst/>
              <a:gdLst/>
              <a:ahLst/>
              <a:cxnLst/>
              <a:rect l="l" t="t" r="r" b="b"/>
              <a:pathLst>
                <a:path w="69" h="6" extrusionOk="0">
                  <a:moveTo>
                    <a:pt x="54" y="0"/>
                  </a:moveTo>
                  <a:cubicBezTo>
                    <a:pt x="35" y="0"/>
                    <a:pt x="1" y="6"/>
                    <a:pt x="56" y="6"/>
                  </a:cubicBezTo>
                  <a:cubicBezTo>
                    <a:pt x="68" y="2"/>
                    <a:pt x="63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2789025" y="206020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cubicBezTo>
                    <a:pt x="1" y="1"/>
                    <a:pt x="12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2788950" y="2073600"/>
              <a:ext cx="1300" cy="375"/>
            </a:xfrm>
            <a:custGeom>
              <a:avLst/>
              <a:gdLst/>
              <a:ahLst/>
              <a:cxnLst/>
              <a:rect l="l" t="t" r="r" b="b"/>
              <a:pathLst>
                <a:path w="52" h="15" extrusionOk="0">
                  <a:moveTo>
                    <a:pt x="51" y="0"/>
                  </a:moveTo>
                  <a:cubicBezTo>
                    <a:pt x="45" y="0"/>
                    <a:pt x="36" y="4"/>
                    <a:pt x="33" y="5"/>
                  </a:cubicBezTo>
                  <a:lnTo>
                    <a:pt x="33" y="5"/>
                  </a:lnTo>
                  <a:cubicBezTo>
                    <a:pt x="38" y="4"/>
                    <a:pt x="44" y="2"/>
                    <a:pt x="51" y="0"/>
                  </a:cubicBezTo>
                  <a:close/>
                  <a:moveTo>
                    <a:pt x="51" y="0"/>
                  </a:moveTo>
                  <a:cubicBezTo>
                    <a:pt x="39" y="4"/>
                    <a:pt x="34" y="6"/>
                    <a:pt x="33" y="6"/>
                  </a:cubicBezTo>
                  <a:cubicBezTo>
                    <a:pt x="32" y="6"/>
                    <a:pt x="32" y="5"/>
                    <a:pt x="33" y="5"/>
                  </a:cubicBezTo>
                  <a:lnTo>
                    <a:pt x="33" y="5"/>
                  </a:lnTo>
                  <a:cubicBezTo>
                    <a:pt x="8" y="12"/>
                    <a:pt x="1" y="14"/>
                    <a:pt x="4" y="14"/>
                  </a:cubicBezTo>
                  <a:cubicBezTo>
                    <a:pt x="8" y="14"/>
                    <a:pt x="37" y="7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793200" y="2082225"/>
              <a:ext cx="2700" cy="925"/>
            </a:xfrm>
            <a:custGeom>
              <a:avLst/>
              <a:gdLst/>
              <a:ahLst/>
              <a:cxnLst/>
              <a:rect l="l" t="t" r="r" b="b"/>
              <a:pathLst>
                <a:path w="108" h="37" extrusionOk="0">
                  <a:moveTo>
                    <a:pt x="72" y="25"/>
                  </a:moveTo>
                  <a:cubicBezTo>
                    <a:pt x="107" y="36"/>
                    <a:pt x="0" y="1"/>
                    <a:pt x="72" y="25"/>
                  </a:cubicBezTo>
                  <a:cubicBezTo>
                    <a:pt x="72" y="25"/>
                    <a:pt x="60" y="13"/>
                    <a:pt x="72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2800050" y="2095625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0" y="1"/>
                  </a:moveTo>
                  <a:lnTo>
                    <a:pt x="36" y="12"/>
                  </a:lnTo>
                  <a:cubicBezTo>
                    <a:pt x="36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2789925" y="2065850"/>
              <a:ext cx="1200" cy="325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12" y="1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12" y="13"/>
                    <a:pt x="48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2789550" y="2066150"/>
              <a:ext cx="400" cy="500"/>
            </a:xfrm>
            <a:custGeom>
              <a:avLst/>
              <a:gdLst/>
              <a:ahLst/>
              <a:cxnLst/>
              <a:rect l="l" t="t" r="r" b="b"/>
              <a:pathLst>
                <a:path w="16" h="20" extrusionOk="0">
                  <a:moveTo>
                    <a:pt x="15" y="1"/>
                  </a:moveTo>
                  <a:cubicBezTo>
                    <a:pt x="3" y="7"/>
                    <a:pt x="0" y="10"/>
                    <a:pt x="2" y="10"/>
                  </a:cubicBezTo>
                  <a:cubicBezTo>
                    <a:pt x="3" y="10"/>
                    <a:pt x="9" y="7"/>
                    <a:pt x="15" y="1"/>
                  </a:cubicBezTo>
                  <a:lnTo>
                    <a:pt x="15" y="1"/>
                  </a:lnTo>
                  <a:cubicBezTo>
                    <a:pt x="8" y="8"/>
                    <a:pt x="5" y="20"/>
                    <a:pt x="7" y="20"/>
                  </a:cubicBezTo>
                  <a:cubicBezTo>
                    <a:pt x="8" y="20"/>
                    <a:pt x="11" y="15"/>
                    <a:pt x="15" y="1"/>
                  </a:cubicBezTo>
                  <a:lnTo>
                    <a:pt x="15" y="1"/>
                  </a:ln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2794975" y="2067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2789325" y="20623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2789625" y="20625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cubicBezTo>
                    <a:pt x="0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2797075" y="210395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12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24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2798550" y="2076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2796175" y="2076750"/>
              <a:ext cx="3000" cy="150"/>
            </a:xfrm>
            <a:custGeom>
              <a:avLst/>
              <a:gdLst/>
              <a:ahLst/>
              <a:cxnLst/>
              <a:rect l="l" t="t" r="r" b="b"/>
              <a:pathLst>
                <a:path w="120" h="6" extrusionOk="0">
                  <a:moveTo>
                    <a:pt x="50" y="0"/>
                  </a:moveTo>
                  <a:cubicBezTo>
                    <a:pt x="36" y="0"/>
                    <a:pt x="20" y="1"/>
                    <a:pt x="0" y="5"/>
                  </a:cubicBezTo>
                  <a:lnTo>
                    <a:pt x="119" y="5"/>
                  </a:lnTo>
                  <a:cubicBezTo>
                    <a:pt x="96" y="5"/>
                    <a:pt x="77" y="0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2786650" y="2060800"/>
              <a:ext cx="15500" cy="58950"/>
            </a:xfrm>
            <a:custGeom>
              <a:avLst/>
              <a:gdLst/>
              <a:ahLst/>
              <a:cxnLst/>
              <a:rect l="l" t="t" r="r" b="b"/>
              <a:pathLst>
                <a:path w="620" h="2358" extrusionOk="0">
                  <a:moveTo>
                    <a:pt x="107" y="0"/>
                  </a:moveTo>
                  <a:cubicBezTo>
                    <a:pt x="115" y="0"/>
                    <a:pt x="125" y="2"/>
                    <a:pt x="138" y="5"/>
                  </a:cubicBezTo>
                  <a:lnTo>
                    <a:pt x="138" y="5"/>
                  </a:lnTo>
                  <a:cubicBezTo>
                    <a:pt x="133" y="2"/>
                    <a:pt x="124" y="0"/>
                    <a:pt x="107" y="0"/>
                  </a:cubicBezTo>
                  <a:close/>
                  <a:moveTo>
                    <a:pt x="274" y="24"/>
                  </a:moveTo>
                  <a:cubicBezTo>
                    <a:pt x="269" y="24"/>
                    <a:pt x="263" y="27"/>
                    <a:pt x="259" y="31"/>
                  </a:cubicBezTo>
                  <a:lnTo>
                    <a:pt x="259" y="31"/>
                  </a:lnTo>
                  <a:cubicBezTo>
                    <a:pt x="267" y="31"/>
                    <a:pt x="272" y="29"/>
                    <a:pt x="274" y="24"/>
                  </a:cubicBezTo>
                  <a:close/>
                  <a:moveTo>
                    <a:pt x="254" y="36"/>
                  </a:moveTo>
                  <a:lnTo>
                    <a:pt x="254" y="36"/>
                  </a:lnTo>
                  <a:cubicBezTo>
                    <a:pt x="254" y="36"/>
                    <a:pt x="254" y="36"/>
                    <a:pt x="254" y="36"/>
                  </a:cubicBezTo>
                  <a:lnTo>
                    <a:pt x="254" y="36"/>
                  </a:lnTo>
                  <a:cubicBezTo>
                    <a:pt x="257" y="36"/>
                    <a:pt x="259" y="36"/>
                    <a:pt x="262" y="36"/>
                  </a:cubicBezTo>
                  <a:close/>
                  <a:moveTo>
                    <a:pt x="254" y="36"/>
                  </a:moveTo>
                  <a:lnTo>
                    <a:pt x="254" y="36"/>
                  </a:lnTo>
                  <a:cubicBezTo>
                    <a:pt x="246" y="37"/>
                    <a:pt x="241" y="39"/>
                    <a:pt x="250" y="48"/>
                  </a:cubicBezTo>
                  <a:cubicBezTo>
                    <a:pt x="250" y="44"/>
                    <a:pt x="252" y="40"/>
                    <a:pt x="254" y="36"/>
                  </a:cubicBezTo>
                  <a:close/>
                  <a:moveTo>
                    <a:pt x="155" y="120"/>
                  </a:moveTo>
                  <a:cubicBezTo>
                    <a:pt x="147" y="120"/>
                    <a:pt x="139" y="125"/>
                    <a:pt x="142" y="125"/>
                  </a:cubicBezTo>
                  <a:cubicBezTo>
                    <a:pt x="143" y="125"/>
                    <a:pt x="147" y="124"/>
                    <a:pt x="155" y="120"/>
                  </a:cubicBezTo>
                  <a:close/>
                  <a:moveTo>
                    <a:pt x="363" y="194"/>
                  </a:moveTo>
                  <a:cubicBezTo>
                    <a:pt x="354" y="194"/>
                    <a:pt x="357" y="199"/>
                    <a:pt x="391" y="214"/>
                  </a:cubicBezTo>
                  <a:lnTo>
                    <a:pt x="391" y="214"/>
                  </a:lnTo>
                  <a:cubicBezTo>
                    <a:pt x="391" y="214"/>
                    <a:pt x="392" y="214"/>
                    <a:pt x="392" y="214"/>
                  </a:cubicBezTo>
                  <a:cubicBezTo>
                    <a:pt x="396" y="214"/>
                    <a:pt x="400" y="214"/>
                    <a:pt x="405" y="215"/>
                  </a:cubicBezTo>
                  <a:cubicBezTo>
                    <a:pt x="381" y="207"/>
                    <a:pt x="376" y="204"/>
                    <a:pt x="380" y="204"/>
                  </a:cubicBezTo>
                  <a:cubicBezTo>
                    <a:pt x="388" y="204"/>
                    <a:pt x="433" y="215"/>
                    <a:pt x="441" y="215"/>
                  </a:cubicBezTo>
                  <a:cubicBezTo>
                    <a:pt x="457" y="215"/>
                    <a:pt x="383" y="194"/>
                    <a:pt x="363" y="194"/>
                  </a:cubicBezTo>
                  <a:close/>
                  <a:moveTo>
                    <a:pt x="228" y="441"/>
                  </a:moveTo>
                  <a:cubicBezTo>
                    <a:pt x="230" y="441"/>
                    <a:pt x="231" y="442"/>
                    <a:pt x="231" y="443"/>
                  </a:cubicBezTo>
                  <a:lnTo>
                    <a:pt x="231" y="443"/>
                  </a:lnTo>
                  <a:cubicBezTo>
                    <a:pt x="229" y="443"/>
                    <a:pt x="227" y="442"/>
                    <a:pt x="225" y="442"/>
                  </a:cubicBezTo>
                  <a:lnTo>
                    <a:pt x="225" y="442"/>
                  </a:lnTo>
                  <a:cubicBezTo>
                    <a:pt x="223" y="443"/>
                    <a:pt x="221" y="445"/>
                    <a:pt x="219" y="447"/>
                  </a:cubicBezTo>
                  <a:lnTo>
                    <a:pt x="219" y="447"/>
                  </a:lnTo>
                  <a:cubicBezTo>
                    <a:pt x="218" y="445"/>
                    <a:pt x="216" y="443"/>
                    <a:pt x="215" y="441"/>
                  </a:cubicBezTo>
                  <a:lnTo>
                    <a:pt x="215" y="441"/>
                  </a:lnTo>
                  <a:cubicBezTo>
                    <a:pt x="218" y="441"/>
                    <a:pt x="221" y="442"/>
                    <a:pt x="225" y="442"/>
                  </a:cubicBezTo>
                  <a:lnTo>
                    <a:pt x="225" y="442"/>
                  </a:lnTo>
                  <a:cubicBezTo>
                    <a:pt x="226" y="441"/>
                    <a:pt x="227" y="441"/>
                    <a:pt x="228" y="441"/>
                  </a:cubicBezTo>
                  <a:close/>
                  <a:moveTo>
                    <a:pt x="151" y="505"/>
                  </a:moveTo>
                  <a:lnTo>
                    <a:pt x="151" y="505"/>
                  </a:lnTo>
                  <a:cubicBezTo>
                    <a:pt x="147" y="505"/>
                    <a:pt x="141" y="508"/>
                    <a:pt x="131" y="512"/>
                  </a:cubicBezTo>
                  <a:cubicBezTo>
                    <a:pt x="140" y="510"/>
                    <a:pt x="147" y="508"/>
                    <a:pt x="151" y="505"/>
                  </a:cubicBezTo>
                  <a:close/>
                  <a:moveTo>
                    <a:pt x="422" y="751"/>
                  </a:moveTo>
                  <a:lnTo>
                    <a:pt x="422" y="751"/>
                  </a:lnTo>
                  <a:cubicBezTo>
                    <a:pt x="426" y="754"/>
                    <a:pt x="431" y="756"/>
                    <a:pt x="439" y="756"/>
                  </a:cubicBezTo>
                  <a:cubicBezTo>
                    <a:pt x="446" y="756"/>
                    <a:pt x="454" y="754"/>
                    <a:pt x="465" y="751"/>
                  </a:cubicBezTo>
                  <a:close/>
                  <a:moveTo>
                    <a:pt x="255" y="1046"/>
                  </a:moveTo>
                  <a:cubicBezTo>
                    <a:pt x="258" y="1046"/>
                    <a:pt x="260" y="1046"/>
                    <a:pt x="262" y="1048"/>
                  </a:cubicBezTo>
                  <a:cubicBezTo>
                    <a:pt x="259" y="1047"/>
                    <a:pt x="255" y="1047"/>
                    <a:pt x="251" y="1047"/>
                  </a:cubicBezTo>
                  <a:cubicBezTo>
                    <a:pt x="250" y="1047"/>
                    <a:pt x="250" y="1047"/>
                    <a:pt x="249" y="1047"/>
                  </a:cubicBezTo>
                  <a:lnTo>
                    <a:pt x="249" y="1047"/>
                  </a:lnTo>
                  <a:cubicBezTo>
                    <a:pt x="251" y="1046"/>
                    <a:pt x="253" y="1046"/>
                    <a:pt x="255" y="1046"/>
                  </a:cubicBezTo>
                  <a:close/>
                  <a:moveTo>
                    <a:pt x="572" y="1048"/>
                  </a:moveTo>
                  <a:lnTo>
                    <a:pt x="572" y="1048"/>
                  </a:lnTo>
                  <a:cubicBezTo>
                    <a:pt x="550" y="1051"/>
                    <a:pt x="534" y="1052"/>
                    <a:pt x="524" y="1054"/>
                  </a:cubicBezTo>
                  <a:lnTo>
                    <a:pt x="524" y="1054"/>
                  </a:lnTo>
                  <a:cubicBezTo>
                    <a:pt x="533" y="1059"/>
                    <a:pt x="542" y="1063"/>
                    <a:pt x="550" y="1063"/>
                  </a:cubicBezTo>
                  <a:cubicBezTo>
                    <a:pt x="559" y="1063"/>
                    <a:pt x="567" y="1059"/>
                    <a:pt x="572" y="1048"/>
                  </a:cubicBezTo>
                  <a:close/>
                  <a:moveTo>
                    <a:pt x="119" y="1084"/>
                  </a:moveTo>
                  <a:cubicBezTo>
                    <a:pt x="122" y="1085"/>
                    <a:pt x="124" y="1086"/>
                    <a:pt x="127" y="1086"/>
                  </a:cubicBezTo>
                  <a:cubicBezTo>
                    <a:pt x="130" y="1086"/>
                    <a:pt x="134" y="1085"/>
                    <a:pt x="138" y="1084"/>
                  </a:cubicBezTo>
                  <a:lnTo>
                    <a:pt x="138" y="1084"/>
                  </a:lnTo>
                  <a:cubicBezTo>
                    <a:pt x="132" y="1084"/>
                    <a:pt x="126" y="1084"/>
                    <a:pt x="119" y="1084"/>
                  </a:cubicBezTo>
                  <a:close/>
                  <a:moveTo>
                    <a:pt x="488" y="1120"/>
                  </a:moveTo>
                  <a:cubicBezTo>
                    <a:pt x="500" y="1120"/>
                    <a:pt x="524" y="1132"/>
                    <a:pt x="500" y="1132"/>
                  </a:cubicBezTo>
                  <a:cubicBezTo>
                    <a:pt x="453" y="1120"/>
                    <a:pt x="477" y="1120"/>
                    <a:pt x="488" y="1120"/>
                  </a:cubicBezTo>
                  <a:close/>
                  <a:moveTo>
                    <a:pt x="549" y="1439"/>
                  </a:moveTo>
                  <a:cubicBezTo>
                    <a:pt x="552" y="1442"/>
                    <a:pt x="554" y="1444"/>
                    <a:pt x="556" y="1444"/>
                  </a:cubicBezTo>
                  <a:cubicBezTo>
                    <a:pt x="558" y="1444"/>
                    <a:pt x="559" y="1443"/>
                    <a:pt x="560" y="1441"/>
                  </a:cubicBezTo>
                  <a:cubicBezTo>
                    <a:pt x="556" y="1440"/>
                    <a:pt x="553" y="1440"/>
                    <a:pt x="549" y="1439"/>
                  </a:cubicBezTo>
                  <a:close/>
                  <a:moveTo>
                    <a:pt x="204" y="1720"/>
                  </a:moveTo>
                  <a:lnTo>
                    <a:pt x="204" y="1720"/>
                  </a:lnTo>
                  <a:cubicBezTo>
                    <a:pt x="207" y="1723"/>
                    <a:pt x="208" y="1730"/>
                    <a:pt x="206" y="1742"/>
                  </a:cubicBezTo>
                  <a:lnTo>
                    <a:pt x="206" y="1742"/>
                  </a:lnTo>
                  <a:cubicBezTo>
                    <a:pt x="209" y="1741"/>
                    <a:pt x="212" y="1740"/>
                    <a:pt x="215" y="1739"/>
                  </a:cubicBezTo>
                  <a:lnTo>
                    <a:pt x="215" y="1739"/>
                  </a:lnTo>
                  <a:cubicBezTo>
                    <a:pt x="212" y="1740"/>
                    <a:pt x="209" y="1741"/>
                    <a:pt x="206" y="1742"/>
                  </a:cubicBezTo>
                  <a:lnTo>
                    <a:pt x="206" y="1742"/>
                  </a:lnTo>
                  <a:cubicBezTo>
                    <a:pt x="206" y="1742"/>
                    <a:pt x="206" y="1742"/>
                    <a:pt x="206" y="1742"/>
                  </a:cubicBezTo>
                  <a:lnTo>
                    <a:pt x="206" y="1742"/>
                  </a:lnTo>
                  <a:cubicBezTo>
                    <a:pt x="203" y="1743"/>
                    <a:pt x="201" y="1743"/>
                    <a:pt x="198" y="1743"/>
                  </a:cubicBezTo>
                  <a:cubicBezTo>
                    <a:pt x="189" y="1743"/>
                    <a:pt x="183" y="1738"/>
                    <a:pt x="180" y="1728"/>
                  </a:cubicBezTo>
                  <a:lnTo>
                    <a:pt x="180" y="1728"/>
                  </a:lnTo>
                  <a:cubicBezTo>
                    <a:pt x="181" y="1728"/>
                    <a:pt x="182" y="1729"/>
                    <a:pt x="183" y="1729"/>
                  </a:cubicBezTo>
                  <a:cubicBezTo>
                    <a:pt x="188" y="1729"/>
                    <a:pt x="197" y="1724"/>
                    <a:pt x="204" y="1720"/>
                  </a:cubicBezTo>
                  <a:close/>
                  <a:moveTo>
                    <a:pt x="488" y="1810"/>
                  </a:moveTo>
                  <a:cubicBezTo>
                    <a:pt x="485" y="1810"/>
                    <a:pt x="481" y="1811"/>
                    <a:pt x="479" y="1812"/>
                  </a:cubicBezTo>
                  <a:lnTo>
                    <a:pt x="479" y="1812"/>
                  </a:lnTo>
                  <a:cubicBezTo>
                    <a:pt x="485" y="1811"/>
                    <a:pt x="488" y="1810"/>
                    <a:pt x="488" y="1810"/>
                  </a:cubicBezTo>
                  <a:close/>
                  <a:moveTo>
                    <a:pt x="465" y="2108"/>
                  </a:moveTo>
                  <a:lnTo>
                    <a:pt x="465" y="2108"/>
                  </a:lnTo>
                  <a:cubicBezTo>
                    <a:pt x="466" y="2109"/>
                    <a:pt x="467" y="2110"/>
                    <a:pt x="468" y="2111"/>
                  </a:cubicBezTo>
                  <a:lnTo>
                    <a:pt x="468" y="2111"/>
                  </a:lnTo>
                  <a:cubicBezTo>
                    <a:pt x="474" y="2112"/>
                    <a:pt x="481" y="2113"/>
                    <a:pt x="483" y="2113"/>
                  </a:cubicBezTo>
                  <a:cubicBezTo>
                    <a:pt x="485" y="2113"/>
                    <a:pt x="481" y="2112"/>
                    <a:pt x="465" y="2108"/>
                  </a:cubicBezTo>
                  <a:close/>
                  <a:moveTo>
                    <a:pt x="138" y="5"/>
                  </a:moveTo>
                  <a:cubicBezTo>
                    <a:pt x="150" y="13"/>
                    <a:pt x="134" y="27"/>
                    <a:pt x="156" y="27"/>
                  </a:cubicBezTo>
                  <a:cubicBezTo>
                    <a:pt x="157" y="27"/>
                    <a:pt x="157" y="27"/>
                    <a:pt x="157" y="27"/>
                  </a:cubicBezTo>
                  <a:lnTo>
                    <a:pt x="157" y="27"/>
                  </a:lnTo>
                  <a:cubicBezTo>
                    <a:pt x="136" y="31"/>
                    <a:pt x="113" y="39"/>
                    <a:pt x="96" y="48"/>
                  </a:cubicBezTo>
                  <a:cubicBezTo>
                    <a:pt x="143" y="48"/>
                    <a:pt x="179" y="72"/>
                    <a:pt x="215" y="84"/>
                  </a:cubicBezTo>
                  <a:cubicBezTo>
                    <a:pt x="167" y="84"/>
                    <a:pt x="167" y="84"/>
                    <a:pt x="203" y="96"/>
                  </a:cubicBezTo>
                  <a:cubicBezTo>
                    <a:pt x="119" y="96"/>
                    <a:pt x="36" y="358"/>
                    <a:pt x="179" y="381"/>
                  </a:cubicBezTo>
                  <a:cubicBezTo>
                    <a:pt x="203" y="393"/>
                    <a:pt x="143" y="453"/>
                    <a:pt x="131" y="453"/>
                  </a:cubicBezTo>
                  <a:cubicBezTo>
                    <a:pt x="151" y="472"/>
                    <a:pt x="170" y="492"/>
                    <a:pt x="151" y="505"/>
                  </a:cubicBezTo>
                  <a:lnTo>
                    <a:pt x="151" y="505"/>
                  </a:lnTo>
                  <a:cubicBezTo>
                    <a:pt x="151" y="505"/>
                    <a:pt x="151" y="505"/>
                    <a:pt x="151" y="505"/>
                  </a:cubicBezTo>
                  <a:cubicBezTo>
                    <a:pt x="157" y="505"/>
                    <a:pt x="160" y="510"/>
                    <a:pt x="167" y="524"/>
                  </a:cubicBezTo>
                  <a:lnTo>
                    <a:pt x="131" y="524"/>
                  </a:lnTo>
                  <a:cubicBezTo>
                    <a:pt x="143" y="536"/>
                    <a:pt x="179" y="536"/>
                    <a:pt x="203" y="536"/>
                  </a:cubicBezTo>
                  <a:cubicBezTo>
                    <a:pt x="131" y="536"/>
                    <a:pt x="227" y="548"/>
                    <a:pt x="155" y="560"/>
                  </a:cubicBezTo>
                  <a:cubicBezTo>
                    <a:pt x="179" y="572"/>
                    <a:pt x="215" y="584"/>
                    <a:pt x="238" y="584"/>
                  </a:cubicBezTo>
                  <a:cubicBezTo>
                    <a:pt x="227" y="584"/>
                    <a:pt x="227" y="584"/>
                    <a:pt x="238" y="608"/>
                  </a:cubicBezTo>
                  <a:lnTo>
                    <a:pt x="191" y="608"/>
                  </a:lnTo>
                  <a:cubicBezTo>
                    <a:pt x="203" y="608"/>
                    <a:pt x="227" y="620"/>
                    <a:pt x="250" y="620"/>
                  </a:cubicBezTo>
                  <a:cubicBezTo>
                    <a:pt x="155" y="655"/>
                    <a:pt x="155" y="632"/>
                    <a:pt x="238" y="655"/>
                  </a:cubicBezTo>
                  <a:lnTo>
                    <a:pt x="215" y="655"/>
                  </a:lnTo>
                  <a:cubicBezTo>
                    <a:pt x="215" y="675"/>
                    <a:pt x="175" y="774"/>
                    <a:pt x="186" y="790"/>
                  </a:cubicBezTo>
                  <a:lnTo>
                    <a:pt x="186" y="790"/>
                  </a:lnTo>
                  <a:cubicBezTo>
                    <a:pt x="182" y="793"/>
                    <a:pt x="187" y="798"/>
                    <a:pt x="203" y="798"/>
                  </a:cubicBezTo>
                  <a:cubicBezTo>
                    <a:pt x="191" y="798"/>
                    <a:pt x="96" y="822"/>
                    <a:pt x="167" y="846"/>
                  </a:cubicBezTo>
                  <a:cubicBezTo>
                    <a:pt x="143" y="846"/>
                    <a:pt x="141" y="851"/>
                    <a:pt x="131" y="851"/>
                  </a:cubicBezTo>
                  <a:cubicBezTo>
                    <a:pt x="126" y="851"/>
                    <a:pt x="119" y="850"/>
                    <a:pt x="107" y="846"/>
                  </a:cubicBezTo>
                  <a:lnTo>
                    <a:pt x="107" y="846"/>
                  </a:lnTo>
                  <a:cubicBezTo>
                    <a:pt x="155" y="870"/>
                    <a:pt x="191" y="870"/>
                    <a:pt x="238" y="870"/>
                  </a:cubicBezTo>
                  <a:cubicBezTo>
                    <a:pt x="232" y="872"/>
                    <a:pt x="228" y="873"/>
                    <a:pt x="224" y="875"/>
                  </a:cubicBezTo>
                  <a:lnTo>
                    <a:pt x="224" y="875"/>
                  </a:lnTo>
                  <a:cubicBezTo>
                    <a:pt x="223" y="875"/>
                    <a:pt x="221" y="874"/>
                    <a:pt x="220" y="874"/>
                  </a:cubicBezTo>
                  <a:cubicBezTo>
                    <a:pt x="206" y="874"/>
                    <a:pt x="198" y="883"/>
                    <a:pt x="191" y="905"/>
                  </a:cubicBezTo>
                  <a:cubicBezTo>
                    <a:pt x="191" y="905"/>
                    <a:pt x="227" y="969"/>
                    <a:pt x="252" y="969"/>
                  </a:cubicBezTo>
                  <a:cubicBezTo>
                    <a:pt x="256" y="969"/>
                    <a:pt x="259" y="968"/>
                    <a:pt x="262" y="965"/>
                  </a:cubicBezTo>
                  <a:lnTo>
                    <a:pt x="262" y="965"/>
                  </a:lnTo>
                  <a:cubicBezTo>
                    <a:pt x="238" y="989"/>
                    <a:pt x="238" y="1013"/>
                    <a:pt x="215" y="1024"/>
                  </a:cubicBezTo>
                  <a:lnTo>
                    <a:pt x="274" y="1024"/>
                  </a:lnTo>
                  <a:cubicBezTo>
                    <a:pt x="259" y="1037"/>
                    <a:pt x="250" y="1044"/>
                    <a:pt x="245" y="1047"/>
                  </a:cubicBezTo>
                  <a:lnTo>
                    <a:pt x="245" y="1047"/>
                  </a:lnTo>
                  <a:cubicBezTo>
                    <a:pt x="213" y="1051"/>
                    <a:pt x="166" y="1078"/>
                    <a:pt x="138" y="1084"/>
                  </a:cubicBezTo>
                  <a:lnTo>
                    <a:pt x="138" y="1084"/>
                  </a:lnTo>
                  <a:cubicBezTo>
                    <a:pt x="156" y="1085"/>
                    <a:pt x="173" y="1087"/>
                    <a:pt x="191" y="1096"/>
                  </a:cubicBezTo>
                  <a:cubicBezTo>
                    <a:pt x="167" y="1096"/>
                    <a:pt x="143" y="1096"/>
                    <a:pt x="119" y="1108"/>
                  </a:cubicBezTo>
                  <a:cubicBezTo>
                    <a:pt x="96" y="1108"/>
                    <a:pt x="215" y="1155"/>
                    <a:pt x="203" y="1155"/>
                  </a:cubicBezTo>
                  <a:cubicBezTo>
                    <a:pt x="215" y="1167"/>
                    <a:pt x="107" y="1203"/>
                    <a:pt x="238" y="1227"/>
                  </a:cubicBezTo>
                  <a:cubicBezTo>
                    <a:pt x="191" y="1227"/>
                    <a:pt x="203" y="1286"/>
                    <a:pt x="179" y="1310"/>
                  </a:cubicBezTo>
                  <a:cubicBezTo>
                    <a:pt x="179" y="1328"/>
                    <a:pt x="192" y="1339"/>
                    <a:pt x="208" y="1339"/>
                  </a:cubicBezTo>
                  <a:cubicBezTo>
                    <a:pt x="214" y="1339"/>
                    <a:pt x="220" y="1337"/>
                    <a:pt x="227" y="1334"/>
                  </a:cubicBezTo>
                  <a:lnTo>
                    <a:pt x="227" y="1334"/>
                  </a:lnTo>
                  <a:cubicBezTo>
                    <a:pt x="191" y="1358"/>
                    <a:pt x="167" y="1358"/>
                    <a:pt x="238" y="1394"/>
                  </a:cubicBezTo>
                  <a:cubicBezTo>
                    <a:pt x="215" y="1394"/>
                    <a:pt x="119" y="1489"/>
                    <a:pt x="143" y="1513"/>
                  </a:cubicBezTo>
                  <a:cubicBezTo>
                    <a:pt x="158" y="1528"/>
                    <a:pt x="212" y="1538"/>
                    <a:pt x="258" y="1541"/>
                  </a:cubicBezTo>
                  <a:lnTo>
                    <a:pt x="258" y="1541"/>
                  </a:lnTo>
                  <a:cubicBezTo>
                    <a:pt x="211" y="1579"/>
                    <a:pt x="167" y="1674"/>
                    <a:pt x="167" y="1715"/>
                  </a:cubicBezTo>
                  <a:lnTo>
                    <a:pt x="212" y="1715"/>
                  </a:lnTo>
                  <a:cubicBezTo>
                    <a:pt x="210" y="1716"/>
                    <a:pt x="207" y="1718"/>
                    <a:pt x="204" y="1720"/>
                  </a:cubicBezTo>
                  <a:lnTo>
                    <a:pt x="204" y="1720"/>
                  </a:lnTo>
                  <a:cubicBezTo>
                    <a:pt x="203" y="1718"/>
                    <a:pt x="201" y="1717"/>
                    <a:pt x="198" y="1717"/>
                  </a:cubicBezTo>
                  <a:cubicBezTo>
                    <a:pt x="193" y="1717"/>
                    <a:pt x="187" y="1721"/>
                    <a:pt x="180" y="1725"/>
                  </a:cubicBezTo>
                  <a:lnTo>
                    <a:pt x="180" y="1725"/>
                  </a:lnTo>
                  <a:cubicBezTo>
                    <a:pt x="179" y="1722"/>
                    <a:pt x="179" y="1719"/>
                    <a:pt x="179" y="1715"/>
                  </a:cubicBezTo>
                  <a:lnTo>
                    <a:pt x="179" y="1715"/>
                  </a:lnTo>
                  <a:cubicBezTo>
                    <a:pt x="177" y="1721"/>
                    <a:pt x="177" y="1724"/>
                    <a:pt x="178" y="1726"/>
                  </a:cubicBezTo>
                  <a:lnTo>
                    <a:pt x="178" y="1726"/>
                  </a:lnTo>
                  <a:cubicBezTo>
                    <a:pt x="170" y="1733"/>
                    <a:pt x="161" y="1740"/>
                    <a:pt x="154" y="1743"/>
                  </a:cubicBezTo>
                  <a:lnTo>
                    <a:pt x="154" y="1743"/>
                  </a:lnTo>
                  <a:cubicBezTo>
                    <a:pt x="151" y="1742"/>
                    <a:pt x="147" y="1741"/>
                    <a:pt x="143" y="1739"/>
                  </a:cubicBezTo>
                  <a:lnTo>
                    <a:pt x="143" y="1739"/>
                  </a:lnTo>
                  <a:cubicBezTo>
                    <a:pt x="143" y="1744"/>
                    <a:pt x="145" y="1746"/>
                    <a:pt x="148" y="1746"/>
                  </a:cubicBezTo>
                  <a:cubicBezTo>
                    <a:pt x="149" y="1746"/>
                    <a:pt x="152" y="1745"/>
                    <a:pt x="154" y="1743"/>
                  </a:cubicBezTo>
                  <a:lnTo>
                    <a:pt x="154" y="1743"/>
                  </a:lnTo>
                  <a:cubicBezTo>
                    <a:pt x="162" y="1746"/>
                    <a:pt x="171" y="1748"/>
                    <a:pt x="179" y="1748"/>
                  </a:cubicBezTo>
                  <a:cubicBezTo>
                    <a:pt x="188" y="1748"/>
                    <a:pt x="197" y="1746"/>
                    <a:pt x="206" y="1742"/>
                  </a:cubicBezTo>
                  <a:lnTo>
                    <a:pt x="206" y="1742"/>
                  </a:lnTo>
                  <a:cubicBezTo>
                    <a:pt x="206" y="1748"/>
                    <a:pt x="204" y="1755"/>
                    <a:pt x="203" y="1763"/>
                  </a:cubicBezTo>
                  <a:cubicBezTo>
                    <a:pt x="191" y="1775"/>
                    <a:pt x="183" y="1777"/>
                    <a:pt x="177" y="1777"/>
                  </a:cubicBezTo>
                  <a:cubicBezTo>
                    <a:pt x="173" y="1777"/>
                    <a:pt x="169" y="1775"/>
                    <a:pt x="167" y="1775"/>
                  </a:cubicBezTo>
                  <a:cubicBezTo>
                    <a:pt x="163" y="1775"/>
                    <a:pt x="160" y="1779"/>
                    <a:pt x="155" y="1798"/>
                  </a:cubicBezTo>
                  <a:cubicBezTo>
                    <a:pt x="167" y="1794"/>
                    <a:pt x="178" y="1793"/>
                    <a:pt x="188" y="1793"/>
                  </a:cubicBezTo>
                  <a:cubicBezTo>
                    <a:pt x="208" y="1793"/>
                    <a:pt x="227" y="1798"/>
                    <a:pt x="250" y="1798"/>
                  </a:cubicBezTo>
                  <a:cubicBezTo>
                    <a:pt x="148" y="1817"/>
                    <a:pt x="212" y="1900"/>
                    <a:pt x="251" y="1920"/>
                  </a:cubicBezTo>
                  <a:lnTo>
                    <a:pt x="251" y="1920"/>
                  </a:lnTo>
                  <a:cubicBezTo>
                    <a:pt x="214" y="1927"/>
                    <a:pt x="208" y="1953"/>
                    <a:pt x="167" y="1953"/>
                  </a:cubicBezTo>
                  <a:cubicBezTo>
                    <a:pt x="198" y="1953"/>
                    <a:pt x="193" y="1979"/>
                    <a:pt x="221" y="1979"/>
                  </a:cubicBezTo>
                  <a:cubicBezTo>
                    <a:pt x="226" y="1979"/>
                    <a:pt x="232" y="1979"/>
                    <a:pt x="238" y="1977"/>
                  </a:cubicBezTo>
                  <a:lnTo>
                    <a:pt x="238" y="1977"/>
                  </a:lnTo>
                  <a:cubicBezTo>
                    <a:pt x="215" y="2013"/>
                    <a:pt x="107" y="2036"/>
                    <a:pt x="215" y="2072"/>
                  </a:cubicBezTo>
                  <a:cubicBezTo>
                    <a:pt x="203" y="2084"/>
                    <a:pt x="179" y="2084"/>
                    <a:pt x="155" y="2096"/>
                  </a:cubicBezTo>
                  <a:cubicBezTo>
                    <a:pt x="165" y="2103"/>
                    <a:pt x="172" y="2105"/>
                    <a:pt x="178" y="2105"/>
                  </a:cubicBezTo>
                  <a:cubicBezTo>
                    <a:pt x="187" y="2105"/>
                    <a:pt x="192" y="2099"/>
                    <a:pt x="199" y="2099"/>
                  </a:cubicBezTo>
                  <a:cubicBezTo>
                    <a:pt x="203" y="2099"/>
                    <a:pt x="208" y="2101"/>
                    <a:pt x="215" y="2108"/>
                  </a:cubicBezTo>
                  <a:cubicBezTo>
                    <a:pt x="143" y="2179"/>
                    <a:pt x="274" y="2227"/>
                    <a:pt x="143" y="2298"/>
                  </a:cubicBezTo>
                  <a:lnTo>
                    <a:pt x="227" y="2298"/>
                  </a:lnTo>
                  <a:cubicBezTo>
                    <a:pt x="215" y="2310"/>
                    <a:pt x="191" y="2310"/>
                    <a:pt x="179" y="2322"/>
                  </a:cubicBezTo>
                  <a:cubicBezTo>
                    <a:pt x="191" y="2334"/>
                    <a:pt x="215" y="2346"/>
                    <a:pt x="227" y="2358"/>
                  </a:cubicBezTo>
                  <a:cubicBezTo>
                    <a:pt x="298" y="2334"/>
                    <a:pt x="453" y="2286"/>
                    <a:pt x="465" y="2286"/>
                  </a:cubicBezTo>
                  <a:cubicBezTo>
                    <a:pt x="405" y="2275"/>
                    <a:pt x="477" y="2203"/>
                    <a:pt x="488" y="2179"/>
                  </a:cubicBezTo>
                  <a:cubicBezTo>
                    <a:pt x="483" y="2179"/>
                    <a:pt x="465" y="2182"/>
                    <a:pt x="456" y="2182"/>
                  </a:cubicBezTo>
                  <a:cubicBezTo>
                    <a:pt x="447" y="2182"/>
                    <a:pt x="447" y="2179"/>
                    <a:pt x="477" y="2167"/>
                  </a:cubicBezTo>
                  <a:cubicBezTo>
                    <a:pt x="471" y="2166"/>
                    <a:pt x="467" y="2165"/>
                    <a:pt x="464" y="2165"/>
                  </a:cubicBezTo>
                  <a:cubicBezTo>
                    <a:pt x="449" y="2165"/>
                    <a:pt x="455" y="2182"/>
                    <a:pt x="434" y="2182"/>
                  </a:cubicBezTo>
                  <a:cubicBezTo>
                    <a:pt x="429" y="2182"/>
                    <a:pt x="424" y="2181"/>
                    <a:pt x="417" y="2179"/>
                  </a:cubicBezTo>
                  <a:cubicBezTo>
                    <a:pt x="477" y="2167"/>
                    <a:pt x="429" y="2132"/>
                    <a:pt x="500" y="2120"/>
                  </a:cubicBezTo>
                  <a:cubicBezTo>
                    <a:pt x="490" y="2120"/>
                    <a:pt x="479" y="2120"/>
                    <a:pt x="468" y="2111"/>
                  </a:cubicBezTo>
                  <a:lnTo>
                    <a:pt x="468" y="2111"/>
                  </a:lnTo>
                  <a:cubicBezTo>
                    <a:pt x="460" y="2109"/>
                    <a:pt x="453" y="2108"/>
                    <a:pt x="453" y="2108"/>
                  </a:cubicBezTo>
                  <a:cubicBezTo>
                    <a:pt x="467" y="2094"/>
                    <a:pt x="481" y="2088"/>
                    <a:pt x="492" y="2088"/>
                  </a:cubicBezTo>
                  <a:cubicBezTo>
                    <a:pt x="500" y="2088"/>
                    <a:pt x="507" y="2091"/>
                    <a:pt x="512" y="2096"/>
                  </a:cubicBezTo>
                  <a:cubicBezTo>
                    <a:pt x="523" y="2096"/>
                    <a:pt x="392" y="1908"/>
                    <a:pt x="455" y="1908"/>
                  </a:cubicBezTo>
                  <a:cubicBezTo>
                    <a:pt x="463" y="1908"/>
                    <a:pt x="474" y="1911"/>
                    <a:pt x="488" y="1917"/>
                  </a:cubicBezTo>
                  <a:cubicBezTo>
                    <a:pt x="465" y="1894"/>
                    <a:pt x="429" y="1882"/>
                    <a:pt x="393" y="1882"/>
                  </a:cubicBezTo>
                  <a:cubicBezTo>
                    <a:pt x="422" y="1882"/>
                    <a:pt x="433" y="1877"/>
                    <a:pt x="425" y="1871"/>
                  </a:cubicBezTo>
                  <a:lnTo>
                    <a:pt x="425" y="1871"/>
                  </a:lnTo>
                  <a:cubicBezTo>
                    <a:pt x="461" y="1871"/>
                    <a:pt x="453" y="1822"/>
                    <a:pt x="479" y="1812"/>
                  </a:cubicBezTo>
                  <a:lnTo>
                    <a:pt x="479" y="1812"/>
                  </a:lnTo>
                  <a:cubicBezTo>
                    <a:pt x="460" y="1815"/>
                    <a:pt x="421" y="1821"/>
                    <a:pt x="395" y="1821"/>
                  </a:cubicBezTo>
                  <a:cubicBezTo>
                    <a:pt x="377" y="1821"/>
                    <a:pt x="365" y="1818"/>
                    <a:pt x="369" y="1810"/>
                  </a:cubicBezTo>
                  <a:lnTo>
                    <a:pt x="369" y="1810"/>
                  </a:lnTo>
                  <a:cubicBezTo>
                    <a:pt x="369" y="1811"/>
                    <a:pt x="370" y="1812"/>
                    <a:pt x="371" y="1812"/>
                  </a:cubicBezTo>
                  <a:cubicBezTo>
                    <a:pt x="383" y="1812"/>
                    <a:pt x="450" y="1770"/>
                    <a:pt x="470" y="1770"/>
                  </a:cubicBezTo>
                  <a:cubicBezTo>
                    <a:pt x="474" y="1770"/>
                    <a:pt x="477" y="1771"/>
                    <a:pt x="477" y="1775"/>
                  </a:cubicBezTo>
                  <a:cubicBezTo>
                    <a:pt x="477" y="1763"/>
                    <a:pt x="477" y="1763"/>
                    <a:pt x="477" y="1751"/>
                  </a:cubicBezTo>
                  <a:cubicBezTo>
                    <a:pt x="469" y="1751"/>
                    <a:pt x="440" y="1756"/>
                    <a:pt x="432" y="1756"/>
                  </a:cubicBezTo>
                  <a:cubicBezTo>
                    <a:pt x="428" y="1756"/>
                    <a:pt x="429" y="1755"/>
                    <a:pt x="441" y="1751"/>
                  </a:cubicBezTo>
                  <a:cubicBezTo>
                    <a:pt x="405" y="1751"/>
                    <a:pt x="393" y="1739"/>
                    <a:pt x="381" y="1715"/>
                  </a:cubicBezTo>
                  <a:cubicBezTo>
                    <a:pt x="429" y="1715"/>
                    <a:pt x="441" y="1727"/>
                    <a:pt x="488" y="1751"/>
                  </a:cubicBezTo>
                  <a:cubicBezTo>
                    <a:pt x="517" y="1741"/>
                    <a:pt x="445" y="1724"/>
                    <a:pt x="473" y="1724"/>
                  </a:cubicBezTo>
                  <a:cubicBezTo>
                    <a:pt x="480" y="1724"/>
                    <a:pt x="492" y="1725"/>
                    <a:pt x="512" y="1727"/>
                  </a:cubicBezTo>
                  <a:cubicBezTo>
                    <a:pt x="417" y="1715"/>
                    <a:pt x="524" y="1703"/>
                    <a:pt x="453" y="1691"/>
                  </a:cubicBezTo>
                  <a:cubicBezTo>
                    <a:pt x="463" y="1689"/>
                    <a:pt x="470" y="1688"/>
                    <a:pt x="475" y="1688"/>
                  </a:cubicBezTo>
                  <a:lnTo>
                    <a:pt x="475" y="1688"/>
                  </a:lnTo>
                  <a:cubicBezTo>
                    <a:pt x="476" y="1690"/>
                    <a:pt x="478" y="1690"/>
                    <a:pt x="479" y="1690"/>
                  </a:cubicBezTo>
                  <a:cubicBezTo>
                    <a:pt x="483" y="1690"/>
                    <a:pt x="487" y="1688"/>
                    <a:pt x="479" y="1688"/>
                  </a:cubicBezTo>
                  <a:cubicBezTo>
                    <a:pt x="478" y="1688"/>
                    <a:pt x="476" y="1688"/>
                    <a:pt x="475" y="1688"/>
                  </a:cubicBezTo>
                  <a:lnTo>
                    <a:pt x="475" y="1688"/>
                  </a:lnTo>
                  <a:cubicBezTo>
                    <a:pt x="474" y="1686"/>
                    <a:pt x="475" y="1683"/>
                    <a:pt x="477" y="1679"/>
                  </a:cubicBezTo>
                  <a:cubicBezTo>
                    <a:pt x="465" y="1679"/>
                    <a:pt x="560" y="1667"/>
                    <a:pt x="536" y="1655"/>
                  </a:cubicBezTo>
                  <a:lnTo>
                    <a:pt x="536" y="1655"/>
                  </a:lnTo>
                  <a:cubicBezTo>
                    <a:pt x="519" y="1664"/>
                    <a:pt x="502" y="1672"/>
                    <a:pt x="486" y="1672"/>
                  </a:cubicBezTo>
                  <a:cubicBezTo>
                    <a:pt x="479" y="1672"/>
                    <a:pt x="472" y="1671"/>
                    <a:pt x="465" y="1667"/>
                  </a:cubicBezTo>
                  <a:cubicBezTo>
                    <a:pt x="429" y="1655"/>
                    <a:pt x="548" y="1644"/>
                    <a:pt x="536" y="1620"/>
                  </a:cubicBezTo>
                  <a:lnTo>
                    <a:pt x="536" y="1620"/>
                  </a:lnTo>
                  <a:cubicBezTo>
                    <a:pt x="524" y="1632"/>
                    <a:pt x="512" y="1632"/>
                    <a:pt x="500" y="1632"/>
                  </a:cubicBezTo>
                  <a:cubicBezTo>
                    <a:pt x="530" y="1602"/>
                    <a:pt x="527" y="1599"/>
                    <a:pt x="512" y="1599"/>
                  </a:cubicBezTo>
                  <a:cubicBezTo>
                    <a:pt x="509" y="1599"/>
                    <a:pt x="504" y="1599"/>
                    <a:pt x="499" y="1599"/>
                  </a:cubicBezTo>
                  <a:cubicBezTo>
                    <a:pt x="485" y="1599"/>
                    <a:pt x="466" y="1597"/>
                    <a:pt x="453" y="1584"/>
                  </a:cubicBezTo>
                  <a:lnTo>
                    <a:pt x="488" y="1584"/>
                  </a:lnTo>
                  <a:cubicBezTo>
                    <a:pt x="500" y="1572"/>
                    <a:pt x="429" y="1560"/>
                    <a:pt x="441" y="1548"/>
                  </a:cubicBezTo>
                  <a:lnTo>
                    <a:pt x="441" y="1548"/>
                  </a:lnTo>
                  <a:cubicBezTo>
                    <a:pt x="471" y="1554"/>
                    <a:pt x="477" y="1557"/>
                    <a:pt x="481" y="1557"/>
                  </a:cubicBezTo>
                  <a:cubicBezTo>
                    <a:pt x="485" y="1557"/>
                    <a:pt x="488" y="1554"/>
                    <a:pt x="512" y="1548"/>
                  </a:cubicBezTo>
                  <a:cubicBezTo>
                    <a:pt x="488" y="1548"/>
                    <a:pt x="488" y="1536"/>
                    <a:pt x="500" y="1524"/>
                  </a:cubicBezTo>
                  <a:cubicBezTo>
                    <a:pt x="477" y="1524"/>
                    <a:pt x="465" y="1524"/>
                    <a:pt x="441" y="1513"/>
                  </a:cubicBezTo>
                  <a:cubicBezTo>
                    <a:pt x="453" y="1507"/>
                    <a:pt x="477" y="1507"/>
                    <a:pt x="497" y="1507"/>
                  </a:cubicBezTo>
                  <a:cubicBezTo>
                    <a:pt x="518" y="1507"/>
                    <a:pt x="536" y="1507"/>
                    <a:pt x="536" y="1501"/>
                  </a:cubicBezTo>
                  <a:cubicBezTo>
                    <a:pt x="524" y="1489"/>
                    <a:pt x="488" y="1489"/>
                    <a:pt x="465" y="1477"/>
                  </a:cubicBezTo>
                  <a:cubicBezTo>
                    <a:pt x="487" y="1469"/>
                    <a:pt x="491" y="1453"/>
                    <a:pt x="505" y="1453"/>
                  </a:cubicBezTo>
                  <a:cubicBezTo>
                    <a:pt x="513" y="1453"/>
                    <a:pt x="526" y="1459"/>
                    <a:pt x="548" y="1477"/>
                  </a:cubicBezTo>
                  <a:cubicBezTo>
                    <a:pt x="548" y="1467"/>
                    <a:pt x="486" y="1435"/>
                    <a:pt x="518" y="1435"/>
                  </a:cubicBezTo>
                  <a:cubicBezTo>
                    <a:pt x="524" y="1435"/>
                    <a:pt x="534" y="1436"/>
                    <a:pt x="549" y="1439"/>
                  </a:cubicBezTo>
                  <a:lnTo>
                    <a:pt x="549" y="1439"/>
                  </a:lnTo>
                  <a:cubicBezTo>
                    <a:pt x="534" y="1418"/>
                    <a:pt x="512" y="1346"/>
                    <a:pt x="512" y="1346"/>
                  </a:cubicBezTo>
                  <a:cubicBezTo>
                    <a:pt x="536" y="1346"/>
                    <a:pt x="548" y="1334"/>
                    <a:pt x="572" y="1334"/>
                  </a:cubicBezTo>
                  <a:cubicBezTo>
                    <a:pt x="536" y="1334"/>
                    <a:pt x="512" y="1334"/>
                    <a:pt x="488" y="1322"/>
                  </a:cubicBezTo>
                  <a:cubicBezTo>
                    <a:pt x="493" y="1317"/>
                    <a:pt x="499" y="1315"/>
                    <a:pt x="507" y="1313"/>
                  </a:cubicBezTo>
                  <a:lnTo>
                    <a:pt x="507" y="1313"/>
                  </a:lnTo>
                  <a:cubicBezTo>
                    <a:pt x="510" y="1314"/>
                    <a:pt x="514" y="1315"/>
                    <a:pt x="519" y="1315"/>
                  </a:cubicBezTo>
                  <a:cubicBezTo>
                    <a:pt x="526" y="1315"/>
                    <a:pt x="536" y="1313"/>
                    <a:pt x="548" y="1310"/>
                  </a:cubicBezTo>
                  <a:cubicBezTo>
                    <a:pt x="533" y="1310"/>
                    <a:pt x="519" y="1310"/>
                    <a:pt x="507" y="1313"/>
                  </a:cubicBezTo>
                  <a:lnTo>
                    <a:pt x="507" y="1313"/>
                  </a:lnTo>
                  <a:cubicBezTo>
                    <a:pt x="495" y="1309"/>
                    <a:pt x="493" y="1296"/>
                    <a:pt x="500" y="1274"/>
                  </a:cubicBezTo>
                  <a:lnTo>
                    <a:pt x="500" y="1274"/>
                  </a:lnTo>
                  <a:cubicBezTo>
                    <a:pt x="517" y="1283"/>
                    <a:pt x="552" y="1291"/>
                    <a:pt x="583" y="1291"/>
                  </a:cubicBezTo>
                  <a:cubicBezTo>
                    <a:pt x="596" y="1291"/>
                    <a:pt x="609" y="1290"/>
                    <a:pt x="619" y="1286"/>
                  </a:cubicBezTo>
                  <a:cubicBezTo>
                    <a:pt x="539" y="1286"/>
                    <a:pt x="580" y="1253"/>
                    <a:pt x="509" y="1240"/>
                  </a:cubicBezTo>
                  <a:lnTo>
                    <a:pt x="509" y="1240"/>
                  </a:lnTo>
                  <a:cubicBezTo>
                    <a:pt x="512" y="1225"/>
                    <a:pt x="509" y="1195"/>
                    <a:pt x="493" y="1195"/>
                  </a:cubicBezTo>
                  <a:cubicBezTo>
                    <a:pt x="492" y="1195"/>
                    <a:pt x="491" y="1195"/>
                    <a:pt x="490" y="1195"/>
                  </a:cubicBezTo>
                  <a:lnTo>
                    <a:pt x="490" y="1195"/>
                  </a:lnTo>
                  <a:cubicBezTo>
                    <a:pt x="499" y="1182"/>
                    <a:pt x="489" y="1172"/>
                    <a:pt x="441" y="1155"/>
                  </a:cubicBezTo>
                  <a:cubicBezTo>
                    <a:pt x="477" y="1155"/>
                    <a:pt x="477" y="1155"/>
                    <a:pt x="441" y="1143"/>
                  </a:cubicBezTo>
                  <a:lnTo>
                    <a:pt x="441" y="1143"/>
                  </a:lnTo>
                  <a:cubicBezTo>
                    <a:pt x="441" y="1143"/>
                    <a:pt x="483" y="1149"/>
                    <a:pt x="508" y="1149"/>
                  </a:cubicBezTo>
                  <a:cubicBezTo>
                    <a:pt x="520" y="1149"/>
                    <a:pt x="528" y="1147"/>
                    <a:pt x="524" y="1143"/>
                  </a:cubicBezTo>
                  <a:cubicBezTo>
                    <a:pt x="512" y="1108"/>
                    <a:pt x="560" y="1120"/>
                    <a:pt x="608" y="1108"/>
                  </a:cubicBezTo>
                  <a:cubicBezTo>
                    <a:pt x="584" y="1108"/>
                    <a:pt x="563" y="1111"/>
                    <a:pt x="542" y="1111"/>
                  </a:cubicBezTo>
                  <a:cubicBezTo>
                    <a:pt x="521" y="1111"/>
                    <a:pt x="500" y="1108"/>
                    <a:pt x="477" y="1096"/>
                  </a:cubicBezTo>
                  <a:cubicBezTo>
                    <a:pt x="500" y="1096"/>
                    <a:pt x="524" y="1096"/>
                    <a:pt x="560" y="1084"/>
                  </a:cubicBezTo>
                  <a:cubicBezTo>
                    <a:pt x="514" y="1056"/>
                    <a:pt x="489" y="1057"/>
                    <a:pt x="524" y="1054"/>
                  </a:cubicBezTo>
                  <a:lnTo>
                    <a:pt x="524" y="1054"/>
                  </a:lnTo>
                  <a:cubicBezTo>
                    <a:pt x="498" y="1038"/>
                    <a:pt x="472" y="1007"/>
                    <a:pt x="465" y="1001"/>
                  </a:cubicBezTo>
                  <a:cubicBezTo>
                    <a:pt x="504" y="981"/>
                    <a:pt x="479" y="962"/>
                    <a:pt x="449" y="962"/>
                  </a:cubicBezTo>
                  <a:cubicBezTo>
                    <a:pt x="442" y="962"/>
                    <a:pt x="435" y="963"/>
                    <a:pt x="429" y="965"/>
                  </a:cubicBezTo>
                  <a:cubicBezTo>
                    <a:pt x="468" y="948"/>
                    <a:pt x="463" y="942"/>
                    <a:pt x="457" y="940"/>
                  </a:cubicBezTo>
                  <a:lnTo>
                    <a:pt x="457" y="940"/>
                  </a:lnTo>
                  <a:cubicBezTo>
                    <a:pt x="462" y="940"/>
                    <a:pt x="475" y="941"/>
                    <a:pt x="500" y="941"/>
                  </a:cubicBezTo>
                  <a:cubicBezTo>
                    <a:pt x="477" y="929"/>
                    <a:pt x="441" y="917"/>
                    <a:pt x="417" y="905"/>
                  </a:cubicBezTo>
                  <a:cubicBezTo>
                    <a:pt x="429" y="905"/>
                    <a:pt x="441" y="893"/>
                    <a:pt x="441" y="893"/>
                  </a:cubicBezTo>
                  <a:lnTo>
                    <a:pt x="441" y="893"/>
                  </a:lnTo>
                  <a:cubicBezTo>
                    <a:pt x="434" y="895"/>
                    <a:pt x="427" y="896"/>
                    <a:pt x="419" y="896"/>
                  </a:cubicBezTo>
                  <a:cubicBezTo>
                    <a:pt x="373" y="896"/>
                    <a:pt x="313" y="870"/>
                    <a:pt x="262" y="870"/>
                  </a:cubicBezTo>
                  <a:cubicBezTo>
                    <a:pt x="286" y="864"/>
                    <a:pt x="302" y="861"/>
                    <a:pt x="315" y="861"/>
                  </a:cubicBezTo>
                  <a:cubicBezTo>
                    <a:pt x="353" y="861"/>
                    <a:pt x="358" y="882"/>
                    <a:pt x="429" y="882"/>
                  </a:cubicBezTo>
                  <a:cubicBezTo>
                    <a:pt x="418" y="879"/>
                    <a:pt x="415" y="878"/>
                    <a:pt x="415" y="878"/>
                  </a:cubicBezTo>
                  <a:lnTo>
                    <a:pt x="415" y="878"/>
                  </a:lnTo>
                  <a:cubicBezTo>
                    <a:pt x="416" y="878"/>
                    <a:pt x="429" y="881"/>
                    <a:pt x="435" y="881"/>
                  </a:cubicBezTo>
                  <a:cubicBezTo>
                    <a:pt x="440" y="881"/>
                    <a:pt x="439" y="878"/>
                    <a:pt x="417" y="870"/>
                  </a:cubicBezTo>
                  <a:lnTo>
                    <a:pt x="477" y="870"/>
                  </a:lnTo>
                  <a:cubicBezTo>
                    <a:pt x="477" y="866"/>
                    <a:pt x="476" y="864"/>
                    <a:pt x="475" y="863"/>
                  </a:cubicBezTo>
                  <a:lnTo>
                    <a:pt x="475" y="863"/>
                  </a:lnTo>
                  <a:cubicBezTo>
                    <a:pt x="478" y="859"/>
                    <a:pt x="482" y="854"/>
                    <a:pt x="488" y="846"/>
                  </a:cubicBezTo>
                  <a:cubicBezTo>
                    <a:pt x="429" y="834"/>
                    <a:pt x="381" y="810"/>
                    <a:pt x="334" y="786"/>
                  </a:cubicBezTo>
                  <a:lnTo>
                    <a:pt x="334" y="786"/>
                  </a:lnTo>
                  <a:cubicBezTo>
                    <a:pt x="500" y="810"/>
                    <a:pt x="381" y="786"/>
                    <a:pt x="488" y="822"/>
                  </a:cubicBezTo>
                  <a:cubicBezTo>
                    <a:pt x="477" y="810"/>
                    <a:pt x="453" y="798"/>
                    <a:pt x="441" y="786"/>
                  </a:cubicBezTo>
                  <a:lnTo>
                    <a:pt x="441" y="786"/>
                  </a:lnTo>
                  <a:cubicBezTo>
                    <a:pt x="448" y="790"/>
                    <a:pt x="454" y="791"/>
                    <a:pt x="459" y="791"/>
                  </a:cubicBezTo>
                  <a:cubicBezTo>
                    <a:pt x="472" y="791"/>
                    <a:pt x="480" y="783"/>
                    <a:pt x="488" y="774"/>
                  </a:cubicBezTo>
                  <a:lnTo>
                    <a:pt x="488" y="774"/>
                  </a:lnTo>
                  <a:cubicBezTo>
                    <a:pt x="479" y="778"/>
                    <a:pt x="470" y="779"/>
                    <a:pt x="462" y="779"/>
                  </a:cubicBezTo>
                  <a:cubicBezTo>
                    <a:pt x="441" y="779"/>
                    <a:pt x="426" y="768"/>
                    <a:pt x="417" y="751"/>
                  </a:cubicBezTo>
                  <a:lnTo>
                    <a:pt x="422" y="751"/>
                  </a:lnTo>
                  <a:cubicBezTo>
                    <a:pt x="419" y="747"/>
                    <a:pt x="417" y="743"/>
                    <a:pt x="417" y="739"/>
                  </a:cubicBezTo>
                  <a:cubicBezTo>
                    <a:pt x="417" y="739"/>
                    <a:pt x="429" y="727"/>
                    <a:pt x="441" y="727"/>
                  </a:cubicBezTo>
                  <a:cubicBezTo>
                    <a:pt x="453" y="679"/>
                    <a:pt x="429" y="655"/>
                    <a:pt x="381" y="655"/>
                  </a:cubicBezTo>
                  <a:lnTo>
                    <a:pt x="477" y="655"/>
                  </a:lnTo>
                  <a:cubicBezTo>
                    <a:pt x="418" y="646"/>
                    <a:pt x="359" y="636"/>
                    <a:pt x="300" y="626"/>
                  </a:cubicBezTo>
                  <a:lnTo>
                    <a:pt x="300" y="626"/>
                  </a:lnTo>
                  <a:cubicBezTo>
                    <a:pt x="322" y="628"/>
                    <a:pt x="351" y="629"/>
                    <a:pt x="380" y="629"/>
                  </a:cubicBezTo>
                  <a:cubicBezTo>
                    <a:pt x="432" y="629"/>
                    <a:pt x="483" y="626"/>
                    <a:pt x="488" y="620"/>
                  </a:cubicBezTo>
                  <a:cubicBezTo>
                    <a:pt x="488" y="612"/>
                    <a:pt x="478" y="609"/>
                    <a:pt x="464" y="609"/>
                  </a:cubicBezTo>
                  <a:cubicBezTo>
                    <a:pt x="436" y="609"/>
                    <a:pt x="393" y="620"/>
                    <a:pt x="393" y="620"/>
                  </a:cubicBezTo>
                  <a:cubicBezTo>
                    <a:pt x="417" y="608"/>
                    <a:pt x="441" y="596"/>
                    <a:pt x="477" y="596"/>
                  </a:cubicBezTo>
                  <a:cubicBezTo>
                    <a:pt x="441" y="596"/>
                    <a:pt x="405" y="596"/>
                    <a:pt x="381" y="584"/>
                  </a:cubicBezTo>
                  <a:lnTo>
                    <a:pt x="477" y="584"/>
                  </a:lnTo>
                  <a:cubicBezTo>
                    <a:pt x="441" y="584"/>
                    <a:pt x="417" y="572"/>
                    <a:pt x="381" y="560"/>
                  </a:cubicBezTo>
                  <a:lnTo>
                    <a:pt x="381" y="560"/>
                  </a:lnTo>
                  <a:cubicBezTo>
                    <a:pt x="399" y="566"/>
                    <a:pt x="417" y="569"/>
                    <a:pt x="435" y="569"/>
                  </a:cubicBezTo>
                  <a:cubicBezTo>
                    <a:pt x="453" y="569"/>
                    <a:pt x="471" y="566"/>
                    <a:pt x="488" y="560"/>
                  </a:cubicBezTo>
                  <a:cubicBezTo>
                    <a:pt x="477" y="560"/>
                    <a:pt x="477" y="548"/>
                    <a:pt x="477" y="536"/>
                  </a:cubicBezTo>
                  <a:cubicBezTo>
                    <a:pt x="465" y="536"/>
                    <a:pt x="334" y="524"/>
                    <a:pt x="346" y="501"/>
                  </a:cubicBezTo>
                  <a:lnTo>
                    <a:pt x="346" y="501"/>
                  </a:lnTo>
                  <a:cubicBezTo>
                    <a:pt x="363" y="507"/>
                    <a:pt x="381" y="509"/>
                    <a:pt x="401" y="509"/>
                  </a:cubicBezTo>
                  <a:cubicBezTo>
                    <a:pt x="420" y="509"/>
                    <a:pt x="441" y="507"/>
                    <a:pt x="465" y="501"/>
                  </a:cubicBezTo>
                  <a:cubicBezTo>
                    <a:pt x="381" y="489"/>
                    <a:pt x="286" y="501"/>
                    <a:pt x="215" y="453"/>
                  </a:cubicBezTo>
                  <a:cubicBezTo>
                    <a:pt x="216" y="451"/>
                    <a:pt x="218" y="449"/>
                    <a:pt x="219" y="447"/>
                  </a:cubicBezTo>
                  <a:lnTo>
                    <a:pt x="219" y="447"/>
                  </a:lnTo>
                  <a:cubicBezTo>
                    <a:pt x="223" y="451"/>
                    <a:pt x="226" y="453"/>
                    <a:pt x="228" y="453"/>
                  </a:cubicBezTo>
                  <a:cubicBezTo>
                    <a:pt x="232" y="453"/>
                    <a:pt x="234" y="446"/>
                    <a:pt x="231" y="443"/>
                  </a:cubicBezTo>
                  <a:lnTo>
                    <a:pt x="231" y="443"/>
                  </a:lnTo>
                  <a:cubicBezTo>
                    <a:pt x="307" y="453"/>
                    <a:pt x="386" y="479"/>
                    <a:pt x="454" y="479"/>
                  </a:cubicBezTo>
                  <a:cubicBezTo>
                    <a:pt x="489" y="479"/>
                    <a:pt x="521" y="472"/>
                    <a:pt x="548" y="453"/>
                  </a:cubicBezTo>
                  <a:cubicBezTo>
                    <a:pt x="512" y="453"/>
                    <a:pt x="488" y="441"/>
                    <a:pt x="453" y="429"/>
                  </a:cubicBezTo>
                  <a:lnTo>
                    <a:pt x="453" y="429"/>
                  </a:lnTo>
                  <a:cubicBezTo>
                    <a:pt x="477" y="441"/>
                    <a:pt x="488" y="453"/>
                    <a:pt x="512" y="465"/>
                  </a:cubicBezTo>
                  <a:cubicBezTo>
                    <a:pt x="501" y="467"/>
                    <a:pt x="491" y="468"/>
                    <a:pt x="482" y="468"/>
                  </a:cubicBezTo>
                  <a:cubicBezTo>
                    <a:pt x="439" y="468"/>
                    <a:pt x="408" y="449"/>
                    <a:pt x="369" y="429"/>
                  </a:cubicBezTo>
                  <a:lnTo>
                    <a:pt x="477" y="429"/>
                  </a:lnTo>
                  <a:cubicBezTo>
                    <a:pt x="429" y="417"/>
                    <a:pt x="477" y="417"/>
                    <a:pt x="488" y="417"/>
                  </a:cubicBezTo>
                  <a:cubicBezTo>
                    <a:pt x="477" y="405"/>
                    <a:pt x="465" y="393"/>
                    <a:pt x="453" y="393"/>
                  </a:cubicBezTo>
                  <a:cubicBezTo>
                    <a:pt x="453" y="393"/>
                    <a:pt x="500" y="370"/>
                    <a:pt x="500" y="370"/>
                  </a:cubicBezTo>
                  <a:lnTo>
                    <a:pt x="500" y="370"/>
                  </a:lnTo>
                  <a:cubicBezTo>
                    <a:pt x="459" y="376"/>
                    <a:pt x="411" y="379"/>
                    <a:pt x="363" y="379"/>
                  </a:cubicBezTo>
                  <a:cubicBezTo>
                    <a:pt x="316" y="379"/>
                    <a:pt x="268" y="376"/>
                    <a:pt x="227" y="370"/>
                  </a:cubicBezTo>
                  <a:cubicBezTo>
                    <a:pt x="310" y="346"/>
                    <a:pt x="369" y="358"/>
                    <a:pt x="453" y="346"/>
                  </a:cubicBezTo>
                  <a:cubicBezTo>
                    <a:pt x="358" y="346"/>
                    <a:pt x="453" y="346"/>
                    <a:pt x="453" y="334"/>
                  </a:cubicBezTo>
                  <a:cubicBezTo>
                    <a:pt x="417" y="334"/>
                    <a:pt x="334" y="310"/>
                    <a:pt x="286" y="286"/>
                  </a:cubicBezTo>
                  <a:cubicBezTo>
                    <a:pt x="348" y="286"/>
                    <a:pt x="338" y="223"/>
                    <a:pt x="381" y="215"/>
                  </a:cubicBezTo>
                  <a:lnTo>
                    <a:pt x="381" y="215"/>
                  </a:lnTo>
                  <a:cubicBezTo>
                    <a:pt x="385" y="215"/>
                    <a:pt x="389" y="215"/>
                    <a:pt x="393" y="215"/>
                  </a:cubicBezTo>
                  <a:cubicBezTo>
                    <a:pt x="392" y="214"/>
                    <a:pt x="391" y="214"/>
                    <a:pt x="391" y="214"/>
                  </a:cubicBezTo>
                  <a:lnTo>
                    <a:pt x="391" y="214"/>
                  </a:lnTo>
                  <a:cubicBezTo>
                    <a:pt x="387" y="214"/>
                    <a:pt x="384" y="214"/>
                    <a:pt x="381" y="215"/>
                  </a:cubicBezTo>
                  <a:lnTo>
                    <a:pt x="381" y="215"/>
                  </a:lnTo>
                  <a:cubicBezTo>
                    <a:pt x="327" y="213"/>
                    <a:pt x="282" y="201"/>
                    <a:pt x="227" y="179"/>
                  </a:cubicBezTo>
                  <a:cubicBezTo>
                    <a:pt x="238" y="167"/>
                    <a:pt x="250" y="167"/>
                    <a:pt x="262" y="167"/>
                  </a:cubicBezTo>
                  <a:cubicBezTo>
                    <a:pt x="286" y="108"/>
                    <a:pt x="0" y="143"/>
                    <a:pt x="310" y="120"/>
                  </a:cubicBezTo>
                  <a:lnTo>
                    <a:pt x="310" y="120"/>
                  </a:lnTo>
                  <a:cubicBezTo>
                    <a:pt x="310" y="126"/>
                    <a:pt x="307" y="131"/>
                    <a:pt x="302" y="136"/>
                  </a:cubicBezTo>
                  <a:lnTo>
                    <a:pt x="302" y="136"/>
                  </a:lnTo>
                  <a:cubicBezTo>
                    <a:pt x="302" y="136"/>
                    <a:pt x="301" y="136"/>
                    <a:pt x="300" y="136"/>
                  </a:cubicBezTo>
                  <a:cubicBezTo>
                    <a:pt x="296" y="136"/>
                    <a:pt x="291" y="138"/>
                    <a:pt x="286" y="143"/>
                  </a:cubicBezTo>
                  <a:cubicBezTo>
                    <a:pt x="292" y="143"/>
                    <a:pt x="298" y="140"/>
                    <a:pt x="302" y="136"/>
                  </a:cubicBezTo>
                  <a:lnTo>
                    <a:pt x="302" y="136"/>
                  </a:lnTo>
                  <a:cubicBezTo>
                    <a:pt x="307" y="137"/>
                    <a:pt x="310" y="143"/>
                    <a:pt x="310" y="155"/>
                  </a:cubicBezTo>
                  <a:cubicBezTo>
                    <a:pt x="334" y="131"/>
                    <a:pt x="346" y="108"/>
                    <a:pt x="358" y="72"/>
                  </a:cubicBezTo>
                  <a:cubicBezTo>
                    <a:pt x="358" y="72"/>
                    <a:pt x="191" y="60"/>
                    <a:pt x="215" y="36"/>
                  </a:cubicBezTo>
                  <a:lnTo>
                    <a:pt x="254" y="36"/>
                  </a:lnTo>
                  <a:cubicBezTo>
                    <a:pt x="255" y="34"/>
                    <a:pt x="257" y="32"/>
                    <a:pt x="259" y="31"/>
                  </a:cubicBezTo>
                  <a:lnTo>
                    <a:pt x="259" y="31"/>
                  </a:lnTo>
                  <a:cubicBezTo>
                    <a:pt x="258" y="31"/>
                    <a:pt x="257" y="31"/>
                    <a:pt x="256" y="31"/>
                  </a:cubicBezTo>
                  <a:cubicBezTo>
                    <a:pt x="228" y="31"/>
                    <a:pt x="175" y="14"/>
                    <a:pt x="138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2799850" y="2095625"/>
              <a:ext cx="325" cy="150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8" y="1"/>
                  </a:moveTo>
                  <a:cubicBezTo>
                    <a:pt x="0" y="1"/>
                    <a:pt x="8" y="6"/>
                    <a:pt x="11" y="6"/>
                  </a:cubicBezTo>
                  <a:cubicBezTo>
                    <a:pt x="12" y="6"/>
                    <a:pt x="12" y="4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2789325" y="2061350"/>
              <a:ext cx="175" cy="375"/>
            </a:xfrm>
            <a:custGeom>
              <a:avLst/>
              <a:gdLst/>
              <a:ahLst/>
              <a:cxnLst/>
              <a:rect l="l" t="t" r="r" b="b"/>
              <a:pathLst>
                <a:path w="7" h="15" extrusionOk="0">
                  <a:moveTo>
                    <a:pt x="6" y="0"/>
                  </a:moveTo>
                  <a:cubicBezTo>
                    <a:pt x="4" y="0"/>
                    <a:pt x="0" y="7"/>
                    <a:pt x="0" y="14"/>
                  </a:cubicBezTo>
                  <a:cubicBezTo>
                    <a:pt x="6" y="4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2794400" y="2058925"/>
              <a:ext cx="600" cy="250"/>
            </a:xfrm>
            <a:custGeom>
              <a:avLst/>
              <a:gdLst/>
              <a:ahLst/>
              <a:cxnLst/>
              <a:rect l="l" t="t" r="r" b="b"/>
              <a:pathLst>
                <a:path w="24" h="10" extrusionOk="0">
                  <a:moveTo>
                    <a:pt x="8" y="1"/>
                  </a:moveTo>
                  <a:cubicBezTo>
                    <a:pt x="0" y="1"/>
                    <a:pt x="7" y="7"/>
                    <a:pt x="15" y="7"/>
                  </a:cubicBezTo>
                  <a:lnTo>
                    <a:pt x="15" y="7"/>
                  </a:lnTo>
                  <a:cubicBezTo>
                    <a:pt x="14" y="9"/>
                    <a:pt x="15" y="9"/>
                    <a:pt x="16" y="9"/>
                  </a:cubicBezTo>
                  <a:cubicBezTo>
                    <a:pt x="17" y="9"/>
                    <a:pt x="20" y="8"/>
                    <a:pt x="24" y="4"/>
                  </a:cubicBezTo>
                  <a:cubicBezTo>
                    <a:pt x="16" y="2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2791800" y="2060700"/>
              <a:ext cx="1725" cy="425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10" y="1"/>
                  </a:moveTo>
                  <a:cubicBezTo>
                    <a:pt x="2" y="1"/>
                    <a:pt x="1" y="4"/>
                    <a:pt x="21" y="16"/>
                  </a:cubicBezTo>
                  <a:cubicBezTo>
                    <a:pt x="68" y="16"/>
                    <a:pt x="26" y="1"/>
                    <a:pt x="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2792000" y="20605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4" y="1"/>
                  </a:moveTo>
                  <a:cubicBezTo>
                    <a:pt x="1" y="1"/>
                    <a:pt x="24" y="1"/>
                    <a:pt x="24" y="12"/>
                  </a:cubicBezTo>
                  <a:cubicBezTo>
                    <a:pt x="24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2789375" y="2062800"/>
              <a:ext cx="1000" cy="200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2" y="0"/>
                  </a:moveTo>
                  <a:cubicBezTo>
                    <a:pt x="1" y="0"/>
                    <a:pt x="3" y="1"/>
                    <a:pt x="10" y="4"/>
                  </a:cubicBezTo>
                  <a:lnTo>
                    <a:pt x="18" y="4"/>
                  </a:lnTo>
                  <a:cubicBezTo>
                    <a:pt x="10" y="2"/>
                    <a:pt x="3" y="0"/>
                    <a:pt x="2" y="0"/>
                  </a:cubicBezTo>
                  <a:close/>
                  <a:moveTo>
                    <a:pt x="18" y="4"/>
                  </a:moveTo>
                  <a:cubicBezTo>
                    <a:pt x="26" y="6"/>
                    <a:pt x="34" y="7"/>
                    <a:pt x="37" y="7"/>
                  </a:cubicBezTo>
                  <a:cubicBezTo>
                    <a:pt x="39" y="7"/>
                    <a:pt x="39" y="6"/>
                    <a:pt x="34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2793875" y="2060800"/>
              <a:ext cx="825" cy="250"/>
            </a:xfrm>
            <a:custGeom>
              <a:avLst/>
              <a:gdLst/>
              <a:ahLst/>
              <a:cxnLst/>
              <a:rect l="l" t="t" r="r" b="b"/>
              <a:pathLst>
                <a:path w="33" h="10" extrusionOk="0">
                  <a:moveTo>
                    <a:pt x="33" y="0"/>
                  </a:moveTo>
                  <a:cubicBezTo>
                    <a:pt x="9" y="6"/>
                    <a:pt x="0" y="9"/>
                    <a:pt x="2" y="9"/>
                  </a:cubicBezTo>
                  <a:cubicBezTo>
                    <a:pt x="3" y="9"/>
                    <a:pt x="15" y="6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2793850" y="2062000"/>
              <a:ext cx="550" cy="150"/>
            </a:xfrm>
            <a:custGeom>
              <a:avLst/>
              <a:gdLst/>
              <a:ahLst/>
              <a:cxnLst/>
              <a:rect l="l" t="t" r="r" b="b"/>
              <a:pathLst>
                <a:path w="22" h="6" extrusionOk="0">
                  <a:moveTo>
                    <a:pt x="22" y="0"/>
                  </a:moveTo>
                  <a:cubicBezTo>
                    <a:pt x="6" y="0"/>
                    <a:pt x="1" y="5"/>
                    <a:pt x="6" y="5"/>
                  </a:cubicBezTo>
                  <a:cubicBezTo>
                    <a:pt x="9" y="5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2794375" y="20614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5" y="0"/>
                  </a:moveTo>
                  <a:cubicBezTo>
                    <a:pt x="25" y="0"/>
                    <a:pt x="1" y="12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2794075" y="2065300"/>
              <a:ext cx="425" cy="275"/>
            </a:xfrm>
            <a:custGeom>
              <a:avLst/>
              <a:gdLst/>
              <a:ahLst/>
              <a:cxnLst/>
              <a:rect l="l" t="t" r="r" b="b"/>
              <a:pathLst>
                <a:path w="17" h="11" extrusionOk="0">
                  <a:moveTo>
                    <a:pt x="12" y="0"/>
                  </a:moveTo>
                  <a:cubicBezTo>
                    <a:pt x="9" y="0"/>
                    <a:pt x="5" y="3"/>
                    <a:pt x="1" y="11"/>
                  </a:cubicBezTo>
                  <a:cubicBezTo>
                    <a:pt x="17" y="11"/>
                    <a:pt x="17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2795875" y="206437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0" y="0"/>
                  </a:moveTo>
                  <a:cubicBezTo>
                    <a:pt x="48" y="0"/>
                    <a:pt x="48" y="0"/>
                    <a:pt x="0" y="0"/>
                  </a:cubicBez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2796775" y="2065125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12" y="1"/>
                  </a:moveTo>
                  <a:cubicBezTo>
                    <a:pt x="8" y="1"/>
                    <a:pt x="4" y="2"/>
                    <a:pt x="0" y="6"/>
                  </a:cubicBezTo>
                  <a:cubicBezTo>
                    <a:pt x="8" y="6"/>
                    <a:pt x="21" y="11"/>
                    <a:pt x="29" y="11"/>
                  </a:cubicBezTo>
                  <a:cubicBezTo>
                    <a:pt x="33" y="11"/>
                    <a:pt x="36" y="10"/>
                    <a:pt x="36" y="6"/>
                  </a:cubicBezTo>
                  <a:cubicBezTo>
                    <a:pt x="28" y="6"/>
                    <a:pt x="2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2793200" y="2069725"/>
              <a:ext cx="2100" cy="25"/>
            </a:xfrm>
            <a:custGeom>
              <a:avLst/>
              <a:gdLst/>
              <a:ahLst/>
              <a:cxnLst/>
              <a:rect l="l" t="t" r="r" b="b"/>
              <a:pathLst>
                <a:path w="84" h="1" extrusionOk="0">
                  <a:moveTo>
                    <a:pt x="84" y="1"/>
                  </a:moveTo>
                  <a:cubicBezTo>
                    <a:pt x="72" y="1"/>
                    <a:pt x="12" y="1"/>
                    <a:pt x="0" y="1"/>
                  </a:cubicBezTo>
                  <a:cubicBezTo>
                    <a:pt x="36" y="1"/>
                    <a:pt x="60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2798125" y="2073600"/>
              <a:ext cx="2100" cy="450"/>
            </a:xfrm>
            <a:custGeom>
              <a:avLst/>
              <a:gdLst/>
              <a:ahLst/>
              <a:cxnLst/>
              <a:rect l="l" t="t" r="r" b="b"/>
              <a:pathLst>
                <a:path w="84" h="18" extrusionOk="0">
                  <a:moveTo>
                    <a:pt x="6" y="0"/>
                  </a:moveTo>
                  <a:cubicBezTo>
                    <a:pt x="1" y="0"/>
                    <a:pt x="1" y="0"/>
                    <a:pt x="6" y="1"/>
                  </a:cubicBezTo>
                  <a:lnTo>
                    <a:pt x="6" y="1"/>
                  </a:lnTo>
                  <a:cubicBezTo>
                    <a:pt x="6" y="1"/>
                    <a:pt x="6" y="1"/>
                    <a:pt x="6" y="0"/>
                  </a:cubicBezTo>
                  <a:close/>
                  <a:moveTo>
                    <a:pt x="6" y="1"/>
                  </a:moveTo>
                  <a:cubicBezTo>
                    <a:pt x="23" y="9"/>
                    <a:pt x="39" y="17"/>
                    <a:pt x="52" y="17"/>
                  </a:cubicBezTo>
                  <a:cubicBezTo>
                    <a:pt x="57" y="17"/>
                    <a:pt x="62" y="16"/>
                    <a:pt x="65" y="12"/>
                  </a:cubicBezTo>
                  <a:cubicBezTo>
                    <a:pt x="84" y="3"/>
                    <a:pt x="22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2789625" y="2119300"/>
              <a:ext cx="825" cy="175"/>
            </a:xfrm>
            <a:custGeom>
              <a:avLst/>
              <a:gdLst/>
              <a:ahLst/>
              <a:cxnLst/>
              <a:rect l="l" t="t" r="r" b="b"/>
              <a:pathLst>
                <a:path w="33" h="7" extrusionOk="0">
                  <a:moveTo>
                    <a:pt x="29" y="1"/>
                  </a:moveTo>
                  <a:cubicBezTo>
                    <a:pt x="28" y="1"/>
                    <a:pt x="20" y="2"/>
                    <a:pt x="0" y="6"/>
                  </a:cubicBezTo>
                  <a:cubicBezTo>
                    <a:pt x="8" y="6"/>
                    <a:pt x="32" y="1"/>
                    <a:pt x="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2790225" y="2119725"/>
              <a:ext cx="1500" cy="25"/>
            </a:xfrm>
            <a:custGeom>
              <a:avLst/>
              <a:gdLst/>
              <a:ahLst/>
              <a:cxnLst/>
              <a:rect l="l" t="t" r="r" b="b"/>
              <a:pathLst>
                <a:path w="60" h="1" extrusionOk="0">
                  <a:moveTo>
                    <a:pt x="0" y="1"/>
                  </a:moveTo>
                  <a:cubicBezTo>
                    <a:pt x="60" y="1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2799750" y="2088175"/>
              <a:ext cx="1500" cy="25"/>
            </a:xfrm>
            <a:custGeom>
              <a:avLst/>
              <a:gdLst/>
              <a:ahLst/>
              <a:cxnLst/>
              <a:rect l="l" t="t" r="r" b="b"/>
              <a:pathLst>
                <a:path w="60" h="1" extrusionOk="0">
                  <a:moveTo>
                    <a:pt x="60" y="1"/>
                  </a:moveTo>
                  <a:cubicBezTo>
                    <a:pt x="48" y="1"/>
                    <a:pt x="0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2799150" y="2091150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48" y="1"/>
                  </a:moveTo>
                  <a:cubicBezTo>
                    <a:pt x="0" y="1"/>
                    <a:pt x="12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2800600" y="2093550"/>
              <a:ext cx="1250" cy="325"/>
            </a:xfrm>
            <a:custGeom>
              <a:avLst/>
              <a:gdLst/>
              <a:ahLst/>
              <a:cxnLst/>
              <a:rect l="l" t="t" r="r" b="b"/>
              <a:pathLst>
                <a:path w="50" h="13" extrusionOk="0">
                  <a:moveTo>
                    <a:pt x="50" y="0"/>
                  </a:moveTo>
                  <a:cubicBezTo>
                    <a:pt x="44" y="0"/>
                    <a:pt x="44" y="3"/>
                    <a:pt x="45" y="6"/>
                  </a:cubicBezTo>
                  <a:lnTo>
                    <a:pt x="45" y="6"/>
                  </a:lnTo>
                  <a:cubicBezTo>
                    <a:pt x="48" y="4"/>
                    <a:pt x="50" y="2"/>
                    <a:pt x="50" y="0"/>
                  </a:cubicBezTo>
                  <a:close/>
                  <a:moveTo>
                    <a:pt x="45" y="6"/>
                  </a:moveTo>
                  <a:cubicBezTo>
                    <a:pt x="32" y="12"/>
                    <a:pt x="1" y="12"/>
                    <a:pt x="50" y="12"/>
                  </a:cubicBezTo>
                  <a:cubicBezTo>
                    <a:pt x="50" y="12"/>
                    <a:pt x="46" y="9"/>
                    <a:pt x="45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2852625" y="2160225"/>
              <a:ext cx="425" cy="675"/>
            </a:xfrm>
            <a:custGeom>
              <a:avLst/>
              <a:gdLst/>
              <a:ahLst/>
              <a:cxnLst/>
              <a:rect l="l" t="t" r="r" b="b"/>
              <a:pathLst>
                <a:path w="17" h="27" extrusionOk="0">
                  <a:moveTo>
                    <a:pt x="16" y="0"/>
                  </a:moveTo>
                  <a:cubicBezTo>
                    <a:pt x="1" y="0"/>
                    <a:pt x="1" y="27"/>
                    <a:pt x="6" y="27"/>
                  </a:cubicBezTo>
                  <a:cubicBezTo>
                    <a:pt x="8" y="27"/>
                    <a:pt x="12" y="20"/>
                    <a:pt x="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2852525" y="216007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1" y="1"/>
                  </a:moveTo>
                  <a:cubicBezTo>
                    <a:pt x="9" y="1"/>
                    <a:pt x="1" y="6"/>
                    <a:pt x="9" y="6"/>
                  </a:cubicBezTo>
                  <a:cubicBezTo>
                    <a:pt x="12" y="2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2851325" y="2161650"/>
              <a:ext cx="825" cy="675"/>
            </a:xfrm>
            <a:custGeom>
              <a:avLst/>
              <a:gdLst/>
              <a:ahLst/>
              <a:cxnLst/>
              <a:rect l="l" t="t" r="r" b="b"/>
              <a:pathLst>
                <a:path w="33" h="27" extrusionOk="0">
                  <a:moveTo>
                    <a:pt x="9" y="0"/>
                  </a:moveTo>
                  <a:cubicBezTo>
                    <a:pt x="1" y="0"/>
                    <a:pt x="9" y="27"/>
                    <a:pt x="33" y="27"/>
                  </a:cubicBezTo>
                  <a:cubicBezTo>
                    <a:pt x="21" y="7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2852425" y="21629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0"/>
                  </a:moveTo>
                  <a:cubicBezTo>
                    <a:pt x="1" y="0"/>
                    <a:pt x="1" y="0"/>
                    <a:pt x="13" y="2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2848175" y="2167200"/>
              <a:ext cx="650" cy="80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" y="0"/>
                  </a:moveTo>
                  <a:cubicBezTo>
                    <a:pt x="0" y="0"/>
                    <a:pt x="25" y="31"/>
                    <a:pt x="25" y="31"/>
                  </a:cubicBezTo>
                  <a:cubicBezTo>
                    <a:pt x="25" y="31"/>
                    <a:pt x="23" y="28"/>
                    <a:pt x="16" y="19"/>
                  </a:cubicBezTo>
                  <a:cubicBezTo>
                    <a:pt x="5" y="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2846775" y="2168850"/>
              <a:ext cx="475" cy="1500"/>
            </a:xfrm>
            <a:custGeom>
              <a:avLst/>
              <a:gdLst/>
              <a:ahLst/>
              <a:cxnLst/>
              <a:rect l="l" t="t" r="r" b="b"/>
              <a:pathLst>
                <a:path w="19" h="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6"/>
                    <a:pt x="3" y="9"/>
                    <a:pt x="4" y="9"/>
                  </a:cubicBezTo>
                  <a:lnTo>
                    <a:pt x="4" y="9"/>
                  </a:lnTo>
                  <a:cubicBezTo>
                    <a:pt x="3" y="7"/>
                    <a:pt x="2" y="4"/>
                    <a:pt x="0" y="0"/>
                  </a:cubicBezTo>
                  <a:lnTo>
                    <a:pt x="0" y="0"/>
                  </a:lnTo>
                  <a:cubicBezTo>
                    <a:pt x="2" y="3"/>
                    <a:pt x="3" y="6"/>
                    <a:pt x="4" y="9"/>
                  </a:cubicBezTo>
                  <a:lnTo>
                    <a:pt x="4" y="9"/>
                  </a:lnTo>
                  <a:cubicBezTo>
                    <a:pt x="4" y="9"/>
                    <a:pt x="4" y="9"/>
                    <a:pt x="4" y="9"/>
                  </a:cubicBezTo>
                  <a:lnTo>
                    <a:pt x="4" y="9"/>
                  </a:lnTo>
                  <a:cubicBezTo>
                    <a:pt x="4" y="9"/>
                    <a:pt x="4" y="10"/>
                    <a:pt x="4" y="10"/>
                  </a:cubicBezTo>
                  <a:lnTo>
                    <a:pt x="4" y="10"/>
                  </a:lnTo>
                  <a:cubicBezTo>
                    <a:pt x="4" y="10"/>
                    <a:pt x="4" y="9"/>
                    <a:pt x="4" y="9"/>
                  </a:cubicBezTo>
                  <a:lnTo>
                    <a:pt x="4" y="9"/>
                  </a:lnTo>
                  <a:cubicBezTo>
                    <a:pt x="4" y="9"/>
                    <a:pt x="5" y="9"/>
                    <a:pt x="5" y="9"/>
                  </a:cubicBezTo>
                  <a:cubicBezTo>
                    <a:pt x="6" y="9"/>
                    <a:pt x="6" y="6"/>
                    <a:pt x="0" y="0"/>
                  </a:cubicBezTo>
                  <a:close/>
                  <a:moveTo>
                    <a:pt x="4" y="10"/>
                  </a:moveTo>
                  <a:lnTo>
                    <a:pt x="4" y="10"/>
                  </a:lnTo>
                  <a:cubicBezTo>
                    <a:pt x="7" y="16"/>
                    <a:pt x="9" y="23"/>
                    <a:pt x="10" y="29"/>
                  </a:cubicBezTo>
                  <a:lnTo>
                    <a:pt x="10" y="29"/>
                  </a:lnTo>
                  <a:cubicBezTo>
                    <a:pt x="10" y="25"/>
                    <a:pt x="10" y="23"/>
                    <a:pt x="10" y="21"/>
                  </a:cubicBezTo>
                  <a:lnTo>
                    <a:pt x="10" y="21"/>
                  </a:lnTo>
                  <a:cubicBezTo>
                    <a:pt x="13" y="28"/>
                    <a:pt x="15" y="30"/>
                    <a:pt x="16" y="30"/>
                  </a:cubicBezTo>
                  <a:cubicBezTo>
                    <a:pt x="18" y="30"/>
                    <a:pt x="14" y="15"/>
                    <a:pt x="12" y="15"/>
                  </a:cubicBezTo>
                  <a:lnTo>
                    <a:pt x="12" y="15"/>
                  </a:lnTo>
                  <a:cubicBezTo>
                    <a:pt x="11" y="15"/>
                    <a:pt x="10" y="17"/>
                    <a:pt x="10" y="21"/>
                  </a:cubicBezTo>
                  <a:lnTo>
                    <a:pt x="10" y="21"/>
                  </a:lnTo>
                  <a:cubicBezTo>
                    <a:pt x="8" y="18"/>
                    <a:pt x="7" y="14"/>
                    <a:pt x="4" y="10"/>
                  </a:cubicBezTo>
                  <a:close/>
                  <a:moveTo>
                    <a:pt x="10" y="29"/>
                  </a:moveTo>
                  <a:cubicBezTo>
                    <a:pt x="10" y="35"/>
                    <a:pt x="11" y="46"/>
                    <a:pt x="12" y="60"/>
                  </a:cubicBezTo>
                  <a:cubicBezTo>
                    <a:pt x="12" y="53"/>
                    <a:pt x="12" y="42"/>
                    <a:pt x="10" y="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2849750" y="2165575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0" y="0"/>
                  </a:moveTo>
                  <a:cubicBezTo>
                    <a:pt x="48" y="24"/>
                    <a:pt x="48" y="48"/>
                    <a:pt x="72" y="96"/>
                  </a:cubicBezTo>
                  <a:cubicBezTo>
                    <a:pt x="79" y="82"/>
                    <a:pt x="86" y="76"/>
                    <a:pt x="95" y="76"/>
                  </a:cubicBezTo>
                  <a:cubicBezTo>
                    <a:pt x="102" y="76"/>
                    <a:pt x="110" y="79"/>
                    <a:pt x="120" y="84"/>
                  </a:cubicBezTo>
                  <a:cubicBezTo>
                    <a:pt x="36" y="0"/>
                    <a:pt x="60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2849450" y="21694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2846775" y="21751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2847075" y="2172125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36" y="0"/>
                  </a:moveTo>
                  <a:cubicBezTo>
                    <a:pt x="24" y="0"/>
                    <a:pt x="0" y="12"/>
                    <a:pt x="12" y="12"/>
                  </a:cubicBezTo>
                  <a:cubicBezTo>
                    <a:pt x="12" y="12"/>
                    <a:pt x="24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2849150" y="2169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2845725" y="2175025"/>
              <a:ext cx="1000" cy="17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6" y="0"/>
                  </a:moveTo>
                  <a:cubicBezTo>
                    <a:pt x="0" y="0"/>
                    <a:pt x="31" y="7"/>
                    <a:pt x="37" y="7"/>
                  </a:cubicBezTo>
                  <a:cubicBezTo>
                    <a:pt x="39" y="7"/>
                    <a:pt x="38" y="6"/>
                    <a:pt x="30" y="3"/>
                  </a:cubicBezTo>
                  <a:cubicBezTo>
                    <a:pt x="15" y="1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2854800" y="2178125"/>
              <a:ext cx="1225" cy="975"/>
            </a:xfrm>
            <a:custGeom>
              <a:avLst/>
              <a:gdLst/>
              <a:ahLst/>
              <a:cxnLst/>
              <a:rect l="l" t="t" r="r" b="b"/>
              <a:pathLst>
                <a:path w="49" h="39" extrusionOk="0">
                  <a:moveTo>
                    <a:pt x="27" y="1"/>
                  </a:moveTo>
                  <a:cubicBezTo>
                    <a:pt x="19" y="1"/>
                    <a:pt x="18" y="12"/>
                    <a:pt x="8" y="26"/>
                  </a:cubicBezTo>
                  <a:lnTo>
                    <a:pt x="8" y="26"/>
                  </a:lnTo>
                  <a:cubicBezTo>
                    <a:pt x="5" y="26"/>
                    <a:pt x="1" y="29"/>
                    <a:pt x="1" y="34"/>
                  </a:cubicBezTo>
                  <a:cubicBezTo>
                    <a:pt x="10" y="37"/>
                    <a:pt x="18" y="39"/>
                    <a:pt x="25" y="39"/>
                  </a:cubicBezTo>
                  <a:cubicBezTo>
                    <a:pt x="42" y="39"/>
                    <a:pt x="48" y="28"/>
                    <a:pt x="48" y="10"/>
                  </a:cubicBezTo>
                  <a:cubicBezTo>
                    <a:pt x="38" y="3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2856600" y="2115875"/>
              <a:ext cx="900" cy="400"/>
            </a:xfrm>
            <a:custGeom>
              <a:avLst/>
              <a:gdLst/>
              <a:ahLst/>
              <a:cxnLst/>
              <a:rect l="l" t="t" r="r" b="b"/>
              <a:pathLst>
                <a:path w="36" h="16" extrusionOk="0">
                  <a:moveTo>
                    <a:pt x="0" y="0"/>
                  </a:moveTo>
                  <a:cubicBezTo>
                    <a:pt x="0" y="12"/>
                    <a:pt x="6" y="15"/>
                    <a:pt x="14" y="15"/>
                  </a:cubicBezTo>
                  <a:cubicBezTo>
                    <a:pt x="21" y="15"/>
                    <a:pt x="30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2838450" y="2190575"/>
              <a:ext cx="1500" cy="925"/>
            </a:xfrm>
            <a:custGeom>
              <a:avLst/>
              <a:gdLst/>
              <a:ahLst/>
              <a:cxnLst/>
              <a:rect l="l" t="t" r="r" b="b"/>
              <a:pathLst>
                <a:path w="60" h="37" extrusionOk="0">
                  <a:moveTo>
                    <a:pt x="36" y="1"/>
                  </a:moveTo>
                  <a:lnTo>
                    <a:pt x="36" y="1"/>
                  </a:lnTo>
                  <a:cubicBezTo>
                    <a:pt x="12" y="13"/>
                    <a:pt x="0" y="24"/>
                    <a:pt x="0" y="36"/>
                  </a:cubicBezTo>
                  <a:cubicBezTo>
                    <a:pt x="24" y="24"/>
                    <a:pt x="60" y="24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2837850" y="2191275"/>
              <a:ext cx="775" cy="725"/>
            </a:xfrm>
            <a:custGeom>
              <a:avLst/>
              <a:gdLst/>
              <a:ahLst/>
              <a:cxnLst/>
              <a:rect l="l" t="t" r="r" b="b"/>
              <a:pathLst>
                <a:path w="31" h="29" extrusionOk="0">
                  <a:moveTo>
                    <a:pt x="12" y="0"/>
                  </a:moveTo>
                  <a:cubicBezTo>
                    <a:pt x="8" y="0"/>
                    <a:pt x="3" y="5"/>
                    <a:pt x="0" y="20"/>
                  </a:cubicBezTo>
                  <a:cubicBezTo>
                    <a:pt x="8" y="26"/>
                    <a:pt x="14" y="29"/>
                    <a:pt x="18" y="29"/>
                  </a:cubicBezTo>
                  <a:cubicBezTo>
                    <a:pt x="31" y="29"/>
                    <a:pt x="2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2846575" y="2196850"/>
              <a:ext cx="650" cy="600"/>
            </a:xfrm>
            <a:custGeom>
              <a:avLst/>
              <a:gdLst/>
              <a:ahLst/>
              <a:cxnLst/>
              <a:rect l="l" t="t" r="r" b="b"/>
              <a:pathLst>
                <a:path w="26" h="24" extrusionOk="0">
                  <a:moveTo>
                    <a:pt x="13" y="1"/>
                  </a:moveTo>
                  <a:cubicBezTo>
                    <a:pt x="6" y="1"/>
                    <a:pt x="1" y="10"/>
                    <a:pt x="20" y="23"/>
                  </a:cubicBezTo>
                  <a:cubicBezTo>
                    <a:pt x="26" y="7"/>
                    <a:pt x="19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2843500" y="21911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0"/>
                  </a:moveTo>
                  <a:cubicBezTo>
                    <a:pt x="0" y="0"/>
                    <a:pt x="12" y="0"/>
                    <a:pt x="12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2843200" y="21810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2842300" y="218195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cubicBezTo>
                    <a:pt x="25" y="0"/>
                    <a:pt x="1" y="24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2860200" y="2092525"/>
              <a:ext cx="300" cy="450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4" y="1"/>
                  </a:moveTo>
                  <a:cubicBezTo>
                    <a:pt x="0" y="1"/>
                    <a:pt x="3" y="9"/>
                    <a:pt x="11" y="1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8" y="2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2850350" y="21667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cubicBezTo>
                    <a:pt x="12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2858075" y="2151150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0" y="1"/>
                  </a:moveTo>
                  <a:cubicBezTo>
                    <a:pt x="7" y="1"/>
                    <a:pt x="5" y="2"/>
                    <a:pt x="1" y="6"/>
                  </a:cubicBezTo>
                  <a:lnTo>
                    <a:pt x="25" y="6"/>
                  </a:lnTo>
                  <a:cubicBezTo>
                    <a:pt x="17" y="6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2857200" y="211617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2843800" y="2178675"/>
              <a:ext cx="625" cy="1500"/>
            </a:xfrm>
            <a:custGeom>
              <a:avLst/>
              <a:gdLst/>
              <a:ahLst/>
              <a:cxnLst/>
              <a:rect l="l" t="t" r="r" b="b"/>
              <a:pathLst>
                <a:path w="25" h="60" extrusionOk="0">
                  <a:moveTo>
                    <a:pt x="12" y="0"/>
                  </a:moveTo>
                  <a:cubicBezTo>
                    <a:pt x="24" y="60"/>
                    <a:pt x="12" y="0"/>
                    <a:pt x="12" y="0"/>
                  </a:cubicBez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2845500" y="2173325"/>
              <a:ext cx="2775" cy="1525"/>
            </a:xfrm>
            <a:custGeom>
              <a:avLst/>
              <a:gdLst/>
              <a:ahLst/>
              <a:cxnLst/>
              <a:rect l="l" t="t" r="r" b="b"/>
              <a:pathLst>
                <a:path w="111" h="61" extrusionOk="0">
                  <a:moveTo>
                    <a:pt x="28" y="0"/>
                  </a:moveTo>
                  <a:cubicBezTo>
                    <a:pt x="1" y="27"/>
                    <a:pt x="48" y="60"/>
                    <a:pt x="68" y="60"/>
                  </a:cubicBezTo>
                  <a:cubicBezTo>
                    <a:pt x="74" y="60"/>
                    <a:pt x="78" y="57"/>
                    <a:pt x="75" y="48"/>
                  </a:cubicBezTo>
                  <a:cubicBezTo>
                    <a:pt x="63" y="12"/>
                    <a:pt x="111" y="24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2856450" y="2137900"/>
              <a:ext cx="475" cy="575"/>
            </a:xfrm>
            <a:custGeom>
              <a:avLst/>
              <a:gdLst/>
              <a:ahLst/>
              <a:cxnLst/>
              <a:rect l="l" t="t" r="r" b="b"/>
              <a:pathLst>
                <a:path w="19" h="23" extrusionOk="0">
                  <a:moveTo>
                    <a:pt x="18" y="0"/>
                  </a:moveTo>
                  <a:lnTo>
                    <a:pt x="18" y="0"/>
                  </a:lnTo>
                  <a:cubicBezTo>
                    <a:pt x="2" y="16"/>
                    <a:pt x="1" y="23"/>
                    <a:pt x="4" y="23"/>
                  </a:cubicBezTo>
                  <a:cubicBezTo>
                    <a:pt x="7" y="23"/>
                    <a:pt x="18" y="13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2857200" y="2129225"/>
              <a:ext cx="850" cy="350"/>
            </a:xfrm>
            <a:custGeom>
              <a:avLst/>
              <a:gdLst/>
              <a:ahLst/>
              <a:cxnLst/>
              <a:rect l="l" t="t" r="r" b="b"/>
              <a:pathLst>
                <a:path w="34" h="14" extrusionOk="0">
                  <a:moveTo>
                    <a:pt x="31" y="0"/>
                  </a:moveTo>
                  <a:cubicBezTo>
                    <a:pt x="30" y="0"/>
                    <a:pt x="20" y="4"/>
                    <a:pt x="0" y="14"/>
                  </a:cubicBezTo>
                  <a:cubicBezTo>
                    <a:pt x="21" y="7"/>
                    <a:pt x="33" y="0"/>
                    <a:pt x="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2855700" y="2121750"/>
              <a:ext cx="975" cy="975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2" y="0"/>
                  </a:moveTo>
                  <a:cubicBezTo>
                    <a:pt x="18" y="0"/>
                    <a:pt x="11" y="1"/>
                    <a:pt x="1" y="3"/>
                  </a:cubicBezTo>
                  <a:cubicBezTo>
                    <a:pt x="1" y="12"/>
                    <a:pt x="8" y="22"/>
                    <a:pt x="11" y="31"/>
                  </a:cubicBezTo>
                  <a:lnTo>
                    <a:pt x="11" y="31"/>
                  </a:lnTo>
                  <a:cubicBezTo>
                    <a:pt x="12" y="14"/>
                    <a:pt x="38" y="0"/>
                    <a:pt x="22" y="0"/>
                  </a:cubicBezTo>
                  <a:close/>
                  <a:moveTo>
                    <a:pt x="11" y="31"/>
                  </a:moveTo>
                  <a:cubicBezTo>
                    <a:pt x="11" y="34"/>
                    <a:pt x="11" y="36"/>
                    <a:pt x="12" y="39"/>
                  </a:cubicBezTo>
                  <a:cubicBezTo>
                    <a:pt x="12" y="36"/>
                    <a:pt x="12" y="34"/>
                    <a:pt x="11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2880400" y="2192650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48" y="1"/>
                  </a:moveTo>
                  <a:cubicBezTo>
                    <a:pt x="36" y="1"/>
                    <a:pt x="1" y="13"/>
                    <a:pt x="13" y="13"/>
                  </a:cubicBezTo>
                  <a:cubicBezTo>
                    <a:pt x="13" y="13"/>
                    <a:pt x="36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2877800" y="2191175"/>
              <a:ext cx="750" cy="475"/>
            </a:xfrm>
            <a:custGeom>
              <a:avLst/>
              <a:gdLst/>
              <a:ahLst/>
              <a:cxnLst/>
              <a:rect l="l" t="t" r="r" b="b"/>
              <a:pathLst>
                <a:path w="30" h="19" extrusionOk="0">
                  <a:moveTo>
                    <a:pt x="1" y="1"/>
                  </a:moveTo>
                  <a:cubicBezTo>
                    <a:pt x="1" y="1"/>
                    <a:pt x="29" y="18"/>
                    <a:pt x="30" y="18"/>
                  </a:cubicBezTo>
                  <a:cubicBezTo>
                    <a:pt x="30" y="18"/>
                    <a:pt x="28" y="17"/>
                    <a:pt x="21" y="12"/>
                  </a:cubicBezTo>
                  <a:cubicBezTo>
                    <a:pt x="7" y="4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2876825" y="2189375"/>
              <a:ext cx="925" cy="1525"/>
            </a:xfrm>
            <a:custGeom>
              <a:avLst/>
              <a:gdLst/>
              <a:ahLst/>
              <a:cxnLst/>
              <a:rect l="l" t="t" r="r" b="b"/>
              <a:pathLst>
                <a:path w="37" h="61" extrusionOk="0">
                  <a:moveTo>
                    <a:pt x="37" y="1"/>
                  </a:moveTo>
                  <a:cubicBezTo>
                    <a:pt x="1" y="25"/>
                    <a:pt x="37" y="37"/>
                    <a:pt x="25" y="61"/>
                  </a:cubicBezTo>
                  <a:cubicBezTo>
                    <a:pt x="37" y="37"/>
                    <a:pt x="25" y="13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2879725" y="2187250"/>
              <a:ext cx="575" cy="375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4" y="1"/>
                  </a:moveTo>
                  <a:cubicBezTo>
                    <a:pt x="1" y="1"/>
                    <a:pt x="1" y="4"/>
                    <a:pt x="16" y="15"/>
                  </a:cubicBezTo>
                  <a:cubicBezTo>
                    <a:pt x="23" y="8"/>
                    <a:pt x="10" y="1"/>
                    <a:pt x="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2880100" y="218722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6" y="0"/>
                  </a:moveTo>
                  <a:lnTo>
                    <a:pt x="6" y="0"/>
                  </a:lnTo>
                  <a:cubicBezTo>
                    <a:pt x="5" y="0"/>
                    <a:pt x="3" y="1"/>
                    <a:pt x="1" y="4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4" y="7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2879525" y="2186100"/>
              <a:ext cx="1025" cy="625"/>
            </a:xfrm>
            <a:custGeom>
              <a:avLst/>
              <a:gdLst/>
              <a:ahLst/>
              <a:cxnLst/>
              <a:rect l="l" t="t" r="r" b="b"/>
              <a:pathLst>
                <a:path w="41" h="25" extrusionOk="0">
                  <a:moveTo>
                    <a:pt x="34" y="1"/>
                  </a:moveTo>
                  <a:cubicBezTo>
                    <a:pt x="29" y="1"/>
                    <a:pt x="18" y="7"/>
                    <a:pt x="0" y="25"/>
                  </a:cubicBezTo>
                  <a:cubicBezTo>
                    <a:pt x="30" y="17"/>
                    <a:pt x="41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2878625" y="21867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2878500" y="2186925"/>
              <a:ext cx="700" cy="200"/>
            </a:xfrm>
            <a:custGeom>
              <a:avLst/>
              <a:gdLst/>
              <a:ahLst/>
              <a:cxnLst/>
              <a:rect l="l" t="t" r="r" b="b"/>
              <a:pathLst>
                <a:path w="28" h="8" extrusionOk="0">
                  <a:moveTo>
                    <a:pt x="26" y="0"/>
                  </a:moveTo>
                  <a:cubicBezTo>
                    <a:pt x="24" y="0"/>
                    <a:pt x="0" y="7"/>
                    <a:pt x="2" y="7"/>
                  </a:cubicBezTo>
                  <a:cubicBezTo>
                    <a:pt x="3" y="7"/>
                    <a:pt x="7" y="6"/>
                    <a:pt x="17" y="4"/>
                  </a:cubicBezTo>
                  <a:cubicBezTo>
                    <a:pt x="25" y="1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2878325" y="218730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36" y="1"/>
                  </a:moveTo>
                  <a:cubicBezTo>
                    <a:pt x="24" y="1"/>
                    <a:pt x="12" y="13"/>
                    <a:pt x="0" y="13"/>
                  </a:cubicBezTo>
                  <a:cubicBezTo>
                    <a:pt x="4" y="20"/>
                    <a:pt x="10" y="23"/>
                    <a:pt x="16" y="23"/>
                  </a:cubicBezTo>
                  <a:cubicBezTo>
                    <a:pt x="30" y="23"/>
                    <a:pt x="44" y="9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2876250" y="2189925"/>
              <a:ext cx="200" cy="425"/>
            </a:xfrm>
            <a:custGeom>
              <a:avLst/>
              <a:gdLst/>
              <a:ahLst/>
              <a:cxnLst/>
              <a:rect l="l" t="t" r="r" b="b"/>
              <a:pathLst>
                <a:path w="8" h="17" extrusionOk="0">
                  <a:moveTo>
                    <a:pt x="3" y="1"/>
                  </a:moveTo>
                  <a:cubicBezTo>
                    <a:pt x="3" y="1"/>
                    <a:pt x="1" y="1"/>
                    <a:pt x="0" y="3"/>
                  </a:cubicBezTo>
                  <a:cubicBezTo>
                    <a:pt x="0" y="13"/>
                    <a:pt x="1" y="16"/>
                    <a:pt x="2" y="16"/>
                  </a:cubicBezTo>
                  <a:cubicBezTo>
                    <a:pt x="4" y="16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2878800" y="2184475"/>
              <a:ext cx="850" cy="950"/>
            </a:xfrm>
            <a:custGeom>
              <a:avLst/>
              <a:gdLst/>
              <a:ahLst/>
              <a:cxnLst/>
              <a:rect l="l" t="t" r="r" b="b"/>
              <a:pathLst>
                <a:path w="34" h="38" extrusionOk="0">
                  <a:moveTo>
                    <a:pt x="32" y="0"/>
                  </a:moveTo>
                  <a:lnTo>
                    <a:pt x="32" y="0"/>
                  </a:lnTo>
                  <a:cubicBezTo>
                    <a:pt x="32" y="0"/>
                    <a:pt x="25" y="8"/>
                    <a:pt x="5" y="30"/>
                  </a:cubicBezTo>
                  <a:cubicBezTo>
                    <a:pt x="2" y="35"/>
                    <a:pt x="1" y="37"/>
                    <a:pt x="1" y="37"/>
                  </a:cubicBezTo>
                  <a:cubicBezTo>
                    <a:pt x="3" y="37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2878025" y="218492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" y="0"/>
                  </a:moveTo>
                  <a:cubicBezTo>
                    <a:pt x="1" y="12"/>
                    <a:pt x="12" y="12"/>
                    <a:pt x="24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2877125" y="2187000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1" y="1"/>
                  </a:moveTo>
                  <a:cubicBezTo>
                    <a:pt x="48" y="13"/>
                    <a:pt x="48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2878925" y="2183425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0" y="1"/>
                  </a:moveTo>
                  <a:cubicBezTo>
                    <a:pt x="48" y="1"/>
                    <a:pt x="48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2878925" y="2182075"/>
              <a:ext cx="1275" cy="500"/>
            </a:xfrm>
            <a:custGeom>
              <a:avLst/>
              <a:gdLst/>
              <a:ahLst/>
              <a:cxnLst/>
              <a:rect l="l" t="t" r="r" b="b"/>
              <a:pathLst>
                <a:path w="51" h="20" extrusionOk="0">
                  <a:moveTo>
                    <a:pt x="34" y="0"/>
                  </a:moveTo>
                  <a:cubicBezTo>
                    <a:pt x="24" y="0"/>
                    <a:pt x="10" y="5"/>
                    <a:pt x="0" y="19"/>
                  </a:cubicBezTo>
                  <a:cubicBezTo>
                    <a:pt x="7" y="19"/>
                    <a:pt x="11" y="18"/>
                    <a:pt x="13" y="17"/>
                  </a:cubicBezTo>
                  <a:lnTo>
                    <a:pt x="13" y="17"/>
                  </a:lnTo>
                  <a:cubicBezTo>
                    <a:pt x="50" y="10"/>
                    <a:pt x="47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2878025" y="2183925"/>
              <a:ext cx="825" cy="425"/>
            </a:xfrm>
            <a:custGeom>
              <a:avLst/>
              <a:gdLst/>
              <a:ahLst/>
              <a:cxnLst/>
              <a:rect l="l" t="t" r="r" b="b"/>
              <a:pathLst>
                <a:path w="33" h="17" extrusionOk="0">
                  <a:moveTo>
                    <a:pt x="30" y="1"/>
                  </a:moveTo>
                  <a:cubicBezTo>
                    <a:pt x="28" y="1"/>
                    <a:pt x="20" y="5"/>
                    <a:pt x="1" y="17"/>
                  </a:cubicBezTo>
                  <a:cubicBezTo>
                    <a:pt x="8" y="17"/>
                    <a:pt x="32" y="1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2877725" y="218372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25"/>
                  </a:moveTo>
                  <a:cubicBezTo>
                    <a:pt x="13" y="25"/>
                    <a:pt x="1" y="1"/>
                    <a:pt x="13" y="25"/>
                  </a:cubicBezTo>
                  <a:cubicBezTo>
                    <a:pt x="13" y="25"/>
                    <a:pt x="13" y="13"/>
                    <a:pt x="1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2875950" y="2186075"/>
              <a:ext cx="1500" cy="650"/>
            </a:xfrm>
            <a:custGeom>
              <a:avLst/>
              <a:gdLst/>
              <a:ahLst/>
              <a:cxnLst/>
              <a:rect l="l" t="t" r="r" b="b"/>
              <a:pathLst>
                <a:path w="60" h="26" extrusionOk="0">
                  <a:moveTo>
                    <a:pt x="40" y="0"/>
                  </a:moveTo>
                  <a:cubicBezTo>
                    <a:pt x="29" y="0"/>
                    <a:pt x="14" y="4"/>
                    <a:pt x="0" y="26"/>
                  </a:cubicBezTo>
                  <a:cubicBezTo>
                    <a:pt x="24" y="14"/>
                    <a:pt x="36" y="2"/>
                    <a:pt x="60" y="2"/>
                  </a:cubicBezTo>
                  <a:cubicBezTo>
                    <a:pt x="55" y="2"/>
                    <a:pt x="48" y="0"/>
                    <a:pt x="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2876550" y="2185225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48" y="0"/>
                  </a:moveTo>
                  <a:cubicBezTo>
                    <a:pt x="12" y="0"/>
                    <a:pt x="0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2876825" y="218492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cubicBezTo>
                    <a:pt x="13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2876250" y="2182850"/>
              <a:ext cx="1500" cy="25"/>
            </a:xfrm>
            <a:custGeom>
              <a:avLst/>
              <a:gdLst/>
              <a:ahLst/>
              <a:cxnLst/>
              <a:rect l="l" t="t" r="r" b="b"/>
              <a:pathLst>
                <a:path w="60" h="1" extrusionOk="0">
                  <a:moveTo>
                    <a:pt x="60" y="0"/>
                  </a:moveTo>
                  <a:cubicBezTo>
                    <a:pt x="0" y="0"/>
                    <a:pt x="60" y="0"/>
                    <a:pt x="60" y="0"/>
                  </a:cubicBezTo>
                  <a:cubicBezTo>
                    <a:pt x="48" y="0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2877725" y="21834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2876250" y="2180750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12" y="1"/>
                  </a:moveTo>
                  <a:cubicBezTo>
                    <a:pt x="0" y="13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2876900" y="2183175"/>
              <a:ext cx="550" cy="275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3" y="0"/>
                  </a:moveTo>
                  <a:cubicBezTo>
                    <a:pt x="1" y="0"/>
                    <a:pt x="14" y="11"/>
                    <a:pt x="22" y="11"/>
                  </a:cubicBezTo>
                  <a:cubicBezTo>
                    <a:pt x="10" y="3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2877425" y="21816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3" y="0"/>
                  </a:moveTo>
                  <a:cubicBezTo>
                    <a:pt x="13" y="0"/>
                    <a:pt x="1" y="12"/>
                    <a:pt x="1" y="12"/>
                  </a:cubicBezTo>
                  <a:cubicBezTo>
                    <a:pt x="13" y="12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2878025" y="2183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2877200" y="2183350"/>
              <a:ext cx="850" cy="200"/>
            </a:xfrm>
            <a:custGeom>
              <a:avLst/>
              <a:gdLst/>
              <a:ahLst/>
              <a:cxnLst/>
              <a:rect l="l" t="t" r="r" b="b"/>
              <a:pathLst>
                <a:path w="34" h="8" extrusionOk="0">
                  <a:moveTo>
                    <a:pt x="12" y="0"/>
                  </a:moveTo>
                  <a:cubicBezTo>
                    <a:pt x="0" y="0"/>
                    <a:pt x="7" y="7"/>
                    <a:pt x="19" y="7"/>
                  </a:cubicBezTo>
                  <a:cubicBezTo>
                    <a:pt x="23" y="7"/>
                    <a:pt x="29" y="6"/>
                    <a:pt x="34" y="4"/>
                  </a:cubicBezTo>
                  <a:cubicBezTo>
                    <a:pt x="23" y="1"/>
                    <a:pt x="17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2871475" y="2180750"/>
              <a:ext cx="5075" cy="1525"/>
            </a:xfrm>
            <a:custGeom>
              <a:avLst/>
              <a:gdLst/>
              <a:ahLst/>
              <a:cxnLst/>
              <a:rect l="l" t="t" r="r" b="b"/>
              <a:pathLst>
                <a:path w="203" h="61" extrusionOk="0">
                  <a:moveTo>
                    <a:pt x="203" y="1"/>
                  </a:moveTo>
                  <a:lnTo>
                    <a:pt x="203" y="1"/>
                  </a:lnTo>
                  <a:cubicBezTo>
                    <a:pt x="199" y="4"/>
                    <a:pt x="195" y="7"/>
                    <a:pt x="190" y="10"/>
                  </a:cubicBezTo>
                  <a:lnTo>
                    <a:pt x="190" y="10"/>
                  </a:lnTo>
                  <a:cubicBezTo>
                    <a:pt x="192" y="9"/>
                    <a:pt x="193" y="8"/>
                    <a:pt x="194" y="7"/>
                  </a:cubicBezTo>
                  <a:lnTo>
                    <a:pt x="194" y="7"/>
                  </a:lnTo>
                  <a:cubicBezTo>
                    <a:pt x="182" y="16"/>
                    <a:pt x="179" y="20"/>
                    <a:pt x="179" y="20"/>
                  </a:cubicBezTo>
                  <a:cubicBezTo>
                    <a:pt x="180" y="20"/>
                    <a:pt x="196" y="8"/>
                    <a:pt x="203" y="1"/>
                  </a:cubicBezTo>
                  <a:lnTo>
                    <a:pt x="203" y="1"/>
                  </a:lnTo>
                  <a:cubicBezTo>
                    <a:pt x="203" y="1"/>
                    <a:pt x="203" y="1"/>
                    <a:pt x="203" y="1"/>
                  </a:cubicBezTo>
                  <a:close/>
                  <a:moveTo>
                    <a:pt x="190" y="10"/>
                  </a:moveTo>
                  <a:cubicBezTo>
                    <a:pt x="173" y="20"/>
                    <a:pt x="142" y="35"/>
                    <a:pt x="119" y="43"/>
                  </a:cubicBezTo>
                  <a:lnTo>
                    <a:pt x="119" y="43"/>
                  </a:lnTo>
                  <a:cubicBezTo>
                    <a:pt x="140" y="38"/>
                    <a:pt x="163" y="28"/>
                    <a:pt x="190" y="10"/>
                  </a:cubicBezTo>
                  <a:close/>
                  <a:moveTo>
                    <a:pt x="120" y="13"/>
                  </a:moveTo>
                  <a:lnTo>
                    <a:pt x="120" y="13"/>
                  </a:lnTo>
                  <a:cubicBezTo>
                    <a:pt x="84" y="25"/>
                    <a:pt x="48" y="36"/>
                    <a:pt x="13" y="36"/>
                  </a:cubicBezTo>
                  <a:cubicBezTo>
                    <a:pt x="42" y="46"/>
                    <a:pt x="39" y="48"/>
                    <a:pt x="17" y="55"/>
                  </a:cubicBezTo>
                  <a:lnTo>
                    <a:pt x="17" y="55"/>
                  </a:lnTo>
                  <a:cubicBezTo>
                    <a:pt x="43" y="49"/>
                    <a:pt x="67" y="51"/>
                    <a:pt x="96" y="48"/>
                  </a:cubicBezTo>
                  <a:lnTo>
                    <a:pt x="96" y="48"/>
                  </a:ln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10" y="46"/>
                    <a:pt x="119" y="43"/>
                  </a:cubicBezTo>
                  <a:lnTo>
                    <a:pt x="119" y="43"/>
                  </a:lnTo>
                  <a:cubicBezTo>
                    <a:pt x="111" y="45"/>
                    <a:pt x="103" y="47"/>
                    <a:pt x="96" y="48"/>
                  </a:cubicBezTo>
                  <a:lnTo>
                    <a:pt x="96" y="48"/>
                  </a:lnTo>
                  <a:cubicBezTo>
                    <a:pt x="96" y="36"/>
                    <a:pt x="96" y="24"/>
                    <a:pt x="120" y="13"/>
                  </a:cubicBezTo>
                  <a:close/>
                  <a:moveTo>
                    <a:pt x="17" y="55"/>
                  </a:moveTo>
                  <a:lnTo>
                    <a:pt x="17" y="55"/>
                  </a:lnTo>
                  <a:cubicBezTo>
                    <a:pt x="11" y="56"/>
                    <a:pt x="6" y="58"/>
                    <a:pt x="1" y="60"/>
                  </a:cubicBezTo>
                  <a:cubicBezTo>
                    <a:pt x="7" y="58"/>
                    <a:pt x="12" y="57"/>
                    <a:pt x="17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2876550" y="2180625"/>
              <a:ext cx="775" cy="750"/>
            </a:xfrm>
            <a:custGeom>
              <a:avLst/>
              <a:gdLst/>
              <a:ahLst/>
              <a:cxnLst/>
              <a:rect l="l" t="t" r="r" b="b"/>
              <a:pathLst>
                <a:path w="31" h="30" extrusionOk="0">
                  <a:moveTo>
                    <a:pt x="27" y="0"/>
                  </a:moveTo>
                  <a:cubicBezTo>
                    <a:pt x="25" y="0"/>
                    <a:pt x="18" y="8"/>
                    <a:pt x="0" y="30"/>
                  </a:cubicBezTo>
                  <a:cubicBezTo>
                    <a:pt x="15" y="22"/>
                    <a:pt x="30" y="0"/>
                    <a:pt x="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2875050" y="2181800"/>
              <a:ext cx="2425" cy="1175"/>
            </a:xfrm>
            <a:custGeom>
              <a:avLst/>
              <a:gdLst/>
              <a:ahLst/>
              <a:cxnLst/>
              <a:rect l="l" t="t" r="r" b="b"/>
              <a:pathLst>
                <a:path w="97" h="47" extrusionOk="0">
                  <a:moveTo>
                    <a:pt x="69" y="1"/>
                  </a:moveTo>
                  <a:cubicBezTo>
                    <a:pt x="59" y="1"/>
                    <a:pt x="37" y="15"/>
                    <a:pt x="11" y="34"/>
                  </a:cubicBezTo>
                  <a:lnTo>
                    <a:pt x="11" y="34"/>
                  </a:lnTo>
                  <a:cubicBezTo>
                    <a:pt x="11" y="34"/>
                    <a:pt x="11" y="34"/>
                    <a:pt x="11" y="34"/>
                  </a:cubicBezTo>
                  <a:lnTo>
                    <a:pt x="11" y="34"/>
                  </a:lnTo>
                  <a:cubicBezTo>
                    <a:pt x="10" y="34"/>
                    <a:pt x="7" y="36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lnTo>
                    <a:pt x="0" y="42"/>
                  </a:lnTo>
                  <a:cubicBezTo>
                    <a:pt x="0" y="44"/>
                    <a:pt x="1" y="45"/>
                    <a:pt x="2" y="45"/>
                  </a:cubicBezTo>
                  <a:cubicBezTo>
                    <a:pt x="2" y="45"/>
                    <a:pt x="2" y="45"/>
                    <a:pt x="2" y="44"/>
                  </a:cubicBezTo>
                  <a:lnTo>
                    <a:pt x="2" y="44"/>
                  </a:lnTo>
                  <a:cubicBezTo>
                    <a:pt x="5" y="46"/>
                    <a:pt x="8" y="47"/>
                    <a:pt x="12" y="47"/>
                  </a:cubicBezTo>
                  <a:cubicBezTo>
                    <a:pt x="38" y="47"/>
                    <a:pt x="97" y="13"/>
                    <a:pt x="87" y="13"/>
                  </a:cubicBezTo>
                  <a:cubicBezTo>
                    <a:pt x="86" y="13"/>
                    <a:pt x="81" y="15"/>
                    <a:pt x="72" y="18"/>
                  </a:cubicBezTo>
                  <a:cubicBezTo>
                    <a:pt x="76" y="6"/>
                    <a:pt x="74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2874450" y="2185525"/>
              <a:ext cx="1825" cy="1250"/>
            </a:xfrm>
            <a:custGeom>
              <a:avLst/>
              <a:gdLst/>
              <a:ahLst/>
              <a:cxnLst/>
              <a:rect l="l" t="t" r="r" b="b"/>
              <a:pathLst>
                <a:path w="73" h="50" extrusionOk="0">
                  <a:moveTo>
                    <a:pt x="72" y="0"/>
                  </a:moveTo>
                  <a:cubicBezTo>
                    <a:pt x="62" y="0"/>
                    <a:pt x="54" y="5"/>
                    <a:pt x="48" y="12"/>
                  </a:cubicBezTo>
                  <a:lnTo>
                    <a:pt x="48" y="12"/>
                  </a:lnTo>
                  <a:cubicBezTo>
                    <a:pt x="56" y="8"/>
                    <a:pt x="64" y="4"/>
                    <a:pt x="72" y="0"/>
                  </a:cubicBezTo>
                  <a:close/>
                  <a:moveTo>
                    <a:pt x="48" y="12"/>
                  </a:moveTo>
                  <a:lnTo>
                    <a:pt x="48" y="12"/>
                  </a:lnTo>
                  <a:cubicBezTo>
                    <a:pt x="32" y="20"/>
                    <a:pt x="16" y="28"/>
                    <a:pt x="1" y="36"/>
                  </a:cubicBezTo>
                  <a:cubicBezTo>
                    <a:pt x="24" y="36"/>
                    <a:pt x="24" y="48"/>
                    <a:pt x="1" y="48"/>
                  </a:cubicBezTo>
                  <a:cubicBezTo>
                    <a:pt x="4" y="49"/>
                    <a:pt x="7" y="49"/>
                    <a:pt x="10" y="49"/>
                  </a:cubicBezTo>
                  <a:cubicBezTo>
                    <a:pt x="28" y="49"/>
                    <a:pt x="35" y="27"/>
                    <a:pt x="4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2874450" y="2184025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1" y="24"/>
                  </a:moveTo>
                  <a:cubicBezTo>
                    <a:pt x="48" y="1"/>
                    <a:pt x="48" y="1"/>
                    <a:pt x="1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2876725" y="2180175"/>
              <a:ext cx="1075" cy="450"/>
            </a:xfrm>
            <a:custGeom>
              <a:avLst/>
              <a:gdLst/>
              <a:ahLst/>
              <a:cxnLst/>
              <a:rect l="l" t="t" r="r" b="b"/>
              <a:pathLst>
                <a:path w="43" h="18" extrusionOk="0">
                  <a:moveTo>
                    <a:pt x="37" y="0"/>
                  </a:moveTo>
                  <a:cubicBezTo>
                    <a:pt x="34" y="0"/>
                    <a:pt x="25" y="3"/>
                    <a:pt x="5" y="12"/>
                  </a:cubicBezTo>
                  <a:cubicBezTo>
                    <a:pt x="1" y="16"/>
                    <a:pt x="1" y="18"/>
                    <a:pt x="3" y="18"/>
                  </a:cubicBezTo>
                  <a:cubicBezTo>
                    <a:pt x="10" y="18"/>
                    <a:pt x="42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2876550" y="2179575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0" y="12"/>
                  </a:moveTo>
                  <a:cubicBezTo>
                    <a:pt x="36" y="0"/>
                    <a:pt x="36" y="0"/>
                    <a:pt x="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2868800" y="21724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2876250" y="21771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"/>
                  </a:moveTo>
                  <a:cubicBezTo>
                    <a:pt x="0" y="1"/>
                    <a:pt x="0" y="1"/>
                    <a:pt x="0" y="13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2866425" y="2180750"/>
              <a:ext cx="275" cy="150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0" y="1"/>
                  </a:moveTo>
                  <a:cubicBezTo>
                    <a:pt x="4" y="5"/>
                    <a:pt x="7" y="6"/>
                    <a:pt x="8" y="6"/>
                  </a:cubicBezTo>
                  <a:cubicBezTo>
                    <a:pt x="11" y="6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2875950" y="2178375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0"/>
                  </a:moveTo>
                  <a:cubicBezTo>
                    <a:pt x="0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2872675" y="2183000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8" y="1"/>
                  </a:moveTo>
                  <a:cubicBezTo>
                    <a:pt x="4" y="1"/>
                    <a:pt x="0" y="2"/>
                    <a:pt x="0" y="6"/>
                  </a:cubicBezTo>
                  <a:cubicBezTo>
                    <a:pt x="24" y="6"/>
                    <a:pt x="16" y="1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2873400" y="2179850"/>
              <a:ext cx="1725" cy="375"/>
            </a:xfrm>
            <a:custGeom>
              <a:avLst/>
              <a:gdLst/>
              <a:ahLst/>
              <a:cxnLst/>
              <a:rect l="l" t="t" r="r" b="b"/>
              <a:pathLst>
                <a:path w="69" h="15" extrusionOk="0">
                  <a:moveTo>
                    <a:pt x="31" y="1"/>
                  </a:moveTo>
                  <a:cubicBezTo>
                    <a:pt x="1" y="11"/>
                    <a:pt x="9" y="15"/>
                    <a:pt x="23" y="15"/>
                  </a:cubicBezTo>
                  <a:cubicBezTo>
                    <a:pt x="41" y="15"/>
                    <a:pt x="68" y="9"/>
                    <a:pt x="38" y="2"/>
                  </a:cubicBezTo>
                  <a:lnTo>
                    <a:pt x="38" y="2"/>
                  </a:lnTo>
                  <a:cubicBezTo>
                    <a:pt x="38" y="2"/>
                    <a:pt x="36" y="1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2874150" y="21804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2871775" y="2180500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32" y="0"/>
                  </a:moveTo>
                  <a:lnTo>
                    <a:pt x="32" y="0"/>
                  </a:lnTo>
                  <a:cubicBezTo>
                    <a:pt x="31" y="0"/>
                    <a:pt x="22" y="6"/>
                    <a:pt x="1" y="23"/>
                  </a:cubicBezTo>
                  <a:cubicBezTo>
                    <a:pt x="20" y="10"/>
                    <a:pt x="33" y="0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2872075" y="2178975"/>
              <a:ext cx="325" cy="1200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0" y="0"/>
                  </a:moveTo>
                  <a:cubicBezTo>
                    <a:pt x="0" y="48"/>
                    <a:pt x="0" y="0"/>
                    <a:pt x="0" y="0"/>
                  </a:cubicBez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2871525" y="2180150"/>
              <a:ext cx="275" cy="500"/>
            </a:xfrm>
            <a:custGeom>
              <a:avLst/>
              <a:gdLst/>
              <a:ahLst/>
              <a:cxnLst/>
              <a:rect l="l" t="t" r="r" b="b"/>
              <a:pathLst>
                <a:path w="11" h="20" extrusionOk="0">
                  <a:moveTo>
                    <a:pt x="11" y="1"/>
                  </a:moveTo>
                  <a:cubicBezTo>
                    <a:pt x="3" y="8"/>
                    <a:pt x="0" y="20"/>
                    <a:pt x="2" y="20"/>
                  </a:cubicBezTo>
                  <a:cubicBezTo>
                    <a:pt x="3" y="20"/>
                    <a:pt x="6" y="15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2870225" y="2175100"/>
              <a:ext cx="675" cy="150"/>
            </a:xfrm>
            <a:custGeom>
              <a:avLst/>
              <a:gdLst/>
              <a:ahLst/>
              <a:cxnLst/>
              <a:rect l="l" t="t" r="r" b="b"/>
              <a:pathLst>
                <a:path w="27" h="6" extrusionOk="0">
                  <a:moveTo>
                    <a:pt x="27" y="0"/>
                  </a:moveTo>
                  <a:cubicBezTo>
                    <a:pt x="3" y="0"/>
                    <a:pt x="0" y="6"/>
                    <a:pt x="8" y="6"/>
                  </a:cubicBezTo>
                  <a:cubicBezTo>
                    <a:pt x="12" y="6"/>
                    <a:pt x="19" y="4"/>
                    <a:pt x="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2859725" y="2201550"/>
              <a:ext cx="475" cy="525"/>
            </a:xfrm>
            <a:custGeom>
              <a:avLst/>
              <a:gdLst/>
              <a:ahLst/>
              <a:cxnLst/>
              <a:rect l="l" t="t" r="r" b="b"/>
              <a:pathLst>
                <a:path w="19" h="21" extrusionOk="0">
                  <a:moveTo>
                    <a:pt x="17" y="1"/>
                  </a:moveTo>
                  <a:cubicBezTo>
                    <a:pt x="14" y="1"/>
                    <a:pt x="1" y="21"/>
                    <a:pt x="2" y="21"/>
                  </a:cubicBezTo>
                  <a:cubicBezTo>
                    <a:pt x="3" y="21"/>
                    <a:pt x="8" y="16"/>
                    <a:pt x="18" y="2"/>
                  </a:cubicBezTo>
                  <a:cubicBezTo>
                    <a:pt x="18" y="1"/>
                    <a:pt x="18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2860175" y="2202475"/>
              <a:ext cx="1500" cy="25"/>
            </a:xfrm>
            <a:custGeom>
              <a:avLst/>
              <a:gdLst/>
              <a:ahLst/>
              <a:cxnLst/>
              <a:rect l="l" t="t" r="r" b="b"/>
              <a:pathLst>
                <a:path w="60" h="1" extrusionOk="0">
                  <a:moveTo>
                    <a:pt x="0" y="1"/>
                  </a:moveTo>
                  <a:cubicBezTo>
                    <a:pt x="60" y="1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2889925" y="2183425"/>
              <a:ext cx="925" cy="425"/>
            </a:xfrm>
            <a:custGeom>
              <a:avLst/>
              <a:gdLst/>
              <a:ahLst/>
              <a:cxnLst/>
              <a:rect l="l" t="t" r="r" b="b"/>
              <a:pathLst>
                <a:path w="37" h="17" extrusionOk="0">
                  <a:moveTo>
                    <a:pt x="37" y="1"/>
                  </a:moveTo>
                  <a:cubicBezTo>
                    <a:pt x="25" y="1"/>
                    <a:pt x="1" y="13"/>
                    <a:pt x="1" y="13"/>
                  </a:cubicBezTo>
                  <a:cubicBezTo>
                    <a:pt x="1" y="15"/>
                    <a:pt x="2" y="16"/>
                    <a:pt x="3" y="16"/>
                  </a:cubicBezTo>
                  <a:cubicBezTo>
                    <a:pt x="10" y="16"/>
                    <a:pt x="27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2886850" y="2183900"/>
              <a:ext cx="1425" cy="150"/>
            </a:xfrm>
            <a:custGeom>
              <a:avLst/>
              <a:gdLst/>
              <a:ahLst/>
              <a:cxnLst/>
              <a:rect l="l" t="t" r="r" b="b"/>
              <a:pathLst>
                <a:path w="57" h="6" extrusionOk="0">
                  <a:moveTo>
                    <a:pt x="48" y="0"/>
                  </a:moveTo>
                  <a:cubicBezTo>
                    <a:pt x="35" y="0"/>
                    <a:pt x="1" y="6"/>
                    <a:pt x="40" y="6"/>
                  </a:cubicBezTo>
                  <a:cubicBezTo>
                    <a:pt x="56" y="2"/>
                    <a:pt x="55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2886950" y="2183125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lnTo>
                    <a:pt x="25" y="1"/>
                  </a:lnTo>
                  <a:cubicBezTo>
                    <a:pt x="13" y="6"/>
                    <a:pt x="10" y="9"/>
                    <a:pt x="10" y="12"/>
                  </a:cubicBezTo>
                  <a:lnTo>
                    <a:pt x="10" y="12"/>
                  </a:lnTo>
                  <a:cubicBezTo>
                    <a:pt x="3" y="18"/>
                    <a:pt x="0" y="20"/>
                    <a:pt x="0" y="20"/>
                  </a:cubicBezTo>
                  <a:cubicBezTo>
                    <a:pt x="1" y="20"/>
                    <a:pt x="5" y="17"/>
                    <a:pt x="10" y="13"/>
                  </a:cubicBezTo>
                  <a:lnTo>
                    <a:pt x="10" y="13"/>
                  </a:lnTo>
                  <a:cubicBezTo>
                    <a:pt x="10" y="16"/>
                    <a:pt x="13" y="19"/>
                    <a:pt x="13" y="25"/>
                  </a:cubicBezTo>
                  <a:cubicBezTo>
                    <a:pt x="72" y="13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2889325" y="21807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3" y="13"/>
                  </a:moveTo>
                  <a:cubicBezTo>
                    <a:pt x="25" y="1"/>
                    <a:pt x="13" y="13"/>
                    <a:pt x="13" y="13"/>
                  </a:cubicBezTo>
                  <a:cubicBezTo>
                    <a:pt x="13" y="13"/>
                    <a:pt x="1" y="13"/>
                    <a:pt x="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2889625" y="2180925"/>
              <a:ext cx="300" cy="150"/>
            </a:xfrm>
            <a:custGeom>
              <a:avLst/>
              <a:gdLst/>
              <a:ahLst/>
              <a:cxnLst/>
              <a:rect l="l" t="t" r="r" b="b"/>
              <a:pathLst>
                <a:path w="12" h="6" extrusionOk="0">
                  <a:moveTo>
                    <a:pt x="9" y="0"/>
                  </a:moveTo>
                  <a:cubicBezTo>
                    <a:pt x="7" y="0"/>
                    <a:pt x="5" y="2"/>
                    <a:pt x="1" y="6"/>
                  </a:cubicBezTo>
                  <a:cubicBezTo>
                    <a:pt x="9" y="6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2889175" y="2180150"/>
              <a:ext cx="1075" cy="300"/>
            </a:xfrm>
            <a:custGeom>
              <a:avLst/>
              <a:gdLst/>
              <a:ahLst/>
              <a:cxnLst/>
              <a:rect l="l" t="t" r="r" b="b"/>
              <a:pathLst>
                <a:path w="43" h="12" extrusionOk="0">
                  <a:moveTo>
                    <a:pt x="43" y="1"/>
                  </a:moveTo>
                  <a:cubicBezTo>
                    <a:pt x="11" y="1"/>
                    <a:pt x="0" y="11"/>
                    <a:pt x="11" y="11"/>
                  </a:cubicBezTo>
                  <a:cubicBezTo>
                    <a:pt x="16" y="11"/>
                    <a:pt x="27" y="9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2888450" y="21810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2888225" y="2180875"/>
              <a:ext cx="675" cy="550"/>
            </a:xfrm>
            <a:custGeom>
              <a:avLst/>
              <a:gdLst/>
              <a:ahLst/>
              <a:cxnLst/>
              <a:rect l="l" t="t" r="r" b="b"/>
              <a:pathLst>
                <a:path w="27" h="22" extrusionOk="0">
                  <a:moveTo>
                    <a:pt x="26" y="1"/>
                  </a:moveTo>
                  <a:cubicBezTo>
                    <a:pt x="22" y="1"/>
                    <a:pt x="1" y="14"/>
                    <a:pt x="5" y="14"/>
                  </a:cubicBezTo>
                  <a:cubicBezTo>
                    <a:pt x="6" y="14"/>
                    <a:pt x="11" y="13"/>
                    <a:pt x="21" y="8"/>
                  </a:cubicBezTo>
                  <a:lnTo>
                    <a:pt x="21" y="8"/>
                  </a:lnTo>
                  <a:cubicBezTo>
                    <a:pt x="21" y="8"/>
                    <a:pt x="21" y="8"/>
                    <a:pt x="21" y="8"/>
                  </a:cubicBezTo>
                  <a:cubicBezTo>
                    <a:pt x="26" y="3"/>
                    <a:pt x="27" y="1"/>
                    <a:pt x="26" y="1"/>
                  </a:cubicBezTo>
                  <a:close/>
                  <a:moveTo>
                    <a:pt x="21" y="8"/>
                  </a:moveTo>
                  <a:lnTo>
                    <a:pt x="21" y="8"/>
                  </a:lnTo>
                  <a:cubicBezTo>
                    <a:pt x="6" y="18"/>
                    <a:pt x="2" y="21"/>
                    <a:pt x="2" y="21"/>
                  </a:cubicBezTo>
                  <a:cubicBezTo>
                    <a:pt x="3" y="21"/>
                    <a:pt x="14" y="14"/>
                    <a:pt x="21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2888150" y="2181050"/>
              <a:ext cx="850" cy="700"/>
            </a:xfrm>
            <a:custGeom>
              <a:avLst/>
              <a:gdLst/>
              <a:ahLst/>
              <a:cxnLst/>
              <a:rect l="l" t="t" r="r" b="b"/>
              <a:pathLst>
                <a:path w="34" h="28" extrusionOk="0">
                  <a:moveTo>
                    <a:pt x="24" y="1"/>
                  </a:moveTo>
                  <a:cubicBezTo>
                    <a:pt x="24" y="13"/>
                    <a:pt x="12" y="24"/>
                    <a:pt x="0" y="24"/>
                  </a:cubicBezTo>
                  <a:cubicBezTo>
                    <a:pt x="3" y="27"/>
                    <a:pt x="5" y="28"/>
                    <a:pt x="8" y="28"/>
                  </a:cubicBezTo>
                  <a:cubicBezTo>
                    <a:pt x="20" y="28"/>
                    <a:pt x="34" y="10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2886075" y="2183425"/>
              <a:ext cx="600" cy="1525"/>
            </a:xfrm>
            <a:custGeom>
              <a:avLst/>
              <a:gdLst/>
              <a:ahLst/>
              <a:cxnLst/>
              <a:rect l="l" t="t" r="r" b="b"/>
              <a:pathLst>
                <a:path w="24" h="61" extrusionOk="0">
                  <a:moveTo>
                    <a:pt x="12" y="13"/>
                  </a:moveTo>
                  <a:cubicBezTo>
                    <a:pt x="0" y="60"/>
                    <a:pt x="12" y="13"/>
                    <a:pt x="12" y="13"/>
                  </a:cubicBezTo>
                  <a:cubicBezTo>
                    <a:pt x="12" y="13"/>
                    <a:pt x="24" y="1"/>
                    <a:pt x="12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2888450" y="2179425"/>
              <a:ext cx="1125" cy="750"/>
            </a:xfrm>
            <a:custGeom>
              <a:avLst/>
              <a:gdLst/>
              <a:ahLst/>
              <a:cxnLst/>
              <a:rect l="l" t="t" r="r" b="b"/>
              <a:pathLst>
                <a:path w="45" h="30" extrusionOk="0">
                  <a:moveTo>
                    <a:pt x="43" y="1"/>
                  </a:moveTo>
                  <a:cubicBezTo>
                    <a:pt x="42" y="1"/>
                    <a:pt x="31" y="8"/>
                    <a:pt x="0" y="30"/>
                  </a:cubicBezTo>
                  <a:cubicBezTo>
                    <a:pt x="15" y="22"/>
                    <a:pt x="45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2887850" y="21801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4" y="1"/>
                  </a:moveTo>
                  <a:lnTo>
                    <a:pt x="0" y="13"/>
                  </a:lnTo>
                  <a:cubicBezTo>
                    <a:pt x="0" y="13"/>
                    <a:pt x="12" y="13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2886950" y="2181650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1" y="12"/>
                  </a:moveTo>
                  <a:cubicBezTo>
                    <a:pt x="48" y="0"/>
                    <a:pt x="48" y="0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2888725" y="2178550"/>
              <a:ext cx="1050" cy="575"/>
            </a:xfrm>
            <a:custGeom>
              <a:avLst/>
              <a:gdLst/>
              <a:ahLst/>
              <a:cxnLst/>
              <a:rect l="l" t="t" r="r" b="b"/>
              <a:pathLst>
                <a:path w="42" h="23" extrusionOk="0">
                  <a:moveTo>
                    <a:pt x="42" y="0"/>
                  </a:moveTo>
                  <a:cubicBezTo>
                    <a:pt x="40" y="0"/>
                    <a:pt x="1" y="22"/>
                    <a:pt x="2" y="22"/>
                  </a:cubicBezTo>
                  <a:cubicBezTo>
                    <a:pt x="3" y="22"/>
                    <a:pt x="6" y="21"/>
                    <a:pt x="13" y="17"/>
                  </a:cubicBezTo>
                  <a:cubicBezTo>
                    <a:pt x="35" y="5"/>
                    <a:pt x="4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2888750" y="2177975"/>
              <a:ext cx="1275" cy="725"/>
            </a:xfrm>
            <a:custGeom>
              <a:avLst/>
              <a:gdLst/>
              <a:ahLst/>
              <a:cxnLst/>
              <a:rect l="l" t="t" r="r" b="b"/>
              <a:pathLst>
                <a:path w="51" h="29" extrusionOk="0">
                  <a:moveTo>
                    <a:pt x="48" y="1"/>
                  </a:moveTo>
                  <a:cubicBezTo>
                    <a:pt x="44" y="1"/>
                    <a:pt x="14" y="15"/>
                    <a:pt x="0" y="28"/>
                  </a:cubicBezTo>
                  <a:cubicBezTo>
                    <a:pt x="40" y="8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2887850" y="2179600"/>
              <a:ext cx="725" cy="575"/>
            </a:xfrm>
            <a:custGeom>
              <a:avLst/>
              <a:gdLst/>
              <a:ahLst/>
              <a:cxnLst/>
              <a:rect l="l" t="t" r="r" b="b"/>
              <a:pathLst>
                <a:path w="29" h="23" extrusionOk="0">
                  <a:moveTo>
                    <a:pt x="28" y="0"/>
                  </a:moveTo>
                  <a:cubicBezTo>
                    <a:pt x="27" y="0"/>
                    <a:pt x="14" y="10"/>
                    <a:pt x="0" y="23"/>
                  </a:cubicBezTo>
                  <a:cubicBezTo>
                    <a:pt x="22" y="7"/>
                    <a:pt x="29" y="0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2887850" y="21798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3"/>
                    <a:pt x="0" y="1"/>
                    <a:pt x="0" y="13"/>
                  </a:cubicBezTo>
                  <a:cubicBezTo>
                    <a:pt x="0" y="13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2886075" y="2181350"/>
              <a:ext cx="1500" cy="925"/>
            </a:xfrm>
            <a:custGeom>
              <a:avLst/>
              <a:gdLst/>
              <a:ahLst/>
              <a:cxnLst/>
              <a:rect l="l" t="t" r="r" b="b"/>
              <a:pathLst>
                <a:path w="60" h="37" extrusionOk="0">
                  <a:moveTo>
                    <a:pt x="60" y="1"/>
                  </a:moveTo>
                  <a:cubicBezTo>
                    <a:pt x="36" y="1"/>
                    <a:pt x="24" y="12"/>
                    <a:pt x="0" y="36"/>
                  </a:cubicBezTo>
                  <a:cubicBezTo>
                    <a:pt x="24" y="24"/>
                    <a:pt x="36" y="12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2886650" y="2180750"/>
              <a:ext cx="2125" cy="25"/>
            </a:xfrm>
            <a:custGeom>
              <a:avLst/>
              <a:gdLst/>
              <a:ahLst/>
              <a:cxnLst/>
              <a:rect l="l" t="t" r="r" b="b"/>
              <a:pathLst>
                <a:path w="85" h="1" extrusionOk="0">
                  <a:moveTo>
                    <a:pt x="25" y="1"/>
                  </a:moveTo>
                  <a:cubicBezTo>
                    <a:pt x="1" y="1"/>
                    <a:pt x="84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2886950" y="21804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2886650" y="2179275"/>
              <a:ext cx="1225" cy="600"/>
            </a:xfrm>
            <a:custGeom>
              <a:avLst/>
              <a:gdLst/>
              <a:ahLst/>
              <a:cxnLst/>
              <a:rect l="l" t="t" r="r" b="b"/>
              <a:pathLst>
                <a:path w="49" h="24" extrusionOk="0">
                  <a:moveTo>
                    <a:pt x="48" y="0"/>
                  </a:moveTo>
                  <a:cubicBezTo>
                    <a:pt x="1" y="24"/>
                    <a:pt x="48" y="0"/>
                    <a:pt x="48" y="0"/>
                  </a:cubicBezTo>
                  <a:cubicBezTo>
                    <a:pt x="37" y="12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2886650" y="21786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0"/>
                  </a:moveTo>
                  <a:cubicBezTo>
                    <a:pt x="1" y="12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2887250" y="21798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3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2887550" y="21786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0"/>
                  </a:moveTo>
                  <a:lnTo>
                    <a:pt x="12" y="0"/>
                  </a:lnTo>
                  <a:cubicBezTo>
                    <a:pt x="9" y="4"/>
                    <a:pt x="5" y="8"/>
                    <a:pt x="1" y="12"/>
                  </a:cubicBez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2887850" y="21795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2887400" y="2179575"/>
              <a:ext cx="475" cy="225"/>
            </a:xfrm>
            <a:custGeom>
              <a:avLst/>
              <a:gdLst/>
              <a:ahLst/>
              <a:cxnLst/>
              <a:rect l="l" t="t" r="r" b="b"/>
              <a:pathLst>
                <a:path w="19" h="9" extrusionOk="0">
                  <a:moveTo>
                    <a:pt x="18" y="0"/>
                  </a:moveTo>
                  <a:lnTo>
                    <a:pt x="18" y="0"/>
                  </a:lnTo>
                  <a:cubicBezTo>
                    <a:pt x="1" y="6"/>
                    <a:pt x="1" y="9"/>
                    <a:pt x="5" y="9"/>
                  </a:cubicBezTo>
                  <a:cubicBezTo>
                    <a:pt x="10" y="9"/>
                    <a:pt x="18" y="6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2882500" y="2178675"/>
              <a:ext cx="4475" cy="2700"/>
            </a:xfrm>
            <a:custGeom>
              <a:avLst/>
              <a:gdLst/>
              <a:ahLst/>
              <a:cxnLst/>
              <a:rect l="l" t="t" r="r" b="b"/>
              <a:pathLst>
                <a:path w="179" h="108" extrusionOk="0">
                  <a:moveTo>
                    <a:pt x="179" y="0"/>
                  </a:moveTo>
                  <a:lnTo>
                    <a:pt x="179" y="0"/>
                  </a:lnTo>
                  <a:cubicBezTo>
                    <a:pt x="145" y="12"/>
                    <a:pt x="110" y="34"/>
                    <a:pt x="87" y="67"/>
                  </a:cubicBezTo>
                  <a:lnTo>
                    <a:pt x="87" y="67"/>
                  </a:lnTo>
                  <a:cubicBezTo>
                    <a:pt x="119" y="45"/>
                    <a:pt x="149" y="23"/>
                    <a:pt x="179" y="0"/>
                  </a:cubicBezTo>
                  <a:lnTo>
                    <a:pt x="179" y="0"/>
                  </a:lnTo>
                  <a:cubicBezTo>
                    <a:pt x="160" y="14"/>
                    <a:pt x="154" y="19"/>
                    <a:pt x="155" y="19"/>
                  </a:cubicBezTo>
                  <a:cubicBezTo>
                    <a:pt x="155" y="19"/>
                    <a:pt x="171" y="8"/>
                    <a:pt x="179" y="0"/>
                  </a:cubicBezTo>
                  <a:lnTo>
                    <a:pt x="179" y="0"/>
                  </a:lnTo>
                  <a:cubicBezTo>
                    <a:pt x="179" y="0"/>
                    <a:pt x="179" y="0"/>
                    <a:pt x="179" y="0"/>
                  </a:cubicBezTo>
                  <a:close/>
                  <a:moveTo>
                    <a:pt x="95" y="36"/>
                  </a:moveTo>
                  <a:cubicBezTo>
                    <a:pt x="72" y="60"/>
                    <a:pt x="36" y="84"/>
                    <a:pt x="0" y="96"/>
                  </a:cubicBezTo>
                  <a:cubicBezTo>
                    <a:pt x="10" y="92"/>
                    <a:pt x="17" y="91"/>
                    <a:pt x="21" y="91"/>
                  </a:cubicBezTo>
                  <a:lnTo>
                    <a:pt x="21" y="91"/>
                  </a:lnTo>
                  <a:cubicBezTo>
                    <a:pt x="16" y="93"/>
                    <a:pt x="9" y="98"/>
                    <a:pt x="0" y="108"/>
                  </a:cubicBezTo>
                  <a:cubicBezTo>
                    <a:pt x="25" y="99"/>
                    <a:pt x="33" y="91"/>
                    <a:pt x="22" y="91"/>
                  </a:cubicBezTo>
                  <a:cubicBezTo>
                    <a:pt x="22" y="91"/>
                    <a:pt x="22" y="91"/>
                    <a:pt x="21" y="91"/>
                  </a:cubicBezTo>
                  <a:lnTo>
                    <a:pt x="21" y="91"/>
                  </a:lnTo>
                  <a:cubicBezTo>
                    <a:pt x="23" y="90"/>
                    <a:pt x="24" y="90"/>
                    <a:pt x="25" y="90"/>
                  </a:cubicBezTo>
                  <a:cubicBezTo>
                    <a:pt x="30" y="90"/>
                    <a:pt x="30" y="96"/>
                    <a:pt x="24" y="108"/>
                  </a:cubicBezTo>
                  <a:cubicBezTo>
                    <a:pt x="45" y="95"/>
                    <a:pt x="65" y="82"/>
                    <a:pt x="83" y="69"/>
                  </a:cubicBezTo>
                  <a:lnTo>
                    <a:pt x="83" y="69"/>
                  </a:lnTo>
                  <a:cubicBezTo>
                    <a:pt x="83" y="70"/>
                    <a:pt x="83" y="71"/>
                    <a:pt x="83" y="72"/>
                  </a:cubicBezTo>
                  <a:cubicBezTo>
                    <a:pt x="84" y="70"/>
                    <a:pt x="86" y="69"/>
                    <a:pt x="87" y="67"/>
                  </a:cubicBezTo>
                  <a:lnTo>
                    <a:pt x="87" y="67"/>
                  </a:lnTo>
                  <a:cubicBezTo>
                    <a:pt x="86" y="68"/>
                    <a:pt x="85" y="69"/>
                    <a:pt x="83" y="69"/>
                  </a:cubicBezTo>
                  <a:lnTo>
                    <a:pt x="83" y="69"/>
                  </a:lnTo>
                  <a:cubicBezTo>
                    <a:pt x="84" y="58"/>
                    <a:pt x="84" y="47"/>
                    <a:pt x="9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2886950" y="2178100"/>
              <a:ext cx="775" cy="900"/>
            </a:xfrm>
            <a:custGeom>
              <a:avLst/>
              <a:gdLst/>
              <a:ahLst/>
              <a:cxnLst/>
              <a:rect l="l" t="t" r="r" b="b"/>
              <a:pathLst>
                <a:path w="31" h="36" extrusionOk="0">
                  <a:moveTo>
                    <a:pt x="30" y="1"/>
                  </a:moveTo>
                  <a:cubicBezTo>
                    <a:pt x="30" y="1"/>
                    <a:pt x="22" y="9"/>
                    <a:pt x="1" y="35"/>
                  </a:cubicBezTo>
                  <a:cubicBezTo>
                    <a:pt x="8" y="28"/>
                    <a:pt x="30" y="1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2885475" y="2179000"/>
              <a:ext cx="2125" cy="1475"/>
            </a:xfrm>
            <a:custGeom>
              <a:avLst/>
              <a:gdLst/>
              <a:ahLst/>
              <a:cxnLst/>
              <a:rect l="l" t="t" r="r" b="b"/>
              <a:pathLst>
                <a:path w="85" h="59" extrusionOk="0">
                  <a:moveTo>
                    <a:pt x="75" y="0"/>
                  </a:moveTo>
                  <a:cubicBezTo>
                    <a:pt x="66" y="0"/>
                    <a:pt x="19" y="40"/>
                    <a:pt x="0" y="59"/>
                  </a:cubicBezTo>
                  <a:cubicBezTo>
                    <a:pt x="10" y="59"/>
                    <a:pt x="84" y="2"/>
                    <a:pt x="84" y="2"/>
                  </a:cubicBezTo>
                  <a:lnTo>
                    <a:pt x="84" y="2"/>
                  </a:lnTo>
                  <a:cubicBezTo>
                    <a:pt x="84" y="2"/>
                    <a:pt x="80" y="5"/>
                    <a:pt x="72" y="11"/>
                  </a:cubicBezTo>
                  <a:cubicBezTo>
                    <a:pt x="77" y="3"/>
                    <a:pt x="78" y="0"/>
                    <a:pt x="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2884575" y="2181350"/>
              <a:ext cx="1800" cy="1525"/>
            </a:xfrm>
            <a:custGeom>
              <a:avLst/>
              <a:gdLst/>
              <a:ahLst/>
              <a:cxnLst/>
              <a:rect l="l" t="t" r="r" b="b"/>
              <a:pathLst>
                <a:path w="72" h="61" extrusionOk="0">
                  <a:moveTo>
                    <a:pt x="72" y="1"/>
                  </a:moveTo>
                  <a:cubicBezTo>
                    <a:pt x="54" y="6"/>
                    <a:pt x="45" y="18"/>
                    <a:pt x="36" y="30"/>
                  </a:cubicBezTo>
                  <a:lnTo>
                    <a:pt x="36" y="30"/>
                  </a:lnTo>
                  <a:cubicBezTo>
                    <a:pt x="47" y="19"/>
                    <a:pt x="57" y="8"/>
                    <a:pt x="72" y="1"/>
                  </a:cubicBezTo>
                  <a:close/>
                  <a:moveTo>
                    <a:pt x="36" y="30"/>
                  </a:moveTo>
                  <a:lnTo>
                    <a:pt x="36" y="30"/>
                  </a:lnTo>
                  <a:cubicBezTo>
                    <a:pt x="29" y="37"/>
                    <a:pt x="22" y="43"/>
                    <a:pt x="12" y="48"/>
                  </a:cubicBezTo>
                  <a:cubicBezTo>
                    <a:pt x="16" y="48"/>
                    <a:pt x="18" y="48"/>
                    <a:pt x="21" y="48"/>
                  </a:cubicBezTo>
                  <a:lnTo>
                    <a:pt x="21" y="48"/>
                  </a:lnTo>
                  <a:cubicBezTo>
                    <a:pt x="27" y="43"/>
                    <a:pt x="32" y="36"/>
                    <a:pt x="36" y="30"/>
                  </a:cubicBezTo>
                  <a:close/>
                  <a:moveTo>
                    <a:pt x="21" y="48"/>
                  </a:moveTo>
                  <a:cubicBezTo>
                    <a:pt x="15" y="53"/>
                    <a:pt x="9" y="57"/>
                    <a:pt x="0" y="60"/>
                  </a:cubicBezTo>
                  <a:cubicBezTo>
                    <a:pt x="31" y="50"/>
                    <a:pt x="36" y="48"/>
                    <a:pt x="2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2884875" y="2181075"/>
              <a:ext cx="825" cy="600"/>
            </a:xfrm>
            <a:custGeom>
              <a:avLst/>
              <a:gdLst/>
              <a:ahLst/>
              <a:cxnLst/>
              <a:rect l="l" t="t" r="r" b="b"/>
              <a:pathLst>
                <a:path w="33" h="24" extrusionOk="0">
                  <a:moveTo>
                    <a:pt x="32" y="1"/>
                  </a:moveTo>
                  <a:lnTo>
                    <a:pt x="32" y="1"/>
                  </a:lnTo>
                  <a:cubicBezTo>
                    <a:pt x="31" y="1"/>
                    <a:pt x="22" y="7"/>
                    <a:pt x="0" y="23"/>
                  </a:cubicBezTo>
                  <a:cubicBezTo>
                    <a:pt x="20" y="10"/>
                    <a:pt x="32" y="1"/>
                    <a:pt x="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2887150" y="2177825"/>
              <a:ext cx="825" cy="675"/>
            </a:xfrm>
            <a:custGeom>
              <a:avLst/>
              <a:gdLst/>
              <a:ahLst/>
              <a:cxnLst/>
              <a:rect l="l" t="t" r="r" b="b"/>
              <a:pathLst>
                <a:path w="33" h="27" extrusionOk="0">
                  <a:moveTo>
                    <a:pt x="32" y="1"/>
                  </a:moveTo>
                  <a:cubicBezTo>
                    <a:pt x="31" y="1"/>
                    <a:pt x="24" y="6"/>
                    <a:pt x="5" y="22"/>
                  </a:cubicBezTo>
                  <a:cubicBezTo>
                    <a:pt x="2" y="26"/>
                    <a:pt x="0" y="27"/>
                    <a:pt x="1" y="27"/>
                  </a:cubicBezTo>
                  <a:cubicBezTo>
                    <a:pt x="2" y="27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2886950" y="2177475"/>
              <a:ext cx="925" cy="625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" y="25"/>
                  </a:moveTo>
                  <a:cubicBezTo>
                    <a:pt x="36" y="1"/>
                    <a:pt x="36" y="1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2883075" y="2170075"/>
              <a:ext cx="775" cy="875"/>
            </a:xfrm>
            <a:custGeom>
              <a:avLst/>
              <a:gdLst/>
              <a:ahLst/>
              <a:cxnLst/>
              <a:rect l="l" t="t" r="r" b="b"/>
              <a:pathLst>
                <a:path w="31" h="35" extrusionOk="0">
                  <a:moveTo>
                    <a:pt x="30" y="0"/>
                  </a:moveTo>
                  <a:cubicBezTo>
                    <a:pt x="30" y="0"/>
                    <a:pt x="23" y="9"/>
                    <a:pt x="1" y="35"/>
                  </a:cubicBezTo>
                  <a:cubicBezTo>
                    <a:pt x="9" y="27"/>
                    <a:pt x="31" y="0"/>
                    <a:pt x="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2875775" y="2168550"/>
              <a:ext cx="775" cy="500"/>
            </a:xfrm>
            <a:custGeom>
              <a:avLst/>
              <a:gdLst/>
              <a:ahLst/>
              <a:cxnLst/>
              <a:rect l="l" t="t" r="r" b="b"/>
              <a:pathLst>
                <a:path w="31" h="20" extrusionOk="0">
                  <a:moveTo>
                    <a:pt x="31" y="1"/>
                  </a:moveTo>
                  <a:lnTo>
                    <a:pt x="31" y="1"/>
                  </a:lnTo>
                  <a:cubicBezTo>
                    <a:pt x="31" y="1"/>
                    <a:pt x="31" y="1"/>
                    <a:pt x="31" y="1"/>
                  </a:cubicBezTo>
                  <a:lnTo>
                    <a:pt x="31" y="1"/>
                  </a:lnTo>
                  <a:cubicBezTo>
                    <a:pt x="8" y="15"/>
                    <a:pt x="1" y="19"/>
                    <a:pt x="2" y="19"/>
                  </a:cubicBezTo>
                  <a:cubicBezTo>
                    <a:pt x="3" y="19"/>
                    <a:pt x="24" y="8"/>
                    <a:pt x="31" y="1"/>
                  </a:cubicBezTo>
                  <a:lnTo>
                    <a:pt x="31" y="1"/>
                  </a:lnTo>
                  <a:cubicBezTo>
                    <a:pt x="25" y="7"/>
                    <a:pt x="25" y="9"/>
                    <a:pt x="27" y="9"/>
                  </a:cubicBezTo>
                  <a:cubicBezTo>
                    <a:pt x="28" y="9"/>
                    <a:pt x="31" y="7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2884800" y="2174800"/>
              <a:ext cx="700" cy="700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7" y="1"/>
                  </a:moveTo>
                  <a:cubicBezTo>
                    <a:pt x="18" y="10"/>
                    <a:pt x="0" y="28"/>
                    <a:pt x="6" y="28"/>
                  </a:cubicBezTo>
                  <a:cubicBezTo>
                    <a:pt x="8" y="28"/>
                    <a:pt x="11" y="27"/>
                    <a:pt x="15" y="24"/>
                  </a:cubicBezTo>
                  <a:cubicBezTo>
                    <a:pt x="27" y="12"/>
                    <a:pt x="27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2885025" y="2174325"/>
              <a:ext cx="675" cy="375"/>
            </a:xfrm>
            <a:custGeom>
              <a:avLst/>
              <a:gdLst/>
              <a:ahLst/>
              <a:cxnLst/>
              <a:rect l="l" t="t" r="r" b="b"/>
              <a:pathLst>
                <a:path w="27" h="15" extrusionOk="0">
                  <a:moveTo>
                    <a:pt x="23" y="1"/>
                  </a:moveTo>
                  <a:cubicBezTo>
                    <a:pt x="21" y="1"/>
                    <a:pt x="16" y="3"/>
                    <a:pt x="6" y="8"/>
                  </a:cubicBezTo>
                  <a:cubicBezTo>
                    <a:pt x="1" y="13"/>
                    <a:pt x="0" y="15"/>
                    <a:pt x="2" y="15"/>
                  </a:cubicBezTo>
                  <a:cubicBezTo>
                    <a:pt x="6" y="15"/>
                    <a:pt x="27" y="1"/>
                    <a:pt x="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2880400" y="21768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2886650" y="21768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2886650" y="217660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cubicBezTo>
                    <a:pt x="1" y="0"/>
                    <a:pt x="1" y="0"/>
                    <a:pt x="1" y="12"/>
                  </a:cubicBezTo>
                  <a:cubicBezTo>
                    <a:pt x="1" y="12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2874750" y="21742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cubicBezTo>
                    <a:pt x="1" y="1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2340750" y="1903075"/>
              <a:ext cx="546525" cy="311925"/>
            </a:xfrm>
            <a:custGeom>
              <a:avLst/>
              <a:gdLst/>
              <a:ahLst/>
              <a:cxnLst/>
              <a:rect l="l" t="t" r="r" b="b"/>
              <a:pathLst>
                <a:path w="21861" h="12477" extrusionOk="0">
                  <a:moveTo>
                    <a:pt x="12990" y="11"/>
                  </a:moveTo>
                  <a:cubicBezTo>
                    <a:pt x="12991" y="11"/>
                    <a:pt x="12992" y="12"/>
                    <a:pt x="12994" y="12"/>
                  </a:cubicBezTo>
                  <a:lnTo>
                    <a:pt x="12994" y="12"/>
                  </a:lnTo>
                  <a:cubicBezTo>
                    <a:pt x="12993" y="11"/>
                    <a:pt x="12992" y="11"/>
                    <a:pt x="12990" y="11"/>
                  </a:cubicBezTo>
                  <a:close/>
                  <a:moveTo>
                    <a:pt x="12848" y="83"/>
                  </a:moveTo>
                  <a:cubicBezTo>
                    <a:pt x="12847" y="83"/>
                    <a:pt x="12847" y="83"/>
                    <a:pt x="12847" y="83"/>
                  </a:cubicBezTo>
                  <a:lnTo>
                    <a:pt x="12847" y="83"/>
                  </a:lnTo>
                  <a:cubicBezTo>
                    <a:pt x="12848" y="83"/>
                    <a:pt x="12849" y="83"/>
                    <a:pt x="12848" y="83"/>
                  </a:cubicBezTo>
                  <a:close/>
                  <a:moveTo>
                    <a:pt x="19265" y="83"/>
                  </a:moveTo>
                  <a:cubicBezTo>
                    <a:pt x="19265" y="83"/>
                    <a:pt x="19266" y="84"/>
                    <a:pt x="19268" y="84"/>
                  </a:cubicBezTo>
                  <a:lnTo>
                    <a:pt x="19268" y="84"/>
                  </a:lnTo>
                  <a:cubicBezTo>
                    <a:pt x="19267" y="84"/>
                    <a:pt x="19266" y="83"/>
                    <a:pt x="19265" y="83"/>
                  </a:cubicBezTo>
                  <a:close/>
                  <a:moveTo>
                    <a:pt x="13872" y="80"/>
                  </a:moveTo>
                  <a:cubicBezTo>
                    <a:pt x="13875" y="80"/>
                    <a:pt x="13883" y="83"/>
                    <a:pt x="13895" y="83"/>
                  </a:cubicBezTo>
                  <a:lnTo>
                    <a:pt x="13883" y="94"/>
                  </a:lnTo>
                  <a:cubicBezTo>
                    <a:pt x="13872" y="83"/>
                    <a:pt x="13869" y="80"/>
                    <a:pt x="13872" y="80"/>
                  </a:cubicBezTo>
                  <a:close/>
                  <a:moveTo>
                    <a:pt x="5525" y="94"/>
                  </a:moveTo>
                  <a:cubicBezTo>
                    <a:pt x="5526" y="95"/>
                    <a:pt x="5526" y="95"/>
                    <a:pt x="5527" y="95"/>
                  </a:cubicBezTo>
                  <a:lnTo>
                    <a:pt x="5527" y="95"/>
                  </a:lnTo>
                  <a:cubicBezTo>
                    <a:pt x="5526" y="95"/>
                    <a:pt x="5526" y="95"/>
                    <a:pt x="5525" y="94"/>
                  </a:cubicBezTo>
                  <a:close/>
                  <a:moveTo>
                    <a:pt x="7720" y="114"/>
                  </a:moveTo>
                  <a:cubicBezTo>
                    <a:pt x="7717" y="114"/>
                    <a:pt x="7713" y="115"/>
                    <a:pt x="7709" y="117"/>
                  </a:cubicBezTo>
                  <a:lnTo>
                    <a:pt x="7709" y="117"/>
                  </a:lnTo>
                  <a:cubicBezTo>
                    <a:pt x="7708" y="117"/>
                    <a:pt x="7708" y="117"/>
                    <a:pt x="7708" y="117"/>
                  </a:cubicBezTo>
                  <a:cubicBezTo>
                    <a:pt x="7693" y="117"/>
                    <a:pt x="7688" y="120"/>
                    <a:pt x="7690" y="125"/>
                  </a:cubicBezTo>
                  <a:lnTo>
                    <a:pt x="7690" y="125"/>
                  </a:lnTo>
                  <a:cubicBezTo>
                    <a:pt x="7697" y="122"/>
                    <a:pt x="7703" y="119"/>
                    <a:pt x="7709" y="117"/>
                  </a:cubicBezTo>
                  <a:lnTo>
                    <a:pt x="7709" y="117"/>
                  </a:lnTo>
                  <a:cubicBezTo>
                    <a:pt x="7714" y="117"/>
                    <a:pt x="7720" y="117"/>
                    <a:pt x="7728" y="118"/>
                  </a:cubicBezTo>
                  <a:cubicBezTo>
                    <a:pt x="7727" y="116"/>
                    <a:pt x="7724" y="114"/>
                    <a:pt x="7720" y="114"/>
                  </a:cubicBezTo>
                  <a:close/>
                  <a:moveTo>
                    <a:pt x="18432" y="166"/>
                  </a:moveTo>
                  <a:cubicBezTo>
                    <a:pt x="18433" y="168"/>
                    <a:pt x="18439" y="170"/>
                    <a:pt x="18450" y="171"/>
                  </a:cubicBezTo>
                  <a:lnTo>
                    <a:pt x="18450" y="171"/>
                  </a:lnTo>
                  <a:cubicBezTo>
                    <a:pt x="18443" y="169"/>
                    <a:pt x="18437" y="168"/>
                    <a:pt x="18432" y="166"/>
                  </a:cubicBezTo>
                  <a:close/>
                  <a:moveTo>
                    <a:pt x="14186" y="194"/>
                  </a:moveTo>
                  <a:cubicBezTo>
                    <a:pt x="14180" y="194"/>
                    <a:pt x="14175" y="196"/>
                    <a:pt x="14169" y="202"/>
                  </a:cubicBezTo>
                  <a:cubicBezTo>
                    <a:pt x="14177" y="198"/>
                    <a:pt x="14183" y="195"/>
                    <a:pt x="14189" y="194"/>
                  </a:cubicBezTo>
                  <a:lnTo>
                    <a:pt x="14189" y="194"/>
                  </a:lnTo>
                  <a:cubicBezTo>
                    <a:pt x="14188" y="194"/>
                    <a:pt x="14187" y="194"/>
                    <a:pt x="14186" y="194"/>
                  </a:cubicBezTo>
                  <a:close/>
                  <a:moveTo>
                    <a:pt x="16438" y="191"/>
                  </a:moveTo>
                  <a:cubicBezTo>
                    <a:pt x="16422" y="193"/>
                    <a:pt x="16408" y="197"/>
                    <a:pt x="16396" y="202"/>
                  </a:cubicBezTo>
                  <a:cubicBezTo>
                    <a:pt x="16399" y="198"/>
                    <a:pt x="16416" y="194"/>
                    <a:pt x="16438" y="191"/>
                  </a:cubicBezTo>
                  <a:close/>
                  <a:moveTo>
                    <a:pt x="14193" y="194"/>
                  </a:moveTo>
                  <a:cubicBezTo>
                    <a:pt x="14192" y="194"/>
                    <a:pt x="14190" y="194"/>
                    <a:pt x="14189" y="194"/>
                  </a:cubicBezTo>
                  <a:lnTo>
                    <a:pt x="14189" y="194"/>
                  </a:lnTo>
                  <a:cubicBezTo>
                    <a:pt x="14196" y="195"/>
                    <a:pt x="14203" y="199"/>
                    <a:pt x="14211" y="204"/>
                  </a:cubicBezTo>
                  <a:lnTo>
                    <a:pt x="14211" y="204"/>
                  </a:lnTo>
                  <a:cubicBezTo>
                    <a:pt x="14206" y="197"/>
                    <a:pt x="14200" y="194"/>
                    <a:pt x="14193" y="194"/>
                  </a:cubicBezTo>
                  <a:close/>
                  <a:moveTo>
                    <a:pt x="13785" y="233"/>
                  </a:moveTo>
                  <a:cubicBezTo>
                    <a:pt x="13781" y="233"/>
                    <a:pt x="13779" y="234"/>
                    <a:pt x="13776" y="237"/>
                  </a:cubicBezTo>
                  <a:cubicBezTo>
                    <a:pt x="13789" y="244"/>
                    <a:pt x="13802" y="249"/>
                    <a:pt x="13813" y="252"/>
                  </a:cubicBezTo>
                  <a:lnTo>
                    <a:pt x="13813" y="252"/>
                  </a:lnTo>
                  <a:cubicBezTo>
                    <a:pt x="13804" y="241"/>
                    <a:pt x="13793" y="233"/>
                    <a:pt x="13785" y="233"/>
                  </a:cubicBezTo>
                  <a:close/>
                  <a:moveTo>
                    <a:pt x="13252" y="249"/>
                  </a:moveTo>
                  <a:lnTo>
                    <a:pt x="13252" y="249"/>
                  </a:lnTo>
                  <a:cubicBezTo>
                    <a:pt x="13252" y="251"/>
                    <a:pt x="13252" y="253"/>
                    <a:pt x="13251" y="254"/>
                  </a:cubicBezTo>
                  <a:lnTo>
                    <a:pt x="13251" y="254"/>
                  </a:lnTo>
                  <a:cubicBezTo>
                    <a:pt x="13252" y="252"/>
                    <a:pt x="13252" y="251"/>
                    <a:pt x="13252" y="249"/>
                  </a:cubicBezTo>
                  <a:close/>
                  <a:moveTo>
                    <a:pt x="12536" y="261"/>
                  </a:moveTo>
                  <a:cubicBezTo>
                    <a:pt x="12534" y="261"/>
                    <a:pt x="12532" y="261"/>
                    <a:pt x="12530" y="263"/>
                  </a:cubicBezTo>
                  <a:lnTo>
                    <a:pt x="12530" y="263"/>
                  </a:lnTo>
                  <a:cubicBezTo>
                    <a:pt x="12533" y="262"/>
                    <a:pt x="12536" y="261"/>
                    <a:pt x="12538" y="261"/>
                  </a:cubicBezTo>
                  <a:cubicBezTo>
                    <a:pt x="12537" y="261"/>
                    <a:pt x="12537" y="261"/>
                    <a:pt x="12536" y="261"/>
                  </a:cubicBezTo>
                  <a:close/>
                  <a:moveTo>
                    <a:pt x="13752" y="273"/>
                  </a:moveTo>
                  <a:cubicBezTo>
                    <a:pt x="13755" y="276"/>
                    <a:pt x="13759" y="278"/>
                    <a:pt x="13763" y="280"/>
                  </a:cubicBezTo>
                  <a:lnTo>
                    <a:pt x="13763" y="280"/>
                  </a:lnTo>
                  <a:cubicBezTo>
                    <a:pt x="13760" y="278"/>
                    <a:pt x="13756" y="276"/>
                    <a:pt x="13752" y="273"/>
                  </a:cubicBezTo>
                  <a:close/>
                  <a:moveTo>
                    <a:pt x="13252" y="249"/>
                  </a:moveTo>
                  <a:cubicBezTo>
                    <a:pt x="13252" y="249"/>
                    <a:pt x="13252" y="249"/>
                    <a:pt x="13252" y="249"/>
                  </a:cubicBezTo>
                  <a:lnTo>
                    <a:pt x="13252" y="249"/>
                  </a:lnTo>
                  <a:cubicBezTo>
                    <a:pt x="13252" y="249"/>
                    <a:pt x="13252" y="249"/>
                    <a:pt x="13252" y="249"/>
                  </a:cubicBezTo>
                  <a:lnTo>
                    <a:pt x="13252" y="249"/>
                  </a:lnTo>
                  <a:cubicBezTo>
                    <a:pt x="13251" y="250"/>
                    <a:pt x="13249" y="251"/>
                    <a:pt x="13247" y="251"/>
                  </a:cubicBezTo>
                  <a:lnTo>
                    <a:pt x="13247" y="251"/>
                  </a:lnTo>
                  <a:cubicBezTo>
                    <a:pt x="13247" y="253"/>
                    <a:pt x="13248" y="255"/>
                    <a:pt x="13250" y="255"/>
                  </a:cubicBezTo>
                  <a:cubicBezTo>
                    <a:pt x="13250" y="255"/>
                    <a:pt x="13251" y="254"/>
                    <a:pt x="13251" y="254"/>
                  </a:cubicBezTo>
                  <a:lnTo>
                    <a:pt x="13251" y="254"/>
                  </a:lnTo>
                  <a:cubicBezTo>
                    <a:pt x="13246" y="274"/>
                    <a:pt x="13236" y="282"/>
                    <a:pt x="13230" y="282"/>
                  </a:cubicBezTo>
                  <a:cubicBezTo>
                    <a:pt x="13220" y="282"/>
                    <a:pt x="13217" y="265"/>
                    <a:pt x="13247" y="251"/>
                  </a:cubicBezTo>
                  <a:lnTo>
                    <a:pt x="13247" y="251"/>
                  </a:lnTo>
                  <a:cubicBezTo>
                    <a:pt x="13247" y="250"/>
                    <a:pt x="13249" y="249"/>
                    <a:pt x="13252" y="249"/>
                  </a:cubicBezTo>
                  <a:close/>
                  <a:moveTo>
                    <a:pt x="11943" y="214"/>
                  </a:moveTo>
                  <a:cubicBezTo>
                    <a:pt x="11967" y="273"/>
                    <a:pt x="11943" y="297"/>
                    <a:pt x="11895" y="297"/>
                  </a:cubicBezTo>
                  <a:cubicBezTo>
                    <a:pt x="11907" y="261"/>
                    <a:pt x="11931" y="237"/>
                    <a:pt x="11943" y="214"/>
                  </a:cubicBezTo>
                  <a:close/>
                  <a:moveTo>
                    <a:pt x="13763" y="280"/>
                  </a:moveTo>
                  <a:cubicBezTo>
                    <a:pt x="13793" y="300"/>
                    <a:pt x="13812" y="308"/>
                    <a:pt x="13823" y="308"/>
                  </a:cubicBezTo>
                  <a:cubicBezTo>
                    <a:pt x="13832" y="308"/>
                    <a:pt x="13835" y="303"/>
                    <a:pt x="13835" y="295"/>
                  </a:cubicBezTo>
                  <a:lnTo>
                    <a:pt x="13835" y="295"/>
                  </a:lnTo>
                  <a:cubicBezTo>
                    <a:pt x="13804" y="293"/>
                    <a:pt x="13779" y="288"/>
                    <a:pt x="13763" y="280"/>
                  </a:cubicBezTo>
                  <a:close/>
                  <a:moveTo>
                    <a:pt x="14038" y="356"/>
                  </a:moveTo>
                  <a:cubicBezTo>
                    <a:pt x="14032" y="358"/>
                    <a:pt x="14027" y="359"/>
                    <a:pt x="14021" y="359"/>
                  </a:cubicBezTo>
                  <a:lnTo>
                    <a:pt x="14021" y="359"/>
                  </a:lnTo>
                  <a:cubicBezTo>
                    <a:pt x="14027" y="358"/>
                    <a:pt x="14033" y="357"/>
                    <a:pt x="14038" y="356"/>
                  </a:cubicBezTo>
                  <a:close/>
                  <a:moveTo>
                    <a:pt x="13260" y="279"/>
                  </a:moveTo>
                  <a:cubicBezTo>
                    <a:pt x="13324" y="279"/>
                    <a:pt x="13404" y="319"/>
                    <a:pt x="13463" y="321"/>
                  </a:cubicBezTo>
                  <a:lnTo>
                    <a:pt x="13463" y="321"/>
                  </a:lnTo>
                  <a:cubicBezTo>
                    <a:pt x="13469" y="334"/>
                    <a:pt x="13483" y="362"/>
                    <a:pt x="13488" y="368"/>
                  </a:cubicBezTo>
                  <a:lnTo>
                    <a:pt x="13488" y="368"/>
                  </a:lnTo>
                  <a:cubicBezTo>
                    <a:pt x="13402" y="358"/>
                    <a:pt x="13316" y="341"/>
                    <a:pt x="13230" y="341"/>
                  </a:cubicBezTo>
                  <a:cubicBezTo>
                    <a:pt x="13210" y="341"/>
                    <a:pt x="13190" y="342"/>
                    <a:pt x="13169" y="344"/>
                  </a:cubicBezTo>
                  <a:cubicBezTo>
                    <a:pt x="13187" y="295"/>
                    <a:pt x="13221" y="279"/>
                    <a:pt x="13260" y="279"/>
                  </a:cubicBezTo>
                  <a:close/>
                  <a:moveTo>
                    <a:pt x="13537" y="363"/>
                  </a:moveTo>
                  <a:cubicBezTo>
                    <a:pt x="13551" y="363"/>
                    <a:pt x="13562" y="364"/>
                    <a:pt x="13550" y="368"/>
                  </a:cubicBezTo>
                  <a:cubicBezTo>
                    <a:pt x="13463" y="368"/>
                    <a:pt x="13508" y="363"/>
                    <a:pt x="13537" y="363"/>
                  </a:cubicBezTo>
                  <a:close/>
                  <a:moveTo>
                    <a:pt x="12907" y="166"/>
                  </a:moveTo>
                  <a:cubicBezTo>
                    <a:pt x="13023" y="253"/>
                    <a:pt x="12967" y="300"/>
                    <a:pt x="12979" y="372"/>
                  </a:cubicBezTo>
                  <a:lnTo>
                    <a:pt x="12979" y="372"/>
                  </a:lnTo>
                  <a:cubicBezTo>
                    <a:pt x="12939" y="326"/>
                    <a:pt x="12833" y="336"/>
                    <a:pt x="12907" y="166"/>
                  </a:cubicBezTo>
                  <a:close/>
                  <a:moveTo>
                    <a:pt x="11026" y="356"/>
                  </a:moveTo>
                  <a:cubicBezTo>
                    <a:pt x="11038" y="356"/>
                    <a:pt x="11050" y="356"/>
                    <a:pt x="11062" y="368"/>
                  </a:cubicBezTo>
                  <a:cubicBezTo>
                    <a:pt x="11062" y="373"/>
                    <a:pt x="11058" y="376"/>
                    <a:pt x="11052" y="376"/>
                  </a:cubicBezTo>
                  <a:cubicBezTo>
                    <a:pt x="11044" y="376"/>
                    <a:pt x="11033" y="370"/>
                    <a:pt x="11026" y="356"/>
                  </a:cubicBezTo>
                  <a:close/>
                  <a:moveTo>
                    <a:pt x="11943" y="368"/>
                  </a:moveTo>
                  <a:cubicBezTo>
                    <a:pt x="11943" y="368"/>
                    <a:pt x="11943" y="380"/>
                    <a:pt x="11943" y="380"/>
                  </a:cubicBezTo>
                  <a:cubicBezTo>
                    <a:pt x="11931" y="380"/>
                    <a:pt x="11931" y="368"/>
                    <a:pt x="11943" y="368"/>
                  </a:cubicBezTo>
                  <a:close/>
                  <a:moveTo>
                    <a:pt x="7318" y="382"/>
                  </a:moveTo>
                  <a:lnTo>
                    <a:pt x="7318" y="382"/>
                  </a:lnTo>
                  <a:cubicBezTo>
                    <a:pt x="7319" y="385"/>
                    <a:pt x="7321" y="388"/>
                    <a:pt x="7323" y="392"/>
                  </a:cubicBezTo>
                  <a:cubicBezTo>
                    <a:pt x="7317" y="386"/>
                    <a:pt x="7316" y="383"/>
                    <a:pt x="7318" y="382"/>
                  </a:cubicBezTo>
                  <a:close/>
                  <a:moveTo>
                    <a:pt x="7354" y="355"/>
                  </a:moveTo>
                  <a:cubicBezTo>
                    <a:pt x="7386" y="355"/>
                    <a:pt x="7429" y="367"/>
                    <a:pt x="7442" y="380"/>
                  </a:cubicBezTo>
                  <a:cubicBezTo>
                    <a:pt x="7395" y="392"/>
                    <a:pt x="7359" y="392"/>
                    <a:pt x="7323" y="392"/>
                  </a:cubicBezTo>
                  <a:cubicBezTo>
                    <a:pt x="7347" y="392"/>
                    <a:pt x="7328" y="382"/>
                    <a:pt x="7320" y="382"/>
                  </a:cubicBezTo>
                  <a:cubicBezTo>
                    <a:pt x="7320" y="382"/>
                    <a:pt x="7319" y="382"/>
                    <a:pt x="7318" y="382"/>
                  </a:cubicBezTo>
                  <a:lnTo>
                    <a:pt x="7318" y="382"/>
                  </a:lnTo>
                  <a:cubicBezTo>
                    <a:pt x="7312" y="362"/>
                    <a:pt x="7330" y="355"/>
                    <a:pt x="7354" y="355"/>
                  </a:cubicBezTo>
                  <a:close/>
                  <a:moveTo>
                    <a:pt x="11974" y="360"/>
                  </a:moveTo>
                  <a:cubicBezTo>
                    <a:pt x="11978" y="360"/>
                    <a:pt x="11990" y="368"/>
                    <a:pt x="12014" y="392"/>
                  </a:cubicBezTo>
                  <a:cubicBezTo>
                    <a:pt x="11990" y="392"/>
                    <a:pt x="11967" y="360"/>
                    <a:pt x="11974" y="360"/>
                  </a:cubicBezTo>
                  <a:close/>
                  <a:moveTo>
                    <a:pt x="12647" y="353"/>
                  </a:moveTo>
                  <a:lnTo>
                    <a:pt x="12647" y="353"/>
                  </a:lnTo>
                  <a:cubicBezTo>
                    <a:pt x="12636" y="358"/>
                    <a:pt x="12626" y="364"/>
                    <a:pt x="12616" y="371"/>
                  </a:cubicBezTo>
                  <a:lnTo>
                    <a:pt x="12616" y="371"/>
                  </a:lnTo>
                  <a:cubicBezTo>
                    <a:pt x="12614" y="374"/>
                    <a:pt x="12612" y="377"/>
                    <a:pt x="12609" y="380"/>
                  </a:cubicBezTo>
                  <a:cubicBezTo>
                    <a:pt x="12639" y="393"/>
                    <a:pt x="12661" y="400"/>
                    <a:pt x="12677" y="400"/>
                  </a:cubicBezTo>
                  <a:lnTo>
                    <a:pt x="12677" y="400"/>
                  </a:lnTo>
                  <a:cubicBezTo>
                    <a:pt x="12670" y="377"/>
                    <a:pt x="12661" y="356"/>
                    <a:pt x="12647" y="353"/>
                  </a:cubicBezTo>
                  <a:close/>
                  <a:moveTo>
                    <a:pt x="7192" y="344"/>
                  </a:moveTo>
                  <a:lnTo>
                    <a:pt x="7192" y="344"/>
                  </a:lnTo>
                  <a:cubicBezTo>
                    <a:pt x="7180" y="368"/>
                    <a:pt x="7180" y="380"/>
                    <a:pt x="7192" y="404"/>
                  </a:cubicBezTo>
                  <a:lnTo>
                    <a:pt x="7073" y="404"/>
                  </a:lnTo>
                  <a:cubicBezTo>
                    <a:pt x="7097" y="404"/>
                    <a:pt x="7094" y="399"/>
                    <a:pt x="7086" y="399"/>
                  </a:cubicBezTo>
                  <a:cubicBezTo>
                    <a:pt x="7082" y="399"/>
                    <a:pt x="7077" y="400"/>
                    <a:pt x="7073" y="404"/>
                  </a:cubicBezTo>
                  <a:cubicBezTo>
                    <a:pt x="7085" y="380"/>
                    <a:pt x="7145" y="356"/>
                    <a:pt x="7192" y="344"/>
                  </a:cubicBezTo>
                  <a:close/>
                  <a:moveTo>
                    <a:pt x="12070" y="393"/>
                  </a:moveTo>
                  <a:cubicBezTo>
                    <a:pt x="12068" y="393"/>
                    <a:pt x="12066" y="396"/>
                    <a:pt x="12062" y="404"/>
                  </a:cubicBezTo>
                  <a:cubicBezTo>
                    <a:pt x="12070" y="404"/>
                    <a:pt x="12072" y="393"/>
                    <a:pt x="12070" y="393"/>
                  </a:cubicBezTo>
                  <a:close/>
                  <a:moveTo>
                    <a:pt x="13864" y="119"/>
                  </a:moveTo>
                  <a:cubicBezTo>
                    <a:pt x="13915" y="119"/>
                    <a:pt x="13886" y="232"/>
                    <a:pt x="13895" y="261"/>
                  </a:cubicBezTo>
                  <a:cubicBezTo>
                    <a:pt x="13869" y="261"/>
                    <a:pt x="13844" y="261"/>
                    <a:pt x="13813" y="252"/>
                  </a:cubicBezTo>
                  <a:lnTo>
                    <a:pt x="13813" y="252"/>
                  </a:lnTo>
                  <a:cubicBezTo>
                    <a:pt x="13825" y="266"/>
                    <a:pt x="13834" y="284"/>
                    <a:pt x="13835" y="295"/>
                  </a:cubicBezTo>
                  <a:lnTo>
                    <a:pt x="13835" y="295"/>
                  </a:lnTo>
                  <a:cubicBezTo>
                    <a:pt x="13874" y="299"/>
                    <a:pt x="13921" y="300"/>
                    <a:pt x="13967" y="300"/>
                  </a:cubicBezTo>
                  <a:cubicBezTo>
                    <a:pt x="13998" y="300"/>
                    <a:pt x="14028" y="299"/>
                    <a:pt x="14054" y="299"/>
                  </a:cubicBezTo>
                  <a:cubicBezTo>
                    <a:pt x="14107" y="299"/>
                    <a:pt x="14145" y="301"/>
                    <a:pt x="14145" y="309"/>
                  </a:cubicBezTo>
                  <a:cubicBezTo>
                    <a:pt x="14145" y="333"/>
                    <a:pt x="13907" y="344"/>
                    <a:pt x="14038" y="356"/>
                  </a:cubicBezTo>
                  <a:cubicBezTo>
                    <a:pt x="14013" y="355"/>
                    <a:pt x="13993" y="354"/>
                    <a:pt x="13977" y="354"/>
                  </a:cubicBezTo>
                  <a:cubicBezTo>
                    <a:pt x="13915" y="354"/>
                    <a:pt x="13920" y="365"/>
                    <a:pt x="13962" y="365"/>
                  </a:cubicBezTo>
                  <a:cubicBezTo>
                    <a:pt x="13977" y="365"/>
                    <a:pt x="13997" y="363"/>
                    <a:pt x="14021" y="359"/>
                  </a:cubicBezTo>
                  <a:lnTo>
                    <a:pt x="14021" y="359"/>
                  </a:lnTo>
                  <a:cubicBezTo>
                    <a:pt x="13896" y="382"/>
                    <a:pt x="13771" y="404"/>
                    <a:pt x="13645" y="404"/>
                  </a:cubicBezTo>
                  <a:cubicBezTo>
                    <a:pt x="13659" y="390"/>
                    <a:pt x="13659" y="385"/>
                    <a:pt x="13650" y="385"/>
                  </a:cubicBezTo>
                  <a:cubicBezTo>
                    <a:pt x="13632" y="385"/>
                    <a:pt x="13578" y="406"/>
                    <a:pt x="13541" y="406"/>
                  </a:cubicBezTo>
                  <a:cubicBezTo>
                    <a:pt x="13536" y="406"/>
                    <a:pt x="13531" y="405"/>
                    <a:pt x="13526" y="404"/>
                  </a:cubicBezTo>
                  <a:cubicBezTo>
                    <a:pt x="13534" y="388"/>
                    <a:pt x="13547" y="378"/>
                    <a:pt x="13566" y="372"/>
                  </a:cubicBezTo>
                  <a:lnTo>
                    <a:pt x="13566" y="372"/>
                  </a:lnTo>
                  <a:cubicBezTo>
                    <a:pt x="13567" y="373"/>
                    <a:pt x="13568" y="373"/>
                    <a:pt x="13570" y="373"/>
                  </a:cubicBezTo>
                  <a:cubicBezTo>
                    <a:pt x="13576" y="373"/>
                    <a:pt x="13585" y="371"/>
                    <a:pt x="13598" y="368"/>
                  </a:cubicBezTo>
                  <a:cubicBezTo>
                    <a:pt x="13586" y="368"/>
                    <a:pt x="13575" y="370"/>
                    <a:pt x="13566" y="372"/>
                  </a:cubicBezTo>
                  <a:lnTo>
                    <a:pt x="13566" y="372"/>
                  </a:lnTo>
                  <a:cubicBezTo>
                    <a:pt x="13560" y="370"/>
                    <a:pt x="13576" y="360"/>
                    <a:pt x="13622" y="344"/>
                  </a:cubicBezTo>
                  <a:cubicBezTo>
                    <a:pt x="13602" y="330"/>
                    <a:pt x="13584" y="323"/>
                    <a:pt x="13567" y="323"/>
                  </a:cubicBezTo>
                  <a:cubicBezTo>
                    <a:pt x="13544" y="323"/>
                    <a:pt x="13523" y="336"/>
                    <a:pt x="13502" y="356"/>
                  </a:cubicBezTo>
                  <a:cubicBezTo>
                    <a:pt x="13502" y="330"/>
                    <a:pt x="13509" y="313"/>
                    <a:pt x="13523" y="306"/>
                  </a:cubicBezTo>
                  <a:lnTo>
                    <a:pt x="13523" y="306"/>
                  </a:lnTo>
                  <a:cubicBezTo>
                    <a:pt x="13539" y="313"/>
                    <a:pt x="13566" y="319"/>
                    <a:pt x="13610" y="321"/>
                  </a:cubicBezTo>
                  <a:cubicBezTo>
                    <a:pt x="13583" y="307"/>
                    <a:pt x="13561" y="301"/>
                    <a:pt x="13544" y="301"/>
                  </a:cubicBezTo>
                  <a:cubicBezTo>
                    <a:pt x="13536" y="301"/>
                    <a:pt x="13529" y="302"/>
                    <a:pt x="13523" y="306"/>
                  </a:cubicBezTo>
                  <a:lnTo>
                    <a:pt x="13523" y="306"/>
                  </a:lnTo>
                  <a:cubicBezTo>
                    <a:pt x="13453" y="271"/>
                    <a:pt x="13620" y="193"/>
                    <a:pt x="13669" y="193"/>
                  </a:cubicBezTo>
                  <a:cubicBezTo>
                    <a:pt x="13678" y="193"/>
                    <a:pt x="13683" y="195"/>
                    <a:pt x="13681" y="202"/>
                  </a:cubicBezTo>
                  <a:cubicBezTo>
                    <a:pt x="13678" y="223"/>
                    <a:pt x="13684" y="231"/>
                    <a:pt x="13694" y="231"/>
                  </a:cubicBezTo>
                  <a:cubicBezTo>
                    <a:pt x="13727" y="231"/>
                    <a:pt x="13807" y="148"/>
                    <a:pt x="13812" y="142"/>
                  </a:cubicBezTo>
                  <a:lnTo>
                    <a:pt x="13812" y="142"/>
                  </a:lnTo>
                  <a:cubicBezTo>
                    <a:pt x="13836" y="126"/>
                    <a:pt x="13852" y="119"/>
                    <a:pt x="13864" y="119"/>
                  </a:cubicBezTo>
                  <a:close/>
                  <a:moveTo>
                    <a:pt x="7737" y="389"/>
                  </a:moveTo>
                  <a:lnTo>
                    <a:pt x="7737" y="389"/>
                  </a:lnTo>
                  <a:cubicBezTo>
                    <a:pt x="7725" y="394"/>
                    <a:pt x="7720" y="408"/>
                    <a:pt x="7723" y="408"/>
                  </a:cubicBezTo>
                  <a:cubicBezTo>
                    <a:pt x="7725" y="408"/>
                    <a:pt x="7730" y="404"/>
                    <a:pt x="7737" y="389"/>
                  </a:cubicBezTo>
                  <a:close/>
                  <a:moveTo>
                    <a:pt x="12093" y="353"/>
                  </a:moveTo>
                  <a:cubicBezTo>
                    <a:pt x="12098" y="353"/>
                    <a:pt x="12103" y="354"/>
                    <a:pt x="12109" y="356"/>
                  </a:cubicBezTo>
                  <a:cubicBezTo>
                    <a:pt x="12118" y="391"/>
                    <a:pt x="12114" y="413"/>
                    <a:pt x="12093" y="413"/>
                  </a:cubicBezTo>
                  <a:cubicBezTo>
                    <a:pt x="12085" y="413"/>
                    <a:pt x="12075" y="410"/>
                    <a:pt x="12062" y="404"/>
                  </a:cubicBezTo>
                  <a:cubicBezTo>
                    <a:pt x="12062" y="375"/>
                    <a:pt x="12070" y="353"/>
                    <a:pt x="12093" y="353"/>
                  </a:cubicBezTo>
                  <a:close/>
                  <a:moveTo>
                    <a:pt x="13370" y="368"/>
                  </a:moveTo>
                  <a:lnTo>
                    <a:pt x="13370" y="368"/>
                  </a:lnTo>
                  <a:cubicBezTo>
                    <a:pt x="13387" y="379"/>
                    <a:pt x="13423" y="382"/>
                    <a:pt x="13458" y="382"/>
                  </a:cubicBezTo>
                  <a:cubicBezTo>
                    <a:pt x="13489" y="382"/>
                    <a:pt x="13519" y="380"/>
                    <a:pt x="13538" y="380"/>
                  </a:cubicBezTo>
                  <a:cubicBezTo>
                    <a:pt x="13514" y="380"/>
                    <a:pt x="13514" y="392"/>
                    <a:pt x="13526" y="416"/>
                  </a:cubicBezTo>
                  <a:cubicBezTo>
                    <a:pt x="13414" y="405"/>
                    <a:pt x="13418" y="425"/>
                    <a:pt x="13370" y="368"/>
                  </a:cubicBezTo>
                  <a:close/>
                  <a:moveTo>
                    <a:pt x="11455" y="380"/>
                  </a:moveTo>
                  <a:cubicBezTo>
                    <a:pt x="11455" y="397"/>
                    <a:pt x="11452" y="408"/>
                    <a:pt x="11447" y="417"/>
                  </a:cubicBezTo>
                  <a:lnTo>
                    <a:pt x="11447" y="417"/>
                  </a:lnTo>
                  <a:cubicBezTo>
                    <a:pt x="11445" y="407"/>
                    <a:pt x="11414" y="405"/>
                    <a:pt x="11455" y="380"/>
                  </a:cubicBezTo>
                  <a:close/>
                  <a:moveTo>
                    <a:pt x="12169" y="356"/>
                  </a:moveTo>
                  <a:lnTo>
                    <a:pt x="12169" y="356"/>
                  </a:lnTo>
                  <a:cubicBezTo>
                    <a:pt x="12187" y="401"/>
                    <a:pt x="12178" y="425"/>
                    <a:pt x="12153" y="425"/>
                  </a:cubicBezTo>
                  <a:cubicBezTo>
                    <a:pt x="12144" y="425"/>
                    <a:pt x="12134" y="422"/>
                    <a:pt x="12121" y="416"/>
                  </a:cubicBezTo>
                  <a:cubicBezTo>
                    <a:pt x="12121" y="416"/>
                    <a:pt x="12169" y="356"/>
                    <a:pt x="12169" y="356"/>
                  </a:cubicBezTo>
                  <a:close/>
                  <a:moveTo>
                    <a:pt x="5954" y="392"/>
                  </a:moveTo>
                  <a:cubicBezTo>
                    <a:pt x="5962" y="408"/>
                    <a:pt x="5974" y="420"/>
                    <a:pt x="5990" y="430"/>
                  </a:cubicBezTo>
                  <a:lnTo>
                    <a:pt x="5990" y="430"/>
                  </a:lnTo>
                  <a:cubicBezTo>
                    <a:pt x="5967" y="425"/>
                    <a:pt x="5932" y="428"/>
                    <a:pt x="5954" y="392"/>
                  </a:cubicBezTo>
                  <a:close/>
                  <a:moveTo>
                    <a:pt x="11264" y="428"/>
                  </a:moveTo>
                  <a:lnTo>
                    <a:pt x="11264" y="428"/>
                  </a:lnTo>
                  <a:cubicBezTo>
                    <a:pt x="11288" y="440"/>
                    <a:pt x="11264" y="440"/>
                    <a:pt x="11240" y="440"/>
                  </a:cubicBezTo>
                  <a:lnTo>
                    <a:pt x="11264" y="428"/>
                  </a:lnTo>
                  <a:close/>
                  <a:moveTo>
                    <a:pt x="14278" y="424"/>
                  </a:moveTo>
                  <a:lnTo>
                    <a:pt x="14278" y="424"/>
                  </a:lnTo>
                  <a:cubicBezTo>
                    <a:pt x="14263" y="427"/>
                    <a:pt x="14250" y="432"/>
                    <a:pt x="14241" y="440"/>
                  </a:cubicBezTo>
                  <a:cubicBezTo>
                    <a:pt x="14258" y="431"/>
                    <a:pt x="14268" y="429"/>
                    <a:pt x="14278" y="424"/>
                  </a:cubicBezTo>
                  <a:close/>
                  <a:moveTo>
                    <a:pt x="13106" y="377"/>
                  </a:moveTo>
                  <a:cubicBezTo>
                    <a:pt x="13156" y="377"/>
                    <a:pt x="13226" y="394"/>
                    <a:pt x="13264" y="404"/>
                  </a:cubicBezTo>
                  <a:cubicBezTo>
                    <a:pt x="13181" y="416"/>
                    <a:pt x="13098" y="428"/>
                    <a:pt x="13014" y="440"/>
                  </a:cubicBezTo>
                  <a:cubicBezTo>
                    <a:pt x="13016" y="442"/>
                    <a:pt x="13010" y="443"/>
                    <a:pt x="12998" y="443"/>
                  </a:cubicBezTo>
                  <a:cubicBezTo>
                    <a:pt x="12946" y="443"/>
                    <a:pt x="12798" y="422"/>
                    <a:pt x="12985" y="393"/>
                  </a:cubicBezTo>
                  <a:lnTo>
                    <a:pt x="12985" y="393"/>
                  </a:lnTo>
                  <a:cubicBezTo>
                    <a:pt x="12988" y="404"/>
                    <a:pt x="12994" y="415"/>
                    <a:pt x="13002" y="428"/>
                  </a:cubicBezTo>
                  <a:cubicBezTo>
                    <a:pt x="13002" y="392"/>
                    <a:pt x="13133" y="428"/>
                    <a:pt x="13074" y="380"/>
                  </a:cubicBezTo>
                  <a:cubicBezTo>
                    <a:pt x="13083" y="378"/>
                    <a:pt x="13094" y="377"/>
                    <a:pt x="13106" y="377"/>
                  </a:cubicBezTo>
                  <a:close/>
                  <a:moveTo>
                    <a:pt x="8348" y="412"/>
                  </a:moveTo>
                  <a:cubicBezTo>
                    <a:pt x="8355" y="412"/>
                    <a:pt x="8362" y="413"/>
                    <a:pt x="8371" y="416"/>
                  </a:cubicBezTo>
                  <a:cubicBezTo>
                    <a:pt x="8335" y="440"/>
                    <a:pt x="8359" y="464"/>
                    <a:pt x="8299" y="464"/>
                  </a:cubicBezTo>
                  <a:cubicBezTo>
                    <a:pt x="8309" y="427"/>
                    <a:pt x="8325" y="412"/>
                    <a:pt x="8348" y="412"/>
                  </a:cubicBezTo>
                  <a:close/>
                  <a:moveTo>
                    <a:pt x="8543" y="458"/>
                  </a:moveTo>
                  <a:cubicBezTo>
                    <a:pt x="8534" y="458"/>
                    <a:pt x="8524" y="458"/>
                    <a:pt x="8514" y="464"/>
                  </a:cubicBezTo>
                  <a:cubicBezTo>
                    <a:pt x="8526" y="464"/>
                    <a:pt x="8535" y="461"/>
                    <a:pt x="8543" y="458"/>
                  </a:cubicBezTo>
                  <a:close/>
                  <a:moveTo>
                    <a:pt x="7832" y="468"/>
                  </a:moveTo>
                  <a:cubicBezTo>
                    <a:pt x="7831" y="469"/>
                    <a:pt x="7831" y="470"/>
                    <a:pt x="7831" y="470"/>
                  </a:cubicBezTo>
                  <a:cubicBezTo>
                    <a:pt x="7831" y="470"/>
                    <a:pt x="7832" y="469"/>
                    <a:pt x="7832" y="468"/>
                  </a:cubicBezTo>
                  <a:close/>
                  <a:moveTo>
                    <a:pt x="8252" y="428"/>
                  </a:moveTo>
                  <a:lnTo>
                    <a:pt x="8252" y="428"/>
                  </a:lnTo>
                  <a:cubicBezTo>
                    <a:pt x="8228" y="487"/>
                    <a:pt x="8311" y="452"/>
                    <a:pt x="8204" y="475"/>
                  </a:cubicBezTo>
                  <a:cubicBezTo>
                    <a:pt x="8216" y="452"/>
                    <a:pt x="8240" y="440"/>
                    <a:pt x="8252" y="428"/>
                  </a:cubicBezTo>
                  <a:close/>
                  <a:moveTo>
                    <a:pt x="8677" y="467"/>
                  </a:moveTo>
                  <a:lnTo>
                    <a:pt x="8677" y="467"/>
                  </a:lnTo>
                  <a:cubicBezTo>
                    <a:pt x="8672" y="468"/>
                    <a:pt x="8670" y="469"/>
                    <a:pt x="8669" y="471"/>
                  </a:cubicBezTo>
                  <a:lnTo>
                    <a:pt x="8669" y="471"/>
                  </a:lnTo>
                  <a:cubicBezTo>
                    <a:pt x="8666" y="472"/>
                    <a:pt x="8663" y="475"/>
                    <a:pt x="8669" y="475"/>
                  </a:cubicBezTo>
                  <a:cubicBezTo>
                    <a:pt x="8669" y="475"/>
                    <a:pt x="8669" y="475"/>
                    <a:pt x="8669" y="475"/>
                  </a:cubicBezTo>
                  <a:lnTo>
                    <a:pt x="8669" y="475"/>
                  </a:lnTo>
                  <a:cubicBezTo>
                    <a:pt x="8669" y="475"/>
                    <a:pt x="8669" y="475"/>
                    <a:pt x="8669" y="475"/>
                  </a:cubicBezTo>
                  <a:lnTo>
                    <a:pt x="8669" y="475"/>
                  </a:lnTo>
                  <a:cubicBezTo>
                    <a:pt x="8672" y="472"/>
                    <a:pt x="8675" y="469"/>
                    <a:pt x="8677" y="467"/>
                  </a:cubicBezTo>
                  <a:close/>
                  <a:moveTo>
                    <a:pt x="14872" y="475"/>
                  </a:moveTo>
                  <a:cubicBezTo>
                    <a:pt x="14886" y="478"/>
                    <a:pt x="14899" y="480"/>
                    <a:pt x="14909" y="482"/>
                  </a:cubicBezTo>
                  <a:lnTo>
                    <a:pt x="14909" y="482"/>
                  </a:lnTo>
                  <a:cubicBezTo>
                    <a:pt x="14895" y="480"/>
                    <a:pt x="14878" y="478"/>
                    <a:pt x="14860" y="475"/>
                  </a:cubicBezTo>
                  <a:close/>
                  <a:moveTo>
                    <a:pt x="20396" y="475"/>
                  </a:moveTo>
                  <a:cubicBezTo>
                    <a:pt x="20366" y="481"/>
                    <a:pt x="20340" y="484"/>
                    <a:pt x="20313" y="484"/>
                  </a:cubicBezTo>
                  <a:cubicBezTo>
                    <a:pt x="20287" y="484"/>
                    <a:pt x="20261" y="482"/>
                    <a:pt x="20233" y="476"/>
                  </a:cubicBezTo>
                  <a:lnTo>
                    <a:pt x="20233" y="476"/>
                  </a:lnTo>
                  <a:cubicBezTo>
                    <a:pt x="20287" y="476"/>
                    <a:pt x="20341" y="475"/>
                    <a:pt x="20396" y="475"/>
                  </a:cubicBezTo>
                  <a:close/>
                  <a:moveTo>
                    <a:pt x="10019" y="447"/>
                  </a:moveTo>
                  <a:cubicBezTo>
                    <a:pt x="10027" y="447"/>
                    <a:pt x="10037" y="457"/>
                    <a:pt x="10050" y="464"/>
                  </a:cubicBezTo>
                  <a:cubicBezTo>
                    <a:pt x="10041" y="472"/>
                    <a:pt x="10028" y="486"/>
                    <a:pt x="10016" y="486"/>
                  </a:cubicBezTo>
                  <a:cubicBezTo>
                    <a:pt x="10011" y="486"/>
                    <a:pt x="10006" y="483"/>
                    <a:pt x="10002" y="475"/>
                  </a:cubicBezTo>
                  <a:cubicBezTo>
                    <a:pt x="10007" y="454"/>
                    <a:pt x="10013" y="447"/>
                    <a:pt x="10019" y="447"/>
                  </a:cubicBezTo>
                  <a:close/>
                  <a:moveTo>
                    <a:pt x="9564" y="482"/>
                  </a:moveTo>
                  <a:cubicBezTo>
                    <a:pt x="9567" y="482"/>
                    <a:pt x="9569" y="487"/>
                    <a:pt x="9561" y="487"/>
                  </a:cubicBezTo>
                  <a:cubicBezTo>
                    <a:pt x="9561" y="483"/>
                    <a:pt x="9563" y="482"/>
                    <a:pt x="9564" y="482"/>
                  </a:cubicBezTo>
                  <a:close/>
                  <a:moveTo>
                    <a:pt x="12691" y="343"/>
                  </a:moveTo>
                  <a:cubicBezTo>
                    <a:pt x="12695" y="343"/>
                    <a:pt x="12700" y="344"/>
                    <a:pt x="12705" y="344"/>
                  </a:cubicBezTo>
                  <a:cubicBezTo>
                    <a:pt x="12712" y="382"/>
                    <a:pt x="12706" y="400"/>
                    <a:pt x="12679" y="400"/>
                  </a:cubicBezTo>
                  <a:cubicBezTo>
                    <a:pt x="12679" y="400"/>
                    <a:pt x="12678" y="400"/>
                    <a:pt x="12677" y="400"/>
                  </a:cubicBezTo>
                  <a:lnTo>
                    <a:pt x="12677" y="400"/>
                  </a:lnTo>
                  <a:cubicBezTo>
                    <a:pt x="12684" y="424"/>
                    <a:pt x="12688" y="450"/>
                    <a:pt x="12693" y="464"/>
                  </a:cubicBezTo>
                  <a:cubicBezTo>
                    <a:pt x="12710" y="446"/>
                    <a:pt x="12728" y="435"/>
                    <a:pt x="12745" y="435"/>
                  </a:cubicBezTo>
                  <a:cubicBezTo>
                    <a:pt x="12751" y="435"/>
                    <a:pt x="12758" y="437"/>
                    <a:pt x="12764" y="440"/>
                  </a:cubicBezTo>
                  <a:cubicBezTo>
                    <a:pt x="12764" y="440"/>
                    <a:pt x="12717" y="464"/>
                    <a:pt x="12752" y="464"/>
                  </a:cubicBezTo>
                  <a:cubicBezTo>
                    <a:pt x="12784" y="464"/>
                    <a:pt x="12811" y="437"/>
                    <a:pt x="12839" y="437"/>
                  </a:cubicBezTo>
                  <a:cubicBezTo>
                    <a:pt x="12853" y="437"/>
                    <a:pt x="12867" y="444"/>
                    <a:pt x="12883" y="464"/>
                  </a:cubicBezTo>
                  <a:lnTo>
                    <a:pt x="12657" y="464"/>
                  </a:lnTo>
                  <a:cubicBezTo>
                    <a:pt x="12665" y="464"/>
                    <a:pt x="12673" y="469"/>
                    <a:pt x="12670" y="469"/>
                  </a:cubicBezTo>
                  <a:cubicBezTo>
                    <a:pt x="12669" y="469"/>
                    <a:pt x="12665" y="468"/>
                    <a:pt x="12657" y="464"/>
                  </a:cubicBezTo>
                  <a:cubicBezTo>
                    <a:pt x="12677" y="450"/>
                    <a:pt x="12679" y="445"/>
                    <a:pt x="12672" y="445"/>
                  </a:cubicBezTo>
                  <a:cubicBezTo>
                    <a:pt x="12653" y="445"/>
                    <a:pt x="12567" y="479"/>
                    <a:pt x="12550" y="487"/>
                  </a:cubicBezTo>
                  <a:cubicBezTo>
                    <a:pt x="12550" y="446"/>
                    <a:pt x="12578" y="400"/>
                    <a:pt x="12616" y="371"/>
                  </a:cubicBezTo>
                  <a:lnTo>
                    <a:pt x="12616" y="371"/>
                  </a:lnTo>
                  <a:cubicBezTo>
                    <a:pt x="12627" y="358"/>
                    <a:pt x="12636" y="353"/>
                    <a:pt x="12644" y="353"/>
                  </a:cubicBezTo>
                  <a:cubicBezTo>
                    <a:pt x="12645" y="353"/>
                    <a:pt x="12646" y="353"/>
                    <a:pt x="12647" y="353"/>
                  </a:cubicBezTo>
                  <a:lnTo>
                    <a:pt x="12647" y="353"/>
                  </a:lnTo>
                  <a:cubicBezTo>
                    <a:pt x="12661" y="347"/>
                    <a:pt x="12676" y="343"/>
                    <a:pt x="12691" y="343"/>
                  </a:cubicBezTo>
                  <a:close/>
                  <a:moveTo>
                    <a:pt x="8369" y="462"/>
                  </a:moveTo>
                  <a:cubicBezTo>
                    <a:pt x="8374" y="462"/>
                    <a:pt x="8376" y="467"/>
                    <a:pt x="8371" y="487"/>
                  </a:cubicBezTo>
                  <a:cubicBezTo>
                    <a:pt x="8352" y="491"/>
                    <a:pt x="8337" y="492"/>
                    <a:pt x="8326" y="492"/>
                  </a:cubicBezTo>
                  <a:cubicBezTo>
                    <a:pt x="8297" y="492"/>
                    <a:pt x="8300" y="481"/>
                    <a:pt x="8335" y="464"/>
                  </a:cubicBezTo>
                  <a:cubicBezTo>
                    <a:pt x="8339" y="465"/>
                    <a:pt x="8343" y="466"/>
                    <a:pt x="8346" y="466"/>
                  </a:cubicBezTo>
                  <a:cubicBezTo>
                    <a:pt x="8356" y="466"/>
                    <a:pt x="8364" y="462"/>
                    <a:pt x="8369" y="462"/>
                  </a:cubicBezTo>
                  <a:close/>
                  <a:moveTo>
                    <a:pt x="10597" y="475"/>
                  </a:moveTo>
                  <a:cubicBezTo>
                    <a:pt x="10632" y="488"/>
                    <a:pt x="10660" y="495"/>
                    <a:pt x="10681" y="495"/>
                  </a:cubicBezTo>
                  <a:cubicBezTo>
                    <a:pt x="10702" y="495"/>
                    <a:pt x="10716" y="489"/>
                    <a:pt x="10724" y="475"/>
                  </a:cubicBezTo>
                  <a:close/>
                  <a:moveTo>
                    <a:pt x="11288" y="475"/>
                  </a:moveTo>
                  <a:cubicBezTo>
                    <a:pt x="11228" y="475"/>
                    <a:pt x="11157" y="487"/>
                    <a:pt x="11097" y="487"/>
                  </a:cubicBezTo>
                  <a:cubicBezTo>
                    <a:pt x="11152" y="487"/>
                    <a:pt x="11191" y="495"/>
                    <a:pt x="11223" y="495"/>
                  </a:cubicBezTo>
                  <a:cubicBezTo>
                    <a:pt x="11247" y="495"/>
                    <a:pt x="11267" y="491"/>
                    <a:pt x="11288" y="475"/>
                  </a:cubicBezTo>
                  <a:lnTo>
                    <a:pt x="11288" y="475"/>
                  </a:lnTo>
                  <a:cubicBezTo>
                    <a:pt x="11419" y="487"/>
                    <a:pt x="11276" y="487"/>
                    <a:pt x="11276" y="499"/>
                  </a:cubicBezTo>
                  <a:cubicBezTo>
                    <a:pt x="11383" y="499"/>
                    <a:pt x="11502" y="487"/>
                    <a:pt x="11621" y="475"/>
                  </a:cubicBezTo>
                  <a:close/>
                  <a:moveTo>
                    <a:pt x="10597" y="475"/>
                  </a:moveTo>
                  <a:lnTo>
                    <a:pt x="10597" y="475"/>
                  </a:lnTo>
                  <a:cubicBezTo>
                    <a:pt x="10551" y="478"/>
                    <a:pt x="10515" y="480"/>
                    <a:pt x="10488" y="482"/>
                  </a:cubicBezTo>
                  <a:lnTo>
                    <a:pt x="10488" y="482"/>
                  </a:lnTo>
                  <a:cubicBezTo>
                    <a:pt x="10481" y="485"/>
                    <a:pt x="10473" y="487"/>
                    <a:pt x="10466" y="487"/>
                  </a:cubicBezTo>
                  <a:cubicBezTo>
                    <a:pt x="10488" y="498"/>
                    <a:pt x="10509" y="504"/>
                    <a:pt x="10529" y="504"/>
                  </a:cubicBezTo>
                  <a:cubicBezTo>
                    <a:pt x="10554" y="504"/>
                    <a:pt x="10578" y="495"/>
                    <a:pt x="10597" y="475"/>
                  </a:cubicBezTo>
                  <a:close/>
                  <a:moveTo>
                    <a:pt x="14443" y="499"/>
                  </a:moveTo>
                  <a:cubicBezTo>
                    <a:pt x="14464" y="508"/>
                    <a:pt x="14482" y="512"/>
                    <a:pt x="14497" y="512"/>
                  </a:cubicBezTo>
                  <a:cubicBezTo>
                    <a:pt x="14511" y="512"/>
                    <a:pt x="14522" y="509"/>
                    <a:pt x="14530" y="503"/>
                  </a:cubicBezTo>
                  <a:lnTo>
                    <a:pt x="14530" y="503"/>
                  </a:lnTo>
                  <a:cubicBezTo>
                    <a:pt x="14501" y="502"/>
                    <a:pt x="14472" y="500"/>
                    <a:pt x="14443" y="499"/>
                  </a:cubicBezTo>
                  <a:close/>
                  <a:moveTo>
                    <a:pt x="7933" y="502"/>
                  </a:moveTo>
                  <a:cubicBezTo>
                    <a:pt x="7933" y="509"/>
                    <a:pt x="7937" y="513"/>
                    <a:pt x="7954" y="513"/>
                  </a:cubicBezTo>
                  <a:cubicBezTo>
                    <a:pt x="7960" y="513"/>
                    <a:pt x="7968" y="512"/>
                    <a:pt x="7978" y="511"/>
                  </a:cubicBezTo>
                  <a:cubicBezTo>
                    <a:pt x="7964" y="507"/>
                    <a:pt x="7949" y="504"/>
                    <a:pt x="7933" y="502"/>
                  </a:cubicBezTo>
                  <a:close/>
                  <a:moveTo>
                    <a:pt x="8085" y="487"/>
                  </a:moveTo>
                  <a:lnTo>
                    <a:pt x="8085" y="487"/>
                  </a:lnTo>
                  <a:cubicBezTo>
                    <a:pt x="8095" y="506"/>
                    <a:pt x="8106" y="518"/>
                    <a:pt x="8119" y="523"/>
                  </a:cubicBezTo>
                  <a:lnTo>
                    <a:pt x="8119" y="523"/>
                  </a:lnTo>
                  <a:cubicBezTo>
                    <a:pt x="8085" y="523"/>
                    <a:pt x="8073" y="511"/>
                    <a:pt x="8085" y="487"/>
                  </a:cubicBezTo>
                  <a:close/>
                  <a:moveTo>
                    <a:pt x="9582" y="553"/>
                  </a:moveTo>
                  <a:lnTo>
                    <a:pt x="9582" y="553"/>
                  </a:lnTo>
                  <a:cubicBezTo>
                    <a:pt x="9583" y="555"/>
                    <a:pt x="9584" y="557"/>
                    <a:pt x="9585" y="559"/>
                  </a:cubicBezTo>
                  <a:cubicBezTo>
                    <a:pt x="9584" y="557"/>
                    <a:pt x="9583" y="555"/>
                    <a:pt x="9582" y="553"/>
                  </a:cubicBezTo>
                  <a:close/>
                  <a:moveTo>
                    <a:pt x="21027" y="2309"/>
                  </a:moveTo>
                  <a:lnTo>
                    <a:pt x="21027" y="2309"/>
                  </a:lnTo>
                  <a:cubicBezTo>
                    <a:pt x="21027" y="2309"/>
                    <a:pt x="21039" y="2321"/>
                    <a:pt x="21039" y="2321"/>
                  </a:cubicBezTo>
                  <a:cubicBezTo>
                    <a:pt x="21033" y="2327"/>
                    <a:pt x="21030" y="2337"/>
                    <a:pt x="21028" y="2337"/>
                  </a:cubicBezTo>
                  <a:cubicBezTo>
                    <a:pt x="21027" y="2337"/>
                    <a:pt x="21027" y="2331"/>
                    <a:pt x="21027" y="2309"/>
                  </a:cubicBezTo>
                  <a:close/>
                  <a:moveTo>
                    <a:pt x="21265" y="2380"/>
                  </a:moveTo>
                  <a:cubicBezTo>
                    <a:pt x="21264" y="2385"/>
                    <a:pt x="21261" y="2396"/>
                    <a:pt x="21257" y="2412"/>
                  </a:cubicBezTo>
                  <a:lnTo>
                    <a:pt x="21257" y="2412"/>
                  </a:lnTo>
                  <a:cubicBezTo>
                    <a:pt x="21260" y="2406"/>
                    <a:pt x="21263" y="2396"/>
                    <a:pt x="21265" y="2380"/>
                  </a:cubicBezTo>
                  <a:close/>
                  <a:moveTo>
                    <a:pt x="1571" y="4226"/>
                  </a:moveTo>
                  <a:lnTo>
                    <a:pt x="1571" y="4226"/>
                  </a:lnTo>
                  <a:cubicBezTo>
                    <a:pt x="1552" y="4246"/>
                    <a:pt x="1532" y="4266"/>
                    <a:pt x="1513" y="4285"/>
                  </a:cubicBezTo>
                  <a:cubicBezTo>
                    <a:pt x="1533" y="4267"/>
                    <a:pt x="1553" y="4247"/>
                    <a:pt x="1571" y="4226"/>
                  </a:cubicBezTo>
                  <a:close/>
                  <a:moveTo>
                    <a:pt x="21052" y="5517"/>
                  </a:moveTo>
                  <a:lnTo>
                    <a:pt x="21052" y="5517"/>
                  </a:lnTo>
                  <a:cubicBezTo>
                    <a:pt x="21056" y="5560"/>
                    <a:pt x="21061" y="5601"/>
                    <a:pt x="21066" y="5639"/>
                  </a:cubicBezTo>
                  <a:lnTo>
                    <a:pt x="21066" y="5639"/>
                  </a:lnTo>
                  <a:cubicBezTo>
                    <a:pt x="21066" y="5588"/>
                    <a:pt x="21062" y="5542"/>
                    <a:pt x="21052" y="5517"/>
                  </a:cubicBezTo>
                  <a:close/>
                  <a:moveTo>
                    <a:pt x="19679" y="5686"/>
                  </a:moveTo>
                  <a:cubicBezTo>
                    <a:pt x="19662" y="5686"/>
                    <a:pt x="19646" y="5691"/>
                    <a:pt x="19632" y="5702"/>
                  </a:cubicBezTo>
                  <a:lnTo>
                    <a:pt x="19632" y="5702"/>
                  </a:lnTo>
                  <a:cubicBezTo>
                    <a:pt x="19662" y="5695"/>
                    <a:pt x="19687" y="5690"/>
                    <a:pt x="19706" y="5690"/>
                  </a:cubicBezTo>
                  <a:cubicBezTo>
                    <a:pt x="19697" y="5687"/>
                    <a:pt x="19688" y="5686"/>
                    <a:pt x="19679" y="5686"/>
                  </a:cubicBezTo>
                  <a:close/>
                  <a:moveTo>
                    <a:pt x="15596" y="5721"/>
                  </a:moveTo>
                  <a:cubicBezTo>
                    <a:pt x="15604" y="5723"/>
                    <a:pt x="15613" y="5724"/>
                    <a:pt x="15622" y="5726"/>
                  </a:cubicBezTo>
                  <a:cubicBezTo>
                    <a:pt x="15613" y="5723"/>
                    <a:pt x="15604" y="5722"/>
                    <a:pt x="15596" y="5721"/>
                  </a:cubicBezTo>
                  <a:close/>
                  <a:moveTo>
                    <a:pt x="14348" y="5750"/>
                  </a:moveTo>
                  <a:cubicBezTo>
                    <a:pt x="14361" y="5753"/>
                    <a:pt x="14374" y="5756"/>
                    <a:pt x="14387" y="5758"/>
                  </a:cubicBezTo>
                  <a:lnTo>
                    <a:pt x="14387" y="5758"/>
                  </a:lnTo>
                  <a:cubicBezTo>
                    <a:pt x="14377" y="5752"/>
                    <a:pt x="14363" y="5750"/>
                    <a:pt x="14348" y="5750"/>
                  </a:cubicBezTo>
                  <a:close/>
                  <a:moveTo>
                    <a:pt x="4418" y="5809"/>
                  </a:moveTo>
                  <a:cubicBezTo>
                    <a:pt x="4400" y="5809"/>
                    <a:pt x="4382" y="5809"/>
                    <a:pt x="4364" y="5811"/>
                  </a:cubicBezTo>
                  <a:lnTo>
                    <a:pt x="4364" y="5811"/>
                  </a:lnTo>
                  <a:cubicBezTo>
                    <a:pt x="4393" y="5810"/>
                    <a:pt x="4413" y="5809"/>
                    <a:pt x="4418" y="5809"/>
                  </a:cubicBezTo>
                  <a:close/>
                  <a:moveTo>
                    <a:pt x="1001" y="5881"/>
                  </a:moveTo>
                  <a:cubicBezTo>
                    <a:pt x="1002" y="5881"/>
                    <a:pt x="1003" y="5881"/>
                    <a:pt x="1003" y="5881"/>
                  </a:cubicBezTo>
                  <a:lnTo>
                    <a:pt x="1003" y="5881"/>
                  </a:lnTo>
                  <a:cubicBezTo>
                    <a:pt x="1003" y="5881"/>
                    <a:pt x="1002" y="5881"/>
                    <a:pt x="1001" y="5881"/>
                  </a:cubicBezTo>
                  <a:close/>
                  <a:moveTo>
                    <a:pt x="19360" y="6012"/>
                  </a:moveTo>
                  <a:cubicBezTo>
                    <a:pt x="19408" y="6012"/>
                    <a:pt x="19467" y="6012"/>
                    <a:pt x="19539" y="6024"/>
                  </a:cubicBezTo>
                  <a:cubicBezTo>
                    <a:pt x="19528" y="6027"/>
                    <a:pt x="19515" y="6029"/>
                    <a:pt x="19499" y="6029"/>
                  </a:cubicBezTo>
                  <a:cubicBezTo>
                    <a:pt x="19461" y="6029"/>
                    <a:pt x="19411" y="6020"/>
                    <a:pt x="19360" y="6012"/>
                  </a:cubicBezTo>
                  <a:close/>
                  <a:moveTo>
                    <a:pt x="4537" y="6048"/>
                  </a:moveTo>
                  <a:cubicBezTo>
                    <a:pt x="4510" y="6068"/>
                    <a:pt x="4470" y="6089"/>
                    <a:pt x="4442" y="6089"/>
                  </a:cubicBezTo>
                  <a:cubicBezTo>
                    <a:pt x="4421" y="6089"/>
                    <a:pt x="4406" y="6078"/>
                    <a:pt x="4406" y="6048"/>
                  </a:cubicBezTo>
                  <a:close/>
                  <a:moveTo>
                    <a:pt x="4299" y="6048"/>
                  </a:moveTo>
                  <a:cubicBezTo>
                    <a:pt x="4224" y="6089"/>
                    <a:pt x="4188" y="6110"/>
                    <a:pt x="4137" y="6128"/>
                  </a:cubicBezTo>
                  <a:lnTo>
                    <a:pt x="4137" y="6128"/>
                  </a:lnTo>
                  <a:cubicBezTo>
                    <a:pt x="4152" y="6118"/>
                    <a:pt x="4163" y="6108"/>
                    <a:pt x="4168" y="6095"/>
                  </a:cubicBezTo>
                  <a:lnTo>
                    <a:pt x="4168" y="6095"/>
                  </a:lnTo>
                  <a:cubicBezTo>
                    <a:pt x="4049" y="6107"/>
                    <a:pt x="3930" y="6107"/>
                    <a:pt x="3811" y="6107"/>
                  </a:cubicBezTo>
                  <a:cubicBezTo>
                    <a:pt x="3977" y="6095"/>
                    <a:pt x="4144" y="6048"/>
                    <a:pt x="4299" y="6048"/>
                  </a:cubicBezTo>
                  <a:close/>
                  <a:moveTo>
                    <a:pt x="14948" y="6130"/>
                  </a:moveTo>
                  <a:lnTo>
                    <a:pt x="14948" y="6130"/>
                  </a:lnTo>
                  <a:cubicBezTo>
                    <a:pt x="14943" y="6132"/>
                    <a:pt x="14939" y="6133"/>
                    <a:pt x="14934" y="6135"/>
                  </a:cubicBezTo>
                  <a:lnTo>
                    <a:pt x="14934" y="6135"/>
                  </a:lnTo>
                  <a:cubicBezTo>
                    <a:pt x="14942" y="6134"/>
                    <a:pt x="14949" y="6132"/>
                    <a:pt x="14955" y="6131"/>
                  </a:cubicBezTo>
                  <a:cubicBezTo>
                    <a:pt x="14953" y="6131"/>
                    <a:pt x="14950" y="6130"/>
                    <a:pt x="14948" y="6130"/>
                  </a:cubicBezTo>
                  <a:close/>
                  <a:moveTo>
                    <a:pt x="4520" y="6086"/>
                  </a:moveTo>
                  <a:cubicBezTo>
                    <a:pt x="4550" y="6086"/>
                    <a:pt x="4584" y="6091"/>
                    <a:pt x="4620" y="6095"/>
                  </a:cubicBezTo>
                  <a:cubicBezTo>
                    <a:pt x="4575" y="6132"/>
                    <a:pt x="4522" y="6147"/>
                    <a:pt x="4468" y="6147"/>
                  </a:cubicBezTo>
                  <a:cubicBezTo>
                    <a:pt x="4452" y="6147"/>
                    <a:pt x="4435" y="6146"/>
                    <a:pt x="4418" y="6143"/>
                  </a:cubicBezTo>
                  <a:cubicBezTo>
                    <a:pt x="4433" y="6098"/>
                    <a:pt x="4471" y="6086"/>
                    <a:pt x="4520" y="6086"/>
                  </a:cubicBezTo>
                  <a:close/>
                  <a:moveTo>
                    <a:pt x="1918" y="6143"/>
                  </a:moveTo>
                  <a:lnTo>
                    <a:pt x="1918" y="6143"/>
                  </a:lnTo>
                  <a:cubicBezTo>
                    <a:pt x="1927" y="6146"/>
                    <a:pt x="1935" y="6147"/>
                    <a:pt x="1942" y="6147"/>
                  </a:cubicBezTo>
                  <a:cubicBezTo>
                    <a:pt x="1948" y="6147"/>
                    <a:pt x="1954" y="6146"/>
                    <a:pt x="1959" y="6144"/>
                  </a:cubicBezTo>
                  <a:lnTo>
                    <a:pt x="1959" y="6144"/>
                  </a:lnTo>
                  <a:cubicBezTo>
                    <a:pt x="1957" y="6144"/>
                    <a:pt x="1956" y="6144"/>
                    <a:pt x="1954" y="6144"/>
                  </a:cubicBezTo>
                  <a:cubicBezTo>
                    <a:pt x="1937" y="6144"/>
                    <a:pt x="1925" y="6144"/>
                    <a:pt x="1918" y="6143"/>
                  </a:cubicBezTo>
                  <a:close/>
                  <a:moveTo>
                    <a:pt x="14145" y="6179"/>
                  </a:moveTo>
                  <a:cubicBezTo>
                    <a:pt x="14145" y="6179"/>
                    <a:pt x="14151" y="6179"/>
                    <a:pt x="14159" y="6179"/>
                  </a:cubicBezTo>
                  <a:lnTo>
                    <a:pt x="14159" y="6179"/>
                  </a:lnTo>
                  <a:cubicBezTo>
                    <a:pt x="14155" y="6179"/>
                    <a:pt x="14151" y="6179"/>
                    <a:pt x="14145" y="6179"/>
                  </a:cubicBezTo>
                  <a:close/>
                  <a:moveTo>
                    <a:pt x="4981" y="6235"/>
                  </a:moveTo>
                  <a:cubicBezTo>
                    <a:pt x="4975" y="6235"/>
                    <a:pt x="4973" y="6236"/>
                    <a:pt x="4972" y="6238"/>
                  </a:cubicBezTo>
                  <a:lnTo>
                    <a:pt x="5001" y="6238"/>
                  </a:lnTo>
                  <a:cubicBezTo>
                    <a:pt x="4991" y="6236"/>
                    <a:pt x="4985" y="6235"/>
                    <a:pt x="4981" y="6235"/>
                  </a:cubicBezTo>
                  <a:close/>
                  <a:moveTo>
                    <a:pt x="8130" y="6235"/>
                  </a:moveTo>
                  <a:cubicBezTo>
                    <a:pt x="8122" y="6235"/>
                    <a:pt x="8119" y="6236"/>
                    <a:pt x="8116" y="6238"/>
                  </a:cubicBezTo>
                  <a:lnTo>
                    <a:pt x="8157" y="6238"/>
                  </a:lnTo>
                  <a:cubicBezTo>
                    <a:pt x="8144" y="6236"/>
                    <a:pt x="8136" y="6235"/>
                    <a:pt x="8130" y="6235"/>
                  </a:cubicBezTo>
                  <a:close/>
                  <a:moveTo>
                    <a:pt x="9182" y="6235"/>
                  </a:moveTo>
                  <a:cubicBezTo>
                    <a:pt x="9176" y="6235"/>
                    <a:pt x="9173" y="6236"/>
                    <a:pt x="9170" y="6238"/>
                  </a:cubicBezTo>
                  <a:lnTo>
                    <a:pt x="9204" y="6238"/>
                  </a:lnTo>
                  <a:cubicBezTo>
                    <a:pt x="9194" y="6236"/>
                    <a:pt x="9187" y="6235"/>
                    <a:pt x="9182" y="6235"/>
                  </a:cubicBezTo>
                  <a:close/>
                  <a:moveTo>
                    <a:pt x="10231" y="6235"/>
                  </a:moveTo>
                  <a:cubicBezTo>
                    <a:pt x="10226" y="6235"/>
                    <a:pt x="10224" y="6236"/>
                    <a:pt x="10222" y="6238"/>
                  </a:cubicBezTo>
                  <a:lnTo>
                    <a:pt x="10252" y="6238"/>
                  </a:lnTo>
                  <a:cubicBezTo>
                    <a:pt x="10242" y="6236"/>
                    <a:pt x="10236" y="6235"/>
                    <a:pt x="10231" y="6235"/>
                  </a:cubicBezTo>
                  <a:close/>
                  <a:moveTo>
                    <a:pt x="11279" y="6235"/>
                  </a:moveTo>
                  <a:cubicBezTo>
                    <a:pt x="11273" y="6235"/>
                    <a:pt x="11272" y="6236"/>
                    <a:pt x="11270" y="6238"/>
                  </a:cubicBezTo>
                  <a:lnTo>
                    <a:pt x="11300" y="6238"/>
                  </a:lnTo>
                  <a:cubicBezTo>
                    <a:pt x="11290" y="6236"/>
                    <a:pt x="11283" y="6235"/>
                    <a:pt x="11279" y="6235"/>
                  </a:cubicBezTo>
                  <a:close/>
                  <a:moveTo>
                    <a:pt x="12333" y="6235"/>
                  </a:moveTo>
                  <a:cubicBezTo>
                    <a:pt x="12325" y="6235"/>
                    <a:pt x="12322" y="6236"/>
                    <a:pt x="12319" y="6238"/>
                  </a:cubicBezTo>
                  <a:lnTo>
                    <a:pt x="12359" y="6238"/>
                  </a:lnTo>
                  <a:cubicBezTo>
                    <a:pt x="12347" y="6236"/>
                    <a:pt x="12339" y="6235"/>
                    <a:pt x="12333" y="6235"/>
                  </a:cubicBezTo>
                  <a:close/>
                  <a:moveTo>
                    <a:pt x="14434" y="6235"/>
                  </a:moveTo>
                  <a:cubicBezTo>
                    <a:pt x="14427" y="6235"/>
                    <a:pt x="14426" y="6237"/>
                    <a:pt x="14424" y="6239"/>
                  </a:cubicBezTo>
                  <a:lnTo>
                    <a:pt x="14424" y="6239"/>
                  </a:lnTo>
                  <a:cubicBezTo>
                    <a:pt x="14434" y="6238"/>
                    <a:pt x="14444" y="6238"/>
                    <a:pt x="14455" y="6238"/>
                  </a:cubicBezTo>
                  <a:cubicBezTo>
                    <a:pt x="14445" y="6236"/>
                    <a:pt x="14439" y="6235"/>
                    <a:pt x="14434" y="6235"/>
                  </a:cubicBezTo>
                  <a:close/>
                  <a:moveTo>
                    <a:pt x="15482" y="6235"/>
                  </a:moveTo>
                  <a:cubicBezTo>
                    <a:pt x="15474" y="6235"/>
                    <a:pt x="15474" y="6238"/>
                    <a:pt x="15471" y="6240"/>
                  </a:cubicBezTo>
                  <a:lnTo>
                    <a:pt x="15471" y="6240"/>
                  </a:lnTo>
                  <a:cubicBezTo>
                    <a:pt x="15480" y="6238"/>
                    <a:pt x="15490" y="6238"/>
                    <a:pt x="15503" y="6238"/>
                  </a:cubicBezTo>
                  <a:cubicBezTo>
                    <a:pt x="15493" y="6236"/>
                    <a:pt x="15486" y="6235"/>
                    <a:pt x="15482" y="6235"/>
                  </a:cubicBezTo>
                  <a:close/>
                  <a:moveTo>
                    <a:pt x="11240" y="6238"/>
                  </a:moveTo>
                  <a:cubicBezTo>
                    <a:pt x="11243" y="6239"/>
                    <a:pt x="11246" y="6239"/>
                    <a:pt x="11249" y="6240"/>
                  </a:cubicBezTo>
                  <a:lnTo>
                    <a:pt x="11249" y="6240"/>
                  </a:lnTo>
                  <a:cubicBezTo>
                    <a:pt x="11246" y="6239"/>
                    <a:pt x="11243" y="6239"/>
                    <a:pt x="11240" y="6238"/>
                  </a:cubicBezTo>
                  <a:close/>
                  <a:moveTo>
                    <a:pt x="12288" y="6238"/>
                  </a:moveTo>
                  <a:cubicBezTo>
                    <a:pt x="12293" y="6239"/>
                    <a:pt x="12297" y="6240"/>
                    <a:pt x="12302" y="6241"/>
                  </a:cubicBezTo>
                  <a:lnTo>
                    <a:pt x="12302" y="6241"/>
                  </a:lnTo>
                  <a:cubicBezTo>
                    <a:pt x="12298" y="6240"/>
                    <a:pt x="12294" y="6239"/>
                    <a:pt x="12288" y="6238"/>
                  </a:cubicBezTo>
                  <a:close/>
                  <a:moveTo>
                    <a:pt x="9145" y="6238"/>
                  </a:moveTo>
                  <a:cubicBezTo>
                    <a:pt x="9148" y="6239"/>
                    <a:pt x="9150" y="6240"/>
                    <a:pt x="9152" y="6240"/>
                  </a:cubicBezTo>
                  <a:lnTo>
                    <a:pt x="9152" y="6240"/>
                  </a:lnTo>
                  <a:cubicBezTo>
                    <a:pt x="9155" y="6241"/>
                    <a:pt x="9158" y="6241"/>
                    <a:pt x="9161" y="6241"/>
                  </a:cubicBezTo>
                  <a:lnTo>
                    <a:pt x="9161" y="6241"/>
                  </a:lnTo>
                  <a:cubicBezTo>
                    <a:pt x="9166" y="6241"/>
                    <a:pt x="9168" y="6240"/>
                    <a:pt x="9170" y="6238"/>
                  </a:cubicBezTo>
                  <a:close/>
                  <a:moveTo>
                    <a:pt x="15471" y="6240"/>
                  </a:moveTo>
                  <a:cubicBezTo>
                    <a:pt x="15469" y="6240"/>
                    <a:pt x="15466" y="6241"/>
                    <a:pt x="15464" y="6241"/>
                  </a:cubicBezTo>
                  <a:lnTo>
                    <a:pt x="15464" y="6241"/>
                  </a:lnTo>
                  <a:cubicBezTo>
                    <a:pt x="15467" y="6241"/>
                    <a:pt x="15469" y="6241"/>
                    <a:pt x="15471" y="6240"/>
                  </a:cubicBezTo>
                  <a:close/>
                  <a:moveTo>
                    <a:pt x="12050" y="6238"/>
                  </a:moveTo>
                  <a:cubicBezTo>
                    <a:pt x="12030" y="6246"/>
                    <a:pt x="12019" y="6249"/>
                    <a:pt x="12015" y="6249"/>
                  </a:cubicBezTo>
                  <a:cubicBezTo>
                    <a:pt x="12008" y="6249"/>
                    <a:pt x="12026" y="6238"/>
                    <a:pt x="12050" y="6238"/>
                  </a:cubicBezTo>
                  <a:close/>
                  <a:moveTo>
                    <a:pt x="4144" y="6286"/>
                  </a:moveTo>
                  <a:lnTo>
                    <a:pt x="4144" y="6286"/>
                  </a:lnTo>
                  <a:cubicBezTo>
                    <a:pt x="4146" y="6288"/>
                    <a:pt x="4149" y="6290"/>
                    <a:pt x="4151" y="6291"/>
                  </a:cubicBezTo>
                  <a:lnTo>
                    <a:pt x="4151" y="6291"/>
                  </a:lnTo>
                  <a:cubicBezTo>
                    <a:pt x="4149" y="6289"/>
                    <a:pt x="4146" y="6287"/>
                    <a:pt x="4144" y="6286"/>
                  </a:cubicBezTo>
                  <a:close/>
                  <a:moveTo>
                    <a:pt x="6775" y="6298"/>
                  </a:moveTo>
                  <a:cubicBezTo>
                    <a:pt x="6787" y="6299"/>
                    <a:pt x="6797" y="6301"/>
                    <a:pt x="6806" y="6302"/>
                  </a:cubicBezTo>
                  <a:lnTo>
                    <a:pt x="6806" y="6302"/>
                  </a:lnTo>
                  <a:cubicBezTo>
                    <a:pt x="6807" y="6302"/>
                    <a:pt x="6807" y="6302"/>
                    <a:pt x="6807" y="6302"/>
                  </a:cubicBezTo>
                  <a:lnTo>
                    <a:pt x="6807" y="6302"/>
                  </a:lnTo>
                  <a:cubicBezTo>
                    <a:pt x="6796" y="6299"/>
                    <a:pt x="6785" y="6298"/>
                    <a:pt x="6775" y="6298"/>
                  </a:cubicBezTo>
                  <a:close/>
                  <a:moveTo>
                    <a:pt x="14122" y="6298"/>
                  </a:moveTo>
                  <a:cubicBezTo>
                    <a:pt x="14134" y="6299"/>
                    <a:pt x="14144" y="6301"/>
                    <a:pt x="14153" y="6302"/>
                  </a:cubicBezTo>
                  <a:lnTo>
                    <a:pt x="14153" y="6302"/>
                  </a:lnTo>
                  <a:cubicBezTo>
                    <a:pt x="14154" y="6302"/>
                    <a:pt x="14154" y="6302"/>
                    <a:pt x="14155" y="6302"/>
                  </a:cubicBezTo>
                  <a:lnTo>
                    <a:pt x="14155" y="6302"/>
                  </a:lnTo>
                  <a:cubicBezTo>
                    <a:pt x="14142" y="6299"/>
                    <a:pt x="14131" y="6298"/>
                    <a:pt x="14122" y="6298"/>
                  </a:cubicBezTo>
                  <a:close/>
                  <a:moveTo>
                    <a:pt x="4668" y="6298"/>
                  </a:moveTo>
                  <a:cubicBezTo>
                    <a:pt x="4680" y="6299"/>
                    <a:pt x="4691" y="6301"/>
                    <a:pt x="4700" y="6302"/>
                  </a:cubicBezTo>
                  <a:lnTo>
                    <a:pt x="4700" y="6302"/>
                  </a:lnTo>
                  <a:cubicBezTo>
                    <a:pt x="4700" y="6302"/>
                    <a:pt x="4700" y="6302"/>
                    <a:pt x="4701" y="6302"/>
                  </a:cubicBezTo>
                  <a:lnTo>
                    <a:pt x="4701" y="6302"/>
                  </a:lnTo>
                  <a:cubicBezTo>
                    <a:pt x="4689" y="6299"/>
                    <a:pt x="4677" y="6298"/>
                    <a:pt x="4668" y="6298"/>
                  </a:cubicBezTo>
                  <a:close/>
                  <a:moveTo>
                    <a:pt x="5716" y="6298"/>
                  </a:moveTo>
                  <a:cubicBezTo>
                    <a:pt x="5728" y="6299"/>
                    <a:pt x="5739" y="6301"/>
                    <a:pt x="5748" y="6302"/>
                  </a:cubicBezTo>
                  <a:lnTo>
                    <a:pt x="5748" y="6302"/>
                  </a:lnTo>
                  <a:cubicBezTo>
                    <a:pt x="5749" y="6302"/>
                    <a:pt x="5751" y="6302"/>
                    <a:pt x="5753" y="6301"/>
                  </a:cubicBezTo>
                  <a:lnTo>
                    <a:pt x="5753" y="6301"/>
                  </a:lnTo>
                  <a:cubicBezTo>
                    <a:pt x="5741" y="6299"/>
                    <a:pt x="5729" y="6298"/>
                    <a:pt x="5716" y="6298"/>
                  </a:cubicBezTo>
                  <a:close/>
                  <a:moveTo>
                    <a:pt x="7085" y="6333"/>
                  </a:moveTo>
                  <a:lnTo>
                    <a:pt x="7074" y="6344"/>
                  </a:lnTo>
                  <a:lnTo>
                    <a:pt x="7074" y="6344"/>
                  </a:lnTo>
                  <a:cubicBezTo>
                    <a:pt x="7084" y="6343"/>
                    <a:pt x="7097" y="6340"/>
                    <a:pt x="7097" y="6333"/>
                  </a:cubicBezTo>
                  <a:close/>
                  <a:moveTo>
                    <a:pt x="8133" y="6333"/>
                  </a:moveTo>
                  <a:lnTo>
                    <a:pt x="8122" y="6344"/>
                  </a:lnTo>
                  <a:lnTo>
                    <a:pt x="8122" y="6344"/>
                  </a:lnTo>
                  <a:cubicBezTo>
                    <a:pt x="8132" y="6343"/>
                    <a:pt x="8145" y="6340"/>
                    <a:pt x="8145" y="6333"/>
                  </a:cubicBezTo>
                  <a:close/>
                  <a:moveTo>
                    <a:pt x="4978" y="6333"/>
                  </a:moveTo>
                  <a:lnTo>
                    <a:pt x="4966" y="6345"/>
                  </a:lnTo>
                  <a:lnTo>
                    <a:pt x="4966" y="6345"/>
                  </a:lnTo>
                  <a:cubicBezTo>
                    <a:pt x="4978" y="6343"/>
                    <a:pt x="4994" y="6341"/>
                    <a:pt x="5001" y="6333"/>
                  </a:cubicBezTo>
                  <a:close/>
                  <a:moveTo>
                    <a:pt x="6025" y="6333"/>
                  </a:moveTo>
                  <a:lnTo>
                    <a:pt x="6025" y="6345"/>
                  </a:lnTo>
                  <a:lnTo>
                    <a:pt x="6025" y="6345"/>
                  </a:lnTo>
                  <a:cubicBezTo>
                    <a:pt x="6036" y="6343"/>
                    <a:pt x="6049" y="6341"/>
                    <a:pt x="6049" y="6333"/>
                  </a:cubicBezTo>
                  <a:close/>
                  <a:moveTo>
                    <a:pt x="9180" y="6333"/>
                  </a:moveTo>
                  <a:lnTo>
                    <a:pt x="9169" y="6345"/>
                  </a:lnTo>
                  <a:lnTo>
                    <a:pt x="9169" y="6345"/>
                  </a:lnTo>
                  <a:cubicBezTo>
                    <a:pt x="9181" y="6343"/>
                    <a:pt x="9197" y="6341"/>
                    <a:pt x="9204" y="6333"/>
                  </a:cubicBezTo>
                  <a:close/>
                  <a:moveTo>
                    <a:pt x="12324" y="6333"/>
                  </a:moveTo>
                  <a:lnTo>
                    <a:pt x="12324" y="6345"/>
                  </a:lnTo>
                  <a:lnTo>
                    <a:pt x="12324" y="6345"/>
                  </a:lnTo>
                  <a:cubicBezTo>
                    <a:pt x="12334" y="6343"/>
                    <a:pt x="12348" y="6341"/>
                    <a:pt x="12348" y="6333"/>
                  </a:cubicBezTo>
                  <a:close/>
                  <a:moveTo>
                    <a:pt x="14431" y="6333"/>
                  </a:moveTo>
                  <a:lnTo>
                    <a:pt x="14420" y="6345"/>
                  </a:lnTo>
                  <a:lnTo>
                    <a:pt x="14420" y="6345"/>
                  </a:lnTo>
                  <a:cubicBezTo>
                    <a:pt x="14431" y="6343"/>
                    <a:pt x="14448" y="6341"/>
                    <a:pt x="14455" y="6333"/>
                  </a:cubicBezTo>
                  <a:close/>
                  <a:moveTo>
                    <a:pt x="10228" y="6333"/>
                  </a:moveTo>
                  <a:lnTo>
                    <a:pt x="10217" y="6345"/>
                  </a:lnTo>
                  <a:lnTo>
                    <a:pt x="10217" y="6345"/>
                  </a:lnTo>
                  <a:cubicBezTo>
                    <a:pt x="10231" y="6344"/>
                    <a:pt x="10252" y="6341"/>
                    <a:pt x="10252" y="6333"/>
                  </a:cubicBezTo>
                  <a:close/>
                  <a:moveTo>
                    <a:pt x="15479" y="6333"/>
                  </a:moveTo>
                  <a:lnTo>
                    <a:pt x="15467" y="6345"/>
                  </a:lnTo>
                  <a:lnTo>
                    <a:pt x="15467" y="6345"/>
                  </a:lnTo>
                  <a:cubicBezTo>
                    <a:pt x="15482" y="6344"/>
                    <a:pt x="15503" y="6341"/>
                    <a:pt x="15503" y="6333"/>
                  </a:cubicBezTo>
                  <a:close/>
                  <a:moveTo>
                    <a:pt x="11276" y="6333"/>
                  </a:moveTo>
                  <a:lnTo>
                    <a:pt x="11264" y="6345"/>
                  </a:lnTo>
                  <a:cubicBezTo>
                    <a:pt x="11264" y="6345"/>
                    <a:pt x="11300" y="6345"/>
                    <a:pt x="11300" y="6333"/>
                  </a:cubicBezTo>
                  <a:close/>
                  <a:moveTo>
                    <a:pt x="8139" y="6349"/>
                  </a:moveTo>
                  <a:cubicBezTo>
                    <a:pt x="8139" y="6349"/>
                    <a:pt x="8139" y="6349"/>
                    <a:pt x="8139" y="6349"/>
                  </a:cubicBezTo>
                  <a:lnTo>
                    <a:pt x="8139" y="6349"/>
                  </a:lnTo>
                  <a:cubicBezTo>
                    <a:pt x="8139" y="6349"/>
                    <a:pt x="8139" y="6349"/>
                    <a:pt x="8139" y="6349"/>
                  </a:cubicBezTo>
                  <a:close/>
                  <a:moveTo>
                    <a:pt x="8139" y="6349"/>
                  </a:moveTo>
                  <a:cubicBezTo>
                    <a:pt x="8146" y="6351"/>
                    <a:pt x="8153" y="6353"/>
                    <a:pt x="8157" y="6357"/>
                  </a:cubicBezTo>
                  <a:cubicBezTo>
                    <a:pt x="8152" y="6353"/>
                    <a:pt x="8146" y="6350"/>
                    <a:pt x="8139" y="6349"/>
                  </a:cubicBezTo>
                  <a:close/>
                  <a:moveTo>
                    <a:pt x="12342" y="6349"/>
                  </a:moveTo>
                  <a:cubicBezTo>
                    <a:pt x="12349" y="6351"/>
                    <a:pt x="12356" y="6353"/>
                    <a:pt x="12359" y="6357"/>
                  </a:cubicBezTo>
                  <a:cubicBezTo>
                    <a:pt x="12355" y="6353"/>
                    <a:pt x="12349" y="6350"/>
                    <a:pt x="12342" y="6349"/>
                  </a:cubicBezTo>
                  <a:close/>
                  <a:moveTo>
                    <a:pt x="4680" y="6369"/>
                  </a:moveTo>
                  <a:cubicBezTo>
                    <a:pt x="4679" y="6369"/>
                    <a:pt x="4679" y="6369"/>
                    <a:pt x="4678" y="6369"/>
                  </a:cubicBezTo>
                  <a:lnTo>
                    <a:pt x="4678" y="6369"/>
                  </a:lnTo>
                  <a:cubicBezTo>
                    <a:pt x="4679" y="6369"/>
                    <a:pt x="4679" y="6369"/>
                    <a:pt x="4680" y="6369"/>
                  </a:cubicBezTo>
                  <a:lnTo>
                    <a:pt x="4680" y="6369"/>
                  </a:lnTo>
                  <a:cubicBezTo>
                    <a:pt x="4680" y="6369"/>
                    <a:pt x="4680" y="6369"/>
                    <a:pt x="4680" y="6369"/>
                  </a:cubicBezTo>
                  <a:close/>
                  <a:moveTo>
                    <a:pt x="5740" y="6369"/>
                  </a:moveTo>
                  <a:cubicBezTo>
                    <a:pt x="5738" y="6369"/>
                    <a:pt x="5736" y="6369"/>
                    <a:pt x="5735" y="6369"/>
                  </a:cubicBezTo>
                  <a:lnTo>
                    <a:pt x="5735" y="6369"/>
                  </a:lnTo>
                  <a:cubicBezTo>
                    <a:pt x="5736" y="6369"/>
                    <a:pt x="5738" y="6369"/>
                    <a:pt x="5740" y="6369"/>
                  </a:cubicBezTo>
                  <a:lnTo>
                    <a:pt x="5740" y="6369"/>
                  </a:lnTo>
                  <a:cubicBezTo>
                    <a:pt x="5740" y="6369"/>
                    <a:pt x="5740" y="6369"/>
                    <a:pt x="5740" y="6369"/>
                  </a:cubicBezTo>
                  <a:close/>
                  <a:moveTo>
                    <a:pt x="6787" y="6369"/>
                  </a:moveTo>
                  <a:cubicBezTo>
                    <a:pt x="6786" y="6369"/>
                    <a:pt x="6784" y="6369"/>
                    <a:pt x="6783" y="6369"/>
                  </a:cubicBezTo>
                  <a:lnTo>
                    <a:pt x="6783" y="6369"/>
                  </a:lnTo>
                  <a:cubicBezTo>
                    <a:pt x="6788" y="6369"/>
                    <a:pt x="6794" y="6369"/>
                    <a:pt x="6799" y="6369"/>
                  </a:cubicBezTo>
                  <a:close/>
                  <a:moveTo>
                    <a:pt x="10990" y="6369"/>
                  </a:moveTo>
                  <a:cubicBezTo>
                    <a:pt x="10989" y="6369"/>
                    <a:pt x="10987" y="6369"/>
                    <a:pt x="10985" y="6369"/>
                  </a:cubicBezTo>
                  <a:lnTo>
                    <a:pt x="10985" y="6369"/>
                  </a:lnTo>
                  <a:cubicBezTo>
                    <a:pt x="10987" y="6369"/>
                    <a:pt x="10989" y="6369"/>
                    <a:pt x="10990" y="6369"/>
                  </a:cubicBezTo>
                  <a:lnTo>
                    <a:pt x="10990" y="6369"/>
                  </a:lnTo>
                  <a:cubicBezTo>
                    <a:pt x="10990" y="6369"/>
                    <a:pt x="10990" y="6369"/>
                    <a:pt x="10990" y="6369"/>
                  </a:cubicBezTo>
                  <a:lnTo>
                    <a:pt x="10990" y="6369"/>
                  </a:lnTo>
                  <a:cubicBezTo>
                    <a:pt x="10993" y="6369"/>
                    <a:pt x="10997" y="6369"/>
                    <a:pt x="11002" y="6369"/>
                  </a:cubicBezTo>
                  <a:cubicBezTo>
                    <a:pt x="10998" y="6369"/>
                    <a:pt x="10994" y="6369"/>
                    <a:pt x="10990" y="6369"/>
                  </a:cubicBezTo>
                  <a:lnTo>
                    <a:pt x="10990" y="6369"/>
                  </a:lnTo>
                  <a:cubicBezTo>
                    <a:pt x="10990" y="6369"/>
                    <a:pt x="10990" y="6369"/>
                    <a:pt x="10990" y="6369"/>
                  </a:cubicBezTo>
                  <a:close/>
                  <a:moveTo>
                    <a:pt x="9942" y="6369"/>
                  </a:moveTo>
                  <a:cubicBezTo>
                    <a:pt x="9942" y="6369"/>
                    <a:pt x="9942" y="6369"/>
                    <a:pt x="9942" y="6369"/>
                  </a:cubicBezTo>
                  <a:lnTo>
                    <a:pt x="9942" y="6369"/>
                  </a:lnTo>
                  <a:cubicBezTo>
                    <a:pt x="9942" y="6369"/>
                    <a:pt x="9943" y="6369"/>
                    <a:pt x="9943" y="6369"/>
                  </a:cubicBezTo>
                  <a:lnTo>
                    <a:pt x="9943" y="6369"/>
                  </a:lnTo>
                  <a:cubicBezTo>
                    <a:pt x="9943" y="6369"/>
                    <a:pt x="9943" y="6369"/>
                    <a:pt x="9942" y="6369"/>
                  </a:cubicBezTo>
                  <a:close/>
                  <a:moveTo>
                    <a:pt x="7835" y="6369"/>
                  </a:moveTo>
                  <a:cubicBezTo>
                    <a:pt x="7834" y="6369"/>
                    <a:pt x="7834" y="6369"/>
                    <a:pt x="7833" y="6369"/>
                  </a:cubicBezTo>
                  <a:lnTo>
                    <a:pt x="7833" y="6369"/>
                  </a:lnTo>
                  <a:cubicBezTo>
                    <a:pt x="7834" y="6369"/>
                    <a:pt x="7834" y="6369"/>
                    <a:pt x="7835" y="6369"/>
                  </a:cubicBezTo>
                  <a:lnTo>
                    <a:pt x="7835" y="6369"/>
                  </a:lnTo>
                  <a:cubicBezTo>
                    <a:pt x="7835" y="6369"/>
                    <a:pt x="7835" y="6369"/>
                    <a:pt x="7835" y="6369"/>
                  </a:cubicBezTo>
                  <a:lnTo>
                    <a:pt x="7835" y="6369"/>
                  </a:lnTo>
                  <a:cubicBezTo>
                    <a:pt x="7838" y="6369"/>
                    <a:pt x="7842" y="6369"/>
                    <a:pt x="7847" y="6369"/>
                  </a:cubicBezTo>
                  <a:cubicBezTo>
                    <a:pt x="7843" y="6369"/>
                    <a:pt x="7839" y="6369"/>
                    <a:pt x="7835" y="6369"/>
                  </a:cubicBezTo>
                  <a:lnTo>
                    <a:pt x="7835" y="6369"/>
                  </a:lnTo>
                  <a:cubicBezTo>
                    <a:pt x="7835" y="6369"/>
                    <a:pt x="7835" y="6369"/>
                    <a:pt x="7835" y="6369"/>
                  </a:cubicBezTo>
                  <a:close/>
                  <a:moveTo>
                    <a:pt x="5751" y="6369"/>
                  </a:moveTo>
                  <a:cubicBezTo>
                    <a:pt x="5747" y="6369"/>
                    <a:pt x="5743" y="6369"/>
                    <a:pt x="5740" y="6369"/>
                  </a:cubicBezTo>
                  <a:lnTo>
                    <a:pt x="5740" y="6369"/>
                  </a:lnTo>
                  <a:cubicBezTo>
                    <a:pt x="5739" y="6369"/>
                    <a:pt x="5739" y="6369"/>
                    <a:pt x="5739" y="6369"/>
                  </a:cubicBezTo>
                  <a:lnTo>
                    <a:pt x="5739" y="6369"/>
                  </a:lnTo>
                  <a:cubicBezTo>
                    <a:pt x="5743" y="6369"/>
                    <a:pt x="5747" y="6369"/>
                    <a:pt x="5751" y="6369"/>
                  </a:cubicBezTo>
                  <a:close/>
                  <a:moveTo>
                    <a:pt x="4692" y="6369"/>
                  </a:moveTo>
                  <a:cubicBezTo>
                    <a:pt x="4688" y="6369"/>
                    <a:pt x="4684" y="6369"/>
                    <a:pt x="4680" y="6369"/>
                  </a:cubicBezTo>
                  <a:lnTo>
                    <a:pt x="4680" y="6369"/>
                  </a:lnTo>
                  <a:cubicBezTo>
                    <a:pt x="4680" y="6370"/>
                    <a:pt x="4680" y="6370"/>
                    <a:pt x="4680" y="6371"/>
                  </a:cubicBezTo>
                  <a:lnTo>
                    <a:pt x="4680" y="6371"/>
                  </a:lnTo>
                  <a:cubicBezTo>
                    <a:pt x="4683" y="6370"/>
                    <a:pt x="4687" y="6370"/>
                    <a:pt x="4692" y="6369"/>
                  </a:cubicBezTo>
                  <a:lnTo>
                    <a:pt x="4692" y="6369"/>
                  </a:lnTo>
                  <a:cubicBezTo>
                    <a:pt x="4692" y="6369"/>
                    <a:pt x="4692" y="6369"/>
                    <a:pt x="4692" y="6369"/>
                  </a:cubicBezTo>
                  <a:close/>
                  <a:moveTo>
                    <a:pt x="4680" y="6371"/>
                  </a:moveTo>
                  <a:cubicBezTo>
                    <a:pt x="4672" y="6372"/>
                    <a:pt x="4673" y="6374"/>
                    <a:pt x="4676" y="6374"/>
                  </a:cubicBezTo>
                  <a:cubicBezTo>
                    <a:pt x="4677" y="6374"/>
                    <a:pt x="4679" y="6373"/>
                    <a:pt x="4680" y="6371"/>
                  </a:cubicBezTo>
                  <a:close/>
                  <a:moveTo>
                    <a:pt x="5739" y="6369"/>
                  </a:moveTo>
                  <a:cubicBezTo>
                    <a:pt x="5720" y="6370"/>
                    <a:pt x="5721" y="6374"/>
                    <a:pt x="5727" y="6374"/>
                  </a:cubicBezTo>
                  <a:cubicBezTo>
                    <a:pt x="5730" y="6374"/>
                    <a:pt x="5735" y="6373"/>
                    <a:pt x="5739" y="6369"/>
                  </a:cubicBezTo>
                  <a:close/>
                  <a:moveTo>
                    <a:pt x="7835" y="6369"/>
                  </a:moveTo>
                  <a:cubicBezTo>
                    <a:pt x="7817" y="6370"/>
                    <a:pt x="7822" y="6374"/>
                    <a:pt x="7828" y="6374"/>
                  </a:cubicBezTo>
                  <a:cubicBezTo>
                    <a:pt x="7831" y="6374"/>
                    <a:pt x="7835" y="6373"/>
                    <a:pt x="7835" y="6369"/>
                  </a:cubicBezTo>
                  <a:close/>
                  <a:moveTo>
                    <a:pt x="8883" y="6371"/>
                  </a:moveTo>
                  <a:cubicBezTo>
                    <a:pt x="8875" y="6372"/>
                    <a:pt x="8876" y="6374"/>
                    <a:pt x="8878" y="6374"/>
                  </a:cubicBezTo>
                  <a:cubicBezTo>
                    <a:pt x="8880" y="6374"/>
                    <a:pt x="8882" y="6373"/>
                    <a:pt x="8883" y="6371"/>
                  </a:cubicBezTo>
                  <a:close/>
                  <a:moveTo>
                    <a:pt x="9942" y="6369"/>
                  </a:moveTo>
                  <a:cubicBezTo>
                    <a:pt x="9923" y="6370"/>
                    <a:pt x="9924" y="6374"/>
                    <a:pt x="9930" y="6374"/>
                  </a:cubicBezTo>
                  <a:cubicBezTo>
                    <a:pt x="9933" y="6374"/>
                    <a:pt x="9938" y="6373"/>
                    <a:pt x="9942" y="6369"/>
                  </a:cubicBezTo>
                  <a:close/>
                  <a:moveTo>
                    <a:pt x="10990" y="6369"/>
                  </a:moveTo>
                  <a:cubicBezTo>
                    <a:pt x="10972" y="6370"/>
                    <a:pt x="10977" y="6374"/>
                    <a:pt x="10983" y="6374"/>
                  </a:cubicBezTo>
                  <a:cubicBezTo>
                    <a:pt x="10986" y="6374"/>
                    <a:pt x="10990" y="6373"/>
                    <a:pt x="10990" y="6369"/>
                  </a:cubicBezTo>
                  <a:close/>
                  <a:moveTo>
                    <a:pt x="4678" y="6369"/>
                  </a:moveTo>
                  <a:lnTo>
                    <a:pt x="4678" y="6369"/>
                  </a:lnTo>
                  <a:cubicBezTo>
                    <a:pt x="4659" y="6369"/>
                    <a:pt x="4640" y="6371"/>
                    <a:pt x="4620" y="6381"/>
                  </a:cubicBezTo>
                  <a:cubicBezTo>
                    <a:pt x="4632" y="6381"/>
                    <a:pt x="4664" y="6370"/>
                    <a:pt x="4678" y="6369"/>
                  </a:cubicBezTo>
                  <a:close/>
                  <a:moveTo>
                    <a:pt x="5735" y="6369"/>
                  </a:moveTo>
                  <a:lnTo>
                    <a:pt x="5735" y="6369"/>
                  </a:lnTo>
                  <a:cubicBezTo>
                    <a:pt x="5717" y="6370"/>
                    <a:pt x="5698" y="6372"/>
                    <a:pt x="5680" y="6381"/>
                  </a:cubicBezTo>
                  <a:cubicBezTo>
                    <a:pt x="5691" y="6381"/>
                    <a:pt x="5713" y="6371"/>
                    <a:pt x="5735" y="6369"/>
                  </a:cubicBezTo>
                  <a:close/>
                  <a:moveTo>
                    <a:pt x="6783" y="6369"/>
                  </a:moveTo>
                  <a:cubicBezTo>
                    <a:pt x="6764" y="6370"/>
                    <a:pt x="6746" y="6372"/>
                    <a:pt x="6728" y="6381"/>
                  </a:cubicBezTo>
                  <a:cubicBezTo>
                    <a:pt x="6739" y="6381"/>
                    <a:pt x="6760" y="6371"/>
                    <a:pt x="6783" y="6369"/>
                  </a:cubicBezTo>
                  <a:close/>
                  <a:moveTo>
                    <a:pt x="7833" y="6369"/>
                  </a:moveTo>
                  <a:cubicBezTo>
                    <a:pt x="7814" y="6369"/>
                    <a:pt x="7795" y="6371"/>
                    <a:pt x="7776" y="6381"/>
                  </a:cubicBezTo>
                  <a:cubicBezTo>
                    <a:pt x="7787" y="6381"/>
                    <a:pt x="7820" y="6370"/>
                    <a:pt x="7833" y="6369"/>
                  </a:cubicBezTo>
                  <a:close/>
                  <a:moveTo>
                    <a:pt x="8881" y="6369"/>
                  </a:moveTo>
                  <a:cubicBezTo>
                    <a:pt x="8862" y="6369"/>
                    <a:pt x="8842" y="6371"/>
                    <a:pt x="8823" y="6381"/>
                  </a:cubicBezTo>
                  <a:cubicBezTo>
                    <a:pt x="8835" y="6381"/>
                    <a:pt x="8867" y="6370"/>
                    <a:pt x="8881" y="6369"/>
                  </a:cubicBezTo>
                  <a:close/>
                  <a:moveTo>
                    <a:pt x="9942" y="6369"/>
                  </a:moveTo>
                  <a:cubicBezTo>
                    <a:pt x="9919" y="6369"/>
                    <a:pt x="9907" y="6369"/>
                    <a:pt x="9883" y="6381"/>
                  </a:cubicBezTo>
                  <a:cubicBezTo>
                    <a:pt x="9883" y="6381"/>
                    <a:pt x="9919" y="6369"/>
                    <a:pt x="9942" y="6369"/>
                  </a:cubicBezTo>
                  <a:close/>
                  <a:moveTo>
                    <a:pt x="10985" y="6369"/>
                  </a:moveTo>
                  <a:lnTo>
                    <a:pt x="10985" y="6369"/>
                  </a:lnTo>
                  <a:cubicBezTo>
                    <a:pt x="10967" y="6370"/>
                    <a:pt x="10949" y="6372"/>
                    <a:pt x="10931" y="6381"/>
                  </a:cubicBezTo>
                  <a:cubicBezTo>
                    <a:pt x="10942" y="6381"/>
                    <a:pt x="10963" y="6371"/>
                    <a:pt x="10985" y="6369"/>
                  </a:cubicBezTo>
                  <a:close/>
                  <a:moveTo>
                    <a:pt x="8879" y="6401"/>
                  </a:moveTo>
                  <a:cubicBezTo>
                    <a:pt x="8876" y="6401"/>
                    <a:pt x="8873" y="6402"/>
                    <a:pt x="8871" y="6405"/>
                  </a:cubicBezTo>
                  <a:lnTo>
                    <a:pt x="8892" y="6405"/>
                  </a:lnTo>
                  <a:cubicBezTo>
                    <a:pt x="8887" y="6403"/>
                    <a:pt x="8883" y="6401"/>
                    <a:pt x="8879" y="6401"/>
                  </a:cubicBezTo>
                  <a:close/>
                  <a:moveTo>
                    <a:pt x="5003" y="6426"/>
                  </a:moveTo>
                  <a:cubicBezTo>
                    <a:pt x="5003" y="6426"/>
                    <a:pt x="5003" y="6426"/>
                    <a:pt x="5003" y="6426"/>
                  </a:cubicBezTo>
                  <a:lnTo>
                    <a:pt x="5003" y="6426"/>
                  </a:lnTo>
                  <a:cubicBezTo>
                    <a:pt x="5007" y="6427"/>
                    <a:pt x="5010" y="6428"/>
                    <a:pt x="5013" y="6429"/>
                  </a:cubicBezTo>
                  <a:cubicBezTo>
                    <a:pt x="5010" y="6427"/>
                    <a:pt x="5007" y="6426"/>
                    <a:pt x="5003" y="6426"/>
                  </a:cubicBezTo>
                  <a:close/>
                  <a:moveTo>
                    <a:pt x="6058" y="6427"/>
                  </a:moveTo>
                  <a:lnTo>
                    <a:pt x="6058" y="6427"/>
                  </a:lnTo>
                  <a:cubicBezTo>
                    <a:pt x="6059" y="6427"/>
                    <a:pt x="6060" y="6428"/>
                    <a:pt x="6061" y="6429"/>
                  </a:cubicBezTo>
                  <a:cubicBezTo>
                    <a:pt x="6060" y="6428"/>
                    <a:pt x="6059" y="6427"/>
                    <a:pt x="6058" y="6427"/>
                  </a:cubicBezTo>
                  <a:close/>
                  <a:moveTo>
                    <a:pt x="7106" y="6427"/>
                  </a:moveTo>
                  <a:cubicBezTo>
                    <a:pt x="7107" y="6427"/>
                    <a:pt x="7108" y="6428"/>
                    <a:pt x="7109" y="6429"/>
                  </a:cubicBezTo>
                  <a:cubicBezTo>
                    <a:pt x="7108" y="6428"/>
                    <a:pt x="7107" y="6427"/>
                    <a:pt x="7106" y="6427"/>
                  </a:cubicBezTo>
                  <a:close/>
                  <a:moveTo>
                    <a:pt x="8158" y="6426"/>
                  </a:moveTo>
                  <a:cubicBezTo>
                    <a:pt x="8162" y="6427"/>
                    <a:pt x="8165" y="6428"/>
                    <a:pt x="8168" y="6429"/>
                  </a:cubicBezTo>
                  <a:cubicBezTo>
                    <a:pt x="8165" y="6427"/>
                    <a:pt x="8162" y="6426"/>
                    <a:pt x="8158" y="6426"/>
                  </a:cubicBezTo>
                  <a:close/>
                  <a:moveTo>
                    <a:pt x="9206" y="6426"/>
                  </a:moveTo>
                  <a:cubicBezTo>
                    <a:pt x="9210" y="6427"/>
                    <a:pt x="9213" y="6428"/>
                    <a:pt x="9216" y="6429"/>
                  </a:cubicBezTo>
                  <a:cubicBezTo>
                    <a:pt x="9213" y="6427"/>
                    <a:pt x="9210" y="6426"/>
                    <a:pt x="9206" y="6426"/>
                  </a:cubicBezTo>
                  <a:close/>
                  <a:moveTo>
                    <a:pt x="10254" y="6426"/>
                  </a:moveTo>
                  <a:cubicBezTo>
                    <a:pt x="10254" y="6426"/>
                    <a:pt x="10254" y="6426"/>
                    <a:pt x="10254" y="6426"/>
                  </a:cubicBezTo>
                  <a:lnTo>
                    <a:pt x="10254" y="6426"/>
                  </a:lnTo>
                  <a:cubicBezTo>
                    <a:pt x="10257" y="6427"/>
                    <a:pt x="10261" y="6428"/>
                    <a:pt x="10264" y="6429"/>
                  </a:cubicBezTo>
                  <a:cubicBezTo>
                    <a:pt x="10261" y="6427"/>
                    <a:pt x="10257" y="6426"/>
                    <a:pt x="10254" y="6426"/>
                  </a:cubicBezTo>
                  <a:close/>
                  <a:moveTo>
                    <a:pt x="12361" y="6426"/>
                  </a:moveTo>
                  <a:cubicBezTo>
                    <a:pt x="12365" y="6427"/>
                    <a:pt x="12368" y="6428"/>
                    <a:pt x="12371" y="6429"/>
                  </a:cubicBezTo>
                  <a:cubicBezTo>
                    <a:pt x="12368" y="6427"/>
                    <a:pt x="12365" y="6426"/>
                    <a:pt x="12361" y="6426"/>
                  </a:cubicBezTo>
                  <a:close/>
                  <a:moveTo>
                    <a:pt x="14457" y="6426"/>
                  </a:moveTo>
                  <a:cubicBezTo>
                    <a:pt x="14457" y="6426"/>
                    <a:pt x="14456" y="6426"/>
                    <a:pt x="14456" y="6426"/>
                  </a:cubicBezTo>
                  <a:lnTo>
                    <a:pt x="14456" y="6426"/>
                  </a:lnTo>
                  <a:cubicBezTo>
                    <a:pt x="14460" y="6427"/>
                    <a:pt x="14463" y="6428"/>
                    <a:pt x="14467" y="6429"/>
                  </a:cubicBezTo>
                  <a:cubicBezTo>
                    <a:pt x="14464" y="6427"/>
                    <a:pt x="14460" y="6426"/>
                    <a:pt x="14457" y="6426"/>
                  </a:cubicBezTo>
                  <a:close/>
                  <a:moveTo>
                    <a:pt x="8811" y="6440"/>
                  </a:moveTo>
                  <a:cubicBezTo>
                    <a:pt x="8825" y="6444"/>
                    <a:pt x="8836" y="6446"/>
                    <a:pt x="8846" y="6448"/>
                  </a:cubicBezTo>
                  <a:lnTo>
                    <a:pt x="8846" y="6448"/>
                  </a:lnTo>
                  <a:cubicBezTo>
                    <a:pt x="8848" y="6445"/>
                    <a:pt x="8819" y="6440"/>
                    <a:pt x="8811" y="6440"/>
                  </a:cubicBezTo>
                  <a:close/>
                  <a:moveTo>
                    <a:pt x="14062" y="6440"/>
                  </a:moveTo>
                  <a:cubicBezTo>
                    <a:pt x="14076" y="6444"/>
                    <a:pt x="14087" y="6446"/>
                    <a:pt x="14096" y="6448"/>
                  </a:cubicBezTo>
                  <a:lnTo>
                    <a:pt x="14096" y="6448"/>
                  </a:lnTo>
                  <a:cubicBezTo>
                    <a:pt x="14099" y="6445"/>
                    <a:pt x="14069" y="6440"/>
                    <a:pt x="14062" y="6440"/>
                  </a:cubicBezTo>
                  <a:close/>
                  <a:moveTo>
                    <a:pt x="9859" y="6440"/>
                  </a:moveTo>
                  <a:cubicBezTo>
                    <a:pt x="9874" y="6444"/>
                    <a:pt x="9886" y="6446"/>
                    <a:pt x="9896" y="6448"/>
                  </a:cubicBezTo>
                  <a:lnTo>
                    <a:pt x="9896" y="6448"/>
                  </a:lnTo>
                  <a:cubicBezTo>
                    <a:pt x="9896" y="6445"/>
                    <a:pt x="9866" y="6440"/>
                    <a:pt x="9859" y="6440"/>
                  </a:cubicBezTo>
                  <a:close/>
                  <a:moveTo>
                    <a:pt x="4608" y="6440"/>
                  </a:moveTo>
                  <a:cubicBezTo>
                    <a:pt x="4624" y="6444"/>
                    <a:pt x="4636" y="6447"/>
                    <a:pt x="4645" y="6449"/>
                  </a:cubicBezTo>
                  <a:lnTo>
                    <a:pt x="4645" y="6449"/>
                  </a:lnTo>
                  <a:cubicBezTo>
                    <a:pt x="4649" y="6445"/>
                    <a:pt x="4616" y="6440"/>
                    <a:pt x="4608" y="6440"/>
                  </a:cubicBezTo>
                  <a:close/>
                  <a:moveTo>
                    <a:pt x="5656" y="6440"/>
                  </a:moveTo>
                  <a:cubicBezTo>
                    <a:pt x="5673" y="6444"/>
                    <a:pt x="5687" y="6447"/>
                    <a:pt x="5698" y="6449"/>
                  </a:cubicBezTo>
                  <a:lnTo>
                    <a:pt x="5698" y="6449"/>
                  </a:lnTo>
                  <a:cubicBezTo>
                    <a:pt x="5704" y="6446"/>
                    <a:pt x="5664" y="6440"/>
                    <a:pt x="5656" y="6440"/>
                  </a:cubicBezTo>
                  <a:close/>
                  <a:moveTo>
                    <a:pt x="6704" y="6440"/>
                  </a:moveTo>
                  <a:cubicBezTo>
                    <a:pt x="6721" y="6444"/>
                    <a:pt x="6735" y="6447"/>
                    <a:pt x="6745" y="6449"/>
                  </a:cubicBezTo>
                  <a:lnTo>
                    <a:pt x="6745" y="6449"/>
                  </a:lnTo>
                  <a:cubicBezTo>
                    <a:pt x="6752" y="6446"/>
                    <a:pt x="6712" y="6440"/>
                    <a:pt x="6704" y="6440"/>
                  </a:cubicBezTo>
                  <a:close/>
                  <a:moveTo>
                    <a:pt x="10907" y="6440"/>
                  </a:moveTo>
                  <a:cubicBezTo>
                    <a:pt x="10924" y="6444"/>
                    <a:pt x="10938" y="6447"/>
                    <a:pt x="10948" y="6449"/>
                  </a:cubicBezTo>
                  <a:lnTo>
                    <a:pt x="10948" y="6449"/>
                  </a:lnTo>
                  <a:cubicBezTo>
                    <a:pt x="10955" y="6446"/>
                    <a:pt x="10915" y="6440"/>
                    <a:pt x="10907" y="6440"/>
                  </a:cubicBezTo>
                  <a:close/>
                  <a:moveTo>
                    <a:pt x="15110" y="6440"/>
                  </a:moveTo>
                  <a:cubicBezTo>
                    <a:pt x="15127" y="6444"/>
                    <a:pt x="15140" y="6447"/>
                    <a:pt x="15151" y="6449"/>
                  </a:cubicBezTo>
                  <a:lnTo>
                    <a:pt x="15151" y="6449"/>
                  </a:lnTo>
                  <a:cubicBezTo>
                    <a:pt x="15158" y="6446"/>
                    <a:pt x="15118" y="6440"/>
                    <a:pt x="15110" y="6440"/>
                  </a:cubicBezTo>
                  <a:close/>
                  <a:moveTo>
                    <a:pt x="7752" y="6440"/>
                  </a:moveTo>
                  <a:cubicBezTo>
                    <a:pt x="7770" y="6444"/>
                    <a:pt x="7784" y="6447"/>
                    <a:pt x="7795" y="6450"/>
                  </a:cubicBezTo>
                  <a:lnTo>
                    <a:pt x="7795" y="6450"/>
                  </a:lnTo>
                  <a:cubicBezTo>
                    <a:pt x="7807" y="6446"/>
                    <a:pt x="7768" y="6440"/>
                    <a:pt x="7752" y="6440"/>
                  </a:cubicBezTo>
                  <a:close/>
                  <a:moveTo>
                    <a:pt x="11955" y="6440"/>
                  </a:moveTo>
                  <a:cubicBezTo>
                    <a:pt x="11973" y="6444"/>
                    <a:pt x="11987" y="6447"/>
                    <a:pt x="11998" y="6450"/>
                  </a:cubicBezTo>
                  <a:lnTo>
                    <a:pt x="11998" y="6450"/>
                  </a:lnTo>
                  <a:cubicBezTo>
                    <a:pt x="12010" y="6446"/>
                    <a:pt x="11971" y="6440"/>
                    <a:pt x="11955" y="6440"/>
                  </a:cubicBezTo>
                  <a:close/>
                  <a:moveTo>
                    <a:pt x="9922" y="6521"/>
                  </a:moveTo>
                  <a:cubicBezTo>
                    <a:pt x="9934" y="6523"/>
                    <a:pt x="9942" y="6524"/>
                    <a:pt x="9942" y="6524"/>
                  </a:cubicBezTo>
                  <a:cubicBezTo>
                    <a:pt x="9937" y="6525"/>
                    <a:pt x="9931" y="6526"/>
                    <a:pt x="9927" y="6527"/>
                  </a:cubicBezTo>
                  <a:lnTo>
                    <a:pt x="9927" y="6527"/>
                  </a:lnTo>
                  <a:cubicBezTo>
                    <a:pt x="9926" y="6526"/>
                    <a:pt x="9923" y="6525"/>
                    <a:pt x="9919" y="6524"/>
                  </a:cubicBezTo>
                  <a:cubicBezTo>
                    <a:pt x="9920" y="6523"/>
                    <a:pt x="9921" y="6522"/>
                    <a:pt x="9922" y="6521"/>
                  </a:cubicBezTo>
                  <a:close/>
                  <a:moveTo>
                    <a:pt x="12020" y="6521"/>
                  </a:moveTo>
                  <a:cubicBezTo>
                    <a:pt x="12030" y="6523"/>
                    <a:pt x="12038" y="6524"/>
                    <a:pt x="12038" y="6524"/>
                  </a:cubicBezTo>
                  <a:cubicBezTo>
                    <a:pt x="12033" y="6525"/>
                    <a:pt x="12028" y="6526"/>
                    <a:pt x="12025" y="6527"/>
                  </a:cubicBezTo>
                  <a:lnTo>
                    <a:pt x="12025" y="6527"/>
                  </a:lnTo>
                  <a:cubicBezTo>
                    <a:pt x="12023" y="6526"/>
                    <a:pt x="12019" y="6525"/>
                    <a:pt x="12014" y="6524"/>
                  </a:cubicBezTo>
                  <a:cubicBezTo>
                    <a:pt x="12016" y="6523"/>
                    <a:pt x="12018" y="6522"/>
                    <a:pt x="12020" y="6521"/>
                  </a:cubicBezTo>
                  <a:close/>
                  <a:moveTo>
                    <a:pt x="7817" y="6521"/>
                  </a:moveTo>
                  <a:cubicBezTo>
                    <a:pt x="7827" y="6523"/>
                    <a:pt x="7835" y="6524"/>
                    <a:pt x="7835" y="6524"/>
                  </a:cubicBezTo>
                  <a:cubicBezTo>
                    <a:pt x="7830" y="6525"/>
                    <a:pt x="7825" y="6526"/>
                    <a:pt x="7822" y="6527"/>
                  </a:cubicBezTo>
                  <a:lnTo>
                    <a:pt x="7822" y="6527"/>
                  </a:lnTo>
                  <a:cubicBezTo>
                    <a:pt x="7820" y="6526"/>
                    <a:pt x="7816" y="6525"/>
                    <a:pt x="7811" y="6524"/>
                  </a:cubicBezTo>
                  <a:cubicBezTo>
                    <a:pt x="7813" y="6523"/>
                    <a:pt x="7815" y="6522"/>
                    <a:pt x="7817" y="6521"/>
                  </a:cubicBezTo>
                  <a:close/>
                  <a:moveTo>
                    <a:pt x="4974" y="6536"/>
                  </a:moveTo>
                  <a:cubicBezTo>
                    <a:pt x="4976" y="6538"/>
                    <a:pt x="4978" y="6539"/>
                    <a:pt x="4980" y="6539"/>
                  </a:cubicBezTo>
                  <a:cubicBezTo>
                    <a:pt x="4982" y="6539"/>
                    <a:pt x="4985" y="6538"/>
                    <a:pt x="4989" y="6536"/>
                  </a:cubicBezTo>
                  <a:close/>
                  <a:moveTo>
                    <a:pt x="6028" y="6536"/>
                  </a:moveTo>
                  <a:cubicBezTo>
                    <a:pt x="6030" y="6538"/>
                    <a:pt x="6031" y="6539"/>
                    <a:pt x="6032" y="6539"/>
                  </a:cubicBezTo>
                  <a:cubicBezTo>
                    <a:pt x="6034" y="6539"/>
                    <a:pt x="6035" y="6538"/>
                    <a:pt x="6037" y="6536"/>
                  </a:cubicBezTo>
                  <a:close/>
                  <a:moveTo>
                    <a:pt x="7076" y="6536"/>
                  </a:moveTo>
                  <a:cubicBezTo>
                    <a:pt x="7078" y="6538"/>
                    <a:pt x="7079" y="6539"/>
                    <a:pt x="7080" y="6539"/>
                  </a:cubicBezTo>
                  <a:cubicBezTo>
                    <a:pt x="7081" y="6539"/>
                    <a:pt x="7083" y="6538"/>
                    <a:pt x="7085" y="6536"/>
                  </a:cubicBezTo>
                  <a:close/>
                  <a:moveTo>
                    <a:pt x="8126" y="6536"/>
                  </a:moveTo>
                  <a:cubicBezTo>
                    <a:pt x="8129" y="6538"/>
                    <a:pt x="8131" y="6539"/>
                    <a:pt x="8134" y="6539"/>
                  </a:cubicBezTo>
                  <a:cubicBezTo>
                    <a:pt x="8137" y="6539"/>
                    <a:pt x="8140" y="6538"/>
                    <a:pt x="8145" y="6536"/>
                  </a:cubicBezTo>
                  <a:close/>
                  <a:moveTo>
                    <a:pt x="9177" y="6536"/>
                  </a:moveTo>
                  <a:cubicBezTo>
                    <a:pt x="9179" y="6538"/>
                    <a:pt x="9181" y="6539"/>
                    <a:pt x="9183" y="6539"/>
                  </a:cubicBezTo>
                  <a:cubicBezTo>
                    <a:pt x="9185" y="6539"/>
                    <a:pt x="9188" y="6538"/>
                    <a:pt x="9192" y="6536"/>
                  </a:cubicBezTo>
                  <a:close/>
                  <a:moveTo>
                    <a:pt x="10225" y="6536"/>
                  </a:moveTo>
                  <a:cubicBezTo>
                    <a:pt x="10227" y="6538"/>
                    <a:pt x="10228" y="6539"/>
                    <a:pt x="10231" y="6539"/>
                  </a:cubicBezTo>
                  <a:cubicBezTo>
                    <a:pt x="10233" y="6539"/>
                    <a:pt x="10236" y="6538"/>
                    <a:pt x="10240" y="6536"/>
                  </a:cubicBezTo>
                  <a:close/>
                  <a:moveTo>
                    <a:pt x="11279" y="6536"/>
                  </a:moveTo>
                  <a:cubicBezTo>
                    <a:pt x="11281" y="6538"/>
                    <a:pt x="11282" y="6539"/>
                    <a:pt x="11283" y="6539"/>
                  </a:cubicBezTo>
                  <a:cubicBezTo>
                    <a:pt x="11284" y="6539"/>
                    <a:pt x="11286" y="6538"/>
                    <a:pt x="11288" y="6536"/>
                  </a:cubicBezTo>
                  <a:close/>
                  <a:moveTo>
                    <a:pt x="12329" y="6536"/>
                  </a:moveTo>
                  <a:cubicBezTo>
                    <a:pt x="12332" y="6538"/>
                    <a:pt x="12334" y="6539"/>
                    <a:pt x="12337" y="6539"/>
                  </a:cubicBezTo>
                  <a:cubicBezTo>
                    <a:pt x="12340" y="6539"/>
                    <a:pt x="12343" y="6538"/>
                    <a:pt x="12348" y="6536"/>
                  </a:cubicBezTo>
                  <a:close/>
                  <a:moveTo>
                    <a:pt x="14443" y="6536"/>
                  </a:moveTo>
                  <a:cubicBezTo>
                    <a:pt x="14438" y="6536"/>
                    <a:pt x="14433" y="6536"/>
                    <a:pt x="14429" y="6536"/>
                  </a:cubicBezTo>
                  <a:lnTo>
                    <a:pt x="14429" y="6536"/>
                  </a:lnTo>
                  <a:cubicBezTo>
                    <a:pt x="14430" y="6538"/>
                    <a:pt x="14432" y="6539"/>
                    <a:pt x="14434" y="6539"/>
                  </a:cubicBezTo>
                  <a:cubicBezTo>
                    <a:pt x="14436" y="6539"/>
                    <a:pt x="14438" y="6538"/>
                    <a:pt x="14443" y="6536"/>
                  </a:cubicBezTo>
                  <a:close/>
                  <a:moveTo>
                    <a:pt x="15491" y="6536"/>
                  </a:moveTo>
                  <a:cubicBezTo>
                    <a:pt x="15486" y="6536"/>
                    <a:pt x="15482" y="6536"/>
                    <a:pt x="15477" y="6536"/>
                  </a:cubicBezTo>
                  <a:lnTo>
                    <a:pt x="15477" y="6536"/>
                  </a:lnTo>
                  <a:cubicBezTo>
                    <a:pt x="15478" y="6538"/>
                    <a:pt x="15479" y="6539"/>
                    <a:pt x="15481" y="6539"/>
                  </a:cubicBezTo>
                  <a:cubicBezTo>
                    <a:pt x="15483" y="6539"/>
                    <a:pt x="15486" y="6538"/>
                    <a:pt x="15491" y="6536"/>
                  </a:cubicBezTo>
                  <a:close/>
                  <a:moveTo>
                    <a:pt x="5644" y="6571"/>
                  </a:moveTo>
                  <a:cubicBezTo>
                    <a:pt x="5660" y="6571"/>
                    <a:pt x="5689" y="6574"/>
                    <a:pt x="5704" y="6574"/>
                  </a:cubicBezTo>
                  <a:lnTo>
                    <a:pt x="5704" y="6574"/>
                  </a:lnTo>
                  <a:cubicBezTo>
                    <a:pt x="5704" y="6573"/>
                    <a:pt x="5704" y="6572"/>
                    <a:pt x="5704" y="6571"/>
                  </a:cubicBezTo>
                  <a:close/>
                  <a:moveTo>
                    <a:pt x="8858" y="6573"/>
                  </a:moveTo>
                  <a:cubicBezTo>
                    <a:pt x="8862" y="6574"/>
                    <a:pt x="8861" y="6574"/>
                    <a:pt x="8858" y="6574"/>
                  </a:cubicBezTo>
                  <a:lnTo>
                    <a:pt x="8858" y="6574"/>
                  </a:lnTo>
                  <a:cubicBezTo>
                    <a:pt x="8858" y="6574"/>
                    <a:pt x="8858" y="6573"/>
                    <a:pt x="8858" y="6573"/>
                  </a:cubicBezTo>
                  <a:close/>
                  <a:moveTo>
                    <a:pt x="7811" y="6573"/>
                  </a:moveTo>
                  <a:cubicBezTo>
                    <a:pt x="7814" y="6574"/>
                    <a:pt x="7813" y="6574"/>
                    <a:pt x="7810" y="6574"/>
                  </a:cubicBezTo>
                  <a:lnTo>
                    <a:pt x="7810" y="6574"/>
                  </a:lnTo>
                  <a:cubicBezTo>
                    <a:pt x="7810" y="6574"/>
                    <a:pt x="7810" y="6573"/>
                    <a:pt x="7811" y="6573"/>
                  </a:cubicBezTo>
                  <a:close/>
                  <a:moveTo>
                    <a:pt x="6692" y="6571"/>
                  </a:moveTo>
                  <a:cubicBezTo>
                    <a:pt x="6710" y="6571"/>
                    <a:pt x="6743" y="6574"/>
                    <a:pt x="6756" y="6574"/>
                  </a:cubicBezTo>
                  <a:cubicBezTo>
                    <a:pt x="6763" y="6574"/>
                    <a:pt x="6765" y="6574"/>
                    <a:pt x="6757" y="6571"/>
                  </a:cubicBezTo>
                  <a:close/>
                  <a:moveTo>
                    <a:pt x="6073" y="6634"/>
                  </a:moveTo>
                  <a:cubicBezTo>
                    <a:pt x="6071" y="6634"/>
                    <a:pt x="6072" y="6635"/>
                    <a:pt x="6075" y="6637"/>
                  </a:cubicBezTo>
                  <a:lnTo>
                    <a:pt x="6075" y="6637"/>
                  </a:lnTo>
                  <a:cubicBezTo>
                    <a:pt x="6082" y="6639"/>
                    <a:pt x="6090" y="6641"/>
                    <a:pt x="6097" y="6643"/>
                  </a:cubicBezTo>
                  <a:cubicBezTo>
                    <a:pt x="6085" y="6637"/>
                    <a:pt x="6076" y="6634"/>
                    <a:pt x="6073" y="6634"/>
                  </a:cubicBezTo>
                  <a:close/>
                  <a:moveTo>
                    <a:pt x="8174" y="6634"/>
                  </a:moveTo>
                  <a:cubicBezTo>
                    <a:pt x="8173" y="6634"/>
                    <a:pt x="8173" y="6635"/>
                    <a:pt x="8175" y="6637"/>
                  </a:cubicBezTo>
                  <a:lnTo>
                    <a:pt x="8175" y="6637"/>
                  </a:lnTo>
                  <a:cubicBezTo>
                    <a:pt x="8184" y="6638"/>
                    <a:pt x="8194" y="6640"/>
                    <a:pt x="8204" y="6643"/>
                  </a:cubicBezTo>
                  <a:cubicBezTo>
                    <a:pt x="8186" y="6637"/>
                    <a:pt x="8177" y="6634"/>
                    <a:pt x="8174" y="6634"/>
                  </a:cubicBezTo>
                  <a:close/>
                  <a:moveTo>
                    <a:pt x="11027" y="6659"/>
                  </a:moveTo>
                  <a:cubicBezTo>
                    <a:pt x="11028" y="6659"/>
                    <a:pt x="11029" y="6659"/>
                    <a:pt x="11030" y="6659"/>
                  </a:cubicBezTo>
                  <a:lnTo>
                    <a:pt x="11030" y="6659"/>
                  </a:lnTo>
                  <a:cubicBezTo>
                    <a:pt x="11029" y="6659"/>
                    <a:pt x="11028" y="6659"/>
                    <a:pt x="11027" y="6659"/>
                  </a:cubicBezTo>
                  <a:close/>
                  <a:moveTo>
                    <a:pt x="12075" y="6659"/>
                  </a:moveTo>
                  <a:cubicBezTo>
                    <a:pt x="12076" y="6659"/>
                    <a:pt x="12077" y="6659"/>
                    <a:pt x="12077" y="6659"/>
                  </a:cubicBezTo>
                  <a:lnTo>
                    <a:pt x="12077" y="6659"/>
                  </a:lnTo>
                  <a:cubicBezTo>
                    <a:pt x="12077" y="6659"/>
                    <a:pt x="12076" y="6659"/>
                    <a:pt x="12075" y="6659"/>
                  </a:cubicBezTo>
                  <a:close/>
                  <a:moveTo>
                    <a:pt x="7874" y="6659"/>
                  </a:moveTo>
                  <a:cubicBezTo>
                    <a:pt x="7876" y="6659"/>
                    <a:pt x="7877" y="6660"/>
                    <a:pt x="7879" y="6661"/>
                  </a:cubicBezTo>
                  <a:lnTo>
                    <a:pt x="7879" y="6661"/>
                  </a:lnTo>
                  <a:cubicBezTo>
                    <a:pt x="7877" y="6660"/>
                    <a:pt x="7876" y="6659"/>
                    <a:pt x="7874" y="6659"/>
                  </a:cubicBezTo>
                  <a:close/>
                  <a:moveTo>
                    <a:pt x="8921" y="6659"/>
                  </a:moveTo>
                  <a:cubicBezTo>
                    <a:pt x="8923" y="6659"/>
                    <a:pt x="8925" y="6660"/>
                    <a:pt x="8927" y="6661"/>
                  </a:cubicBezTo>
                  <a:lnTo>
                    <a:pt x="8927" y="6661"/>
                  </a:lnTo>
                  <a:cubicBezTo>
                    <a:pt x="8925" y="6660"/>
                    <a:pt x="8923" y="6659"/>
                    <a:pt x="8921" y="6659"/>
                  </a:cubicBezTo>
                  <a:close/>
                  <a:moveTo>
                    <a:pt x="9967" y="6659"/>
                  </a:moveTo>
                  <a:cubicBezTo>
                    <a:pt x="9970" y="6659"/>
                    <a:pt x="9973" y="6660"/>
                    <a:pt x="9975" y="6661"/>
                  </a:cubicBezTo>
                  <a:lnTo>
                    <a:pt x="9975" y="6661"/>
                  </a:lnTo>
                  <a:cubicBezTo>
                    <a:pt x="9973" y="6660"/>
                    <a:pt x="9970" y="6659"/>
                    <a:pt x="9967" y="6659"/>
                  </a:cubicBezTo>
                  <a:close/>
                  <a:moveTo>
                    <a:pt x="14170" y="6659"/>
                  </a:moveTo>
                  <a:cubicBezTo>
                    <a:pt x="14173" y="6659"/>
                    <a:pt x="14176" y="6660"/>
                    <a:pt x="14178" y="6661"/>
                  </a:cubicBezTo>
                  <a:lnTo>
                    <a:pt x="14178" y="6661"/>
                  </a:lnTo>
                  <a:cubicBezTo>
                    <a:pt x="14175" y="6660"/>
                    <a:pt x="14173" y="6659"/>
                    <a:pt x="14170" y="6659"/>
                  </a:cubicBezTo>
                  <a:close/>
                  <a:moveTo>
                    <a:pt x="4716" y="6659"/>
                  </a:moveTo>
                  <a:cubicBezTo>
                    <a:pt x="4719" y="6659"/>
                    <a:pt x="4722" y="6660"/>
                    <a:pt x="4725" y="6661"/>
                  </a:cubicBezTo>
                  <a:lnTo>
                    <a:pt x="4725" y="6661"/>
                  </a:lnTo>
                  <a:cubicBezTo>
                    <a:pt x="4722" y="6660"/>
                    <a:pt x="4719" y="6659"/>
                    <a:pt x="4716" y="6659"/>
                  </a:cubicBezTo>
                  <a:close/>
                  <a:moveTo>
                    <a:pt x="5767" y="6659"/>
                  </a:moveTo>
                  <a:cubicBezTo>
                    <a:pt x="5759" y="6659"/>
                    <a:pt x="5749" y="6662"/>
                    <a:pt x="5740" y="6667"/>
                  </a:cubicBezTo>
                  <a:lnTo>
                    <a:pt x="5784" y="6667"/>
                  </a:lnTo>
                  <a:cubicBezTo>
                    <a:pt x="5781" y="6661"/>
                    <a:pt x="5775" y="6659"/>
                    <a:pt x="5767" y="6659"/>
                  </a:cubicBezTo>
                  <a:close/>
                  <a:moveTo>
                    <a:pt x="6823" y="6659"/>
                  </a:moveTo>
                  <a:cubicBezTo>
                    <a:pt x="6817" y="6659"/>
                    <a:pt x="6809" y="6662"/>
                    <a:pt x="6799" y="6667"/>
                  </a:cubicBezTo>
                  <a:lnTo>
                    <a:pt x="6833" y="6667"/>
                  </a:lnTo>
                  <a:cubicBezTo>
                    <a:pt x="6832" y="6661"/>
                    <a:pt x="6828" y="6659"/>
                    <a:pt x="6823" y="6659"/>
                  </a:cubicBezTo>
                  <a:close/>
                  <a:moveTo>
                    <a:pt x="15221" y="6659"/>
                  </a:moveTo>
                  <a:cubicBezTo>
                    <a:pt x="15213" y="6659"/>
                    <a:pt x="15203" y="6662"/>
                    <a:pt x="15193" y="6667"/>
                  </a:cubicBezTo>
                  <a:lnTo>
                    <a:pt x="15238" y="6667"/>
                  </a:lnTo>
                  <a:cubicBezTo>
                    <a:pt x="15235" y="6661"/>
                    <a:pt x="15228" y="6659"/>
                    <a:pt x="15221" y="6659"/>
                  </a:cubicBezTo>
                  <a:close/>
                  <a:moveTo>
                    <a:pt x="4173" y="6672"/>
                  </a:moveTo>
                  <a:cubicBezTo>
                    <a:pt x="4178" y="6672"/>
                    <a:pt x="4184" y="6674"/>
                    <a:pt x="4192" y="6679"/>
                  </a:cubicBezTo>
                  <a:cubicBezTo>
                    <a:pt x="4177" y="6686"/>
                    <a:pt x="4166" y="6697"/>
                    <a:pt x="4157" y="6711"/>
                  </a:cubicBezTo>
                  <a:lnTo>
                    <a:pt x="4157" y="6711"/>
                  </a:lnTo>
                  <a:cubicBezTo>
                    <a:pt x="4158" y="6694"/>
                    <a:pt x="4158" y="6672"/>
                    <a:pt x="4173" y="6672"/>
                  </a:cubicBezTo>
                  <a:close/>
                  <a:moveTo>
                    <a:pt x="4680" y="6702"/>
                  </a:moveTo>
                  <a:cubicBezTo>
                    <a:pt x="4680" y="6709"/>
                    <a:pt x="4702" y="6711"/>
                    <a:pt x="4725" y="6713"/>
                  </a:cubicBezTo>
                  <a:lnTo>
                    <a:pt x="4725" y="6713"/>
                  </a:lnTo>
                  <a:cubicBezTo>
                    <a:pt x="4710" y="6711"/>
                    <a:pt x="4695" y="6707"/>
                    <a:pt x="4680" y="6702"/>
                  </a:cubicBezTo>
                  <a:close/>
                  <a:moveTo>
                    <a:pt x="9931" y="6702"/>
                  </a:moveTo>
                  <a:cubicBezTo>
                    <a:pt x="9931" y="6709"/>
                    <a:pt x="9953" y="6712"/>
                    <a:pt x="9976" y="6713"/>
                  </a:cubicBezTo>
                  <a:lnTo>
                    <a:pt x="9976" y="6713"/>
                  </a:lnTo>
                  <a:cubicBezTo>
                    <a:pt x="9960" y="6711"/>
                    <a:pt x="9945" y="6707"/>
                    <a:pt x="9931" y="6702"/>
                  </a:cubicBezTo>
                  <a:close/>
                  <a:moveTo>
                    <a:pt x="10990" y="6702"/>
                  </a:moveTo>
                  <a:lnTo>
                    <a:pt x="10990" y="6702"/>
                  </a:lnTo>
                  <a:cubicBezTo>
                    <a:pt x="10983" y="6709"/>
                    <a:pt x="11011" y="6712"/>
                    <a:pt x="11037" y="6713"/>
                  </a:cubicBezTo>
                  <a:lnTo>
                    <a:pt x="11037" y="6713"/>
                  </a:lnTo>
                  <a:cubicBezTo>
                    <a:pt x="11021" y="6711"/>
                    <a:pt x="11006" y="6708"/>
                    <a:pt x="10990" y="6702"/>
                  </a:cubicBezTo>
                  <a:close/>
                  <a:moveTo>
                    <a:pt x="11037" y="6713"/>
                  </a:moveTo>
                  <a:lnTo>
                    <a:pt x="11037" y="6713"/>
                  </a:lnTo>
                  <a:cubicBezTo>
                    <a:pt x="11040" y="6714"/>
                    <a:pt x="11044" y="6714"/>
                    <a:pt x="11047" y="6715"/>
                  </a:cubicBezTo>
                  <a:lnTo>
                    <a:pt x="11047" y="6715"/>
                  </a:lnTo>
                  <a:cubicBezTo>
                    <a:pt x="11057" y="6714"/>
                    <a:pt x="11066" y="6714"/>
                    <a:pt x="11074" y="6714"/>
                  </a:cubicBezTo>
                  <a:cubicBezTo>
                    <a:pt x="11074" y="6714"/>
                    <a:pt x="11056" y="6714"/>
                    <a:pt x="11037" y="6713"/>
                  </a:cubicBezTo>
                  <a:close/>
                  <a:moveTo>
                    <a:pt x="9976" y="6713"/>
                  </a:moveTo>
                  <a:lnTo>
                    <a:pt x="9976" y="6713"/>
                  </a:lnTo>
                  <a:cubicBezTo>
                    <a:pt x="9981" y="6714"/>
                    <a:pt x="9986" y="6714"/>
                    <a:pt x="9991" y="6715"/>
                  </a:cubicBezTo>
                  <a:lnTo>
                    <a:pt x="9991" y="6715"/>
                  </a:lnTo>
                  <a:cubicBezTo>
                    <a:pt x="10002" y="6714"/>
                    <a:pt x="10013" y="6714"/>
                    <a:pt x="10026" y="6714"/>
                  </a:cubicBezTo>
                  <a:cubicBezTo>
                    <a:pt x="10020" y="6714"/>
                    <a:pt x="9998" y="6714"/>
                    <a:pt x="9976" y="6713"/>
                  </a:cubicBezTo>
                  <a:close/>
                  <a:moveTo>
                    <a:pt x="4725" y="6713"/>
                  </a:moveTo>
                  <a:lnTo>
                    <a:pt x="4725" y="6713"/>
                  </a:lnTo>
                  <a:cubicBezTo>
                    <a:pt x="4730" y="6714"/>
                    <a:pt x="4735" y="6714"/>
                    <a:pt x="4740" y="6715"/>
                  </a:cubicBezTo>
                  <a:lnTo>
                    <a:pt x="4740" y="6715"/>
                  </a:lnTo>
                  <a:cubicBezTo>
                    <a:pt x="4751" y="6714"/>
                    <a:pt x="4762" y="6714"/>
                    <a:pt x="4775" y="6714"/>
                  </a:cubicBezTo>
                  <a:cubicBezTo>
                    <a:pt x="4769" y="6714"/>
                    <a:pt x="4747" y="6714"/>
                    <a:pt x="4725" y="6713"/>
                  </a:cubicBezTo>
                  <a:close/>
                  <a:moveTo>
                    <a:pt x="12038" y="6714"/>
                  </a:moveTo>
                  <a:cubicBezTo>
                    <a:pt x="12047" y="6716"/>
                    <a:pt x="12056" y="6717"/>
                    <a:pt x="12065" y="6718"/>
                  </a:cubicBezTo>
                  <a:lnTo>
                    <a:pt x="12065" y="6718"/>
                  </a:lnTo>
                  <a:cubicBezTo>
                    <a:pt x="12085" y="6714"/>
                    <a:pt x="12106" y="6714"/>
                    <a:pt x="12121" y="6714"/>
                  </a:cubicBezTo>
                  <a:close/>
                  <a:moveTo>
                    <a:pt x="14133" y="6714"/>
                  </a:moveTo>
                  <a:cubicBezTo>
                    <a:pt x="14144" y="6716"/>
                    <a:pt x="14154" y="6717"/>
                    <a:pt x="14165" y="6718"/>
                  </a:cubicBezTo>
                  <a:lnTo>
                    <a:pt x="14165" y="6718"/>
                  </a:lnTo>
                  <a:cubicBezTo>
                    <a:pt x="14186" y="6714"/>
                    <a:pt x="14204" y="6714"/>
                    <a:pt x="14229" y="6714"/>
                  </a:cubicBezTo>
                  <a:close/>
                  <a:moveTo>
                    <a:pt x="15181" y="6714"/>
                  </a:moveTo>
                  <a:cubicBezTo>
                    <a:pt x="15192" y="6716"/>
                    <a:pt x="15204" y="6717"/>
                    <a:pt x="15215" y="6718"/>
                  </a:cubicBezTo>
                  <a:lnTo>
                    <a:pt x="15215" y="6718"/>
                  </a:lnTo>
                  <a:cubicBezTo>
                    <a:pt x="15233" y="6714"/>
                    <a:pt x="15252" y="6714"/>
                    <a:pt x="15276" y="6714"/>
                  </a:cubicBezTo>
                  <a:close/>
                  <a:moveTo>
                    <a:pt x="12368" y="6771"/>
                  </a:moveTo>
                  <a:cubicBezTo>
                    <a:pt x="12369" y="6772"/>
                    <a:pt x="12370" y="6773"/>
                    <a:pt x="12371" y="6774"/>
                  </a:cubicBezTo>
                  <a:cubicBezTo>
                    <a:pt x="12370" y="6773"/>
                    <a:pt x="12369" y="6772"/>
                    <a:pt x="12368" y="6771"/>
                  </a:cubicBezTo>
                  <a:close/>
                  <a:moveTo>
                    <a:pt x="14475" y="6772"/>
                  </a:moveTo>
                  <a:cubicBezTo>
                    <a:pt x="14476" y="6772"/>
                    <a:pt x="14478" y="6773"/>
                    <a:pt x="14479" y="6774"/>
                  </a:cubicBezTo>
                  <a:cubicBezTo>
                    <a:pt x="14478" y="6773"/>
                    <a:pt x="14477" y="6772"/>
                    <a:pt x="14475" y="6772"/>
                  </a:cubicBezTo>
                  <a:close/>
                  <a:moveTo>
                    <a:pt x="15523" y="6772"/>
                  </a:moveTo>
                  <a:cubicBezTo>
                    <a:pt x="15524" y="6772"/>
                    <a:pt x="15525" y="6773"/>
                    <a:pt x="15527" y="6774"/>
                  </a:cubicBezTo>
                  <a:cubicBezTo>
                    <a:pt x="15526" y="6773"/>
                    <a:pt x="15524" y="6772"/>
                    <a:pt x="15523" y="6772"/>
                  </a:cubicBezTo>
                  <a:close/>
                  <a:moveTo>
                    <a:pt x="5728" y="6774"/>
                  </a:moveTo>
                  <a:cubicBezTo>
                    <a:pt x="5746" y="6780"/>
                    <a:pt x="5751" y="6783"/>
                    <a:pt x="5750" y="6783"/>
                  </a:cubicBezTo>
                  <a:cubicBezTo>
                    <a:pt x="5748" y="6783"/>
                    <a:pt x="5740" y="6780"/>
                    <a:pt x="5728" y="6774"/>
                  </a:cubicBezTo>
                  <a:close/>
                  <a:moveTo>
                    <a:pt x="10978" y="6774"/>
                  </a:moveTo>
                  <a:cubicBezTo>
                    <a:pt x="10996" y="6780"/>
                    <a:pt x="11002" y="6783"/>
                    <a:pt x="11001" y="6783"/>
                  </a:cubicBezTo>
                  <a:cubicBezTo>
                    <a:pt x="10999" y="6783"/>
                    <a:pt x="10990" y="6780"/>
                    <a:pt x="10978" y="6774"/>
                  </a:cubicBezTo>
                  <a:close/>
                  <a:moveTo>
                    <a:pt x="5710" y="6797"/>
                  </a:moveTo>
                  <a:lnTo>
                    <a:pt x="5710" y="6797"/>
                  </a:lnTo>
                  <a:cubicBezTo>
                    <a:pt x="5710" y="6797"/>
                    <a:pt x="5710" y="6797"/>
                    <a:pt x="5710" y="6797"/>
                  </a:cubicBezTo>
                  <a:lnTo>
                    <a:pt x="5710" y="6797"/>
                  </a:lnTo>
                  <a:cubicBezTo>
                    <a:pt x="5710" y="6797"/>
                    <a:pt x="5710" y="6797"/>
                    <a:pt x="5710" y="6797"/>
                  </a:cubicBezTo>
                  <a:close/>
                  <a:moveTo>
                    <a:pt x="4662" y="6797"/>
                  </a:moveTo>
                  <a:lnTo>
                    <a:pt x="4662" y="6797"/>
                  </a:lnTo>
                  <a:cubicBezTo>
                    <a:pt x="4660" y="6797"/>
                    <a:pt x="4658" y="6797"/>
                    <a:pt x="4656" y="6798"/>
                  </a:cubicBezTo>
                  <a:cubicBezTo>
                    <a:pt x="4658" y="6798"/>
                    <a:pt x="4660" y="6797"/>
                    <a:pt x="4662" y="6797"/>
                  </a:cubicBezTo>
                  <a:close/>
                  <a:moveTo>
                    <a:pt x="5710" y="6797"/>
                  </a:moveTo>
                  <a:cubicBezTo>
                    <a:pt x="5708" y="6797"/>
                    <a:pt x="5706" y="6797"/>
                    <a:pt x="5704" y="6798"/>
                  </a:cubicBezTo>
                  <a:cubicBezTo>
                    <a:pt x="5706" y="6798"/>
                    <a:pt x="5708" y="6797"/>
                    <a:pt x="5710" y="6797"/>
                  </a:cubicBezTo>
                  <a:close/>
                  <a:moveTo>
                    <a:pt x="6758" y="6797"/>
                  </a:moveTo>
                  <a:lnTo>
                    <a:pt x="6758" y="6797"/>
                  </a:lnTo>
                  <a:cubicBezTo>
                    <a:pt x="6756" y="6797"/>
                    <a:pt x="6754" y="6797"/>
                    <a:pt x="6752" y="6798"/>
                  </a:cubicBezTo>
                  <a:cubicBezTo>
                    <a:pt x="6753" y="6798"/>
                    <a:pt x="6756" y="6797"/>
                    <a:pt x="6758" y="6797"/>
                  </a:cubicBezTo>
                  <a:close/>
                  <a:moveTo>
                    <a:pt x="7817" y="6797"/>
                  </a:moveTo>
                  <a:cubicBezTo>
                    <a:pt x="7815" y="6797"/>
                    <a:pt x="7813" y="6797"/>
                    <a:pt x="7811" y="6798"/>
                  </a:cubicBezTo>
                  <a:cubicBezTo>
                    <a:pt x="7813" y="6798"/>
                    <a:pt x="7815" y="6797"/>
                    <a:pt x="7817" y="6797"/>
                  </a:cubicBezTo>
                  <a:close/>
                  <a:moveTo>
                    <a:pt x="8865" y="6797"/>
                  </a:moveTo>
                  <a:lnTo>
                    <a:pt x="8865" y="6797"/>
                  </a:lnTo>
                  <a:cubicBezTo>
                    <a:pt x="8863" y="6797"/>
                    <a:pt x="8861" y="6797"/>
                    <a:pt x="8859" y="6798"/>
                  </a:cubicBezTo>
                  <a:cubicBezTo>
                    <a:pt x="8861" y="6798"/>
                    <a:pt x="8863" y="6797"/>
                    <a:pt x="8865" y="6797"/>
                  </a:cubicBezTo>
                  <a:close/>
                  <a:moveTo>
                    <a:pt x="9913" y="6797"/>
                  </a:moveTo>
                  <a:cubicBezTo>
                    <a:pt x="9911" y="6797"/>
                    <a:pt x="9909" y="6797"/>
                    <a:pt x="9907" y="6798"/>
                  </a:cubicBezTo>
                  <a:cubicBezTo>
                    <a:pt x="9909" y="6798"/>
                    <a:pt x="9911" y="6797"/>
                    <a:pt x="9913" y="6797"/>
                  </a:cubicBezTo>
                  <a:close/>
                  <a:moveTo>
                    <a:pt x="10961" y="6797"/>
                  </a:moveTo>
                  <a:lnTo>
                    <a:pt x="10961" y="6797"/>
                  </a:lnTo>
                  <a:cubicBezTo>
                    <a:pt x="10959" y="6797"/>
                    <a:pt x="10957" y="6797"/>
                    <a:pt x="10955" y="6798"/>
                  </a:cubicBezTo>
                  <a:cubicBezTo>
                    <a:pt x="10956" y="6798"/>
                    <a:pt x="10958" y="6797"/>
                    <a:pt x="10961" y="6797"/>
                  </a:cubicBezTo>
                  <a:close/>
                  <a:moveTo>
                    <a:pt x="12018" y="6796"/>
                  </a:moveTo>
                  <a:lnTo>
                    <a:pt x="12018" y="6796"/>
                  </a:lnTo>
                  <a:cubicBezTo>
                    <a:pt x="12013" y="6796"/>
                    <a:pt x="12008" y="6797"/>
                    <a:pt x="12002" y="6798"/>
                  </a:cubicBezTo>
                  <a:cubicBezTo>
                    <a:pt x="12008" y="6798"/>
                    <a:pt x="12013" y="6797"/>
                    <a:pt x="12018" y="6796"/>
                  </a:cubicBezTo>
                  <a:close/>
                  <a:moveTo>
                    <a:pt x="14116" y="6797"/>
                  </a:moveTo>
                  <a:cubicBezTo>
                    <a:pt x="14114" y="6797"/>
                    <a:pt x="14112" y="6797"/>
                    <a:pt x="14110" y="6798"/>
                  </a:cubicBezTo>
                  <a:cubicBezTo>
                    <a:pt x="14112" y="6798"/>
                    <a:pt x="14114" y="6797"/>
                    <a:pt x="14116" y="6797"/>
                  </a:cubicBezTo>
                  <a:close/>
                  <a:moveTo>
                    <a:pt x="15164" y="6797"/>
                  </a:moveTo>
                  <a:cubicBezTo>
                    <a:pt x="15162" y="6797"/>
                    <a:pt x="15160" y="6797"/>
                    <a:pt x="15157" y="6798"/>
                  </a:cubicBezTo>
                  <a:cubicBezTo>
                    <a:pt x="15159" y="6798"/>
                    <a:pt x="15161" y="6797"/>
                    <a:pt x="15164" y="6797"/>
                  </a:cubicBezTo>
                  <a:close/>
                  <a:moveTo>
                    <a:pt x="6799" y="6798"/>
                  </a:moveTo>
                  <a:cubicBezTo>
                    <a:pt x="6828" y="6801"/>
                    <a:pt x="6840" y="6804"/>
                    <a:pt x="6844" y="6805"/>
                  </a:cubicBezTo>
                  <a:lnTo>
                    <a:pt x="6844" y="6805"/>
                  </a:lnTo>
                  <a:cubicBezTo>
                    <a:pt x="6830" y="6803"/>
                    <a:pt x="6815" y="6801"/>
                    <a:pt x="6799" y="6798"/>
                  </a:cubicBezTo>
                  <a:close/>
                  <a:moveTo>
                    <a:pt x="11181" y="6869"/>
                  </a:moveTo>
                  <a:cubicBezTo>
                    <a:pt x="11167" y="6869"/>
                    <a:pt x="11154" y="6873"/>
                    <a:pt x="11140" y="6878"/>
                  </a:cubicBezTo>
                  <a:lnTo>
                    <a:pt x="11140" y="6878"/>
                  </a:lnTo>
                  <a:cubicBezTo>
                    <a:pt x="11163" y="6875"/>
                    <a:pt x="11181" y="6872"/>
                    <a:pt x="11181" y="6869"/>
                  </a:cubicBezTo>
                  <a:close/>
                  <a:moveTo>
                    <a:pt x="12228" y="6869"/>
                  </a:moveTo>
                  <a:cubicBezTo>
                    <a:pt x="12215" y="6869"/>
                    <a:pt x="12201" y="6873"/>
                    <a:pt x="12188" y="6878"/>
                  </a:cubicBezTo>
                  <a:lnTo>
                    <a:pt x="12188" y="6878"/>
                  </a:lnTo>
                  <a:cubicBezTo>
                    <a:pt x="12210" y="6875"/>
                    <a:pt x="12228" y="6872"/>
                    <a:pt x="12228" y="6869"/>
                  </a:cubicBezTo>
                  <a:close/>
                  <a:moveTo>
                    <a:pt x="4870" y="6869"/>
                  </a:moveTo>
                  <a:cubicBezTo>
                    <a:pt x="4857" y="6869"/>
                    <a:pt x="4847" y="6873"/>
                    <a:pt x="4834" y="6879"/>
                  </a:cubicBezTo>
                  <a:lnTo>
                    <a:pt x="4834" y="6879"/>
                  </a:lnTo>
                  <a:cubicBezTo>
                    <a:pt x="4856" y="6876"/>
                    <a:pt x="4873" y="6872"/>
                    <a:pt x="4870" y="6869"/>
                  </a:cubicBezTo>
                  <a:close/>
                  <a:moveTo>
                    <a:pt x="10121" y="6869"/>
                  </a:moveTo>
                  <a:cubicBezTo>
                    <a:pt x="10107" y="6869"/>
                    <a:pt x="10097" y="6873"/>
                    <a:pt x="10085" y="6879"/>
                  </a:cubicBezTo>
                  <a:lnTo>
                    <a:pt x="10085" y="6879"/>
                  </a:lnTo>
                  <a:cubicBezTo>
                    <a:pt x="10107" y="6876"/>
                    <a:pt x="10124" y="6872"/>
                    <a:pt x="10121" y="6869"/>
                  </a:cubicBezTo>
                  <a:close/>
                  <a:moveTo>
                    <a:pt x="15384" y="6869"/>
                  </a:moveTo>
                  <a:cubicBezTo>
                    <a:pt x="15362" y="6869"/>
                    <a:pt x="15350" y="6873"/>
                    <a:pt x="15338" y="6879"/>
                  </a:cubicBezTo>
                  <a:lnTo>
                    <a:pt x="15338" y="6879"/>
                  </a:lnTo>
                  <a:cubicBezTo>
                    <a:pt x="15363" y="6876"/>
                    <a:pt x="15384" y="6872"/>
                    <a:pt x="15384" y="6869"/>
                  </a:cubicBezTo>
                  <a:close/>
                  <a:moveTo>
                    <a:pt x="8026" y="6869"/>
                  </a:moveTo>
                  <a:cubicBezTo>
                    <a:pt x="8011" y="6869"/>
                    <a:pt x="7997" y="6873"/>
                    <a:pt x="7982" y="6879"/>
                  </a:cubicBezTo>
                  <a:lnTo>
                    <a:pt x="7982" y="6879"/>
                  </a:lnTo>
                  <a:cubicBezTo>
                    <a:pt x="8008" y="6876"/>
                    <a:pt x="8029" y="6872"/>
                    <a:pt x="8026" y="6869"/>
                  </a:cubicBezTo>
                  <a:close/>
                  <a:moveTo>
                    <a:pt x="9073" y="6869"/>
                  </a:moveTo>
                  <a:cubicBezTo>
                    <a:pt x="9059" y="6869"/>
                    <a:pt x="9044" y="6874"/>
                    <a:pt x="9029" y="6880"/>
                  </a:cubicBezTo>
                  <a:lnTo>
                    <a:pt x="9029" y="6880"/>
                  </a:lnTo>
                  <a:cubicBezTo>
                    <a:pt x="9055" y="6876"/>
                    <a:pt x="9077" y="6872"/>
                    <a:pt x="9073" y="6869"/>
                  </a:cubicBezTo>
                  <a:close/>
                  <a:moveTo>
                    <a:pt x="14324" y="6869"/>
                  </a:moveTo>
                  <a:cubicBezTo>
                    <a:pt x="14309" y="6869"/>
                    <a:pt x="14295" y="6874"/>
                    <a:pt x="14280" y="6880"/>
                  </a:cubicBezTo>
                  <a:lnTo>
                    <a:pt x="14280" y="6880"/>
                  </a:lnTo>
                  <a:cubicBezTo>
                    <a:pt x="14305" y="6876"/>
                    <a:pt x="14327" y="6872"/>
                    <a:pt x="14324" y="6869"/>
                  </a:cubicBezTo>
                  <a:close/>
                  <a:moveTo>
                    <a:pt x="15407" y="6714"/>
                  </a:moveTo>
                  <a:cubicBezTo>
                    <a:pt x="15360" y="6714"/>
                    <a:pt x="15307" y="6720"/>
                    <a:pt x="15256" y="6720"/>
                  </a:cubicBezTo>
                  <a:cubicBezTo>
                    <a:pt x="15242" y="6720"/>
                    <a:pt x="15229" y="6719"/>
                    <a:pt x="15215" y="6718"/>
                  </a:cubicBezTo>
                  <a:lnTo>
                    <a:pt x="15215" y="6718"/>
                  </a:lnTo>
                  <a:cubicBezTo>
                    <a:pt x="15208" y="6720"/>
                    <a:pt x="15200" y="6723"/>
                    <a:pt x="15193" y="6726"/>
                  </a:cubicBezTo>
                  <a:lnTo>
                    <a:pt x="15181" y="6726"/>
                  </a:lnTo>
                  <a:cubicBezTo>
                    <a:pt x="15181" y="6726"/>
                    <a:pt x="15181" y="6738"/>
                    <a:pt x="15181" y="6738"/>
                  </a:cubicBezTo>
                  <a:cubicBezTo>
                    <a:pt x="15195" y="6738"/>
                    <a:pt x="15234" y="6746"/>
                    <a:pt x="15268" y="6750"/>
                  </a:cubicBezTo>
                  <a:lnTo>
                    <a:pt x="15205" y="6750"/>
                  </a:lnTo>
                  <a:cubicBezTo>
                    <a:pt x="15226" y="6750"/>
                    <a:pt x="15248" y="6750"/>
                    <a:pt x="15270" y="6750"/>
                  </a:cubicBezTo>
                  <a:lnTo>
                    <a:pt x="15270" y="6750"/>
                  </a:lnTo>
                  <a:cubicBezTo>
                    <a:pt x="15284" y="6752"/>
                    <a:pt x="15297" y="6753"/>
                    <a:pt x="15307" y="6753"/>
                  </a:cubicBezTo>
                  <a:cubicBezTo>
                    <a:pt x="15313" y="6753"/>
                    <a:pt x="15318" y="6753"/>
                    <a:pt x="15322" y="6752"/>
                  </a:cubicBezTo>
                  <a:lnTo>
                    <a:pt x="15322" y="6752"/>
                  </a:lnTo>
                  <a:cubicBezTo>
                    <a:pt x="15361" y="6753"/>
                    <a:pt x="15402" y="6756"/>
                    <a:pt x="15443" y="6762"/>
                  </a:cubicBezTo>
                  <a:cubicBezTo>
                    <a:pt x="15407" y="6762"/>
                    <a:pt x="15407" y="6762"/>
                    <a:pt x="15443" y="6774"/>
                  </a:cubicBezTo>
                  <a:cubicBezTo>
                    <a:pt x="15367" y="6765"/>
                    <a:pt x="15286" y="6757"/>
                    <a:pt x="15206" y="6757"/>
                  </a:cubicBezTo>
                  <a:cubicBezTo>
                    <a:pt x="15174" y="6757"/>
                    <a:pt x="15141" y="6758"/>
                    <a:pt x="15110" y="6762"/>
                  </a:cubicBezTo>
                  <a:cubicBezTo>
                    <a:pt x="15146" y="6774"/>
                    <a:pt x="15169" y="6774"/>
                    <a:pt x="15205" y="6774"/>
                  </a:cubicBezTo>
                  <a:cubicBezTo>
                    <a:pt x="15193" y="6774"/>
                    <a:pt x="15169" y="6762"/>
                    <a:pt x="15157" y="6762"/>
                  </a:cubicBezTo>
                  <a:cubicBezTo>
                    <a:pt x="15193" y="6762"/>
                    <a:pt x="15241" y="6762"/>
                    <a:pt x="15288" y="6774"/>
                  </a:cubicBezTo>
                  <a:lnTo>
                    <a:pt x="15181" y="6774"/>
                  </a:lnTo>
                  <a:cubicBezTo>
                    <a:pt x="15193" y="6780"/>
                    <a:pt x="15199" y="6783"/>
                    <a:pt x="15198" y="6783"/>
                  </a:cubicBezTo>
                  <a:cubicBezTo>
                    <a:pt x="15196" y="6783"/>
                    <a:pt x="15187" y="6780"/>
                    <a:pt x="15169" y="6774"/>
                  </a:cubicBezTo>
                  <a:lnTo>
                    <a:pt x="15169" y="6774"/>
                  </a:lnTo>
                  <a:cubicBezTo>
                    <a:pt x="15181" y="6786"/>
                    <a:pt x="15193" y="6786"/>
                    <a:pt x="15205" y="6786"/>
                  </a:cubicBezTo>
                  <a:cubicBezTo>
                    <a:pt x="15195" y="6786"/>
                    <a:pt x="15176" y="6794"/>
                    <a:pt x="15164" y="6797"/>
                  </a:cubicBezTo>
                  <a:lnTo>
                    <a:pt x="15164" y="6797"/>
                  </a:lnTo>
                  <a:cubicBezTo>
                    <a:pt x="15209" y="6791"/>
                    <a:pt x="15255" y="6789"/>
                    <a:pt x="15300" y="6789"/>
                  </a:cubicBezTo>
                  <a:cubicBezTo>
                    <a:pt x="15348" y="6789"/>
                    <a:pt x="15396" y="6792"/>
                    <a:pt x="15443" y="6798"/>
                  </a:cubicBezTo>
                  <a:lnTo>
                    <a:pt x="15205" y="6798"/>
                  </a:lnTo>
                  <a:cubicBezTo>
                    <a:pt x="15300" y="6810"/>
                    <a:pt x="15217" y="6810"/>
                    <a:pt x="15205" y="6810"/>
                  </a:cubicBezTo>
                  <a:cubicBezTo>
                    <a:pt x="15265" y="6810"/>
                    <a:pt x="15300" y="6810"/>
                    <a:pt x="15372" y="6821"/>
                  </a:cubicBezTo>
                  <a:cubicBezTo>
                    <a:pt x="15324" y="6821"/>
                    <a:pt x="15300" y="6845"/>
                    <a:pt x="15253" y="6845"/>
                  </a:cubicBezTo>
                  <a:lnTo>
                    <a:pt x="15217" y="6845"/>
                  </a:lnTo>
                  <a:cubicBezTo>
                    <a:pt x="15201" y="6845"/>
                    <a:pt x="15275" y="6851"/>
                    <a:pt x="15298" y="6851"/>
                  </a:cubicBezTo>
                  <a:cubicBezTo>
                    <a:pt x="15310" y="6851"/>
                    <a:pt x="15308" y="6849"/>
                    <a:pt x="15276" y="6845"/>
                  </a:cubicBezTo>
                  <a:cubicBezTo>
                    <a:pt x="15324" y="6845"/>
                    <a:pt x="15384" y="6845"/>
                    <a:pt x="15431" y="6857"/>
                  </a:cubicBezTo>
                  <a:lnTo>
                    <a:pt x="15396" y="6857"/>
                  </a:lnTo>
                  <a:cubicBezTo>
                    <a:pt x="15396" y="6857"/>
                    <a:pt x="15491" y="6869"/>
                    <a:pt x="15467" y="6869"/>
                  </a:cubicBezTo>
                  <a:cubicBezTo>
                    <a:pt x="15410" y="6874"/>
                    <a:pt x="15367" y="6878"/>
                    <a:pt x="15335" y="6881"/>
                  </a:cubicBezTo>
                  <a:lnTo>
                    <a:pt x="15335" y="6881"/>
                  </a:lnTo>
                  <a:cubicBezTo>
                    <a:pt x="15335" y="6881"/>
                    <a:pt x="15335" y="6881"/>
                    <a:pt x="15335" y="6881"/>
                  </a:cubicBezTo>
                  <a:lnTo>
                    <a:pt x="15335" y="6881"/>
                  </a:lnTo>
                  <a:cubicBezTo>
                    <a:pt x="15361" y="6880"/>
                    <a:pt x="15592" y="6877"/>
                    <a:pt x="15550" y="6869"/>
                  </a:cubicBezTo>
                  <a:lnTo>
                    <a:pt x="15538" y="6869"/>
                  </a:lnTo>
                  <a:cubicBezTo>
                    <a:pt x="15538" y="6869"/>
                    <a:pt x="15503" y="6857"/>
                    <a:pt x="15503" y="6845"/>
                  </a:cubicBezTo>
                  <a:cubicBezTo>
                    <a:pt x="15503" y="6821"/>
                    <a:pt x="15574" y="6821"/>
                    <a:pt x="15586" y="6810"/>
                  </a:cubicBezTo>
                  <a:cubicBezTo>
                    <a:pt x="15586" y="6810"/>
                    <a:pt x="15503" y="6786"/>
                    <a:pt x="15479" y="6786"/>
                  </a:cubicBezTo>
                  <a:cubicBezTo>
                    <a:pt x="15479" y="6786"/>
                    <a:pt x="15502" y="6771"/>
                    <a:pt x="15517" y="6771"/>
                  </a:cubicBezTo>
                  <a:cubicBezTo>
                    <a:pt x="15519" y="6771"/>
                    <a:pt x="15521" y="6771"/>
                    <a:pt x="15523" y="6772"/>
                  </a:cubicBezTo>
                  <a:lnTo>
                    <a:pt x="15523" y="6772"/>
                  </a:lnTo>
                  <a:cubicBezTo>
                    <a:pt x="15491" y="6750"/>
                    <a:pt x="15492" y="6750"/>
                    <a:pt x="15527" y="6750"/>
                  </a:cubicBezTo>
                  <a:lnTo>
                    <a:pt x="15491" y="6750"/>
                  </a:lnTo>
                  <a:cubicBezTo>
                    <a:pt x="15503" y="6750"/>
                    <a:pt x="15515" y="6750"/>
                    <a:pt x="15527" y="6738"/>
                  </a:cubicBezTo>
                  <a:lnTo>
                    <a:pt x="15503" y="6738"/>
                  </a:lnTo>
                  <a:cubicBezTo>
                    <a:pt x="15479" y="6726"/>
                    <a:pt x="15443" y="6726"/>
                    <a:pt x="15419" y="6726"/>
                  </a:cubicBezTo>
                  <a:cubicBezTo>
                    <a:pt x="15431" y="6726"/>
                    <a:pt x="15431" y="6726"/>
                    <a:pt x="15431" y="6714"/>
                  </a:cubicBezTo>
                  <a:close/>
                  <a:moveTo>
                    <a:pt x="10157" y="6714"/>
                  </a:moveTo>
                  <a:cubicBezTo>
                    <a:pt x="10121" y="6714"/>
                    <a:pt x="10082" y="6717"/>
                    <a:pt x="10044" y="6717"/>
                  </a:cubicBezTo>
                  <a:cubicBezTo>
                    <a:pt x="10026" y="6717"/>
                    <a:pt x="10008" y="6717"/>
                    <a:pt x="9991" y="6715"/>
                  </a:cubicBezTo>
                  <a:lnTo>
                    <a:pt x="9991" y="6715"/>
                  </a:lnTo>
                  <a:cubicBezTo>
                    <a:pt x="9972" y="6716"/>
                    <a:pt x="9953" y="6719"/>
                    <a:pt x="9931" y="6726"/>
                  </a:cubicBezTo>
                  <a:cubicBezTo>
                    <a:pt x="9942" y="6722"/>
                    <a:pt x="9954" y="6721"/>
                    <a:pt x="9966" y="6721"/>
                  </a:cubicBezTo>
                  <a:cubicBezTo>
                    <a:pt x="9990" y="6721"/>
                    <a:pt x="10014" y="6726"/>
                    <a:pt x="10038" y="6726"/>
                  </a:cubicBezTo>
                  <a:lnTo>
                    <a:pt x="9931" y="6726"/>
                  </a:lnTo>
                  <a:cubicBezTo>
                    <a:pt x="9931" y="6726"/>
                    <a:pt x="9931" y="6738"/>
                    <a:pt x="9931" y="6738"/>
                  </a:cubicBezTo>
                  <a:cubicBezTo>
                    <a:pt x="9944" y="6738"/>
                    <a:pt x="9983" y="6746"/>
                    <a:pt x="10017" y="6750"/>
                  </a:cubicBezTo>
                  <a:lnTo>
                    <a:pt x="9954" y="6750"/>
                  </a:lnTo>
                  <a:cubicBezTo>
                    <a:pt x="9975" y="6750"/>
                    <a:pt x="9997" y="6750"/>
                    <a:pt x="10020" y="6750"/>
                  </a:cubicBezTo>
                  <a:lnTo>
                    <a:pt x="10020" y="6750"/>
                  </a:lnTo>
                  <a:cubicBezTo>
                    <a:pt x="10034" y="6752"/>
                    <a:pt x="10046" y="6753"/>
                    <a:pt x="10056" y="6753"/>
                  </a:cubicBezTo>
                  <a:cubicBezTo>
                    <a:pt x="10063" y="6753"/>
                    <a:pt x="10068" y="6753"/>
                    <a:pt x="10071" y="6752"/>
                  </a:cubicBezTo>
                  <a:lnTo>
                    <a:pt x="10071" y="6752"/>
                  </a:lnTo>
                  <a:cubicBezTo>
                    <a:pt x="10110" y="6753"/>
                    <a:pt x="10151" y="6756"/>
                    <a:pt x="10193" y="6762"/>
                  </a:cubicBezTo>
                  <a:cubicBezTo>
                    <a:pt x="10157" y="6762"/>
                    <a:pt x="10157" y="6762"/>
                    <a:pt x="10193" y="6774"/>
                  </a:cubicBezTo>
                  <a:cubicBezTo>
                    <a:pt x="10117" y="6765"/>
                    <a:pt x="10035" y="6757"/>
                    <a:pt x="9956" y="6757"/>
                  </a:cubicBezTo>
                  <a:cubicBezTo>
                    <a:pt x="9923" y="6757"/>
                    <a:pt x="9891" y="6758"/>
                    <a:pt x="9859" y="6762"/>
                  </a:cubicBezTo>
                  <a:cubicBezTo>
                    <a:pt x="9895" y="6762"/>
                    <a:pt x="9919" y="6774"/>
                    <a:pt x="9954" y="6774"/>
                  </a:cubicBezTo>
                  <a:cubicBezTo>
                    <a:pt x="9931" y="6774"/>
                    <a:pt x="9919" y="6762"/>
                    <a:pt x="9907" y="6762"/>
                  </a:cubicBezTo>
                  <a:cubicBezTo>
                    <a:pt x="9942" y="6762"/>
                    <a:pt x="9990" y="6762"/>
                    <a:pt x="10038" y="6774"/>
                  </a:cubicBezTo>
                  <a:lnTo>
                    <a:pt x="9931" y="6774"/>
                  </a:lnTo>
                  <a:cubicBezTo>
                    <a:pt x="9942" y="6780"/>
                    <a:pt x="9948" y="6783"/>
                    <a:pt x="9947" y="6783"/>
                  </a:cubicBezTo>
                  <a:cubicBezTo>
                    <a:pt x="9945" y="6783"/>
                    <a:pt x="9937" y="6780"/>
                    <a:pt x="9919" y="6774"/>
                  </a:cubicBezTo>
                  <a:lnTo>
                    <a:pt x="9919" y="6774"/>
                  </a:lnTo>
                  <a:cubicBezTo>
                    <a:pt x="9931" y="6786"/>
                    <a:pt x="9942" y="6786"/>
                    <a:pt x="9954" y="6786"/>
                  </a:cubicBezTo>
                  <a:cubicBezTo>
                    <a:pt x="9944" y="6786"/>
                    <a:pt x="9926" y="6794"/>
                    <a:pt x="9913" y="6797"/>
                  </a:cubicBezTo>
                  <a:lnTo>
                    <a:pt x="9913" y="6797"/>
                  </a:lnTo>
                  <a:cubicBezTo>
                    <a:pt x="10006" y="6786"/>
                    <a:pt x="10099" y="6786"/>
                    <a:pt x="10181" y="6786"/>
                  </a:cubicBezTo>
                  <a:cubicBezTo>
                    <a:pt x="10109" y="6798"/>
                    <a:pt x="10038" y="6798"/>
                    <a:pt x="9954" y="6798"/>
                  </a:cubicBezTo>
                  <a:cubicBezTo>
                    <a:pt x="10050" y="6810"/>
                    <a:pt x="9966" y="6810"/>
                    <a:pt x="9954" y="6810"/>
                  </a:cubicBezTo>
                  <a:cubicBezTo>
                    <a:pt x="10014" y="6810"/>
                    <a:pt x="10050" y="6810"/>
                    <a:pt x="10121" y="6821"/>
                  </a:cubicBezTo>
                  <a:cubicBezTo>
                    <a:pt x="10073" y="6821"/>
                    <a:pt x="10050" y="6845"/>
                    <a:pt x="10002" y="6845"/>
                  </a:cubicBezTo>
                  <a:lnTo>
                    <a:pt x="9966" y="6845"/>
                  </a:lnTo>
                  <a:cubicBezTo>
                    <a:pt x="9950" y="6845"/>
                    <a:pt x="10024" y="6851"/>
                    <a:pt x="10044" y="6851"/>
                  </a:cubicBezTo>
                  <a:cubicBezTo>
                    <a:pt x="10054" y="6851"/>
                    <a:pt x="10050" y="6849"/>
                    <a:pt x="10014" y="6845"/>
                  </a:cubicBezTo>
                  <a:cubicBezTo>
                    <a:pt x="10073" y="6845"/>
                    <a:pt x="10121" y="6845"/>
                    <a:pt x="10181" y="6857"/>
                  </a:cubicBezTo>
                  <a:lnTo>
                    <a:pt x="10145" y="6857"/>
                  </a:lnTo>
                  <a:cubicBezTo>
                    <a:pt x="10145" y="6857"/>
                    <a:pt x="10240" y="6869"/>
                    <a:pt x="10216" y="6869"/>
                  </a:cubicBezTo>
                  <a:cubicBezTo>
                    <a:pt x="10159" y="6874"/>
                    <a:pt x="10115" y="6878"/>
                    <a:pt x="10083" y="6881"/>
                  </a:cubicBezTo>
                  <a:lnTo>
                    <a:pt x="10083" y="6881"/>
                  </a:lnTo>
                  <a:cubicBezTo>
                    <a:pt x="10106" y="6880"/>
                    <a:pt x="10342" y="6877"/>
                    <a:pt x="10300" y="6869"/>
                  </a:cubicBezTo>
                  <a:lnTo>
                    <a:pt x="10288" y="6869"/>
                  </a:lnTo>
                  <a:cubicBezTo>
                    <a:pt x="10288" y="6869"/>
                    <a:pt x="10252" y="6857"/>
                    <a:pt x="10252" y="6845"/>
                  </a:cubicBezTo>
                  <a:cubicBezTo>
                    <a:pt x="10252" y="6821"/>
                    <a:pt x="10323" y="6821"/>
                    <a:pt x="10335" y="6810"/>
                  </a:cubicBezTo>
                  <a:cubicBezTo>
                    <a:pt x="10335" y="6810"/>
                    <a:pt x="10240" y="6786"/>
                    <a:pt x="10228" y="6786"/>
                  </a:cubicBezTo>
                  <a:cubicBezTo>
                    <a:pt x="10228" y="6786"/>
                    <a:pt x="10264" y="6762"/>
                    <a:pt x="10276" y="6762"/>
                  </a:cubicBezTo>
                  <a:cubicBezTo>
                    <a:pt x="10240" y="6750"/>
                    <a:pt x="10240" y="6750"/>
                    <a:pt x="10276" y="6750"/>
                  </a:cubicBezTo>
                  <a:cubicBezTo>
                    <a:pt x="10264" y="6750"/>
                    <a:pt x="10252" y="6750"/>
                    <a:pt x="10240" y="6738"/>
                  </a:cubicBezTo>
                  <a:lnTo>
                    <a:pt x="10252" y="6738"/>
                  </a:lnTo>
                  <a:cubicBezTo>
                    <a:pt x="10228" y="6726"/>
                    <a:pt x="10193" y="6726"/>
                    <a:pt x="10169" y="6726"/>
                  </a:cubicBezTo>
                  <a:cubicBezTo>
                    <a:pt x="10181" y="6726"/>
                    <a:pt x="10181" y="6726"/>
                    <a:pt x="10181" y="6714"/>
                  </a:cubicBezTo>
                  <a:close/>
                  <a:moveTo>
                    <a:pt x="12182" y="6881"/>
                  </a:moveTo>
                  <a:lnTo>
                    <a:pt x="12182" y="6881"/>
                  </a:lnTo>
                  <a:cubicBezTo>
                    <a:pt x="12182" y="6881"/>
                    <a:pt x="12182" y="6881"/>
                    <a:pt x="12182" y="6881"/>
                  </a:cubicBezTo>
                  <a:lnTo>
                    <a:pt x="12182" y="6881"/>
                  </a:lnTo>
                  <a:cubicBezTo>
                    <a:pt x="12182" y="6881"/>
                    <a:pt x="12182" y="6881"/>
                    <a:pt x="12182" y="6881"/>
                  </a:cubicBezTo>
                  <a:close/>
                  <a:moveTo>
                    <a:pt x="4833" y="6881"/>
                  </a:moveTo>
                  <a:cubicBezTo>
                    <a:pt x="4831" y="6881"/>
                    <a:pt x="4831" y="6881"/>
                    <a:pt x="4831" y="6881"/>
                  </a:cubicBezTo>
                  <a:lnTo>
                    <a:pt x="4831" y="6881"/>
                  </a:lnTo>
                  <a:cubicBezTo>
                    <a:pt x="4832" y="6881"/>
                    <a:pt x="4832" y="6881"/>
                    <a:pt x="4833" y="6881"/>
                  </a:cubicBezTo>
                  <a:close/>
                  <a:moveTo>
                    <a:pt x="10083" y="6881"/>
                  </a:moveTo>
                  <a:lnTo>
                    <a:pt x="10083" y="6881"/>
                  </a:lnTo>
                  <a:cubicBezTo>
                    <a:pt x="10082" y="6881"/>
                    <a:pt x="10081" y="6881"/>
                    <a:pt x="10082" y="6881"/>
                  </a:cubicBezTo>
                  <a:lnTo>
                    <a:pt x="10082" y="6881"/>
                  </a:lnTo>
                  <a:cubicBezTo>
                    <a:pt x="10083" y="6881"/>
                    <a:pt x="10083" y="6881"/>
                    <a:pt x="10083" y="6881"/>
                  </a:cubicBezTo>
                  <a:close/>
                  <a:moveTo>
                    <a:pt x="5881" y="6881"/>
                  </a:moveTo>
                  <a:cubicBezTo>
                    <a:pt x="5879" y="6881"/>
                    <a:pt x="5879" y="6881"/>
                    <a:pt x="5879" y="6881"/>
                  </a:cubicBezTo>
                  <a:lnTo>
                    <a:pt x="5879" y="6881"/>
                  </a:lnTo>
                  <a:cubicBezTo>
                    <a:pt x="5880" y="6881"/>
                    <a:pt x="5880" y="6881"/>
                    <a:pt x="5881" y="6881"/>
                  </a:cubicBezTo>
                  <a:close/>
                  <a:moveTo>
                    <a:pt x="6928" y="6881"/>
                  </a:moveTo>
                  <a:cubicBezTo>
                    <a:pt x="6927" y="6881"/>
                    <a:pt x="6926" y="6881"/>
                    <a:pt x="6927" y="6881"/>
                  </a:cubicBezTo>
                  <a:lnTo>
                    <a:pt x="6927" y="6881"/>
                  </a:lnTo>
                  <a:cubicBezTo>
                    <a:pt x="6927" y="6881"/>
                    <a:pt x="6928" y="6881"/>
                    <a:pt x="6928" y="6881"/>
                  </a:cubicBezTo>
                  <a:close/>
                  <a:moveTo>
                    <a:pt x="14287" y="6881"/>
                  </a:moveTo>
                  <a:lnTo>
                    <a:pt x="14287" y="6881"/>
                  </a:lnTo>
                  <a:cubicBezTo>
                    <a:pt x="14285" y="6881"/>
                    <a:pt x="14284" y="6881"/>
                    <a:pt x="14285" y="6881"/>
                  </a:cubicBezTo>
                  <a:lnTo>
                    <a:pt x="14285" y="6881"/>
                  </a:lnTo>
                  <a:cubicBezTo>
                    <a:pt x="14285" y="6881"/>
                    <a:pt x="14286" y="6881"/>
                    <a:pt x="14287" y="6881"/>
                  </a:cubicBezTo>
                  <a:close/>
                  <a:moveTo>
                    <a:pt x="6978" y="6869"/>
                  </a:moveTo>
                  <a:cubicBezTo>
                    <a:pt x="6954" y="6869"/>
                    <a:pt x="6930" y="6881"/>
                    <a:pt x="6906" y="6881"/>
                  </a:cubicBezTo>
                  <a:cubicBezTo>
                    <a:pt x="6907" y="6881"/>
                    <a:pt x="6908" y="6882"/>
                    <a:pt x="6909" y="6882"/>
                  </a:cubicBezTo>
                  <a:lnTo>
                    <a:pt x="6909" y="6882"/>
                  </a:lnTo>
                  <a:cubicBezTo>
                    <a:pt x="6943" y="6878"/>
                    <a:pt x="6978" y="6873"/>
                    <a:pt x="6978" y="6869"/>
                  </a:cubicBezTo>
                  <a:close/>
                  <a:moveTo>
                    <a:pt x="5930" y="6869"/>
                  </a:moveTo>
                  <a:cubicBezTo>
                    <a:pt x="5906" y="6869"/>
                    <a:pt x="5882" y="6881"/>
                    <a:pt x="5859" y="6881"/>
                  </a:cubicBezTo>
                  <a:cubicBezTo>
                    <a:pt x="5860" y="6881"/>
                    <a:pt x="5861" y="6882"/>
                    <a:pt x="5862" y="6882"/>
                  </a:cubicBezTo>
                  <a:lnTo>
                    <a:pt x="5862" y="6882"/>
                  </a:lnTo>
                  <a:cubicBezTo>
                    <a:pt x="5895" y="6878"/>
                    <a:pt x="5930" y="6873"/>
                    <a:pt x="5930" y="6869"/>
                  </a:cubicBezTo>
                  <a:close/>
                  <a:moveTo>
                    <a:pt x="5862" y="6882"/>
                  </a:moveTo>
                  <a:cubicBezTo>
                    <a:pt x="5856" y="6883"/>
                    <a:pt x="5850" y="6883"/>
                    <a:pt x="5844" y="6884"/>
                  </a:cubicBezTo>
                  <a:lnTo>
                    <a:pt x="5844" y="6884"/>
                  </a:lnTo>
                  <a:cubicBezTo>
                    <a:pt x="5850" y="6883"/>
                    <a:pt x="5856" y="6883"/>
                    <a:pt x="5863" y="6882"/>
                  </a:cubicBezTo>
                  <a:lnTo>
                    <a:pt x="5863" y="6882"/>
                  </a:lnTo>
                  <a:cubicBezTo>
                    <a:pt x="5862" y="6882"/>
                    <a:pt x="5862" y="6882"/>
                    <a:pt x="5862" y="6882"/>
                  </a:cubicBezTo>
                  <a:close/>
                  <a:moveTo>
                    <a:pt x="15338" y="6879"/>
                  </a:moveTo>
                  <a:cubicBezTo>
                    <a:pt x="15325" y="6881"/>
                    <a:pt x="15311" y="6883"/>
                    <a:pt x="15298" y="6884"/>
                  </a:cubicBezTo>
                  <a:lnTo>
                    <a:pt x="15298" y="6884"/>
                  </a:lnTo>
                  <a:cubicBezTo>
                    <a:pt x="15308" y="6883"/>
                    <a:pt x="15319" y="6882"/>
                    <a:pt x="15333" y="6881"/>
                  </a:cubicBezTo>
                  <a:lnTo>
                    <a:pt x="15333" y="6881"/>
                  </a:lnTo>
                  <a:cubicBezTo>
                    <a:pt x="15333" y="6881"/>
                    <a:pt x="15334" y="6881"/>
                    <a:pt x="15334" y="6881"/>
                  </a:cubicBezTo>
                  <a:lnTo>
                    <a:pt x="15334" y="6881"/>
                  </a:lnTo>
                  <a:cubicBezTo>
                    <a:pt x="15335" y="6881"/>
                    <a:pt x="15335" y="6881"/>
                    <a:pt x="15335" y="6881"/>
                  </a:cubicBezTo>
                  <a:lnTo>
                    <a:pt x="15335" y="6881"/>
                  </a:lnTo>
                  <a:cubicBezTo>
                    <a:pt x="15335" y="6881"/>
                    <a:pt x="15334" y="6881"/>
                    <a:pt x="15334" y="6881"/>
                  </a:cubicBezTo>
                  <a:lnTo>
                    <a:pt x="15334" y="6881"/>
                  </a:lnTo>
                  <a:cubicBezTo>
                    <a:pt x="15334" y="6881"/>
                    <a:pt x="15335" y="6881"/>
                    <a:pt x="15335" y="6881"/>
                  </a:cubicBezTo>
                  <a:lnTo>
                    <a:pt x="15335" y="6881"/>
                  </a:lnTo>
                  <a:cubicBezTo>
                    <a:pt x="15336" y="6880"/>
                    <a:pt x="15337" y="6880"/>
                    <a:pt x="15338" y="6879"/>
                  </a:cubicBezTo>
                  <a:close/>
                  <a:moveTo>
                    <a:pt x="11095" y="6884"/>
                  </a:moveTo>
                  <a:cubicBezTo>
                    <a:pt x="11095" y="6884"/>
                    <a:pt x="11095" y="6884"/>
                    <a:pt x="11095" y="6884"/>
                  </a:cubicBezTo>
                  <a:lnTo>
                    <a:pt x="11095" y="6884"/>
                  </a:lnTo>
                  <a:cubicBezTo>
                    <a:pt x="11095" y="6884"/>
                    <a:pt x="11095" y="6884"/>
                    <a:pt x="11095" y="6884"/>
                  </a:cubicBezTo>
                  <a:close/>
                  <a:moveTo>
                    <a:pt x="6892" y="6884"/>
                  </a:moveTo>
                  <a:lnTo>
                    <a:pt x="6892" y="6884"/>
                  </a:lnTo>
                  <a:cubicBezTo>
                    <a:pt x="6892" y="6884"/>
                    <a:pt x="6892" y="6884"/>
                    <a:pt x="6892" y="6884"/>
                  </a:cubicBezTo>
                  <a:lnTo>
                    <a:pt x="6892" y="6884"/>
                  </a:lnTo>
                  <a:cubicBezTo>
                    <a:pt x="6892" y="6884"/>
                    <a:pt x="6892" y="6884"/>
                    <a:pt x="6892" y="6884"/>
                  </a:cubicBezTo>
                  <a:close/>
                  <a:moveTo>
                    <a:pt x="5844" y="6884"/>
                  </a:moveTo>
                  <a:lnTo>
                    <a:pt x="5844" y="6884"/>
                  </a:lnTo>
                  <a:cubicBezTo>
                    <a:pt x="5844" y="6884"/>
                    <a:pt x="5844" y="6884"/>
                    <a:pt x="5844" y="6884"/>
                  </a:cubicBezTo>
                  <a:lnTo>
                    <a:pt x="5844" y="6884"/>
                  </a:lnTo>
                  <a:cubicBezTo>
                    <a:pt x="5844" y="6884"/>
                    <a:pt x="5844" y="6884"/>
                    <a:pt x="5844" y="6884"/>
                  </a:cubicBezTo>
                  <a:close/>
                  <a:moveTo>
                    <a:pt x="4780" y="6886"/>
                  </a:moveTo>
                  <a:cubicBezTo>
                    <a:pt x="4762" y="6887"/>
                    <a:pt x="4755" y="6888"/>
                    <a:pt x="4755" y="6888"/>
                  </a:cubicBezTo>
                  <a:cubicBezTo>
                    <a:pt x="4756" y="6888"/>
                    <a:pt x="4766" y="6887"/>
                    <a:pt x="4780" y="6886"/>
                  </a:cubicBezTo>
                  <a:close/>
                  <a:moveTo>
                    <a:pt x="5844" y="6884"/>
                  </a:moveTo>
                  <a:cubicBezTo>
                    <a:pt x="5814" y="6887"/>
                    <a:pt x="5803" y="6888"/>
                    <a:pt x="5804" y="6888"/>
                  </a:cubicBezTo>
                  <a:cubicBezTo>
                    <a:pt x="5805" y="6888"/>
                    <a:pt x="5823" y="6886"/>
                    <a:pt x="5844" y="6884"/>
                  </a:cubicBezTo>
                  <a:close/>
                  <a:moveTo>
                    <a:pt x="6892" y="6884"/>
                  </a:moveTo>
                  <a:cubicBezTo>
                    <a:pt x="6862" y="6887"/>
                    <a:pt x="6851" y="6888"/>
                    <a:pt x="6852" y="6888"/>
                  </a:cubicBezTo>
                  <a:cubicBezTo>
                    <a:pt x="6853" y="6888"/>
                    <a:pt x="6870" y="6886"/>
                    <a:pt x="6892" y="6884"/>
                  </a:cubicBezTo>
                  <a:close/>
                  <a:moveTo>
                    <a:pt x="7963" y="6882"/>
                  </a:moveTo>
                  <a:lnTo>
                    <a:pt x="7963" y="6882"/>
                  </a:lnTo>
                  <a:cubicBezTo>
                    <a:pt x="7916" y="6886"/>
                    <a:pt x="7901" y="6888"/>
                    <a:pt x="7903" y="6888"/>
                  </a:cubicBezTo>
                  <a:cubicBezTo>
                    <a:pt x="7905" y="6888"/>
                    <a:pt x="7934" y="6885"/>
                    <a:pt x="7963" y="6882"/>
                  </a:cubicBezTo>
                  <a:close/>
                  <a:moveTo>
                    <a:pt x="9008" y="6883"/>
                  </a:moveTo>
                  <a:cubicBezTo>
                    <a:pt x="8968" y="6886"/>
                    <a:pt x="8954" y="6888"/>
                    <a:pt x="8956" y="6888"/>
                  </a:cubicBezTo>
                  <a:cubicBezTo>
                    <a:pt x="8958" y="6888"/>
                    <a:pt x="8982" y="6886"/>
                    <a:pt x="9008" y="6883"/>
                  </a:cubicBezTo>
                  <a:close/>
                  <a:moveTo>
                    <a:pt x="10031" y="6886"/>
                  </a:moveTo>
                  <a:cubicBezTo>
                    <a:pt x="10012" y="6887"/>
                    <a:pt x="10006" y="6888"/>
                    <a:pt x="10006" y="6888"/>
                  </a:cubicBezTo>
                  <a:cubicBezTo>
                    <a:pt x="10007" y="6888"/>
                    <a:pt x="10017" y="6887"/>
                    <a:pt x="10031" y="6886"/>
                  </a:cubicBezTo>
                  <a:close/>
                  <a:moveTo>
                    <a:pt x="11095" y="6884"/>
                  </a:moveTo>
                  <a:cubicBezTo>
                    <a:pt x="11065" y="6887"/>
                    <a:pt x="11054" y="6888"/>
                    <a:pt x="11055" y="6888"/>
                  </a:cubicBezTo>
                  <a:cubicBezTo>
                    <a:pt x="11056" y="6888"/>
                    <a:pt x="11073" y="6886"/>
                    <a:pt x="11095" y="6884"/>
                  </a:cubicBezTo>
                  <a:close/>
                  <a:moveTo>
                    <a:pt x="12143" y="6884"/>
                  </a:moveTo>
                  <a:cubicBezTo>
                    <a:pt x="12112" y="6887"/>
                    <a:pt x="12101" y="6888"/>
                    <a:pt x="12102" y="6888"/>
                  </a:cubicBezTo>
                  <a:cubicBezTo>
                    <a:pt x="12103" y="6888"/>
                    <a:pt x="12121" y="6886"/>
                    <a:pt x="12143" y="6884"/>
                  </a:cubicBezTo>
                  <a:close/>
                  <a:moveTo>
                    <a:pt x="14234" y="6886"/>
                  </a:moveTo>
                  <a:cubicBezTo>
                    <a:pt x="14215" y="6887"/>
                    <a:pt x="14208" y="6888"/>
                    <a:pt x="14209" y="6888"/>
                  </a:cubicBezTo>
                  <a:cubicBezTo>
                    <a:pt x="14210" y="6888"/>
                    <a:pt x="14220" y="6887"/>
                    <a:pt x="14234" y="6886"/>
                  </a:cubicBezTo>
                  <a:close/>
                  <a:moveTo>
                    <a:pt x="15298" y="6884"/>
                  </a:moveTo>
                  <a:cubicBezTo>
                    <a:pt x="15267" y="6887"/>
                    <a:pt x="15256" y="6888"/>
                    <a:pt x="15257" y="6888"/>
                  </a:cubicBezTo>
                  <a:cubicBezTo>
                    <a:pt x="15259" y="6888"/>
                    <a:pt x="15276" y="6886"/>
                    <a:pt x="15298" y="6884"/>
                  </a:cubicBezTo>
                  <a:close/>
                  <a:moveTo>
                    <a:pt x="10152" y="6900"/>
                  </a:moveTo>
                  <a:cubicBezTo>
                    <a:pt x="10149" y="6900"/>
                    <a:pt x="10146" y="6900"/>
                    <a:pt x="10142" y="6901"/>
                  </a:cubicBezTo>
                  <a:lnTo>
                    <a:pt x="10142" y="6901"/>
                  </a:lnTo>
                  <a:cubicBezTo>
                    <a:pt x="10142" y="6901"/>
                    <a:pt x="10142" y="6901"/>
                    <a:pt x="10142" y="6901"/>
                  </a:cubicBezTo>
                  <a:lnTo>
                    <a:pt x="10142" y="6901"/>
                  </a:lnTo>
                  <a:cubicBezTo>
                    <a:pt x="10139" y="6902"/>
                    <a:pt x="10136" y="6903"/>
                    <a:pt x="10133" y="6905"/>
                  </a:cubicBezTo>
                  <a:lnTo>
                    <a:pt x="10133" y="6905"/>
                  </a:lnTo>
                  <a:cubicBezTo>
                    <a:pt x="10136" y="6903"/>
                    <a:pt x="10139" y="6902"/>
                    <a:pt x="10142" y="6901"/>
                  </a:cubicBezTo>
                  <a:lnTo>
                    <a:pt x="10142" y="6901"/>
                  </a:lnTo>
                  <a:cubicBezTo>
                    <a:pt x="10147" y="6902"/>
                    <a:pt x="10152" y="6902"/>
                    <a:pt x="10157" y="6903"/>
                  </a:cubicBezTo>
                  <a:lnTo>
                    <a:pt x="10157" y="6903"/>
                  </a:lnTo>
                  <a:cubicBezTo>
                    <a:pt x="10159" y="6901"/>
                    <a:pt x="10157" y="6900"/>
                    <a:pt x="10152" y="6900"/>
                  </a:cubicBezTo>
                  <a:close/>
                  <a:moveTo>
                    <a:pt x="14355" y="6900"/>
                  </a:moveTo>
                  <a:cubicBezTo>
                    <a:pt x="14352" y="6900"/>
                    <a:pt x="14349" y="6900"/>
                    <a:pt x="14345" y="6901"/>
                  </a:cubicBezTo>
                  <a:lnTo>
                    <a:pt x="14345" y="6901"/>
                  </a:lnTo>
                  <a:cubicBezTo>
                    <a:pt x="14345" y="6901"/>
                    <a:pt x="14345" y="6901"/>
                    <a:pt x="14345" y="6901"/>
                  </a:cubicBezTo>
                  <a:lnTo>
                    <a:pt x="14345" y="6901"/>
                  </a:lnTo>
                  <a:cubicBezTo>
                    <a:pt x="14342" y="6902"/>
                    <a:pt x="14339" y="6903"/>
                    <a:pt x="14336" y="6905"/>
                  </a:cubicBezTo>
                  <a:lnTo>
                    <a:pt x="14336" y="6905"/>
                  </a:lnTo>
                  <a:cubicBezTo>
                    <a:pt x="14339" y="6903"/>
                    <a:pt x="14342" y="6902"/>
                    <a:pt x="14345" y="6901"/>
                  </a:cubicBezTo>
                  <a:lnTo>
                    <a:pt x="14345" y="6901"/>
                  </a:lnTo>
                  <a:cubicBezTo>
                    <a:pt x="14350" y="6902"/>
                    <a:pt x="14355" y="6902"/>
                    <a:pt x="14360" y="6903"/>
                  </a:cubicBezTo>
                  <a:lnTo>
                    <a:pt x="14360" y="6903"/>
                  </a:lnTo>
                  <a:cubicBezTo>
                    <a:pt x="14362" y="6901"/>
                    <a:pt x="14360" y="6900"/>
                    <a:pt x="14355" y="6900"/>
                  </a:cubicBezTo>
                  <a:close/>
                  <a:moveTo>
                    <a:pt x="4901" y="6900"/>
                  </a:moveTo>
                  <a:cubicBezTo>
                    <a:pt x="4899" y="6900"/>
                    <a:pt x="4895" y="6900"/>
                    <a:pt x="4891" y="6901"/>
                  </a:cubicBezTo>
                  <a:lnTo>
                    <a:pt x="4891" y="6901"/>
                  </a:lnTo>
                  <a:cubicBezTo>
                    <a:pt x="4891" y="6901"/>
                    <a:pt x="4891" y="6901"/>
                    <a:pt x="4891" y="6901"/>
                  </a:cubicBezTo>
                  <a:lnTo>
                    <a:pt x="4891" y="6901"/>
                  </a:lnTo>
                  <a:cubicBezTo>
                    <a:pt x="4888" y="6902"/>
                    <a:pt x="4885" y="6903"/>
                    <a:pt x="4883" y="6905"/>
                  </a:cubicBezTo>
                  <a:lnTo>
                    <a:pt x="4883" y="6905"/>
                  </a:lnTo>
                  <a:cubicBezTo>
                    <a:pt x="4886" y="6903"/>
                    <a:pt x="4889" y="6902"/>
                    <a:pt x="4891" y="6901"/>
                  </a:cubicBezTo>
                  <a:lnTo>
                    <a:pt x="4891" y="6901"/>
                  </a:lnTo>
                  <a:cubicBezTo>
                    <a:pt x="4897" y="6902"/>
                    <a:pt x="4902" y="6902"/>
                    <a:pt x="4907" y="6903"/>
                  </a:cubicBezTo>
                  <a:lnTo>
                    <a:pt x="4907" y="6903"/>
                  </a:lnTo>
                  <a:cubicBezTo>
                    <a:pt x="4908" y="6901"/>
                    <a:pt x="4906" y="6900"/>
                    <a:pt x="4901" y="6900"/>
                  </a:cubicBezTo>
                  <a:close/>
                  <a:moveTo>
                    <a:pt x="4834" y="6879"/>
                  </a:moveTo>
                  <a:cubicBezTo>
                    <a:pt x="4816" y="6881"/>
                    <a:pt x="4796" y="6884"/>
                    <a:pt x="4780" y="6886"/>
                  </a:cubicBezTo>
                  <a:lnTo>
                    <a:pt x="4780" y="6886"/>
                  </a:lnTo>
                  <a:cubicBezTo>
                    <a:pt x="4792" y="6884"/>
                    <a:pt x="4808" y="6883"/>
                    <a:pt x="4829" y="6881"/>
                  </a:cubicBezTo>
                  <a:lnTo>
                    <a:pt x="4829" y="6881"/>
                  </a:lnTo>
                  <a:cubicBezTo>
                    <a:pt x="4821" y="6885"/>
                    <a:pt x="4811" y="6889"/>
                    <a:pt x="4799" y="6893"/>
                  </a:cubicBezTo>
                  <a:cubicBezTo>
                    <a:pt x="4821" y="6893"/>
                    <a:pt x="4858" y="6898"/>
                    <a:pt x="4891" y="6901"/>
                  </a:cubicBezTo>
                  <a:lnTo>
                    <a:pt x="4891" y="6901"/>
                  </a:lnTo>
                  <a:cubicBezTo>
                    <a:pt x="4901" y="6898"/>
                    <a:pt x="4912" y="6896"/>
                    <a:pt x="4924" y="6896"/>
                  </a:cubicBezTo>
                  <a:cubicBezTo>
                    <a:pt x="4946" y="6896"/>
                    <a:pt x="4971" y="6901"/>
                    <a:pt x="4994" y="6905"/>
                  </a:cubicBezTo>
                  <a:lnTo>
                    <a:pt x="4994" y="6905"/>
                  </a:lnTo>
                  <a:cubicBezTo>
                    <a:pt x="5016" y="6904"/>
                    <a:pt x="5042" y="6902"/>
                    <a:pt x="5061" y="6893"/>
                  </a:cubicBezTo>
                  <a:cubicBezTo>
                    <a:pt x="5025" y="6893"/>
                    <a:pt x="4989" y="6893"/>
                    <a:pt x="4942" y="6881"/>
                  </a:cubicBezTo>
                  <a:lnTo>
                    <a:pt x="4954" y="6881"/>
                  </a:lnTo>
                  <a:cubicBezTo>
                    <a:pt x="4868" y="6881"/>
                    <a:pt x="4835" y="6881"/>
                    <a:pt x="4831" y="6881"/>
                  </a:cubicBezTo>
                  <a:lnTo>
                    <a:pt x="4831" y="6881"/>
                  </a:lnTo>
                  <a:cubicBezTo>
                    <a:pt x="4831" y="6881"/>
                    <a:pt x="4830" y="6881"/>
                    <a:pt x="4829" y="6881"/>
                  </a:cubicBezTo>
                  <a:lnTo>
                    <a:pt x="4829" y="6881"/>
                  </a:lnTo>
                  <a:cubicBezTo>
                    <a:pt x="4831" y="6880"/>
                    <a:pt x="4832" y="6880"/>
                    <a:pt x="4834" y="6879"/>
                  </a:cubicBezTo>
                  <a:close/>
                  <a:moveTo>
                    <a:pt x="10085" y="6879"/>
                  </a:moveTo>
                  <a:cubicBezTo>
                    <a:pt x="10067" y="6881"/>
                    <a:pt x="10046" y="6884"/>
                    <a:pt x="10031" y="6886"/>
                  </a:cubicBezTo>
                  <a:lnTo>
                    <a:pt x="10031" y="6886"/>
                  </a:lnTo>
                  <a:cubicBezTo>
                    <a:pt x="10042" y="6884"/>
                    <a:pt x="10058" y="6883"/>
                    <a:pt x="10080" y="6881"/>
                  </a:cubicBezTo>
                  <a:lnTo>
                    <a:pt x="10080" y="6881"/>
                  </a:lnTo>
                  <a:cubicBezTo>
                    <a:pt x="10071" y="6885"/>
                    <a:pt x="10062" y="6889"/>
                    <a:pt x="10050" y="6893"/>
                  </a:cubicBezTo>
                  <a:cubicBezTo>
                    <a:pt x="10072" y="6893"/>
                    <a:pt x="10109" y="6898"/>
                    <a:pt x="10142" y="6901"/>
                  </a:cubicBezTo>
                  <a:lnTo>
                    <a:pt x="10142" y="6901"/>
                  </a:lnTo>
                  <a:cubicBezTo>
                    <a:pt x="10151" y="6898"/>
                    <a:pt x="10162" y="6897"/>
                    <a:pt x="10172" y="6897"/>
                  </a:cubicBezTo>
                  <a:cubicBezTo>
                    <a:pt x="10191" y="6897"/>
                    <a:pt x="10211" y="6900"/>
                    <a:pt x="10230" y="6905"/>
                  </a:cubicBezTo>
                  <a:lnTo>
                    <a:pt x="10230" y="6905"/>
                  </a:lnTo>
                  <a:cubicBezTo>
                    <a:pt x="10254" y="6905"/>
                    <a:pt x="10288" y="6904"/>
                    <a:pt x="10312" y="6893"/>
                  </a:cubicBezTo>
                  <a:cubicBezTo>
                    <a:pt x="10276" y="6893"/>
                    <a:pt x="10240" y="6893"/>
                    <a:pt x="10193" y="6881"/>
                  </a:cubicBezTo>
                  <a:lnTo>
                    <a:pt x="10204" y="6881"/>
                  </a:lnTo>
                  <a:cubicBezTo>
                    <a:pt x="10119" y="6881"/>
                    <a:pt x="10085" y="6881"/>
                    <a:pt x="10082" y="6881"/>
                  </a:cubicBezTo>
                  <a:lnTo>
                    <a:pt x="10082" y="6881"/>
                  </a:lnTo>
                  <a:cubicBezTo>
                    <a:pt x="10081" y="6881"/>
                    <a:pt x="10080" y="6881"/>
                    <a:pt x="10080" y="6881"/>
                  </a:cubicBezTo>
                  <a:lnTo>
                    <a:pt x="10080" y="6881"/>
                  </a:lnTo>
                  <a:cubicBezTo>
                    <a:pt x="10081" y="6880"/>
                    <a:pt x="10083" y="6880"/>
                    <a:pt x="10085" y="6879"/>
                  </a:cubicBezTo>
                  <a:close/>
                  <a:moveTo>
                    <a:pt x="14280" y="6880"/>
                  </a:moveTo>
                  <a:cubicBezTo>
                    <a:pt x="14264" y="6882"/>
                    <a:pt x="14247" y="6884"/>
                    <a:pt x="14234" y="6886"/>
                  </a:cubicBezTo>
                  <a:lnTo>
                    <a:pt x="14234" y="6886"/>
                  </a:lnTo>
                  <a:cubicBezTo>
                    <a:pt x="14244" y="6885"/>
                    <a:pt x="14258" y="6883"/>
                    <a:pt x="14276" y="6882"/>
                  </a:cubicBezTo>
                  <a:lnTo>
                    <a:pt x="14276" y="6882"/>
                  </a:lnTo>
                  <a:cubicBezTo>
                    <a:pt x="14268" y="6885"/>
                    <a:pt x="14260" y="6889"/>
                    <a:pt x="14253" y="6893"/>
                  </a:cubicBezTo>
                  <a:cubicBezTo>
                    <a:pt x="14275" y="6893"/>
                    <a:pt x="14312" y="6898"/>
                    <a:pt x="14345" y="6901"/>
                  </a:cubicBezTo>
                  <a:lnTo>
                    <a:pt x="14345" y="6901"/>
                  </a:lnTo>
                  <a:cubicBezTo>
                    <a:pt x="14354" y="6898"/>
                    <a:pt x="14365" y="6897"/>
                    <a:pt x="14375" y="6897"/>
                  </a:cubicBezTo>
                  <a:cubicBezTo>
                    <a:pt x="14394" y="6897"/>
                    <a:pt x="14414" y="6900"/>
                    <a:pt x="14433" y="6905"/>
                  </a:cubicBezTo>
                  <a:lnTo>
                    <a:pt x="14433" y="6905"/>
                  </a:lnTo>
                  <a:cubicBezTo>
                    <a:pt x="14457" y="6905"/>
                    <a:pt x="14491" y="6904"/>
                    <a:pt x="14514" y="6893"/>
                  </a:cubicBezTo>
                  <a:cubicBezTo>
                    <a:pt x="14479" y="6893"/>
                    <a:pt x="14443" y="6893"/>
                    <a:pt x="14395" y="6881"/>
                  </a:cubicBezTo>
                  <a:lnTo>
                    <a:pt x="14395" y="6881"/>
                  </a:lnTo>
                  <a:cubicBezTo>
                    <a:pt x="14411" y="6885"/>
                    <a:pt x="14422" y="6886"/>
                    <a:pt x="14428" y="6886"/>
                  </a:cubicBezTo>
                  <a:cubicBezTo>
                    <a:pt x="14439" y="6886"/>
                    <a:pt x="14431" y="6881"/>
                    <a:pt x="14407" y="6881"/>
                  </a:cubicBezTo>
                  <a:cubicBezTo>
                    <a:pt x="14323" y="6881"/>
                    <a:pt x="14289" y="6881"/>
                    <a:pt x="14285" y="6881"/>
                  </a:cubicBezTo>
                  <a:lnTo>
                    <a:pt x="14285" y="6881"/>
                  </a:lnTo>
                  <a:cubicBezTo>
                    <a:pt x="14282" y="6881"/>
                    <a:pt x="14279" y="6881"/>
                    <a:pt x="14276" y="6882"/>
                  </a:cubicBezTo>
                  <a:lnTo>
                    <a:pt x="14276" y="6882"/>
                  </a:lnTo>
                  <a:cubicBezTo>
                    <a:pt x="14277" y="6881"/>
                    <a:pt x="14279" y="6880"/>
                    <a:pt x="14280" y="6880"/>
                  </a:cubicBezTo>
                  <a:close/>
                  <a:moveTo>
                    <a:pt x="4907" y="6903"/>
                  </a:moveTo>
                  <a:cubicBezTo>
                    <a:pt x="4905" y="6904"/>
                    <a:pt x="4901" y="6905"/>
                    <a:pt x="4894" y="6905"/>
                  </a:cubicBezTo>
                  <a:lnTo>
                    <a:pt x="4942" y="6905"/>
                  </a:lnTo>
                  <a:cubicBezTo>
                    <a:pt x="4932" y="6905"/>
                    <a:pt x="4920" y="6904"/>
                    <a:pt x="4907" y="6903"/>
                  </a:cubicBezTo>
                  <a:close/>
                  <a:moveTo>
                    <a:pt x="5879" y="6881"/>
                  </a:moveTo>
                  <a:lnTo>
                    <a:pt x="5879" y="6881"/>
                  </a:lnTo>
                  <a:cubicBezTo>
                    <a:pt x="5873" y="6881"/>
                    <a:pt x="5868" y="6882"/>
                    <a:pt x="5863" y="6882"/>
                  </a:cubicBezTo>
                  <a:lnTo>
                    <a:pt x="5863" y="6882"/>
                  </a:lnTo>
                  <a:cubicBezTo>
                    <a:pt x="5886" y="6889"/>
                    <a:pt x="5920" y="6896"/>
                    <a:pt x="5949" y="6901"/>
                  </a:cubicBezTo>
                  <a:lnTo>
                    <a:pt x="5949" y="6901"/>
                  </a:lnTo>
                  <a:cubicBezTo>
                    <a:pt x="5946" y="6901"/>
                    <a:pt x="5944" y="6903"/>
                    <a:pt x="5942" y="6905"/>
                  </a:cubicBezTo>
                  <a:cubicBezTo>
                    <a:pt x="5944" y="6903"/>
                    <a:pt x="5947" y="6902"/>
                    <a:pt x="5950" y="6901"/>
                  </a:cubicBezTo>
                  <a:lnTo>
                    <a:pt x="5950" y="6901"/>
                  </a:lnTo>
                  <a:cubicBezTo>
                    <a:pt x="5953" y="6901"/>
                    <a:pt x="5957" y="6902"/>
                    <a:pt x="5960" y="6902"/>
                  </a:cubicBezTo>
                  <a:lnTo>
                    <a:pt x="5960" y="6902"/>
                  </a:lnTo>
                  <a:cubicBezTo>
                    <a:pt x="5962" y="6901"/>
                    <a:pt x="5959" y="6900"/>
                    <a:pt x="5955" y="6900"/>
                  </a:cubicBezTo>
                  <a:cubicBezTo>
                    <a:pt x="5954" y="6900"/>
                    <a:pt x="5953" y="6900"/>
                    <a:pt x="5953" y="6900"/>
                  </a:cubicBezTo>
                  <a:lnTo>
                    <a:pt x="5953" y="6900"/>
                  </a:lnTo>
                  <a:cubicBezTo>
                    <a:pt x="5960" y="6897"/>
                    <a:pt x="5968" y="6896"/>
                    <a:pt x="5976" y="6896"/>
                  </a:cubicBezTo>
                  <a:cubicBezTo>
                    <a:pt x="5995" y="6896"/>
                    <a:pt x="6018" y="6901"/>
                    <a:pt x="6039" y="6904"/>
                  </a:cubicBezTo>
                  <a:lnTo>
                    <a:pt x="6039" y="6904"/>
                  </a:lnTo>
                  <a:cubicBezTo>
                    <a:pt x="6068" y="6902"/>
                    <a:pt x="6088" y="6893"/>
                    <a:pt x="6109" y="6893"/>
                  </a:cubicBezTo>
                  <a:cubicBezTo>
                    <a:pt x="6073" y="6893"/>
                    <a:pt x="6037" y="6893"/>
                    <a:pt x="6002" y="6881"/>
                  </a:cubicBezTo>
                  <a:cubicBezTo>
                    <a:pt x="5916" y="6881"/>
                    <a:pt x="5882" y="6881"/>
                    <a:pt x="5879" y="6881"/>
                  </a:cubicBezTo>
                  <a:close/>
                  <a:moveTo>
                    <a:pt x="5960" y="6902"/>
                  </a:moveTo>
                  <a:lnTo>
                    <a:pt x="5960" y="6902"/>
                  </a:lnTo>
                  <a:cubicBezTo>
                    <a:pt x="5959" y="6904"/>
                    <a:pt x="5954" y="6905"/>
                    <a:pt x="5942" y="6905"/>
                  </a:cubicBezTo>
                  <a:lnTo>
                    <a:pt x="5990" y="6905"/>
                  </a:lnTo>
                  <a:cubicBezTo>
                    <a:pt x="5983" y="6905"/>
                    <a:pt x="5973" y="6904"/>
                    <a:pt x="5960" y="6902"/>
                  </a:cubicBezTo>
                  <a:close/>
                  <a:moveTo>
                    <a:pt x="6927" y="6881"/>
                  </a:moveTo>
                  <a:cubicBezTo>
                    <a:pt x="6921" y="6881"/>
                    <a:pt x="6916" y="6882"/>
                    <a:pt x="6910" y="6882"/>
                  </a:cubicBezTo>
                  <a:lnTo>
                    <a:pt x="6910" y="6882"/>
                  </a:lnTo>
                  <a:cubicBezTo>
                    <a:pt x="6910" y="6882"/>
                    <a:pt x="6910" y="6882"/>
                    <a:pt x="6909" y="6882"/>
                  </a:cubicBezTo>
                  <a:lnTo>
                    <a:pt x="6909" y="6882"/>
                  </a:lnTo>
                  <a:cubicBezTo>
                    <a:pt x="6904" y="6883"/>
                    <a:pt x="6898" y="6883"/>
                    <a:pt x="6892" y="6884"/>
                  </a:cubicBezTo>
                  <a:lnTo>
                    <a:pt x="6892" y="6884"/>
                  </a:lnTo>
                  <a:cubicBezTo>
                    <a:pt x="6898" y="6883"/>
                    <a:pt x="6904" y="6883"/>
                    <a:pt x="6910" y="6882"/>
                  </a:cubicBezTo>
                  <a:lnTo>
                    <a:pt x="6910" y="6882"/>
                  </a:lnTo>
                  <a:cubicBezTo>
                    <a:pt x="6933" y="6889"/>
                    <a:pt x="6967" y="6896"/>
                    <a:pt x="6997" y="6900"/>
                  </a:cubicBezTo>
                  <a:lnTo>
                    <a:pt x="6997" y="6900"/>
                  </a:lnTo>
                  <a:cubicBezTo>
                    <a:pt x="6995" y="6901"/>
                    <a:pt x="6992" y="6903"/>
                    <a:pt x="6990" y="6905"/>
                  </a:cubicBezTo>
                  <a:cubicBezTo>
                    <a:pt x="6992" y="6903"/>
                    <a:pt x="6995" y="6902"/>
                    <a:pt x="6998" y="6900"/>
                  </a:cubicBezTo>
                  <a:lnTo>
                    <a:pt x="6998" y="6900"/>
                  </a:lnTo>
                  <a:cubicBezTo>
                    <a:pt x="7003" y="6901"/>
                    <a:pt x="7007" y="6902"/>
                    <a:pt x="7012" y="6902"/>
                  </a:cubicBezTo>
                  <a:lnTo>
                    <a:pt x="7012" y="6902"/>
                  </a:lnTo>
                  <a:cubicBezTo>
                    <a:pt x="7011" y="6901"/>
                    <a:pt x="7008" y="6900"/>
                    <a:pt x="7003" y="6900"/>
                  </a:cubicBezTo>
                  <a:cubicBezTo>
                    <a:pt x="7002" y="6900"/>
                    <a:pt x="7001" y="6900"/>
                    <a:pt x="7000" y="6900"/>
                  </a:cubicBezTo>
                  <a:lnTo>
                    <a:pt x="7000" y="6900"/>
                  </a:lnTo>
                  <a:cubicBezTo>
                    <a:pt x="7007" y="6897"/>
                    <a:pt x="7015" y="6896"/>
                    <a:pt x="7024" y="6896"/>
                  </a:cubicBezTo>
                  <a:cubicBezTo>
                    <a:pt x="7044" y="6896"/>
                    <a:pt x="7067" y="6901"/>
                    <a:pt x="7090" y="6905"/>
                  </a:cubicBezTo>
                  <a:lnTo>
                    <a:pt x="7090" y="6905"/>
                  </a:lnTo>
                  <a:cubicBezTo>
                    <a:pt x="7112" y="6903"/>
                    <a:pt x="7134" y="6893"/>
                    <a:pt x="7156" y="6893"/>
                  </a:cubicBezTo>
                  <a:cubicBezTo>
                    <a:pt x="7121" y="6893"/>
                    <a:pt x="7085" y="6893"/>
                    <a:pt x="7049" y="6881"/>
                  </a:cubicBezTo>
                  <a:cubicBezTo>
                    <a:pt x="6964" y="6881"/>
                    <a:pt x="6930" y="6881"/>
                    <a:pt x="6927" y="6881"/>
                  </a:cubicBezTo>
                  <a:close/>
                  <a:moveTo>
                    <a:pt x="7012" y="6902"/>
                  </a:moveTo>
                  <a:cubicBezTo>
                    <a:pt x="7012" y="6904"/>
                    <a:pt x="7009" y="6905"/>
                    <a:pt x="7002" y="6905"/>
                  </a:cubicBezTo>
                  <a:lnTo>
                    <a:pt x="7049" y="6905"/>
                  </a:lnTo>
                  <a:cubicBezTo>
                    <a:pt x="7039" y="6905"/>
                    <a:pt x="7026" y="6904"/>
                    <a:pt x="7012" y="6902"/>
                  </a:cubicBezTo>
                  <a:close/>
                  <a:moveTo>
                    <a:pt x="8060" y="6902"/>
                  </a:moveTo>
                  <a:cubicBezTo>
                    <a:pt x="8060" y="6904"/>
                    <a:pt x="8057" y="6905"/>
                    <a:pt x="8049" y="6905"/>
                  </a:cubicBezTo>
                  <a:lnTo>
                    <a:pt x="8097" y="6905"/>
                  </a:lnTo>
                  <a:cubicBezTo>
                    <a:pt x="8087" y="6905"/>
                    <a:pt x="8074" y="6904"/>
                    <a:pt x="8060" y="6902"/>
                  </a:cubicBezTo>
                  <a:close/>
                  <a:moveTo>
                    <a:pt x="9107" y="6902"/>
                  </a:moveTo>
                  <a:cubicBezTo>
                    <a:pt x="9107" y="6904"/>
                    <a:pt x="9104" y="6905"/>
                    <a:pt x="9097" y="6905"/>
                  </a:cubicBezTo>
                  <a:lnTo>
                    <a:pt x="9145" y="6905"/>
                  </a:lnTo>
                  <a:cubicBezTo>
                    <a:pt x="9135" y="6905"/>
                    <a:pt x="9122" y="6904"/>
                    <a:pt x="9107" y="6902"/>
                  </a:cubicBezTo>
                  <a:close/>
                  <a:moveTo>
                    <a:pt x="10157" y="6903"/>
                  </a:moveTo>
                  <a:cubicBezTo>
                    <a:pt x="10156" y="6904"/>
                    <a:pt x="10152" y="6905"/>
                    <a:pt x="10145" y="6905"/>
                  </a:cubicBezTo>
                  <a:lnTo>
                    <a:pt x="10193" y="6905"/>
                  </a:lnTo>
                  <a:cubicBezTo>
                    <a:pt x="10183" y="6905"/>
                    <a:pt x="10171" y="6904"/>
                    <a:pt x="10157" y="6903"/>
                  </a:cubicBezTo>
                  <a:close/>
                  <a:moveTo>
                    <a:pt x="11134" y="6881"/>
                  </a:moveTo>
                  <a:cubicBezTo>
                    <a:pt x="11126" y="6885"/>
                    <a:pt x="11118" y="6889"/>
                    <a:pt x="11109" y="6893"/>
                  </a:cubicBezTo>
                  <a:cubicBezTo>
                    <a:pt x="11132" y="6893"/>
                    <a:pt x="11168" y="6898"/>
                    <a:pt x="11198" y="6901"/>
                  </a:cubicBezTo>
                  <a:lnTo>
                    <a:pt x="11198" y="6901"/>
                  </a:lnTo>
                  <a:cubicBezTo>
                    <a:pt x="11196" y="6902"/>
                    <a:pt x="11194" y="6903"/>
                    <a:pt x="11193" y="6905"/>
                  </a:cubicBezTo>
                  <a:cubicBezTo>
                    <a:pt x="11195" y="6903"/>
                    <a:pt x="11197" y="6902"/>
                    <a:pt x="11199" y="6901"/>
                  </a:cubicBezTo>
                  <a:lnTo>
                    <a:pt x="11199" y="6901"/>
                  </a:lnTo>
                  <a:cubicBezTo>
                    <a:pt x="11205" y="6902"/>
                    <a:pt x="11210" y="6902"/>
                    <a:pt x="11215" y="6903"/>
                  </a:cubicBezTo>
                  <a:lnTo>
                    <a:pt x="11215" y="6903"/>
                  </a:lnTo>
                  <a:cubicBezTo>
                    <a:pt x="11216" y="6901"/>
                    <a:pt x="11212" y="6900"/>
                    <a:pt x="11206" y="6900"/>
                  </a:cubicBezTo>
                  <a:cubicBezTo>
                    <a:pt x="11205" y="6900"/>
                    <a:pt x="11204" y="6900"/>
                    <a:pt x="11203" y="6900"/>
                  </a:cubicBezTo>
                  <a:lnTo>
                    <a:pt x="11203" y="6900"/>
                  </a:lnTo>
                  <a:cubicBezTo>
                    <a:pt x="11210" y="6898"/>
                    <a:pt x="11217" y="6897"/>
                    <a:pt x="11225" y="6897"/>
                  </a:cubicBezTo>
                  <a:cubicBezTo>
                    <a:pt x="11242" y="6897"/>
                    <a:pt x="11260" y="6900"/>
                    <a:pt x="11279" y="6905"/>
                  </a:cubicBezTo>
                  <a:lnTo>
                    <a:pt x="11279" y="6905"/>
                  </a:lnTo>
                  <a:cubicBezTo>
                    <a:pt x="11313" y="6905"/>
                    <a:pt x="11336" y="6904"/>
                    <a:pt x="11359" y="6893"/>
                  </a:cubicBezTo>
                  <a:cubicBezTo>
                    <a:pt x="11324" y="6893"/>
                    <a:pt x="11288" y="6893"/>
                    <a:pt x="11252" y="6881"/>
                  </a:cubicBezTo>
                  <a:cubicBezTo>
                    <a:pt x="11181" y="6881"/>
                    <a:pt x="11146" y="6881"/>
                    <a:pt x="11134" y="6881"/>
                  </a:cubicBezTo>
                  <a:close/>
                  <a:moveTo>
                    <a:pt x="11215" y="6903"/>
                  </a:moveTo>
                  <a:cubicBezTo>
                    <a:pt x="11214" y="6904"/>
                    <a:pt x="11211" y="6905"/>
                    <a:pt x="11205" y="6905"/>
                  </a:cubicBezTo>
                  <a:lnTo>
                    <a:pt x="11240" y="6905"/>
                  </a:lnTo>
                  <a:cubicBezTo>
                    <a:pt x="11234" y="6905"/>
                    <a:pt x="11225" y="6904"/>
                    <a:pt x="11215" y="6903"/>
                  </a:cubicBezTo>
                  <a:close/>
                  <a:moveTo>
                    <a:pt x="12262" y="6902"/>
                  </a:moveTo>
                  <a:lnTo>
                    <a:pt x="12262" y="6902"/>
                  </a:lnTo>
                  <a:cubicBezTo>
                    <a:pt x="12262" y="6904"/>
                    <a:pt x="12260" y="6905"/>
                    <a:pt x="12252" y="6905"/>
                  </a:cubicBezTo>
                  <a:lnTo>
                    <a:pt x="12300" y="6905"/>
                  </a:lnTo>
                  <a:cubicBezTo>
                    <a:pt x="12290" y="6905"/>
                    <a:pt x="12277" y="6904"/>
                    <a:pt x="12262" y="6902"/>
                  </a:cubicBezTo>
                  <a:close/>
                  <a:moveTo>
                    <a:pt x="14360" y="6903"/>
                  </a:moveTo>
                  <a:cubicBezTo>
                    <a:pt x="14359" y="6904"/>
                    <a:pt x="14355" y="6905"/>
                    <a:pt x="14348" y="6905"/>
                  </a:cubicBezTo>
                  <a:lnTo>
                    <a:pt x="14395" y="6905"/>
                  </a:lnTo>
                  <a:cubicBezTo>
                    <a:pt x="14386" y="6905"/>
                    <a:pt x="14374" y="6904"/>
                    <a:pt x="14360" y="6903"/>
                  </a:cubicBezTo>
                  <a:close/>
                  <a:moveTo>
                    <a:pt x="15334" y="6881"/>
                  </a:moveTo>
                  <a:cubicBezTo>
                    <a:pt x="15327" y="6885"/>
                    <a:pt x="15321" y="6889"/>
                    <a:pt x="15312" y="6893"/>
                  </a:cubicBezTo>
                  <a:cubicBezTo>
                    <a:pt x="15328" y="6893"/>
                    <a:pt x="15368" y="6898"/>
                    <a:pt x="15400" y="6901"/>
                  </a:cubicBezTo>
                  <a:lnTo>
                    <a:pt x="15400" y="6901"/>
                  </a:lnTo>
                  <a:cubicBezTo>
                    <a:pt x="15399" y="6902"/>
                    <a:pt x="15397" y="6903"/>
                    <a:pt x="15396" y="6905"/>
                  </a:cubicBezTo>
                  <a:cubicBezTo>
                    <a:pt x="15397" y="6904"/>
                    <a:pt x="15399" y="6902"/>
                    <a:pt x="15402" y="6901"/>
                  </a:cubicBezTo>
                  <a:lnTo>
                    <a:pt x="15402" y="6901"/>
                  </a:lnTo>
                  <a:cubicBezTo>
                    <a:pt x="15406" y="6902"/>
                    <a:pt x="15410" y="6902"/>
                    <a:pt x="15413" y="6903"/>
                  </a:cubicBezTo>
                  <a:lnTo>
                    <a:pt x="15413" y="6903"/>
                  </a:lnTo>
                  <a:cubicBezTo>
                    <a:pt x="15416" y="6901"/>
                    <a:pt x="15413" y="6900"/>
                    <a:pt x="15409" y="6900"/>
                  </a:cubicBezTo>
                  <a:cubicBezTo>
                    <a:pt x="15408" y="6900"/>
                    <a:pt x="15407" y="6900"/>
                    <a:pt x="15406" y="6900"/>
                  </a:cubicBezTo>
                  <a:lnTo>
                    <a:pt x="15406" y="6900"/>
                  </a:lnTo>
                  <a:cubicBezTo>
                    <a:pt x="15413" y="6898"/>
                    <a:pt x="15420" y="6897"/>
                    <a:pt x="15428" y="6897"/>
                  </a:cubicBezTo>
                  <a:cubicBezTo>
                    <a:pt x="15444" y="6897"/>
                    <a:pt x="15463" y="6900"/>
                    <a:pt x="15482" y="6905"/>
                  </a:cubicBezTo>
                  <a:lnTo>
                    <a:pt x="15482" y="6905"/>
                  </a:lnTo>
                  <a:cubicBezTo>
                    <a:pt x="15516" y="6905"/>
                    <a:pt x="15539" y="6904"/>
                    <a:pt x="15562" y="6893"/>
                  </a:cubicBezTo>
                  <a:cubicBezTo>
                    <a:pt x="15527" y="6893"/>
                    <a:pt x="15491" y="6893"/>
                    <a:pt x="15456" y="6881"/>
                  </a:cubicBezTo>
                  <a:lnTo>
                    <a:pt x="15456" y="6881"/>
                  </a:lnTo>
                  <a:cubicBezTo>
                    <a:pt x="15467" y="6885"/>
                    <a:pt x="15475" y="6886"/>
                    <a:pt x="15479" y="6886"/>
                  </a:cubicBezTo>
                  <a:cubicBezTo>
                    <a:pt x="15487" y="6886"/>
                    <a:pt x="15479" y="6881"/>
                    <a:pt x="15455" y="6881"/>
                  </a:cubicBezTo>
                  <a:cubicBezTo>
                    <a:pt x="15378" y="6881"/>
                    <a:pt x="15343" y="6881"/>
                    <a:pt x="15334" y="6881"/>
                  </a:cubicBezTo>
                  <a:close/>
                  <a:moveTo>
                    <a:pt x="15413" y="6903"/>
                  </a:moveTo>
                  <a:cubicBezTo>
                    <a:pt x="15411" y="6904"/>
                    <a:pt x="15406" y="6905"/>
                    <a:pt x="15396" y="6905"/>
                  </a:cubicBezTo>
                  <a:lnTo>
                    <a:pt x="15443" y="6905"/>
                  </a:lnTo>
                  <a:cubicBezTo>
                    <a:pt x="15437" y="6905"/>
                    <a:pt x="15426" y="6904"/>
                    <a:pt x="15413" y="6903"/>
                  </a:cubicBezTo>
                  <a:close/>
                  <a:moveTo>
                    <a:pt x="14433" y="6905"/>
                  </a:moveTo>
                  <a:cubicBezTo>
                    <a:pt x="14433" y="6905"/>
                    <a:pt x="14432" y="6905"/>
                    <a:pt x="14431" y="6905"/>
                  </a:cubicBezTo>
                  <a:cubicBezTo>
                    <a:pt x="14432" y="6905"/>
                    <a:pt x="14433" y="6905"/>
                    <a:pt x="14433" y="6905"/>
                  </a:cubicBezTo>
                  <a:lnTo>
                    <a:pt x="14433" y="6905"/>
                  </a:lnTo>
                  <a:cubicBezTo>
                    <a:pt x="14433" y="6905"/>
                    <a:pt x="14433" y="6905"/>
                    <a:pt x="14433" y="6905"/>
                  </a:cubicBezTo>
                  <a:close/>
                  <a:moveTo>
                    <a:pt x="10230" y="6905"/>
                  </a:moveTo>
                  <a:lnTo>
                    <a:pt x="10230" y="6905"/>
                  </a:lnTo>
                  <a:cubicBezTo>
                    <a:pt x="10230" y="6905"/>
                    <a:pt x="10229" y="6905"/>
                    <a:pt x="10228" y="6905"/>
                  </a:cubicBezTo>
                  <a:cubicBezTo>
                    <a:pt x="10229" y="6905"/>
                    <a:pt x="10230" y="6905"/>
                    <a:pt x="10230" y="6905"/>
                  </a:cubicBezTo>
                  <a:lnTo>
                    <a:pt x="10230" y="6905"/>
                  </a:lnTo>
                  <a:cubicBezTo>
                    <a:pt x="10230" y="6905"/>
                    <a:pt x="10230" y="6905"/>
                    <a:pt x="10230" y="6905"/>
                  </a:cubicBezTo>
                  <a:close/>
                  <a:moveTo>
                    <a:pt x="15482" y="6905"/>
                  </a:moveTo>
                  <a:cubicBezTo>
                    <a:pt x="15481" y="6905"/>
                    <a:pt x="15480" y="6905"/>
                    <a:pt x="15479" y="6905"/>
                  </a:cubicBezTo>
                  <a:cubicBezTo>
                    <a:pt x="15480" y="6905"/>
                    <a:pt x="15481" y="6905"/>
                    <a:pt x="15482" y="6905"/>
                  </a:cubicBezTo>
                  <a:lnTo>
                    <a:pt x="15482" y="6905"/>
                  </a:lnTo>
                  <a:cubicBezTo>
                    <a:pt x="15482" y="6905"/>
                    <a:pt x="15482" y="6905"/>
                    <a:pt x="15482" y="6905"/>
                  </a:cubicBezTo>
                  <a:close/>
                  <a:moveTo>
                    <a:pt x="11279" y="6905"/>
                  </a:moveTo>
                  <a:cubicBezTo>
                    <a:pt x="11278" y="6905"/>
                    <a:pt x="11277" y="6905"/>
                    <a:pt x="11276" y="6905"/>
                  </a:cubicBezTo>
                  <a:cubicBezTo>
                    <a:pt x="11277" y="6905"/>
                    <a:pt x="11278" y="6905"/>
                    <a:pt x="11279" y="6905"/>
                  </a:cubicBezTo>
                  <a:lnTo>
                    <a:pt x="11279" y="6905"/>
                  </a:lnTo>
                  <a:cubicBezTo>
                    <a:pt x="11279" y="6905"/>
                    <a:pt x="11279" y="6905"/>
                    <a:pt x="11279" y="6905"/>
                  </a:cubicBezTo>
                  <a:close/>
                  <a:moveTo>
                    <a:pt x="8139" y="6905"/>
                  </a:moveTo>
                  <a:lnTo>
                    <a:pt x="8139" y="6905"/>
                  </a:lnTo>
                  <a:cubicBezTo>
                    <a:pt x="8137" y="6905"/>
                    <a:pt x="8135" y="6905"/>
                    <a:pt x="8133" y="6905"/>
                  </a:cubicBezTo>
                  <a:cubicBezTo>
                    <a:pt x="8135" y="6905"/>
                    <a:pt x="8138" y="6905"/>
                    <a:pt x="8140" y="6905"/>
                  </a:cubicBezTo>
                  <a:lnTo>
                    <a:pt x="8140" y="6905"/>
                  </a:lnTo>
                  <a:cubicBezTo>
                    <a:pt x="8139" y="6905"/>
                    <a:pt x="8139" y="6905"/>
                    <a:pt x="8139" y="6905"/>
                  </a:cubicBezTo>
                  <a:close/>
                  <a:moveTo>
                    <a:pt x="7090" y="6905"/>
                  </a:moveTo>
                  <a:lnTo>
                    <a:pt x="7090" y="6905"/>
                  </a:lnTo>
                  <a:cubicBezTo>
                    <a:pt x="7088" y="6905"/>
                    <a:pt x="7087" y="6905"/>
                    <a:pt x="7085" y="6905"/>
                  </a:cubicBezTo>
                  <a:cubicBezTo>
                    <a:pt x="7087" y="6905"/>
                    <a:pt x="7090" y="6905"/>
                    <a:pt x="7092" y="6905"/>
                  </a:cubicBezTo>
                  <a:lnTo>
                    <a:pt x="7092" y="6905"/>
                  </a:lnTo>
                  <a:cubicBezTo>
                    <a:pt x="7091" y="6905"/>
                    <a:pt x="7091" y="6905"/>
                    <a:pt x="7090" y="6905"/>
                  </a:cubicBezTo>
                  <a:close/>
                  <a:moveTo>
                    <a:pt x="7092" y="6905"/>
                  </a:moveTo>
                  <a:cubicBezTo>
                    <a:pt x="7098" y="6906"/>
                    <a:pt x="7103" y="6906"/>
                    <a:pt x="7109" y="6907"/>
                  </a:cubicBezTo>
                  <a:lnTo>
                    <a:pt x="7109" y="6907"/>
                  </a:lnTo>
                  <a:cubicBezTo>
                    <a:pt x="7106" y="6906"/>
                    <a:pt x="7101" y="6905"/>
                    <a:pt x="7092" y="6905"/>
                  </a:cubicBezTo>
                  <a:close/>
                  <a:moveTo>
                    <a:pt x="8140" y="6905"/>
                  </a:moveTo>
                  <a:cubicBezTo>
                    <a:pt x="8145" y="6906"/>
                    <a:pt x="8151" y="6906"/>
                    <a:pt x="8157" y="6907"/>
                  </a:cubicBezTo>
                  <a:lnTo>
                    <a:pt x="8157" y="6907"/>
                  </a:lnTo>
                  <a:cubicBezTo>
                    <a:pt x="8153" y="6906"/>
                    <a:pt x="8148" y="6905"/>
                    <a:pt x="8140" y="6905"/>
                  </a:cubicBezTo>
                  <a:close/>
                  <a:moveTo>
                    <a:pt x="4994" y="6905"/>
                  </a:moveTo>
                  <a:lnTo>
                    <a:pt x="4994" y="6905"/>
                  </a:lnTo>
                  <a:cubicBezTo>
                    <a:pt x="4988" y="6905"/>
                    <a:pt x="4983" y="6905"/>
                    <a:pt x="4978" y="6905"/>
                  </a:cubicBezTo>
                  <a:cubicBezTo>
                    <a:pt x="5009" y="6905"/>
                    <a:pt x="5009" y="6910"/>
                    <a:pt x="5020" y="6910"/>
                  </a:cubicBezTo>
                  <a:cubicBezTo>
                    <a:pt x="5025" y="6910"/>
                    <a:pt x="5033" y="6909"/>
                    <a:pt x="5049" y="6905"/>
                  </a:cubicBezTo>
                  <a:lnTo>
                    <a:pt x="5049" y="6905"/>
                  </a:lnTo>
                  <a:cubicBezTo>
                    <a:pt x="5042" y="6907"/>
                    <a:pt x="5034" y="6907"/>
                    <a:pt x="5026" y="6907"/>
                  </a:cubicBezTo>
                  <a:cubicBezTo>
                    <a:pt x="5016" y="6907"/>
                    <a:pt x="5005" y="6906"/>
                    <a:pt x="4994" y="6905"/>
                  </a:cubicBezTo>
                  <a:close/>
                  <a:moveTo>
                    <a:pt x="6039" y="6904"/>
                  </a:moveTo>
                  <a:lnTo>
                    <a:pt x="6039" y="6904"/>
                  </a:lnTo>
                  <a:cubicBezTo>
                    <a:pt x="6035" y="6905"/>
                    <a:pt x="6030" y="6905"/>
                    <a:pt x="6025" y="6905"/>
                  </a:cubicBezTo>
                  <a:cubicBezTo>
                    <a:pt x="6065" y="6905"/>
                    <a:pt x="6062" y="6910"/>
                    <a:pt x="6070" y="6910"/>
                  </a:cubicBezTo>
                  <a:cubicBezTo>
                    <a:pt x="6074" y="6910"/>
                    <a:pt x="6081" y="6909"/>
                    <a:pt x="6097" y="6905"/>
                  </a:cubicBezTo>
                  <a:lnTo>
                    <a:pt x="6097" y="6905"/>
                  </a:lnTo>
                  <a:cubicBezTo>
                    <a:pt x="6090" y="6907"/>
                    <a:pt x="6082" y="6907"/>
                    <a:pt x="6074" y="6907"/>
                  </a:cubicBezTo>
                  <a:cubicBezTo>
                    <a:pt x="6063" y="6907"/>
                    <a:pt x="6051" y="6906"/>
                    <a:pt x="6039" y="6904"/>
                  </a:cubicBezTo>
                  <a:close/>
                  <a:moveTo>
                    <a:pt x="7144" y="6905"/>
                  </a:moveTo>
                  <a:lnTo>
                    <a:pt x="7144" y="6905"/>
                  </a:lnTo>
                  <a:cubicBezTo>
                    <a:pt x="7137" y="6907"/>
                    <a:pt x="7130" y="6907"/>
                    <a:pt x="7122" y="6907"/>
                  </a:cubicBezTo>
                  <a:cubicBezTo>
                    <a:pt x="7117" y="6907"/>
                    <a:pt x="7113" y="6907"/>
                    <a:pt x="7109" y="6907"/>
                  </a:cubicBezTo>
                  <a:lnTo>
                    <a:pt x="7109" y="6907"/>
                  </a:lnTo>
                  <a:cubicBezTo>
                    <a:pt x="7114" y="6908"/>
                    <a:pt x="7114" y="6910"/>
                    <a:pt x="7118" y="6910"/>
                  </a:cubicBezTo>
                  <a:cubicBezTo>
                    <a:pt x="7122" y="6910"/>
                    <a:pt x="7129" y="6909"/>
                    <a:pt x="7144" y="6905"/>
                  </a:cubicBezTo>
                  <a:close/>
                  <a:moveTo>
                    <a:pt x="8192" y="6905"/>
                  </a:moveTo>
                  <a:cubicBezTo>
                    <a:pt x="8185" y="6907"/>
                    <a:pt x="8177" y="6907"/>
                    <a:pt x="8169" y="6907"/>
                  </a:cubicBezTo>
                  <a:cubicBezTo>
                    <a:pt x="8165" y="6907"/>
                    <a:pt x="8161" y="6907"/>
                    <a:pt x="8157" y="6907"/>
                  </a:cubicBezTo>
                  <a:lnTo>
                    <a:pt x="8157" y="6907"/>
                  </a:lnTo>
                  <a:cubicBezTo>
                    <a:pt x="8162" y="6908"/>
                    <a:pt x="8162" y="6910"/>
                    <a:pt x="8166" y="6910"/>
                  </a:cubicBezTo>
                  <a:cubicBezTo>
                    <a:pt x="8170" y="6910"/>
                    <a:pt x="8176" y="6909"/>
                    <a:pt x="8192" y="6905"/>
                  </a:cubicBezTo>
                  <a:close/>
                  <a:moveTo>
                    <a:pt x="9197" y="6905"/>
                  </a:moveTo>
                  <a:cubicBezTo>
                    <a:pt x="9191" y="6905"/>
                    <a:pt x="9186" y="6905"/>
                    <a:pt x="9180" y="6905"/>
                  </a:cubicBezTo>
                  <a:cubicBezTo>
                    <a:pt x="9212" y="6905"/>
                    <a:pt x="9212" y="6910"/>
                    <a:pt x="9223" y="6910"/>
                  </a:cubicBezTo>
                  <a:cubicBezTo>
                    <a:pt x="9228" y="6910"/>
                    <a:pt x="9236" y="6909"/>
                    <a:pt x="9252" y="6905"/>
                  </a:cubicBezTo>
                  <a:lnTo>
                    <a:pt x="9252" y="6905"/>
                  </a:lnTo>
                  <a:cubicBezTo>
                    <a:pt x="9245" y="6907"/>
                    <a:pt x="9237" y="6907"/>
                    <a:pt x="9229" y="6907"/>
                  </a:cubicBezTo>
                  <a:cubicBezTo>
                    <a:pt x="9219" y="6907"/>
                    <a:pt x="9208" y="6906"/>
                    <a:pt x="9197" y="6905"/>
                  </a:cubicBezTo>
                  <a:close/>
                  <a:moveTo>
                    <a:pt x="10230" y="6905"/>
                  </a:moveTo>
                  <a:lnTo>
                    <a:pt x="10230" y="6905"/>
                  </a:lnTo>
                  <a:cubicBezTo>
                    <a:pt x="10244" y="6908"/>
                    <a:pt x="10257" y="6911"/>
                    <a:pt x="10270" y="6913"/>
                  </a:cubicBezTo>
                  <a:lnTo>
                    <a:pt x="10270" y="6913"/>
                  </a:lnTo>
                  <a:cubicBezTo>
                    <a:pt x="10260" y="6910"/>
                    <a:pt x="10260" y="6905"/>
                    <a:pt x="10230" y="6905"/>
                  </a:cubicBezTo>
                  <a:close/>
                  <a:moveTo>
                    <a:pt x="14433" y="6905"/>
                  </a:moveTo>
                  <a:cubicBezTo>
                    <a:pt x="14447" y="6908"/>
                    <a:pt x="14460" y="6911"/>
                    <a:pt x="14473" y="6913"/>
                  </a:cubicBezTo>
                  <a:lnTo>
                    <a:pt x="14473" y="6913"/>
                  </a:lnTo>
                  <a:cubicBezTo>
                    <a:pt x="14463" y="6910"/>
                    <a:pt x="14462" y="6905"/>
                    <a:pt x="14433" y="6905"/>
                  </a:cubicBezTo>
                  <a:close/>
                  <a:moveTo>
                    <a:pt x="11279" y="6905"/>
                  </a:moveTo>
                  <a:cubicBezTo>
                    <a:pt x="11294" y="6908"/>
                    <a:pt x="11309" y="6912"/>
                    <a:pt x="11323" y="6914"/>
                  </a:cubicBezTo>
                  <a:lnTo>
                    <a:pt x="11323" y="6914"/>
                  </a:lnTo>
                  <a:cubicBezTo>
                    <a:pt x="11313" y="6911"/>
                    <a:pt x="11318" y="6905"/>
                    <a:pt x="11279" y="6905"/>
                  </a:cubicBezTo>
                  <a:close/>
                  <a:moveTo>
                    <a:pt x="15482" y="6905"/>
                  </a:moveTo>
                  <a:cubicBezTo>
                    <a:pt x="15497" y="6908"/>
                    <a:pt x="15512" y="6912"/>
                    <a:pt x="15526" y="6914"/>
                  </a:cubicBezTo>
                  <a:lnTo>
                    <a:pt x="15526" y="6914"/>
                  </a:lnTo>
                  <a:cubicBezTo>
                    <a:pt x="15516" y="6911"/>
                    <a:pt x="15521" y="6905"/>
                    <a:pt x="15482" y="6905"/>
                  </a:cubicBezTo>
                  <a:close/>
                  <a:moveTo>
                    <a:pt x="11323" y="6914"/>
                  </a:moveTo>
                  <a:lnTo>
                    <a:pt x="11323" y="6914"/>
                  </a:lnTo>
                  <a:cubicBezTo>
                    <a:pt x="11323" y="6914"/>
                    <a:pt x="11323" y="6914"/>
                    <a:pt x="11323" y="6914"/>
                  </a:cubicBezTo>
                  <a:lnTo>
                    <a:pt x="11323" y="6914"/>
                  </a:lnTo>
                  <a:cubicBezTo>
                    <a:pt x="11323" y="6914"/>
                    <a:pt x="11323" y="6914"/>
                    <a:pt x="11323" y="6914"/>
                  </a:cubicBezTo>
                  <a:close/>
                  <a:moveTo>
                    <a:pt x="12182" y="6881"/>
                  </a:moveTo>
                  <a:cubicBezTo>
                    <a:pt x="12174" y="6884"/>
                    <a:pt x="12165" y="6889"/>
                    <a:pt x="12157" y="6893"/>
                  </a:cubicBezTo>
                  <a:cubicBezTo>
                    <a:pt x="12179" y="6893"/>
                    <a:pt x="12214" y="6897"/>
                    <a:pt x="12247" y="6901"/>
                  </a:cubicBezTo>
                  <a:lnTo>
                    <a:pt x="12247" y="6901"/>
                  </a:lnTo>
                  <a:cubicBezTo>
                    <a:pt x="12244" y="6902"/>
                    <a:pt x="12242" y="6903"/>
                    <a:pt x="12240" y="6905"/>
                  </a:cubicBezTo>
                  <a:cubicBezTo>
                    <a:pt x="12243" y="6903"/>
                    <a:pt x="12245" y="6902"/>
                    <a:pt x="12248" y="6901"/>
                  </a:cubicBezTo>
                  <a:lnTo>
                    <a:pt x="12248" y="6901"/>
                  </a:lnTo>
                  <a:cubicBezTo>
                    <a:pt x="12253" y="6901"/>
                    <a:pt x="12258" y="6902"/>
                    <a:pt x="12262" y="6902"/>
                  </a:cubicBezTo>
                  <a:lnTo>
                    <a:pt x="12262" y="6902"/>
                  </a:lnTo>
                  <a:cubicBezTo>
                    <a:pt x="12263" y="6901"/>
                    <a:pt x="12259" y="6900"/>
                    <a:pt x="12254" y="6900"/>
                  </a:cubicBezTo>
                  <a:cubicBezTo>
                    <a:pt x="12253" y="6900"/>
                    <a:pt x="12252" y="6900"/>
                    <a:pt x="12251" y="6900"/>
                  </a:cubicBezTo>
                  <a:lnTo>
                    <a:pt x="12251" y="6900"/>
                  </a:lnTo>
                  <a:cubicBezTo>
                    <a:pt x="12258" y="6898"/>
                    <a:pt x="12265" y="6897"/>
                    <a:pt x="12273" y="6897"/>
                  </a:cubicBezTo>
                  <a:cubicBezTo>
                    <a:pt x="12302" y="6897"/>
                    <a:pt x="12339" y="6909"/>
                    <a:pt x="12371" y="6914"/>
                  </a:cubicBezTo>
                  <a:lnTo>
                    <a:pt x="12371" y="6914"/>
                  </a:lnTo>
                  <a:cubicBezTo>
                    <a:pt x="12361" y="6911"/>
                    <a:pt x="12370" y="6905"/>
                    <a:pt x="12336" y="6905"/>
                  </a:cubicBezTo>
                  <a:cubicBezTo>
                    <a:pt x="12359" y="6905"/>
                    <a:pt x="12383" y="6905"/>
                    <a:pt x="12407" y="6893"/>
                  </a:cubicBezTo>
                  <a:cubicBezTo>
                    <a:pt x="12371" y="6893"/>
                    <a:pt x="12336" y="6893"/>
                    <a:pt x="12300" y="6881"/>
                  </a:cubicBezTo>
                  <a:lnTo>
                    <a:pt x="12312" y="6881"/>
                  </a:lnTo>
                  <a:cubicBezTo>
                    <a:pt x="12221" y="6881"/>
                    <a:pt x="12185" y="6881"/>
                    <a:pt x="12182" y="6881"/>
                  </a:cubicBezTo>
                  <a:close/>
                  <a:moveTo>
                    <a:pt x="10270" y="6913"/>
                  </a:moveTo>
                  <a:cubicBezTo>
                    <a:pt x="10275" y="6915"/>
                    <a:pt x="10283" y="6917"/>
                    <a:pt x="10300" y="6917"/>
                  </a:cubicBezTo>
                  <a:cubicBezTo>
                    <a:pt x="10291" y="6917"/>
                    <a:pt x="10281" y="6915"/>
                    <a:pt x="10270" y="6913"/>
                  </a:cubicBezTo>
                  <a:close/>
                  <a:moveTo>
                    <a:pt x="11323" y="6914"/>
                  </a:moveTo>
                  <a:cubicBezTo>
                    <a:pt x="11327" y="6916"/>
                    <a:pt x="11334" y="6917"/>
                    <a:pt x="11347" y="6917"/>
                  </a:cubicBezTo>
                  <a:cubicBezTo>
                    <a:pt x="11340" y="6917"/>
                    <a:pt x="11331" y="6916"/>
                    <a:pt x="11323" y="6914"/>
                  </a:cubicBezTo>
                  <a:close/>
                  <a:moveTo>
                    <a:pt x="12371" y="6914"/>
                  </a:moveTo>
                  <a:cubicBezTo>
                    <a:pt x="12375" y="6916"/>
                    <a:pt x="12382" y="6917"/>
                    <a:pt x="12395" y="6917"/>
                  </a:cubicBezTo>
                  <a:cubicBezTo>
                    <a:pt x="12388" y="6917"/>
                    <a:pt x="12380" y="6916"/>
                    <a:pt x="12371" y="6914"/>
                  </a:cubicBezTo>
                  <a:close/>
                  <a:moveTo>
                    <a:pt x="14473" y="6913"/>
                  </a:moveTo>
                  <a:cubicBezTo>
                    <a:pt x="14478" y="6915"/>
                    <a:pt x="14486" y="6917"/>
                    <a:pt x="14503" y="6917"/>
                  </a:cubicBezTo>
                  <a:cubicBezTo>
                    <a:pt x="14493" y="6917"/>
                    <a:pt x="14483" y="6915"/>
                    <a:pt x="14473" y="6913"/>
                  </a:cubicBezTo>
                  <a:close/>
                  <a:moveTo>
                    <a:pt x="15526" y="6914"/>
                  </a:moveTo>
                  <a:cubicBezTo>
                    <a:pt x="15530" y="6916"/>
                    <a:pt x="15537" y="6917"/>
                    <a:pt x="15550" y="6917"/>
                  </a:cubicBezTo>
                  <a:cubicBezTo>
                    <a:pt x="15543" y="6917"/>
                    <a:pt x="15534" y="6916"/>
                    <a:pt x="15526" y="6914"/>
                  </a:cubicBezTo>
                  <a:close/>
                  <a:moveTo>
                    <a:pt x="21051" y="6929"/>
                  </a:moveTo>
                  <a:cubicBezTo>
                    <a:pt x="21049" y="6929"/>
                    <a:pt x="21047" y="6930"/>
                    <a:pt x="21045" y="6931"/>
                  </a:cubicBezTo>
                  <a:lnTo>
                    <a:pt x="21045" y="6931"/>
                  </a:lnTo>
                  <a:cubicBezTo>
                    <a:pt x="21047" y="6931"/>
                    <a:pt x="21049" y="6930"/>
                    <a:pt x="21051" y="6929"/>
                  </a:cubicBezTo>
                  <a:close/>
                  <a:moveTo>
                    <a:pt x="21017" y="7444"/>
                  </a:moveTo>
                  <a:cubicBezTo>
                    <a:pt x="21018" y="7444"/>
                    <a:pt x="21021" y="7447"/>
                    <a:pt x="21027" y="7452"/>
                  </a:cubicBezTo>
                  <a:lnTo>
                    <a:pt x="21015" y="7452"/>
                  </a:lnTo>
                  <a:cubicBezTo>
                    <a:pt x="21015" y="7447"/>
                    <a:pt x="21015" y="7444"/>
                    <a:pt x="21017" y="7444"/>
                  </a:cubicBezTo>
                  <a:close/>
                  <a:moveTo>
                    <a:pt x="21043" y="7536"/>
                  </a:moveTo>
                  <a:cubicBezTo>
                    <a:pt x="21048" y="7544"/>
                    <a:pt x="21055" y="7552"/>
                    <a:pt x="21063" y="7560"/>
                  </a:cubicBezTo>
                  <a:cubicBezTo>
                    <a:pt x="21063" y="7551"/>
                    <a:pt x="21054" y="7542"/>
                    <a:pt x="21043" y="7536"/>
                  </a:cubicBezTo>
                  <a:close/>
                  <a:moveTo>
                    <a:pt x="20779" y="7598"/>
                  </a:moveTo>
                  <a:cubicBezTo>
                    <a:pt x="20777" y="7598"/>
                    <a:pt x="20779" y="7602"/>
                    <a:pt x="20797" y="7609"/>
                  </a:cubicBezTo>
                  <a:lnTo>
                    <a:pt x="20797" y="7609"/>
                  </a:lnTo>
                  <a:cubicBezTo>
                    <a:pt x="20791" y="7602"/>
                    <a:pt x="20782" y="7598"/>
                    <a:pt x="20779" y="7598"/>
                  </a:cubicBezTo>
                  <a:close/>
                  <a:moveTo>
                    <a:pt x="20693" y="7763"/>
                  </a:moveTo>
                  <a:cubicBezTo>
                    <a:pt x="20686" y="7767"/>
                    <a:pt x="20682" y="7776"/>
                    <a:pt x="20682" y="7798"/>
                  </a:cubicBezTo>
                  <a:cubicBezTo>
                    <a:pt x="20686" y="7786"/>
                    <a:pt x="20690" y="7774"/>
                    <a:pt x="20693" y="7763"/>
                  </a:cubicBezTo>
                  <a:close/>
                  <a:moveTo>
                    <a:pt x="4423" y="8268"/>
                  </a:moveTo>
                  <a:cubicBezTo>
                    <a:pt x="4422" y="8273"/>
                    <a:pt x="4422" y="8278"/>
                    <a:pt x="4422" y="8282"/>
                  </a:cubicBezTo>
                  <a:lnTo>
                    <a:pt x="4422" y="8282"/>
                  </a:lnTo>
                  <a:lnTo>
                    <a:pt x="4430" y="8274"/>
                  </a:lnTo>
                  <a:cubicBezTo>
                    <a:pt x="4428" y="8272"/>
                    <a:pt x="4425" y="8270"/>
                    <a:pt x="4423" y="8268"/>
                  </a:cubicBezTo>
                  <a:close/>
                  <a:moveTo>
                    <a:pt x="4097" y="8453"/>
                  </a:moveTo>
                  <a:cubicBezTo>
                    <a:pt x="4099" y="8453"/>
                    <a:pt x="4101" y="8454"/>
                    <a:pt x="4102" y="8455"/>
                  </a:cubicBezTo>
                  <a:lnTo>
                    <a:pt x="4102" y="8455"/>
                  </a:lnTo>
                  <a:cubicBezTo>
                    <a:pt x="4101" y="8454"/>
                    <a:pt x="4099" y="8453"/>
                    <a:pt x="4097" y="8453"/>
                  </a:cubicBezTo>
                  <a:close/>
                  <a:moveTo>
                    <a:pt x="4171" y="8471"/>
                  </a:moveTo>
                  <a:cubicBezTo>
                    <a:pt x="4167" y="8471"/>
                    <a:pt x="4169" y="8476"/>
                    <a:pt x="4190" y="8488"/>
                  </a:cubicBezTo>
                  <a:lnTo>
                    <a:pt x="4190" y="8488"/>
                  </a:lnTo>
                  <a:cubicBezTo>
                    <a:pt x="4186" y="8477"/>
                    <a:pt x="4175" y="8471"/>
                    <a:pt x="4171" y="8471"/>
                  </a:cubicBezTo>
                  <a:close/>
                  <a:moveTo>
                    <a:pt x="4084" y="8691"/>
                  </a:moveTo>
                  <a:cubicBezTo>
                    <a:pt x="4077" y="8693"/>
                    <a:pt x="4073" y="8705"/>
                    <a:pt x="4073" y="8738"/>
                  </a:cubicBezTo>
                  <a:cubicBezTo>
                    <a:pt x="4077" y="8721"/>
                    <a:pt x="4081" y="8706"/>
                    <a:pt x="4084" y="8691"/>
                  </a:cubicBezTo>
                  <a:close/>
                  <a:moveTo>
                    <a:pt x="4080" y="8846"/>
                  </a:moveTo>
                  <a:lnTo>
                    <a:pt x="4080" y="8846"/>
                  </a:lnTo>
                  <a:cubicBezTo>
                    <a:pt x="4076" y="8853"/>
                    <a:pt x="4073" y="8863"/>
                    <a:pt x="4073" y="8877"/>
                  </a:cubicBezTo>
                  <a:lnTo>
                    <a:pt x="4073" y="8877"/>
                  </a:lnTo>
                  <a:cubicBezTo>
                    <a:pt x="4074" y="8874"/>
                    <a:pt x="4075" y="8871"/>
                    <a:pt x="4076" y="8869"/>
                  </a:cubicBezTo>
                  <a:lnTo>
                    <a:pt x="4076" y="8869"/>
                  </a:lnTo>
                  <a:cubicBezTo>
                    <a:pt x="4078" y="8861"/>
                    <a:pt x="4080" y="8853"/>
                    <a:pt x="4080" y="8846"/>
                  </a:cubicBezTo>
                  <a:close/>
                  <a:moveTo>
                    <a:pt x="20682" y="8976"/>
                  </a:moveTo>
                  <a:cubicBezTo>
                    <a:pt x="20682" y="8988"/>
                    <a:pt x="20686" y="8992"/>
                    <a:pt x="20691" y="8992"/>
                  </a:cubicBezTo>
                  <a:lnTo>
                    <a:pt x="20691" y="8992"/>
                  </a:lnTo>
                  <a:cubicBezTo>
                    <a:pt x="20687" y="8982"/>
                    <a:pt x="20684" y="8976"/>
                    <a:pt x="20682" y="8976"/>
                  </a:cubicBezTo>
                  <a:close/>
                  <a:moveTo>
                    <a:pt x="17955" y="9179"/>
                  </a:moveTo>
                  <a:cubicBezTo>
                    <a:pt x="17955" y="9183"/>
                    <a:pt x="17957" y="9187"/>
                    <a:pt x="17960" y="9191"/>
                  </a:cubicBezTo>
                  <a:lnTo>
                    <a:pt x="17960" y="9191"/>
                  </a:lnTo>
                  <a:cubicBezTo>
                    <a:pt x="17959" y="9187"/>
                    <a:pt x="17957" y="9183"/>
                    <a:pt x="17955" y="9179"/>
                  </a:cubicBezTo>
                  <a:close/>
                  <a:moveTo>
                    <a:pt x="20994" y="9179"/>
                  </a:moveTo>
                  <a:cubicBezTo>
                    <a:pt x="20999" y="9179"/>
                    <a:pt x="21020" y="9246"/>
                    <a:pt x="21012" y="9246"/>
                  </a:cubicBezTo>
                  <a:cubicBezTo>
                    <a:pt x="21010" y="9246"/>
                    <a:pt x="21007" y="9244"/>
                    <a:pt x="21003" y="9238"/>
                  </a:cubicBezTo>
                  <a:cubicBezTo>
                    <a:pt x="20993" y="9194"/>
                    <a:pt x="20992" y="9179"/>
                    <a:pt x="20994" y="9179"/>
                  </a:cubicBezTo>
                  <a:close/>
                  <a:moveTo>
                    <a:pt x="20765" y="10000"/>
                  </a:moveTo>
                  <a:cubicBezTo>
                    <a:pt x="20761" y="10004"/>
                    <a:pt x="20759" y="10006"/>
                    <a:pt x="20757" y="10006"/>
                  </a:cubicBezTo>
                  <a:cubicBezTo>
                    <a:pt x="20755" y="10006"/>
                    <a:pt x="20757" y="10000"/>
                    <a:pt x="20765" y="10000"/>
                  </a:cubicBezTo>
                  <a:close/>
                  <a:moveTo>
                    <a:pt x="20730" y="10000"/>
                  </a:moveTo>
                  <a:cubicBezTo>
                    <a:pt x="20730" y="10012"/>
                    <a:pt x="20718" y="10024"/>
                    <a:pt x="20706" y="10024"/>
                  </a:cubicBezTo>
                  <a:cubicBezTo>
                    <a:pt x="20694" y="10012"/>
                    <a:pt x="20706" y="10012"/>
                    <a:pt x="20730" y="10000"/>
                  </a:cubicBezTo>
                  <a:close/>
                  <a:moveTo>
                    <a:pt x="4395" y="10048"/>
                  </a:moveTo>
                  <a:cubicBezTo>
                    <a:pt x="4392" y="10052"/>
                    <a:pt x="4391" y="10056"/>
                    <a:pt x="4394" y="10060"/>
                  </a:cubicBezTo>
                  <a:cubicBezTo>
                    <a:pt x="4395" y="10056"/>
                    <a:pt x="4395" y="10052"/>
                    <a:pt x="4395" y="10048"/>
                  </a:cubicBezTo>
                  <a:close/>
                  <a:moveTo>
                    <a:pt x="21063" y="10131"/>
                  </a:moveTo>
                  <a:cubicBezTo>
                    <a:pt x="21069" y="10137"/>
                    <a:pt x="21069" y="10140"/>
                    <a:pt x="21067" y="10140"/>
                  </a:cubicBezTo>
                  <a:cubicBezTo>
                    <a:pt x="21066" y="10140"/>
                    <a:pt x="21063" y="10137"/>
                    <a:pt x="21063" y="10131"/>
                  </a:cubicBezTo>
                  <a:close/>
                  <a:moveTo>
                    <a:pt x="21096" y="10152"/>
                  </a:moveTo>
                  <a:cubicBezTo>
                    <a:pt x="21102" y="10152"/>
                    <a:pt x="21100" y="10159"/>
                    <a:pt x="21075" y="10179"/>
                  </a:cubicBezTo>
                  <a:cubicBezTo>
                    <a:pt x="21068" y="10165"/>
                    <a:pt x="21089" y="10152"/>
                    <a:pt x="21096" y="10152"/>
                  </a:cubicBezTo>
                  <a:close/>
                  <a:moveTo>
                    <a:pt x="21120" y="10209"/>
                  </a:moveTo>
                  <a:cubicBezTo>
                    <a:pt x="21117" y="10209"/>
                    <a:pt x="21115" y="10215"/>
                    <a:pt x="21122" y="10215"/>
                  </a:cubicBezTo>
                  <a:cubicBezTo>
                    <a:pt x="21122" y="10211"/>
                    <a:pt x="21121" y="10209"/>
                    <a:pt x="21120" y="10209"/>
                  </a:cubicBezTo>
                  <a:close/>
                  <a:moveTo>
                    <a:pt x="21113" y="10198"/>
                  </a:moveTo>
                  <a:cubicBezTo>
                    <a:pt x="21120" y="10198"/>
                    <a:pt x="21122" y="10204"/>
                    <a:pt x="21122" y="10215"/>
                  </a:cubicBezTo>
                  <a:cubicBezTo>
                    <a:pt x="21106" y="10223"/>
                    <a:pt x="21089" y="10232"/>
                    <a:pt x="21085" y="10232"/>
                  </a:cubicBezTo>
                  <a:cubicBezTo>
                    <a:pt x="21083" y="10232"/>
                    <a:pt x="21083" y="10230"/>
                    <a:pt x="21087" y="10227"/>
                  </a:cubicBezTo>
                  <a:lnTo>
                    <a:pt x="21063" y="10227"/>
                  </a:lnTo>
                  <a:cubicBezTo>
                    <a:pt x="21089" y="10207"/>
                    <a:pt x="21105" y="10198"/>
                    <a:pt x="21113" y="10198"/>
                  </a:cubicBezTo>
                  <a:close/>
                  <a:moveTo>
                    <a:pt x="20569" y="10226"/>
                  </a:moveTo>
                  <a:cubicBezTo>
                    <a:pt x="20567" y="10226"/>
                    <a:pt x="20565" y="10226"/>
                    <a:pt x="20563" y="10227"/>
                  </a:cubicBezTo>
                  <a:cubicBezTo>
                    <a:pt x="20554" y="10244"/>
                    <a:pt x="20558" y="10261"/>
                    <a:pt x="20570" y="10274"/>
                  </a:cubicBezTo>
                  <a:lnTo>
                    <a:pt x="20570" y="10274"/>
                  </a:lnTo>
                  <a:cubicBezTo>
                    <a:pt x="20584" y="10248"/>
                    <a:pt x="20588" y="10226"/>
                    <a:pt x="20569" y="10226"/>
                  </a:cubicBezTo>
                  <a:close/>
                  <a:moveTo>
                    <a:pt x="21101" y="10317"/>
                  </a:moveTo>
                  <a:cubicBezTo>
                    <a:pt x="21103" y="10317"/>
                    <a:pt x="21103" y="10318"/>
                    <a:pt x="21099" y="10322"/>
                  </a:cubicBezTo>
                  <a:cubicBezTo>
                    <a:pt x="21091" y="10322"/>
                    <a:pt x="21099" y="10317"/>
                    <a:pt x="21101" y="10317"/>
                  </a:cubicBezTo>
                  <a:close/>
                  <a:moveTo>
                    <a:pt x="21119" y="10322"/>
                  </a:moveTo>
                  <a:cubicBezTo>
                    <a:pt x="21124" y="10322"/>
                    <a:pt x="21109" y="10340"/>
                    <a:pt x="21102" y="10340"/>
                  </a:cubicBezTo>
                  <a:cubicBezTo>
                    <a:pt x="21100" y="10340"/>
                    <a:pt x="21099" y="10338"/>
                    <a:pt x="21099" y="10334"/>
                  </a:cubicBezTo>
                  <a:cubicBezTo>
                    <a:pt x="21110" y="10325"/>
                    <a:pt x="21116" y="10322"/>
                    <a:pt x="21119" y="10322"/>
                  </a:cubicBezTo>
                  <a:close/>
                  <a:moveTo>
                    <a:pt x="4656" y="10334"/>
                  </a:moveTo>
                  <a:lnTo>
                    <a:pt x="4656" y="10334"/>
                  </a:lnTo>
                  <a:cubicBezTo>
                    <a:pt x="4661" y="10341"/>
                    <a:pt x="4664" y="10344"/>
                    <a:pt x="4667" y="10345"/>
                  </a:cubicBezTo>
                  <a:lnTo>
                    <a:pt x="4667" y="10345"/>
                  </a:lnTo>
                  <a:cubicBezTo>
                    <a:pt x="4663" y="10341"/>
                    <a:pt x="4660" y="10337"/>
                    <a:pt x="4656" y="10334"/>
                  </a:cubicBezTo>
                  <a:close/>
                  <a:moveTo>
                    <a:pt x="20515" y="10353"/>
                  </a:moveTo>
                  <a:lnTo>
                    <a:pt x="20515" y="10353"/>
                  </a:lnTo>
                  <a:cubicBezTo>
                    <a:pt x="20512" y="10354"/>
                    <a:pt x="20508" y="10355"/>
                    <a:pt x="20503" y="10358"/>
                  </a:cubicBezTo>
                  <a:cubicBezTo>
                    <a:pt x="20501" y="10363"/>
                    <a:pt x="20500" y="10365"/>
                    <a:pt x="20501" y="10365"/>
                  </a:cubicBezTo>
                  <a:cubicBezTo>
                    <a:pt x="20503" y="10365"/>
                    <a:pt x="20508" y="10361"/>
                    <a:pt x="20515" y="10353"/>
                  </a:cubicBezTo>
                  <a:close/>
                  <a:moveTo>
                    <a:pt x="21468" y="10370"/>
                  </a:moveTo>
                  <a:lnTo>
                    <a:pt x="21468" y="10370"/>
                  </a:lnTo>
                  <a:cubicBezTo>
                    <a:pt x="21466" y="10371"/>
                    <a:pt x="21465" y="10372"/>
                    <a:pt x="21463" y="10374"/>
                  </a:cubicBezTo>
                  <a:lnTo>
                    <a:pt x="21463" y="10374"/>
                  </a:lnTo>
                  <a:cubicBezTo>
                    <a:pt x="21466" y="10373"/>
                    <a:pt x="21468" y="10372"/>
                    <a:pt x="21468" y="10370"/>
                  </a:cubicBezTo>
                  <a:close/>
                  <a:moveTo>
                    <a:pt x="21158" y="10500"/>
                  </a:moveTo>
                  <a:cubicBezTo>
                    <a:pt x="21158" y="10508"/>
                    <a:pt x="21154" y="10511"/>
                    <a:pt x="21150" y="10511"/>
                  </a:cubicBezTo>
                  <a:cubicBezTo>
                    <a:pt x="21142" y="10511"/>
                    <a:pt x="21134" y="10500"/>
                    <a:pt x="21158" y="10500"/>
                  </a:cubicBezTo>
                  <a:close/>
                  <a:moveTo>
                    <a:pt x="21611" y="10524"/>
                  </a:moveTo>
                  <a:cubicBezTo>
                    <a:pt x="21598" y="10529"/>
                    <a:pt x="21594" y="10530"/>
                    <a:pt x="21593" y="10531"/>
                  </a:cubicBezTo>
                  <a:lnTo>
                    <a:pt x="21593" y="10531"/>
                  </a:lnTo>
                  <a:cubicBezTo>
                    <a:pt x="21599" y="10529"/>
                    <a:pt x="21605" y="10526"/>
                    <a:pt x="21611" y="10524"/>
                  </a:cubicBezTo>
                  <a:close/>
                  <a:moveTo>
                    <a:pt x="21135" y="10507"/>
                  </a:moveTo>
                  <a:cubicBezTo>
                    <a:pt x="21139" y="10507"/>
                    <a:pt x="21143" y="10509"/>
                    <a:pt x="21146" y="10512"/>
                  </a:cubicBezTo>
                  <a:cubicBezTo>
                    <a:pt x="21146" y="10524"/>
                    <a:pt x="21134" y="10524"/>
                    <a:pt x="21146" y="10524"/>
                  </a:cubicBezTo>
                  <a:cubicBezTo>
                    <a:pt x="21150" y="10536"/>
                    <a:pt x="21138" y="10540"/>
                    <a:pt x="21123" y="10540"/>
                  </a:cubicBezTo>
                  <a:cubicBezTo>
                    <a:pt x="21089" y="10540"/>
                    <a:pt x="21038" y="10521"/>
                    <a:pt x="21087" y="10512"/>
                  </a:cubicBezTo>
                  <a:lnTo>
                    <a:pt x="21087" y="10512"/>
                  </a:lnTo>
                  <a:cubicBezTo>
                    <a:pt x="21089" y="10518"/>
                    <a:pt x="21093" y="10519"/>
                    <a:pt x="21097" y="10519"/>
                  </a:cubicBezTo>
                  <a:cubicBezTo>
                    <a:pt x="21100" y="10519"/>
                    <a:pt x="21104" y="10518"/>
                    <a:pt x="21107" y="10516"/>
                  </a:cubicBezTo>
                  <a:lnTo>
                    <a:pt x="21107" y="10516"/>
                  </a:lnTo>
                  <a:cubicBezTo>
                    <a:pt x="21105" y="10518"/>
                    <a:pt x="21102" y="10521"/>
                    <a:pt x="21099" y="10524"/>
                  </a:cubicBezTo>
                  <a:cubicBezTo>
                    <a:pt x="21115" y="10516"/>
                    <a:pt x="21126" y="10507"/>
                    <a:pt x="21135" y="10507"/>
                  </a:cubicBezTo>
                  <a:close/>
                  <a:moveTo>
                    <a:pt x="21238" y="10552"/>
                  </a:moveTo>
                  <a:cubicBezTo>
                    <a:pt x="21243" y="10552"/>
                    <a:pt x="21227" y="10563"/>
                    <a:pt x="21220" y="10563"/>
                  </a:cubicBezTo>
                  <a:cubicBezTo>
                    <a:pt x="21219" y="10563"/>
                    <a:pt x="21218" y="10562"/>
                    <a:pt x="21218" y="10560"/>
                  </a:cubicBezTo>
                  <a:cubicBezTo>
                    <a:pt x="21230" y="10554"/>
                    <a:pt x="21236" y="10552"/>
                    <a:pt x="21238" y="10552"/>
                  </a:cubicBezTo>
                  <a:close/>
                  <a:moveTo>
                    <a:pt x="20360" y="10584"/>
                  </a:moveTo>
                  <a:cubicBezTo>
                    <a:pt x="20361" y="10585"/>
                    <a:pt x="20362" y="10585"/>
                    <a:pt x="20363" y="10586"/>
                  </a:cubicBezTo>
                  <a:lnTo>
                    <a:pt x="20363" y="10586"/>
                  </a:lnTo>
                  <a:cubicBezTo>
                    <a:pt x="20361" y="10585"/>
                    <a:pt x="20360" y="10584"/>
                    <a:pt x="20360" y="10584"/>
                  </a:cubicBezTo>
                  <a:close/>
                  <a:moveTo>
                    <a:pt x="20468" y="10608"/>
                  </a:moveTo>
                  <a:lnTo>
                    <a:pt x="20468" y="10608"/>
                  </a:lnTo>
                  <a:cubicBezTo>
                    <a:pt x="20472" y="10616"/>
                    <a:pt x="20474" y="10620"/>
                    <a:pt x="20476" y="10620"/>
                  </a:cubicBezTo>
                  <a:cubicBezTo>
                    <a:pt x="20477" y="10620"/>
                    <a:pt x="20477" y="10617"/>
                    <a:pt x="20477" y="10612"/>
                  </a:cubicBezTo>
                  <a:lnTo>
                    <a:pt x="20477" y="10612"/>
                  </a:lnTo>
                  <a:cubicBezTo>
                    <a:pt x="20474" y="10610"/>
                    <a:pt x="20471" y="10609"/>
                    <a:pt x="20468" y="10608"/>
                  </a:cubicBezTo>
                  <a:close/>
                  <a:moveTo>
                    <a:pt x="21153" y="10625"/>
                  </a:moveTo>
                  <a:cubicBezTo>
                    <a:pt x="21140" y="10634"/>
                    <a:pt x="21138" y="10641"/>
                    <a:pt x="21135" y="10649"/>
                  </a:cubicBezTo>
                  <a:lnTo>
                    <a:pt x="21135" y="10649"/>
                  </a:lnTo>
                  <a:cubicBezTo>
                    <a:pt x="21142" y="10641"/>
                    <a:pt x="21148" y="10632"/>
                    <a:pt x="21153" y="10625"/>
                  </a:cubicBezTo>
                  <a:close/>
                  <a:moveTo>
                    <a:pt x="21194" y="10608"/>
                  </a:moveTo>
                  <a:cubicBezTo>
                    <a:pt x="21182" y="10631"/>
                    <a:pt x="21158" y="10643"/>
                    <a:pt x="21146" y="10667"/>
                  </a:cubicBezTo>
                  <a:lnTo>
                    <a:pt x="21122" y="10667"/>
                  </a:lnTo>
                  <a:cubicBezTo>
                    <a:pt x="21129" y="10660"/>
                    <a:pt x="21132" y="10654"/>
                    <a:pt x="21135" y="10649"/>
                  </a:cubicBezTo>
                  <a:lnTo>
                    <a:pt x="21135" y="10649"/>
                  </a:lnTo>
                  <a:cubicBezTo>
                    <a:pt x="21128" y="10656"/>
                    <a:pt x="21120" y="10662"/>
                    <a:pt x="21112" y="10662"/>
                  </a:cubicBezTo>
                  <a:cubicBezTo>
                    <a:pt x="21108" y="10662"/>
                    <a:pt x="21103" y="10660"/>
                    <a:pt x="21099" y="10655"/>
                  </a:cubicBezTo>
                  <a:cubicBezTo>
                    <a:pt x="21111" y="10631"/>
                    <a:pt x="21134" y="10620"/>
                    <a:pt x="21158" y="10620"/>
                  </a:cubicBezTo>
                  <a:cubicBezTo>
                    <a:pt x="21157" y="10621"/>
                    <a:pt x="21155" y="10623"/>
                    <a:pt x="21153" y="10625"/>
                  </a:cubicBezTo>
                  <a:lnTo>
                    <a:pt x="21153" y="10625"/>
                  </a:lnTo>
                  <a:cubicBezTo>
                    <a:pt x="21162" y="10620"/>
                    <a:pt x="21174" y="10614"/>
                    <a:pt x="21194" y="10608"/>
                  </a:cubicBezTo>
                  <a:close/>
                  <a:moveTo>
                    <a:pt x="5017" y="10625"/>
                  </a:moveTo>
                  <a:cubicBezTo>
                    <a:pt x="5019" y="10625"/>
                    <a:pt x="5022" y="10629"/>
                    <a:pt x="5025" y="10643"/>
                  </a:cubicBezTo>
                  <a:cubicBezTo>
                    <a:pt x="5025" y="10651"/>
                    <a:pt x="5016" y="10667"/>
                    <a:pt x="5006" y="10667"/>
                  </a:cubicBezTo>
                  <a:cubicBezTo>
                    <a:pt x="5000" y="10667"/>
                    <a:pt x="4994" y="10661"/>
                    <a:pt x="4989" y="10643"/>
                  </a:cubicBezTo>
                  <a:lnTo>
                    <a:pt x="4989" y="10643"/>
                  </a:lnTo>
                  <a:cubicBezTo>
                    <a:pt x="4992" y="10644"/>
                    <a:pt x="4994" y="10645"/>
                    <a:pt x="4996" y="10645"/>
                  </a:cubicBezTo>
                  <a:cubicBezTo>
                    <a:pt x="5008" y="10645"/>
                    <a:pt x="5012" y="10625"/>
                    <a:pt x="5017" y="10625"/>
                  </a:cubicBezTo>
                  <a:close/>
                  <a:moveTo>
                    <a:pt x="21480" y="10596"/>
                  </a:moveTo>
                  <a:cubicBezTo>
                    <a:pt x="21432" y="10643"/>
                    <a:pt x="21456" y="10620"/>
                    <a:pt x="21384" y="10667"/>
                  </a:cubicBezTo>
                  <a:cubicBezTo>
                    <a:pt x="21401" y="10647"/>
                    <a:pt x="21406" y="10640"/>
                    <a:pt x="21405" y="10640"/>
                  </a:cubicBezTo>
                  <a:lnTo>
                    <a:pt x="21405" y="10640"/>
                  </a:lnTo>
                  <a:cubicBezTo>
                    <a:pt x="21402" y="10640"/>
                    <a:pt x="21362" y="10680"/>
                    <a:pt x="21342" y="10680"/>
                  </a:cubicBezTo>
                  <a:cubicBezTo>
                    <a:pt x="21340" y="10680"/>
                    <a:pt x="21338" y="10680"/>
                    <a:pt x="21337" y="10679"/>
                  </a:cubicBezTo>
                  <a:cubicBezTo>
                    <a:pt x="21361" y="10667"/>
                    <a:pt x="21384" y="10643"/>
                    <a:pt x="21420" y="10631"/>
                  </a:cubicBezTo>
                  <a:cubicBezTo>
                    <a:pt x="21422" y="10630"/>
                    <a:pt x="21422" y="10629"/>
                    <a:pt x="21422" y="10628"/>
                  </a:cubicBezTo>
                  <a:lnTo>
                    <a:pt x="21422" y="10628"/>
                  </a:lnTo>
                  <a:cubicBezTo>
                    <a:pt x="21433" y="10607"/>
                    <a:pt x="21446" y="10596"/>
                    <a:pt x="21480" y="10596"/>
                  </a:cubicBezTo>
                  <a:close/>
                  <a:moveTo>
                    <a:pt x="21361" y="10679"/>
                  </a:moveTo>
                  <a:cubicBezTo>
                    <a:pt x="21372" y="10679"/>
                    <a:pt x="21372" y="10679"/>
                    <a:pt x="21361" y="10691"/>
                  </a:cubicBezTo>
                  <a:cubicBezTo>
                    <a:pt x="21349" y="10691"/>
                    <a:pt x="21361" y="10691"/>
                    <a:pt x="21361" y="10679"/>
                  </a:cubicBezTo>
                  <a:close/>
                  <a:moveTo>
                    <a:pt x="21694" y="10715"/>
                  </a:moveTo>
                  <a:cubicBezTo>
                    <a:pt x="21690" y="10717"/>
                    <a:pt x="21687" y="10720"/>
                    <a:pt x="21685" y="10722"/>
                  </a:cubicBezTo>
                  <a:lnTo>
                    <a:pt x="21685" y="10722"/>
                  </a:lnTo>
                  <a:cubicBezTo>
                    <a:pt x="21688" y="10720"/>
                    <a:pt x="21691" y="10718"/>
                    <a:pt x="21694" y="10715"/>
                  </a:cubicBezTo>
                  <a:close/>
                  <a:moveTo>
                    <a:pt x="21444" y="10679"/>
                  </a:moveTo>
                  <a:lnTo>
                    <a:pt x="21444" y="10679"/>
                  </a:lnTo>
                  <a:cubicBezTo>
                    <a:pt x="21408" y="10703"/>
                    <a:pt x="21384" y="10727"/>
                    <a:pt x="21349" y="10751"/>
                  </a:cubicBezTo>
                  <a:cubicBezTo>
                    <a:pt x="21363" y="10737"/>
                    <a:pt x="21360" y="10734"/>
                    <a:pt x="21352" y="10734"/>
                  </a:cubicBezTo>
                  <a:cubicBezTo>
                    <a:pt x="21346" y="10734"/>
                    <a:pt x="21336" y="10736"/>
                    <a:pt x="21327" y="10736"/>
                  </a:cubicBezTo>
                  <a:cubicBezTo>
                    <a:pt x="21319" y="10736"/>
                    <a:pt x="21313" y="10734"/>
                    <a:pt x="21313" y="10727"/>
                  </a:cubicBezTo>
                  <a:cubicBezTo>
                    <a:pt x="21361" y="10715"/>
                    <a:pt x="21396" y="10691"/>
                    <a:pt x="21444" y="10679"/>
                  </a:cubicBezTo>
                  <a:close/>
                  <a:moveTo>
                    <a:pt x="21384" y="10751"/>
                  </a:moveTo>
                  <a:cubicBezTo>
                    <a:pt x="21384" y="10751"/>
                    <a:pt x="21384" y="10751"/>
                    <a:pt x="21384" y="10751"/>
                  </a:cubicBezTo>
                  <a:lnTo>
                    <a:pt x="21384" y="10751"/>
                  </a:lnTo>
                  <a:cubicBezTo>
                    <a:pt x="21381" y="10752"/>
                    <a:pt x="21379" y="10753"/>
                    <a:pt x="21376" y="10754"/>
                  </a:cubicBezTo>
                  <a:lnTo>
                    <a:pt x="21376" y="10754"/>
                  </a:lnTo>
                  <a:cubicBezTo>
                    <a:pt x="21377" y="10752"/>
                    <a:pt x="21380" y="10751"/>
                    <a:pt x="21384" y="10751"/>
                  </a:cubicBezTo>
                  <a:close/>
                  <a:moveTo>
                    <a:pt x="21384" y="10751"/>
                  </a:moveTo>
                  <a:cubicBezTo>
                    <a:pt x="21383" y="10752"/>
                    <a:pt x="21381" y="10753"/>
                    <a:pt x="21380" y="10754"/>
                  </a:cubicBezTo>
                  <a:lnTo>
                    <a:pt x="21380" y="10754"/>
                  </a:lnTo>
                  <a:cubicBezTo>
                    <a:pt x="21382" y="10753"/>
                    <a:pt x="21383" y="10752"/>
                    <a:pt x="21384" y="10751"/>
                  </a:cubicBezTo>
                  <a:close/>
                  <a:moveTo>
                    <a:pt x="21384" y="10751"/>
                  </a:moveTo>
                  <a:cubicBezTo>
                    <a:pt x="21384" y="10751"/>
                    <a:pt x="21384" y="10751"/>
                    <a:pt x="21384" y="10751"/>
                  </a:cubicBezTo>
                  <a:lnTo>
                    <a:pt x="21384" y="10751"/>
                  </a:lnTo>
                  <a:cubicBezTo>
                    <a:pt x="21382" y="10752"/>
                    <a:pt x="21380" y="10754"/>
                    <a:pt x="21378" y="10755"/>
                  </a:cubicBezTo>
                  <a:lnTo>
                    <a:pt x="21378" y="10755"/>
                  </a:lnTo>
                  <a:cubicBezTo>
                    <a:pt x="21379" y="10754"/>
                    <a:pt x="21381" y="10752"/>
                    <a:pt x="21384" y="10751"/>
                  </a:cubicBezTo>
                  <a:close/>
                  <a:moveTo>
                    <a:pt x="21378" y="10755"/>
                  </a:moveTo>
                  <a:cubicBezTo>
                    <a:pt x="21378" y="10755"/>
                    <a:pt x="21378" y="10755"/>
                    <a:pt x="21378" y="10756"/>
                  </a:cubicBezTo>
                  <a:lnTo>
                    <a:pt x="21378" y="10756"/>
                  </a:lnTo>
                  <a:cubicBezTo>
                    <a:pt x="21378" y="10756"/>
                    <a:pt x="21377" y="10756"/>
                    <a:pt x="21377" y="10756"/>
                  </a:cubicBezTo>
                  <a:lnTo>
                    <a:pt x="21377" y="10756"/>
                  </a:lnTo>
                  <a:cubicBezTo>
                    <a:pt x="21378" y="10756"/>
                    <a:pt x="21378" y="10755"/>
                    <a:pt x="21378" y="10755"/>
                  </a:cubicBezTo>
                  <a:close/>
                  <a:moveTo>
                    <a:pt x="21376" y="10754"/>
                  </a:moveTo>
                  <a:cubicBezTo>
                    <a:pt x="21375" y="10755"/>
                    <a:pt x="21375" y="10756"/>
                    <a:pt x="21376" y="10756"/>
                  </a:cubicBezTo>
                  <a:cubicBezTo>
                    <a:pt x="21377" y="10756"/>
                    <a:pt x="21377" y="10756"/>
                    <a:pt x="21377" y="10756"/>
                  </a:cubicBezTo>
                  <a:lnTo>
                    <a:pt x="21377" y="10756"/>
                  </a:lnTo>
                  <a:cubicBezTo>
                    <a:pt x="21363" y="10766"/>
                    <a:pt x="21356" y="10769"/>
                    <a:pt x="21354" y="10769"/>
                  </a:cubicBezTo>
                  <a:cubicBezTo>
                    <a:pt x="21350" y="10769"/>
                    <a:pt x="21359" y="10761"/>
                    <a:pt x="21376" y="10754"/>
                  </a:cubicBezTo>
                  <a:close/>
                  <a:moveTo>
                    <a:pt x="20292" y="10772"/>
                  </a:moveTo>
                  <a:cubicBezTo>
                    <a:pt x="20291" y="10772"/>
                    <a:pt x="20290" y="10773"/>
                    <a:pt x="20289" y="10774"/>
                  </a:cubicBezTo>
                  <a:cubicBezTo>
                    <a:pt x="20290" y="10774"/>
                    <a:pt x="20291" y="10773"/>
                    <a:pt x="20292" y="10772"/>
                  </a:cubicBezTo>
                  <a:close/>
                  <a:moveTo>
                    <a:pt x="21334" y="10786"/>
                  </a:moveTo>
                  <a:lnTo>
                    <a:pt x="21334" y="10786"/>
                  </a:lnTo>
                  <a:cubicBezTo>
                    <a:pt x="21328" y="10791"/>
                    <a:pt x="21325" y="10795"/>
                    <a:pt x="21325" y="10798"/>
                  </a:cubicBezTo>
                  <a:cubicBezTo>
                    <a:pt x="21327" y="10796"/>
                    <a:pt x="21331" y="10791"/>
                    <a:pt x="21334" y="10786"/>
                  </a:cubicBezTo>
                  <a:close/>
                  <a:moveTo>
                    <a:pt x="21104" y="10752"/>
                  </a:moveTo>
                  <a:cubicBezTo>
                    <a:pt x="21113" y="10752"/>
                    <a:pt x="21123" y="10755"/>
                    <a:pt x="21134" y="10762"/>
                  </a:cubicBezTo>
                  <a:cubicBezTo>
                    <a:pt x="21121" y="10769"/>
                    <a:pt x="21115" y="10783"/>
                    <a:pt x="21115" y="10801"/>
                  </a:cubicBezTo>
                  <a:lnTo>
                    <a:pt x="21115" y="10801"/>
                  </a:lnTo>
                  <a:cubicBezTo>
                    <a:pt x="21097" y="10788"/>
                    <a:pt x="21058" y="10774"/>
                    <a:pt x="21051" y="10774"/>
                  </a:cubicBezTo>
                  <a:cubicBezTo>
                    <a:pt x="21067" y="10766"/>
                    <a:pt x="21084" y="10752"/>
                    <a:pt x="21104" y="10752"/>
                  </a:cubicBezTo>
                  <a:close/>
                  <a:moveTo>
                    <a:pt x="21377" y="10824"/>
                  </a:moveTo>
                  <a:cubicBezTo>
                    <a:pt x="21371" y="10828"/>
                    <a:pt x="21366" y="10831"/>
                    <a:pt x="21361" y="10834"/>
                  </a:cubicBezTo>
                  <a:cubicBezTo>
                    <a:pt x="21366" y="10831"/>
                    <a:pt x="21371" y="10828"/>
                    <a:pt x="21377" y="10824"/>
                  </a:cubicBezTo>
                  <a:close/>
                  <a:moveTo>
                    <a:pt x="21062" y="10811"/>
                  </a:moveTo>
                  <a:cubicBezTo>
                    <a:pt x="21079" y="10811"/>
                    <a:pt x="21087" y="10822"/>
                    <a:pt x="21111" y="10822"/>
                  </a:cubicBezTo>
                  <a:cubicBezTo>
                    <a:pt x="21113" y="10821"/>
                    <a:pt x="21114" y="10821"/>
                    <a:pt x="21116" y="10820"/>
                  </a:cubicBezTo>
                  <a:lnTo>
                    <a:pt x="21116" y="10820"/>
                  </a:lnTo>
                  <a:cubicBezTo>
                    <a:pt x="21117" y="10829"/>
                    <a:pt x="21120" y="10837"/>
                    <a:pt x="21122" y="10846"/>
                  </a:cubicBezTo>
                  <a:cubicBezTo>
                    <a:pt x="21122" y="10846"/>
                    <a:pt x="21027" y="10846"/>
                    <a:pt x="21027" y="10822"/>
                  </a:cubicBezTo>
                  <a:cubicBezTo>
                    <a:pt x="21043" y="10814"/>
                    <a:pt x="21054" y="10811"/>
                    <a:pt x="21062" y="10811"/>
                  </a:cubicBezTo>
                  <a:close/>
                  <a:moveTo>
                    <a:pt x="21551" y="10727"/>
                  </a:moveTo>
                  <a:lnTo>
                    <a:pt x="21551" y="10727"/>
                  </a:lnTo>
                  <a:cubicBezTo>
                    <a:pt x="21491" y="10762"/>
                    <a:pt x="21420" y="10822"/>
                    <a:pt x="21349" y="10846"/>
                  </a:cubicBezTo>
                  <a:cubicBezTo>
                    <a:pt x="21349" y="10846"/>
                    <a:pt x="21313" y="10798"/>
                    <a:pt x="21325" y="10774"/>
                  </a:cubicBezTo>
                  <a:cubicBezTo>
                    <a:pt x="21334" y="10765"/>
                    <a:pt x="21340" y="10761"/>
                    <a:pt x="21342" y="10761"/>
                  </a:cubicBezTo>
                  <a:cubicBezTo>
                    <a:pt x="21347" y="10761"/>
                    <a:pt x="21341" y="10775"/>
                    <a:pt x="21334" y="10786"/>
                  </a:cubicBezTo>
                  <a:lnTo>
                    <a:pt x="21334" y="10786"/>
                  </a:lnTo>
                  <a:cubicBezTo>
                    <a:pt x="21345" y="10777"/>
                    <a:pt x="21365" y="10765"/>
                    <a:pt x="21377" y="10756"/>
                  </a:cubicBezTo>
                  <a:lnTo>
                    <a:pt x="21377" y="10756"/>
                  </a:lnTo>
                  <a:cubicBezTo>
                    <a:pt x="21375" y="10763"/>
                    <a:pt x="21399" y="10767"/>
                    <a:pt x="21361" y="10786"/>
                  </a:cubicBezTo>
                  <a:cubicBezTo>
                    <a:pt x="21391" y="10794"/>
                    <a:pt x="21368" y="10821"/>
                    <a:pt x="21378" y="10821"/>
                  </a:cubicBezTo>
                  <a:cubicBezTo>
                    <a:pt x="21380" y="10821"/>
                    <a:pt x="21381" y="10820"/>
                    <a:pt x="21384" y="10819"/>
                  </a:cubicBezTo>
                  <a:lnTo>
                    <a:pt x="21384" y="10819"/>
                  </a:lnTo>
                  <a:cubicBezTo>
                    <a:pt x="21382" y="10821"/>
                    <a:pt x="21379" y="10823"/>
                    <a:pt x="21377" y="10824"/>
                  </a:cubicBezTo>
                  <a:lnTo>
                    <a:pt x="21377" y="10824"/>
                  </a:lnTo>
                  <a:cubicBezTo>
                    <a:pt x="21381" y="10822"/>
                    <a:pt x="21385" y="10820"/>
                    <a:pt x="21389" y="10817"/>
                  </a:cubicBezTo>
                  <a:lnTo>
                    <a:pt x="21389" y="10817"/>
                  </a:lnTo>
                  <a:cubicBezTo>
                    <a:pt x="21397" y="10814"/>
                    <a:pt x="21411" y="10806"/>
                    <a:pt x="21433" y="10793"/>
                  </a:cubicBezTo>
                  <a:lnTo>
                    <a:pt x="21433" y="10793"/>
                  </a:lnTo>
                  <a:cubicBezTo>
                    <a:pt x="21473" y="10771"/>
                    <a:pt x="21514" y="10749"/>
                    <a:pt x="21551" y="10727"/>
                  </a:cubicBezTo>
                  <a:close/>
                  <a:moveTo>
                    <a:pt x="21441" y="10838"/>
                  </a:moveTo>
                  <a:cubicBezTo>
                    <a:pt x="21421" y="10844"/>
                    <a:pt x="21398" y="10855"/>
                    <a:pt x="21393" y="10867"/>
                  </a:cubicBezTo>
                  <a:lnTo>
                    <a:pt x="21393" y="10867"/>
                  </a:lnTo>
                  <a:cubicBezTo>
                    <a:pt x="21412" y="10859"/>
                    <a:pt x="21427" y="10848"/>
                    <a:pt x="21441" y="10838"/>
                  </a:cubicBezTo>
                  <a:close/>
                  <a:moveTo>
                    <a:pt x="21444" y="10810"/>
                  </a:moveTo>
                  <a:lnTo>
                    <a:pt x="21444" y="10810"/>
                  </a:lnTo>
                  <a:cubicBezTo>
                    <a:pt x="21430" y="10817"/>
                    <a:pt x="21408" y="10836"/>
                    <a:pt x="21392" y="10851"/>
                  </a:cubicBezTo>
                  <a:lnTo>
                    <a:pt x="21392" y="10851"/>
                  </a:lnTo>
                  <a:cubicBezTo>
                    <a:pt x="21407" y="10843"/>
                    <a:pt x="21436" y="10836"/>
                    <a:pt x="21453" y="10830"/>
                  </a:cubicBezTo>
                  <a:lnTo>
                    <a:pt x="21453" y="10830"/>
                  </a:lnTo>
                  <a:cubicBezTo>
                    <a:pt x="21449" y="10833"/>
                    <a:pt x="21445" y="10836"/>
                    <a:pt x="21441" y="10838"/>
                  </a:cubicBezTo>
                  <a:lnTo>
                    <a:pt x="21441" y="10838"/>
                  </a:lnTo>
                  <a:cubicBezTo>
                    <a:pt x="21452" y="10836"/>
                    <a:pt x="21461" y="10834"/>
                    <a:pt x="21468" y="10834"/>
                  </a:cubicBezTo>
                  <a:cubicBezTo>
                    <a:pt x="21444" y="10846"/>
                    <a:pt x="21420" y="10870"/>
                    <a:pt x="21396" y="10881"/>
                  </a:cubicBezTo>
                  <a:cubicBezTo>
                    <a:pt x="21391" y="10876"/>
                    <a:pt x="21390" y="10871"/>
                    <a:pt x="21393" y="10867"/>
                  </a:cubicBezTo>
                  <a:lnTo>
                    <a:pt x="21393" y="10867"/>
                  </a:lnTo>
                  <a:cubicBezTo>
                    <a:pt x="21390" y="10868"/>
                    <a:pt x="21387" y="10869"/>
                    <a:pt x="21384" y="10870"/>
                  </a:cubicBezTo>
                  <a:cubicBezTo>
                    <a:pt x="21381" y="10867"/>
                    <a:pt x="21380" y="10864"/>
                    <a:pt x="21381" y="10861"/>
                  </a:cubicBezTo>
                  <a:lnTo>
                    <a:pt x="21381" y="10861"/>
                  </a:lnTo>
                  <a:cubicBezTo>
                    <a:pt x="21376" y="10866"/>
                    <a:pt x="21372" y="10870"/>
                    <a:pt x="21372" y="10870"/>
                  </a:cubicBezTo>
                  <a:lnTo>
                    <a:pt x="21372" y="10870"/>
                  </a:lnTo>
                  <a:cubicBezTo>
                    <a:pt x="21372" y="10870"/>
                    <a:pt x="21376" y="10866"/>
                    <a:pt x="21381" y="10861"/>
                  </a:cubicBezTo>
                  <a:lnTo>
                    <a:pt x="21381" y="10861"/>
                  </a:lnTo>
                  <a:cubicBezTo>
                    <a:pt x="21381" y="10861"/>
                    <a:pt x="21381" y="10861"/>
                    <a:pt x="21381" y="10861"/>
                  </a:cubicBezTo>
                  <a:lnTo>
                    <a:pt x="21381" y="10861"/>
                  </a:lnTo>
                  <a:cubicBezTo>
                    <a:pt x="21384" y="10858"/>
                    <a:pt x="21388" y="10855"/>
                    <a:pt x="21392" y="10851"/>
                  </a:cubicBezTo>
                  <a:lnTo>
                    <a:pt x="21392" y="10851"/>
                  </a:lnTo>
                  <a:cubicBezTo>
                    <a:pt x="21392" y="10851"/>
                    <a:pt x="21391" y="10851"/>
                    <a:pt x="21391" y="10851"/>
                  </a:cubicBezTo>
                  <a:lnTo>
                    <a:pt x="21391" y="10851"/>
                  </a:lnTo>
                  <a:cubicBezTo>
                    <a:pt x="21387" y="10855"/>
                    <a:pt x="21384" y="10858"/>
                    <a:pt x="21381" y="10861"/>
                  </a:cubicBezTo>
                  <a:lnTo>
                    <a:pt x="21381" y="10861"/>
                  </a:lnTo>
                  <a:cubicBezTo>
                    <a:pt x="21382" y="10858"/>
                    <a:pt x="21386" y="10854"/>
                    <a:pt x="21391" y="10851"/>
                  </a:cubicBezTo>
                  <a:lnTo>
                    <a:pt x="21391" y="10851"/>
                  </a:lnTo>
                  <a:cubicBezTo>
                    <a:pt x="21410" y="10834"/>
                    <a:pt x="21436" y="10810"/>
                    <a:pt x="21444" y="10810"/>
                  </a:cubicBezTo>
                  <a:close/>
                  <a:moveTo>
                    <a:pt x="21063" y="10870"/>
                  </a:moveTo>
                  <a:cubicBezTo>
                    <a:pt x="21072" y="10870"/>
                    <a:pt x="21097" y="10877"/>
                    <a:pt x="21107" y="10880"/>
                  </a:cubicBezTo>
                  <a:lnTo>
                    <a:pt x="21107" y="10880"/>
                  </a:lnTo>
                  <a:cubicBezTo>
                    <a:pt x="21108" y="10879"/>
                    <a:pt x="21108" y="10879"/>
                    <a:pt x="21109" y="10879"/>
                  </a:cubicBezTo>
                  <a:cubicBezTo>
                    <a:pt x="21110" y="10879"/>
                    <a:pt x="21111" y="10880"/>
                    <a:pt x="21111" y="10881"/>
                  </a:cubicBezTo>
                  <a:cubicBezTo>
                    <a:pt x="21111" y="10881"/>
                    <a:pt x="21109" y="10881"/>
                    <a:pt x="21107" y="10880"/>
                  </a:cubicBezTo>
                  <a:lnTo>
                    <a:pt x="21107" y="10880"/>
                  </a:lnTo>
                  <a:cubicBezTo>
                    <a:pt x="21104" y="10882"/>
                    <a:pt x="21101" y="10886"/>
                    <a:pt x="21100" y="10888"/>
                  </a:cubicBezTo>
                  <a:lnTo>
                    <a:pt x="21100" y="10888"/>
                  </a:lnTo>
                  <a:cubicBezTo>
                    <a:pt x="21104" y="10887"/>
                    <a:pt x="21107" y="10885"/>
                    <a:pt x="21111" y="10882"/>
                  </a:cubicBezTo>
                  <a:lnTo>
                    <a:pt x="21111" y="10882"/>
                  </a:lnTo>
                  <a:cubicBezTo>
                    <a:pt x="21104" y="10888"/>
                    <a:pt x="21101" y="10890"/>
                    <a:pt x="21100" y="10890"/>
                  </a:cubicBezTo>
                  <a:cubicBezTo>
                    <a:pt x="21100" y="10890"/>
                    <a:pt x="21100" y="10889"/>
                    <a:pt x="21100" y="10888"/>
                  </a:cubicBezTo>
                  <a:lnTo>
                    <a:pt x="21100" y="10888"/>
                  </a:lnTo>
                  <a:cubicBezTo>
                    <a:pt x="21099" y="10889"/>
                    <a:pt x="21097" y="10889"/>
                    <a:pt x="21095" y="10889"/>
                  </a:cubicBezTo>
                  <a:cubicBezTo>
                    <a:pt x="21087" y="10889"/>
                    <a:pt x="21077" y="10884"/>
                    <a:pt x="21063" y="10870"/>
                  </a:cubicBezTo>
                  <a:close/>
                  <a:moveTo>
                    <a:pt x="20182" y="10905"/>
                  </a:moveTo>
                  <a:lnTo>
                    <a:pt x="20182" y="10905"/>
                  </a:lnTo>
                  <a:cubicBezTo>
                    <a:pt x="20180" y="10910"/>
                    <a:pt x="20178" y="10915"/>
                    <a:pt x="20178" y="10920"/>
                  </a:cubicBezTo>
                  <a:lnTo>
                    <a:pt x="20178" y="10920"/>
                  </a:lnTo>
                  <a:cubicBezTo>
                    <a:pt x="20179" y="10915"/>
                    <a:pt x="20181" y="10910"/>
                    <a:pt x="20182" y="10905"/>
                  </a:cubicBezTo>
                  <a:close/>
                  <a:moveTo>
                    <a:pt x="5336" y="10901"/>
                  </a:moveTo>
                  <a:cubicBezTo>
                    <a:pt x="5344" y="10901"/>
                    <a:pt x="5355" y="10903"/>
                    <a:pt x="5370" y="10905"/>
                  </a:cubicBezTo>
                  <a:cubicBezTo>
                    <a:pt x="5355" y="10905"/>
                    <a:pt x="5360" y="10916"/>
                    <a:pt x="5365" y="10916"/>
                  </a:cubicBezTo>
                  <a:cubicBezTo>
                    <a:pt x="5368" y="10916"/>
                    <a:pt x="5370" y="10913"/>
                    <a:pt x="5370" y="10905"/>
                  </a:cubicBezTo>
                  <a:lnTo>
                    <a:pt x="5370" y="10905"/>
                  </a:lnTo>
                  <a:cubicBezTo>
                    <a:pt x="5375" y="10917"/>
                    <a:pt x="5373" y="10923"/>
                    <a:pt x="5367" y="10926"/>
                  </a:cubicBezTo>
                  <a:lnTo>
                    <a:pt x="5367" y="10926"/>
                  </a:lnTo>
                  <a:cubicBezTo>
                    <a:pt x="5357" y="10918"/>
                    <a:pt x="5347" y="10909"/>
                    <a:pt x="5336" y="10901"/>
                  </a:cubicBezTo>
                  <a:close/>
                  <a:moveTo>
                    <a:pt x="21242" y="10929"/>
                  </a:moveTo>
                  <a:lnTo>
                    <a:pt x="21242" y="10929"/>
                  </a:lnTo>
                  <a:cubicBezTo>
                    <a:pt x="21236" y="10934"/>
                    <a:pt x="21231" y="10940"/>
                    <a:pt x="21228" y="10946"/>
                  </a:cubicBezTo>
                  <a:lnTo>
                    <a:pt x="21228" y="10946"/>
                  </a:lnTo>
                  <a:cubicBezTo>
                    <a:pt x="21232" y="10944"/>
                    <a:pt x="21237" y="10938"/>
                    <a:pt x="21242" y="10929"/>
                  </a:cubicBezTo>
                  <a:close/>
                  <a:moveTo>
                    <a:pt x="5381" y="10937"/>
                  </a:moveTo>
                  <a:cubicBezTo>
                    <a:pt x="5380" y="10940"/>
                    <a:pt x="5383" y="10945"/>
                    <a:pt x="5394" y="10953"/>
                  </a:cubicBezTo>
                  <a:cubicBezTo>
                    <a:pt x="5395" y="10952"/>
                    <a:pt x="5395" y="10951"/>
                    <a:pt x="5396" y="10950"/>
                  </a:cubicBezTo>
                  <a:lnTo>
                    <a:pt x="5396" y="10950"/>
                  </a:lnTo>
                  <a:cubicBezTo>
                    <a:pt x="5391" y="10946"/>
                    <a:pt x="5386" y="10942"/>
                    <a:pt x="5381" y="10937"/>
                  </a:cubicBezTo>
                  <a:close/>
                  <a:moveTo>
                    <a:pt x="16927" y="10951"/>
                  </a:moveTo>
                  <a:cubicBezTo>
                    <a:pt x="16928" y="10952"/>
                    <a:pt x="16930" y="10953"/>
                    <a:pt x="16931" y="10953"/>
                  </a:cubicBezTo>
                  <a:cubicBezTo>
                    <a:pt x="16930" y="10952"/>
                    <a:pt x="16929" y="10952"/>
                    <a:pt x="16927" y="10951"/>
                  </a:cubicBezTo>
                  <a:close/>
                  <a:moveTo>
                    <a:pt x="5466" y="10917"/>
                  </a:moveTo>
                  <a:cubicBezTo>
                    <a:pt x="5478" y="10917"/>
                    <a:pt x="5490" y="10941"/>
                    <a:pt x="5501" y="10965"/>
                  </a:cubicBezTo>
                  <a:cubicBezTo>
                    <a:pt x="5490" y="10953"/>
                    <a:pt x="5478" y="10929"/>
                    <a:pt x="5466" y="10917"/>
                  </a:cubicBezTo>
                  <a:close/>
                  <a:moveTo>
                    <a:pt x="21420" y="10954"/>
                  </a:moveTo>
                  <a:cubicBezTo>
                    <a:pt x="21420" y="10965"/>
                    <a:pt x="21408" y="10965"/>
                    <a:pt x="21396" y="10965"/>
                  </a:cubicBezTo>
                  <a:cubicBezTo>
                    <a:pt x="21401" y="10962"/>
                    <a:pt x="21410" y="10958"/>
                    <a:pt x="21420" y="10954"/>
                  </a:cubicBezTo>
                  <a:close/>
                  <a:moveTo>
                    <a:pt x="21452" y="10957"/>
                  </a:moveTo>
                  <a:cubicBezTo>
                    <a:pt x="21449" y="10957"/>
                    <a:pt x="21443" y="10959"/>
                    <a:pt x="21432" y="10965"/>
                  </a:cubicBezTo>
                  <a:cubicBezTo>
                    <a:pt x="21439" y="10963"/>
                    <a:pt x="21445" y="10960"/>
                    <a:pt x="21452" y="10957"/>
                  </a:cubicBezTo>
                  <a:close/>
                  <a:moveTo>
                    <a:pt x="21333" y="10959"/>
                  </a:moveTo>
                  <a:cubicBezTo>
                    <a:pt x="21332" y="10962"/>
                    <a:pt x="21330" y="10965"/>
                    <a:pt x="21328" y="10969"/>
                  </a:cubicBezTo>
                  <a:lnTo>
                    <a:pt x="21328" y="10969"/>
                  </a:lnTo>
                  <a:cubicBezTo>
                    <a:pt x="21327" y="10968"/>
                    <a:pt x="21326" y="10967"/>
                    <a:pt x="21325" y="10965"/>
                  </a:cubicBezTo>
                  <a:cubicBezTo>
                    <a:pt x="21328" y="10963"/>
                    <a:pt x="21330" y="10961"/>
                    <a:pt x="21333" y="10959"/>
                  </a:cubicBezTo>
                  <a:close/>
                  <a:moveTo>
                    <a:pt x="21646" y="10798"/>
                  </a:moveTo>
                  <a:cubicBezTo>
                    <a:pt x="21641" y="10802"/>
                    <a:pt x="21635" y="10805"/>
                    <a:pt x="21630" y="10809"/>
                  </a:cubicBezTo>
                  <a:lnTo>
                    <a:pt x="21630" y="10809"/>
                  </a:lnTo>
                  <a:cubicBezTo>
                    <a:pt x="21631" y="10807"/>
                    <a:pt x="21632" y="10804"/>
                    <a:pt x="21634" y="10800"/>
                  </a:cubicBezTo>
                  <a:lnTo>
                    <a:pt x="21634" y="10800"/>
                  </a:lnTo>
                  <a:cubicBezTo>
                    <a:pt x="21624" y="10804"/>
                    <a:pt x="21621" y="10811"/>
                    <a:pt x="21623" y="10813"/>
                  </a:cubicBezTo>
                  <a:lnTo>
                    <a:pt x="21623" y="10813"/>
                  </a:lnTo>
                  <a:cubicBezTo>
                    <a:pt x="21625" y="10812"/>
                    <a:pt x="21627" y="10811"/>
                    <a:pt x="21630" y="10809"/>
                  </a:cubicBezTo>
                  <a:lnTo>
                    <a:pt x="21630" y="10809"/>
                  </a:lnTo>
                  <a:cubicBezTo>
                    <a:pt x="21627" y="10813"/>
                    <a:pt x="21626" y="10814"/>
                    <a:pt x="21624" y="10814"/>
                  </a:cubicBezTo>
                  <a:cubicBezTo>
                    <a:pt x="21624" y="10814"/>
                    <a:pt x="21623" y="10814"/>
                    <a:pt x="21623" y="10813"/>
                  </a:cubicBezTo>
                  <a:lnTo>
                    <a:pt x="21623" y="10813"/>
                  </a:lnTo>
                  <a:cubicBezTo>
                    <a:pt x="21557" y="10856"/>
                    <a:pt x="21483" y="10897"/>
                    <a:pt x="21408" y="10929"/>
                  </a:cubicBezTo>
                  <a:cubicBezTo>
                    <a:pt x="21384" y="10953"/>
                    <a:pt x="21372" y="10977"/>
                    <a:pt x="21325" y="10977"/>
                  </a:cubicBezTo>
                  <a:cubicBezTo>
                    <a:pt x="21326" y="10974"/>
                    <a:pt x="21327" y="10971"/>
                    <a:pt x="21328" y="10969"/>
                  </a:cubicBezTo>
                  <a:lnTo>
                    <a:pt x="21328" y="10969"/>
                  </a:lnTo>
                  <a:cubicBezTo>
                    <a:pt x="21331" y="10971"/>
                    <a:pt x="21333" y="10972"/>
                    <a:pt x="21335" y="10972"/>
                  </a:cubicBezTo>
                  <a:cubicBezTo>
                    <a:pt x="21343" y="10972"/>
                    <a:pt x="21348" y="10957"/>
                    <a:pt x="21347" y="10949"/>
                  </a:cubicBezTo>
                  <a:lnTo>
                    <a:pt x="21347" y="10949"/>
                  </a:lnTo>
                  <a:cubicBezTo>
                    <a:pt x="21343" y="10952"/>
                    <a:pt x="21338" y="10956"/>
                    <a:pt x="21333" y="10959"/>
                  </a:cubicBezTo>
                  <a:lnTo>
                    <a:pt x="21333" y="10959"/>
                  </a:lnTo>
                  <a:cubicBezTo>
                    <a:pt x="21339" y="10948"/>
                    <a:pt x="21343" y="10944"/>
                    <a:pt x="21345" y="10944"/>
                  </a:cubicBezTo>
                  <a:cubicBezTo>
                    <a:pt x="21346" y="10944"/>
                    <a:pt x="21347" y="10946"/>
                    <a:pt x="21347" y="10949"/>
                  </a:cubicBezTo>
                  <a:lnTo>
                    <a:pt x="21347" y="10949"/>
                  </a:lnTo>
                  <a:cubicBezTo>
                    <a:pt x="21371" y="10931"/>
                    <a:pt x="21390" y="10915"/>
                    <a:pt x="21408" y="10905"/>
                  </a:cubicBezTo>
                  <a:lnTo>
                    <a:pt x="21408" y="10905"/>
                  </a:lnTo>
                  <a:cubicBezTo>
                    <a:pt x="21403" y="10907"/>
                    <a:pt x="21399" y="10908"/>
                    <a:pt x="21397" y="10908"/>
                  </a:cubicBezTo>
                  <a:cubicBezTo>
                    <a:pt x="21381" y="10908"/>
                    <a:pt x="21479" y="10839"/>
                    <a:pt x="21508" y="10839"/>
                  </a:cubicBezTo>
                  <a:cubicBezTo>
                    <a:pt x="21512" y="10839"/>
                    <a:pt x="21515" y="10841"/>
                    <a:pt x="21515" y="10846"/>
                  </a:cubicBezTo>
                  <a:cubicBezTo>
                    <a:pt x="21480" y="10858"/>
                    <a:pt x="21456" y="10881"/>
                    <a:pt x="21420" y="10917"/>
                  </a:cubicBezTo>
                  <a:cubicBezTo>
                    <a:pt x="21492" y="10870"/>
                    <a:pt x="21563" y="10810"/>
                    <a:pt x="21634" y="10798"/>
                  </a:cubicBezTo>
                  <a:lnTo>
                    <a:pt x="21634" y="10798"/>
                  </a:lnTo>
                  <a:cubicBezTo>
                    <a:pt x="21634" y="10799"/>
                    <a:pt x="21634" y="10799"/>
                    <a:pt x="21634" y="10800"/>
                  </a:cubicBezTo>
                  <a:lnTo>
                    <a:pt x="21634" y="10800"/>
                  </a:lnTo>
                  <a:cubicBezTo>
                    <a:pt x="21637" y="10799"/>
                    <a:pt x="21641" y="10798"/>
                    <a:pt x="21646" y="10798"/>
                  </a:cubicBezTo>
                  <a:close/>
                  <a:moveTo>
                    <a:pt x="20170" y="10968"/>
                  </a:moveTo>
                  <a:cubicBezTo>
                    <a:pt x="20174" y="10968"/>
                    <a:pt x="20181" y="10971"/>
                    <a:pt x="20194" y="10977"/>
                  </a:cubicBezTo>
                  <a:cubicBezTo>
                    <a:pt x="20190" y="10977"/>
                    <a:pt x="20188" y="10978"/>
                    <a:pt x="20186" y="10979"/>
                  </a:cubicBezTo>
                  <a:lnTo>
                    <a:pt x="20186" y="10979"/>
                  </a:lnTo>
                  <a:cubicBezTo>
                    <a:pt x="20189" y="10979"/>
                    <a:pt x="20191" y="10978"/>
                    <a:pt x="20194" y="10977"/>
                  </a:cubicBezTo>
                  <a:lnTo>
                    <a:pt x="20194" y="10977"/>
                  </a:lnTo>
                  <a:cubicBezTo>
                    <a:pt x="20190" y="10981"/>
                    <a:pt x="20187" y="10982"/>
                    <a:pt x="20186" y="10982"/>
                  </a:cubicBezTo>
                  <a:cubicBezTo>
                    <a:pt x="20184" y="10982"/>
                    <a:pt x="20185" y="10980"/>
                    <a:pt x="20186" y="10979"/>
                  </a:cubicBezTo>
                  <a:lnTo>
                    <a:pt x="20186" y="10979"/>
                  </a:lnTo>
                  <a:cubicBezTo>
                    <a:pt x="20185" y="10979"/>
                    <a:pt x="20184" y="10979"/>
                    <a:pt x="20183" y="10979"/>
                  </a:cubicBezTo>
                  <a:cubicBezTo>
                    <a:pt x="20170" y="10979"/>
                    <a:pt x="20161" y="10968"/>
                    <a:pt x="20170" y="10968"/>
                  </a:cubicBezTo>
                  <a:close/>
                  <a:moveTo>
                    <a:pt x="21134" y="11012"/>
                  </a:moveTo>
                  <a:cubicBezTo>
                    <a:pt x="21131" y="11016"/>
                    <a:pt x="21128" y="11019"/>
                    <a:pt x="21127" y="11023"/>
                  </a:cubicBezTo>
                  <a:lnTo>
                    <a:pt x="21127" y="11023"/>
                  </a:lnTo>
                  <a:cubicBezTo>
                    <a:pt x="21130" y="11020"/>
                    <a:pt x="21132" y="11017"/>
                    <a:pt x="21134" y="11012"/>
                  </a:cubicBezTo>
                  <a:close/>
                  <a:moveTo>
                    <a:pt x="20170" y="10989"/>
                  </a:moveTo>
                  <a:cubicBezTo>
                    <a:pt x="20182" y="11001"/>
                    <a:pt x="20182" y="11012"/>
                    <a:pt x="20182" y="11024"/>
                  </a:cubicBezTo>
                  <a:lnTo>
                    <a:pt x="20170" y="10989"/>
                  </a:lnTo>
                  <a:close/>
                  <a:moveTo>
                    <a:pt x="21766" y="11024"/>
                  </a:moveTo>
                  <a:cubicBezTo>
                    <a:pt x="21765" y="11024"/>
                    <a:pt x="21765" y="11024"/>
                    <a:pt x="21765" y="11024"/>
                  </a:cubicBezTo>
                  <a:lnTo>
                    <a:pt x="21765" y="11024"/>
                  </a:lnTo>
                  <a:cubicBezTo>
                    <a:pt x="21765" y="11024"/>
                    <a:pt x="21765" y="11024"/>
                    <a:pt x="21765" y="11024"/>
                  </a:cubicBezTo>
                  <a:cubicBezTo>
                    <a:pt x="21766" y="11024"/>
                    <a:pt x="21766" y="11024"/>
                    <a:pt x="21766" y="11024"/>
                  </a:cubicBezTo>
                  <a:close/>
                  <a:moveTo>
                    <a:pt x="20563" y="11036"/>
                  </a:moveTo>
                  <a:cubicBezTo>
                    <a:pt x="20562" y="11037"/>
                    <a:pt x="20561" y="11037"/>
                    <a:pt x="20560" y="11038"/>
                  </a:cubicBezTo>
                  <a:lnTo>
                    <a:pt x="20560" y="11038"/>
                  </a:lnTo>
                  <a:cubicBezTo>
                    <a:pt x="20561" y="11037"/>
                    <a:pt x="20562" y="11037"/>
                    <a:pt x="20563" y="11036"/>
                  </a:cubicBezTo>
                  <a:close/>
                  <a:moveTo>
                    <a:pt x="21765" y="11024"/>
                  </a:moveTo>
                  <a:lnTo>
                    <a:pt x="21765" y="11024"/>
                  </a:lnTo>
                  <a:cubicBezTo>
                    <a:pt x="21756" y="11025"/>
                    <a:pt x="21747" y="11032"/>
                    <a:pt x="21738" y="11040"/>
                  </a:cubicBezTo>
                  <a:lnTo>
                    <a:pt x="21738" y="11040"/>
                  </a:lnTo>
                  <a:cubicBezTo>
                    <a:pt x="21746" y="11034"/>
                    <a:pt x="21755" y="11029"/>
                    <a:pt x="21765" y="11024"/>
                  </a:cubicBezTo>
                  <a:close/>
                  <a:moveTo>
                    <a:pt x="21738" y="11040"/>
                  </a:moveTo>
                  <a:cubicBezTo>
                    <a:pt x="21735" y="11042"/>
                    <a:pt x="21733" y="11044"/>
                    <a:pt x="21731" y="11046"/>
                  </a:cubicBezTo>
                  <a:lnTo>
                    <a:pt x="21731" y="11046"/>
                  </a:lnTo>
                  <a:cubicBezTo>
                    <a:pt x="21730" y="11047"/>
                    <a:pt x="21730" y="11047"/>
                    <a:pt x="21730" y="11048"/>
                  </a:cubicBezTo>
                  <a:cubicBezTo>
                    <a:pt x="21732" y="11045"/>
                    <a:pt x="21735" y="11043"/>
                    <a:pt x="21738" y="11040"/>
                  </a:cubicBezTo>
                  <a:close/>
                  <a:moveTo>
                    <a:pt x="21737" y="11032"/>
                  </a:moveTo>
                  <a:lnTo>
                    <a:pt x="21737" y="11032"/>
                  </a:lnTo>
                  <a:cubicBezTo>
                    <a:pt x="21737" y="11032"/>
                    <a:pt x="21731" y="11040"/>
                    <a:pt x="21718" y="11060"/>
                  </a:cubicBezTo>
                  <a:cubicBezTo>
                    <a:pt x="21722" y="11055"/>
                    <a:pt x="21726" y="11050"/>
                    <a:pt x="21731" y="11046"/>
                  </a:cubicBezTo>
                  <a:lnTo>
                    <a:pt x="21731" y="11046"/>
                  </a:lnTo>
                  <a:cubicBezTo>
                    <a:pt x="21735" y="11037"/>
                    <a:pt x="21738" y="11032"/>
                    <a:pt x="21737" y="11032"/>
                  </a:cubicBezTo>
                  <a:close/>
                  <a:moveTo>
                    <a:pt x="21574" y="11036"/>
                  </a:moveTo>
                  <a:cubicBezTo>
                    <a:pt x="21551" y="11048"/>
                    <a:pt x="21525" y="11061"/>
                    <a:pt x="21525" y="11061"/>
                  </a:cubicBezTo>
                  <a:cubicBezTo>
                    <a:pt x="21525" y="11061"/>
                    <a:pt x="21526" y="11061"/>
                    <a:pt x="21527" y="11060"/>
                  </a:cubicBezTo>
                  <a:cubicBezTo>
                    <a:pt x="21533" y="11060"/>
                    <a:pt x="21559" y="11046"/>
                    <a:pt x="21574" y="11036"/>
                  </a:cubicBezTo>
                  <a:close/>
                  <a:moveTo>
                    <a:pt x="21669" y="11060"/>
                  </a:moveTo>
                  <a:cubicBezTo>
                    <a:pt x="21668" y="11061"/>
                    <a:pt x="21667" y="11061"/>
                    <a:pt x="21667" y="11061"/>
                  </a:cubicBezTo>
                  <a:cubicBezTo>
                    <a:pt x="21668" y="11061"/>
                    <a:pt x="21669" y="11061"/>
                    <a:pt x="21670" y="11060"/>
                  </a:cubicBezTo>
                  <a:cubicBezTo>
                    <a:pt x="21670" y="11060"/>
                    <a:pt x="21670" y="11060"/>
                    <a:pt x="21669" y="11060"/>
                  </a:cubicBezTo>
                  <a:close/>
                  <a:moveTo>
                    <a:pt x="21304" y="11069"/>
                  </a:moveTo>
                  <a:cubicBezTo>
                    <a:pt x="21302" y="11070"/>
                    <a:pt x="21301" y="11071"/>
                    <a:pt x="21301" y="11072"/>
                  </a:cubicBezTo>
                  <a:cubicBezTo>
                    <a:pt x="21302" y="11071"/>
                    <a:pt x="21303" y="11070"/>
                    <a:pt x="21304" y="11069"/>
                  </a:cubicBezTo>
                  <a:close/>
                  <a:moveTo>
                    <a:pt x="5754" y="11118"/>
                  </a:moveTo>
                  <a:cubicBezTo>
                    <a:pt x="5753" y="11118"/>
                    <a:pt x="5752" y="11119"/>
                    <a:pt x="5751" y="11120"/>
                  </a:cubicBezTo>
                  <a:cubicBezTo>
                    <a:pt x="5751" y="11120"/>
                    <a:pt x="5751" y="11120"/>
                    <a:pt x="5751" y="11120"/>
                  </a:cubicBezTo>
                  <a:cubicBezTo>
                    <a:pt x="5751" y="11120"/>
                    <a:pt x="5752" y="11120"/>
                    <a:pt x="5754" y="11118"/>
                  </a:cubicBezTo>
                  <a:close/>
                  <a:moveTo>
                    <a:pt x="20789" y="11120"/>
                  </a:moveTo>
                  <a:cubicBezTo>
                    <a:pt x="20786" y="11128"/>
                    <a:pt x="20787" y="11131"/>
                    <a:pt x="20790" y="11131"/>
                  </a:cubicBezTo>
                  <a:lnTo>
                    <a:pt x="20790" y="11131"/>
                  </a:lnTo>
                  <a:cubicBezTo>
                    <a:pt x="20790" y="11128"/>
                    <a:pt x="20789" y="11124"/>
                    <a:pt x="20789" y="11120"/>
                  </a:cubicBezTo>
                  <a:close/>
                  <a:moveTo>
                    <a:pt x="20242" y="11123"/>
                  </a:moveTo>
                  <a:cubicBezTo>
                    <a:pt x="20251" y="11123"/>
                    <a:pt x="20256" y="11125"/>
                    <a:pt x="20253" y="11132"/>
                  </a:cubicBezTo>
                  <a:cubicBezTo>
                    <a:pt x="20237" y="11133"/>
                    <a:pt x="20226" y="11134"/>
                    <a:pt x="20219" y="11134"/>
                  </a:cubicBezTo>
                  <a:cubicBezTo>
                    <a:pt x="20191" y="11134"/>
                    <a:pt x="20223" y="11123"/>
                    <a:pt x="20242" y="11123"/>
                  </a:cubicBezTo>
                  <a:close/>
                  <a:moveTo>
                    <a:pt x="20206" y="11001"/>
                  </a:moveTo>
                  <a:cubicBezTo>
                    <a:pt x="20218" y="11024"/>
                    <a:pt x="20241" y="11060"/>
                    <a:pt x="20253" y="11096"/>
                  </a:cubicBezTo>
                  <a:cubicBezTo>
                    <a:pt x="20251" y="11093"/>
                    <a:pt x="20249" y="11092"/>
                    <a:pt x="20246" y="11092"/>
                  </a:cubicBezTo>
                  <a:cubicBezTo>
                    <a:pt x="20229" y="11092"/>
                    <a:pt x="20198" y="11142"/>
                    <a:pt x="20185" y="11142"/>
                  </a:cubicBezTo>
                  <a:cubicBezTo>
                    <a:pt x="20175" y="11142"/>
                    <a:pt x="20177" y="11111"/>
                    <a:pt x="20206" y="11001"/>
                  </a:cubicBezTo>
                  <a:close/>
                  <a:moveTo>
                    <a:pt x="20063" y="11179"/>
                  </a:moveTo>
                  <a:cubicBezTo>
                    <a:pt x="20063" y="11181"/>
                    <a:pt x="20064" y="11183"/>
                    <a:pt x="20065" y="11184"/>
                  </a:cubicBezTo>
                  <a:lnTo>
                    <a:pt x="20065" y="11184"/>
                  </a:lnTo>
                  <a:cubicBezTo>
                    <a:pt x="20064" y="11182"/>
                    <a:pt x="20063" y="11181"/>
                    <a:pt x="20063" y="11179"/>
                  </a:cubicBezTo>
                  <a:close/>
                  <a:moveTo>
                    <a:pt x="20777" y="11179"/>
                  </a:moveTo>
                  <a:cubicBezTo>
                    <a:pt x="20783" y="11185"/>
                    <a:pt x="20789" y="11188"/>
                    <a:pt x="20792" y="11188"/>
                  </a:cubicBezTo>
                  <a:cubicBezTo>
                    <a:pt x="20795" y="11188"/>
                    <a:pt x="20795" y="11185"/>
                    <a:pt x="20789" y="11179"/>
                  </a:cubicBezTo>
                  <a:close/>
                  <a:moveTo>
                    <a:pt x="6087" y="11188"/>
                  </a:moveTo>
                  <a:cubicBezTo>
                    <a:pt x="6091" y="11188"/>
                    <a:pt x="6098" y="11189"/>
                    <a:pt x="6109" y="11191"/>
                  </a:cubicBezTo>
                  <a:cubicBezTo>
                    <a:pt x="6101" y="11190"/>
                    <a:pt x="6094" y="11188"/>
                    <a:pt x="6087" y="11188"/>
                  </a:cubicBezTo>
                  <a:close/>
                  <a:moveTo>
                    <a:pt x="6109" y="11191"/>
                  </a:moveTo>
                  <a:cubicBezTo>
                    <a:pt x="6108" y="11192"/>
                    <a:pt x="6107" y="11192"/>
                    <a:pt x="6106" y="11193"/>
                  </a:cubicBezTo>
                  <a:lnTo>
                    <a:pt x="6106" y="11193"/>
                  </a:lnTo>
                  <a:cubicBezTo>
                    <a:pt x="6107" y="11192"/>
                    <a:pt x="6108" y="11192"/>
                    <a:pt x="6109" y="11191"/>
                  </a:cubicBezTo>
                  <a:close/>
                  <a:moveTo>
                    <a:pt x="5947" y="11209"/>
                  </a:moveTo>
                  <a:lnTo>
                    <a:pt x="5947" y="11209"/>
                  </a:lnTo>
                  <a:cubicBezTo>
                    <a:pt x="5947" y="11212"/>
                    <a:pt x="5947" y="11217"/>
                    <a:pt x="5948" y="11222"/>
                  </a:cubicBezTo>
                  <a:lnTo>
                    <a:pt x="5948" y="11222"/>
                  </a:lnTo>
                  <a:cubicBezTo>
                    <a:pt x="5942" y="11220"/>
                    <a:pt x="5936" y="11217"/>
                    <a:pt x="5930" y="11215"/>
                  </a:cubicBezTo>
                  <a:cubicBezTo>
                    <a:pt x="5936" y="11213"/>
                    <a:pt x="5941" y="11211"/>
                    <a:pt x="5947" y="11209"/>
                  </a:cubicBezTo>
                  <a:close/>
                  <a:moveTo>
                    <a:pt x="21099" y="11227"/>
                  </a:moveTo>
                  <a:cubicBezTo>
                    <a:pt x="21095" y="11227"/>
                    <a:pt x="21092" y="11228"/>
                    <a:pt x="21089" y="11230"/>
                  </a:cubicBezTo>
                  <a:lnTo>
                    <a:pt x="21089" y="11230"/>
                  </a:lnTo>
                  <a:cubicBezTo>
                    <a:pt x="21097" y="11228"/>
                    <a:pt x="21101" y="11227"/>
                    <a:pt x="21099" y="11227"/>
                  </a:cubicBezTo>
                  <a:close/>
                  <a:moveTo>
                    <a:pt x="6061" y="11186"/>
                  </a:moveTo>
                  <a:cubicBezTo>
                    <a:pt x="6069" y="11186"/>
                    <a:pt x="6078" y="11187"/>
                    <a:pt x="6087" y="11188"/>
                  </a:cubicBezTo>
                  <a:lnTo>
                    <a:pt x="6087" y="11188"/>
                  </a:lnTo>
                  <a:cubicBezTo>
                    <a:pt x="6086" y="11188"/>
                    <a:pt x="6085" y="11188"/>
                    <a:pt x="6084" y="11188"/>
                  </a:cubicBezTo>
                  <a:cubicBezTo>
                    <a:pt x="6072" y="11188"/>
                    <a:pt x="6086" y="11194"/>
                    <a:pt x="6098" y="11194"/>
                  </a:cubicBezTo>
                  <a:cubicBezTo>
                    <a:pt x="6101" y="11194"/>
                    <a:pt x="6104" y="11194"/>
                    <a:pt x="6106" y="11193"/>
                  </a:cubicBezTo>
                  <a:lnTo>
                    <a:pt x="6106" y="11193"/>
                  </a:lnTo>
                  <a:cubicBezTo>
                    <a:pt x="6058" y="11229"/>
                    <a:pt x="6087" y="11265"/>
                    <a:pt x="6065" y="11265"/>
                  </a:cubicBezTo>
                  <a:cubicBezTo>
                    <a:pt x="6052" y="11265"/>
                    <a:pt x="6022" y="11253"/>
                    <a:pt x="5952" y="11224"/>
                  </a:cubicBezTo>
                  <a:lnTo>
                    <a:pt x="5952" y="11224"/>
                  </a:lnTo>
                  <a:cubicBezTo>
                    <a:pt x="5951" y="11218"/>
                    <a:pt x="5951" y="11212"/>
                    <a:pt x="5950" y="11207"/>
                  </a:cubicBezTo>
                  <a:lnTo>
                    <a:pt x="5950" y="11207"/>
                  </a:lnTo>
                  <a:cubicBezTo>
                    <a:pt x="5987" y="11194"/>
                    <a:pt x="6024" y="11186"/>
                    <a:pt x="6061" y="11186"/>
                  </a:cubicBezTo>
                  <a:close/>
                  <a:moveTo>
                    <a:pt x="20051" y="11298"/>
                  </a:moveTo>
                  <a:cubicBezTo>
                    <a:pt x="20043" y="11302"/>
                    <a:pt x="20039" y="11303"/>
                    <a:pt x="20038" y="11303"/>
                  </a:cubicBezTo>
                  <a:cubicBezTo>
                    <a:pt x="20035" y="11303"/>
                    <a:pt x="20043" y="11298"/>
                    <a:pt x="20051" y="11298"/>
                  </a:cubicBezTo>
                  <a:close/>
                  <a:moveTo>
                    <a:pt x="20102" y="11315"/>
                  </a:moveTo>
                  <a:cubicBezTo>
                    <a:pt x="20105" y="11315"/>
                    <a:pt x="20108" y="11317"/>
                    <a:pt x="20110" y="11322"/>
                  </a:cubicBezTo>
                  <a:cubicBezTo>
                    <a:pt x="20103" y="11327"/>
                    <a:pt x="20098" y="11329"/>
                    <a:pt x="20095" y="11329"/>
                  </a:cubicBezTo>
                  <a:cubicBezTo>
                    <a:pt x="20087" y="11329"/>
                    <a:pt x="20094" y="11315"/>
                    <a:pt x="20102" y="11315"/>
                  </a:cubicBezTo>
                  <a:close/>
                  <a:moveTo>
                    <a:pt x="20075" y="11334"/>
                  </a:moveTo>
                  <a:cubicBezTo>
                    <a:pt x="20075" y="11334"/>
                    <a:pt x="20075" y="11334"/>
                    <a:pt x="20075" y="11334"/>
                  </a:cubicBezTo>
                  <a:lnTo>
                    <a:pt x="20075" y="11334"/>
                  </a:lnTo>
                  <a:cubicBezTo>
                    <a:pt x="20075" y="11334"/>
                    <a:pt x="20075" y="11334"/>
                    <a:pt x="20075" y="11334"/>
                  </a:cubicBezTo>
                  <a:close/>
                  <a:moveTo>
                    <a:pt x="5975" y="11343"/>
                  </a:moveTo>
                  <a:cubicBezTo>
                    <a:pt x="5975" y="11345"/>
                    <a:pt x="5976" y="11346"/>
                    <a:pt x="5977" y="11346"/>
                  </a:cubicBezTo>
                  <a:cubicBezTo>
                    <a:pt x="5977" y="11346"/>
                    <a:pt x="5977" y="11346"/>
                    <a:pt x="5978" y="11346"/>
                  </a:cubicBezTo>
                  <a:cubicBezTo>
                    <a:pt x="5977" y="11345"/>
                    <a:pt x="5976" y="11344"/>
                    <a:pt x="5975" y="11343"/>
                  </a:cubicBezTo>
                  <a:close/>
                  <a:moveTo>
                    <a:pt x="20075" y="11334"/>
                  </a:moveTo>
                  <a:cubicBezTo>
                    <a:pt x="20075" y="11338"/>
                    <a:pt x="20075" y="11343"/>
                    <a:pt x="20075" y="11347"/>
                  </a:cubicBezTo>
                  <a:lnTo>
                    <a:pt x="20075" y="11347"/>
                  </a:lnTo>
                  <a:cubicBezTo>
                    <a:pt x="20072" y="11344"/>
                    <a:pt x="20072" y="11340"/>
                    <a:pt x="20075" y="11334"/>
                  </a:cubicBezTo>
                  <a:close/>
                  <a:moveTo>
                    <a:pt x="20075" y="11334"/>
                  </a:moveTo>
                  <a:cubicBezTo>
                    <a:pt x="20088" y="11343"/>
                    <a:pt x="20090" y="11348"/>
                    <a:pt x="20088" y="11350"/>
                  </a:cubicBezTo>
                  <a:lnTo>
                    <a:pt x="20088" y="11350"/>
                  </a:lnTo>
                  <a:cubicBezTo>
                    <a:pt x="20084" y="11345"/>
                    <a:pt x="20080" y="11339"/>
                    <a:pt x="20075" y="11334"/>
                  </a:cubicBezTo>
                  <a:close/>
                  <a:moveTo>
                    <a:pt x="20264" y="11356"/>
                  </a:moveTo>
                  <a:cubicBezTo>
                    <a:pt x="20264" y="11358"/>
                    <a:pt x="20265" y="11359"/>
                    <a:pt x="20265" y="11359"/>
                  </a:cubicBezTo>
                  <a:cubicBezTo>
                    <a:pt x="20265" y="11359"/>
                    <a:pt x="20265" y="11358"/>
                    <a:pt x="20265" y="11358"/>
                  </a:cubicBezTo>
                  <a:cubicBezTo>
                    <a:pt x="20265" y="11357"/>
                    <a:pt x="20264" y="11357"/>
                    <a:pt x="20264" y="11356"/>
                  </a:cubicBezTo>
                  <a:close/>
                  <a:moveTo>
                    <a:pt x="6775" y="11358"/>
                  </a:moveTo>
                  <a:cubicBezTo>
                    <a:pt x="6774" y="11359"/>
                    <a:pt x="6772" y="11361"/>
                    <a:pt x="6770" y="11362"/>
                  </a:cubicBezTo>
                  <a:lnTo>
                    <a:pt x="6770" y="11362"/>
                  </a:lnTo>
                  <a:cubicBezTo>
                    <a:pt x="6772" y="11361"/>
                    <a:pt x="6774" y="11359"/>
                    <a:pt x="6775" y="11358"/>
                  </a:cubicBezTo>
                  <a:close/>
                  <a:moveTo>
                    <a:pt x="6168" y="11358"/>
                  </a:moveTo>
                  <a:cubicBezTo>
                    <a:pt x="6162" y="11364"/>
                    <a:pt x="6156" y="11367"/>
                    <a:pt x="6149" y="11367"/>
                  </a:cubicBezTo>
                  <a:cubicBezTo>
                    <a:pt x="6141" y="11367"/>
                    <a:pt x="6132" y="11364"/>
                    <a:pt x="6121" y="11358"/>
                  </a:cubicBezTo>
                  <a:close/>
                  <a:moveTo>
                    <a:pt x="15567" y="11349"/>
                  </a:moveTo>
                  <a:cubicBezTo>
                    <a:pt x="15564" y="11349"/>
                    <a:pt x="15558" y="11356"/>
                    <a:pt x="15551" y="11376"/>
                  </a:cubicBezTo>
                  <a:lnTo>
                    <a:pt x="15551" y="11376"/>
                  </a:lnTo>
                  <a:cubicBezTo>
                    <a:pt x="15568" y="11365"/>
                    <a:pt x="15571" y="11349"/>
                    <a:pt x="15567" y="11349"/>
                  </a:cubicBezTo>
                  <a:close/>
                  <a:moveTo>
                    <a:pt x="20271" y="11309"/>
                  </a:moveTo>
                  <a:cubicBezTo>
                    <a:pt x="20280" y="11309"/>
                    <a:pt x="20297" y="11318"/>
                    <a:pt x="20325" y="11346"/>
                  </a:cubicBezTo>
                  <a:cubicBezTo>
                    <a:pt x="20289" y="11358"/>
                    <a:pt x="20253" y="11370"/>
                    <a:pt x="20218" y="11382"/>
                  </a:cubicBezTo>
                  <a:cubicBezTo>
                    <a:pt x="20235" y="11376"/>
                    <a:pt x="20238" y="11373"/>
                    <a:pt x="20235" y="11373"/>
                  </a:cubicBezTo>
                  <a:cubicBezTo>
                    <a:pt x="20232" y="11373"/>
                    <a:pt x="20224" y="11376"/>
                    <a:pt x="20218" y="11382"/>
                  </a:cubicBezTo>
                  <a:cubicBezTo>
                    <a:pt x="20233" y="11358"/>
                    <a:pt x="20238" y="11345"/>
                    <a:pt x="20247" y="11345"/>
                  </a:cubicBezTo>
                  <a:cubicBezTo>
                    <a:pt x="20251" y="11345"/>
                    <a:pt x="20256" y="11349"/>
                    <a:pt x="20264" y="11356"/>
                  </a:cubicBezTo>
                  <a:lnTo>
                    <a:pt x="20264" y="11356"/>
                  </a:lnTo>
                  <a:cubicBezTo>
                    <a:pt x="20260" y="11346"/>
                    <a:pt x="20252" y="11309"/>
                    <a:pt x="20271" y="11309"/>
                  </a:cubicBezTo>
                  <a:close/>
                  <a:moveTo>
                    <a:pt x="20075" y="11347"/>
                  </a:moveTo>
                  <a:cubicBezTo>
                    <a:pt x="20077" y="11350"/>
                    <a:pt x="20081" y="11352"/>
                    <a:pt x="20084" y="11352"/>
                  </a:cubicBezTo>
                  <a:cubicBezTo>
                    <a:pt x="20085" y="11352"/>
                    <a:pt x="20087" y="11351"/>
                    <a:pt x="20088" y="11350"/>
                  </a:cubicBezTo>
                  <a:lnTo>
                    <a:pt x="20088" y="11350"/>
                  </a:lnTo>
                  <a:cubicBezTo>
                    <a:pt x="20098" y="11369"/>
                    <a:pt x="20096" y="11387"/>
                    <a:pt x="20087" y="11405"/>
                  </a:cubicBezTo>
                  <a:cubicBezTo>
                    <a:pt x="20077" y="11386"/>
                    <a:pt x="20075" y="11367"/>
                    <a:pt x="20075" y="11347"/>
                  </a:cubicBezTo>
                  <a:close/>
                  <a:moveTo>
                    <a:pt x="20796" y="11428"/>
                  </a:moveTo>
                  <a:cubicBezTo>
                    <a:pt x="20794" y="11428"/>
                    <a:pt x="20792" y="11428"/>
                    <a:pt x="20789" y="11429"/>
                  </a:cubicBezTo>
                  <a:cubicBezTo>
                    <a:pt x="20791" y="11429"/>
                    <a:pt x="20794" y="11428"/>
                    <a:pt x="20796" y="11428"/>
                  </a:cubicBezTo>
                  <a:close/>
                  <a:moveTo>
                    <a:pt x="6644" y="11358"/>
                  </a:moveTo>
                  <a:lnTo>
                    <a:pt x="6644" y="11358"/>
                  </a:lnTo>
                  <a:cubicBezTo>
                    <a:pt x="6585" y="11462"/>
                    <a:pt x="6595" y="11478"/>
                    <a:pt x="6585" y="11478"/>
                  </a:cubicBezTo>
                  <a:cubicBezTo>
                    <a:pt x="6581" y="11478"/>
                    <a:pt x="6572" y="11475"/>
                    <a:pt x="6554" y="11475"/>
                  </a:cubicBezTo>
                  <a:cubicBezTo>
                    <a:pt x="6546" y="11475"/>
                    <a:pt x="6537" y="11476"/>
                    <a:pt x="6525" y="11477"/>
                  </a:cubicBezTo>
                  <a:cubicBezTo>
                    <a:pt x="6561" y="11441"/>
                    <a:pt x="6609" y="11393"/>
                    <a:pt x="6644" y="11358"/>
                  </a:cubicBezTo>
                  <a:close/>
                  <a:moveTo>
                    <a:pt x="6359" y="11465"/>
                  </a:moveTo>
                  <a:lnTo>
                    <a:pt x="6359" y="11465"/>
                  </a:lnTo>
                  <a:cubicBezTo>
                    <a:pt x="6379" y="11469"/>
                    <a:pt x="6391" y="11475"/>
                    <a:pt x="6396" y="11479"/>
                  </a:cubicBezTo>
                  <a:lnTo>
                    <a:pt x="6396" y="11479"/>
                  </a:lnTo>
                  <a:cubicBezTo>
                    <a:pt x="6384" y="11476"/>
                    <a:pt x="6371" y="11471"/>
                    <a:pt x="6359" y="11465"/>
                  </a:cubicBezTo>
                  <a:lnTo>
                    <a:pt x="6359" y="11465"/>
                  </a:lnTo>
                  <a:cubicBezTo>
                    <a:pt x="6359" y="11465"/>
                    <a:pt x="6359" y="11465"/>
                    <a:pt x="6359" y="11465"/>
                  </a:cubicBezTo>
                  <a:close/>
                  <a:moveTo>
                    <a:pt x="6502" y="11453"/>
                  </a:moveTo>
                  <a:lnTo>
                    <a:pt x="6502" y="11453"/>
                  </a:lnTo>
                  <a:cubicBezTo>
                    <a:pt x="6490" y="11481"/>
                    <a:pt x="6466" y="11490"/>
                    <a:pt x="6440" y="11490"/>
                  </a:cubicBezTo>
                  <a:cubicBezTo>
                    <a:pt x="6426" y="11490"/>
                    <a:pt x="6412" y="11488"/>
                    <a:pt x="6398" y="11483"/>
                  </a:cubicBezTo>
                  <a:lnTo>
                    <a:pt x="6398" y="11483"/>
                  </a:lnTo>
                  <a:cubicBezTo>
                    <a:pt x="6398" y="11484"/>
                    <a:pt x="6397" y="11484"/>
                    <a:pt x="6396" y="11484"/>
                  </a:cubicBezTo>
                  <a:cubicBezTo>
                    <a:pt x="6391" y="11484"/>
                    <a:pt x="6377" y="11479"/>
                    <a:pt x="6359" y="11465"/>
                  </a:cubicBezTo>
                  <a:lnTo>
                    <a:pt x="6359" y="11465"/>
                  </a:lnTo>
                  <a:cubicBezTo>
                    <a:pt x="6369" y="11472"/>
                    <a:pt x="6383" y="11478"/>
                    <a:pt x="6398" y="11483"/>
                  </a:cubicBezTo>
                  <a:lnTo>
                    <a:pt x="6398" y="11483"/>
                  </a:lnTo>
                  <a:cubicBezTo>
                    <a:pt x="6400" y="11483"/>
                    <a:pt x="6399" y="11481"/>
                    <a:pt x="6396" y="11479"/>
                  </a:cubicBezTo>
                  <a:lnTo>
                    <a:pt x="6396" y="11479"/>
                  </a:lnTo>
                  <a:cubicBezTo>
                    <a:pt x="6405" y="11480"/>
                    <a:pt x="6414" y="11481"/>
                    <a:pt x="6423" y="11481"/>
                  </a:cubicBezTo>
                  <a:cubicBezTo>
                    <a:pt x="6449" y="11481"/>
                    <a:pt x="6475" y="11473"/>
                    <a:pt x="6502" y="11453"/>
                  </a:cubicBezTo>
                  <a:close/>
                  <a:moveTo>
                    <a:pt x="20092" y="11482"/>
                  </a:moveTo>
                  <a:cubicBezTo>
                    <a:pt x="20090" y="11484"/>
                    <a:pt x="20088" y="11486"/>
                    <a:pt x="20087" y="11489"/>
                  </a:cubicBezTo>
                  <a:cubicBezTo>
                    <a:pt x="20087" y="11490"/>
                    <a:pt x="20087" y="11491"/>
                    <a:pt x="20087" y="11491"/>
                  </a:cubicBezTo>
                  <a:cubicBezTo>
                    <a:pt x="20088" y="11491"/>
                    <a:pt x="20091" y="11486"/>
                    <a:pt x="20092" y="11482"/>
                  </a:cubicBezTo>
                  <a:close/>
                  <a:moveTo>
                    <a:pt x="15950" y="11489"/>
                  </a:moveTo>
                  <a:lnTo>
                    <a:pt x="15950" y="11489"/>
                  </a:lnTo>
                  <a:cubicBezTo>
                    <a:pt x="15945" y="11490"/>
                    <a:pt x="15940" y="11491"/>
                    <a:pt x="15935" y="11493"/>
                  </a:cubicBezTo>
                  <a:lnTo>
                    <a:pt x="15935" y="11493"/>
                  </a:lnTo>
                  <a:lnTo>
                    <a:pt x="15943" y="11501"/>
                  </a:lnTo>
                  <a:cubicBezTo>
                    <a:pt x="15945" y="11496"/>
                    <a:pt x="15948" y="11492"/>
                    <a:pt x="15950" y="11489"/>
                  </a:cubicBezTo>
                  <a:close/>
                  <a:moveTo>
                    <a:pt x="6648" y="11509"/>
                  </a:moveTo>
                  <a:cubicBezTo>
                    <a:pt x="6672" y="11509"/>
                    <a:pt x="6637" y="11550"/>
                    <a:pt x="6625" y="11550"/>
                  </a:cubicBezTo>
                  <a:cubicBezTo>
                    <a:pt x="6619" y="11550"/>
                    <a:pt x="6619" y="11541"/>
                    <a:pt x="6633" y="11513"/>
                  </a:cubicBezTo>
                  <a:cubicBezTo>
                    <a:pt x="6639" y="11510"/>
                    <a:pt x="6644" y="11509"/>
                    <a:pt x="6648" y="11509"/>
                  </a:cubicBezTo>
                  <a:close/>
                  <a:moveTo>
                    <a:pt x="6729" y="11542"/>
                  </a:moveTo>
                  <a:cubicBezTo>
                    <a:pt x="6732" y="11542"/>
                    <a:pt x="6735" y="11544"/>
                    <a:pt x="6740" y="11548"/>
                  </a:cubicBezTo>
                  <a:cubicBezTo>
                    <a:pt x="6734" y="11557"/>
                    <a:pt x="6730" y="11560"/>
                    <a:pt x="6727" y="11560"/>
                  </a:cubicBezTo>
                  <a:cubicBezTo>
                    <a:pt x="6719" y="11560"/>
                    <a:pt x="6720" y="11542"/>
                    <a:pt x="6729" y="11542"/>
                  </a:cubicBezTo>
                  <a:close/>
                  <a:moveTo>
                    <a:pt x="20126" y="11461"/>
                  </a:moveTo>
                  <a:cubicBezTo>
                    <a:pt x="20145" y="11461"/>
                    <a:pt x="20158" y="11485"/>
                    <a:pt x="20158" y="11536"/>
                  </a:cubicBezTo>
                  <a:cubicBezTo>
                    <a:pt x="20146" y="11536"/>
                    <a:pt x="20099" y="11524"/>
                    <a:pt x="20099" y="11524"/>
                  </a:cubicBezTo>
                  <a:lnTo>
                    <a:pt x="20099" y="11524"/>
                  </a:lnTo>
                  <a:cubicBezTo>
                    <a:pt x="20087" y="11584"/>
                    <a:pt x="20110" y="11548"/>
                    <a:pt x="20075" y="11596"/>
                  </a:cubicBezTo>
                  <a:cubicBezTo>
                    <a:pt x="20015" y="11503"/>
                    <a:pt x="20040" y="11482"/>
                    <a:pt x="20064" y="11482"/>
                  </a:cubicBezTo>
                  <a:cubicBezTo>
                    <a:pt x="20074" y="11482"/>
                    <a:pt x="20083" y="11485"/>
                    <a:pt x="20087" y="11489"/>
                  </a:cubicBezTo>
                  <a:cubicBezTo>
                    <a:pt x="20090" y="11482"/>
                    <a:pt x="20091" y="11480"/>
                    <a:pt x="20092" y="11480"/>
                  </a:cubicBezTo>
                  <a:lnTo>
                    <a:pt x="20092" y="11480"/>
                  </a:lnTo>
                  <a:cubicBezTo>
                    <a:pt x="20092" y="11480"/>
                    <a:pt x="20092" y="11481"/>
                    <a:pt x="20092" y="11482"/>
                  </a:cubicBezTo>
                  <a:lnTo>
                    <a:pt x="20092" y="11482"/>
                  </a:lnTo>
                  <a:cubicBezTo>
                    <a:pt x="20104" y="11468"/>
                    <a:pt x="20116" y="11461"/>
                    <a:pt x="20126" y="11461"/>
                  </a:cubicBezTo>
                  <a:close/>
                  <a:moveTo>
                    <a:pt x="7204" y="11536"/>
                  </a:moveTo>
                  <a:cubicBezTo>
                    <a:pt x="7220" y="11544"/>
                    <a:pt x="7220" y="11564"/>
                    <a:pt x="7233" y="11564"/>
                  </a:cubicBezTo>
                  <a:cubicBezTo>
                    <a:pt x="7239" y="11564"/>
                    <a:pt x="7248" y="11560"/>
                    <a:pt x="7264" y="11548"/>
                  </a:cubicBezTo>
                  <a:lnTo>
                    <a:pt x="7264" y="11548"/>
                  </a:lnTo>
                  <a:cubicBezTo>
                    <a:pt x="7242" y="11605"/>
                    <a:pt x="7217" y="11632"/>
                    <a:pt x="7187" y="11632"/>
                  </a:cubicBezTo>
                  <a:cubicBezTo>
                    <a:pt x="7167" y="11632"/>
                    <a:pt x="7145" y="11620"/>
                    <a:pt x="7121" y="11596"/>
                  </a:cubicBezTo>
                  <a:cubicBezTo>
                    <a:pt x="7145" y="11572"/>
                    <a:pt x="7180" y="11548"/>
                    <a:pt x="7204" y="11536"/>
                  </a:cubicBezTo>
                  <a:close/>
                  <a:moveTo>
                    <a:pt x="20396" y="10560"/>
                  </a:moveTo>
                  <a:cubicBezTo>
                    <a:pt x="20387" y="10577"/>
                    <a:pt x="20379" y="10588"/>
                    <a:pt x="20370" y="10588"/>
                  </a:cubicBezTo>
                  <a:cubicBezTo>
                    <a:pt x="20368" y="10588"/>
                    <a:pt x="20365" y="10588"/>
                    <a:pt x="20363" y="10586"/>
                  </a:cubicBezTo>
                  <a:lnTo>
                    <a:pt x="20363" y="10586"/>
                  </a:lnTo>
                  <a:cubicBezTo>
                    <a:pt x="20374" y="10595"/>
                    <a:pt x="20418" y="10633"/>
                    <a:pt x="20441" y="10644"/>
                  </a:cubicBezTo>
                  <a:lnTo>
                    <a:pt x="20441" y="10644"/>
                  </a:lnTo>
                  <a:cubicBezTo>
                    <a:pt x="20416" y="10648"/>
                    <a:pt x="20387" y="10659"/>
                    <a:pt x="20365" y="10659"/>
                  </a:cubicBezTo>
                  <a:cubicBezTo>
                    <a:pt x="20359" y="10659"/>
                    <a:pt x="20353" y="10658"/>
                    <a:pt x="20349" y="10655"/>
                  </a:cubicBezTo>
                  <a:lnTo>
                    <a:pt x="20349" y="10655"/>
                  </a:lnTo>
                  <a:cubicBezTo>
                    <a:pt x="20360" y="10667"/>
                    <a:pt x="20360" y="10667"/>
                    <a:pt x="20349" y="10667"/>
                  </a:cubicBezTo>
                  <a:cubicBezTo>
                    <a:pt x="20360" y="10667"/>
                    <a:pt x="20360" y="10667"/>
                    <a:pt x="20360" y="10679"/>
                  </a:cubicBezTo>
                  <a:cubicBezTo>
                    <a:pt x="20363" y="10666"/>
                    <a:pt x="20368" y="10661"/>
                    <a:pt x="20374" y="10661"/>
                  </a:cubicBezTo>
                  <a:cubicBezTo>
                    <a:pt x="20395" y="10661"/>
                    <a:pt x="20432" y="10729"/>
                    <a:pt x="20432" y="10739"/>
                  </a:cubicBezTo>
                  <a:cubicBezTo>
                    <a:pt x="20408" y="10715"/>
                    <a:pt x="20372" y="10715"/>
                    <a:pt x="20360" y="10679"/>
                  </a:cubicBezTo>
                  <a:cubicBezTo>
                    <a:pt x="20360" y="10685"/>
                    <a:pt x="20360" y="10688"/>
                    <a:pt x="20359" y="10688"/>
                  </a:cubicBezTo>
                  <a:cubicBezTo>
                    <a:pt x="20357" y="10688"/>
                    <a:pt x="20354" y="10685"/>
                    <a:pt x="20349" y="10679"/>
                  </a:cubicBezTo>
                  <a:lnTo>
                    <a:pt x="20349" y="10679"/>
                  </a:lnTo>
                  <a:cubicBezTo>
                    <a:pt x="20358" y="10707"/>
                    <a:pt x="20367" y="10728"/>
                    <a:pt x="20383" y="10754"/>
                  </a:cubicBezTo>
                  <a:lnTo>
                    <a:pt x="20383" y="10754"/>
                  </a:lnTo>
                  <a:cubicBezTo>
                    <a:pt x="20367" y="10734"/>
                    <a:pt x="20341" y="10708"/>
                    <a:pt x="20336" y="10702"/>
                  </a:cubicBezTo>
                  <a:lnTo>
                    <a:pt x="20336" y="10702"/>
                  </a:lnTo>
                  <a:cubicBezTo>
                    <a:pt x="20336" y="10703"/>
                    <a:pt x="20336" y="10703"/>
                    <a:pt x="20337" y="10703"/>
                  </a:cubicBezTo>
                  <a:cubicBezTo>
                    <a:pt x="20336" y="10702"/>
                    <a:pt x="20335" y="10702"/>
                    <a:pt x="20335" y="10702"/>
                  </a:cubicBezTo>
                  <a:lnTo>
                    <a:pt x="20335" y="10702"/>
                  </a:lnTo>
                  <a:cubicBezTo>
                    <a:pt x="20335" y="10702"/>
                    <a:pt x="20336" y="10702"/>
                    <a:pt x="20336" y="10702"/>
                  </a:cubicBezTo>
                  <a:lnTo>
                    <a:pt x="20336" y="10702"/>
                  </a:lnTo>
                  <a:cubicBezTo>
                    <a:pt x="20335" y="10702"/>
                    <a:pt x="20335" y="10702"/>
                    <a:pt x="20334" y="10702"/>
                  </a:cubicBezTo>
                  <a:cubicBezTo>
                    <a:pt x="20323" y="10702"/>
                    <a:pt x="20312" y="10758"/>
                    <a:pt x="20292" y="10772"/>
                  </a:cubicBezTo>
                  <a:lnTo>
                    <a:pt x="20292" y="10772"/>
                  </a:lnTo>
                  <a:cubicBezTo>
                    <a:pt x="20292" y="10772"/>
                    <a:pt x="20292" y="10772"/>
                    <a:pt x="20292" y="10772"/>
                  </a:cubicBezTo>
                  <a:cubicBezTo>
                    <a:pt x="20298" y="10772"/>
                    <a:pt x="20289" y="10812"/>
                    <a:pt x="20289" y="10834"/>
                  </a:cubicBezTo>
                  <a:lnTo>
                    <a:pt x="20289" y="10834"/>
                  </a:lnTo>
                  <a:cubicBezTo>
                    <a:pt x="20289" y="10812"/>
                    <a:pt x="20299" y="10791"/>
                    <a:pt x="20309" y="10787"/>
                  </a:cubicBezTo>
                  <a:lnTo>
                    <a:pt x="20309" y="10787"/>
                  </a:lnTo>
                  <a:cubicBezTo>
                    <a:pt x="20314" y="10807"/>
                    <a:pt x="20346" y="10890"/>
                    <a:pt x="20363" y="10924"/>
                  </a:cubicBezTo>
                  <a:lnTo>
                    <a:pt x="20363" y="10924"/>
                  </a:lnTo>
                  <a:cubicBezTo>
                    <a:pt x="20353" y="10918"/>
                    <a:pt x="20343" y="10913"/>
                    <a:pt x="20335" y="10908"/>
                  </a:cubicBezTo>
                  <a:lnTo>
                    <a:pt x="20335" y="10908"/>
                  </a:lnTo>
                  <a:cubicBezTo>
                    <a:pt x="20338" y="10915"/>
                    <a:pt x="20343" y="10925"/>
                    <a:pt x="20349" y="10941"/>
                  </a:cubicBezTo>
                  <a:cubicBezTo>
                    <a:pt x="20346" y="10959"/>
                    <a:pt x="20343" y="10965"/>
                    <a:pt x="20340" y="10965"/>
                  </a:cubicBezTo>
                  <a:cubicBezTo>
                    <a:pt x="20332" y="10965"/>
                    <a:pt x="20322" y="10916"/>
                    <a:pt x="20325" y="10902"/>
                  </a:cubicBezTo>
                  <a:lnTo>
                    <a:pt x="20325" y="10902"/>
                  </a:lnTo>
                  <a:cubicBezTo>
                    <a:pt x="20328" y="10904"/>
                    <a:pt x="20331" y="10906"/>
                    <a:pt x="20335" y="10908"/>
                  </a:cubicBezTo>
                  <a:lnTo>
                    <a:pt x="20335" y="10908"/>
                  </a:lnTo>
                  <a:cubicBezTo>
                    <a:pt x="20331" y="10902"/>
                    <a:pt x="20329" y="10899"/>
                    <a:pt x="20327" y="10899"/>
                  </a:cubicBezTo>
                  <a:cubicBezTo>
                    <a:pt x="20326" y="10899"/>
                    <a:pt x="20325" y="10900"/>
                    <a:pt x="20325" y="10902"/>
                  </a:cubicBezTo>
                  <a:lnTo>
                    <a:pt x="20325" y="10902"/>
                  </a:lnTo>
                  <a:cubicBezTo>
                    <a:pt x="20278" y="10876"/>
                    <a:pt x="20261" y="10867"/>
                    <a:pt x="20257" y="10867"/>
                  </a:cubicBezTo>
                  <a:cubicBezTo>
                    <a:pt x="20251" y="10867"/>
                    <a:pt x="20279" y="10892"/>
                    <a:pt x="20265" y="10905"/>
                  </a:cubicBezTo>
                  <a:cubicBezTo>
                    <a:pt x="20349" y="10989"/>
                    <a:pt x="20432" y="11084"/>
                    <a:pt x="20408" y="11191"/>
                  </a:cubicBezTo>
                  <a:cubicBezTo>
                    <a:pt x="20325" y="11084"/>
                    <a:pt x="20289" y="10977"/>
                    <a:pt x="20194" y="10917"/>
                  </a:cubicBezTo>
                  <a:lnTo>
                    <a:pt x="20194" y="10917"/>
                  </a:lnTo>
                  <a:cubicBezTo>
                    <a:pt x="20185" y="10935"/>
                    <a:pt x="20189" y="10946"/>
                    <a:pt x="20197" y="10946"/>
                  </a:cubicBezTo>
                  <a:cubicBezTo>
                    <a:pt x="20199" y="10946"/>
                    <a:pt x="20202" y="10944"/>
                    <a:pt x="20206" y="10941"/>
                  </a:cubicBezTo>
                  <a:lnTo>
                    <a:pt x="20206" y="10941"/>
                  </a:lnTo>
                  <a:cubicBezTo>
                    <a:pt x="20200" y="10950"/>
                    <a:pt x="20194" y="10954"/>
                    <a:pt x="20190" y="10954"/>
                  </a:cubicBezTo>
                  <a:cubicBezTo>
                    <a:pt x="20180" y="10954"/>
                    <a:pt x="20176" y="10937"/>
                    <a:pt x="20178" y="10920"/>
                  </a:cubicBezTo>
                  <a:lnTo>
                    <a:pt x="20178" y="10920"/>
                  </a:lnTo>
                  <a:cubicBezTo>
                    <a:pt x="20159" y="10973"/>
                    <a:pt x="20106" y="11018"/>
                    <a:pt x="20182" y="11072"/>
                  </a:cubicBezTo>
                  <a:cubicBezTo>
                    <a:pt x="20158" y="11084"/>
                    <a:pt x="20122" y="11096"/>
                    <a:pt x="20099" y="11096"/>
                  </a:cubicBezTo>
                  <a:cubicBezTo>
                    <a:pt x="20164" y="11133"/>
                    <a:pt x="20111" y="11193"/>
                    <a:pt x="20080" y="11193"/>
                  </a:cubicBezTo>
                  <a:cubicBezTo>
                    <a:pt x="20074" y="11193"/>
                    <a:pt x="20068" y="11191"/>
                    <a:pt x="20065" y="11184"/>
                  </a:cubicBezTo>
                  <a:lnTo>
                    <a:pt x="20065" y="11184"/>
                  </a:lnTo>
                  <a:cubicBezTo>
                    <a:pt x="20078" y="11218"/>
                    <a:pt x="20112" y="11251"/>
                    <a:pt x="20134" y="11262"/>
                  </a:cubicBezTo>
                  <a:cubicBezTo>
                    <a:pt x="20128" y="11265"/>
                    <a:pt x="20122" y="11267"/>
                    <a:pt x="20117" y="11267"/>
                  </a:cubicBezTo>
                  <a:cubicBezTo>
                    <a:pt x="20099" y="11267"/>
                    <a:pt x="20084" y="11254"/>
                    <a:pt x="20075" y="11227"/>
                  </a:cubicBezTo>
                  <a:cubicBezTo>
                    <a:pt x="20040" y="11273"/>
                    <a:pt x="19940" y="11561"/>
                    <a:pt x="19911" y="11561"/>
                  </a:cubicBezTo>
                  <a:cubicBezTo>
                    <a:pt x="19910" y="11561"/>
                    <a:pt x="19909" y="11561"/>
                    <a:pt x="19908" y="11560"/>
                  </a:cubicBezTo>
                  <a:lnTo>
                    <a:pt x="19908" y="11560"/>
                  </a:lnTo>
                  <a:cubicBezTo>
                    <a:pt x="19908" y="11584"/>
                    <a:pt x="20229" y="11751"/>
                    <a:pt x="20253" y="11763"/>
                  </a:cubicBezTo>
                  <a:cubicBezTo>
                    <a:pt x="20253" y="11739"/>
                    <a:pt x="20277" y="11715"/>
                    <a:pt x="20301" y="11691"/>
                  </a:cubicBezTo>
                  <a:cubicBezTo>
                    <a:pt x="20301" y="11655"/>
                    <a:pt x="20396" y="11453"/>
                    <a:pt x="20396" y="11453"/>
                  </a:cubicBezTo>
                  <a:cubicBezTo>
                    <a:pt x="20455" y="11335"/>
                    <a:pt x="20409" y="11110"/>
                    <a:pt x="20560" y="11038"/>
                  </a:cubicBezTo>
                  <a:lnTo>
                    <a:pt x="20560" y="11038"/>
                  </a:lnTo>
                  <a:cubicBezTo>
                    <a:pt x="20556" y="11040"/>
                    <a:pt x="20552" y="11041"/>
                    <a:pt x="20548" y="11041"/>
                  </a:cubicBezTo>
                  <a:cubicBezTo>
                    <a:pt x="20535" y="11041"/>
                    <a:pt x="20533" y="11025"/>
                    <a:pt x="20551" y="10989"/>
                  </a:cubicBezTo>
                  <a:cubicBezTo>
                    <a:pt x="20563" y="11001"/>
                    <a:pt x="20575" y="11001"/>
                    <a:pt x="20587" y="11001"/>
                  </a:cubicBezTo>
                  <a:cubicBezTo>
                    <a:pt x="20587" y="10989"/>
                    <a:pt x="20551" y="10965"/>
                    <a:pt x="20539" y="10941"/>
                  </a:cubicBezTo>
                  <a:lnTo>
                    <a:pt x="20539" y="10941"/>
                  </a:lnTo>
                  <a:cubicBezTo>
                    <a:pt x="20544" y="10943"/>
                    <a:pt x="20548" y="10944"/>
                    <a:pt x="20553" y="10944"/>
                  </a:cubicBezTo>
                  <a:cubicBezTo>
                    <a:pt x="20600" y="10944"/>
                    <a:pt x="20606" y="10830"/>
                    <a:pt x="20551" y="10786"/>
                  </a:cubicBezTo>
                  <a:cubicBezTo>
                    <a:pt x="20563" y="10786"/>
                    <a:pt x="20587" y="10762"/>
                    <a:pt x="20634" y="10762"/>
                  </a:cubicBezTo>
                  <a:cubicBezTo>
                    <a:pt x="20610" y="10739"/>
                    <a:pt x="20599" y="10715"/>
                    <a:pt x="20587" y="10691"/>
                  </a:cubicBezTo>
                  <a:cubicBezTo>
                    <a:pt x="20552" y="10668"/>
                    <a:pt x="20450" y="10611"/>
                    <a:pt x="20433" y="10608"/>
                  </a:cubicBezTo>
                  <a:lnTo>
                    <a:pt x="20433" y="10608"/>
                  </a:lnTo>
                  <a:cubicBezTo>
                    <a:pt x="20428" y="10601"/>
                    <a:pt x="20415" y="10586"/>
                    <a:pt x="20396" y="10560"/>
                  </a:cubicBezTo>
                  <a:close/>
                  <a:moveTo>
                    <a:pt x="13133" y="11822"/>
                  </a:moveTo>
                  <a:cubicBezTo>
                    <a:pt x="13131" y="11825"/>
                    <a:pt x="13128" y="11827"/>
                    <a:pt x="13125" y="11830"/>
                  </a:cubicBezTo>
                  <a:lnTo>
                    <a:pt x="13125" y="11830"/>
                  </a:lnTo>
                  <a:cubicBezTo>
                    <a:pt x="13130" y="11827"/>
                    <a:pt x="13133" y="11824"/>
                    <a:pt x="13133" y="11822"/>
                  </a:cubicBezTo>
                  <a:close/>
                  <a:moveTo>
                    <a:pt x="8294" y="11819"/>
                  </a:moveTo>
                  <a:cubicBezTo>
                    <a:pt x="8299" y="11819"/>
                    <a:pt x="8305" y="11820"/>
                    <a:pt x="8311" y="11822"/>
                  </a:cubicBezTo>
                  <a:cubicBezTo>
                    <a:pt x="8288" y="11834"/>
                    <a:pt x="8264" y="11846"/>
                    <a:pt x="8228" y="11858"/>
                  </a:cubicBezTo>
                  <a:cubicBezTo>
                    <a:pt x="8257" y="11838"/>
                    <a:pt x="8270" y="11819"/>
                    <a:pt x="8294" y="11819"/>
                  </a:cubicBezTo>
                  <a:close/>
                  <a:moveTo>
                    <a:pt x="8126" y="11818"/>
                  </a:moveTo>
                  <a:cubicBezTo>
                    <a:pt x="8142" y="11818"/>
                    <a:pt x="8154" y="11831"/>
                    <a:pt x="8145" y="11858"/>
                  </a:cubicBezTo>
                  <a:cubicBezTo>
                    <a:pt x="8139" y="11861"/>
                    <a:pt x="8133" y="11862"/>
                    <a:pt x="8127" y="11862"/>
                  </a:cubicBezTo>
                  <a:cubicBezTo>
                    <a:pt x="8111" y="11862"/>
                    <a:pt x="8100" y="11849"/>
                    <a:pt x="8109" y="11822"/>
                  </a:cubicBezTo>
                  <a:cubicBezTo>
                    <a:pt x="8115" y="11819"/>
                    <a:pt x="8121" y="11818"/>
                    <a:pt x="8126" y="11818"/>
                  </a:cubicBezTo>
                  <a:close/>
                  <a:moveTo>
                    <a:pt x="8663" y="11849"/>
                  </a:moveTo>
                  <a:cubicBezTo>
                    <a:pt x="8664" y="11849"/>
                    <a:pt x="8669" y="11867"/>
                    <a:pt x="8669" y="11882"/>
                  </a:cubicBezTo>
                  <a:cubicBezTo>
                    <a:pt x="8664" y="11858"/>
                    <a:pt x="8663" y="11849"/>
                    <a:pt x="8663" y="11849"/>
                  </a:cubicBezTo>
                  <a:close/>
                  <a:moveTo>
                    <a:pt x="9018" y="11897"/>
                  </a:moveTo>
                  <a:cubicBezTo>
                    <a:pt x="9009" y="11897"/>
                    <a:pt x="8996" y="11899"/>
                    <a:pt x="8978" y="11905"/>
                  </a:cubicBezTo>
                  <a:cubicBezTo>
                    <a:pt x="9011" y="11905"/>
                    <a:pt x="9033" y="11907"/>
                    <a:pt x="9044" y="11913"/>
                  </a:cubicBezTo>
                  <a:lnTo>
                    <a:pt x="9044" y="11913"/>
                  </a:lnTo>
                  <a:cubicBezTo>
                    <a:pt x="9040" y="11907"/>
                    <a:pt x="9036" y="11897"/>
                    <a:pt x="9018" y="11897"/>
                  </a:cubicBezTo>
                  <a:close/>
                  <a:moveTo>
                    <a:pt x="9044" y="11913"/>
                  </a:moveTo>
                  <a:lnTo>
                    <a:pt x="9044" y="11913"/>
                  </a:lnTo>
                  <a:cubicBezTo>
                    <a:pt x="9045" y="11915"/>
                    <a:pt x="9047" y="11917"/>
                    <a:pt x="9050" y="11917"/>
                  </a:cubicBezTo>
                  <a:cubicBezTo>
                    <a:pt x="9048" y="11916"/>
                    <a:pt x="9046" y="11914"/>
                    <a:pt x="9044" y="11913"/>
                  </a:cubicBezTo>
                  <a:close/>
                  <a:moveTo>
                    <a:pt x="9395" y="11894"/>
                  </a:moveTo>
                  <a:cubicBezTo>
                    <a:pt x="9389" y="11913"/>
                    <a:pt x="9386" y="11926"/>
                    <a:pt x="9385" y="11935"/>
                  </a:cubicBezTo>
                  <a:lnTo>
                    <a:pt x="9385" y="11935"/>
                  </a:lnTo>
                  <a:cubicBezTo>
                    <a:pt x="9391" y="11915"/>
                    <a:pt x="9395" y="11900"/>
                    <a:pt x="9395" y="11894"/>
                  </a:cubicBezTo>
                  <a:close/>
                  <a:moveTo>
                    <a:pt x="7764" y="11798"/>
                  </a:moveTo>
                  <a:cubicBezTo>
                    <a:pt x="7728" y="11894"/>
                    <a:pt x="7918" y="11798"/>
                    <a:pt x="7776" y="11941"/>
                  </a:cubicBezTo>
                  <a:cubicBezTo>
                    <a:pt x="7740" y="11905"/>
                    <a:pt x="7645" y="11882"/>
                    <a:pt x="7704" y="11834"/>
                  </a:cubicBezTo>
                  <a:lnTo>
                    <a:pt x="7704" y="11834"/>
                  </a:lnTo>
                  <a:cubicBezTo>
                    <a:pt x="7701" y="11852"/>
                    <a:pt x="7700" y="11859"/>
                    <a:pt x="7702" y="11859"/>
                  </a:cubicBezTo>
                  <a:cubicBezTo>
                    <a:pt x="7706" y="11859"/>
                    <a:pt x="7728" y="11798"/>
                    <a:pt x="7764" y="11798"/>
                  </a:cubicBezTo>
                  <a:close/>
                  <a:moveTo>
                    <a:pt x="9385" y="11935"/>
                  </a:moveTo>
                  <a:lnTo>
                    <a:pt x="9385" y="11935"/>
                  </a:lnTo>
                  <a:cubicBezTo>
                    <a:pt x="9384" y="11938"/>
                    <a:pt x="9383" y="11941"/>
                    <a:pt x="9382" y="11945"/>
                  </a:cubicBezTo>
                  <a:lnTo>
                    <a:pt x="9382" y="11945"/>
                  </a:lnTo>
                  <a:cubicBezTo>
                    <a:pt x="9383" y="11944"/>
                    <a:pt x="9383" y="11944"/>
                    <a:pt x="9384" y="11943"/>
                  </a:cubicBezTo>
                  <a:lnTo>
                    <a:pt x="9384" y="11943"/>
                  </a:lnTo>
                  <a:cubicBezTo>
                    <a:pt x="9384" y="11948"/>
                    <a:pt x="9385" y="11950"/>
                    <a:pt x="9387" y="11950"/>
                  </a:cubicBezTo>
                  <a:cubicBezTo>
                    <a:pt x="9390" y="11950"/>
                    <a:pt x="9395" y="11940"/>
                    <a:pt x="9391" y="11940"/>
                  </a:cubicBezTo>
                  <a:cubicBezTo>
                    <a:pt x="9389" y="11940"/>
                    <a:pt x="9387" y="11941"/>
                    <a:pt x="9384" y="11943"/>
                  </a:cubicBezTo>
                  <a:lnTo>
                    <a:pt x="9384" y="11943"/>
                  </a:lnTo>
                  <a:cubicBezTo>
                    <a:pt x="9384" y="11941"/>
                    <a:pt x="9384" y="11938"/>
                    <a:pt x="9385" y="11935"/>
                  </a:cubicBezTo>
                  <a:close/>
                  <a:moveTo>
                    <a:pt x="8776" y="11882"/>
                  </a:moveTo>
                  <a:cubicBezTo>
                    <a:pt x="8847" y="11941"/>
                    <a:pt x="8740" y="11894"/>
                    <a:pt x="8669" y="11953"/>
                  </a:cubicBezTo>
                  <a:cubicBezTo>
                    <a:pt x="8669" y="11941"/>
                    <a:pt x="8657" y="11929"/>
                    <a:pt x="8657" y="11917"/>
                  </a:cubicBezTo>
                  <a:cubicBezTo>
                    <a:pt x="8692" y="11894"/>
                    <a:pt x="8728" y="11882"/>
                    <a:pt x="8776" y="11882"/>
                  </a:cubicBezTo>
                  <a:close/>
                  <a:moveTo>
                    <a:pt x="8347" y="11894"/>
                  </a:moveTo>
                  <a:cubicBezTo>
                    <a:pt x="8347" y="11917"/>
                    <a:pt x="8335" y="11941"/>
                    <a:pt x="8335" y="11953"/>
                  </a:cubicBezTo>
                  <a:cubicBezTo>
                    <a:pt x="8330" y="11956"/>
                    <a:pt x="8327" y="11956"/>
                    <a:pt x="8324" y="11956"/>
                  </a:cubicBezTo>
                  <a:cubicBezTo>
                    <a:pt x="8321" y="11956"/>
                    <a:pt x="8321" y="11955"/>
                    <a:pt x="8322" y="11953"/>
                  </a:cubicBezTo>
                  <a:lnTo>
                    <a:pt x="8322" y="11953"/>
                  </a:lnTo>
                  <a:cubicBezTo>
                    <a:pt x="8326" y="11953"/>
                    <a:pt x="8330" y="11953"/>
                    <a:pt x="8335" y="11953"/>
                  </a:cubicBezTo>
                  <a:cubicBezTo>
                    <a:pt x="8333" y="11951"/>
                    <a:pt x="8330" y="11950"/>
                    <a:pt x="8328" y="11950"/>
                  </a:cubicBezTo>
                  <a:cubicBezTo>
                    <a:pt x="8325" y="11950"/>
                    <a:pt x="8323" y="11951"/>
                    <a:pt x="8322" y="11953"/>
                  </a:cubicBezTo>
                  <a:lnTo>
                    <a:pt x="8322" y="11953"/>
                  </a:lnTo>
                  <a:cubicBezTo>
                    <a:pt x="8264" y="11950"/>
                    <a:pt x="8269" y="11927"/>
                    <a:pt x="8347" y="11894"/>
                  </a:cubicBezTo>
                  <a:close/>
                  <a:moveTo>
                    <a:pt x="8589" y="11901"/>
                  </a:moveTo>
                  <a:cubicBezTo>
                    <a:pt x="8600" y="11901"/>
                    <a:pt x="8615" y="11907"/>
                    <a:pt x="8633" y="11917"/>
                  </a:cubicBezTo>
                  <a:cubicBezTo>
                    <a:pt x="8633" y="11948"/>
                    <a:pt x="8632" y="11958"/>
                    <a:pt x="8629" y="11958"/>
                  </a:cubicBezTo>
                  <a:cubicBezTo>
                    <a:pt x="8624" y="11958"/>
                    <a:pt x="8615" y="11934"/>
                    <a:pt x="8600" y="11934"/>
                  </a:cubicBezTo>
                  <a:cubicBezTo>
                    <a:pt x="8596" y="11934"/>
                    <a:pt x="8591" y="11936"/>
                    <a:pt x="8585" y="11941"/>
                  </a:cubicBezTo>
                  <a:cubicBezTo>
                    <a:pt x="8609" y="11941"/>
                    <a:pt x="8621" y="11953"/>
                    <a:pt x="8633" y="11977"/>
                  </a:cubicBezTo>
                  <a:cubicBezTo>
                    <a:pt x="8609" y="11989"/>
                    <a:pt x="8573" y="11989"/>
                    <a:pt x="8549" y="11989"/>
                  </a:cubicBezTo>
                  <a:cubicBezTo>
                    <a:pt x="8549" y="11930"/>
                    <a:pt x="8561" y="11901"/>
                    <a:pt x="8589" y="11901"/>
                  </a:cubicBezTo>
                  <a:close/>
                  <a:moveTo>
                    <a:pt x="8904" y="11995"/>
                  </a:moveTo>
                  <a:cubicBezTo>
                    <a:pt x="8905" y="11995"/>
                    <a:pt x="8907" y="11997"/>
                    <a:pt x="8907" y="12001"/>
                  </a:cubicBezTo>
                  <a:cubicBezTo>
                    <a:pt x="8899" y="12001"/>
                    <a:pt x="8901" y="11995"/>
                    <a:pt x="8904" y="11995"/>
                  </a:cubicBezTo>
                  <a:close/>
                  <a:moveTo>
                    <a:pt x="11717" y="11977"/>
                  </a:moveTo>
                  <a:cubicBezTo>
                    <a:pt x="11717" y="12001"/>
                    <a:pt x="11725" y="12016"/>
                    <a:pt x="11739" y="12023"/>
                  </a:cubicBezTo>
                  <a:lnTo>
                    <a:pt x="11739" y="12023"/>
                  </a:lnTo>
                  <a:cubicBezTo>
                    <a:pt x="11736" y="12007"/>
                    <a:pt x="11726" y="11996"/>
                    <a:pt x="11717" y="11977"/>
                  </a:cubicBezTo>
                  <a:close/>
                  <a:moveTo>
                    <a:pt x="9061" y="11977"/>
                  </a:moveTo>
                  <a:cubicBezTo>
                    <a:pt x="9054" y="11999"/>
                    <a:pt x="9033" y="12026"/>
                    <a:pt x="9021" y="12026"/>
                  </a:cubicBezTo>
                  <a:cubicBezTo>
                    <a:pt x="9013" y="12026"/>
                    <a:pt x="9009" y="12016"/>
                    <a:pt x="9014" y="11989"/>
                  </a:cubicBezTo>
                  <a:lnTo>
                    <a:pt x="9014" y="11989"/>
                  </a:lnTo>
                  <a:cubicBezTo>
                    <a:pt x="9014" y="12004"/>
                    <a:pt x="9017" y="12010"/>
                    <a:pt x="9023" y="12010"/>
                  </a:cubicBezTo>
                  <a:cubicBezTo>
                    <a:pt x="9034" y="12010"/>
                    <a:pt x="9053" y="11985"/>
                    <a:pt x="9061" y="11977"/>
                  </a:cubicBezTo>
                  <a:close/>
                  <a:moveTo>
                    <a:pt x="8204" y="11989"/>
                  </a:moveTo>
                  <a:cubicBezTo>
                    <a:pt x="8184" y="12020"/>
                    <a:pt x="8199" y="12051"/>
                    <a:pt x="8164" y="12051"/>
                  </a:cubicBezTo>
                  <a:cubicBezTo>
                    <a:pt x="8159" y="12051"/>
                    <a:pt x="8153" y="12050"/>
                    <a:pt x="8145" y="12048"/>
                  </a:cubicBezTo>
                  <a:cubicBezTo>
                    <a:pt x="8168" y="12024"/>
                    <a:pt x="8180" y="12013"/>
                    <a:pt x="8204" y="11989"/>
                  </a:cubicBezTo>
                  <a:close/>
                  <a:moveTo>
                    <a:pt x="12168" y="12016"/>
                  </a:moveTo>
                  <a:cubicBezTo>
                    <a:pt x="12173" y="12016"/>
                    <a:pt x="12178" y="12019"/>
                    <a:pt x="12181" y="12024"/>
                  </a:cubicBezTo>
                  <a:cubicBezTo>
                    <a:pt x="12175" y="12046"/>
                    <a:pt x="12168" y="12053"/>
                    <a:pt x="12157" y="12053"/>
                  </a:cubicBezTo>
                  <a:cubicBezTo>
                    <a:pt x="12145" y="12053"/>
                    <a:pt x="12129" y="12043"/>
                    <a:pt x="12109" y="12036"/>
                  </a:cubicBezTo>
                  <a:cubicBezTo>
                    <a:pt x="12127" y="12036"/>
                    <a:pt x="12152" y="12016"/>
                    <a:pt x="12168" y="12016"/>
                  </a:cubicBezTo>
                  <a:close/>
                  <a:moveTo>
                    <a:pt x="8280" y="11954"/>
                  </a:moveTo>
                  <a:cubicBezTo>
                    <a:pt x="8311" y="11954"/>
                    <a:pt x="8345" y="11969"/>
                    <a:pt x="8383" y="12001"/>
                  </a:cubicBezTo>
                  <a:cubicBezTo>
                    <a:pt x="8335" y="12024"/>
                    <a:pt x="8299" y="12048"/>
                    <a:pt x="8252" y="12060"/>
                  </a:cubicBezTo>
                  <a:cubicBezTo>
                    <a:pt x="8242" y="12051"/>
                    <a:pt x="8240" y="12033"/>
                    <a:pt x="8227" y="12033"/>
                  </a:cubicBezTo>
                  <a:cubicBezTo>
                    <a:pt x="8224" y="12033"/>
                    <a:pt x="8221" y="12034"/>
                    <a:pt x="8216" y="12036"/>
                  </a:cubicBezTo>
                  <a:cubicBezTo>
                    <a:pt x="8228" y="12024"/>
                    <a:pt x="8228" y="12013"/>
                    <a:pt x="8204" y="11989"/>
                  </a:cubicBezTo>
                  <a:cubicBezTo>
                    <a:pt x="8227" y="11966"/>
                    <a:pt x="8252" y="11954"/>
                    <a:pt x="8280" y="11954"/>
                  </a:cubicBezTo>
                  <a:close/>
                  <a:moveTo>
                    <a:pt x="12348" y="12060"/>
                  </a:moveTo>
                  <a:cubicBezTo>
                    <a:pt x="12334" y="12060"/>
                    <a:pt x="12328" y="12064"/>
                    <a:pt x="12328" y="12070"/>
                  </a:cubicBezTo>
                  <a:lnTo>
                    <a:pt x="12328" y="12070"/>
                  </a:lnTo>
                  <a:cubicBezTo>
                    <a:pt x="12334" y="12067"/>
                    <a:pt x="12341" y="12063"/>
                    <a:pt x="12348" y="12060"/>
                  </a:cubicBezTo>
                  <a:close/>
                  <a:moveTo>
                    <a:pt x="9919" y="12084"/>
                  </a:moveTo>
                  <a:cubicBezTo>
                    <a:pt x="9915" y="12084"/>
                    <a:pt x="9913" y="12085"/>
                    <a:pt x="9911" y="12087"/>
                  </a:cubicBezTo>
                  <a:lnTo>
                    <a:pt x="9911" y="12087"/>
                  </a:lnTo>
                  <a:cubicBezTo>
                    <a:pt x="9913" y="12086"/>
                    <a:pt x="9916" y="12085"/>
                    <a:pt x="9919" y="12084"/>
                  </a:cubicBezTo>
                  <a:close/>
                  <a:moveTo>
                    <a:pt x="10383" y="12048"/>
                  </a:moveTo>
                  <a:lnTo>
                    <a:pt x="10383" y="12048"/>
                  </a:lnTo>
                  <a:cubicBezTo>
                    <a:pt x="10322" y="12081"/>
                    <a:pt x="10272" y="12088"/>
                    <a:pt x="10224" y="12088"/>
                  </a:cubicBezTo>
                  <a:cubicBezTo>
                    <a:pt x="10214" y="12088"/>
                    <a:pt x="10205" y="12088"/>
                    <a:pt x="10195" y="12087"/>
                  </a:cubicBezTo>
                  <a:lnTo>
                    <a:pt x="10195" y="12087"/>
                  </a:lnTo>
                  <a:cubicBezTo>
                    <a:pt x="10207" y="12105"/>
                    <a:pt x="10227" y="12110"/>
                    <a:pt x="10250" y="12110"/>
                  </a:cubicBezTo>
                  <a:cubicBezTo>
                    <a:pt x="10300" y="12110"/>
                    <a:pt x="10363" y="12084"/>
                    <a:pt x="10395" y="12084"/>
                  </a:cubicBezTo>
                  <a:cubicBezTo>
                    <a:pt x="10371" y="12084"/>
                    <a:pt x="10359" y="12072"/>
                    <a:pt x="10383" y="12048"/>
                  </a:cubicBezTo>
                  <a:close/>
                  <a:moveTo>
                    <a:pt x="10594" y="12151"/>
                  </a:moveTo>
                  <a:cubicBezTo>
                    <a:pt x="10611" y="12151"/>
                    <a:pt x="10628" y="12159"/>
                    <a:pt x="10645" y="12167"/>
                  </a:cubicBezTo>
                  <a:cubicBezTo>
                    <a:pt x="10621" y="12167"/>
                    <a:pt x="10597" y="12167"/>
                    <a:pt x="10574" y="12155"/>
                  </a:cubicBezTo>
                  <a:cubicBezTo>
                    <a:pt x="10580" y="12152"/>
                    <a:pt x="10587" y="12151"/>
                    <a:pt x="10594" y="12151"/>
                  </a:cubicBezTo>
                  <a:close/>
                  <a:moveTo>
                    <a:pt x="21308" y="8"/>
                  </a:moveTo>
                  <a:cubicBezTo>
                    <a:pt x="21010" y="8"/>
                    <a:pt x="20363" y="124"/>
                    <a:pt x="20372" y="142"/>
                  </a:cubicBezTo>
                  <a:cubicBezTo>
                    <a:pt x="20551" y="118"/>
                    <a:pt x="20730" y="94"/>
                    <a:pt x="20920" y="83"/>
                  </a:cubicBezTo>
                  <a:lnTo>
                    <a:pt x="20920" y="83"/>
                  </a:lnTo>
                  <a:cubicBezTo>
                    <a:pt x="20954" y="167"/>
                    <a:pt x="20570" y="215"/>
                    <a:pt x="20355" y="215"/>
                  </a:cubicBezTo>
                  <a:cubicBezTo>
                    <a:pt x="20267" y="215"/>
                    <a:pt x="20207" y="207"/>
                    <a:pt x="20218" y="190"/>
                  </a:cubicBezTo>
                  <a:cubicBezTo>
                    <a:pt x="20253" y="166"/>
                    <a:pt x="20277" y="142"/>
                    <a:pt x="20301" y="106"/>
                  </a:cubicBezTo>
                  <a:lnTo>
                    <a:pt x="20301" y="106"/>
                  </a:lnTo>
                  <a:cubicBezTo>
                    <a:pt x="20247" y="130"/>
                    <a:pt x="20142" y="148"/>
                    <a:pt x="20052" y="148"/>
                  </a:cubicBezTo>
                  <a:cubicBezTo>
                    <a:pt x="20004" y="148"/>
                    <a:pt x="19961" y="143"/>
                    <a:pt x="19932" y="130"/>
                  </a:cubicBezTo>
                  <a:cubicBezTo>
                    <a:pt x="19991" y="118"/>
                    <a:pt x="20039" y="106"/>
                    <a:pt x="20087" y="106"/>
                  </a:cubicBezTo>
                  <a:cubicBezTo>
                    <a:pt x="20030" y="95"/>
                    <a:pt x="19321" y="94"/>
                    <a:pt x="19268" y="84"/>
                  </a:cubicBezTo>
                  <a:lnTo>
                    <a:pt x="19268" y="84"/>
                  </a:lnTo>
                  <a:cubicBezTo>
                    <a:pt x="19399" y="153"/>
                    <a:pt x="19438" y="384"/>
                    <a:pt x="19287" y="384"/>
                  </a:cubicBezTo>
                  <a:cubicBezTo>
                    <a:pt x="19276" y="384"/>
                    <a:pt x="19265" y="382"/>
                    <a:pt x="19253" y="380"/>
                  </a:cubicBezTo>
                  <a:cubicBezTo>
                    <a:pt x="19206" y="380"/>
                    <a:pt x="18777" y="344"/>
                    <a:pt x="18777" y="273"/>
                  </a:cubicBezTo>
                  <a:cubicBezTo>
                    <a:pt x="18777" y="214"/>
                    <a:pt x="18908" y="214"/>
                    <a:pt x="18920" y="166"/>
                  </a:cubicBezTo>
                  <a:cubicBezTo>
                    <a:pt x="18923" y="157"/>
                    <a:pt x="18896" y="154"/>
                    <a:pt x="18854" y="154"/>
                  </a:cubicBezTo>
                  <a:cubicBezTo>
                    <a:pt x="18753" y="154"/>
                    <a:pt x="18564" y="172"/>
                    <a:pt x="18477" y="172"/>
                  </a:cubicBezTo>
                  <a:cubicBezTo>
                    <a:pt x="18466" y="172"/>
                    <a:pt x="18457" y="171"/>
                    <a:pt x="18450" y="171"/>
                  </a:cubicBezTo>
                  <a:lnTo>
                    <a:pt x="18450" y="171"/>
                  </a:lnTo>
                  <a:cubicBezTo>
                    <a:pt x="18482" y="178"/>
                    <a:pt x="18521" y="180"/>
                    <a:pt x="18551" y="190"/>
                  </a:cubicBezTo>
                  <a:cubicBezTo>
                    <a:pt x="18360" y="202"/>
                    <a:pt x="18229" y="178"/>
                    <a:pt x="18086" y="237"/>
                  </a:cubicBezTo>
                  <a:cubicBezTo>
                    <a:pt x="17991" y="282"/>
                    <a:pt x="17913" y="295"/>
                    <a:pt x="17837" y="295"/>
                  </a:cubicBezTo>
                  <a:cubicBezTo>
                    <a:pt x="17753" y="295"/>
                    <a:pt x="17669" y="279"/>
                    <a:pt x="17562" y="273"/>
                  </a:cubicBezTo>
                  <a:cubicBezTo>
                    <a:pt x="17301" y="261"/>
                    <a:pt x="17039" y="249"/>
                    <a:pt x="16777" y="249"/>
                  </a:cubicBezTo>
                  <a:cubicBezTo>
                    <a:pt x="16708" y="215"/>
                    <a:pt x="16591" y="187"/>
                    <a:pt x="16495" y="187"/>
                  </a:cubicBezTo>
                  <a:cubicBezTo>
                    <a:pt x="16476" y="187"/>
                    <a:pt x="16457" y="188"/>
                    <a:pt x="16440" y="191"/>
                  </a:cubicBezTo>
                  <a:lnTo>
                    <a:pt x="16440" y="191"/>
                  </a:lnTo>
                  <a:cubicBezTo>
                    <a:pt x="16489" y="183"/>
                    <a:pt x="16562" y="178"/>
                    <a:pt x="16562" y="178"/>
                  </a:cubicBezTo>
                  <a:cubicBezTo>
                    <a:pt x="16554" y="164"/>
                    <a:pt x="16527" y="158"/>
                    <a:pt x="16490" y="158"/>
                  </a:cubicBezTo>
                  <a:cubicBezTo>
                    <a:pt x="16370" y="158"/>
                    <a:pt x="16144" y="216"/>
                    <a:pt x="16098" y="225"/>
                  </a:cubicBezTo>
                  <a:cubicBezTo>
                    <a:pt x="16125" y="257"/>
                    <a:pt x="16178" y="267"/>
                    <a:pt x="16240" y="267"/>
                  </a:cubicBezTo>
                  <a:cubicBezTo>
                    <a:pt x="16369" y="267"/>
                    <a:pt x="16538" y="222"/>
                    <a:pt x="16610" y="214"/>
                  </a:cubicBezTo>
                  <a:lnTo>
                    <a:pt x="16610" y="214"/>
                  </a:lnTo>
                  <a:cubicBezTo>
                    <a:pt x="16610" y="336"/>
                    <a:pt x="16224" y="386"/>
                    <a:pt x="15985" y="386"/>
                  </a:cubicBezTo>
                  <a:cubicBezTo>
                    <a:pt x="15875" y="386"/>
                    <a:pt x="15797" y="375"/>
                    <a:pt x="15800" y="356"/>
                  </a:cubicBezTo>
                  <a:lnTo>
                    <a:pt x="15800" y="356"/>
                  </a:lnTo>
                  <a:cubicBezTo>
                    <a:pt x="15800" y="356"/>
                    <a:pt x="15074" y="440"/>
                    <a:pt x="14991" y="440"/>
                  </a:cubicBezTo>
                  <a:cubicBezTo>
                    <a:pt x="14765" y="428"/>
                    <a:pt x="14872" y="344"/>
                    <a:pt x="14824" y="309"/>
                  </a:cubicBezTo>
                  <a:cubicBezTo>
                    <a:pt x="14860" y="304"/>
                    <a:pt x="14895" y="302"/>
                    <a:pt x="14930" y="302"/>
                  </a:cubicBezTo>
                  <a:cubicBezTo>
                    <a:pt x="15070" y="302"/>
                    <a:pt x="15205" y="333"/>
                    <a:pt x="15348" y="333"/>
                  </a:cubicBezTo>
                  <a:cubicBezTo>
                    <a:pt x="15288" y="333"/>
                    <a:pt x="15217" y="321"/>
                    <a:pt x="15157" y="309"/>
                  </a:cubicBezTo>
                  <a:cubicBezTo>
                    <a:pt x="15213" y="295"/>
                    <a:pt x="15277" y="289"/>
                    <a:pt x="15342" y="289"/>
                  </a:cubicBezTo>
                  <a:cubicBezTo>
                    <a:pt x="15388" y="289"/>
                    <a:pt x="15434" y="292"/>
                    <a:pt x="15479" y="297"/>
                  </a:cubicBezTo>
                  <a:cubicBezTo>
                    <a:pt x="15356" y="263"/>
                    <a:pt x="15226" y="252"/>
                    <a:pt x="15094" y="252"/>
                  </a:cubicBezTo>
                  <a:cubicBezTo>
                    <a:pt x="14905" y="252"/>
                    <a:pt x="14713" y="273"/>
                    <a:pt x="14538" y="273"/>
                  </a:cubicBezTo>
                  <a:cubicBezTo>
                    <a:pt x="14550" y="202"/>
                    <a:pt x="14550" y="142"/>
                    <a:pt x="14514" y="94"/>
                  </a:cubicBezTo>
                  <a:cubicBezTo>
                    <a:pt x="14514" y="118"/>
                    <a:pt x="14503" y="130"/>
                    <a:pt x="14467" y="142"/>
                  </a:cubicBezTo>
                  <a:cubicBezTo>
                    <a:pt x="14514" y="142"/>
                    <a:pt x="14526" y="166"/>
                    <a:pt x="14526" y="214"/>
                  </a:cubicBezTo>
                  <a:cubicBezTo>
                    <a:pt x="14517" y="216"/>
                    <a:pt x="14510" y="218"/>
                    <a:pt x="14503" y="218"/>
                  </a:cubicBezTo>
                  <a:cubicBezTo>
                    <a:pt x="14484" y="218"/>
                    <a:pt x="14473" y="205"/>
                    <a:pt x="14455" y="178"/>
                  </a:cubicBezTo>
                  <a:lnTo>
                    <a:pt x="14455" y="178"/>
                  </a:lnTo>
                  <a:cubicBezTo>
                    <a:pt x="14503" y="261"/>
                    <a:pt x="14122" y="249"/>
                    <a:pt x="14050" y="261"/>
                  </a:cubicBezTo>
                  <a:cubicBezTo>
                    <a:pt x="14035" y="208"/>
                    <a:pt x="14092" y="170"/>
                    <a:pt x="14144" y="170"/>
                  </a:cubicBezTo>
                  <a:cubicBezTo>
                    <a:pt x="14171" y="170"/>
                    <a:pt x="14198" y="180"/>
                    <a:pt x="14212" y="205"/>
                  </a:cubicBezTo>
                  <a:lnTo>
                    <a:pt x="14212" y="205"/>
                  </a:lnTo>
                  <a:cubicBezTo>
                    <a:pt x="14212" y="204"/>
                    <a:pt x="14211" y="204"/>
                    <a:pt x="14211" y="204"/>
                  </a:cubicBezTo>
                  <a:lnTo>
                    <a:pt x="14211" y="204"/>
                  </a:lnTo>
                  <a:cubicBezTo>
                    <a:pt x="14213" y="206"/>
                    <a:pt x="14215" y="210"/>
                    <a:pt x="14217" y="214"/>
                  </a:cubicBezTo>
                  <a:cubicBezTo>
                    <a:pt x="14215" y="210"/>
                    <a:pt x="14214" y="207"/>
                    <a:pt x="14212" y="205"/>
                  </a:cubicBezTo>
                  <a:lnTo>
                    <a:pt x="14212" y="205"/>
                  </a:lnTo>
                  <a:cubicBezTo>
                    <a:pt x="14227" y="214"/>
                    <a:pt x="14241" y="227"/>
                    <a:pt x="14253" y="227"/>
                  </a:cubicBezTo>
                  <a:cubicBezTo>
                    <a:pt x="14262" y="227"/>
                    <a:pt x="14270" y="220"/>
                    <a:pt x="14276" y="202"/>
                  </a:cubicBezTo>
                  <a:cubicBezTo>
                    <a:pt x="14264" y="190"/>
                    <a:pt x="14253" y="178"/>
                    <a:pt x="14241" y="166"/>
                  </a:cubicBezTo>
                  <a:cubicBezTo>
                    <a:pt x="14276" y="118"/>
                    <a:pt x="14324" y="106"/>
                    <a:pt x="14384" y="94"/>
                  </a:cubicBezTo>
                  <a:cubicBezTo>
                    <a:pt x="14372" y="72"/>
                    <a:pt x="14354" y="64"/>
                    <a:pt x="14334" y="64"/>
                  </a:cubicBezTo>
                  <a:cubicBezTo>
                    <a:pt x="14292" y="64"/>
                    <a:pt x="14244" y="102"/>
                    <a:pt x="14253" y="118"/>
                  </a:cubicBezTo>
                  <a:cubicBezTo>
                    <a:pt x="14229" y="83"/>
                    <a:pt x="14193" y="59"/>
                    <a:pt x="14145" y="35"/>
                  </a:cubicBezTo>
                  <a:cubicBezTo>
                    <a:pt x="14145" y="58"/>
                    <a:pt x="14134" y="70"/>
                    <a:pt x="14110" y="71"/>
                  </a:cubicBezTo>
                  <a:lnTo>
                    <a:pt x="14110" y="71"/>
                  </a:lnTo>
                  <a:cubicBezTo>
                    <a:pt x="14110" y="70"/>
                    <a:pt x="14110" y="70"/>
                    <a:pt x="14110" y="70"/>
                  </a:cubicBezTo>
                  <a:cubicBezTo>
                    <a:pt x="14110" y="70"/>
                    <a:pt x="14110" y="70"/>
                    <a:pt x="14110" y="71"/>
                  </a:cubicBezTo>
                  <a:cubicBezTo>
                    <a:pt x="14110" y="71"/>
                    <a:pt x="14110" y="71"/>
                    <a:pt x="14110" y="71"/>
                  </a:cubicBezTo>
                  <a:lnTo>
                    <a:pt x="14110" y="71"/>
                  </a:lnTo>
                  <a:cubicBezTo>
                    <a:pt x="14113" y="74"/>
                    <a:pt x="14120" y="90"/>
                    <a:pt x="14127" y="108"/>
                  </a:cubicBezTo>
                  <a:lnTo>
                    <a:pt x="14127" y="108"/>
                  </a:lnTo>
                  <a:cubicBezTo>
                    <a:pt x="14111" y="137"/>
                    <a:pt x="14092" y="147"/>
                    <a:pt x="14074" y="147"/>
                  </a:cubicBezTo>
                  <a:cubicBezTo>
                    <a:pt x="14052" y="147"/>
                    <a:pt x="14033" y="131"/>
                    <a:pt x="14026" y="118"/>
                  </a:cubicBezTo>
                  <a:cubicBezTo>
                    <a:pt x="14014" y="130"/>
                    <a:pt x="14003" y="142"/>
                    <a:pt x="13991" y="154"/>
                  </a:cubicBezTo>
                  <a:cubicBezTo>
                    <a:pt x="13991" y="118"/>
                    <a:pt x="13931" y="83"/>
                    <a:pt x="13979" y="71"/>
                  </a:cubicBezTo>
                  <a:cubicBezTo>
                    <a:pt x="13967" y="68"/>
                    <a:pt x="13952" y="67"/>
                    <a:pt x="13933" y="67"/>
                  </a:cubicBezTo>
                  <a:cubicBezTo>
                    <a:pt x="13829" y="67"/>
                    <a:pt x="13626" y="99"/>
                    <a:pt x="13488" y="99"/>
                  </a:cubicBezTo>
                  <a:cubicBezTo>
                    <a:pt x="13411" y="99"/>
                    <a:pt x="13355" y="89"/>
                    <a:pt x="13348" y="59"/>
                  </a:cubicBezTo>
                  <a:cubicBezTo>
                    <a:pt x="13324" y="0"/>
                    <a:pt x="13049" y="22"/>
                    <a:pt x="12994" y="12"/>
                  </a:cubicBezTo>
                  <a:lnTo>
                    <a:pt x="12994" y="12"/>
                  </a:lnTo>
                  <a:cubicBezTo>
                    <a:pt x="13001" y="19"/>
                    <a:pt x="12833" y="90"/>
                    <a:pt x="12831" y="90"/>
                  </a:cubicBezTo>
                  <a:cubicBezTo>
                    <a:pt x="12831" y="90"/>
                    <a:pt x="12835" y="88"/>
                    <a:pt x="12847" y="83"/>
                  </a:cubicBezTo>
                  <a:lnTo>
                    <a:pt x="12847" y="83"/>
                  </a:lnTo>
                  <a:cubicBezTo>
                    <a:pt x="12832" y="85"/>
                    <a:pt x="12712" y="94"/>
                    <a:pt x="12669" y="94"/>
                  </a:cubicBezTo>
                  <a:cubicBezTo>
                    <a:pt x="12672" y="87"/>
                    <a:pt x="12663" y="84"/>
                    <a:pt x="12646" y="84"/>
                  </a:cubicBezTo>
                  <a:cubicBezTo>
                    <a:pt x="12612" y="84"/>
                    <a:pt x="12545" y="95"/>
                    <a:pt x="12483" y="95"/>
                  </a:cubicBezTo>
                  <a:cubicBezTo>
                    <a:pt x="12440" y="95"/>
                    <a:pt x="12398" y="90"/>
                    <a:pt x="12371" y="71"/>
                  </a:cubicBezTo>
                  <a:lnTo>
                    <a:pt x="12371" y="71"/>
                  </a:lnTo>
                  <a:cubicBezTo>
                    <a:pt x="12389" y="93"/>
                    <a:pt x="12390" y="100"/>
                    <a:pt x="12384" y="100"/>
                  </a:cubicBezTo>
                  <a:cubicBezTo>
                    <a:pt x="12373" y="100"/>
                    <a:pt x="12339" y="78"/>
                    <a:pt x="12324" y="71"/>
                  </a:cubicBezTo>
                  <a:cubicBezTo>
                    <a:pt x="12312" y="71"/>
                    <a:pt x="12312" y="71"/>
                    <a:pt x="12300" y="83"/>
                  </a:cubicBezTo>
                  <a:cubicBezTo>
                    <a:pt x="12300" y="122"/>
                    <a:pt x="12286" y="133"/>
                    <a:pt x="12264" y="133"/>
                  </a:cubicBezTo>
                  <a:cubicBezTo>
                    <a:pt x="12234" y="133"/>
                    <a:pt x="12188" y="109"/>
                    <a:pt x="12148" y="109"/>
                  </a:cubicBezTo>
                  <a:cubicBezTo>
                    <a:pt x="12115" y="109"/>
                    <a:pt x="12086" y="126"/>
                    <a:pt x="12074" y="190"/>
                  </a:cubicBezTo>
                  <a:cubicBezTo>
                    <a:pt x="12074" y="192"/>
                    <a:pt x="12072" y="193"/>
                    <a:pt x="12070" y="193"/>
                  </a:cubicBezTo>
                  <a:cubicBezTo>
                    <a:pt x="12058" y="193"/>
                    <a:pt x="12022" y="170"/>
                    <a:pt x="12002" y="130"/>
                  </a:cubicBezTo>
                  <a:cubicBezTo>
                    <a:pt x="11978" y="154"/>
                    <a:pt x="11967" y="178"/>
                    <a:pt x="11943" y="202"/>
                  </a:cubicBezTo>
                  <a:cubicBezTo>
                    <a:pt x="11907" y="178"/>
                    <a:pt x="11907" y="142"/>
                    <a:pt x="11931" y="106"/>
                  </a:cubicBezTo>
                  <a:lnTo>
                    <a:pt x="11931" y="106"/>
                  </a:lnTo>
                  <a:cubicBezTo>
                    <a:pt x="11895" y="142"/>
                    <a:pt x="11847" y="154"/>
                    <a:pt x="11800" y="190"/>
                  </a:cubicBezTo>
                  <a:cubicBezTo>
                    <a:pt x="11740" y="166"/>
                    <a:pt x="11228" y="118"/>
                    <a:pt x="11252" y="83"/>
                  </a:cubicBezTo>
                  <a:lnTo>
                    <a:pt x="11252" y="83"/>
                  </a:lnTo>
                  <a:cubicBezTo>
                    <a:pt x="11241" y="88"/>
                    <a:pt x="11229" y="90"/>
                    <a:pt x="11217" y="90"/>
                  </a:cubicBezTo>
                  <a:cubicBezTo>
                    <a:pt x="11200" y="90"/>
                    <a:pt x="11183" y="87"/>
                    <a:pt x="11167" y="87"/>
                  </a:cubicBezTo>
                  <a:cubicBezTo>
                    <a:pt x="11145" y="87"/>
                    <a:pt x="11125" y="92"/>
                    <a:pt x="11109" y="118"/>
                  </a:cubicBezTo>
                  <a:cubicBezTo>
                    <a:pt x="11085" y="83"/>
                    <a:pt x="11085" y="59"/>
                    <a:pt x="11097" y="47"/>
                  </a:cubicBezTo>
                  <a:cubicBezTo>
                    <a:pt x="11074" y="47"/>
                    <a:pt x="10943" y="190"/>
                    <a:pt x="10943" y="202"/>
                  </a:cubicBezTo>
                  <a:cubicBezTo>
                    <a:pt x="10919" y="178"/>
                    <a:pt x="10919" y="166"/>
                    <a:pt x="10955" y="154"/>
                  </a:cubicBezTo>
                  <a:cubicBezTo>
                    <a:pt x="10934" y="152"/>
                    <a:pt x="10914" y="151"/>
                    <a:pt x="10893" y="151"/>
                  </a:cubicBezTo>
                  <a:cubicBezTo>
                    <a:pt x="10806" y="151"/>
                    <a:pt x="10720" y="168"/>
                    <a:pt x="10633" y="178"/>
                  </a:cubicBezTo>
                  <a:cubicBezTo>
                    <a:pt x="10622" y="194"/>
                    <a:pt x="10593" y="203"/>
                    <a:pt x="10557" y="203"/>
                  </a:cubicBezTo>
                  <a:cubicBezTo>
                    <a:pt x="10515" y="203"/>
                    <a:pt x="10463" y="191"/>
                    <a:pt x="10419" y="166"/>
                  </a:cubicBezTo>
                  <a:cubicBezTo>
                    <a:pt x="10408" y="205"/>
                    <a:pt x="10400" y="218"/>
                    <a:pt x="10390" y="218"/>
                  </a:cubicBezTo>
                  <a:cubicBezTo>
                    <a:pt x="10374" y="218"/>
                    <a:pt x="10354" y="176"/>
                    <a:pt x="10316" y="176"/>
                  </a:cubicBezTo>
                  <a:cubicBezTo>
                    <a:pt x="10305" y="176"/>
                    <a:pt x="10291" y="180"/>
                    <a:pt x="10276" y="190"/>
                  </a:cubicBezTo>
                  <a:cubicBezTo>
                    <a:pt x="10288" y="202"/>
                    <a:pt x="10288" y="202"/>
                    <a:pt x="10300" y="214"/>
                  </a:cubicBezTo>
                  <a:cubicBezTo>
                    <a:pt x="10299" y="214"/>
                    <a:pt x="10298" y="214"/>
                    <a:pt x="10297" y="214"/>
                  </a:cubicBezTo>
                  <a:cubicBezTo>
                    <a:pt x="10277" y="214"/>
                    <a:pt x="10159" y="93"/>
                    <a:pt x="10204" y="59"/>
                  </a:cubicBezTo>
                  <a:cubicBezTo>
                    <a:pt x="10189" y="50"/>
                    <a:pt x="10179" y="47"/>
                    <a:pt x="10173" y="47"/>
                  </a:cubicBezTo>
                  <a:cubicBezTo>
                    <a:pt x="10143" y="47"/>
                    <a:pt x="10182" y="120"/>
                    <a:pt x="10133" y="130"/>
                  </a:cubicBezTo>
                  <a:cubicBezTo>
                    <a:pt x="10112" y="82"/>
                    <a:pt x="10095" y="67"/>
                    <a:pt x="10078" y="67"/>
                  </a:cubicBezTo>
                  <a:cubicBezTo>
                    <a:pt x="10046" y="67"/>
                    <a:pt x="10016" y="119"/>
                    <a:pt x="9972" y="119"/>
                  </a:cubicBezTo>
                  <a:cubicBezTo>
                    <a:pt x="9956" y="119"/>
                    <a:pt x="9939" y="112"/>
                    <a:pt x="9919" y="94"/>
                  </a:cubicBezTo>
                  <a:lnTo>
                    <a:pt x="9919" y="94"/>
                  </a:lnTo>
                  <a:cubicBezTo>
                    <a:pt x="9946" y="131"/>
                    <a:pt x="9758" y="146"/>
                    <a:pt x="9652" y="146"/>
                  </a:cubicBezTo>
                  <a:cubicBezTo>
                    <a:pt x="9619" y="146"/>
                    <a:pt x="9594" y="145"/>
                    <a:pt x="9585" y="142"/>
                  </a:cubicBezTo>
                  <a:cubicBezTo>
                    <a:pt x="9556" y="127"/>
                    <a:pt x="9493" y="119"/>
                    <a:pt x="9426" y="119"/>
                  </a:cubicBezTo>
                  <a:cubicBezTo>
                    <a:pt x="9332" y="119"/>
                    <a:pt x="9227" y="136"/>
                    <a:pt x="9192" y="178"/>
                  </a:cubicBezTo>
                  <a:cubicBezTo>
                    <a:pt x="9157" y="154"/>
                    <a:pt x="9133" y="139"/>
                    <a:pt x="9106" y="139"/>
                  </a:cubicBezTo>
                  <a:cubicBezTo>
                    <a:pt x="9079" y="139"/>
                    <a:pt x="9050" y="154"/>
                    <a:pt x="9002" y="190"/>
                  </a:cubicBezTo>
                  <a:cubicBezTo>
                    <a:pt x="8955" y="126"/>
                    <a:pt x="8841" y="96"/>
                    <a:pt x="8722" y="96"/>
                  </a:cubicBezTo>
                  <a:cubicBezTo>
                    <a:pt x="8597" y="96"/>
                    <a:pt x="8468" y="129"/>
                    <a:pt x="8407" y="190"/>
                  </a:cubicBezTo>
                  <a:cubicBezTo>
                    <a:pt x="8502" y="202"/>
                    <a:pt x="8383" y="249"/>
                    <a:pt x="8430" y="273"/>
                  </a:cubicBezTo>
                  <a:cubicBezTo>
                    <a:pt x="8395" y="273"/>
                    <a:pt x="8383" y="273"/>
                    <a:pt x="8359" y="237"/>
                  </a:cubicBezTo>
                  <a:cubicBezTo>
                    <a:pt x="8367" y="229"/>
                    <a:pt x="8370" y="220"/>
                    <a:pt x="8375" y="220"/>
                  </a:cubicBezTo>
                  <a:cubicBezTo>
                    <a:pt x="8377" y="220"/>
                    <a:pt x="8379" y="222"/>
                    <a:pt x="8383" y="225"/>
                  </a:cubicBezTo>
                  <a:cubicBezTo>
                    <a:pt x="8407" y="130"/>
                    <a:pt x="7811" y="106"/>
                    <a:pt x="7752" y="106"/>
                  </a:cubicBezTo>
                  <a:cubicBezTo>
                    <a:pt x="7752" y="130"/>
                    <a:pt x="7764" y="142"/>
                    <a:pt x="7764" y="166"/>
                  </a:cubicBezTo>
                  <a:cubicBezTo>
                    <a:pt x="7765" y="167"/>
                    <a:pt x="7764" y="167"/>
                    <a:pt x="7764" y="167"/>
                  </a:cubicBezTo>
                  <a:cubicBezTo>
                    <a:pt x="7756" y="167"/>
                    <a:pt x="7697" y="139"/>
                    <a:pt x="7690" y="125"/>
                  </a:cubicBezTo>
                  <a:lnTo>
                    <a:pt x="7690" y="125"/>
                  </a:lnTo>
                  <a:cubicBezTo>
                    <a:pt x="7670" y="136"/>
                    <a:pt x="7646" y="150"/>
                    <a:pt x="7635" y="150"/>
                  </a:cubicBezTo>
                  <a:cubicBezTo>
                    <a:pt x="7629" y="150"/>
                    <a:pt x="7627" y="145"/>
                    <a:pt x="7633" y="130"/>
                  </a:cubicBezTo>
                  <a:cubicBezTo>
                    <a:pt x="7645" y="118"/>
                    <a:pt x="7656" y="106"/>
                    <a:pt x="7668" y="83"/>
                  </a:cubicBezTo>
                  <a:cubicBezTo>
                    <a:pt x="7656" y="83"/>
                    <a:pt x="7645" y="94"/>
                    <a:pt x="7633" y="94"/>
                  </a:cubicBezTo>
                  <a:cubicBezTo>
                    <a:pt x="7616" y="117"/>
                    <a:pt x="7589" y="126"/>
                    <a:pt x="7557" y="126"/>
                  </a:cubicBezTo>
                  <a:cubicBezTo>
                    <a:pt x="7549" y="126"/>
                    <a:pt x="7540" y="125"/>
                    <a:pt x="7531" y="124"/>
                  </a:cubicBezTo>
                  <a:lnTo>
                    <a:pt x="7531" y="124"/>
                  </a:lnTo>
                  <a:lnTo>
                    <a:pt x="7537" y="130"/>
                  </a:lnTo>
                  <a:cubicBezTo>
                    <a:pt x="7530" y="134"/>
                    <a:pt x="7526" y="135"/>
                    <a:pt x="7522" y="135"/>
                  </a:cubicBezTo>
                  <a:cubicBezTo>
                    <a:pt x="7516" y="135"/>
                    <a:pt x="7517" y="129"/>
                    <a:pt x="7522" y="123"/>
                  </a:cubicBezTo>
                  <a:lnTo>
                    <a:pt x="7522" y="123"/>
                  </a:lnTo>
                  <a:cubicBezTo>
                    <a:pt x="7525" y="123"/>
                    <a:pt x="7528" y="124"/>
                    <a:pt x="7531" y="124"/>
                  </a:cubicBezTo>
                  <a:lnTo>
                    <a:pt x="7531" y="124"/>
                  </a:lnTo>
                  <a:lnTo>
                    <a:pt x="7526" y="118"/>
                  </a:lnTo>
                  <a:cubicBezTo>
                    <a:pt x="7524" y="120"/>
                    <a:pt x="7523" y="121"/>
                    <a:pt x="7522" y="123"/>
                  </a:cubicBezTo>
                  <a:lnTo>
                    <a:pt x="7522" y="123"/>
                  </a:lnTo>
                  <a:cubicBezTo>
                    <a:pt x="7493" y="118"/>
                    <a:pt x="7462" y="108"/>
                    <a:pt x="7430" y="94"/>
                  </a:cubicBezTo>
                  <a:lnTo>
                    <a:pt x="7430" y="94"/>
                  </a:lnTo>
                  <a:cubicBezTo>
                    <a:pt x="7454" y="166"/>
                    <a:pt x="7406" y="154"/>
                    <a:pt x="7430" y="202"/>
                  </a:cubicBezTo>
                  <a:cubicBezTo>
                    <a:pt x="7399" y="145"/>
                    <a:pt x="7348" y="125"/>
                    <a:pt x="7291" y="125"/>
                  </a:cubicBezTo>
                  <a:cubicBezTo>
                    <a:pt x="7156" y="125"/>
                    <a:pt x="6984" y="237"/>
                    <a:pt x="6942" y="237"/>
                  </a:cubicBezTo>
                  <a:cubicBezTo>
                    <a:pt x="6966" y="130"/>
                    <a:pt x="6859" y="178"/>
                    <a:pt x="6823" y="106"/>
                  </a:cubicBezTo>
                  <a:lnTo>
                    <a:pt x="6823" y="106"/>
                  </a:lnTo>
                  <a:cubicBezTo>
                    <a:pt x="6847" y="154"/>
                    <a:pt x="6680" y="118"/>
                    <a:pt x="6740" y="190"/>
                  </a:cubicBezTo>
                  <a:cubicBezTo>
                    <a:pt x="6662" y="179"/>
                    <a:pt x="6532" y="105"/>
                    <a:pt x="6399" y="105"/>
                  </a:cubicBezTo>
                  <a:cubicBezTo>
                    <a:pt x="6390" y="105"/>
                    <a:pt x="6380" y="106"/>
                    <a:pt x="6371" y="106"/>
                  </a:cubicBezTo>
                  <a:cubicBezTo>
                    <a:pt x="6383" y="130"/>
                    <a:pt x="6383" y="154"/>
                    <a:pt x="6359" y="166"/>
                  </a:cubicBezTo>
                  <a:cubicBezTo>
                    <a:pt x="6347" y="142"/>
                    <a:pt x="6323" y="118"/>
                    <a:pt x="6299" y="94"/>
                  </a:cubicBezTo>
                  <a:cubicBezTo>
                    <a:pt x="6199" y="123"/>
                    <a:pt x="6025" y="165"/>
                    <a:pt x="5851" y="165"/>
                  </a:cubicBezTo>
                  <a:cubicBezTo>
                    <a:pt x="5736" y="165"/>
                    <a:pt x="5621" y="147"/>
                    <a:pt x="5527" y="95"/>
                  </a:cubicBezTo>
                  <a:lnTo>
                    <a:pt x="5527" y="95"/>
                  </a:lnTo>
                  <a:cubicBezTo>
                    <a:pt x="5547" y="107"/>
                    <a:pt x="5502" y="131"/>
                    <a:pt x="5513" y="178"/>
                  </a:cubicBezTo>
                  <a:cubicBezTo>
                    <a:pt x="5491" y="163"/>
                    <a:pt x="5420" y="135"/>
                    <a:pt x="5362" y="135"/>
                  </a:cubicBezTo>
                  <a:cubicBezTo>
                    <a:pt x="5326" y="135"/>
                    <a:pt x="5296" y="146"/>
                    <a:pt x="5287" y="178"/>
                  </a:cubicBezTo>
                  <a:cubicBezTo>
                    <a:pt x="5306" y="187"/>
                    <a:pt x="5396" y="440"/>
                    <a:pt x="5499" y="440"/>
                  </a:cubicBezTo>
                  <a:cubicBezTo>
                    <a:pt x="5523" y="440"/>
                    <a:pt x="5548" y="426"/>
                    <a:pt x="5573" y="392"/>
                  </a:cubicBezTo>
                  <a:cubicBezTo>
                    <a:pt x="5585" y="416"/>
                    <a:pt x="5573" y="428"/>
                    <a:pt x="5573" y="440"/>
                  </a:cubicBezTo>
                  <a:cubicBezTo>
                    <a:pt x="5587" y="415"/>
                    <a:pt x="5619" y="406"/>
                    <a:pt x="5660" y="406"/>
                  </a:cubicBezTo>
                  <a:cubicBezTo>
                    <a:pt x="5759" y="406"/>
                    <a:pt x="5907" y="459"/>
                    <a:pt x="5966" y="475"/>
                  </a:cubicBezTo>
                  <a:cubicBezTo>
                    <a:pt x="5966" y="453"/>
                    <a:pt x="5947" y="426"/>
                    <a:pt x="5953" y="426"/>
                  </a:cubicBezTo>
                  <a:cubicBezTo>
                    <a:pt x="5957" y="426"/>
                    <a:pt x="5970" y="436"/>
                    <a:pt x="6002" y="464"/>
                  </a:cubicBezTo>
                  <a:cubicBezTo>
                    <a:pt x="6009" y="451"/>
                    <a:pt x="6010" y="444"/>
                    <a:pt x="6007" y="439"/>
                  </a:cubicBezTo>
                  <a:lnTo>
                    <a:pt x="6007" y="439"/>
                  </a:lnTo>
                  <a:cubicBezTo>
                    <a:pt x="6039" y="453"/>
                    <a:pt x="6080" y="459"/>
                    <a:pt x="6119" y="459"/>
                  </a:cubicBezTo>
                  <a:cubicBezTo>
                    <a:pt x="6180" y="459"/>
                    <a:pt x="6234" y="445"/>
                    <a:pt x="6240" y="428"/>
                  </a:cubicBezTo>
                  <a:cubicBezTo>
                    <a:pt x="6299" y="464"/>
                    <a:pt x="6311" y="487"/>
                    <a:pt x="6263" y="499"/>
                  </a:cubicBezTo>
                  <a:lnTo>
                    <a:pt x="6383" y="499"/>
                  </a:lnTo>
                  <a:cubicBezTo>
                    <a:pt x="6371" y="487"/>
                    <a:pt x="6359" y="487"/>
                    <a:pt x="6335" y="475"/>
                  </a:cubicBezTo>
                  <a:cubicBezTo>
                    <a:pt x="6549" y="440"/>
                    <a:pt x="6715" y="452"/>
                    <a:pt x="6905" y="428"/>
                  </a:cubicBezTo>
                  <a:lnTo>
                    <a:pt x="6905" y="428"/>
                  </a:lnTo>
                  <a:cubicBezTo>
                    <a:pt x="6910" y="428"/>
                    <a:pt x="6917" y="428"/>
                    <a:pt x="6923" y="428"/>
                  </a:cubicBezTo>
                  <a:cubicBezTo>
                    <a:pt x="6975" y="428"/>
                    <a:pt x="7031" y="434"/>
                    <a:pt x="6990" y="464"/>
                  </a:cubicBezTo>
                  <a:cubicBezTo>
                    <a:pt x="7034" y="449"/>
                    <a:pt x="7157" y="415"/>
                    <a:pt x="7255" y="415"/>
                  </a:cubicBezTo>
                  <a:cubicBezTo>
                    <a:pt x="7315" y="415"/>
                    <a:pt x="7365" y="428"/>
                    <a:pt x="7383" y="464"/>
                  </a:cubicBezTo>
                  <a:cubicBezTo>
                    <a:pt x="7395" y="440"/>
                    <a:pt x="7395" y="416"/>
                    <a:pt x="7371" y="404"/>
                  </a:cubicBezTo>
                  <a:cubicBezTo>
                    <a:pt x="7382" y="404"/>
                    <a:pt x="7560" y="453"/>
                    <a:pt x="7529" y="453"/>
                  </a:cubicBezTo>
                  <a:cubicBezTo>
                    <a:pt x="7526" y="453"/>
                    <a:pt x="7521" y="453"/>
                    <a:pt x="7514" y="452"/>
                  </a:cubicBezTo>
                  <a:lnTo>
                    <a:pt x="7514" y="452"/>
                  </a:lnTo>
                  <a:cubicBezTo>
                    <a:pt x="7524" y="459"/>
                    <a:pt x="7543" y="463"/>
                    <a:pt x="7563" y="463"/>
                  </a:cubicBezTo>
                  <a:cubicBezTo>
                    <a:pt x="7611" y="463"/>
                    <a:pt x="7668" y="442"/>
                    <a:pt x="7668" y="392"/>
                  </a:cubicBezTo>
                  <a:lnTo>
                    <a:pt x="7668" y="392"/>
                  </a:lnTo>
                  <a:cubicBezTo>
                    <a:pt x="7645" y="404"/>
                    <a:pt x="7621" y="404"/>
                    <a:pt x="7597" y="416"/>
                  </a:cubicBezTo>
                  <a:cubicBezTo>
                    <a:pt x="7543" y="376"/>
                    <a:pt x="7568" y="366"/>
                    <a:pt x="7615" y="366"/>
                  </a:cubicBezTo>
                  <a:cubicBezTo>
                    <a:pt x="7654" y="366"/>
                    <a:pt x="7710" y="373"/>
                    <a:pt x="7744" y="375"/>
                  </a:cubicBezTo>
                  <a:lnTo>
                    <a:pt x="7744" y="375"/>
                  </a:lnTo>
                  <a:cubicBezTo>
                    <a:pt x="7741" y="381"/>
                    <a:pt x="7739" y="385"/>
                    <a:pt x="7737" y="389"/>
                  </a:cubicBezTo>
                  <a:lnTo>
                    <a:pt x="7737" y="389"/>
                  </a:lnTo>
                  <a:cubicBezTo>
                    <a:pt x="7740" y="388"/>
                    <a:pt x="7742" y="388"/>
                    <a:pt x="7745" y="388"/>
                  </a:cubicBezTo>
                  <a:cubicBezTo>
                    <a:pt x="7753" y="388"/>
                    <a:pt x="7763" y="392"/>
                    <a:pt x="7776" y="404"/>
                  </a:cubicBezTo>
                  <a:cubicBezTo>
                    <a:pt x="7764" y="464"/>
                    <a:pt x="7668" y="440"/>
                    <a:pt x="7633" y="464"/>
                  </a:cubicBezTo>
                  <a:cubicBezTo>
                    <a:pt x="7638" y="471"/>
                    <a:pt x="7645" y="474"/>
                    <a:pt x="7652" y="474"/>
                  </a:cubicBezTo>
                  <a:cubicBezTo>
                    <a:pt x="7668" y="474"/>
                    <a:pt x="7685" y="463"/>
                    <a:pt x="7693" y="463"/>
                  </a:cubicBezTo>
                  <a:cubicBezTo>
                    <a:pt x="7699" y="463"/>
                    <a:pt x="7700" y="468"/>
                    <a:pt x="7692" y="487"/>
                  </a:cubicBezTo>
                  <a:cubicBezTo>
                    <a:pt x="7704" y="459"/>
                    <a:pt x="7720" y="451"/>
                    <a:pt x="7736" y="451"/>
                  </a:cubicBezTo>
                  <a:cubicBezTo>
                    <a:pt x="7754" y="451"/>
                    <a:pt x="7774" y="461"/>
                    <a:pt x="7794" y="461"/>
                  </a:cubicBezTo>
                  <a:cubicBezTo>
                    <a:pt x="7808" y="461"/>
                    <a:pt x="7822" y="456"/>
                    <a:pt x="7835" y="440"/>
                  </a:cubicBezTo>
                  <a:lnTo>
                    <a:pt x="7835" y="440"/>
                  </a:lnTo>
                  <a:cubicBezTo>
                    <a:pt x="7835" y="457"/>
                    <a:pt x="7833" y="465"/>
                    <a:pt x="7832" y="468"/>
                  </a:cubicBezTo>
                  <a:lnTo>
                    <a:pt x="7832" y="468"/>
                  </a:lnTo>
                  <a:cubicBezTo>
                    <a:pt x="7835" y="464"/>
                    <a:pt x="7847" y="452"/>
                    <a:pt x="7883" y="452"/>
                  </a:cubicBezTo>
                  <a:cubicBezTo>
                    <a:pt x="7871" y="464"/>
                    <a:pt x="7859" y="487"/>
                    <a:pt x="7847" y="499"/>
                  </a:cubicBezTo>
                  <a:cubicBezTo>
                    <a:pt x="7877" y="499"/>
                    <a:pt x="7906" y="499"/>
                    <a:pt x="7933" y="502"/>
                  </a:cubicBezTo>
                  <a:lnTo>
                    <a:pt x="7933" y="502"/>
                  </a:lnTo>
                  <a:cubicBezTo>
                    <a:pt x="7933" y="488"/>
                    <a:pt x="7955" y="461"/>
                    <a:pt x="7918" y="440"/>
                  </a:cubicBezTo>
                  <a:cubicBezTo>
                    <a:pt x="7934" y="433"/>
                    <a:pt x="7947" y="430"/>
                    <a:pt x="7958" y="430"/>
                  </a:cubicBezTo>
                  <a:cubicBezTo>
                    <a:pt x="8021" y="430"/>
                    <a:pt x="8029" y="524"/>
                    <a:pt x="8108" y="524"/>
                  </a:cubicBezTo>
                  <a:cubicBezTo>
                    <a:pt x="8112" y="524"/>
                    <a:pt x="8116" y="524"/>
                    <a:pt x="8119" y="523"/>
                  </a:cubicBezTo>
                  <a:lnTo>
                    <a:pt x="8119" y="523"/>
                  </a:lnTo>
                  <a:cubicBezTo>
                    <a:pt x="8126" y="526"/>
                    <a:pt x="8132" y="527"/>
                    <a:pt x="8139" y="527"/>
                  </a:cubicBezTo>
                  <a:cubicBezTo>
                    <a:pt x="8155" y="527"/>
                    <a:pt x="8173" y="521"/>
                    <a:pt x="8192" y="511"/>
                  </a:cubicBezTo>
                  <a:cubicBezTo>
                    <a:pt x="8168" y="499"/>
                    <a:pt x="8168" y="475"/>
                    <a:pt x="8180" y="464"/>
                  </a:cubicBezTo>
                  <a:lnTo>
                    <a:pt x="8180" y="464"/>
                  </a:lnTo>
                  <a:cubicBezTo>
                    <a:pt x="8200" y="497"/>
                    <a:pt x="8249" y="504"/>
                    <a:pt x="8302" y="504"/>
                  </a:cubicBezTo>
                  <a:cubicBezTo>
                    <a:pt x="8343" y="504"/>
                    <a:pt x="8387" y="499"/>
                    <a:pt x="8418" y="499"/>
                  </a:cubicBezTo>
                  <a:cubicBezTo>
                    <a:pt x="8347" y="487"/>
                    <a:pt x="8514" y="416"/>
                    <a:pt x="8526" y="416"/>
                  </a:cubicBezTo>
                  <a:cubicBezTo>
                    <a:pt x="8538" y="440"/>
                    <a:pt x="8549" y="452"/>
                    <a:pt x="8573" y="452"/>
                  </a:cubicBezTo>
                  <a:cubicBezTo>
                    <a:pt x="8561" y="452"/>
                    <a:pt x="8552" y="455"/>
                    <a:pt x="8543" y="458"/>
                  </a:cubicBezTo>
                  <a:lnTo>
                    <a:pt x="8543" y="458"/>
                  </a:lnTo>
                  <a:cubicBezTo>
                    <a:pt x="8545" y="458"/>
                    <a:pt x="8546" y="458"/>
                    <a:pt x="8548" y="458"/>
                  </a:cubicBezTo>
                  <a:cubicBezTo>
                    <a:pt x="8558" y="458"/>
                    <a:pt x="8567" y="458"/>
                    <a:pt x="8573" y="452"/>
                  </a:cubicBezTo>
                  <a:lnTo>
                    <a:pt x="8573" y="452"/>
                  </a:lnTo>
                  <a:cubicBezTo>
                    <a:pt x="8563" y="472"/>
                    <a:pt x="8555" y="478"/>
                    <a:pt x="8548" y="478"/>
                  </a:cubicBezTo>
                  <a:cubicBezTo>
                    <a:pt x="8538" y="478"/>
                    <a:pt x="8530" y="466"/>
                    <a:pt x="8522" y="466"/>
                  </a:cubicBezTo>
                  <a:cubicBezTo>
                    <a:pt x="8516" y="466"/>
                    <a:pt x="8509" y="473"/>
                    <a:pt x="8502" y="499"/>
                  </a:cubicBezTo>
                  <a:cubicBezTo>
                    <a:pt x="8519" y="516"/>
                    <a:pt x="8541" y="523"/>
                    <a:pt x="8564" y="523"/>
                  </a:cubicBezTo>
                  <a:cubicBezTo>
                    <a:pt x="8606" y="523"/>
                    <a:pt x="8654" y="503"/>
                    <a:pt x="8692" y="487"/>
                  </a:cubicBezTo>
                  <a:cubicBezTo>
                    <a:pt x="8680" y="483"/>
                    <a:pt x="8671" y="479"/>
                    <a:pt x="8669" y="475"/>
                  </a:cubicBezTo>
                  <a:lnTo>
                    <a:pt x="8669" y="475"/>
                  </a:lnTo>
                  <a:cubicBezTo>
                    <a:pt x="8669" y="475"/>
                    <a:pt x="8669" y="475"/>
                    <a:pt x="8669" y="475"/>
                  </a:cubicBezTo>
                  <a:cubicBezTo>
                    <a:pt x="8645" y="499"/>
                    <a:pt x="8621" y="499"/>
                    <a:pt x="8597" y="499"/>
                  </a:cubicBezTo>
                  <a:cubicBezTo>
                    <a:pt x="8597" y="491"/>
                    <a:pt x="8664" y="452"/>
                    <a:pt x="8680" y="452"/>
                  </a:cubicBezTo>
                  <a:cubicBezTo>
                    <a:pt x="8686" y="452"/>
                    <a:pt x="8686" y="456"/>
                    <a:pt x="8677" y="467"/>
                  </a:cubicBezTo>
                  <a:lnTo>
                    <a:pt x="8677" y="467"/>
                  </a:lnTo>
                  <a:cubicBezTo>
                    <a:pt x="8684" y="465"/>
                    <a:pt x="8697" y="464"/>
                    <a:pt x="8716" y="464"/>
                  </a:cubicBezTo>
                  <a:cubicBezTo>
                    <a:pt x="8716" y="487"/>
                    <a:pt x="8704" y="535"/>
                    <a:pt x="8680" y="547"/>
                  </a:cubicBezTo>
                  <a:cubicBezTo>
                    <a:pt x="8742" y="526"/>
                    <a:pt x="8875" y="498"/>
                    <a:pt x="8995" y="498"/>
                  </a:cubicBezTo>
                  <a:cubicBezTo>
                    <a:pt x="9083" y="498"/>
                    <a:pt x="9164" y="513"/>
                    <a:pt x="9204" y="559"/>
                  </a:cubicBezTo>
                  <a:cubicBezTo>
                    <a:pt x="9263" y="550"/>
                    <a:pt x="9228" y="501"/>
                    <a:pt x="9238" y="501"/>
                  </a:cubicBezTo>
                  <a:cubicBezTo>
                    <a:pt x="9243" y="501"/>
                    <a:pt x="9256" y="510"/>
                    <a:pt x="9288" y="535"/>
                  </a:cubicBezTo>
                  <a:cubicBezTo>
                    <a:pt x="9320" y="494"/>
                    <a:pt x="9353" y="476"/>
                    <a:pt x="9389" y="476"/>
                  </a:cubicBezTo>
                  <a:cubicBezTo>
                    <a:pt x="9406" y="476"/>
                    <a:pt x="9424" y="480"/>
                    <a:pt x="9442" y="487"/>
                  </a:cubicBezTo>
                  <a:cubicBezTo>
                    <a:pt x="9442" y="487"/>
                    <a:pt x="9347" y="571"/>
                    <a:pt x="9383" y="606"/>
                  </a:cubicBezTo>
                  <a:cubicBezTo>
                    <a:pt x="9383" y="566"/>
                    <a:pt x="9464" y="531"/>
                    <a:pt x="9525" y="531"/>
                  </a:cubicBezTo>
                  <a:cubicBezTo>
                    <a:pt x="9550" y="531"/>
                    <a:pt x="9572" y="538"/>
                    <a:pt x="9582" y="553"/>
                  </a:cubicBezTo>
                  <a:lnTo>
                    <a:pt x="9582" y="553"/>
                  </a:lnTo>
                  <a:cubicBezTo>
                    <a:pt x="9571" y="533"/>
                    <a:pt x="9559" y="523"/>
                    <a:pt x="9538" y="523"/>
                  </a:cubicBezTo>
                  <a:cubicBezTo>
                    <a:pt x="9550" y="499"/>
                    <a:pt x="9561" y="499"/>
                    <a:pt x="9573" y="499"/>
                  </a:cubicBezTo>
                  <a:cubicBezTo>
                    <a:pt x="9597" y="511"/>
                    <a:pt x="9597" y="511"/>
                    <a:pt x="9573" y="511"/>
                  </a:cubicBezTo>
                  <a:cubicBezTo>
                    <a:pt x="9576" y="516"/>
                    <a:pt x="9581" y="518"/>
                    <a:pt x="9587" y="518"/>
                  </a:cubicBezTo>
                  <a:cubicBezTo>
                    <a:pt x="9612" y="518"/>
                    <a:pt x="9664" y="487"/>
                    <a:pt x="9692" y="487"/>
                  </a:cubicBezTo>
                  <a:cubicBezTo>
                    <a:pt x="9541" y="487"/>
                    <a:pt x="9670" y="467"/>
                    <a:pt x="9704" y="467"/>
                  </a:cubicBezTo>
                  <a:cubicBezTo>
                    <a:pt x="9716" y="467"/>
                    <a:pt x="9716" y="469"/>
                    <a:pt x="9692" y="475"/>
                  </a:cubicBezTo>
                  <a:cubicBezTo>
                    <a:pt x="9692" y="475"/>
                    <a:pt x="9704" y="472"/>
                    <a:pt x="9713" y="472"/>
                  </a:cubicBezTo>
                  <a:cubicBezTo>
                    <a:pt x="9722" y="472"/>
                    <a:pt x="9728" y="475"/>
                    <a:pt x="9716" y="487"/>
                  </a:cubicBezTo>
                  <a:cubicBezTo>
                    <a:pt x="9800" y="475"/>
                    <a:pt x="9835" y="475"/>
                    <a:pt x="9907" y="416"/>
                  </a:cubicBezTo>
                  <a:cubicBezTo>
                    <a:pt x="9907" y="428"/>
                    <a:pt x="9907" y="428"/>
                    <a:pt x="9907" y="440"/>
                  </a:cubicBezTo>
                  <a:cubicBezTo>
                    <a:pt x="9907" y="440"/>
                    <a:pt x="9933" y="413"/>
                    <a:pt x="9947" y="413"/>
                  </a:cubicBezTo>
                  <a:cubicBezTo>
                    <a:pt x="9954" y="413"/>
                    <a:pt x="9958" y="420"/>
                    <a:pt x="9954" y="440"/>
                  </a:cubicBezTo>
                  <a:cubicBezTo>
                    <a:pt x="9931" y="440"/>
                    <a:pt x="9907" y="440"/>
                    <a:pt x="9883" y="452"/>
                  </a:cubicBezTo>
                  <a:lnTo>
                    <a:pt x="9942" y="452"/>
                  </a:lnTo>
                  <a:cubicBezTo>
                    <a:pt x="9900" y="494"/>
                    <a:pt x="9907" y="506"/>
                    <a:pt x="9926" y="506"/>
                  </a:cubicBezTo>
                  <a:cubicBezTo>
                    <a:pt x="9946" y="506"/>
                    <a:pt x="9978" y="493"/>
                    <a:pt x="9981" y="489"/>
                  </a:cubicBezTo>
                  <a:lnTo>
                    <a:pt x="9981" y="489"/>
                  </a:lnTo>
                  <a:cubicBezTo>
                    <a:pt x="10037" y="522"/>
                    <a:pt x="10014" y="500"/>
                    <a:pt x="9990" y="523"/>
                  </a:cubicBezTo>
                  <a:cubicBezTo>
                    <a:pt x="10014" y="559"/>
                    <a:pt x="10062" y="583"/>
                    <a:pt x="10109" y="606"/>
                  </a:cubicBezTo>
                  <a:cubicBezTo>
                    <a:pt x="10069" y="547"/>
                    <a:pt x="10004" y="520"/>
                    <a:pt x="10068" y="520"/>
                  </a:cubicBezTo>
                  <a:cubicBezTo>
                    <a:pt x="10081" y="520"/>
                    <a:pt x="10098" y="521"/>
                    <a:pt x="10121" y="523"/>
                  </a:cubicBezTo>
                  <a:cubicBezTo>
                    <a:pt x="10097" y="511"/>
                    <a:pt x="10062" y="487"/>
                    <a:pt x="10038" y="487"/>
                  </a:cubicBezTo>
                  <a:cubicBezTo>
                    <a:pt x="10042" y="468"/>
                    <a:pt x="10055" y="461"/>
                    <a:pt x="10073" y="461"/>
                  </a:cubicBezTo>
                  <a:cubicBezTo>
                    <a:pt x="10110" y="461"/>
                    <a:pt x="10164" y="491"/>
                    <a:pt x="10181" y="499"/>
                  </a:cubicBezTo>
                  <a:cubicBezTo>
                    <a:pt x="10133" y="487"/>
                    <a:pt x="10085" y="487"/>
                    <a:pt x="10050" y="487"/>
                  </a:cubicBezTo>
                  <a:cubicBezTo>
                    <a:pt x="10145" y="511"/>
                    <a:pt x="10145" y="523"/>
                    <a:pt x="10181" y="547"/>
                  </a:cubicBezTo>
                  <a:cubicBezTo>
                    <a:pt x="10204" y="523"/>
                    <a:pt x="10216" y="499"/>
                    <a:pt x="10228" y="475"/>
                  </a:cubicBezTo>
                  <a:cubicBezTo>
                    <a:pt x="10264" y="487"/>
                    <a:pt x="10288" y="511"/>
                    <a:pt x="10288" y="547"/>
                  </a:cubicBezTo>
                  <a:cubicBezTo>
                    <a:pt x="10240" y="559"/>
                    <a:pt x="10193" y="583"/>
                    <a:pt x="10145" y="595"/>
                  </a:cubicBezTo>
                  <a:cubicBezTo>
                    <a:pt x="10261" y="595"/>
                    <a:pt x="10330" y="539"/>
                    <a:pt x="10422" y="487"/>
                  </a:cubicBezTo>
                  <a:lnTo>
                    <a:pt x="10422" y="487"/>
                  </a:lnTo>
                  <a:cubicBezTo>
                    <a:pt x="10422" y="487"/>
                    <a:pt x="10422" y="487"/>
                    <a:pt x="10422" y="487"/>
                  </a:cubicBezTo>
                  <a:lnTo>
                    <a:pt x="10422" y="487"/>
                  </a:lnTo>
                  <a:cubicBezTo>
                    <a:pt x="10422" y="487"/>
                    <a:pt x="10422" y="487"/>
                    <a:pt x="10422" y="487"/>
                  </a:cubicBezTo>
                  <a:lnTo>
                    <a:pt x="10422" y="487"/>
                  </a:lnTo>
                  <a:cubicBezTo>
                    <a:pt x="10422" y="487"/>
                    <a:pt x="10422" y="487"/>
                    <a:pt x="10422" y="487"/>
                  </a:cubicBezTo>
                  <a:lnTo>
                    <a:pt x="10422" y="487"/>
                  </a:lnTo>
                  <a:cubicBezTo>
                    <a:pt x="10433" y="486"/>
                    <a:pt x="10454" y="484"/>
                    <a:pt x="10488" y="482"/>
                  </a:cubicBezTo>
                  <a:lnTo>
                    <a:pt x="10488" y="482"/>
                  </a:lnTo>
                  <a:cubicBezTo>
                    <a:pt x="10492" y="480"/>
                    <a:pt x="10496" y="478"/>
                    <a:pt x="10499" y="475"/>
                  </a:cubicBezTo>
                  <a:lnTo>
                    <a:pt x="10499" y="475"/>
                  </a:lnTo>
                  <a:cubicBezTo>
                    <a:pt x="10473" y="481"/>
                    <a:pt x="10439" y="485"/>
                    <a:pt x="10422" y="487"/>
                  </a:cubicBezTo>
                  <a:lnTo>
                    <a:pt x="10422" y="487"/>
                  </a:lnTo>
                  <a:cubicBezTo>
                    <a:pt x="10443" y="475"/>
                    <a:pt x="10466" y="463"/>
                    <a:pt x="10490" y="452"/>
                  </a:cubicBezTo>
                  <a:lnTo>
                    <a:pt x="10490" y="452"/>
                  </a:lnTo>
                  <a:cubicBezTo>
                    <a:pt x="10509" y="458"/>
                    <a:pt x="10508" y="468"/>
                    <a:pt x="10499" y="475"/>
                  </a:cubicBezTo>
                  <a:lnTo>
                    <a:pt x="10499" y="475"/>
                  </a:lnTo>
                  <a:cubicBezTo>
                    <a:pt x="10525" y="469"/>
                    <a:pt x="10542" y="461"/>
                    <a:pt x="10526" y="452"/>
                  </a:cubicBezTo>
                  <a:cubicBezTo>
                    <a:pt x="10488" y="452"/>
                    <a:pt x="10648" y="421"/>
                    <a:pt x="10707" y="421"/>
                  </a:cubicBezTo>
                  <a:cubicBezTo>
                    <a:pt x="10722" y="421"/>
                    <a:pt x="10731" y="423"/>
                    <a:pt x="10728" y="428"/>
                  </a:cubicBezTo>
                  <a:cubicBezTo>
                    <a:pt x="10732" y="449"/>
                    <a:pt x="10730" y="464"/>
                    <a:pt x="10724" y="475"/>
                  </a:cubicBezTo>
                  <a:lnTo>
                    <a:pt x="10788" y="475"/>
                  </a:lnTo>
                  <a:cubicBezTo>
                    <a:pt x="10776" y="464"/>
                    <a:pt x="10764" y="464"/>
                    <a:pt x="10752" y="464"/>
                  </a:cubicBezTo>
                  <a:cubicBezTo>
                    <a:pt x="10813" y="429"/>
                    <a:pt x="10823" y="407"/>
                    <a:pt x="10857" y="407"/>
                  </a:cubicBezTo>
                  <a:cubicBezTo>
                    <a:pt x="10869" y="407"/>
                    <a:pt x="10885" y="410"/>
                    <a:pt x="10907" y="416"/>
                  </a:cubicBezTo>
                  <a:cubicBezTo>
                    <a:pt x="10835" y="344"/>
                    <a:pt x="11026" y="344"/>
                    <a:pt x="10931" y="249"/>
                  </a:cubicBezTo>
                  <a:cubicBezTo>
                    <a:pt x="10955" y="237"/>
                    <a:pt x="10978" y="225"/>
                    <a:pt x="11002" y="214"/>
                  </a:cubicBezTo>
                  <a:lnTo>
                    <a:pt x="11002" y="214"/>
                  </a:lnTo>
                  <a:cubicBezTo>
                    <a:pt x="11074" y="285"/>
                    <a:pt x="10931" y="333"/>
                    <a:pt x="10943" y="404"/>
                  </a:cubicBezTo>
                  <a:cubicBezTo>
                    <a:pt x="10951" y="393"/>
                    <a:pt x="10957" y="388"/>
                    <a:pt x="10961" y="388"/>
                  </a:cubicBezTo>
                  <a:cubicBezTo>
                    <a:pt x="10975" y="388"/>
                    <a:pt x="10975" y="434"/>
                    <a:pt x="11002" y="452"/>
                  </a:cubicBezTo>
                  <a:cubicBezTo>
                    <a:pt x="11012" y="455"/>
                    <a:pt x="11023" y="457"/>
                    <a:pt x="11032" y="457"/>
                  </a:cubicBezTo>
                  <a:cubicBezTo>
                    <a:pt x="11126" y="457"/>
                    <a:pt x="11205" y="318"/>
                    <a:pt x="11324" y="297"/>
                  </a:cubicBezTo>
                  <a:lnTo>
                    <a:pt x="11324" y="297"/>
                  </a:lnTo>
                  <a:cubicBezTo>
                    <a:pt x="11264" y="392"/>
                    <a:pt x="11288" y="416"/>
                    <a:pt x="11133" y="440"/>
                  </a:cubicBezTo>
                  <a:cubicBezTo>
                    <a:pt x="11146" y="438"/>
                    <a:pt x="11157" y="437"/>
                    <a:pt x="11165" y="437"/>
                  </a:cubicBezTo>
                  <a:cubicBezTo>
                    <a:pt x="11215" y="437"/>
                    <a:pt x="11185" y="465"/>
                    <a:pt x="11288" y="475"/>
                  </a:cubicBezTo>
                  <a:cubicBezTo>
                    <a:pt x="11330" y="454"/>
                    <a:pt x="11397" y="433"/>
                    <a:pt x="11445" y="419"/>
                  </a:cubicBezTo>
                  <a:lnTo>
                    <a:pt x="11445" y="419"/>
                  </a:lnTo>
                  <a:cubicBezTo>
                    <a:pt x="11439" y="428"/>
                    <a:pt x="11431" y="434"/>
                    <a:pt x="11419" y="440"/>
                  </a:cubicBezTo>
                  <a:lnTo>
                    <a:pt x="11419" y="440"/>
                  </a:lnTo>
                  <a:cubicBezTo>
                    <a:pt x="11439" y="430"/>
                    <a:pt x="11446" y="424"/>
                    <a:pt x="11447" y="419"/>
                  </a:cubicBezTo>
                  <a:lnTo>
                    <a:pt x="11447" y="419"/>
                  </a:lnTo>
                  <a:cubicBezTo>
                    <a:pt x="11479" y="410"/>
                    <a:pt x="11502" y="404"/>
                    <a:pt x="11502" y="404"/>
                  </a:cubicBezTo>
                  <a:cubicBezTo>
                    <a:pt x="11506" y="400"/>
                    <a:pt x="11513" y="398"/>
                    <a:pt x="11521" y="398"/>
                  </a:cubicBezTo>
                  <a:cubicBezTo>
                    <a:pt x="11561" y="398"/>
                    <a:pt x="11642" y="432"/>
                    <a:pt x="11709" y="432"/>
                  </a:cubicBezTo>
                  <a:cubicBezTo>
                    <a:pt x="11760" y="432"/>
                    <a:pt x="11803" y="413"/>
                    <a:pt x="11812" y="344"/>
                  </a:cubicBezTo>
                  <a:lnTo>
                    <a:pt x="11812" y="344"/>
                  </a:lnTo>
                  <a:cubicBezTo>
                    <a:pt x="11812" y="380"/>
                    <a:pt x="11812" y="416"/>
                    <a:pt x="11800" y="452"/>
                  </a:cubicBezTo>
                  <a:cubicBezTo>
                    <a:pt x="11824" y="416"/>
                    <a:pt x="11836" y="380"/>
                    <a:pt x="11859" y="344"/>
                  </a:cubicBezTo>
                  <a:lnTo>
                    <a:pt x="11859" y="344"/>
                  </a:lnTo>
                  <a:cubicBezTo>
                    <a:pt x="11883" y="404"/>
                    <a:pt x="11859" y="428"/>
                    <a:pt x="11847" y="487"/>
                  </a:cubicBezTo>
                  <a:cubicBezTo>
                    <a:pt x="11895" y="404"/>
                    <a:pt x="11871" y="475"/>
                    <a:pt x="11895" y="404"/>
                  </a:cubicBezTo>
                  <a:cubicBezTo>
                    <a:pt x="11943" y="416"/>
                    <a:pt x="11943" y="428"/>
                    <a:pt x="11907" y="452"/>
                  </a:cubicBezTo>
                  <a:cubicBezTo>
                    <a:pt x="11937" y="464"/>
                    <a:pt x="12014" y="469"/>
                    <a:pt x="12090" y="469"/>
                  </a:cubicBezTo>
                  <a:cubicBezTo>
                    <a:pt x="12166" y="469"/>
                    <a:pt x="12240" y="464"/>
                    <a:pt x="12264" y="452"/>
                  </a:cubicBezTo>
                  <a:cubicBezTo>
                    <a:pt x="12252" y="452"/>
                    <a:pt x="12252" y="440"/>
                    <a:pt x="12240" y="428"/>
                  </a:cubicBezTo>
                  <a:lnTo>
                    <a:pt x="12240" y="428"/>
                  </a:lnTo>
                  <a:cubicBezTo>
                    <a:pt x="12244" y="429"/>
                    <a:pt x="12247" y="429"/>
                    <a:pt x="12251" y="429"/>
                  </a:cubicBezTo>
                  <a:cubicBezTo>
                    <a:pt x="12304" y="429"/>
                    <a:pt x="12339" y="344"/>
                    <a:pt x="12395" y="333"/>
                  </a:cubicBezTo>
                  <a:lnTo>
                    <a:pt x="12395" y="333"/>
                  </a:lnTo>
                  <a:cubicBezTo>
                    <a:pt x="12383" y="368"/>
                    <a:pt x="12395" y="404"/>
                    <a:pt x="12419" y="440"/>
                  </a:cubicBezTo>
                  <a:cubicBezTo>
                    <a:pt x="12419" y="440"/>
                    <a:pt x="12419" y="440"/>
                    <a:pt x="12419" y="440"/>
                  </a:cubicBezTo>
                  <a:cubicBezTo>
                    <a:pt x="12424" y="440"/>
                    <a:pt x="12500" y="282"/>
                    <a:pt x="12530" y="263"/>
                  </a:cubicBezTo>
                  <a:lnTo>
                    <a:pt x="12530" y="263"/>
                  </a:lnTo>
                  <a:cubicBezTo>
                    <a:pt x="12521" y="266"/>
                    <a:pt x="12512" y="273"/>
                    <a:pt x="12502" y="273"/>
                  </a:cubicBezTo>
                  <a:cubicBezTo>
                    <a:pt x="12550" y="178"/>
                    <a:pt x="12586" y="166"/>
                    <a:pt x="12657" y="166"/>
                  </a:cubicBezTo>
                  <a:cubicBezTo>
                    <a:pt x="12609" y="261"/>
                    <a:pt x="12538" y="368"/>
                    <a:pt x="12467" y="452"/>
                  </a:cubicBezTo>
                  <a:cubicBezTo>
                    <a:pt x="12479" y="452"/>
                    <a:pt x="12550" y="487"/>
                    <a:pt x="12514" y="511"/>
                  </a:cubicBezTo>
                  <a:cubicBezTo>
                    <a:pt x="12467" y="511"/>
                    <a:pt x="12479" y="511"/>
                    <a:pt x="12443" y="535"/>
                  </a:cubicBezTo>
                  <a:cubicBezTo>
                    <a:pt x="12460" y="537"/>
                    <a:pt x="12476" y="539"/>
                    <a:pt x="12491" y="539"/>
                  </a:cubicBezTo>
                  <a:cubicBezTo>
                    <a:pt x="12585" y="539"/>
                    <a:pt x="12645" y="498"/>
                    <a:pt x="12729" y="498"/>
                  </a:cubicBezTo>
                  <a:cubicBezTo>
                    <a:pt x="12764" y="498"/>
                    <a:pt x="12802" y="505"/>
                    <a:pt x="12848" y="523"/>
                  </a:cubicBezTo>
                  <a:cubicBezTo>
                    <a:pt x="12825" y="512"/>
                    <a:pt x="13285" y="489"/>
                    <a:pt x="13216" y="456"/>
                  </a:cubicBezTo>
                  <a:lnTo>
                    <a:pt x="13216" y="456"/>
                  </a:lnTo>
                  <a:cubicBezTo>
                    <a:pt x="13368" y="510"/>
                    <a:pt x="13542" y="489"/>
                    <a:pt x="13693" y="535"/>
                  </a:cubicBezTo>
                  <a:cubicBezTo>
                    <a:pt x="13693" y="535"/>
                    <a:pt x="13681" y="523"/>
                    <a:pt x="13681" y="511"/>
                  </a:cubicBezTo>
                  <a:cubicBezTo>
                    <a:pt x="13693" y="499"/>
                    <a:pt x="13729" y="496"/>
                    <a:pt x="13766" y="496"/>
                  </a:cubicBezTo>
                  <a:cubicBezTo>
                    <a:pt x="13803" y="496"/>
                    <a:pt x="13842" y="499"/>
                    <a:pt x="13860" y="499"/>
                  </a:cubicBezTo>
                  <a:cubicBezTo>
                    <a:pt x="13824" y="487"/>
                    <a:pt x="13764" y="475"/>
                    <a:pt x="13752" y="464"/>
                  </a:cubicBezTo>
                  <a:cubicBezTo>
                    <a:pt x="13797" y="446"/>
                    <a:pt x="14047" y="395"/>
                    <a:pt x="14190" y="395"/>
                  </a:cubicBezTo>
                  <a:cubicBezTo>
                    <a:pt x="14239" y="395"/>
                    <a:pt x="14276" y="401"/>
                    <a:pt x="14288" y="416"/>
                  </a:cubicBezTo>
                  <a:cubicBezTo>
                    <a:pt x="14285" y="419"/>
                    <a:pt x="14281" y="422"/>
                    <a:pt x="14278" y="424"/>
                  </a:cubicBezTo>
                  <a:lnTo>
                    <a:pt x="14278" y="424"/>
                  </a:lnTo>
                  <a:cubicBezTo>
                    <a:pt x="14291" y="421"/>
                    <a:pt x="14306" y="420"/>
                    <a:pt x="14323" y="420"/>
                  </a:cubicBezTo>
                  <a:cubicBezTo>
                    <a:pt x="14403" y="420"/>
                    <a:pt x="14509" y="450"/>
                    <a:pt x="14550" y="475"/>
                  </a:cubicBezTo>
                  <a:cubicBezTo>
                    <a:pt x="14546" y="487"/>
                    <a:pt x="14540" y="497"/>
                    <a:pt x="14530" y="503"/>
                  </a:cubicBezTo>
                  <a:lnTo>
                    <a:pt x="14530" y="503"/>
                  </a:lnTo>
                  <a:cubicBezTo>
                    <a:pt x="14673" y="508"/>
                    <a:pt x="14816" y="513"/>
                    <a:pt x="14959" y="513"/>
                  </a:cubicBezTo>
                  <a:cubicBezTo>
                    <a:pt x="15084" y="513"/>
                    <a:pt x="15210" y="509"/>
                    <a:pt x="15336" y="499"/>
                  </a:cubicBezTo>
                  <a:cubicBezTo>
                    <a:pt x="15518" y="480"/>
                    <a:pt x="15721" y="473"/>
                    <a:pt x="15935" y="473"/>
                  </a:cubicBezTo>
                  <a:cubicBezTo>
                    <a:pt x="16518" y="473"/>
                    <a:pt x="17187" y="526"/>
                    <a:pt x="17753" y="535"/>
                  </a:cubicBezTo>
                  <a:cubicBezTo>
                    <a:pt x="17825" y="536"/>
                    <a:pt x="17897" y="536"/>
                    <a:pt x="17967" y="536"/>
                  </a:cubicBezTo>
                  <a:cubicBezTo>
                    <a:pt x="18760" y="536"/>
                    <a:pt x="19454" y="483"/>
                    <a:pt x="20233" y="476"/>
                  </a:cubicBezTo>
                  <a:lnTo>
                    <a:pt x="20233" y="476"/>
                  </a:lnTo>
                  <a:cubicBezTo>
                    <a:pt x="20301" y="490"/>
                    <a:pt x="20368" y="495"/>
                    <a:pt x="20435" y="495"/>
                  </a:cubicBezTo>
                  <a:cubicBezTo>
                    <a:pt x="20631" y="495"/>
                    <a:pt x="20825" y="451"/>
                    <a:pt x="21024" y="451"/>
                  </a:cubicBezTo>
                  <a:cubicBezTo>
                    <a:pt x="21041" y="451"/>
                    <a:pt x="21058" y="451"/>
                    <a:pt x="21075" y="452"/>
                  </a:cubicBezTo>
                  <a:cubicBezTo>
                    <a:pt x="21051" y="642"/>
                    <a:pt x="21051" y="666"/>
                    <a:pt x="21015" y="845"/>
                  </a:cubicBezTo>
                  <a:cubicBezTo>
                    <a:pt x="21033" y="778"/>
                    <a:pt x="21041" y="752"/>
                    <a:pt x="21043" y="752"/>
                  </a:cubicBezTo>
                  <a:lnTo>
                    <a:pt x="21043" y="752"/>
                  </a:lnTo>
                  <a:cubicBezTo>
                    <a:pt x="21050" y="752"/>
                    <a:pt x="20973" y="1110"/>
                    <a:pt x="20991" y="1166"/>
                  </a:cubicBezTo>
                  <a:cubicBezTo>
                    <a:pt x="20997" y="1169"/>
                    <a:pt x="21003" y="1170"/>
                    <a:pt x="21007" y="1170"/>
                  </a:cubicBezTo>
                  <a:cubicBezTo>
                    <a:pt x="21021" y="1170"/>
                    <a:pt x="21030" y="1157"/>
                    <a:pt x="21039" y="1130"/>
                  </a:cubicBezTo>
                  <a:lnTo>
                    <a:pt x="21039" y="1130"/>
                  </a:lnTo>
                  <a:cubicBezTo>
                    <a:pt x="21051" y="1487"/>
                    <a:pt x="20896" y="1952"/>
                    <a:pt x="21027" y="2309"/>
                  </a:cubicBezTo>
                  <a:cubicBezTo>
                    <a:pt x="21003" y="2464"/>
                    <a:pt x="20956" y="2666"/>
                    <a:pt x="20980" y="2809"/>
                  </a:cubicBezTo>
                  <a:cubicBezTo>
                    <a:pt x="20989" y="2874"/>
                    <a:pt x="20977" y="3138"/>
                    <a:pt x="20949" y="3138"/>
                  </a:cubicBezTo>
                  <a:cubicBezTo>
                    <a:pt x="20940" y="3138"/>
                    <a:pt x="20931" y="3116"/>
                    <a:pt x="20920" y="3059"/>
                  </a:cubicBezTo>
                  <a:lnTo>
                    <a:pt x="20920" y="3059"/>
                  </a:lnTo>
                  <a:cubicBezTo>
                    <a:pt x="20944" y="3273"/>
                    <a:pt x="20932" y="3500"/>
                    <a:pt x="20956" y="3714"/>
                  </a:cubicBezTo>
                  <a:cubicBezTo>
                    <a:pt x="20956" y="3714"/>
                    <a:pt x="20944" y="3702"/>
                    <a:pt x="20932" y="3702"/>
                  </a:cubicBezTo>
                  <a:cubicBezTo>
                    <a:pt x="20908" y="4202"/>
                    <a:pt x="20861" y="4690"/>
                    <a:pt x="20825" y="5190"/>
                  </a:cubicBezTo>
                  <a:cubicBezTo>
                    <a:pt x="20813" y="5405"/>
                    <a:pt x="20837" y="5774"/>
                    <a:pt x="20706" y="5798"/>
                  </a:cubicBezTo>
                  <a:cubicBezTo>
                    <a:pt x="20646" y="5798"/>
                    <a:pt x="20289" y="5762"/>
                    <a:pt x="20408" y="5738"/>
                  </a:cubicBezTo>
                  <a:lnTo>
                    <a:pt x="20408" y="5738"/>
                  </a:lnTo>
                  <a:cubicBezTo>
                    <a:pt x="20379" y="5739"/>
                    <a:pt x="20351" y="5740"/>
                    <a:pt x="20322" y="5740"/>
                  </a:cubicBezTo>
                  <a:cubicBezTo>
                    <a:pt x="20209" y="5740"/>
                    <a:pt x="20097" y="5731"/>
                    <a:pt x="19986" y="5731"/>
                  </a:cubicBezTo>
                  <a:cubicBezTo>
                    <a:pt x="19891" y="5731"/>
                    <a:pt x="19797" y="5738"/>
                    <a:pt x="19706" y="5762"/>
                  </a:cubicBezTo>
                  <a:cubicBezTo>
                    <a:pt x="19682" y="5750"/>
                    <a:pt x="19765" y="5726"/>
                    <a:pt x="19741" y="5714"/>
                  </a:cubicBezTo>
                  <a:lnTo>
                    <a:pt x="19741" y="5714"/>
                  </a:lnTo>
                  <a:cubicBezTo>
                    <a:pt x="19706" y="5726"/>
                    <a:pt x="19658" y="5726"/>
                    <a:pt x="19610" y="5726"/>
                  </a:cubicBezTo>
                  <a:cubicBezTo>
                    <a:pt x="19617" y="5716"/>
                    <a:pt x="19624" y="5709"/>
                    <a:pt x="19632" y="5702"/>
                  </a:cubicBezTo>
                  <a:lnTo>
                    <a:pt x="19632" y="5702"/>
                  </a:lnTo>
                  <a:cubicBezTo>
                    <a:pt x="19473" y="5743"/>
                    <a:pt x="19185" y="5872"/>
                    <a:pt x="19016" y="5872"/>
                  </a:cubicBezTo>
                  <a:cubicBezTo>
                    <a:pt x="18960" y="5872"/>
                    <a:pt x="18917" y="5858"/>
                    <a:pt x="18896" y="5821"/>
                  </a:cubicBezTo>
                  <a:cubicBezTo>
                    <a:pt x="18914" y="5810"/>
                    <a:pt x="18931" y="5801"/>
                    <a:pt x="18950" y="5796"/>
                  </a:cubicBezTo>
                  <a:lnTo>
                    <a:pt x="18950" y="5796"/>
                  </a:lnTo>
                  <a:cubicBezTo>
                    <a:pt x="18972" y="5797"/>
                    <a:pt x="18993" y="5797"/>
                    <a:pt x="19015" y="5798"/>
                  </a:cubicBezTo>
                  <a:cubicBezTo>
                    <a:pt x="19002" y="5794"/>
                    <a:pt x="18990" y="5793"/>
                    <a:pt x="18979" y="5793"/>
                  </a:cubicBezTo>
                  <a:cubicBezTo>
                    <a:pt x="18969" y="5793"/>
                    <a:pt x="18960" y="5794"/>
                    <a:pt x="18950" y="5796"/>
                  </a:cubicBezTo>
                  <a:lnTo>
                    <a:pt x="18950" y="5796"/>
                  </a:lnTo>
                  <a:cubicBezTo>
                    <a:pt x="18904" y="5795"/>
                    <a:pt x="18858" y="5795"/>
                    <a:pt x="18812" y="5795"/>
                  </a:cubicBezTo>
                  <a:cubicBezTo>
                    <a:pt x="18406" y="5795"/>
                    <a:pt x="18006" y="5821"/>
                    <a:pt x="17598" y="5821"/>
                  </a:cubicBezTo>
                  <a:cubicBezTo>
                    <a:pt x="17622" y="5833"/>
                    <a:pt x="17646" y="5833"/>
                    <a:pt x="17670" y="5833"/>
                  </a:cubicBezTo>
                  <a:cubicBezTo>
                    <a:pt x="17597" y="5884"/>
                    <a:pt x="17475" y="5902"/>
                    <a:pt x="17336" y="5902"/>
                  </a:cubicBezTo>
                  <a:cubicBezTo>
                    <a:pt x="17085" y="5902"/>
                    <a:pt x="16779" y="5844"/>
                    <a:pt x="16610" y="5821"/>
                  </a:cubicBezTo>
                  <a:lnTo>
                    <a:pt x="16610" y="5821"/>
                  </a:lnTo>
                  <a:cubicBezTo>
                    <a:pt x="16619" y="5873"/>
                    <a:pt x="16555" y="5889"/>
                    <a:pt x="16465" y="5889"/>
                  </a:cubicBezTo>
                  <a:cubicBezTo>
                    <a:pt x="16314" y="5889"/>
                    <a:pt x="16089" y="5844"/>
                    <a:pt x="15997" y="5844"/>
                  </a:cubicBezTo>
                  <a:cubicBezTo>
                    <a:pt x="15990" y="5844"/>
                    <a:pt x="15984" y="5845"/>
                    <a:pt x="15979" y="5845"/>
                  </a:cubicBezTo>
                  <a:cubicBezTo>
                    <a:pt x="16003" y="5857"/>
                    <a:pt x="16038" y="5869"/>
                    <a:pt x="16074" y="5869"/>
                  </a:cubicBezTo>
                  <a:cubicBezTo>
                    <a:pt x="16053" y="5873"/>
                    <a:pt x="16032" y="5875"/>
                    <a:pt x="16012" y="5875"/>
                  </a:cubicBezTo>
                  <a:cubicBezTo>
                    <a:pt x="15844" y="5875"/>
                    <a:pt x="15685" y="5759"/>
                    <a:pt x="15527" y="5738"/>
                  </a:cubicBezTo>
                  <a:cubicBezTo>
                    <a:pt x="15543" y="5730"/>
                    <a:pt x="15566" y="5721"/>
                    <a:pt x="15591" y="5721"/>
                  </a:cubicBezTo>
                  <a:cubicBezTo>
                    <a:pt x="15592" y="5721"/>
                    <a:pt x="15594" y="5721"/>
                    <a:pt x="15596" y="5721"/>
                  </a:cubicBezTo>
                  <a:lnTo>
                    <a:pt x="15596" y="5721"/>
                  </a:lnTo>
                  <a:cubicBezTo>
                    <a:pt x="15553" y="5713"/>
                    <a:pt x="15524" y="5708"/>
                    <a:pt x="15500" y="5708"/>
                  </a:cubicBezTo>
                  <a:cubicBezTo>
                    <a:pt x="15463" y="5708"/>
                    <a:pt x="15441" y="5721"/>
                    <a:pt x="15407" y="5762"/>
                  </a:cubicBezTo>
                  <a:cubicBezTo>
                    <a:pt x="15380" y="5793"/>
                    <a:pt x="15359" y="5804"/>
                    <a:pt x="15341" y="5804"/>
                  </a:cubicBezTo>
                  <a:cubicBezTo>
                    <a:pt x="15298" y="5804"/>
                    <a:pt x="15278" y="5735"/>
                    <a:pt x="15253" y="5726"/>
                  </a:cubicBezTo>
                  <a:cubicBezTo>
                    <a:pt x="15193" y="5706"/>
                    <a:pt x="15132" y="5699"/>
                    <a:pt x="15070" y="5699"/>
                  </a:cubicBezTo>
                  <a:cubicBezTo>
                    <a:pt x="14883" y="5699"/>
                    <a:pt x="14687" y="5766"/>
                    <a:pt x="14497" y="5766"/>
                  </a:cubicBezTo>
                  <a:cubicBezTo>
                    <a:pt x="14460" y="5766"/>
                    <a:pt x="14423" y="5764"/>
                    <a:pt x="14387" y="5758"/>
                  </a:cubicBezTo>
                  <a:lnTo>
                    <a:pt x="14387" y="5758"/>
                  </a:lnTo>
                  <a:cubicBezTo>
                    <a:pt x="14400" y="5765"/>
                    <a:pt x="14407" y="5778"/>
                    <a:pt x="14407" y="5798"/>
                  </a:cubicBezTo>
                  <a:cubicBezTo>
                    <a:pt x="14370" y="5825"/>
                    <a:pt x="14317" y="5834"/>
                    <a:pt x="14257" y="5834"/>
                  </a:cubicBezTo>
                  <a:cubicBezTo>
                    <a:pt x="14106" y="5834"/>
                    <a:pt x="13911" y="5774"/>
                    <a:pt x="13800" y="5774"/>
                  </a:cubicBezTo>
                  <a:cubicBezTo>
                    <a:pt x="13633" y="5774"/>
                    <a:pt x="13479" y="5798"/>
                    <a:pt x="13312" y="5809"/>
                  </a:cubicBezTo>
                  <a:cubicBezTo>
                    <a:pt x="13220" y="5817"/>
                    <a:pt x="13131" y="5818"/>
                    <a:pt x="13043" y="5818"/>
                  </a:cubicBezTo>
                  <a:cubicBezTo>
                    <a:pt x="12950" y="5818"/>
                    <a:pt x="12858" y="5816"/>
                    <a:pt x="12765" y="5816"/>
                  </a:cubicBezTo>
                  <a:cubicBezTo>
                    <a:pt x="12649" y="5816"/>
                    <a:pt x="12532" y="5819"/>
                    <a:pt x="12407" y="5833"/>
                  </a:cubicBezTo>
                  <a:cubicBezTo>
                    <a:pt x="12381" y="5835"/>
                    <a:pt x="12355" y="5835"/>
                    <a:pt x="12330" y="5835"/>
                  </a:cubicBezTo>
                  <a:cubicBezTo>
                    <a:pt x="12129" y="5835"/>
                    <a:pt x="11965" y="5798"/>
                    <a:pt x="11764" y="5798"/>
                  </a:cubicBezTo>
                  <a:cubicBezTo>
                    <a:pt x="11673" y="5807"/>
                    <a:pt x="11317" y="5865"/>
                    <a:pt x="11133" y="5865"/>
                  </a:cubicBezTo>
                  <a:cubicBezTo>
                    <a:pt x="11077" y="5865"/>
                    <a:pt x="11037" y="5859"/>
                    <a:pt x="11026" y="5845"/>
                  </a:cubicBezTo>
                  <a:cubicBezTo>
                    <a:pt x="11026" y="5833"/>
                    <a:pt x="11038" y="5821"/>
                    <a:pt x="11050" y="5821"/>
                  </a:cubicBezTo>
                  <a:cubicBezTo>
                    <a:pt x="10987" y="5819"/>
                    <a:pt x="10922" y="5818"/>
                    <a:pt x="10857" y="5818"/>
                  </a:cubicBezTo>
                  <a:cubicBezTo>
                    <a:pt x="10679" y="5818"/>
                    <a:pt x="10497" y="5825"/>
                    <a:pt x="10331" y="5825"/>
                  </a:cubicBezTo>
                  <a:cubicBezTo>
                    <a:pt x="10271" y="5825"/>
                    <a:pt x="10212" y="5824"/>
                    <a:pt x="10157" y="5821"/>
                  </a:cubicBezTo>
                  <a:cubicBezTo>
                    <a:pt x="10073" y="5842"/>
                    <a:pt x="9986" y="5850"/>
                    <a:pt x="9897" y="5850"/>
                  </a:cubicBezTo>
                  <a:cubicBezTo>
                    <a:pt x="9674" y="5850"/>
                    <a:pt x="9439" y="5803"/>
                    <a:pt x="9217" y="5803"/>
                  </a:cubicBezTo>
                  <a:cubicBezTo>
                    <a:pt x="9172" y="5803"/>
                    <a:pt x="9128" y="5805"/>
                    <a:pt x="9085" y="5809"/>
                  </a:cubicBezTo>
                  <a:cubicBezTo>
                    <a:pt x="9134" y="5795"/>
                    <a:pt x="9146" y="5790"/>
                    <a:pt x="9121" y="5790"/>
                  </a:cubicBezTo>
                  <a:cubicBezTo>
                    <a:pt x="9104" y="5790"/>
                    <a:pt x="9068" y="5793"/>
                    <a:pt x="9014" y="5798"/>
                  </a:cubicBezTo>
                  <a:cubicBezTo>
                    <a:pt x="8974" y="5801"/>
                    <a:pt x="8934" y="5803"/>
                    <a:pt x="8894" y="5803"/>
                  </a:cubicBezTo>
                  <a:cubicBezTo>
                    <a:pt x="8814" y="5803"/>
                    <a:pt x="8732" y="5798"/>
                    <a:pt x="8645" y="5798"/>
                  </a:cubicBezTo>
                  <a:cubicBezTo>
                    <a:pt x="8454" y="5786"/>
                    <a:pt x="8264" y="5762"/>
                    <a:pt x="8073" y="5762"/>
                  </a:cubicBezTo>
                  <a:cubicBezTo>
                    <a:pt x="7871" y="5774"/>
                    <a:pt x="7668" y="5845"/>
                    <a:pt x="7466" y="5869"/>
                  </a:cubicBezTo>
                  <a:cubicBezTo>
                    <a:pt x="7430" y="5869"/>
                    <a:pt x="7656" y="5869"/>
                    <a:pt x="7645" y="5893"/>
                  </a:cubicBezTo>
                  <a:cubicBezTo>
                    <a:pt x="7645" y="5917"/>
                    <a:pt x="7478" y="5952"/>
                    <a:pt x="7585" y="5964"/>
                  </a:cubicBezTo>
                  <a:cubicBezTo>
                    <a:pt x="7550" y="5964"/>
                    <a:pt x="7417" y="5932"/>
                    <a:pt x="7341" y="5920"/>
                  </a:cubicBezTo>
                  <a:lnTo>
                    <a:pt x="7341" y="5920"/>
                  </a:lnTo>
                  <a:cubicBezTo>
                    <a:pt x="7371" y="5917"/>
                    <a:pt x="7400" y="5911"/>
                    <a:pt x="7395" y="5905"/>
                  </a:cubicBezTo>
                  <a:cubicBezTo>
                    <a:pt x="7359" y="5840"/>
                    <a:pt x="7100" y="5828"/>
                    <a:pt x="6878" y="5828"/>
                  </a:cubicBezTo>
                  <a:cubicBezTo>
                    <a:pt x="6731" y="5828"/>
                    <a:pt x="6599" y="5833"/>
                    <a:pt x="6561" y="5833"/>
                  </a:cubicBezTo>
                  <a:cubicBezTo>
                    <a:pt x="5871" y="5833"/>
                    <a:pt x="5192" y="5798"/>
                    <a:pt x="4501" y="5798"/>
                  </a:cubicBezTo>
                  <a:cubicBezTo>
                    <a:pt x="4537" y="5821"/>
                    <a:pt x="4561" y="5845"/>
                    <a:pt x="4597" y="5869"/>
                  </a:cubicBezTo>
                  <a:cubicBezTo>
                    <a:pt x="4561" y="5869"/>
                    <a:pt x="4275" y="5833"/>
                    <a:pt x="4275" y="5833"/>
                  </a:cubicBezTo>
                  <a:cubicBezTo>
                    <a:pt x="4305" y="5818"/>
                    <a:pt x="4335" y="5813"/>
                    <a:pt x="4364" y="5811"/>
                  </a:cubicBezTo>
                  <a:lnTo>
                    <a:pt x="4364" y="5811"/>
                  </a:lnTo>
                  <a:cubicBezTo>
                    <a:pt x="4249" y="5814"/>
                    <a:pt x="3992" y="5823"/>
                    <a:pt x="3967" y="5832"/>
                  </a:cubicBezTo>
                  <a:lnTo>
                    <a:pt x="3967" y="5832"/>
                  </a:lnTo>
                  <a:cubicBezTo>
                    <a:pt x="3989" y="5819"/>
                    <a:pt x="4144" y="5786"/>
                    <a:pt x="4144" y="5786"/>
                  </a:cubicBezTo>
                  <a:cubicBezTo>
                    <a:pt x="4144" y="5782"/>
                    <a:pt x="4127" y="5780"/>
                    <a:pt x="4104" y="5780"/>
                  </a:cubicBezTo>
                  <a:cubicBezTo>
                    <a:pt x="4057" y="5780"/>
                    <a:pt x="3985" y="5786"/>
                    <a:pt x="3977" y="5786"/>
                  </a:cubicBezTo>
                  <a:cubicBezTo>
                    <a:pt x="3989" y="5798"/>
                    <a:pt x="4001" y="5798"/>
                    <a:pt x="4013" y="5798"/>
                  </a:cubicBezTo>
                  <a:cubicBezTo>
                    <a:pt x="3899" y="5819"/>
                    <a:pt x="3787" y="5827"/>
                    <a:pt x="3674" y="5827"/>
                  </a:cubicBezTo>
                  <a:cubicBezTo>
                    <a:pt x="3613" y="5827"/>
                    <a:pt x="3551" y="5825"/>
                    <a:pt x="3489" y="5821"/>
                  </a:cubicBezTo>
                  <a:lnTo>
                    <a:pt x="3489" y="5821"/>
                  </a:lnTo>
                  <a:lnTo>
                    <a:pt x="3537" y="5833"/>
                  </a:lnTo>
                  <a:cubicBezTo>
                    <a:pt x="3502" y="5837"/>
                    <a:pt x="3480" y="5838"/>
                    <a:pt x="3468" y="5838"/>
                  </a:cubicBezTo>
                  <a:cubicBezTo>
                    <a:pt x="3439" y="5838"/>
                    <a:pt x="3464" y="5830"/>
                    <a:pt x="3489" y="5821"/>
                  </a:cubicBezTo>
                  <a:lnTo>
                    <a:pt x="3489" y="5821"/>
                  </a:lnTo>
                  <a:cubicBezTo>
                    <a:pt x="3489" y="5821"/>
                    <a:pt x="3489" y="5821"/>
                    <a:pt x="3489" y="5821"/>
                  </a:cubicBezTo>
                  <a:lnTo>
                    <a:pt x="3489" y="5821"/>
                  </a:lnTo>
                  <a:lnTo>
                    <a:pt x="3489" y="5821"/>
                  </a:lnTo>
                  <a:cubicBezTo>
                    <a:pt x="3489" y="5821"/>
                    <a:pt x="3489" y="5821"/>
                    <a:pt x="3489" y="5821"/>
                  </a:cubicBezTo>
                  <a:lnTo>
                    <a:pt x="3489" y="5821"/>
                  </a:lnTo>
                  <a:cubicBezTo>
                    <a:pt x="3357" y="5814"/>
                    <a:pt x="3223" y="5803"/>
                    <a:pt x="3084" y="5798"/>
                  </a:cubicBezTo>
                  <a:lnTo>
                    <a:pt x="3084" y="5798"/>
                  </a:lnTo>
                  <a:cubicBezTo>
                    <a:pt x="3132" y="5809"/>
                    <a:pt x="3180" y="5833"/>
                    <a:pt x="3227" y="5845"/>
                  </a:cubicBezTo>
                  <a:cubicBezTo>
                    <a:pt x="3192" y="5857"/>
                    <a:pt x="2905" y="5846"/>
                    <a:pt x="3052" y="5901"/>
                  </a:cubicBezTo>
                  <a:lnTo>
                    <a:pt x="3052" y="5901"/>
                  </a:lnTo>
                  <a:cubicBezTo>
                    <a:pt x="2842" y="5825"/>
                    <a:pt x="2606" y="5800"/>
                    <a:pt x="2361" y="5800"/>
                  </a:cubicBezTo>
                  <a:cubicBezTo>
                    <a:pt x="1918" y="5800"/>
                    <a:pt x="1446" y="5881"/>
                    <a:pt x="1052" y="5881"/>
                  </a:cubicBezTo>
                  <a:cubicBezTo>
                    <a:pt x="1036" y="5881"/>
                    <a:pt x="1020" y="5881"/>
                    <a:pt x="1003" y="5881"/>
                  </a:cubicBezTo>
                  <a:lnTo>
                    <a:pt x="1003" y="5881"/>
                  </a:lnTo>
                  <a:cubicBezTo>
                    <a:pt x="1026" y="5882"/>
                    <a:pt x="1037" y="5894"/>
                    <a:pt x="1049" y="5917"/>
                  </a:cubicBezTo>
                  <a:cubicBezTo>
                    <a:pt x="1040" y="5929"/>
                    <a:pt x="1023" y="5934"/>
                    <a:pt x="1001" y="5934"/>
                  </a:cubicBezTo>
                  <a:cubicBezTo>
                    <a:pt x="903" y="5934"/>
                    <a:pt x="697" y="5833"/>
                    <a:pt x="628" y="5833"/>
                  </a:cubicBezTo>
                  <a:cubicBezTo>
                    <a:pt x="625" y="5833"/>
                    <a:pt x="622" y="5833"/>
                    <a:pt x="620" y="5833"/>
                  </a:cubicBezTo>
                  <a:cubicBezTo>
                    <a:pt x="629" y="5805"/>
                    <a:pt x="739" y="5676"/>
                    <a:pt x="707" y="5676"/>
                  </a:cubicBezTo>
                  <a:cubicBezTo>
                    <a:pt x="700" y="5676"/>
                    <a:pt x="684" y="5684"/>
                    <a:pt x="656" y="5702"/>
                  </a:cubicBezTo>
                  <a:cubicBezTo>
                    <a:pt x="751" y="5595"/>
                    <a:pt x="858" y="5536"/>
                    <a:pt x="965" y="5417"/>
                  </a:cubicBezTo>
                  <a:cubicBezTo>
                    <a:pt x="1239" y="5107"/>
                    <a:pt x="1537" y="4821"/>
                    <a:pt x="1799" y="4500"/>
                  </a:cubicBezTo>
                  <a:cubicBezTo>
                    <a:pt x="1787" y="4428"/>
                    <a:pt x="1799" y="4428"/>
                    <a:pt x="1906" y="4345"/>
                  </a:cubicBezTo>
                  <a:cubicBezTo>
                    <a:pt x="2049" y="4250"/>
                    <a:pt x="2072" y="4095"/>
                    <a:pt x="2215" y="4000"/>
                  </a:cubicBezTo>
                  <a:lnTo>
                    <a:pt x="2215" y="4000"/>
                  </a:lnTo>
                  <a:cubicBezTo>
                    <a:pt x="2211" y="4001"/>
                    <a:pt x="2209" y="4002"/>
                    <a:pt x="2206" y="4002"/>
                  </a:cubicBezTo>
                  <a:cubicBezTo>
                    <a:pt x="2163" y="4002"/>
                    <a:pt x="2479" y="3664"/>
                    <a:pt x="2525" y="3619"/>
                  </a:cubicBezTo>
                  <a:cubicBezTo>
                    <a:pt x="2739" y="3369"/>
                    <a:pt x="2954" y="3119"/>
                    <a:pt x="3168" y="2869"/>
                  </a:cubicBezTo>
                  <a:cubicBezTo>
                    <a:pt x="3596" y="2369"/>
                    <a:pt x="4025" y="1868"/>
                    <a:pt x="4501" y="1428"/>
                  </a:cubicBezTo>
                  <a:lnTo>
                    <a:pt x="4501" y="1428"/>
                  </a:lnTo>
                  <a:cubicBezTo>
                    <a:pt x="4462" y="1456"/>
                    <a:pt x="4442" y="1467"/>
                    <a:pt x="4434" y="1467"/>
                  </a:cubicBezTo>
                  <a:cubicBezTo>
                    <a:pt x="4410" y="1467"/>
                    <a:pt x="4516" y="1354"/>
                    <a:pt x="4525" y="1345"/>
                  </a:cubicBezTo>
                  <a:lnTo>
                    <a:pt x="4525" y="1345"/>
                  </a:lnTo>
                  <a:cubicBezTo>
                    <a:pt x="4513" y="1356"/>
                    <a:pt x="4505" y="1361"/>
                    <a:pt x="4498" y="1361"/>
                  </a:cubicBezTo>
                  <a:cubicBezTo>
                    <a:pt x="4478" y="1361"/>
                    <a:pt x="4480" y="1318"/>
                    <a:pt x="4489" y="1309"/>
                  </a:cubicBezTo>
                  <a:cubicBezTo>
                    <a:pt x="4585" y="1226"/>
                    <a:pt x="4680" y="1130"/>
                    <a:pt x="4775" y="1047"/>
                  </a:cubicBezTo>
                  <a:cubicBezTo>
                    <a:pt x="4859" y="964"/>
                    <a:pt x="5168" y="654"/>
                    <a:pt x="5156" y="535"/>
                  </a:cubicBezTo>
                  <a:lnTo>
                    <a:pt x="5156" y="535"/>
                  </a:lnTo>
                  <a:cubicBezTo>
                    <a:pt x="5132" y="571"/>
                    <a:pt x="5097" y="618"/>
                    <a:pt x="5061" y="654"/>
                  </a:cubicBezTo>
                  <a:cubicBezTo>
                    <a:pt x="5076" y="622"/>
                    <a:pt x="5064" y="609"/>
                    <a:pt x="5038" y="609"/>
                  </a:cubicBezTo>
                  <a:cubicBezTo>
                    <a:pt x="4958" y="609"/>
                    <a:pt x="4742" y="725"/>
                    <a:pt x="4716" y="761"/>
                  </a:cubicBezTo>
                  <a:cubicBezTo>
                    <a:pt x="4569" y="964"/>
                    <a:pt x="4221" y="1135"/>
                    <a:pt x="4113" y="1374"/>
                  </a:cubicBezTo>
                  <a:lnTo>
                    <a:pt x="4113" y="1374"/>
                  </a:lnTo>
                  <a:cubicBezTo>
                    <a:pt x="4111" y="1372"/>
                    <a:pt x="4110" y="1370"/>
                    <a:pt x="4108" y="1368"/>
                  </a:cubicBezTo>
                  <a:lnTo>
                    <a:pt x="4108" y="1368"/>
                  </a:lnTo>
                  <a:cubicBezTo>
                    <a:pt x="4001" y="1642"/>
                    <a:pt x="3775" y="1785"/>
                    <a:pt x="3585" y="1988"/>
                  </a:cubicBezTo>
                  <a:cubicBezTo>
                    <a:pt x="3346" y="2261"/>
                    <a:pt x="3096" y="2511"/>
                    <a:pt x="2846" y="2773"/>
                  </a:cubicBezTo>
                  <a:lnTo>
                    <a:pt x="2906" y="2773"/>
                  </a:lnTo>
                  <a:cubicBezTo>
                    <a:pt x="2882" y="2797"/>
                    <a:pt x="2715" y="2916"/>
                    <a:pt x="2715" y="2964"/>
                  </a:cubicBezTo>
                  <a:cubicBezTo>
                    <a:pt x="2715" y="2952"/>
                    <a:pt x="2942" y="2761"/>
                    <a:pt x="2942" y="2761"/>
                  </a:cubicBezTo>
                  <a:lnTo>
                    <a:pt x="2942" y="2761"/>
                  </a:lnTo>
                  <a:cubicBezTo>
                    <a:pt x="2965" y="2809"/>
                    <a:pt x="2299" y="3464"/>
                    <a:pt x="2215" y="3535"/>
                  </a:cubicBezTo>
                  <a:cubicBezTo>
                    <a:pt x="2170" y="3569"/>
                    <a:pt x="1922" y="3956"/>
                    <a:pt x="1825" y="3956"/>
                  </a:cubicBezTo>
                  <a:cubicBezTo>
                    <a:pt x="1820" y="3956"/>
                    <a:pt x="1815" y="3955"/>
                    <a:pt x="1811" y="3952"/>
                  </a:cubicBezTo>
                  <a:cubicBezTo>
                    <a:pt x="1846" y="3916"/>
                    <a:pt x="1870" y="3881"/>
                    <a:pt x="1894" y="3833"/>
                  </a:cubicBezTo>
                  <a:lnTo>
                    <a:pt x="1894" y="3833"/>
                  </a:lnTo>
                  <a:cubicBezTo>
                    <a:pt x="1771" y="3945"/>
                    <a:pt x="1684" y="4101"/>
                    <a:pt x="1571" y="4226"/>
                  </a:cubicBezTo>
                  <a:lnTo>
                    <a:pt x="1571" y="4226"/>
                  </a:lnTo>
                  <a:cubicBezTo>
                    <a:pt x="1598" y="4198"/>
                    <a:pt x="1625" y="4169"/>
                    <a:pt x="1651" y="4136"/>
                  </a:cubicBezTo>
                  <a:lnTo>
                    <a:pt x="1651" y="4136"/>
                  </a:lnTo>
                  <a:cubicBezTo>
                    <a:pt x="1212" y="4682"/>
                    <a:pt x="749" y="5180"/>
                    <a:pt x="322" y="5726"/>
                  </a:cubicBezTo>
                  <a:cubicBezTo>
                    <a:pt x="346" y="5714"/>
                    <a:pt x="370" y="5690"/>
                    <a:pt x="394" y="5678"/>
                  </a:cubicBezTo>
                  <a:lnTo>
                    <a:pt x="394" y="5678"/>
                  </a:lnTo>
                  <a:cubicBezTo>
                    <a:pt x="263" y="5833"/>
                    <a:pt x="144" y="5988"/>
                    <a:pt x="1" y="6131"/>
                  </a:cubicBezTo>
                  <a:cubicBezTo>
                    <a:pt x="78" y="6137"/>
                    <a:pt x="191" y="6137"/>
                    <a:pt x="292" y="6137"/>
                  </a:cubicBezTo>
                  <a:cubicBezTo>
                    <a:pt x="394" y="6137"/>
                    <a:pt x="483" y="6137"/>
                    <a:pt x="513" y="6143"/>
                  </a:cubicBezTo>
                  <a:cubicBezTo>
                    <a:pt x="668" y="6119"/>
                    <a:pt x="834" y="6107"/>
                    <a:pt x="989" y="6107"/>
                  </a:cubicBezTo>
                  <a:cubicBezTo>
                    <a:pt x="906" y="6131"/>
                    <a:pt x="1191" y="6155"/>
                    <a:pt x="1060" y="6179"/>
                  </a:cubicBezTo>
                  <a:cubicBezTo>
                    <a:pt x="1382" y="6155"/>
                    <a:pt x="1656" y="6071"/>
                    <a:pt x="1977" y="6059"/>
                  </a:cubicBezTo>
                  <a:lnTo>
                    <a:pt x="1977" y="6059"/>
                  </a:lnTo>
                  <a:cubicBezTo>
                    <a:pt x="1870" y="6071"/>
                    <a:pt x="1953" y="6083"/>
                    <a:pt x="1989" y="6107"/>
                  </a:cubicBezTo>
                  <a:cubicBezTo>
                    <a:pt x="1983" y="6126"/>
                    <a:pt x="1973" y="6139"/>
                    <a:pt x="1959" y="6144"/>
                  </a:cubicBezTo>
                  <a:lnTo>
                    <a:pt x="1959" y="6144"/>
                  </a:lnTo>
                  <a:cubicBezTo>
                    <a:pt x="2102" y="6143"/>
                    <a:pt x="2512" y="6114"/>
                    <a:pt x="2739" y="6114"/>
                  </a:cubicBezTo>
                  <a:cubicBezTo>
                    <a:pt x="2827" y="6114"/>
                    <a:pt x="2888" y="6119"/>
                    <a:pt x="2894" y="6131"/>
                  </a:cubicBezTo>
                  <a:cubicBezTo>
                    <a:pt x="2886" y="6108"/>
                    <a:pt x="2750" y="6095"/>
                    <a:pt x="2647" y="6095"/>
                  </a:cubicBezTo>
                  <a:cubicBezTo>
                    <a:pt x="2608" y="6095"/>
                    <a:pt x="2575" y="6097"/>
                    <a:pt x="2555" y="6101"/>
                  </a:cubicBezTo>
                  <a:lnTo>
                    <a:pt x="2555" y="6101"/>
                  </a:lnTo>
                  <a:cubicBezTo>
                    <a:pt x="2555" y="6096"/>
                    <a:pt x="2549" y="6090"/>
                    <a:pt x="2537" y="6083"/>
                  </a:cubicBezTo>
                  <a:cubicBezTo>
                    <a:pt x="2588" y="6032"/>
                    <a:pt x="2666" y="6014"/>
                    <a:pt x="2759" y="6014"/>
                  </a:cubicBezTo>
                  <a:cubicBezTo>
                    <a:pt x="3012" y="6014"/>
                    <a:pt x="3368" y="6155"/>
                    <a:pt x="3525" y="6155"/>
                  </a:cubicBezTo>
                  <a:lnTo>
                    <a:pt x="3454" y="6155"/>
                  </a:lnTo>
                  <a:cubicBezTo>
                    <a:pt x="3505" y="6160"/>
                    <a:pt x="3658" y="6174"/>
                    <a:pt x="3811" y="6174"/>
                  </a:cubicBezTo>
                  <a:cubicBezTo>
                    <a:pt x="3869" y="6174"/>
                    <a:pt x="3927" y="6172"/>
                    <a:pt x="3979" y="6167"/>
                  </a:cubicBezTo>
                  <a:lnTo>
                    <a:pt x="3979" y="6167"/>
                  </a:lnTo>
                  <a:cubicBezTo>
                    <a:pt x="4014" y="6173"/>
                    <a:pt x="4049" y="6176"/>
                    <a:pt x="4083" y="6176"/>
                  </a:cubicBezTo>
                  <a:cubicBezTo>
                    <a:pt x="4117" y="6176"/>
                    <a:pt x="4150" y="6173"/>
                    <a:pt x="4180" y="6167"/>
                  </a:cubicBezTo>
                  <a:lnTo>
                    <a:pt x="4180" y="6167"/>
                  </a:lnTo>
                  <a:cubicBezTo>
                    <a:pt x="4144" y="6202"/>
                    <a:pt x="4144" y="6250"/>
                    <a:pt x="4180" y="6298"/>
                  </a:cubicBezTo>
                  <a:cubicBezTo>
                    <a:pt x="4170" y="6298"/>
                    <a:pt x="4160" y="6298"/>
                    <a:pt x="4151" y="6291"/>
                  </a:cubicBezTo>
                  <a:lnTo>
                    <a:pt x="4151" y="6291"/>
                  </a:lnTo>
                  <a:cubicBezTo>
                    <a:pt x="4210" y="6351"/>
                    <a:pt x="4132" y="6610"/>
                    <a:pt x="4120" y="6690"/>
                  </a:cubicBezTo>
                  <a:cubicBezTo>
                    <a:pt x="4133" y="6690"/>
                    <a:pt x="4149" y="6677"/>
                    <a:pt x="4154" y="6677"/>
                  </a:cubicBezTo>
                  <a:cubicBezTo>
                    <a:pt x="4159" y="6677"/>
                    <a:pt x="4154" y="6687"/>
                    <a:pt x="4132" y="6726"/>
                  </a:cubicBezTo>
                  <a:cubicBezTo>
                    <a:pt x="4138" y="6731"/>
                    <a:pt x="4143" y="6733"/>
                    <a:pt x="4146" y="6733"/>
                  </a:cubicBezTo>
                  <a:lnTo>
                    <a:pt x="4146" y="6733"/>
                  </a:lnTo>
                  <a:cubicBezTo>
                    <a:pt x="4112" y="6817"/>
                    <a:pt x="4138" y="6958"/>
                    <a:pt x="4156" y="6976"/>
                  </a:cubicBezTo>
                  <a:cubicBezTo>
                    <a:pt x="4137" y="7008"/>
                    <a:pt x="4122" y="7023"/>
                    <a:pt x="4111" y="7023"/>
                  </a:cubicBezTo>
                  <a:cubicBezTo>
                    <a:pt x="4102" y="7023"/>
                    <a:pt x="4097" y="7011"/>
                    <a:pt x="4097" y="6988"/>
                  </a:cubicBezTo>
                  <a:cubicBezTo>
                    <a:pt x="4085" y="7036"/>
                    <a:pt x="4085" y="7071"/>
                    <a:pt x="4097" y="7119"/>
                  </a:cubicBezTo>
                  <a:cubicBezTo>
                    <a:pt x="4097" y="7095"/>
                    <a:pt x="4108" y="7083"/>
                    <a:pt x="4108" y="7071"/>
                  </a:cubicBezTo>
                  <a:cubicBezTo>
                    <a:pt x="4144" y="7286"/>
                    <a:pt x="4192" y="7524"/>
                    <a:pt x="4180" y="7714"/>
                  </a:cubicBezTo>
                  <a:cubicBezTo>
                    <a:pt x="4156" y="7726"/>
                    <a:pt x="4144" y="7726"/>
                    <a:pt x="4120" y="7726"/>
                  </a:cubicBezTo>
                  <a:cubicBezTo>
                    <a:pt x="4144" y="7798"/>
                    <a:pt x="4156" y="7786"/>
                    <a:pt x="4204" y="7845"/>
                  </a:cubicBezTo>
                  <a:cubicBezTo>
                    <a:pt x="4204" y="7857"/>
                    <a:pt x="4216" y="7881"/>
                    <a:pt x="4227" y="7941"/>
                  </a:cubicBezTo>
                  <a:cubicBezTo>
                    <a:pt x="4204" y="7929"/>
                    <a:pt x="4180" y="7929"/>
                    <a:pt x="4156" y="7917"/>
                  </a:cubicBezTo>
                  <a:lnTo>
                    <a:pt x="4156" y="7917"/>
                  </a:lnTo>
                  <a:cubicBezTo>
                    <a:pt x="4108" y="7988"/>
                    <a:pt x="4192" y="8084"/>
                    <a:pt x="4120" y="8131"/>
                  </a:cubicBezTo>
                  <a:cubicBezTo>
                    <a:pt x="4127" y="8134"/>
                    <a:pt x="4133" y="8136"/>
                    <a:pt x="4139" y="8136"/>
                  </a:cubicBezTo>
                  <a:cubicBezTo>
                    <a:pt x="4177" y="8136"/>
                    <a:pt x="4200" y="8080"/>
                    <a:pt x="4180" y="8060"/>
                  </a:cubicBezTo>
                  <a:cubicBezTo>
                    <a:pt x="4189" y="8051"/>
                    <a:pt x="4196" y="8048"/>
                    <a:pt x="4202" y="8048"/>
                  </a:cubicBezTo>
                  <a:cubicBezTo>
                    <a:pt x="4242" y="8048"/>
                    <a:pt x="4159" y="8278"/>
                    <a:pt x="4137" y="8278"/>
                  </a:cubicBezTo>
                  <a:cubicBezTo>
                    <a:pt x="4134" y="8278"/>
                    <a:pt x="4132" y="8273"/>
                    <a:pt x="4132" y="8262"/>
                  </a:cubicBezTo>
                  <a:lnTo>
                    <a:pt x="4132" y="8262"/>
                  </a:lnTo>
                  <a:cubicBezTo>
                    <a:pt x="4108" y="8310"/>
                    <a:pt x="4120" y="8417"/>
                    <a:pt x="4180" y="8429"/>
                  </a:cubicBezTo>
                  <a:cubicBezTo>
                    <a:pt x="4180" y="8393"/>
                    <a:pt x="4168" y="8369"/>
                    <a:pt x="4168" y="8345"/>
                  </a:cubicBezTo>
                  <a:lnTo>
                    <a:pt x="4168" y="8345"/>
                  </a:lnTo>
                  <a:cubicBezTo>
                    <a:pt x="4216" y="8393"/>
                    <a:pt x="4227" y="8441"/>
                    <a:pt x="4216" y="8500"/>
                  </a:cubicBezTo>
                  <a:cubicBezTo>
                    <a:pt x="4205" y="8496"/>
                    <a:pt x="4197" y="8492"/>
                    <a:pt x="4190" y="8488"/>
                  </a:cubicBezTo>
                  <a:lnTo>
                    <a:pt x="4190" y="8488"/>
                  </a:lnTo>
                  <a:cubicBezTo>
                    <a:pt x="4193" y="8497"/>
                    <a:pt x="4192" y="8509"/>
                    <a:pt x="4180" y="8524"/>
                  </a:cubicBezTo>
                  <a:cubicBezTo>
                    <a:pt x="4120" y="8524"/>
                    <a:pt x="4156" y="8417"/>
                    <a:pt x="4120" y="8381"/>
                  </a:cubicBezTo>
                  <a:lnTo>
                    <a:pt x="4120" y="8381"/>
                  </a:lnTo>
                  <a:cubicBezTo>
                    <a:pt x="4100" y="8402"/>
                    <a:pt x="4141" y="8457"/>
                    <a:pt x="4115" y="8457"/>
                  </a:cubicBezTo>
                  <a:cubicBezTo>
                    <a:pt x="4112" y="8457"/>
                    <a:pt x="4108" y="8457"/>
                    <a:pt x="4102" y="8455"/>
                  </a:cubicBezTo>
                  <a:lnTo>
                    <a:pt x="4102" y="8455"/>
                  </a:lnTo>
                  <a:cubicBezTo>
                    <a:pt x="4164" y="8480"/>
                    <a:pt x="4098" y="8538"/>
                    <a:pt x="4144" y="8595"/>
                  </a:cubicBezTo>
                  <a:cubicBezTo>
                    <a:pt x="4128" y="8592"/>
                    <a:pt x="4122" y="8589"/>
                    <a:pt x="4120" y="8589"/>
                  </a:cubicBezTo>
                  <a:cubicBezTo>
                    <a:pt x="4116" y="8589"/>
                    <a:pt x="4132" y="8599"/>
                    <a:pt x="4132" y="8631"/>
                  </a:cubicBezTo>
                  <a:cubicBezTo>
                    <a:pt x="4120" y="8619"/>
                    <a:pt x="4108" y="8619"/>
                    <a:pt x="4085" y="8607"/>
                  </a:cubicBezTo>
                  <a:lnTo>
                    <a:pt x="4085" y="8607"/>
                  </a:lnTo>
                  <a:cubicBezTo>
                    <a:pt x="4092" y="8638"/>
                    <a:pt x="4090" y="8664"/>
                    <a:pt x="4084" y="8691"/>
                  </a:cubicBezTo>
                  <a:lnTo>
                    <a:pt x="4084" y="8691"/>
                  </a:lnTo>
                  <a:cubicBezTo>
                    <a:pt x="4086" y="8690"/>
                    <a:pt x="4087" y="8690"/>
                    <a:pt x="4089" y="8690"/>
                  </a:cubicBezTo>
                  <a:cubicBezTo>
                    <a:pt x="4096" y="8690"/>
                    <a:pt x="4106" y="8695"/>
                    <a:pt x="4116" y="8695"/>
                  </a:cubicBezTo>
                  <a:cubicBezTo>
                    <a:pt x="4125" y="8695"/>
                    <a:pt x="4135" y="8691"/>
                    <a:pt x="4144" y="8679"/>
                  </a:cubicBezTo>
                  <a:lnTo>
                    <a:pt x="4144" y="8679"/>
                  </a:lnTo>
                  <a:cubicBezTo>
                    <a:pt x="4164" y="8728"/>
                    <a:pt x="4134" y="8795"/>
                    <a:pt x="4089" y="8795"/>
                  </a:cubicBezTo>
                  <a:cubicBezTo>
                    <a:pt x="4080" y="8795"/>
                    <a:pt x="4071" y="8792"/>
                    <a:pt x="4061" y="8786"/>
                  </a:cubicBezTo>
                  <a:lnTo>
                    <a:pt x="4061" y="8786"/>
                  </a:lnTo>
                  <a:cubicBezTo>
                    <a:pt x="4077" y="8802"/>
                    <a:pt x="4082" y="8823"/>
                    <a:pt x="4080" y="8846"/>
                  </a:cubicBezTo>
                  <a:lnTo>
                    <a:pt x="4080" y="8846"/>
                  </a:lnTo>
                  <a:cubicBezTo>
                    <a:pt x="4086" y="8837"/>
                    <a:pt x="4096" y="8834"/>
                    <a:pt x="4108" y="8834"/>
                  </a:cubicBezTo>
                  <a:cubicBezTo>
                    <a:pt x="4093" y="8845"/>
                    <a:pt x="4083" y="8857"/>
                    <a:pt x="4076" y="8869"/>
                  </a:cubicBezTo>
                  <a:lnTo>
                    <a:pt x="4076" y="8869"/>
                  </a:lnTo>
                  <a:cubicBezTo>
                    <a:pt x="4075" y="8873"/>
                    <a:pt x="4074" y="8877"/>
                    <a:pt x="4073" y="8881"/>
                  </a:cubicBezTo>
                  <a:cubicBezTo>
                    <a:pt x="4073" y="8880"/>
                    <a:pt x="4073" y="8878"/>
                    <a:pt x="4073" y="8877"/>
                  </a:cubicBezTo>
                  <a:lnTo>
                    <a:pt x="4073" y="8877"/>
                  </a:lnTo>
                  <a:cubicBezTo>
                    <a:pt x="4065" y="8899"/>
                    <a:pt x="4070" y="8924"/>
                    <a:pt x="4085" y="8953"/>
                  </a:cubicBezTo>
                  <a:cubicBezTo>
                    <a:pt x="4098" y="8949"/>
                    <a:pt x="4108" y="8947"/>
                    <a:pt x="4116" y="8947"/>
                  </a:cubicBezTo>
                  <a:cubicBezTo>
                    <a:pt x="4134" y="8947"/>
                    <a:pt x="4139" y="8961"/>
                    <a:pt x="4156" y="9012"/>
                  </a:cubicBezTo>
                  <a:cubicBezTo>
                    <a:pt x="4156" y="9009"/>
                    <a:pt x="4156" y="9007"/>
                    <a:pt x="4156" y="9007"/>
                  </a:cubicBezTo>
                  <a:cubicBezTo>
                    <a:pt x="4158" y="9007"/>
                    <a:pt x="4168" y="9131"/>
                    <a:pt x="4168" y="9131"/>
                  </a:cubicBezTo>
                  <a:cubicBezTo>
                    <a:pt x="4156" y="9119"/>
                    <a:pt x="4132" y="9107"/>
                    <a:pt x="4120" y="9096"/>
                  </a:cubicBezTo>
                  <a:lnTo>
                    <a:pt x="4120" y="9096"/>
                  </a:lnTo>
                  <a:cubicBezTo>
                    <a:pt x="4104" y="9127"/>
                    <a:pt x="4126" y="9133"/>
                    <a:pt x="4120" y="9133"/>
                  </a:cubicBezTo>
                  <a:cubicBezTo>
                    <a:pt x="4118" y="9133"/>
                    <a:pt x="4108" y="9131"/>
                    <a:pt x="4085" y="9131"/>
                  </a:cubicBezTo>
                  <a:cubicBezTo>
                    <a:pt x="4144" y="9250"/>
                    <a:pt x="4144" y="9298"/>
                    <a:pt x="4180" y="9381"/>
                  </a:cubicBezTo>
                  <a:cubicBezTo>
                    <a:pt x="4108" y="9369"/>
                    <a:pt x="4180" y="9322"/>
                    <a:pt x="4108" y="9322"/>
                  </a:cubicBezTo>
                  <a:cubicBezTo>
                    <a:pt x="4108" y="9369"/>
                    <a:pt x="4120" y="9405"/>
                    <a:pt x="4144" y="9441"/>
                  </a:cubicBezTo>
                  <a:cubicBezTo>
                    <a:pt x="4142" y="9434"/>
                    <a:pt x="4143" y="9431"/>
                    <a:pt x="4145" y="9431"/>
                  </a:cubicBezTo>
                  <a:cubicBezTo>
                    <a:pt x="4157" y="9431"/>
                    <a:pt x="4227" y="9536"/>
                    <a:pt x="4227" y="9536"/>
                  </a:cubicBezTo>
                  <a:cubicBezTo>
                    <a:pt x="4214" y="9545"/>
                    <a:pt x="4202" y="9549"/>
                    <a:pt x="4191" y="9549"/>
                  </a:cubicBezTo>
                  <a:cubicBezTo>
                    <a:pt x="4174" y="9549"/>
                    <a:pt x="4159" y="9539"/>
                    <a:pt x="4144" y="9524"/>
                  </a:cubicBezTo>
                  <a:lnTo>
                    <a:pt x="4144" y="9524"/>
                  </a:lnTo>
                  <a:cubicBezTo>
                    <a:pt x="4202" y="9664"/>
                    <a:pt x="4408" y="9883"/>
                    <a:pt x="4395" y="10048"/>
                  </a:cubicBezTo>
                  <a:lnTo>
                    <a:pt x="4395" y="10048"/>
                  </a:lnTo>
                  <a:cubicBezTo>
                    <a:pt x="4407" y="10037"/>
                    <a:pt x="4444" y="10025"/>
                    <a:pt x="4472" y="10025"/>
                  </a:cubicBezTo>
                  <a:cubicBezTo>
                    <a:pt x="4501" y="10025"/>
                    <a:pt x="4522" y="10036"/>
                    <a:pt x="4501" y="10072"/>
                  </a:cubicBezTo>
                  <a:cubicBezTo>
                    <a:pt x="4501" y="10072"/>
                    <a:pt x="4491" y="10067"/>
                    <a:pt x="4473" y="10067"/>
                  </a:cubicBezTo>
                  <a:cubicBezTo>
                    <a:pt x="4464" y="10067"/>
                    <a:pt x="4454" y="10068"/>
                    <a:pt x="4442" y="10072"/>
                  </a:cubicBezTo>
                  <a:cubicBezTo>
                    <a:pt x="4418" y="10203"/>
                    <a:pt x="4573" y="10072"/>
                    <a:pt x="4585" y="10215"/>
                  </a:cubicBezTo>
                  <a:cubicBezTo>
                    <a:pt x="4585" y="10215"/>
                    <a:pt x="4555" y="10209"/>
                    <a:pt x="4525" y="10209"/>
                  </a:cubicBezTo>
                  <a:cubicBezTo>
                    <a:pt x="4495" y="10209"/>
                    <a:pt x="4466" y="10215"/>
                    <a:pt x="4466" y="10239"/>
                  </a:cubicBezTo>
                  <a:cubicBezTo>
                    <a:pt x="4477" y="10231"/>
                    <a:pt x="4487" y="10227"/>
                    <a:pt x="4496" y="10227"/>
                  </a:cubicBezTo>
                  <a:cubicBezTo>
                    <a:pt x="4548" y="10227"/>
                    <a:pt x="4582" y="10325"/>
                    <a:pt x="4633" y="10325"/>
                  </a:cubicBezTo>
                  <a:cubicBezTo>
                    <a:pt x="4644" y="10325"/>
                    <a:pt x="4655" y="10321"/>
                    <a:pt x="4668" y="10310"/>
                  </a:cubicBezTo>
                  <a:lnTo>
                    <a:pt x="4668" y="10310"/>
                  </a:lnTo>
                  <a:cubicBezTo>
                    <a:pt x="4668" y="10310"/>
                    <a:pt x="4675" y="10345"/>
                    <a:pt x="4667" y="10345"/>
                  </a:cubicBezTo>
                  <a:cubicBezTo>
                    <a:pt x="4667" y="10345"/>
                    <a:pt x="4667" y="10345"/>
                    <a:pt x="4667" y="10345"/>
                  </a:cubicBezTo>
                  <a:lnTo>
                    <a:pt x="4667" y="10345"/>
                  </a:lnTo>
                  <a:cubicBezTo>
                    <a:pt x="4686" y="10368"/>
                    <a:pt x="4704" y="10399"/>
                    <a:pt x="4704" y="10429"/>
                  </a:cubicBezTo>
                  <a:cubicBezTo>
                    <a:pt x="4728" y="10393"/>
                    <a:pt x="4728" y="10370"/>
                    <a:pt x="4704" y="10370"/>
                  </a:cubicBezTo>
                  <a:cubicBezTo>
                    <a:pt x="4710" y="10367"/>
                    <a:pt x="4716" y="10366"/>
                    <a:pt x="4722" y="10366"/>
                  </a:cubicBezTo>
                  <a:cubicBezTo>
                    <a:pt x="4778" y="10366"/>
                    <a:pt x="4808" y="10454"/>
                    <a:pt x="4811" y="10454"/>
                  </a:cubicBezTo>
                  <a:cubicBezTo>
                    <a:pt x="4811" y="10454"/>
                    <a:pt x="4811" y="10453"/>
                    <a:pt x="4811" y="10453"/>
                  </a:cubicBezTo>
                  <a:cubicBezTo>
                    <a:pt x="4894" y="10512"/>
                    <a:pt x="4859" y="10512"/>
                    <a:pt x="4954" y="10512"/>
                  </a:cubicBezTo>
                  <a:cubicBezTo>
                    <a:pt x="4954" y="10524"/>
                    <a:pt x="4942" y="10524"/>
                    <a:pt x="4930" y="10524"/>
                  </a:cubicBezTo>
                  <a:cubicBezTo>
                    <a:pt x="4954" y="10536"/>
                    <a:pt x="4966" y="10536"/>
                    <a:pt x="4978" y="10536"/>
                  </a:cubicBezTo>
                  <a:cubicBezTo>
                    <a:pt x="4971" y="10556"/>
                    <a:pt x="4961" y="10565"/>
                    <a:pt x="4949" y="10565"/>
                  </a:cubicBezTo>
                  <a:cubicBezTo>
                    <a:pt x="4939" y="10565"/>
                    <a:pt x="4929" y="10559"/>
                    <a:pt x="4918" y="10548"/>
                  </a:cubicBezTo>
                  <a:lnTo>
                    <a:pt x="4918" y="10548"/>
                  </a:lnTo>
                  <a:cubicBezTo>
                    <a:pt x="4882" y="10631"/>
                    <a:pt x="4966" y="10596"/>
                    <a:pt x="4989" y="10667"/>
                  </a:cubicBezTo>
                  <a:cubicBezTo>
                    <a:pt x="4978" y="10667"/>
                    <a:pt x="4966" y="10655"/>
                    <a:pt x="4942" y="10643"/>
                  </a:cubicBezTo>
                  <a:lnTo>
                    <a:pt x="4942" y="10643"/>
                  </a:lnTo>
                  <a:cubicBezTo>
                    <a:pt x="4930" y="10727"/>
                    <a:pt x="4978" y="10751"/>
                    <a:pt x="4989" y="10798"/>
                  </a:cubicBezTo>
                  <a:cubicBezTo>
                    <a:pt x="4989" y="10796"/>
                    <a:pt x="4992" y="10795"/>
                    <a:pt x="4997" y="10795"/>
                  </a:cubicBezTo>
                  <a:cubicBezTo>
                    <a:pt x="5016" y="10795"/>
                    <a:pt x="5066" y="10810"/>
                    <a:pt x="5085" y="10810"/>
                  </a:cubicBezTo>
                  <a:cubicBezTo>
                    <a:pt x="5051" y="10799"/>
                    <a:pt x="4997" y="10726"/>
                    <a:pt x="4990" y="10726"/>
                  </a:cubicBezTo>
                  <a:cubicBezTo>
                    <a:pt x="4990" y="10726"/>
                    <a:pt x="4989" y="10726"/>
                    <a:pt x="4989" y="10727"/>
                  </a:cubicBezTo>
                  <a:cubicBezTo>
                    <a:pt x="4989" y="10689"/>
                    <a:pt x="5000" y="10674"/>
                    <a:pt x="5015" y="10674"/>
                  </a:cubicBezTo>
                  <a:cubicBezTo>
                    <a:pt x="5045" y="10674"/>
                    <a:pt x="5089" y="10741"/>
                    <a:pt x="5073" y="10798"/>
                  </a:cubicBezTo>
                  <a:cubicBezTo>
                    <a:pt x="5077" y="10799"/>
                    <a:pt x="5080" y="10799"/>
                    <a:pt x="5084" y="10799"/>
                  </a:cubicBezTo>
                  <a:cubicBezTo>
                    <a:pt x="5112" y="10799"/>
                    <a:pt x="5143" y="10782"/>
                    <a:pt x="5161" y="10782"/>
                  </a:cubicBezTo>
                  <a:cubicBezTo>
                    <a:pt x="5180" y="10782"/>
                    <a:pt x="5185" y="10801"/>
                    <a:pt x="5156" y="10881"/>
                  </a:cubicBezTo>
                  <a:cubicBezTo>
                    <a:pt x="5180" y="10881"/>
                    <a:pt x="5204" y="10870"/>
                    <a:pt x="5192" y="10834"/>
                  </a:cubicBezTo>
                  <a:lnTo>
                    <a:pt x="5192" y="10834"/>
                  </a:lnTo>
                  <a:cubicBezTo>
                    <a:pt x="5204" y="10846"/>
                    <a:pt x="5204" y="10870"/>
                    <a:pt x="5228" y="10870"/>
                  </a:cubicBezTo>
                  <a:cubicBezTo>
                    <a:pt x="5212" y="10842"/>
                    <a:pt x="5212" y="10831"/>
                    <a:pt x="5222" y="10831"/>
                  </a:cubicBezTo>
                  <a:cubicBezTo>
                    <a:pt x="5240" y="10831"/>
                    <a:pt x="5291" y="10866"/>
                    <a:pt x="5336" y="10901"/>
                  </a:cubicBezTo>
                  <a:lnTo>
                    <a:pt x="5336" y="10901"/>
                  </a:lnTo>
                  <a:cubicBezTo>
                    <a:pt x="5335" y="10901"/>
                    <a:pt x="5334" y="10901"/>
                    <a:pt x="5333" y="10901"/>
                  </a:cubicBezTo>
                  <a:cubicBezTo>
                    <a:pt x="5295" y="10901"/>
                    <a:pt x="5336" y="10927"/>
                    <a:pt x="5359" y="10927"/>
                  </a:cubicBezTo>
                  <a:cubicBezTo>
                    <a:pt x="5362" y="10927"/>
                    <a:pt x="5365" y="10927"/>
                    <a:pt x="5367" y="10926"/>
                  </a:cubicBezTo>
                  <a:lnTo>
                    <a:pt x="5367" y="10926"/>
                  </a:lnTo>
                  <a:cubicBezTo>
                    <a:pt x="5372" y="10930"/>
                    <a:pt x="5377" y="10934"/>
                    <a:pt x="5381" y="10937"/>
                  </a:cubicBezTo>
                  <a:lnTo>
                    <a:pt x="5381" y="10937"/>
                  </a:lnTo>
                  <a:cubicBezTo>
                    <a:pt x="5382" y="10936"/>
                    <a:pt x="5383" y="10935"/>
                    <a:pt x="5385" y="10935"/>
                  </a:cubicBezTo>
                  <a:cubicBezTo>
                    <a:pt x="5391" y="10935"/>
                    <a:pt x="5399" y="10940"/>
                    <a:pt x="5396" y="10950"/>
                  </a:cubicBezTo>
                  <a:lnTo>
                    <a:pt x="5396" y="10950"/>
                  </a:lnTo>
                  <a:cubicBezTo>
                    <a:pt x="5397" y="10951"/>
                    <a:pt x="5398" y="10952"/>
                    <a:pt x="5400" y="10953"/>
                  </a:cubicBezTo>
                  <a:lnTo>
                    <a:pt x="5400" y="10953"/>
                  </a:lnTo>
                  <a:cubicBezTo>
                    <a:pt x="5398" y="10953"/>
                    <a:pt x="5396" y="10953"/>
                    <a:pt x="5394" y="10953"/>
                  </a:cubicBezTo>
                  <a:cubicBezTo>
                    <a:pt x="5407" y="10963"/>
                    <a:pt x="5414" y="10967"/>
                    <a:pt x="5414" y="10967"/>
                  </a:cubicBezTo>
                  <a:cubicBezTo>
                    <a:pt x="5415" y="10967"/>
                    <a:pt x="5410" y="10962"/>
                    <a:pt x="5400" y="10953"/>
                  </a:cubicBezTo>
                  <a:lnTo>
                    <a:pt x="5400" y="10953"/>
                  </a:lnTo>
                  <a:cubicBezTo>
                    <a:pt x="5442" y="10955"/>
                    <a:pt x="5571" y="10980"/>
                    <a:pt x="5537" y="11060"/>
                  </a:cubicBezTo>
                  <a:cubicBezTo>
                    <a:pt x="5644" y="11072"/>
                    <a:pt x="5644" y="11060"/>
                    <a:pt x="5716" y="11120"/>
                  </a:cubicBezTo>
                  <a:cubicBezTo>
                    <a:pt x="5704" y="11084"/>
                    <a:pt x="5823" y="10989"/>
                    <a:pt x="5871" y="10989"/>
                  </a:cubicBezTo>
                  <a:cubicBezTo>
                    <a:pt x="5871" y="10989"/>
                    <a:pt x="5847" y="11024"/>
                    <a:pt x="5847" y="11024"/>
                  </a:cubicBezTo>
                  <a:cubicBezTo>
                    <a:pt x="5848" y="11024"/>
                    <a:pt x="5850" y="11024"/>
                    <a:pt x="5851" y="11024"/>
                  </a:cubicBezTo>
                  <a:cubicBezTo>
                    <a:pt x="5867" y="11024"/>
                    <a:pt x="5774" y="11103"/>
                    <a:pt x="5754" y="11118"/>
                  </a:cubicBezTo>
                  <a:lnTo>
                    <a:pt x="5754" y="11118"/>
                  </a:lnTo>
                  <a:cubicBezTo>
                    <a:pt x="5765" y="11112"/>
                    <a:pt x="5770" y="11109"/>
                    <a:pt x="5771" y="11109"/>
                  </a:cubicBezTo>
                  <a:cubicBezTo>
                    <a:pt x="5776" y="11109"/>
                    <a:pt x="5759" y="11125"/>
                    <a:pt x="5759" y="11132"/>
                  </a:cubicBezTo>
                  <a:lnTo>
                    <a:pt x="5759" y="11132"/>
                  </a:lnTo>
                  <a:cubicBezTo>
                    <a:pt x="5753" y="11133"/>
                    <a:pt x="5746" y="11133"/>
                    <a:pt x="5738" y="11133"/>
                  </a:cubicBezTo>
                  <a:cubicBezTo>
                    <a:pt x="5699" y="11133"/>
                    <a:pt x="5648" y="11128"/>
                    <a:pt x="5609" y="11096"/>
                  </a:cubicBezTo>
                  <a:lnTo>
                    <a:pt x="5609" y="11096"/>
                  </a:lnTo>
                  <a:cubicBezTo>
                    <a:pt x="5621" y="11132"/>
                    <a:pt x="5644" y="11132"/>
                    <a:pt x="5656" y="11179"/>
                  </a:cubicBezTo>
                  <a:cubicBezTo>
                    <a:pt x="5654" y="11162"/>
                    <a:pt x="5659" y="11156"/>
                    <a:pt x="5669" y="11156"/>
                  </a:cubicBezTo>
                  <a:cubicBezTo>
                    <a:pt x="5696" y="11156"/>
                    <a:pt x="5761" y="11208"/>
                    <a:pt x="5784" y="11208"/>
                  </a:cubicBezTo>
                  <a:cubicBezTo>
                    <a:pt x="5789" y="11208"/>
                    <a:pt x="5792" y="11205"/>
                    <a:pt x="5792" y="11197"/>
                  </a:cubicBezTo>
                  <a:lnTo>
                    <a:pt x="5792" y="11197"/>
                  </a:lnTo>
                  <a:cubicBezTo>
                    <a:pt x="5830" y="11328"/>
                    <a:pt x="5917" y="11290"/>
                    <a:pt x="5975" y="11343"/>
                  </a:cubicBezTo>
                  <a:lnTo>
                    <a:pt x="5975" y="11343"/>
                  </a:lnTo>
                  <a:cubicBezTo>
                    <a:pt x="5971" y="11335"/>
                    <a:pt x="5968" y="11317"/>
                    <a:pt x="5964" y="11295"/>
                  </a:cubicBezTo>
                  <a:lnTo>
                    <a:pt x="5964" y="11295"/>
                  </a:lnTo>
                  <a:cubicBezTo>
                    <a:pt x="5973" y="11292"/>
                    <a:pt x="5980" y="11291"/>
                    <a:pt x="5987" y="11291"/>
                  </a:cubicBezTo>
                  <a:cubicBezTo>
                    <a:pt x="6019" y="11291"/>
                    <a:pt x="6031" y="11321"/>
                    <a:pt x="6049" y="11358"/>
                  </a:cubicBezTo>
                  <a:cubicBezTo>
                    <a:pt x="6058" y="11331"/>
                    <a:pt x="6074" y="11318"/>
                    <a:pt x="6096" y="11318"/>
                  </a:cubicBezTo>
                  <a:cubicBezTo>
                    <a:pt x="6103" y="11318"/>
                    <a:pt x="6112" y="11319"/>
                    <a:pt x="6121" y="11322"/>
                  </a:cubicBezTo>
                  <a:cubicBezTo>
                    <a:pt x="6129" y="11330"/>
                    <a:pt x="6126" y="11350"/>
                    <a:pt x="6119" y="11357"/>
                  </a:cubicBezTo>
                  <a:lnTo>
                    <a:pt x="6119" y="11357"/>
                  </a:lnTo>
                  <a:cubicBezTo>
                    <a:pt x="6116" y="11356"/>
                    <a:pt x="6113" y="11355"/>
                    <a:pt x="6112" y="11355"/>
                  </a:cubicBezTo>
                  <a:cubicBezTo>
                    <a:pt x="6110" y="11355"/>
                    <a:pt x="6109" y="11356"/>
                    <a:pt x="6109" y="11358"/>
                  </a:cubicBezTo>
                  <a:cubicBezTo>
                    <a:pt x="6110" y="11359"/>
                    <a:pt x="6112" y="11360"/>
                    <a:pt x="6114" y="11360"/>
                  </a:cubicBezTo>
                  <a:cubicBezTo>
                    <a:pt x="6116" y="11360"/>
                    <a:pt x="6117" y="11359"/>
                    <a:pt x="6119" y="11357"/>
                  </a:cubicBezTo>
                  <a:lnTo>
                    <a:pt x="6119" y="11357"/>
                  </a:lnTo>
                  <a:cubicBezTo>
                    <a:pt x="6151" y="11371"/>
                    <a:pt x="6239" y="11447"/>
                    <a:pt x="6189" y="11447"/>
                  </a:cubicBezTo>
                  <a:cubicBezTo>
                    <a:pt x="6182" y="11447"/>
                    <a:pt x="6171" y="11445"/>
                    <a:pt x="6156" y="11441"/>
                  </a:cubicBezTo>
                  <a:lnTo>
                    <a:pt x="6156" y="11441"/>
                  </a:lnTo>
                  <a:cubicBezTo>
                    <a:pt x="6394" y="11608"/>
                    <a:pt x="6668" y="11572"/>
                    <a:pt x="6894" y="11739"/>
                  </a:cubicBezTo>
                  <a:cubicBezTo>
                    <a:pt x="6894" y="11758"/>
                    <a:pt x="6887" y="11767"/>
                    <a:pt x="6877" y="11767"/>
                  </a:cubicBezTo>
                  <a:cubicBezTo>
                    <a:pt x="6868" y="11767"/>
                    <a:pt x="6858" y="11761"/>
                    <a:pt x="6847" y="11751"/>
                  </a:cubicBezTo>
                  <a:lnTo>
                    <a:pt x="6847" y="11751"/>
                  </a:lnTo>
                  <a:cubicBezTo>
                    <a:pt x="6874" y="11777"/>
                    <a:pt x="6894" y="11791"/>
                    <a:pt x="6917" y="11791"/>
                  </a:cubicBezTo>
                  <a:cubicBezTo>
                    <a:pt x="6925" y="11791"/>
                    <a:pt x="6933" y="11789"/>
                    <a:pt x="6942" y="11786"/>
                  </a:cubicBezTo>
                  <a:cubicBezTo>
                    <a:pt x="6942" y="11774"/>
                    <a:pt x="6930" y="11774"/>
                    <a:pt x="6930" y="11774"/>
                  </a:cubicBezTo>
                  <a:cubicBezTo>
                    <a:pt x="6932" y="11770"/>
                    <a:pt x="6936" y="11769"/>
                    <a:pt x="6942" y="11769"/>
                  </a:cubicBezTo>
                  <a:cubicBezTo>
                    <a:pt x="6972" y="11769"/>
                    <a:pt x="7041" y="11810"/>
                    <a:pt x="7061" y="11810"/>
                  </a:cubicBezTo>
                  <a:cubicBezTo>
                    <a:pt x="7061" y="11834"/>
                    <a:pt x="7037" y="11846"/>
                    <a:pt x="7014" y="11846"/>
                  </a:cubicBezTo>
                  <a:cubicBezTo>
                    <a:pt x="7388" y="12005"/>
                    <a:pt x="7698" y="12012"/>
                    <a:pt x="8056" y="12085"/>
                  </a:cubicBezTo>
                  <a:lnTo>
                    <a:pt x="8056" y="12085"/>
                  </a:lnTo>
                  <a:cubicBezTo>
                    <a:pt x="8047" y="12087"/>
                    <a:pt x="8077" y="12106"/>
                    <a:pt x="8145" y="12144"/>
                  </a:cubicBezTo>
                  <a:lnTo>
                    <a:pt x="8359" y="12144"/>
                  </a:lnTo>
                  <a:cubicBezTo>
                    <a:pt x="8442" y="12144"/>
                    <a:pt x="8502" y="12179"/>
                    <a:pt x="8561" y="12215"/>
                  </a:cubicBezTo>
                  <a:cubicBezTo>
                    <a:pt x="8541" y="12195"/>
                    <a:pt x="8536" y="12187"/>
                    <a:pt x="8540" y="12187"/>
                  </a:cubicBezTo>
                  <a:cubicBezTo>
                    <a:pt x="8550" y="12187"/>
                    <a:pt x="8617" y="12232"/>
                    <a:pt x="8648" y="12232"/>
                  </a:cubicBezTo>
                  <a:cubicBezTo>
                    <a:pt x="8662" y="12232"/>
                    <a:pt x="8669" y="12221"/>
                    <a:pt x="8657" y="12191"/>
                  </a:cubicBezTo>
                  <a:cubicBezTo>
                    <a:pt x="8659" y="12191"/>
                    <a:pt x="8662" y="12191"/>
                    <a:pt x="8665" y="12191"/>
                  </a:cubicBezTo>
                  <a:cubicBezTo>
                    <a:pt x="8718" y="12191"/>
                    <a:pt x="8830" y="12249"/>
                    <a:pt x="8918" y="12249"/>
                  </a:cubicBezTo>
                  <a:cubicBezTo>
                    <a:pt x="8965" y="12249"/>
                    <a:pt x="9006" y="12232"/>
                    <a:pt x="9026" y="12179"/>
                  </a:cubicBezTo>
                  <a:cubicBezTo>
                    <a:pt x="9026" y="12179"/>
                    <a:pt x="9109" y="12203"/>
                    <a:pt x="9133" y="12263"/>
                  </a:cubicBezTo>
                  <a:cubicBezTo>
                    <a:pt x="9155" y="12245"/>
                    <a:pt x="9188" y="12237"/>
                    <a:pt x="9216" y="12237"/>
                  </a:cubicBezTo>
                  <a:cubicBezTo>
                    <a:pt x="9264" y="12237"/>
                    <a:pt x="9296" y="12261"/>
                    <a:pt x="9228" y="12298"/>
                  </a:cubicBezTo>
                  <a:cubicBezTo>
                    <a:pt x="9300" y="12275"/>
                    <a:pt x="9371" y="12263"/>
                    <a:pt x="9442" y="12239"/>
                  </a:cubicBezTo>
                  <a:cubicBezTo>
                    <a:pt x="9514" y="12298"/>
                    <a:pt x="9776" y="12322"/>
                    <a:pt x="9931" y="12346"/>
                  </a:cubicBezTo>
                  <a:cubicBezTo>
                    <a:pt x="9978" y="12346"/>
                    <a:pt x="10312" y="12405"/>
                    <a:pt x="10276" y="12417"/>
                  </a:cubicBezTo>
                  <a:cubicBezTo>
                    <a:pt x="10283" y="12416"/>
                    <a:pt x="10290" y="12416"/>
                    <a:pt x="10297" y="12416"/>
                  </a:cubicBezTo>
                  <a:cubicBezTo>
                    <a:pt x="10339" y="12416"/>
                    <a:pt x="10387" y="12432"/>
                    <a:pt x="10433" y="12432"/>
                  </a:cubicBezTo>
                  <a:cubicBezTo>
                    <a:pt x="10462" y="12432"/>
                    <a:pt x="10489" y="12426"/>
                    <a:pt x="10514" y="12405"/>
                  </a:cubicBezTo>
                  <a:lnTo>
                    <a:pt x="10514" y="12405"/>
                  </a:lnTo>
                  <a:cubicBezTo>
                    <a:pt x="10526" y="12441"/>
                    <a:pt x="10538" y="12465"/>
                    <a:pt x="10502" y="12477"/>
                  </a:cubicBezTo>
                  <a:cubicBezTo>
                    <a:pt x="10597" y="12477"/>
                    <a:pt x="10633" y="12429"/>
                    <a:pt x="10645" y="12346"/>
                  </a:cubicBezTo>
                  <a:cubicBezTo>
                    <a:pt x="10660" y="12361"/>
                    <a:pt x="10677" y="12368"/>
                    <a:pt x="10694" y="12368"/>
                  </a:cubicBezTo>
                  <a:cubicBezTo>
                    <a:pt x="10718" y="12368"/>
                    <a:pt x="10743" y="12355"/>
                    <a:pt x="10764" y="12334"/>
                  </a:cubicBezTo>
                  <a:lnTo>
                    <a:pt x="10764" y="12334"/>
                  </a:lnTo>
                  <a:cubicBezTo>
                    <a:pt x="10800" y="12358"/>
                    <a:pt x="10800" y="12382"/>
                    <a:pt x="10752" y="12382"/>
                  </a:cubicBezTo>
                  <a:cubicBezTo>
                    <a:pt x="10800" y="12389"/>
                    <a:pt x="10848" y="12392"/>
                    <a:pt x="10896" y="12392"/>
                  </a:cubicBezTo>
                  <a:cubicBezTo>
                    <a:pt x="11004" y="12392"/>
                    <a:pt x="11113" y="12378"/>
                    <a:pt x="11228" y="12370"/>
                  </a:cubicBezTo>
                  <a:cubicBezTo>
                    <a:pt x="11239" y="12348"/>
                    <a:pt x="11289" y="12338"/>
                    <a:pt x="11350" y="12338"/>
                  </a:cubicBezTo>
                  <a:cubicBezTo>
                    <a:pt x="11420" y="12338"/>
                    <a:pt x="11504" y="12351"/>
                    <a:pt x="11562" y="12370"/>
                  </a:cubicBezTo>
                  <a:cubicBezTo>
                    <a:pt x="11573" y="12329"/>
                    <a:pt x="11588" y="12316"/>
                    <a:pt x="11606" y="12316"/>
                  </a:cubicBezTo>
                  <a:cubicBezTo>
                    <a:pt x="11637" y="12316"/>
                    <a:pt x="11680" y="12355"/>
                    <a:pt x="11733" y="12355"/>
                  </a:cubicBezTo>
                  <a:cubicBezTo>
                    <a:pt x="11746" y="12355"/>
                    <a:pt x="11761" y="12353"/>
                    <a:pt x="11776" y="12346"/>
                  </a:cubicBezTo>
                  <a:cubicBezTo>
                    <a:pt x="11764" y="12334"/>
                    <a:pt x="11752" y="12322"/>
                    <a:pt x="11752" y="12322"/>
                  </a:cubicBezTo>
                  <a:cubicBezTo>
                    <a:pt x="11754" y="12320"/>
                    <a:pt x="11757" y="12319"/>
                    <a:pt x="11762" y="12319"/>
                  </a:cubicBezTo>
                  <a:cubicBezTo>
                    <a:pt x="11809" y="12319"/>
                    <a:pt x="11983" y="12432"/>
                    <a:pt x="11907" y="12465"/>
                  </a:cubicBezTo>
                  <a:cubicBezTo>
                    <a:pt x="11926" y="12471"/>
                    <a:pt x="11939" y="12473"/>
                    <a:pt x="11948" y="12473"/>
                  </a:cubicBezTo>
                  <a:cubicBezTo>
                    <a:pt x="11998" y="12473"/>
                    <a:pt x="11934" y="12404"/>
                    <a:pt x="12014" y="12394"/>
                  </a:cubicBezTo>
                  <a:cubicBezTo>
                    <a:pt x="12044" y="12433"/>
                    <a:pt x="12069" y="12446"/>
                    <a:pt x="12095" y="12446"/>
                  </a:cubicBezTo>
                  <a:cubicBezTo>
                    <a:pt x="12147" y="12446"/>
                    <a:pt x="12196" y="12390"/>
                    <a:pt x="12268" y="12390"/>
                  </a:cubicBezTo>
                  <a:cubicBezTo>
                    <a:pt x="12289" y="12390"/>
                    <a:pt x="12311" y="12394"/>
                    <a:pt x="12336" y="12405"/>
                  </a:cubicBezTo>
                  <a:cubicBezTo>
                    <a:pt x="12325" y="12395"/>
                    <a:pt x="12671" y="12307"/>
                    <a:pt x="12801" y="12307"/>
                  </a:cubicBezTo>
                  <a:cubicBezTo>
                    <a:pt x="12816" y="12307"/>
                    <a:pt x="12827" y="12308"/>
                    <a:pt x="12836" y="12310"/>
                  </a:cubicBezTo>
                  <a:cubicBezTo>
                    <a:pt x="12853" y="12315"/>
                    <a:pt x="12880" y="12317"/>
                    <a:pt x="12912" y="12317"/>
                  </a:cubicBezTo>
                  <a:cubicBezTo>
                    <a:pt x="13057" y="12317"/>
                    <a:pt x="13315" y="12278"/>
                    <a:pt x="13383" y="12239"/>
                  </a:cubicBezTo>
                  <a:cubicBezTo>
                    <a:pt x="13741" y="12024"/>
                    <a:pt x="14229" y="12227"/>
                    <a:pt x="14634" y="11905"/>
                  </a:cubicBezTo>
                  <a:lnTo>
                    <a:pt x="14634" y="11905"/>
                  </a:lnTo>
                  <a:cubicBezTo>
                    <a:pt x="14610" y="11911"/>
                    <a:pt x="14593" y="11913"/>
                    <a:pt x="14582" y="11913"/>
                  </a:cubicBezTo>
                  <a:cubicBezTo>
                    <a:pt x="14516" y="11913"/>
                    <a:pt x="14645" y="11834"/>
                    <a:pt x="14574" y="11834"/>
                  </a:cubicBezTo>
                  <a:cubicBezTo>
                    <a:pt x="14589" y="11824"/>
                    <a:pt x="14604" y="11820"/>
                    <a:pt x="14619" y="11820"/>
                  </a:cubicBezTo>
                  <a:cubicBezTo>
                    <a:pt x="14640" y="11820"/>
                    <a:pt x="14661" y="11827"/>
                    <a:pt x="14681" y="11834"/>
                  </a:cubicBezTo>
                  <a:cubicBezTo>
                    <a:pt x="14681" y="11851"/>
                    <a:pt x="14675" y="11862"/>
                    <a:pt x="14662" y="11862"/>
                  </a:cubicBezTo>
                  <a:cubicBezTo>
                    <a:pt x="14657" y="11862"/>
                    <a:pt x="14652" y="11861"/>
                    <a:pt x="14645" y="11858"/>
                  </a:cubicBezTo>
                  <a:lnTo>
                    <a:pt x="14645" y="11858"/>
                  </a:lnTo>
                  <a:cubicBezTo>
                    <a:pt x="14645" y="11872"/>
                    <a:pt x="14665" y="11878"/>
                    <a:pt x="14698" y="11878"/>
                  </a:cubicBezTo>
                  <a:cubicBezTo>
                    <a:pt x="14891" y="11878"/>
                    <a:pt x="15551" y="11676"/>
                    <a:pt x="15622" y="11655"/>
                  </a:cubicBezTo>
                  <a:cubicBezTo>
                    <a:pt x="15610" y="11632"/>
                    <a:pt x="15586" y="11620"/>
                    <a:pt x="15574" y="11608"/>
                  </a:cubicBezTo>
                  <a:cubicBezTo>
                    <a:pt x="15610" y="11596"/>
                    <a:pt x="15634" y="11584"/>
                    <a:pt x="15657" y="11572"/>
                  </a:cubicBezTo>
                  <a:lnTo>
                    <a:pt x="15657" y="11572"/>
                  </a:lnTo>
                  <a:cubicBezTo>
                    <a:pt x="15705" y="11596"/>
                    <a:pt x="15693" y="11608"/>
                    <a:pt x="15646" y="11632"/>
                  </a:cubicBezTo>
                  <a:cubicBezTo>
                    <a:pt x="15649" y="11633"/>
                    <a:pt x="15653" y="11634"/>
                    <a:pt x="15657" y="11634"/>
                  </a:cubicBezTo>
                  <a:cubicBezTo>
                    <a:pt x="15700" y="11634"/>
                    <a:pt x="15731" y="11531"/>
                    <a:pt x="15765" y="11531"/>
                  </a:cubicBezTo>
                  <a:cubicBezTo>
                    <a:pt x="15773" y="11531"/>
                    <a:pt x="15780" y="11536"/>
                    <a:pt x="15788" y="11548"/>
                  </a:cubicBezTo>
                  <a:cubicBezTo>
                    <a:pt x="15800" y="11560"/>
                    <a:pt x="15753" y="11620"/>
                    <a:pt x="15753" y="11620"/>
                  </a:cubicBezTo>
                  <a:cubicBezTo>
                    <a:pt x="15765" y="11608"/>
                    <a:pt x="15777" y="11608"/>
                    <a:pt x="15800" y="11596"/>
                  </a:cubicBezTo>
                  <a:cubicBezTo>
                    <a:pt x="15807" y="11540"/>
                    <a:pt x="15868" y="11513"/>
                    <a:pt x="15935" y="11493"/>
                  </a:cubicBezTo>
                  <a:lnTo>
                    <a:pt x="15935" y="11493"/>
                  </a:lnTo>
                  <a:lnTo>
                    <a:pt x="15931" y="11489"/>
                  </a:lnTo>
                  <a:cubicBezTo>
                    <a:pt x="15945" y="11480"/>
                    <a:pt x="15952" y="11476"/>
                    <a:pt x="15954" y="11476"/>
                  </a:cubicBezTo>
                  <a:cubicBezTo>
                    <a:pt x="15957" y="11476"/>
                    <a:pt x="15954" y="11481"/>
                    <a:pt x="15950" y="11489"/>
                  </a:cubicBezTo>
                  <a:lnTo>
                    <a:pt x="15950" y="11489"/>
                  </a:lnTo>
                  <a:cubicBezTo>
                    <a:pt x="15993" y="11476"/>
                    <a:pt x="16039" y="11466"/>
                    <a:pt x="16074" y="11453"/>
                  </a:cubicBezTo>
                  <a:cubicBezTo>
                    <a:pt x="16062" y="11441"/>
                    <a:pt x="16038" y="11441"/>
                    <a:pt x="16015" y="11429"/>
                  </a:cubicBezTo>
                  <a:cubicBezTo>
                    <a:pt x="16038" y="11406"/>
                    <a:pt x="16116" y="11383"/>
                    <a:pt x="16057" y="11360"/>
                  </a:cubicBezTo>
                  <a:lnTo>
                    <a:pt x="16057" y="11360"/>
                  </a:lnTo>
                  <a:cubicBezTo>
                    <a:pt x="16067" y="11363"/>
                    <a:pt x="16079" y="11365"/>
                    <a:pt x="16092" y="11365"/>
                  </a:cubicBezTo>
                  <a:cubicBezTo>
                    <a:pt x="16269" y="11365"/>
                    <a:pt x="16679" y="11077"/>
                    <a:pt x="16658" y="11001"/>
                  </a:cubicBezTo>
                  <a:cubicBezTo>
                    <a:pt x="16658" y="11001"/>
                    <a:pt x="16824" y="10948"/>
                    <a:pt x="16901" y="10948"/>
                  </a:cubicBezTo>
                  <a:cubicBezTo>
                    <a:pt x="16912" y="10948"/>
                    <a:pt x="16921" y="10949"/>
                    <a:pt x="16927" y="10951"/>
                  </a:cubicBezTo>
                  <a:lnTo>
                    <a:pt x="16927" y="10951"/>
                  </a:lnTo>
                  <a:cubicBezTo>
                    <a:pt x="16898" y="10932"/>
                    <a:pt x="17095" y="10810"/>
                    <a:pt x="17003" y="10798"/>
                  </a:cubicBezTo>
                  <a:cubicBezTo>
                    <a:pt x="17020" y="10786"/>
                    <a:pt x="17030" y="10782"/>
                    <a:pt x="17036" y="10782"/>
                  </a:cubicBezTo>
                  <a:cubicBezTo>
                    <a:pt x="17051" y="10782"/>
                    <a:pt x="17047" y="10803"/>
                    <a:pt x="17063" y="10803"/>
                  </a:cubicBezTo>
                  <a:cubicBezTo>
                    <a:pt x="17075" y="10803"/>
                    <a:pt x="17097" y="10791"/>
                    <a:pt x="17146" y="10751"/>
                  </a:cubicBezTo>
                  <a:cubicBezTo>
                    <a:pt x="17265" y="10643"/>
                    <a:pt x="17396" y="10584"/>
                    <a:pt x="17491" y="10465"/>
                  </a:cubicBezTo>
                  <a:cubicBezTo>
                    <a:pt x="17467" y="10465"/>
                    <a:pt x="17467" y="10441"/>
                    <a:pt x="17467" y="10417"/>
                  </a:cubicBezTo>
                  <a:cubicBezTo>
                    <a:pt x="17622" y="10405"/>
                    <a:pt x="17586" y="10310"/>
                    <a:pt x="17622" y="10262"/>
                  </a:cubicBezTo>
                  <a:cubicBezTo>
                    <a:pt x="17943" y="10012"/>
                    <a:pt x="18074" y="9548"/>
                    <a:pt x="18277" y="9191"/>
                  </a:cubicBezTo>
                  <a:lnTo>
                    <a:pt x="18277" y="9191"/>
                  </a:lnTo>
                  <a:cubicBezTo>
                    <a:pt x="18267" y="9200"/>
                    <a:pt x="18261" y="9204"/>
                    <a:pt x="18257" y="9204"/>
                  </a:cubicBezTo>
                  <a:cubicBezTo>
                    <a:pt x="18239" y="9204"/>
                    <a:pt x="18251" y="9143"/>
                    <a:pt x="18194" y="9143"/>
                  </a:cubicBezTo>
                  <a:cubicBezTo>
                    <a:pt x="18241" y="9096"/>
                    <a:pt x="18336" y="8798"/>
                    <a:pt x="18253" y="8762"/>
                  </a:cubicBezTo>
                  <a:lnTo>
                    <a:pt x="18253" y="8762"/>
                  </a:lnTo>
                  <a:cubicBezTo>
                    <a:pt x="18253" y="8786"/>
                    <a:pt x="18253" y="8798"/>
                    <a:pt x="18253" y="8822"/>
                  </a:cubicBezTo>
                  <a:cubicBezTo>
                    <a:pt x="18241" y="8801"/>
                    <a:pt x="18225" y="8792"/>
                    <a:pt x="18208" y="8792"/>
                  </a:cubicBezTo>
                  <a:cubicBezTo>
                    <a:pt x="18109" y="8792"/>
                    <a:pt x="17950" y="9101"/>
                    <a:pt x="17991" y="9203"/>
                  </a:cubicBezTo>
                  <a:cubicBezTo>
                    <a:pt x="17976" y="9203"/>
                    <a:pt x="17965" y="9198"/>
                    <a:pt x="17960" y="9191"/>
                  </a:cubicBezTo>
                  <a:lnTo>
                    <a:pt x="17960" y="9191"/>
                  </a:lnTo>
                  <a:cubicBezTo>
                    <a:pt x="18000" y="9328"/>
                    <a:pt x="17751" y="9622"/>
                    <a:pt x="17670" y="9715"/>
                  </a:cubicBezTo>
                  <a:cubicBezTo>
                    <a:pt x="17682" y="9715"/>
                    <a:pt x="17693" y="9727"/>
                    <a:pt x="17705" y="9727"/>
                  </a:cubicBezTo>
                  <a:cubicBezTo>
                    <a:pt x="17693" y="9750"/>
                    <a:pt x="17670" y="9762"/>
                    <a:pt x="17646" y="9774"/>
                  </a:cubicBezTo>
                  <a:cubicBezTo>
                    <a:pt x="17648" y="9787"/>
                    <a:pt x="17651" y="9791"/>
                    <a:pt x="17656" y="9791"/>
                  </a:cubicBezTo>
                  <a:cubicBezTo>
                    <a:pt x="17672" y="9791"/>
                    <a:pt x="17702" y="9728"/>
                    <a:pt x="17723" y="9728"/>
                  </a:cubicBezTo>
                  <a:cubicBezTo>
                    <a:pt x="17730" y="9728"/>
                    <a:pt x="17736" y="9734"/>
                    <a:pt x="17741" y="9750"/>
                  </a:cubicBezTo>
                  <a:cubicBezTo>
                    <a:pt x="17670" y="9750"/>
                    <a:pt x="17467" y="10024"/>
                    <a:pt x="17467" y="10024"/>
                  </a:cubicBezTo>
                  <a:cubicBezTo>
                    <a:pt x="17484" y="10033"/>
                    <a:pt x="17399" y="10107"/>
                    <a:pt x="17374" y="10107"/>
                  </a:cubicBezTo>
                  <a:cubicBezTo>
                    <a:pt x="17363" y="10107"/>
                    <a:pt x="17363" y="10095"/>
                    <a:pt x="17384" y="10060"/>
                  </a:cubicBezTo>
                  <a:lnTo>
                    <a:pt x="17384" y="10060"/>
                  </a:lnTo>
                  <a:cubicBezTo>
                    <a:pt x="17336" y="10096"/>
                    <a:pt x="17289" y="10143"/>
                    <a:pt x="17253" y="10191"/>
                  </a:cubicBezTo>
                  <a:cubicBezTo>
                    <a:pt x="17277" y="10179"/>
                    <a:pt x="17289" y="10167"/>
                    <a:pt x="17312" y="10155"/>
                  </a:cubicBezTo>
                  <a:lnTo>
                    <a:pt x="17312" y="10155"/>
                  </a:lnTo>
                  <a:cubicBezTo>
                    <a:pt x="17193" y="10322"/>
                    <a:pt x="16943" y="10596"/>
                    <a:pt x="16824" y="10667"/>
                  </a:cubicBezTo>
                  <a:cubicBezTo>
                    <a:pt x="16794" y="10688"/>
                    <a:pt x="16587" y="10796"/>
                    <a:pt x="16545" y="10796"/>
                  </a:cubicBezTo>
                  <a:cubicBezTo>
                    <a:pt x="16538" y="10796"/>
                    <a:pt x="16535" y="10793"/>
                    <a:pt x="16539" y="10786"/>
                  </a:cubicBezTo>
                  <a:lnTo>
                    <a:pt x="16539" y="10786"/>
                  </a:lnTo>
                  <a:cubicBezTo>
                    <a:pt x="16443" y="10893"/>
                    <a:pt x="16431" y="10977"/>
                    <a:pt x="16324" y="11048"/>
                  </a:cubicBezTo>
                  <a:cubicBezTo>
                    <a:pt x="16372" y="11001"/>
                    <a:pt x="16265" y="11036"/>
                    <a:pt x="16312" y="10965"/>
                  </a:cubicBezTo>
                  <a:lnTo>
                    <a:pt x="16312" y="10965"/>
                  </a:lnTo>
                  <a:cubicBezTo>
                    <a:pt x="16230" y="10975"/>
                    <a:pt x="16138" y="11093"/>
                    <a:pt x="16061" y="11093"/>
                  </a:cubicBezTo>
                  <a:cubicBezTo>
                    <a:pt x="16049" y="11093"/>
                    <a:pt x="16038" y="11090"/>
                    <a:pt x="16027" y="11084"/>
                  </a:cubicBezTo>
                  <a:lnTo>
                    <a:pt x="16027" y="11084"/>
                  </a:lnTo>
                  <a:cubicBezTo>
                    <a:pt x="16011" y="11121"/>
                    <a:pt x="16028" y="11132"/>
                    <a:pt x="16052" y="11132"/>
                  </a:cubicBezTo>
                  <a:cubicBezTo>
                    <a:pt x="16084" y="11132"/>
                    <a:pt x="16127" y="11114"/>
                    <a:pt x="16134" y="11108"/>
                  </a:cubicBezTo>
                  <a:lnTo>
                    <a:pt x="16134" y="11108"/>
                  </a:lnTo>
                  <a:cubicBezTo>
                    <a:pt x="16220" y="11117"/>
                    <a:pt x="15907" y="11196"/>
                    <a:pt x="15836" y="11196"/>
                  </a:cubicBezTo>
                  <a:cubicBezTo>
                    <a:pt x="15818" y="11196"/>
                    <a:pt x="15815" y="11191"/>
                    <a:pt x="15836" y="11179"/>
                  </a:cubicBezTo>
                  <a:cubicBezTo>
                    <a:pt x="15800" y="11179"/>
                    <a:pt x="15622" y="11251"/>
                    <a:pt x="15634" y="11334"/>
                  </a:cubicBezTo>
                  <a:cubicBezTo>
                    <a:pt x="15669" y="11310"/>
                    <a:pt x="15705" y="11298"/>
                    <a:pt x="15741" y="11274"/>
                  </a:cubicBezTo>
                  <a:lnTo>
                    <a:pt x="15741" y="11274"/>
                  </a:lnTo>
                  <a:cubicBezTo>
                    <a:pt x="15669" y="11334"/>
                    <a:pt x="15646" y="11417"/>
                    <a:pt x="15538" y="11417"/>
                  </a:cubicBezTo>
                  <a:cubicBezTo>
                    <a:pt x="15543" y="11399"/>
                    <a:pt x="15547" y="11386"/>
                    <a:pt x="15551" y="11376"/>
                  </a:cubicBezTo>
                  <a:lnTo>
                    <a:pt x="15551" y="11376"/>
                  </a:lnTo>
                  <a:cubicBezTo>
                    <a:pt x="15543" y="11381"/>
                    <a:pt x="15531" y="11385"/>
                    <a:pt x="15516" y="11385"/>
                  </a:cubicBezTo>
                  <a:cubicBezTo>
                    <a:pt x="15509" y="11385"/>
                    <a:pt x="15500" y="11384"/>
                    <a:pt x="15491" y="11382"/>
                  </a:cubicBezTo>
                  <a:cubicBezTo>
                    <a:pt x="15479" y="11322"/>
                    <a:pt x="15646" y="11286"/>
                    <a:pt x="15669" y="11239"/>
                  </a:cubicBezTo>
                  <a:cubicBezTo>
                    <a:pt x="15664" y="11237"/>
                    <a:pt x="15658" y="11236"/>
                    <a:pt x="15651" y="11236"/>
                  </a:cubicBezTo>
                  <a:cubicBezTo>
                    <a:pt x="15561" y="11236"/>
                    <a:pt x="15392" y="11383"/>
                    <a:pt x="15336" y="11405"/>
                  </a:cubicBezTo>
                  <a:cubicBezTo>
                    <a:pt x="15336" y="11382"/>
                    <a:pt x="15348" y="11358"/>
                    <a:pt x="15360" y="11334"/>
                  </a:cubicBezTo>
                  <a:lnTo>
                    <a:pt x="15360" y="11334"/>
                  </a:lnTo>
                  <a:cubicBezTo>
                    <a:pt x="15330" y="11370"/>
                    <a:pt x="15297" y="11373"/>
                    <a:pt x="15265" y="11373"/>
                  </a:cubicBezTo>
                  <a:cubicBezTo>
                    <a:pt x="15258" y="11373"/>
                    <a:pt x="15251" y="11372"/>
                    <a:pt x="15245" y="11372"/>
                  </a:cubicBezTo>
                  <a:cubicBezTo>
                    <a:pt x="15219" y="11372"/>
                    <a:pt x="15193" y="11374"/>
                    <a:pt x="15169" y="11393"/>
                  </a:cubicBezTo>
                  <a:cubicBezTo>
                    <a:pt x="15208" y="11379"/>
                    <a:pt x="15229" y="11374"/>
                    <a:pt x="15239" y="11374"/>
                  </a:cubicBezTo>
                  <a:cubicBezTo>
                    <a:pt x="15273" y="11374"/>
                    <a:pt x="15194" y="11432"/>
                    <a:pt x="15276" y="11441"/>
                  </a:cubicBezTo>
                  <a:cubicBezTo>
                    <a:pt x="15245" y="11460"/>
                    <a:pt x="15217" y="11466"/>
                    <a:pt x="15192" y="11466"/>
                  </a:cubicBezTo>
                  <a:cubicBezTo>
                    <a:pt x="15140" y="11466"/>
                    <a:pt x="15097" y="11440"/>
                    <a:pt x="15042" y="11440"/>
                  </a:cubicBezTo>
                  <a:cubicBezTo>
                    <a:pt x="15036" y="11440"/>
                    <a:pt x="15030" y="11441"/>
                    <a:pt x="15023" y="11441"/>
                  </a:cubicBezTo>
                  <a:lnTo>
                    <a:pt x="15023" y="11441"/>
                  </a:lnTo>
                  <a:cubicBezTo>
                    <a:pt x="15022" y="11441"/>
                    <a:pt x="15019" y="11441"/>
                    <a:pt x="15017" y="11441"/>
                  </a:cubicBezTo>
                  <a:cubicBezTo>
                    <a:pt x="15008" y="11441"/>
                    <a:pt x="14996" y="11445"/>
                    <a:pt x="14979" y="11453"/>
                  </a:cubicBezTo>
                  <a:cubicBezTo>
                    <a:pt x="14995" y="11447"/>
                    <a:pt x="15009" y="11443"/>
                    <a:pt x="15023" y="11441"/>
                  </a:cubicBezTo>
                  <a:lnTo>
                    <a:pt x="15023" y="11441"/>
                  </a:lnTo>
                  <a:cubicBezTo>
                    <a:pt x="15035" y="11445"/>
                    <a:pt x="15038" y="11457"/>
                    <a:pt x="15038" y="11477"/>
                  </a:cubicBezTo>
                  <a:cubicBezTo>
                    <a:pt x="15012" y="11466"/>
                    <a:pt x="14985" y="11460"/>
                    <a:pt x="14959" y="11460"/>
                  </a:cubicBezTo>
                  <a:cubicBezTo>
                    <a:pt x="14928" y="11460"/>
                    <a:pt x="14898" y="11469"/>
                    <a:pt x="14872" y="11489"/>
                  </a:cubicBezTo>
                  <a:cubicBezTo>
                    <a:pt x="14860" y="11513"/>
                    <a:pt x="14943" y="11513"/>
                    <a:pt x="14907" y="11536"/>
                  </a:cubicBezTo>
                  <a:cubicBezTo>
                    <a:pt x="14860" y="11536"/>
                    <a:pt x="14824" y="11560"/>
                    <a:pt x="14800" y="11608"/>
                  </a:cubicBezTo>
                  <a:cubicBezTo>
                    <a:pt x="14783" y="11599"/>
                    <a:pt x="14770" y="11596"/>
                    <a:pt x="14760" y="11596"/>
                  </a:cubicBezTo>
                  <a:cubicBezTo>
                    <a:pt x="14713" y="11596"/>
                    <a:pt x="14721" y="11667"/>
                    <a:pt x="14634" y="11667"/>
                  </a:cubicBezTo>
                  <a:cubicBezTo>
                    <a:pt x="14645" y="11655"/>
                    <a:pt x="14657" y="11632"/>
                    <a:pt x="14681" y="11608"/>
                  </a:cubicBezTo>
                  <a:lnTo>
                    <a:pt x="14681" y="11608"/>
                  </a:lnTo>
                  <a:cubicBezTo>
                    <a:pt x="14657" y="11620"/>
                    <a:pt x="14634" y="11620"/>
                    <a:pt x="14610" y="11632"/>
                  </a:cubicBezTo>
                  <a:cubicBezTo>
                    <a:pt x="14610" y="11620"/>
                    <a:pt x="14610" y="11608"/>
                    <a:pt x="14622" y="11584"/>
                  </a:cubicBezTo>
                  <a:lnTo>
                    <a:pt x="14622" y="11584"/>
                  </a:lnTo>
                  <a:cubicBezTo>
                    <a:pt x="14503" y="11679"/>
                    <a:pt x="14431" y="11691"/>
                    <a:pt x="14324" y="11727"/>
                  </a:cubicBezTo>
                  <a:cubicBezTo>
                    <a:pt x="14360" y="11655"/>
                    <a:pt x="14407" y="11715"/>
                    <a:pt x="14419" y="11643"/>
                  </a:cubicBezTo>
                  <a:cubicBezTo>
                    <a:pt x="14403" y="11640"/>
                    <a:pt x="14388" y="11639"/>
                    <a:pt x="14374" y="11639"/>
                  </a:cubicBezTo>
                  <a:cubicBezTo>
                    <a:pt x="14334" y="11639"/>
                    <a:pt x="14299" y="11650"/>
                    <a:pt x="14264" y="11667"/>
                  </a:cubicBezTo>
                  <a:cubicBezTo>
                    <a:pt x="14336" y="11667"/>
                    <a:pt x="14122" y="11763"/>
                    <a:pt x="14110" y="11763"/>
                  </a:cubicBezTo>
                  <a:cubicBezTo>
                    <a:pt x="14110" y="11715"/>
                    <a:pt x="14122" y="11691"/>
                    <a:pt x="14157" y="11667"/>
                  </a:cubicBezTo>
                  <a:lnTo>
                    <a:pt x="14157" y="11667"/>
                  </a:lnTo>
                  <a:cubicBezTo>
                    <a:pt x="14077" y="11717"/>
                    <a:pt x="13580" y="11851"/>
                    <a:pt x="13407" y="11851"/>
                  </a:cubicBezTo>
                  <a:cubicBezTo>
                    <a:pt x="13373" y="11851"/>
                    <a:pt x="13352" y="11846"/>
                    <a:pt x="13348" y="11834"/>
                  </a:cubicBezTo>
                  <a:lnTo>
                    <a:pt x="13348" y="11834"/>
                  </a:lnTo>
                  <a:cubicBezTo>
                    <a:pt x="13366" y="11890"/>
                    <a:pt x="13361" y="11908"/>
                    <a:pt x="13346" y="11908"/>
                  </a:cubicBezTo>
                  <a:cubicBezTo>
                    <a:pt x="13322" y="11908"/>
                    <a:pt x="13274" y="11865"/>
                    <a:pt x="13252" y="11858"/>
                  </a:cubicBezTo>
                  <a:cubicBezTo>
                    <a:pt x="13203" y="11907"/>
                    <a:pt x="13145" y="11932"/>
                    <a:pt x="13079" y="11932"/>
                  </a:cubicBezTo>
                  <a:cubicBezTo>
                    <a:pt x="13066" y="11932"/>
                    <a:pt x="13052" y="11931"/>
                    <a:pt x="13038" y="11929"/>
                  </a:cubicBezTo>
                  <a:cubicBezTo>
                    <a:pt x="13048" y="11924"/>
                    <a:pt x="13056" y="11919"/>
                    <a:pt x="13064" y="11915"/>
                  </a:cubicBezTo>
                  <a:lnTo>
                    <a:pt x="13064" y="11915"/>
                  </a:lnTo>
                  <a:cubicBezTo>
                    <a:pt x="13067" y="11916"/>
                    <a:pt x="13071" y="11916"/>
                    <a:pt x="13074" y="11916"/>
                  </a:cubicBezTo>
                  <a:cubicBezTo>
                    <a:pt x="13102" y="11916"/>
                    <a:pt x="13130" y="11893"/>
                    <a:pt x="13118" y="11893"/>
                  </a:cubicBezTo>
                  <a:cubicBezTo>
                    <a:pt x="13111" y="11893"/>
                    <a:pt x="13095" y="11898"/>
                    <a:pt x="13064" y="11915"/>
                  </a:cubicBezTo>
                  <a:lnTo>
                    <a:pt x="13064" y="11915"/>
                  </a:lnTo>
                  <a:cubicBezTo>
                    <a:pt x="13054" y="11913"/>
                    <a:pt x="13044" y="11906"/>
                    <a:pt x="13038" y="11894"/>
                  </a:cubicBezTo>
                  <a:cubicBezTo>
                    <a:pt x="13070" y="11872"/>
                    <a:pt x="13102" y="11851"/>
                    <a:pt x="13125" y="11830"/>
                  </a:cubicBezTo>
                  <a:lnTo>
                    <a:pt x="13125" y="11830"/>
                  </a:lnTo>
                  <a:cubicBezTo>
                    <a:pt x="13072" y="11860"/>
                    <a:pt x="12782" y="11929"/>
                    <a:pt x="12836" y="11929"/>
                  </a:cubicBezTo>
                  <a:cubicBezTo>
                    <a:pt x="12824" y="11929"/>
                    <a:pt x="12536" y="11996"/>
                    <a:pt x="12547" y="12000"/>
                  </a:cubicBezTo>
                  <a:lnTo>
                    <a:pt x="12547" y="12000"/>
                  </a:lnTo>
                  <a:cubicBezTo>
                    <a:pt x="12535" y="11999"/>
                    <a:pt x="12523" y="11998"/>
                    <a:pt x="12512" y="11998"/>
                  </a:cubicBezTo>
                  <a:cubicBezTo>
                    <a:pt x="12433" y="11998"/>
                    <a:pt x="12398" y="12032"/>
                    <a:pt x="12336" y="12084"/>
                  </a:cubicBezTo>
                  <a:cubicBezTo>
                    <a:pt x="12331" y="12079"/>
                    <a:pt x="12328" y="12074"/>
                    <a:pt x="12328" y="12070"/>
                  </a:cubicBezTo>
                  <a:lnTo>
                    <a:pt x="12328" y="12070"/>
                  </a:lnTo>
                  <a:cubicBezTo>
                    <a:pt x="12311" y="12079"/>
                    <a:pt x="12293" y="12087"/>
                    <a:pt x="12276" y="12096"/>
                  </a:cubicBezTo>
                  <a:cubicBezTo>
                    <a:pt x="12264" y="12036"/>
                    <a:pt x="12300" y="12024"/>
                    <a:pt x="12348" y="12024"/>
                  </a:cubicBezTo>
                  <a:cubicBezTo>
                    <a:pt x="12328" y="12001"/>
                    <a:pt x="12308" y="11994"/>
                    <a:pt x="12286" y="11994"/>
                  </a:cubicBezTo>
                  <a:cubicBezTo>
                    <a:pt x="12255" y="11994"/>
                    <a:pt x="12221" y="12010"/>
                    <a:pt x="12186" y="12010"/>
                  </a:cubicBezTo>
                  <a:cubicBezTo>
                    <a:pt x="12173" y="12010"/>
                    <a:pt x="12159" y="12008"/>
                    <a:pt x="12145" y="12001"/>
                  </a:cubicBezTo>
                  <a:cubicBezTo>
                    <a:pt x="12157" y="12001"/>
                    <a:pt x="12181" y="11989"/>
                    <a:pt x="12205" y="11989"/>
                  </a:cubicBezTo>
                  <a:cubicBezTo>
                    <a:pt x="12157" y="11941"/>
                    <a:pt x="12098" y="11917"/>
                    <a:pt x="12026" y="11917"/>
                  </a:cubicBezTo>
                  <a:cubicBezTo>
                    <a:pt x="12062" y="11941"/>
                    <a:pt x="12098" y="11965"/>
                    <a:pt x="12133" y="12001"/>
                  </a:cubicBezTo>
                  <a:cubicBezTo>
                    <a:pt x="12133" y="12008"/>
                    <a:pt x="12072" y="12035"/>
                    <a:pt x="12014" y="12035"/>
                  </a:cubicBezTo>
                  <a:cubicBezTo>
                    <a:pt x="11973" y="12035"/>
                    <a:pt x="11934" y="12021"/>
                    <a:pt x="11919" y="11977"/>
                  </a:cubicBezTo>
                  <a:cubicBezTo>
                    <a:pt x="11896" y="11992"/>
                    <a:pt x="11822" y="12030"/>
                    <a:pt x="11770" y="12030"/>
                  </a:cubicBezTo>
                  <a:cubicBezTo>
                    <a:pt x="11758" y="12030"/>
                    <a:pt x="11748" y="12028"/>
                    <a:pt x="11739" y="12023"/>
                  </a:cubicBezTo>
                  <a:lnTo>
                    <a:pt x="11739" y="12023"/>
                  </a:lnTo>
                  <a:cubicBezTo>
                    <a:pt x="11740" y="12027"/>
                    <a:pt x="11740" y="12032"/>
                    <a:pt x="11740" y="12036"/>
                  </a:cubicBezTo>
                  <a:cubicBezTo>
                    <a:pt x="11732" y="12065"/>
                    <a:pt x="11693" y="12074"/>
                    <a:pt x="11646" y="12074"/>
                  </a:cubicBezTo>
                  <a:cubicBezTo>
                    <a:pt x="11565" y="12074"/>
                    <a:pt x="11460" y="12047"/>
                    <a:pt x="11444" y="12047"/>
                  </a:cubicBezTo>
                  <a:cubicBezTo>
                    <a:pt x="11442" y="12047"/>
                    <a:pt x="11442" y="12047"/>
                    <a:pt x="11443" y="12048"/>
                  </a:cubicBezTo>
                  <a:cubicBezTo>
                    <a:pt x="11390" y="12078"/>
                    <a:pt x="11280" y="12137"/>
                    <a:pt x="11195" y="12137"/>
                  </a:cubicBezTo>
                  <a:cubicBezTo>
                    <a:pt x="11145" y="12137"/>
                    <a:pt x="11103" y="12117"/>
                    <a:pt x="11085" y="12060"/>
                  </a:cubicBezTo>
                  <a:cubicBezTo>
                    <a:pt x="11014" y="12087"/>
                    <a:pt x="10949" y="12141"/>
                    <a:pt x="10881" y="12141"/>
                  </a:cubicBezTo>
                  <a:cubicBezTo>
                    <a:pt x="10859" y="12141"/>
                    <a:pt x="10835" y="12135"/>
                    <a:pt x="10812" y="12120"/>
                  </a:cubicBezTo>
                  <a:lnTo>
                    <a:pt x="10812" y="12120"/>
                  </a:lnTo>
                  <a:cubicBezTo>
                    <a:pt x="10919" y="12191"/>
                    <a:pt x="10621" y="12179"/>
                    <a:pt x="10776" y="12286"/>
                  </a:cubicBezTo>
                  <a:cubicBezTo>
                    <a:pt x="10744" y="12297"/>
                    <a:pt x="10712" y="12298"/>
                    <a:pt x="10680" y="12307"/>
                  </a:cubicBezTo>
                  <a:lnTo>
                    <a:pt x="10680" y="12307"/>
                  </a:lnTo>
                  <a:cubicBezTo>
                    <a:pt x="10675" y="12286"/>
                    <a:pt x="10652" y="12236"/>
                    <a:pt x="10646" y="12236"/>
                  </a:cubicBezTo>
                  <a:cubicBezTo>
                    <a:pt x="10646" y="12236"/>
                    <a:pt x="10646" y="12236"/>
                    <a:pt x="10646" y="12236"/>
                  </a:cubicBezTo>
                  <a:lnTo>
                    <a:pt x="10646" y="12236"/>
                  </a:lnTo>
                  <a:cubicBezTo>
                    <a:pt x="10672" y="12170"/>
                    <a:pt x="10776" y="12261"/>
                    <a:pt x="10764" y="12132"/>
                  </a:cubicBezTo>
                  <a:lnTo>
                    <a:pt x="10764" y="12132"/>
                  </a:lnTo>
                  <a:cubicBezTo>
                    <a:pt x="10751" y="12142"/>
                    <a:pt x="10741" y="12146"/>
                    <a:pt x="10734" y="12146"/>
                  </a:cubicBezTo>
                  <a:cubicBezTo>
                    <a:pt x="10707" y="12146"/>
                    <a:pt x="10709" y="12093"/>
                    <a:pt x="10681" y="12084"/>
                  </a:cubicBezTo>
                  <a:cubicBezTo>
                    <a:pt x="10662" y="12080"/>
                    <a:pt x="10644" y="12078"/>
                    <a:pt x="10626" y="12078"/>
                  </a:cubicBezTo>
                  <a:cubicBezTo>
                    <a:pt x="10479" y="12078"/>
                    <a:pt x="10338" y="12194"/>
                    <a:pt x="10169" y="12215"/>
                  </a:cubicBezTo>
                  <a:cubicBezTo>
                    <a:pt x="10204" y="12180"/>
                    <a:pt x="10204" y="12134"/>
                    <a:pt x="10193" y="12087"/>
                  </a:cubicBezTo>
                  <a:lnTo>
                    <a:pt x="10193" y="12087"/>
                  </a:lnTo>
                  <a:cubicBezTo>
                    <a:pt x="10194" y="12087"/>
                    <a:pt x="10194" y="12087"/>
                    <a:pt x="10195" y="12087"/>
                  </a:cubicBezTo>
                  <a:lnTo>
                    <a:pt x="10195" y="12087"/>
                  </a:lnTo>
                  <a:cubicBezTo>
                    <a:pt x="10194" y="12086"/>
                    <a:pt x="10193" y="12085"/>
                    <a:pt x="10193" y="12084"/>
                  </a:cubicBezTo>
                  <a:lnTo>
                    <a:pt x="10193" y="12084"/>
                  </a:lnTo>
                  <a:cubicBezTo>
                    <a:pt x="10193" y="12085"/>
                    <a:pt x="10193" y="12086"/>
                    <a:pt x="10193" y="12087"/>
                  </a:cubicBezTo>
                  <a:lnTo>
                    <a:pt x="10193" y="12087"/>
                  </a:lnTo>
                  <a:cubicBezTo>
                    <a:pt x="10169" y="12086"/>
                    <a:pt x="10145" y="12084"/>
                    <a:pt x="10121" y="12084"/>
                  </a:cubicBezTo>
                  <a:cubicBezTo>
                    <a:pt x="10081" y="12084"/>
                    <a:pt x="10039" y="12089"/>
                    <a:pt x="9990" y="12108"/>
                  </a:cubicBezTo>
                  <a:cubicBezTo>
                    <a:pt x="9990" y="12073"/>
                    <a:pt x="10009" y="12051"/>
                    <a:pt x="10038" y="12051"/>
                  </a:cubicBezTo>
                  <a:cubicBezTo>
                    <a:pt x="10049" y="12051"/>
                    <a:pt x="10061" y="12054"/>
                    <a:pt x="10073" y="12060"/>
                  </a:cubicBezTo>
                  <a:cubicBezTo>
                    <a:pt x="10059" y="12048"/>
                    <a:pt x="10046" y="12043"/>
                    <a:pt x="10035" y="12043"/>
                  </a:cubicBezTo>
                  <a:cubicBezTo>
                    <a:pt x="9996" y="12043"/>
                    <a:pt x="9970" y="12099"/>
                    <a:pt x="9926" y="12099"/>
                  </a:cubicBezTo>
                  <a:cubicBezTo>
                    <a:pt x="9920" y="12099"/>
                    <a:pt x="9913" y="12098"/>
                    <a:pt x="9907" y="12096"/>
                  </a:cubicBezTo>
                  <a:cubicBezTo>
                    <a:pt x="9907" y="12096"/>
                    <a:pt x="9907" y="12090"/>
                    <a:pt x="9911" y="12087"/>
                  </a:cubicBezTo>
                  <a:lnTo>
                    <a:pt x="9911" y="12087"/>
                  </a:lnTo>
                  <a:cubicBezTo>
                    <a:pt x="9905" y="12088"/>
                    <a:pt x="9899" y="12089"/>
                    <a:pt x="9894" y="12089"/>
                  </a:cubicBezTo>
                  <a:cubicBezTo>
                    <a:pt x="9855" y="12089"/>
                    <a:pt x="9826" y="12055"/>
                    <a:pt x="9822" y="12048"/>
                  </a:cubicBezTo>
                  <a:lnTo>
                    <a:pt x="9822" y="12048"/>
                  </a:lnTo>
                  <a:cubicBezTo>
                    <a:pt x="9822" y="12048"/>
                    <a:pt x="9823" y="12048"/>
                    <a:pt x="9823" y="12048"/>
                  </a:cubicBezTo>
                  <a:cubicBezTo>
                    <a:pt x="9822" y="12047"/>
                    <a:pt x="9822" y="12047"/>
                    <a:pt x="9822" y="12047"/>
                  </a:cubicBezTo>
                  <a:lnTo>
                    <a:pt x="9822" y="12047"/>
                  </a:lnTo>
                  <a:cubicBezTo>
                    <a:pt x="9821" y="12047"/>
                    <a:pt x="9822" y="12047"/>
                    <a:pt x="9822" y="12048"/>
                  </a:cubicBezTo>
                  <a:lnTo>
                    <a:pt x="9822" y="12048"/>
                  </a:lnTo>
                  <a:cubicBezTo>
                    <a:pt x="9739" y="12036"/>
                    <a:pt x="9644" y="12036"/>
                    <a:pt x="9561" y="12036"/>
                  </a:cubicBezTo>
                  <a:cubicBezTo>
                    <a:pt x="9573" y="12024"/>
                    <a:pt x="9585" y="12024"/>
                    <a:pt x="9585" y="12013"/>
                  </a:cubicBezTo>
                  <a:lnTo>
                    <a:pt x="9585" y="12013"/>
                  </a:lnTo>
                  <a:cubicBezTo>
                    <a:pt x="9550" y="12048"/>
                    <a:pt x="9454" y="12024"/>
                    <a:pt x="9431" y="12084"/>
                  </a:cubicBezTo>
                  <a:cubicBezTo>
                    <a:pt x="9442" y="12048"/>
                    <a:pt x="9454" y="12013"/>
                    <a:pt x="9466" y="11989"/>
                  </a:cubicBezTo>
                  <a:lnTo>
                    <a:pt x="9466" y="11989"/>
                  </a:lnTo>
                  <a:cubicBezTo>
                    <a:pt x="9431" y="12024"/>
                    <a:pt x="9383" y="12048"/>
                    <a:pt x="9347" y="12084"/>
                  </a:cubicBezTo>
                  <a:cubicBezTo>
                    <a:pt x="9339" y="12076"/>
                    <a:pt x="9365" y="11999"/>
                    <a:pt x="9382" y="11945"/>
                  </a:cubicBezTo>
                  <a:lnTo>
                    <a:pt x="9382" y="11945"/>
                  </a:lnTo>
                  <a:cubicBezTo>
                    <a:pt x="9377" y="11948"/>
                    <a:pt x="9369" y="11955"/>
                    <a:pt x="9359" y="11965"/>
                  </a:cubicBezTo>
                  <a:lnTo>
                    <a:pt x="9311" y="11965"/>
                  </a:lnTo>
                  <a:cubicBezTo>
                    <a:pt x="9311" y="11977"/>
                    <a:pt x="9311" y="12001"/>
                    <a:pt x="9300" y="12013"/>
                  </a:cubicBezTo>
                  <a:cubicBezTo>
                    <a:pt x="9347" y="12072"/>
                    <a:pt x="9323" y="12155"/>
                    <a:pt x="9228" y="12191"/>
                  </a:cubicBezTo>
                  <a:cubicBezTo>
                    <a:pt x="9264" y="12132"/>
                    <a:pt x="9192" y="11989"/>
                    <a:pt x="9300" y="11965"/>
                  </a:cubicBezTo>
                  <a:cubicBezTo>
                    <a:pt x="9264" y="11941"/>
                    <a:pt x="9228" y="11941"/>
                    <a:pt x="9180" y="11941"/>
                  </a:cubicBezTo>
                  <a:cubicBezTo>
                    <a:pt x="9204" y="11977"/>
                    <a:pt x="9204" y="12013"/>
                    <a:pt x="9192" y="12048"/>
                  </a:cubicBezTo>
                  <a:cubicBezTo>
                    <a:pt x="9192" y="12036"/>
                    <a:pt x="9192" y="12036"/>
                    <a:pt x="9192" y="12036"/>
                  </a:cubicBezTo>
                  <a:cubicBezTo>
                    <a:pt x="9157" y="12001"/>
                    <a:pt x="9097" y="11965"/>
                    <a:pt x="9061" y="11929"/>
                  </a:cubicBezTo>
                  <a:lnTo>
                    <a:pt x="9061" y="11929"/>
                  </a:lnTo>
                  <a:cubicBezTo>
                    <a:pt x="9070" y="11956"/>
                    <a:pt x="9073" y="11969"/>
                    <a:pt x="9063" y="11969"/>
                  </a:cubicBezTo>
                  <a:cubicBezTo>
                    <a:pt x="9060" y="11969"/>
                    <a:pt x="9055" y="11968"/>
                    <a:pt x="9050" y="11965"/>
                  </a:cubicBezTo>
                  <a:cubicBezTo>
                    <a:pt x="9073" y="11929"/>
                    <a:pt x="9026" y="11917"/>
                    <a:pt x="9085" y="11917"/>
                  </a:cubicBezTo>
                  <a:cubicBezTo>
                    <a:pt x="9061" y="11905"/>
                    <a:pt x="9055" y="11899"/>
                    <a:pt x="9054" y="11899"/>
                  </a:cubicBezTo>
                  <a:lnTo>
                    <a:pt x="9054" y="11899"/>
                  </a:lnTo>
                  <a:cubicBezTo>
                    <a:pt x="9052" y="11899"/>
                    <a:pt x="9055" y="11905"/>
                    <a:pt x="9050" y="11917"/>
                  </a:cubicBezTo>
                  <a:cubicBezTo>
                    <a:pt x="9055" y="11926"/>
                    <a:pt x="9044" y="11941"/>
                    <a:pt x="9014" y="11965"/>
                  </a:cubicBezTo>
                  <a:cubicBezTo>
                    <a:pt x="9018" y="11938"/>
                    <a:pt x="9015" y="11929"/>
                    <a:pt x="9009" y="11929"/>
                  </a:cubicBezTo>
                  <a:cubicBezTo>
                    <a:pt x="8994" y="11929"/>
                    <a:pt x="8959" y="11973"/>
                    <a:pt x="8919" y="11989"/>
                  </a:cubicBezTo>
                  <a:cubicBezTo>
                    <a:pt x="8919" y="11953"/>
                    <a:pt x="8907" y="11917"/>
                    <a:pt x="8907" y="11894"/>
                  </a:cubicBezTo>
                  <a:cubicBezTo>
                    <a:pt x="8904" y="11899"/>
                    <a:pt x="8896" y="11901"/>
                    <a:pt x="8885" y="11901"/>
                  </a:cubicBezTo>
                  <a:cubicBezTo>
                    <a:pt x="8844" y="11901"/>
                    <a:pt x="8761" y="11869"/>
                    <a:pt x="8752" y="11822"/>
                  </a:cubicBezTo>
                  <a:cubicBezTo>
                    <a:pt x="8744" y="11845"/>
                    <a:pt x="8732" y="11858"/>
                    <a:pt x="8714" y="11858"/>
                  </a:cubicBezTo>
                  <a:cubicBezTo>
                    <a:pt x="8704" y="11858"/>
                    <a:pt x="8693" y="11854"/>
                    <a:pt x="8680" y="11846"/>
                  </a:cubicBezTo>
                  <a:cubicBezTo>
                    <a:pt x="8680" y="11822"/>
                    <a:pt x="8680" y="11810"/>
                    <a:pt x="8692" y="11798"/>
                  </a:cubicBezTo>
                  <a:cubicBezTo>
                    <a:pt x="8684" y="11795"/>
                    <a:pt x="8677" y="11794"/>
                    <a:pt x="8671" y="11794"/>
                  </a:cubicBezTo>
                  <a:cubicBezTo>
                    <a:pt x="8648" y="11794"/>
                    <a:pt x="8636" y="11812"/>
                    <a:pt x="8622" y="11812"/>
                  </a:cubicBezTo>
                  <a:cubicBezTo>
                    <a:pt x="8613" y="11812"/>
                    <a:pt x="8602" y="11804"/>
                    <a:pt x="8585" y="11774"/>
                  </a:cubicBezTo>
                  <a:cubicBezTo>
                    <a:pt x="8585" y="11810"/>
                    <a:pt x="8573" y="11798"/>
                    <a:pt x="8549" y="11810"/>
                  </a:cubicBezTo>
                  <a:cubicBezTo>
                    <a:pt x="8539" y="11845"/>
                    <a:pt x="8540" y="11851"/>
                    <a:pt x="8536" y="11851"/>
                  </a:cubicBezTo>
                  <a:cubicBezTo>
                    <a:pt x="8534" y="11851"/>
                    <a:pt x="8531" y="11850"/>
                    <a:pt x="8526" y="11850"/>
                  </a:cubicBezTo>
                  <a:cubicBezTo>
                    <a:pt x="8515" y="11850"/>
                    <a:pt x="8495" y="11854"/>
                    <a:pt x="8454" y="11882"/>
                  </a:cubicBezTo>
                  <a:cubicBezTo>
                    <a:pt x="8454" y="11870"/>
                    <a:pt x="8454" y="11846"/>
                    <a:pt x="8466" y="11834"/>
                  </a:cubicBezTo>
                  <a:lnTo>
                    <a:pt x="8466" y="11834"/>
                  </a:lnTo>
                  <a:cubicBezTo>
                    <a:pt x="8454" y="11846"/>
                    <a:pt x="8442" y="11858"/>
                    <a:pt x="8430" y="11858"/>
                  </a:cubicBezTo>
                  <a:cubicBezTo>
                    <a:pt x="8442" y="11763"/>
                    <a:pt x="8466" y="11834"/>
                    <a:pt x="8395" y="11774"/>
                  </a:cubicBezTo>
                  <a:cubicBezTo>
                    <a:pt x="8403" y="11757"/>
                    <a:pt x="8418" y="11746"/>
                    <a:pt x="8440" y="11746"/>
                  </a:cubicBezTo>
                  <a:cubicBezTo>
                    <a:pt x="8448" y="11746"/>
                    <a:pt x="8457" y="11747"/>
                    <a:pt x="8466" y="11751"/>
                  </a:cubicBezTo>
                  <a:cubicBezTo>
                    <a:pt x="8414" y="11718"/>
                    <a:pt x="8361" y="11709"/>
                    <a:pt x="8307" y="11709"/>
                  </a:cubicBezTo>
                  <a:cubicBezTo>
                    <a:pt x="8245" y="11709"/>
                    <a:pt x="8184" y="11720"/>
                    <a:pt x="8124" y="11720"/>
                  </a:cubicBezTo>
                  <a:cubicBezTo>
                    <a:pt x="8103" y="11720"/>
                    <a:pt x="8082" y="11719"/>
                    <a:pt x="8061" y="11715"/>
                  </a:cubicBezTo>
                  <a:cubicBezTo>
                    <a:pt x="8061" y="11703"/>
                    <a:pt x="8097" y="11703"/>
                    <a:pt x="8026" y="11667"/>
                  </a:cubicBezTo>
                  <a:lnTo>
                    <a:pt x="8026" y="11667"/>
                  </a:lnTo>
                  <a:cubicBezTo>
                    <a:pt x="8036" y="11681"/>
                    <a:pt x="8035" y="11687"/>
                    <a:pt x="8026" y="11687"/>
                  </a:cubicBezTo>
                  <a:cubicBezTo>
                    <a:pt x="7984" y="11687"/>
                    <a:pt x="7758" y="11546"/>
                    <a:pt x="7728" y="11536"/>
                  </a:cubicBezTo>
                  <a:cubicBezTo>
                    <a:pt x="7716" y="11530"/>
                    <a:pt x="7701" y="11528"/>
                    <a:pt x="7685" y="11528"/>
                  </a:cubicBezTo>
                  <a:cubicBezTo>
                    <a:pt x="7638" y="11528"/>
                    <a:pt x="7582" y="11548"/>
                    <a:pt x="7573" y="11548"/>
                  </a:cubicBezTo>
                  <a:cubicBezTo>
                    <a:pt x="7490" y="11513"/>
                    <a:pt x="7383" y="11524"/>
                    <a:pt x="7287" y="11501"/>
                  </a:cubicBezTo>
                  <a:cubicBezTo>
                    <a:pt x="7311" y="11453"/>
                    <a:pt x="7109" y="11465"/>
                    <a:pt x="7049" y="11382"/>
                  </a:cubicBezTo>
                  <a:lnTo>
                    <a:pt x="7049" y="11382"/>
                  </a:lnTo>
                  <a:cubicBezTo>
                    <a:pt x="7057" y="11405"/>
                    <a:pt x="7056" y="11413"/>
                    <a:pt x="7051" y="11413"/>
                  </a:cubicBezTo>
                  <a:cubicBezTo>
                    <a:pt x="7039" y="11413"/>
                    <a:pt x="7010" y="11378"/>
                    <a:pt x="7002" y="11370"/>
                  </a:cubicBezTo>
                  <a:lnTo>
                    <a:pt x="6990" y="11370"/>
                  </a:lnTo>
                  <a:cubicBezTo>
                    <a:pt x="6990" y="11405"/>
                    <a:pt x="6978" y="11429"/>
                    <a:pt x="6954" y="11429"/>
                  </a:cubicBezTo>
                  <a:cubicBezTo>
                    <a:pt x="6954" y="11381"/>
                    <a:pt x="6901" y="11356"/>
                    <a:pt x="6850" y="11356"/>
                  </a:cubicBezTo>
                  <a:cubicBezTo>
                    <a:pt x="6814" y="11356"/>
                    <a:pt x="6778" y="11369"/>
                    <a:pt x="6764" y="11393"/>
                  </a:cubicBezTo>
                  <a:cubicBezTo>
                    <a:pt x="6767" y="11377"/>
                    <a:pt x="6765" y="11370"/>
                    <a:pt x="6761" y="11369"/>
                  </a:cubicBezTo>
                  <a:lnTo>
                    <a:pt x="6761" y="11369"/>
                  </a:lnTo>
                  <a:cubicBezTo>
                    <a:pt x="6763" y="11367"/>
                    <a:pt x="6767" y="11365"/>
                    <a:pt x="6770" y="11362"/>
                  </a:cubicBezTo>
                  <a:lnTo>
                    <a:pt x="6770" y="11362"/>
                  </a:lnTo>
                  <a:cubicBezTo>
                    <a:pt x="6767" y="11363"/>
                    <a:pt x="6765" y="11364"/>
                    <a:pt x="6762" y="11364"/>
                  </a:cubicBezTo>
                  <a:cubicBezTo>
                    <a:pt x="6743" y="11364"/>
                    <a:pt x="6726" y="11329"/>
                    <a:pt x="6716" y="11310"/>
                  </a:cubicBezTo>
                  <a:cubicBezTo>
                    <a:pt x="6692" y="11322"/>
                    <a:pt x="6680" y="11346"/>
                    <a:pt x="6656" y="11358"/>
                  </a:cubicBezTo>
                  <a:cubicBezTo>
                    <a:pt x="6633" y="11322"/>
                    <a:pt x="6633" y="11286"/>
                    <a:pt x="6668" y="11274"/>
                  </a:cubicBezTo>
                  <a:lnTo>
                    <a:pt x="6668" y="11274"/>
                  </a:lnTo>
                  <a:cubicBezTo>
                    <a:pt x="6661" y="11276"/>
                    <a:pt x="6653" y="11277"/>
                    <a:pt x="6644" y="11277"/>
                  </a:cubicBezTo>
                  <a:cubicBezTo>
                    <a:pt x="6503" y="11277"/>
                    <a:pt x="6136" y="11036"/>
                    <a:pt x="6110" y="11036"/>
                  </a:cubicBezTo>
                  <a:cubicBezTo>
                    <a:pt x="6109" y="11036"/>
                    <a:pt x="6109" y="11036"/>
                    <a:pt x="6109" y="11036"/>
                  </a:cubicBezTo>
                  <a:cubicBezTo>
                    <a:pt x="6109" y="11012"/>
                    <a:pt x="6109" y="10989"/>
                    <a:pt x="6132" y="10977"/>
                  </a:cubicBezTo>
                  <a:cubicBezTo>
                    <a:pt x="6097" y="10950"/>
                    <a:pt x="6068" y="10937"/>
                    <a:pt x="6030" y="10937"/>
                  </a:cubicBezTo>
                  <a:cubicBezTo>
                    <a:pt x="6018" y="10937"/>
                    <a:pt x="6004" y="10938"/>
                    <a:pt x="5990" y="10941"/>
                  </a:cubicBezTo>
                  <a:cubicBezTo>
                    <a:pt x="6002" y="10905"/>
                    <a:pt x="6002" y="10881"/>
                    <a:pt x="6025" y="10881"/>
                  </a:cubicBezTo>
                  <a:cubicBezTo>
                    <a:pt x="6023" y="10880"/>
                    <a:pt x="6020" y="10880"/>
                    <a:pt x="6016" y="10880"/>
                  </a:cubicBezTo>
                  <a:cubicBezTo>
                    <a:pt x="5973" y="10880"/>
                    <a:pt x="5835" y="10930"/>
                    <a:pt x="5835" y="10941"/>
                  </a:cubicBezTo>
                  <a:cubicBezTo>
                    <a:pt x="5823" y="10905"/>
                    <a:pt x="5835" y="10893"/>
                    <a:pt x="5859" y="10893"/>
                  </a:cubicBezTo>
                  <a:cubicBezTo>
                    <a:pt x="5787" y="10834"/>
                    <a:pt x="5704" y="10810"/>
                    <a:pt x="5609" y="10762"/>
                  </a:cubicBezTo>
                  <a:cubicBezTo>
                    <a:pt x="5605" y="10764"/>
                    <a:pt x="5601" y="10764"/>
                    <a:pt x="5596" y="10764"/>
                  </a:cubicBezTo>
                  <a:cubicBezTo>
                    <a:pt x="5557" y="10764"/>
                    <a:pt x="5486" y="10717"/>
                    <a:pt x="5454" y="10631"/>
                  </a:cubicBezTo>
                  <a:cubicBezTo>
                    <a:pt x="5440" y="10640"/>
                    <a:pt x="5427" y="10643"/>
                    <a:pt x="5415" y="10643"/>
                  </a:cubicBezTo>
                  <a:cubicBezTo>
                    <a:pt x="5375" y="10643"/>
                    <a:pt x="5347" y="10608"/>
                    <a:pt x="5347" y="10608"/>
                  </a:cubicBezTo>
                  <a:cubicBezTo>
                    <a:pt x="5324" y="10608"/>
                    <a:pt x="5300" y="10429"/>
                    <a:pt x="5343" y="10429"/>
                  </a:cubicBezTo>
                  <a:cubicBezTo>
                    <a:pt x="5344" y="10429"/>
                    <a:pt x="5345" y="10429"/>
                    <a:pt x="5347" y="10429"/>
                  </a:cubicBezTo>
                  <a:cubicBezTo>
                    <a:pt x="5340" y="10407"/>
                    <a:pt x="5335" y="10399"/>
                    <a:pt x="5329" y="10399"/>
                  </a:cubicBezTo>
                  <a:cubicBezTo>
                    <a:pt x="5316" y="10399"/>
                    <a:pt x="5302" y="10444"/>
                    <a:pt x="5276" y="10444"/>
                  </a:cubicBezTo>
                  <a:cubicBezTo>
                    <a:pt x="5272" y="10444"/>
                    <a:pt x="5268" y="10443"/>
                    <a:pt x="5263" y="10441"/>
                  </a:cubicBezTo>
                  <a:cubicBezTo>
                    <a:pt x="5311" y="10262"/>
                    <a:pt x="5156" y="10417"/>
                    <a:pt x="5156" y="10274"/>
                  </a:cubicBezTo>
                  <a:cubicBezTo>
                    <a:pt x="5156" y="10310"/>
                    <a:pt x="5144" y="10322"/>
                    <a:pt x="5109" y="10322"/>
                  </a:cubicBezTo>
                  <a:cubicBezTo>
                    <a:pt x="5044" y="10279"/>
                    <a:pt x="5028" y="10138"/>
                    <a:pt x="4929" y="10138"/>
                  </a:cubicBezTo>
                  <a:cubicBezTo>
                    <a:pt x="4918" y="10138"/>
                    <a:pt x="4907" y="10140"/>
                    <a:pt x="4894" y="10143"/>
                  </a:cubicBezTo>
                  <a:cubicBezTo>
                    <a:pt x="4930" y="10096"/>
                    <a:pt x="4739" y="9822"/>
                    <a:pt x="4668" y="9822"/>
                  </a:cubicBezTo>
                  <a:cubicBezTo>
                    <a:pt x="4656" y="9738"/>
                    <a:pt x="4656" y="9715"/>
                    <a:pt x="4561" y="9679"/>
                  </a:cubicBezTo>
                  <a:cubicBezTo>
                    <a:pt x="4602" y="9586"/>
                    <a:pt x="4448" y="9156"/>
                    <a:pt x="4336" y="9156"/>
                  </a:cubicBezTo>
                  <a:cubicBezTo>
                    <a:pt x="4318" y="9156"/>
                    <a:pt x="4302" y="9167"/>
                    <a:pt x="4287" y="9191"/>
                  </a:cubicBezTo>
                  <a:cubicBezTo>
                    <a:pt x="4275" y="9149"/>
                    <a:pt x="4293" y="9143"/>
                    <a:pt x="4315" y="9143"/>
                  </a:cubicBezTo>
                  <a:cubicBezTo>
                    <a:pt x="4324" y="9143"/>
                    <a:pt x="4334" y="9144"/>
                    <a:pt x="4343" y="9144"/>
                  </a:cubicBezTo>
                  <a:cubicBezTo>
                    <a:pt x="4356" y="9144"/>
                    <a:pt x="4367" y="9142"/>
                    <a:pt x="4370" y="9131"/>
                  </a:cubicBezTo>
                  <a:cubicBezTo>
                    <a:pt x="4430" y="8941"/>
                    <a:pt x="4442" y="8703"/>
                    <a:pt x="4442" y="8500"/>
                  </a:cubicBezTo>
                  <a:lnTo>
                    <a:pt x="4442" y="8500"/>
                  </a:lnTo>
                  <a:cubicBezTo>
                    <a:pt x="4430" y="8512"/>
                    <a:pt x="4407" y="8512"/>
                    <a:pt x="4384" y="8523"/>
                  </a:cubicBezTo>
                  <a:lnTo>
                    <a:pt x="4384" y="8523"/>
                  </a:lnTo>
                  <a:cubicBezTo>
                    <a:pt x="4390" y="8513"/>
                    <a:pt x="4416" y="8445"/>
                    <a:pt x="4427" y="8445"/>
                  </a:cubicBezTo>
                  <a:cubicBezTo>
                    <a:pt x="4431" y="8445"/>
                    <a:pt x="4433" y="8457"/>
                    <a:pt x="4430" y="8488"/>
                  </a:cubicBezTo>
                  <a:cubicBezTo>
                    <a:pt x="4442" y="8441"/>
                    <a:pt x="4430" y="8417"/>
                    <a:pt x="4394" y="8405"/>
                  </a:cubicBezTo>
                  <a:cubicBezTo>
                    <a:pt x="4398" y="8390"/>
                    <a:pt x="4405" y="8384"/>
                    <a:pt x="4414" y="8384"/>
                  </a:cubicBezTo>
                  <a:cubicBezTo>
                    <a:pt x="4432" y="8384"/>
                    <a:pt x="4454" y="8409"/>
                    <a:pt x="4454" y="8417"/>
                  </a:cubicBezTo>
                  <a:cubicBezTo>
                    <a:pt x="4454" y="8405"/>
                    <a:pt x="4454" y="8393"/>
                    <a:pt x="4454" y="8381"/>
                  </a:cubicBezTo>
                  <a:cubicBezTo>
                    <a:pt x="4426" y="8354"/>
                    <a:pt x="4419" y="8322"/>
                    <a:pt x="4422" y="8282"/>
                  </a:cubicBezTo>
                  <a:lnTo>
                    <a:pt x="4422" y="8282"/>
                  </a:lnTo>
                  <a:lnTo>
                    <a:pt x="4418" y="8286"/>
                  </a:lnTo>
                  <a:cubicBezTo>
                    <a:pt x="4411" y="8272"/>
                    <a:pt x="4412" y="8266"/>
                    <a:pt x="4417" y="8266"/>
                  </a:cubicBezTo>
                  <a:cubicBezTo>
                    <a:pt x="4418" y="8266"/>
                    <a:pt x="4421" y="8267"/>
                    <a:pt x="4423" y="8268"/>
                  </a:cubicBezTo>
                  <a:lnTo>
                    <a:pt x="4423" y="8268"/>
                  </a:lnTo>
                  <a:cubicBezTo>
                    <a:pt x="4426" y="8242"/>
                    <a:pt x="4433" y="8213"/>
                    <a:pt x="4442" y="8179"/>
                  </a:cubicBezTo>
                  <a:lnTo>
                    <a:pt x="4442" y="8179"/>
                  </a:lnTo>
                  <a:cubicBezTo>
                    <a:pt x="4432" y="8184"/>
                    <a:pt x="4424" y="8186"/>
                    <a:pt x="4417" y="8186"/>
                  </a:cubicBezTo>
                  <a:cubicBezTo>
                    <a:pt x="4399" y="8186"/>
                    <a:pt x="4391" y="8172"/>
                    <a:pt x="4377" y="8172"/>
                  </a:cubicBezTo>
                  <a:cubicBezTo>
                    <a:pt x="4372" y="8172"/>
                    <a:pt x="4367" y="8174"/>
                    <a:pt x="4360" y="8178"/>
                  </a:cubicBezTo>
                  <a:lnTo>
                    <a:pt x="4360" y="8178"/>
                  </a:lnTo>
                  <a:cubicBezTo>
                    <a:pt x="4524" y="8070"/>
                    <a:pt x="4323" y="7738"/>
                    <a:pt x="4323" y="7691"/>
                  </a:cubicBezTo>
                  <a:lnTo>
                    <a:pt x="4323" y="7691"/>
                  </a:lnTo>
                  <a:cubicBezTo>
                    <a:pt x="4329" y="7692"/>
                    <a:pt x="4335" y="7692"/>
                    <a:pt x="4340" y="7692"/>
                  </a:cubicBezTo>
                  <a:cubicBezTo>
                    <a:pt x="4462" y="7692"/>
                    <a:pt x="4424" y="7471"/>
                    <a:pt x="4372" y="7471"/>
                  </a:cubicBezTo>
                  <a:cubicBezTo>
                    <a:pt x="4368" y="7471"/>
                    <a:pt x="4363" y="7473"/>
                    <a:pt x="4358" y="7476"/>
                  </a:cubicBezTo>
                  <a:cubicBezTo>
                    <a:pt x="4382" y="7393"/>
                    <a:pt x="4454" y="7250"/>
                    <a:pt x="4442" y="7107"/>
                  </a:cubicBezTo>
                  <a:cubicBezTo>
                    <a:pt x="4418" y="7107"/>
                    <a:pt x="4406" y="7107"/>
                    <a:pt x="4382" y="7095"/>
                  </a:cubicBezTo>
                  <a:cubicBezTo>
                    <a:pt x="4406" y="7071"/>
                    <a:pt x="4430" y="7048"/>
                    <a:pt x="4454" y="7036"/>
                  </a:cubicBezTo>
                  <a:cubicBezTo>
                    <a:pt x="4406" y="6869"/>
                    <a:pt x="4335" y="6476"/>
                    <a:pt x="4454" y="6238"/>
                  </a:cubicBezTo>
                  <a:lnTo>
                    <a:pt x="4454" y="6238"/>
                  </a:lnTo>
                  <a:cubicBezTo>
                    <a:pt x="4451" y="6243"/>
                    <a:pt x="4448" y="6245"/>
                    <a:pt x="4445" y="6245"/>
                  </a:cubicBezTo>
                  <a:cubicBezTo>
                    <a:pt x="4433" y="6245"/>
                    <a:pt x="4416" y="6224"/>
                    <a:pt x="4394" y="6224"/>
                  </a:cubicBezTo>
                  <a:cubicBezTo>
                    <a:pt x="4390" y="6224"/>
                    <a:pt x="4386" y="6225"/>
                    <a:pt x="4382" y="6226"/>
                  </a:cubicBezTo>
                  <a:cubicBezTo>
                    <a:pt x="4422" y="6153"/>
                    <a:pt x="4507" y="6138"/>
                    <a:pt x="4603" y="6138"/>
                  </a:cubicBezTo>
                  <a:cubicBezTo>
                    <a:pt x="4666" y="6138"/>
                    <a:pt x="4733" y="6144"/>
                    <a:pt x="4796" y="6144"/>
                  </a:cubicBezTo>
                  <a:cubicBezTo>
                    <a:pt x="4840" y="6144"/>
                    <a:pt x="4882" y="6141"/>
                    <a:pt x="4918" y="6131"/>
                  </a:cubicBezTo>
                  <a:lnTo>
                    <a:pt x="4918" y="6131"/>
                  </a:lnTo>
                  <a:cubicBezTo>
                    <a:pt x="4835" y="6167"/>
                    <a:pt x="4716" y="6179"/>
                    <a:pt x="4692" y="6179"/>
                  </a:cubicBezTo>
                  <a:cubicBezTo>
                    <a:pt x="4751" y="6179"/>
                    <a:pt x="4680" y="6202"/>
                    <a:pt x="4668" y="6214"/>
                  </a:cubicBezTo>
                  <a:cubicBezTo>
                    <a:pt x="4676" y="6214"/>
                    <a:pt x="4705" y="6209"/>
                    <a:pt x="4706" y="6209"/>
                  </a:cubicBezTo>
                  <a:lnTo>
                    <a:pt x="4706" y="6209"/>
                  </a:lnTo>
                  <a:cubicBezTo>
                    <a:pt x="4706" y="6209"/>
                    <a:pt x="4700" y="6210"/>
                    <a:pt x="4680" y="6214"/>
                  </a:cubicBezTo>
                  <a:lnTo>
                    <a:pt x="4739" y="6214"/>
                  </a:lnTo>
                  <a:cubicBezTo>
                    <a:pt x="4692" y="6214"/>
                    <a:pt x="4704" y="6226"/>
                    <a:pt x="4656" y="6226"/>
                  </a:cubicBezTo>
                  <a:lnTo>
                    <a:pt x="4680" y="6226"/>
                  </a:lnTo>
                  <a:cubicBezTo>
                    <a:pt x="4660" y="6231"/>
                    <a:pt x="4639" y="6238"/>
                    <a:pt x="4644" y="6238"/>
                  </a:cubicBezTo>
                  <a:cubicBezTo>
                    <a:pt x="4656" y="6250"/>
                    <a:pt x="4704" y="6286"/>
                    <a:pt x="4716" y="6286"/>
                  </a:cubicBezTo>
                  <a:cubicBezTo>
                    <a:pt x="4693" y="6291"/>
                    <a:pt x="4721" y="6300"/>
                    <a:pt x="4738" y="6304"/>
                  </a:cubicBezTo>
                  <a:lnTo>
                    <a:pt x="4738" y="6304"/>
                  </a:lnTo>
                  <a:cubicBezTo>
                    <a:pt x="4723" y="6302"/>
                    <a:pt x="4713" y="6301"/>
                    <a:pt x="4706" y="6301"/>
                  </a:cubicBezTo>
                  <a:cubicBezTo>
                    <a:pt x="4704" y="6301"/>
                    <a:pt x="4702" y="6302"/>
                    <a:pt x="4701" y="6302"/>
                  </a:cubicBezTo>
                  <a:lnTo>
                    <a:pt x="4701" y="6302"/>
                  </a:lnTo>
                  <a:cubicBezTo>
                    <a:pt x="4702" y="6302"/>
                    <a:pt x="4703" y="6302"/>
                    <a:pt x="4703" y="6302"/>
                  </a:cubicBezTo>
                  <a:lnTo>
                    <a:pt x="4703" y="6302"/>
                  </a:lnTo>
                  <a:cubicBezTo>
                    <a:pt x="4702" y="6302"/>
                    <a:pt x="4701" y="6302"/>
                    <a:pt x="4700" y="6302"/>
                  </a:cubicBezTo>
                  <a:lnTo>
                    <a:pt x="4700" y="6302"/>
                  </a:lnTo>
                  <a:cubicBezTo>
                    <a:pt x="4679" y="6305"/>
                    <a:pt x="4727" y="6325"/>
                    <a:pt x="4668" y="6333"/>
                  </a:cubicBezTo>
                  <a:lnTo>
                    <a:pt x="4787" y="6333"/>
                  </a:lnTo>
                  <a:cubicBezTo>
                    <a:pt x="4775" y="6333"/>
                    <a:pt x="4680" y="6333"/>
                    <a:pt x="4680" y="6345"/>
                  </a:cubicBezTo>
                  <a:cubicBezTo>
                    <a:pt x="4706" y="6345"/>
                    <a:pt x="4718" y="6353"/>
                    <a:pt x="4732" y="6357"/>
                  </a:cubicBezTo>
                  <a:lnTo>
                    <a:pt x="4644" y="6357"/>
                  </a:lnTo>
                  <a:cubicBezTo>
                    <a:pt x="4763" y="6357"/>
                    <a:pt x="4620" y="6357"/>
                    <a:pt x="4704" y="6369"/>
                  </a:cubicBezTo>
                  <a:cubicBezTo>
                    <a:pt x="4699" y="6369"/>
                    <a:pt x="4695" y="6369"/>
                    <a:pt x="4692" y="6369"/>
                  </a:cubicBezTo>
                  <a:lnTo>
                    <a:pt x="4692" y="6369"/>
                  </a:lnTo>
                  <a:cubicBezTo>
                    <a:pt x="4702" y="6381"/>
                    <a:pt x="4620" y="6393"/>
                    <a:pt x="4620" y="6393"/>
                  </a:cubicBezTo>
                  <a:cubicBezTo>
                    <a:pt x="4620" y="6393"/>
                    <a:pt x="4704" y="6405"/>
                    <a:pt x="4704" y="6405"/>
                  </a:cubicBezTo>
                  <a:lnTo>
                    <a:pt x="4668" y="6405"/>
                  </a:lnTo>
                  <a:cubicBezTo>
                    <a:pt x="4676" y="6405"/>
                    <a:pt x="4691" y="6411"/>
                    <a:pt x="4703" y="6414"/>
                  </a:cubicBezTo>
                  <a:lnTo>
                    <a:pt x="4703" y="6414"/>
                  </a:lnTo>
                  <a:cubicBezTo>
                    <a:pt x="4691" y="6412"/>
                    <a:pt x="4685" y="6411"/>
                    <a:pt x="4681" y="6411"/>
                  </a:cubicBezTo>
                  <a:cubicBezTo>
                    <a:pt x="4671" y="6411"/>
                    <a:pt x="4676" y="6417"/>
                    <a:pt x="4644" y="6417"/>
                  </a:cubicBezTo>
                  <a:lnTo>
                    <a:pt x="4656" y="6417"/>
                  </a:lnTo>
                  <a:cubicBezTo>
                    <a:pt x="4668" y="6417"/>
                    <a:pt x="4692" y="6417"/>
                    <a:pt x="4716" y="6429"/>
                  </a:cubicBezTo>
                  <a:cubicBezTo>
                    <a:pt x="4700" y="6429"/>
                    <a:pt x="4668" y="6434"/>
                    <a:pt x="4645" y="6434"/>
                  </a:cubicBezTo>
                  <a:cubicBezTo>
                    <a:pt x="4634" y="6434"/>
                    <a:pt x="4624" y="6433"/>
                    <a:pt x="4620" y="6429"/>
                  </a:cubicBezTo>
                  <a:lnTo>
                    <a:pt x="4620" y="6429"/>
                  </a:lnTo>
                  <a:cubicBezTo>
                    <a:pt x="4626" y="6435"/>
                    <a:pt x="4641" y="6435"/>
                    <a:pt x="4656" y="6435"/>
                  </a:cubicBezTo>
                  <a:cubicBezTo>
                    <a:pt x="4671" y="6435"/>
                    <a:pt x="4686" y="6435"/>
                    <a:pt x="4692" y="6440"/>
                  </a:cubicBezTo>
                  <a:cubicBezTo>
                    <a:pt x="4628" y="6440"/>
                    <a:pt x="4681" y="6456"/>
                    <a:pt x="4678" y="6456"/>
                  </a:cubicBezTo>
                  <a:cubicBezTo>
                    <a:pt x="4676" y="6456"/>
                    <a:pt x="4668" y="6454"/>
                    <a:pt x="4645" y="6449"/>
                  </a:cubicBezTo>
                  <a:lnTo>
                    <a:pt x="4645" y="6449"/>
                  </a:lnTo>
                  <a:cubicBezTo>
                    <a:pt x="4643" y="6451"/>
                    <a:pt x="4634" y="6452"/>
                    <a:pt x="4612" y="6452"/>
                  </a:cubicBezTo>
                  <a:lnTo>
                    <a:pt x="4612" y="6452"/>
                  </a:lnTo>
                  <a:cubicBezTo>
                    <a:pt x="4607" y="6450"/>
                    <a:pt x="4603" y="6449"/>
                    <a:pt x="4600" y="6449"/>
                  </a:cubicBezTo>
                  <a:cubicBezTo>
                    <a:pt x="4598" y="6449"/>
                    <a:pt x="4597" y="6450"/>
                    <a:pt x="4597" y="6452"/>
                  </a:cubicBezTo>
                  <a:cubicBezTo>
                    <a:pt x="4602" y="6452"/>
                    <a:pt x="4607" y="6452"/>
                    <a:pt x="4612" y="6452"/>
                  </a:cubicBezTo>
                  <a:lnTo>
                    <a:pt x="4612" y="6452"/>
                  </a:lnTo>
                  <a:cubicBezTo>
                    <a:pt x="4623" y="6457"/>
                    <a:pt x="4637" y="6464"/>
                    <a:pt x="4644" y="6464"/>
                  </a:cubicBezTo>
                  <a:cubicBezTo>
                    <a:pt x="4620" y="6464"/>
                    <a:pt x="4620" y="6476"/>
                    <a:pt x="4644" y="6476"/>
                  </a:cubicBezTo>
                  <a:cubicBezTo>
                    <a:pt x="4620" y="6476"/>
                    <a:pt x="4608" y="6476"/>
                    <a:pt x="4585" y="6488"/>
                  </a:cubicBezTo>
                  <a:cubicBezTo>
                    <a:pt x="4593" y="6484"/>
                    <a:pt x="4602" y="6483"/>
                    <a:pt x="4612" y="6483"/>
                  </a:cubicBezTo>
                  <a:cubicBezTo>
                    <a:pt x="4631" y="6483"/>
                    <a:pt x="4652" y="6488"/>
                    <a:pt x="4668" y="6488"/>
                  </a:cubicBezTo>
                  <a:lnTo>
                    <a:pt x="4608" y="6488"/>
                  </a:lnTo>
                  <a:cubicBezTo>
                    <a:pt x="4728" y="6500"/>
                    <a:pt x="4561" y="6500"/>
                    <a:pt x="4537" y="6500"/>
                  </a:cubicBezTo>
                  <a:cubicBezTo>
                    <a:pt x="4597" y="6500"/>
                    <a:pt x="4608" y="6512"/>
                    <a:pt x="4656" y="6512"/>
                  </a:cubicBezTo>
                  <a:lnTo>
                    <a:pt x="4632" y="6512"/>
                  </a:lnTo>
                  <a:cubicBezTo>
                    <a:pt x="4610" y="6512"/>
                    <a:pt x="4638" y="6516"/>
                    <a:pt x="4663" y="6520"/>
                  </a:cubicBezTo>
                  <a:lnTo>
                    <a:pt x="4663" y="6520"/>
                  </a:lnTo>
                  <a:cubicBezTo>
                    <a:pt x="4666" y="6518"/>
                    <a:pt x="4669" y="6517"/>
                    <a:pt x="4669" y="6517"/>
                  </a:cubicBezTo>
                  <a:lnTo>
                    <a:pt x="4669" y="6517"/>
                  </a:lnTo>
                  <a:cubicBezTo>
                    <a:pt x="4669" y="6517"/>
                    <a:pt x="4668" y="6518"/>
                    <a:pt x="4664" y="6520"/>
                  </a:cubicBezTo>
                  <a:lnTo>
                    <a:pt x="4664" y="6520"/>
                  </a:lnTo>
                  <a:cubicBezTo>
                    <a:pt x="4663" y="6520"/>
                    <a:pt x="4663" y="6520"/>
                    <a:pt x="4663" y="6520"/>
                  </a:cubicBezTo>
                  <a:lnTo>
                    <a:pt x="4663" y="6520"/>
                  </a:lnTo>
                  <a:cubicBezTo>
                    <a:pt x="4661" y="6521"/>
                    <a:pt x="4658" y="6522"/>
                    <a:pt x="4656" y="6524"/>
                  </a:cubicBezTo>
                  <a:lnTo>
                    <a:pt x="4656" y="6524"/>
                  </a:lnTo>
                  <a:cubicBezTo>
                    <a:pt x="4659" y="6522"/>
                    <a:pt x="4662" y="6521"/>
                    <a:pt x="4664" y="6520"/>
                  </a:cubicBezTo>
                  <a:lnTo>
                    <a:pt x="4664" y="6520"/>
                  </a:lnTo>
                  <a:cubicBezTo>
                    <a:pt x="4678" y="6522"/>
                    <a:pt x="4692" y="6524"/>
                    <a:pt x="4692" y="6524"/>
                  </a:cubicBezTo>
                  <a:cubicBezTo>
                    <a:pt x="4682" y="6526"/>
                    <a:pt x="4675" y="6528"/>
                    <a:pt x="4669" y="6529"/>
                  </a:cubicBezTo>
                  <a:lnTo>
                    <a:pt x="4669" y="6529"/>
                  </a:lnTo>
                  <a:cubicBezTo>
                    <a:pt x="4668" y="6528"/>
                    <a:pt x="4664" y="6526"/>
                    <a:pt x="4656" y="6524"/>
                  </a:cubicBezTo>
                  <a:lnTo>
                    <a:pt x="4656" y="6524"/>
                  </a:lnTo>
                  <a:cubicBezTo>
                    <a:pt x="4651" y="6527"/>
                    <a:pt x="4648" y="6531"/>
                    <a:pt x="4655" y="6531"/>
                  </a:cubicBezTo>
                  <a:cubicBezTo>
                    <a:pt x="4658" y="6531"/>
                    <a:pt x="4662" y="6530"/>
                    <a:pt x="4669" y="6529"/>
                  </a:cubicBezTo>
                  <a:lnTo>
                    <a:pt x="4669" y="6529"/>
                  </a:lnTo>
                  <a:cubicBezTo>
                    <a:pt x="4670" y="6531"/>
                    <a:pt x="4667" y="6531"/>
                    <a:pt x="4662" y="6532"/>
                  </a:cubicBezTo>
                  <a:lnTo>
                    <a:pt x="4662" y="6532"/>
                  </a:lnTo>
                  <a:cubicBezTo>
                    <a:pt x="4607" y="6528"/>
                    <a:pt x="4582" y="6527"/>
                    <a:pt x="4574" y="6527"/>
                  </a:cubicBezTo>
                  <a:cubicBezTo>
                    <a:pt x="4557" y="6527"/>
                    <a:pt x="4615" y="6532"/>
                    <a:pt x="4648" y="6532"/>
                  </a:cubicBezTo>
                  <a:cubicBezTo>
                    <a:pt x="4653" y="6532"/>
                    <a:pt x="4658" y="6532"/>
                    <a:pt x="4662" y="6532"/>
                  </a:cubicBezTo>
                  <a:lnTo>
                    <a:pt x="4662" y="6532"/>
                  </a:lnTo>
                  <a:cubicBezTo>
                    <a:pt x="4677" y="6533"/>
                    <a:pt x="4695" y="6534"/>
                    <a:pt x="4716" y="6536"/>
                  </a:cubicBezTo>
                  <a:cubicBezTo>
                    <a:pt x="4680" y="6536"/>
                    <a:pt x="4692" y="6536"/>
                    <a:pt x="4716" y="6548"/>
                  </a:cubicBezTo>
                  <a:cubicBezTo>
                    <a:pt x="4620" y="6548"/>
                    <a:pt x="4656" y="6548"/>
                    <a:pt x="4549" y="6560"/>
                  </a:cubicBezTo>
                  <a:cubicBezTo>
                    <a:pt x="4581" y="6560"/>
                    <a:pt x="4607" y="6554"/>
                    <a:pt x="4635" y="6554"/>
                  </a:cubicBezTo>
                  <a:cubicBezTo>
                    <a:pt x="4649" y="6554"/>
                    <a:pt x="4664" y="6556"/>
                    <a:pt x="4680" y="6560"/>
                  </a:cubicBezTo>
                  <a:lnTo>
                    <a:pt x="4597" y="6560"/>
                  </a:lnTo>
                  <a:cubicBezTo>
                    <a:pt x="4614" y="6565"/>
                    <a:pt x="4626" y="6569"/>
                    <a:pt x="4636" y="6571"/>
                  </a:cubicBezTo>
                  <a:lnTo>
                    <a:pt x="4656" y="6571"/>
                  </a:lnTo>
                  <a:cubicBezTo>
                    <a:pt x="4655" y="6574"/>
                    <a:pt x="4654" y="6575"/>
                    <a:pt x="4654" y="6577"/>
                  </a:cubicBezTo>
                  <a:lnTo>
                    <a:pt x="4654" y="6577"/>
                  </a:lnTo>
                  <a:cubicBezTo>
                    <a:pt x="4650" y="6576"/>
                    <a:pt x="4644" y="6574"/>
                    <a:pt x="4636" y="6571"/>
                  </a:cubicBezTo>
                  <a:lnTo>
                    <a:pt x="4585" y="6571"/>
                  </a:lnTo>
                  <a:cubicBezTo>
                    <a:pt x="4608" y="6571"/>
                    <a:pt x="4641" y="6577"/>
                    <a:pt x="4653" y="6579"/>
                  </a:cubicBezTo>
                  <a:lnTo>
                    <a:pt x="4653" y="6579"/>
                  </a:lnTo>
                  <a:cubicBezTo>
                    <a:pt x="4653" y="6578"/>
                    <a:pt x="4653" y="6578"/>
                    <a:pt x="4654" y="6577"/>
                  </a:cubicBezTo>
                  <a:lnTo>
                    <a:pt x="4654" y="6577"/>
                  </a:lnTo>
                  <a:cubicBezTo>
                    <a:pt x="4658" y="6579"/>
                    <a:pt x="4659" y="6579"/>
                    <a:pt x="4657" y="6579"/>
                  </a:cubicBezTo>
                  <a:cubicBezTo>
                    <a:pt x="4656" y="6579"/>
                    <a:pt x="4655" y="6579"/>
                    <a:pt x="4653" y="6579"/>
                  </a:cubicBezTo>
                  <a:lnTo>
                    <a:pt x="4653" y="6579"/>
                  </a:lnTo>
                  <a:cubicBezTo>
                    <a:pt x="4650" y="6587"/>
                    <a:pt x="4652" y="6591"/>
                    <a:pt x="4660" y="6591"/>
                  </a:cubicBezTo>
                  <a:cubicBezTo>
                    <a:pt x="4666" y="6591"/>
                    <a:pt x="4677" y="6588"/>
                    <a:pt x="4692" y="6583"/>
                  </a:cubicBezTo>
                  <a:lnTo>
                    <a:pt x="4692" y="6583"/>
                  </a:lnTo>
                  <a:cubicBezTo>
                    <a:pt x="4650" y="6597"/>
                    <a:pt x="4657" y="6603"/>
                    <a:pt x="4677" y="6603"/>
                  </a:cubicBezTo>
                  <a:cubicBezTo>
                    <a:pt x="4688" y="6603"/>
                    <a:pt x="4702" y="6602"/>
                    <a:pt x="4714" y="6599"/>
                  </a:cubicBezTo>
                  <a:lnTo>
                    <a:pt x="4714" y="6599"/>
                  </a:lnTo>
                  <a:cubicBezTo>
                    <a:pt x="4700" y="6603"/>
                    <a:pt x="4696" y="6606"/>
                    <a:pt x="4696" y="6608"/>
                  </a:cubicBezTo>
                  <a:lnTo>
                    <a:pt x="4696" y="6608"/>
                  </a:lnTo>
                  <a:cubicBezTo>
                    <a:pt x="4687" y="6607"/>
                    <a:pt x="4674" y="6607"/>
                    <a:pt x="4656" y="6607"/>
                  </a:cubicBezTo>
                  <a:cubicBezTo>
                    <a:pt x="4692" y="6619"/>
                    <a:pt x="4716" y="6619"/>
                    <a:pt x="4739" y="6619"/>
                  </a:cubicBezTo>
                  <a:lnTo>
                    <a:pt x="4716" y="6619"/>
                  </a:lnTo>
                  <a:cubicBezTo>
                    <a:pt x="4763" y="6619"/>
                    <a:pt x="4835" y="6631"/>
                    <a:pt x="4894" y="6631"/>
                  </a:cubicBezTo>
                  <a:cubicBezTo>
                    <a:pt x="4862" y="6635"/>
                    <a:pt x="4844" y="6636"/>
                    <a:pt x="4830" y="6636"/>
                  </a:cubicBezTo>
                  <a:cubicBezTo>
                    <a:pt x="4802" y="6636"/>
                    <a:pt x="4791" y="6631"/>
                    <a:pt x="4728" y="6631"/>
                  </a:cubicBezTo>
                  <a:lnTo>
                    <a:pt x="4680" y="6631"/>
                  </a:lnTo>
                  <a:cubicBezTo>
                    <a:pt x="4680" y="6634"/>
                    <a:pt x="4682" y="6635"/>
                    <a:pt x="4684" y="6635"/>
                  </a:cubicBezTo>
                  <a:cubicBezTo>
                    <a:pt x="4685" y="6635"/>
                    <a:pt x="4685" y="6634"/>
                    <a:pt x="4686" y="6634"/>
                  </a:cubicBezTo>
                  <a:lnTo>
                    <a:pt x="4686" y="6634"/>
                  </a:lnTo>
                  <a:cubicBezTo>
                    <a:pt x="4682" y="6636"/>
                    <a:pt x="4676" y="6639"/>
                    <a:pt x="4668" y="6643"/>
                  </a:cubicBezTo>
                  <a:cubicBezTo>
                    <a:pt x="4728" y="6643"/>
                    <a:pt x="4775" y="6655"/>
                    <a:pt x="4823" y="6655"/>
                  </a:cubicBezTo>
                  <a:cubicBezTo>
                    <a:pt x="4644" y="6655"/>
                    <a:pt x="4775" y="6655"/>
                    <a:pt x="4668" y="6643"/>
                  </a:cubicBezTo>
                  <a:lnTo>
                    <a:pt x="4668" y="6643"/>
                  </a:lnTo>
                  <a:cubicBezTo>
                    <a:pt x="4680" y="6655"/>
                    <a:pt x="4704" y="6655"/>
                    <a:pt x="4716" y="6655"/>
                  </a:cubicBezTo>
                  <a:cubicBezTo>
                    <a:pt x="4704" y="6655"/>
                    <a:pt x="4680" y="6655"/>
                    <a:pt x="4668" y="6667"/>
                  </a:cubicBezTo>
                  <a:cubicBezTo>
                    <a:pt x="4680" y="6661"/>
                    <a:pt x="4692" y="6658"/>
                    <a:pt x="4704" y="6658"/>
                  </a:cubicBezTo>
                  <a:cubicBezTo>
                    <a:pt x="4708" y="6658"/>
                    <a:pt x="4712" y="6658"/>
                    <a:pt x="4716" y="6659"/>
                  </a:cubicBezTo>
                  <a:lnTo>
                    <a:pt x="4716" y="6659"/>
                  </a:lnTo>
                  <a:cubicBezTo>
                    <a:pt x="4716" y="6659"/>
                    <a:pt x="4716" y="6659"/>
                    <a:pt x="4716" y="6659"/>
                  </a:cubicBezTo>
                  <a:cubicBezTo>
                    <a:pt x="4710" y="6659"/>
                    <a:pt x="4702" y="6662"/>
                    <a:pt x="4692" y="6667"/>
                  </a:cubicBezTo>
                  <a:lnTo>
                    <a:pt x="4732" y="6667"/>
                  </a:lnTo>
                  <a:cubicBezTo>
                    <a:pt x="4730" y="6664"/>
                    <a:pt x="4727" y="6662"/>
                    <a:pt x="4725" y="6661"/>
                  </a:cubicBezTo>
                  <a:lnTo>
                    <a:pt x="4725" y="6661"/>
                  </a:lnTo>
                  <a:cubicBezTo>
                    <a:pt x="4730" y="6662"/>
                    <a:pt x="4735" y="6664"/>
                    <a:pt x="4739" y="6667"/>
                  </a:cubicBezTo>
                  <a:lnTo>
                    <a:pt x="4732" y="6667"/>
                  </a:lnTo>
                  <a:cubicBezTo>
                    <a:pt x="4734" y="6669"/>
                    <a:pt x="4735" y="6671"/>
                    <a:pt x="4737" y="6674"/>
                  </a:cubicBezTo>
                  <a:lnTo>
                    <a:pt x="4737" y="6674"/>
                  </a:lnTo>
                  <a:cubicBezTo>
                    <a:pt x="4734" y="6675"/>
                    <a:pt x="4728" y="6679"/>
                    <a:pt x="4716" y="6679"/>
                  </a:cubicBezTo>
                  <a:cubicBezTo>
                    <a:pt x="4692" y="6702"/>
                    <a:pt x="4835" y="6702"/>
                    <a:pt x="4775" y="6702"/>
                  </a:cubicBezTo>
                  <a:lnTo>
                    <a:pt x="4680" y="6702"/>
                  </a:lnTo>
                  <a:cubicBezTo>
                    <a:pt x="4751" y="6702"/>
                    <a:pt x="4823" y="6702"/>
                    <a:pt x="4894" y="6714"/>
                  </a:cubicBezTo>
                  <a:cubicBezTo>
                    <a:pt x="4864" y="6714"/>
                    <a:pt x="4829" y="6717"/>
                    <a:pt x="4792" y="6717"/>
                  </a:cubicBezTo>
                  <a:cubicBezTo>
                    <a:pt x="4775" y="6717"/>
                    <a:pt x="4757" y="6717"/>
                    <a:pt x="4740" y="6715"/>
                  </a:cubicBezTo>
                  <a:lnTo>
                    <a:pt x="4740" y="6715"/>
                  </a:lnTo>
                  <a:cubicBezTo>
                    <a:pt x="4721" y="6716"/>
                    <a:pt x="4703" y="6719"/>
                    <a:pt x="4680" y="6726"/>
                  </a:cubicBezTo>
                  <a:cubicBezTo>
                    <a:pt x="4692" y="6722"/>
                    <a:pt x="4704" y="6721"/>
                    <a:pt x="4715" y="6721"/>
                  </a:cubicBezTo>
                  <a:cubicBezTo>
                    <a:pt x="4738" y="6721"/>
                    <a:pt x="4759" y="6726"/>
                    <a:pt x="4775" y="6726"/>
                  </a:cubicBezTo>
                  <a:lnTo>
                    <a:pt x="4680" y="6726"/>
                  </a:lnTo>
                  <a:cubicBezTo>
                    <a:pt x="4680" y="6726"/>
                    <a:pt x="4680" y="6738"/>
                    <a:pt x="4680" y="6738"/>
                  </a:cubicBezTo>
                  <a:cubicBezTo>
                    <a:pt x="4693" y="6738"/>
                    <a:pt x="4732" y="6746"/>
                    <a:pt x="4765" y="6750"/>
                  </a:cubicBezTo>
                  <a:lnTo>
                    <a:pt x="4692" y="6750"/>
                  </a:lnTo>
                  <a:cubicBezTo>
                    <a:pt x="4717" y="6750"/>
                    <a:pt x="4742" y="6750"/>
                    <a:pt x="4767" y="6750"/>
                  </a:cubicBezTo>
                  <a:lnTo>
                    <a:pt x="4767" y="6750"/>
                  </a:lnTo>
                  <a:cubicBezTo>
                    <a:pt x="4780" y="6752"/>
                    <a:pt x="4792" y="6753"/>
                    <a:pt x="4800" y="6753"/>
                  </a:cubicBezTo>
                  <a:cubicBezTo>
                    <a:pt x="4805" y="6753"/>
                    <a:pt x="4809" y="6753"/>
                    <a:pt x="4810" y="6751"/>
                  </a:cubicBezTo>
                  <a:lnTo>
                    <a:pt x="4810" y="6751"/>
                  </a:lnTo>
                  <a:cubicBezTo>
                    <a:pt x="4854" y="6753"/>
                    <a:pt x="4898" y="6756"/>
                    <a:pt x="4942" y="6762"/>
                  </a:cubicBezTo>
                  <a:cubicBezTo>
                    <a:pt x="4906" y="6762"/>
                    <a:pt x="4906" y="6762"/>
                    <a:pt x="4942" y="6774"/>
                  </a:cubicBezTo>
                  <a:cubicBezTo>
                    <a:pt x="4866" y="6765"/>
                    <a:pt x="4784" y="6757"/>
                    <a:pt x="4705" y="6757"/>
                  </a:cubicBezTo>
                  <a:cubicBezTo>
                    <a:pt x="4672" y="6757"/>
                    <a:pt x="4640" y="6758"/>
                    <a:pt x="4608" y="6762"/>
                  </a:cubicBezTo>
                  <a:cubicBezTo>
                    <a:pt x="4644" y="6762"/>
                    <a:pt x="4668" y="6774"/>
                    <a:pt x="4704" y="6774"/>
                  </a:cubicBezTo>
                  <a:cubicBezTo>
                    <a:pt x="4680" y="6774"/>
                    <a:pt x="4668" y="6762"/>
                    <a:pt x="4644" y="6762"/>
                  </a:cubicBezTo>
                  <a:cubicBezTo>
                    <a:pt x="4692" y="6762"/>
                    <a:pt x="4739" y="6762"/>
                    <a:pt x="4787" y="6774"/>
                  </a:cubicBezTo>
                  <a:lnTo>
                    <a:pt x="4680" y="6774"/>
                  </a:lnTo>
                  <a:cubicBezTo>
                    <a:pt x="4692" y="6780"/>
                    <a:pt x="4698" y="6783"/>
                    <a:pt x="4696" y="6783"/>
                  </a:cubicBezTo>
                  <a:cubicBezTo>
                    <a:pt x="4695" y="6783"/>
                    <a:pt x="4686" y="6780"/>
                    <a:pt x="4668" y="6774"/>
                  </a:cubicBezTo>
                  <a:lnTo>
                    <a:pt x="4668" y="6774"/>
                  </a:lnTo>
                  <a:cubicBezTo>
                    <a:pt x="4680" y="6786"/>
                    <a:pt x="4692" y="6786"/>
                    <a:pt x="4704" y="6786"/>
                  </a:cubicBezTo>
                  <a:cubicBezTo>
                    <a:pt x="4694" y="6786"/>
                    <a:pt x="4675" y="6794"/>
                    <a:pt x="4662" y="6797"/>
                  </a:cubicBezTo>
                  <a:lnTo>
                    <a:pt x="4662" y="6797"/>
                  </a:lnTo>
                  <a:cubicBezTo>
                    <a:pt x="4756" y="6786"/>
                    <a:pt x="4848" y="6786"/>
                    <a:pt x="4930" y="6786"/>
                  </a:cubicBezTo>
                  <a:cubicBezTo>
                    <a:pt x="4859" y="6798"/>
                    <a:pt x="4787" y="6798"/>
                    <a:pt x="4704" y="6798"/>
                  </a:cubicBezTo>
                  <a:cubicBezTo>
                    <a:pt x="4799" y="6810"/>
                    <a:pt x="4704" y="6810"/>
                    <a:pt x="4704" y="6810"/>
                  </a:cubicBezTo>
                  <a:cubicBezTo>
                    <a:pt x="4763" y="6810"/>
                    <a:pt x="4799" y="6810"/>
                    <a:pt x="4870" y="6821"/>
                  </a:cubicBezTo>
                  <a:cubicBezTo>
                    <a:pt x="4823" y="6821"/>
                    <a:pt x="4799" y="6845"/>
                    <a:pt x="4751" y="6845"/>
                  </a:cubicBezTo>
                  <a:lnTo>
                    <a:pt x="4716" y="6845"/>
                  </a:lnTo>
                  <a:cubicBezTo>
                    <a:pt x="4700" y="6845"/>
                    <a:pt x="4774" y="6851"/>
                    <a:pt x="4793" y="6851"/>
                  </a:cubicBezTo>
                  <a:cubicBezTo>
                    <a:pt x="4803" y="6851"/>
                    <a:pt x="4799" y="6849"/>
                    <a:pt x="4763" y="6845"/>
                  </a:cubicBezTo>
                  <a:cubicBezTo>
                    <a:pt x="4823" y="6845"/>
                    <a:pt x="4870" y="6845"/>
                    <a:pt x="4930" y="6857"/>
                  </a:cubicBezTo>
                  <a:lnTo>
                    <a:pt x="4894" y="6857"/>
                  </a:lnTo>
                  <a:cubicBezTo>
                    <a:pt x="4894" y="6857"/>
                    <a:pt x="4989" y="6869"/>
                    <a:pt x="4966" y="6869"/>
                  </a:cubicBezTo>
                  <a:cubicBezTo>
                    <a:pt x="4908" y="6874"/>
                    <a:pt x="4865" y="6878"/>
                    <a:pt x="4833" y="6881"/>
                  </a:cubicBezTo>
                  <a:lnTo>
                    <a:pt x="4833" y="6881"/>
                  </a:lnTo>
                  <a:cubicBezTo>
                    <a:pt x="4855" y="6880"/>
                    <a:pt x="5091" y="6877"/>
                    <a:pt x="5049" y="6869"/>
                  </a:cubicBezTo>
                  <a:lnTo>
                    <a:pt x="5037" y="6869"/>
                  </a:lnTo>
                  <a:cubicBezTo>
                    <a:pt x="5037" y="6869"/>
                    <a:pt x="5001" y="6857"/>
                    <a:pt x="5001" y="6845"/>
                  </a:cubicBezTo>
                  <a:cubicBezTo>
                    <a:pt x="5001" y="6821"/>
                    <a:pt x="5073" y="6821"/>
                    <a:pt x="5085" y="6810"/>
                  </a:cubicBezTo>
                  <a:cubicBezTo>
                    <a:pt x="5085" y="6810"/>
                    <a:pt x="4989" y="6786"/>
                    <a:pt x="4978" y="6786"/>
                  </a:cubicBezTo>
                  <a:cubicBezTo>
                    <a:pt x="4978" y="6786"/>
                    <a:pt x="5013" y="6762"/>
                    <a:pt x="5025" y="6762"/>
                  </a:cubicBezTo>
                  <a:cubicBezTo>
                    <a:pt x="4989" y="6750"/>
                    <a:pt x="4989" y="6750"/>
                    <a:pt x="5025" y="6750"/>
                  </a:cubicBezTo>
                  <a:cubicBezTo>
                    <a:pt x="5013" y="6750"/>
                    <a:pt x="5001" y="6750"/>
                    <a:pt x="4989" y="6738"/>
                  </a:cubicBezTo>
                  <a:lnTo>
                    <a:pt x="4954" y="6738"/>
                  </a:lnTo>
                  <a:cubicBezTo>
                    <a:pt x="5037" y="6738"/>
                    <a:pt x="4918" y="6738"/>
                    <a:pt x="5001" y="6726"/>
                  </a:cubicBezTo>
                  <a:lnTo>
                    <a:pt x="4918" y="6726"/>
                  </a:lnTo>
                  <a:cubicBezTo>
                    <a:pt x="4930" y="6726"/>
                    <a:pt x="4930" y="6726"/>
                    <a:pt x="4930" y="6714"/>
                  </a:cubicBezTo>
                  <a:lnTo>
                    <a:pt x="4906" y="6714"/>
                  </a:lnTo>
                  <a:cubicBezTo>
                    <a:pt x="4984" y="6702"/>
                    <a:pt x="4998" y="6699"/>
                    <a:pt x="4988" y="6699"/>
                  </a:cubicBezTo>
                  <a:cubicBezTo>
                    <a:pt x="4981" y="6699"/>
                    <a:pt x="4961" y="6701"/>
                    <a:pt x="4942" y="6702"/>
                  </a:cubicBezTo>
                  <a:lnTo>
                    <a:pt x="4942" y="6702"/>
                  </a:lnTo>
                  <a:cubicBezTo>
                    <a:pt x="4930" y="6678"/>
                    <a:pt x="4942" y="6667"/>
                    <a:pt x="4989" y="6655"/>
                  </a:cubicBezTo>
                  <a:lnTo>
                    <a:pt x="4989" y="6655"/>
                  </a:lnTo>
                  <a:cubicBezTo>
                    <a:pt x="4984" y="6655"/>
                    <a:pt x="4979" y="6656"/>
                    <a:pt x="4974" y="6656"/>
                  </a:cubicBezTo>
                  <a:lnTo>
                    <a:pt x="4974" y="6656"/>
                  </a:lnTo>
                  <a:cubicBezTo>
                    <a:pt x="4976" y="6656"/>
                    <a:pt x="4972" y="6655"/>
                    <a:pt x="4954" y="6655"/>
                  </a:cubicBezTo>
                  <a:cubicBezTo>
                    <a:pt x="5120" y="6643"/>
                    <a:pt x="4894" y="6643"/>
                    <a:pt x="5025" y="6643"/>
                  </a:cubicBezTo>
                  <a:cubicBezTo>
                    <a:pt x="5023" y="6640"/>
                    <a:pt x="5021" y="6638"/>
                    <a:pt x="5021" y="6637"/>
                  </a:cubicBezTo>
                  <a:lnTo>
                    <a:pt x="5021" y="6637"/>
                  </a:lnTo>
                  <a:cubicBezTo>
                    <a:pt x="5030" y="6638"/>
                    <a:pt x="5039" y="6640"/>
                    <a:pt x="5049" y="6643"/>
                  </a:cubicBezTo>
                  <a:cubicBezTo>
                    <a:pt x="5037" y="6637"/>
                    <a:pt x="5028" y="6634"/>
                    <a:pt x="5024" y="6634"/>
                  </a:cubicBezTo>
                  <a:cubicBezTo>
                    <a:pt x="5021" y="6634"/>
                    <a:pt x="5020" y="6635"/>
                    <a:pt x="5021" y="6637"/>
                  </a:cubicBezTo>
                  <a:lnTo>
                    <a:pt x="5021" y="6637"/>
                  </a:lnTo>
                  <a:cubicBezTo>
                    <a:pt x="4986" y="6631"/>
                    <a:pt x="4956" y="6631"/>
                    <a:pt x="4918" y="6631"/>
                  </a:cubicBezTo>
                  <a:lnTo>
                    <a:pt x="4906" y="6631"/>
                  </a:lnTo>
                  <a:cubicBezTo>
                    <a:pt x="4930" y="6631"/>
                    <a:pt x="4942" y="6631"/>
                    <a:pt x="4966" y="6619"/>
                  </a:cubicBezTo>
                  <a:cubicBezTo>
                    <a:pt x="4966" y="6619"/>
                    <a:pt x="4906" y="6595"/>
                    <a:pt x="4894" y="6595"/>
                  </a:cubicBezTo>
                  <a:cubicBezTo>
                    <a:pt x="4906" y="6595"/>
                    <a:pt x="4930" y="6583"/>
                    <a:pt x="4942" y="6583"/>
                  </a:cubicBezTo>
                  <a:lnTo>
                    <a:pt x="4882" y="6583"/>
                  </a:lnTo>
                  <a:cubicBezTo>
                    <a:pt x="4906" y="6577"/>
                    <a:pt x="4915" y="6577"/>
                    <a:pt x="4915" y="6577"/>
                  </a:cubicBezTo>
                  <a:cubicBezTo>
                    <a:pt x="4915" y="6577"/>
                    <a:pt x="4906" y="6577"/>
                    <a:pt x="4894" y="6571"/>
                  </a:cubicBezTo>
                  <a:cubicBezTo>
                    <a:pt x="4942" y="6571"/>
                    <a:pt x="4989" y="6560"/>
                    <a:pt x="5037" y="6560"/>
                  </a:cubicBezTo>
                  <a:cubicBezTo>
                    <a:pt x="5013" y="6560"/>
                    <a:pt x="4989" y="6548"/>
                    <a:pt x="4954" y="6536"/>
                  </a:cubicBezTo>
                  <a:lnTo>
                    <a:pt x="4974" y="6536"/>
                  </a:lnTo>
                  <a:cubicBezTo>
                    <a:pt x="4969" y="6530"/>
                    <a:pt x="4960" y="6519"/>
                    <a:pt x="4918" y="6512"/>
                  </a:cubicBezTo>
                  <a:cubicBezTo>
                    <a:pt x="5035" y="6512"/>
                    <a:pt x="4952" y="6512"/>
                    <a:pt x="4942" y="6503"/>
                  </a:cubicBezTo>
                  <a:lnTo>
                    <a:pt x="4942" y="6503"/>
                  </a:lnTo>
                  <a:cubicBezTo>
                    <a:pt x="4942" y="6503"/>
                    <a:pt x="4942" y="6503"/>
                    <a:pt x="4942" y="6503"/>
                  </a:cubicBezTo>
                  <a:cubicBezTo>
                    <a:pt x="4951" y="6503"/>
                    <a:pt x="4987" y="6488"/>
                    <a:pt x="4978" y="6488"/>
                  </a:cubicBezTo>
                  <a:cubicBezTo>
                    <a:pt x="4966" y="6476"/>
                    <a:pt x="4954" y="6476"/>
                    <a:pt x="4930" y="6476"/>
                  </a:cubicBezTo>
                  <a:cubicBezTo>
                    <a:pt x="4966" y="6476"/>
                    <a:pt x="5013" y="6476"/>
                    <a:pt x="4918" y="6464"/>
                  </a:cubicBezTo>
                  <a:cubicBezTo>
                    <a:pt x="4959" y="6454"/>
                    <a:pt x="4982" y="6426"/>
                    <a:pt x="5003" y="6426"/>
                  </a:cubicBezTo>
                  <a:lnTo>
                    <a:pt x="5003" y="6426"/>
                  </a:lnTo>
                  <a:cubicBezTo>
                    <a:pt x="4980" y="6421"/>
                    <a:pt x="4951" y="6416"/>
                    <a:pt x="4923" y="6413"/>
                  </a:cubicBezTo>
                  <a:lnTo>
                    <a:pt x="4923" y="6413"/>
                  </a:lnTo>
                  <a:cubicBezTo>
                    <a:pt x="4954" y="6404"/>
                    <a:pt x="4984" y="6387"/>
                    <a:pt x="4989" y="6357"/>
                  </a:cubicBezTo>
                  <a:cubicBezTo>
                    <a:pt x="4984" y="6352"/>
                    <a:pt x="4979" y="6349"/>
                    <a:pt x="4973" y="6348"/>
                  </a:cubicBezTo>
                  <a:lnTo>
                    <a:pt x="4973" y="6348"/>
                  </a:lnTo>
                  <a:cubicBezTo>
                    <a:pt x="4974" y="6348"/>
                    <a:pt x="4976" y="6348"/>
                    <a:pt x="4978" y="6348"/>
                  </a:cubicBezTo>
                  <a:cubicBezTo>
                    <a:pt x="4989" y="6348"/>
                    <a:pt x="5001" y="6351"/>
                    <a:pt x="5013" y="6357"/>
                  </a:cubicBezTo>
                  <a:cubicBezTo>
                    <a:pt x="5001" y="6345"/>
                    <a:pt x="4954" y="6345"/>
                    <a:pt x="4954" y="6345"/>
                  </a:cubicBezTo>
                  <a:cubicBezTo>
                    <a:pt x="4954" y="6345"/>
                    <a:pt x="4959" y="6345"/>
                    <a:pt x="4966" y="6345"/>
                  </a:cubicBezTo>
                  <a:lnTo>
                    <a:pt x="4966" y="6345"/>
                  </a:lnTo>
                  <a:cubicBezTo>
                    <a:pt x="4966" y="6345"/>
                    <a:pt x="4966" y="6345"/>
                    <a:pt x="4966" y="6345"/>
                  </a:cubicBezTo>
                  <a:lnTo>
                    <a:pt x="4966" y="6345"/>
                  </a:lnTo>
                  <a:lnTo>
                    <a:pt x="4966" y="6345"/>
                  </a:lnTo>
                  <a:cubicBezTo>
                    <a:pt x="4966" y="6345"/>
                    <a:pt x="4966" y="6345"/>
                    <a:pt x="4966" y="6345"/>
                  </a:cubicBezTo>
                  <a:lnTo>
                    <a:pt x="4966" y="6345"/>
                  </a:lnTo>
                  <a:cubicBezTo>
                    <a:pt x="4966" y="6333"/>
                    <a:pt x="4966" y="6333"/>
                    <a:pt x="4978" y="6333"/>
                  </a:cubicBezTo>
                  <a:lnTo>
                    <a:pt x="4906" y="6333"/>
                  </a:lnTo>
                  <a:cubicBezTo>
                    <a:pt x="4989" y="6333"/>
                    <a:pt x="4930" y="6309"/>
                    <a:pt x="4954" y="6309"/>
                  </a:cubicBezTo>
                  <a:cubicBezTo>
                    <a:pt x="4948" y="6309"/>
                    <a:pt x="4933" y="6301"/>
                    <a:pt x="4918" y="6295"/>
                  </a:cubicBezTo>
                  <a:lnTo>
                    <a:pt x="4918" y="6295"/>
                  </a:lnTo>
                  <a:cubicBezTo>
                    <a:pt x="4943" y="6291"/>
                    <a:pt x="4969" y="6286"/>
                    <a:pt x="5001" y="6286"/>
                  </a:cubicBezTo>
                  <a:cubicBezTo>
                    <a:pt x="4966" y="6274"/>
                    <a:pt x="4942" y="6274"/>
                    <a:pt x="4918" y="6274"/>
                  </a:cubicBezTo>
                  <a:cubicBezTo>
                    <a:pt x="4940" y="6263"/>
                    <a:pt x="5030" y="6252"/>
                    <a:pt x="4966" y="6241"/>
                  </a:cubicBezTo>
                  <a:lnTo>
                    <a:pt x="4966" y="6241"/>
                  </a:lnTo>
                  <a:cubicBezTo>
                    <a:pt x="4965" y="6241"/>
                    <a:pt x="4964" y="6241"/>
                    <a:pt x="4962" y="6241"/>
                  </a:cubicBezTo>
                  <a:cubicBezTo>
                    <a:pt x="4958" y="6241"/>
                    <a:pt x="4952" y="6241"/>
                    <a:pt x="4942" y="6238"/>
                  </a:cubicBezTo>
                  <a:lnTo>
                    <a:pt x="4942" y="6238"/>
                  </a:lnTo>
                  <a:cubicBezTo>
                    <a:pt x="4951" y="6239"/>
                    <a:pt x="4959" y="6240"/>
                    <a:pt x="4966" y="6241"/>
                  </a:cubicBezTo>
                  <a:lnTo>
                    <a:pt x="4966" y="6241"/>
                  </a:lnTo>
                  <a:cubicBezTo>
                    <a:pt x="4969" y="6241"/>
                    <a:pt x="4970" y="6239"/>
                    <a:pt x="4972" y="6238"/>
                  </a:cubicBezTo>
                  <a:lnTo>
                    <a:pt x="4942" y="6238"/>
                  </a:lnTo>
                  <a:cubicBezTo>
                    <a:pt x="5025" y="6202"/>
                    <a:pt x="4847" y="6202"/>
                    <a:pt x="5013" y="6167"/>
                  </a:cubicBezTo>
                  <a:lnTo>
                    <a:pt x="4930" y="6167"/>
                  </a:lnTo>
                  <a:cubicBezTo>
                    <a:pt x="5037" y="6143"/>
                    <a:pt x="4859" y="6143"/>
                    <a:pt x="5109" y="6143"/>
                  </a:cubicBezTo>
                  <a:cubicBezTo>
                    <a:pt x="5061" y="6167"/>
                    <a:pt x="5013" y="6190"/>
                    <a:pt x="4966" y="6202"/>
                  </a:cubicBezTo>
                  <a:cubicBezTo>
                    <a:pt x="5012" y="6191"/>
                    <a:pt x="5059" y="6187"/>
                    <a:pt x="5105" y="6187"/>
                  </a:cubicBezTo>
                  <a:cubicBezTo>
                    <a:pt x="5235" y="6187"/>
                    <a:pt x="5364" y="6219"/>
                    <a:pt x="5494" y="6219"/>
                  </a:cubicBezTo>
                  <a:cubicBezTo>
                    <a:pt x="5520" y="6219"/>
                    <a:pt x="5547" y="6217"/>
                    <a:pt x="5573" y="6214"/>
                  </a:cubicBezTo>
                  <a:cubicBezTo>
                    <a:pt x="5394" y="6214"/>
                    <a:pt x="5394" y="6155"/>
                    <a:pt x="5299" y="6131"/>
                  </a:cubicBezTo>
                  <a:cubicBezTo>
                    <a:pt x="5329" y="6129"/>
                    <a:pt x="5358" y="6128"/>
                    <a:pt x="5388" y="6128"/>
                  </a:cubicBezTo>
                  <a:cubicBezTo>
                    <a:pt x="5527" y="6128"/>
                    <a:pt x="5668" y="6149"/>
                    <a:pt x="5775" y="6179"/>
                  </a:cubicBezTo>
                  <a:cubicBezTo>
                    <a:pt x="5751" y="6190"/>
                    <a:pt x="5740" y="6202"/>
                    <a:pt x="5716" y="6214"/>
                  </a:cubicBezTo>
                  <a:cubicBezTo>
                    <a:pt x="5724" y="6214"/>
                    <a:pt x="5753" y="6209"/>
                    <a:pt x="5754" y="6209"/>
                  </a:cubicBezTo>
                  <a:lnTo>
                    <a:pt x="5754" y="6209"/>
                  </a:lnTo>
                  <a:cubicBezTo>
                    <a:pt x="5754" y="6209"/>
                    <a:pt x="5748" y="6210"/>
                    <a:pt x="5728" y="6214"/>
                  </a:cubicBezTo>
                  <a:lnTo>
                    <a:pt x="5787" y="6214"/>
                  </a:lnTo>
                  <a:cubicBezTo>
                    <a:pt x="5740" y="6214"/>
                    <a:pt x="5751" y="6226"/>
                    <a:pt x="5704" y="6226"/>
                  </a:cubicBezTo>
                  <a:lnTo>
                    <a:pt x="5737" y="6226"/>
                  </a:lnTo>
                  <a:cubicBezTo>
                    <a:pt x="5716" y="6231"/>
                    <a:pt x="5692" y="6238"/>
                    <a:pt x="5692" y="6238"/>
                  </a:cubicBezTo>
                  <a:cubicBezTo>
                    <a:pt x="5704" y="6250"/>
                    <a:pt x="5751" y="6286"/>
                    <a:pt x="5763" y="6286"/>
                  </a:cubicBezTo>
                  <a:cubicBezTo>
                    <a:pt x="5741" y="6291"/>
                    <a:pt x="5769" y="6300"/>
                    <a:pt x="5786" y="6304"/>
                  </a:cubicBezTo>
                  <a:lnTo>
                    <a:pt x="5786" y="6304"/>
                  </a:lnTo>
                  <a:cubicBezTo>
                    <a:pt x="5771" y="6302"/>
                    <a:pt x="5761" y="6301"/>
                    <a:pt x="5754" y="6301"/>
                  </a:cubicBezTo>
                  <a:cubicBezTo>
                    <a:pt x="5754" y="6301"/>
                    <a:pt x="5753" y="6301"/>
                    <a:pt x="5753" y="6301"/>
                  </a:cubicBezTo>
                  <a:lnTo>
                    <a:pt x="5753" y="6301"/>
                  </a:lnTo>
                  <a:cubicBezTo>
                    <a:pt x="5758" y="6302"/>
                    <a:pt x="5764" y="6304"/>
                    <a:pt x="5769" y="6305"/>
                  </a:cubicBezTo>
                  <a:lnTo>
                    <a:pt x="5769" y="6305"/>
                  </a:lnTo>
                  <a:cubicBezTo>
                    <a:pt x="5763" y="6304"/>
                    <a:pt x="5756" y="6303"/>
                    <a:pt x="5748" y="6302"/>
                  </a:cubicBezTo>
                  <a:lnTo>
                    <a:pt x="5748" y="6302"/>
                  </a:lnTo>
                  <a:cubicBezTo>
                    <a:pt x="5728" y="6305"/>
                    <a:pt x="5778" y="6325"/>
                    <a:pt x="5728" y="6333"/>
                  </a:cubicBezTo>
                  <a:lnTo>
                    <a:pt x="5835" y="6333"/>
                  </a:lnTo>
                  <a:cubicBezTo>
                    <a:pt x="5835" y="6333"/>
                    <a:pt x="5740" y="6333"/>
                    <a:pt x="5728" y="6345"/>
                  </a:cubicBezTo>
                  <a:cubicBezTo>
                    <a:pt x="5754" y="6345"/>
                    <a:pt x="5766" y="6353"/>
                    <a:pt x="5779" y="6357"/>
                  </a:cubicBezTo>
                  <a:lnTo>
                    <a:pt x="5692" y="6357"/>
                  </a:lnTo>
                  <a:cubicBezTo>
                    <a:pt x="5811" y="6357"/>
                    <a:pt x="5668" y="6357"/>
                    <a:pt x="5751" y="6369"/>
                  </a:cubicBezTo>
                  <a:cubicBezTo>
                    <a:pt x="5751" y="6377"/>
                    <a:pt x="5716" y="6386"/>
                    <a:pt x="5691" y="6390"/>
                  </a:cubicBezTo>
                  <a:lnTo>
                    <a:pt x="5691" y="6390"/>
                  </a:lnTo>
                  <a:cubicBezTo>
                    <a:pt x="5685" y="6391"/>
                    <a:pt x="5677" y="6392"/>
                    <a:pt x="5668" y="6393"/>
                  </a:cubicBezTo>
                  <a:cubicBezTo>
                    <a:pt x="5668" y="6393"/>
                    <a:pt x="5703" y="6398"/>
                    <a:pt x="5731" y="6401"/>
                  </a:cubicBezTo>
                  <a:lnTo>
                    <a:pt x="5731" y="6401"/>
                  </a:lnTo>
                  <a:cubicBezTo>
                    <a:pt x="5732" y="6401"/>
                    <a:pt x="5733" y="6402"/>
                    <a:pt x="5734" y="6402"/>
                  </a:cubicBezTo>
                  <a:lnTo>
                    <a:pt x="5734" y="6402"/>
                  </a:lnTo>
                  <a:cubicBezTo>
                    <a:pt x="5733" y="6402"/>
                    <a:pt x="5732" y="6402"/>
                    <a:pt x="5731" y="6401"/>
                  </a:cubicBezTo>
                  <a:lnTo>
                    <a:pt x="5731" y="6401"/>
                  </a:lnTo>
                  <a:cubicBezTo>
                    <a:pt x="5731" y="6401"/>
                    <a:pt x="5731" y="6401"/>
                    <a:pt x="5731" y="6401"/>
                  </a:cubicBezTo>
                  <a:cubicBezTo>
                    <a:pt x="5729" y="6401"/>
                    <a:pt x="5728" y="6402"/>
                    <a:pt x="5728" y="6405"/>
                  </a:cubicBezTo>
                  <a:lnTo>
                    <a:pt x="5742" y="6405"/>
                  </a:lnTo>
                  <a:cubicBezTo>
                    <a:pt x="5739" y="6403"/>
                    <a:pt x="5736" y="6402"/>
                    <a:pt x="5734" y="6402"/>
                  </a:cubicBezTo>
                  <a:lnTo>
                    <a:pt x="5734" y="6402"/>
                  </a:lnTo>
                  <a:cubicBezTo>
                    <a:pt x="5748" y="6403"/>
                    <a:pt x="5759" y="6405"/>
                    <a:pt x="5763" y="6405"/>
                  </a:cubicBezTo>
                  <a:lnTo>
                    <a:pt x="5742" y="6405"/>
                  </a:lnTo>
                  <a:cubicBezTo>
                    <a:pt x="5752" y="6409"/>
                    <a:pt x="5763" y="6417"/>
                    <a:pt x="5763" y="6417"/>
                  </a:cubicBezTo>
                  <a:cubicBezTo>
                    <a:pt x="5748" y="6413"/>
                    <a:pt x="5740" y="6411"/>
                    <a:pt x="5734" y="6411"/>
                  </a:cubicBezTo>
                  <a:cubicBezTo>
                    <a:pt x="5724" y="6411"/>
                    <a:pt x="5724" y="6417"/>
                    <a:pt x="5692" y="6417"/>
                  </a:cubicBezTo>
                  <a:lnTo>
                    <a:pt x="5704" y="6417"/>
                  </a:lnTo>
                  <a:cubicBezTo>
                    <a:pt x="5728" y="6417"/>
                    <a:pt x="5751" y="6417"/>
                    <a:pt x="5763" y="6429"/>
                  </a:cubicBezTo>
                  <a:cubicBezTo>
                    <a:pt x="5748" y="6429"/>
                    <a:pt x="5721" y="6434"/>
                    <a:pt x="5702" y="6434"/>
                  </a:cubicBezTo>
                  <a:cubicBezTo>
                    <a:pt x="5692" y="6434"/>
                    <a:pt x="5684" y="6433"/>
                    <a:pt x="5680" y="6429"/>
                  </a:cubicBezTo>
                  <a:lnTo>
                    <a:pt x="5680" y="6429"/>
                  </a:lnTo>
                  <a:cubicBezTo>
                    <a:pt x="5686" y="6435"/>
                    <a:pt x="5698" y="6435"/>
                    <a:pt x="5710" y="6435"/>
                  </a:cubicBezTo>
                  <a:cubicBezTo>
                    <a:pt x="5722" y="6435"/>
                    <a:pt x="5734" y="6435"/>
                    <a:pt x="5740" y="6440"/>
                  </a:cubicBezTo>
                  <a:cubicBezTo>
                    <a:pt x="5684" y="6440"/>
                    <a:pt x="5740" y="6456"/>
                    <a:pt x="5733" y="6456"/>
                  </a:cubicBezTo>
                  <a:cubicBezTo>
                    <a:pt x="5731" y="6456"/>
                    <a:pt x="5722" y="6454"/>
                    <a:pt x="5698" y="6449"/>
                  </a:cubicBezTo>
                  <a:lnTo>
                    <a:pt x="5698" y="6449"/>
                  </a:lnTo>
                  <a:cubicBezTo>
                    <a:pt x="5695" y="6451"/>
                    <a:pt x="5686" y="6452"/>
                    <a:pt x="5665" y="6452"/>
                  </a:cubicBezTo>
                  <a:lnTo>
                    <a:pt x="5665" y="6452"/>
                  </a:lnTo>
                  <a:cubicBezTo>
                    <a:pt x="5660" y="6450"/>
                    <a:pt x="5656" y="6449"/>
                    <a:pt x="5653" y="6449"/>
                  </a:cubicBezTo>
                  <a:cubicBezTo>
                    <a:pt x="5650" y="6449"/>
                    <a:pt x="5647" y="6450"/>
                    <a:pt x="5644" y="6452"/>
                  </a:cubicBezTo>
                  <a:cubicBezTo>
                    <a:pt x="5652" y="6452"/>
                    <a:pt x="5659" y="6452"/>
                    <a:pt x="5665" y="6452"/>
                  </a:cubicBezTo>
                  <a:lnTo>
                    <a:pt x="5665" y="6452"/>
                  </a:lnTo>
                  <a:cubicBezTo>
                    <a:pt x="5675" y="6457"/>
                    <a:pt x="5685" y="6464"/>
                    <a:pt x="5692" y="6464"/>
                  </a:cubicBezTo>
                  <a:cubicBezTo>
                    <a:pt x="5668" y="6464"/>
                    <a:pt x="5668" y="6476"/>
                    <a:pt x="5692" y="6476"/>
                  </a:cubicBezTo>
                  <a:lnTo>
                    <a:pt x="5632" y="6476"/>
                  </a:lnTo>
                  <a:cubicBezTo>
                    <a:pt x="5668" y="6476"/>
                    <a:pt x="5692" y="6488"/>
                    <a:pt x="5728" y="6488"/>
                  </a:cubicBezTo>
                  <a:lnTo>
                    <a:pt x="5668" y="6488"/>
                  </a:lnTo>
                  <a:cubicBezTo>
                    <a:pt x="5775" y="6500"/>
                    <a:pt x="5609" y="6500"/>
                    <a:pt x="5597" y="6500"/>
                  </a:cubicBezTo>
                  <a:cubicBezTo>
                    <a:pt x="5644" y="6500"/>
                    <a:pt x="5656" y="6512"/>
                    <a:pt x="5704" y="6512"/>
                  </a:cubicBezTo>
                  <a:lnTo>
                    <a:pt x="5680" y="6512"/>
                  </a:lnTo>
                  <a:cubicBezTo>
                    <a:pt x="5665" y="6512"/>
                    <a:pt x="5691" y="6516"/>
                    <a:pt x="5713" y="6520"/>
                  </a:cubicBezTo>
                  <a:lnTo>
                    <a:pt x="5713" y="6520"/>
                  </a:lnTo>
                  <a:cubicBezTo>
                    <a:pt x="5717" y="6518"/>
                    <a:pt x="5721" y="6517"/>
                    <a:pt x="5723" y="6517"/>
                  </a:cubicBezTo>
                  <a:lnTo>
                    <a:pt x="5723" y="6517"/>
                  </a:lnTo>
                  <a:cubicBezTo>
                    <a:pt x="5724" y="6517"/>
                    <a:pt x="5724" y="6518"/>
                    <a:pt x="5720" y="6521"/>
                  </a:cubicBezTo>
                  <a:lnTo>
                    <a:pt x="5720" y="6521"/>
                  </a:lnTo>
                  <a:cubicBezTo>
                    <a:pt x="5718" y="6521"/>
                    <a:pt x="5716" y="6520"/>
                    <a:pt x="5713" y="6520"/>
                  </a:cubicBezTo>
                  <a:lnTo>
                    <a:pt x="5713" y="6520"/>
                  </a:lnTo>
                  <a:cubicBezTo>
                    <a:pt x="5704" y="6524"/>
                    <a:pt x="5693" y="6531"/>
                    <a:pt x="5703" y="6531"/>
                  </a:cubicBezTo>
                  <a:cubicBezTo>
                    <a:pt x="5707" y="6531"/>
                    <a:pt x="5714" y="6530"/>
                    <a:pt x="5725" y="6527"/>
                  </a:cubicBezTo>
                  <a:lnTo>
                    <a:pt x="5725" y="6527"/>
                  </a:lnTo>
                  <a:cubicBezTo>
                    <a:pt x="5723" y="6526"/>
                    <a:pt x="5720" y="6525"/>
                    <a:pt x="5716" y="6524"/>
                  </a:cubicBezTo>
                  <a:cubicBezTo>
                    <a:pt x="5717" y="6523"/>
                    <a:pt x="5719" y="6522"/>
                    <a:pt x="5720" y="6521"/>
                  </a:cubicBezTo>
                  <a:lnTo>
                    <a:pt x="5720" y="6521"/>
                  </a:lnTo>
                  <a:cubicBezTo>
                    <a:pt x="5731" y="6523"/>
                    <a:pt x="5740" y="6524"/>
                    <a:pt x="5740" y="6524"/>
                  </a:cubicBezTo>
                  <a:cubicBezTo>
                    <a:pt x="5734" y="6525"/>
                    <a:pt x="5730" y="6526"/>
                    <a:pt x="5725" y="6527"/>
                  </a:cubicBezTo>
                  <a:lnTo>
                    <a:pt x="5725" y="6527"/>
                  </a:lnTo>
                  <a:cubicBezTo>
                    <a:pt x="5732" y="6530"/>
                    <a:pt x="5726" y="6532"/>
                    <a:pt x="5714" y="6532"/>
                  </a:cubicBezTo>
                  <a:lnTo>
                    <a:pt x="5714" y="6532"/>
                  </a:lnTo>
                  <a:cubicBezTo>
                    <a:pt x="5657" y="6528"/>
                    <a:pt x="5631" y="6527"/>
                    <a:pt x="5624" y="6527"/>
                  </a:cubicBezTo>
                  <a:cubicBezTo>
                    <a:pt x="5609" y="6527"/>
                    <a:pt x="5670" y="6532"/>
                    <a:pt x="5706" y="6532"/>
                  </a:cubicBezTo>
                  <a:cubicBezTo>
                    <a:pt x="5709" y="6532"/>
                    <a:pt x="5712" y="6532"/>
                    <a:pt x="5714" y="6532"/>
                  </a:cubicBezTo>
                  <a:lnTo>
                    <a:pt x="5714" y="6532"/>
                  </a:lnTo>
                  <a:cubicBezTo>
                    <a:pt x="5729" y="6533"/>
                    <a:pt x="5745" y="6534"/>
                    <a:pt x="5763" y="6536"/>
                  </a:cubicBezTo>
                  <a:cubicBezTo>
                    <a:pt x="5740" y="6536"/>
                    <a:pt x="5740" y="6536"/>
                    <a:pt x="5775" y="6548"/>
                  </a:cubicBezTo>
                  <a:cubicBezTo>
                    <a:pt x="5680" y="6548"/>
                    <a:pt x="5704" y="6548"/>
                    <a:pt x="5597" y="6560"/>
                  </a:cubicBezTo>
                  <a:cubicBezTo>
                    <a:pt x="5628" y="6560"/>
                    <a:pt x="5655" y="6554"/>
                    <a:pt x="5683" y="6554"/>
                  </a:cubicBezTo>
                  <a:cubicBezTo>
                    <a:pt x="5697" y="6554"/>
                    <a:pt x="5712" y="6556"/>
                    <a:pt x="5728" y="6560"/>
                  </a:cubicBezTo>
                  <a:lnTo>
                    <a:pt x="5656" y="6560"/>
                  </a:lnTo>
                  <a:cubicBezTo>
                    <a:pt x="5716" y="6571"/>
                    <a:pt x="5722" y="6574"/>
                    <a:pt x="5708" y="6574"/>
                  </a:cubicBezTo>
                  <a:cubicBezTo>
                    <a:pt x="5707" y="6574"/>
                    <a:pt x="5706" y="6574"/>
                    <a:pt x="5704" y="6574"/>
                  </a:cubicBezTo>
                  <a:lnTo>
                    <a:pt x="5704" y="6574"/>
                  </a:lnTo>
                  <a:cubicBezTo>
                    <a:pt x="5704" y="6586"/>
                    <a:pt x="5709" y="6591"/>
                    <a:pt x="5716" y="6591"/>
                  </a:cubicBezTo>
                  <a:cubicBezTo>
                    <a:pt x="5717" y="6591"/>
                    <a:pt x="5719" y="6591"/>
                    <a:pt x="5720" y="6591"/>
                  </a:cubicBezTo>
                  <a:lnTo>
                    <a:pt x="5720" y="6591"/>
                  </a:lnTo>
                  <a:cubicBezTo>
                    <a:pt x="5701" y="6599"/>
                    <a:pt x="5709" y="6603"/>
                    <a:pt x="5728" y="6603"/>
                  </a:cubicBezTo>
                  <a:cubicBezTo>
                    <a:pt x="5741" y="6603"/>
                    <a:pt x="5761" y="6601"/>
                    <a:pt x="5779" y="6597"/>
                  </a:cubicBezTo>
                  <a:lnTo>
                    <a:pt x="5779" y="6597"/>
                  </a:lnTo>
                  <a:cubicBezTo>
                    <a:pt x="5757" y="6602"/>
                    <a:pt x="5750" y="6606"/>
                    <a:pt x="5749" y="6608"/>
                  </a:cubicBezTo>
                  <a:lnTo>
                    <a:pt x="5749" y="6608"/>
                  </a:lnTo>
                  <a:cubicBezTo>
                    <a:pt x="5741" y="6607"/>
                    <a:pt x="5730" y="6607"/>
                    <a:pt x="5716" y="6607"/>
                  </a:cubicBezTo>
                  <a:cubicBezTo>
                    <a:pt x="5740" y="6619"/>
                    <a:pt x="5763" y="6619"/>
                    <a:pt x="5799" y="6619"/>
                  </a:cubicBezTo>
                  <a:lnTo>
                    <a:pt x="5763" y="6619"/>
                  </a:lnTo>
                  <a:cubicBezTo>
                    <a:pt x="5823" y="6619"/>
                    <a:pt x="5882" y="6631"/>
                    <a:pt x="5942" y="6631"/>
                  </a:cubicBezTo>
                  <a:cubicBezTo>
                    <a:pt x="5910" y="6635"/>
                    <a:pt x="5893" y="6636"/>
                    <a:pt x="5880" y="6636"/>
                  </a:cubicBezTo>
                  <a:cubicBezTo>
                    <a:pt x="5855" y="6636"/>
                    <a:pt x="5847" y="6631"/>
                    <a:pt x="5775" y="6631"/>
                  </a:cubicBezTo>
                  <a:lnTo>
                    <a:pt x="5740" y="6631"/>
                  </a:lnTo>
                  <a:cubicBezTo>
                    <a:pt x="5737" y="6634"/>
                    <a:pt x="5737" y="6635"/>
                    <a:pt x="5737" y="6635"/>
                  </a:cubicBezTo>
                  <a:cubicBezTo>
                    <a:pt x="5739" y="6635"/>
                    <a:pt x="5744" y="6632"/>
                    <a:pt x="5744" y="6632"/>
                  </a:cubicBezTo>
                  <a:lnTo>
                    <a:pt x="5744" y="6632"/>
                  </a:lnTo>
                  <a:cubicBezTo>
                    <a:pt x="5744" y="6632"/>
                    <a:pt x="5741" y="6634"/>
                    <a:pt x="5728" y="6643"/>
                  </a:cubicBezTo>
                  <a:cubicBezTo>
                    <a:pt x="5775" y="6643"/>
                    <a:pt x="5823" y="6655"/>
                    <a:pt x="5882" y="6655"/>
                  </a:cubicBezTo>
                  <a:cubicBezTo>
                    <a:pt x="5704" y="6655"/>
                    <a:pt x="5835" y="6655"/>
                    <a:pt x="5716" y="6643"/>
                  </a:cubicBezTo>
                  <a:lnTo>
                    <a:pt x="5716" y="6643"/>
                  </a:lnTo>
                  <a:cubicBezTo>
                    <a:pt x="5740" y="6655"/>
                    <a:pt x="5751" y="6655"/>
                    <a:pt x="5763" y="6655"/>
                  </a:cubicBezTo>
                  <a:lnTo>
                    <a:pt x="5716" y="6655"/>
                  </a:lnTo>
                  <a:cubicBezTo>
                    <a:pt x="5751" y="6655"/>
                    <a:pt x="5775" y="6655"/>
                    <a:pt x="5799" y="6667"/>
                  </a:cubicBezTo>
                  <a:lnTo>
                    <a:pt x="5784" y="6667"/>
                  </a:lnTo>
                  <a:cubicBezTo>
                    <a:pt x="5785" y="6669"/>
                    <a:pt x="5786" y="6671"/>
                    <a:pt x="5787" y="6674"/>
                  </a:cubicBezTo>
                  <a:lnTo>
                    <a:pt x="5787" y="6674"/>
                  </a:lnTo>
                  <a:cubicBezTo>
                    <a:pt x="5787" y="6673"/>
                    <a:pt x="5787" y="6673"/>
                    <a:pt x="5786" y="6673"/>
                  </a:cubicBezTo>
                  <a:cubicBezTo>
                    <a:pt x="5785" y="6673"/>
                    <a:pt x="5779" y="6679"/>
                    <a:pt x="5763" y="6679"/>
                  </a:cubicBezTo>
                  <a:cubicBezTo>
                    <a:pt x="5740" y="6702"/>
                    <a:pt x="5894" y="6702"/>
                    <a:pt x="5823" y="6702"/>
                  </a:cubicBezTo>
                  <a:lnTo>
                    <a:pt x="5740" y="6702"/>
                  </a:lnTo>
                  <a:cubicBezTo>
                    <a:pt x="5811" y="6702"/>
                    <a:pt x="5882" y="6702"/>
                    <a:pt x="5954" y="6714"/>
                  </a:cubicBezTo>
                  <a:cubicBezTo>
                    <a:pt x="5882" y="6714"/>
                    <a:pt x="5799" y="6714"/>
                    <a:pt x="5740" y="6702"/>
                  </a:cubicBezTo>
                  <a:lnTo>
                    <a:pt x="5740" y="6702"/>
                  </a:lnTo>
                  <a:cubicBezTo>
                    <a:pt x="5728" y="6714"/>
                    <a:pt x="5823" y="6714"/>
                    <a:pt x="5823" y="6714"/>
                  </a:cubicBezTo>
                  <a:cubicBezTo>
                    <a:pt x="5787" y="6714"/>
                    <a:pt x="5763" y="6714"/>
                    <a:pt x="5740" y="6726"/>
                  </a:cubicBezTo>
                  <a:cubicBezTo>
                    <a:pt x="5748" y="6722"/>
                    <a:pt x="5757" y="6721"/>
                    <a:pt x="5767" y="6721"/>
                  </a:cubicBezTo>
                  <a:cubicBezTo>
                    <a:pt x="5787" y="6721"/>
                    <a:pt x="5811" y="6726"/>
                    <a:pt x="5835" y="6726"/>
                  </a:cubicBezTo>
                  <a:lnTo>
                    <a:pt x="5728" y="6726"/>
                  </a:lnTo>
                  <a:cubicBezTo>
                    <a:pt x="5728" y="6726"/>
                    <a:pt x="5740" y="6738"/>
                    <a:pt x="5728" y="6738"/>
                  </a:cubicBezTo>
                  <a:cubicBezTo>
                    <a:pt x="5741" y="6738"/>
                    <a:pt x="5780" y="6746"/>
                    <a:pt x="5814" y="6750"/>
                  </a:cubicBezTo>
                  <a:lnTo>
                    <a:pt x="5751" y="6750"/>
                  </a:lnTo>
                  <a:cubicBezTo>
                    <a:pt x="5772" y="6750"/>
                    <a:pt x="5794" y="6750"/>
                    <a:pt x="5816" y="6750"/>
                  </a:cubicBezTo>
                  <a:lnTo>
                    <a:pt x="5816" y="6750"/>
                  </a:lnTo>
                  <a:cubicBezTo>
                    <a:pt x="5830" y="6752"/>
                    <a:pt x="5844" y="6753"/>
                    <a:pt x="5853" y="6753"/>
                  </a:cubicBezTo>
                  <a:cubicBezTo>
                    <a:pt x="5860" y="6753"/>
                    <a:pt x="5865" y="6753"/>
                    <a:pt x="5868" y="6751"/>
                  </a:cubicBezTo>
                  <a:lnTo>
                    <a:pt x="5868" y="6751"/>
                  </a:lnTo>
                  <a:cubicBezTo>
                    <a:pt x="5911" y="6753"/>
                    <a:pt x="5953" y="6756"/>
                    <a:pt x="5990" y="6762"/>
                  </a:cubicBezTo>
                  <a:cubicBezTo>
                    <a:pt x="5954" y="6762"/>
                    <a:pt x="5954" y="6762"/>
                    <a:pt x="5990" y="6774"/>
                  </a:cubicBezTo>
                  <a:cubicBezTo>
                    <a:pt x="5914" y="6765"/>
                    <a:pt x="5832" y="6757"/>
                    <a:pt x="5753" y="6757"/>
                  </a:cubicBezTo>
                  <a:cubicBezTo>
                    <a:pt x="5720" y="6757"/>
                    <a:pt x="5688" y="6758"/>
                    <a:pt x="5656" y="6762"/>
                  </a:cubicBezTo>
                  <a:cubicBezTo>
                    <a:pt x="5692" y="6762"/>
                    <a:pt x="5728" y="6774"/>
                    <a:pt x="5751" y="6774"/>
                  </a:cubicBezTo>
                  <a:cubicBezTo>
                    <a:pt x="5740" y="6774"/>
                    <a:pt x="5716" y="6762"/>
                    <a:pt x="5704" y="6762"/>
                  </a:cubicBezTo>
                  <a:cubicBezTo>
                    <a:pt x="5751" y="6762"/>
                    <a:pt x="5787" y="6762"/>
                    <a:pt x="5835" y="6774"/>
                  </a:cubicBezTo>
                  <a:lnTo>
                    <a:pt x="5728" y="6774"/>
                  </a:lnTo>
                  <a:cubicBezTo>
                    <a:pt x="5728" y="6786"/>
                    <a:pt x="5740" y="6786"/>
                    <a:pt x="5751" y="6786"/>
                  </a:cubicBezTo>
                  <a:cubicBezTo>
                    <a:pt x="5741" y="6786"/>
                    <a:pt x="5723" y="6794"/>
                    <a:pt x="5710" y="6797"/>
                  </a:cubicBezTo>
                  <a:cubicBezTo>
                    <a:pt x="5803" y="6786"/>
                    <a:pt x="5896" y="6786"/>
                    <a:pt x="5990" y="6786"/>
                  </a:cubicBezTo>
                  <a:cubicBezTo>
                    <a:pt x="5906" y="6798"/>
                    <a:pt x="5835" y="6798"/>
                    <a:pt x="5751" y="6798"/>
                  </a:cubicBezTo>
                  <a:cubicBezTo>
                    <a:pt x="5847" y="6810"/>
                    <a:pt x="5763" y="6810"/>
                    <a:pt x="5751" y="6810"/>
                  </a:cubicBezTo>
                  <a:cubicBezTo>
                    <a:pt x="5811" y="6810"/>
                    <a:pt x="5847" y="6810"/>
                    <a:pt x="5918" y="6821"/>
                  </a:cubicBezTo>
                  <a:cubicBezTo>
                    <a:pt x="5871" y="6821"/>
                    <a:pt x="5847" y="6845"/>
                    <a:pt x="5799" y="6845"/>
                  </a:cubicBezTo>
                  <a:lnTo>
                    <a:pt x="5775" y="6845"/>
                  </a:lnTo>
                  <a:cubicBezTo>
                    <a:pt x="5751" y="6845"/>
                    <a:pt x="5823" y="6851"/>
                    <a:pt x="5845" y="6851"/>
                  </a:cubicBezTo>
                  <a:cubicBezTo>
                    <a:pt x="5856" y="6851"/>
                    <a:pt x="5855" y="6849"/>
                    <a:pt x="5823" y="6845"/>
                  </a:cubicBezTo>
                  <a:cubicBezTo>
                    <a:pt x="5871" y="6845"/>
                    <a:pt x="5930" y="6845"/>
                    <a:pt x="5978" y="6857"/>
                  </a:cubicBezTo>
                  <a:lnTo>
                    <a:pt x="5942" y="6857"/>
                  </a:lnTo>
                  <a:cubicBezTo>
                    <a:pt x="5942" y="6857"/>
                    <a:pt x="6037" y="6869"/>
                    <a:pt x="6013" y="6869"/>
                  </a:cubicBezTo>
                  <a:cubicBezTo>
                    <a:pt x="5956" y="6874"/>
                    <a:pt x="5912" y="6878"/>
                    <a:pt x="5881" y="6881"/>
                  </a:cubicBezTo>
                  <a:lnTo>
                    <a:pt x="5881" y="6881"/>
                  </a:lnTo>
                  <a:cubicBezTo>
                    <a:pt x="5903" y="6880"/>
                    <a:pt x="6139" y="6877"/>
                    <a:pt x="6097" y="6869"/>
                  </a:cubicBezTo>
                  <a:lnTo>
                    <a:pt x="6085" y="6869"/>
                  </a:lnTo>
                  <a:cubicBezTo>
                    <a:pt x="6085" y="6869"/>
                    <a:pt x="6049" y="6857"/>
                    <a:pt x="6049" y="6845"/>
                  </a:cubicBezTo>
                  <a:cubicBezTo>
                    <a:pt x="6049" y="6821"/>
                    <a:pt x="6121" y="6821"/>
                    <a:pt x="6132" y="6810"/>
                  </a:cubicBezTo>
                  <a:cubicBezTo>
                    <a:pt x="6132" y="6810"/>
                    <a:pt x="6049" y="6786"/>
                    <a:pt x="6025" y="6786"/>
                  </a:cubicBezTo>
                  <a:cubicBezTo>
                    <a:pt x="6025" y="6786"/>
                    <a:pt x="6061" y="6762"/>
                    <a:pt x="6073" y="6762"/>
                  </a:cubicBezTo>
                  <a:cubicBezTo>
                    <a:pt x="6037" y="6750"/>
                    <a:pt x="6037" y="6750"/>
                    <a:pt x="6073" y="6750"/>
                  </a:cubicBezTo>
                  <a:cubicBezTo>
                    <a:pt x="6061" y="6750"/>
                    <a:pt x="6049" y="6750"/>
                    <a:pt x="6037" y="6738"/>
                  </a:cubicBezTo>
                  <a:lnTo>
                    <a:pt x="6013" y="6738"/>
                  </a:lnTo>
                  <a:cubicBezTo>
                    <a:pt x="6085" y="6738"/>
                    <a:pt x="5966" y="6738"/>
                    <a:pt x="6049" y="6726"/>
                  </a:cubicBezTo>
                  <a:lnTo>
                    <a:pt x="5966" y="6726"/>
                  </a:lnTo>
                  <a:cubicBezTo>
                    <a:pt x="5978" y="6726"/>
                    <a:pt x="5978" y="6726"/>
                    <a:pt x="5978" y="6714"/>
                  </a:cubicBezTo>
                  <a:lnTo>
                    <a:pt x="5954" y="6714"/>
                  </a:lnTo>
                  <a:cubicBezTo>
                    <a:pt x="6037" y="6702"/>
                    <a:pt x="6052" y="6699"/>
                    <a:pt x="6040" y="6699"/>
                  </a:cubicBezTo>
                  <a:cubicBezTo>
                    <a:pt x="6032" y="6699"/>
                    <a:pt x="6010" y="6701"/>
                    <a:pt x="5990" y="6702"/>
                  </a:cubicBezTo>
                  <a:lnTo>
                    <a:pt x="5990" y="6702"/>
                  </a:lnTo>
                  <a:cubicBezTo>
                    <a:pt x="5990" y="6678"/>
                    <a:pt x="5990" y="6667"/>
                    <a:pt x="6037" y="6655"/>
                  </a:cubicBezTo>
                  <a:lnTo>
                    <a:pt x="6037" y="6655"/>
                  </a:lnTo>
                  <a:cubicBezTo>
                    <a:pt x="6034" y="6655"/>
                    <a:pt x="6032" y="6655"/>
                    <a:pt x="6030" y="6656"/>
                  </a:cubicBezTo>
                  <a:lnTo>
                    <a:pt x="6030" y="6656"/>
                  </a:lnTo>
                  <a:cubicBezTo>
                    <a:pt x="6029" y="6655"/>
                    <a:pt x="6024" y="6655"/>
                    <a:pt x="6013" y="6655"/>
                  </a:cubicBezTo>
                  <a:cubicBezTo>
                    <a:pt x="6168" y="6643"/>
                    <a:pt x="5942" y="6643"/>
                    <a:pt x="6085" y="6643"/>
                  </a:cubicBezTo>
                  <a:cubicBezTo>
                    <a:pt x="6080" y="6640"/>
                    <a:pt x="6077" y="6639"/>
                    <a:pt x="6075" y="6637"/>
                  </a:cubicBezTo>
                  <a:lnTo>
                    <a:pt x="6075" y="6637"/>
                  </a:lnTo>
                  <a:cubicBezTo>
                    <a:pt x="6043" y="6631"/>
                    <a:pt x="6006" y="6631"/>
                    <a:pt x="5978" y="6631"/>
                  </a:cubicBezTo>
                  <a:lnTo>
                    <a:pt x="5954" y="6631"/>
                  </a:lnTo>
                  <a:cubicBezTo>
                    <a:pt x="5978" y="6631"/>
                    <a:pt x="6002" y="6631"/>
                    <a:pt x="6013" y="6619"/>
                  </a:cubicBezTo>
                  <a:cubicBezTo>
                    <a:pt x="6013" y="6619"/>
                    <a:pt x="5954" y="6595"/>
                    <a:pt x="5954" y="6595"/>
                  </a:cubicBezTo>
                  <a:cubicBezTo>
                    <a:pt x="5966" y="6595"/>
                    <a:pt x="5978" y="6583"/>
                    <a:pt x="5990" y="6583"/>
                  </a:cubicBezTo>
                  <a:lnTo>
                    <a:pt x="5930" y="6583"/>
                  </a:lnTo>
                  <a:cubicBezTo>
                    <a:pt x="5954" y="6577"/>
                    <a:pt x="5963" y="6577"/>
                    <a:pt x="5964" y="6577"/>
                  </a:cubicBezTo>
                  <a:cubicBezTo>
                    <a:pt x="5966" y="6577"/>
                    <a:pt x="5960" y="6577"/>
                    <a:pt x="5954" y="6571"/>
                  </a:cubicBezTo>
                  <a:cubicBezTo>
                    <a:pt x="5990" y="6571"/>
                    <a:pt x="6049" y="6560"/>
                    <a:pt x="6085" y="6560"/>
                  </a:cubicBezTo>
                  <a:lnTo>
                    <a:pt x="6097" y="6560"/>
                  </a:lnTo>
                  <a:cubicBezTo>
                    <a:pt x="6061" y="6560"/>
                    <a:pt x="6037" y="6548"/>
                    <a:pt x="6002" y="6536"/>
                  </a:cubicBezTo>
                  <a:lnTo>
                    <a:pt x="6028" y="6536"/>
                  </a:lnTo>
                  <a:cubicBezTo>
                    <a:pt x="6023" y="6530"/>
                    <a:pt x="6013" y="6519"/>
                    <a:pt x="5978" y="6512"/>
                  </a:cubicBezTo>
                  <a:cubicBezTo>
                    <a:pt x="6109" y="6512"/>
                    <a:pt x="5978" y="6512"/>
                    <a:pt x="5990" y="6500"/>
                  </a:cubicBezTo>
                  <a:lnTo>
                    <a:pt x="5990" y="6500"/>
                  </a:lnTo>
                  <a:cubicBezTo>
                    <a:pt x="5990" y="6502"/>
                    <a:pt x="5992" y="6503"/>
                    <a:pt x="5995" y="6503"/>
                  </a:cubicBezTo>
                  <a:cubicBezTo>
                    <a:pt x="6007" y="6503"/>
                    <a:pt x="6037" y="6488"/>
                    <a:pt x="6037" y="6488"/>
                  </a:cubicBezTo>
                  <a:cubicBezTo>
                    <a:pt x="6025" y="6476"/>
                    <a:pt x="6002" y="6476"/>
                    <a:pt x="5990" y="6476"/>
                  </a:cubicBezTo>
                  <a:cubicBezTo>
                    <a:pt x="6013" y="6476"/>
                    <a:pt x="6061" y="6476"/>
                    <a:pt x="5966" y="6464"/>
                  </a:cubicBezTo>
                  <a:cubicBezTo>
                    <a:pt x="6007" y="6454"/>
                    <a:pt x="6039" y="6426"/>
                    <a:pt x="6055" y="6426"/>
                  </a:cubicBezTo>
                  <a:cubicBezTo>
                    <a:pt x="6056" y="6426"/>
                    <a:pt x="6057" y="6426"/>
                    <a:pt x="6058" y="6427"/>
                  </a:cubicBezTo>
                  <a:lnTo>
                    <a:pt x="6058" y="6427"/>
                  </a:lnTo>
                  <a:cubicBezTo>
                    <a:pt x="6041" y="6417"/>
                    <a:pt x="6016" y="6412"/>
                    <a:pt x="5990" y="6410"/>
                  </a:cubicBezTo>
                  <a:lnTo>
                    <a:pt x="5990" y="6410"/>
                  </a:lnTo>
                  <a:cubicBezTo>
                    <a:pt x="6019" y="6400"/>
                    <a:pt x="6044" y="6383"/>
                    <a:pt x="6049" y="6357"/>
                  </a:cubicBezTo>
                  <a:lnTo>
                    <a:pt x="6037" y="6357"/>
                  </a:lnTo>
                  <a:cubicBezTo>
                    <a:pt x="6032" y="6352"/>
                    <a:pt x="6027" y="6349"/>
                    <a:pt x="6022" y="6348"/>
                  </a:cubicBezTo>
                  <a:lnTo>
                    <a:pt x="6022" y="6348"/>
                  </a:lnTo>
                  <a:cubicBezTo>
                    <a:pt x="6024" y="6348"/>
                    <a:pt x="6025" y="6348"/>
                    <a:pt x="6027" y="6348"/>
                  </a:cubicBezTo>
                  <a:cubicBezTo>
                    <a:pt x="6037" y="6348"/>
                    <a:pt x="6049" y="6351"/>
                    <a:pt x="6061" y="6357"/>
                  </a:cubicBezTo>
                  <a:cubicBezTo>
                    <a:pt x="6049" y="6345"/>
                    <a:pt x="6013" y="6345"/>
                    <a:pt x="6013" y="6345"/>
                  </a:cubicBezTo>
                  <a:cubicBezTo>
                    <a:pt x="6013" y="6345"/>
                    <a:pt x="6018" y="6345"/>
                    <a:pt x="6025" y="6345"/>
                  </a:cubicBezTo>
                  <a:lnTo>
                    <a:pt x="6025" y="6345"/>
                  </a:lnTo>
                  <a:cubicBezTo>
                    <a:pt x="6025" y="6345"/>
                    <a:pt x="6025" y="6345"/>
                    <a:pt x="6025" y="6345"/>
                  </a:cubicBezTo>
                  <a:lnTo>
                    <a:pt x="6025" y="6345"/>
                  </a:lnTo>
                  <a:lnTo>
                    <a:pt x="6025" y="6345"/>
                  </a:lnTo>
                  <a:cubicBezTo>
                    <a:pt x="6025" y="6345"/>
                    <a:pt x="6025" y="6345"/>
                    <a:pt x="6025" y="6345"/>
                  </a:cubicBezTo>
                  <a:lnTo>
                    <a:pt x="6025" y="6345"/>
                  </a:lnTo>
                  <a:cubicBezTo>
                    <a:pt x="6014" y="6333"/>
                    <a:pt x="6025" y="6333"/>
                    <a:pt x="6025" y="6333"/>
                  </a:cubicBezTo>
                  <a:lnTo>
                    <a:pt x="5966" y="6333"/>
                  </a:lnTo>
                  <a:cubicBezTo>
                    <a:pt x="6037" y="6333"/>
                    <a:pt x="5978" y="6309"/>
                    <a:pt x="6013" y="6309"/>
                  </a:cubicBezTo>
                  <a:cubicBezTo>
                    <a:pt x="6001" y="6309"/>
                    <a:pt x="5986" y="6300"/>
                    <a:pt x="5971" y="6295"/>
                  </a:cubicBezTo>
                  <a:lnTo>
                    <a:pt x="5971" y="6295"/>
                  </a:lnTo>
                  <a:cubicBezTo>
                    <a:pt x="5996" y="6291"/>
                    <a:pt x="6017" y="6286"/>
                    <a:pt x="6049" y="6286"/>
                  </a:cubicBezTo>
                  <a:cubicBezTo>
                    <a:pt x="6025" y="6274"/>
                    <a:pt x="5990" y="6274"/>
                    <a:pt x="5966" y="6274"/>
                  </a:cubicBezTo>
                  <a:cubicBezTo>
                    <a:pt x="6002" y="6262"/>
                    <a:pt x="6097" y="6250"/>
                    <a:pt x="5990" y="6238"/>
                  </a:cubicBezTo>
                  <a:lnTo>
                    <a:pt x="6049" y="6238"/>
                  </a:lnTo>
                  <a:cubicBezTo>
                    <a:pt x="6038" y="6235"/>
                    <a:pt x="6032" y="6234"/>
                    <a:pt x="6028" y="6234"/>
                  </a:cubicBezTo>
                  <a:cubicBezTo>
                    <a:pt x="6020" y="6234"/>
                    <a:pt x="6020" y="6237"/>
                    <a:pt x="6017" y="6237"/>
                  </a:cubicBezTo>
                  <a:cubicBezTo>
                    <a:pt x="6013" y="6237"/>
                    <a:pt x="6007" y="6235"/>
                    <a:pt x="5990" y="6226"/>
                  </a:cubicBezTo>
                  <a:cubicBezTo>
                    <a:pt x="6049" y="6214"/>
                    <a:pt x="6121" y="6214"/>
                    <a:pt x="6180" y="6214"/>
                  </a:cubicBezTo>
                  <a:cubicBezTo>
                    <a:pt x="6148" y="6214"/>
                    <a:pt x="6115" y="6214"/>
                    <a:pt x="6083" y="6212"/>
                  </a:cubicBezTo>
                  <a:lnTo>
                    <a:pt x="6083" y="6212"/>
                  </a:lnTo>
                  <a:cubicBezTo>
                    <a:pt x="6177" y="6210"/>
                    <a:pt x="6328" y="6192"/>
                    <a:pt x="6423" y="6192"/>
                  </a:cubicBezTo>
                  <a:cubicBezTo>
                    <a:pt x="6460" y="6192"/>
                    <a:pt x="6489" y="6195"/>
                    <a:pt x="6502" y="6202"/>
                  </a:cubicBezTo>
                  <a:cubicBezTo>
                    <a:pt x="6490" y="6190"/>
                    <a:pt x="6406" y="6167"/>
                    <a:pt x="6406" y="6167"/>
                  </a:cubicBezTo>
                  <a:cubicBezTo>
                    <a:pt x="6441" y="6136"/>
                    <a:pt x="6502" y="6126"/>
                    <a:pt x="6569" y="6126"/>
                  </a:cubicBezTo>
                  <a:cubicBezTo>
                    <a:pt x="6683" y="6126"/>
                    <a:pt x="6814" y="6155"/>
                    <a:pt x="6859" y="6155"/>
                  </a:cubicBezTo>
                  <a:cubicBezTo>
                    <a:pt x="6835" y="6155"/>
                    <a:pt x="6835" y="6155"/>
                    <a:pt x="6847" y="6167"/>
                  </a:cubicBezTo>
                  <a:cubicBezTo>
                    <a:pt x="6787" y="6173"/>
                    <a:pt x="6805" y="6173"/>
                    <a:pt x="6823" y="6173"/>
                  </a:cubicBezTo>
                  <a:cubicBezTo>
                    <a:pt x="6841" y="6173"/>
                    <a:pt x="6859" y="6173"/>
                    <a:pt x="6799" y="6179"/>
                  </a:cubicBezTo>
                  <a:cubicBezTo>
                    <a:pt x="6847" y="6179"/>
                    <a:pt x="6775" y="6202"/>
                    <a:pt x="6764" y="6214"/>
                  </a:cubicBezTo>
                  <a:cubicBezTo>
                    <a:pt x="6771" y="6214"/>
                    <a:pt x="6801" y="6209"/>
                    <a:pt x="6801" y="6209"/>
                  </a:cubicBezTo>
                  <a:lnTo>
                    <a:pt x="6801" y="6209"/>
                  </a:lnTo>
                  <a:cubicBezTo>
                    <a:pt x="6802" y="6209"/>
                    <a:pt x="6795" y="6210"/>
                    <a:pt x="6775" y="6214"/>
                  </a:cubicBezTo>
                  <a:lnTo>
                    <a:pt x="6847" y="6214"/>
                  </a:lnTo>
                  <a:cubicBezTo>
                    <a:pt x="6799" y="6214"/>
                    <a:pt x="6811" y="6226"/>
                    <a:pt x="6764" y="6226"/>
                  </a:cubicBezTo>
                  <a:lnTo>
                    <a:pt x="6786" y="6226"/>
                  </a:lnTo>
                  <a:cubicBezTo>
                    <a:pt x="6764" y="6231"/>
                    <a:pt x="6740" y="6238"/>
                    <a:pt x="6740" y="6238"/>
                  </a:cubicBezTo>
                  <a:cubicBezTo>
                    <a:pt x="6764" y="6250"/>
                    <a:pt x="6799" y="6286"/>
                    <a:pt x="6823" y="6286"/>
                  </a:cubicBezTo>
                  <a:cubicBezTo>
                    <a:pt x="6797" y="6291"/>
                    <a:pt x="6819" y="6298"/>
                    <a:pt x="6837" y="6303"/>
                  </a:cubicBezTo>
                  <a:lnTo>
                    <a:pt x="6837" y="6303"/>
                  </a:lnTo>
                  <a:cubicBezTo>
                    <a:pt x="6826" y="6302"/>
                    <a:pt x="6818" y="6301"/>
                    <a:pt x="6812" y="6301"/>
                  </a:cubicBezTo>
                  <a:cubicBezTo>
                    <a:pt x="6810" y="6301"/>
                    <a:pt x="6809" y="6302"/>
                    <a:pt x="6807" y="6302"/>
                  </a:cubicBezTo>
                  <a:lnTo>
                    <a:pt x="6807" y="6302"/>
                  </a:lnTo>
                  <a:cubicBezTo>
                    <a:pt x="6809" y="6302"/>
                    <a:pt x="6810" y="6302"/>
                    <a:pt x="6811" y="6302"/>
                  </a:cubicBezTo>
                  <a:lnTo>
                    <a:pt x="6811" y="6302"/>
                  </a:lnTo>
                  <a:cubicBezTo>
                    <a:pt x="6810" y="6302"/>
                    <a:pt x="6808" y="6302"/>
                    <a:pt x="6806" y="6302"/>
                  </a:cubicBezTo>
                  <a:lnTo>
                    <a:pt x="6806" y="6302"/>
                  </a:lnTo>
                  <a:cubicBezTo>
                    <a:pt x="6780" y="6304"/>
                    <a:pt x="6826" y="6325"/>
                    <a:pt x="6775" y="6333"/>
                  </a:cubicBezTo>
                  <a:lnTo>
                    <a:pt x="6883" y="6333"/>
                  </a:lnTo>
                  <a:cubicBezTo>
                    <a:pt x="6883" y="6333"/>
                    <a:pt x="6787" y="6333"/>
                    <a:pt x="6787" y="6345"/>
                  </a:cubicBezTo>
                  <a:lnTo>
                    <a:pt x="6775" y="6345"/>
                  </a:lnTo>
                  <a:cubicBezTo>
                    <a:pt x="6809" y="6345"/>
                    <a:pt x="6820" y="6353"/>
                    <a:pt x="6831" y="6357"/>
                  </a:cubicBezTo>
                  <a:lnTo>
                    <a:pt x="6752" y="6357"/>
                  </a:lnTo>
                  <a:cubicBezTo>
                    <a:pt x="6859" y="6357"/>
                    <a:pt x="6716" y="6357"/>
                    <a:pt x="6799" y="6369"/>
                  </a:cubicBezTo>
                  <a:cubicBezTo>
                    <a:pt x="6799" y="6377"/>
                    <a:pt x="6764" y="6386"/>
                    <a:pt x="6739" y="6390"/>
                  </a:cubicBezTo>
                  <a:lnTo>
                    <a:pt x="6739" y="6390"/>
                  </a:lnTo>
                  <a:cubicBezTo>
                    <a:pt x="6733" y="6391"/>
                    <a:pt x="6725" y="6392"/>
                    <a:pt x="6716" y="6393"/>
                  </a:cubicBezTo>
                  <a:cubicBezTo>
                    <a:pt x="6716" y="6393"/>
                    <a:pt x="6753" y="6398"/>
                    <a:pt x="6781" y="6402"/>
                  </a:cubicBezTo>
                  <a:lnTo>
                    <a:pt x="6781" y="6402"/>
                  </a:lnTo>
                  <a:cubicBezTo>
                    <a:pt x="6782" y="6401"/>
                    <a:pt x="6783" y="6401"/>
                    <a:pt x="6784" y="6401"/>
                  </a:cubicBezTo>
                  <a:cubicBezTo>
                    <a:pt x="6786" y="6401"/>
                    <a:pt x="6789" y="6402"/>
                    <a:pt x="6792" y="6403"/>
                  </a:cubicBezTo>
                  <a:lnTo>
                    <a:pt x="6792" y="6403"/>
                  </a:lnTo>
                  <a:cubicBezTo>
                    <a:pt x="6788" y="6403"/>
                    <a:pt x="6785" y="6402"/>
                    <a:pt x="6781" y="6402"/>
                  </a:cubicBezTo>
                  <a:lnTo>
                    <a:pt x="6781" y="6402"/>
                  </a:lnTo>
                  <a:cubicBezTo>
                    <a:pt x="6779" y="6402"/>
                    <a:pt x="6777" y="6403"/>
                    <a:pt x="6775" y="6405"/>
                  </a:cubicBezTo>
                  <a:lnTo>
                    <a:pt x="6796" y="6405"/>
                  </a:lnTo>
                  <a:cubicBezTo>
                    <a:pt x="6795" y="6404"/>
                    <a:pt x="6793" y="6403"/>
                    <a:pt x="6792" y="6403"/>
                  </a:cubicBezTo>
                  <a:lnTo>
                    <a:pt x="6792" y="6403"/>
                  </a:lnTo>
                  <a:cubicBezTo>
                    <a:pt x="6801" y="6404"/>
                    <a:pt x="6808" y="6405"/>
                    <a:pt x="6811" y="6405"/>
                  </a:cubicBezTo>
                  <a:lnTo>
                    <a:pt x="6796" y="6405"/>
                  </a:lnTo>
                  <a:cubicBezTo>
                    <a:pt x="6804" y="6408"/>
                    <a:pt x="6812" y="6413"/>
                    <a:pt x="6818" y="6416"/>
                  </a:cubicBezTo>
                  <a:lnTo>
                    <a:pt x="6818" y="6416"/>
                  </a:lnTo>
                  <a:cubicBezTo>
                    <a:pt x="6793" y="6410"/>
                    <a:pt x="6787" y="6408"/>
                    <a:pt x="6781" y="6408"/>
                  </a:cubicBezTo>
                  <a:cubicBezTo>
                    <a:pt x="6775" y="6408"/>
                    <a:pt x="6769" y="6411"/>
                    <a:pt x="6740" y="6417"/>
                  </a:cubicBezTo>
                  <a:lnTo>
                    <a:pt x="6752" y="6417"/>
                  </a:lnTo>
                  <a:cubicBezTo>
                    <a:pt x="6775" y="6417"/>
                    <a:pt x="6799" y="6417"/>
                    <a:pt x="6823" y="6429"/>
                  </a:cubicBezTo>
                  <a:cubicBezTo>
                    <a:pt x="6807" y="6429"/>
                    <a:pt x="6775" y="6434"/>
                    <a:pt x="6752" y="6434"/>
                  </a:cubicBezTo>
                  <a:cubicBezTo>
                    <a:pt x="6741" y="6434"/>
                    <a:pt x="6732" y="6433"/>
                    <a:pt x="6728" y="6429"/>
                  </a:cubicBezTo>
                  <a:lnTo>
                    <a:pt x="6728" y="6429"/>
                  </a:lnTo>
                  <a:cubicBezTo>
                    <a:pt x="6734" y="6435"/>
                    <a:pt x="6746" y="6435"/>
                    <a:pt x="6758" y="6435"/>
                  </a:cubicBezTo>
                  <a:cubicBezTo>
                    <a:pt x="6769" y="6435"/>
                    <a:pt x="6781" y="6435"/>
                    <a:pt x="6787" y="6440"/>
                  </a:cubicBezTo>
                  <a:cubicBezTo>
                    <a:pt x="6732" y="6440"/>
                    <a:pt x="6787" y="6456"/>
                    <a:pt x="6781" y="6456"/>
                  </a:cubicBezTo>
                  <a:cubicBezTo>
                    <a:pt x="6779" y="6456"/>
                    <a:pt x="6769" y="6454"/>
                    <a:pt x="6745" y="6449"/>
                  </a:cubicBezTo>
                  <a:lnTo>
                    <a:pt x="6745" y="6449"/>
                  </a:lnTo>
                  <a:cubicBezTo>
                    <a:pt x="6743" y="6451"/>
                    <a:pt x="6733" y="6452"/>
                    <a:pt x="6712" y="6452"/>
                  </a:cubicBezTo>
                  <a:lnTo>
                    <a:pt x="6712" y="6452"/>
                  </a:lnTo>
                  <a:cubicBezTo>
                    <a:pt x="6708" y="6450"/>
                    <a:pt x="6704" y="6449"/>
                    <a:pt x="6700" y="6449"/>
                  </a:cubicBezTo>
                  <a:cubicBezTo>
                    <a:pt x="6697" y="6449"/>
                    <a:pt x="6694" y="6450"/>
                    <a:pt x="6692" y="6452"/>
                  </a:cubicBezTo>
                  <a:cubicBezTo>
                    <a:pt x="6700" y="6452"/>
                    <a:pt x="6707" y="6452"/>
                    <a:pt x="6712" y="6452"/>
                  </a:cubicBezTo>
                  <a:lnTo>
                    <a:pt x="6712" y="6452"/>
                  </a:lnTo>
                  <a:cubicBezTo>
                    <a:pt x="6722" y="6457"/>
                    <a:pt x="6733" y="6464"/>
                    <a:pt x="6740" y="6464"/>
                  </a:cubicBezTo>
                  <a:cubicBezTo>
                    <a:pt x="6716" y="6464"/>
                    <a:pt x="6716" y="6476"/>
                    <a:pt x="6740" y="6476"/>
                  </a:cubicBezTo>
                  <a:lnTo>
                    <a:pt x="6692" y="6476"/>
                  </a:lnTo>
                  <a:cubicBezTo>
                    <a:pt x="6716" y="6476"/>
                    <a:pt x="6740" y="6476"/>
                    <a:pt x="6775" y="6488"/>
                  </a:cubicBezTo>
                  <a:lnTo>
                    <a:pt x="6716" y="6488"/>
                  </a:lnTo>
                  <a:cubicBezTo>
                    <a:pt x="6769" y="6494"/>
                    <a:pt x="6758" y="6494"/>
                    <a:pt x="6729" y="6494"/>
                  </a:cubicBezTo>
                  <a:cubicBezTo>
                    <a:pt x="6701" y="6494"/>
                    <a:pt x="6656" y="6494"/>
                    <a:pt x="6644" y="6500"/>
                  </a:cubicBezTo>
                  <a:cubicBezTo>
                    <a:pt x="6692" y="6500"/>
                    <a:pt x="6704" y="6512"/>
                    <a:pt x="6752" y="6512"/>
                  </a:cubicBezTo>
                  <a:lnTo>
                    <a:pt x="6728" y="6512"/>
                  </a:lnTo>
                  <a:cubicBezTo>
                    <a:pt x="6712" y="6512"/>
                    <a:pt x="6745" y="6517"/>
                    <a:pt x="6768" y="6521"/>
                  </a:cubicBezTo>
                  <a:lnTo>
                    <a:pt x="6768" y="6521"/>
                  </a:lnTo>
                  <a:cubicBezTo>
                    <a:pt x="6772" y="6519"/>
                    <a:pt x="6776" y="6517"/>
                    <a:pt x="6776" y="6517"/>
                  </a:cubicBezTo>
                  <a:lnTo>
                    <a:pt x="6776" y="6517"/>
                  </a:lnTo>
                  <a:cubicBezTo>
                    <a:pt x="6777" y="6517"/>
                    <a:pt x="6775" y="6518"/>
                    <a:pt x="6769" y="6521"/>
                  </a:cubicBezTo>
                  <a:lnTo>
                    <a:pt x="6769" y="6521"/>
                  </a:lnTo>
                  <a:cubicBezTo>
                    <a:pt x="6768" y="6521"/>
                    <a:pt x="6768" y="6521"/>
                    <a:pt x="6768" y="6521"/>
                  </a:cubicBezTo>
                  <a:lnTo>
                    <a:pt x="6768" y="6521"/>
                  </a:lnTo>
                  <a:cubicBezTo>
                    <a:pt x="6760" y="6525"/>
                    <a:pt x="6750" y="6531"/>
                    <a:pt x="6757" y="6531"/>
                  </a:cubicBezTo>
                  <a:cubicBezTo>
                    <a:pt x="6759" y="6531"/>
                    <a:pt x="6765" y="6530"/>
                    <a:pt x="6774" y="6527"/>
                  </a:cubicBezTo>
                  <a:lnTo>
                    <a:pt x="6774" y="6527"/>
                  </a:lnTo>
                  <a:cubicBezTo>
                    <a:pt x="6772" y="6526"/>
                    <a:pt x="6768" y="6525"/>
                    <a:pt x="6764" y="6524"/>
                  </a:cubicBezTo>
                  <a:cubicBezTo>
                    <a:pt x="6766" y="6523"/>
                    <a:pt x="6767" y="6522"/>
                    <a:pt x="6769" y="6521"/>
                  </a:cubicBezTo>
                  <a:lnTo>
                    <a:pt x="6769" y="6521"/>
                  </a:lnTo>
                  <a:cubicBezTo>
                    <a:pt x="6779" y="6523"/>
                    <a:pt x="6787" y="6524"/>
                    <a:pt x="6787" y="6524"/>
                  </a:cubicBezTo>
                  <a:cubicBezTo>
                    <a:pt x="6782" y="6525"/>
                    <a:pt x="6778" y="6526"/>
                    <a:pt x="6774" y="6527"/>
                  </a:cubicBezTo>
                  <a:lnTo>
                    <a:pt x="6774" y="6527"/>
                  </a:lnTo>
                  <a:cubicBezTo>
                    <a:pt x="6779" y="6530"/>
                    <a:pt x="6776" y="6531"/>
                    <a:pt x="6769" y="6532"/>
                  </a:cubicBezTo>
                  <a:lnTo>
                    <a:pt x="6769" y="6532"/>
                  </a:lnTo>
                  <a:cubicBezTo>
                    <a:pt x="6715" y="6528"/>
                    <a:pt x="6689" y="6527"/>
                    <a:pt x="6681" y="6527"/>
                  </a:cubicBezTo>
                  <a:cubicBezTo>
                    <a:pt x="6664" y="6527"/>
                    <a:pt x="6723" y="6532"/>
                    <a:pt x="6756" y="6532"/>
                  </a:cubicBezTo>
                  <a:cubicBezTo>
                    <a:pt x="6761" y="6532"/>
                    <a:pt x="6765" y="6532"/>
                    <a:pt x="6769" y="6532"/>
                  </a:cubicBezTo>
                  <a:lnTo>
                    <a:pt x="6769" y="6532"/>
                  </a:lnTo>
                  <a:cubicBezTo>
                    <a:pt x="6785" y="6533"/>
                    <a:pt x="6803" y="6534"/>
                    <a:pt x="6823" y="6536"/>
                  </a:cubicBezTo>
                  <a:cubicBezTo>
                    <a:pt x="6787" y="6536"/>
                    <a:pt x="6787" y="6536"/>
                    <a:pt x="6823" y="6548"/>
                  </a:cubicBezTo>
                  <a:cubicBezTo>
                    <a:pt x="6728" y="6548"/>
                    <a:pt x="6764" y="6548"/>
                    <a:pt x="6656" y="6560"/>
                  </a:cubicBezTo>
                  <a:cubicBezTo>
                    <a:pt x="6680" y="6560"/>
                    <a:pt x="6709" y="6554"/>
                    <a:pt x="6737" y="6554"/>
                  </a:cubicBezTo>
                  <a:cubicBezTo>
                    <a:pt x="6750" y="6554"/>
                    <a:pt x="6764" y="6556"/>
                    <a:pt x="6775" y="6560"/>
                  </a:cubicBezTo>
                  <a:lnTo>
                    <a:pt x="6704" y="6560"/>
                  </a:lnTo>
                  <a:cubicBezTo>
                    <a:pt x="6734" y="6565"/>
                    <a:pt x="6750" y="6569"/>
                    <a:pt x="6757" y="6571"/>
                  </a:cubicBezTo>
                  <a:lnTo>
                    <a:pt x="6764" y="6571"/>
                  </a:lnTo>
                  <a:cubicBezTo>
                    <a:pt x="6757" y="6585"/>
                    <a:pt x="6758" y="6591"/>
                    <a:pt x="6765" y="6591"/>
                  </a:cubicBezTo>
                  <a:cubicBezTo>
                    <a:pt x="6766" y="6591"/>
                    <a:pt x="6767" y="6591"/>
                    <a:pt x="6768" y="6591"/>
                  </a:cubicBezTo>
                  <a:lnTo>
                    <a:pt x="6768" y="6591"/>
                  </a:lnTo>
                  <a:cubicBezTo>
                    <a:pt x="6751" y="6599"/>
                    <a:pt x="6762" y="6603"/>
                    <a:pt x="6780" y="6603"/>
                  </a:cubicBezTo>
                  <a:cubicBezTo>
                    <a:pt x="6791" y="6603"/>
                    <a:pt x="6804" y="6602"/>
                    <a:pt x="6816" y="6600"/>
                  </a:cubicBezTo>
                  <a:lnTo>
                    <a:pt x="6816" y="6600"/>
                  </a:lnTo>
                  <a:cubicBezTo>
                    <a:pt x="6803" y="6603"/>
                    <a:pt x="6798" y="6606"/>
                    <a:pt x="6799" y="6607"/>
                  </a:cubicBezTo>
                  <a:lnTo>
                    <a:pt x="6799" y="6607"/>
                  </a:lnTo>
                  <a:cubicBezTo>
                    <a:pt x="6790" y="6607"/>
                    <a:pt x="6779" y="6607"/>
                    <a:pt x="6764" y="6607"/>
                  </a:cubicBezTo>
                  <a:cubicBezTo>
                    <a:pt x="6787" y="6619"/>
                    <a:pt x="6823" y="6619"/>
                    <a:pt x="6847" y="6619"/>
                  </a:cubicBezTo>
                  <a:lnTo>
                    <a:pt x="6811" y="6619"/>
                  </a:lnTo>
                  <a:cubicBezTo>
                    <a:pt x="6871" y="6619"/>
                    <a:pt x="6930" y="6631"/>
                    <a:pt x="6990" y="6631"/>
                  </a:cubicBezTo>
                  <a:cubicBezTo>
                    <a:pt x="6962" y="6635"/>
                    <a:pt x="6946" y="6636"/>
                    <a:pt x="6933" y="6636"/>
                  </a:cubicBezTo>
                  <a:cubicBezTo>
                    <a:pt x="6908" y="6636"/>
                    <a:pt x="6894" y="6631"/>
                    <a:pt x="6823" y="6631"/>
                  </a:cubicBezTo>
                  <a:lnTo>
                    <a:pt x="6787" y="6631"/>
                  </a:lnTo>
                  <a:cubicBezTo>
                    <a:pt x="6787" y="6634"/>
                    <a:pt x="6789" y="6635"/>
                    <a:pt x="6791" y="6635"/>
                  </a:cubicBezTo>
                  <a:cubicBezTo>
                    <a:pt x="6792" y="6635"/>
                    <a:pt x="6793" y="6634"/>
                    <a:pt x="6793" y="6634"/>
                  </a:cubicBezTo>
                  <a:lnTo>
                    <a:pt x="6793" y="6634"/>
                  </a:lnTo>
                  <a:cubicBezTo>
                    <a:pt x="6789" y="6636"/>
                    <a:pt x="6784" y="6639"/>
                    <a:pt x="6775" y="6643"/>
                  </a:cubicBezTo>
                  <a:cubicBezTo>
                    <a:pt x="6823" y="6643"/>
                    <a:pt x="6871" y="6655"/>
                    <a:pt x="6930" y="6655"/>
                  </a:cubicBezTo>
                  <a:cubicBezTo>
                    <a:pt x="6752" y="6655"/>
                    <a:pt x="6883" y="6655"/>
                    <a:pt x="6775" y="6643"/>
                  </a:cubicBezTo>
                  <a:lnTo>
                    <a:pt x="6775" y="6643"/>
                  </a:lnTo>
                  <a:cubicBezTo>
                    <a:pt x="6787" y="6655"/>
                    <a:pt x="6799" y="6655"/>
                    <a:pt x="6811" y="6655"/>
                  </a:cubicBezTo>
                  <a:lnTo>
                    <a:pt x="6775" y="6655"/>
                  </a:lnTo>
                  <a:cubicBezTo>
                    <a:pt x="6799" y="6655"/>
                    <a:pt x="6823" y="6655"/>
                    <a:pt x="6847" y="6667"/>
                  </a:cubicBezTo>
                  <a:lnTo>
                    <a:pt x="6833" y="6667"/>
                  </a:lnTo>
                  <a:cubicBezTo>
                    <a:pt x="6834" y="6669"/>
                    <a:pt x="6835" y="6671"/>
                    <a:pt x="6835" y="6674"/>
                  </a:cubicBezTo>
                  <a:lnTo>
                    <a:pt x="6835" y="6674"/>
                  </a:lnTo>
                  <a:cubicBezTo>
                    <a:pt x="6835" y="6674"/>
                    <a:pt x="6834" y="6673"/>
                    <a:pt x="6834" y="6673"/>
                  </a:cubicBezTo>
                  <a:cubicBezTo>
                    <a:pt x="6832" y="6673"/>
                    <a:pt x="6827" y="6679"/>
                    <a:pt x="6811" y="6679"/>
                  </a:cubicBezTo>
                  <a:cubicBezTo>
                    <a:pt x="6799" y="6702"/>
                    <a:pt x="6942" y="6702"/>
                    <a:pt x="6871" y="6702"/>
                  </a:cubicBezTo>
                  <a:lnTo>
                    <a:pt x="6787" y="6702"/>
                  </a:lnTo>
                  <a:cubicBezTo>
                    <a:pt x="6859" y="6702"/>
                    <a:pt x="6930" y="6702"/>
                    <a:pt x="7002" y="6714"/>
                  </a:cubicBezTo>
                  <a:cubicBezTo>
                    <a:pt x="6966" y="6708"/>
                    <a:pt x="6930" y="6708"/>
                    <a:pt x="6894" y="6708"/>
                  </a:cubicBezTo>
                  <a:cubicBezTo>
                    <a:pt x="6859" y="6708"/>
                    <a:pt x="6823" y="6708"/>
                    <a:pt x="6787" y="6702"/>
                  </a:cubicBezTo>
                  <a:lnTo>
                    <a:pt x="6787" y="6702"/>
                  </a:lnTo>
                  <a:cubicBezTo>
                    <a:pt x="6775" y="6714"/>
                    <a:pt x="6871" y="6714"/>
                    <a:pt x="6871" y="6714"/>
                  </a:cubicBezTo>
                  <a:cubicBezTo>
                    <a:pt x="6847" y="6714"/>
                    <a:pt x="6811" y="6714"/>
                    <a:pt x="6787" y="6726"/>
                  </a:cubicBezTo>
                  <a:cubicBezTo>
                    <a:pt x="6805" y="6720"/>
                    <a:pt x="6820" y="6717"/>
                    <a:pt x="6835" y="6717"/>
                  </a:cubicBezTo>
                  <a:cubicBezTo>
                    <a:pt x="6850" y="6717"/>
                    <a:pt x="6865" y="6720"/>
                    <a:pt x="6883" y="6726"/>
                  </a:cubicBezTo>
                  <a:lnTo>
                    <a:pt x="6775" y="6726"/>
                  </a:lnTo>
                  <a:cubicBezTo>
                    <a:pt x="6787" y="6726"/>
                    <a:pt x="6787" y="6726"/>
                    <a:pt x="6787" y="6738"/>
                  </a:cubicBezTo>
                  <a:cubicBezTo>
                    <a:pt x="6801" y="6738"/>
                    <a:pt x="6836" y="6746"/>
                    <a:pt x="6867" y="6750"/>
                  </a:cubicBezTo>
                  <a:lnTo>
                    <a:pt x="6799" y="6750"/>
                  </a:lnTo>
                  <a:cubicBezTo>
                    <a:pt x="6823" y="6750"/>
                    <a:pt x="6846" y="6750"/>
                    <a:pt x="6869" y="6750"/>
                  </a:cubicBezTo>
                  <a:lnTo>
                    <a:pt x="6869" y="6750"/>
                  </a:lnTo>
                  <a:cubicBezTo>
                    <a:pt x="6882" y="6752"/>
                    <a:pt x="6893" y="6753"/>
                    <a:pt x="6902" y="6753"/>
                  </a:cubicBezTo>
                  <a:cubicBezTo>
                    <a:pt x="6909" y="6753"/>
                    <a:pt x="6914" y="6753"/>
                    <a:pt x="6916" y="6751"/>
                  </a:cubicBezTo>
                  <a:lnTo>
                    <a:pt x="6916" y="6751"/>
                  </a:lnTo>
                  <a:cubicBezTo>
                    <a:pt x="6959" y="6753"/>
                    <a:pt x="7000" y="6756"/>
                    <a:pt x="7037" y="6762"/>
                  </a:cubicBezTo>
                  <a:cubicBezTo>
                    <a:pt x="7014" y="6762"/>
                    <a:pt x="7014" y="6762"/>
                    <a:pt x="7049" y="6774"/>
                  </a:cubicBezTo>
                  <a:cubicBezTo>
                    <a:pt x="6965" y="6765"/>
                    <a:pt x="6887" y="6757"/>
                    <a:pt x="6810" y="6757"/>
                  </a:cubicBezTo>
                  <a:cubicBezTo>
                    <a:pt x="6779" y="6757"/>
                    <a:pt x="6747" y="6758"/>
                    <a:pt x="6716" y="6762"/>
                  </a:cubicBezTo>
                  <a:cubicBezTo>
                    <a:pt x="6740" y="6762"/>
                    <a:pt x="6775" y="6774"/>
                    <a:pt x="6799" y="6774"/>
                  </a:cubicBezTo>
                  <a:cubicBezTo>
                    <a:pt x="6787" y="6762"/>
                    <a:pt x="6764" y="6762"/>
                    <a:pt x="6752" y="6762"/>
                  </a:cubicBezTo>
                  <a:cubicBezTo>
                    <a:pt x="6799" y="6762"/>
                    <a:pt x="6847" y="6762"/>
                    <a:pt x="6883" y="6774"/>
                  </a:cubicBezTo>
                  <a:lnTo>
                    <a:pt x="6775" y="6774"/>
                  </a:lnTo>
                  <a:cubicBezTo>
                    <a:pt x="6787" y="6786"/>
                    <a:pt x="6787" y="6786"/>
                    <a:pt x="6799" y="6786"/>
                  </a:cubicBezTo>
                  <a:cubicBezTo>
                    <a:pt x="6789" y="6786"/>
                    <a:pt x="6771" y="6794"/>
                    <a:pt x="6758" y="6797"/>
                  </a:cubicBezTo>
                  <a:cubicBezTo>
                    <a:pt x="6851" y="6786"/>
                    <a:pt x="6944" y="6786"/>
                    <a:pt x="7037" y="6786"/>
                  </a:cubicBezTo>
                  <a:cubicBezTo>
                    <a:pt x="6954" y="6798"/>
                    <a:pt x="6883" y="6798"/>
                    <a:pt x="6799" y="6798"/>
                  </a:cubicBezTo>
                  <a:cubicBezTo>
                    <a:pt x="6799" y="6798"/>
                    <a:pt x="6799" y="6798"/>
                    <a:pt x="6799" y="6798"/>
                  </a:cubicBezTo>
                  <a:lnTo>
                    <a:pt x="6799" y="6798"/>
                  </a:lnTo>
                  <a:cubicBezTo>
                    <a:pt x="6805" y="6804"/>
                    <a:pt x="6829" y="6807"/>
                    <a:pt x="6839" y="6807"/>
                  </a:cubicBezTo>
                  <a:cubicBezTo>
                    <a:pt x="6844" y="6807"/>
                    <a:pt x="6846" y="6806"/>
                    <a:pt x="6844" y="6805"/>
                  </a:cubicBezTo>
                  <a:lnTo>
                    <a:pt x="6844" y="6805"/>
                  </a:lnTo>
                  <a:cubicBezTo>
                    <a:pt x="6881" y="6810"/>
                    <a:pt x="6914" y="6813"/>
                    <a:pt x="6966" y="6821"/>
                  </a:cubicBezTo>
                  <a:cubicBezTo>
                    <a:pt x="6918" y="6821"/>
                    <a:pt x="6894" y="6845"/>
                    <a:pt x="6847" y="6845"/>
                  </a:cubicBezTo>
                  <a:lnTo>
                    <a:pt x="6823" y="6845"/>
                  </a:lnTo>
                  <a:cubicBezTo>
                    <a:pt x="6799" y="6845"/>
                    <a:pt x="6871" y="6851"/>
                    <a:pt x="6893" y="6851"/>
                  </a:cubicBezTo>
                  <a:cubicBezTo>
                    <a:pt x="6904" y="6851"/>
                    <a:pt x="6902" y="6849"/>
                    <a:pt x="6871" y="6845"/>
                  </a:cubicBezTo>
                  <a:cubicBezTo>
                    <a:pt x="6918" y="6845"/>
                    <a:pt x="6978" y="6845"/>
                    <a:pt x="7025" y="6857"/>
                  </a:cubicBezTo>
                  <a:lnTo>
                    <a:pt x="7002" y="6857"/>
                  </a:lnTo>
                  <a:cubicBezTo>
                    <a:pt x="6990" y="6857"/>
                    <a:pt x="7085" y="6869"/>
                    <a:pt x="7061" y="6869"/>
                  </a:cubicBezTo>
                  <a:cubicBezTo>
                    <a:pt x="7003" y="6874"/>
                    <a:pt x="6960" y="6878"/>
                    <a:pt x="6928" y="6881"/>
                  </a:cubicBezTo>
                  <a:lnTo>
                    <a:pt x="6928" y="6881"/>
                  </a:lnTo>
                  <a:cubicBezTo>
                    <a:pt x="6951" y="6880"/>
                    <a:pt x="7186" y="6877"/>
                    <a:pt x="7145" y="6869"/>
                  </a:cubicBezTo>
                  <a:lnTo>
                    <a:pt x="7133" y="6869"/>
                  </a:lnTo>
                  <a:cubicBezTo>
                    <a:pt x="7133" y="6857"/>
                    <a:pt x="7097" y="6857"/>
                    <a:pt x="7097" y="6845"/>
                  </a:cubicBezTo>
                  <a:cubicBezTo>
                    <a:pt x="7097" y="6821"/>
                    <a:pt x="7168" y="6821"/>
                    <a:pt x="7180" y="6810"/>
                  </a:cubicBezTo>
                  <a:cubicBezTo>
                    <a:pt x="7180" y="6810"/>
                    <a:pt x="7097" y="6786"/>
                    <a:pt x="7085" y="6786"/>
                  </a:cubicBezTo>
                  <a:cubicBezTo>
                    <a:pt x="7085" y="6786"/>
                    <a:pt x="7109" y="6762"/>
                    <a:pt x="7121" y="6762"/>
                  </a:cubicBezTo>
                  <a:cubicBezTo>
                    <a:pt x="7085" y="6750"/>
                    <a:pt x="7097" y="6750"/>
                    <a:pt x="7121" y="6750"/>
                  </a:cubicBezTo>
                  <a:cubicBezTo>
                    <a:pt x="7109" y="6750"/>
                    <a:pt x="7097" y="6750"/>
                    <a:pt x="7097" y="6738"/>
                  </a:cubicBezTo>
                  <a:lnTo>
                    <a:pt x="7061" y="6738"/>
                  </a:lnTo>
                  <a:cubicBezTo>
                    <a:pt x="7133" y="6738"/>
                    <a:pt x="7025" y="6738"/>
                    <a:pt x="7097" y="6726"/>
                  </a:cubicBezTo>
                  <a:lnTo>
                    <a:pt x="7014" y="6726"/>
                  </a:lnTo>
                  <a:cubicBezTo>
                    <a:pt x="7025" y="6726"/>
                    <a:pt x="7037" y="6726"/>
                    <a:pt x="7025" y="6714"/>
                  </a:cubicBezTo>
                  <a:lnTo>
                    <a:pt x="7014" y="6714"/>
                  </a:lnTo>
                  <a:cubicBezTo>
                    <a:pt x="7091" y="6702"/>
                    <a:pt x="7103" y="6699"/>
                    <a:pt x="7089" y="6699"/>
                  </a:cubicBezTo>
                  <a:cubicBezTo>
                    <a:pt x="7082" y="6699"/>
                    <a:pt x="7066" y="6700"/>
                    <a:pt x="7049" y="6701"/>
                  </a:cubicBezTo>
                  <a:lnTo>
                    <a:pt x="7049" y="6701"/>
                  </a:lnTo>
                  <a:cubicBezTo>
                    <a:pt x="7037" y="6678"/>
                    <a:pt x="7038" y="6666"/>
                    <a:pt x="7085" y="6655"/>
                  </a:cubicBezTo>
                  <a:lnTo>
                    <a:pt x="7085" y="6655"/>
                  </a:lnTo>
                  <a:cubicBezTo>
                    <a:pt x="7082" y="6655"/>
                    <a:pt x="7080" y="6655"/>
                    <a:pt x="7077" y="6656"/>
                  </a:cubicBezTo>
                  <a:lnTo>
                    <a:pt x="7077" y="6656"/>
                  </a:lnTo>
                  <a:cubicBezTo>
                    <a:pt x="7077" y="6655"/>
                    <a:pt x="7072" y="6655"/>
                    <a:pt x="7061" y="6655"/>
                  </a:cubicBezTo>
                  <a:cubicBezTo>
                    <a:pt x="7216" y="6643"/>
                    <a:pt x="7002" y="6643"/>
                    <a:pt x="7133" y="6643"/>
                  </a:cubicBezTo>
                  <a:cubicBezTo>
                    <a:pt x="7131" y="6641"/>
                    <a:pt x="7129" y="6640"/>
                    <a:pt x="7128" y="6638"/>
                  </a:cubicBezTo>
                  <a:lnTo>
                    <a:pt x="7128" y="6638"/>
                  </a:lnTo>
                  <a:cubicBezTo>
                    <a:pt x="7134" y="6640"/>
                    <a:pt x="7139" y="6641"/>
                    <a:pt x="7145" y="6643"/>
                  </a:cubicBezTo>
                  <a:cubicBezTo>
                    <a:pt x="7133" y="6637"/>
                    <a:pt x="7127" y="6634"/>
                    <a:pt x="7125" y="6634"/>
                  </a:cubicBezTo>
                  <a:lnTo>
                    <a:pt x="7125" y="6634"/>
                  </a:lnTo>
                  <a:cubicBezTo>
                    <a:pt x="7124" y="6634"/>
                    <a:pt x="7125" y="6635"/>
                    <a:pt x="7128" y="6638"/>
                  </a:cubicBezTo>
                  <a:lnTo>
                    <a:pt x="7128" y="6638"/>
                  </a:lnTo>
                  <a:cubicBezTo>
                    <a:pt x="7095" y="6631"/>
                    <a:pt x="7056" y="6631"/>
                    <a:pt x="7025" y="6631"/>
                  </a:cubicBezTo>
                  <a:lnTo>
                    <a:pt x="7002" y="6631"/>
                  </a:lnTo>
                  <a:cubicBezTo>
                    <a:pt x="7025" y="6631"/>
                    <a:pt x="7049" y="6631"/>
                    <a:pt x="7061" y="6619"/>
                  </a:cubicBezTo>
                  <a:cubicBezTo>
                    <a:pt x="7061" y="6619"/>
                    <a:pt x="7002" y="6595"/>
                    <a:pt x="7002" y="6595"/>
                  </a:cubicBezTo>
                  <a:cubicBezTo>
                    <a:pt x="7014" y="6595"/>
                    <a:pt x="7025" y="6583"/>
                    <a:pt x="7037" y="6583"/>
                  </a:cubicBezTo>
                  <a:lnTo>
                    <a:pt x="6978" y="6583"/>
                  </a:lnTo>
                  <a:cubicBezTo>
                    <a:pt x="7008" y="6577"/>
                    <a:pt x="7019" y="6577"/>
                    <a:pt x="7021" y="6577"/>
                  </a:cubicBezTo>
                  <a:cubicBezTo>
                    <a:pt x="7022" y="6577"/>
                    <a:pt x="7014" y="6577"/>
                    <a:pt x="7002" y="6571"/>
                  </a:cubicBezTo>
                  <a:cubicBezTo>
                    <a:pt x="7049" y="6571"/>
                    <a:pt x="7097" y="6560"/>
                    <a:pt x="7145" y="6560"/>
                  </a:cubicBezTo>
                  <a:cubicBezTo>
                    <a:pt x="7109" y="6560"/>
                    <a:pt x="7085" y="6548"/>
                    <a:pt x="7061" y="6536"/>
                  </a:cubicBezTo>
                  <a:lnTo>
                    <a:pt x="7076" y="6536"/>
                  </a:lnTo>
                  <a:cubicBezTo>
                    <a:pt x="7071" y="6530"/>
                    <a:pt x="7061" y="6519"/>
                    <a:pt x="7025" y="6512"/>
                  </a:cubicBezTo>
                  <a:cubicBezTo>
                    <a:pt x="7143" y="6512"/>
                    <a:pt x="7058" y="6512"/>
                    <a:pt x="7040" y="6503"/>
                  </a:cubicBezTo>
                  <a:lnTo>
                    <a:pt x="7040" y="6503"/>
                  </a:lnTo>
                  <a:cubicBezTo>
                    <a:pt x="7041" y="6503"/>
                    <a:pt x="7042" y="6503"/>
                    <a:pt x="7042" y="6503"/>
                  </a:cubicBezTo>
                  <a:cubicBezTo>
                    <a:pt x="7054" y="6503"/>
                    <a:pt x="7085" y="6488"/>
                    <a:pt x="7085" y="6488"/>
                  </a:cubicBezTo>
                  <a:cubicBezTo>
                    <a:pt x="7073" y="6476"/>
                    <a:pt x="7049" y="6476"/>
                    <a:pt x="7037" y="6476"/>
                  </a:cubicBezTo>
                  <a:cubicBezTo>
                    <a:pt x="7061" y="6476"/>
                    <a:pt x="7109" y="6476"/>
                    <a:pt x="7025" y="6464"/>
                  </a:cubicBezTo>
                  <a:cubicBezTo>
                    <a:pt x="7056" y="6454"/>
                    <a:pt x="7087" y="6426"/>
                    <a:pt x="7102" y="6426"/>
                  </a:cubicBezTo>
                  <a:cubicBezTo>
                    <a:pt x="7104" y="6426"/>
                    <a:pt x="7105" y="6426"/>
                    <a:pt x="7106" y="6427"/>
                  </a:cubicBezTo>
                  <a:lnTo>
                    <a:pt x="7106" y="6427"/>
                  </a:lnTo>
                  <a:cubicBezTo>
                    <a:pt x="7089" y="6417"/>
                    <a:pt x="7064" y="6412"/>
                    <a:pt x="7037" y="6410"/>
                  </a:cubicBezTo>
                  <a:lnTo>
                    <a:pt x="7037" y="6410"/>
                  </a:lnTo>
                  <a:cubicBezTo>
                    <a:pt x="7066" y="6400"/>
                    <a:pt x="7092" y="6383"/>
                    <a:pt x="7097" y="6357"/>
                  </a:cubicBezTo>
                  <a:lnTo>
                    <a:pt x="7085" y="6357"/>
                  </a:lnTo>
                  <a:cubicBezTo>
                    <a:pt x="7073" y="6345"/>
                    <a:pt x="7061" y="6345"/>
                    <a:pt x="7049" y="6345"/>
                  </a:cubicBezTo>
                  <a:cubicBezTo>
                    <a:pt x="7073" y="6345"/>
                    <a:pt x="7085" y="6345"/>
                    <a:pt x="7109" y="6357"/>
                  </a:cubicBezTo>
                  <a:cubicBezTo>
                    <a:pt x="7097" y="6345"/>
                    <a:pt x="7061" y="6345"/>
                    <a:pt x="7061" y="6345"/>
                  </a:cubicBezTo>
                  <a:cubicBezTo>
                    <a:pt x="7061" y="6345"/>
                    <a:pt x="7066" y="6345"/>
                    <a:pt x="7072" y="6345"/>
                  </a:cubicBezTo>
                  <a:lnTo>
                    <a:pt x="7072" y="6345"/>
                  </a:lnTo>
                  <a:cubicBezTo>
                    <a:pt x="7073" y="6345"/>
                    <a:pt x="7073" y="6345"/>
                    <a:pt x="7073" y="6345"/>
                  </a:cubicBezTo>
                  <a:lnTo>
                    <a:pt x="7074" y="6344"/>
                  </a:lnTo>
                  <a:lnTo>
                    <a:pt x="7074" y="6344"/>
                  </a:lnTo>
                  <a:cubicBezTo>
                    <a:pt x="7073" y="6344"/>
                    <a:pt x="7073" y="6345"/>
                    <a:pt x="7072" y="6345"/>
                  </a:cubicBezTo>
                  <a:lnTo>
                    <a:pt x="7072" y="6345"/>
                  </a:lnTo>
                  <a:cubicBezTo>
                    <a:pt x="7062" y="6333"/>
                    <a:pt x="7073" y="6333"/>
                    <a:pt x="7085" y="6333"/>
                  </a:cubicBezTo>
                  <a:lnTo>
                    <a:pt x="7014" y="6333"/>
                  </a:lnTo>
                  <a:cubicBezTo>
                    <a:pt x="7085" y="6333"/>
                    <a:pt x="7025" y="6309"/>
                    <a:pt x="7061" y="6309"/>
                  </a:cubicBezTo>
                  <a:cubicBezTo>
                    <a:pt x="7048" y="6309"/>
                    <a:pt x="7031" y="6299"/>
                    <a:pt x="7015" y="6291"/>
                  </a:cubicBezTo>
                  <a:lnTo>
                    <a:pt x="7015" y="6291"/>
                  </a:lnTo>
                  <a:cubicBezTo>
                    <a:pt x="7017" y="6291"/>
                    <a:pt x="7020" y="6291"/>
                    <a:pt x="7022" y="6291"/>
                  </a:cubicBezTo>
                  <a:cubicBezTo>
                    <a:pt x="7049" y="6291"/>
                    <a:pt x="7073" y="6286"/>
                    <a:pt x="7097" y="6286"/>
                  </a:cubicBezTo>
                  <a:cubicBezTo>
                    <a:pt x="7073" y="6274"/>
                    <a:pt x="7049" y="6274"/>
                    <a:pt x="7014" y="6274"/>
                  </a:cubicBezTo>
                  <a:cubicBezTo>
                    <a:pt x="7049" y="6262"/>
                    <a:pt x="7156" y="6250"/>
                    <a:pt x="7037" y="6238"/>
                  </a:cubicBezTo>
                  <a:lnTo>
                    <a:pt x="7109" y="6238"/>
                  </a:lnTo>
                  <a:cubicBezTo>
                    <a:pt x="7095" y="6235"/>
                    <a:pt x="7087" y="6234"/>
                    <a:pt x="7081" y="6234"/>
                  </a:cubicBezTo>
                  <a:cubicBezTo>
                    <a:pt x="7071" y="6234"/>
                    <a:pt x="7069" y="6237"/>
                    <a:pt x="7065" y="6237"/>
                  </a:cubicBezTo>
                  <a:cubicBezTo>
                    <a:pt x="7061" y="6237"/>
                    <a:pt x="7055" y="6235"/>
                    <a:pt x="7037" y="6226"/>
                  </a:cubicBezTo>
                  <a:cubicBezTo>
                    <a:pt x="7121" y="6202"/>
                    <a:pt x="6954" y="6202"/>
                    <a:pt x="7109" y="6167"/>
                  </a:cubicBezTo>
                  <a:lnTo>
                    <a:pt x="7085" y="6167"/>
                  </a:lnTo>
                  <a:cubicBezTo>
                    <a:pt x="7061" y="6155"/>
                    <a:pt x="7049" y="6155"/>
                    <a:pt x="7025" y="6155"/>
                  </a:cubicBezTo>
                  <a:lnTo>
                    <a:pt x="7002" y="6155"/>
                  </a:lnTo>
                  <a:cubicBezTo>
                    <a:pt x="7108" y="6144"/>
                    <a:pt x="7166" y="6105"/>
                    <a:pt x="7271" y="6105"/>
                  </a:cubicBezTo>
                  <a:cubicBezTo>
                    <a:pt x="7283" y="6105"/>
                    <a:pt x="7297" y="6106"/>
                    <a:pt x="7311" y="6107"/>
                  </a:cubicBezTo>
                  <a:cubicBezTo>
                    <a:pt x="7264" y="6119"/>
                    <a:pt x="7204" y="6143"/>
                    <a:pt x="7145" y="6155"/>
                  </a:cubicBezTo>
                  <a:cubicBezTo>
                    <a:pt x="7180" y="6149"/>
                    <a:pt x="7216" y="6149"/>
                    <a:pt x="7252" y="6149"/>
                  </a:cubicBezTo>
                  <a:cubicBezTo>
                    <a:pt x="7287" y="6149"/>
                    <a:pt x="7323" y="6149"/>
                    <a:pt x="7359" y="6143"/>
                  </a:cubicBezTo>
                  <a:lnTo>
                    <a:pt x="7359" y="6143"/>
                  </a:lnTo>
                  <a:cubicBezTo>
                    <a:pt x="7347" y="6155"/>
                    <a:pt x="7323" y="6179"/>
                    <a:pt x="7311" y="6190"/>
                  </a:cubicBezTo>
                  <a:cubicBezTo>
                    <a:pt x="7416" y="6176"/>
                    <a:pt x="7516" y="6171"/>
                    <a:pt x="7618" y="6171"/>
                  </a:cubicBezTo>
                  <a:cubicBezTo>
                    <a:pt x="7689" y="6171"/>
                    <a:pt x="7761" y="6174"/>
                    <a:pt x="7835" y="6179"/>
                  </a:cubicBezTo>
                  <a:cubicBezTo>
                    <a:pt x="7764" y="6143"/>
                    <a:pt x="8192" y="6131"/>
                    <a:pt x="8252" y="6131"/>
                  </a:cubicBezTo>
                  <a:cubicBezTo>
                    <a:pt x="8213" y="6150"/>
                    <a:pt x="8175" y="6162"/>
                    <a:pt x="8130" y="6165"/>
                  </a:cubicBezTo>
                  <a:lnTo>
                    <a:pt x="8130" y="6165"/>
                  </a:lnTo>
                  <a:cubicBezTo>
                    <a:pt x="8108" y="6155"/>
                    <a:pt x="8096" y="6155"/>
                    <a:pt x="8073" y="6155"/>
                  </a:cubicBezTo>
                  <a:cubicBezTo>
                    <a:pt x="8014" y="6155"/>
                    <a:pt x="7859" y="6179"/>
                    <a:pt x="7847" y="6179"/>
                  </a:cubicBezTo>
                  <a:cubicBezTo>
                    <a:pt x="7907" y="6179"/>
                    <a:pt x="7835" y="6202"/>
                    <a:pt x="7823" y="6214"/>
                  </a:cubicBezTo>
                  <a:cubicBezTo>
                    <a:pt x="7831" y="6214"/>
                    <a:pt x="7860" y="6209"/>
                    <a:pt x="7861" y="6209"/>
                  </a:cubicBezTo>
                  <a:lnTo>
                    <a:pt x="7861" y="6209"/>
                  </a:lnTo>
                  <a:cubicBezTo>
                    <a:pt x="7862" y="6209"/>
                    <a:pt x="7855" y="6210"/>
                    <a:pt x="7835" y="6214"/>
                  </a:cubicBezTo>
                  <a:lnTo>
                    <a:pt x="7895" y="6214"/>
                  </a:lnTo>
                  <a:cubicBezTo>
                    <a:pt x="7847" y="6214"/>
                    <a:pt x="7859" y="6226"/>
                    <a:pt x="7811" y="6226"/>
                  </a:cubicBezTo>
                  <a:lnTo>
                    <a:pt x="7834" y="6226"/>
                  </a:lnTo>
                  <a:cubicBezTo>
                    <a:pt x="7811" y="6231"/>
                    <a:pt x="7787" y="6238"/>
                    <a:pt x="7787" y="6238"/>
                  </a:cubicBezTo>
                  <a:cubicBezTo>
                    <a:pt x="7811" y="6250"/>
                    <a:pt x="7847" y="6286"/>
                    <a:pt x="7871" y="6286"/>
                  </a:cubicBezTo>
                  <a:cubicBezTo>
                    <a:pt x="7845" y="6291"/>
                    <a:pt x="7867" y="6298"/>
                    <a:pt x="7884" y="6303"/>
                  </a:cubicBezTo>
                  <a:lnTo>
                    <a:pt x="7884" y="6303"/>
                  </a:lnTo>
                  <a:cubicBezTo>
                    <a:pt x="7874" y="6302"/>
                    <a:pt x="7867" y="6301"/>
                    <a:pt x="7861" y="6301"/>
                  </a:cubicBezTo>
                  <a:cubicBezTo>
                    <a:pt x="7859" y="6301"/>
                    <a:pt x="7857" y="6302"/>
                    <a:pt x="7856" y="6302"/>
                  </a:cubicBezTo>
                  <a:lnTo>
                    <a:pt x="7856" y="6302"/>
                  </a:lnTo>
                  <a:cubicBezTo>
                    <a:pt x="7844" y="6299"/>
                    <a:pt x="7833" y="6298"/>
                    <a:pt x="7823" y="6298"/>
                  </a:cubicBezTo>
                  <a:cubicBezTo>
                    <a:pt x="7835" y="6299"/>
                    <a:pt x="7846" y="6301"/>
                    <a:pt x="7855" y="6302"/>
                  </a:cubicBezTo>
                  <a:lnTo>
                    <a:pt x="7855" y="6302"/>
                  </a:lnTo>
                  <a:cubicBezTo>
                    <a:pt x="7855" y="6302"/>
                    <a:pt x="7855" y="6302"/>
                    <a:pt x="7856" y="6302"/>
                  </a:cubicBezTo>
                  <a:lnTo>
                    <a:pt x="7856" y="6302"/>
                  </a:lnTo>
                  <a:cubicBezTo>
                    <a:pt x="7857" y="6302"/>
                    <a:pt x="7858" y="6302"/>
                    <a:pt x="7859" y="6302"/>
                  </a:cubicBezTo>
                  <a:lnTo>
                    <a:pt x="7859" y="6302"/>
                  </a:lnTo>
                  <a:cubicBezTo>
                    <a:pt x="7858" y="6302"/>
                    <a:pt x="7856" y="6302"/>
                    <a:pt x="7855" y="6302"/>
                  </a:cubicBezTo>
                  <a:lnTo>
                    <a:pt x="7855" y="6302"/>
                  </a:lnTo>
                  <a:cubicBezTo>
                    <a:pt x="7834" y="6305"/>
                    <a:pt x="7882" y="6325"/>
                    <a:pt x="7823" y="6333"/>
                  </a:cubicBezTo>
                  <a:lnTo>
                    <a:pt x="7930" y="6333"/>
                  </a:lnTo>
                  <a:cubicBezTo>
                    <a:pt x="7930" y="6333"/>
                    <a:pt x="7835" y="6333"/>
                    <a:pt x="7835" y="6345"/>
                  </a:cubicBezTo>
                  <a:lnTo>
                    <a:pt x="7823" y="6345"/>
                  </a:lnTo>
                  <a:cubicBezTo>
                    <a:pt x="7856" y="6345"/>
                    <a:pt x="7867" y="6353"/>
                    <a:pt x="7879" y="6357"/>
                  </a:cubicBezTo>
                  <a:lnTo>
                    <a:pt x="7799" y="6357"/>
                  </a:lnTo>
                  <a:cubicBezTo>
                    <a:pt x="7907" y="6357"/>
                    <a:pt x="7776" y="6357"/>
                    <a:pt x="7847" y="6369"/>
                  </a:cubicBezTo>
                  <a:cubicBezTo>
                    <a:pt x="7859" y="6381"/>
                    <a:pt x="7776" y="6393"/>
                    <a:pt x="7776" y="6393"/>
                  </a:cubicBezTo>
                  <a:lnTo>
                    <a:pt x="7764" y="6393"/>
                  </a:lnTo>
                  <a:cubicBezTo>
                    <a:pt x="7764" y="6393"/>
                    <a:pt x="7801" y="6398"/>
                    <a:pt x="7829" y="6402"/>
                  </a:cubicBezTo>
                  <a:lnTo>
                    <a:pt x="7829" y="6402"/>
                  </a:lnTo>
                  <a:cubicBezTo>
                    <a:pt x="7830" y="6401"/>
                    <a:pt x="7831" y="6401"/>
                    <a:pt x="7832" y="6401"/>
                  </a:cubicBezTo>
                  <a:cubicBezTo>
                    <a:pt x="7834" y="6401"/>
                    <a:pt x="7837" y="6402"/>
                    <a:pt x="7839" y="6403"/>
                  </a:cubicBezTo>
                  <a:lnTo>
                    <a:pt x="7839" y="6403"/>
                  </a:lnTo>
                  <a:cubicBezTo>
                    <a:pt x="7836" y="6403"/>
                    <a:pt x="7833" y="6402"/>
                    <a:pt x="7829" y="6402"/>
                  </a:cubicBezTo>
                  <a:lnTo>
                    <a:pt x="7829" y="6402"/>
                  </a:lnTo>
                  <a:cubicBezTo>
                    <a:pt x="7827" y="6402"/>
                    <a:pt x="7825" y="6403"/>
                    <a:pt x="7823" y="6405"/>
                  </a:cubicBezTo>
                  <a:lnTo>
                    <a:pt x="7844" y="6405"/>
                  </a:lnTo>
                  <a:cubicBezTo>
                    <a:pt x="7842" y="6404"/>
                    <a:pt x="7841" y="6403"/>
                    <a:pt x="7839" y="6403"/>
                  </a:cubicBezTo>
                  <a:lnTo>
                    <a:pt x="7839" y="6403"/>
                  </a:lnTo>
                  <a:cubicBezTo>
                    <a:pt x="7849" y="6404"/>
                    <a:pt x="7856" y="6405"/>
                    <a:pt x="7859" y="6405"/>
                  </a:cubicBezTo>
                  <a:lnTo>
                    <a:pt x="7844" y="6405"/>
                  </a:lnTo>
                  <a:cubicBezTo>
                    <a:pt x="7852" y="6408"/>
                    <a:pt x="7859" y="6413"/>
                    <a:pt x="7866" y="6416"/>
                  </a:cubicBezTo>
                  <a:lnTo>
                    <a:pt x="7866" y="6416"/>
                  </a:lnTo>
                  <a:cubicBezTo>
                    <a:pt x="7840" y="6410"/>
                    <a:pt x="7835" y="6408"/>
                    <a:pt x="7829" y="6408"/>
                  </a:cubicBezTo>
                  <a:cubicBezTo>
                    <a:pt x="7823" y="6408"/>
                    <a:pt x="7817" y="6411"/>
                    <a:pt x="7787" y="6417"/>
                  </a:cubicBezTo>
                  <a:lnTo>
                    <a:pt x="7799" y="6417"/>
                  </a:lnTo>
                  <a:cubicBezTo>
                    <a:pt x="7823" y="6417"/>
                    <a:pt x="7847" y="6417"/>
                    <a:pt x="7871" y="6429"/>
                  </a:cubicBezTo>
                  <a:cubicBezTo>
                    <a:pt x="7855" y="6429"/>
                    <a:pt x="7823" y="6434"/>
                    <a:pt x="7800" y="6434"/>
                  </a:cubicBezTo>
                  <a:cubicBezTo>
                    <a:pt x="7789" y="6434"/>
                    <a:pt x="7780" y="6433"/>
                    <a:pt x="7776" y="6429"/>
                  </a:cubicBezTo>
                  <a:lnTo>
                    <a:pt x="7776" y="6429"/>
                  </a:lnTo>
                  <a:cubicBezTo>
                    <a:pt x="7782" y="6435"/>
                    <a:pt x="7793" y="6435"/>
                    <a:pt x="7807" y="6435"/>
                  </a:cubicBezTo>
                  <a:cubicBezTo>
                    <a:pt x="7820" y="6435"/>
                    <a:pt x="7835" y="6435"/>
                    <a:pt x="7847" y="6440"/>
                  </a:cubicBezTo>
                  <a:cubicBezTo>
                    <a:pt x="7783" y="6440"/>
                    <a:pt x="7836" y="6456"/>
                    <a:pt x="7829" y="6456"/>
                  </a:cubicBezTo>
                  <a:cubicBezTo>
                    <a:pt x="7827" y="6456"/>
                    <a:pt x="7818" y="6455"/>
                    <a:pt x="7795" y="6450"/>
                  </a:cubicBezTo>
                  <a:lnTo>
                    <a:pt x="7795" y="6450"/>
                  </a:lnTo>
                  <a:cubicBezTo>
                    <a:pt x="7791" y="6451"/>
                    <a:pt x="7781" y="6452"/>
                    <a:pt x="7764" y="6452"/>
                  </a:cubicBezTo>
                  <a:lnTo>
                    <a:pt x="7764" y="6452"/>
                  </a:lnTo>
                  <a:cubicBezTo>
                    <a:pt x="7759" y="6450"/>
                    <a:pt x="7754" y="6449"/>
                    <a:pt x="7749" y="6449"/>
                  </a:cubicBezTo>
                  <a:cubicBezTo>
                    <a:pt x="7746" y="6449"/>
                    <a:pt x="7742" y="6450"/>
                    <a:pt x="7740" y="6452"/>
                  </a:cubicBezTo>
                  <a:cubicBezTo>
                    <a:pt x="7749" y="6452"/>
                    <a:pt x="7757" y="6452"/>
                    <a:pt x="7764" y="6452"/>
                  </a:cubicBezTo>
                  <a:lnTo>
                    <a:pt x="7764" y="6452"/>
                  </a:lnTo>
                  <a:cubicBezTo>
                    <a:pt x="7776" y="6457"/>
                    <a:pt x="7787" y="6464"/>
                    <a:pt x="7787" y="6464"/>
                  </a:cubicBezTo>
                  <a:cubicBezTo>
                    <a:pt x="7764" y="6464"/>
                    <a:pt x="7764" y="6476"/>
                    <a:pt x="7787" y="6476"/>
                  </a:cubicBezTo>
                  <a:lnTo>
                    <a:pt x="7740" y="6476"/>
                  </a:lnTo>
                  <a:cubicBezTo>
                    <a:pt x="7764" y="6476"/>
                    <a:pt x="7799" y="6488"/>
                    <a:pt x="7823" y="6488"/>
                  </a:cubicBezTo>
                  <a:lnTo>
                    <a:pt x="7764" y="6488"/>
                  </a:lnTo>
                  <a:cubicBezTo>
                    <a:pt x="7883" y="6500"/>
                    <a:pt x="7716" y="6500"/>
                    <a:pt x="7692" y="6500"/>
                  </a:cubicBezTo>
                  <a:cubicBezTo>
                    <a:pt x="7740" y="6500"/>
                    <a:pt x="7752" y="6512"/>
                    <a:pt x="7811" y="6512"/>
                  </a:cubicBezTo>
                  <a:lnTo>
                    <a:pt x="7776" y="6512"/>
                  </a:lnTo>
                  <a:cubicBezTo>
                    <a:pt x="7759" y="6512"/>
                    <a:pt x="7792" y="6517"/>
                    <a:pt x="7815" y="6521"/>
                  </a:cubicBezTo>
                  <a:lnTo>
                    <a:pt x="7815" y="6521"/>
                  </a:lnTo>
                  <a:cubicBezTo>
                    <a:pt x="7820" y="6519"/>
                    <a:pt x="7823" y="6517"/>
                    <a:pt x="7824" y="6517"/>
                  </a:cubicBezTo>
                  <a:lnTo>
                    <a:pt x="7824" y="6517"/>
                  </a:lnTo>
                  <a:cubicBezTo>
                    <a:pt x="7824" y="6517"/>
                    <a:pt x="7822" y="6518"/>
                    <a:pt x="7817" y="6521"/>
                  </a:cubicBezTo>
                  <a:lnTo>
                    <a:pt x="7817" y="6521"/>
                  </a:lnTo>
                  <a:cubicBezTo>
                    <a:pt x="7816" y="6521"/>
                    <a:pt x="7816" y="6521"/>
                    <a:pt x="7815" y="6521"/>
                  </a:cubicBezTo>
                  <a:lnTo>
                    <a:pt x="7815" y="6521"/>
                  </a:lnTo>
                  <a:cubicBezTo>
                    <a:pt x="7807" y="6525"/>
                    <a:pt x="7798" y="6531"/>
                    <a:pt x="7804" y="6531"/>
                  </a:cubicBezTo>
                  <a:cubicBezTo>
                    <a:pt x="7807" y="6531"/>
                    <a:pt x="7813" y="6530"/>
                    <a:pt x="7822" y="6527"/>
                  </a:cubicBezTo>
                  <a:lnTo>
                    <a:pt x="7822" y="6527"/>
                  </a:lnTo>
                  <a:cubicBezTo>
                    <a:pt x="7827" y="6530"/>
                    <a:pt x="7824" y="6531"/>
                    <a:pt x="7817" y="6532"/>
                  </a:cubicBezTo>
                  <a:lnTo>
                    <a:pt x="7817" y="6532"/>
                  </a:lnTo>
                  <a:cubicBezTo>
                    <a:pt x="7763" y="6528"/>
                    <a:pt x="7737" y="6527"/>
                    <a:pt x="7729" y="6527"/>
                  </a:cubicBezTo>
                  <a:cubicBezTo>
                    <a:pt x="7712" y="6527"/>
                    <a:pt x="7770" y="6532"/>
                    <a:pt x="7803" y="6532"/>
                  </a:cubicBezTo>
                  <a:cubicBezTo>
                    <a:pt x="7809" y="6532"/>
                    <a:pt x="7813" y="6532"/>
                    <a:pt x="7817" y="6532"/>
                  </a:cubicBezTo>
                  <a:lnTo>
                    <a:pt x="7817" y="6532"/>
                  </a:lnTo>
                  <a:cubicBezTo>
                    <a:pt x="7832" y="6533"/>
                    <a:pt x="7850" y="6534"/>
                    <a:pt x="7871" y="6536"/>
                  </a:cubicBezTo>
                  <a:cubicBezTo>
                    <a:pt x="7835" y="6536"/>
                    <a:pt x="7835" y="6536"/>
                    <a:pt x="7871" y="6548"/>
                  </a:cubicBezTo>
                  <a:cubicBezTo>
                    <a:pt x="7776" y="6548"/>
                    <a:pt x="7811" y="6548"/>
                    <a:pt x="7704" y="6560"/>
                  </a:cubicBezTo>
                  <a:cubicBezTo>
                    <a:pt x="7728" y="6560"/>
                    <a:pt x="7757" y="6554"/>
                    <a:pt x="7784" y="6554"/>
                  </a:cubicBezTo>
                  <a:cubicBezTo>
                    <a:pt x="7798" y="6554"/>
                    <a:pt x="7811" y="6556"/>
                    <a:pt x="7823" y="6560"/>
                  </a:cubicBezTo>
                  <a:lnTo>
                    <a:pt x="7752" y="6560"/>
                  </a:lnTo>
                  <a:cubicBezTo>
                    <a:pt x="7781" y="6565"/>
                    <a:pt x="7799" y="6569"/>
                    <a:pt x="7807" y="6571"/>
                  </a:cubicBezTo>
                  <a:lnTo>
                    <a:pt x="7811" y="6571"/>
                  </a:lnTo>
                  <a:cubicBezTo>
                    <a:pt x="7811" y="6572"/>
                    <a:pt x="7811" y="6572"/>
                    <a:pt x="7811" y="6573"/>
                  </a:cubicBezTo>
                  <a:lnTo>
                    <a:pt x="7811" y="6573"/>
                  </a:lnTo>
                  <a:cubicBezTo>
                    <a:pt x="7810" y="6572"/>
                    <a:pt x="7808" y="6572"/>
                    <a:pt x="7807" y="6571"/>
                  </a:cubicBezTo>
                  <a:lnTo>
                    <a:pt x="7740" y="6571"/>
                  </a:lnTo>
                  <a:cubicBezTo>
                    <a:pt x="7764" y="6571"/>
                    <a:pt x="7796" y="6574"/>
                    <a:pt x="7808" y="6574"/>
                  </a:cubicBezTo>
                  <a:cubicBezTo>
                    <a:pt x="7809" y="6574"/>
                    <a:pt x="7809" y="6574"/>
                    <a:pt x="7810" y="6574"/>
                  </a:cubicBezTo>
                  <a:lnTo>
                    <a:pt x="7810" y="6574"/>
                  </a:lnTo>
                  <a:cubicBezTo>
                    <a:pt x="7804" y="6586"/>
                    <a:pt x="7806" y="6591"/>
                    <a:pt x="7812" y="6591"/>
                  </a:cubicBezTo>
                  <a:cubicBezTo>
                    <a:pt x="7813" y="6591"/>
                    <a:pt x="7815" y="6591"/>
                    <a:pt x="7816" y="6591"/>
                  </a:cubicBezTo>
                  <a:lnTo>
                    <a:pt x="7816" y="6591"/>
                  </a:lnTo>
                  <a:cubicBezTo>
                    <a:pt x="7798" y="6599"/>
                    <a:pt x="7809" y="6603"/>
                    <a:pt x="7828" y="6603"/>
                  </a:cubicBezTo>
                  <a:cubicBezTo>
                    <a:pt x="7839" y="6603"/>
                    <a:pt x="7852" y="6602"/>
                    <a:pt x="7864" y="6600"/>
                  </a:cubicBezTo>
                  <a:lnTo>
                    <a:pt x="7864" y="6600"/>
                  </a:lnTo>
                  <a:cubicBezTo>
                    <a:pt x="7851" y="6603"/>
                    <a:pt x="7846" y="6606"/>
                    <a:pt x="7846" y="6607"/>
                  </a:cubicBezTo>
                  <a:lnTo>
                    <a:pt x="7846" y="6607"/>
                  </a:lnTo>
                  <a:cubicBezTo>
                    <a:pt x="7838" y="6607"/>
                    <a:pt x="7826" y="6607"/>
                    <a:pt x="7811" y="6607"/>
                  </a:cubicBezTo>
                  <a:cubicBezTo>
                    <a:pt x="7835" y="6619"/>
                    <a:pt x="7871" y="6619"/>
                    <a:pt x="7895" y="6619"/>
                  </a:cubicBezTo>
                  <a:lnTo>
                    <a:pt x="7859" y="6619"/>
                  </a:lnTo>
                  <a:cubicBezTo>
                    <a:pt x="7918" y="6619"/>
                    <a:pt x="7978" y="6631"/>
                    <a:pt x="8037" y="6631"/>
                  </a:cubicBezTo>
                  <a:cubicBezTo>
                    <a:pt x="8010" y="6635"/>
                    <a:pt x="7994" y="6636"/>
                    <a:pt x="7981" y="6636"/>
                  </a:cubicBezTo>
                  <a:cubicBezTo>
                    <a:pt x="7955" y="6636"/>
                    <a:pt x="7942" y="6631"/>
                    <a:pt x="7871" y="6631"/>
                  </a:cubicBezTo>
                  <a:lnTo>
                    <a:pt x="7835" y="6631"/>
                  </a:lnTo>
                  <a:cubicBezTo>
                    <a:pt x="7835" y="6634"/>
                    <a:pt x="7837" y="6635"/>
                    <a:pt x="7839" y="6635"/>
                  </a:cubicBezTo>
                  <a:cubicBezTo>
                    <a:pt x="7840" y="6635"/>
                    <a:pt x="7840" y="6634"/>
                    <a:pt x="7841" y="6634"/>
                  </a:cubicBezTo>
                  <a:lnTo>
                    <a:pt x="7841" y="6634"/>
                  </a:lnTo>
                  <a:cubicBezTo>
                    <a:pt x="7837" y="6636"/>
                    <a:pt x="7831" y="6639"/>
                    <a:pt x="7823" y="6643"/>
                  </a:cubicBezTo>
                  <a:cubicBezTo>
                    <a:pt x="7871" y="6643"/>
                    <a:pt x="7930" y="6655"/>
                    <a:pt x="7978" y="6655"/>
                  </a:cubicBezTo>
                  <a:cubicBezTo>
                    <a:pt x="7799" y="6655"/>
                    <a:pt x="7930" y="6655"/>
                    <a:pt x="7823" y="6643"/>
                  </a:cubicBezTo>
                  <a:lnTo>
                    <a:pt x="7823" y="6643"/>
                  </a:lnTo>
                  <a:cubicBezTo>
                    <a:pt x="7835" y="6655"/>
                    <a:pt x="7847" y="6655"/>
                    <a:pt x="7859" y="6655"/>
                  </a:cubicBezTo>
                  <a:lnTo>
                    <a:pt x="7823" y="6655"/>
                  </a:lnTo>
                  <a:cubicBezTo>
                    <a:pt x="7840" y="6655"/>
                    <a:pt x="7857" y="6655"/>
                    <a:pt x="7874" y="6659"/>
                  </a:cubicBezTo>
                  <a:lnTo>
                    <a:pt x="7874" y="6659"/>
                  </a:lnTo>
                  <a:cubicBezTo>
                    <a:pt x="7873" y="6659"/>
                    <a:pt x="7872" y="6659"/>
                    <a:pt x="7871" y="6659"/>
                  </a:cubicBezTo>
                  <a:cubicBezTo>
                    <a:pt x="7865" y="6659"/>
                    <a:pt x="7857" y="6662"/>
                    <a:pt x="7847" y="6667"/>
                  </a:cubicBezTo>
                  <a:lnTo>
                    <a:pt x="7887" y="6667"/>
                  </a:lnTo>
                  <a:cubicBezTo>
                    <a:pt x="7885" y="6664"/>
                    <a:pt x="7882" y="6662"/>
                    <a:pt x="7879" y="6661"/>
                  </a:cubicBezTo>
                  <a:lnTo>
                    <a:pt x="7879" y="6661"/>
                  </a:lnTo>
                  <a:cubicBezTo>
                    <a:pt x="7884" y="6662"/>
                    <a:pt x="7889" y="6664"/>
                    <a:pt x="7895" y="6667"/>
                  </a:cubicBezTo>
                  <a:lnTo>
                    <a:pt x="7887" y="6667"/>
                  </a:lnTo>
                  <a:cubicBezTo>
                    <a:pt x="7890" y="6670"/>
                    <a:pt x="7892" y="6674"/>
                    <a:pt x="7895" y="6679"/>
                  </a:cubicBezTo>
                  <a:cubicBezTo>
                    <a:pt x="7891" y="6675"/>
                    <a:pt x="7889" y="6673"/>
                    <a:pt x="7888" y="6673"/>
                  </a:cubicBezTo>
                  <a:cubicBezTo>
                    <a:pt x="7885" y="6673"/>
                    <a:pt x="7883" y="6679"/>
                    <a:pt x="7859" y="6679"/>
                  </a:cubicBezTo>
                  <a:cubicBezTo>
                    <a:pt x="7847" y="6702"/>
                    <a:pt x="7990" y="6702"/>
                    <a:pt x="7930" y="6702"/>
                  </a:cubicBezTo>
                  <a:lnTo>
                    <a:pt x="7835" y="6702"/>
                  </a:lnTo>
                  <a:cubicBezTo>
                    <a:pt x="7907" y="6702"/>
                    <a:pt x="7978" y="6702"/>
                    <a:pt x="8049" y="6714"/>
                  </a:cubicBezTo>
                  <a:cubicBezTo>
                    <a:pt x="7978" y="6714"/>
                    <a:pt x="7907" y="6714"/>
                    <a:pt x="7835" y="6702"/>
                  </a:cubicBezTo>
                  <a:lnTo>
                    <a:pt x="7835" y="6702"/>
                  </a:lnTo>
                  <a:cubicBezTo>
                    <a:pt x="7823" y="6714"/>
                    <a:pt x="7918" y="6714"/>
                    <a:pt x="7918" y="6714"/>
                  </a:cubicBezTo>
                  <a:cubicBezTo>
                    <a:pt x="7895" y="6714"/>
                    <a:pt x="7859" y="6714"/>
                    <a:pt x="7835" y="6726"/>
                  </a:cubicBezTo>
                  <a:cubicBezTo>
                    <a:pt x="7847" y="6722"/>
                    <a:pt x="7858" y="6721"/>
                    <a:pt x="7868" y="6721"/>
                  </a:cubicBezTo>
                  <a:cubicBezTo>
                    <a:pt x="7888" y="6721"/>
                    <a:pt x="7907" y="6726"/>
                    <a:pt x="7930" y="6726"/>
                  </a:cubicBezTo>
                  <a:lnTo>
                    <a:pt x="7823" y="6726"/>
                  </a:lnTo>
                  <a:cubicBezTo>
                    <a:pt x="7835" y="6726"/>
                    <a:pt x="7835" y="6738"/>
                    <a:pt x="7835" y="6738"/>
                  </a:cubicBezTo>
                  <a:cubicBezTo>
                    <a:pt x="7848" y="6738"/>
                    <a:pt x="7888" y="6746"/>
                    <a:pt x="7920" y="6750"/>
                  </a:cubicBezTo>
                  <a:lnTo>
                    <a:pt x="7847" y="6750"/>
                  </a:lnTo>
                  <a:cubicBezTo>
                    <a:pt x="7872" y="6750"/>
                    <a:pt x="7897" y="6750"/>
                    <a:pt x="7922" y="6750"/>
                  </a:cubicBezTo>
                  <a:lnTo>
                    <a:pt x="7922" y="6750"/>
                  </a:lnTo>
                  <a:cubicBezTo>
                    <a:pt x="7935" y="6752"/>
                    <a:pt x="7947" y="6753"/>
                    <a:pt x="7955" y="6753"/>
                  </a:cubicBezTo>
                  <a:cubicBezTo>
                    <a:pt x="7960" y="6753"/>
                    <a:pt x="7964" y="6753"/>
                    <a:pt x="7965" y="6751"/>
                  </a:cubicBezTo>
                  <a:lnTo>
                    <a:pt x="7965" y="6751"/>
                  </a:lnTo>
                  <a:cubicBezTo>
                    <a:pt x="8007" y="6753"/>
                    <a:pt x="8048" y="6756"/>
                    <a:pt x="8085" y="6762"/>
                  </a:cubicBezTo>
                  <a:cubicBezTo>
                    <a:pt x="8061" y="6762"/>
                    <a:pt x="8061" y="6762"/>
                    <a:pt x="8097" y="6774"/>
                  </a:cubicBezTo>
                  <a:cubicBezTo>
                    <a:pt x="8013" y="6765"/>
                    <a:pt x="7935" y="6757"/>
                    <a:pt x="7858" y="6757"/>
                  </a:cubicBezTo>
                  <a:cubicBezTo>
                    <a:pt x="7826" y="6757"/>
                    <a:pt x="7795" y="6758"/>
                    <a:pt x="7764" y="6762"/>
                  </a:cubicBezTo>
                  <a:cubicBezTo>
                    <a:pt x="7787" y="6762"/>
                    <a:pt x="7823" y="6774"/>
                    <a:pt x="7847" y="6774"/>
                  </a:cubicBezTo>
                  <a:cubicBezTo>
                    <a:pt x="7835" y="6774"/>
                    <a:pt x="7823" y="6762"/>
                    <a:pt x="7799" y="6762"/>
                  </a:cubicBezTo>
                  <a:cubicBezTo>
                    <a:pt x="7847" y="6762"/>
                    <a:pt x="7895" y="6762"/>
                    <a:pt x="7930" y="6774"/>
                  </a:cubicBezTo>
                  <a:lnTo>
                    <a:pt x="7823" y="6774"/>
                  </a:lnTo>
                  <a:cubicBezTo>
                    <a:pt x="7835" y="6786"/>
                    <a:pt x="7847" y="6786"/>
                    <a:pt x="7847" y="6786"/>
                  </a:cubicBezTo>
                  <a:cubicBezTo>
                    <a:pt x="7837" y="6786"/>
                    <a:pt x="7827" y="6794"/>
                    <a:pt x="7817" y="6797"/>
                  </a:cubicBezTo>
                  <a:lnTo>
                    <a:pt x="7817" y="6797"/>
                  </a:lnTo>
                  <a:cubicBezTo>
                    <a:pt x="7899" y="6786"/>
                    <a:pt x="7992" y="6786"/>
                    <a:pt x="8085" y="6786"/>
                  </a:cubicBezTo>
                  <a:cubicBezTo>
                    <a:pt x="8014" y="6798"/>
                    <a:pt x="7930" y="6798"/>
                    <a:pt x="7859" y="6798"/>
                  </a:cubicBezTo>
                  <a:cubicBezTo>
                    <a:pt x="7942" y="6810"/>
                    <a:pt x="7859" y="6810"/>
                    <a:pt x="7859" y="6810"/>
                  </a:cubicBezTo>
                  <a:cubicBezTo>
                    <a:pt x="7907" y="6810"/>
                    <a:pt x="7954" y="6810"/>
                    <a:pt x="8014" y="6821"/>
                  </a:cubicBezTo>
                  <a:cubicBezTo>
                    <a:pt x="7966" y="6821"/>
                    <a:pt x="7954" y="6845"/>
                    <a:pt x="7907" y="6845"/>
                  </a:cubicBezTo>
                  <a:lnTo>
                    <a:pt x="7871" y="6845"/>
                  </a:lnTo>
                  <a:cubicBezTo>
                    <a:pt x="7847" y="6845"/>
                    <a:pt x="7918" y="6851"/>
                    <a:pt x="7940" y="6851"/>
                  </a:cubicBezTo>
                  <a:cubicBezTo>
                    <a:pt x="7951" y="6851"/>
                    <a:pt x="7950" y="6849"/>
                    <a:pt x="7918" y="6845"/>
                  </a:cubicBezTo>
                  <a:cubicBezTo>
                    <a:pt x="7978" y="6845"/>
                    <a:pt x="8026" y="6845"/>
                    <a:pt x="8073" y="6857"/>
                  </a:cubicBezTo>
                  <a:lnTo>
                    <a:pt x="8049" y="6857"/>
                  </a:lnTo>
                  <a:cubicBezTo>
                    <a:pt x="8049" y="6857"/>
                    <a:pt x="8133" y="6869"/>
                    <a:pt x="8109" y="6869"/>
                  </a:cubicBezTo>
                  <a:cubicBezTo>
                    <a:pt x="8053" y="6874"/>
                    <a:pt x="8012" y="6878"/>
                    <a:pt x="7980" y="6880"/>
                  </a:cubicBezTo>
                  <a:lnTo>
                    <a:pt x="7980" y="6880"/>
                  </a:lnTo>
                  <a:cubicBezTo>
                    <a:pt x="7981" y="6880"/>
                    <a:pt x="7982" y="6880"/>
                    <a:pt x="7982" y="6879"/>
                  </a:cubicBezTo>
                  <a:lnTo>
                    <a:pt x="7982" y="6879"/>
                  </a:lnTo>
                  <a:cubicBezTo>
                    <a:pt x="7976" y="6880"/>
                    <a:pt x="7970" y="6881"/>
                    <a:pt x="7963" y="6882"/>
                  </a:cubicBezTo>
                  <a:lnTo>
                    <a:pt x="7963" y="6882"/>
                  </a:lnTo>
                  <a:cubicBezTo>
                    <a:pt x="7969" y="6881"/>
                    <a:pt x="7974" y="6881"/>
                    <a:pt x="7980" y="6880"/>
                  </a:cubicBezTo>
                  <a:lnTo>
                    <a:pt x="7980" y="6880"/>
                  </a:lnTo>
                  <a:cubicBezTo>
                    <a:pt x="7972" y="6884"/>
                    <a:pt x="7963" y="6889"/>
                    <a:pt x="7954" y="6893"/>
                  </a:cubicBezTo>
                  <a:cubicBezTo>
                    <a:pt x="7976" y="6893"/>
                    <a:pt x="8011" y="6897"/>
                    <a:pt x="8044" y="6901"/>
                  </a:cubicBezTo>
                  <a:lnTo>
                    <a:pt x="8044" y="6901"/>
                  </a:lnTo>
                  <a:cubicBezTo>
                    <a:pt x="8041" y="6902"/>
                    <a:pt x="8039" y="6903"/>
                    <a:pt x="8037" y="6905"/>
                  </a:cubicBezTo>
                  <a:cubicBezTo>
                    <a:pt x="8040" y="6903"/>
                    <a:pt x="8042" y="6902"/>
                    <a:pt x="8045" y="6901"/>
                  </a:cubicBezTo>
                  <a:lnTo>
                    <a:pt x="8045" y="6901"/>
                  </a:lnTo>
                  <a:cubicBezTo>
                    <a:pt x="8050" y="6901"/>
                    <a:pt x="8055" y="6902"/>
                    <a:pt x="8060" y="6902"/>
                  </a:cubicBezTo>
                  <a:lnTo>
                    <a:pt x="8060" y="6902"/>
                  </a:lnTo>
                  <a:cubicBezTo>
                    <a:pt x="8060" y="6901"/>
                    <a:pt x="8056" y="6900"/>
                    <a:pt x="8051" y="6900"/>
                  </a:cubicBezTo>
                  <a:cubicBezTo>
                    <a:pt x="8050" y="6900"/>
                    <a:pt x="8049" y="6900"/>
                    <a:pt x="8048" y="6900"/>
                  </a:cubicBezTo>
                  <a:lnTo>
                    <a:pt x="8048" y="6900"/>
                  </a:lnTo>
                  <a:cubicBezTo>
                    <a:pt x="8055" y="6897"/>
                    <a:pt x="8063" y="6896"/>
                    <a:pt x="8072" y="6896"/>
                  </a:cubicBezTo>
                  <a:cubicBezTo>
                    <a:pt x="8092" y="6896"/>
                    <a:pt x="8116" y="6902"/>
                    <a:pt x="8139" y="6905"/>
                  </a:cubicBezTo>
                  <a:lnTo>
                    <a:pt x="8139" y="6905"/>
                  </a:lnTo>
                  <a:cubicBezTo>
                    <a:pt x="8161" y="6905"/>
                    <a:pt x="8182" y="6904"/>
                    <a:pt x="8204" y="6893"/>
                  </a:cubicBezTo>
                  <a:cubicBezTo>
                    <a:pt x="8168" y="6893"/>
                    <a:pt x="8133" y="6893"/>
                    <a:pt x="8097" y="6881"/>
                  </a:cubicBezTo>
                  <a:lnTo>
                    <a:pt x="8109" y="6881"/>
                  </a:lnTo>
                  <a:cubicBezTo>
                    <a:pt x="7764" y="6881"/>
                    <a:pt x="8252" y="6881"/>
                    <a:pt x="8192" y="6869"/>
                  </a:cubicBezTo>
                  <a:lnTo>
                    <a:pt x="8180" y="6869"/>
                  </a:lnTo>
                  <a:cubicBezTo>
                    <a:pt x="8180" y="6869"/>
                    <a:pt x="8145" y="6857"/>
                    <a:pt x="8145" y="6845"/>
                  </a:cubicBezTo>
                  <a:cubicBezTo>
                    <a:pt x="8145" y="6821"/>
                    <a:pt x="8216" y="6821"/>
                    <a:pt x="8228" y="6810"/>
                  </a:cubicBezTo>
                  <a:cubicBezTo>
                    <a:pt x="8240" y="6810"/>
                    <a:pt x="8145" y="6786"/>
                    <a:pt x="8133" y="6786"/>
                  </a:cubicBezTo>
                  <a:cubicBezTo>
                    <a:pt x="8133" y="6786"/>
                    <a:pt x="8168" y="6762"/>
                    <a:pt x="8168" y="6762"/>
                  </a:cubicBezTo>
                  <a:cubicBezTo>
                    <a:pt x="8133" y="6750"/>
                    <a:pt x="8145" y="6750"/>
                    <a:pt x="8168" y="6750"/>
                  </a:cubicBezTo>
                  <a:cubicBezTo>
                    <a:pt x="8157" y="6750"/>
                    <a:pt x="8145" y="6750"/>
                    <a:pt x="8145" y="6738"/>
                  </a:cubicBezTo>
                  <a:lnTo>
                    <a:pt x="8157" y="6738"/>
                  </a:lnTo>
                  <a:cubicBezTo>
                    <a:pt x="8121" y="6726"/>
                    <a:pt x="8097" y="6726"/>
                    <a:pt x="8061" y="6726"/>
                  </a:cubicBezTo>
                  <a:cubicBezTo>
                    <a:pt x="8073" y="6726"/>
                    <a:pt x="8085" y="6726"/>
                    <a:pt x="8073" y="6714"/>
                  </a:cubicBezTo>
                  <a:lnTo>
                    <a:pt x="8061" y="6714"/>
                  </a:lnTo>
                  <a:cubicBezTo>
                    <a:pt x="8139" y="6702"/>
                    <a:pt x="8151" y="6699"/>
                    <a:pt x="8137" y="6699"/>
                  </a:cubicBezTo>
                  <a:cubicBezTo>
                    <a:pt x="8129" y="6699"/>
                    <a:pt x="8113" y="6700"/>
                    <a:pt x="8096" y="6701"/>
                  </a:cubicBezTo>
                  <a:lnTo>
                    <a:pt x="8096" y="6701"/>
                  </a:lnTo>
                  <a:cubicBezTo>
                    <a:pt x="8086" y="6680"/>
                    <a:pt x="8096" y="6668"/>
                    <a:pt x="8125" y="6658"/>
                  </a:cubicBezTo>
                  <a:lnTo>
                    <a:pt x="8125" y="6658"/>
                  </a:lnTo>
                  <a:cubicBezTo>
                    <a:pt x="8128" y="6657"/>
                    <a:pt x="8130" y="6656"/>
                    <a:pt x="8130" y="6656"/>
                  </a:cubicBezTo>
                  <a:lnTo>
                    <a:pt x="8130" y="6656"/>
                  </a:lnTo>
                  <a:cubicBezTo>
                    <a:pt x="8131" y="6655"/>
                    <a:pt x="8132" y="6655"/>
                    <a:pt x="8133" y="6655"/>
                  </a:cubicBezTo>
                  <a:lnTo>
                    <a:pt x="8133" y="6655"/>
                  </a:lnTo>
                  <a:cubicBezTo>
                    <a:pt x="8131" y="6655"/>
                    <a:pt x="8129" y="6655"/>
                    <a:pt x="8128" y="6655"/>
                  </a:cubicBezTo>
                  <a:lnTo>
                    <a:pt x="8128" y="6655"/>
                  </a:lnTo>
                  <a:cubicBezTo>
                    <a:pt x="8125" y="6655"/>
                    <a:pt x="8119" y="6655"/>
                    <a:pt x="8109" y="6655"/>
                  </a:cubicBezTo>
                  <a:cubicBezTo>
                    <a:pt x="8264" y="6643"/>
                    <a:pt x="8049" y="6643"/>
                    <a:pt x="8180" y="6643"/>
                  </a:cubicBezTo>
                  <a:cubicBezTo>
                    <a:pt x="8178" y="6640"/>
                    <a:pt x="8176" y="6638"/>
                    <a:pt x="8175" y="6637"/>
                  </a:cubicBezTo>
                  <a:lnTo>
                    <a:pt x="8175" y="6637"/>
                  </a:lnTo>
                  <a:cubicBezTo>
                    <a:pt x="8145" y="6632"/>
                    <a:pt x="8117" y="6631"/>
                    <a:pt x="8092" y="6631"/>
                  </a:cubicBezTo>
                  <a:lnTo>
                    <a:pt x="8092" y="6631"/>
                  </a:lnTo>
                  <a:cubicBezTo>
                    <a:pt x="8099" y="6628"/>
                    <a:pt x="8105" y="6623"/>
                    <a:pt x="8109" y="6619"/>
                  </a:cubicBezTo>
                  <a:cubicBezTo>
                    <a:pt x="8109" y="6619"/>
                    <a:pt x="8049" y="6595"/>
                    <a:pt x="8049" y="6595"/>
                  </a:cubicBezTo>
                  <a:cubicBezTo>
                    <a:pt x="8061" y="6595"/>
                    <a:pt x="8073" y="6583"/>
                    <a:pt x="8085" y="6583"/>
                  </a:cubicBezTo>
                  <a:lnTo>
                    <a:pt x="8026" y="6583"/>
                  </a:lnTo>
                  <a:cubicBezTo>
                    <a:pt x="8055" y="6577"/>
                    <a:pt x="8067" y="6577"/>
                    <a:pt x="8069" y="6577"/>
                  </a:cubicBezTo>
                  <a:cubicBezTo>
                    <a:pt x="8070" y="6577"/>
                    <a:pt x="8061" y="6577"/>
                    <a:pt x="8049" y="6571"/>
                  </a:cubicBezTo>
                  <a:lnTo>
                    <a:pt x="8049" y="6571"/>
                  </a:lnTo>
                  <a:cubicBezTo>
                    <a:pt x="8059" y="6574"/>
                    <a:pt x="8068" y="6575"/>
                    <a:pt x="8078" y="6575"/>
                  </a:cubicBezTo>
                  <a:cubicBezTo>
                    <a:pt x="8116" y="6575"/>
                    <a:pt x="8154" y="6560"/>
                    <a:pt x="8192" y="6560"/>
                  </a:cubicBezTo>
                  <a:cubicBezTo>
                    <a:pt x="8157" y="6560"/>
                    <a:pt x="8145" y="6548"/>
                    <a:pt x="8109" y="6536"/>
                  </a:cubicBezTo>
                  <a:lnTo>
                    <a:pt x="8126" y="6536"/>
                  </a:lnTo>
                  <a:cubicBezTo>
                    <a:pt x="8119" y="6530"/>
                    <a:pt x="8108" y="6519"/>
                    <a:pt x="8073" y="6512"/>
                  </a:cubicBezTo>
                  <a:cubicBezTo>
                    <a:pt x="8191" y="6512"/>
                    <a:pt x="8106" y="6512"/>
                    <a:pt x="8088" y="6503"/>
                  </a:cubicBezTo>
                  <a:lnTo>
                    <a:pt x="8088" y="6503"/>
                  </a:lnTo>
                  <a:cubicBezTo>
                    <a:pt x="8089" y="6503"/>
                    <a:pt x="8089" y="6503"/>
                    <a:pt x="8090" y="6503"/>
                  </a:cubicBezTo>
                  <a:cubicBezTo>
                    <a:pt x="8102" y="6503"/>
                    <a:pt x="8133" y="6488"/>
                    <a:pt x="8133" y="6488"/>
                  </a:cubicBezTo>
                  <a:cubicBezTo>
                    <a:pt x="8121" y="6476"/>
                    <a:pt x="8097" y="6476"/>
                    <a:pt x="8085" y="6476"/>
                  </a:cubicBezTo>
                  <a:cubicBezTo>
                    <a:pt x="8109" y="6476"/>
                    <a:pt x="8157" y="6476"/>
                    <a:pt x="8073" y="6464"/>
                  </a:cubicBezTo>
                  <a:cubicBezTo>
                    <a:pt x="8104" y="6454"/>
                    <a:pt x="8135" y="6426"/>
                    <a:pt x="8158" y="6426"/>
                  </a:cubicBezTo>
                  <a:cubicBezTo>
                    <a:pt x="8158" y="6426"/>
                    <a:pt x="8158" y="6426"/>
                    <a:pt x="8158" y="6426"/>
                  </a:cubicBezTo>
                  <a:lnTo>
                    <a:pt x="8158" y="6426"/>
                  </a:lnTo>
                  <a:cubicBezTo>
                    <a:pt x="8134" y="6421"/>
                    <a:pt x="8104" y="6416"/>
                    <a:pt x="8074" y="6413"/>
                  </a:cubicBezTo>
                  <a:lnTo>
                    <a:pt x="8074" y="6413"/>
                  </a:lnTo>
                  <a:cubicBezTo>
                    <a:pt x="8107" y="6404"/>
                    <a:pt x="8139" y="6386"/>
                    <a:pt x="8145" y="6357"/>
                  </a:cubicBezTo>
                  <a:lnTo>
                    <a:pt x="8133" y="6357"/>
                  </a:lnTo>
                  <a:cubicBezTo>
                    <a:pt x="8129" y="6353"/>
                    <a:pt x="8125" y="6350"/>
                    <a:pt x="8121" y="6349"/>
                  </a:cubicBezTo>
                  <a:lnTo>
                    <a:pt x="8121" y="6349"/>
                  </a:lnTo>
                  <a:cubicBezTo>
                    <a:pt x="8124" y="6349"/>
                    <a:pt x="8128" y="6348"/>
                    <a:pt x="8131" y="6348"/>
                  </a:cubicBezTo>
                  <a:cubicBezTo>
                    <a:pt x="8134" y="6348"/>
                    <a:pt x="8137" y="6348"/>
                    <a:pt x="8139" y="6349"/>
                  </a:cubicBezTo>
                  <a:cubicBezTo>
                    <a:pt x="8125" y="6345"/>
                    <a:pt x="8109" y="6345"/>
                    <a:pt x="8109" y="6345"/>
                  </a:cubicBezTo>
                  <a:cubicBezTo>
                    <a:pt x="8109" y="6345"/>
                    <a:pt x="8114" y="6345"/>
                    <a:pt x="8120" y="6345"/>
                  </a:cubicBezTo>
                  <a:lnTo>
                    <a:pt x="8120" y="6345"/>
                  </a:lnTo>
                  <a:cubicBezTo>
                    <a:pt x="8120" y="6345"/>
                    <a:pt x="8121" y="6345"/>
                    <a:pt x="8121" y="6345"/>
                  </a:cubicBezTo>
                  <a:lnTo>
                    <a:pt x="8122" y="6344"/>
                  </a:lnTo>
                  <a:lnTo>
                    <a:pt x="8122" y="6344"/>
                  </a:lnTo>
                  <a:cubicBezTo>
                    <a:pt x="8121" y="6344"/>
                    <a:pt x="8121" y="6345"/>
                    <a:pt x="8120" y="6345"/>
                  </a:cubicBezTo>
                  <a:lnTo>
                    <a:pt x="8120" y="6345"/>
                  </a:lnTo>
                  <a:cubicBezTo>
                    <a:pt x="8109" y="6333"/>
                    <a:pt x="8121" y="6333"/>
                    <a:pt x="8133" y="6333"/>
                  </a:cubicBezTo>
                  <a:lnTo>
                    <a:pt x="8061" y="6333"/>
                  </a:lnTo>
                  <a:cubicBezTo>
                    <a:pt x="8133" y="6333"/>
                    <a:pt x="8085" y="6309"/>
                    <a:pt x="8109" y="6309"/>
                  </a:cubicBezTo>
                  <a:cubicBezTo>
                    <a:pt x="8097" y="6309"/>
                    <a:pt x="8082" y="6301"/>
                    <a:pt x="8068" y="6295"/>
                  </a:cubicBezTo>
                  <a:lnTo>
                    <a:pt x="8068" y="6295"/>
                  </a:lnTo>
                  <a:cubicBezTo>
                    <a:pt x="8096" y="6291"/>
                    <a:pt x="8120" y="6286"/>
                    <a:pt x="8145" y="6286"/>
                  </a:cubicBezTo>
                  <a:cubicBezTo>
                    <a:pt x="8121" y="6274"/>
                    <a:pt x="8097" y="6274"/>
                    <a:pt x="8061" y="6274"/>
                  </a:cubicBezTo>
                  <a:cubicBezTo>
                    <a:pt x="8094" y="6263"/>
                    <a:pt x="8187" y="6252"/>
                    <a:pt x="8110" y="6241"/>
                  </a:cubicBezTo>
                  <a:lnTo>
                    <a:pt x="8110" y="6241"/>
                  </a:lnTo>
                  <a:cubicBezTo>
                    <a:pt x="8109" y="6241"/>
                    <a:pt x="8108" y="6241"/>
                    <a:pt x="8106" y="6241"/>
                  </a:cubicBezTo>
                  <a:cubicBezTo>
                    <a:pt x="8102" y="6241"/>
                    <a:pt x="8095" y="6241"/>
                    <a:pt x="8085" y="6238"/>
                  </a:cubicBezTo>
                  <a:lnTo>
                    <a:pt x="8085" y="6238"/>
                  </a:lnTo>
                  <a:cubicBezTo>
                    <a:pt x="8095" y="6239"/>
                    <a:pt x="8103" y="6240"/>
                    <a:pt x="8110" y="6241"/>
                  </a:cubicBezTo>
                  <a:lnTo>
                    <a:pt x="8110" y="6241"/>
                  </a:lnTo>
                  <a:cubicBezTo>
                    <a:pt x="8113" y="6240"/>
                    <a:pt x="8115" y="6239"/>
                    <a:pt x="8116" y="6238"/>
                  </a:cubicBezTo>
                  <a:lnTo>
                    <a:pt x="8085" y="6238"/>
                  </a:lnTo>
                  <a:cubicBezTo>
                    <a:pt x="8109" y="6226"/>
                    <a:pt x="8121" y="6226"/>
                    <a:pt x="8109" y="6202"/>
                  </a:cubicBezTo>
                  <a:lnTo>
                    <a:pt x="8395" y="6202"/>
                  </a:lnTo>
                  <a:cubicBezTo>
                    <a:pt x="8143" y="6185"/>
                    <a:pt x="8505" y="6149"/>
                    <a:pt x="8637" y="6149"/>
                  </a:cubicBezTo>
                  <a:cubicBezTo>
                    <a:pt x="8686" y="6149"/>
                    <a:pt x="8703" y="6154"/>
                    <a:pt x="8645" y="6167"/>
                  </a:cubicBezTo>
                  <a:cubicBezTo>
                    <a:pt x="8728" y="6167"/>
                    <a:pt x="8811" y="6143"/>
                    <a:pt x="8907" y="6143"/>
                  </a:cubicBezTo>
                  <a:cubicBezTo>
                    <a:pt x="8847" y="6214"/>
                    <a:pt x="8811" y="6214"/>
                    <a:pt x="8716" y="6226"/>
                  </a:cubicBezTo>
                  <a:cubicBezTo>
                    <a:pt x="8735" y="6226"/>
                    <a:pt x="8861" y="6211"/>
                    <a:pt x="8886" y="6211"/>
                  </a:cubicBezTo>
                  <a:cubicBezTo>
                    <a:pt x="8892" y="6211"/>
                    <a:pt x="8892" y="6212"/>
                    <a:pt x="8883" y="6214"/>
                  </a:cubicBezTo>
                  <a:lnTo>
                    <a:pt x="8942" y="6214"/>
                  </a:lnTo>
                  <a:cubicBezTo>
                    <a:pt x="8895" y="6214"/>
                    <a:pt x="8907" y="6226"/>
                    <a:pt x="8859" y="6226"/>
                  </a:cubicBezTo>
                  <a:lnTo>
                    <a:pt x="8881" y="6226"/>
                  </a:lnTo>
                  <a:cubicBezTo>
                    <a:pt x="8859" y="6231"/>
                    <a:pt x="8835" y="6238"/>
                    <a:pt x="8835" y="6238"/>
                  </a:cubicBezTo>
                  <a:cubicBezTo>
                    <a:pt x="8859" y="6250"/>
                    <a:pt x="8907" y="6286"/>
                    <a:pt x="8919" y="6286"/>
                  </a:cubicBezTo>
                  <a:cubicBezTo>
                    <a:pt x="8896" y="6291"/>
                    <a:pt x="8924" y="6300"/>
                    <a:pt x="8941" y="6304"/>
                  </a:cubicBezTo>
                  <a:lnTo>
                    <a:pt x="8941" y="6304"/>
                  </a:lnTo>
                  <a:cubicBezTo>
                    <a:pt x="8926" y="6302"/>
                    <a:pt x="8916" y="6301"/>
                    <a:pt x="8909" y="6301"/>
                  </a:cubicBezTo>
                  <a:cubicBezTo>
                    <a:pt x="8907" y="6301"/>
                    <a:pt x="8905" y="6302"/>
                    <a:pt x="8903" y="6302"/>
                  </a:cubicBezTo>
                  <a:lnTo>
                    <a:pt x="8903" y="6302"/>
                  </a:lnTo>
                  <a:cubicBezTo>
                    <a:pt x="8892" y="6299"/>
                    <a:pt x="8880" y="6298"/>
                    <a:pt x="8871" y="6298"/>
                  </a:cubicBezTo>
                  <a:cubicBezTo>
                    <a:pt x="8883" y="6299"/>
                    <a:pt x="8894" y="6301"/>
                    <a:pt x="8903" y="6302"/>
                  </a:cubicBezTo>
                  <a:lnTo>
                    <a:pt x="8903" y="6302"/>
                  </a:lnTo>
                  <a:cubicBezTo>
                    <a:pt x="8903" y="6302"/>
                    <a:pt x="8903" y="6302"/>
                    <a:pt x="8903" y="6302"/>
                  </a:cubicBezTo>
                  <a:lnTo>
                    <a:pt x="8903" y="6302"/>
                  </a:lnTo>
                  <a:cubicBezTo>
                    <a:pt x="8904" y="6302"/>
                    <a:pt x="8905" y="6302"/>
                    <a:pt x="8906" y="6302"/>
                  </a:cubicBezTo>
                  <a:lnTo>
                    <a:pt x="8906" y="6302"/>
                  </a:lnTo>
                  <a:cubicBezTo>
                    <a:pt x="8905" y="6302"/>
                    <a:pt x="8904" y="6302"/>
                    <a:pt x="8903" y="6302"/>
                  </a:cubicBezTo>
                  <a:lnTo>
                    <a:pt x="8903" y="6302"/>
                  </a:lnTo>
                  <a:cubicBezTo>
                    <a:pt x="8882" y="6305"/>
                    <a:pt x="8930" y="6325"/>
                    <a:pt x="8871" y="6333"/>
                  </a:cubicBezTo>
                  <a:lnTo>
                    <a:pt x="8990" y="6333"/>
                  </a:lnTo>
                  <a:cubicBezTo>
                    <a:pt x="8978" y="6333"/>
                    <a:pt x="8883" y="6333"/>
                    <a:pt x="8883" y="6345"/>
                  </a:cubicBezTo>
                  <a:lnTo>
                    <a:pt x="8871" y="6345"/>
                  </a:lnTo>
                  <a:cubicBezTo>
                    <a:pt x="8904" y="6345"/>
                    <a:pt x="8919" y="6353"/>
                    <a:pt x="8932" y="6357"/>
                  </a:cubicBezTo>
                  <a:lnTo>
                    <a:pt x="8847" y="6357"/>
                  </a:lnTo>
                  <a:cubicBezTo>
                    <a:pt x="8966" y="6357"/>
                    <a:pt x="8823" y="6357"/>
                    <a:pt x="8907" y="6369"/>
                  </a:cubicBezTo>
                  <a:cubicBezTo>
                    <a:pt x="8902" y="6369"/>
                    <a:pt x="8898" y="6369"/>
                    <a:pt x="8895" y="6369"/>
                  </a:cubicBezTo>
                  <a:lnTo>
                    <a:pt x="8895" y="6369"/>
                  </a:lnTo>
                  <a:cubicBezTo>
                    <a:pt x="8895" y="6369"/>
                    <a:pt x="8895" y="6369"/>
                    <a:pt x="8895" y="6369"/>
                  </a:cubicBezTo>
                  <a:cubicBezTo>
                    <a:pt x="8891" y="6369"/>
                    <a:pt x="8887" y="6369"/>
                    <a:pt x="8883" y="6369"/>
                  </a:cubicBezTo>
                  <a:lnTo>
                    <a:pt x="8883" y="6369"/>
                  </a:lnTo>
                  <a:cubicBezTo>
                    <a:pt x="8883" y="6369"/>
                    <a:pt x="8883" y="6369"/>
                    <a:pt x="8883" y="6369"/>
                  </a:cubicBezTo>
                  <a:cubicBezTo>
                    <a:pt x="8882" y="6369"/>
                    <a:pt x="8882" y="6369"/>
                    <a:pt x="8881" y="6369"/>
                  </a:cubicBezTo>
                  <a:lnTo>
                    <a:pt x="8881" y="6369"/>
                  </a:lnTo>
                  <a:cubicBezTo>
                    <a:pt x="8882" y="6369"/>
                    <a:pt x="8882" y="6369"/>
                    <a:pt x="8883" y="6369"/>
                  </a:cubicBezTo>
                  <a:lnTo>
                    <a:pt x="8883" y="6369"/>
                  </a:lnTo>
                  <a:cubicBezTo>
                    <a:pt x="8883" y="6370"/>
                    <a:pt x="8883" y="6370"/>
                    <a:pt x="8883" y="6371"/>
                  </a:cubicBezTo>
                  <a:lnTo>
                    <a:pt x="8883" y="6371"/>
                  </a:lnTo>
                  <a:cubicBezTo>
                    <a:pt x="8885" y="6370"/>
                    <a:pt x="8889" y="6370"/>
                    <a:pt x="8895" y="6369"/>
                  </a:cubicBezTo>
                  <a:lnTo>
                    <a:pt x="8895" y="6369"/>
                  </a:lnTo>
                  <a:cubicBezTo>
                    <a:pt x="8905" y="6381"/>
                    <a:pt x="8823" y="6393"/>
                    <a:pt x="8823" y="6393"/>
                  </a:cubicBezTo>
                  <a:cubicBezTo>
                    <a:pt x="8823" y="6393"/>
                    <a:pt x="8907" y="6405"/>
                    <a:pt x="8907" y="6405"/>
                  </a:cubicBezTo>
                  <a:lnTo>
                    <a:pt x="8892" y="6405"/>
                  </a:lnTo>
                  <a:cubicBezTo>
                    <a:pt x="8899" y="6408"/>
                    <a:pt x="8907" y="6413"/>
                    <a:pt x="8913" y="6416"/>
                  </a:cubicBezTo>
                  <a:lnTo>
                    <a:pt x="8913" y="6416"/>
                  </a:lnTo>
                  <a:cubicBezTo>
                    <a:pt x="8888" y="6410"/>
                    <a:pt x="8883" y="6408"/>
                    <a:pt x="8878" y="6408"/>
                  </a:cubicBezTo>
                  <a:cubicBezTo>
                    <a:pt x="8874" y="6408"/>
                    <a:pt x="8871" y="6411"/>
                    <a:pt x="8847" y="6417"/>
                  </a:cubicBezTo>
                  <a:cubicBezTo>
                    <a:pt x="8871" y="6417"/>
                    <a:pt x="8895" y="6417"/>
                    <a:pt x="8919" y="6429"/>
                  </a:cubicBezTo>
                  <a:cubicBezTo>
                    <a:pt x="8903" y="6429"/>
                    <a:pt x="8871" y="6434"/>
                    <a:pt x="8848" y="6434"/>
                  </a:cubicBezTo>
                  <a:cubicBezTo>
                    <a:pt x="8837" y="6434"/>
                    <a:pt x="8827" y="6433"/>
                    <a:pt x="8823" y="6429"/>
                  </a:cubicBezTo>
                  <a:lnTo>
                    <a:pt x="8823" y="6429"/>
                  </a:lnTo>
                  <a:cubicBezTo>
                    <a:pt x="8829" y="6435"/>
                    <a:pt x="8841" y="6435"/>
                    <a:pt x="8855" y="6435"/>
                  </a:cubicBezTo>
                  <a:cubicBezTo>
                    <a:pt x="8868" y="6435"/>
                    <a:pt x="8883" y="6435"/>
                    <a:pt x="8895" y="6440"/>
                  </a:cubicBezTo>
                  <a:cubicBezTo>
                    <a:pt x="8831" y="6440"/>
                    <a:pt x="8884" y="6456"/>
                    <a:pt x="8881" y="6456"/>
                  </a:cubicBezTo>
                  <a:cubicBezTo>
                    <a:pt x="8879" y="6456"/>
                    <a:pt x="8870" y="6454"/>
                    <a:pt x="8846" y="6448"/>
                  </a:cubicBezTo>
                  <a:lnTo>
                    <a:pt x="8846" y="6448"/>
                  </a:lnTo>
                  <a:cubicBezTo>
                    <a:pt x="8844" y="6450"/>
                    <a:pt x="8835" y="6452"/>
                    <a:pt x="8812" y="6452"/>
                  </a:cubicBezTo>
                  <a:lnTo>
                    <a:pt x="8812" y="6452"/>
                  </a:lnTo>
                  <a:cubicBezTo>
                    <a:pt x="8807" y="6450"/>
                    <a:pt x="8802" y="6449"/>
                    <a:pt x="8797" y="6449"/>
                  </a:cubicBezTo>
                  <a:cubicBezTo>
                    <a:pt x="8793" y="6449"/>
                    <a:pt x="8790" y="6450"/>
                    <a:pt x="8788" y="6452"/>
                  </a:cubicBezTo>
                  <a:cubicBezTo>
                    <a:pt x="8797" y="6452"/>
                    <a:pt x="8805" y="6452"/>
                    <a:pt x="8812" y="6452"/>
                  </a:cubicBezTo>
                  <a:lnTo>
                    <a:pt x="8812" y="6452"/>
                  </a:lnTo>
                  <a:cubicBezTo>
                    <a:pt x="8826" y="6457"/>
                    <a:pt x="8840" y="6464"/>
                    <a:pt x="8847" y="6464"/>
                  </a:cubicBezTo>
                  <a:cubicBezTo>
                    <a:pt x="8823" y="6464"/>
                    <a:pt x="8823" y="6476"/>
                    <a:pt x="8835" y="6476"/>
                  </a:cubicBezTo>
                  <a:lnTo>
                    <a:pt x="8788" y="6476"/>
                  </a:lnTo>
                  <a:cubicBezTo>
                    <a:pt x="8811" y="6476"/>
                    <a:pt x="8847" y="6488"/>
                    <a:pt x="8871" y="6488"/>
                  </a:cubicBezTo>
                  <a:lnTo>
                    <a:pt x="8811" y="6488"/>
                  </a:lnTo>
                  <a:cubicBezTo>
                    <a:pt x="8930" y="6500"/>
                    <a:pt x="8764" y="6500"/>
                    <a:pt x="8740" y="6500"/>
                  </a:cubicBezTo>
                  <a:cubicBezTo>
                    <a:pt x="8799" y="6500"/>
                    <a:pt x="8811" y="6512"/>
                    <a:pt x="8859" y="6512"/>
                  </a:cubicBezTo>
                  <a:lnTo>
                    <a:pt x="8835" y="6512"/>
                  </a:lnTo>
                  <a:cubicBezTo>
                    <a:pt x="8813" y="6512"/>
                    <a:pt x="8841" y="6516"/>
                    <a:pt x="8866" y="6520"/>
                  </a:cubicBezTo>
                  <a:lnTo>
                    <a:pt x="8866" y="6520"/>
                  </a:lnTo>
                  <a:cubicBezTo>
                    <a:pt x="8869" y="6518"/>
                    <a:pt x="8872" y="6517"/>
                    <a:pt x="8872" y="6517"/>
                  </a:cubicBezTo>
                  <a:lnTo>
                    <a:pt x="8872" y="6517"/>
                  </a:lnTo>
                  <a:cubicBezTo>
                    <a:pt x="8872" y="6517"/>
                    <a:pt x="8871" y="6518"/>
                    <a:pt x="8866" y="6520"/>
                  </a:cubicBezTo>
                  <a:lnTo>
                    <a:pt x="8866" y="6520"/>
                  </a:lnTo>
                  <a:cubicBezTo>
                    <a:pt x="8866" y="6520"/>
                    <a:pt x="8866" y="6520"/>
                    <a:pt x="8866" y="6520"/>
                  </a:cubicBezTo>
                  <a:lnTo>
                    <a:pt x="8866" y="6520"/>
                  </a:lnTo>
                  <a:cubicBezTo>
                    <a:pt x="8863" y="6521"/>
                    <a:pt x="8861" y="6522"/>
                    <a:pt x="8859" y="6524"/>
                  </a:cubicBezTo>
                  <a:lnTo>
                    <a:pt x="8859" y="6524"/>
                  </a:lnTo>
                  <a:cubicBezTo>
                    <a:pt x="8862" y="6522"/>
                    <a:pt x="8865" y="6521"/>
                    <a:pt x="8866" y="6520"/>
                  </a:cubicBezTo>
                  <a:lnTo>
                    <a:pt x="8866" y="6520"/>
                  </a:lnTo>
                  <a:cubicBezTo>
                    <a:pt x="8881" y="6522"/>
                    <a:pt x="8895" y="6524"/>
                    <a:pt x="8895" y="6524"/>
                  </a:cubicBezTo>
                  <a:cubicBezTo>
                    <a:pt x="8885" y="6526"/>
                    <a:pt x="8878" y="6528"/>
                    <a:pt x="8872" y="6529"/>
                  </a:cubicBezTo>
                  <a:lnTo>
                    <a:pt x="8872" y="6529"/>
                  </a:lnTo>
                  <a:cubicBezTo>
                    <a:pt x="8871" y="6528"/>
                    <a:pt x="8867" y="6526"/>
                    <a:pt x="8859" y="6524"/>
                  </a:cubicBezTo>
                  <a:lnTo>
                    <a:pt x="8859" y="6524"/>
                  </a:lnTo>
                  <a:cubicBezTo>
                    <a:pt x="8854" y="6527"/>
                    <a:pt x="8851" y="6531"/>
                    <a:pt x="8858" y="6531"/>
                  </a:cubicBezTo>
                  <a:cubicBezTo>
                    <a:pt x="8861" y="6531"/>
                    <a:pt x="8865" y="6530"/>
                    <a:pt x="8872" y="6529"/>
                  </a:cubicBezTo>
                  <a:lnTo>
                    <a:pt x="8872" y="6529"/>
                  </a:lnTo>
                  <a:cubicBezTo>
                    <a:pt x="8873" y="6531"/>
                    <a:pt x="8870" y="6531"/>
                    <a:pt x="8865" y="6532"/>
                  </a:cubicBezTo>
                  <a:lnTo>
                    <a:pt x="8865" y="6532"/>
                  </a:lnTo>
                  <a:cubicBezTo>
                    <a:pt x="8810" y="6528"/>
                    <a:pt x="8785" y="6527"/>
                    <a:pt x="8776" y="6527"/>
                  </a:cubicBezTo>
                  <a:cubicBezTo>
                    <a:pt x="8759" y="6527"/>
                    <a:pt x="8818" y="6532"/>
                    <a:pt x="8851" y="6532"/>
                  </a:cubicBezTo>
                  <a:cubicBezTo>
                    <a:pt x="8856" y="6532"/>
                    <a:pt x="8861" y="6532"/>
                    <a:pt x="8865" y="6532"/>
                  </a:cubicBezTo>
                  <a:lnTo>
                    <a:pt x="8865" y="6532"/>
                  </a:lnTo>
                  <a:cubicBezTo>
                    <a:pt x="8880" y="6533"/>
                    <a:pt x="8898" y="6534"/>
                    <a:pt x="8919" y="6536"/>
                  </a:cubicBezTo>
                  <a:cubicBezTo>
                    <a:pt x="8883" y="6536"/>
                    <a:pt x="8883" y="6536"/>
                    <a:pt x="8919" y="6548"/>
                  </a:cubicBezTo>
                  <a:cubicBezTo>
                    <a:pt x="8823" y="6548"/>
                    <a:pt x="8859" y="6548"/>
                    <a:pt x="8752" y="6560"/>
                  </a:cubicBezTo>
                  <a:cubicBezTo>
                    <a:pt x="8784" y="6560"/>
                    <a:pt x="8810" y="6554"/>
                    <a:pt x="8838" y="6554"/>
                  </a:cubicBezTo>
                  <a:cubicBezTo>
                    <a:pt x="8852" y="6554"/>
                    <a:pt x="8867" y="6556"/>
                    <a:pt x="8883" y="6560"/>
                  </a:cubicBezTo>
                  <a:lnTo>
                    <a:pt x="8799" y="6560"/>
                  </a:lnTo>
                  <a:cubicBezTo>
                    <a:pt x="8829" y="6565"/>
                    <a:pt x="8846" y="6569"/>
                    <a:pt x="8855" y="6571"/>
                  </a:cubicBezTo>
                  <a:lnTo>
                    <a:pt x="8859" y="6571"/>
                  </a:lnTo>
                  <a:cubicBezTo>
                    <a:pt x="8859" y="6572"/>
                    <a:pt x="8859" y="6572"/>
                    <a:pt x="8858" y="6573"/>
                  </a:cubicBezTo>
                  <a:lnTo>
                    <a:pt x="8858" y="6573"/>
                  </a:lnTo>
                  <a:cubicBezTo>
                    <a:pt x="8857" y="6572"/>
                    <a:pt x="8856" y="6572"/>
                    <a:pt x="8855" y="6571"/>
                  </a:cubicBezTo>
                  <a:lnTo>
                    <a:pt x="8788" y="6571"/>
                  </a:lnTo>
                  <a:cubicBezTo>
                    <a:pt x="8811" y="6571"/>
                    <a:pt x="8844" y="6574"/>
                    <a:pt x="8856" y="6574"/>
                  </a:cubicBezTo>
                  <a:cubicBezTo>
                    <a:pt x="8857" y="6574"/>
                    <a:pt x="8857" y="6574"/>
                    <a:pt x="8858" y="6574"/>
                  </a:cubicBezTo>
                  <a:lnTo>
                    <a:pt x="8858" y="6574"/>
                  </a:lnTo>
                  <a:cubicBezTo>
                    <a:pt x="8852" y="6586"/>
                    <a:pt x="8854" y="6591"/>
                    <a:pt x="8863" y="6591"/>
                  </a:cubicBezTo>
                  <a:cubicBezTo>
                    <a:pt x="8869" y="6591"/>
                    <a:pt x="8880" y="6588"/>
                    <a:pt x="8895" y="6583"/>
                  </a:cubicBezTo>
                  <a:lnTo>
                    <a:pt x="8895" y="6583"/>
                  </a:lnTo>
                  <a:cubicBezTo>
                    <a:pt x="8853" y="6597"/>
                    <a:pt x="8860" y="6603"/>
                    <a:pt x="8880" y="6603"/>
                  </a:cubicBezTo>
                  <a:cubicBezTo>
                    <a:pt x="8889" y="6603"/>
                    <a:pt x="8900" y="6602"/>
                    <a:pt x="8910" y="6600"/>
                  </a:cubicBezTo>
                  <a:lnTo>
                    <a:pt x="8910" y="6600"/>
                  </a:lnTo>
                  <a:cubicBezTo>
                    <a:pt x="8898" y="6604"/>
                    <a:pt x="8894" y="6606"/>
                    <a:pt x="8894" y="6607"/>
                  </a:cubicBezTo>
                  <a:lnTo>
                    <a:pt x="8894" y="6607"/>
                  </a:lnTo>
                  <a:cubicBezTo>
                    <a:pt x="8886" y="6607"/>
                    <a:pt x="8874" y="6607"/>
                    <a:pt x="8859" y="6607"/>
                  </a:cubicBezTo>
                  <a:cubicBezTo>
                    <a:pt x="8895" y="6619"/>
                    <a:pt x="8919" y="6619"/>
                    <a:pt x="8942" y="6619"/>
                  </a:cubicBezTo>
                  <a:lnTo>
                    <a:pt x="8919" y="6619"/>
                  </a:lnTo>
                  <a:cubicBezTo>
                    <a:pt x="8966" y="6619"/>
                    <a:pt x="9038" y="6631"/>
                    <a:pt x="9097" y="6631"/>
                  </a:cubicBezTo>
                  <a:cubicBezTo>
                    <a:pt x="9065" y="6635"/>
                    <a:pt x="9047" y="6636"/>
                    <a:pt x="9033" y="6636"/>
                  </a:cubicBezTo>
                  <a:cubicBezTo>
                    <a:pt x="9005" y="6636"/>
                    <a:pt x="8994" y="6631"/>
                    <a:pt x="8930" y="6631"/>
                  </a:cubicBezTo>
                  <a:lnTo>
                    <a:pt x="8883" y="6631"/>
                  </a:lnTo>
                  <a:cubicBezTo>
                    <a:pt x="8883" y="6634"/>
                    <a:pt x="8885" y="6635"/>
                    <a:pt x="8887" y="6635"/>
                  </a:cubicBezTo>
                  <a:cubicBezTo>
                    <a:pt x="8888" y="6635"/>
                    <a:pt x="8888" y="6634"/>
                    <a:pt x="8889" y="6634"/>
                  </a:cubicBezTo>
                  <a:lnTo>
                    <a:pt x="8889" y="6634"/>
                  </a:lnTo>
                  <a:cubicBezTo>
                    <a:pt x="8885" y="6636"/>
                    <a:pt x="8879" y="6639"/>
                    <a:pt x="8871" y="6643"/>
                  </a:cubicBezTo>
                  <a:cubicBezTo>
                    <a:pt x="8919" y="6643"/>
                    <a:pt x="8978" y="6655"/>
                    <a:pt x="9026" y="6655"/>
                  </a:cubicBezTo>
                  <a:cubicBezTo>
                    <a:pt x="8847" y="6655"/>
                    <a:pt x="8978" y="6655"/>
                    <a:pt x="8871" y="6643"/>
                  </a:cubicBezTo>
                  <a:lnTo>
                    <a:pt x="8871" y="6643"/>
                  </a:lnTo>
                  <a:cubicBezTo>
                    <a:pt x="8883" y="6655"/>
                    <a:pt x="8895" y="6655"/>
                    <a:pt x="8919" y="6655"/>
                  </a:cubicBezTo>
                  <a:lnTo>
                    <a:pt x="8871" y="6655"/>
                  </a:lnTo>
                  <a:cubicBezTo>
                    <a:pt x="8888" y="6655"/>
                    <a:pt x="8905" y="6655"/>
                    <a:pt x="8921" y="6659"/>
                  </a:cubicBezTo>
                  <a:lnTo>
                    <a:pt x="8921" y="6659"/>
                  </a:lnTo>
                  <a:cubicBezTo>
                    <a:pt x="8921" y="6659"/>
                    <a:pt x="8920" y="6659"/>
                    <a:pt x="8919" y="6659"/>
                  </a:cubicBezTo>
                  <a:cubicBezTo>
                    <a:pt x="8912" y="6659"/>
                    <a:pt x="8905" y="6662"/>
                    <a:pt x="8895" y="6667"/>
                  </a:cubicBezTo>
                  <a:lnTo>
                    <a:pt x="8935" y="6667"/>
                  </a:lnTo>
                  <a:cubicBezTo>
                    <a:pt x="8932" y="6664"/>
                    <a:pt x="8930" y="6662"/>
                    <a:pt x="8927" y="6661"/>
                  </a:cubicBezTo>
                  <a:lnTo>
                    <a:pt x="8927" y="6661"/>
                  </a:lnTo>
                  <a:cubicBezTo>
                    <a:pt x="8932" y="6662"/>
                    <a:pt x="8937" y="6664"/>
                    <a:pt x="8942" y="6667"/>
                  </a:cubicBezTo>
                  <a:lnTo>
                    <a:pt x="8935" y="6667"/>
                  </a:lnTo>
                  <a:cubicBezTo>
                    <a:pt x="8937" y="6670"/>
                    <a:pt x="8940" y="6674"/>
                    <a:pt x="8942" y="6679"/>
                  </a:cubicBezTo>
                  <a:cubicBezTo>
                    <a:pt x="8938" y="6675"/>
                    <a:pt x="8937" y="6673"/>
                    <a:pt x="8936" y="6673"/>
                  </a:cubicBezTo>
                  <a:cubicBezTo>
                    <a:pt x="8934" y="6673"/>
                    <a:pt x="8934" y="6679"/>
                    <a:pt x="8919" y="6679"/>
                  </a:cubicBezTo>
                  <a:cubicBezTo>
                    <a:pt x="8895" y="6702"/>
                    <a:pt x="9038" y="6702"/>
                    <a:pt x="8978" y="6702"/>
                  </a:cubicBezTo>
                  <a:lnTo>
                    <a:pt x="8883" y="6702"/>
                  </a:lnTo>
                  <a:cubicBezTo>
                    <a:pt x="8954" y="6702"/>
                    <a:pt x="9026" y="6702"/>
                    <a:pt x="9097" y="6714"/>
                  </a:cubicBezTo>
                  <a:cubicBezTo>
                    <a:pt x="9026" y="6714"/>
                    <a:pt x="8954" y="6714"/>
                    <a:pt x="8883" y="6702"/>
                  </a:cubicBezTo>
                  <a:lnTo>
                    <a:pt x="8883" y="6702"/>
                  </a:lnTo>
                  <a:cubicBezTo>
                    <a:pt x="8883" y="6714"/>
                    <a:pt x="8966" y="6714"/>
                    <a:pt x="8966" y="6714"/>
                  </a:cubicBezTo>
                  <a:cubicBezTo>
                    <a:pt x="8942" y="6714"/>
                    <a:pt x="8919" y="6714"/>
                    <a:pt x="8883" y="6726"/>
                  </a:cubicBezTo>
                  <a:cubicBezTo>
                    <a:pt x="8895" y="6722"/>
                    <a:pt x="8907" y="6721"/>
                    <a:pt x="8918" y="6721"/>
                  </a:cubicBezTo>
                  <a:cubicBezTo>
                    <a:pt x="8941" y="6721"/>
                    <a:pt x="8962" y="6726"/>
                    <a:pt x="8978" y="6726"/>
                  </a:cubicBezTo>
                  <a:lnTo>
                    <a:pt x="8871" y="6726"/>
                  </a:lnTo>
                  <a:cubicBezTo>
                    <a:pt x="8883" y="6726"/>
                    <a:pt x="8883" y="6738"/>
                    <a:pt x="8883" y="6738"/>
                  </a:cubicBezTo>
                  <a:cubicBezTo>
                    <a:pt x="8896" y="6738"/>
                    <a:pt x="8935" y="6746"/>
                    <a:pt x="8967" y="6750"/>
                  </a:cubicBezTo>
                  <a:lnTo>
                    <a:pt x="8895" y="6750"/>
                  </a:lnTo>
                  <a:cubicBezTo>
                    <a:pt x="8920" y="6750"/>
                    <a:pt x="8945" y="6750"/>
                    <a:pt x="8970" y="6750"/>
                  </a:cubicBezTo>
                  <a:lnTo>
                    <a:pt x="8970" y="6750"/>
                  </a:lnTo>
                  <a:cubicBezTo>
                    <a:pt x="8983" y="6752"/>
                    <a:pt x="8994" y="6753"/>
                    <a:pt x="9002" y="6753"/>
                  </a:cubicBezTo>
                  <a:cubicBezTo>
                    <a:pt x="9008" y="6753"/>
                    <a:pt x="9012" y="6753"/>
                    <a:pt x="9013" y="6751"/>
                  </a:cubicBezTo>
                  <a:lnTo>
                    <a:pt x="9013" y="6751"/>
                  </a:lnTo>
                  <a:cubicBezTo>
                    <a:pt x="9057" y="6753"/>
                    <a:pt x="9101" y="6756"/>
                    <a:pt x="9145" y="6762"/>
                  </a:cubicBezTo>
                  <a:cubicBezTo>
                    <a:pt x="9109" y="6762"/>
                    <a:pt x="9109" y="6762"/>
                    <a:pt x="9145" y="6774"/>
                  </a:cubicBezTo>
                  <a:cubicBezTo>
                    <a:pt x="9069" y="6765"/>
                    <a:pt x="8987" y="6757"/>
                    <a:pt x="8908" y="6757"/>
                  </a:cubicBezTo>
                  <a:cubicBezTo>
                    <a:pt x="8875" y="6757"/>
                    <a:pt x="8843" y="6758"/>
                    <a:pt x="8811" y="6762"/>
                  </a:cubicBezTo>
                  <a:cubicBezTo>
                    <a:pt x="8835" y="6762"/>
                    <a:pt x="8871" y="6774"/>
                    <a:pt x="8907" y="6774"/>
                  </a:cubicBezTo>
                  <a:cubicBezTo>
                    <a:pt x="8883" y="6774"/>
                    <a:pt x="8871" y="6762"/>
                    <a:pt x="8847" y="6762"/>
                  </a:cubicBezTo>
                  <a:cubicBezTo>
                    <a:pt x="8895" y="6762"/>
                    <a:pt x="8942" y="6762"/>
                    <a:pt x="8990" y="6774"/>
                  </a:cubicBezTo>
                  <a:lnTo>
                    <a:pt x="8883" y="6774"/>
                  </a:lnTo>
                  <a:cubicBezTo>
                    <a:pt x="8895" y="6780"/>
                    <a:pt x="8901" y="6783"/>
                    <a:pt x="8899" y="6783"/>
                  </a:cubicBezTo>
                  <a:cubicBezTo>
                    <a:pt x="8898" y="6783"/>
                    <a:pt x="8889" y="6780"/>
                    <a:pt x="8871" y="6774"/>
                  </a:cubicBezTo>
                  <a:lnTo>
                    <a:pt x="8871" y="6774"/>
                  </a:lnTo>
                  <a:cubicBezTo>
                    <a:pt x="8883" y="6786"/>
                    <a:pt x="8895" y="6786"/>
                    <a:pt x="8907" y="6786"/>
                  </a:cubicBezTo>
                  <a:cubicBezTo>
                    <a:pt x="8897" y="6786"/>
                    <a:pt x="8878" y="6794"/>
                    <a:pt x="8865" y="6797"/>
                  </a:cubicBezTo>
                  <a:lnTo>
                    <a:pt x="8865" y="6797"/>
                  </a:lnTo>
                  <a:cubicBezTo>
                    <a:pt x="8958" y="6786"/>
                    <a:pt x="9040" y="6786"/>
                    <a:pt x="9133" y="6786"/>
                  </a:cubicBezTo>
                  <a:cubicBezTo>
                    <a:pt x="9061" y="6798"/>
                    <a:pt x="8978" y="6798"/>
                    <a:pt x="8907" y="6798"/>
                  </a:cubicBezTo>
                  <a:cubicBezTo>
                    <a:pt x="9002" y="6810"/>
                    <a:pt x="8907" y="6810"/>
                    <a:pt x="8907" y="6810"/>
                  </a:cubicBezTo>
                  <a:cubicBezTo>
                    <a:pt x="8954" y="6810"/>
                    <a:pt x="9002" y="6810"/>
                    <a:pt x="9073" y="6821"/>
                  </a:cubicBezTo>
                  <a:cubicBezTo>
                    <a:pt x="9026" y="6821"/>
                    <a:pt x="9002" y="6845"/>
                    <a:pt x="8954" y="6845"/>
                  </a:cubicBezTo>
                  <a:lnTo>
                    <a:pt x="8919" y="6845"/>
                  </a:lnTo>
                  <a:cubicBezTo>
                    <a:pt x="8903" y="6845"/>
                    <a:pt x="8977" y="6851"/>
                    <a:pt x="8996" y="6851"/>
                  </a:cubicBezTo>
                  <a:cubicBezTo>
                    <a:pt x="9006" y="6851"/>
                    <a:pt x="9002" y="6849"/>
                    <a:pt x="8966" y="6845"/>
                  </a:cubicBezTo>
                  <a:cubicBezTo>
                    <a:pt x="9026" y="6845"/>
                    <a:pt x="9073" y="6845"/>
                    <a:pt x="9133" y="6857"/>
                  </a:cubicBezTo>
                  <a:lnTo>
                    <a:pt x="9097" y="6857"/>
                  </a:lnTo>
                  <a:cubicBezTo>
                    <a:pt x="9097" y="6857"/>
                    <a:pt x="9192" y="6869"/>
                    <a:pt x="9157" y="6869"/>
                  </a:cubicBezTo>
                  <a:cubicBezTo>
                    <a:pt x="9100" y="6874"/>
                    <a:pt x="9058" y="6878"/>
                    <a:pt x="9027" y="6881"/>
                  </a:cubicBezTo>
                  <a:lnTo>
                    <a:pt x="9027" y="6881"/>
                  </a:lnTo>
                  <a:cubicBezTo>
                    <a:pt x="9028" y="6880"/>
                    <a:pt x="9029" y="6880"/>
                    <a:pt x="9029" y="6880"/>
                  </a:cubicBezTo>
                  <a:lnTo>
                    <a:pt x="9029" y="6880"/>
                  </a:lnTo>
                  <a:cubicBezTo>
                    <a:pt x="9023" y="6881"/>
                    <a:pt x="9015" y="6882"/>
                    <a:pt x="9008" y="6883"/>
                  </a:cubicBezTo>
                  <a:lnTo>
                    <a:pt x="9008" y="6883"/>
                  </a:lnTo>
                  <a:cubicBezTo>
                    <a:pt x="9014" y="6882"/>
                    <a:pt x="9020" y="6881"/>
                    <a:pt x="9027" y="6881"/>
                  </a:cubicBezTo>
                  <a:lnTo>
                    <a:pt x="9027" y="6881"/>
                  </a:lnTo>
                  <a:cubicBezTo>
                    <a:pt x="9019" y="6884"/>
                    <a:pt x="9010" y="6889"/>
                    <a:pt x="9002" y="6893"/>
                  </a:cubicBezTo>
                  <a:cubicBezTo>
                    <a:pt x="9024" y="6893"/>
                    <a:pt x="9059" y="6897"/>
                    <a:pt x="9091" y="6901"/>
                  </a:cubicBezTo>
                  <a:lnTo>
                    <a:pt x="9091" y="6901"/>
                  </a:lnTo>
                  <a:cubicBezTo>
                    <a:pt x="9089" y="6902"/>
                    <a:pt x="9087" y="6903"/>
                    <a:pt x="9085" y="6905"/>
                  </a:cubicBezTo>
                  <a:cubicBezTo>
                    <a:pt x="9088" y="6903"/>
                    <a:pt x="9091" y="6902"/>
                    <a:pt x="9094" y="6901"/>
                  </a:cubicBezTo>
                  <a:lnTo>
                    <a:pt x="9094" y="6901"/>
                  </a:lnTo>
                  <a:cubicBezTo>
                    <a:pt x="9099" y="6902"/>
                    <a:pt x="9103" y="6902"/>
                    <a:pt x="9107" y="6902"/>
                  </a:cubicBezTo>
                  <a:lnTo>
                    <a:pt x="9107" y="6902"/>
                  </a:lnTo>
                  <a:cubicBezTo>
                    <a:pt x="9107" y="6901"/>
                    <a:pt x="9104" y="6900"/>
                    <a:pt x="9099" y="6900"/>
                  </a:cubicBezTo>
                  <a:lnTo>
                    <a:pt x="9099" y="6900"/>
                  </a:lnTo>
                  <a:cubicBezTo>
                    <a:pt x="9108" y="6897"/>
                    <a:pt x="9117" y="6896"/>
                    <a:pt x="9127" y="6896"/>
                  </a:cubicBezTo>
                  <a:cubicBezTo>
                    <a:pt x="9149" y="6896"/>
                    <a:pt x="9174" y="6901"/>
                    <a:pt x="9197" y="6905"/>
                  </a:cubicBezTo>
                  <a:lnTo>
                    <a:pt x="9197" y="6905"/>
                  </a:lnTo>
                  <a:cubicBezTo>
                    <a:pt x="9216" y="6904"/>
                    <a:pt x="9236" y="6902"/>
                    <a:pt x="9264" y="6893"/>
                  </a:cubicBezTo>
                  <a:cubicBezTo>
                    <a:pt x="9228" y="6893"/>
                    <a:pt x="9192" y="6893"/>
                    <a:pt x="9145" y="6881"/>
                  </a:cubicBezTo>
                  <a:lnTo>
                    <a:pt x="9157" y="6881"/>
                  </a:lnTo>
                  <a:cubicBezTo>
                    <a:pt x="8811" y="6881"/>
                    <a:pt x="9311" y="6881"/>
                    <a:pt x="9240" y="6869"/>
                  </a:cubicBezTo>
                  <a:lnTo>
                    <a:pt x="9228" y="6869"/>
                  </a:lnTo>
                  <a:cubicBezTo>
                    <a:pt x="9228" y="6869"/>
                    <a:pt x="9192" y="6857"/>
                    <a:pt x="9204" y="6845"/>
                  </a:cubicBezTo>
                  <a:cubicBezTo>
                    <a:pt x="9204" y="6821"/>
                    <a:pt x="9264" y="6821"/>
                    <a:pt x="9288" y="6810"/>
                  </a:cubicBezTo>
                  <a:cubicBezTo>
                    <a:pt x="9288" y="6810"/>
                    <a:pt x="9192" y="6786"/>
                    <a:pt x="9180" y="6786"/>
                  </a:cubicBezTo>
                  <a:cubicBezTo>
                    <a:pt x="9180" y="6786"/>
                    <a:pt x="9216" y="6762"/>
                    <a:pt x="9228" y="6762"/>
                  </a:cubicBezTo>
                  <a:cubicBezTo>
                    <a:pt x="9192" y="6750"/>
                    <a:pt x="9192" y="6750"/>
                    <a:pt x="9228" y="6750"/>
                  </a:cubicBezTo>
                  <a:cubicBezTo>
                    <a:pt x="9216" y="6750"/>
                    <a:pt x="9204" y="6750"/>
                    <a:pt x="9192" y="6738"/>
                  </a:cubicBezTo>
                  <a:lnTo>
                    <a:pt x="9204" y="6738"/>
                  </a:lnTo>
                  <a:cubicBezTo>
                    <a:pt x="9169" y="6726"/>
                    <a:pt x="9145" y="6726"/>
                    <a:pt x="9121" y="6726"/>
                  </a:cubicBezTo>
                  <a:cubicBezTo>
                    <a:pt x="9133" y="6726"/>
                    <a:pt x="9133" y="6726"/>
                    <a:pt x="9121" y="6714"/>
                  </a:cubicBezTo>
                  <a:lnTo>
                    <a:pt x="9109" y="6714"/>
                  </a:lnTo>
                  <a:cubicBezTo>
                    <a:pt x="9186" y="6702"/>
                    <a:pt x="9198" y="6699"/>
                    <a:pt x="9185" y="6699"/>
                  </a:cubicBezTo>
                  <a:cubicBezTo>
                    <a:pt x="9177" y="6699"/>
                    <a:pt x="9161" y="6700"/>
                    <a:pt x="9144" y="6701"/>
                  </a:cubicBezTo>
                  <a:lnTo>
                    <a:pt x="9144" y="6701"/>
                  </a:lnTo>
                  <a:cubicBezTo>
                    <a:pt x="9133" y="6678"/>
                    <a:pt x="9146" y="6666"/>
                    <a:pt x="9192" y="6655"/>
                  </a:cubicBezTo>
                  <a:lnTo>
                    <a:pt x="9192" y="6655"/>
                  </a:lnTo>
                  <a:cubicBezTo>
                    <a:pt x="9187" y="6655"/>
                    <a:pt x="9182" y="6656"/>
                    <a:pt x="9177" y="6656"/>
                  </a:cubicBezTo>
                  <a:lnTo>
                    <a:pt x="9177" y="6656"/>
                  </a:lnTo>
                  <a:cubicBezTo>
                    <a:pt x="9179" y="6656"/>
                    <a:pt x="9175" y="6655"/>
                    <a:pt x="9157" y="6655"/>
                  </a:cubicBezTo>
                  <a:cubicBezTo>
                    <a:pt x="9311" y="6643"/>
                    <a:pt x="9097" y="6643"/>
                    <a:pt x="9228" y="6643"/>
                  </a:cubicBezTo>
                  <a:cubicBezTo>
                    <a:pt x="9225" y="6640"/>
                    <a:pt x="9223" y="6638"/>
                    <a:pt x="9222" y="6637"/>
                  </a:cubicBezTo>
                  <a:lnTo>
                    <a:pt x="9222" y="6637"/>
                  </a:lnTo>
                  <a:cubicBezTo>
                    <a:pt x="9232" y="6638"/>
                    <a:pt x="9242" y="6640"/>
                    <a:pt x="9252" y="6643"/>
                  </a:cubicBezTo>
                  <a:cubicBezTo>
                    <a:pt x="9234" y="6637"/>
                    <a:pt x="9225" y="6634"/>
                    <a:pt x="9222" y="6634"/>
                  </a:cubicBezTo>
                  <a:lnTo>
                    <a:pt x="9222" y="6634"/>
                  </a:lnTo>
                  <a:cubicBezTo>
                    <a:pt x="9221" y="6634"/>
                    <a:pt x="9221" y="6635"/>
                    <a:pt x="9222" y="6637"/>
                  </a:cubicBezTo>
                  <a:lnTo>
                    <a:pt x="9222" y="6637"/>
                  </a:lnTo>
                  <a:cubicBezTo>
                    <a:pt x="9196" y="6632"/>
                    <a:pt x="9172" y="6631"/>
                    <a:pt x="9146" y="6631"/>
                  </a:cubicBezTo>
                  <a:lnTo>
                    <a:pt x="9146" y="6631"/>
                  </a:lnTo>
                  <a:cubicBezTo>
                    <a:pt x="9153" y="6628"/>
                    <a:pt x="9160" y="6623"/>
                    <a:pt x="9169" y="6619"/>
                  </a:cubicBezTo>
                  <a:cubicBezTo>
                    <a:pt x="9169" y="6619"/>
                    <a:pt x="9109" y="6595"/>
                    <a:pt x="9097" y="6595"/>
                  </a:cubicBezTo>
                  <a:cubicBezTo>
                    <a:pt x="9109" y="6595"/>
                    <a:pt x="9133" y="6583"/>
                    <a:pt x="9145" y="6583"/>
                  </a:cubicBezTo>
                  <a:lnTo>
                    <a:pt x="9085" y="6583"/>
                  </a:lnTo>
                  <a:cubicBezTo>
                    <a:pt x="9109" y="6577"/>
                    <a:pt x="9118" y="6577"/>
                    <a:pt x="9118" y="6577"/>
                  </a:cubicBezTo>
                  <a:cubicBezTo>
                    <a:pt x="9118" y="6577"/>
                    <a:pt x="9109" y="6577"/>
                    <a:pt x="9097" y="6571"/>
                  </a:cubicBezTo>
                  <a:lnTo>
                    <a:pt x="9097" y="6571"/>
                  </a:lnTo>
                  <a:cubicBezTo>
                    <a:pt x="9107" y="6574"/>
                    <a:pt x="9116" y="6575"/>
                    <a:pt x="9126" y="6575"/>
                  </a:cubicBezTo>
                  <a:cubicBezTo>
                    <a:pt x="9164" y="6575"/>
                    <a:pt x="9202" y="6560"/>
                    <a:pt x="9240" y="6560"/>
                  </a:cubicBezTo>
                  <a:cubicBezTo>
                    <a:pt x="9216" y="6560"/>
                    <a:pt x="9192" y="6548"/>
                    <a:pt x="9157" y="6536"/>
                  </a:cubicBezTo>
                  <a:lnTo>
                    <a:pt x="9177" y="6536"/>
                  </a:lnTo>
                  <a:cubicBezTo>
                    <a:pt x="9172" y="6530"/>
                    <a:pt x="9163" y="6519"/>
                    <a:pt x="9121" y="6512"/>
                  </a:cubicBezTo>
                  <a:cubicBezTo>
                    <a:pt x="9239" y="6512"/>
                    <a:pt x="9154" y="6512"/>
                    <a:pt x="9136" y="6503"/>
                  </a:cubicBezTo>
                  <a:lnTo>
                    <a:pt x="9136" y="6503"/>
                  </a:lnTo>
                  <a:cubicBezTo>
                    <a:pt x="9137" y="6503"/>
                    <a:pt x="9137" y="6503"/>
                    <a:pt x="9138" y="6503"/>
                  </a:cubicBezTo>
                  <a:cubicBezTo>
                    <a:pt x="9150" y="6503"/>
                    <a:pt x="9180" y="6488"/>
                    <a:pt x="9180" y="6488"/>
                  </a:cubicBezTo>
                  <a:cubicBezTo>
                    <a:pt x="9169" y="6476"/>
                    <a:pt x="9157" y="6476"/>
                    <a:pt x="9133" y="6476"/>
                  </a:cubicBezTo>
                  <a:cubicBezTo>
                    <a:pt x="9169" y="6476"/>
                    <a:pt x="9216" y="6476"/>
                    <a:pt x="9121" y="6464"/>
                  </a:cubicBezTo>
                  <a:cubicBezTo>
                    <a:pt x="9152" y="6454"/>
                    <a:pt x="9182" y="6426"/>
                    <a:pt x="9206" y="6426"/>
                  </a:cubicBezTo>
                  <a:cubicBezTo>
                    <a:pt x="9206" y="6426"/>
                    <a:pt x="9206" y="6426"/>
                    <a:pt x="9206" y="6426"/>
                  </a:cubicBezTo>
                  <a:lnTo>
                    <a:pt x="9206" y="6426"/>
                  </a:lnTo>
                  <a:cubicBezTo>
                    <a:pt x="9183" y="6421"/>
                    <a:pt x="9154" y="6416"/>
                    <a:pt x="9125" y="6413"/>
                  </a:cubicBezTo>
                  <a:lnTo>
                    <a:pt x="9125" y="6413"/>
                  </a:lnTo>
                  <a:cubicBezTo>
                    <a:pt x="9157" y="6404"/>
                    <a:pt x="9186" y="6387"/>
                    <a:pt x="9192" y="6357"/>
                  </a:cubicBezTo>
                  <a:lnTo>
                    <a:pt x="9180" y="6357"/>
                  </a:lnTo>
                  <a:cubicBezTo>
                    <a:pt x="9180" y="6352"/>
                    <a:pt x="9178" y="6349"/>
                    <a:pt x="9174" y="6348"/>
                  </a:cubicBezTo>
                  <a:lnTo>
                    <a:pt x="9174" y="6348"/>
                  </a:lnTo>
                  <a:cubicBezTo>
                    <a:pt x="9176" y="6348"/>
                    <a:pt x="9178" y="6348"/>
                    <a:pt x="9180" y="6348"/>
                  </a:cubicBezTo>
                  <a:cubicBezTo>
                    <a:pt x="9192" y="6348"/>
                    <a:pt x="9204" y="6351"/>
                    <a:pt x="9216" y="6357"/>
                  </a:cubicBezTo>
                  <a:cubicBezTo>
                    <a:pt x="9204" y="6345"/>
                    <a:pt x="9157" y="6345"/>
                    <a:pt x="9157" y="6345"/>
                  </a:cubicBezTo>
                  <a:cubicBezTo>
                    <a:pt x="9157" y="6345"/>
                    <a:pt x="9161" y="6345"/>
                    <a:pt x="9168" y="6345"/>
                  </a:cubicBezTo>
                  <a:lnTo>
                    <a:pt x="9168" y="6345"/>
                  </a:lnTo>
                  <a:cubicBezTo>
                    <a:pt x="9168" y="6345"/>
                    <a:pt x="9168" y="6345"/>
                    <a:pt x="9169" y="6345"/>
                  </a:cubicBezTo>
                  <a:lnTo>
                    <a:pt x="9169" y="6345"/>
                  </a:lnTo>
                  <a:lnTo>
                    <a:pt x="9169" y="6345"/>
                  </a:lnTo>
                  <a:cubicBezTo>
                    <a:pt x="9169" y="6345"/>
                    <a:pt x="9168" y="6345"/>
                    <a:pt x="9168" y="6345"/>
                  </a:cubicBezTo>
                  <a:lnTo>
                    <a:pt x="9168" y="6345"/>
                  </a:lnTo>
                  <a:cubicBezTo>
                    <a:pt x="9157" y="6333"/>
                    <a:pt x="9169" y="6333"/>
                    <a:pt x="9180" y="6333"/>
                  </a:cubicBezTo>
                  <a:lnTo>
                    <a:pt x="9109" y="6333"/>
                  </a:lnTo>
                  <a:cubicBezTo>
                    <a:pt x="9192" y="6333"/>
                    <a:pt x="9133" y="6309"/>
                    <a:pt x="9157" y="6309"/>
                  </a:cubicBezTo>
                  <a:cubicBezTo>
                    <a:pt x="9151" y="6309"/>
                    <a:pt x="9136" y="6301"/>
                    <a:pt x="9121" y="6295"/>
                  </a:cubicBezTo>
                  <a:lnTo>
                    <a:pt x="9121" y="6295"/>
                  </a:lnTo>
                  <a:cubicBezTo>
                    <a:pt x="9146" y="6291"/>
                    <a:pt x="9172" y="6286"/>
                    <a:pt x="9204" y="6286"/>
                  </a:cubicBezTo>
                  <a:cubicBezTo>
                    <a:pt x="9169" y="6274"/>
                    <a:pt x="9145" y="6274"/>
                    <a:pt x="9121" y="6274"/>
                  </a:cubicBezTo>
                  <a:cubicBezTo>
                    <a:pt x="9142" y="6263"/>
                    <a:pt x="9232" y="6252"/>
                    <a:pt x="9161" y="6241"/>
                  </a:cubicBezTo>
                  <a:lnTo>
                    <a:pt x="9161" y="6241"/>
                  </a:lnTo>
                  <a:cubicBezTo>
                    <a:pt x="9161" y="6241"/>
                    <a:pt x="9161" y="6241"/>
                    <a:pt x="9161" y="6241"/>
                  </a:cubicBezTo>
                  <a:cubicBezTo>
                    <a:pt x="9158" y="6241"/>
                    <a:pt x="9156" y="6241"/>
                    <a:pt x="9152" y="6240"/>
                  </a:cubicBezTo>
                  <a:lnTo>
                    <a:pt x="9152" y="6240"/>
                  </a:lnTo>
                  <a:cubicBezTo>
                    <a:pt x="9146" y="6240"/>
                    <a:pt x="9140" y="6239"/>
                    <a:pt x="9133" y="6238"/>
                  </a:cubicBezTo>
                  <a:lnTo>
                    <a:pt x="9145" y="6238"/>
                  </a:lnTo>
                  <a:cubicBezTo>
                    <a:pt x="9169" y="6226"/>
                    <a:pt x="9169" y="6214"/>
                    <a:pt x="9157" y="6202"/>
                  </a:cubicBezTo>
                  <a:lnTo>
                    <a:pt x="9157" y="6202"/>
                  </a:lnTo>
                  <a:cubicBezTo>
                    <a:pt x="9234" y="6220"/>
                    <a:pt x="9311" y="6226"/>
                    <a:pt x="9388" y="6226"/>
                  </a:cubicBezTo>
                  <a:cubicBezTo>
                    <a:pt x="9574" y="6226"/>
                    <a:pt x="9761" y="6190"/>
                    <a:pt x="9954" y="6190"/>
                  </a:cubicBezTo>
                  <a:cubicBezTo>
                    <a:pt x="9913" y="6211"/>
                    <a:pt x="9917" y="6216"/>
                    <a:pt x="9928" y="6216"/>
                  </a:cubicBezTo>
                  <a:cubicBezTo>
                    <a:pt x="9933" y="6216"/>
                    <a:pt x="9939" y="6215"/>
                    <a:pt x="9943" y="6214"/>
                  </a:cubicBezTo>
                  <a:lnTo>
                    <a:pt x="9990" y="6214"/>
                  </a:lnTo>
                  <a:cubicBezTo>
                    <a:pt x="9942" y="6214"/>
                    <a:pt x="9954" y="6226"/>
                    <a:pt x="9907" y="6226"/>
                  </a:cubicBezTo>
                  <a:lnTo>
                    <a:pt x="9936" y="6226"/>
                  </a:lnTo>
                  <a:cubicBezTo>
                    <a:pt x="9916" y="6231"/>
                    <a:pt x="9895" y="6238"/>
                    <a:pt x="9895" y="6238"/>
                  </a:cubicBezTo>
                  <a:cubicBezTo>
                    <a:pt x="9907" y="6250"/>
                    <a:pt x="9954" y="6286"/>
                    <a:pt x="9966" y="6286"/>
                  </a:cubicBezTo>
                  <a:cubicBezTo>
                    <a:pt x="9944" y="6291"/>
                    <a:pt x="9971" y="6300"/>
                    <a:pt x="9988" y="6304"/>
                  </a:cubicBezTo>
                  <a:lnTo>
                    <a:pt x="9988" y="6304"/>
                  </a:lnTo>
                  <a:cubicBezTo>
                    <a:pt x="9974" y="6302"/>
                    <a:pt x="9963" y="6301"/>
                    <a:pt x="9957" y="6301"/>
                  </a:cubicBezTo>
                  <a:cubicBezTo>
                    <a:pt x="9957" y="6301"/>
                    <a:pt x="9956" y="6301"/>
                    <a:pt x="9956" y="6301"/>
                  </a:cubicBezTo>
                  <a:lnTo>
                    <a:pt x="9956" y="6301"/>
                  </a:lnTo>
                  <a:cubicBezTo>
                    <a:pt x="9944" y="6299"/>
                    <a:pt x="9932" y="6298"/>
                    <a:pt x="9919" y="6298"/>
                  </a:cubicBezTo>
                  <a:cubicBezTo>
                    <a:pt x="9931" y="6299"/>
                    <a:pt x="9942" y="6301"/>
                    <a:pt x="9951" y="6302"/>
                  </a:cubicBezTo>
                  <a:lnTo>
                    <a:pt x="9951" y="6302"/>
                  </a:lnTo>
                  <a:cubicBezTo>
                    <a:pt x="9952" y="6302"/>
                    <a:pt x="9954" y="6302"/>
                    <a:pt x="9956" y="6301"/>
                  </a:cubicBezTo>
                  <a:lnTo>
                    <a:pt x="9956" y="6301"/>
                  </a:lnTo>
                  <a:cubicBezTo>
                    <a:pt x="9961" y="6302"/>
                    <a:pt x="9966" y="6304"/>
                    <a:pt x="9972" y="6305"/>
                  </a:cubicBezTo>
                  <a:lnTo>
                    <a:pt x="9972" y="6305"/>
                  </a:lnTo>
                  <a:cubicBezTo>
                    <a:pt x="9966" y="6304"/>
                    <a:pt x="9959" y="6303"/>
                    <a:pt x="9951" y="6302"/>
                  </a:cubicBezTo>
                  <a:lnTo>
                    <a:pt x="9951" y="6302"/>
                  </a:lnTo>
                  <a:cubicBezTo>
                    <a:pt x="9931" y="6305"/>
                    <a:pt x="9981" y="6325"/>
                    <a:pt x="9931" y="6333"/>
                  </a:cubicBezTo>
                  <a:lnTo>
                    <a:pt x="10038" y="6333"/>
                  </a:lnTo>
                  <a:cubicBezTo>
                    <a:pt x="10026" y="6333"/>
                    <a:pt x="9931" y="6333"/>
                    <a:pt x="9931" y="6345"/>
                  </a:cubicBezTo>
                  <a:cubicBezTo>
                    <a:pt x="9957" y="6345"/>
                    <a:pt x="9969" y="6353"/>
                    <a:pt x="9982" y="6357"/>
                  </a:cubicBezTo>
                  <a:lnTo>
                    <a:pt x="9895" y="6357"/>
                  </a:lnTo>
                  <a:cubicBezTo>
                    <a:pt x="10014" y="6357"/>
                    <a:pt x="9871" y="6357"/>
                    <a:pt x="9954" y="6369"/>
                  </a:cubicBezTo>
                  <a:cubicBezTo>
                    <a:pt x="9950" y="6369"/>
                    <a:pt x="9946" y="6369"/>
                    <a:pt x="9943" y="6369"/>
                  </a:cubicBezTo>
                  <a:lnTo>
                    <a:pt x="9943" y="6369"/>
                  </a:lnTo>
                  <a:cubicBezTo>
                    <a:pt x="9953" y="6381"/>
                    <a:pt x="9883" y="6393"/>
                    <a:pt x="9871" y="6393"/>
                  </a:cubicBezTo>
                  <a:cubicBezTo>
                    <a:pt x="9871" y="6393"/>
                    <a:pt x="9954" y="6405"/>
                    <a:pt x="9954" y="6405"/>
                  </a:cubicBezTo>
                  <a:lnTo>
                    <a:pt x="9919" y="6405"/>
                  </a:lnTo>
                  <a:cubicBezTo>
                    <a:pt x="9931" y="6405"/>
                    <a:pt x="9966" y="6417"/>
                    <a:pt x="9966" y="6417"/>
                  </a:cubicBezTo>
                  <a:cubicBezTo>
                    <a:pt x="9946" y="6413"/>
                    <a:pt x="9937" y="6411"/>
                    <a:pt x="9932" y="6411"/>
                  </a:cubicBezTo>
                  <a:cubicBezTo>
                    <a:pt x="9921" y="6411"/>
                    <a:pt x="9927" y="6417"/>
                    <a:pt x="9895" y="6417"/>
                  </a:cubicBezTo>
                  <a:lnTo>
                    <a:pt x="9907" y="6417"/>
                  </a:lnTo>
                  <a:cubicBezTo>
                    <a:pt x="9931" y="6417"/>
                    <a:pt x="9954" y="6417"/>
                    <a:pt x="9966" y="6429"/>
                  </a:cubicBezTo>
                  <a:cubicBezTo>
                    <a:pt x="9950" y="6429"/>
                    <a:pt x="9924" y="6434"/>
                    <a:pt x="9901" y="6434"/>
                  </a:cubicBezTo>
                  <a:cubicBezTo>
                    <a:pt x="9890" y="6434"/>
                    <a:pt x="9879" y="6433"/>
                    <a:pt x="9871" y="6429"/>
                  </a:cubicBezTo>
                  <a:lnTo>
                    <a:pt x="9871" y="6429"/>
                  </a:lnTo>
                  <a:cubicBezTo>
                    <a:pt x="9877" y="6435"/>
                    <a:pt x="9892" y="6435"/>
                    <a:pt x="9907" y="6435"/>
                  </a:cubicBezTo>
                  <a:cubicBezTo>
                    <a:pt x="9922" y="6435"/>
                    <a:pt x="9937" y="6435"/>
                    <a:pt x="9942" y="6440"/>
                  </a:cubicBezTo>
                  <a:cubicBezTo>
                    <a:pt x="9879" y="6440"/>
                    <a:pt x="9937" y="6456"/>
                    <a:pt x="9934" y="6456"/>
                  </a:cubicBezTo>
                  <a:cubicBezTo>
                    <a:pt x="9932" y="6456"/>
                    <a:pt x="9923" y="6454"/>
                    <a:pt x="9896" y="6448"/>
                  </a:cubicBezTo>
                  <a:lnTo>
                    <a:pt x="9896" y="6448"/>
                  </a:lnTo>
                  <a:cubicBezTo>
                    <a:pt x="9896" y="6450"/>
                    <a:pt x="9887" y="6452"/>
                    <a:pt x="9863" y="6452"/>
                  </a:cubicBezTo>
                  <a:lnTo>
                    <a:pt x="9863" y="6452"/>
                  </a:lnTo>
                  <a:cubicBezTo>
                    <a:pt x="9858" y="6450"/>
                    <a:pt x="9854" y="6449"/>
                    <a:pt x="9851" y="6449"/>
                  </a:cubicBezTo>
                  <a:cubicBezTo>
                    <a:pt x="9849" y="6449"/>
                    <a:pt x="9847" y="6450"/>
                    <a:pt x="9847" y="6452"/>
                  </a:cubicBezTo>
                  <a:cubicBezTo>
                    <a:pt x="9853" y="6452"/>
                    <a:pt x="9858" y="6452"/>
                    <a:pt x="9863" y="6452"/>
                  </a:cubicBezTo>
                  <a:lnTo>
                    <a:pt x="9863" y="6452"/>
                  </a:lnTo>
                  <a:cubicBezTo>
                    <a:pt x="9874" y="6457"/>
                    <a:pt x="9888" y="6464"/>
                    <a:pt x="9895" y="6464"/>
                  </a:cubicBezTo>
                  <a:cubicBezTo>
                    <a:pt x="9871" y="6464"/>
                    <a:pt x="9871" y="6476"/>
                    <a:pt x="9895" y="6476"/>
                  </a:cubicBezTo>
                  <a:cubicBezTo>
                    <a:pt x="9871" y="6476"/>
                    <a:pt x="9859" y="6476"/>
                    <a:pt x="9835" y="6488"/>
                  </a:cubicBezTo>
                  <a:cubicBezTo>
                    <a:pt x="9847" y="6484"/>
                    <a:pt x="9858" y="6483"/>
                    <a:pt x="9868" y="6483"/>
                  </a:cubicBezTo>
                  <a:cubicBezTo>
                    <a:pt x="9887" y="6483"/>
                    <a:pt x="9903" y="6488"/>
                    <a:pt x="9919" y="6488"/>
                  </a:cubicBezTo>
                  <a:lnTo>
                    <a:pt x="9859" y="6488"/>
                  </a:lnTo>
                  <a:cubicBezTo>
                    <a:pt x="9978" y="6500"/>
                    <a:pt x="9812" y="6500"/>
                    <a:pt x="9800" y="6500"/>
                  </a:cubicBezTo>
                  <a:cubicBezTo>
                    <a:pt x="9847" y="6500"/>
                    <a:pt x="9859" y="6512"/>
                    <a:pt x="9907" y="6512"/>
                  </a:cubicBezTo>
                  <a:lnTo>
                    <a:pt x="9883" y="6512"/>
                  </a:lnTo>
                  <a:cubicBezTo>
                    <a:pt x="9860" y="6512"/>
                    <a:pt x="9890" y="6517"/>
                    <a:pt x="9915" y="6520"/>
                  </a:cubicBezTo>
                  <a:lnTo>
                    <a:pt x="9915" y="6520"/>
                  </a:lnTo>
                  <a:cubicBezTo>
                    <a:pt x="9920" y="6518"/>
                    <a:pt x="9924" y="6517"/>
                    <a:pt x="9925" y="6517"/>
                  </a:cubicBezTo>
                  <a:lnTo>
                    <a:pt x="9925" y="6517"/>
                  </a:lnTo>
                  <a:cubicBezTo>
                    <a:pt x="9927" y="6517"/>
                    <a:pt x="9927" y="6518"/>
                    <a:pt x="9922" y="6521"/>
                  </a:cubicBezTo>
                  <a:lnTo>
                    <a:pt x="9922" y="6521"/>
                  </a:lnTo>
                  <a:cubicBezTo>
                    <a:pt x="9920" y="6521"/>
                    <a:pt x="9918" y="6521"/>
                    <a:pt x="9915" y="6520"/>
                  </a:cubicBezTo>
                  <a:lnTo>
                    <a:pt x="9915" y="6520"/>
                  </a:lnTo>
                  <a:cubicBezTo>
                    <a:pt x="9906" y="6524"/>
                    <a:pt x="9896" y="6531"/>
                    <a:pt x="9906" y="6531"/>
                  </a:cubicBezTo>
                  <a:cubicBezTo>
                    <a:pt x="9910" y="6531"/>
                    <a:pt x="9916" y="6530"/>
                    <a:pt x="9927" y="6527"/>
                  </a:cubicBezTo>
                  <a:lnTo>
                    <a:pt x="9927" y="6527"/>
                  </a:lnTo>
                  <a:cubicBezTo>
                    <a:pt x="9931" y="6530"/>
                    <a:pt x="9926" y="6532"/>
                    <a:pt x="9915" y="6532"/>
                  </a:cubicBezTo>
                  <a:lnTo>
                    <a:pt x="9915" y="6532"/>
                  </a:lnTo>
                  <a:cubicBezTo>
                    <a:pt x="9859" y="6528"/>
                    <a:pt x="9833" y="6527"/>
                    <a:pt x="9824" y="6527"/>
                  </a:cubicBezTo>
                  <a:cubicBezTo>
                    <a:pt x="9808" y="6527"/>
                    <a:pt x="9868" y="6532"/>
                    <a:pt x="9903" y="6532"/>
                  </a:cubicBezTo>
                  <a:cubicBezTo>
                    <a:pt x="9908" y="6532"/>
                    <a:pt x="9912" y="6532"/>
                    <a:pt x="9915" y="6532"/>
                  </a:cubicBezTo>
                  <a:lnTo>
                    <a:pt x="9915" y="6532"/>
                  </a:lnTo>
                  <a:cubicBezTo>
                    <a:pt x="9930" y="6533"/>
                    <a:pt x="9947" y="6534"/>
                    <a:pt x="9966" y="6536"/>
                  </a:cubicBezTo>
                  <a:cubicBezTo>
                    <a:pt x="9942" y="6536"/>
                    <a:pt x="9942" y="6536"/>
                    <a:pt x="9966" y="6548"/>
                  </a:cubicBezTo>
                  <a:cubicBezTo>
                    <a:pt x="9871" y="6548"/>
                    <a:pt x="9907" y="6548"/>
                    <a:pt x="9800" y="6560"/>
                  </a:cubicBezTo>
                  <a:cubicBezTo>
                    <a:pt x="9831" y="6560"/>
                    <a:pt x="9858" y="6554"/>
                    <a:pt x="9886" y="6554"/>
                  </a:cubicBezTo>
                  <a:cubicBezTo>
                    <a:pt x="9900" y="6554"/>
                    <a:pt x="9915" y="6556"/>
                    <a:pt x="9931" y="6560"/>
                  </a:cubicBezTo>
                  <a:lnTo>
                    <a:pt x="9859" y="6560"/>
                  </a:lnTo>
                  <a:cubicBezTo>
                    <a:pt x="9874" y="6565"/>
                    <a:pt x="9886" y="6569"/>
                    <a:pt x="9894" y="6571"/>
                  </a:cubicBezTo>
                  <a:lnTo>
                    <a:pt x="9907" y="6571"/>
                  </a:lnTo>
                  <a:cubicBezTo>
                    <a:pt x="9907" y="6573"/>
                    <a:pt x="9907" y="6575"/>
                    <a:pt x="9907" y="6576"/>
                  </a:cubicBezTo>
                  <a:lnTo>
                    <a:pt x="9907" y="6576"/>
                  </a:lnTo>
                  <a:cubicBezTo>
                    <a:pt x="9904" y="6575"/>
                    <a:pt x="9900" y="6573"/>
                    <a:pt x="9894" y="6571"/>
                  </a:cubicBezTo>
                  <a:lnTo>
                    <a:pt x="9835" y="6571"/>
                  </a:lnTo>
                  <a:cubicBezTo>
                    <a:pt x="9860" y="6571"/>
                    <a:pt x="9895" y="6578"/>
                    <a:pt x="9907" y="6579"/>
                  </a:cubicBezTo>
                  <a:lnTo>
                    <a:pt x="9907" y="6579"/>
                  </a:lnTo>
                  <a:cubicBezTo>
                    <a:pt x="9907" y="6578"/>
                    <a:pt x="9907" y="6577"/>
                    <a:pt x="9907" y="6576"/>
                  </a:cubicBezTo>
                  <a:lnTo>
                    <a:pt x="9907" y="6576"/>
                  </a:lnTo>
                  <a:cubicBezTo>
                    <a:pt x="9912" y="6578"/>
                    <a:pt x="9912" y="6579"/>
                    <a:pt x="9910" y="6579"/>
                  </a:cubicBezTo>
                  <a:cubicBezTo>
                    <a:pt x="9909" y="6579"/>
                    <a:pt x="9908" y="6579"/>
                    <a:pt x="9907" y="6579"/>
                  </a:cubicBezTo>
                  <a:lnTo>
                    <a:pt x="9907" y="6579"/>
                  </a:lnTo>
                  <a:cubicBezTo>
                    <a:pt x="9907" y="6588"/>
                    <a:pt x="9908" y="6591"/>
                    <a:pt x="9914" y="6591"/>
                  </a:cubicBezTo>
                  <a:cubicBezTo>
                    <a:pt x="9919" y="6591"/>
                    <a:pt x="9928" y="6588"/>
                    <a:pt x="9942" y="6583"/>
                  </a:cubicBezTo>
                  <a:lnTo>
                    <a:pt x="9942" y="6583"/>
                  </a:lnTo>
                  <a:cubicBezTo>
                    <a:pt x="9901" y="6597"/>
                    <a:pt x="9908" y="6603"/>
                    <a:pt x="9928" y="6603"/>
                  </a:cubicBezTo>
                  <a:cubicBezTo>
                    <a:pt x="9939" y="6603"/>
                    <a:pt x="9952" y="6602"/>
                    <a:pt x="9965" y="6599"/>
                  </a:cubicBezTo>
                  <a:lnTo>
                    <a:pt x="9965" y="6599"/>
                  </a:lnTo>
                  <a:cubicBezTo>
                    <a:pt x="9950" y="6603"/>
                    <a:pt x="9946" y="6606"/>
                    <a:pt x="9947" y="6608"/>
                  </a:cubicBezTo>
                  <a:lnTo>
                    <a:pt x="9947" y="6608"/>
                  </a:lnTo>
                  <a:cubicBezTo>
                    <a:pt x="9938" y="6607"/>
                    <a:pt x="9925" y="6607"/>
                    <a:pt x="9907" y="6607"/>
                  </a:cubicBezTo>
                  <a:cubicBezTo>
                    <a:pt x="9942" y="6619"/>
                    <a:pt x="9966" y="6619"/>
                    <a:pt x="9990" y="6619"/>
                  </a:cubicBezTo>
                  <a:lnTo>
                    <a:pt x="9966" y="6619"/>
                  </a:lnTo>
                  <a:cubicBezTo>
                    <a:pt x="10026" y="6619"/>
                    <a:pt x="10085" y="6631"/>
                    <a:pt x="10145" y="6631"/>
                  </a:cubicBezTo>
                  <a:cubicBezTo>
                    <a:pt x="10113" y="6635"/>
                    <a:pt x="10095" y="6636"/>
                    <a:pt x="10080" y="6636"/>
                  </a:cubicBezTo>
                  <a:cubicBezTo>
                    <a:pt x="10052" y="6636"/>
                    <a:pt x="10042" y="6631"/>
                    <a:pt x="9978" y="6631"/>
                  </a:cubicBezTo>
                  <a:lnTo>
                    <a:pt x="9931" y="6631"/>
                  </a:lnTo>
                  <a:cubicBezTo>
                    <a:pt x="9931" y="6634"/>
                    <a:pt x="9932" y="6635"/>
                    <a:pt x="9935" y="6635"/>
                  </a:cubicBezTo>
                  <a:cubicBezTo>
                    <a:pt x="9935" y="6635"/>
                    <a:pt x="9936" y="6634"/>
                    <a:pt x="9936" y="6634"/>
                  </a:cubicBezTo>
                  <a:lnTo>
                    <a:pt x="9936" y="6634"/>
                  </a:lnTo>
                  <a:cubicBezTo>
                    <a:pt x="9933" y="6636"/>
                    <a:pt x="9927" y="6639"/>
                    <a:pt x="9919" y="6643"/>
                  </a:cubicBezTo>
                  <a:cubicBezTo>
                    <a:pt x="9978" y="6643"/>
                    <a:pt x="10026" y="6655"/>
                    <a:pt x="10073" y="6655"/>
                  </a:cubicBezTo>
                  <a:cubicBezTo>
                    <a:pt x="9907" y="6655"/>
                    <a:pt x="10038" y="6655"/>
                    <a:pt x="9919" y="6643"/>
                  </a:cubicBezTo>
                  <a:lnTo>
                    <a:pt x="9919" y="6643"/>
                  </a:lnTo>
                  <a:cubicBezTo>
                    <a:pt x="9931" y="6655"/>
                    <a:pt x="9954" y="6655"/>
                    <a:pt x="9966" y="6655"/>
                  </a:cubicBezTo>
                  <a:cubicBezTo>
                    <a:pt x="9954" y="6655"/>
                    <a:pt x="9931" y="6655"/>
                    <a:pt x="9919" y="6667"/>
                  </a:cubicBezTo>
                  <a:cubicBezTo>
                    <a:pt x="9931" y="6661"/>
                    <a:pt x="9942" y="6658"/>
                    <a:pt x="9954" y="6658"/>
                  </a:cubicBezTo>
                  <a:cubicBezTo>
                    <a:pt x="9959" y="6658"/>
                    <a:pt x="9963" y="6658"/>
                    <a:pt x="9967" y="6659"/>
                  </a:cubicBezTo>
                  <a:lnTo>
                    <a:pt x="9967" y="6659"/>
                  </a:lnTo>
                  <a:cubicBezTo>
                    <a:pt x="9967" y="6659"/>
                    <a:pt x="9967" y="6659"/>
                    <a:pt x="9967" y="6659"/>
                  </a:cubicBezTo>
                  <a:cubicBezTo>
                    <a:pt x="9960" y="6659"/>
                    <a:pt x="9952" y="6662"/>
                    <a:pt x="9942" y="6667"/>
                  </a:cubicBezTo>
                  <a:lnTo>
                    <a:pt x="9983" y="6667"/>
                  </a:lnTo>
                  <a:cubicBezTo>
                    <a:pt x="9980" y="6664"/>
                    <a:pt x="9978" y="6662"/>
                    <a:pt x="9975" y="6661"/>
                  </a:cubicBezTo>
                  <a:lnTo>
                    <a:pt x="9975" y="6661"/>
                  </a:lnTo>
                  <a:cubicBezTo>
                    <a:pt x="9980" y="6662"/>
                    <a:pt x="9985" y="6664"/>
                    <a:pt x="9990" y="6667"/>
                  </a:cubicBezTo>
                  <a:lnTo>
                    <a:pt x="9983" y="6667"/>
                  </a:lnTo>
                  <a:cubicBezTo>
                    <a:pt x="9984" y="6669"/>
                    <a:pt x="9986" y="6671"/>
                    <a:pt x="9988" y="6674"/>
                  </a:cubicBezTo>
                  <a:lnTo>
                    <a:pt x="9988" y="6674"/>
                  </a:lnTo>
                  <a:cubicBezTo>
                    <a:pt x="9985" y="6675"/>
                    <a:pt x="9979" y="6679"/>
                    <a:pt x="9966" y="6679"/>
                  </a:cubicBezTo>
                  <a:cubicBezTo>
                    <a:pt x="9942" y="6702"/>
                    <a:pt x="10085" y="6702"/>
                    <a:pt x="10026" y="6702"/>
                  </a:cubicBezTo>
                  <a:lnTo>
                    <a:pt x="9931" y="6702"/>
                  </a:lnTo>
                  <a:cubicBezTo>
                    <a:pt x="10014" y="6702"/>
                    <a:pt x="10085" y="6702"/>
                    <a:pt x="10157" y="6714"/>
                  </a:cubicBezTo>
                  <a:cubicBezTo>
                    <a:pt x="10240" y="6702"/>
                    <a:pt x="10255" y="6699"/>
                    <a:pt x="10243" y="6699"/>
                  </a:cubicBezTo>
                  <a:cubicBezTo>
                    <a:pt x="10235" y="6699"/>
                    <a:pt x="10213" y="6701"/>
                    <a:pt x="10192" y="6702"/>
                  </a:cubicBezTo>
                  <a:lnTo>
                    <a:pt x="10192" y="6702"/>
                  </a:lnTo>
                  <a:cubicBezTo>
                    <a:pt x="10181" y="6678"/>
                    <a:pt x="10193" y="6667"/>
                    <a:pt x="10240" y="6655"/>
                  </a:cubicBezTo>
                  <a:lnTo>
                    <a:pt x="10240" y="6655"/>
                  </a:lnTo>
                  <a:cubicBezTo>
                    <a:pt x="10234" y="6655"/>
                    <a:pt x="10229" y="6656"/>
                    <a:pt x="10225" y="6656"/>
                  </a:cubicBezTo>
                  <a:lnTo>
                    <a:pt x="10225" y="6656"/>
                  </a:lnTo>
                  <a:cubicBezTo>
                    <a:pt x="10227" y="6656"/>
                    <a:pt x="10223" y="6655"/>
                    <a:pt x="10204" y="6655"/>
                  </a:cubicBezTo>
                  <a:cubicBezTo>
                    <a:pt x="10371" y="6655"/>
                    <a:pt x="10145" y="6643"/>
                    <a:pt x="10276" y="6643"/>
                  </a:cubicBezTo>
                  <a:cubicBezTo>
                    <a:pt x="10273" y="6640"/>
                    <a:pt x="10272" y="6638"/>
                    <a:pt x="10271" y="6637"/>
                  </a:cubicBezTo>
                  <a:lnTo>
                    <a:pt x="10271" y="6637"/>
                  </a:lnTo>
                  <a:cubicBezTo>
                    <a:pt x="10280" y="6638"/>
                    <a:pt x="10290" y="6640"/>
                    <a:pt x="10300" y="6643"/>
                  </a:cubicBezTo>
                  <a:cubicBezTo>
                    <a:pt x="10288" y="6637"/>
                    <a:pt x="10279" y="6634"/>
                    <a:pt x="10274" y="6634"/>
                  </a:cubicBezTo>
                  <a:lnTo>
                    <a:pt x="10274" y="6634"/>
                  </a:lnTo>
                  <a:cubicBezTo>
                    <a:pt x="10272" y="6634"/>
                    <a:pt x="10271" y="6635"/>
                    <a:pt x="10271" y="6637"/>
                  </a:cubicBezTo>
                  <a:lnTo>
                    <a:pt x="10271" y="6637"/>
                  </a:lnTo>
                  <a:cubicBezTo>
                    <a:pt x="10245" y="6632"/>
                    <a:pt x="10221" y="6631"/>
                    <a:pt x="10194" y="6631"/>
                  </a:cubicBezTo>
                  <a:lnTo>
                    <a:pt x="10194" y="6631"/>
                  </a:lnTo>
                  <a:cubicBezTo>
                    <a:pt x="10200" y="6628"/>
                    <a:pt x="10208" y="6623"/>
                    <a:pt x="10216" y="6619"/>
                  </a:cubicBezTo>
                  <a:cubicBezTo>
                    <a:pt x="10216" y="6619"/>
                    <a:pt x="10157" y="6595"/>
                    <a:pt x="10145" y="6595"/>
                  </a:cubicBezTo>
                  <a:cubicBezTo>
                    <a:pt x="10157" y="6595"/>
                    <a:pt x="10181" y="6583"/>
                    <a:pt x="10193" y="6583"/>
                  </a:cubicBezTo>
                  <a:lnTo>
                    <a:pt x="10133" y="6583"/>
                  </a:lnTo>
                  <a:cubicBezTo>
                    <a:pt x="10157" y="6577"/>
                    <a:pt x="10166" y="6577"/>
                    <a:pt x="10167" y="6577"/>
                  </a:cubicBezTo>
                  <a:cubicBezTo>
                    <a:pt x="10169" y="6577"/>
                    <a:pt x="10163" y="6577"/>
                    <a:pt x="10157" y="6571"/>
                  </a:cubicBezTo>
                  <a:lnTo>
                    <a:pt x="10157" y="6571"/>
                  </a:lnTo>
                  <a:cubicBezTo>
                    <a:pt x="10164" y="6574"/>
                    <a:pt x="10172" y="6575"/>
                    <a:pt x="10181" y="6575"/>
                  </a:cubicBezTo>
                  <a:cubicBezTo>
                    <a:pt x="10215" y="6575"/>
                    <a:pt x="10259" y="6560"/>
                    <a:pt x="10288" y="6560"/>
                  </a:cubicBezTo>
                  <a:lnTo>
                    <a:pt x="10300" y="6560"/>
                  </a:lnTo>
                  <a:cubicBezTo>
                    <a:pt x="10264" y="6560"/>
                    <a:pt x="10240" y="6548"/>
                    <a:pt x="10204" y="6536"/>
                  </a:cubicBezTo>
                  <a:lnTo>
                    <a:pt x="10225" y="6536"/>
                  </a:lnTo>
                  <a:cubicBezTo>
                    <a:pt x="10220" y="6530"/>
                    <a:pt x="10211" y="6519"/>
                    <a:pt x="10169" y="6512"/>
                  </a:cubicBezTo>
                  <a:cubicBezTo>
                    <a:pt x="10297" y="6512"/>
                    <a:pt x="10205" y="6512"/>
                    <a:pt x="10193" y="6503"/>
                  </a:cubicBezTo>
                  <a:lnTo>
                    <a:pt x="10193" y="6503"/>
                  </a:lnTo>
                  <a:cubicBezTo>
                    <a:pt x="10202" y="6503"/>
                    <a:pt x="10238" y="6488"/>
                    <a:pt x="10228" y="6488"/>
                  </a:cubicBezTo>
                  <a:cubicBezTo>
                    <a:pt x="10216" y="6476"/>
                    <a:pt x="10204" y="6476"/>
                    <a:pt x="10181" y="6476"/>
                  </a:cubicBezTo>
                  <a:cubicBezTo>
                    <a:pt x="10216" y="6476"/>
                    <a:pt x="10264" y="6476"/>
                    <a:pt x="10169" y="6464"/>
                  </a:cubicBezTo>
                  <a:cubicBezTo>
                    <a:pt x="10210" y="6454"/>
                    <a:pt x="10233" y="6426"/>
                    <a:pt x="10254" y="6426"/>
                  </a:cubicBezTo>
                  <a:lnTo>
                    <a:pt x="10254" y="6426"/>
                  </a:lnTo>
                  <a:cubicBezTo>
                    <a:pt x="10232" y="6421"/>
                    <a:pt x="10205" y="6417"/>
                    <a:pt x="10178" y="6414"/>
                  </a:cubicBezTo>
                  <a:lnTo>
                    <a:pt x="10178" y="6414"/>
                  </a:lnTo>
                  <a:cubicBezTo>
                    <a:pt x="10213" y="6405"/>
                    <a:pt x="10246" y="6387"/>
                    <a:pt x="10252" y="6357"/>
                  </a:cubicBezTo>
                  <a:lnTo>
                    <a:pt x="10240" y="6357"/>
                  </a:lnTo>
                  <a:cubicBezTo>
                    <a:pt x="10235" y="6352"/>
                    <a:pt x="10230" y="6349"/>
                    <a:pt x="10224" y="6348"/>
                  </a:cubicBezTo>
                  <a:lnTo>
                    <a:pt x="10224" y="6348"/>
                  </a:lnTo>
                  <a:cubicBezTo>
                    <a:pt x="10225" y="6348"/>
                    <a:pt x="10227" y="6348"/>
                    <a:pt x="10228" y="6348"/>
                  </a:cubicBezTo>
                  <a:cubicBezTo>
                    <a:pt x="10240" y="6348"/>
                    <a:pt x="10252" y="6351"/>
                    <a:pt x="10264" y="6357"/>
                  </a:cubicBezTo>
                  <a:cubicBezTo>
                    <a:pt x="10252" y="6345"/>
                    <a:pt x="10204" y="6345"/>
                    <a:pt x="10204" y="6345"/>
                  </a:cubicBezTo>
                  <a:cubicBezTo>
                    <a:pt x="10204" y="6345"/>
                    <a:pt x="10209" y="6345"/>
                    <a:pt x="10216" y="6345"/>
                  </a:cubicBezTo>
                  <a:lnTo>
                    <a:pt x="10216" y="6345"/>
                  </a:lnTo>
                  <a:cubicBezTo>
                    <a:pt x="10216" y="6345"/>
                    <a:pt x="10216" y="6345"/>
                    <a:pt x="10216" y="6345"/>
                  </a:cubicBezTo>
                  <a:lnTo>
                    <a:pt x="10217" y="6345"/>
                  </a:lnTo>
                  <a:lnTo>
                    <a:pt x="10217" y="6345"/>
                  </a:lnTo>
                  <a:cubicBezTo>
                    <a:pt x="10216" y="6345"/>
                    <a:pt x="10216" y="6345"/>
                    <a:pt x="10216" y="6345"/>
                  </a:cubicBezTo>
                  <a:lnTo>
                    <a:pt x="10216" y="6345"/>
                  </a:lnTo>
                  <a:cubicBezTo>
                    <a:pt x="10205" y="6333"/>
                    <a:pt x="10216" y="6333"/>
                    <a:pt x="10228" y="6333"/>
                  </a:cubicBezTo>
                  <a:lnTo>
                    <a:pt x="10157" y="6333"/>
                  </a:lnTo>
                  <a:cubicBezTo>
                    <a:pt x="10240" y="6333"/>
                    <a:pt x="10181" y="6309"/>
                    <a:pt x="10216" y="6309"/>
                  </a:cubicBezTo>
                  <a:cubicBezTo>
                    <a:pt x="10204" y="6309"/>
                    <a:pt x="10189" y="6300"/>
                    <a:pt x="10174" y="6295"/>
                  </a:cubicBezTo>
                  <a:lnTo>
                    <a:pt x="10174" y="6295"/>
                  </a:lnTo>
                  <a:cubicBezTo>
                    <a:pt x="10199" y="6291"/>
                    <a:pt x="10220" y="6286"/>
                    <a:pt x="10252" y="6286"/>
                  </a:cubicBezTo>
                  <a:cubicBezTo>
                    <a:pt x="10216" y="6274"/>
                    <a:pt x="10193" y="6274"/>
                    <a:pt x="10169" y="6274"/>
                  </a:cubicBezTo>
                  <a:cubicBezTo>
                    <a:pt x="10201" y="6263"/>
                    <a:pt x="10283" y="6252"/>
                    <a:pt x="10216" y="6241"/>
                  </a:cubicBezTo>
                  <a:lnTo>
                    <a:pt x="10216" y="6241"/>
                  </a:lnTo>
                  <a:cubicBezTo>
                    <a:pt x="10216" y="6241"/>
                    <a:pt x="10214" y="6241"/>
                    <a:pt x="10213" y="6241"/>
                  </a:cubicBezTo>
                  <a:cubicBezTo>
                    <a:pt x="10209" y="6241"/>
                    <a:pt x="10203" y="6241"/>
                    <a:pt x="10193" y="6238"/>
                  </a:cubicBezTo>
                  <a:lnTo>
                    <a:pt x="10193" y="6238"/>
                  </a:lnTo>
                  <a:cubicBezTo>
                    <a:pt x="10202" y="6239"/>
                    <a:pt x="10210" y="6240"/>
                    <a:pt x="10216" y="6241"/>
                  </a:cubicBezTo>
                  <a:lnTo>
                    <a:pt x="10216" y="6241"/>
                  </a:lnTo>
                  <a:cubicBezTo>
                    <a:pt x="10220" y="6241"/>
                    <a:pt x="10221" y="6239"/>
                    <a:pt x="10222" y="6238"/>
                  </a:cubicBezTo>
                  <a:lnTo>
                    <a:pt x="10193" y="6238"/>
                  </a:lnTo>
                  <a:cubicBezTo>
                    <a:pt x="10292" y="6205"/>
                    <a:pt x="10559" y="6160"/>
                    <a:pt x="10772" y="6160"/>
                  </a:cubicBezTo>
                  <a:cubicBezTo>
                    <a:pt x="10865" y="6160"/>
                    <a:pt x="10948" y="6169"/>
                    <a:pt x="11002" y="6190"/>
                  </a:cubicBezTo>
                  <a:cubicBezTo>
                    <a:pt x="10961" y="6211"/>
                    <a:pt x="10967" y="6216"/>
                    <a:pt x="10979" y="6216"/>
                  </a:cubicBezTo>
                  <a:cubicBezTo>
                    <a:pt x="10985" y="6216"/>
                    <a:pt x="10991" y="6215"/>
                    <a:pt x="10996" y="6214"/>
                  </a:cubicBezTo>
                  <a:lnTo>
                    <a:pt x="11038" y="6214"/>
                  </a:lnTo>
                  <a:cubicBezTo>
                    <a:pt x="11026" y="6214"/>
                    <a:pt x="10978" y="6226"/>
                    <a:pt x="10955" y="6226"/>
                  </a:cubicBezTo>
                  <a:lnTo>
                    <a:pt x="10988" y="6226"/>
                  </a:lnTo>
                  <a:cubicBezTo>
                    <a:pt x="10967" y="6231"/>
                    <a:pt x="10943" y="6238"/>
                    <a:pt x="10943" y="6238"/>
                  </a:cubicBezTo>
                  <a:cubicBezTo>
                    <a:pt x="10955" y="6250"/>
                    <a:pt x="11002" y="6286"/>
                    <a:pt x="11026" y="6286"/>
                  </a:cubicBezTo>
                  <a:cubicBezTo>
                    <a:pt x="10995" y="6292"/>
                    <a:pt x="11033" y="6302"/>
                    <a:pt x="11048" y="6306"/>
                  </a:cubicBezTo>
                  <a:lnTo>
                    <a:pt x="11048" y="6306"/>
                  </a:lnTo>
                  <a:cubicBezTo>
                    <a:pt x="11026" y="6303"/>
                    <a:pt x="11013" y="6301"/>
                    <a:pt x="11005" y="6301"/>
                  </a:cubicBezTo>
                  <a:cubicBezTo>
                    <a:pt x="11004" y="6301"/>
                    <a:pt x="11004" y="6301"/>
                    <a:pt x="11004" y="6301"/>
                  </a:cubicBezTo>
                  <a:lnTo>
                    <a:pt x="11004" y="6301"/>
                  </a:lnTo>
                  <a:cubicBezTo>
                    <a:pt x="10992" y="6299"/>
                    <a:pt x="10980" y="6298"/>
                    <a:pt x="10966" y="6298"/>
                  </a:cubicBezTo>
                  <a:cubicBezTo>
                    <a:pt x="10979" y="6299"/>
                    <a:pt x="10990" y="6301"/>
                    <a:pt x="10999" y="6302"/>
                  </a:cubicBezTo>
                  <a:lnTo>
                    <a:pt x="10999" y="6302"/>
                  </a:lnTo>
                  <a:cubicBezTo>
                    <a:pt x="11001" y="6302"/>
                    <a:pt x="11002" y="6302"/>
                    <a:pt x="11004" y="6301"/>
                  </a:cubicBezTo>
                  <a:lnTo>
                    <a:pt x="11004" y="6301"/>
                  </a:lnTo>
                  <a:cubicBezTo>
                    <a:pt x="11007" y="6302"/>
                    <a:pt x="11010" y="6303"/>
                    <a:pt x="11014" y="6303"/>
                  </a:cubicBezTo>
                  <a:lnTo>
                    <a:pt x="11014" y="6303"/>
                  </a:lnTo>
                  <a:cubicBezTo>
                    <a:pt x="11009" y="6303"/>
                    <a:pt x="11005" y="6302"/>
                    <a:pt x="10999" y="6302"/>
                  </a:cubicBezTo>
                  <a:lnTo>
                    <a:pt x="10999" y="6302"/>
                  </a:lnTo>
                  <a:cubicBezTo>
                    <a:pt x="10977" y="6304"/>
                    <a:pt x="11029" y="6325"/>
                    <a:pt x="10978" y="6333"/>
                  </a:cubicBezTo>
                  <a:lnTo>
                    <a:pt x="11085" y="6333"/>
                  </a:lnTo>
                  <a:cubicBezTo>
                    <a:pt x="11085" y="6333"/>
                    <a:pt x="10990" y="6333"/>
                    <a:pt x="10978" y="6345"/>
                  </a:cubicBezTo>
                  <a:cubicBezTo>
                    <a:pt x="11005" y="6345"/>
                    <a:pt x="11017" y="6353"/>
                    <a:pt x="11030" y="6357"/>
                  </a:cubicBezTo>
                  <a:lnTo>
                    <a:pt x="10955" y="6357"/>
                  </a:lnTo>
                  <a:cubicBezTo>
                    <a:pt x="11062" y="6357"/>
                    <a:pt x="10919" y="6357"/>
                    <a:pt x="11002" y="6369"/>
                  </a:cubicBezTo>
                  <a:cubicBezTo>
                    <a:pt x="11002" y="6381"/>
                    <a:pt x="10931" y="6393"/>
                    <a:pt x="10919" y="6393"/>
                  </a:cubicBezTo>
                  <a:cubicBezTo>
                    <a:pt x="10919" y="6393"/>
                    <a:pt x="11002" y="6405"/>
                    <a:pt x="11014" y="6405"/>
                  </a:cubicBezTo>
                  <a:lnTo>
                    <a:pt x="10978" y="6405"/>
                  </a:lnTo>
                  <a:cubicBezTo>
                    <a:pt x="10978" y="6405"/>
                    <a:pt x="10993" y="6410"/>
                    <a:pt x="11007" y="6413"/>
                  </a:cubicBezTo>
                  <a:lnTo>
                    <a:pt x="11007" y="6413"/>
                  </a:lnTo>
                  <a:cubicBezTo>
                    <a:pt x="10998" y="6412"/>
                    <a:pt x="10993" y="6411"/>
                    <a:pt x="10988" y="6411"/>
                  </a:cubicBezTo>
                  <a:cubicBezTo>
                    <a:pt x="10974" y="6411"/>
                    <a:pt x="10974" y="6417"/>
                    <a:pt x="10943" y="6417"/>
                  </a:cubicBezTo>
                  <a:lnTo>
                    <a:pt x="10955" y="6417"/>
                  </a:lnTo>
                  <a:cubicBezTo>
                    <a:pt x="10978" y="6417"/>
                    <a:pt x="11002" y="6417"/>
                    <a:pt x="11026" y="6429"/>
                  </a:cubicBezTo>
                  <a:cubicBezTo>
                    <a:pt x="11002" y="6429"/>
                    <a:pt x="10973" y="6434"/>
                    <a:pt x="10953" y="6434"/>
                  </a:cubicBezTo>
                  <a:cubicBezTo>
                    <a:pt x="10943" y="6434"/>
                    <a:pt x="10935" y="6433"/>
                    <a:pt x="10931" y="6429"/>
                  </a:cubicBezTo>
                  <a:lnTo>
                    <a:pt x="10931" y="6429"/>
                  </a:lnTo>
                  <a:cubicBezTo>
                    <a:pt x="10943" y="6440"/>
                    <a:pt x="10978" y="6440"/>
                    <a:pt x="10990" y="6440"/>
                  </a:cubicBezTo>
                  <a:cubicBezTo>
                    <a:pt x="10935" y="6440"/>
                    <a:pt x="10990" y="6456"/>
                    <a:pt x="10984" y="6456"/>
                  </a:cubicBezTo>
                  <a:cubicBezTo>
                    <a:pt x="10982" y="6456"/>
                    <a:pt x="10972" y="6454"/>
                    <a:pt x="10948" y="6449"/>
                  </a:cubicBezTo>
                  <a:lnTo>
                    <a:pt x="10948" y="6449"/>
                  </a:lnTo>
                  <a:cubicBezTo>
                    <a:pt x="10946" y="6451"/>
                    <a:pt x="10936" y="6452"/>
                    <a:pt x="10915" y="6452"/>
                  </a:cubicBezTo>
                  <a:lnTo>
                    <a:pt x="10915" y="6452"/>
                  </a:lnTo>
                  <a:cubicBezTo>
                    <a:pt x="10911" y="6450"/>
                    <a:pt x="10907" y="6449"/>
                    <a:pt x="10903" y="6449"/>
                  </a:cubicBezTo>
                  <a:cubicBezTo>
                    <a:pt x="10900" y="6449"/>
                    <a:pt x="10897" y="6450"/>
                    <a:pt x="10895" y="6452"/>
                  </a:cubicBezTo>
                  <a:cubicBezTo>
                    <a:pt x="10903" y="6452"/>
                    <a:pt x="10909" y="6452"/>
                    <a:pt x="10915" y="6452"/>
                  </a:cubicBezTo>
                  <a:lnTo>
                    <a:pt x="10915" y="6452"/>
                  </a:lnTo>
                  <a:cubicBezTo>
                    <a:pt x="10925" y="6457"/>
                    <a:pt x="10936" y="6464"/>
                    <a:pt x="10943" y="6464"/>
                  </a:cubicBezTo>
                  <a:cubicBezTo>
                    <a:pt x="10919" y="6464"/>
                    <a:pt x="10919" y="6476"/>
                    <a:pt x="10943" y="6476"/>
                  </a:cubicBezTo>
                  <a:cubicBezTo>
                    <a:pt x="10919" y="6476"/>
                    <a:pt x="10907" y="6476"/>
                    <a:pt x="10883" y="6488"/>
                  </a:cubicBezTo>
                  <a:cubicBezTo>
                    <a:pt x="10895" y="6484"/>
                    <a:pt x="10906" y="6483"/>
                    <a:pt x="10916" y="6483"/>
                  </a:cubicBezTo>
                  <a:cubicBezTo>
                    <a:pt x="10936" y="6483"/>
                    <a:pt x="10955" y="6488"/>
                    <a:pt x="10978" y="6488"/>
                  </a:cubicBezTo>
                  <a:lnTo>
                    <a:pt x="10919" y="6488"/>
                  </a:lnTo>
                  <a:cubicBezTo>
                    <a:pt x="11026" y="6500"/>
                    <a:pt x="10871" y="6500"/>
                    <a:pt x="10847" y="6500"/>
                  </a:cubicBezTo>
                  <a:cubicBezTo>
                    <a:pt x="10895" y="6500"/>
                    <a:pt x="10907" y="6512"/>
                    <a:pt x="10955" y="6512"/>
                  </a:cubicBezTo>
                  <a:lnTo>
                    <a:pt x="10931" y="6512"/>
                  </a:lnTo>
                  <a:cubicBezTo>
                    <a:pt x="10915" y="6512"/>
                    <a:pt x="10947" y="6517"/>
                    <a:pt x="10970" y="6521"/>
                  </a:cubicBezTo>
                  <a:lnTo>
                    <a:pt x="10970" y="6521"/>
                  </a:lnTo>
                  <a:cubicBezTo>
                    <a:pt x="10975" y="6519"/>
                    <a:pt x="10979" y="6517"/>
                    <a:pt x="10979" y="6517"/>
                  </a:cubicBezTo>
                  <a:lnTo>
                    <a:pt x="10979" y="6517"/>
                  </a:lnTo>
                  <a:cubicBezTo>
                    <a:pt x="10980" y="6517"/>
                    <a:pt x="10978" y="6518"/>
                    <a:pt x="10972" y="6521"/>
                  </a:cubicBezTo>
                  <a:lnTo>
                    <a:pt x="10972" y="6521"/>
                  </a:lnTo>
                  <a:cubicBezTo>
                    <a:pt x="10971" y="6521"/>
                    <a:pt x="10971" y="6521"/>
                    <a:pt x="10970" y="6521"/>
                  </a:cubicBezTo>
                  <a:lnTo>
                    <a:pt x="10970" y="6521"/>
                  </a:lnTo>
                  <a:cubicBezTo>
                    <a:pt x="10962" y="6525"/>
                    <a:pt x="10953" y="6531"/>
                    <a:pt x="10960" y="6531"/>
                  </a:cubicBezTo>
                  <a:cubicBezTo>
                    <a:pt x="10962" y="6531"/>
                    <a:pt x="10968" y="6530"/>
                    <a:pt x="10977" y="6527"/>
                  </a:cubicBezTo>
                  <a:lnTo>
                    <a:pt x="10977" y="6527"/>
                  </a:lnTo>
                  <a:cubicBezTo>
                    <a:pt x="10975" y="6526"/>
                    <a:pt x="10971" y="6525"/>
                    <a:pt x="10966" y="6524"/>
                  </a:cubicBezTo>
                  <a:cubicBezTo>
                    <a:pt x="10968" y="6523"/>
                    <a:pt x="10970" y="6522"/>
                    <a:pt x="10972" y="6521"/>
                  </a:cubicBezTo>
                  <a:lnTo>
                    <a:pt x="10972" y="6521"/>
                  </a:lnTo>
                  <a:cubicBezTo>
                    <a:pt x="10982" y="6523"/>
                    <a:pt x="10990" y="6524"/>
                    <a:pt x="10990" y="6524"/>
                  </a:cubicBezTo>
                  <a:cubicBezTo>
                    <a:pt x="10985" y="6525"/>
                    <a:pt x="10981" y="6527"/>
                    <a:pt x="10977" y="6527"/>
                  </a:cubicBezTo>
                  <a:lnTo>
                    <a:pt x="10977" y="6527"/>
                  </a:lnTo>
                  <a:cubicBezTo>
                    <a:pt x="10982" y="6530"/>
                    <a:pt x="10978" y="6531"/>
                    <a:pt x="10970" y="6532"/>
                  </a:cubicBezTo>
                  <a:lnTo>
                    <a:pt x="10970" y="6532"/>
                  </a:lnTo>
                  <a:cubicBezTo>
                    <a:pt x="10914" y="6528"/>
                    <a:pt x="10887" y="6527"/>
                    <a:pt x="10879" y="6527"/>
                  </a:cubicBezTo>
                  <a:cubicBezTo>
                    <a:pt x="10861" y="6527"/>
                    <a:pt x="10922" y="6532"/>
                    <a:pt x="10956" y="6532"/>
                  </a:cubicBezTo>
                  <a:cubicBezTo>
                    <a:pt x="10962" y="6532"/>
                    <a:pt x="10967" y="6532"/>
                    <a:pt x="10970" y="6532"/>
                  </a:cubicBezTo>
                  <a:lnTo>
                    <a:pt x="10970" y="6532"/>
                  </a:lnTo>
                  <a:cubicBezTo>
                    <a:pt x="10986" y="6533"/>
                    <a:pt x="11005" y="6534"/>
                    <a:pt x="11026" y="6536"/>
                  </a:cubicBezTo>
                  <a:cubicBezTo>
                    <a:pt x="10990" y="6536"/>
                    <a:pt x="10990" y="6536"/>
                    <a:pt x="11026" y="6548"/>
                  </a:cubicBezTo>
                  <a:cubicBezTo>
                    <a:pt x="10931" y="6548"/>
                    <a:pt x="10955" y="6548"/>
                    <a:pt x="10847" y="6560"/>
                  </a:cubicBezTo>
                  <a:cubicBezTo>
                    <a:pt x="10879" y="6560"/>
                    <a:pt x="10911" y="6554"/>
                    <a:pt x="10939" y="6554"/>
                  </a:cubicBezTo>
                  <a:cubicBezTo>
                    <a:pt x="10953" y="6554"/>
                    <a:pt x="10966" y="6556"/>
                    <a:pt x="10978" y="6560"/>
                  </a:cubicBezTo>
                  <a:lnTo>
                    <a:pt x="10907" y="6560"/>
                  </a:lnTo>
                  <a:cubicBezTo>
                    <a:pt x="10924" y="6565"/>
                    <a:pt x="10937" y="6569"/>
                    <a:pt x="10946" y="6571"/>
                  </a:cubicBezTo>
                  <a:lnTo>
                    <a:pt x="10966" y="6571"/>
                  </a:lnTo>
                  <a:cubicBezTo>
                    <a:pt x="10965" y="6574"/>
                    <a:pt x="10964" y="6576"/>
                    <a:pt x="10964" y="6578"/>
                  </a:cubicBezTo>
                  <a:lnTo>
                    <a:pt x="10964" y="6578"/>
                  </a:lnTo>
                  <a:cubicBezTo>
                    <a:pt x="10961" y="6577"/>
                    <a:pt x="10956" y="6575"/>
                    <a:pt x="10946" y="6571"/>
                  </a:cubicBezTo>
                  <a:lnTo>
                    <a:pt x="10895" y="6571"/>
                  </a:lnTo>
                  <a:cubicBezTo>
                    <a:pt x="10915" y="6571"/>
                    <a:pt x="10954" y="6579"/>
                    <a:pt x="10963" y="6579"/>
                  </a:cubicBezTo>
                  <a:lnTo>
                    <a:pt x="10963" y="6579"/>
                  </a:lnTo>
                  <a:cubicBezTo>
                    <a:pt x="10963" y="6579"/>
                    <a:pt x="10963" y="6578"/>
                    <a:pt x="10964" y="6578"/>
                  </a:cubicBezTo>
                  <a:lnTo>
                    <a:pt x="10964" y="6578"/>
                  </a:lnTo>
                  <a:cubicBezTo>
                    <a:pt x="10966" y="6579"/>
                    <a:pt x="10965" y="6579"/>
                    <a:pt x="10963" y="6579"/>
                  </a:cubicBezTo>
                  <a:cubicBezTo>
                    <a:pt x="10963" y="6579"/>
                    <a:pt x="10963" y="6579"/>
                    <a:pt x="10963" y="6579"/>
                  </a:cubicBezTo>
                  <a:lnTo>
                    <a:pt x="10963" y="6579"/>
                  </a:lnTo>
                  <a:cubicBezTo>
                    <a:pt x="10960" y="6588"/>
                    <a:pt x="10962" y="6591"/>
                    <a:pt x="10968" y="6591"/>
                  </a:cubicBezTo>
                  <a:cubicBezTo>
                    <a:pt x="10968" y="6591"/>
                    <a:pt x="10969" y="6591"/>
                    <a:pt x="10970" y="6591"/>
                  </a:cubicBezTo>
                  <a:lnTo>
                    <a:pt x="10970" y="6591"/>
                  </a:lnTo>
                  <a:cubicBezTo>
                    <a:pt x="10952" y="6599"/>
                    <a:pt x="10960" y="6603"/>
                    <a:pt x="10978" y="6603"/>
                  </a:cubicBezTo>
                  <a:cubicBezTo>
                    <a:pt x="10992" y="6603"/>
                    <a:pt x="11012" y="6601"/>
                    <a:pt x="11030" y="6597"/>
                  </a:cubicBezTo>
                  <a:lnTo>
                    <a:pt x="11030" y="6597"/>
                  </a:lnTo>
                  <a:cubicBezTo>
                    <a:pt x="11008" y="6602"/>
                    <a:pt x="11001" y="6606"/>
                    <a:pt x="11002" y="6607"/>
                  </a:cubicBezTo>
                  <a:lnTo>
                    <a:pt x="11002" y="6607"/>
                  </a:lnTo>
                  <a:cubicBezTo>
                    <a:pt x="10993" y="6607"/>
                    <a:pt x="10981" y="6607"/>
                    <a:pt x="10966" y="6607"/>
                  </a:cubicBezTo>
                  <a:cubicBezTo>
                    <a:pt x="10990" y="6619"/>
                    <a:pt x="11014" y="6619"/>
                    <a:pt x="11050" y="6619"/>
                  </a:cubicBezTo>
                  <a:lnTo>
                    <a:pt x="11014" y="6619"/>
                  </a:lnTo>
                  <a:cubicBezTo>
                    <a:pt x="11074" y="6619"/>
                    <a:pt x="11133" y="6631"/>
                    <a:pt x="11193" y="6631"/>
                  </a:cubicBezTo>
                  <a:cubicBezTo>
                    <a:pt x="11161" y="6635"/>
                    <a:pt x="11144" y="6636"/>
                    <a:pt x="11131" y="6636"/>
                  </a:cubicBezTo>
                  <a:cubicBezTo>
                    <a:pt x="11105" y="6636"/>
                    <a:pt x="11097" y="6631"/>
                    <a:pt x="11026" y="6631"/>
                  </a:cubicBezTo>
                  <a:lnTo>
                    <a:pt x="10990" y="6631"/>
                  </a:lnTo>
                  <a:cubicBezTo>
                    <a:pt x="10990" y="6633"/>
                    <a:pt x="10991" y="6634"/>
                    <a:pt x="10992" y="6634"/>
                  </a:cubicBezTo>
                  <a:lnTo>
                    <a:pt x="10992" y="6634"/>
                  </a:lnTo>
                  <a:cubicBezTo>
                    <a:pt x="10989" y="6636"/>
                    <a:pt x="10984" y="6639"/>
                    <a:pt x="10978" y="6643"/>
                  </a:cubicBezTo>
                  <a:cubicBezTo>
                    <a:pt x="11026" y="6643"/>
                    <a:pt x="11074" y="6655"/>
                    <a:pt x="11133" y="6655"/>
                  </a:cubicBezTo>
                  <a:cubicBezTo>
                    <a:pt x="10955" y="6655"/>
                    <a:pt x="11085" y="6655"/>
                    <a:pt x="10966" y="6643"/>
                  </a:cubicBezTo>
                  <a:lnTo>
                    <a:pt x="10966" y="6643"/>
                  </a:lnTo>
                  <a:cubicBezTo>
                    <a:pt x="10990" y="6655"/>
                    <a:pt x="11002" y="6655"/>
                    <a:pt x="11014" y="6655"/>
                  </a:cubicBezTo>
                  <a:cubicBezTo>
                    <a:pt x="11002" y="6655"/>
                    <a:pt x="10990" y="6655"/>
                    <a:pt x="10978" y="6667"/>
                  </a:cubicBezTo>
                  <a:cubicBezTo>
                    <a:pt x="10990" y="6661"/>
                    <a:pt x="11002" y="6658"/>
                    <a:pt x="11014" y="6658"/>
                  </a:cubicBezTo>
                  <a:cubicBezTo>
                    <a:pt x="11018" y="6658"/>
                    <a:pt x="11023" y="6658"/>
                    <a:pt x="11027" y="6659"/>
                  </a:cubicBezTo>
                  <a:lnTo>
                    <a:pt x="11027" y="6659"/>
                  </a:lnTo>
                  <a:cubicBezTo>
                    <a:pt x="11026" y="6659"/>
                    <a:pt x="11026" y="6659"/>
                    <a:pt x="11026" y="6659"/>
                  </a:cubicBezTo>
                  <a:cubicBezTo>
                    <a:pt x="11020" y="6659"/>
                    <a:pt x="11012" y="6662"/>
                    <a:pt x="11002" y="6667"/>
                  </a:cubicBezTo>
                  <a:lnTo>
                    <a:pt x="11036" y="6667"/>
                  </a:lnTo>
                  <a:cubicBezTo>
                    <a:pt x="11035" y="6663"/>
                    <a:pt x="11033" y="6660"/>
                    <a:pt x="11030" y="6659"/>
                  </a:cubicBezTo>
                  <a:lnTo>
                    <a:pt x="11030" y="6659"/>
                  </a:lnTo>
                  <a:cubicBezTo>
                    <a:pt x="11036" y="6661"/>
                    <a:pt x="11043" y="6663"/>
                    <a:pt x="11050" y="6667"/>
                  </a:cubicBezTo>
                  <a:lnTo>
                    <a:pt x="11036" y="6667"/>
                  </a:lnTo>
                  <a:cubicBezTo>
                    <a:pt x="11037" y="6669"/>
                    <a:pt x="11037" y="6671"/>
                    <a:pt x="11038" y="6674"/>
                  </a:cubicBezTo>
                  <a:lnTo>
                    <a:pt x="11038" y="6674"/>
                  </a:lnTo>
                  <a:cubicBezTo>
                    <a:pt x="11038" y="6674"/>
                    <a:pt x="11037" y="6673"/>
                    <a:pt x="11037" y="6673"/>
                  </a:cubicBezTo>
                  <a:cubicBezTo>
                    <a:pt x="11035" y="6673"/>
                    <a:pt x="11030" y="6679"/>
                    <a:pt x="11014" y="6679"/>
                  </a:cubicBezTo>
                  <a:cubicBezTo>
                    <a:pt x="10990" y="6702"/>
                    <a:pt x="11145" y="6702"/>
                    <a:pt x="11074" y="6702"/>
                  </a:cubicBezTo>
                  <a:lnTo>
                    <a:pt x="10990" y="6702"/>
                  </a:lnTo>
                  <a:cubicBezTo>
                    <a:pt x="11062" y="6702"/>
                    <a:pt x="11133" y="6702"/>
                    <a:pt x="11205" y="6714"/>
                  </a:cubicBezTo>
                  <a:cubicBezTo>
                    <a:pt x="11169" y="6714"/>
                    <a:pt x="11133" y="6717"/>
                    <a:pt x="11097" y="6717"/>
                  </a:cubicBezTo>
                  <a:cubicBezTo>
                    <a:pt x="11081" y="6717"/>
                    <a:pt x="11064" y="6717"/>
                    <a:pt x="11047" y="6715"/>
                  </a:cubicBezTo>
                  <a:lnTo>
                    <a:pt x="11047" y="6715"/>
                  </a:lnTo>
                  <a:cubicBezTo>
                    <a:pt x="11028" y="6716"/>
                    <a:pt x="11006" y="6718"/>
                    <a:pt x="10990" y="6726"/>
                  </a:cubicBezTo>
                  <a:lnTo>
                    <a:pt x="10990" y="6726"/>
                  </a:lnTo>
                  <a:cubicBezTo>
                    <a:pt x="10998" y="6722"/>
                    <a:pt x="11007" y="6721"/>
                    <a:pt x="11018" y="6721"/>
                  </a:cubicBezTo>
                  <a:cubicBezTo>
                    <a:pt x="11038" y="6721"/>
                    <a:pt x="11062" y="6726"/>
                    <a:pt x="11085" y="6726"/>
                  </a:cubicBezTo>
                  <a:lnTo>
                    <a:pt x="10978" y="6726"/>
                  </a:lnTo>
                  <a:cubicBezTo>
                    <a:pt x="10978" y="6726"/>
                    <a:pt x="10990" y="6738"/>
                    <a:pt x="10990" y="6738"/>
                  </a:cubicBezTo>
                  <a:cubicBezTo>
                    <a:pt x="11004" y="6738"/>
                    <a:pt x="11039" y="6746"/>
                    <a:pt x="11070" y="6750"/>
                  </a:cubicBezTo>
                  <a:lnTo>
                    <a:pt x="11002" y="6750"/>
                  </a:lnTo>
                  <a:cubicBezTo>
                    <a:pt x="11025" y="6750"/>
                    <a:pt x="11049" y="6750"/>
                    <a:pt x="11072" y="6750"/>
                  </a:cubicBezTo>
                  <a:lnTo>
                    <a:pt x="11072" y="6750"/>
                  </a:lnTo>
                  <a:cubicBezTo>
                    <a:pt x="11084" y="6752"/>
                    <a:pt x="11096" y="6753"/>
                    <a:pt x="11105" y="6753"/>
                  </a:cubicBezTo>
                  <a:cubicBezTo>
                    <a:pt x="11112" y="6753"/>
                    <a:pt x="11116" y="6753"/>
                    <a:pt x="11119" y="6751"/>
                  </a:cubicBezTo>
                  <a:lnTo>
                    <a:pt x="11119" y="6751"/>
                  </a:lnTo>
                  <a:cubicBezTo>
                    <a:pt x="11162" y="6753"/>
                    <a:pt x="11203" y="6756"/>
                    <a:pt x="11240" y="6762"/>
                  </a:cubicBezTo>
                  <a:cubicBezTo>
                    <a:pt x="11205" y="6762"/>
                    <a:pt x="11205" y="6762"/>
                    <a:pt x="11252" y="6774"/>
                  </a:cubicBezTo>
                  <a:cubicBezTo>
                    <a:pt x="11168" y="6765"/>
                    <a:pt x="11084" y="6757"/>
                    <a:pt x="11004" y="6757"/>
                  </a:cubicBezTo>
                  <a:cubicBezTo>
                    <a:pt x="10971" y="6757"/>
                    <a:pt x="10938" y="6758"/>
                    <a:pt x="10907" y="6762"/>
                  </a:cubicBezTo>
                  <a:cubicBezTo>
                    <a:pt x="10943" y="6762"/>
                    <a:pt x="10978" y="6774"/>
                    <a:pt x="11002" y="6774"/>
                  </a:cubicBezTo>
                  <a:cubicBezTo>
                    <a:pt x="10990" y="6774"/>
                    <a:pt x="10966" y="6762"/>
                    <a:pt x="10955" y="6762"/>
                  </a:cubicBezTo>
                  <a:cubicBezTo>
                    <a:pt x="11002" y="6762"/>
                    <a:pt x="11038" y="6762"/>
                    <a:pt x="11085" y="6774"/>
                  </a:cubicBezTo>
                  <a:lnTo>
                    <a:pt x="10978" y="6774"/>
                  </a:lnTo>
                  <a:cubicBezTo>
                    <a:pt x="10978" y="6786"/>
                    <a:pt x="10990" y="6786"/>
                    <a:pt x="11002" y="6786"/>
                  </a:cubicBezTo>
                  <a:cubicBezTo>
                    <a:pt x="10992" y="6786"/>
                    <a:pt x="10974" y="6794"/>
                    <a:pt x="10961" y="6797"/>
                  </a:cubicBezTo>
                  <a:cubicBezTo>
                    <a:pt x="11054" y="6786"/>
                    <a:pt x="11147" y="6786"/>
                    <a:pt x="11240" y="6786"/>
                  </a:cubicBezTo>
                  <a:cubicBezTo>
                    <a:pt x="11157" y="6798"/>
                    <a:pt x="11085" y="6798"/>
                    <a:pt x="11002" y="6798"/>
                  </a:cubicBezTo>
                  <a:cubicBezTo>
                    <a:pt x="11097" y="6810"/>
                    <a:pt x="11014" y="6810"/>
                    <a:pt x="11002" y="6810"/>
                  </a:cubicBezTo>
                  <a:cubicBezTo>
                    <a:pt x="11062" y="6810"/>
                    <a:pt x="11097" y="6810"/>
                    <a:pt x="11169" y="6821"/>
                  </a:cubicBezTo>
                  <a:cubicBezTo>
                    <a:pt x="11121" y="6821"/>
                    <a:pt x="11097" y="6845"/>
                    <a:pt x="11050" y="6845"/>
                  </a:cubicBezTo>
                  <a:lnTo>
                    <a:pt x="11026" y="6845"/>
                  </a:lnTo>
                  <a:cubicBezTo>
                    <a:pt x="11002" y="6845"/>
                    <a:pt x="11074" y="6851"/>
                    <a:pt x="11096" y="6851"/>
                  </a:cubicBezTo>
                  <a:cubicBezTo>
                    <a:pt x="11107" y="6851"/>
                    <a:pt x="11105" y="6849"/>
                    <a:pt x="11074" y="6845"/>
                  </a:cubicBezTo>
                  <a:cubicBezTo>
                    <a:pt x="11121" y="6845"/>
                    <a:pt x="11181" y="6845"/>
                    <a:pt x="11228" y="6857"/>
                  </a:cubicBezTo>
                  <a:lnTo>
                    <a:pt x="11193" y="6857"/>
                  </a:lnTo>
                  <a:cubicBezTo>
                    <a:pt x="11193" y="6857"/>
                    <a:pt x="11288" y="6869"/>
                    <a:pt x="11264" y="6869"/>
                  </a:cubicBezTo>
                  <a:cubicBezTo>
                    <a:pt x="11209" y="6874"/>
                    <a:pt x="11167" y="6877"/>
                    <a:pt x="11136" y="6880"/>
                  </a:cubicBezTo>
                  <a:lnTo>
                    <a:pt x="11136" y="6880"/>
                  </a:lnTo>
                  <a:cubicBezTo>
                    <a:pt x="11137" y="6880"/>
                    <a:pt x="11139" y="6879"/>
                    <a:pt x="11140" y="6878"/>
                  </a:cubicBezTo>
                  <a:lnTo>
                    <a:pt x="11140" y="6878"/>
                  </a:lnTo>
                  <a:cubicBezTo>
                    <a:pt x="11126" y="6880"/>
                    <a:pt x="11109" y="6882"/>
                    <a:pt x="11095" y="6884"/>
                  </a:cubicBezTo>
                  <a:lnTo>
                    <a:pt x="11095" y="6884"/>
                  </a:lnTo>
                  <a:cubicBezTo>
                    <a:pt x="11105" y="6883"/>
                    <a:pt x="11116" y="6882"/>
                    <a:pt x="11130" y="6881"/>
                  </a:cubicBezTo>
                  <a:lnTo>
                    <a:pt x="11130" y="6881"/>
                  </a:lnTo>
                  <a:cubicBezTo>
                    <a:pt x="11130" y="6881"/>
                    <a:pt x="11132" y="6881"/>
                    <a:pt x="11134" y="6881"/>
                  </a:cubicBezTo>
                  <a:lnTo>
                    <a:pt x="11134" y="6881"/>
                  </a:lnTo>
                  <a:cubicBezTo>
                    <a:pt x="11135" y="6881"/>
                    <a:pt x="11135" y="6881"/>
                    <a:pt x="11135" y="6881"/>
                  </a:cubicBezTo>
                  <a:lnTo>
                    <a:pt x="11135" y="6881"/>
                  </a:lnTo>
                  <a:cubicBezTo>
                    <a:pt x="11133" y="6881"/>
                    <a:pt x="11132" y="6881"/>
                    <a:pt x="11131" y="6881"/>
                  </a:cubicBezTo>
                  <a:lnTo>
                    <a:pt x="11131" y="6881"/>
                  </a:lnTo>
                  <a:cubicBezTo>
                    <a:pt x="11133" y="6881"/>
                    <a:pt x="11134" y="6880"/>
                    <a:pt x="11136" y="6880"/>
                  </a:cubicBezTo>
                  <a:lnTo>
                    <a:pt x="11136" y="6880"/>
                  </a:lnTo>
                  <a:cubicBezTo>
                    <a:pt x="11135" y="6880"/>
                    <a:pt x="11135" y="6880"/>
                    <a:pt x="11135" y="6881"/>
                  </a:cubicBezTo>
                  <a:lnTo>
                    <a:pt x="11135" y="6881"/>
                  </a:lnTo>
                  <a:cubicBezTo>
                    <a:pt x="11172" y="6880"/>
                    <a:pt x="11388" y="6877"/>
                    <a:pt x="11347" y="6869"/>
                  </a:cubicBezTo>
                  <a:lnTo>
                    <a:pt x="11336" y="6869"/>
                  </a:lnTo>
                  <a:cubicBezTo>
                    <a:pt x="11336" y="6869"/>
                    <a:pt x="11300" y="6857"/>
                    <a:pt x="11300" y="6845"/>
                  </a:cubicBezTo>
                  <a:cubicBezTo>
                    <a:pt x="11300" y="6821"/>
                    <a:pt x="11371" y="6821"/>
                    <a:pt x="11383" y="6810"/>
                  </a:cubicBezTo>
                  <a:cubicBezTo>
                    <a:pt x="11383" y="6810"/>
                    <a:pt x="11300" y="6786"/>
                    <a:pt x="11276" y="6786"/>
                  </a:cubicBezTo>
                  <a:cubicBezTo>
                    <a:pt x="11276" y="6786"/>
                    <a:pt x="11312" y="6762"/>
                    <a:pt x="11324" y="6762"/>
                  </a:cubicBezTo>
                  <a:cubicBezTo>
                    <a:pt x="11288" y="6750"/>
                    <a:pt x="11300" y="6750"/>
                    <a:pt x="11324" y="6750"/>
                  </a:cubicBezTo>
                  <a:cubicBezTo>
                    <a:pt x="11312" y="6750"/>
                    <a:pt x="11300" y="6750"/>
                    <a:pt x="11288" y="6738"/>
                  </a:cubicBezTo>
                  <a:lnTo>
                    <a:pt x="11300" y="6738"/>
                  </a:lnTo>
                  <a:cubicBezTo>
                    <a:pt x="11276" y="6726"/>
                    <a:pt x="11252" y="6726"/>
                    <a:pt x="11216" y="6726"/>
                  </a:cubicBezTo>
                  <a:cubicBezTo>
                    <a:pt x="11228" y="6726"/>
                    <a:pt x="11228" y="6726"/>
                    <a:pt x="11228" y="6714"/>
                  </a:cubicBezTo>
                  <a:lnTo>
                    <a:pt x="11216" y="6714"/>
                  </a:lnTo>
                  <a:cubicBezTo>
                    <a:pt x="11294" y="6702"/>
                    <a:pt x="11306" y="6699"/>
                    <a:pt x="11292" y="6699"/>
                  </a:cubicBezTo>
                  <a:cubicBezTo>
                    <a:pt x="11283" y="6699"/>
                    <a:pt x="11261" y="6701"/>
                    <a:pt x="11240" y="6702"/>
                  </a:cubicBezTo>
                  <a:lnTo>
                    <a:pt x="11240" y="6702"/>
                  </a:lnTo>
                  <a:cubicBezTo>
                    <a:pt x="11240" y="6678"/>
                    <a:pt x="11241" y="6667"/>
                    <a:pt x="11288" y="6655"/>
                  </a:cubicBezTo>
                  <a:lnTo>
                    <a:pt x="11288" y="6655"/>
                  </a:lnTo>
                  <a:cubicBezTo>
                    <a:pt x="11285" y="6655"/>
                    <a:pt x="11283" y="6655"/>
                    <a:pt x="11280" y="6656"/>
                  </a:cubicBezTo>
                  <a:cubicBezTo>
                    <a:pt x="11279" y="6655"/>
                    <a:pt x="11275" y="6655"/>
                    <a:pt x="11264" y="6655"/>
                  </a:cubicBezTo>
                  <a:cubicBezTo>
                    <a:pt x="11419" y="6655"/>
                    <a:pt x="11193" y="6643"/>
                    <a:pt x="11336" y="6643"/>
                  </a:cubicBezTo>
                  <a:cubicBezTo>
                    <a:pt x="11331" y="6640"/>
                    <a:pt x="11327" y="6639"/>
                    <a:pt x="11325" y="6637"/>
                  </a:cubicBezTo>
                  <a:lnTo>
                    <a:pt x="11325" y="6637"/>
                  </a:lnTo>
                  <a:cubicBezTo>
                    <a:pt x="11333" y="6639"/>
                    <a:pt x="11340" y="6641"/>
                    <a:pt x="11347" y="6643"/>
                  </a:cubicBezTo>
                  <a:cubicBezTo>
                    <a:pt x="11336" y="6637"/>
                    <a:pt x="11327" y="6634"/>
                    <a:pt x="11324" y="6634"/>
                  </a:cubicBezTo>
                  <a:lnTo>
                    <a:pt x="11324" y="6634"/>
                  </a:lnTo>
                  <a:cubicBezTo>
                    <a:pt x="11322" y="6634"/>
                    <a:pt x="11322" y="6635"/>
                    <a:pt x="11325" y="6637"/>
                  </a:cubicBezTo>
                  <a:lnTo>
                    <a:pt x="11325" y="6637"/>
                  </a:lnTo>
                  <a:cubicBezTo>
                    <a:pt x="11300" y="6632"/>
                    <a:pt x="11272" y="6631"/>
                    <a:pt x="11247" y="6631"/>
                  </a:cubicBezTo>
                  <a:lnTo>
                    <a:pt x="11247" y="6631"/>
                  </a:lnTo>
                  <a:cubicBezTo>
                    <a:pt x="11254" y="6628"/>
                    <a:pt x="11260" y="6623"/>
                    <a:pt x="11264" y="6619"/>
                  </a:cubicBezTo>
                  <a:cubicBezTo>
                    <a:pt x="11264" y="6619"/>
                    <a:pt x="11205" y="6595"/>
                    <a:pt x="11205" y="6595"/>
                  </a:cubicBezTo>
                  <a:cubicBezTo>
                    <a:pt x="11216" y="6595"/>
                    <a:pt x="11228" y="6583"/>
                    <a:pt x="11240" y="6583"/>
                  </a:cubicBezTo>
                  <a:lnTo>
                    <a:pt x="11181" y="6583"/>
                  </a:lnTo>
                  <a:cubicBezTo>
                    <a:pt x="11205" y="6577"/>
                    <a:pt x="11213" y="6577"/>
                    <a:pt x="11215" y="6577"/>
                  </a:cubicBezTo>
                  <a:cubicBezTo>
                    <a:pt x="11216" y="6577"/>
                    <a:pt x="11210" y="6577"/>
                    <a:pt x="11205" y="6571"/>
                  </a:cubicBezTo>
                  <a:lnTo>
                    <a:pt x="11205" y="6571"/>
                  </a:lnTo>
                  <a:cubicBezTo>
                    <a:pt x="11214" y="6574"/>
                    <a:pt x="11224" y="6575"/>
                    <a:pt x="11233" y="6575"/>
                  </a:cubicBezTo>
                  <a:cubicBezTo>
                    <a:pt x="11271" y="6575"/>
                    <a:pt x="11307" y="6560"/>
                    <a:pt x="11336" y="6560"/>
                  </a:cubicBezTo>
                  <a:lnTo>
                    <a:pt x="11347" y="6560"/>
                  </a:lnTo>
                  <a:cubicBezTo>
                    <a:pt x="11312" y="6560"/>
                    <a:pt x="11288" y="6548"/>
                    <a:pt x="11252" y="6536"/>
                  </a:cubicBezTo>
                  <a:lnTo>
                    <a:pt x="11279" y="6536"/>
                  </a:lnTo>
                  <a:cubicBezTo>
                    <a:pt x="11274" y="6530"/>
                    <a:pt x="11264" y="6519"/>
                    <a:pt x="11228" y="6512"/>
                  </a:cubicBezTo>
                  <a:cubicBezTo>
                    <a:pt x="11359" y="6512"/>
                    <a:pt x="11228" y="6512"/>
                    <a:pt x="11240" y="6500"/>
                  </a:cubicBezTo>
                  <a:lnTo>
                    <a:pt x="11240" y="6500"/>
                  </a:lnTo>
                  <a:cubicBezTo>
                    <a:pt x="11240" y="6502"/>
                    <a:pt x="11242" y="6503"/>
                    <a:pt x="11245" y="6503"/>
                  </a:cubicBezTo>
                  <a:cubicBezTo>
                    <a:pt x="11257" y="6503"/>
                    <a:pt x="11288" y="6488"/>
                    <a:pt x="11288" y="6488"/>
                  </a:cubicBezTo>
                  <a:cubicBezTo>
                    <a:pt x="11276" y="6476"/>
                    <a:pt x="11252" y="6476"/>
                    <a:pt x="11240" y="6476"/>
                  </a:cubicBezTo>
                  <a:cubicBezTo>
                    <a:pt x="11264" y="6476"/>
                    <a:pt x="11312" y="6476"/>
                    <a:pt x="11216" y="6464"/>
                  </a:cubicBezTo>
                  <a:cubicBezTo>
                    <a:pt x="11255" y="6455"/>
                    <a:pt x="11286" y="6429"/>
                    <a:pt x="11303" y="6426"/>
                  </a:cubicBezTo>
                  <a:lnTo>
                    <a:pt x="11303" y="6426"/>
                  </a:lnTo>
                  <a:cubicBezTo>
                    <a:pt x="11306" y="6427"/>
                    <a:pt x="11309" y="6428"/>
                    <a:pt x="11312" y="6429"/>
                  </a:cubicBezTo>
                  <a:cubicBezTo>
                    <a:pt x="11310" y="6427"/>
                    <a:pt x="11308" y="6426"/>
                    <a:pt x="11305" y="6426"/>
                  </a:cubicBezTo>
                  <a:cubicBezTo>
                    <a:pt x="11305" y="6426"/>
                    <a:pt x="11304" y="6426"/>
                    <a:pt x="11303" y="6426"/>
                  </a:cubicBezTo>
                  <a:lnTo>
                    <a:pt x="11303" y="6426"/>
                  </a:lnTo>
                  <a:cubicBezTo>
                    <a:pt x="11280" y="6421"/>
                    <a:pt x="11254" y="6416"/>
                    <a:pt x="11227" y="6414"/>
                  </a:cubicBezTo>
                  <a:lnTo>
                    <a:pt x="11227" y="6414"/>
                  </a:lnTo>
                  <a:cubicBezTo>
                    <a:pt x="11261" y="6405"/>
                    <a:pt x="11294" y="6387"/>
                    <a:pt x="11300" y="6357"/>
                  </a:cubicBezTo>
                  <a:lnTo>
                    <a:pt x="11288" y="6357"/>
                  </a:lnTo>
                  <a:cubicBezTo>
                    <a:pt x="11283" y="6352"/>
                    <a:pt x="11278" y="6349"/>
                    <a:pt x="11273" y="6348"/>
                  </a:cubicBezTo>
                  <a:lnTo>
                    <a:pt x="11273" y="6348"/>
                  </a:lnTo>
                  <a:cubicBezTo>
                    <a:pt x="11274" y="6348"/>
                    <a:pt x="11276" y="6348"/>
                    <a:pt x="11277" y="6348"/>
                  </a:cubicBezTo>
                  <a:cubicBezTo>
                    <a:pt x="11288" y="6348"/>
                    <a:pt x="11300" y="6351"/>
                    <a:pt x="11312" y="6357"/>
                  </a:cubicBezTo>
                  <a:cubicBezTo>
                    <a:pt x="11300" y="6345"/>
                    <a:pt x="11264" y="6345"/>
                    <a:pt x="11264" y="6345"/>
                  </a:cubicBezTo>
                  <a:cubicBezTo>
                    <a:pt x="11252" y="6333"/>
                    <a:pt x="11264" y="6333"/>
                    <a:pt x="11276" y="6333"/>
                  </a:cubicBezTo>
                  <a:lnTo>
                    <a:pt x="11216" y="6333"/>
                  </a:lnTo>
                  <a:cubicBezTo>
                    <a:pt x="11288" y="6333"/>
                    <a:pt x="11228" y="6309"/>
                    <a:pt x="11264" y="6309"/>
                  </a:cubicBezTo>
                  <a:cubicBezTo>
                    <a:pt x="11249" y="6309"/>
                    <a:pt x="11229" y="6300"/>
                    <a:pt x="11211" y="6296"/>
                  </a:cubicBezTo>
                  <a:lnTo>
                    <a:pt x="11211" y="6296"/>
                  </a:lnTo>
                  <a:cubicBezTo>
                    <a:pt x="11241" y="6293"/>
                    <a:pt x="11263" y="6286"/>
                    <a:pt x="11300" y="6286"/>
                  </a:cubicBezTo>
                  <a:cubicBezTo>
                    <a:pt x="11276" y="6274"/>
                    <a:pt x="11240" y="6274"/>
                    <a:pt x="11216" y="6274"/>
                  </a:cubicBezTo>
                  <a:cubicBezTo>
                    <a:pt x="11251" y="6262"/>
                    <a:pt x="11342" y="6262"/>
                    <a:pt x="11249" y="6240"/>
                  </a:cubicBezTo>
                  <a:lnTo>
                    <a:pt x="11249" y="6240"/>
                  </a:lnTo>
                  <a:cubicBezTo>
                    <a:pt x="11254" y="6241"/>
                    <a:pt x="11258" y="6241"/>
                    <a:pt x="11261" y="6241"/>
                  </a:cubicBezTo>
                  <a:cubicBezTo>
                    <a:pt x="11267" y="6241"/>
                    <a:pt x="11268" y="6240"/>
                    <a:pt x="11270" y="6238"/>
                  </a:cubicBezTo>
                  <a:lnTo>
                    <a:pt x="11240" y="6238"/>
                  </a:lnTo>
                  <a:cubicBezTo>
                    <a:pt x="11324" y="6202"/>
                    <a:pt x="11157" y="6202"/>
                    <a:pt x="11312" y="6179"/>
                  </a:cubicBezTo>
                  <a:cubicBezTo>
                    <a:pt x="11288" y="6167"/>
                    <a:pt x="11252" y="6167"/>
                    <a:pt x="11228" y="6167"/>
                  </a:cubicBezTo>
                  <a:lnTo>
                    <a:pt x="11276" y="6167"/>
                  </a:lnTo>
                  <a:cubicBezTo>
                    <a:pt x="11264" y="6155"/>
                    <a:pt x="11252" y="6155"/>
                    <a:pt x="11228" y="6155"/>
                  </a:cubicBezTo>
                  <a:cubicBezTo>
                    <a:pt x="11246" y="6161"/>
                    <a:pt x="11249" y="6164"/>
                    <a:pt x="11237" y="6164"/>
                  </a:cubicBezTo>
                  <a:cubicBezTo>
                    <a:pt x="11225" y="6164"/>
                    <a:pt x="11199" y="6161"/>
                    <a:pt x="11157" y="6155"/>
                  </a:cubicBezTo>
                  <a:cubicBezTo>
                    <a:pt x="11183" y="6148"/>
                    <a:pt x="11280" y="6130"/>
                    <a:pt x="11361" y="6130"/>
                  </a:cubicBezTo>
                  <a:cubicBezTo>
                    <a:pt x="11425" y="6130"/>
                    <a:pt x="11478" y="6142"/>
                    <a:pt x="11478" y="6179"/>
                  </a:cubicBezTo>
                  <a:cubicBezTo>
                    <a:pt x="11478" y="6179"/>
                    <a:pt x="12074" y="6155"/>
                    <a:pt x="12145" y="6155"/>
                  </a:cubicBezTo>
                  <a:cubicBezTo>
                    <a:pt x="12092" y="6161"/>
                    <a:pt x="12089" y="6161"/>
                    <a:pt x="12074" y="6161"/>
                  </a:cubicBezTo>
                  <a:cubicBezTo>
                    <a:pt x="12059" y="6161"/>
                    <a:pt x="12032" y="6161"/>
                    <a:pt x="11931" y="6167"/>
                  </a:cubicBezTo>
                  <a:cubicBezTo>
                    <a:pt x="11978" y="6179"/>
                    <a:pt x="12014" y="6190"/>
                    <a:pt x="12062" y="6190"/>
                  </a:cubicBezTo>
                  <a:cubicBezTo>
                    <a:pt x="12050" y="6201"/>
                    <a:pt x="12042" y="6208"/>
                    <a:pt x="12037" y="6212"/>
                  </a:cubicBezTo>
                  <a:lnTo>
                    <a:pt x="12037" y="6212"/>
                  </a:lnTo>
                  <a:cubicBezTo>
                    <a:pt x="12035" y="6212"/>
                    <a:pt x="12031" y="6213"/>
                    <a:pt x="12026" y="6214"/>
                  </a:cubicBezTo>
                  <a:lnTo>
                    <a:pt x="12036" y="6214"/>
                  </a:lnTo>
                  <a:cubicBezTo>
                    <a:pt x="12031" y="6219"/>
                    <a:pt x="12031" y="6221"/>
                    <a:pt x="12032" y="6221"/>
                  </a:cubicBezTo>
                  <a:cubicBezTo>
                    <a:pt x="12035" y="6221"/>
                    <a:pt x="12041" y="6217"/>
                    <a:pt x="12042" y="6214"/>
                  </a:cubicBezTo>
                  <a:lnTo>
                    <a:pt x="12098" y="6214"/>
                  </a:lnTo>
                  <a:cubicBezTo>
                    <a:pt x="12040" y="6214"/>
                    <a:pt x="11930" y="6260"/>
                    <a:pt x="11864" y="6266"/>
                  </a:cubicBezTo>
                  <a:lnTo>
                    <a:pt x="11864" y="6266"/>
                  </a:lnTo>
                  <a:cubicBezTo>
                    <a:pt x="11840" y="6264"/>
                    <a:pt x="11824" y="6262"/>
                    <a:pt x="11824" y="6262"/>
                  </a:cubicBezTo>
                  <a:lnTo>
                    <a:pt x="11824" y="6262"/>
                  </a:lnTo>
                  <a:cubicBezTo>
                    <a:pt x="11830" y="6265"/>
                    <a:pt x="11839" y="6267"/>
                    <a:pt x="11850" y="6267"/>
                  </a:cubicBezTo>
                  <a:cubicBezTo>
                    <a:pt x="11854" y="6267"/>
                    <a:pt x="11859" y="6266"/>
                    <a:pt x="11864" y="6266"/>
                  </a:cubicBezTo>
                  <a:lnTo>
                    <a:pt x="11864" y="6266"/>
                  </a:lnTo>
                  <a:cubicBezTo>
                    <a:pt x="11930" y="6273"/>
                    <a:pt x="12056" y="6286"/>
                    <a:pt x="12074" y="6286"/>
                  </a:cubicBezTo>
                  <a:cubicBezTo>
                    <a:pt x="12047" y="6291"/>
                    <a:pt x="12070" y="6298"/>
                    <a:pt x="12088" y="6303"/>
                  </a:cubicBezTo>
                  <a:lnTo>
                    <a:pt x="12088" y="6303"/>
                  </a:lnTo>
                  <a:cubicBezTo>
                    <a:pt x="12077" y="6302"/>
                    <a:pt x="12068" y="6301"/>
                    <a:pt x="12063" y="6301"/>
                  </a:cubicBezTo>
                  <a:cubicBezTo>
                    <a:pt x="12061" y="6301"/>
                    <a:pt x="12059" y="6302"/>
                    <a:pt x="12058" y="6302"/>
                  </a:cubicBezTo>
                  <a:lnTo>
                    <a:pt x="12058" y="6302"/>
                  </a:lnTo>
                  <a:cubicBezTo>
                    <a:pt x="12046" y="6299"/>
                    <a:pt x="12035" y="6298"/>
                    <a:pt x="12026" y="6298"/>
                  </a:cubicBezTo>
                  <a:cubicBezTo>
                    <a:pt x="12038" y="6299"/>
                    <a:pt x="12048" y="6301"/>
                    <a:pt x="12057" y="6302"/>
                  </a:cubicBezTo>
                  <a:lnTo>
                    <a:pt x="12057" y="6302"/>
                  </a:lnTo>
                  <a:cubicBezTo>
                    <a:pt x="12057" y="6302"/>
                    <a:pt x="12058" y="6302"/>
                    <a:pt x="12058" y="6302"/>
                  </a:cubicBezTo>
                  <a:lnTo>
                    <a:pt x="12058" y="6302"/>
                  </a:lnTo>
                  <a:cubicBezTo>
                    <a:pt x="12059" y="6302"/>
                    <a:pt x="12061" y="6302"/>
                    <a:pt x="12062" y="6302"/>
                  </a:cubicBezTo>
                  <a:lnTo>
                    <a:pt x="12062" y="6302"/>
                  </a:lnTo>
                  <a:cubicBezTo>
                    <a:pt x="12060" y="6302"/>
                    <a:pt x="12059" y="6302"/>
                    <a:pt x="12057" y="6302"/>
                  </a:cubicBezTo>
                  <a:lnTo>
                    <a:pt x="12057" y="6302"/>
                  </a:lnTo>
                  <a:cubicBezTo>
                    <a:pt x="12031" y="6304"/>
                    <a:pt x="12077" y="6325"/>
                    <a:pt x="12026" y="6333"/>
                  </a:cubicBezTo>
                  <a:lnTo>
                    <a:pt x="12133" y="6333"/>
                  </a:lnTo>
                  <a:cubicBezTo>
                    <a:pt x="12133" y="6333"/>
                    <a:pt x="12038" y="6333"/>
                    <a:pt x="12038" y="6345"/>
                  </a:cubicBezTo>
                  <a:lnTo>
                    <a:pt x="12026" y="6345"/>
                  </a:lnTo>
                  <a:cubicBezTo>
                    <a:pt x="12059" y="6345"/>
                    <a:pt x="12070" y="6353"/>
                    <a:pt x="12082" y="6357"/>
                  </a:cubicBezTo>
                  <a:lnTo>
                    <a:pt x="12002" y="6357"/>
                  </a:lnTo>
                  <a:cubicBezTo>
                    <a:pt x="12109" y="6357"/>
                    <a:pt x="11978" y="6357"/>
                    <a:pt x="12050" y="6369"/>
                  </a:cubicBezTo>
                  <a:cubicBezTo>
                    <a:pt x="12045" y="6369"/>
                    <a:pt x="12041" y="6369"/>
                    <a:pt x="12038" y="6369"/>
                  </a:cubicBezTo>
                  <a:lnTo>
                    <a:pt x="12038" y="6369"/>
                  </a:lnTo>
                  <a:cubicBezTo>
                    <a:pt x="12038" y="6369"/>
                    <a:pt x="12038" y="6369"/>
                    <a:pt x="12038" y="6369"/>
                  </a:cubicBezTo>
                  <a:cubicBezTo>
                    <a:pt x="12034" y="6369"/>
                    <a:pt x="12027" y="6370"/>
                    <a:pt x="12020" y="6372"/>
                  </a:cubicBezTo>
                  <a:lnTo>
                    <a:pt x="12020" y="6372"/>
                  </a:lnTo>
                  <a:cubicBezTo>
                    <a:pt x="12018" y="6372"/>
                    <a:pt x="12016" y="6372"/>
                    <a:pt x="12014" y="6372"/>
                  </a:cubicBezTo>
                  <a:cubicBezTo>
                    <a:pt x="12002" y="6372"/>
                    <a:pt x="11990" y="6375"/>
                    <a:pt x="11978" y="6381"/>
                  </a:cubicBezTo>
                  <a:cubicBezTo>
                    <a:pt x="11986" y="6381"/>
                    <a:pt x="12005" y="6376"/>
                    <a:pt x="12020" y="6372"/>
                  </a:cubicBezTo>
                  <a:lnTo>
                    <a:pt x="12020" y="6372"/>
                  </a:lnTo>
                  <a:cubicBezTo>
                    <a:pt x="12021" y="6372"/>
                    <a:pt x="12023" y="6373"/>
                    <a:pt x="12025" y="6373"/>
                  </a:cubicBezTo>
                  <a:lnTo>
                    <a:pt x="12025" y="6373"/>
                  </a:lnTo>
                  <a:cubicBezTo>
                    <a:pt x="12026" y="6374"/>
                    <a:pt x="12028" y="6374"/>
                    <a:pt x="12030" y="6374"/>
                  </a:cubicBezTo>
                  <a:cubicBezTo>
                    <a:pt x="12031" y="6374"/>
                    <a:pt x="12031" y="6374"/>
                    <a:pt x="12032" y="6374"/>
                  </a:cubicBezTo>
                  <a:lnTo>
                    <a:pt x="12032" y="6374"/>
                  </a:lnTo>
                  <a:cubicBezTo>
                    <a:pt x="12038" y="6376"/>
                    <a:pt x="12044" y="6378"/>
                    <a:pt x="12050" y="6381"/>
                  </a:cubicBezTo>
                  <a:cubicBezTo>
                    <a:pt x="12050" y="6381"/>
                    <a:pt x="11978" y="6393"/>
                    <a:pt x="11967" y="6393"/>
                  </a:cubicBezTo>
                  <a:cubicBezTo>
                    <a:pt x="11967" y="6393"/>
                    <a:pt x="12050" y="6405"/>
                    <a:pt x="12062" y="6405"/>
                  </a:cubicBezTo>
                  <a:lnTo>
                    <a:pt x="12026" y="6405"/>
                  </a:lnTo>
                  <a:cubicBezTo>
                    <a:pt x="12038" y="6405"/>
                    <a:pt x="12062" y="6417"/>
                    <a:pt x="12074" y="6417"/>
                  </a:cubicBezTo>
                  <a:lnTo>
                    <a:pt x="12002" y="6417"/>
                  </a:lnTo>
                  <a:cubicBezTo>
                    <a:pt x="12026" y="6417"/>
                    <a:pt x="12050" y="6417"/>
                    <a:pt x="12074" y="6429"/>
                  </a:cubicBezTo>
                  <a:cubicBezTo>
                    <a:pt x="12058" y="6429"/>
                    <a:pt x="12026" y="6434"/>
                    <a:pt x="12003" y="6434"/>
                  </a:cubicBezTo>
                  <a:cubicBezTo>
                    <a:pt x="11992" y="6434"/>
                    <a:pt x="11982" y="6433"/>
                    <a:pt x="11978" y="6429"/>
                  </a:cubicBezTo>
                  <a:lnTo>
                    <a:pt x="11978" y="6429"/>
                  </a:lnTo>
                  <a:cubicBezTo>
                    <a:pt x="11990" y="6440"/>
                    <a:pt x="12026" y="6440"/>
                    <a:pt x="12038" y="6440"/>
                  </a:cubicBezTo>
                  <a:cubicBezTo>
                    <a:pt x="11982" y="6440"/>
                    <a:pt x="12038" y="6456"/>
                    <a:pt x="12032" y="6456"/>
                  </a:cubicBezTo>
                  <a:cubicBezTo>
                    <a:pt x="12030" y="6456"/>
                    <a:pt x="12021" y="6455"/>
                    <a:pt x="11998" y="6450"/>
                  </a:cubicBezTo>
                  <a:lnTo>
                    <a:pt x="11998" y="6450"/>
                  </a:lnTo>
                  <a:cubicBezTo>
                    <a:pt x="11994" y="6451"/>
                    <a:pt x="11984" y="6452"/>
                    <a:pt x="11967" y="6452"/>
                  </a:cubicBezTo>
                  <a:lnTo>
                    <a:pt x="11967" y="6452"/>
                  </a:lnTo>
                  <a:cubicBezTo>
                    <a:pt x="11962" y="6450"/>
                    <a:pt x="11957" y="6449"/>
                    <a:pt x="11952" y="6449"/>
                  </a:cubicBezTo>
                  <a:cubicBezTo>
                    <a:pt x="11948" y="6449"/>
                    <a:pt x="11945" y="6450"/>
                    <a:pt x="11943" y="6452"/>
                  </a:cubicBezTo>
                  <a:cubicBezTo>
                    <a:pt x="11952" y="6452"/>
                    <a:pt x="11960" y="6452"/>
                    <a:pt x="11967" y="6452"/>
                  </a:cubicBezTo>
                  <a:lnTo>
                    <a:pt x="11967" y="6452"/>
                  </a:lnTo>
                  <a:cubicBezTo>
                    <a:pt x="11979" y="6457"/>
                    <a:pt x="11990" y="6464"/>
                    <a:pt x="11990" y="6464"/>
                  </a:cubicBezTo>
                  <a:cubicBezTo>
                    <a:pt x="11967" y="6464"/>
                    <a:pt x="11967" y="6476"/>
                    <a:pt x="11990" y="6476"/>
                  </a:cubicBezTo>
                  <a:cubicBezTo>
                    <a:pt x="11978" y="6476"/>
                    <a:pt x="11955" y="6476"/>
                    <a:pt x="11943" y="6488"/>
                  </a:cubicBezTo>
                  <a:lnTo>
                    <a:pt x="11967" y="6488"/>
                  </a:lnTo>
                  <a:cubicBezTo>
                    <a:pt x="12086" y="6500"/>
                    <a:pt x="11919" y="6500"/>
                    <a:pt x="11895" y="6500"/>
                  </a:cubicBezTo>
                  <a:cubicBezTo>
                    <a:pt x="11943" y="6500"/>
                    <a:pt x="11955" y="6512"/>
                    <a:pt x="12002" y="6512"/>
                  </a:cubicBezTo>
                  <a:lnTo>
                    <a:pt x="11978" y="6512"/>
                  </a:lnTo>
                  <a:cubicBezTo>
                    <a:pt x="11962" y="6512"/>
                    <a:pt x="11995" y="6517"/>
                    <a:pt x="12018" y="6521"/>
                  </a:cubicBezTo>
                  <a:lnTo>
                    <a:pt x="12018" y="6521"/>
                  </a:lnTo>
                  <a:cubicBezTo>
                    <a:pt x="12023" y="6519"/>
                    <a:pt x="12026" y="6517"/>
                    <a:pt x="12027" y="6517"/>
                  </a:cubicBezTo>
                  <a:lnTo>
                    <a:pt x="12027" y="6517"/>
                  </a:lnTo>
                  <a:cubicBezTo>
                    <a:pt x="12027" y="6517"/>
                    <a:pt x="12025" y="6518"/>
                    <a:pt x="12020" y="6521"/>
                  </a:cubicBezTo>
                  <a:lnTo>
                    <a:pt x="12020" y="6521"/>
                  </a:lnTo>
                  <a:cubicBezTo>
                    <a:pt x="12019" y="6521"/>
                    <a:pt x="12019" y="6521"/>
                    <a:pt x="12018" y="6521"/>
                  </a:cubicBezTo>
                  <a:lnTo>
                    <a:pt x="12018" y="6521"/>
                  </a:lnTo>
                  <a:cubicBezTo>
                    <a:pt x="12010" y="6525"/>
                    <a:pt x="12001" y="6531"/>
                    <a:pt x="12007" y="6531"/>
                  </a:cubicBezTo>
                  <a:cubicBezTo>
                    <a:pt x="12010" y="6531"/>
                    <a:pt x="12015" y="6530"/>
                    <a:pt x="12025" y="6527"/>
                  </a:cubicBezTo>
                  <a:lnTo>
                    <a:pt x="12025" y="6527"/>
                  </a:lnTo>
                  <a:cubicBezTo>
                    <a:pt x="12030" y="6530"/>
                    <a:pt x="12027" y="6531"/>
                    <a:pt x="12020" y="6532"/>
                  </a:cubicBezTo>
                  <a:lnTo>
                    <a:pt x="12020" y="6532"/>
                  </a:lnTo>
                  <a:cubicBezTo>
                    <a:pt x="11965" y="6528"/>
                    <a:pt x="11940" y="6527"/>
                    <a:pt x="11932" y="6527"/>
                  </a:cubicBezTo>
                  <a:cubicBezTo>
                    <a:pt x="11915" y="6527"/>
                    <a:pt x="11973" y="6532"/>
                    <a:pt x="12006" y="6532"/>
                  </a:cubicBezTo>
                  <a:cubicBezTo>
                    <a:pt x="12011" y="6532"/>
                    <a:pt x="12016" y="6532"/>
                    <a:pt x="12020" y="6532"/>
                  </a:cubicBezTo>
                  <a:lnTo>
                    <a:pt x="12020" y="6532"/>
                  </a:lnTo>
                  <a:cubicBezTo>
                    <a:pt x="12035" y="6533"/>
                    <a:pt x="12053" y="6534"/>
                    <a:pt x="12074" y="6536"/>
                  </a:cubicBezTo>
                  <a:cubicBezTo>
                    <a:pt x="12038" y="6536"/>
                    <a:pt x="12038" y="6536"/>
                    <a:pt x="12074" y="6548"/>
                  </a:cubicBezTo>
                  <a:cubicBezTo>
                    <a:pt x="11978" y="6548"/>
                    <a:pt x="12014" y="6548"/>
                    <a:pt x="11907" y="6560"/>
                  </a:cubicBezTo>
                  <a:lnTo>
                    <a:pt x="11955" y="6560"/>
                  </a:lnTo>
                  <a:cubicBezTo>
                    <a:pt x="11972" y="6565"/>
                    <a:pt x="11985" y="6569"/>
                    <a:pt x="11994" y="6571"/>
                  </a:cubicBezTo>
                  <a:lnTo>
                    <a:pt x="12014" y="6571"/>
                  </a:lnTo>
                  <a:cubicBezTo>
                    <a:pt x="12013" y="6573"/>
                    <a:pt x="12012" y="6575"/>
                    <a:pt x="12012" y="6577"/>
                  </a:cubicBezTo>
                  <a:lnTo>
                    <a:pt x="12012" y="6577"/>
                  </a:lnTo>
                  <a:cubicBezTo>
                    <a:pt x="12008" y="6576"/>
                    <a:pt x="12002" y="6574"/>
                    <a:pt x="11994" y="6571"/>
                  </a:cubicBezTo>
                  <a:lnTo>
                    <a:pt x="11943" y="6571"/>
                  </a:lnTo>
                  <a:cubicBezTo>
                    <a:pt x="11966" y="6571"/>
                    <a:pt x="11999" y="6577"/>
                    <a:pt x="12011" y="6579"/>
                  </a:cubicBezTo>
                  <a:lnTo>
                    <a:pt x="12011" y="6579"/>
                  </a:lnTo>
                  <a:cubicBezTo>
                    <a:pt x="12011" y="6578"/>
                    <a:pt x="12011" y="6578"/>
                    <a:pt x="12012" y="6577"/>
                  </a:cubicBezTo>
                  <a:lnTo>
                    <a:pt x="12012" y="6577"/>
                  </a:lnTo>
                  <a:cubicBezTo>
                    <a:pt x="12016" y="6579"/>
                    <a:pt x="12017" y="6579"/>
                    <a:pt x="12015" y="6579"/>
                  </a:cubicBezTo>
                  <a:cubicBezTo>
                    <a:pt x="12014" y="6579"/>
                    <a:pt x="12013" y="6579"/>
                    <a:pt x="12011" y="6579"/>
                  </a:cubicBezTo>
                  <a:lnTo>
                    <a:pt x="12011" y="6579"/>
                  </a:lnTo>
                  <a:cubicBezTo>
                    <a:pt x="12005" y="6595"/>
                    <a:pt x="12017" y="6595"/>
                    <a:pt x="12038" y="6595"/>
                  </a:cubicBezTo>
                  <a:cubicBezTo>
                    <a:pt x="12002" y="6601"/>
                    <a:pt x="12005" y="6604"/>
                    <a:pt x="12022" y="6604"/>
                  </a:cubicBezTo>
                  <a:cubicBezTo>
                    <a:pt x="12033" y="6604"/>
                    <a:pt x="12051" y="6603"/>
                    <a:pt x="12067" y="6600"/>
                  </a:cubicBezTo>
                  <a:lnTo>
                    <a:pt x="12067" y="6600"/>
                  </a:lnTo>
                  <a:cubicBezTo>
                    <a:pt x="12053" y="6603"/>
                    <a:pt x="12049" y="6606"/>
                    <a:pt x="12049" y="6607"/>
                  </a:cubicBezTo>
                  <a:lnTo>
                    <a:pt x="12049" y="6607"/>
                  </a:lnTo>
                  <a:cubicBezTo>
                    <a:pt x="12041" y="6607"/>
                    <a:pt x="12029" y="6607"/>
                    <a:pt x="12014" y="6607"/>
                  </a:cubicBezTo>
                  <a:cubicBezTo>
                    <a:pt x="12038" y="6619"/>
                    <a:pt x="12074" y="6619"/>
                    <a:pt x="12098" y="6619"/>
                  </a:cubicBezTo>
                  <a:cubicBezTo>
                    <a:pt x="12086" y="6619"/>
                    <a:pt x="12074" y="6619"/>
                    <a:pt x="12062" y="6631"/>
                  </a:cubicBezTo>
                  <a:cubicBezTo>
                    <a:pt x="12082" y="6627"/>
                    <a:pt x="12101" y="6626"/>
                    <a:pt x="12121" y="6626"/>
                  </a:cubicBezTo>
                  <a:cubicBezTo>
                    <a:pt x="12161" y="6626"/>
                    <a:pt x="12201" y="6631"/>
                    <a:pt x="12240" y="6631"/>
                  </a:cubicBezTo>
                  <a:cubicBezTo>
                    <a:pt x="12213" y="6635"/>
                    <a:pt x="12197" y="6636"/>
                    <a:pt x="12184" y="6636"/>
                  </a:cubicBezTo>
                  <a:cubicBezTo>
                    <a:pt x="12158" y="6636"/>
                    <a:pt x="12145" y="6631"/>
                    <a:pt x="12074" y="6631"/>
                  </a:cubicBezTo>
                  <a:lnTo>
                    <a:pt x="12038" y="6631"/>
                  </a:lnTo>
                  <a:cubicBezTo>
                    <a:pt x="12038" y="6634"/>
                    <a:pt x="12040" y="6635"/>
                    <a:pt x="12042" y="6635"/>
                  </a:cubicBezTo>
                  <a:cubicBezTo>
                    <a:pt x="12043" y="6635"/>
                    <a:pt x="12043" y="6634"/>
                    <a:pt x="12044" y="6634"/>
                  </a:cubicBezTo>
                  <a:lnTo>
                    <a:pt x="12044" y="6634"/>
                  </a:lnTo>
                  <a:cubicBezTo>
                    <a:pt x="12040" y="6636"/>
                    <a:pt x="12034" y="6639"/>
                    <a:pt x="12026" y="6643"/>
                  </a:cubicBezTo>
                  <a:cubicBezTo>
                    <a:pt x="12074" y="6643"/>
                    <a:pt x="12133" y="6655"/>
                    <a:pt x="12181" y="6655"/>
                  </a:cubicBezTo>
                  <a:lnTo>
                    <a:pt x="12062" y="6655"/>
                  </a:lnTo>
                  <a:cubicBezTo>
                    <a:pt x="12050" y="6655"/>
                    <a:pt x="12038" y="6655"/>
                    <a:pt x="12026" y="6667"/>
                  </a:cubicBezTo>
                  <a:cubicBezTo>
                    <a:pt x="12038" y="6661"/>
                    <a:pt x="12050" y="6658"/>
                    <a:pt x="12062" y="6658"/>
                  </a:cubicBezTo>
                  <a:cubicBezTo>
                    <a:pt x="12066" y="6658"/>
                    <a:pt x="12070" y="6658"/>
                    <a:pt x="12075" y="6659"/>
                  </a:cubicBezTo>
                  <a:lnTo>
                    <a:pt x="12075" y="6659"/>
                  </a:lnTo>
                  <a:cubicBezTo>
                    <a:pt x="12074" y="6659"/>
                    <a:pt x="12074" y="6659"/>
                    <a:pt x="12073" y="6659"/>
                  </a:cubicBezTo>
                  <a:cubicBezTo>
                    <a:pt x="12068" y="6659"/>
                    <a:pt x="12060" y="6662"/>
                    <a:pt x="12050" y="6667"/>
                  </a:cubicBezTo>
                  <a:lnTo>
                    <a:pt x="12084" y="6667"/>
                  </a:lnTo>
                  <a:cubicBezTo>
                    <a:pt x="12083" y="6663"/>
                    <a:pt x="12081" y="6660"/>
                    <a:pt x="12077" y="6659"/>
                  </a:cubicBezTo>
                  <a:lnTo>
                    <a:pt x="12077" y="6659"/>
                  </a:lnTo>
                  <a:cubicBezTo>
                    <a:pt x="12084" y="6661"/>
                    <a:pt x="12091" y="6663"/>
                    <a:pt x="12098" y="6667"/>
                  </a:cubicBezTo>
                  <a:lnTo>
                    <a:pt x="12084" y="6667"/>
                  </a:lnTo>
                  <a:cubicBezTo>
                    <a:pt x="12085" y="6669"/>
                    <a:pt x="12085" y="6671"/>
                    <a:pt x="12085" y="6674"/>
                  </a:cubicBezTo>
                  <a:lnTo>
                    <a:pt x="12085" y="6674"/>
                  </a:lnTo>
                  <a:cubicBezTo>
                    <a:pt x="12085" y="6674"/>
                    <a:pt x="12085" y="6673"/>
                    <a:pt x="12085" y="6673"/>
                  </a:cubicBezTo>
                  <a:cubicBezTo>
                    <a:pt x="12083" y="6673"/>
                    <a:pt x="12078" y="6679"/>
                    <a:pt x="12062" y="6679"/>
                  </a:cubicBezTo>
                  <a:cubicBezTo>
                    <a:pt x="12050" y="6702"/>
                    <a:pt x="12193" y="6702"/>
                    <a:pt x="12121" y="6702"/>
                  </a:cubicBezTo>
                  <a:lnTo>
                    <a:pt x="12038" y="6702"/>
                  </a:lnTo>
                  <a:cubicBezTo>
                    <a:pt x="12109" y="6702"/>
                    <a:pt x="12181" y="6702"/>
                    <a:pt x="12252" y="6714"/>
                  </a:cubicBezTo>
                  <a:cubicBezTo>
                    <a:pt x="12205" y="6714"/>
                    <a:pt x="12157" y="6720"/>
                    <a:pt x="12109" y="6720"/>
                  </a:cubicBezTo>
                  <a:cubicBezTo>
                    <a:pt x="12095" y="6720"/>
                    <a:pt x="12080" y="6719"/>
                    <a:pt x="12065" y="6718"/>
                  </a:cubicBezTo>
                  <a:lnTo>
                    <a:pt x="12065" y="6718"/>
                  </a:lnTo>
                  <a:cubicBezTo>
                    <a:pt x="12055" y="6720"/>
                    <a:pt x="12046" y="6722"/>
                    <a:pt x="12038" y="6726"/>
                  </a:cubicBezTo>
                  <a:lnTo>
                    <a:pt x="12026" y="6726"/>
                  </a:lnTo>
                  <a:cubicBezTo>
                    <a:pt x="12038" y="6726"/>
                    <a:pt x="12038" y="6738"/>
                    <a:pt x="12038" y="6738"/>
                  </a:cubicBezTo>
                  <a:cubicBezTo>
                    <a:pt x="12051" y="6738"/>
                    <a:pt x="12087" y="6746"/>
                    <a:pt x="12118" y="6750"/>
                  </a:cubicBezTo>
                  <a:lnTo>
                    <a:pt x="12050" y="6750"/>
                  </a:lnTo>
                  <a:cubicBezTo>
                    <a:pt x="12073" y="6750"/>
                    <a:pt x="12096" y="6750"/>
                    <a:pt x="12120" y="6750"/>
                  </a:cubicBezTo>
                  <a:lnTo>
                    <a:pt x="12120" y="6750"/>
                  </a:lnTo>
                  <a:cubicBezTo>
                    <a:pt x="12132" y="6752"/>
                    <a:pt x="12144" y="6753"/>
                    <a:pt x="12153" y="6753"/>
                  </a:cubicBezTo>
                  <a:cubicBezTo>
                    <a:pt x="12159" y="6753"/>
                    <a:pt x="12164" y="6753"/>
                    <a:pt x="12167" y="6751"/>
                  </a:cubicBezTo>
                  <a:lnTo>
                    <a:pt x="12167" y="6751"/>
                  </a:lnTo>
                  <a:cubicBezTo>
                    <a:pt x="12210" y="6753"/>
                    <a:pt x="12250" y="6756"/>
                    <a:pt x="12288" y="6762"/>
                  </a:cubicBezTo>
                  <a:cubicBezTo>
                    <a:pt x="12264" y="6762"/>
                    <a:pt x="12264" y="6762"/>
                    <a:pt x="12300" y="6774"/>
                  </a:cubicBezTo>
                  <a:cubicBezTo>
                    <a:pt x="12216" y="6765"/>
                    <a:pt x="12137" y="6757"/>
                    <a:pt x="12061" y="6757"/>
                  </a:cubicBezTo>
                  <a:cubicBezTo>
                    <a:pt x="12029" y="6757"/>
                    <a:pt x="11998" y="6758"/>
                    <a:pt x="11967" y="6762"/>
                  </a:cubicBezTo>
                  <a:cubicBezTo>
                    <a:pt x="11990" y="6774"/>
                    <a:pt x="12026" y="6774"/>
                    <a:pt x="12050" y="6774"/>
                  </a:cubicBezTo>
                  <a:cubicBezTo>
                    <a:pt x="12038" y="6774"/>
                    <a:pt x="12014" y="6762"/>
                    <a:pt x="12002" y="6762"/>
                  </a:cubicBezTo>
                  <a:cubicBezTo>
                    <a:pt x="12050" y="6762"/>
                    <a:pt x="12098" y="6762"/>
                    <a:pt x="12133" y="6774"/>
                  </a:cubicBezTo>
                  <a:lnTo>
                    <a:pt x="12026" y="6774"/>
                  </a:lnTo>
                  <a:cubicBezTo>
                    <a:pt x="12038" y="6786"/>
                    <a:pt x="12038" y="6786"/>
                    <a:pt x="12050" y="6786"/>
                  </a:cubicBezTo>
                  <a:cubicBezTo>
                    <a:pt x="12041" y="6786"/>
                    <a:pt x="12032" y="6792"/>
                    <a:pt x="12018" y="6796"/>
                  </a:cubicBezTo>
                  <a:lnTo>
                    <a:pt x="12018" y="6796"/>
                  </a:lnTo>
                  <a:cubicBezTo>
                    <a:pt x="12060" y="6791"/>
                    <a:pt x="12103" y="6789"/>
                    <a:pt x="12145" y="6789"/>
                  </a:cubicBezTo>
                  <a:cubicBezTo>
                    <a:pt x="12193" y="6789"/>
                    <a:pt x="12240" y="6792"/>
                    <a:pt x="12288" y="6798"/>
                  </a:cubicBezTo>
                  <a:lnTo>
                    <a:pt x="12062" y="6798"/>
                  </a:lnTo>
                  <a:cubicBezTo>
                    <a:pt x="12145" y="6810"/>
                    <a:pt x="12062" y="6810"/>
                    <a:pt x="12062" y="6810"/>
                  </a:cubicBezTo>
                  <a:cubicBezTo>
                    <a:pt x="12109" y="6810"/>
                    <a:pt x="12145" y="6810"/>
                    <a:pt x="12217" y="6821"/>
                  </a:cubicBezTo>
                  <a:cubicBezTo>
                    <a:pt x="12169" y="6821"/>
                    <a:pt x="12145" y="6845"/>
                    <a:pt x="12098" y="6845"/>
                  </a:cubicBezTo>
                  <a:lnTo>
                    <a:pt x="12074" y="6845"/>
                  </a:lnTo>
                  <a:cubicBezTo>
                    <a:pt x="12050" y="6845"/>
                    <a:pt x="12121" y="6851"/>
                    <a:pt x="12143" y="6851"/>
                  </a:cubicBezTo>
                  <a:cubicBezTo>
                    <a:pt x="12154" y="6851"/>
                    <a:pt x="12153" y="6849"/>
                    <a:pt x="12121" y="6845"/>
                  </a:cubicBezTo>
                  <a:cubicBezTo>
                    <a:pt x="12169" y="6845"/>
                    <a:pt x="12228" y="6845"/>
                    <a:pt x="12276" y="6857"/>
                  </a:cubicBezTo>
                  <a:lnTo>
                    <a:pt x="12252" y="6857"/>
                  </a:lnTo>
                  <a:cubicBezTo>
                    <a:pt x="12252" y="6857"/>
                    <a:pt x="12336" y="6869"/>
                    <a:pt x="12312" y="6869"/>
                  </a:cubicBezTo>
                  <a:cubicBezTo>
                    <a:pt x="12257" y="6874"/>
                    <a:pt x="12215" y="6877"/>
                    <a:pt x="12183" y="6880"/>
                  </a:cubicBezTo>
                  <a:lnTo>
                    <a:pt x="12183" y="6880"/>
                  </a:lnTo>
                  <a:cubicBezTo>
                    <a:pt x="12185" y="6880"/>
                    <a:pt x="12186" y="6879"/>
                    <a:pt x="12188" y="6878"/>
                  </a:cubicBezTo>
                  <a:lnTo>
                    <a:pt x="12188" y="6878"/>
                  </a:lnTo>
                  <a:cubicBezTo>
                    <a:pt x="12173" y="6880"/>
                    <a:pt x="12157" y="6882"/>
                    <a:pt x="12143" y="6884"/>
                  </a:cubicBezTo>
                  <a:lnTo>
                    <a:pt x="12143" y="6884"/>
                  </a:lnTo>
                  <a:cubicBezTo>
                    <a:pt x="12154" y="6883"/>
                    <a:pt x="12167" y="6882"/>
                    <a:pt x="12183" y="6880"/>
                  </a:cubicBezTo>
                  <a:lnTo>
                    <a:pt x="12183" y="6880"/>
                  </a:lnTo>
                  <a:cubicBezTo>
                    <a:pt x="12183" y="6880"/>
                    <a:pt x="12183" y="6881"/>
                    <a:pt x="12182" y="6881"/>
                  </a:cubicBezTo>
                  <a:lnTo>
                    <a:pt x="12182" y="6881"/>
                  </a:lnTo>
                  <a:cubicBezTo>
                    <a:pt x="12194" y="6880"/>
                    <a:pt x="12438" y="6878"/>
                    <a:pt x="12395" y="6869"/>
                  </a:cubicBezTo>
                  <a:lnTo>
                    <a:pt x="12383" y="6869"/>
                  </a:lnTo>
                  <a:cubicBezTo>
                    <a:pt x="12383" y="6869"/>
                    <a:pt x="12348" y="6857"/>
                    <a:pt x="12348" y="6845"/>
                  </a:cubicBezTo>
                  <a:cubicBezTo>
                    <a:pt x="12348" y="6821"/>
                    <a:pt x="12419" y="6821"/>
                    <a:pt x="12431" y="6810"/>
                  </a:cubicBezTo>
                  <a:cubicBezTo>
                    <a:pt x="12443" y="6810"/>
                    <a:pt x="12348" y="6786"/>
                    <a:pt x="12336" y="6786"/>
                  </a:cubicBezTo>
                  <a:cubicBezTo>
                    <a:pt x="12336" y="6786"/>
                    <a:pt x="12351" y="6771"/>
                    <a:pt x="12363" y="6771"/>
                  </a:cubicBezTo>
                  <a:cubicBezTo>
                    <a:pt x="12365" y="6771"/>
                    <a:pt x="12366" y="6771"/>
                    <a:pt x="12368" y="6771"/>
                  </a:cubicBezTo>
                  <a:lnTo>
                    <a:pt x="12368" y="6771"/>
                  </a:lnTo>
                  <a:cubicBezTo>
                    <a:pt x="12336" y="6750"/>
                    <a:pt x="12348" y="6750"/>
                    <a:pt x="12371" y="6750"/>
                  </a:cubicBezTo>
                  <a:lnTo>
                    <a:pt x="12348" y="6750"/>
                  </a:lnTo>
                  <a:cubicBezTo>
                    <a:pt x="12359" y="6750"/>
                    <a:pt x="12371" y="6738"/>
                    <a:pt x="12383" y="6738"/>
                  </a:cubicBezTo>
                  <a:lnTo>
                    <a:pt x="12359" y="6738"/>
                  </a:lnTo>
                  <a:cubicBezTo>
                    <a:pt x="12324" y="6726"/>
                    <a:pt x="12300" y="6726"/>
                    <a:pt x="12264" y="6726"/>
                  </a:cubicBezTo>
                  <a:cubicBezTo>
                    <a:pt x="12276" y="6726"/>
                    <a:pt x="12288" y="6726"/>
                    <a:pt x="12276" y="6714"/>
                  </a:cubicBezTo>
                  <a:lnTo>
                    <a:pt x="12264" y="6714"/>
                  </a:lnTo>
                  <a:cubicBezTo>
                    <a:pt x="12419" y="6702"/>
                    <a:pt x="12312" y="6702"/>
                    <a:pt x="12264" y="6702"/>
                  </a:cubicBezTo>
                  <a:lnTo>
                    <a:pt x="12300" y="6702"/>
                  </a:lnTo>
                  <a:cubicBezTo>
                    <a:pt x="12289" y="6681"/>
                    <a:pt x="12288" y="6669"/>
                    <a:pt x="12323" y="6658"/>
                  </a:cubicBezTo>
                  <a:lnTo>
                    <a:pt x="12323" y="6658"/>
                  </a:lnTo>
                  <a:cubicBezTo>
                    <a:pt x="12329" y="6657"/>
                    <a:pt x="12334" y="6656"/>
                    <a:pt x="12332" y="6656"/>
                  </a:cubicBezTo>
                  <a:lnTo>
                    <a:pt x="12332" y="6656"/>
                  </a:lnTo>
                  <a:cubicBezTo>
                    <a:pt x="12333" y="6655"/>
                    <a:pt x="12334" y="6655"/>
                    <a:pt x="12336" y="6655"/>
                  </a:cubicBezTo>
                  <a:lnTo>
                    <a:pt x="12336" y="6655"/>
                  </a:lnTo>
                  <a:cubicBezTo>
                    <a:pt x="12334" y="6655"/>
                    <a:pt x="12332" y="6655"/>
                    <a:pt x="12331" y="6655"/>
                  </a:cubicBezTo>
                  <a:lnTo>
                    <a:pt x="12331" y="6655"/>
                  </a:lnTo>
                  <a:cubicBezTo>
                    <a:pt x="12328" y="6655"/>
                    <a:pt x="12322" y="6655"/>
                    <a:pt x="12312" y="6655"/>
                  </a:cubicBezTo>
                  <a:cubicBezTo>
                    <a:pt x="12467" y="6655"/>
                    <a:pt x="12252" y="6643"/>
                    <a:pt x="12383" y="6643"/>
                  </a:cubicBezTo>
                  <a:cubicBezTo>
                    <a:pt x="12381" y="6640"/>
                    <a:pt x="12379" y="6638"/>
                    <a:pt x="12377" y="6637"/>
                  </a:cubicBezTo>
                  <a:lnTo>
                    <a:pt x="12377" y="6637"/>
                  </a:lnTo>
                  <a:cubicBezTo>
                    <a:pt x="12387" y="6638"/>
                    <a:pt x="12397" y="6640"/>
                    <a:pt x="12407" y="6643"/>
                  </a:cubicBezTo>
                  <a:cubicBezTo>
                    <a:pt x="12389" y="6637"/>
                    <a:pt x="12380" y="6634"/>
                    <a:pt x="12377" y="6634"/>
                  </a:cubicBezTo>
                  <a:lnTo>
                    <a:pt x="12377" y="6634"/>
                  </a:lnTo>
                  <a:cubicBezTo>
                    <a:pt x="12376" y="6634"/>
                    <a:pt x="12376" y="6635"/>
                    <a:pt x="12377" y="6637"/>
                  </a:cubicBezTo>
                  <a:lnTo>
                    <a:pt x="12377" y="6637"/>
                  </a:lnTo>
                  <a:cubicBezTo>
                    <a:pt x="12348" y="6632"/>
                    <a:pt x="12320" y="6631"/>
                    <a:pt x="12295" y="6631"/>
                  </a:cubicBezTo>
                  <a:lnTo>
                    <a:pt x="12295" y="6631"/>
                  </a:lnTo>
                  <a:cubicBezTo>
                    <a:pt x="12301" y="6628"/>
                    <a:pt x="12307" y="6623"/>
                    <a:pt x="12312" y="6619"/>
                  </a:cubicBezTo>
                  <a:cubicBezTo>
                    <a:pt x="12312" y="6619"/>
                    <a:pt x="12252" y="6595"/>
                    <a:pt x="12252" y="6595"/>
                  </a:cubicBezTo>
                  <a:cubicBezTo>
                    <a:pt x="12264" y="6595"/>
                    <a:pt x="12276" y="6583"/>
                    <a:pt x="12288" y="6583"/>
                  </a:cubicBezTo>
                  <a:lnTo>
                    <a:pt x="12228" y="6583"/>
                  </a:lnTo>
                  <a:cubicBezTo>
                    <a:pt x="12258" y="6577"/>
                    <a:pt x="12270" y="6577"/>
                    <a:pt x="12272" y="6577"/>
                  </a:cubicBezTo>
                  <a:cubicBezTo>
                    <a:pt x="12273" y="6577"/>
                    <a:pt x="12264" y="6577"/>
                    <a:pt x="12252" y="6571"/>
                  </a:cubicBezTo>
                  <a:lnTo>
                    <a:pt x="12252" y="6571"/>
                  </a:lnTo>
                  <a:cubicBezTo>
                    <a:pt x="12262" y="6574"/>
                    <a:pt x="12271" y="6575"/>
                    <a:pt x="12281" y="6575"/>
                  </a:cubicBezTo>
                  <a:cubicBezTo>
                    <a:pt x="12319" y="6575"/>
                    <a:pt x="12357" y="6560"/>
                    <a:pt x="12395" y="6560"/>
                  </a:cubicBezTo>
                  <a:cubicBezTo>
                    <a:pt x="12359" y="6560"/>
                    <a:pt x="12348" y="6548"/>
                    <a:pt x="12312" y="6536"/>
                  </a:cubicBezTo>
                  <a:lnTo>
                    <a:pt x="12329" y="6536"/>
                  </a:lnTo>
                  <a:cubicBezTo>
                    <a:pt x="12322" y="6530"/>
                    <a:pt x="12311" y="6519"/>
                    <a:pt x="12276" y="6512"/>
                  </a:cubicBezTo>
                  <a:cubicBezTo>
                    <a:pt x="12394" y="6512"/>
                    <a:pt x="12309" y="6512"/>
                    <a:pt x="12291" y="6503"/>
                  </a:cubicBezTo>
                  <a:lnTo>
                    <a:pt x="12291" y="6503"/>
                  </a:lnTo>
                  <a:cubicBezTo>
                    <a:pt x="12292" y="6503"/>
                    <a:pt x="12292" y="6503"/>
                    <a:pt x="12293" y="6503"/>
                  </a:cubicBezTo>
                  <a:cubicBezTo>
                    <a:pt x="12305" y="6503"/>
                    <a:pt x="12336" y="6488"/>
                    <a:pt x="12336" y="6488"/>
                  </a:cubicBezTo>
                  <a:cubicBezTo>
                    <a:pt x="12324" y="6476"/>
                    <a:pt x="12300" y="6476"/>
                    <a:pt x="12288" y="6476"/>
                  </a:cubicBezTo>
                  <a:cubicBezTo>
                    <a:pt x="12312" y="6476"/>
                    <a:pt x="12359" y="6476"/>
                    <a:pt x="12276" y="6464"/>
                  </a:cubicBezTo>
                  <a:cubicBezTo>
                    <a:pt x="12307" y="6454"/>
                    <a:pt x="12338" y="6426"/>
                    <a:pt x="12361" y="6426"/>
                  </a:cubicBezTo>
                  <a:cubicBezTo>
                    <a:pt x="12361" y="6426"/>
                    <a:pt x="12361" y="6426"/>
                    <a:pt x="12361" y="6426"/>
                  </a:cubicBezTo>
                  <a:lnTo>
                    <a:pt x="12361" y="6426"/>
                  </a:lnTo>
                  <a:cubicBezTo>
                    <a:pt x="12337" y="6421"/>
                    <a:pt x="12307" y="6416"/>
                    <a:pt x="12276" y="6413"/>
                  </a:cubicBezTo>
                  <a:lnTo>
                    <a:pt x="12276" y="6413"/>
                  </a:lnTo>
                  <a:cubicBezTo>
                    <a:pt x="12310" y="6404"/>
                    <a:pt x="12342" y="6386"/>
                    <a:pt x="12348" y="6357"/>
                  </a:cubicBezTo>
                  <a:lnTo>
                    <a:pt x="12336" y="6357"/>
                  </a:lnTo>
                  <a:cubicBezTo>
                    <a:pt x="12332" y="6353"/>
                    <a:pt x="12328" y="6350"/>
                    <a:pt x="12324" y="6349"/>
                  </a:cubicBezTo>
                  <a:lnTo>
                    <a:pt x="12324" y="6349"/>
                  </a:lnTo>
                  <a:cubicBezTo>
                    <a:pt x="12327" y="6349"/>
                    <a:pt x="12331" y="6348"/>
                    <a:pt x="12334" y="6348"/>
                  </a:cubicBezTo>
                  <a:cubicBezTo>
                    <a:pt x="12337" y="6348"/>
                    <a:pt x="12340" y="6348"/>
                    <a:pt x="12342" y="6349"/>
                  </a:cubicBezTo>
                  <a:cubicBezTo>
                    <a:pt x="12328" y="6345"/>
                    <a:pt x="12312" y="6345"/>
                    <a:pt x="12312" y="6345"/>
                  </a:cubicBezTo>
                  <a:cubicBezTo>
                    <a:pt x="12312" y="6345"/>
                    <a:pt x="12317" y="6345"/>
                    <a:pt x="12323" y="6345"/>
                  </a:cubicBezTo>
                  <a:lnTo>
                    <a:pt x="12323" y="6345"/>
                  </a:lnTo>
                  <a:cubicBezTo>
                    <a:pt x="12323" y="6345"/>
                    <a:pt x="12324" y="6345"/>
                    <a:pt x="12324" y="6345"/>
                  </a:cubicBezTo>
                  <a:lnTo>
                    <a:pt x="12324" y="6345"/>
                  </a:lnTo>
                  <a:lnTo>
                    <a:pt x="12324" y="6345"/>
                  </a:lnTo>
                  <a:cubicBezTo>
                    <a:pt x="12324" y="6345"/>
                    <a:pt x="12323" y="6345"/>
                    <a:pt x="12323" y="6345"/>
                  </a:cubicBezTo>
                  <a:lnTo>
                    <a:pt x="12323" y="6345"/>
                  </a:lnTo>
                  <a:cubicBezTo>
                    <a:pt x="12312" y="6333"/>
                    <a:pt x="12312" y="6333"/>
                    <a:pt x="12324" y="6333"/>
                  </a:cubicBezTo>
                  <a:lnTo>
                    <a:pt x="12264" y="6333"/>
                  </a:lnTo>
                  <a:cubicBezTo>
                    <a:pt x="12336" y="6333"/>
                    <a:pt x="12276" y="6309"/>
                    <a:pt x="12312" y="6309"/>
                  </a:cubicBezTo>
                  <a:cubicBezTo>
                    <a:pt x="12297" y="6309"/>
                    <a:pt x="12277" y="6300"/>
                    <a:pt x="12259" y="6296"/>
                  </a:cubicBezTo>
                  <a:lnTo>
                    <a:pt x="12259" y="6296"/>
                  </a:lnTo>
                  <a:cubicBezTo>
                    <a:pt x="12292" y="6293"/>
                    <a:pt x="12320" y="6286"/>
                    <a:pt x="12348" y="6286"/>
                  </a:cubicBezTo>
                  <a:cubicBezTo>
                    <a:pt x="12324" y="6274"/>
                    <a:pt x="12300" y="6274"/>
                    <a:pt x="12264" y="6274"/>
                  </a:cubicBezTo>
                  <a:cubicBezTo>
                    <a:pt x="12298" y="6262"/>
                    <a:pt x="12398" y="6262"/>
                    <a:pt x="12302" y="6241"/>
                  </a:cubicBezTo>
                  <a:lnTo>
                    <a:pt x="12302" y="6241"/>
                  </a:lnTo>
                  <a:cubicBezTo>
                    <a:pt x="12304" y="6241"/>
                    <a:pt x="12307" y="6241"/>
                    <a:pt x="12309" y="6241"/>
                  </a:cubicBezTo>
                  <a:cubicBezTo>
                    <a:pt x="12315" y="6241"/>
                    <a:pt x="12317" y="6240"/>
                    <a:pt x="12319" y="6238"/>
                  </a:cubicBezTo>
                  <a:lnTo>
                    <a:pt x="12288" y="6238"/>
                  </a:lnTo>
                  <a:cubicBezTo>
                    <a:pt x="12396" y="6202"/>
                    <a:pt x="12579" y="6166"/>
                    <a:pt x="12723" y="6166"/>
                  </a:cubicBezTo>
                  <a:cubicBezTo>
                    <a:pt x="12770" y="6166"/>
                    <a:pt x="12813" y="6170"/>
                    <a:pt x="12848" y="6179"/>
                  </a:cubicBezTo>
                  <a:cubicBezTo>
                    <a:pt x="12824" y="6179"/>
                    <a:pt x="12800" y="6179"/>
                    <a:pt x="12764" y="6190"/>
                  </a:cubicBezTo>
                  <a:cubicBezTo>
                    <a:pt x="12777" y="6193"/>
                    <a:pt x="12791" y="6194"/>
                    <a:pt x="12805" y="6194"/>
                  </a:cubicBezTo>
                  <a:cubicBezTo>
                    <a:pt x="12942" y="6194"/>
                    <a:pt x="13149" y="6090"/>
                    <a:pt x="13302" y="6090"/>
                  </a:cubicBezTo>
                  <a:cubicBezTo>
                    <a:pt x="13358" y="6090"/>
                    <a:pt x="13407" y="6104"/>
                    <a:pt x="13443" y="6143"/>
                  </a:cubicBezTo>
                  <a:cubicBezTo>
                    <a:pt x="13443" y="6143"/>
                    <a:pt x="13416" y="6148"/>
                    <a:pt x="13434" y="6148"/>
                  </a:cubicBezTo>
                  <a:cubicBezTo>
                    <a:pt x="13443" y="6148"/>
                    <a:pt x="13463" y="6147"/>
                    <a:pt x="13502" y="6143"/>
                  </a:cubicBezTo>
                  <a:cubicBezTo>
                    <a:pt x="13511" y="6143"/>
                    <a:pt x="13621" y="6123"/>
                    <a:pt x="13680" y="6123"/>
                  </a:cubicBezTo>
                  <a:cubicBezTo>
                    <a:pt x="13700" y="6123"/>
                    <a:pt x="13714" y="6125"/>
                    <a:pt x="13717" y="6131"/>
                  </a:cubicBezTo>
                  <a:cubicBezTo>
                    <a:pt x="13729" y="6143"/>
                    <a:pt x="13872" y="6143"/>
                    <a:pt x="13979" y="6143"/>
                  </a:cubicBezTo>
                  <a:cubicBezTo>
                    <a:pt x="14073" y="6132"/>
                    <a:pt x="14195" y="6131"/>
                    <a:pt x="14288" y="6106"/>
                  </a:cubicBezTo>
                  <a:lnTo>
                    <a:pt x="14288" y="6106"/>
                  </a:lnTo>
                  <a:cubicBezTo>
                    <a:pt x="14355" y="6104"/>
                    <a:pt x="14514" y="6095"/>
                    <a:pt x="14514" y="6095"/>
                  </a:cubicBezTo>
                  <a:lnTo>
                    <a:pt x="14514" y="6095"/>
                  </a:lnTo>
                  <a:cubicBezTo>
                    <a:pt x="14481" y="6128"/>
                    <a:pt x="14419" y="6136"/>
                    <a:pt x="14360" y="6136"/>
                  </a:cubicBezTo>
                  <a:cubicBezTo>
                    <a:pt x="14312" y="6136"/>
                    <a:pt x="14267" y="6131"/>
                    <a:pt x="14241" y="6131"/>
                  </a:cubicBezTo>
                  <a:cubicBezTo>
                    <a:pt x="14309" y="6173"/>
                    <a:pt x="14231" y="6179"/>
                    <a:pt x="14181" y="6179"/>
                  </a:cubicBezTo>
                  <a:cubicBezTo>
                    <a:pt x="14172" y="6179"/>
                    <a:pt x="14165" y="6179"/>
                    <a:pt x="14159" y="6179"/>
                  </a:cubicBezTo>
                  <a:lnTo>
                    <a:pt x="14159" y="6179"/>
                  </a:lnTo>
                  <a:cubicBezTo>
                    <a:pt x="14192" y="6183"/>
                    <a:pt x="14132" y="6203"/>
                    <a:pt x="14122" y="6214"/>
                  </a:cubicBezTo>
                  <a:cubicBezTo>
                    <a:pt x="14130" y="6214"/>
                    <a:pt x="14159" y="6209"/>
                    <a:pt x="14159" y="6209"/>
                  </a:cubicBezTo>
                  <a:lnTo>
                    <a:pt x="14159" y="6209"/>
                  </a:lnTo>
                  <a:cubicBezTo>
                    <a:pt x="14160" y="6209"/>
                    <a:pt x="14153" y="6210"/>
                    <a:pt x="14133" y="6214"/>
                  </a:cubicBezTo>
                  <a:lnTo>
                    <a:pt x="14193" y="6214"/>
                  </a:lnTo>
                  <a:cubicBezTo>
                    <a:pt x="14145" y="6214"/>
                    <a:pt x="14157" y="6226"/>
                    <a:pt x="14110" y="6226"/>
                  </a:cubicBezTo>
                  <a:cubicBezTo>
                    <a:pt x="14116" y="6226"/>
                    <a:pt x="14122" y="6226"/>
                    <a:pt x="14128" y="6228"/>
                  </a:cubicBezTo>
                  <a:lnTo>
                    <a:pt x="14128" y="6228"/>
                  </a:lnTo>
                  <a:cubicBezTo>
                    <a:pt x="14109" y="6232"/>
                    <a:pt x="14093" y="6238"/>
                    <a:pt x="14098" y="6238"/>
                  </a:cubicBezTo>
                  <a:cubicBezTo>
                    <a:pt x="14110" y="6250"/>
                    <a:pt x="14157" y="6286"/>
                    <a:pt x="14169" y="6286"/>
                  </a:cubicBezTo>
                  <a:cubicBezTo>
                    <a:pt x="14147" y="6291"/>
                    <a:pt x="14174" y="6300"/>
                    <a:pt x="14191" y="6304"/>
                  </a:cubicBezTo>
                  <a:lnTo>
                    <a:pt x="14191" y="6304"/>
                  </a:lnTo>
                  <a:cubicBezTo>
                    <a:pt x="14176" y="6302"/>
                    <a:pt x="14166" y="6301"/>
                    <a:pt x="14160" y="6301"/>
                  </a:cubicBezTo>
                  <a:cubicBezTo>
                    <a:pt x="14158" y="6301"/>
                    <a:pt x="14156" y="6302"/>
                    <a:pt x="14155" y="6302"/>
                  </a:cubicBezTo>
                  <a:lnTo>
                    <a:pt x="14155" y="6302"/>
                  </a:lnTo>
                  <a:cubicBezTo>
                    <a:pt x="14157" y="6302"/>
                    <a:pt x="14158" y="6302"/>
                    <a:pt x="14160" y="6303"/>
                  </a:cubicBezTo>
                  <a:lnTo>
                    <a:pt x="14160" y="6303"/>
                  </a:lnTo>
                  <a:cubicBezTo>
                    <a:pt x="14158" y="6302"/>
                    <a:pt x="14156" y="6302"/>
                    <a:pt x="14153" y="6302"/>
                  </a:cubicBezTo>
                  <a:lnTo>
                    <a:pt x="14153" y="6302"/>
                  </a:lnTo>
                  <a:cubicBezTo>
                    <a:pt x="14133" y="6305"/>
                    <a:pt x="14180" y="6325"/>
                    <a:pt x="14122" y="6333"/>
                  </a:cubicBezTo>
                  <a:lnTo>
                    <a:pt x="14241" y="6333"/>
                  </a:lnTo>
                  <a:cubicBezTo>
                    <a:pt x="14229" y="6333"/>
                    <a:pt x="14133" y="6333"/>
                    <a:pt x="14133" y="6345"/>
                  </a:cubicBezTo>
                  <a:cubicBezTo>
                    <a:pt x="14160" y="6345"/>
                    <a:pt x="14172" y="6353"/>
                    <a:pt x="14185" y="6357"/>
                  </a:cubicBezTo>
                  <a:lnTo>
                    <a:pt x="14098" y="6357"/>
                  </a:lnTo>
                  <a:cubicBezTo>
                    <a:pt x="14217" y="6357"/>
                    <a:pt x="14074" y="6357"/>
                    <a:pt x="14157" y="6369"/>
                  </a:cubicBezTo>
                  <a:cubicBezTo>
                    <a:pt x="14145" y="6369"/>
                    <a:pt x="14138" y="6370"/>
                    <a:pt x="14133" y="6371"/>
                  </a:cubicBezTo>
                  <a:lnTo>
                    <a:pt x="14133" y="6371"/>
                  </a:lnTo>
                  <a:cubicBezTo>
                    <a:pt x="14133" y="6370"/>
                    <a:pt x="14133" y="6370"/>
                    <a:pt x="14133" y="6369"/>
                  </a:cubicBezTo>
                  <a:cubicBezTo>
                    <a:pt x="14129" y="6369"/>
                    <a:pt x="14123" y="6370"/>
                    <a:pt x="14115" y="6372"/>
                  </a:cubicBezTo>
                  <a:lnTo>
                    <a:pt x="14115" y="6372"/>
                  </a:lnTo>
                  <a:cubicBezTo>
                    <a:pt x="14113" y="6372"/>
                    <a:pt x="14111" y="6372"/>
                    <a:pt x="14110" y="6372"/>
                  </a:cubicBezTo>
                  <a:cubicBezTo>
                    <a:pt x="14098" y="6372"/>
                    <a:pt x="14086" y="6375"/>
                    <a:pt x="14074" y="6381"/>
                  </a:cubicBezTo>
                  <a:cubicBezTo>
                    <a:pt x="14082" y="6381"/>
                    <a:pt x="14100" y="6376"/>
                    <a:pt x="14115" y="6372"/>
                  </a:cubicBezTo>
                  <a:lnTo>
                    <a:pt x="14115" y="6372"/>
                  </a:lnTo>
                  <a:cubicBezTo>
                    <a:pt x="14125" y="6373"/>
                    <a:pt x="14135" y="6376"/>
                    <a:pt x="14145" y="6381"/>
                  </a:cubicBezTo>
                  <a:cubicBezTo>
                    <a:pt x="14157" y="6381"/>
                    <a:pt x="14074" y="6393"/>
                    <a:pt x="14074" y="6393"/>
                  </a:cubicBezTo>
                  <a:cubicBezTo>
                    <a:pt x="14074" y="6393"/>
                    <a:pt x="14157" y="6405"/>
                    <a:pt x="14157" y="6405"/>
                  </a:cubicBezTo>
                  <a:lnTo>
                    <a:pt x="14122" y="6405"/>
                  </a:lnTo>
                  <a:cubicBezTo>
                    <a:pt x="14133" y="6405"/>
                    <a:pt x="14157" y="6417"/>
                    <a:pt x="14169" y="6417"/>
                  </a:cubicBezTo>
                  <a:lnTo>
                    <a:pt x="14110" y="6417"/>
                  </a:lnTo>
                  <a:cubicBezTo>
                    <a:pt x="14122" y="6417"/>
                    <a:pt x="14145" y="6417"/>
                    <a:pt x="14169" y="6429"/>
                  </a:cubicBezTo>
                  <a:cubicBezTo>
                    <a:pt x="14153" y="6429"/>
                    <a:pt x="14122" y="6434"/>
                    <a:pt x="14099" y="6434"/>
                  </a:cubicBezTo>
                  <a:cubicBezTo>
                    <a:pt x="14087" y="6434"/>
                    <a:pt x="14078" y="6433"/>
                    <a:pt x="14074" y="6429"/>
                  </a:cubicBezTo>
                  <a:lnTo>
                    <a:pt x="14074" y="6429"/>
                  </a:lnTo>
                  <a:cubicBezTo>
                    <a:pt x="14086" y="6440"/>
                    <a:pt x="14133" y="6440"/>
                    <a:pt x="14145" y="6440"/>
                  </a:cubicBezTo>
                  <a:cubicBezTo>
                    <a:pt x="14082" y="6440"/>
                    <a:pt x="14135" y="6456"/>
                    <a:pt x="14131" y="6456"/>
                  </a:cubicBezTo>
                  <a:cubicBezTo>
                    <a:pt x="14130" y="6456"/>
                    <a:pt x="14121" y="6454"/>
                    <a:pt x="14096" y="6448"/>
                  </a:cubicBezTo>
                  <a:lnTo>
                    <a:pt x="14096" y="6448"/>
                  </a:lnTo>
                  <a:cubicBezTo>
                    <a:pt x="14095" y="6450"/>
                    <a:pt x="14086" y="6452"/>
                    <a:pt x="14063" y="6452"/>
                  </a:cubicBezTo>
                  <a:lnTo>
                    <a:pt x="14063" y="6452"/>
                  </a:lnTo>
                  <a:cubicBezTo>
                    <a:pt x="14058" y="6450"/>
                    <a:pt x="14052" y="6449"/>
                    <a:pt x="14048" y="6449"/>
                  </a:cubicBezTo>
                  <a:cubicBezTo>
                    <a:pt x="14044" y="6449"/>
                    <a:pt x="14041" y="6450"/>
                    <a:pt x="14038" y="6452"/>
                  </a:cubicBezTo>
                  <a:cubicBezTo>
                    <a:pt x="14048" y="6452"/>
                    <a:pt x="14056" y="6452"/>
                    <a:pt x="14063" y="6452"/>
                  </a:cubicBezTo>
                  <a:lnTo>
                    <a:pt x="14063" y="6452"/>
                  </a:lnTo>
                  <a:cubicBezTo>
                    <a:pt x="14076" y="6457"/>
                    <a:pt x="14091" y="6464"/>
                    <a:pt x="14098" y="6464"/>
                  </a:cubicBezTo>
                  <a:cubicBezTo>
                    <a:pt x="14074" y="6464"/>
                    <a:pt x="14074" y="6476"/>
                    <a:pt x="14086" y="6476"/>
                  </a:cubicBezTo>
                  <a:cubicBezTo>
                    <a:pt x="14074" y="6476"/>
                    <a:pt x="14062" y="6476"/>
                    <a:pt x="14038" y="6488"/>
                  </a:cubicBezTo>
                  <a:lnTo>
                    <a:pt x="14062" y="6488"/>
                  </a:lnTo>
                  <a:cubicBezTo>
                    <a:pt x="14181" y="6500"/>
                    <a:pt x="14014" y="6500"/>
                    <a:pt x="13991" y="6500"/>
                  </a:cubicBezTo>
                  <a:cubicBezTo>
                    <a:pt x="14050" y="6500"/>
                    <a:pt x="14062" y="6512"/>
                    <a:pt x="14110" y="6512"/>
                  </a:cubicBezTo>
                  <a:lnTo>
                    <a:pt x="14086" y="6512"/>
                  </a:lnTo>
                  <a:cubicBezTo>
                    <a:pt x="14050" y="6512"/>
                    <a:pt x="14145" y="6524"/>
                    <a:pt x="14145" y="6524"/>
                  </a:cubicBezTo>
                  <a:cubicBezTo>
                    <a:pt x="14132" y="6527"/>
                    <a:pt x="14123" y="6529"/>
                    <a:pt x="14117" y="6530"/>
                  </a:cubicBezTo>
                  <a:lnTo>
                    <a:pt x="14117" y="6530"/>
                  </a:lnTo>
                  <a:cubicBezTo>
                    <a:pt x="14124" y="6524"/>
                    <a:pt x="14123" y="6522"/>
                    <a:pt x="14121" y="6522"/>
                  </a:cubicBezTo>
                  <a:cubicBezTo>
                    <a:pt x="14114" y="6522"/>
                    <a:pt x="14097" y="6531"/>
                    <a:pt x="14108" y="6531"/>
                  </a:cubicBezTo>
                  <a:cubicBezTo>
                    <a:pt x="14110" y="6531"/>
                    <a:pt x="14113" y="6531"/>
                    <a:pt x="14117" y="6530"/>
                  </a:cubicBezTo>
                  <a:lnTo>
                    <a:pt x="14117" y="6530"/>
                  </a:lnTo>
                  <a:cubicBezTo>
                    <a:pt x="14116" y="6531"/>
                    <a:pt x="14115" y="6531"/>
                    <a:pt x="14115" y="6532"/>
                  </a:cubicBezTo>
                  <a:lnTo>
                    <a:pt x="14115" y="6532"/>
                  </a:lnTo>
                  <a:cubicBezTo>
                    <a:pt x="14064" y="6529"/>
                    <a:pt x="14039" y="6527"/>
                    <a:pt x="14029" y="6527"/>
                  </a:cubicBezTo>
                  <a:cubicBezTo>
                    <a:pt x="14000" y="6527"/>
                    <a:pt x="14107" y="6538"/>
                    <a:pt x="14121" y="6538"/>
                  </a:cubicBezTo>
                  <a:cubicBezTo>
                    <a:pt x="14125" y="6538"/>
                    <a:pt x="14122" y="6538"/>
                    <a:pt x="14110" y="6536"/>
                  </a:cubicBezTo>
                  <a:cubicBezTo>
                    <a:pt x="14112" y="6534"/>
                    <a:pt x="14113" y="6533"/>
                    <a:pt x="14115" y="6532"/>
                  </a:cubicBezTo>
                  <a:lnTo>
                    <a:pt x="14115" y="6532"/>
                  </a:lnTo>
                  <a:cubicBezTo>
                    <a:pt x="14130" y="6533"/>
                    <a:pt x="14148" y="6534"/>
                    <a:pt x="14169" y="6536"/>
                  </a:cubicBezTo>
                  <a:cubicBezTo>
                    <a:pt x="14133" y="6536"/>
                    <a:pt x="14145" y="6536"/>
                    <a:pt x="14169" y="6548"/>
                  </a:cubicBezTo>
                  <a:cubicBezTo>
                    <a:pt x="14074" y="6548"/>
                    <a:pt x="14110" y="6548"/>
                    <a:pt x="14003" y="6560"/>
                  </a:cubicBezTo>
                  <a:lnTo>
                    <a:pt x="14050" y="6560"/>
                  </a:lnTo>
                  <a:cubicBezTo>
                    <a:pt x="14067" y="6565"/>
                    <a:pt x="14080" y="6569"/>
                    <a:pt x="14089" y="6571"/>
                  </a:cubicBezTo>
                  <a:lnTo>
                    <a:pt x="14110" y="6571"/>
                  </a:lnTo>
                  <a:cubicBezTo>
                    <a:pt x="14109" y="6574"/>
                    <a:pt x="14108" y="6575"/>
                    <a:pt x="14107" y="6577"/>
                  </a:cubicBezTo>
                  <a:lnTo>
                    <a:pt x="14107" y="6577"/>
                  </a:lnTo>
                  <a:cubicBezTo>
                    <a:pt x="14104" y="6576"/>
                    <a:pt x="14098" y="6574"/>
                    <a:pt x="14089" y="6571"/>
                  </a:cubicBezTo>
                  <a:lnTo>
                    <a:pt x="14038" y="6571"/>
                  </a:lnTo>
                  <a:cubicBezTo>
                    <a:pt x="14062" y="6571"/>
                    <a:pt x="14094" y="6577"/>
                    <a:pt x="14106" y="6579"/>
                  </a:cubicBezTo>
                  <a:lnTo>
                    <a:pt x="14106" y="6579"/>
                  </a:lnTo>
                  <a:cubicBezTo>
                    <a:pt x="14107" y="6578"/>
                    <a:pt x="14107" y="6578"/>
                    <a:pt x="14107" y="6577"/>
                  </a:cubicBezTo>
                  <a:lnTo>
                    <a:pt x="14107" y="6577"/>
                  </a:lnTo>
                  <a:cubicBezTo>
                    <a:pt x="14111" y="6579"/>
                    <a:pt x="14112" y="6579"/>
                    <a:pt x="14110" y="6579"/>
                  </a:cubicBezTo>
                  <a:cubicBezTo>
                    <a:pt x="14110" y="6579"/>
                    <a:pt x="14108" y="6579"/>
                    <a:pt x="14106" y="6579"/>
                  </a:cubicBezTo>
                  <a:lnTo>
                    <a:pt x="14106" y="6579"/>
                  </a:lnTo>
                  <a:cubicBezTo>
                    <a:pt x="14101" y="6595"/>
                    <a:pt x="14114" y="6595"/>
                    <a:pt x="14145" y="6595"/>
                  </a:cubicBezTo>
                  <a:cubicBezTo>
                    <a:pt x="14110" y="6601"/>
                    <a:pt x="14110" y="6604"/>
                    <a:pt x="14123" y="6604"/>
                  </a:cubicBezTo>
                  <a:cubicBezTo>
                    <a:pt x="14133" y="6604"/>
                    <a:pt x="14151" y="6602"/>
                    <a:pt x="14167" y="6599"/>
                  </a:cubicBezTo>
                  <a:lnTo>
                    <a:pt x="14167" y="6599"/>
                  </a:lnTo>
                  <a:cubicBezTo>
                    <a:pt x="14153" y="6603"/>
                    <a:pt x="14149" y="6606"/>
                    <a:pt x="14150" y="6608"/>
                  </a:cubicBezTo>
                  <a:lnTo>
                    <a:pt x="14150" y="6608"/>
                  </a:lnTo>
                  <a:cubicBezTo>
                    <a:pt x="14141" y="6607"/>
                    <a:pt x="14128" y="6607"/>
                    <a:pt x="14110" y="6607"/>
                  </a:cubicBezTo>
                  <a:cubicBezTo>
                    <a:pt x="14145" y="6619"/>
                    <a:pt x="14169" y="6619"/>
                    <a:pt x="14193" y="6619"/>
                  </a:cubicBezTo>
                  <a:cubicBezTo>
                    <a:pt x="14181" y="6619"/>
                    <a:pt x="14169" y="6619"/>
                    <a:pt x="14169" y="6631"/>
                  </a:cubicBezTo>
                  <a:cubicBezTo>
                    <a:pt x="14185" y="6627"/>
                    <a:pt x="14204" y="6626"/>
                    <a:pt x="14223" y="6626"/>
                  </a:cubicBezTo>
                  <a:cubicBezTo>
                    <a:pt x="14263" y="6626"/>
                    <a:pt x="14308" y="6631"/>
                    <a:pt x="14348" y="6631"/>
                  </a:cubicBezTo>
                  <a:cubicBezTo>
                    <a:pt x="14316" y="6635"/>
                    <a:pt x="14298" y="6636"/>
                    <a:pt x="14283" y="6636"/>
                  </a:cubicBezTo>
                  <a:cubicBezTo>
                    <a:pt x="14255" y="6636"/>
                    <a:pt x="14245" y="6631"/>
                    <a:pt x="14181" y="6631"/>
                  </a:cubicBezTo>
                  <a:lnTo>
                    <a:pt x="14133" y="6631"/>
                  </a:lnTo>
                  <a:cubicBezTo>
                    <a:pt x="14133" y="6634"/>
                    <a:pt x="14135" y="6635"/>
                    <a:pt x="14138" y="6635"/>
                  </a:cubicBezTo>
                  <a:cubicBezTo>
                    <a:pt x="14138" y="6635"/>
                    <a:pt x="14139" y="6634"/>
                    <a:pt x="14139" y="6634"/>
                  </a:cubicBezTo>
                  <a:lnTo>
                    <a:pt x="14139" y="6634"/>
                  </a:lnTo>
                  <a:cubicBezTo>
                    <a:pt x="14136" y="6636"/>
                    <a:pt x="14130" y="6639"/>
                    <a:pt x="14122" y="6643"/>
                  </a:cubicBezTo>
                  <a:cubicBezTo>
                    <a:pt x="14181" y="6643"/>
                    <a:pt x="14229" y="6655"/>
                    <a:pt x="14276" y="6655"/>
                  </a:cubicBezTo>
                  <a:lnTo>
                    <a:pt x="14169" y="6655"/>
                  </a:lnTo>
                  <a:cubicBezTo>
                    <a:pt x="14157" y="6655"/>
                    <a:pt x="14133" y="6655"/>
                    <a:pt x="14122" y="6667"/>
                  </a:cubicBezTo>
                  <a:cubicBezTo>
                    <a:pt x="14133" y="6661"/>
                    <a:pt x="14145" y="6658"/>
                    <a:pt x="14157" y="6658"/>
                  </a:cubicBezTo>
                  <a:cubicBezTo>
                    <a:pt x="14161" y="6658"/>
                    <a:pt x="14166" y="6658"/>
                    <a:pt x="14170" y="6659"/>
                  </a:cubicBezTo>
                  <a:lnTo>
                    <a:pt x="14170" y="6659"/>
                  </a:lnTo>
                  <a:cubicBezTo>
                    <a:pt x="14170" y="6659"/>
                    <a:pt x="14170" y="6659"/>
                    <a:pt x="14170" y="6659"/>
                  </a:cubicBezTo>
                  <a:cubicBezTo>
                    <a:pt x="14163" y="6659"/>
                    <a:pt x="14155" y="6662"/>
                    <a:pt x="14145" y="6667"/>
                  </a:cubicBezTo>
                  <a:lnTo>
                    <a:pt x="14185" y="6667"/>
                  </a:lnTo>
                  <a:cubicBezTo>
                    <a:pt x="14183" y="6664"/>
                    <a:pt x="14181" y="6662"/>
                    <a:pt x="14178" y="6661"/>
                  </a:cubicBezTo>
                  <a:lnTo>
                    <a:pt x="14178" y="6661"/>
                  </a:lnTo>
                  <a:cubicBezTo>
                    <a:pt x="14183" y="6662"/>
                    <a:pt x="14188" y="6664"/>
                    <a:pt x="14193" y="6667"/>
                  </a:cubicBezTo>
                  <a:lnTo>
                    <a:pt x="14185" y="6667"/>
                  </a:lnTo>
                  <a:cubicBezTo>
                    <a:pt x="14188" y="6670"/>
                    <a:pt x="14191" y="6674"/>
                    <a:pt x="14193" y="6679"/>
                  </a:cubicBezTo>
                  <a:cubicBezTo>
                    <a:pt x="14189" y="6675"/>
                    <a:pt x="14188" y="6673"/>
                    <a:pt x="14187" y="6673"/>
                  </a:cubicBezTo>
                  <a:cubicBezTo>
                    <a:pt x="14185" y="6673"/>
                    <a:pt x="14185" y="6679"/>
                    <a:pt x="14169" y="6679"/>
                  </a:cubicBezTo>
                  <a:cubicBezTo>
                    <a:pt x="14145" y="6702"/>
                    <a:pt x="14288" y="6702"/>
                    <a:pt x="14229" y="6702"/>
                  </a:cubicBezTo>
                  <a:lnTo>
                    <a:pt x="14133" y="6702"/>
                  </a:lnTo>
                  <a:cubicBezTo>
                    <a:pt x="14205" y="6702"/>
                    <a:pt x="14276" y="6702"/>
                    <a:pt x="14348" y="6714"/>
                  </a:cubicBezTo>
                  <a:cubicBezTo>
                    <a:pt x="14308" y="6714"/>
                    <a:pt x="14258" y="6720"/>
                    <a:pt x="14208" y="6720"/>
                  </a:cubicBezTo>
                  <a:cubicBezTo>
                    <a:pt x="14193" y="6720"/>
                    <a:pt x="14179" y="6719"/>
                    <a:pt x="14165" y="6718"/>
                  </a:cubicBezTo>
                  <a:lnTo>
                    <a:pt x="14165" y="6718"/>
                  </a:lnTo>
                  <a:cubicBezTo>
                    <a:pt x="14155" y="6720"/>
                    <a:pt x="14145" y="6722"/>
                    <a:pt x="14133" y="6726"/>
                  </a:cubicBezTo>
                  <a:cubicBezTo>
                    <a:pt x="14133" y="6726"/>
                    <a:pt x="14133" y="6738"/>
                    <a:pt x="14133" y="6738"/>
                  </a:cubicBezTo>
                  <a:cubicBezTo>
                    <a:pt x="14147" y="6738"/>
                    <a:pt x="14186" y="6746"/>
                    <a:pt x="14218" y="6750"/>
                  </a:cubicBezTo>
                  <a:lnTo>
                    <a:pt x="14145" y="6750"/>
                  </a:lnTo>
                  <a:cubicBezTo>
                    <a:pt x="14170" y="6750"/>
                    <a:pt x="14195" y="6750"/>
                    <a:pt x="14220" y="6750"/>
                  </a:cubicBezTo>
                  <a:lnTo>
                    <a:pt x="14220" y="6750"/>
                  </a:lnTo>
                  <a:cubicBezTo>
                    <a:pt x="14233" y="6752"/>
                    <a:pt x="14245" y="6753"/>
                    <a:pt x="14253" y="6753"/>
                  </a:cubicBezTo>
                  <a:cubicBezTo>
                    <a:pt x="14259" y="6753"/>
                    <a:pt x="14263" y="6753"/>
                    <a:pt x="14264" y="6751"/>
                  </a:cubicBezTo>
                  <a:lnTo>
                    <a:pt x="14264" y="6751"/>
                  </a:lnTo>
                  <a:cubicBezTo>
                    <a:pt x="14308" y="6753"/>
                    <a:pt x="14352" y="6756"/>
                    <a:pt x="14395" y="6762"/>
                  </a:cubicBezTo>
                  <a:cubicBezTo>
                    <a:pt x="14360" y="6762"/>
                    <a:pt x="14360" y="6762"/>
                    <a:pt x="14395" y="6774"/>
                  </a:cubicBezTo>
                  <a:cubicBezTo>
                    <a:pt x="14320" y="6765"/>
                    <a:pt x="14238" y="6757"/>
                    <a:pt x="14159" y="6757"/>
                  </a:cubicBezTo>
                  <a:cubicBezTo>
                    <a:pt x="14126" y="6757"/>
                    <a:pt x="14093" y="6758"/>
                    <a:pt x="14062" y="6762"/>
                  </a:cubicBezTo>
                  <a:cubicBezTo>
                    <a:pt x="14098" y="6774"/>
                    <a:pt x="14122" y="6774"/>
                    <a:pt x="14157" y="6774"/>
                  </a:cubicBezTo>
                  <a:cubicBezTo>
                    <a:pt x="14133" y="6774"/>
                    <a:pt x="14122" y="6762"/>
                    <a:pt x="14098" y="6762"/>
                  </a:cubicBezTo>
                  <a:cubicBezTo>
                    <a:pt x="14145" y="6762"/>
                    <a:pt x="14193" y="6762"/>
                    <a:pt x="14241" y="6774"/>
                  </a:cubicBezTo>
                  <a:lnTo>
                    <a:pt x="14133" y="6774"/>
                  </a:lnTo>
                  <a:cubicBezTo>
                    <a:pt x="14145" y="6780"/>
                    <a:pt x="14151" y="6783"/>
                    <a:pt x="14150" y="6783"/>
                  </a:cubicBezTo>
                  <a:cubicBezTo>
                    <a:pt x="14148" y="6783"/>
                    <a:pt x="14139" y="6780"/>
                    <a:pt x="14122" y="6774"/>
                  </a:cubicBezTo>
                  <a:lnTo>
                    <a:pt x="14122" y="6774"/>
                  </a:lnTo>
                  <a:cubicBezTo>
                    <a:pt x="14133" y="6786"/>
                    <a:pt x="14145" y="6786"/>
                    <a:pt x="14157" y="6786"/>
                  </a:cubicBezTo>
                  <a:cubicBezTo>
                    <a:pt x="14147" y="6786"/>
                    <a:pt x="14129" y="6794"/>
                    <a:pt x="14116" y="6797"/>
                  </a:cubicBezTo>
                  <a:lnTo>
                    <a:pt x="14116" y="6797"/>
                  </a:lnTo>
                  <a:cubicBezTo>
                    <a:pt x="14161" y="6791"/>
                    <a:pt x="14207" y="6789"/>
                    <a:pt x="14251" y="6789"/>
                  </a:cubicBezTo>
                  <a:cubicBezTo>
                    <a:pt x="14297" y="6789"/>
                    <a:pt x="14342" y="6792"/>
                    <a:pt x="14384" y="6798"/>
                  </a:cubicBezTo>
                  <a:lnTo>
                    <a:pt x="14157" y="6798"/>
                  </a:lnTo>
                  <a:cubicBezTo>
                    <a:pt x="14253" y="6810"/>
                    <a:pt x="14157" y="6810"/>
                    <a:pt x="14157" y="6810"/>
                  </a:cubicBezTo>
                  <a:cubicBezTo>
                    <a:pt x="14217" y="6810"/>
                    <a:pt x="14253" y="6810"/>
                    <a:pt x="14324" y="6821"/>
                  </a:cubicBezTo>
                  <a:cubicBezTo>
                    <a:pt x="14276" y="6821"/>
                    <a:pt x="14253" y="6845"/>
                    <a:pt x="14205" y="6845"/>
                  </a:cubicBezTo>
                  <a:lnTo>
                    <a:pt x="14169" y="6845"/>
                  </a:lnTo>
                  <a:cubicBezTo>
                    <a:pt x="14153" y="6845"/>
                    <a:pt x="14227" y="6851"/>
                    <a:pt x="14247" y="6851"/>
                  </a:cubicBezTo>
                  <a:cubicBezTo>
                    <a:pt x="14257" y="6851"/>
                    <a:pt x="14253" y="6849"/>
                    <a:pt x="14217" y="6845"/>
                  </a:cubicBezTo>
                  <a:cubicBezTo>
                    <a:pt x="14276" y="6845"/>
                    <a:pt x="14324" y="6845"/>
                    <a:pt x="14384" y="6857"/>
                  </a:cubicBezTo>
                  <a:lnTo>
                    <a:pt x="14348" y="6857"/>
                  </a:lnTo>
                  <a:cubicBezTo>
                    <a:pt x="14348" y="6857"/>
                    <a:pt x="14443" y="6869"/>
                    <a:pt x="14419" y="6869"/>
                  </a:cubicBezTo>
                  <a:cubicBezTo>
                    <a:pt x="14362" y="6874"/>
                    <a:pt x="14318" y="6878"/>
                    <a:pt x="14287" y="6881"/>
                  </a:cubicBezTo>
                  <a:lnTo>
                    <a:pt x="14287" y="6881"/>
                  </a:lnTo>
                  <a:cubicBezTo>
                    <a:pt x="14311" y="6880"/>
                    <a:pt x="14541" y="6877"/>
                    <a:pt x="14491" y="6869"/>
                  </a:cubicBezTo>
                  <a:cubicBezTo>
                    <a:pt x="14479" y="6869"/>
                    <a:pt x="14455" y="6857"/>
                    <a:pt x="14455" y="6845"/>
                  </a:cubicBezTo>
                  <a:cubicBezTo>
                    <a:pt x="14455" y="6821"/>
                    <a:pt x="14526" y="6821"/>
                    <a:pt x="14538" y="6810"/>
                  </a:cubicBezTo>
                  <a:cubicBezTo>
                    <a:pt x="14538" y="6810"/>
                    <a:pt x="14443" y="6786"/>
                    <a:pt x="14431" y="6786"/>
                  </a:cubicBezTo>
                  <a:cubicBezTo>
                    <a:pt x="14431" y="6786"/>
                    <a:pt x="14454" y="6771"/>
                    <a:pt x="14469" y="6771"/>
                  </a:cubicBezTo>
                  <a:cubicBezTo>
                    <a:pt x="14471" y="6771"/>
                    <a:pt x="14474" y="6771"/>
                    <a:pt x="14475" y="6772"/>
                  </a:cubicBezTo>
                  <a:lnTo>
                    <a:pt x="14475" y="6772"/>
                  </a:lnTo>
                  <a:cubicBezTo>
                    <a:pt x="14443" y="6750"/>
                    <a:pt x="14444" y="6750"/>
                    <a:pt x="14479" y="6750"/>
                  </a:cubicBezTo>
                  <a:lnTo>
                    <a:pt x="14443" y="6750"/>
                  </a:lnTo>
                  <a:cubicBezTo>
                    <a:pt x="14455" y="6750"/>
                    <a:pt x="14467" y="6750"/>
                    <a:pt x="14479" y="6738"/>
                  </a:cubicBezTo>
                  <a:lnTo>
                    <a:pt x="14455" y="6738"/>
                  </a:lnTo>
                  <a:cubicBezTo>
                    <a:pt x="14431" y="6726"/>
                    <a:pt x="14395" y="6726"/>
                    <a:pt x="14372" y="6726"/>
                  </a:cubicBezTo>
                  <a:cubicBezTo>
                    <a:pt x="14384" y="6726"/>
                    <a:pt x="14384" y="6726"/>
                    <a:pt x="14372" y="6714"/>
                  </a:cubicBezTo>
                  <a:lnTo>
                    <a:pt x="14360" y="6714"/>
                  </a:lnTo>
                  <a:cubicBezTo>
                    <a:pt x="14514" y="6702"/>
                    <a:pt x="14419" y="6702"/>
                    <a:pt x="14372" y="6702"/>
                  </a:cubicBezTo>
                  <a:lnTo>
                    <a:pt x="14395" y="6702"/>
                  </a:lnTo>
                  <a:cubicBezTo>
                    <a:pt x="14384" y="6679"/>
                    <a:pt x="14395" y="6667"/>
                    <a:pt x="14443" y="6655"/>
                  </a:cubicBezTo>
                  <a:lnTo>
                    <a:pt x="14443" y="6655"/>
                  </a:lnTo>
                  <a:cubicBezTo>
                    <a:pt x="14437" y="6655"/>
                    <a:pt x="14432" y="6656"/>
                    <a:pt x="14428" y="6656"/>
                  </a:cubicBezTo>
                  <a:lnTo>
                    <a:pt x="14428" y="6656"/>
                  </a:lnTo>
                  <a:cubicBezTo>
                    <a:pt x="14430" y="6656"/>
                    <a:pt x="14425" y="6655"/>
                    <a:pt x="14407" y="6655"/>
                  </a:cubicBezTo>
                  <a:cubicBezTo>
                    <a:pt x="14562" y="6655"/>
                    <a:pt x="14348" y="6643"/>
                    <a:pt x="14479" y="6643"/>
                  </a:cubicBezTo>
                  <a:cubicBezTo>
                    <a:pt x="14476" y="6640"/>
                    <a:pt x="14475" y="6638"/>
                    <a:pt x="14474" y="6637"/>
                  </a:cubicBezTo>
                  <a:lnTo>
                    <a:pt x="14474" y="6637"/>
                  </a:lnTo>
                  <a:cubicBezTo>
                    <a:pt x="14483" y="6638"/>
                    <a:pt x="14493" y="6640"/>
                    <a:pt x="14503" y="6643"/>
                  </a:cubicBezTo>
                  <a:cubicBezTo>
                    <a:pt x="14491" y="6637"/>
                    <a:pt x="14482" y="6634"/>
                    <a:pt x="14477" y="6634"/>
                  </a:cubicBezTo>
                  <a:lnTo>
                    <a:pt x="14477" y="6634"/>
                  </a:lnTo>
                  <a:cubicBezTo>
                    <a:pt x="14475" y="6634"/>
                    <a:pt x="14474" y="6635"/>
                    <a:pt x="14474" y="6637"/>
                  </a:cubicBezTo>
                  <a:lnTo>
                    <a:pt x="14474" y="6637"/>
                  </a:lnTo>
                  <a:cubicBezTo>
                    <a:pt x="14448" y="6632"/>
                    <a:pt x="14423" y="6631"/>
                    <a:pt x="14397" y="6631"/>
                  </a:cubicBezTo>
                  <a:lnTo>
                    <a:pt x="14397" y="6631"/>
                  </a:lnTo>
                  <a:cubicBezTo>
                    <a:pt x="14403" y="6628"/>
                    <a:pt x="14410" y="6623"/>
                    <a:pt x="14419" y="6619"/>
                  </a:cubicBezTo>
                  <a:cubicBezTo>
                    <a:pt x="14419" y="6619"/>
                    <a:pt x="14360" y="6595"/>
                    <a:pt x="14348" y="6595"/>
                  </a:cubicBezTo>
                  <a:cubicBezTo>
                    <a:pt x="14360" y="6595"/>
                    <a:pt x="14384" y="6583"/>
                    <a:pt x="14395" y="6583"/>
                  </a:cubicBezTo>
                  <a:lnTo>
                    <a:pt x="14336" y="6583"/>
                  </a:lnTo>
                  <a:cubicBezTo>
                    <a:pt x="14360" y="6577"/>
                    <a:pt x="14369" y="6577"/>
                    <a:pt x="14369" y="6577"/>
                  </a:cubicBezTo>
                  <a:cubicBezTo>
                    <a:pt x="14369" y="6577"/>
                    <a:pt x="14360" y="6577"/>
                    <a:pt x="14348" y="6571"/>
                  </a:cubicBezTo>
                  <a:lnTo>
                    <a:pt x="14348" y="6571"/>
                  </a:lnTo>
                  <a:cubicBezTo>
                    <a:pt x="14357" y="6574"/>
                    <a:pt x="14367" y="6575"/>
                    <a:pt x="14376" y="6575"/>
                  </a:cubicBezTo>
                  <a:cubicBezTo>
                    <a:pt x="14414" y="6575"/>
                    <a:pt x="14453" y="6560"/>
                    <a:pt x="14491" y="6560"/>
                  </a:cubicBezTo>
                  <a:cubicBezTo>
                    <a:pt x="14467" y="6560"/>
                    <a:pt x="14443" y="6548"/>
                    <a:pt x="14407" y="6548"/>
                  </a:cubicBezTo>
                  <a:cubicBezTo>
                    <a:pt x="14414" y="6540"/>
                    <a:pt x="14422" y="6538"/>
                    <a:pt x="14429" y="6536"/>
                  </a:cubicBezTo>
                  <a:lnTo>
                    <a:pt x="14429" y="6536"/>
                  </a:lnTo>
                  <a:cubicBezTo>
                    <a:pt x="14424" y="6531"/>
                    <a:pt x="14416" y="6519"/>
                    <a:pt x="14372" y="6512"/>
                  </a:cubicBezTo>
                  <a:cubicBezTo>
                    <a:pt x="14489" y="6512"/>
                    <a:pt x="14405" y="6512"/>
                    <a:pt x="14396" y="6503"/>
                  </a:cubicBezTo>
                  <a:lnTo>
                    <a:pt x="14396" y="6503"/>
                  </a:lnTo>
                  <a:cubicBezTo>
                    <a:pt x="14396" y="6503"/>
                    <a:pt x="14396" y="6503"/>
                    <a:pt x="14396" y="6503"/>
                  </a:cubicBezTo>
                  <a:cubicBezTo>
                    <a:pt x="14404" y="6503"/>
                    <a:pt x="14441" y="6488"/>
                    <a:pt x="14431" y="6488"/>
                  </a:cubicBezTo>
                  <a:cubicBezTo>
                    <a:pt x="14419" y="6476"/>
                    <a:pt x="14407" y="6476"/>
                    <a:pt x="14384" y="6476"/>
                  </a:cubicBezTo>
                  <a:cubicBezTo>
                    <a:pt x="14419" y="6476"/>
                    <a:pt x="14467" y="6476"/>
                    <a:pt x="14372" y="6464"/>
                  </a:cubicBezTo>
                  <a:cubicBezTo>
                    <a:pt x="14412" y="6454"/>
                    <a:pt x="14435" y="6427"/>
                    <a:pt x="14456" y="6426"/>
                  </a:cubicBezTo>
                  <a:lnTo>
                    <a:pt x="14456" y="6426"/>
                  </a:lnTo>
                  <a:cubicBezTo>
                    <a:pt x="14428" y="6421"/>
                    <a:pt x="14392" y="6418"/>
                    <a:pt x="14358" y="6417"/>
                  </a:cubicBezTo>
                  <a:lnTo>
                    <a:pt x="14358" y="6417"/>
                  </a:lnTo>
                  <a:cubicBezTo>
                    <a:pt x="14397" y="6410"/>
                    <a:pt x="14436" y="6392"/>
                    <a:pt x="14443" y="6357"/>
                  </a:cubicBezTo>
                  <a:lnTo>
                    <a:pt x="14431" y="6357"/>
                  </a:lnTo>
                  <a:cubicBezTo>
                    <a:pt x="14431" y="6352"/>
                    <a:pt x="14429" y="6349"/>
                    <a:pt x="14425" y="6348"/>
                  </a:cubicBezTo>
                  <a:lnTo>
                    <a:pt x="14425" y="6348"/>
                  </a:lnTo>
                  <a:cubicBezTo>
                    <a:pt x="14427" y="6348"/>
                    <a:pt x="14429" y="6348"/>
                    <a:pt x="14431" y="6348"/>
                  </a:cubicBezTo>
                  <a:cubicBezTo>
                    <a:pt x="14443" y="6348"/>
                    <a:pt x="14455" y="6351"/>
                    <a:pt x="14467" y="6357"/>
                  </a:cubicBezTo>
                  <a:cubicBezTo>
                    <a:pt x="14455" y="6345"/>
                    <a:pt x="14407" y="6345"/>
                    <a:pt x="14407" y="6345"/>
                  </a:cubicBezTo>
                  <a:cubicBezTo>
                    <a:pt x="14407" y="6345"/>
                    <a:pt x="14412" y="6345"/>
                    <a:pt x="14419" y="6345"/>
                  </a:cubicBezTo>
                  <a:lnTo>
                    <a:pt x="14419" y="6345"/>
                  </a:lnTo>
                  <a:cubicBezTo>
                    <a:pt x="14419" y="6345"/>
                    <a:pt x="14419" y="6345"/>
                    <a:pt x="14419" y="6345"/>
                  </a:cubicBezTo>
                  <a:lnTo>
                    <a:pt x="14420" y="6345"/>
                  </a:lnTo>
                  <a:lnTo>
                    <a:pt x="14420" y="6345"/>
                  </a:lnTo>
                  <a:cubicBezTo>
                    <a:pt x="14419" y="6345"/>
                    <a:pt x="14419" y="6345"/>
                    <a:pt x="14419" y="6345"/>
                  </a:cubicBezTo>
                  <a:lnTo>
                    <a:pt x="14419" y="6345"/>
                  </a:lnTo>
                  <a:cubicBezTo>
                    <a:pt x="14408" y="6333"/>
                    <a:pt x="14419" y="6333"/>
                    <a:pt x="14431" y="6333"/>
                  </a:cubicBezTo>
                  <a:lnTo>
                    <a:pt x="14360" y="6333"/>
                  </a:lnTo>
                  <a:cubicBezTo>
                    <a:pt x="14443" y="6333"/>
                    <a:pt x="14384" y="6309"/>
                    <a:pt x="14407" y="6309"/>
                  </a:cubicBezTo>
                  <a:cubicBezTo>
                    <a:pt x="14400" y="6309"/>
                    <a:pt x="14378" y="6300"/>
                    <a:pt x="14360" y="6296"/>
                  </a:cubicBezTo>
                  <a:lnTo>
                    <a:pt x="14360" y="6296"/>
                  </a:lnTo>
                  <a:cubicBezTo>
                    <a:pt x="14388" y="6293"/>
                    <a:pt x="14418" y="6286"/>
                    <a:pt x="14455" y="6286"/>
                  </a:cubicBezTo>
                  <a:cubicBezTo>
                    <a:pt x="14419" y="6274"/>
                    <a:pt x="14395" y="6274"/>
                    <a:pt x="14372" y="6274"/>
                  </a:cubicBezTo>
                  <a:cubicBezTo>
                    <a:pt x="14395" y="6262"/>
                    <a:pt x="14503" y="6262"/>
                    <a:pt x="14395" y="6250"/>
                  </a:cubicBezTo>
                  <a:cubicBezTo>
                    <a:pt x="14400" y="6246"/>
                    <a:pt x="14405" y="6243"/>
                    <a:pt x="14412" y="6241"/>
                  </a:cubicBezTo>
                  <a:lnTo>
                    <a:pt x="14412" y="6241"/>
                  </a:lnTo>
                  <a:cubicBezTo>
                    <a:pt x="14414" y="6241"/>
                    <a:pt x="14415" y="6241"/>
                    <a:pt x="14416" y="6241"/>
                  </a:cubicBezTo>
                  <a:cubicBezTo>
                    <a:pt x="14421" y="6241"/>
                    <a:pt x="14423" y="6240"/>
                    <a:pt x="14424" y="6239"/>
                  </a:cubicBezTo>
                  <a:lnTo>
                    <a:pt x="14424" y="6239"/>
                  </a:lnTo>
                  <a:cubicBezTo>
                    <a:pt x="14420" y="6240"/>
                    <a:pt x="14416" y="6240"/>
                    <a:pt x="14412" y="6241"/>
                  </a:cubicBezTo>
                  <a:lnTo>
                    <a:pt x="14412" y="6241"/>
                  </a:lnTo>
                  <a:cubicBezTo>
                    <a:pt x="14408" y="6241"/>
                    <a:pt x="14403" y="6240"/>
                    <a:pt x="14395" y="6238"/>
                  </a:cubicBezTo>
                  <a:cubicBezTo>
                    <a:pt x="14407" y="6226"/>
                    <a:pt x="14467" y="6179"/>
                    <a:pt x="14443" y="6179"/>
                  </a:cubicBezTo>
                  <a:cubicBezTo>
                    <a:pt x="14527" y="6165"/>
                    <a:pt x="14610" y="6159"/>
                    <a:pt x="14694" y="6159"/>
                  </a:cubicBezTo>
                  <a:cubicBezTo>
                    <a:pt x="14753" y="6159"/>
                    <a:pt x="14812" y="6162"/>
                    <a:pt x="14872" y="6167"/>
                  </a:cubicBezTo>
                  <a:cubicBezTo>
                    <a:pt x="14800" y="6167"/>
                    <a:pt x="14729" y="6179"/>
                    <a:pt x="14657" y="6190"/>
                  </a:cubicBezTo>
                  <a:cubicBezTo>
                    <a:pt x="14760" y="6232"/>
                    <a:pt x="15023" y="6290"/>
                    <a:pt x="15161" y="6290"/>
                  </a:cubicBezTo>
                  <a:cubicBezTo>
                    <a:pt x="15183" y="6290"/>
                    <a:pt x="15202" y="6289"/>
                    <a:pt x="15217" y="6286"/>
                  </a:cubicBezTo>
                  <a:lnTo>
                    <a:pt x="15217" y="6286"/>
                  </a:lnTo>
                  <a:cubicBezTo>
                    <a:pt x="15195" y="6291"/>
                    <a:pt x="15222" y="6300"/>
                    <a:pt x="15239" y="6304"/>
                  </a:cubicBezTo>
                  <a:lnTo>
                    <a:pt x="15239" y="6304"/>
                  </a:lnTo>
                  <a:cubicBezTo>
                    <a:pt x="15224" y="6302"/>
                    <a:pt x="15214" y="6301"/>
                    <a:pt x="15208" y="6301"/>
                  </a:cubicBezTo>
                  <a:cubicBezTo>
                    <a:pt x="15207" y="6301"/>
                    <a:pt x="15207" y="6301"/>
                    <a:pt x="15206" y="6301"/>
                  </a:cubicBezTo>
                  <a:lnTo>
                    <a:pt x="15206" y="6301"/>
                  </a:lnTo>
                  <a:cubicBezTo>
                    <a:pt x="15195" y="6299"/>
                    <a:pt x="15183" y="6298"/>
                    <a:pt x="15169" y="6298"/>
                  </a:cubicBezTo>
                  <a:cubicBezTo>
                    <a:pt x="15182" y="6299"/>
                    <a:pt x="15192" y="6301"/>
                    <a:pt x="15201" y="6302"/>
                  </a:cubicBezTo>
                  <a:lnTo>
                    <a:pt x="15201" y="6302"/>
                  </a:lnTo>
                  <a:cubicBezTo>
                    <a:pt x="15203" y="6302"/>
                    <a:pt x="15204" y="6302"/>
                    <a:pt x="15206" y="6301"/>
                  </a:cubicBezTo>
                  <a:lnTo>
                    <a:pt x="15206" y="6301"/>
                  </a:lnTo>
                  <a:cubicBezTo>
                    <a:pt x="15212" y="6302"/>
                    <a:pt x="15217" y="6304"/>
                    <a:pt x="15222" y="6305"/>
                  </a:cubicBezTo>
                  <a:lnTo>
                    <a:pt x="15222" y="6305"/>
                  </a:lnTo>
                  <a:cubicBezTo>
                    <a:pt x="15216" y="6304"/>
                    <a:pt x="15210" y="6303"/>
                    <a:pt x="15201" y="6302"/>
                  </a:cubicBezTo>
                  <a:lnTo>
                    <a:pt x="15201" y="6302"/>
                  </a:lnTo>
                  <a:cubicBezTo>
                    <a:pt x="15182" y="6305"/>
                    <a:pt x="15231" y="6325"/>
                    <a:pt x="15181" y="6333"/>
                  </a:cubicBezTo>
                  <a:lnTo>
                    <a:pt x="15288" y="6333"/>
                  </a:lnTo>
                  <a:cubicBezTo>
                    <a:pt x="15288" y="6333"/>
                    <a:pt x="15193" y="6333"/>
                    <a:pt x="15181" y="6345"/>
                  </a:cubicBezTo>
                  <a:cubicBezTo>
                    <a:pt x="15208" y="6345"/>
                    <a:pt x="15220" y="6353"/>
                    <a:pt x="15233" y="6357"/>
                  </a:cubicBezTo>
                  <a:lnTo>
                    <a:pt x="15146" y="6357"/>
                  </a:lnTo>
                  <a:cubicBezTo>
                    <a:pt x="15265" y="6357"/>
                    <a:pt x="15122" y="6357"/>
                    <a:pt x="15205" y="6369"/>
                  </a:cubicBezTo>
                  <a:cubicBezTo>
                    <a:pt x="15200" y="6369"/>
                    <a:pt x="15196" y="6369"/>
                    <a:pt x="15193" y="6369"/>
                  </a:cubicBezTo>
                  <a:lnTo>
                    <a:pt x="15193" y="6369"/>
                  </a:lnTo>
                  <a:cubicBezTo>
                    <a:pt x="15193" y="6369"/>
                    <a:pt x="15193" y="6369"/>
                    <a:pt x="15193" y="6369"/>
                  </a:cubicBezTo>
                  <a:cubicBezTo>
                    <a:pt x="15169" y="6369"/>
                    <a:pt x="15146" y="6381"/>
                    <a:pt x="15134" y="6381"/>
                  </a:cubicBezTo>
                  <a:cubicBezTo>
                    <a:pt x="15149" y="6381"/>
                    <a:pt x="15165" y="6376"/>
                    <a:pt x="15178" y="6376"/>
                  </a:cubicBezTo>
                  <a:cubicBezTo>
                    <a:pt x="15184" y="6376"/>
                    <a:pt x="15189" y="6377"/>
                    <a:pt x="15193" y="6381"/>
                  </a:cubicBezTo>
                  <a:cubicBezTo>
                    <a:pt x="15205" y="6381"/>
                    <a:pt x="15134" y="6393"/>
                    <a:pt x="15122" y="6393"/>
                  </a:cubicBezTo>
                  <a:cubicBezTo>
                    <a:pt x="15122" y="6393"/>
                    <a:pt x="15205" y="6405"/>
                    <a:pt x="15205" y="6405"/>
                  </a:cubicBezTo>
                  <a:lnTo>
                    <a:pt x="15169" y="6405"/>
                  </a:lnTo>
                  <a:cubicBezTo>
                    <a:pt x="15181" y="6405"/>
                    <a:pt x="15217" y="6417"/>
                    <a:pt x="15217" y="6417"/>
                  </a:cubicBezTo>
                  <a:lnTo>
                    <a:pt x="15157" y="6417"/>
                  </a:lnTo>
                  <a:cubicBezTo>
                    <a:pt x="15181" y="6417"/>
                    <a:pt x="15205" y="6417"/>
                    <a:pt x="15217" y="6429"/>
                  </a:cubicBezTo>
                  <a:cubicBezTo>
                    <a:pt x="15201" y="6429"/>
                    <a:pt x="15175" y="6434"/>
                    <a:pt x="15155" y="6434"/>
                  </a:cubicBezTo>
                  <a:cubicBezTo>
                    <a:pt x="15146" y="6434"/>
                    <a:pt x="15138" y="6433"/>
                    <a:pt x="15134" y="6429"/>
                  </a:cubicBezTo>
                  <a:lnTo>
                    <a:pt x="15134" y="6429"/>
                  </a:lnTo>
                  <a:cubicBezTo>
                    <a:pt x="15146" y="6440"/>
                    <a:pt x="15181" y="6440"/>
                    <a:pt x="15193" y="6440"/>
                  </a:cubicBezTo>
                  <a:cubicBezTo>
                    <a:pt x="15138" y="6440"/>
                    <a:pt x="15193" y="6456"/>
                    <a:pt x="15187" y="6456"/>
                  </a:cubicBezTo>
                  <a:cubicBezTo>
                    <a:pt x="15185" y="6456"/>
                    <a:pt x="15175" y="6454"/>
                    <a:pt x="15151" y="6449"/>
                  </a:cubicBezTo>
                  <a:lnTo>
                    <a:pt x="15151" y="6449"/>
                  </a:lnTo>
                  <a:cubicBezTo>
                    <a:pt x="15149" y="6451"/>
                    <a:pt x="15139" y="6452"/>
                    <a:pt x="15118" y="6452"/>
                  </a:cubicBezTo>
                  <a:lnTo>
                    <a:pt x="15118" y="6452"/>
                  </a:lnTo>
                  <a:cubicBezTo>
                    <a:pt x="15114" y="6450"/>
                    <a:pt x="15110" y="6449"/>
                    <a:pt x="15106" y="6449"/>
                  </a:cubicBezTo>
                  <a:cubicBezTo>
                    <a:pt x="15103" y="6449"/>
                    <a:pt x="15100" y="6450"/>
                    <a:pt x="15098" y="6452"/>
                  </a:cubicBezTo>
                  <a:cubicBezTo>
                    <a:pt x="15106" y="6452"/>
                    <a:pt x="15112" y="6452"/>
                    <a:pt x="15118" y="6452"/>
                  </a:cubicBezTo>
                  <a:lnTo>
                    <a:pt x="15118" y="6452"/>
                  </a:lnTo>
                  <a:cubicBezTo>
                    <a:pt x="15128" y="6457"/>
                    <a:pt x="15139" y="6464"/>
                    <a:pt x="15146" y="6464"/>
                  </a:cubicBezTo>
                  <a:cubicBezTo>
                    <a:pt x="15122" y="6464"/>
                    <a:pt x="15122" y="6476"/>
                    <a:pt x="15146" y="6476"/>
                  </a:cubicBezTo>
                  <a:cubicBezTo>
                    <a:pt x="15122" y="6476"/>
                    <a:pt x="15110" y="6476"/>
                    <a:pt x="15086" y="6488"/>
                  </a:cubicBezTo>
                  <a:lnTo>
                    <a:pt x="15122" y="6488"/>
                  </a:lnTo>
                  <a:cubicBezTo>
                    <a:pt x="15229" y="6500"/>
                    <a:pt x="15062" y="6500"/>
                    <a:pt x="15050" y="6500"/>
                  </a:cubicBezTo>
                  <a:cubicBezTo>
                    <a:pt x="15098" y="6500"/>
                    <a:pt x="15110" y="6512"/>
                    <a:pt x="15157" y="6512"/>
                  </a:cubicBezTo>
                  <a:lnTo>
                    <a:pt x="15134" y="6512"/>
                  </a:lnTo>
                  <a:cubicBezTo>
                    <a:pt x="15110" y="6512"/>
                    <a:pt x="15193" y="6524"/>
                    <a:pt x="15193" y="6524"/>
                  </a:cubicBezTo>
                  <a:cubicBezTo>
                    <a:pt x="15186" y="6525"/>
                    <a:pt x="15181" y="6527"/>
                    <a:pt x="15176" y="6528"/>
                  </a:cubicBezTo>
                  <a:lnTo>
                    <a:pt x="15176" y="6528"/>
                  </a:lnTo>
                  <a:cubicBezTo>
                    <a:pt x="15178" y="6523"/>
                    <a:pt x="15176" y="6522"/>
                    <a:pt x="15172" y="6522"/>
                  </a:cubicBezTo>
                  <a:cubicBezTo>
                    <a:pt x="15163" y="6522"/>
                    <a:pt x="15145" y="6531"/>
                    <a:pt x="15156" y="6531"/>
                  </a:cubicBezTo>
                  <a:cubicBezTo>
                    <a:pt x="15160" y="6531"/>
                    <a:pt x="15166" y="6530"/>
                    <a:pt x="15176" y="6528"/>
                  </a:cubicBezTo>
                  <a:lnTo>
                    <a:pt x="15176" y="6528"/>
                  </a:lnTo>
                  <a:cubicBezTo>
                    <a:pt x="15175" y="6529"/>
                    <a:pt x="15174" y="6531"/>
                    <a:pt x="15172" y="6533"/>
                  </a:cubicBezTo>
                  <a:lnTo>
                    <a:pt x="15172" y="6533"/>
                  </a:lnTo>
                  <a:cubicBezTo>
                    <a:pt x="15116" y="6529"/>
                    <a:pt x="15088" y="6527"/>
                    <a:pt x="15079" y="6527"/>
                  </a:cubicBezTo>
                  <a:cubicBezTo>
                    <a:pt x="15052" y="6527"/>
                    <a:pt x="15164" y="6538"/>
                    <a:pt x="15180" y="6538"/>
                  </a:cubicBezTo>
                  <a:cubicBezTo>
                    <a:pt x="15184" y="6538"/>
                    <a:pt x="15182" y="6538"/>
                    <a:pt x="15169" y="6536"/>
                  </a:cubicBezTo>
                  <a:cubicBezTo>
                    <a:pt x="15170" y="6535"/>
                    <a:pt x="15171" y="6534"/>
                    <a:pt x="15172" y="6533"/>
                  </a:cubicBezTo>
                  <a:lnTo>
                    <a:pt x="15172" y="6533"/>
                  </a:lnTo>
                  <a:cubicBezTo>
                    <a:pt x="15186" y="6533"/>
                    <a:pt x="15200" y="6535"/>
                    <a:pt x="15217" y="6536"/>
                  </a:cubicBezTo>
                  <a:cubicBezTo>
                    <a:pt x="15193" y="6536"/>
                    <a:pt x="15193" y="6536"/>
                    <a:pt x="15229" y="6548"/>
                  </a:cubicBezTo>
                  <a:cubicBezTo>
                    <a:pt x="15134" y="6548"/>
                    <a:pt x="15157" y="6548"/>
                    <a:pt x="15050" y="6560"/>
                  </a:cubicBezTo>
                  <a:lnTo>
                    <a:pt x="15110" y="6560"/>
                  </a:lnTo>
                  <a:cubicBezTo>
                    <a:pt x="15127" y="6565"/>
                    <a:pt x="15139" y="6569"/>
                    <a:pt x="15148" y="6571"/>
                  </a:cubicBezTo>
                  <a:lnTo>
                    <a:pt x="15157" y="6571"/>
                  </a:lnTo>
                  <a:cubicBezTo>
                    <a:pt x="15157" y="6572"/>
                    <a:pt x="15157" y="6573"/>
                    <a:pt x="15157" y="6574"/>
                  </a:cubicBezTo>
                  <a:lnTo>
                    <a:pt x="15157" y="6574"/>
                  </a:lnTo>
                  <a:cubicBezTo>
                    <a:pt x="15155" y="6574"/>
                    <a:pt x="15152" y="6573"/>
                    <a:pt x="15148" y="6571"/>
                  </a:cubicBezTo>
                  <a:lnTo>
                    <a:pt x="15098" y="6571"/>
                  </a:lnTo>
                  <a:cubicBezTo>
                    <a:pt x="15114" y="6571"/>
                    <a:pt x="15143" y="6576"/>
                    <a:pt x="15158" y="6578"/>
                  </a:cubicBezTo>
                  <a:lnTo>
                    <a:pt x="15158" y="6578"/>
                  </a:lnTo>
                  <a:cubicBezTo>
                    <a:pt x="15158" y="6577"/>
                    <a:pt x="15158" y="6576"/>
                    <a:pt x="15157" y="6574"/>
                  </a:cubicBezTo>
                  <a:lnTo>
                    <a:pt x="15157" y="6574"/>
                  </a:lnTo>
                  <a:cubicBezTo>
                    <a:pt x="15168" y="6578"/>
                    <a:pt x="15170" y="6579"/>
                    <a:pt x="15166" y="6579"/>
                  </a:cubicBezTo>
                  <a:cubicBezTo>
                    <a:pt x="15165" y="6579"/>
                    <a:pt x="15162" y="6579"/>
                    <a:pt x="15158" y="6578"/>
                  </a:cubicBezTo>
                  <a:lnTo>
                    <a:pt x="15158" y="6578"/>
                  </a:lnTo>
                  <a:cubicBezTo>
                    <a:pt x="15160" y="6595"/>
                    <a:pt x="15172" y="6595"/>
                    <a:pt x="15193" y="6595"/>
                  </a:cubicBezTo>
                  <a:cubicBezTo>
                    <a:pt x="15157" y="6601"/>
                    <a:pt x="15157" y="6604"/>
                    <a:pt x="15172" y="6604"/>
                  </a:cubicBezTo>
                  <a:cubicBezTo>
                    <a:pt x="15185" y="6604"/>
                    <a:pt x="15210" y="6602"/>
                    <a:pt x="15232" y="6597"/>
                  </a:cubicBezTo>
                  <a:lnTo>
                    <a:pt x="15232" y="6597"/>
                  </a:lnTo>
                  <a:cubicBezTo>
                    <a:pt x="15210" y="6602"/>
                    <a:pt x="15203" y="6606"/>
                    <a:pt x="15203" y="6608"/>
                  </a:cubicBezTo>
                  <a:lnTo>
                    <a:pt x="15203" y="6608"/>
                  </a:lnTo>
                  <a:cubicBezTo>
                    <a:pt x="15195" y="6607"/>
                    <a:pt x="15184" y="6607"/>
                    <a:pt x="15169" y="6607"/>
                  </a:cubicBezTo>
                  <a:cubicBezTo>
                    <a:pt x="15193" y="6619"/>
                    <a:pt x="15217" y="6619"/>
                    <a:pt x="15241" y="6619"/>
                  </a:cubicBezTo>
                  <a:cubicBezTo>
                    <a:pt x="15241" y="6619"/>
                    <a:pt x="15229" y="6619"/>
                    <a:pt x="15217" y="6631"/>
                  </a:cubicBezTo>
                  <a:cubicBezTo>
                    <a:pt x="15237" y="6627"/>
                    <a:pt x="15257" y="6626"/>
                    <a:pt x="15276" y="6626"/>
                  </a:cubicBezTo>
                  <a:cubicBezTo>
                    <a:pt x="15316" y="6626"/>
                    <a:pt x="15356" y="6631"/>
                    <a:pt x="15396" y="6631"/>
                  </a:cubicBezTo>
                  <a:cubicBezTo>
                    <a:pt x="15364" y="6635"/>
                    <a:pt x="15347" y="6636"/>
                    <a:pt x="15334" y="6636"/>
                  </a:cubicBezTo>
                  <a:cubicBezTo>
                    <a:pt x="15308" y="6636"/>
                    <a:pt x="15300" y="6631"/>
                    <a:pt x="15229" y="6631"/>
                  </a:cubicBezTo>
                  <a:lnTo>
                    <a:pt x="15181" y="6631"/>
                  </a:lnTo>
                  <a:cubicBezTo>
                    <a:pt x="15181" y="6634"/>
                    <a:pt x="15183" y="6635"/>
                    <a:pt x="15185" y="6635"/>
                  </a:cubicBezTo>
                  <a:cubicBezTo>
                    <a:pt x="15186" y="6635"/>
                    <a:pt x="15187" y="6634"/>
                    <a:pt x="15187" y="6634"/>
                  </a:cubicBezTo>
                  <a:lnTo>
                    <a:pt x="15187" y="6634"/>
                  </a:lnTo>
                  <a:cubicBezTo>
                    <a:pt x="15183" y="6636"/>
                    <a:pt x="15178" y="6639"/>
                    <a:pt x="15169" y="6643"/>
                  </a:cubicBezTo>
                  <a:cubicBezTo>
                    <a:pt x="15229" y="6643"/>
                    <a:pt x="15276" y="6655"/>
                    <a:pt x="15336" y="6655"/>
                  </a:cubicBezTo>
                  <a:lnTo>
                    <a:pt x="15217" y="6655"/>
                  </a:lnTo>
                  <a:cubicBezTo>
                    <a:pt x="15205" y="6655"/>
                    <a:pt x="15193" y="6655"/>
                    <a:pt x="15169" y="6667"/>
                  </a:cubicBezTo>
                  <a:cubicBezTo>
                    <a:pt x="15187" y="6661"/>
                    <a:pt x="15202" y="6658"/>
                    <a:pt x="15215" y="6658"/>
                  </a:cubicBezTo>
                  <a:cubicBezTo>
                    <a:pt x="15229" y="6658"/>
                    <a:pt x="15241" y="6661"/>
                    <a:pt x="15253" y="6667"/>
                  </a:cubicBezTo>
                  <a:lnTo>
                    <a:pt x="15238" y="6667"/>
                  </a:lnTo>
                  <a:cubicBezTo>
                    <a:pt x="15239" y="6669"/>
                    <a:pt x="15240" y="6671"/>
                    <a:pt x="15240" y="6674"/>
                  </a:cubicBezTo>
                  <a:lnTo>
                    <a:pt x="15240" y="6674"/>
                  </a:lnTo>
                  <a:cubicBezTo>
                    <a:pt x="15240" y="6673"/>
                    <a:pt x="15240" y="6673"/>
                    <a:pt x="15240" y="6673"/>
                  </a:cubicBezTo>
                  <a:cubicBezTo>
                    <a:pt x="15238" y="6673"/>
                    <a:pt x="15233" y="6679"/>
                    <a:pt x="15217" y="6679"/>
                  </a:cubicBezTo>
                  <a:cubicBezTo>
                    <a:pt x="15193" y="6702"/>
                    <a:pt x="15348" y="6702"/>
                    <a:pt x="15276" y="6702"/>
                  </a:cubicBezTo>
                  <a:lnTo>
                    <a:pt x="15193" y="6702"/>
                  </a:lnTo>
                  <a:cubicBezTo>
                    <a:pt x="15265" y="6702"/>
                    <a:pt x="15336" y="6702"/>
                    <a:pt x="15407" y="6714"/>
                  </a:cubicBezTo>
                  <a:cubicBezTo>
                    <a:pt x="15574" y="6702"/>
                    <a:pt x="15467" y="6702"/>
                    <a:pt x="15419" y="6702"/>
                  </a:cubicBezTo>
                  <a:lnTo>
                    <a:pt x="15443" y="6702"/>
                  </a:lnTo>
                  <a:cubicBezTo>
                    <a:pt x="15431" y="6679"/>
                    <a:pt x="15443" y="6667"/>
                    <a:pt x="15491" y="6655"/>
                  </a:cubicBezTo>
                  <a:lnTo>
                    <a:pt x="15491" y="6655"/>
                  </a:lnTo>
                  <a:cubicBezTo>
                    <a:pt x="15488" y="6655"/>
                    <a:pt x="15485" y="6655"/>
                    <a:pt x="15483" y="6656"/>
                  </a:cubicBezTo>
                  <a:cubicBezTo>
                    <a:pt x="15482" y="6655"/>
                    <a:pt x="15478" y="6655"/>
                    <a:pt x="15467" y="6655"/>
                  </a:cubicBezTo>
                  <a:cubicBezTo>
                    <a:pt x="15622" y="6655"/>
                    <a:pt x="15396" y="6643"/>
                    <a:pt x="15527" y="6643"/>
                  </a:cubicBezTo>
                  <a:cubicBezTo>
                    <a:pt x="15523" y="6640"/>
                    <a:pt x="15522" y="6638"/>
                    <a:pt x="15522" y="6636"/>
                  </a:cubicBezTo>
                  <a:lnTo>
                    <a:pt x="15522" y="6636"/>
                  </a:lnTo>
                  <a:cubicBezTo>
                    <a:pt x="15532" y="6638"/>
                    <a:pt x="15541" y="6640"/>
                    <a:pt x="15550" y="6643"/>
                  </a:cubicBezTo>
                  <a:cubicBezTo>
                    <a:pt x="15538" y="6637"/>
                    <a:pt x="15529" y="6634"/>
                    <a:pt x="15525" y="6634"/>
                  </a:cubicBezTo>
                  <a:lnTo>
                    <a:pt x="15525" y="6634"/>
                  </a:lnTo>
                  <a:cubicBezTo>
                    <a:pt x="15523" y="6634"/>
                    <a:pt x="15522" y="6635"/>
                    <a:pt x="15522" y="6636"/>
                  </a:cubicBezTo>
                  <a:lnTo>
                    <a:pt x="15522" y="6636"/>
                  </a:lnTo>
                  <a:cubicBezTo>
                    <a:pt x="15500" y="6632"/>
                    <a:pt x="15475" y="6631"/>
                    <a:pt x="15449" y="6631"/>
                  </a:cubicBezTo>
                  <a:lnTo>
                    <a:pt x="15449" y="6631"/>
                  </a:lnTo>
                  <a:cubicBezTo>
                    <a:pt x="15457" y="6628"/>
                    <a:pt x="15463" y="6623"/>
                    <a:pt x="15467" y="6619"/>
                  </a:cubicBezTo>
                  <a:cubicBezTo>
                    <a:pt x="15467" y="6619"/>
                    <a:pt x="15407" y="6595"/>
                    <a:pt x="15396" y="6595"/>
                  </a:cubicBezTo>
                  <a:cubicBezTo>
                    <a:pt x="15419" y="6595"/>
                    <a:pt x="15431" y="6583"/>
                    <a:pt x="15443" y="6583"/>
                  </a:cubicBezTo>
                  <a:lnTo>
                    <a:pt x="15384" y="6583"/>
                  </a:lnTo>
                  <a:cubicBezTo>
                    <a:pt x="15407" y="6577"/>
                    <a:pt x="15416" y="6577"/>
                    <a:pt x="15418" y="6577"/>
                  </a:cubicBezTo>
                  <a:cubicBezTo>
                    <a:pt x="15419" y="6577"/>
                    <a:pt x="15413" y="6577"/>
                    <a:pt x="15407" y="6571"/>
                  </a:cubicBezTo>
                  <a:lnTo>
                    <a:pt x="15407" y="6571"/>
                  </a:lnTo>
                  <a:cubicBezTo>
                    <a:pt x="15415" y="6574"/>
                    <a:pt x="15423" y="6575"/>
                    <a:pt x="15431" y="6575"/>
                  </a:cubicBezTo>
                  <a:cubicBezTo>
                    <a:pt x="15466" y="6575"/>
                    <a:pt x="15510" y="6560"/>
                    <a:pt x="15538" y="6560"/>
                  </a:cubicBezTo>
                  <a:lnTo>
                    <a:pt x="15550" y="6560"/>
                  </a:lnTo>
                  <a:cubicBezTo>
                    <a:pt x="15515" y="6560"/>
                    <a:pt x="15491" y="6548"/>
                    <a:pt x="15455" y="6548"/>
                  </a:cubicBezTo>
                  <a:cubicBezTo>
                    <a:pt x="15462" y="6540"/>
                    <a:pt x="15470" y="6537"/>
                    <a:pt x="15477" y="6536"/>
                  </a:cubicBezTo>
                  <a:lnTo>
                    <a:pt x="15477" y="6536"/>
                  </a:lnTo>
                  <a:cubicBezTo>
                    <a:pt x="15473" y="6531"/>
                    <a:pt x="15468" y="6519"/>
                    <a:pt x="15431" y="6512"/>
                  </a:cubicBezTo>
                  <a:cubicBezTo>
                    <a:pt x="15549" y="6512"/>
                    <a:pt x="15456" y="6512"/>
                    <a:pt x="15444" y="6503"/>
                  </a:cubicBezTo>
                  <a:lnTo>
                    <a:pt x="15444" y="6503"/>
                  </a:lnTo>
                  <a:cubicBezTo>
                    <a:pt x="15453" y="6503"/>
                    <a:pt x="15491" y="6488"/>
                    <a:pt x="15491" y="6488"/>
                  </a:cubicBezTo>
                  <a:cubicBezTo>
                    <a:pt x="15467" y="6476"/>
                    <a:pt x="15455" y="6476"/>
                    <a:pt x="15443" y="6476"/>
                  </a:cubicBezTo>
                  <a:cubicBezTo>
                    <a:pt x="15467" y="6476"/>
                    <a:pt x="15515" y="6476"/>
                    <a:pt x="15419" y="6464"/>
                  </a:cubicBezTo>
                  <a:cubicBezTo>
                    <a:pt x="15458" y="6455"/>
                    <a:pt x="15489" y="6429"/>
                    <a:pt x="15505" y="6426"/>
                  </a:cubicBezTo>
                  <a:lnTo>
                    <a:pt x="15505" y="6426"/>
                  </a:lnTo>
                  <a:cubicBezTo>
                    <a:pt x="15508" y="6427"/>
                    <a:pt x="15512" y="6428"/>
                    <a:pt x="15515" y="6429"/>
                  </a:cubicBezTo>
                  <a:cubicBezTo>
                    <a:pt x="15513" y="6427"/>
                    <a:pt x="15511" y="6426"/>
                    <a:pt x="15508" y="6426"/>
                  </a:cubicBezTo>
                  <a:cubicBezTo>
                    <a:pt x="15507" y="6426"/>
                    <a:pt x="15506" y="6426"/>
                    <a:pt x="15505" y="6426"/>
                  </a:cubicBezTo>
                  <a:lnTo>
                    <a:pt x="15505" y="6426"/>
                  </a:lnTo>
                  <a:cubicBezTo>
                    <a:pt x="15478" y="6421"/>
                    <a:pt x="15445" y="6418"/>
                    <a:pt x="15413" y="6417"/>
                  </a:cubicBezTo>
                  <a:lnTo>
                    <a:pt x="15413" y="6417"/>
                  </a:lnTo>
                  <a:cubicBezTo>
                    <a:pt x="15452" y="6410"/>
                    <a:pt x="15496" y="6392"/>
                    <a:pt x="15503" y="6357"/>
                  </a:cubicBezTo>
                  <a:lnTo>
                    <a:pt x="15491" y="6357"/>
                  </a:lnTo>
                  <a:cubicBezTo>
                    <a:pt x="15486" y="6352"/>
                    <a:pt x="15481" y="6349"/>
                    <a:pt x="15476" y="6348"/>
                  </a:cubicBezTo>
                  <a:lnTo>
                    <a:pt x="15476" y="6348"/>
                  </a:lnTo>
                  <a:cubicBezTo>
                    <a:pt x="15477" y="6348"/>
                    <a:pt x="15479" y="6348"/>
                    <a:pt x="15480" y="6348"/>
                  </a:cubicBezTo>
                  <a:cubicBezTo>
                    <a:pt x="15491" y="6348"/>
                    <a:pt x="15503" y="6351"/>
                    <a:pt x="15515" y="6357"/>
                  </a:cubicBezTo>
                  <a:cubicBezTo>
                    <a:pt x="15503" y="6345"/>
                    <a:pt x="15467" y="6345"/>
                    <a:pt x="15455" y="6345"/>
                  </a:cubicBezTo>
                  <a:cubicBezTo>
                    <a:pt x="15455" y="6345"/>
                    <a:pt x="15460" y="6345"/>
                    <a:pt x="15467" y="6345"/>
                  </a:cubicBezTo>
                  <a:lnTo>
                    <a:pt x="15467" y="6345"/>
                  </a:lnTo>
                  <a:cubicBezTo>
                    <a:pt x="15467" y="6345"/>
                    <a:pt x="15467" y="6345"/>
                    <a:pt x="15467" y="6345"/>
                  </a:cubicBezTo>
                  <a:lnTo>
                    <a:pt x="15467" y="6345"/>
                  </a:lnTo>
                  <a:lnTo>
                    <a:pt x="15467" y="6345"/>
                  </a:lnTo>
                  <a:cubicBezTo>
                    <a:pt x="15467" y="6345"/>
                    <a:pt x="15467" y="6345"/>
                    <a:pt x="15467" y="6345"/>
                  </a:cubicBezTo>
                  <a:lnTo>
                    <a:pt x="15467" y="6345"/>
                  </a:lnTo>
                  <a:cubicBezTo>
                    <a:pt x="15455" y="6333"/>
                    <a:pt x="15467" y="6333"/>
                    <a:pt x="15479" y="6333"/>
                  </a:cubicBezTo>
                  <a:lnTo>
                    <a:pt x="15407" y="6333"/>
                  </a:lnTo>
                  <a:cubicBezTo>
                    <a:pt x="15491" y="6333"/>
                    <a:pt x="15431" y="6309"/>
                    <a:pt x="15467" y="6309"/>
                  </a:cubicBezTo>
                  <a:cubicBezTo>
                    <a:pt x="15452" y="6309"/>
                    <a:pt x="15432" y="6300"/>
                    <a:pt x="15413" y="6296"/>
                  </a:cubicBezTo>
                  <a:lnTo>
                    <a:pt x="15413" y="6296"/>
                  </a:lnTo>
                  <a:cubicBezTo>
                    <a:pt x="15444" y="6293"/>
                    <a:pt x="15466" y="6286"/>
                    <a:pt x="15503" y="6286"/>
                  </a:cubicBezTo>
                  <a:cubicBezTo>
                    <a:pt x="15479" y="6274"/>
                    <a:pt x="15443" y="6274"/>
                    <a:pt x="15419" y="6274"/>
                  </a:cubicBezTo>
                  <a:cubicBezTo>
                    <a:pt x="15455" y="6262"/>
                    <a:pt x="15550" y="6262"/>
                    <a:pt x="15443" y="6250"/>
                  </a:cubicBezTo>
                  <a:cubicBezTo>
                    <a:pt x="15451" y="6246"/>
                    <a:pt x="15458" y="6243"/>
                    <a:pt x="15464" y="6241"/>
                  </a:cubicBezTo>
                  <a:lnTo>
                    <a:pt x="15464" y="6241"/>
                  </a:lnTo>
                  <a:cubicBezTo>
                    <a:pt x="15464" y="6241"/>
                    <a:pt x="15464" y="6241"/>
                    <a:pt x="15464" y="6241"/>
                  </a:cubicBezTo>
                  <a:cubicBezTo>
                    <a:pt x="15460" y="6241"/>
                    <a:pt x="15453" y="6241"/>
                    <a:pt x="15443" y="6238"/>
                  </a:cubicBezTo>
                  <a:cubicBezTo>
                    <a:pt x="15527" y="6214"/>
                    <a:pt x="15360" y="6202"/>
                    <a:pt x="15515" y="6179"/>
                  </a:cubicBezTo>
                  <a:cubicBezTo>
                    <a:pt x="15503" y="6173"/>
                    <a:pt x="15488" y="6170"/>
                    <a:pt x="15473" y="6170"/>
                  </a:cubicBezTo>
                  <a:cubicBezTo>
                    <a:pt x="15458" y="6170"/>
                    <a:pt x="15443" y="6173"/>
                    <a:pt x="15431" y="6179"/>
                  </a:cubicBezTo>
                  <a:cubicBezTo>
                    <a:pt x="15443" y="6167"/>
                    <a:pt x="15467" y="6167"/>
                    <a:pt x="15479" y="6167"/>
                  </a:cubicBezTo>
                  <a:cubicBezTo>
                    <a:pt x="15467" y="6167"/>
                    <a:pt x="15443" y="6155"/>
                    <a:pt x="15431" y="6155"/>
                  </a:cubicBezTo>
                  <a:cubicBezTo>
                    <a:pt x="15348" y="6155"/>
                    <a:pt x="15217" y="6179"/>
                    <a:pt x="15193" y="6179"/>
                  </a:cubicBezTo>
                  <a:cubicBezTo>
                    <a:pt x="15253" y="6179"/>
                    <a:pt x="15181" y="6202"/>
                    <a:pt x="15169" y="6214"/>
                  </a:cubicBezTo>
                  <a:cubicBezTo>
                    <a:pt x="15177" y="6214"/>
                    <a:pt x="15206" y="6209"/>
                    <a:pt x="15207" y="6209"/>
                  </a:cubicBezTo>
                  <a:lnTo>
                    <a:pt x="15207" y="6209"/>
                  </a:lnTo>
                  <a:cubicBezTo>
                    <a:pt x="15208" y="6209"/>
                    <a:pt x="15201" y="6210"/>
                    <a:pt x="15181" y="6214"/>
                  </a:cubicBezTo>
                  <a:lnTo>
                    <a:pt x="15241" y="6214"/>
                  </a:lnTo>
                  <a:cubicBezTo>
                    <a:pt x="15205" y="6214"/>
                    <a:pt x="15217" y="6226"/>
                    <a:pt x="15157" y="6226"/>
                  </a:cubicBezTo>
                  <a:cubicBezTo>
                    <a:pt x="15169" y="6226"/>
                    <a:pt x="15178" y="6226"/>
                    <a:pt x="15185" y="6227"/>
                  </a:cubicBezTo>
                  <a:lnTo>
                    <a:pt x="15185" y="6227"/>
                  </a:lnTo>
                  <a:cubicBezTo>
                    <a:pt x="15165" y="6232"/>
                    <a:pt x="15146" y="6238"/>
                    <a:pt x="15146" y="6238"/>
                  </a:cubicBezTo>
                  <a:cubicBezTo>
                    <a:pt x="15148" y="6241"/>
                    <a:pt x="15151" y="6242"/>
                    <a:pt x="15154" y="6242"/>
                  </a:cubicBezTo>
                  <a:cubicBezTo>
                    <a:pt x="15157" y="6242"/>
                    <a:pt x="15160" y="6241"/>
                    <a:pt x="15162" y="6241"/>
                  </a:cubicBezTo>
                  <a:cubicBezTo>
                    <a:pt x="15166" y="6241"/>
                    <a:pt x="15169" y="6244"/>
                    <a:pt x="15169" y="6262"/>
                  </a:cubicBezTo>
                  <a:cubicBezTo>
                    <a:pt x="15146" y="6250"/>
                    <a:pt x="14884" y="6167"/>
                    <a:pt x="14895" y="6155"/>
                  </a:cubicBezTo>
                  <a:cubicBezTo>
                    <a:pt x="14907" y="6147"/>
                    <a:pt x="14920" y="6140"/>
                    <a:pt x="14934" y="6135"/>
                  </a:cubicBezTo>
                  <a:lnTo>
                    <a:pt x="14934" y="6135"/>
                  </a:lnTo>
                  <a:cubicBezTo>
                    <a:pt x="14893" y="6143"/>
                    <a:pt x="14836" y="6153"/>
                    <a:pt x="14790" y="6153"/>
                  </a:cubicBezTo>
                  <a:cubicBezTo>
                    <a:pt x="14765" y="6153"/>
                    <a:pt x="14744" y="6150"/>
                    <a:pt x="14729" y="6143"/>
                  </a:cubicBezTo>
                  <a:cubicBezTo>
                    <a:pt x="14761" y="6121"/>
                    <a:pt x="14789" y="6114"/>
                    <a:pt x="14819" y="6114"/>
                  </a:cubicBezTo>
                  <a:cubicBezTo>
                    <a:pt x="14854" y="6114"/>
                    <a:pt x="14893" y="6124"/>
                    <a:pt x="14948" y="6130"/>
                  </a:cubicBezTo>
                  <a:lnTo>
                    <a:pt x="14948" y="6130"/>
                  </a:lnTo>
                  <a:cubicBezTo>
                    <a:pt x="14989" y="6117"/>
                    <a:pt x="15037" y="6112"/>
                    <a:pt x="15088" y="6112"/>
                  </a:cubicBezTo>
                  <a:cubicBezTo>
                    <a:pt x="15241" y="6112"/>
                    <a:pt x="15423" y="6155"/>
                    <a:pt x="15527" y="6155"/>
                  </a:cubicBezTo>
                  <a:cubicBezTo>
                    <a:pt x="15527" y="6161"/>
                    <a:pt x="15527" y="6164"/>
                    <a:pt x="15525" y="6164"/>
                  </a:cubicBezTo>
                  <a:cubicBezTo>
                    <a:pt x="15524" y="6164"/>
                    <a:pt x="15521" y="6161"/>
                    <a:pt x="15515" y="6155"/>
                  </a:cubicBezTo>
                  <a:lnTo>
                    <a:pt x="15515" y="6155"/>
                  </a:lnTo>
                  <a:cubicBezTo>
                    <a:pt x="15515" y="6167"/>
                    <a:pt x="15527" y="6167"/>
                    <a:pt x="15515" y="6202"/>
                  </a:cubicBezTo>
                  <a:cubicBezTo>
                    <a:pt x="15645" y="6192"/>
                    <a:pt x="15735" y="6141"/>
                    <a:pt x="15849" y="6141"/>
                  </a:cubicBezTo>
                  <a:cubicBezTo>
                    <a:pt x="15860" y="6141"/>
                    <a:pt x="15872" y="6142"/>
                    <a:pt x="15884" y="6143"/>
                  </a:cubicBezTo>
                  <a:cubicBezTo>
                    <a:pt x="15941" y="6152"/>
                    <a:pt x="16037" y="6231"/>
                    <a:pt x="16103" y="6231"/>
                  </a:cubicBezTo>
                  <a:cubicBezTo>
                    <a:pt x="16119" y="6231"/>
                    <a:pt x="16134" y="6226"/>
                    <a:pt x="16146" y="6214"/>
                  </a:cubicBezTo>
                  <a:cubicBezTo>
                    <a:pt x="16146" y="6214"/>
                    <a:pt x="16074" y="6179"/>
                    <a:pt x="16062" y="6167"/>
                  </a:cubicBezTo>
                  <a:cubicBezTo>
                    <a:pt x="16062" y="6167"/>
                    <a:pt x="16396" y="6155"/>
                    <a:pt x="16431" y="6143"/>
                  </a:cubicBezTo>
                  <a:cubicBezTo>
                    <a:pt x="16526" y="6143"/>
                    <a:pt x="16713" y="6087"/>
                    <a:pt x="16854" y="6087"/>
                  </a:cubicBezTo>
                  <a:cubicBezTo>
                    <a:pt x="16909" y="6087"/>
                    <a:pt x="16958" y="6096"/>
                    <a:pt x="16991" y="6119"/>
                  </a:cubicBezTo>
                  <a:cubicBezTo>
                    <a:pt x="17003" y="6119"/>
                    <a:pt x="16920" y="6143"/>
                    <a:pt x="16955" y="6155"/>
                  </a:cubicBezTo>
                  <a:cubicBezTo>
                    <a:pt x="17086" y="6119"/>
                    <a:pt x="17134" y="6107"/>
                    <a:pt x="17241" y="6071"/>
                  </a:cubicBezTo>
                  <a:cubicBezTo>
                    <a:pt x="17259" y="6067"/>
                    <a:pt x="17286" y="6065"/>
                    <a:pt x="17320" y="6065"/>
                  </a:cubicBezTo>
                  <a:cubicBezTo>
                    <a:pt x="17485" y="6065"/>
                    <a:pt x="17811" y="6112"/>
                    <a:pt x="17965" y="6112"/>
                  </a:cubicBezTo>
                  <a:cubicBezTo>
                    <a:pt x="18014" y="6112"/>
                    <a:pt x="18046" y="6107"/>
                    <a:pt x="18051" y="6095"/>
                  </a:cubicBezTo>
                  <a:lnTo>
                    <a:pt x="18051" y="6095"/>
                  </a:lnTo>
                  <a:cubicBezTo>
                    <a:pt x="18051" y="6107"/>
                    <a:pt x="18003" y="6131"/>
                    <a:pt x="18003" y="6131"/>
                  </a:cubicBezTo>
                  <a:cubicBezTo>
                    <a:pt x="18016" y="6132"/>
                    <a:pt x="18029" y="6132"/>
                    <a:pt x="18042" y="6132"/>
                  </a:cubicBezTo>
                  <a:cubicBezTo>
                    <a:pt x="18240" y="6132"/>
                    <a:pt x="18487" y="6064"/>
                    <a:pt x="18723" y="6064"/>
                  </a:cubicBezTo>
                  <a:cubicBezTo>
                    <a:pt x="18765" y="6064"/>
                    <a:pt x="18807" y="6066"/>
                    <a:pt x="18848" y="6071"/>
                  </a:cubicBezTo>
                  <a:cubicBezTo>
                    <a:pt x="18658" y="6036"/>
                    <a:pt x="19075" y="5952"/>
                    <a:pt x="19098" y="5940"/>
                  </a:cubicBezTo>
                  <a:cubicBezTo>
                    <a:pt x="19051" y="5928"/>
                    <a:pt x="19003" y="5917"/>
                    <a:pt x="18944" y="5905"/>
                  </a:cubicBezTo>
                  <a:cubicBezTo>
                    <a:pt x="18979" y="5898"/>
                    <a:pt x="19131" y="5878"/>
                    <a:pt x="19214" y="5878"/>
                  </a:cubicBezTo>
                  <a:cubicBezTo>
                    <a:pt x="19272" y="5878"/>
                    <a:pt x="19297" y="5887"/>
                    <a:pt x="19229" y="5917"/>
                  </a:cubicBezTo>
                  <a:cubicBezTo>
                    <a:pt x="19244" y="5912"/>
                    <a:pt x="19261" y="5909"/>
                    <a:pt x="19278" y="5909"/>
                  </a:cubicBezTo>
                  <a:cubicBezTo>
                    <a:pt x="19302" y="5909"/>
                    <a:pt x="19327" y="5915"/>
                    <a:pt x="19348" y="5928"/>
                  </a:cubicBezTo>
                  <a:cubicBezTo>
                    <a:pt x="19384" y="5988"/>
                    <a:pt x="18944" y="5940"/>
                    <a:pt x="19003" y="6059"/>
                  </a:cubicBezTo>
                  <a:cubicBezTo>
                    <a:pt x="19029" y="6052"/>
                    <a:pt x="19061" y="6048"/>
                    <a:pt x="19097" y="6048"/>
                  </a:cubicBezTo>
                  <a:cubicBezTo>
                    <a:pt x="19222" y="6048"/>
                    <a:pt x="19396" y="6089"/>
                    <a:pt x="19563" y="6107"/>
                  </a:cubicBezTo>
                  <a:cubicBezTo>
                    <a:pt x="19597" y="6110"/>
                    <a:pt x="19632" y="6112"/>
                    <a:pt x="19667" y="6112"/>
                  </a:cubicBezTo>
                  <a:cubicBezTo>
                    <a:pt x="20017" y="6112"/>
                    <a:pt x="20384" y="5962"/>
                    <a:pt x="20741" y="5940"/>
                  </a:cubicBezTo>
                  <a:lnTo>
                    <a:pt x="20741" y="5940"/>
                  </a:lnTo>
                  <a:cubicBezTo>
                    <a:pt x="20622" y="5988"/>
                    <a:pt x="20730" y="5988"/>
                    <a:pt x="20730" y="6059"/>
                  </a:cubicBezTo>
                  <a:cubicBezTo>
                    <a:pt x="20673" y="6044"/>
                    <a:pt x="20617" y="6038"/>
                    <a:pt x="20560" y="6038"/>
                  </a:cubicBezTo>
                  <a:cubicBezTo>
                    <a:pt x="20411" y="6038"/>
                    <a:pt x="20262" y="6079"/>
                    <a:pt x="20112" y="6083"/>
                  </a:cubicBezTo>
                  <a:lnTo>
                    <a:pt x="20112" y="6083"/>
                  </a:lnTo>
                  <a:cubicBezTo>
                    <a:pt x="20100" y="6081"/>
                    <a:pt x="20089" y="6080"/>
                    <a:pt x="20083" y="6080"/>
                  </a:cubicBezTo>
                  <a:cubicBezTo>
                    <a:pt x="20078" y="6080"/>
                    <a:pt x="20078" y="6081"/>
                    <a:pt x="20087" y="6083"/>
                  </a:cubicBezTo>
                  <a:cubicBezTo>
                    <a:pt x="20095" y="6083"/>
                    <a:pt x="20104" y="6083"/>
                    <a:pt x="20112" y="6083"/>
                  </a:cubicBezTo>
                  <a:lnTo>
                    <a:pt x="20112" y="6083"/>
                  </a:lnTo>
                  <a:cubicBezTo>
                    <a:pt x="20155" y="6089"/>
                    <a:pt x="20218" y="6104"/>
                    <a:pt x="20158" y="6119"/>
                  </a:cubicBezTo>
                  <a:cubicBezTo>
                    <a:pt x="20291" y="6105"/>
                    <a:pt x="20407" y="6099"/>
                    <a:pt x="20521" y="6099"/>
                  </a:cubicBezTo>
                  <a:cubicBezTo>
                    <a:pt x="20602" y="6099"/>
                    <a:pt x="20681" y="6102"/>
                    <a:pt x="20765" y="6107"/>
                  </a:cubicBezTo>
                  <a:cubicBezTo>
                    <a:pt x="20753" y="6167"/>
                    <a:pt x="20741" y="6226"/>
                    <a:pt x="20730" y="6286"/>
                  </a:cubicBezTo>
                  <a:cubicBezTo>
                    <a:pt x="20740" y="6286"/>
                    <a:pt x="20753" y="6281"/>
                    <a:pt x="20760" y="6281"/>
                  </a:cubicBezTo>
                  <a:cubicBezTo>
                    <a:pt x="20769" y="6281"/>
                    <a:pt x="20768" y="6288"/>
                    <a:pt x="20741" y="6321"/>
                  </a:cubicBezTo>
                  <a:cubicBezTo>
                    <a:pt x="20748" y="6324"/>
                    <a:pt x="20752" y="6326"/>
                    <a:pt x="20755" y="6326"/>
                  </a:cubicBezTo>
                  <a:cubicBezTo>
                    <a:pt x="20775" y="6326"/>
                    <a:pt x="20757" y="6281"/>
                    <a:pt x="20783" y="6281"/>
                  </a:cubicBezTo>
                  <a:cubicBezTo>
                    <a:pt x="20788" y="6281"/>
                    <a:pt x="20793" y="6283"/>
                    <a:pt x="20801" y="6286"/>
                  </a:cubicBezTo>
                  <a:cubicBezTo>
                    <a:pt x="20718" y="6309"/>
                    <a:pt x="20801" y="6440"/>
                    <a:pt x="20718" y="6452"/>
                  </a:cubicBezTo>
                  <a:cubicBezTo>
                    <a:pt x="20718" y="6476"/>
                    <a:pt x="20753" y="6488"/>
                    <a:pt x="20765" y="6500"/>
                  </a:cubicBezTo>
                  <a:cubicBezTo>
                    <a:pt x="20746" y="6526"/>
                    <a:pt x="20730" y="6537"/>
                    <a:pt x="20720" y="6537"/>
                  </a:cubicBezTo>
                  <a:cubicBezTo>
                    <a:pt x="20711" y="6537"/>
                    <a:pt x="20706" y="6528"/>
                    <a:pt x="20706" y="6512"/>
                  </a:cubicBezTo>
                  <a:cubicBezTo>
                    <a:pt x="20694" y="6536"/>
                    <a:pt x="20694" y="6571"/>
                    <a:pt x="20706" y="6607"/>
                  </a:cubicBezTo>
                  <a:cubicBezTo>
                    <a:pt x="20706" y="6595"/>
                    <a:pt x="20718" y="6583"/>
                    <a:pt x="20718" y="6571"/>
                  </a:cubicBezTo>
                  <a:cubicBezTo>
                    <a:pt x="20753" y="6702"/>
                    <a:pt x="20801" y="6917"/>
                    <a:pt x="20789" y="7036"/>
                  </a:cubicBezTo>
                  <a:cubicBezTo>
                    <a:pt x="20765" y="7048"/>
                    <a:pt x="20753" y="7048"/>
                    <a:pt x="20730" y="7048"/>
                  </a:cubicBezTo>
                  <a:cubicBezTo>
                    <a:pt x="20753" y="7107"/>
                    <a:pt x="20765" y="7095"/>
                    <a:pt x="20813" y="7131"/>
                  </a:cubicBezTo>
                  <a:cubicBezTo>
                    <a:pt x="20801" y="7143"/>
                    <a:pt x="20801" y="7143"/>
                    <a:pt x="20789" y="7143"/>
                  </a:cubicBezTo>
                  <a:cubicBezTo>
                    <a:pt x="20813" y="7155"/>
                    <a:pt x="20825" y="7179"/>
                    <a:pt x="20837" y="7202"/>
                  </a:cubicBezTo>
                  <a:cubicBezTo>
                    <a:pt x="20821" y="7183"/>
                    <a:pt x="20809" y="7175"/>
                    <a:pt x="20799" y="7175"/>
                  </a:cubicBezTo>
                  <a:cubicBezTo>
                    <a:pt x="20753" y="7175"/>
                    <a:pt x="20749" y="7336"/>
                    <a:pt x="20730" y="7345"/>
                  </a:cubicBezTo>
                  <a:cubicBezTo>
                    <a:pt x="20738" y="7350"/>
                    <a:pt x="20746" y="7352"/>
                    <a:pt x="20752" y="7352"/>
                  </a:cubicBezTo>
                  <a:cubicBezTo>
                    <a:pt x="20787" y="7352"/>
                    <a:pt x="20786" y="7294"/>
                    <a:pt x="20804" y="7294"/>
                  </a:cubicBezTo>
                  <a:cubicBezTo>
                    <a:pt x="20809" y="7294"/>
                    <a:pt x="20816" y="7298"/>
                    <a:pt x="20825" y="7310"/>
                  </a:cubicBezTo>
                  <a:cubicBezTo>
                    <a:pt x="20872" y="7369"/>
                    <a:pt x="20741" y="7441"/>
                    <a:pt x="20741" y="7441"/>
                  </a:cubicBezTo>
                  <a:cubicBezTo>
                    <a:pt x="20706" y="7476"/>
                    <a:pt x="20741" y="7560"/>
                    <a:pt x="20789" y="7560"/>
                  </a:cubicBezTo>
                  <a:cubicBezTo>
                    <a:pt x="20789" y="7548"/>
                    <a:pt x="20777" y="7524"/>
                    <a:pt x="20777" y="7500"/>
                  </a:cubicBezTo>
                  <a:lnTo>
                    <a:pt x="20777" y="7500"/>
                  </a:lnTo>
                  <a:cubicBezTo>
                    <a:pt x="20813" y="7536"/>
                    <a:pt x="20837" y="7572"/>
                    <a:pt x="20825" y="7619"/>
                  </a:cubicBezTo>
                  <a:cubicBezTo>
                    <a:pt x="20813" y="7615"/>
                    <a:pt x="20804" y="7612"/>
                    <a:pt x="20797" y="7609"/>
                  </a:cubicBezTo>
                  <a:lnTo>
                    <a:pt x="20797" y="7609"/>
                  </a:lnTo>
                  <a:cubicBezTo>
                    <a:pt x="20803" y="7616"/>
                    <a:pt x="20804" y="7628"/>
                    <a:pt x="20789" y="7643"/>
                  </a:cubicBezTo>
                  <a:cubicBezTo>
                    <a:pt x="20730" y="7631"/>
                    <a:pt x="20765" y="7560"/>
                    <a:pt x="20730" y="7536"/>
                  </a:cubicBezTo>
                  <a:lnTo>
                    <a:pt x="20730" y="7536"/>
                  </a:lnTo>
                  <a:cubicBezTo>
                    <a:pt x="20698" y="7546"/>
                    <a:pt x="20760" y="7585"/>
                    <a:pt x="20724" y="7585"/>
                  </a:cubicBezTo>
                  <a:cubicBezTo>
                    <a:pt x="20720" y="7585"/>
                    <a:pt x="20714" y="7585"/>
                    <a:pt x="20706" y="7583"/>
                  </a:cubicBezTo>
                  <a:lnTo>
                    <a:pt x="20706" y="7583"/>
                  </a:lnTo>
                  <a:cubicBezTo>
                    <a:pt x="20789" y="7607"/>
                    <a:pt x="20694" y="7643"/>
                    <a:pt x="20753" y="7691"/>
                  </a:cubicBezTo>
                  <a:cubicBezTo>
                    <a:pt x="20741" y="7687"/>
                    <a:pt x="20734" y="7686"/>
                    <a:pt x="20731" y="7686"/>
                  </a:cubicBezTo>
                  <a:cubicBezTo>
                    <a:pt x="20722" y="7686"/>
                    <a:pt x="20741" y="7697"/>
                    <a:pt x="20741" y="7714"/>
                  </a:cubicBezTo>
                  <a:cubicBezTo>
                    <a:pt x="20730" y="7714"/>
                    <a:pt x="20718" y="7703"/>
                    <a:pt x="20694" y="7691"/>
                  </a:cubicBezTo>
                  <a:lnTo>
                    <a:pt x="20694" y="7691"/>
                  </a:lnTo>
                  <a:cubicBezTo>
                    <a:pt x="20702" y="7715"/>
                    <a:pt x="20699" y="7739"/>
                    <a:pt x="20693" y="7763"/>
                  </a:cubicBezTo>
                  <a:lnTo>
                    <a:pt x="20693" y="7763"/>
                  </a:lnTo>
                  <a:cubicBezTo>
                    <a:pt x="20696" y="7761"/>
                    <a:pt x="20699" y="7760"/>
                    <a:pt x="20703" y="7760"/>
                  </a:cubicBezTo>
                  <a:cubicBezTo>
                    <a:pt x="20711" y="7760"/>
                    <a:pt x="20720" y="7763"/>
                    <a:pt x="20729" y="7763"/>
                  </a:cubicBezTo>
                  <a:cubicBezTo>
                    <a:pt x="20738" y="7763"/>
                    <a:pt x="20747" y="7760"/>
                    <a:pt x="20753" y="7750"/>
                  </a:cubicBezTo>
                  <a:lnTo>
                    <a:pt x="20753" y="7750"/>
                  </a:lnTo>
                  <a:cubicBezTo>
                    <a:pt x="20801" y="7833"/>
                    <a:pt x="20658" y="7810"/>
                    <a:pt x="20682" y="7893"/>
                  </a:cubicBezTo>
                  <a:cubicBezTo>
                    <a:pt x="20682" y="7876"/>
                    <a:pt x="20688" y="7865"/>
                    <a:pt x="20701" y="7865"/>
                  </a:cubicBezTo>
                  <a:cubicBezTo>
                    <a:pt x="20706" y="7865"/>
                    <a:pt x="20711" y="7866"/>
                    <a:pt x="20718" y="7869"/>
                  </a:cubicBezTo>
                  <a:cubicBezTo>
                    <a:pt x="20670" y="7988"/>
                    <a:pt x="20718" y="7893"/>
                    <a:pt x="20765" y="8000"/>
                  </a:cubicBezTo>
                  <a:lnTo>
                    <a:pt x="20730" y="8000"/>
                  </a:lnTo>
                  <a:cubicBezTo>
                    <a:pt x="20706" y="8072"/>
                    <a:pt x="20801" y="8012"/>
                    <a:pt x="20777" y="8084"/>
                  </a:cubicBezTo>
                  <a:cubicBezTo>
                    <a:pt x="20765" y="8072"/>
                    <a:pt x="20741" y="8060"/>
                    <a:pt x="20730" y="8060"/>
                  </a:cubicBezTo>
                  <a:cubicBezTo>
                    <a:pt x="20706" y="8084"/>
                    <a:pt x="20765" y="8084"/>
                    <a:pt x="20694" y="8084"/>
                  </a:cubicBezTo>
                  <a:cubicBezTo>
                    <a:pt x="20705" y="8084"/>
                    <a:pt x="20765" y="8193"/>
                    <a:pt x="20776" y="8203"/>
                  </a:cubicBezTo>
                  <a:lnTo>
                    <a:pt x="20776" y="8203"/>
                  </a:lnTo>
                  <a:cubicBezTo>
                    <a:pt x="20753" y="8203"/>
                    <a:pt x="20741" y="8215"/>
                    <a:pt x="20741" y="8238"/>
                  </a:cubicBezTo>
                  <a:cubicBezTo>
                    <a:pt x="20682" y="8203"/>
                    <a:pt x="20777" y="8191"/>
                    <a:pt x="20694" y="8179"/>
                  </a:cubicBezTo>
                  <a:lnTo>
                    <a:pt x="20694" y="8179"/>
                  </a:lnTo>
                  <a:cubicBezTo>
                    <a:pt x="20682" y="8203"/>
                    <a:pt x="20682" y="8226"/>
                    <a:pt x="20694" y="8262"/>
                  </a:cubicBezTo>
                  <a:cubicBezTo>
                    <a:pt x="20696" y="8252"/>
                    <a:pt x="20700" y="8248"/>
                    <a:pt x="20705" y="8248"/>
                  </a:cubicBezTo>
                  <a:cubicBezTo>
                    <a:pt x="20720" y="8248"/>
                    <a:pt x="20744" y="8300"/>
                    <a:pt x="20753" y="8310"/>
                  </a:cubicBezTo>
                  <a:cubicBezTo>
                    <a:pt x="20737" y="8302"/>
                    <a:pt x="20727" y="8298"/>
                    <a:pt x="20721" y="8298"/>
                  </a:cubicBezTo>
                  <a:cubicBezTo>
                    <a:pt x="20710" y="8298"/>
                    <a:pt x="20718" y="8314"/>
                    <a:pt x="20741" y="8345"/>
                  </a:cubicBezTo>
                  <a:cubicBezTo>
                    <a:pt x="20706" y="8345"/>
                    <a:pt x="20682" y="8334"/>
                    <a:pt x="20658" y="8310"/>
                  </a:cubicBezTo>
                  <a:lnTo>
                    <a:pt x="20658" y="8310"/>
                  </a:lnTo>
                  <a:cubicBezTo>
                    <a:pt x="20670" y="8405"/>
                    <a:pt x="20730" y="8619"/>
                    <a:pt x="20646" y="8715"/>
                  </a:cubicBezTo>
                  <a:cubicBezTo>
                    <a:pt x="20648" y="8721"/>
                    <a:pt x="20652" y="8724"/>
                    <a:pt x="20657" y="8724"/>
                  </a:cubicBezTo>
                  <a:cubicBezTo>
                    <a:pt x="20668" y="8724"/>
                    <a:pt x="20685" y="8708"/>
                    <a:pt x="20701" y="8708"/>
                  </a:cubicBezTo>
                  <a:cubicBezTo>
                    <a:pt x="20712" y="8708"/>
                    <a:pt x="20722" y="8715"/>
                    <a:pt x="20730" y="8738"/>
                  </a:cubicBezTo>
                  <a:cubicBezTo>
                    <a:pt x="20718" y="8774"/>
                    <a:pt x="20706" y="8774"/>
                    <a:pt x="20670" y="8774"/>
                  </a:cubicBezTo>
                  <a:cubicBezTo>
                    <a:pt x="20718" y="8798"/>
                    <a:pt x="20730" y="8834"/>
                    <a:pt x="20706" y="8881"/>
                  </a:cubicBezTo>
                  <a:cubicBezTo>
                    <a:pt x="20706" y="8871"/>
                    <a:pt x="20664" y="8828"/>
                    <a:pt x="20623" y="8828"/>
                  </a:cubicBezTo>
                  <a:cubicBezTo>
                    <a:pt x="20615" y="8828"/>
                    <a:pt x="20606" y="8830"/>
                    <a:pt x="20599" y="8834"/>
                  </a:cubicBezTo>
                  <a:cubicBezTo>
                    <a:pt x="20706" y="8846"/>
                    <a:pt x="20610" y="8965"/>
                    <a:pt x="20718" y="8976"/>
                  </a:cubicBezTo>
                  <a:cubicBezTo>
                    <a:pt x="20718" y="8976"/>
                    <a:pt x="20702" y="8992"/>
                    <a:pt x="20691" y="8992"/>
                  </a:cubicBezTo>
                  <a:cubicBezTo>
                    <a:pt x="20691" y="8992"/>
                    <a:pt x="20691" y="8992"/>
                    <a:pt x="20691" y="8992"/>
                  </a:cubicBezTo>
                  <a:lnTo>
                    <a:pt x="20691" y="8992"/>
                  </a:lnTo>
                  <a:cubicBezTo>
                    <a:pt x="20709" y="9043"/>
                    <a:pt x="20747" y="9197"/>
                    <a:pt x="20777" y="9227"/>
                  </a:cubicBezTo>
                  <a:cubicBezTo>
                    <a:pt x="20771" y="9232"/>
                    <a:pt x="20768" y="9235"/>
                    <a:pt x="20765" y="9235"/>
                  </a:cubicBezTo>
                  <a:cubicBezTo>
                    <a:pt x="20762" y="9235"/>
                    <a:pt x="20759" y="9232"/>
                    <a:pt x="20753" y="9227"/>
                  </a:cubicBezTo>
                  <a:lnTo>
                    <a:pt x="20753" y="9227"/>
                  </a:lnTo>
                  <a:cubicBezTo>
                    <a:pt x="20765" y="9238"/>
                    <a:pt x="20765" y="9250"/>
                    <a:pt x="20777" y="9262"/>
                  </a:cubicBezTo>
                  <a:cubicBezTo>
                    <a:pt x="20769" y="9262"/>
                    <a:pt x="20719" y="9227"/>
                    <a:pt x="20694" y="9227"/>
                  </a:cubicBezTo>
                  <a:cubicBezTo>
                    <a:pt x="20684" y="9227"/>
                    <a:pt x="20678" y="9233"/>
                    <a:pt x="20682" y="9250"/>
                  </a:cubicBezTo>
                  <a:cubicBezTo>
                    <a:pt x="20707" y="9259"/>
                    <a:pt x="20715" y="9279"/>
                    <a:pt x="20708" y="9299"/>
                  </a:cubicBezTo>
                  <a:lnTo>
                    <a:pt x="20708" y="9299"/>
                  </a:lnTo>
                  <a:cubicBezTo>
                    <a:pt x="20707" y="9298"/>
                    <a:pt x="20707" y="9298"/>
                    <a:pt x="20706" y="9298"/>
                  </a:cubicBezTo>
                  <a:lnTo>
                    <a:pt x="20706" y="9298"/>
                  </a:lnTo>
                  <a:cubicBezTo>
                    <a:pt x="20693" y="9304"/>
                    <a:pt x="20694" y="9310"/>
                    <a:pt x="20699" y="9316"/>
                  </a:cubicBezTo>
                  <a:lnTo>
                    <a:pt x="20699" y="9316"/>
                  </a:lnTo>
                  <a:cubicBezTo>
                    <a:pt x="20703" y="9311"/>
                    <a:pt x="20706" y="9305"/>
                    <a:pt x="20708" y="9299"/>
                  </a:cubicBezTo>
                  <a:lnTo>
                    <a:pt x="20708" y="9299"/>
                  </a:lnTo>
                  <a:cubicBezTo>
                    <a:pt x="20752" y="9310"/>
                    <a:pt x="20729" y="9322"/>
                    <a:pt x="20718" y="9334"/>
                  </a:cubicBezTo>
                  <a:cubicBezTo>
                    <a:pt x="20712" y="9328"/>
                    <a:pt x="20703" y="9322"/>
                    <a:pt x="20699" y="9316"/>
                  </a:cubicBezTo>
                  <a:lnTo>
                    <a:pt x="20699" y="9316"/>
                  </a:lnTo>
                  <a:cubicBezTo>
                    <a:pt x="20697" y="9318"/>
                    <a:pt x="20696" y="9320"/>
                    <a:pt x="20694" y="9322"/>
                  </a:cubicBezTo>
                  <a:cubicBezTo>
                    <a:pt x="20670" y="9334"/>
                    <a:pt x="20670" y="9322"/>
                    <a:pt x="20610" y="9381"/>
                  </a:cubicBezTo>
                  <a:cubicBezTo>
                    <a:pt x="20646" y="9346"/>
                    <a:pt x="20682" y="9334"/>
                    <a:pt x="20730" y="9334"/>
                  </a:cubicBezTo>
                  <a:cubicBezTo>
                    <a:pt x="20682" y="9405"/>
                    <a:pt x="20741" y="9405"/>
                    <a:pt x="20658" y="9429"/>
                  </a:cubicBezTo>
                  <a:cubicBezTo>
                    <a:pt x="20691" y="9485"/>
                    <a:pt x="20756" y="9488"/>
                    <a:pt x="20667" y="9518"/>
                  </a:cubicBezTo>
                  <a:lnTo>
                    <a:pt x="20667" y="9518"/>
                  </a:lnTo>
                  <a:cubicBezTo>
                    <a:pt x="20663" y="9513"/>
                    <a:pt x="20659" y="9510"/>
                    <a:pt x="20655" y="9510"/>
                  </a:cubicBezTo>
                  <a:cubicBezTo>
                    <a:pt x="20651" y="9510"/>
                    <a:pt x="20648" y="9514"/>
                    <a:pt x="20646" y="9524"/>
                  </a:cubicBezTo>
                  <a:cubicBezTo>
                    <a:pt x="20654" y="9522"/>
                    <a:pt x="20661" y="9520"/>
                    <a:pt x="20667" y="9518"/>
                  </a:cubicBezTo>
                  <a:lnTo>
                    <a:pt x="20667" y="9518"/>
                  </a:lnTo>
                  <a:cubicBezTo>
                    <a:pt x="20696" y="9550"/>
                    <a:pt x="20741" y="9667"/>
                    <a:pt x="20741" y="9667"/>
                  </a:cubicBezTo>
                  <a:cubicBezTo>
                    <a:pt x="20735" y="9673"/>
                    <a:pt x="20730" y="9676"/>
                    <a:pt x="20724" y="9676"/>
                  </a:cubicBezTo>
                  <a:cubicBezTo>
                    <a:pt x="20718" y="9676"/>
                    <a:pt x="20712" y="9673"/>
                    <a:pt x="20706" y="9667"/>
                  </a:cubicBezTo>
                  <a:lnTo>
                    <a:pt x="20706" y="9667"/>
                  </a:lnTo>
                  <a:cubicBezTo>
                    <a:pt x="20707" y="9669"/>
                    <a:pt x="20789" y="9750"/>
                    <a:pt x="20789" y="9750"/>
                  </a:cubicBezTo>
                  <a:cubicBezTo>
                    <a:pt x="20765" y="9782"/>
                    <a:pt x="20768" y="9793"/>
                    <a:pt x="20755" y="9793"/>
                  </a:cubicBezTo>
                  <a:cubicBezTo>
                    <a:pt x="20748" y="9793"/>
                    <a:pt x="20737" y="9790"/>
                    <a:pt x="20718" y="9786"/>
                  </a:cubicBezTo>
                  <a:lnTo>
                    <a:pt x="20718" y="9786"/>
                  </a:lnTo>
                  <a:cubicBezTo>
                    <a:pt x="20741" y="9810"/>
                    <a:pt x="20753" y="9846"/>
                    <a:pt x="20765" y="9881"/>
                  </a:cubicBezTo>
                  <a:cubicBezTo>
                    <a:pt x="20741" y="9881"/>
                    <a:pt x="20734" y="9897"/>
                    <a:pt x="20724" y="9897"/>
                  </a:cubicBezTo>
                  <a:cubicBezTo>
                    <a:pt x="20719" y="9897"/>
                    <a:pt x="20714" y="9893"/>
                    <a:pt x="20706" y="9881"/>
                  </a:cubicBezTo>
                  <a:lnTo>
                    <a:pt x="20706" y="9881"/>
                  </a:lnTo>
                  <a:cubicBezTo>
                    <a:pt x="20695" y="9892"/>
                    <a:pt x="20781" y="9980"/>
                    <a:pt x="20781" y="9980"/>
                  </a:cubicBezTo>
                  <a:cubicBezTo>
                    <a:pt x="20781" y="9980"/>
                    <a:pt x="20780" y="9979"/>
                    <a:pt x="20777" y="9977"/>
                  </a:cubicBezTo>
                  <a:cubicBezTo>
                    <a:pt x="20752" y="9951"/>
                    <a:pt x="20733" y="9939"/>
                    <a:pt x="20723" y="9939"/>
                  </a:cubicBezTo>
                  <a:cubicBezTo>
                    <a:pt x="20714" y="9939"/>
                    <a:pt x="20712" y="9948"/>
                    <a:pt x="20718" y="9965"/>
                  </a:cubicBezTo>
                  <a:cubicBezTo>
                    <a:pt x="20706" y="9965"/>
                    <a:pt x="20682" y="9953"/>
                    <a:pt x="20670" y="9953"/>
                  </a:cubicBezTo>
                  <a:cubicBezTo>
                    <a:pt x="20634" y="10024"/>
                    <a:pt x="20718" y="10108"/>
                    <a:pt x="20694" y="10239"/>
                  </a:cubicBezTo>
                  <a:cubicBezTo>
                    <a:pt x="20672" y="10206"/>
                    <a:pt x="20670" y="10198"/>
                    <a:pt x="20675" y="10198"/>
                  </a:cubicBezTo>
                  <a:cubicBezTo>
                    <a:pt x="20679" y="10198"/>
                    <a:pt x="20688" y="10205"/>
                    <a:pt x="20692" y="10205"/>
                  </a:cubicBezTo>
                  <a:cubicBezTo>
                    <a:pt x="20693" y="10205"/>
                    <a:pt x="20694" y="10204"/>
                    <a:pt x="20694" y="10203"/>
                  </a:cubicBezTo>
                  <a:cubicBezTo>
                    <a:pt x="20682" y="10191"/>
                    <a:pt x="20670" y="10179"/>
                    <a:pt x="20658" y="10167"/>
                  </a:cubicBezTo>
                  <a:cubicBezTo>
                    <a:pt x="20658" y="10193"/>
                    <a:pt x="20655" y="10204"/>
                    <a:pt x="20644" y="10204"/>
                  </a:cubicBezTo>
                  <a:cubicBezTo>
                    <a:pt x="20635" y="10204"/>
                    <a:pt x="20621" y="10196"/>
                    <a:pt x="20599" y="10179"/>
                  </a:cubicBezTo>
                  <a:cubicBezTo>
                    <a:pt x="20646" y="10179"/>
                    <a:pt x="20610" y="10108"/>
                    <a:pt x="20634" y="10084"/>
                  </a:cubicBezTo>
                  <a:lnTo>
                    <a:pt x="20634" y="10084"/>
                  </a:lnTo>
                  <a:cubicBezTo>
                    <a:pt x="20629" y="10089"/>
                    <a:pt x="20624" y="10092"/>
                    <a:pt x="20619" y="10092"/>
                  </a:cubicBezTo>
                  <a:cubicBezTo>
                    <a:pt x="20613" y="10092"/>
                    <a:pt x="20606" y="10086"/>
                    <a:pt x="20599" y="10072"/>
                  </a:cubicBezTo>
                  <a:lnTo>
                    <a:pt x="20599" y="10072"/>
                  </a:lnTo>
                  <a:cubicBezTo>
                    <a:pt x="20599" y="10108"/>
                    <a:pt x="20599" y="10131"/>
                    <a:pt x="20610" y="10167"/>
                  </a:cubicBezTo>
                  <a:cubicBezTo>
                    <a:pt x="20599" y="10161"/>
                    <a:pt x="20590" y="10158"/>
                    <a:pt x="20581" y="10158"/>
                  </a:cubicBezTo>
                  <a:cubicBezTo>
                    <a:pt x="20572" y="10158"/>
                    <a:pt x="20563" y="10161"/>
                    <a:pt x="20551" y="10167"/>
                  </a:cubicBezTo>
                  <a:cubicBezTo>
                    <a:pt x="20622" y="10191"/>
                    <a:pt x="20575" y="10239"/>
                    <a:pt x="20587" y="10286"/>
                  </a:cubicBezTo>
                  <a:cubicBezTo>
                    <a:pt x="20580" y="10283"/>
                    <a:pt x="20574" y="10279"/>
                    <a:pt x="20570" y="10274"/>
                  </a:cubicBezTo>
                  <a:lnTo>
                    <a:pt x="20570" y="10274"/>
                  </a:lnTo>
                  <a:cubicBezTo>
                    <a:pt x="20555" y="10302"/>
                    <a:pt x="20530" y="10336"/>
                    <a:pt x="20515" y="10353"/>
                  </a:cubicBezTo>
                  <a:lnTo>
                    <a:pt x="20515" y="10353"/>
                  </a:lnTo>
                  <a:cubicBezTo>
                    <a:pt x="20515" y="10353"/>
                    <a:pt x="20516" y="10353"/>
                    <a:pt x="20517" y="10353"/>
                  </a:cubicBezTo>
                  <a:cubicBezTo>
                    <a:pt x="20526" y="10353"/>
                    <a:pt x="20521" y="10367"/>
                    <a:pt x="20503" y="10393"/>
                  </a:cubicBezTo>
                  <a:cubicBezTo>
                    <a:pt x="20496" y="10386"/>
                    <a:pt x="20492" y="10384"/>
                    <a:pt x="20490" y="10384"/>
                  </a:cubicBezTo>
                  <a:cubicBezTo>
                    <a:pt x="20488" y="10384"/>
                    <a:pt x="20487" y="10386"/>
                    <a:pt x="20486" y="10386"/>
                  </a:cubicBezTo>
                  <a:cubicBezTo>
                    <a:pt x="20485" y="10386"/>
                    <a:pt x="20484" y="10383"/>
                    <a:pt x="20480" y="10370"/>
                  </a:cubicBezTo>
                  <a:lnTo>
                    <a:pt x="20480" y="10370"/>
                  </a:lnTo>
                  <a:cubicBezTo>
                    <a:pt x="20491" y="10404"/>
                    <a:pt x="20491" y="10515"/>
                    <a:pt x="20491" y="10524"/>
                  </a:cubicBezTo>
                  <a:lnTo>
                    <a:pt x="20491" y="10524"/>
                  </a:lnTo>
                  <a:cubicBezTo>
                    <a:pt x="20485" y="10515"/>
                    <a:pt x="20478" y="10508"/>
                    <a:pt x="20478" y="10508"/>
                  </a:cubicBezTo>
                  <a:lnTo>
                    <a:pt x="20478" y="10508"/>
                  </a:lnTo>
                  <a:cubicBezTo>
                    <a:pt x="20478" y="10508"/>
                    <a:pt x="20481" y="10512"/>
                    <a:pt x="20491" y="10524"/>
                  </a:cubicBezTo>
                  <a:cubicBezTo>
                    <a:pt x="20491" y="10524"/>
                    <a:pt x="20491" y="10524"/>
                    <a:pt x="20491" y="10524"/>
                  </a:cubicBezTo>
                  <a:lnTo>
                    <a:pt x="20491" y="10524"/>
                  </a:lnTo>
                  <a:cubicBezTo>
                    <a:pt x="20501" y="10536"/>
                    <a:pt x="20512" y="10551"/>
                    <a:pt x="20507" y="10551"/>
                  </a:cubicBezTo>
                  <a:cubicBezTo>
                    <a:pt x="20503" y="10551"/>
                    <a:pt x="20483" y="10536"/>
                    <a:pt x="20432" y="10489"/>
                  </a:cubicBezTo>
                  <a:lnTo>
                    <a:pt x="20432" y="10489"/>
                  </a:lnTo>
                  <a:cubicBezTo>
                    <a:pt x="20456" y="10529"/>
                    <a:pt x="20475" y="10590"/>
                    <a:pt x="20477" y="10612"/>
                  </a:cubicBezTo>
                  <a:lnTo>
                    <a:pt x="20477" y="10612"/>
                  </a:lnTo>
                  <a:cubicBezTo>
                    <a:pt x="20549" y="10643"/>
                    <a:pt x="20529" y="10645"/>
                    <a:pt x="20587" y="10691"/>
                  </a:cubicBezTo>
                  <a:cubicBezTo>
                    <a:pt x="20596" y="10688"/>
                    <a:pt x="20604" y="10687"/>
                    <a:pt x="20611" y="10687"/>
                  </a:cubicBezTo>
                  <a:cubicBezTo>
                    <a:pt x="20634" y="10687"/>
                    <a:pt x="20652" y="10700"/>
                    <a:pt x="20670" y="10727"/>
                  </a:cubicBezTo>
                  <a:cubicBezTo>
                    <a:pt x="20658" y="10679"/>
                    <a:pt x="20646" y="10643"/>
                    <a:pt x="20634" y="10596"/>
                  </a:cubicBezTo>
                  <a:lnTo>
                    <a:pt x="20634" y="10596"/>
                  </a:lnTo>
                  <a:cubicBezTo>
                    <a:pt x="20646" y="10608"/>
                    <a:pt x="20658" y="10608"/>
                    <a:pt x="20658" y="10620"/>
                  </a:cubicBezTo>
                  <a:cubicBezTo>
                    <a:pt x="20692" y="10530"/>
                    <a:pt x="20725" y="10452"/>
                    <a:pt x="20807" y="10452"/>
                  </a:cubicBezTo>
                  <a:cubicBezTo>
                    <a:pt x="20813" y="10452"/>
                    <a:pt x="20819" y="10452"/>
                    <a:pt x="20825" y="10453"/>
                  </a:cubicBezTo>
                  <a:cubicBezTo>
                    <a:pt x="20789" y="10465"/>
                    <a:pt x="20730" y="10584"/>
                    <a:pt x="20813" y="10608"/>
                  </a:cubicBezTo>
                  <a:cubicBezTo>
                    <a:pt x="20777" y="10631"/>
                    <a:pt x="20753" y="10631"/>
                    <a:pt x="20837" y="10667"/>
                  </a:cubicBezTo>
                  <a:cubicBezTo>
                    <a:pt x="20813" y="10679"/>
                    <a:pt x="20718" y="10810"/>
                    <a:pt x="20741" y="10846"/>
                  </a:cubicBezTo>
                  <a:cubicBezTo>
                    <a:pt x="20758" y="10862"/>
                    <a:pt x="20818" y="10873"/>
                    <a:pt x="20866" y="10874"/>
                  </a:cubicBezTo>
                  <a:lnTo>
                    <a:pt x="20866" y="10874"/>
                  </a:lnTo>
                  <a:cubicBezTo>
                    <a:pt x="20820" y="10929"/>
                    <a:pt x="20777" y="11082"/>
                    <a:pt x="20777" y="11108"/>
                  </a:cubicBezTo>
                  <a:cubicBezTo>
                    <a:pt x="20789" y="11108"/>
                    <a:pt x="20813" y="11108"/>
                    <a:pt x="20825" y="11096"/>
                  </a:cubicBezTo>
                  <a:lnTo>
                    <a:pt x="20825" y="11096"/>
                  </a:lnTo>
                  <a:cubicBezTo>
                    <a:pt x="20834" y="11096"/>
                    <a:pt x="20801" y="11131"/>
                    <a:pt x="20790" y="11131"/>
                  </a:cubicBezTo>
                  <a:cubicBezTo>
                    <a:pt x="20790" y="11131"/>
                    <a:pt x="20790" y="11131"/>
                    <a:pt x="20790" y="11131"/>
                  </a:cubicBezTo>
                  <a:lnTo>
                    <a:pt x="20790" y="11131"/>
                  </a:lnTo>
                  <a:cubicBezTo>
                    <a:pt x="20794" y="11143"/>
                    <a:pt x="20806" y="11143"/>
                    <a:pt x="20825" y="11143"/>
                  </a:cubicBezTo>
                  <a:cubicBezTo>
                    <a:pt x="20813" y="11149"/>
                    <a:pt x="20801" y="11152"/>
                    <a:pt x="20789" y="11152"/>
                  </a:cubicBezTo>
                  <a:cubicBezTo>
                    <a:pt x="20777" y="11152"/>
                    <a:pt x="20765" y="11149"/>
                    <a:pt x="20753" y="11143"/>
                  </a:cubicBezTo>
                  <a:lnTo>
                    <a:pt x="20753" y="11143"/>
                  </a:lnTo>
                  <a:cubicBezTo>
                    <a:pt x="20765" y="11167"/>
                    <a:pt x="20813" y="11143"/>
                    <a:pt x="20813" y="11179"/>
                  </a:cubicBezTo>
                  <a:cubicBezTo>
                    <a:pt x="20799" y="11193"/>
                    <a:pt x="20791" y="11197"/>
                    <a:pt x="20785" y="11197"/>
                  </a:cubicBezTo>
                  <a:cubicBezTo>
                    <a:pt x="20778" y="11197"/>
                    <a:pt x="20776" y="11190"/>
                    <a:pt x="20776" y="11190"/>
                  </a:cubicBezTo>
                  <a:lnTo>
                    <a:pt x="20776" y="11190"/>
                  </a:lnTo>
                  <a:cubicBezTo>
                    <a:pt x="20776" y="11190"/>
                    <a:pt x="20777" y="11195"/>
                    <a:pt x="20777" y="11215"/>
                  </a:cubicBezTo>
                  <a:cubicBezTo>
                    <a:pt x="20785" y="11212"/>
                    <a:pt x="20791" y="11211"/>
                    <a:pt x="20797" y="11211"/>
                  </a:cubicBezTo>
                  <a:cubicBezTo>
                    <a:pt x="20813" y="11211"/>
                    <a:pt x="20825" y="11218"/>
                    <a:pt x="20841" y="11218"/>
                  </a:cubicBezTo>
                  <a:cubicBezTo>
                    <a:pt x="20845" y="11218"/>
                    <a:pt x="20850" y="11218"/>
                    <a:pt x="20855" y="11216"/>
                  </a:cubicBezTo>
                  <a:lnTo>
                    <a:pt x="20855" y="11216"/>
                  </a:lnTo>
                  <a:cubicBezTo>
                    <a:pt x="20752" y="11249"/>
                    <a:pt x="20855" y="11364"/>
                    <a:pt x="20887" y="11382"/>
                  </a:cubicBezTo>
                  <a:lnTo>
                    <a:pt x="20887" y="11382"/>
                  </a:lnTo>
                  <a:cubicBezTo>
                    <a:pt x="20829" y="11384"/>
                    <a:pt x="20845" y="11415"/>
                    <a:pt x="20796" y="11428"/>
                  </a:cubicBezTo>
                  <a:lnTo>
                    <a:pt x="20796" y="11428"/>
                  </a:lnTo>
                  <a:cubicBezTo>
                    <a:pt x="20796" y="11428"/>
                    <a:pt x="20797" y="11428"/>
                    <a:pt x="20798" y="11428"/>
                  </a:cubicBezTo>
                  <a:cubicBezTo>
                    <a:pt x="20817" y="11428"/>
                    <a:pt x="20811" y="11459"/>
                    <a:pt x="20837" y="11459"/>
                  </a:cubicBezTo>
                  <a:cubicBezTo>
                    <a:pt x="20843" y="11459"/>
                    <a:pt x="20850" y="11457"/>
                    <a:pt x="20861" y="11453"/>
                  </a:cubicBezTo>
                  <a:lnTo>
                    <a:pt x="20861" y="11453"/>
                  </a:lnTo>
                  <a:cubicBezTo>
                    <a:pt x="20837" y="11513"/>
                    <a:pt x="20730" y="11536"/>
                    <a:pt x="20849" y="11584"/>
                  </a:cubicBezTo>
                  <a:cubicBezTo>
                    <a:pt x="20825" y="11596"/>
                    <a:pt x="20801" y="11608"/>
                    <a:pt x="20789" y="11608"/>
                  </a:cubicBezTo>
                  <a:cubicBezTo>
                    <a:pt x="20813" y="11643"/>
                    <a:pt x="20932" y="11786"/>
                    <a:pt x="20789" y="11882"/>
                  </a:cubicBezTo>
                  <a:cubicBezTo>
                    <a:pt x="20801" y="11888"/>
                    <a:pt x="20813" y="11891"/>
                    <a:pt x="20826" y="11891"/>
                  </a:cubicBezTo>
                  <a:cubicBezTo>
                    <a:pt x="20840" y="11891"/>
                    <a:pt x="20855" y="11888"/>
                    <a:pt x="20872" y="11882"/>
                  </a:cubicBezTo>
                  <a:lnTo>
                    <a:pt x="20872" y="11882"/>
                  </a:lnTo>
                  <a:cubicBezTo>
                    <a:pt x="20849" y="11894"/>
                    <a:pt x="20837" y="11905"/>
                    <a:pt x="20825" y="11917"/>
                  </a:cubicBezTo>
                  <a:cubicBezTo>
                    <a:pt x="20837" y="11929"/>
                    <a:pt x="20861" y="11953"/>
                    <a:pt x="20872" y="11965"/>
                  </a:cubicBezTo>
                  <a:cubicBezTo>
                    <a:pt x="21111" y="11882"/>
                    <a:pt x="21039" y="11929"/>
                    <a:pt x="21122" y="11715"/>
                  </a:cubicBezTo>
                  <a:cubicBezTo>
                    <a:pt x="21116" y="11715"/>
                    <a:pt x="21097" y="11723"/>
                    <a:pt x="21091" y="11723"/>
                  </a:cubicBezTo>
                  <a:cubicBezTo>
                    <a:pt x="21087" y="11723"/>
                    <a:pt x="21090" y="11718"/>
                    <a:pt x="21111" y="11703"/>
                  </a:cubicBezTo>
                  <a:cubicBezTo>
                    <a:pt x="21104" y="11701"/>
                    <a:pt x="21099" y="11701"/>
                    <a:pt x="21095" y="11701"/>
                  </a:cubicBezTo>
                  <a:cubicBezTo>
                    <a:pt x="21071" y="11701"/>
                    <a:pt x="21092" y="11727"/>
                    <a:pt x="21051" y="11727"/>
                  </a:cubicBezTo>
                  <a:cubicBezTo>
                    <a:pt x="21111" y="11703"/>
                    <a:pt x="21051" y="11643"/>
                    <a:pt x="21134" y="11632"/>
                  </a:cubicBezTo>
                  <a:lnTo>
                    <a:pt x="21087" y="11632"/>
                  </a:lnTo>
                  <a:cubicBezTo>
                    <a:pt x="21146" y="11632"/>
                    <a:pt x="21087" y="11620"/>
                    <a:pt x="21087" y="11620"/>
                  </a:cubicBezTo>
                  <a:cubicBezTo>
                    <a:pt x="21100" y="11600"/>
                    <a:pt x="21109" y="11591"/>
                    <a:pt x="21117" y="11591"/>
                  </a:cubicBezTo>
                  <a:cubicBezTo>
                    <a:pt x="21124" y="11591"/>
                    <a:pt x="21129" y="11597"/>
                    <a:pt x="21134" y="11608"/>
                  </a:cubicBezTo>
                  <a:cubicBezTo>
                    <a:pt x="21146" y="11596"/>
                    <a:pt x="21146" y="11584"/>
                    <a:pt x="21134" y="11572"/>
                  </a:cubicBezTo>
                  <a:cubicBezTo>
                    <a:pt x="21134" y="11560"/>
                    <a:pt x="21039" y="11405"/>
                    <a:pt x="21051" y="11370"/>
                  </a:cubicBezTo>
                  <a:cubicBezTo>
                    <a:pt x="21063" y="11358"/>
                    <a:pt x="21087" y="11358"/>
                    <a:pt x="21111" y="11358"/>
                  </a:cubicBezTo>
                  <a:cubicBezTo>
                    <a:pt x="21087" y="11334"/>
                    <a:pt x="21051" y="11322"/>
                    <a:pt x="21015" y="11322"/>
                  </a:cubicBezTo>
                  <a:cubicBezTo>
                    <a:pt x="21047" y="11322"/>
                    <a:pt x="21052" y="11317"/>
                    <a:pt x="21038" y="11309"/>
                  </a:cubicBezTo>
                  <a:lnTo>
                    <a:pt x="21038" y="11309"/>
                  </a:lnTo>
                  <a:cubicBezTo>
                    <a:pt x="21075" y="11308"/>
                    <a:pt x="21071" y="11246"/>
                    <a:pt x="21089" y="11230"/>
                  </a:cubicBezTo>
                  <a:lnTo>
                    <a:pt x="21089" y="11230"/>
                  </a:lnTo>
                  <a:cubicBezTo>
                    <a:pt x="21072" y="11235"/>
                    <a:pt x="21035" y="11243"/>
                    <a:pt x="21011" y="11243"/>
                  </a:cubicBezTo>
                  <a:cubicBezTo>
                    <a:pt x="20994" y="11243"/>
                    <a:pt x="20984" y="11239"/>
                    <a:pt x="20991" y="11227"/>
                  </a:cubicBezTo>
                  <a:lnTo>
                    <a:pt x="20991" y="11227"/>
                  </a:lnTo>
                  <a:cubicBezTo>
                    <a:pt x="20990" y="11229"/>
                    <a:pt x="20990" y="11230"/>
                    <a:pt x="20991" y="11230"/>
                  </a:cubicBezTo>
                  <a:cubicBezTo>
                    <a:pt x="20999" y="11230"/>
                    <a:pt x="21061" y="11172"/>
                    <a:pt x="21081" y="11172"/>
                  </a:cubicBezTo>
                  <a:cubicBezTo>
                    <a:pt x="21084" y="11172"/>
                    <a:pt x="21087" y="11174"/>
                    <a:pt x="21087" y="11179"/>
                  </a:cubicBezTo>
                  <a:cubicBezTo>
                    <a:pt x="21087" y="11167"/>
                    <a:pt x="21087" y="11155"/>
                    <a:pt x="21087" y="11143"/>
                  </a:cubicBezTo>
                  <a:cubicBezTo>
                    <a:pt x="21082" y="11141"/>
                    <a:pt x="21077" y="11140"/>
                    <a:pt x="21072" y="11140"/>
                  </a:cubicBezTo>
                  <a:cubicBezTo>
                    <a:pt x="21057" y="11140"/>
                    <a:pt x="21042" y="11148"/>
                    <a:pt x="21043" y="11153"/>
                  </a:cubicBezTo>
                  <a:lnTo>
                    <a:pt x="21043" y="11153"/>
                  </a:lnTo>
                  <a:cubicBezTo>
                    <a:pt x="21013" y="11141"/>
                    <a:pt x="21002" y="11129"/>
                    <a:pt x="20991" y="11096"/>
                  </a:cubicBezTo>
                  <a:lnTo>
                    <a:pt x="20991" y="11096"/>
                  </a:lnTo>
                  <a:cubicBezTo>
                    <a:pt x="21051" y="11108"/>
                    <a:pt x="21039" y="11120"/>
                    <a:pt x="21099" y="11132"/>
                  </a:cubicBezTo>
                  <a:cubicBezTo>
                    <a:pt x="21134" y="11120"/>
                    <a:pt x="21027" y="11108"/>
                    <a:pt x="21122" y="11108"/>
                  </a:cubicBezTo>
                  <a:cubicBezTo>
                    <a:pt x="21027" y="11108"/>
                    <a:pt x="21134" y="11084"/>
                    <a:pt x="21063" y="11060"/>
                  </a:cubicBezTo>
                  <a:cubicBezTo>
                    <a:pt x="21068" y="11059"/>
                    <a:pt x="21073" y="11058"/>
                    <a:pt x="21077" y="11058"/>
                  </a:cubicBezTo>
                  <a:lnTo>
                    <a:pt x="21077" y="11058"/>
                  </a:lnTo>
                  <a:cubicBezTo>
                    <a:pt x="21079" y="11063"/>
                    <a:pt x="21082" y="11065"/>
                    <a:pt x="21086" y="11065"/>
                  </a:cubicBezTo>
                  <a:cubicBezTo>
                    <a:pt x="21093" y="11065"/>
                    <a:pt x="21098" y="11058"/>
                    <a:pt x="21083" y="11058"/>
                  </a:cubicBezTo>
                  <a:cubicBezTo>
                    <a:pt x="21082" y="11058"/>
                    <a:pt x="21079" y="11058"/>
                    <a:pt x="21077" y="11058"/>
                  </a:cubicBezTo>
                  <a:lnTo>
                    <a:pt x="21077" y="11058"/>
                  </a:lnTo>
                  <a:cubicBezTo>
                    <a:pt x="21075" y="11056"/>
                    <a:pt x="21075" y="11052"/>
                    <a:pt x="21075" y="11048"/>
                  </a:cubicBezTo>
                  <a:cubicBezTo>
                    <a:pt x="21099" y="11048"/>
                    <a:pt x="21111" y="11060"/>
                    <a:pt x="21122" y="11060"/>
                  </a:cubicBezTo>
                  <a:cubicBezTo>
                    <a:pt x="21122" y="11043"/>
                    <a:pt x="21122" y="11032"/>
                    <a:pt x="21127" y="11023"/>
                  </a:cubicBezTo>
                  <a:lnTo>
                    <a:pt x="21127" y="11023"/>
                  </a:lnTo>
                  <a:cubicBezTo>
                    <a:pt x="21113" y="11036"/>
                    <a:pt x="21092" y="11036"/>
                    <a:pt x="21063" y="11036"/>
                  </a:cubicBezTo>
                  <a:cubicBezTo>
                    <a:pt x="21055" y="11028"/>
                    <a:pt x="21097" y="10997"/>
                    <a:pt x="21128" y="10975"/>
                  </a:cubicBezTo>
                  <a:lnTo>
                    <a:pt x="21128" y="10975"/>
                  </a:lnTo>
                  <a:cubicBezTo>
                    <a:pt x="21130" y="10976"/>
                    <a:pt x="21132" y="10976"/>
                    <a:pt x="21134" y="10977"/>
                  </a:cubicBezTo>
                  <a:cubicBezTo>
                    <a:pt x="21134" y="10977"/>
                    <a:pt x="21134" y="10977"/>
                    <a:pt x="21130" y="10974"/>
                  </a:cubicBezTo>
                  <a:lnTo>
                    <a:pt x="21130" y="10974"/>
                  </a:lnTo>
                  <a:cubicBezTo>
                    <a:pt x="21144" y="10964"/>
                    <a:pt x="21155" y="10956"/>
                    <a:pt x="21158" y="10953"/>
                  </a:cubicBezTo>
                  <a:lnTo>
                    <a:pt x="21158" y="10953"/>
                  </a:lnTo>
                  <a:cubicBezTo>
                    <a:pt x="21151" y="10960"/>
                    <a:pt x="21129" y="10963"/>
                    <a:pt x="21120" y="10966"/>
                  </a:cubicBezTo>
                  <a:lnTo>
                    <a:pt x="21120" y="10966"/>
                  </a:lnTo>
                  <a:cubicBezTo>
                    <a:pt x="21113" y="10961"/>
                    <a:pt x="21103" y="10953"/>
                    <a:pt x="21087" y="10941"/>
                  </a:cubicBezTo>
                  <a:cubicBezTo>
                    <a:pt x="21099" y="10941"/>
                    <a:pt x="21099" y="10941"/>
                    <a:pt x="21111" y="10929"/>
                  </a:cubicBezTo>
                  <a:cubicBezTo>
                    <a:pt x="21087" y="10929"/>
                    <a:pt x="21075" y="10929"/>
                    <a:pt x="21051" y="10917"/>
                  </a:cubicBezTo>
                  <a:cubicBezTo>
                    <a:pt x="21063" y="10917"/>
                    <a:pt x="21146" y="10893"/>
                    <a:pt x="21146" y="10893"/>
                  </a:cubicBezTo>
                  <a:cubicBezTo>
                    <a:pt x="21128" y="10876"/>
                    <a:pt x="21122" y="10873"/>
                    <a:pt x="21119" y="10873"/>
                  </a:cubicBezTo>
                  <a:cubicBezTo>
                    <a:pt x="21118" y="10873"/>
                    <a:pt x="21117" y="10873"/>
                    <a:pt x="21116" y="10873"/>
                  </a:cubicBezTo>
                  <a:cubicBezTo>
                    <a:pt x="21115" y="10873"/>
                    <a:pt x="21114" y="10873"/>
                    <a:pt x="21111" y="10870"/>
                  </a:cubicBezTo>
                  <a:cubicBezTo>
                    <a:pt x="21153" y="10861"/>
                    <a:pt x="21189" y="10853"/>
                    <a:pt x="21227" y="10853"/>
                  </a:cubicBezTo>
                  <a:cubicBezTo>
                    <a:pt x="21243" y="10853"/>
                    <a:pt x="21260" y="10854"/>
                    <a:pt x="21277" y="10858"/>
                  </a:cubicBezTo>
                  <a:cubicBezTo>
                    <a:pt x="21265" y="10881"/>
                    <a:pt x="21265" y="10881"/>
                    <a:pt x="21242" y="10881"/>
                  </a:cubicBezTo>
                  <a:cubicBezTo>
                    <a:pt x="21245" y="10910"/>
                    <a:pt x="21269" y="10917"/>
                    <a:pt x="21293" y="10917"/>
                  </a:cubicBezTo>
                  <a:cubicBezTo>
                    <a:pt x="21319" y="10917"/>
                    <a:pt x="21346" y="10909"/>
                    <a:pt x="21351" y="10909"/>
                  </a:cubicBezTo>
                  <a:cubicBezTo>
                    <a:pt x="21358" y="10909"/>
                    <a:pt x="21331" y="10921"/>
                    <a:pt x="21230" y="10977"/>
                  </a:cubicBezTo>
                  <a:cubicBezTo>
                    <a:pt x="21223" y="10964"/>
                    <a:pt x="21224" y="10954"/>
                    <a:pt x="21228" y="10946"/>
                  </a:cubicBezTo>
                  <a:lnTo>
                    <a:pt x="21228" y="10946"/>
                  </a:lnTo>
                  <a:cubicBezTo>
                    <a:pt x="21226" y="10947"/>
                    <a:pt x="21225" y="10947"/>
                    <a:pt x="21224" y="10947"/>
                  </a:cubicBezTo>
                  <a:cubicBezTo>
                    <a:pt x="21218" y="10947"/>
                    <a:pt x="21212" y="10941"/>
                    <a:pt x="21206" y="10929"/>
                  </a:cubicBezTo>
                  <a:cubicBezTo>
                    <a:pt x="21194" y="10965"/>
                    <a:pt x="21194" y="11001"/>
                    <a:pt x="21194" y="11036"/>
                  </a:cubicBezTo>
                  <a:cubicBezTo>
                    <a:pt x="21194" y="11036"/>
                    <a:pt x="21273" y="11015"/>
                    <a:pt x="21319" y="11015"/>
                  </a:cubicBezTo>
                  <a:cubicBezTo>
                    <a:pt x="21342" y="11015"/>
                    <a:pt x="21357" y="11020"/>
                    <a:pt x="21349" y="11036"/>
                  </a:cubicBezTo>
                  <a:cubicBezTo>
                    <a:pt x="21341" y="11044"/>
                    <a:pt x="21329" y="11051"/>
                    <a:pt x="21319" y="11056"/>
                  </a:cubicBezTo>
                  <a:lnTo>
                    <a:pt x="21319" y="11056"/>
                  </a:lnTo>
                  <a:cubicBezTo>
                    <a:pt x="21323" y="11051"/>
                    <a:pt x="21320" y="11044"/>
                    <a:pt x="21313" y="11036"/>
                  </a:cubicBezTo>
                  <a:lnTo>
                    <a:pt x="21313" y="11036"/>
                  </a:lnTo>
                  <a:cubicBezTo>
                    <a:pt x="21313" y="11044"/>
                    <a:pt x="21313" y="11051"/>
                    <a:pt x="21310" y="11059"/>
                  </a:cubicBezTo>
                  <a:lnTo>
                    <a:pt x="21310" y="11059"/>
                  </a:lnTo>
                  <a:cubicBezTo>
                    <a:pt x="21307" y="11060"/>
                    <a:pt x="21304" y="11060"/>
                    <a:pt x="21301" y="11060"/>
                  </a:cubicBezTo>
                  <a:cubicBezTo>
                    <a:pt x="21304" y="11060"/>
                    <a:pt x="21307" y="11060"/>
                    <a:pt x="21310" y="11059"/>
                  </a:cubicBezTo>
                  <a:lnTo>
                    <a:pt x="21310" y="11059"/>
                  </a:lnTo>
                  <a:cubicBezTo>
                    <a:pt x="21308" y="11063"/>
                    <a:pt x="21306" y="11066"/>
                    <a:pt x="21304" y="11069"/>
                  </a:cubicBezTo>
                  <a:lnTo>
                    <a:pt x="21304" y="11069"/>
                  </a:lnTo>
                  <a:cubicBezTo>
                    <a:pt x="21322" y="11060"/>
                    <a:pt x="21434" y="11058"/>
                    <a:pt x="21456" y="11036"/>
                  </a:cubicBezTo>
                  <a:lnTo>
                    <a:pt x="21456" y="11036"/>
                  </a:lnTo>
                  <a:cubicBezTo>
                    <a:pt x="21443" y="11044"/>
                    <a:pt x="21435" y="11047"/>
                    <a:pt x="21430" y="11047"/>
                  </a:cubicBezTo>
                  <a:cubicBezTo>
                    <a:pt x="21417" y="11047"/>
                    <a:pt x="21424" y="11026"/>
                    <a:pt x="21410" y="11026"/>
                  </a:cubicBezTo>
                  <a:cubicBezTo>
                    <a:pt x="21406" y="11026"/>
                    <a:pt x="21401" y="11028"/>
                    <a:pt x="21393" y="11031"/>
                  </a:cubicBezTo>
                  <a:lnTo>
                    <a:pt x="21393" y="11031"/>
                  </a:lnTo>
                  <a:cubicBezTo>
                    <a:pt x="21414" y="11019"/>
                    <a:pt x="21433" y="10998"/>
                    <a:pt x="21444" y="10977"/>
                  </a:cubicBezTo>
                  <a:lnTo>
                    <a:pt x="21444" y="10977"/>
                  </a:lnTo>
                  <a:cubicBezTo>
                    <a:pt x="21444" y="10977"/>
                    <a:pt x="21361" y="10989"/>
                    <a:pt x="21361" y="10989"/>
                  </a:cubicBezTo>
                  <a:cubicBezTo>
                    <a:pt x="21396" y="10977"/>
                    <a:pt x="21420" y="10965"/>
                    <a:pt x="21456" y="10953"/>
                  </a:cubicBezTo>
                  <a:cubicBezTo>
                    <a:pt x="21453" y="10950"/>
                    <a:pt x="21451" y="10949"/>
                    <a:pt x="21448" y="10949"/>
                  </a:cubicBezTo>
                  <a:cubicBezTo>
                    <a:pt x="21441" y="10949"/>
                    <a:pt x="21435" y="10956"/>
                    <a:pt x="21428" y="10956"/>
                  </a:cubicBezTo>
                  <a:cubicBezTo>
                    <a:pt x="21425" y="10956"/>
                    <a:pt x="21423" y="10956"/>
                    <a:pt x="21421" y="10953"/>
                  </a:cubicBezTo>
                  <a:lnTo>
                    <a:pt x="21421" y="10953"/>
                  </a:lnTo>
                  <a:cubicBezTo>
                    <a:pt x="21460" y="10935"/>
                    <a:pt x="21527" y="10905"/>
                    <a:pt x="21527" y="10905"/>
                  </a:cubicBezTo>
                  <a:lnTo>
                    <a:pt x="21527" y="10905"/>
                  </a:lnTo>
                  <a:cubicBezTo>
                    <a:pt x="21498" y="10925"/>
                    <a:pt x="21477" y="10944"/>
                    <a:pt x="21452" y="10957"/>
                  </a:cubicBezTo>
                  <a:lnTo>
                    <a:pt x="21452" y="10957"/>
                  </a:lnTo>
                  <a:cubicBezTo>
                    <a:pt x="21452" y="10957"/>
                    <a:pt x="21452" y="10957"/>
                    <a:pt x="21452" y="10957"/>
                  </a:cubicBezTo>
                  <a:cubicBezTo>
                    <a:pt x="21459" y="10957"/>
                    <a:pt x="21432" y="10977"/>
                    <a:pt x="21432" y="10977"/>
                  </a:cubicBezTo>
                  <a:cubicBezTo>
                    <a:pt x="21439" y="10977"/>
                    <a:pt x="21447" y="10977"/>
                    <a:pt x="21451" y="10974"/>
                  </a:cubicBezTo>
                  <a:lnTo>
                    <a:pt x="21451" y="10974"/>
                  </a:lnTo>
                  <a:cubicBezTo>
                    <a:pt x="21444" y="10988"/>
                    <a:pt x="21432" y="11012"/>
                    <a:pt x="21432" y="11012"/>
                  </a:cubicBezTo>
                  <a:cubicBezTo>
                    <a:pt x="21503" y="10953"/>
                    <a:pt x="21587" y="10893"/>
                    <a:pt x="21670" y="10846"/>
                  </a:cubicBezTo>
                  <a:lnTo>
                    <a:pt x="21670" y="10846"/>
                  </a:lnTo>
                  <a:cubicBezTo>
                    <a:pt x="21611" y="10905"/>
                    <a:pt x="21539" y="10941"/>
                    <a:pt x="21480" y="10989"/>
                  </a:cubicBezTo>
                  <a:cubicBezTo>
                    <a:pt x="21503" y="10975"/>
                    <a:pt x="21514" y="10970"/>
                    <a:pt x="21516" y="10970"/>
                  </a:cubicBezTo>
                  <a:cubicBezTo>
                    <a:pt x="21522" y="10970"/>
                    <a:pt x="21480" y="11001"/>
                    <a:pt x="21480" y="11001"/>
                  </a:cubicBezTo>
                  <a:cubicBezTo>
                    <a:pt x="21527" y="10977"/>
                    <a:pt x="21575" y="10941"/>
                    <a:pt x="21634" y="10929"/>
                  </a:cubicBezTo>
                  <a:lnTo>
                    <a:pt x="21634" y="10929"/>
                  </a:lnTo>
                  <a:cubicBezTo>
                    <a:pt x="21587" y="10965"/>
                    <a:pt x="21611" y="11001"/>
                    <a:pt x="21551" y="11036"/>
                  </a:cubicBezTo>
                  <a:cubicBezTo>
                    <a:pt x="21570" y="11028"/>
                    <a:pt x="21580" y="11025"/>
                    <a:pt x="21583" y="11025"/>
                  </a:cubicBezTo>
                  <a:cubicBezTo>
                    <a:pt x="21588" y="11025"/>
                    <a:pt x="21582" y="11030"/>
                    <a:pt x="21574" y="11036"/>
                  </a:cubicBezTo>
                  <a:lnTo>
                    <a:pt x="21574" y="11036"/>
                  </a:lnTo>
                  <a:cubicBezTo>
                    <a:pt x="21593" y="11025"/>
                    <a:pt x="21609" y="11015"/>
                    <a:pt x="21603" y="11015"/>
                  </a:cubicBezTo>
                  <a:cubicBezTo>
                    <a:pt x="21601" y="11015"/>
                    <a:pt x="21592" y="11018"/>
                    <a:pt x="21575" y="11024"/>
                  </a:cubicBezTo>
                  <a:cubicBezTo>
                    <a:pt x="21623" y="10989"/>
                    <a:pt x="21670" y="10965"/>
                    <a:pt x="21718" y="10953"/>
                  </a:cubicBezTo>
                  <a:lnTo>
                    <a:pt x="21718" y="10953"/>
                  </a:lnTo>
                  <a:cubicBezTo>
                    <a:pt x="21718" y="10965"/>
                    <a:pt x="21706" y="10977"/>
                    <a:pt x="21694" y="10977"/>
                  </a:cubicBezTo>
                  <a:cubicBezTo>
                    <a:pt x="21705" y="10977"/>
                    <a:pt x="21715" y="10977"/>
                    <a:pt x="21726" y="10975"/>
                  </a:cubicBezTo>
                  <a:lnTo>
                    <a:pt x="21726" y="10975"/>
                  </a:lnTo>
                  <a:cubicBezTo>
                    <a:pt x="21700" y="10993"/>
                    <a:pt x="21698" y="11008"/>
                    <a:pt x="21693" y="11008"/>
                  </a:cubicBezTo>
                  <a:cubicBezTo>
                    <a:pt x="21690" y="11008"/>
                    <a:pt x="21687" y="11006"/>
                    <a:pt x="21682" y="11001"/>
                  </a:cubicBezTo>
                  <a:cubicBezTo>
                    <a:pt x="21623" y="11060"/>
                    <a:pt x="21646" y="11048"/>
                    <a:pt x="21669" y="11060"/>
                  </a:cubicBezTo>
                  <a:lnTo>
                    <a:pt x="21669" y="11060"/>
                  </a:lnTo>
                  <a:cubicBezTo>
                    <a:pt x="21682" y="11052"/>
                    <a:pt x="21747" y="11015"/>
                    <a:pt x="21764" y="11015"/>
                  </a:cubicBezTo>
                  <a:cubicBezTo>
                    <a:pt x="21768" y="11015"/>
                    <a:pt x="21770" y="11018"/>
                    <a:pt x="21766" y="11024"/>
                  </a:cubicBezTo>
                  <a:lnTo>
                    <a:pt x="21766" y="11024"/>
                  </a:lnTo>
                  <a:cubicBezTo>
                    <a:pt x="21799" y="11008"/>
                    <a:pt x="21838" y="11000"/>
                    <a:pt x="21861" y="10977"/>
                  </a:cubicBezTo>
                  <a:lnTo>
                    <a:pt x="21861" y="10977"/>
                  </a:lnTo>
                  <a:cubicBezTo>
                    <a:pt x="21846" y="10988"/>
                    <a:pt x="21839" y="10991"/>
                    <a:pt x="21835" y="10991"/>
                  </a:cubicBezTo>
                  <a:cubicBezTo>
                    <a:pt x="21831" y="10991"/>
                    <a:pt x="21831" y="10986"/>
                    <a:pt x="21826" y="10986"/>
                  </a:cubicBezTo>
                  <a:cubicBezTo>
                    <a:pt x="21824" y="10986"/>
                    <a:pt x="21821" y="10987"/>
                    <a:pt x="21817" y="10990"/>
                  </a:cubicBezTo>
                  <a:lnTo>
                    <a:pt x="21817" y="10990"/>
                  </a:lnTo>
                  <a:cubicBezTo>
                    <a:pt x="21831" y="10977"/>
                    <a:pt x="21843" y="10959"/>
                    <a:pt x="21861" y="10941"/>
                  </a:cubicBezTo>
                  <a:lnTo>
                    <a:pt x="21861" y="10941"/>
                  </a:lnTo>
                  <a:cubicBezTo>
                    <a:pt x="21825" y="10965"/>
                    <a:pt x="21789" y="10977"/>
                    <a:pt x="21753" y="10989"/>
                  </a:cubicBezTo>
                  <a:cubicBezTo>
                    <a:pt x="21708" y="11021"/>
                    <a:pt x="21690" y="11033"/>
                    <a:pt x="21689" y="11033"/>
                  </a:cubicBezTo>
                  <a:cubicBezTo>
                    <a:pt x="21685" y="11033"/>
                    <a:pt x="21858" y="10904"/>
                    <a:pt x="21832" y="10904"/>
                  </a:cubicBezTo>
                  <a:cubicBezTo>
                    <a:pt x="21831" y="10904"/>
                    <a:pt x="21828" y="10904"/>
                    <a:pt x="21825" y="10905"/>
                  </a:cubicBezTo>
                  <a:cubicBezTo>
                    <a:pt x="21814" y="10923"/>
                    <a:pt x="21806" y="10930"/>
                    <a:pt x="21801" y="10930"/>
                  </a:cubicBezTo>
                  <a:cubicBezTo>
                    <a:pt x="21777" y="10930"/>
                    <a:pt x="21801" y="10786"/>
                    <a:pt x="21801" y="10786"/>
                  </a:cubicBezTo>
                  <a:cubicBezTo>
                    <a:pt x="21801" y="10781"/>
                    <a:pt x="21796" y="10778"/>
                    <a:pt x="21787" y="10778"/>
                  </a:cubicBezTo>
                  <a:cubicBezTo>
                    <a:pt x="21760" y="10778"/>
                    <a:pt x="21703" y="10801"/>
                    <a:pt x="21694" y="10810"/>
                  </a:cubicBezTo>
                  <a:cubicBezTo>
                    <a:pt x="21682" y="10810"/>
                    <a:pt x="21706" y="10751"/>
                    <a:pt x="21706" y="10751"/>
                  </a:cubicBezTo>
                  <a:cubicBezTo>
                    <a:pt x="21685" y="10751"/>
                    <a:pt x="21663" y="10741"/>
                    <a:pt x="21685" y="10722"/>
                  </a:cubicBezTo>
                  <a:lnTo>
                    <a:pt x="21685" y="10722"/>
                  </a:lnTo>
                  <a:cubicBezTo>
                    <a:pt x="21676" y="10727"/>
                    <a:pt x="21667" y="10727"/>
                    <a:pt x="21658" y="10727"/>
                  </a:cubicBezTo>
                  <a:cubicBezTo>
                    <a:pt x="21670" y="10727"/>
                    <a:pt x="21682" y="10715"/>
                    <a:pt x="21694" y="10703"/>
                  </a:cubicBezTo>
                  <a:cubicBezTo>
                    <a:pt x="21680" y="10703"/>
                    <a:pt x="21666" y="10711"/>
                    <a:pt x="21655" y="10720"/>
                  </a:cubicBezTo>
                  <a:lnTo>
                    <a:pt x="21655" y="10720"/>
                  </a:lnTo>
                  <a:cubicBezTo>
                    <a:pt x="21655" y="10719"/>
                    <a:pt x="21655" y="10719"/>
                    <a:pt x="21654" y="10719"/>
                  </a:cubicBezTo>
                  <a:cubicBezTo>
                    <a:pt x="21651" y="10719"/>
                    <a:pt x="21642" y="10723"/>
                    <a:pt x="21639" y="10723"/>
                  </a:cubicBezTo>
                  <a:cubicBezTo>
                    <a:pt x="21636" y="10723"/>
                    <a:pt x="21638" y="10719"/>
                    <a:pt x="21658" y="10703"/>
                  </a:cubicBezTo>
                  <a:lnTo>
                    <a:pt x="21658" y="10703"/>
                  </a:lnTo>
                  <a:cubicBezTo>
                    <a:pt x="21637" y="10713"/>
                    <a:pt x="21607" y="10724"/>
                    <a:pt x="21583" y="10735"/>
                  </a:cubicBezTo>
                  <a:lnTo>
                    <a:pt x="21583" y="10735"/>
                  </a:lnTo>
                  <a:cubicBezTo>
                    <a:pt x="21585" y="10731"/>
                    <a:pt x="21582" y="10727"/>
                    <a:pt x="21575" y="10727"/>
                  </a:cubicBezTo>
                  <a:cubicBezTo>
                    <a:pt x="21587" y="10715"/>
                    <a:pt x="21611" y="10703"/>
                    <a:pt x="21623" y="10691"/>
                  </a:cubicBezTo>
                  <a:lnTo>
                    <a:pt x="21623" y="10691"/>
                  </a:lnTo>
                  <a:cubicBezTo>
                    <a:pt x="21599" y="10703"/>
                    <a:pt x="21575" y="10715"/>
                    <a:pt x="21563" y="10727"/>
                  </a:cubicBezTo>
                  <a:cubicBezTo>
                    <a:pt x="21608" y="10681"/>
                    <a:pt x="21624" y="10666"/>
                    <a:pt x="21620" y="10666"/>
                  </a:cubicBezTo>
                  <a:cubicBezTo>
                    <a:pt x="21616" y="10666"/>
                    <a:pt x="21588" y="10684"/>
                    <a:pt x="21551" y="10703"/>
                  </a:cubicBezTo>
                  <a:cubicBezTo>
                    <a:pt x="21563" y="10691"/>
                    <a:pt x="21575" y="10691"/>
                    <a:pt x="21575" y="10679"/>
                  </a:cubicBezTo>
                  <a:cubicBezTo>
                    <a:pt x="21563" y="10667"/>
                    <a:pt x="21551" y="10631"/>
                    <a:pt x="21575" y="10584"/>
                  </a:cubicBezTo>
                  <a:lnTo>
                    <a:pt x="21575" y="10584"/>
                  </a:lnTo>
                  <a:cubicBezTo>
                    <a:pt x="21572" y="10586"/>
                    <a:pt x="21569" y="10589"/>
                    <a:pt x="21567" y="10591"/>
                  </a:cubicBezTo>
                  <a:lnTo>
                    <a:pt x="21567" y="10591"/>
                  </a:lnTo>
                  <a:cubicBezTo>
                    <a:pt x="21569" y="10589"/>
                    <a:pt x="21569" y="10587"/>
                    <a:pt x="21568" y="10587"/>
                  </a:cubicBezTo>
                  <a:cubicBezTo>
                    <a:pt x="21566" y="10587"/>
                    <a:pt x="21561" y="10590"/>
                    <a:pt x="21551" y="10596"/>
                  </a:cubicBezTo>
                  <a:cubicBezTo>
                    <a:pt x="21551" y="10596"/>
                    <a:pt x="21604" y="10550"/>
                    <a:pt x="21589" y="10550"/>
                  </a:cubicBezTo>
                  <a:cubicBezTo>
                    <a:pt x="21585" y="10550"/>
                    <a:pt x="21577" y="10553"/>
                    <a:pt x="21563" y="10560"/>
                  </a:cubicBezTo>
                  <a:cubicBezTo>
                    <a:pt x="21593" y="10537"/>
                    <a:pt x="21590" y="10534"/>
                    <a:pt x="21593" y="10531"/>
                  </a:cubicBezTo>
                  <a:lnTo>
                    <a:pt x="21593" y="10531"/>
                  </a:lnTo>
                  <a:cubicBezTo>
                    <a:pt x="21563" y="10544"/>
                    <a:pt x="21533" y="10564"/>
                    <a:pt x="21503" y="10584"/>
                  </a:cubicBezTo>
                  <a:cubicBezTo>
                    <a:pt x="21505" y="10582"/>
                    <a:pt x="21506" y="10579"/>
                    <a:pt x="21507" y="10578"/>
                  </a:cubicBezTo>
                  <a:lnTo>
                    <a:pt x="21507" y="10578"/>
                  </a:lnTo>
                  <a:cubicBezTo>
                    <a:pt x="21522" y="10569"/>
                    <a:pt x="21527" y="10553"/>
                    <a:pt x="21527" y="10536"/>
                  </a:cubicBezTo>
                  <a:cubicBezTo>
                    <a:pt x="21527" y="10536"/>
                    <a:pt x="21496" y="10531"/>
                    <a:pt x="21471" y="10531"/>
                  </a:cubicBezTo>
                  <a:cubicBezTo>
                    <a:pt x="21458" y="10531"/>
                    <a:pt x="21448" y="10532"/>
                    <a:pt x="21444" y="10536"/>
                  </a:cubicBezTo>
                  <a:cubicBezTo>
                    <a:pt x="21456" y="10524"/>
                    <a:pt x="21456" y="10500"/>
                    <a:pt x="21468" y="10489"/>
                  </a:cubicBezTo>
                  <a:lnTo>
                    <a:pt x="21468" y="10489"/>
                  </a:lnTo>
                  <a:cubicBezTo>
                    <a:pt x="21468" y="10489"/>
                    <a:pt x="21438" y="10504"/>
                    <a:pt x="21425" y="10516"/>
                  </a:cubicBezTo>
                  <a:lnTo>
                    <a:pt x="21425" y="10516"/>
                  </a:lnTo>
                  <a:cubicBezTo>
                    <a:pt x="21438" y="10496"/>
                    <a:pt x="21443" y="10490"/>
                    <a:pt x="21443" y="10490"/>
                  </a:cubicBezTo>
                  <a:lnTo>
                    <a:pt x="21443" y="10490"/>
                  </a:lnTo>
                  <a:cubicBezTo>
                    <a:pt x="21443" y="10490"/>
                    <a:pt x="21433" y="10500"/>
                    <a:pt x="21420" y="10500"/>
                  </a:cubicBezTo>
                  <a:cubicBezTo>
                    <a:pt x="21456" y="10477"/>
                    <a:pt x="21503" y="10417"/>
                    <a:pt x="21527" y="10393"/>
                  </a:cubicBezTo>
                  <a:lnTo>
                    <a:pt x="21527" y="10393"/>
                  </a:lnTo>
                  <a:cubicBezTo>
                    <a:pt x="21515" y="10405"/>
                    <a:pt x="21492" y="10417"/>
                    <a:pt x="21468" y="10429"/>
                  </a:cubicBezTo>
                  <a:cubicBezTo>
                    <a:pt x="21492" y="10417"/>
                    <a:pt x="21515" y="10405"/>
                    <a:pt x="21527" y="10381"/>
                  </a:cubicBezTo>
                  <a:lnTo>
                    <a:pt x="21527" y="10381"/>
                  </a:lnTo>
                  <a:cubicBezTo>
                    <a:pt x="21527" y="10381"/>
                    <a:pt x="21444" y="10405"/>
                    <a:pt x="21444" y="10405"/>
                  </a:cubicBezTo>
                  <a:cubicBezTo>
                    <a:pt x="21444" y="10395"/>
                    <a:pt x="21453" y="10384"/>
                    <a:pt x="21463" y="10374"/>
                  </a:cubicBezTo>
                  <a:lnTo>
                    <a:pt x="21463" y="10374"/>
                  </a:lnTo>
                  <a:cubicBezTo>
                    <a:pt x="21458" y="10375"/>
                    <a:pt x="21450" y="10375"/>
                    <a:pt x="21441" y="10375"/>
                  </a:cubicBezTo>
                  <a:cubicBezTo>
                    <a:pt x="21426" y="10375"/>
                    <a:pt x="21408" y="10375"/>
                    <a:pt x="21396" y="10381"/>
                  </a:cubicBezTo>
                  <a:cubicBezTo>
                    <a:pt x="21433" y="10354"/>
                    <a:pt x="21442" y="10346"/>
                    <a:pt x="21437" y="10346"/>
                  </a:cubicBezTo>
                  <a:cubicBezTo>
                    <a:pt x="21432" y="10346"/>
                    <a:pt x="21409" y="10356"/>
                    <a:pt x="21395" y="10359"/>
                  </a:cubicBezTo>
                  <a:lnTo>
                    <a:pt x="21395" y="10359"/>
                  </a:lnTo>
                  <a:cubicBezTo>
                    <a:pt x="21405" y="10348"/>
                    <a:pt x="21416" y="10315"/>
                    <a:pt x="21419" y="10309"/>
                  </a:cubicBezTo>
                  <a:lnTo>
                    <a:pt x="21419" y="10309"/>
                  </a:lnTo>
                  <a:cubicBezTo>
                    <a:pt x="21419" y="10310"/>
                    <a:pt x="21420" y="10310"/>
                    <a:pt x="21420" y="10310"/>
                  </a:cubicBezTo>
                  <a:cubicBezTo>
                    <a:pt x="21420" y="10309"/>
                    <a:pt x="21420" y="10309"/>
                    <a:pt x="21420" y="10309"/>
                  </a:cubicBezTo>
                  <a:cubicBezTo>
                    <a:pt x="21420" y="10309"/>
                    <a:pt x="21419" y="10309"/>
                    <a:pt x="21419" y="10309"/>
                  </a:cubicBezTo>
                  <a:lnTo>
                    <a:pt x="21419" y="10309"/>
                  </a:lnTo>
                  <a:cubicBezTo>
                    <a:pt x="21410" y="10305"/>
                    <a:pt x="21402" y="10302"/>
                    <a:pt x="21396" y="10302"/>
                  </a:cubicBezTo>
                  <a:cubicBezTo>
                    <a:pt x="21391" y="10302"/>
                    <a:pt x="21387" y="10304"/>
                    <a:pt x="21384" y="10307"/>
                  </a:cubicBezTo>
                  <a:lnTo>
                    <a:pt x="21384" y="10307"/>
                  </a:lnTo>
                  <a:cubicBezTo>
                    <a:pt x="21394" y="10293"/>
                    <a:pt x="21400" y="10286"/>
                    <a:pt x="21390" y="10286"/>
                  </a:cubicBezTo>
                  <a:cubicBezTo>
                    <a:pt x="21382" y="10286"/>
                    <a:pt x="21366" y="10290"/>
                    <a:pt x="21337" y="10298"/>
                  </a:cubicBezTo>
                  <a:cubicBezTo>
                    <a:pt x="21361" y="10274"/>
                    <a:pt x="21396" y="10179"/>
                    <a:pt x="21384" y="10179"/>
                  </a:cubicBezTo>
                  <a:cubicBezTo>
                    <a:pt x="21362" y="10179"/>
                    <a:pt x="21317" y="10202"/>
                    <a:pt x="21280" y="10225"/>
                  </a:cubicBezTo>
                  <a:lnTo>
                    <a:pt x="21280" y="10225"/>
                  </a:lnTo>
                  <a:cubicBezTo>
                    <a:pt x="21308" y="10185"/>
                    <a:pt x="21324" y="10122"/>
                    <a:pt x="21301" y="10084"/>
                  </a:cubicBezTo>
                  <a:lnTo>
                    <a:pt x="21301" y="10084"/>
                  </a:lnTo>
                  <a:cubicBezTo>
                    <a:pt x="21289" y="10096"/>
                    <a:pt x="21277" y="10108"/>
                    <a:pt x="21265" y="10119"/>
                  </a:cubicBezTo>
                  <a:cubicBezTo>
                    <a:pt x="21255" y="10119"/>
                    <a:pt x="21282" y="10082"/>
                    <a:pt x="21296" y="10082"/>
                  </a:cubicBezTo>
                  <a:cubicBezTo>
                    <a:pt x="21298" y="10082"/>
                    <a:pt x="21300" y="10082"/>
                    <a:pt x="21301" y="10084"/>
                  </a:cubicBezTo>
                  <a:cubicBezTo>
                    <a:pt x="21297" y="10080"/>
                    <a:pt x="21291" y="10077"/>
                    <a:pt x="21286" y="10076"/>
                  </a:cubicBezTo>
                  <a:lnTo>
                    <a:pt x="21286" y="10076"/>
                  </a:lnTo>
                  <a:cubicBezTo>
                    <a:pt x="21294" y="10071"/>
                    <a:pt x="21302" y="10065"/>
                    <a:pt x="21313" y="10060"/>
                  </a:cubicBezTo>
                  <a:cubicBezTo>
                    <a:pt x="21304" y="10060"/>
                    <a:pt x="21276" y="10067"/>
                    <a:pt x="21266" y="10070"/>
                  </a:cubicBezTo>
                  <a:lnTo>
                    <a:pt x="21266" y="10070"/>
                  </a:lnTo>
                  <a:cubicBezTo>
                    <a:pt x="21269" y="10066"/>
                    <a:pt x="21271" y="10063"/>
                    <a:pt x="21273" y="10060"/>
                  </a:cubicBezTo>
                  <a:lnTo>
                    <a:pt x="21273" y="10060"/>
                  </a:lnTo>
                  <a:cubicBezTo>
                    <a:pt x="21275" y="10060"/>
                    <a:pt x="21276" y="10060"/>
                    <a:pt x="21277" y="10060"/>
                  </a:cubicBezTo>
                  <a:lnTo>
                    <a:pt x="21274" y="10060"/>
                  </a:lnTo>
                  <a:cubicBezTo>
                    <a:pt x="21282" y="10052"/>
                    <a:pt x="21289" y="10054"/>
                    <a:pt x="21289" y="10036"/>
                  </a:cubicBezTo>
                  <a:lnTo>
                    <a:pt x="21289" y="10036"/>
                  </a:lnTo>
                  <a:cubicBezTo>
                    <a:pt x="21268" y="10057"/>
                    <a:pt x="21238" y="10060"/>
                    <a:pt x="21215" y="10076"/>
                  </a:cubicBezTo>
                  <a:lnTo>
                    <a:pt x="21215" y="10076"/>
                  </a:lnTo>
                  <a:cubicBezTo>
                    <a:pt x="21259" y="10036"/>
                    <a:pt x="21207" y="10035"/>
                    <a:pt x="21230" y="10012"/>
                  </a:cubicBezTo>
                  <a:cubicBezTo>
                    <a:pt x="21222" y="10012"/>
                    <a:pt x="21189" y="10012"/>
                    <a:pt x="21167" y="10019"/>
                  </a:cubicBezTo>
                  <a:lnTo>
                    <a:pt x="21167" y="10019"/>
                  </a:lnTo>
                  <a:cubicBezTo>
                    <a:pt x="21195" y="9992"/>
                    <a:pt x="21202" y="9973"/>
                    <a:pt x="21242" y="9953"/>
                  </a:cubicBezTo>
                  <a:cubicBezTo>
                    <a:pt x="21206" y="9953"/>
                    <a:pt x="21182" y="9965"/>
                    <a:pt x="21158" y="9989"/>
                  </a:cubicBezTo>
                  <a:cubicBezTo>
                    <a:pt x="21167" y="9952"/>
                    <a:pt x="21219" y="9901"/>
                    <a:pt x="21193" y="9901"/>
                  </a:cubicBezTo>
                  <a:cubicBezTo>
                    <a:pt x="21186" y="9901"/>
                    <a:pt x="21171" y="9906"/>
                    <a:pt x="21146" y="9917"/>
                  </a:cubicBezTo>
                  <a:cubicBezTo>
                    <a:pt x="21170" y="9905"/>
                    <a:pt x="21182" y="9881"/>
                    <a:pt x="21206" y="9869"/>
                  </a:cubicBezTo>
                  <a:cubicBezTo>
                    <a:pt x="21146" y="9869"/>
                    <a:pt x="21182" y="9893"/>
                    <a:pt x="21146" y="9893"/>
                  </a:cubicBezTo>
                  <a:cubicBezTo>
                    <a:pt x="21182" y="9810"/>
                    <a:pt x="21051" y="9869"/>
                    <a:pt x="21146" y="9762"/>
                  </a:cubicBezTo>
                  <a:lnTo>
                    <a:pt x="21146" y="9762"/>
                  </a:lnTo>
                  <a:cubicBezTo>
                    <a:pt x="21122" y="9774"/>
                    <a:pt x="21099" y="9786"/>
                    <a:pt x="21075" y="9798"/>
                  </a:cubicBezTo>
                  <a:cubicBezTo>
                    <a:pt x="21087" y="9786"/>
                    <a:pt x="21099" y="9774"/>
                    <a:pt x="21111" y="9762"/>
                  </a:cubicBezTo>
                  <a:cubicBezTo>
                    <a:pt x="21099" y="9762"/>
                    <a:pt x="21075" y="9774"/>
                    <a:pt x="21063" y="9774"/>
                  </a:cubicBezTo>
                  <a:cubicBezTo>
                    <a:pt x="21087" y="9774"/>
                    <a:pt x="21075" y="9786"/>
                    <a:pt x="21015" y="9810"/>
                  </a:cubicBezTo>
                  <a:cubicBezTo>
                    <a:pt x="21015" y="9766"/>
                    <a:pt x="21036" y="9435"/>
                    <a:pt x="21067" y="9435"/>
                  </a:cubicBezTo>
                  <a:cubicBezTo>
                    <a:pt x="21070" y="9435"/>
                    <a:pt x="21072" y="9437"/>
                    <a:pt x="21075" y="9441"/>
                  </a:cubicBezTo>
                  <a:cubicBezTo>
                    <a:pt x="21111" y="9417"/>
                    <a:pt x="21039" y="9393"/>
                    <a:pt x="21039" y="9393"/>
                  </a:cubicBezTo>
                  <a:cubicBezTo>
                    <a:pt x="21075" y="9393"/>
                    <a:pt x="21063" y="9143"/>
                    <a:pt x="21063" y="9060"/>
                  </a:cubicBezTo>
                  <a:lnTo>
                    <a:pt x="21063" y="9060"/>
                  </a:lnTo>
                  <a:cubicBezTo>
                    <a:pt x="21051" y="9119"/>
                    <a:pt x="21051" y="9107"/>
                    <a:pt x="21039" y="9143"/>
                  </a:cubicBezTo>
                  <a:cubicBezTo>
                    <a:pt x="21027" y="9119"/>
                    <a:pt x="21015" y="9036"/>
                    <a:pt x="20968" y="9012"/>
                  </a:cubicBezTo>
                  <a:cubicBezTo>
                    <a:pt x="21027" y="9000"/>
                    <a:pt x="21051" y="8738"/>
                    <a:pt x="20980" y="8691"/>
                  </a:cubicBezTo>
                  <a:cubicBezTo>
                    <a:pt x="21015" y="8643"/>
                    <a:pt x="21039" y="8631"/>
                    <a:pt x="20968" y="8548"/>
                  </a:cubicBezTo>
                  <a:cubicBezTo>
                    <a:pt x="21051" y="8488"/>
                    <a:pt x="21015" y="8393"/>
                    <a:pt x="21039" y="8310"/>
                  </a:cubicBezTo>
                  <a:cubicBezTo>
                    <a:pt x="21049" y="8242"/>
                    <a:pt x="20995" y="8094"/>
                    <a:pt x="20936" y="8094"/>
                  </a:cubicBezTo>
                  <a:cubicBezTo>
                    <a:pt x="20923" y="8094"/>
                    <a:pt x="20909" y="8102"/>
                    <a:pt x="20896" y="8119"/>
                  </a:cubicBezTo>
                  <a:cubicBezTo>
                    <a:pt x="20884" y="8089"/>
                    <a:pt x="20899" y="8086"/>
                    <a:pt x="20919" y="8086"/>
                  </a:cubicBezTo>
                  <a:cubicBezTo>
                    <a:pt x="20923" y="8086"/>
                    <a:pt x="20928" y="8087"/>
                    <a:pt x="20934" y="8087"/>
                  </a:cubicBezTo>
                  <a:cubicBezTo>
                    <a:pt x="20949" y="8087"/>
                    <a:pt x="20963" y="8085"/>
                    <a:pt x="20968" y="8072"/>
                  </a:cubicBezTo>
                  <a:cubicBezTo>
                    <a:pt x="21027" y="7953"/>
                    <a:pt x="21039" y="7762"/>
                    <a:pt x="21039" y="7619"/>
                  </a:cubicBezTo>
                  <a:cubicBezTo>
                    <a:pt x="21027" y="7619"/>
                    <a:pt x="21003" y="7631"/>
                    <a:pt x="20991" y="7631"/>
                  </a:cubicBezTo>
                  <a:cubicBezTo>
                    <a:pt x="20991" y="7619"/>
                    <a:pt x="20991" y="7595"/>
                    <a:pt x="20991" y="7583"/>
                  </a:cubicBezTo>
                  <a:cubicBezTo>
                    <a:pt x="21000" y="7579"/>
                    <a:pt x="21007" y="7576"/>
                    <a:pt x="21013" y="7576"/>
                  </a:cubicBezTo>
                  <a:cubicBezTo>
                    <a:pt x="21022" y="7576"/>
                    <a:pt x="21027" y="7585"/>
                    <a:pt x="21027" y="7607"/>
                  </a:cubicBezTo>
                  <a:cubicBezTo>
                    <a:pt x="21039" y="7572"/>
                    <a:pt x="21027" y="7560"/>
                    <a:pt x="20991" y="7548"/>
                  </a:cubicBezTo>
                  <a:cubicBezTo>
                    <a:pt x="20996" y="7535"/>
                    <a:pt x="21007" y="7530"/>
                    <a:pt x="21019" y="7530"/>
                  </a:cubicBezTo>
                  <a:cubicBezTo>
                    <a:pt x="21027" y="7530"/>
                    <a:pt x="21036" y="7532"/>
                    <a:pt x="21043" y="7536"/>
                  </a:cubicBezTo>
                  <a:lnTo>
                    <a:pt x="21043" y="7536"/>
                  </a:lnTo>
                  <a:cubicBezTo>
                    <a:pt x="21016" y="7495"/>
                    <a:pt x="21021" y="7451"/>
                    <a:pt x="21051" y="7381"/>
                  </a:cubicBezTo>
                  <a:lnTo>
                    <a:pt x="21051" y="7381"/>
                  </a:lnTo>
                  <a:cubicBezTo>
                    <a:pt x="21044" y="7383"/>
                    <a:pt x="21038" y="7384"/>
                    <a:pt x="21032" y="7384"/>
                  </a:cubicBezTo>
                  <a:cubicBezTo>
                    <a:pt x="21012" y="7384"/>
                    <a:pt x="21002" y="7373"/>
                    <a:pt x="20985" y="7373"/>
                  </a:cubicBezTo>
                  <a:cubicBezTo>
                    <a:pt x="20977" y="7373"/>
                    <a:pt x="20968" y="7375"/>
                    <a:pt x="20956" y="7381"/>
                  </a:cubicBezTo>
                  <a:cubicBezTo>
                    <a:pt x="21122" y="7298"/>
                    <a:pt x="20932" y="7036"/>
                    <a:pt x="20932" y="7024"/>
                  </a:cubicBezTo>
                  <a:lnTo>
                    <a:pt x="20932" y="7024"/>
                  </a:lnTo>
                  <a:cubicBezTo>
                    <a:pt x="20938" y="7025"/>
                    <a:pt x="20944" y="7025"/>
                    <a:pt x="20949" y="7025"/>
                  </a:cubicBezTo>
                  <a:cubicBezTo>
                    <a:pt x="21019" y="7025"/>
                    <a:pt x="20987" y="6956"/>
                    <a:pt x="21045" y="6931"/>
                  </a:cubicBezTo>
                  <a:lnTo>
                    <a:pt x="21045" y="6931"/>
                  </a:lnTo>
                  <a:cubicBezTo>
                    <a:pt x="21043" y="6931"/>
                    <a:pt x="21042" y="6932"/>
                    <a:pt x="21041" y="6932"/>
                  </a:cubicBezTo>
                  <a:cubicBezTo>
                    <a:pt x="21013" y="6932"/>
                    <a:pt x="21028" y="6851"/>
                    <a:pt x="20989" y="6851"/>
                  </a:cubicBezTo>
                  <a:cubicBezTo>
                    <a:pt x="20983" y="6851"/>
                    <a:pt x="20976" y="6853"/>
                    <a:pt x="20968" y="6857"/>
                  </a:cubicBezTo>
                  <a:cubicBezTo>
                    <a:pt x="20980" y="6798"/>
                    <a:pt x="21063" y="6726"/>
                    <a:pt x="21039" y="6583"/>
                  </a:cubicBezTo>
                  <a:lnTo>
                    <a:pt x="21039" y="6583"/>
                  </a:lnTo>
                  <a:cubicBezTo>
                    <a:pt x="21033" y="6589"/>
                    <a:pt x="21024" y="6592"/>
                    <a:pt x="21015" y="6592"/>
                  </a:cubicBezTo>
                  <a:cubicBezTo>
                    <a:pt x="21006" y="6592"/>
                    <a:pt x="20997" y="6589"/>
                    <a:pt x="20991" y="6583"/>
                  </a:cubicBezTo>
                  <a:cubicBezTo>
                    <a:pt x="21003" y="6571"/>
                    <a:pt x="21027" y="6548"/>
                    <a:pt x="21051" y="6536"/>
                  </a:cubicBezTo>
                  <a:cubicBezTo>
                    <a:pt x="21015" y="6429"/>
                    <a:pt x="20932" y="6131"/>
                    <a:pt x="21063" y="5952"/>
                  </a:cubicBezTo>
                  <a:lnTo>
                    <a:pt x="21063" y="5952"/>
                  </a:lnTo>
                  <a:cubicBezTo>
                    <a:pt x="21055" y="5959"/>
                    <a:pt x="21049" y="5962"/>
                    <a:pt x="21044" y="5962"/>
                  </a:cubicBezTo>
                  <a:cubicBezTo>
                    <a:pt x="21006" y="5962"/>
                    <a:pt x="21047" y="5792"/>
                    <a:pt x="21061" y="5765"/>
                  </a:cubicBezTo>
                  <a:lnTo>
                    <a:pt x="21061" y="5765"/>
                  </a:lnTo>
                  <a:cubicBezTo>
                    <a:pt x="21058" y="5803"/>
                    <a:pt x="21054" y="5833"/>
                    <a:pt x="21051" y="5845"/>
                  </a:cubicBezTo>
                  <a:cubicBezTo>
                    <a:pt x="21061" y="5821"/>
                    <a:pt x="21063" y="5816"/>
                    <a:pt x="21064" y="5816"/>
                  </a:cubicBezTo>
                  <a:cubicBezTo>
                    <a:pt x="21064" y="5816"/>
                    <a:pt x="21065" y="5818"/>
                    <a:pt x="21066" y="5818"/>
                  </a:cubicBezTo>
                  <a:cubicBezTo>
                    <a:pt x="21069" y="5818"/>
                    <a:pt x="21074" y="5814"/>
                    <a:pt x="21087" y="5798"/>
                  </a:cubicBezTo>
                  <a:cubicBezTo>
                    <a:pt x="21083" y="5764"/>
                    <a:pt x="21075" y="5707"/>
                    <a:pt x="21066" y="5639"/>
                  </a:cubicBezTo>
                  <a:lnTo>
                    <a:pt x="21066" y="5639"/>
                  </a:lnTo>
                  <a:cubicBezTo>
                    <a:pt x="21066" y="5680"/>
                    <a:pt x="21064" y="5723"/>
                    <a:pt x="21061" y="5760"/>
                  </a:cubicBezTo>
                  <a:lnTo>
                    <a:pt x="21061" y="5760"/>
                  </a:lnTo>
                  <a:cubicBezTo>
                    <a:pt x="21016" y="5700"/>
                    <a:pt x="21039" y="5594"/>
                    <a:pt x="21027" y="5500"/>
                  </a:cubicBezTo>
                  <a:cubicBezTo>
                    <a:pt x="21029" y="5499"/>
                    <a:pt x="21031" y="5499"/>
                    <a:pt x="21033" y="5499"/>
                  </a:cubicBezTo>
                  <a:cubicBezTo>
                    <a:pt x="21041" y="5499"/>
                    <a:pt x="21047" y="5505"/>
                    <a:pt x="21052" y="5517"/>
                  </a:cubicBezTo>
                  <a:lnTo>
                    <a:pt x="21052" y="5517"/>
                  </a:lnTo>
                  <a:cubicBezTo>
                    <a:pt x="21039" y="5393"/>
                    <a:pt x="21033" y="5258"/>
                    <a:pt x="21051" y="5166"/>
                  </a:cubicBezTo>
                  <a:lnTo>
                    <a:pt x="21051" y="5166"/>
                  </a:lnTo>
                  <a:cubicBezTo>
                    <a:pt x="21051" y="5202"/>
                    <a:pt x="21051" y="5238"/>
                    <a:pt x="21063" y="5274"/>
                  </a:cubicBezTo>
                  <a:cubicBezTo>
                    <a:pt x="21051" y="5166"/>
                    <a:pt x="21039" y="4964"/>
                    <a:pt x="21087" y="4869"/>
                  </a:cubicBezTo>
                  <a:cubicBezTo>
                    <a:pt x="21088" y="4868"/>
                    <a:pt x="21088" y="4868"/>
                    <a:pt x="21089" y="4868"/>
                  </a:cubicBezTo>
                  <a:cubicBezTo>
                    <a:pt x="21099" y="4868"/>
                    <a:pt x="21099" y="4940"/>
                    <a:pt x="21099" y="4940"/>
                  </a:cubicBezTo>
                  <a:cubicBezTo>
                    <a:pt x="21111" y="4702"/>
                    <a:pt x="21265" y="3833"/>
                    <a:pt x="21099" y="3666"/>
                  </a:cubicBezTo>
                  <a:lnTo>
                    <a:pt x="21099" y="3666"/>
                  </a:lnTo>
                  <a:cubicBezTo>
                    <a:pt x="21134" y="3678"/>
                    <a:pt x="21170" y="3714"/>
                    <a:pt x="21194" y="3750"/>
                  </a:cubicBezTo>
                  <a:cubicBezTo>
                    <a:pt x="21134" y="3500"/>
                    <a:pt x="21075" y="3262"/>
                    <a:pt x="21015" y="3023"/>
                  </a:cubicBezTo>
                  <a:lnTo>
                    <a:pt x="21015" y="3023"/>
                  </a:lnTo>
                  <a:cubicBezTo>
                    <a:pt x="21031" y="3043"/>
                    <a:pt x="21047" y="3050"/>
                    <a:pt x="21063" y="3050"/>
                  </a:cubicBezTo>
                  <a:cubicBezTo>
                    <a:pt x="21099" y="3050"/>
                    <a:pt x="21134" y="3018"/>
                    <a:pt x="21162" y="3018"/>
                  </a:cubicBezTo>
                  <a:cubicBezTo>
                    <a:pt x="21192" y="3018"/>
                    <a:pt x="21213" y="3052"/>
                    <a:pt x="21218" y="3190"/>
                  </a:cubicBezTo>
                  <a:cubicBezTo>
                    <a:pt x="21242" y="3047"/>
                    <a:pt x="21253" y="2916"/>
                    <a:pt x="21242" y="2773"/>
                  </a:cubicBezTo>
                  <a:lnTo>
                    <a:pt x="21242" y="2773"/>
                  </a:lnTo>
                  <a:cubicBezTo>
                    <a:pt x="21230" y="2821"/>
                    <a:pt x="21206" y="2857"/>
                    <a:pt x="21170" y="2881"/>
                  </a:cubicBezTo>
                  <a:cubicBezTo>
                    <a:pt x="21160" y="2881"/>
                    <a:pt x="21231" y="2525"/>
                    <a:pt x="21257" y="2412"/>
                  </a:cubicBezTo>
                  <a:lnTo>
                    <a:pt x="21257" y="2412"/>
                  </a:lnTo>
                  <a:cubicBezTo>
                    <a:pt x="21255" y="2417"/>
                    <a:pt x="21252" y="2420"/>
                    <a:pt x="21250" y="2420"/>
                  </a:cubicBezTo>
                  <a:cubicBezTo>
                    <a:pt x="21225" y="2420"/>
                    <a:pt x="21191" y="2237"/>
                    <a:pt x="21184" y="2214"/>
                  </a:cubicBezTo>
                  <a:lnTo>
                    <a:pt x="21184" y="2214"/>
                  </a:lnTo>
                  <a:cubicBezTo>
                    <a:pt x="21218" y="2214"/>
                    <a:pt x="21242" y="2226"/>
                    <a:pt x="21265" y="2261"/>
                  </a:cubicBezTo>
                  <a:cubicBezTo>
                    <a:pt x="21254" y="2141"/>
                    <a:pt x="21233" y="2020"/>
                    <a:pt x="21211" y="1899"/>
                  </a:cubicBezTo>
                  <a:lnTo>
                    <a:pt x="21211" y="1899"/>
                  </a:lnTo>
                  <a:cubicBezTo>
                    <a:pt x="21215" y="1911"/>
                    <a:pt x="21221" y="1916"/>
                    <a:pt x="21227" y="1916"/>
                  </a:cubicBezTo>
                  <a:cubicBezTo>
                    <a:pt x="21256" y="1916"/>
                    <a:pt x="21301" y="1815"/>
                    <a:pt x="21301" y="1797"/>
                  </a:cubicBezTo>
                  <a:cubicBezTo>
                    <a:pt x="21301" y="1654"/>
                    <a:pt x="21325" y="1523"/>
                    <a:pt x="21325" y="1380"/>
                  </a:cubicBezTo>
                  <a:lnTo>
                    <a:pt x="21325" y="1380"/>
                  </a:lnTo>
                  <a:cubicBezTo>
                    <a:pt x="21316" y="1415"/>
                    <a:pt x="21308" y="1456"/>
                    <a:pt x="21303" y="1494"/>
                  </a:cubicBezTo>
                  <a:lnTo>
                    <a:pt x="21303" y="1494"/>
                  </a:lnTo>
                  <a:cubicBezTo>
                    <a:pt x="21314" y="1213"/>
                    <a:pt x="21207" y="962"/>
                    <a:pt x="21230" y="678"/>
                  </a:cubicBezTo>
                  <a:lnTo>
                    <a:pt x="21230" y="678"/>
                  </a:lnTo>
                  <a:cubicBezTo>
                    <a:pt x="21240" y="719"/>
                    <a:pt x="21259" y="736"/>
                    <a:pt x="21278" y="736"/>
                  </a:cubicBezTo>
                  <a:cubicBezTo>
                    <a:pt x="21304" y="736"/>
                    <a:pt x="21330" y="707"/>
                    <a:pt x="21337" y="666"/>
                  </a:cubicBezTo>
                  <a:cubicBezTo>
                    <a:pt x="21390" y="484"/>
                    <a:pt x="21299" y="302"/>
                    <a:pt x="21159" y="302"/>
                  </a:cubicBezTo>
                  <a:cubicBezTo>
                    <a:pt x="21143" y="302"/>
                    <a:pt x="21127" y="304"/>
                    <a:pt x="21111" y="309"/>
                  </a:cubicBezTo>
                  <a:cubicBezTo>
                    <a:pt x="20884" y="392"/>
                    <a:pt x="20682" y="380"/>
                    <a:pt x="20456" y="404"/>
                  </a:cubicBezTo>
                  <a:cubicBezTo>
                    <a:pt x="20599" y="344"/>
                    <a:pt x="20741" y="285"/>
                    <a:pt x="20896" y="237"/>
                  </a:cubicBezTo>
                  <a:cubicBezTo>
                    <a:pt x="20985" y="215"/>
                    <a:pt x="21147" y="147"/>
                    <a:pt x="21260" y="147"/>
                  </a:cubicBezTo>
                  <a:cubicBezTo>
                    <a:pt x="21329" y="147"/>
                    <a:pt x="21380" y="172"/>
                    <a:pt x="21384" y="249"/>
                  </a:cubicBezTo>
                  <a:cubicBezTo>
                    <a:pt x="21384" y="202"/>
                    <a:pt x="21396" y="154"/>
                    <a:pt x="21408" y="106"/>
                  </a:cubicBezTo>
                  <a:cubicBezTo>
                    <a:pt x="21370" y="97"/>
                    <a:pt x="21206" y="79"/>
                    <a:pt x="21139" y="79"/>
                  </a:cubicBezTo>
                  <a:cubicBezTo>
                    <a:pt x="21123" y="79"/>
                    <a:pt x="21113" y="80"/>
                    <a:pt x="21111" y="83"/>
                  </a:cubicBezTo>
                  <a:cubicBezTo>
                    <a:pt x="21130" y="49"/>
                    <a:pt x="21220" y="42"/>
                    <a:pt x="21304" y="42"/>
                  </a:cubicBezTo>
                  <a:cubicBezTo>
                    <a:pt x="21371" y="42"/>
                    <a:pt x="21435" y="47"/>
                    <a:pt x="21456" y="47"/>
                  </a:cubicBezTo>
                  <a:cubicBezTo>
                    <a:pt x="21459" y="19"/>
                    <a:pt x="21400" y="8"/>
                    <a:pt x="21308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2883975" y="2178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2886950" y="2177125"/>
              <a:ext cx="525" cy="375"/>
            </a:xfrm>
            <a:custGeom>
              <a:avLst/>
              <a:gdLst/>
              <a:ahLst/>
              <a:cxnLst/>
              <a:rect l="l" t="t" r="r" b="b"/>
              <a:pathLst>
                <a:path w="21" h="15" extrusionOk="0">
                  <a:moveTo>
                    <a:pt x="5" y="6"/>
                  </a:moveTo>
                  <a:lnTo>
                    <a:pt x="5" y="6"/>
                  </a:lnTo>
                  <a:cubicBezTo>
                    <a:pt x="4" y="6"/>
                    <a:pt x="1" y="9"/>
                    <a:pt x="1" y="15"/>
                  </a:cubicBezTo>
                  <a:cubicBezTo>
                    <a:pt x="7" y="9"/>
                    <a:pt x="7" y="6"/>
                    <a:pt x="5" y="6"/>
                  </a:cubicBezTo>
                  <a:close/>
                  <a:moveTo>
                    <a:pt x="20" y="1"/>
                  </a:moveTo>
                  <a:cubicBezTo>
                    <a:pt x="18" y="1"/>
                    <a:pt x="8" y="8"/>
                    <a:pt x="1" y="15"/>
                  </a:cubicBezTo>
                  <a:cubicBezTo>
                    <a:pt x="16" y="5"/>
                    <a:pt x="20" y="1"/>
                    <a:pt x="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2883200" y="2181300"/>
              <a:ext cx="650" cy="425"/>
            </a:xfrm>
            <a:custGeom>
              <a:avLst/>
              <a:gdLst/>
              <a:ahLst/>
              <a:cxnLst/>
              <a:rect l="l" t="t" r="r" b="b"/>
              <a:pathLst>
                <a:path w="26" h="17" extrusionOk="0">
                  <a:moveTo>
                    <a:pt x="25" y="1"/>
                  </a:moveTo>
                  <a:lnTo>
                    <a:pt x="25" y="1"/>
                  </a:lnTo>
                  <a:cubicBezTo>
                    <a:pt x="23" y="1"/>
                    <a:pt x="0" y="16"/>
                    <a:pt x="3" y="16"/>
                  </a:cubicBezTo>
                  <a:cubicBezTo>
                    <a:pt x="4" y="16"/>
                    <a:pt x="5" y="16"/>
                    <a:pt x="8" y="14"/>
                  </a:cubicBezTo>
                  <a:cubicBezTo>
                    <a:pt x="21" y="4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2884375" y="2178925"/>
              <a:ext cx="1275" cy="550"/>
            </a:xfrm>
            <a:custGeom>
              <a:avLst/>
              <a:gdLst/>
              <a:ahLst/>
              <a:cxnLst/>
              <a:rect l="l" t="t" r="r" b="b"/>
              <a:pathLst>
                <a:path w="51" h="22" extrusionOk="0">
                  <a:moveTo>
                    <a:pt x="33" y="1"/>
                  </a:moveTo>
                  <a:cubicBezTo>
                    <a:pt x="30" y="1"/>
                    <a:pt x="26" y="1"/>
                    <a:pt x="20" y="2"/>
                  </a:cubicBezTo>
                  <a:cubicBezTo>
                    <a:pt x="3" y="16"/>
                    <a:pt x="1" y="21"/>
                    <a:pt x="5" y="21"/>
                  </a:cubicBezTo>
                  <a:cubicBezTo>
                    <a:pt x="14" y="21"/>
                    <a:pt x="50" y="1"/>
                    <a:pt x="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2884875" y="2179350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5" y="0"/>
                  </a:moveTo>
                  <a:lnTo>
                    <a:pt x="5" y="0"/>
                  </a:lnTo>
                  <a:cubicBezTo>
                    <a:pt x="3" y="0"/>
                    <a:pt x="0" y="3"/>
                    <a:pt x="0" y="9"/>
                  </a:cubicBezTo>
                  <a:cubicBezTo>
                    <a:pt x="6" y="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6"/>
            <p:cNvSpPr/>
            <p:nvPr/>
          </p:nvSpPr>
          <p:spPr>
            <a:xfrm>
              <a:off x="2885625" y="2176375"/>
              <a:ext cx="1325" cy="525"/>
            </a:xfrm>
            <a:custGeom>
              <a:avLst/>
              <a:gdLst/>
              <a:ahLst/>
              <a:cxnLst/>
              <a:rect l="l" t="t" r="r" b="b"/>
              <a:pathLst>
                <a:path w="53" h="21" extrusionOk="0">
                  <a:moveTo>
                    <a:pt x="50" y="1"/>
                  </a:moveTo>
                  <a:cubicBezTo>
                    <a:pt x="43" y="1"/>
                    <a:pt x="0" y="21"/>
                    <a:pt x="18" y="21"/>
                  </a:cubicBezTo>
                  <a:cubicBezTo>
                    <a:pt x="18" y="21"/>
                    <a:pt x="41" y="6"/>
                    <a:pt x="44" y="6"/>
                  </a:cubicBezTo>
                  <a:lnTo>
                    <a:pt x="44" y="6"/>
                  </a:lnTo>
                  <a:cubicBezTo>
                    <a:pt x="45" y="6"/>
                    <a:pt x="44" y="7"/>
                    <a:pt x="42" y="9"/>
                  </a:cubicBezTo>
                  <a:cubicBezTo>
                    <a:pt x="51" y="3"/>
                    <a:pt x="52" y="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2882800" y="21798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36" y="1"/>
                  </a:moveTo>
                  <a:cubicBezTo>
                    <a:pt x="0" y="25"/>
                    <a:pt x="0" y="25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6"/>
            <p:cNvSpPr/>
            <p:nvPr/>
          </p:nvSpPr>
          <p:spPr>
            <a:xfrm>
              <a:off x="2882800" y="2179650"/>
              <a:ext cx="375" cy="225"/>
            </a:xfrm>
            <a:custGeom>
              <a:avLst/>
              <a:gdLst/>
              <a:ahLst/>
              <a:cxnLst/>
              <a:rect l="l" t="t" r="r" b="b"/>
              <a:pathLst>
                <a:path w="15" h="9" extrusionOk="0">
                  <a:moveTo>
                    <a:pt x="13" y="0"/>
                  </a:moveTo>
                  <a:cubicBezTo>
                    <a:pt x="12" y="0"/>
                    <a:pt x="6" y="3"/>
                    <a:pt x="0" y="9"/>
                  </a:cubicBezTo>
                  <a:cubicBezTo>
                    <a:pt x="12" y="3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6"/>
            <p:cNvSpPr/>
            <p:nvPr/>
          </p:nvSpPr>
          <p:spPr>
            <a:xfrm>
              <a:off x="2882500" y="2180150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0" y="1"/>
                  </a:moveTo>
                  <a:cubicBezTo>
                    <a:pt x="0" y="37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6"/>
            <p:cNvSpPr/>
            <p:nvPr/>
          </p:nvSpPr>
          <p:spPr>
            <a:xfrm>
              <a:off x="2881525" y="2177775"/>
              <a:ext cx="700" cy="300"/>
            </a:xfrm>
            <a:custGeom>
              <a:avLst/>
              <a:gdLst/>
              <a:ahLst/>
              <a:cxnLst/>
              <a:rect l="l" t="t" r="r" b="b"/>
              <a:pathLst>
                <a:path w="28" h="12" extrusionOk="0">
                  <a:moveTo>
                    <a:pt x="27" y="1"/>
                  </a:moveTo>
                  <a:cubicBezTo>
                    <a:pt x="11" y="1"/>
                    <a:pt x="1" y="11"/>
                    <a:pt x="6" y="11"/>
                  </a:cubicBezTo>
                  <a:cubicBezTo>
                    <a:pt x="9" y="11"/>
                    <a:pt x="15" y="9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2880050" y="2179275"/>
              <a:ext cx="975" cy="575"/>
            </a:xfrm>
            <a:custGeom>
              <a:avLst/>
              <a:gdLst/>
              <a:ahLst/>
              <a:cxnLst/>
              <a:rect l="l" t="t" r="r" b="b"/>
              <a:pathLst>
                <a:path w="39" h="23" extrusionOk="0">
                  <a:moveTo>
                    <a:pt x="39" y="0"/>
                  </a:moveTo>
                  <a:cubicBezTo>
                    <a:pt x="12" y="13"/>
                    <a:pt x="1" y="23"/>
                    <a:pt x="3" y="23"/>
                  </a:cubicBezTo>
                  <a:cubicBezTo>
                    <a:pt x="5" y="23"/>
                    <a:pt x="17" y="16"/>
                    <a:pt x="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6"/>
            <p:cNvSpPr/>
            <p:nvPr/>
          </p:nvSpPr>
          <p:spPr>
            <a:xfrm>
              <a:off x="2878925" y="2179275"/>
              <a:ext cx="900" cy="600"/>
            </a:xfrm>
            <a:custGeom>
              <a:avLst/>
              <a:gdLst/>
              <a:ahLst/>
              <a:cxnLst/>
              <a:rect l="l" t="t" r="r" b="b"/>
              <a:pathLst>
                <a:path w="36" h="24" extrusionOk="0">
                  <a:moveTo>
                    <a:pt x="36" y="0"/>
                  </a:moveTo>
                  <a:cubicBezTo>
                    <a:pt x="24" y="12"/>
                    <a:pt x="0" y="24"/>
                    <a:pt x="12" y="24"/>
                  </a:cubicBezTo>
                  <a:cubicBezTo>
                    <a:pt x="12" y="12"/>
                    <a:pt x="36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6"/>
            <p:cNvSpPr/>
            <p:nvPr/>
          </p:nvSpPr>
          <p:spPr>
            <a:xfrm>
              <a:off x="2879800" y="2174800"/>
              <a:ext cx="1525" cy="1225"/>
            </a:xfrm>
            <a:custGeom>
              <a:avLst/>
              <a:gdLst/>
              <a:ahLst/>
              <a:cxnLst/>
              <a:rect l="l" t="t" r="r" b="b"/>
              <a:pathLst>
                <a:path w="61" h="49" extrusionOk="0">
                  <a:moveTo>
                    <a:pt x="60" y="1"/>
                  </a:moveTo>
                  <a:lnTo>
                    <a:pt x="60" y="1"/>
                  </a:lnTo>
                  <a:cubicBezTo>
                    <a:pt x="49" y="13"/>
                    <a:pt x="1" y="48"/>
                    <a:pt x="1" y="48"/>
                  </a:cubicBezTo>
                  <a:cubicBezTo>
                    <a:pt x="25" y="36"/>
                    <a:pt x="37" y="24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2869025" y="214585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0"/>
                  </a:moveTo>
                  <a:cubicBezTo>
                    <a:pt x="11" y="0"/>
                    <a:pt x="9" y="4"/>
                    <a:pt x="3" y="16"/>
                  </a:cubicBezTo>
                  <a:cubicBezTo>
                    <a:pt x="1" y="22"/>
                    <a:pt x="1" y="25"/>
                    <a:pt x="1" y="25"/>
                  </a:cubicBezTo>
                  <a:cubicBezTo>
                    <a:pt x="2" y="25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6"/>
            <p:cNvSpPr/>
            <p:nvPr/>
          </p:nvSpPr>
          <p:spPr>
            <a:xfrm>
              <a:off x="2867600" y="2146225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48" y="1"/>
                  </a:moveTo>
                  <a:cubicBezTo>
                    <a:pt x="1" y="24"/>
                    <a:pt x="1" y="24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2755425" y="2118850"/>
              <a:ext cx="875" cy="975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1" y="0"/>
                  </a:moveTo>
                  <a:cubicBezTo>
                    <a:pt x="1" y="10"/>
                    <a:pt x="17" y="38"/>
                    <a:pt x="22" y="38"/>
                  </a:cubicBezTo>
                  <a:cubicBezTo>
                    <a:pt x="23" y="38"/>
                    <a:pt x="23" y="38"/>
                    <a:pt x="23" y="36"/>
                  </a:cubicBezTo>
                  <a:cubicBezTo>
                    <a:pt x="35" y="36"/>
                    <a:pt x="11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2751675" y="2123900"/>
              <a:ext cx="175" cy="1150"/>
            </a:xfrm>
            <a:custGeom>
              <a:avLst/>
              <a:gdLst/>
              <a:ahLst/>
              <a:cxnLst/>
              <a:rect l="l" t="t" r="r" b="b"/>
              <a:pathLst>
                <a:path w="7" h="46" extrusionOk="0">
                  <a:moveTo>
                    <a:pt x="6" y="1"/>
                  </a:moveTo>
                  <a:cubicBezTo>
                    <a:pt x="1" y="33"/>
                    <a:pt x="0" y="46"/>
                    <a:pt x="1" y="46"/>
                  </a:cubicBezTo>
                  <a:cubicBezTo>
                    <a:pt x="3" y="46"/>
                    <a:pt x="6" y="27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2747350" y="2124800"/>
              <a:ext cx="3200" cy="2725"/>
            </a:xfrm>
            <a:custGeom>
              <a:avLst/>
              <a:gdLst/>
              <a:ahLst/>
              <a:cxnLst/>
              <a:rect l="l" t="t" r="r" b="b"/>
              <a:pathLst>
                <a:path w="128" h="109" extrusionOk="0">
                  <a:moveTo>
                    <a:pt x="108" y="0"/>
                  </a:moveTo>
                  <a:cubicBezTo>
                    <a:pt x="84" y="48"/>
                    <a:pt x="48" y="72"/>
                    <a:pt x="1" y="96"/>
                  </a:cubicBezTo>
                  <a:cubicBezTo>
                    <a:pt x="10" y="105"/>
                    <a:pt x="19" y="109"/>
                    <a:pt x="27" y="109"/>
                  </a:cubicBezTo>
                  <a:cubicBezTo>
                    <a:pt x="58" y="109"/>
                    <a:pt x="79" y="48"/>
                    <a:pt x="108" y="48"/>
                  </a:cubicBezTo>
                  <a:cubicBezTo>
                    <a:pt x="112" y="52"/>
                    <a:pt x="115" y="54"/>
                    <a:pt x="117" y="54"/>
                  </a:cubicBezTo>
                  <a:cubicBezTo>
                    <a:pt x="128" y="54"/>
                    <a:pt x="118" y="1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2743575" y="2125650"/>
              <a:ext cx="825" cy="525"/>
            </a:xfrm>
            <a:custGeom>
              <a:avLst/>
              <a:gdLst/>
              <a:ahLst/>
              <a:cxnLst/>
              <a:rect l="l" t="t" r="r" b="b"/>
              <a:pathLst>
                <a:path w="33" h="21" extrusionOk="0">
                  <a:moveTo>
                    <a:pt x="26" y="0"/>
                  </a:moveTo>
                  <a:cubicBezTo>
                    <a:pt x="12" y="0"/>
                    <a:pt x="0" y="21"/>
                    <a:pt x="7" y="21"/>
                  </a:cubicBezTo>
                  <a:cubicBezTo>
                    <a:pt x="11" y="21"/>
                    <a:pt x="19" y="16"/>
                    <a:pt x="33" y="2"/>
                  </a:cubicBezTo>
                  <a:cubicBezTo>
                    <a:pt x="30" y="1"/>
                    <a:pt x="28" y="0"/>
                    <a:pt x="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2743900" y="2125350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4" y="0"/>
                  </a:moveTo>
                  <a:cubicBezTo>
                    <a:pt x="10" y="0"/>
                    <a:pt x="1" y="7"/>
                    <a:pt x="8" y="14"/>
                  </a:cubicBezTo>
                  <a:cubicBezTo>
                    <a:pt x="18" y="4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2741250" y="2126125"/>
              <a:ext cx="1375" cy="1375"/>
            </a:xfrm>
            <a:custGeom>
              <a:avLst/>
              <a:gdLst/>
              <a:ahLst/>
              <a:cxnLst/>
              <a:rect l="l" t="t" r="r" b="b"/>
              <a:pathLst>
                <a:path w="55" h="55" extrusionOk="0">
                  <a:moveTo>
                    <a:pt x="21" y="1"/>
                  </a:moveTo>
                  <a:cubicBezTo>
                    <a:pt x="10" y="1"/>
                    <a:pt x="1" y="7"/>
                    <a:pt x="7" y="31"/>
                  </a:cubicBezTo>
                  <a:cubicBezTo>
                    <a:pt x="17" y="48"/>
                    <a:pt x="24" y="54"/>
                    <a:pt x="30" y="54"/>
                  </a:cubicBezTo>
                  <a:cubicBezTo>
                    <a:pt x="43" y="54"/>
                    <a:pt x="46" y="15"/>
                    <a:pt x="54" y="7"/>
                  </a:cubicBezTo>
                  <a:cubicBezTo>
                    <a:pt x="48" y="7"/>
                    <a:pt x="33" y="1"/>
                    <a:pt x="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2742000" y="212807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0"/>
                  </a:moveTo>
                  <a:cubicBezTo>
                    <a:pt x="0" y="0"/>
                    <a:pt x="0" y="0"/>
                    <a:pt x="0" y="2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2742250" y="2127450"/>
              <a:ext cx="375" cy="800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5" y="1"/>
                  </a:moveTo>
                  <a:cubicBezTo>
                    <a:pt x="1" y="1"/>
                    <a:pt x="7" y="32"/>
                    <a:pt x="11" y="32"/>
                  </a:cubicBezTo>
                  <a:cubicBezTo>
                    <a:pt x="13" y="32"/>
                    <a:pt x="14" y="27"/>
                    <a:pt x="14" y="13"/>
                  </a:cubicBezTo>
                  <a:cubicBezTo>
                    <a:pt x="10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6"/>
            <p:cNvSpPr/>
            <p:nvPr/>
          </p:nvSpPr>
          <p:spPr>
            <a:xfrm>
              <a:off x="2743200" y="2126800"/>
              <a:ext cx="1450" cy="1300"/>
            </a:xfrm>
            <a:custGeom>
              <a:avLst/>
              <a:gdLst/>
              <a:ahLst/>
              <a:cxnLst/>
              <a:rect l="l" t="t" r="r" b="b"/>
              <a:pathLst>
                <a:path w="58" h="52" extrusionOk="0">
                  <a:moveTo>
                    <a:pt x="35" y="1"/>
                  </a:moveTo>
                  <a:cubicBezTo>
                    <a:pt x="26" y="1"/>
                    <a:pt x="14" y="5"/>
                    <a:pt x="0" y="16"/>
                  </a:cubicBezTo>
                  <a:cubicBezTo>
                    <a:pt x="24" y="27"/>
                    <a:pt x="36" y="16"/>
                    <a:pt x="24" y="51"/>
                  </a:cubicBezTo>
                  <a:cubicBezTo>
                    <a:pt x="57" y="26"/>
                    <a:pt x="55" y="1"/>
                    <a:pt x="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2747650" y="2127775"/>
              <a:ext cx="2100" cy="925"/>
            </a:xfrm>
            <a:custGeom>
              <a:avLst/>
              <a:gdLst/>
              <a:ahLst/>
              <a:cxnLst/>
              <a:rect l="l" t="t" r="r" b="b"/>
              <a:pathLst>
                <a:path w="84" h="37" extrusionOk="0">
                  <a:moveTo>
                    <a:pt x="13" y="36"/>
                  </a:moveTo>
                  <a:cubicBezTo>
                    <a:pt x="84" y="0"/>
                    <a:pt x="13" y="36"/>
                    <a:pt x="13" y="36"/>
                  </a:cubicBezTo>
                  <a:cubicBezTo>
                    <a:pt x="13" y="36"/>
                    <a:pt x="1" y="24"/>
                    <a:pt x="13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2737825" y="2128975"/>
              <a:ext cx="650" cy="950"/>
            </a:xfrm>
            <a:custGeom>
              <a:avLst/>
              <a:gdLst/>
              <a:ahLst/>
              <a:cxnLst/>
              <a:rect l="l" t="t" r="r" b="b"/>
              <a:pathLst>
                <a:path w="26" h="38" extrusionOk="0">
                  <a:moveTo>
                    <a:pt x="1" y="0"/>
                  </a:moveTo>
                  <a:cubicBezTo>
                    <a:pt x="8" y="14"/>
                    <a:pt x="24" y="38"/>
                    <a:pt x="25" y="38"/>
                  </a:cubicBezTo>
                  <a:cubicBezTo>
                    <a:pt x="25" y="38"/>
                    <a:pt x="19" y="2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2738125" y="2129850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24" y="1"/>
                  </a:moveTo>
                  <a:lnTo>
                    <a:pt x="1" y="36"/>
                  </a:lnTo>
                  <a:cubicBezTo>
                    <a:pt x="36" y="25"/>
                    <a:pt x="36" y="13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2742300" y="2128375"/>
              <a:ext cx="900" cy="1800"/>
            </a:xfrm>
            <a:custGeom>
              <a:avLst/>
              <a:gdLst/>
              <a:ahLst/>
              <a:cxnLst/>
              <a:rect l="l" t="t" r="r" b="b"/>
              <a:pathLst>
                <a:path w="36" h="72" extrusionOk="0">
                  <a:moveTo>
                    <a:pt x="36" y="0"/>
                  </a:moveTo>
                  <a:cubicBezTo>
                    <a:pt x="24" y="24"/>
                    <a:pt x="12" y="48"/>
                    <a:pt x="0" y="72"/>
                  </a:cubicBezTo>
                  <a:cubicBezTo>
                    <a:pt x="24" y="48"/>
                    <a:pt x="24" y="24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2735150" y="2129750"/>
              <a:ext cx="250" cy="1025"/>
            </a:xfrm>
            <a:custGeom>
              <a:avLst/>
              <a:gdLst/>
              <a:ahLst/>
              <a:cxnLst/>
              <a:rect l="l" t="t" r="r" b="b"/>
              <a:pathLst>
                <a:path w="10" h="41" extrusionOk="0">
                  <a:moveTo>
                    <a:pt x="9" y="0"/>
                  </a:moveTo>
                  <a:cubicBezTo>
                    <a:pt x="9" y="0"/>
                    <a:pt x="6" y="12"/>
                    <a:pt x="1" y="40"/>
                  </a:cubicBezTo>
                  <a:cubicBezTo>
                    <a:pt x="7" y="15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2732175" y="2130350"/>
              <a:ext cx="1500" cy="1625"/>
            </a:xfrm>
            <a:custGeom>
              <a:avLst/>
              <a:gdLst/>
              <a:ahLst/>
              <a:cxnLst/>
              <a:rect l="l" t="t" r="r" b="b"/>
              <a:pathLst>
                <a:path w="60" h="65" extrusionOk="0">
                  <a:moveTo>
                    <a:pt x="43" y="1"/>
                  </a:moveTo>
                  <a:cubicBezTo>
                    <a:pt x="28" y="1"/>
                    <a:pt x="8" y="28"/>
                    <a:pt x="0" y="64"/>
                  </a:cubicBezTo>
                  <a:cubicBezTo>
                    <a:pt x="12" y="52"/>
                    <a:pt x="36" y="52"/>
                    <a:pt x="60" y="40"/>
                  </a:cubicBezTo>
                  <a:cubicBezTo>
                    <a:pt x="60" y="12"/>
                    <a:pt x="53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2736050" y="2130750"/>
              <a:ext cx="1075" cy="550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0" y="0"/>
                  </a:moveTo>
                  <a:cubicBezTo>
                    <a:pt x="20" y="16"/>
                    <a:pt x="31" y="22"/>
                    <a:pt x="35" y="22"/>
                  </a:cubicBezTo>
                  <a:cubicBezTo>
                    <a:pt x="43" y="22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2736000" y="2131650"/>
              <a:ext cx="950" cy="275"/>
            </a:xfrm>
            <a:custGeom>
              <a:avLst/>
              <a:gdLst/>
              <a:ahLst/>
              <a:cxnLst/>
              <a:rect l="l" t="t" r="r" b="b"/>
              <a:pathLst>
                <a:path w="38" h="11" extrusionOk="0">
                  <a:moveTo>
                    <a:pt x="38" y="0"/>
                  </a:moveTo>
                  <a:cubicBezTo>
                    <a:pt x="30" y="0"/>
                    <a:pt x="1" y="11"/>
                    <a:pt x="4" y="11"/>
                  </a:cubicBezTo>
                  <a:cubicBezTo>
                    <a:pt x="5" y="11"/>
                    <a:pt x="14" y="8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2739625" y="2130450"/>
              <a:ext cx="1200" cy="1800"/>
            </a:xfrm>
            <a:custGeom>
              <a:avLst/>
              <a:gdLst/>
              <a:ahLst/>
              <a:cxnLst/>
              <a:rect l="l" t="t" r="r" b="b"/>
              <a:pathLst>
                <a:path w="48" h="72" extrusionOk="0">
                  <a:moveTo>
                    <a:pt x="36" y="1"/>
                  </a:moveTo>
                  <a:cubicBezTo>
                    <a:pt x="24" y="24"/>
                    <a:pt x="0" y="72"/>
                    <a:pt x="48" y="72"/>
                  </a:cubicBezTo>
                  <a:cubicBezTo>
                    <a:pt x="48" y="48"/>
                    <a:pt x="24" y="48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2738050" y="2131375"/>
              <a:ext cx="700" cy="600"/>
            </a:xfrm>
            <a:custGeom>
              <a:avLst/>
              <a:gdLst/>
              <a:ahLst/>
              <a:cxnLst/>
              <a:rect l="l" t="t" r="r" b="b"/>
              <a:pathLst>
                <a:path w="28" h="24" extrusionOk="0">
                  <a:moveTo>
                    <a:pt x="7" y="1"/>
                  </a:moveTo>
                  <a:cubicBezTo>
                    <a:pt x="0" y="1"/>
                    <a:pt x="1" y="10"/>
                    <a:pt x="27" y="23"/>
                  </a:cubicBezTo>
                  <a:cubicBezTo>
                    <a:pt x="22" y="7"/>
                    <a:pt x="12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2737525" y="2132075"/>
              <a:ext cx="275" cy="475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9" y="0"/>
                  </a:moveTo>
                  <a:cubicBezTo>
                    <a:pt x="8" y="0"/>
                    <a:pt x="5" y="5"/>
                    <a:pt x="1" y="19"/>
                  </a:cubicBezTo>
                  <a:cubicBezTo>
                    <a:pt x="8" y="12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2732950" y="2132775"/>
              <a:ext cx="950" cy="1475"/>
            </a:xfrm>
            <a:custGeom>
              <a:avLst/>
              <a:gdLst/>
              <a:ahLst/>
              <a:cxnLst/>
              <a:rect l="l" t="t" r="r" b="b"/>
              <a:pathLst>
                <a:path w="38" h="59" extrusionOk="0">
                  <a:moveTo>
                    <a:pt x="20" y="0"/>
                  </a:moveTo>
                  <a:lnTo>
                    <a:pt x="20" y="0"/>
                  </a:lnTo>
                  <a:cubicBezTo>
                    <a:pt x="20" y="0"/>
                    <a:pt x="19" y="1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lnTo>
                    <a:pt x="17" y="3"/>
                  </a:lnTo>
                  <a:cubicBezTo>
                    <a:pt x="14" y="9"/>
                    <a:pt x="13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4" y="11"/>
                  </a:lnTo>
                  <a:cubicBezTo>
                    <a:pt x="2" y="46"/>
                    <a:pt x="0" y="58"/>
                    <a:pt x="3" y="58"/>
                  </a:cubicBezTo>
                  <a:cubicBezTo>
                    <a:pt x="10" y="58"/>
                    <a:pt x="38" y="2"/>
                    <a:pt x="21" y="2"/>
                  </a:cubicBezTo>
                  <a:cubicBezTo>
                    <a:pt x="21" y="2"/>
                    <a:pt x="20" y="2"/>
                    <a:pt x="20" y="2"/>
                  </a:cubicBezTo>
                  <a:lnTo>
                    <a:pt x="20" y="2"/>
                  </a:lnTo>
                  <a:cubicBezTo>
                    <a:pt x="21" y="1"/>
                    <a:pt x="21" y="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2728300" y="21358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2733950" y="2133175"/>
              <a:ext cx="700" cy="400"/>
            </a:xfrm>
            <a:custGeom>
              <a:avLst/>
              <a:gdLst/>
              <a:ahLst/>
              <a:cxnLst/>
              <a:rect l="l" t="t" r="r" b="b"/>
              <a:pathLst>
                <a:path w="28" h="16" extrusionOk="0">
                  <a:moveTo>
                    <a:pt x="22" y="0"/>
                  </a:moveTo>
                  <a:cubicBezTo>
                    <a:pt x="19" y="0"/>
                    <a:pt x="13" y="3"/>
                    <a:pt x="1" y="11"/>
                  </a:cubicBezTo>
                  <a:cubicBezTo>
                    <a:pt x="17" y="11"/>
                    <a:pt x="27" y="0"/>
                    <a:pt x="22" y="0"/>
                  </a:cubicBezTo>
                  <a:close/>
                  <a:moveTo>
                    <a:pt x="1" y="11"/>
                  </a:moveTo>
                  <a:cubicBezTo>
                    <a:pt x="1" y="15"/>
                    <a:pt x="2" y="16"/>
                    <a:pt x="4" y="16"/>
                  </a:cubicBezTo>
                  <a:cubicBezTo>
                    <a:pt x="6" y="16"/>
                    <a:pt x="9" y="11"/>
                    <a:pt x="1" y="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2730675" y="2133600"/>
              <a:ext cx="925" cy="150"/>
            </a:xfrm>
            <a:custGeom>
              <a:avLst/>
              <a:gdLst/>
              <a:ahLst/>
              <a:cxnLst/>
              <a:rect l="l" t="t" r="r" b="b"/>
              <a:pathLst>
                <a:path w="37" h="6" extrusionOk="0">
                  <a:moveTo>
                    <a:pt x="8" y="0"/>
                  </a:moveTo>
                  <a:cubicBezTo>
                    <a:pt x="4" y="0"/>
                    <a:pt x="1" y="2"/>
                    <a:pt x="1" y="6"/>
                  </a:cubicBezTo>
                  <a:lnTo>
                    <a:pt x="37" y="6"/>
                  </a:lnTo>
                  <a:cubicBezTo>
                    <a:pt x="29" y="6"/>
                    <a:pt x="15" y="0"/>
                    <a:pt x="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2734600" y="2132100"/>
              <a:ext cx="275" cy="150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3" y="1"/>
                  </a:moveTo>
                  <a:cubicBezTo>
                    <a:pt x="0" y="1"/>
                    <a:pt x="3" y="6"/>
                    <a:pt x="11" y="6"/>
                  </a:cubicBezTo>
                  <a:cubicBezTo>
                    <a:pt x="7" y="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2734475" y="2132225"/>
              <a:ext cx="575" cy="725"/>
            </a:xfrm>
            <a:custGeom>
              <a:avLst/>
              <a:gdLst/>
              <a:ahLst/>
              <a:cxnLst/>
              <a:rect l="l" t="t" r="r" b="b"/>
              <a:pathLst>
                <a:path w="23" h="29" extrusionOk="0">
                  <a:moveTo>
                    <a:pt x="16" y="1"/>
                  </a:moveTo>
                  <a:lnTo>
                    <a:pt x="16" y="1"/>
                  </a:lnTo>
                  <a:cubicBezTo>
                    <a:pt x="1" y="21"/>
                    <a:pt x="0" y="28"/>
                    <a:pt x="4" y="28"/>
                  </a:cubicBezTo>
                  <a:cubicBezTo>
                    <a:pt x="10" y="28"/>
                    <a:pt x="23" y="15"/>
                    <a:pt x="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2728300" y="2135800"/>
              <a:ext cx="4200" cy="5975"/>
            </a:xfrm>
            <a:custGeom>
              <a:avLst/>
              <a:gdLst/>
              <a:ahLst/>
              <a:cxnLst/>
              <a:rect l="l" t="t" r="r" b="b"/>
              <a:pathLst>
                <a:path w="168" h="239" extrusionOk="0">
                  <a:moveTo>
                    <a:pt x="13" y="1"/>
                  </a:moveTo>
                  <a:cubicBezTo>
                    <a:pt x="13" y="25"/>
                    <a:pt x="13" y="48"/>
                    <a:pt x="1" y="60"/>
                  </a:cubicBezTo>
                  <a:cubicBezTo>
                    <a:pt x="2" y="62"/>
                    <a:pt x="4" y="63"/>
                    <a:pt x="6" y="63"/>
                  </a:cubicBezTo>
                  <a:cubicBezTo>
                    <a:pt x="8" y="63"/>
                    <a:pt x="9" y="62"/>
                    <a:pt x="10" y="61"/>
                  </a:cubicBezTo>
                  <a:lnTo>
                    <a:pt x="10" y="61"/>
                  </a:lnTo>
                  <a:cubicBezTo>
                    <a:pt x="31" y="64"/>
                    <a:pt x="50" y="77"/>
                    <a:pt x="60" y="108"/>
                  </a:cubicBezTo>
                  <a:cubicBezTo>
                    <a:pt x="48" y="120"/>
                    <a:pt x="39" y="126"/>
                    <a:pt x="30" y="126"/>
                  </a:cubicBezTo>
                  <a:cubicBezTo>
                    <a:pt x="22" y="126"/>
                    <a:pt x="13" y="120"/>
                    <a:pt x="1" y="108"/>
                  </a:cubicBezTo>
                  <a:cubicBezTo>
                    <a:pt x="1" y="156"/>
                    <a:pt x="1" y="203"/>
                    <a:pt x="1" y="239"/>
                  </a:cubicBezTo>
                  <a:cubicBezTo>
                    <a:pt x="9" y="237"/>
                    <a:pt x="15" y="236"/>
                    <a:pt x="19" y="235"/>
                  </a:cubicBezTo>
                  <a:lnTo>
                    <a:pt x="19" y="235"/>
                  </a:lnTo>
                  <a:cubicBezTo>
                    <a:pt x="22" y="236"/>
                    <a:pt x="28" y="237"/>
                    <a:pt x="36" y="239"/>
                  </a:cubicBezTo>
                  <a:cubicBezTo>
                    <a:pt x="13" y="144"/>
                    <a:pt x="167" y="156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2728425" y="2134425"/>
              <a:ext cx="2000" cy="1400"/>
            </a:xfrm>
            <a:custGeom>
              <a:avLst/>
              <a:gdLst/>
              <a:ahLst/>
              <a:cxnLst/>
              <a:rect l="l" t="t" r="r" b="b"/>
              <a:pathLst>
                <a:path w="80" h="56" extrusionOk="0">
                  <a:moveTo>
                    <a:pt x="27" y="0"/>
                  </a:moveTo>
                  <a:cubicBezTo>
                    <a:pt x="7" y="0"/>
                    <a:pt x="0" y="19"/>
                    <a:pt x="8" y="56"/>
                  </a:cubicBezTo>
                  <a:cubicBezTo>
                    <a:pt x="20" y="44"/>
                    <a:pt x="43" y="32"/>
                    <a:pt x="67" y="32"/>
                  </a:cubicBezTo>
                  <a:cubicBezTo>
                    <a:pt x="67" y="37"/>
                    <a:pt x="67" y="40"/>
                    <a:pt x="68" y="40"/>
                  </a:cubicBezTo>
                  <a:cubicBezTo>
                    <a:pt x="69" y="40"/>
                    <a:pt x="72" y="34"/>
                    <a:pt x="79" y="20"/>
                  </a:cubicBezTo>
                  <a:cubicBezTo>
                    <a:pt x="57" y="7"/>
                    <a:pt x="39" y="0"/>
                    <a:pt x="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2730250" y="2133725"/>
              <a:ext cx="2550" cy="3000"/>
            </a:xfrm>
            <a:custGeom>
              <a:avLst/>
              <a:gdLst/>
              <a:ahLst/>
              <a:cxnLst/>
              <a:rect l="l" t="t" r="r" b="b"/>
              <a:pathLst>
                <a:path w="102" h="120" extrusionOk="0">
                  <a:moveTo>
                    <a:pt x="54" y="1"/>
                  </a:moveTo>
                  <a:cubicBezTo>
                    <a:pt x="54" y="12"/>
                    <a:pt x="54" y="12"/>
                    <a:pt x="54" y="24"/>
                  </a:cubicBezTo>
                  <a:cubicBezTo>
                    <a:pt x="54" y="24"/>
                    <a:pt x="51" y="18"/>
                    <a:pt x="43" y="18"/>
                  </a:cubicBezTo>
                  <a:cubicBezTo>
                    <a:pt x="36" y="18"/>
                    <a:pt x="24" y="24"/>
                    <a:pt x="6" y="48"/>
                  </a:cubicBezTo>
                  <a:cubicBezTo>
                    <a:pt x="37" y="46"/>
                    <a:pt x="53" y="44"/>
                    <a:pt x="61" y="44"/>
                  </a:cubicBezTo>
                  <a:cubicBezTo>
                    <a:pt x="89" y="44"/>
                    <a:pt x="0" y="64"/>
                    <a:pt x="66" y="120"/>
                  </a:cubicBezTo>
                  <a:cubicBezTo>
                    <a:pt x="89" y="108"/>
                    <a:pt x="101" y="84"/>
                    <a:pt x="101" y="48"/>
                  </a:cubicBezTo>
                  <a:lnTo>
                    <a:pt x="101" y="48"/>
                  </a:lnTo>
                  <a:cubicBezTo>
                    <a:pt x="92" y="55"/>
                    <a:pt x="86" y="58"/>
                    <a:pt x="82" y="58"/>
                  </a:cubicBezTo>
                  <a:cubicBezTo>
                    <a:pt x="65" y="58"/>
                    <a:pt x="82" y="10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2740500" y="21343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0"/>
                  </a:moveTo>
                  <a:cubicBezTo>
                    <a:pt x="1" y="12"/>
                    <a:pt x="1" y="12"/>
                    <a:pt x="13" y="12"/>
                  </a:cubicBezTo>
                  <a:cubicBezTo>
                    <a:pt x="13" y="12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2738350" y="2132825"/>
              <a:ext cx="2325" cy="1525"/>
            </a:xfrm>
            <a:custGeom>
              <a:avLst/>
              <a:gdLst/>
              <a:ahLst/>
              <a:cxnLst/>
              <a:rect l="l" t="t" r="r" b="b"/>
              <a:pathLst>
                <a:path w="93" h="61" extrusionOk="0">
                  <a:moveTo>
                    <a:pt x="4" y="1"/>
                  </a:moveTo>
                  <a:cubicBezTo>
                    <a:pt x="0" y="7"/>
                    <a:pt x="5" y="12"/>
                    <a:pt x="14" y="15"/>
                  </a:cubicBezTo>
                  <a:lnTo>
                    <a:pt x="14" y="15"/>
                  </a:lnTo>
                  <a:cubicBezTo>
                    <a:pt x="10" y="11"/>
                    <a:pt x="7" y="6"/>
                    <a:pt x="4" y="1"/>
                  </a:cubicBezTo>
                  <a:close/>
                  <a:moveTo>
                    <a:pt x="14" y="15"/>
                  </a:moveTo>
                  <a:cubicBezTo>
                    <a:pt x="40" y="50"/>
                    <a:pt x="58" y="61"/>
                    <a:pt x="70" y="61"/>
                  </a:cubicBezTo>
                  <a:cubicBezTo>
                    <a:pt x="91" y="61"/>
                    <a:pt x="90" y="25"/>
                    <a:pt x="75" y="25"/>
                  </a:cubicBezTo>
                  <a:cubicBezTo>
                    <a:pt x="93" y="25"/>
                    <a:pt x="38" y="25"/>
                    <a:pt x="1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2734850" y="2134625"/>
              <a:ext cx="1225" cy="1500"/>
            </a:xfrm>
            <a:custGeom>
              <a:avLst/>
              <a:gdLst/>
              <a:ahLst/>
              <a:cxnLst/>
              <a:rect l="l" t="t" r="r" b="b"/>
              <a:pathLst>
                <a:path w="49" h="60" extrusionOk="0">
                  <a:moveTo>
                    <a:pt x="36" y="0"/>
                  </a:moveTo>
                  <a:cubicBezTo>
                    <a:pt x="24" y="24"/>
                    <a:pt x="13" y="36"/>
                    <a:pt x="1" y="48"/>
                  </a:cubicBezTo>
                  <a:cubicBezTo>
                    <a:pt x="13" y="48"/>
                    <a:pt x="24" y="60"/>
                    <a:pt x="36" y="60"/>
                  </a:cubicBezTo>
                  <a:cubicBezTo>
                    <a:pt x="36" y="36"/>
                    <a:pt x="48" y="3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2727575" y="2135050"/>
              <a:ext cx="675" cy="525"/>
            </a:xfrm>
            <a:custGeom>
              <a:avLst/>
              <a:gdLst/>
              <a:ahLst/>
              <a:cxnLst/>
              <a:rect l="l" t="t" r="r" b="b"/>
              <a:pathLst>
                <a:path w="27" h="21" extrusionOk="0">
                  <a:moveTo>
                    <a:pt x="1" y="0"/>
                  </a:moveTo>
                  <a:cubicBezTo>
                    <a:pt x="0" y="0"/>
                    <a:pt x="4" y="5"/>
                    <a:pt x="18" y="19"/>
                  </a:cubicBezTo>
                  <a:cubicBezTo>
                    <a:pt x="20" y="20"/>
                    <a:pt x="21" y="21"/>
                    <a:pt x="22" y="21"/>
                  </a:cubicBezTo>
                  <a:cubicBezTo>
                    <a:pt x="27" y="2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2726225" y="213550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extrusionOk="0">
                  <a:moveTo>
                    <a:pt x="0" y="1"/>
                  </a:moveTo>
                  <a:cubicBezTo>
                    <a:pt x="0" y="49"/>
                    <a:pt x="0" y="3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2634550" y="2169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0"/>
                  </a:lnTo>
                  <a:cubicBezTo>
                    <a:pt x="0" y="12"/>
                    <a:pt x="0" y="12"/>
                    <a:pt x="0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2684850" y="2150675"/>
              <a:ext cx="1500" cy="975"/>
            </a:xfrm>
            <a:custGeom>
              <a:avLst/>
              <a:gdLst/>
              <a:ahLst/>
              <a:cxnLst/>
              <a:rect l="l" t="t" r="r" b="b"/>
              <a:pathLst>
                <a:path w="60" h="39" extrusionOk="0">
                  <a:moveTo>
                    <a:pt x="22" y="1"/>
                  </a:moveTo>
                  <a:cubicBezTo>
                    <a:pt x="16" y="1"/>
                    <a:pt x="9" y="5"/>
                    <a:pt x="0" y="13"/>
                  </a:cubicBezTo>
                  <a:cubicBezTo>
                    <a:pt x="6" y="34"/>
                    <a:pt x="11" y="39"/>
                    <a:pt x="18" y="39"/>
                  </a:cubicBezTo>
                  <a:cubicBezTo>
                    <a:pt x="24" y="39"/>
                    <a:pt x="33" y="34"/>
                    <a:pt x="44" y="34"/>
                  </a:cubicBezTo>
                  <a:cubicBezTo>
                    <a:pt x="47" y="34"/>
                    <a:pt x="50" y="35"/>
                    <a:pt x="53" y="35"/>
                  </a:cubicBezTo>
                  <a:lnTo>
                    <a:pt x="53" y="35"/>
                  </a:lnTo>
                  <a:cubicBezTo>
                    <a:pt x="55" y="36"/>
                    <a:pt x="58" y="37"/>
                    <a:pt x="60" y="37"/>
                  </a:cubicBezTo>
                  <a:cubicBezTo>
                    <a:pt x="45" y="14"/>
                    <a:pt x="34" y="1"/>
                    <a:pt x="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2658000" y="2162300"/>
              <a:ext cx="550" cy="650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22" y="0"/>
                  </a:moveTo>
                  <a:cubicBezTo>
                    <a:pt x="21" y="0"/>
                    <a:pt x="0" y="26"/>
                    <a:pt x="1" y="26"/>
                  </a:cubicBezTo>
                  <a:cubicBezTo>
                    <a:pt x="1" y="26"/>
                    <a:pt x="2" y="25"/>
                    <a:pt x="3" y="24"/>
                  </a:cubicBezTo>
                  <a:cubicBezTo>
                    <a:pt x="17" y="6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2614900" y="2170925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24" y="1"/>
                  </a:moveTo>
                  <a:lnTo>
                    <a:pt x="0" y="37"/>
                  </a:lnTo>
                  <a:cubicBezTo>
                    <a:pt x="36" y="37"/>
                    <a:pt x="24" y="25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2708650" y="2143850"/>
              <a:ext cx="1525" cy="500"/>
            </a:xfrm>
            <a:custGeom>
              <a:avLst/>
              <a:gdLst/>
              <a:ahLst/>
              <a:cxnLst/>
              <a:rect l="l" t="t" r="r" b="b"/>
              <a:pathLst>
                <a:path w="61" h="20" extrusionOk="0">
                  <a:moveTo>
                    <a:pt x="1" y="0"/>
                  </a:moveTo>
                  <a:cubicBezTo>
                    <a:pt x="23" y="8"/>
                    <a:pt x="40" y="19"/>
                    <a:pt x="50" y="19"/>
                  </a:cubicBezTo>
                  <a:cubicBezTo>
                    <a:pt x="57" y="19"/>
                    <a:pt x="60" y="1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2632150" y="2160225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3" y="0"/>
                  </a:moveTo>
                  <a:cubicBezTo>
                    <a:pt x="1" y="12"/>
                    <a:pt x="1" y="12"/>
                    <a:pt x="1" y="24"/>
                  </a:cubicBezTo>
                  <a:cubicBezTo>
                    <a:pt x="13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2707475" y="2143725"/>
              <a:ext cx="1500" cy="850"/>
            </a:xfrm>
            <a:custGeom>
              <a:avLst/>
              <a:gdLst/>
              <a:ahLst/>
              <a:cxnLst/>
              <a:rect l="l" t="t" r="r" b="b"/>
              <a:pathLst>
                <a:path w="60" h="34" extrusionOk="0">
                  <a:moveTo>
                    <a:pt x="41" y="1"/>
                  </a:moveTo>
                  <a:cubicBezTo>
                    <a:pt x="24" y="1"/>
                    <a:pt x="9" y="12"/>
                    <a:pt x="0" y="29"/>
                  </a:cubicBezTo>
                  <a:cubicBezTo>
                    <a:pt x="7" y="32"/>
                    <a:pt x="12" y="34"/>
                    <a:pt x="17" y="34"/>
                  </a:cubicBezTo>
                  <a:cubicBezTo>
                    <a:pt x="31" y="34"/>
                    <a:pt x="42" y="23"/>
                    <a:pt x="60" y="5"/>
                  </a:cubicBezTo>
                  <a:cubicBezTo>
                    <a:pt x="53" y="2"/>
                    <a:pt x="47" y="1"/>
                    <a:pt x="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2543450" y="21489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5" y="13"/>
                  </a:moveTo>
                  <a:cubicBezTo>
                    <a:pt x="25" y="1"/>
                    <a:pt x="13" y="1"/>
                    <a:pt x="1" y="1"/>
                  </a:cubicBezTo>
                  <a:cubicBezTo>
                    <a:pt x="13" y="1"/>
                    <a:pt x="25" y="1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2719975" y="21387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3"/>
                  </a:moveTo>
                  <a:cubicBezTo>
                    <a:pt x="12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2705375" y="21512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lnTo>
                    <a:pt x="1" y="1"/>
                  </a:ln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2720575" y="2138650"/>
              <a:ext cx="325" cy="150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3" y="1"/>
                  </a:moveTo>
                  <a:cubicBezTo>
                    <a:pt x="1" y="1"/>
                    <a:pt x="0" y="2"/>
                    <a:pt x="0" y="6"/>
                  </a:cubicBezTo>
                  <a:lnTo>
                    <a:pt x="12" y="6"/>
                  </a:lnTo>
                  <a:cubicBezTo>
                    <a:pt x="12" y="6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2719475" y="2139075"/>
              <a:ext cx="825" cy="175"/>
            </a:xfrm>
            <a:custGeom>
              <a:avLst/>
              <a:gdLst/>
              <a:ahLst/>
              <a:cxnLst/>
              <a:rect l="l" t="t" r="r" b="b"/>
              <a:pathLst>
                <a:path w="33" h="7" extrusionOk="0">
                  <a:moveTo>
                    <a:pt x="32" y="1"/>
                  </a:moveTo>
                  <a:cubicBezTo>
                    <a:pt x="24" y="1"/>
                    <a:pt x="0" y="6"/>
                    <a:pt x="3" y="6"/>
                  </a:cubicBezTo>
                  <a:cubicBezTo>
                    <a:pt x="4" y="6"/>
                    <a:pt x="11" y="5"/>
                    <a:pt x="27" y="2"/>
                  </a:cubicBezTo>
                  <a:lnTo>
                    <a:pt x="27" y="2"/>
                  </a:lnTo>
                  <a:cubicBezTo>
                    <a:pt x="23" y="4"/>
                    <a:pt x="22" y="6"/>
                    <a:pt x="24" y="6"/>
                  </a:cubicBezTo>
                  <a:cubicBezTo>
                    <a:pt x="26" y="6"/>
                    <a:pt x="28" y="5"/>
                    <a:pt x="32" y="1"/>
                  </a:cubicBezTo>
                  <a:lnTo>
                    <a:pt x="32" y="1"/>
                  </a:lnTo>
                  <a:cubicBezTo>
                    <a:pt x="32" y="1"/>
                    <a:pt x="32" y="1"/>
                    <a:pt x="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2588400" y="21655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0"/>
                  </a:moveTo>
                  <a:cubicBezTo>
                    <a:pt x="1" y="12"/>
                    <a:pt x="1" y="12"/>
                    <a:pt x="13" y="12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2678600" y="21632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2677400" y="2160800"/>
              <a:ext cx="1225" cy="3600"/>
            </a:xfrm>
            <a:custGeom>
              <a:avLst/>
              <a:gdLst/>
              <a:ahLst/>
              <a:cxnLst/>
              <a:rect l="l" t="t" r="r" b="b"/>
              <a:pathLst>
                <a:path w="49" h="144" extrusionOk="0">
                  <a:moveTo>
                    <a:pt x="13" y="1"/>
                  </a:moveTo>
                  <a:cubicBezTo>
                    <a:pt x="1" y="49"/>
                    <a:pt x="1" y="96"/>
                    <a:pt x="1" y="144"/>
                  </a:cubicBezTo>
                  <a:cubicBezTo>
                    <a:pt x="1" y="108"/>
                    <a:pt x="25" y="96"/>
                    <a:pt x="48" y="96"/>
                  </a:cubicBezTo>
                  <a:cubicBezTo>
                    <a:pt x="36" y="72"/>
                    <a:pt x="25" y="37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2539600" y="2136700"/>
              <a:ext cx="186350" cy="36650"/>
            </a:xfrm>
            <a:custGeom>
              <a:avLst/>
              <a:gdLst/>
              <a:ahLst/>
              <a:cxnLst/>
              <a:rect l="l" t="t" r="r" b="b"/>
              <a:pathLst>
                <a:path w="7454" h="1466" extrusionOk="0">
                  <a:moveTo>
                    <a:pt x="7062" y="194"/>
                  </a:moveTo>
                  <a:cubicBezTo>
                    <a:pt x="7064" y="194"/>
                    <a:pt x="7072" y="197"/>
                    <a:pt x="7084" y="203"/>
                  </a:cubicBezTo>
                  <a:cubicBezTo>
                    <a:pt x="7066" y="197"/>
                    <a:pt x="7061" y="194"/>
                    <a:pt x="7062" y="194"/>
                  </a:cubicBezTo>
                  <a:close/>
                  <a:moveTo>
                    <a:pt x="7344" y="189"/>
                  </a:moveTo>
                  <a:lnTo>
                    <a:pt x="7344" y="189"/>
                  </a:lnTo>
                  <a:cubicBezTo>
                    <a:pt x="7340" y="191"/>
                    <a:pt x="7336" y="196"/>
                    <a:pt x="7334" y="203"/>
                  </a:cubicBezTo>
                  <a:cubicBezTo>
                    <a:pt x="7337" y="197"/>
                    <a:pt x="7340" y="192"/>
                    <a:pt x="7344" y="189"/>
                  </a:cubicBezTo>
                  <a:close/>
                  <a:moveTo>
                    <a:pt x="7037" y="370"/>
                  </a:moveTo>
                  <a:cubicBezTo>
                    <a:pt x="7045" y="372"/>
                    <a:pt x="7054" y="374"/>
                    <a:pt x="7062" y="374"/>
                  </a:cubicBezTo>
                  <a:lnTo>
                    <a:pt x="7062" y="374"/>
                  </a:lnTo>
                  <a:cubicBezTo>
                    <a:pt x="7055" y="372"/>
                    <a:pt x="7047" y="370"/>
                    <a:pt x="7037" y="370"/>
                  </a:cubicBezTo>
                  <a:close/>
                  <a:moveTo>
                    <a:pt x="5870" y="596"/>
                  </a:moveTo>
                  <a:lnTo>
                    <a:pt x="5870" y="596"/>
                  </a:lnTo>
                  <a:cubicBezTo>
                    <a:pt x="5873" y="597"/>
                    <a:pt x="5875" y="598"/>
                    <a:pt x="5878" y="599"/>
                  </a:cubicBezTo>
                  <a:lnTo>
                    <a:pt x="5878" y="599"/>
                  </a:lnTo>
                  <a:cubicBezTo>
                    <a:pt x="5876" y="598"/>
                    <a:pt x="5873" y="597"/>
                    <a:pt x="5870" y="596"/>
                  </a:cubicBezTo>
                  <a:close/>
                  <a:moveTo>
                    <a:pt x="6913" y="515"/>
                  </a:moveTo>
                  <a:cubicBezTo>
                    <a:pt x="6894" y="515"/>
                    <a:pt x="6876" y="529"/>
                    <a:pt x="6866" y="551"/>
                  </a:cubicBezTo>
                  <a:lnTo>
                    <a:pt x="6866" y="551"/>
                  </a:lnTo>
                  <a:cubicBezTo>
                    <a:pt x="6874" y="549"/>
                    <a:pt x="6880" y="548"/>
                    <a:pt x="6882" y="548"/>
                  </a:cubicBezTo>
                  <a:lnTo>
                    <a:pt x="6882" y="548"/>
                  </a:lnTo>
                  <a:cubicBezTo>
                    <a:pt x="6930" y="584"/>
                    <a:pt x="6834" y="572"/>
                    <a:pt x="6882" y="620"/>
                  </a:cubicBezTo>
                  <a:cubicBezTo>
                    <a:pt x="6894" y="584"/>
                    <a:pt x="6918" y="548"/>
                    <a:pt x="6941" y="524"/>
                  </a:cubicBezTo>
                  <a:cubicBezTo>
                    <a:pt x="6932" y="518"/>
                    <a:pt x="6922" y="515"/>
                    <a:pt x="6913" y="515"/>
                  </a:cubicBezTo>
                  <a:close/>
                  <a:moveTo>
                    <a:pt x="158" y="819"/>
                  </a:moveTo>
                  <a:cubicBezTo>
                    <a:pt x="157" y="820"/>
                    <a:pt x="156" y="821"/>
                    <a:pt x="155" y="822"/>
                  </a:cubicBezTo>
                  <a:cubicBezTo>
                    <a:pt x="156" y="821"/>
                    <a:pt x="157" y="820"/>
                    <a:pt x="158" y="819"/>
                  </a:cubicBezTo>
                  <a:close/>
                  <a:moveTo>
                    <a:pt x="1965" y="846"/>
                  </a:moveTo>
                  <a:cubicBezTo>
                    <a:pt x="1961" y="846"/>
                    <a:pt x="1953" y="851"/>
                    <a:pt x="1946" y="859"/>
                  </a:cubicBezTo>
                  <a:lnTo>
                    <a:pt x="1946" y="859"/>
                  </a:lnTo>
                  <a:cubicBezTo>
                    <a:pt x="1952" y="855"/>
                    <a:pt x="1958" y="851"/>
                    <a:pt x="1965" y="846"/>
                  </a:cubicBezTo>
                  <a:close/>
                  <a:moveTo>
                    <a:pt x="6389" y="841"/>
                  </a:moveTo>
                  <a:cubicBezTo>
                    <a:pt x="6394" y="852"/>
                    <a:pt x="6400" y="861"/>
                    <a:pt x="6406" y="870"/>
                  </a:cubicBezTo>
                  <a:cubicBezTo>
                    <a:pt x="6404" y="855"/>
                    <a:pt x="6397" y="846"/>
                    <a:pt x="6389" y="841"/>
                  </a:cubicBezTo>
                  <a:close/>
                  <a:moveTo>
                    <a:pt x="1834" y="870"/>
                  </a:moveTo>
                  <a:lnTo>
                    <a:pt x="1846" y="882"/>
                  </a:lnTo>
                  <a:cubicBezTo>
                    <a:pt x="1839" y="885"/>
                    <a:pt x="1835" y="887"/>
                    <a:pt x="1833" y="887"/>
                  </a:cubicBezTo>
                  <a:cubicBezTo>
                    <a:pt x="1828" y="887"/>
                    <a:pt x="1834" y="878"/>
                    <a:pt x="1834" y="870"/>
                  </a:cubicBezTo>
                  <a:close/>
                  <a:moveTo>
                    <a:pt x="4816" y="1111"/>
                  </a:moveTo>
                  <a:cubicBezTo>
                    <a:pt x="4822" y="1111"/>
                    <a:pt x="4828" y="1114"/>
                    <a:pt x="4834" y="1120"/>
                  </a:cubicBezTo>
                  <a:cubicBezTo>
                    <a:pt x="4828" y="1126"/>
                    <a:pt x="4822" y="1129"/>
                    <a:pt x="4816" y="1129"/>
                  </a:cubicBezTo>
                  <a:cubicBezTo>
                    <a:pt x="4810" y="1129"/>
                    <a:pt x="4804" y="1126"/>
                    <a:pt x="4798" y="1120"/>
                  </a:cubicBezTo>
                  <a:cubicBezTo>
                    <a:pt x="4804" y="1114"/>
                    <a:pt x="4810" y="1111"/>
                    <a:pt x="4816" y="1111"/>
                  </a:cubicBezTo>
                  <a:close/>
                  <a:moveTo>
                    <a:pt x="1992" y="1157"/>
                  </a:moveTo>
                  <a:cubicBezTo>
                    <a:pt x="1980" y="1159"/>
                    <a:pt x="1975" y="1172"/>
                    <a:pt x="1978" y="1172"/>
                  </a:cubicBezTo>
                  <a:cubicBezTo>
                    <a:pt x="1980" y="1172"/>
                    <a:pt x="1984" y="1168"/>
                    <a:pt x="1992" y="1157"/>
                  </a:cubicBezTo>
                  <a:close/>
                  <a:moveTo>
                    <a:pt x="2149" y="1297"/>
                  </a:moveTo>
                  <a:lnTo>
                    <a:pt x="2149" y="1297"/>
                  </a:lnTo>
                  <a:cubicBezTo>
                    <a:pt x="2151" y="1306"/>
                    <a:pt x="2160" y="1310"/>
                    <a:pt x="2191" y="1310"/>
                  </a:cubicBezTo>
                  <a:cubicBezTo>
                    <a:pt x="2177" y="1306"/>
                    <a:pt x="2163" y="1301"/>
                    <a:pt x="2149" y="1297"/>
                  </a:cubicBezTo>
                  <a:close/>
                  <a:moveTo>
                    <a:pt x="3946" y="1282"/>
                  </a:moveTo>
                  <a:cubicBezTo>
                    <a:pt x="3954" y="1282"/>
                    <a:pt x="3964" y="1292"/>
                    <a:pt x="3977" y="1298"/>
                  </a:cubicBezTo>
                  <a:cubicBezTo>
                    <a:pt x="3969" y="1307"/>
                    <a:pt x="3955" y="1320"/>
                    <a:pt x="3943" y="1320"/>
                  </a:cubicBezTo>
                  <a:cubicBezTo>
                    <a:pt x="3938" y="1320"/>
                    <a:pt x="3933" y="1318"/>
                    <a:pt x="3929" y="1310"/>
                  </a:cubicBezTo>
                  <a:cubicBezTo>
                    <a:pt x="3935" y="1289"/>
                    <a:pt x="3940" y="1282"/>
                    <a:pt x="3946" y="1282"/>
                  </a:cubicBezTo>
                  <a:close/>
                  <a:moveTo>
                    <a:pt x="3573" y="1367"/>
                  </a:moveTo>
                  <a:lnTo>
                    <a:pt x="3573" y="1367"/>
                  </a:lnTo>
                  <a:cubicBezTo>
                    <a:pt x="3566" y="1369"/>
                    <a:pt x="3562" y="1370"/>
                    <a:pt x="3560" y="1370"/>
                  </a:cubicBezTo>
                  <a:cubicBezTo>
                    <a:pt x="3568" y="1370"/>
                    <a:pt x="3572" y="1369"/>
                    <a:pt x="3573" y="1367"/>
                  </a:cubicBezTo>
                  <a:close/>
                  <a:moveTo>
                    <a:pt x="7406" y="1"/>
                  </a:moveTo>
                  <a:cubicBezTo>
                    <a:pt x="7453" y="48"/>
                    <a:pt x="7311" y="48"/>
                    <a:pt x="7370" y="96"/>
                  </a:cubicBezTo>
                  <a:cubicBezTo>
                    <a:pt x="7334" y="72"/>
                    <a:pt x="7299" y="60"/>
                    <a:pt x="7263" y="48"/>
                  </a:cubicBezTo>
                  <a:cubicBezTo>
                    <a:pt x="7263" y="72"/>
                    <a:pt x="7251" y="96"/>
                    <a:pt x="7239" y="108"/>
                  </a:cubicBezTo>
                  <a:cubicBezTo>
                    <a:pt x="7239" y="143"/>
                    <a:pt x="7239" y="143"/>
                    <a:pt x="7203" y="215"/>
                  </a:cubicBezTo>
                  <a:cubicBezTo>
                    <a:pt x="7203" y="203"/>
                    <a:pt x="7192" y="191"/>
                    <a:pt x="7192" y="179"/>
                  </a:cubicBezTo>
                  <a:cubicBezTo>
                    <a:pt x="7192" y="191"/>
                    <a:pt x="7180" y="203"/>
                    <a:pt x="7180" y="227"/>
                  </a:cubicBezTo>
                  <a:cubicBezTo>
                    <a:pt x="7144" y="203"/>
                    <a:pt x="7132" y="179"/>
                    <a:pt x="7144" y="143"/>
                  </a:cubicBezTo>
                  <a:lnTo>
                    <a:pt x="7144" y="143"/>
                  </a:lnTo>
                  <a:cubicBezTo>
                    <a:pt x="7061" y="155"/>
                    <a:pt x="6989" y="215"/>
                    <a:pt x="6930" y="239"/>
                  </a:cubicBezTo>
                  <a:cubicBezTo>
                    <a:pt x="6751" y="298"/>
                    <a:pt x="6632" y="310"/>
                    <a:pt x="6477" y="334"/>
                  </a:cubicBezTo>
                  <a:cubicBezTo>
                    <a:pt x="6350" y="369"/>
                    <a:pt x="6301" y="549"/>
                    <a:pt x="6212" y="549"/>
                  </a:cubicBezTo>
                  <a:cubicBezTo>
                    <a:pt x="6209" y="549"/>
                    <a:pt x="6206" y="549"/>
                    <a:pt x="6203" y="548"/>
                  </a:cubicBezTo>
                  <a:cubicBezTo>
                    <a:pt x="6137" y="548"/>
                    <a:pt x="6032" y="609"/>
                    <a:pt x="5938" y="609"/>
                  </a:cubicBezTo>
                  <a:cubicBezTo>
                    <a:pt x="5917" y="609"/>
                    <a:pt x="5897" y="606"/>
                    <a:pt x="5878" y="599"/>
                  </a:cubicBezTo>
                  <a:lnTo>
                    <a:pt x="5878" y="599"/>
                  </a:lnTo>
                  <a:cubicBezTo>
                    <a:pt x="5903" y="612"/>
                    <a:pt x="5890" y="633"/>
                    <a:pt x="5846" y="644"/>
                  </a:cubicBezTo>
                  <a:cubicBezTo>
                    <a:pt x="5834" y="632"/>
                    <a:pt x="5834" y="620"/>
                    <a:pt x="5822" y="608"/>
                  </a:cubicBezTo>
                  <a:cubicBezTo>
                    <a:pt x="5822" y="608"/>
                    <a:pt x="5810" y="608"/>
                    <a:pt x="5810" y="620"/>
                  </a:cubicBezTo>
                  <a:cubicBezTo>
                    <a:pt x="5834" y="644"/>
                    <a:pt x="5834" y="667"/>
                    <a:pt x="5810" y="679"/>
                  </a:cubicBezTo>
                  <a:cubicBezTo>
                    <a:pt x="5802" y="665"/>
                    <a:pt x="5788" y="659"/>
                    <a:pt x="5772" y="659"/>
                  </a:cubicBezTo>
                  <a:cubicBezTo>
                    <a:pt x="5720" y="659"/>
                    <a:pt x="5647" y="720"/>
                    <a:pt x="5656" y="774"/>
                  </a:cubicBezTo>
                  <a:cubicBezTo>
                    <a:pt x="5656" y="777"/>
                    <a:pt x="5653" y="779"/>
                    <a:pt x="5648" y="779"/>
                  </a:cubicBezTo>
                  <a:cubicBezTo>
                    <a:pt x="5633" y="779"/>
                    <a:pt x="5599" y="766"/>
                    <a:pt x="5572" y="739"/>
                  </a:cubicBezTo>
                  <a:cubicBezTo>
                    <a:pt x="5572" y="763"/>
                    <a:pt x="5560" y="786"/>
                    <a:pt x="5548" y="810"/>
                  </a:cubicBezTo>
                  <a:cubicBezTo>
                    <a:pt x="5513" y="798"/>
                    <a:pt x="5501" y="763"/>
                    <a:pt x="5513" y="727"/>
                  </a:cubicBezTo>
                  <a:lnTo>
                    <a:pt x="5513" y="727"/>
                  </a:lnTo>
                  <a:cubicBezTo>
                    <a:pt x="5489" y="763"/>
                    <a:pt x="5453" y="786"/>
                    <a:pt x="5429" y="834"/>
                  </a:cubicBezTo>
                  <a:cubicBezTo>
                    <a:pt x="5416" y="825"/>
                    <a:pt x="5343" y="819"/>
                    <a:pt x="5259" y="819"/>
                  </a:cubicBezTo>
                  <a:cubicBezTo>
                    <a:pt x="5126" y="819"/>
                    <a:pt x="4965" y="833"/>
                    <a:pt x="4965" y="870"/>
                  </a:cubicBezTo>
                  <a:cubicBezTo>
                    <a:pt x="4953" y="846"/>
                    <a:pt x="4953" y="834"/>
                    <a:pt x="4953" y="810"/>
                  </a:cubicBezTo>
                  <a:cubicBezTo>
                    <a:pt x="4906" y="810"/>
                    <a:pt x="4870" y="822"/>
                    <a:pt x="4834" y="858"/>
                  </a:cubicBezTo>
                  <a:cubicBezTo>
                    <a:pt x="4822" y="822"/>
                    <a:pt x="4810" y="810"/>
                    <a:pt x="4822" y="786"/>
                  </a:cubicBezTo>
                  <a:lnTo>
                    <a:pt x="4822" y="786"/>
                  </a:lnTo>
                  <a:cubicBezTo>
                    <a:pt x="4798" y="798"/>
                    <a:pt x="4703" y="953"/>
                    <a:pt x="4703" y="965"/>
                  </a:cubicBezTo>
                  <a:cubicBezTo>
                    <a:pt x="4679" y="941"/>
                    <a:pt x="4679" y="929"/>
                    <a:pt x="4703" y="917"/>
                  </a:cubicBezTo>
                  <a:cubicBezTo>
                    <a:pt x="4692" y="916"/>
                    <a:pt x="4680" y="915"/>
                    <a:pt x="4669" y="915"/>
                  </a:cubicBezTo>
                  <a:cubicBezTo>
                    <a:pt x="4597" y="915"/>
                    <a:pt x="4525" y="944"/>
                    <a:pt x="4453" y="965"/>
                  </a:cubicBezTo>
                  <a:cubicBezTo>
                    <a:pt x="4439" y="986"/>
                    <a:pt x="4405" y="998"/>
                    <a:pt x="4363" y="998"/>
                  </a:cubicBezTo>
                  <a:cubicBezTo>
                    <a:pt x="4332" y="998"/>
                    <a:pt x="4297" y="992"/>
                    <a:pt x="4263" y="977"/>
                  </a:cubicBezTo>
                  <a:cubicBezTo>
                    <a:pt x="4239" y="1036"/>
                    <a:pt x="4191" y="1025"/>
                    <a:pt x="4167" y="1036"/>
                  </a:cubicBezTo>
                  <a:cubicBezTo>
                    <a:pt x="4167" y="1037"/>
                    <a:pt x="4166" y="1037"/>
                    <a:pt x="4165" y="1037"/>
                  </a:cubicBezTo>
                  <a:cubicBezTo>
                    <a:pt x="4144" y="1037"/>
                    <a:pt x="4038" y="928"/>
                    <a:pt x="4072" y="894"/>
                  </a:cubicBezTo>
                  <a:cubicBezTo>
                    <a:pt x="4059" y="885"/>
                    <a:pt x="4051" y="881"/>
                    <a:pt x="4046" y="881"/>
                  </a:cubicBezTo>
                  <a:cubicBezTo>
                    <a:pt x="4022" y="881"/>
                    <a:pt x="4063" y="955"/>
                    <a:pt x="4024" y="965"/>
                  </a:cubicBezTo>
                  <a:cubicBezTo>
                    <a:pt x="4004" y="917"/>
                    <a:pt x="3988" y="902"/>
                    <a:pt x="3974" y="902"/>
                  </a:cubicBezTo>
                  <a:cubicBezTo>
                    <a:pt x="3948" y="902"/>
                    <a:pt x="3928" y="954"/>
                    <a:pt x="3891" y="954"/>
                  </a:cubicBezTo>
                  <a:cubicBezTo>
                    <a:pt x="3879" y="954"/>
                    <a:pt x="3864" y="947"/>
                    <a:pt x="3846" y="929"/>
                  </a:cubicBezTo>
                  <a:lnTo>
                    <a:pt x="3846" y="929"/>
                  </a:lnTo>
                  <a:cubicBezTo>
                    <a:pt x="3858" y="953"/>
                    <a:pt x="3858" y="965"/>
                    <a:pt x="3846" y="989"/>
                  </a:cubicBezTo>
                  <a:cubicBezTo>
                    <a:pt x="3827" y="994"/>
                    <a:pt x="3804" y="996"/>
                    <a:pt x="3777" y="996"/>
                  </a:cubicBezTo>
                  <a:cubicBezTo>
                    <a:pt x="3679" y="996"/>
                    <a:pt x="3534" y="970"/>
                    <a:pt x="3417" y="970"/>
                  </a:cubicBezTo>
                  <a:cubicBezTo>
                    <a:pt x="3336" y="970"/>
                    <a:pt x="3268" y="983"/>
                    <a:pt x="3239" y="1025"/>
                  </a:cubicBezTo>
                  <a:cubicBezTo>
                    <a:pt x="3209" y="1001"/>
                    <a:pt x="3188" y="986"/>
                    <a:pt x="3164" y="986"/>
                  </a:cubicBezTo>
                  <a:cubicBezTo>
                    <a:pt x="3140" y="986"/>
                    <a:pt x="3114" y="1001"/>
                    <a:pt x="3072" y="1036"/>
                  </a:cubicBezTo>
                  <a:cubicBezTo>
                    <a:pt x="3039" y="971"/>
                    <a:pt x="2920" y="934"/>
                    <a:pt x="2804" y="934"/>
                  </a:cubicBezTo>
                  <a:cubicBezTo>
                    <a:pt x="2708" y="934"/>
                    <a:pt x="2615" y="959"/>
                    <a:pt x="2572" y="1013"/>
                  </a:cubicBezTo>
                  <a:cubicBezTo>
                    <a:pt x="2655" y="1025"/>
                    <a:pt x="2548" y="1072"/>
                    <a:pt x="2584" y="1108"/>
                  </a:cubicBezTo>
                  <a:cubicBezTo>
                    <a:pt x="2579" y="1109"/>
                    <a:pt x="2575" y="1109"/>
                    <a:pt x="2571" y="1109"/>
                  </a:cubicBezTo>
                  <a:cubicBezTo>
                    <a:pt x="2508" y="1109"/>
                    <a:pt x="2570" y="1024"/>
                    <a:pt x="2536" y="1013"/>
                  </a:cubicBezTo>
                  <a:cubicBezTo>
                    <a:pt x="2393" y="929"/>
                    <a:pt x="2191" y="905"/>
                    <a:pt x="2024" y="882"/>
                  </a:cubicBezTo>
                  <a:lnTo>
                    <a:pt x="2024" y="882"/>
                  </a:lnTo>
                  <a:cubicBezTo>
                    <a:pt x="2036" y="894"/>
                    <a:pt x="2036" y="917"/>
                    <a:pt x="2036" y="941"/>
                  </a:cubicBezTo>
                  <a:cubicBezTo>
                    <a:pt x="2024" y="941"/>
                    <a:pt x="2000" y="929"/>
                    <a:pt x="1988" y="929"/>
                  </a:cubicBezTo>
                  <a:cubicBezTo>
                    <a:pt x="1977" y="905"/>
                    <a:pt x="1977" y="894"/>
                    <a:pt x="2012" y="882"/>
                  </a:cubicBezTo>
                  <a:cubicBezTo>
                    <a:pt x="2003" y="879"/>
                    <a:pt x="1996" y="877"/>
                    <a:pt x="1990" y="877"/>
                  </a:cubicBezTo>
                  <a:cubicBezTo>
                    <a:pt x="1971" y="877"/>
                    <a:pt x="1962" y="891"/>
                    <a:pt x="1953" y="917"/>
                  </a:cubicBezTo>
                  <a:cubicBezTo>
                    <a:pt x="1921" y="901"/>
                    <a:pt x="1932" y="875"/>
                    <a:pt x="1946" y="859"/>
                  </a:cubicBezTo>
                  <a:lnTo>
                    <a:pt x="1946" y="859"/>
                  </a:lnTo>
                  <a:cubicBezTo>
                    <a:pt x="1926" y="871"/>
                    <a:pt x="1906" y="876"/>
                    <a:pt x="1885" y="876"/>
                  </a:cubicBezTo>
                  <a:cubicBezTo>
                    <a:pt x="1851" y="876"/>
                    <a:pt x="1814" y="861"/>
                    <a:pt x="1774" y="834"/>
                  </a:cubicBezTo>
                  <a:cubicBezTo>
                    <a:pt x="1774" y="905"/>
                    <a:pt x="1738" y="894"/>
                    <a:pt x="1750" y="941"/>
                  </a:cubicBezTo>
                  <a:cubicBezTo>
                    <a:pt x="1724" y="871"/>
                    <a:pt x="1667" y="849"/>
                    <a:pt x="1604" y="849"/>
                  </a:cubicBezTo>
                  <a:cubicBezTo>
                    <a:pt x="1501" y="849"/>
                    <a:pt x="1382" y="906"/>
                    <a:pt x="1350" y="906"/>
                  </a:cubicBezTo>
                  <a:cubicBezTo>
                    <a:pt x="1348" y="906"/>
                    <a:pt x="1347" y="906"/>
                    <a:pt x="1346" y="905"/>
                  </a:cubicBezTo>
                  <a:cubicBezTo>
                    <a:pt x="1373" y="809"/>
                    <a:pt x="1301" y="772"/>
                    <a:pt x="1242" y="772"/>
                  </a:cubicBezTo>
                  <a:cubicBezTo>
                    <a:pt x="1200" y="772"/>
                    <a:pt x="1164" y="792"/>
                    <a:pt x="1179" y="822"/>
                  </a:cubicBezTo>
                  <a:cubicBezTo>
                    <a:pt x="1107" y="798"/>
                    <a:pt x="1012" y="691"/>
                    <a:pt x="893" y="679"/>
                  </a:cubicBezTo>
                  <a:cubicBezTo>
                    <a:pt x="893" y="703"/>
                    <a:pt x="881" y="715"/>
                    <a:pt x="869" y="739"/>
                  </a:cubicBezTo>
                  <a:cubicBezTo>
                    <a:pt x="857" y="703"/>
                    <a:pt x="845" y="679"/>
                    <a:pt x="834" y="655"/>
                  </a:cubicBezTo>
                  <a:cubicBezTo>
                    <a:pt x="808" y="658"/>
                    <a:pt x="774" y="660"/>
                    <a:pt x="735" y="660"/>
                  </a:cubicBezTo>
                  <a:cubicBezTo>
                    <a:pt x="575" y="660"/>
                    <a:pt x="327" y="628"/>
                    <a:pt x="203" y="465"/>
                  </a:cubicBezTo>
                  <a:lnTo>
                    <a:pt x="203" y="465"/>
                  </a:lnTo>
                  <a:cubicBezTo>
                    <a:pt x="214" y="501"/>
                    <a:pt x="179" y="513"/>
                    <a:pt x="167" y="548"/>
                  </a:cubicBezTo>
                  <a:cubicBezTo>
                    <a:pt x="150" y="531"/>
                    <a:pt x="89" y="464"/>
                    <a:pt x="43" y="464"/>
                  </a:cubicBezTo>
                  <a:cubicBezTo>
                    <a:pt x="26" y="464"/>
                    <a:pt x="10" y="474"/>
                    <a:pt x="0" y="501"/>
                  </a:cubicBezTo>
                  <a:cubicBezTo>
                    <a:pt x="0" y="501"/>
                    <a:pt x="17" y="804"/>
                    <a:pt x="119" y="804"/>
                  </a:cubicBezTo>
                  <a:cubicBezTo>
                    <a:pt x="136" y="804"/>
                    <a:pt x="156" y="795"/>
                    <a:pt x="179" y="774"/>
                  </a:cubicBezTo>
                  <a:lnTo>
                    <a:pt x="179" y="774"/>
                  </a:lnTo>
                  <a:cubicBezTo>
                    <a:pt x="168" y="796"/>
                    <a:pt x="167" y="808"/>
                    <a:pt x="158" y="819"/>
                  </a:cubicBezTo>
                  <a:lnTo>
                    <a:pt x="158" y="819"/>
                  </a:lnTo>
                  <a:cubicBezTo>
                    <a:pt x="168" y="809"/>
                    <a:pt x="182" y="804"/>
                    <a:pt x="198" y="804"/>
                  </a:cubicBezTo>
                  <a:cubicBezTo>
                    <a:pt x="284" y="804"/>
                    <a:pt x="437" y="922"/>
                    <a:pt x="476" y="941"/>
                  </a:cubicBezTo>
                  <a:cubicBezTo>
                    <a:pt x="484" y="926"/>
                    <a:pt x="473" y="898"/>
                    <a:pt x="478" y="898"/>
                  </a:cubicBezTo>
                  <a:cubicBezTo>
                    <a:pt x="480" y="898"/>
                    <a:pt x="489" y="909"/>
                    <a:pt x="512" y="941"/>
                  </a:cubicBezTo>
                  <a:cubicBezTo>
                    <a:pt x="560" y="894"/>
                    <a:pt x="453" y="917"/>
                    <a:pt x="488" y="858"/>
                  </a:cubicBezTo>
                  <a:lnTo>
                    <a:pt x="488" y="858"/>
                  </a:lnTo>
                  <a:cubicBezTo>
                    <a:pt x="500" y="965"/>
                    <a:pt x="667" y="905"/>
                    <a:pt x="667" y="1013"/>
                  </a:cubicBezTo>
                  <a:cubicBezTo>
                    <a:pt x="679" y="1013"/>
                    <a:pt x="715" y="977"/>
                    <a:pt x="726" y="965"/>
                  </a:cubicBezTo>
                  <a:cubicBezTo>
                    <a:pt x="762" y="1013"/>
                    <a:pt x="762" y="1036"/>
                    <a:pt x="726" y="1036"/>
                  </a:cubicBezTo>
                  <a:cubicBezTo>
                    <a:pt x="762" y="1048"/>
                    <a:pt x="798" y="1060"/>
                    <a:pt x="834" y="1060"/>
                  </a:cubicBezTo>
                  <a:cubicBezTo>
                    <a:pt x="822" y="1048"/>
                    <a:pt x="810" y="1036"/>
                    <a:pt x="798" y="1036"/>
                  </a:cubicBezTo>
                  <a:cubicBezTo>
                    <a:pt x="857" y="1036"/>
                    <a:pt x="921" y="1035"/>
                    <a:pt x="985" y="1035"/>
                  </a:cubicBezTo>
                  <a:cubicBezTo>
                    <a:pt x="1113" y="1035"/>
                    <a:pt x="1242" y="1040"/>
                    <a:pt x="1346" y="1072"/>
                  </a:cubicBezTo>
                  <a:cubicBezTo>
                    <a:pt x="1346" y="1096"/>
                    <a:pt x="1346" y="1120"/>
                    <a:pt x="1346" y="1144"/>
                  </a:cubicBezTo>
                  <a:cubicBezTo>
                    <a:pt x="1417" y="1120"/>
                    <a:pt x="1405" y="1108"/>
                    <a:pt x="1453" y="1060"/>
                  </a:cubicBezTo>
                  <a:cubicBezTo>
                    <a:pt x="1465" y="1060"/>
                    <a:pt x="1488" y="1048"/>
                    <a:pt x="1536" y="1048"/>
                  </a:cubicBezTo>
                  <a:cubicBezTo>
                    <a:pt x="1405" y="1120"/>
                    <a:pt x="1679" y="1167"/>
                    <a:pt x="1679" y="1191"/>
                  </a:cubicBezTo>
                  <a:cubicBezTo>
                    <a:pt x="1700" y="1150"/>
                    <a:pt x="1666" y="1117"/>
                    <a:pt x="1642" y="1117"/>
                  </a:cubicBezTo>
                  <a:cubicBezTo>
                    <a:pt x="1638" y="1117"/>
                    <a:pt x="1634" y="1118"/>
                    <a:pt x="1631" y="1120"/>
                  </a:cubicBezTo>
                  <a:cubicBezTo>
                    <a:pt x="1618" y="1090"/>
                    <a:pt x="1623" y="1079"/>
                    <a:pt x="1639" y="1079"/>
                  </a:cubicBezTo>
                  <a:cubicBezTo>
                    <a:pt x="1690" y="1079"/>
                    <a:pt x="1851" y="1204"/>
                    <a:pt x="1804" y="1204"/>
                  </a:cubicBezTo>
                  <a:cubicBezTo>
                    <a:pt x="1802" y="1204"/>
                    <a:pt x="1800" y="1203"/>
                    <a:pt x="1798" y="1203"/>
                  </a:cubicBezTo>
                  <a:lnTo>
                    <a:pt x="1798" y="1203"/>
                  </a:lnTo>
                  <a:cubicBezTo>
                    <a:pt x="1806" y="1211"/>
                    <a:pt x="1821" y="1215"/>
                    <a:pt x="1840" y="1215"/>
                  </a:cubicBezTo>
                  <a:cubicBezTo>
                    <a:pt x="1880" y="1215"/>
                    <a:pt x="1933" y="1196"/>
                    <a:pt x="1941" y="1155"/>
                  </a:cubicBezTo>
                  <a:cubicBezTo>
                    <a:pt x="1917" y="1155"/>
                    <a:pt x="1893" y="1167"/>
                    <a:pt x="1869" y="1167"/>
                  </a:cubicBezTo>
                  <a:cubicBezTo>
                    <a:pt x="1897" y="1131"/>
                    <a:pt x="1931" y="1115"/>
                    <a:pt x="1972" y="1115"/>
                  </a:cubicBezTo>
                  <a:cubicBezTo>
                    <a:pt x="1985" y="1115"/>
                    <a:pt x="1998" y="1117"/>
                    <a:pt x="2012" y="1120"/>
                  </a:cubicBezTo>
                  <a:cubicBezTo>
                    <a:pt x="2004" y="1137"/>
                    <a:pt x="1997" y="1149"/>
                    <a:pt x="1992" y="1157"/>
                  </a:cubicBezTo>
                  <a:lnTo>
                    <a:pt x="1992" y="1157"/>
                  </a:lnTo>
                  <a:cubicBezTo>
                    <a:pt x="1993" y="1157"/>
                    <a:pt x="1994" y="1157"/>
                    <a:pt x="1995" y="1157"/>
                  </a:cubicBezTo>
                  <a:cubicBezTo>
                    <a:pt x="2003" y="1157"/>
                    <a:pt x="2013" y="1162"/>
                    <a:pt x="2024" y="1179"/>
                  </a:cubicBezTo>
                  <a:cubicBezTo>
                    <a:pt x="2018" y="1209"/>
                    <a:pt x="1994" y="1212"/>
                    <a:pt x="1968" y="1212"/>
                  </a:cubicBezTo>
                  <a:cubicBezTo>
                    <a:pt x="1961" y="1212"/>
                    <a:pt x="1954" y="1212"/>
                    <a:pt x="1947" y="1212"/>
                  </a:cubicBezTo>
                  <a:cubicBezTo>
                    <a:pt x="1927" y="1212"/>
                    <a:pt x="1907" y="1214"/>
                    <a:pt x="1893" y="1227"/>
                  </a:cubicBezTo>
                  <a:cubicBezTo>
                    <a:pt x="1895" y="1231"/>
                    <a:pt x="1900" y="1233"/>
                    <a:pt x="1905" y="1233"/>
                  </a:cubicBezTo>
                  <a:cubicBezTo>
                    <a:pt x="1918" y="1233"/>
                    <a:pt x="1937" y="1223"/>
                    <a:pt x="1949" y="1223"/>
                  </a:cubicBezTo>
                  <a:cubicBezTo>
                    <a:pt x="1958" y="1223"/>
                    <a:pt x="1961" y="1229"/>
                    <a:pt x="1953" y="1251"/>
                  </a:cubicBezTo>
                  <a:cubicBezTo>
                    <a:pt x="1964" y="1229"/>
                    <a:pt x="1974" y="1223"/>
                    <a:pt x="1986" y="1223"/>
                  </a:cubicBezTo>
                  <a:cubicBezTo>
                    <a:pt x="2001" y="1223"/>
                    <a:pt x="2018" y="1236"/>
                    <a:pt x="2036" y="1236"/>
                  </a:cubicBezTo>
                  <a:cubicBezTo>
                    <a:pt x="2047" y="1236"/>
                    <a:pt x="2059" y="1231"/>
                    <a:pt x="2072" y="1215"/>
                  </a:cubicBezTo>
                  <a:lnTo>
                    <a:pt x="2072" y="1215"/>
                  </a:lnTo>
                  <a:cubicBezTo>
                    <a:pt x="2067" y="1239"/>
                    <a:pt x="2066" y="1246"/>
                    <a:pt x="2069" y="1246"/>
                  </a:cubicBezTo>
                  <a:cubicBezTo>
                    <a:pt x="2073" y="1246"/>
                    <a:pt x="2081" y="1237"/>
                    <a:pt x="2096" y="1237"/>
                  </a:cubicBezTo>
                  <a:cubicBezTo>
                    <a:pt x="2099" y="1237"/>
                    <a:pt x="2103" y="1237"/>
                    <a:pt x="2108" y="1239"/>
                  </a:cubicBezTo>
                  <a:cubicBezTo>
                    <a:pt x="2096" y="1251"/>
                    <a:pt x="2084" y="1263"/>
                    <a:pt x="2072" y="1286"/>
                  </a:cubicBezTo>
                  <a:cubicBezTo>
                    <a:pt x="2101" y="1286"/>
                    <a:pt x="2126" y="1291"/>
                    <a:pt x="2149" y="1297"/>
                  </a:cubicBezTo>
                  <a:lnTo>
                    <a:pt x="2149" y="1297"/>
                  </a:lnTo>
                  <a:cubicBezTo>
                    <a:pt x="2145" y="1283"/>
                    <a:pt x="2166" y="1257"/>
                    <a:pt x="2143" y="1227"/>
                  </a:cubicBezTo>
                  <a:cubicBezTo>
                    <a:pt x="2154" y="1223"/>
                    <a:pt x="2163" y="1221"/>
                    <a:pt x="2171" y="1221"/>
                  </a:cubicBezTo>
                  <a:cubicBezTo>
                    <a:pt x="2235" y="1221"/>
                    <a:pt x="2225" y="1334"/>
                    <a:pt x="2310" y="1334"/>
                  </a:cubicBezTo>
                  <a:lnTo>
                    <a:pt x="2310" y="1334"/>
                  </a:lnTo>
                  <a:cubicBezTo>
                    <a:pt x="2274" y="1322"/>
                    <a:pt x="2262" y="1310"/>
                    <a:pt x="2274" y="1286"/>
                  </a:cubicBezTo>
                  <a:lnTo>
                    <a:pt x="2274" y="1286"/>
                  </a:lnTo>
                  <a:cubicBezTo>
                    <a:pt x="2290" y="1318"/>
                    <a:pt x="2311" y="1334"/>
                    <a:pt x="2334" y="1334"/>
                  </a:cubicBezTo>
                  <a:cubicBezTo>
                    <a:pt x="2346" y="1334"/>
                    <a:pt x="2358" y="1330"/>
                    <a:pt x="2369" y="1322"/>
                  </a:cubicBezTo>
                  <a:cubicBezTo>
                    <a:pt x="2369" y="1263"/>
                    <a:pt x="2358" y="1263"/>
                    <a:pt x="2429" y="1239"/>
                  </a:cubicBezTo>
                  <a:lnTo>
                    <a:pt x="2524" y="1239"/>
                  </a:lnTo>
                  <a:cubicBezTo>
                    <a:pt x="2512" y="1251"/>
                    <a:pt x="2500" y="1275"/>
                    <a:pt x="2489" y="1286"/>
                  </a:cubicBezTo>
                  <a:cubicBezTo>
                    <a:pt x="2496" y="1290"/>
                    <a:pt x="2502" y="1292"/>
                    <a:pt x="2507" y="1292"/>
                  </a:cubicBezTo>
                  <a:cubicBezTo>
                    <a:pt x="2521" y="1292"/>
                    <a:pt x="2525" y="1280"/>
                    <a:pt x="2525" y="1280"/>
                  </a:cubicBezTo>
                  <a:lnTo>
                    <a:pt x="2525" y="1280"/>
                  </a:lnTo>
                  <a:cubicBezTo>
                    <a:pt x="2526" y="1280"/>
                    <a:pt x="2524" y="1289"/>
                    <a:pt x="2524" y="1322"/>
                  </a:cubicBezTo>
                  <a:cubicBezTo>
                    <a:pt x="2536" y="1310"/>
                    <a:pt x="2667" y="1251"/>
                    <a:pt x="2667" y="1251"/>
                  </a:cubicBezTo>
                  <a:cubicBezTo>
                    <a:pt x="2667" y="1275"/>
                    <a:pt x="2679" y="1286"/>
                    <a:pt x="2703" y="1286"/>
                  </a:cubicBezTo>
                  <a:cubicBezTo>
                    <a:pt x="2693" y="1303"/>
                    <a:pt x="2685" y="1307"/>
                    <a:pt x="2679" y="1307"/>
                  </a:cubicBezTo>
                  <a:cubicBezTo>
                    <a:pt x="2669" y="1307"/>
                    <a:pt x="2662" y="1298"/>
                    <a:pt x="2657" y="1298"/>
                  </a:cubicBezTo>
                  <a:cubicBezTo>
                    <a:pt x="2651" y="1298"/>
                    <a:pt x="2647" y="1305"/>
                    <a:pt x="2643" y="1334"/>
                  </a:cubicBezTo>
                  <a:cubicBezTo>
                    <a:pt x="2657" y="1348"/>
                    <a:pt x="2671" y="1354"/>
                    <a:pt x="2688" y="1354"/>
                  </a:cubicBezTo>
                  <a:cubicBezTo>
                    <a:pt x="2699" y="1354"/>
                    <a:pt x="2712" y="1351"/>
                    <a:pt x="2727" y="1346"/>
                  </a:cubicBezTo>
                  <a:cubicBezTo>
                    <a:pt x="2667" y="1334"/>
                    <a:pt x="2774" y="1298"/>
                    <a:pt x="2786" y="1286"/>
                  </a:cubicBezTo>
                  <a:lnTo>
                    <a:pt x="2786" y="1286"/>
                  </a:lnTo>
                  <a:cubicBezTo>
                    <a:pt x="2773" y="1313"/>
                    <a:pt x="2771" y="1329"/>
                    <a:pt x="2780" y="1329"/>
                  </a:cubicBezTo>
                  <a:cubicBezTo>
                    <a:pt x="2787" y="1329"/>
                    <a:pt x="2801" y="1319"/>
                    <a:pt x="2822" y="1298"/>
                  </a:cubicBezTo>
                  <a:lnTo>
                    <a:pt x="2822" y="1298"/>
                  </a:lnTo>
                  <a:cubicBezTo>
                    <a:pt x="2822" y="1334"/>
                    <a:pt x="2810" y="1358"/>
                    <a:pt x="2786" y="1382"/>
                  </a:cubicBezTo>
                  <a:cubicBezTo>
                    <a:pt x="2836" y="1369"/>
                    <a:pt x="2938" y="1350"/>
                    <a:pt x="3035" y="1350"/>
                  </a:cubicBezTo>
                  <a:cubicBezTo>
                    <a:pt x="3125" y="1350"/>
                    <a:pt x="3211" y="1366"/>
                    <a:pt x="3251" y="1417"/>
                  </a:cubicBezTo>
                  <a:cubicBezTo>
                    <a:pt x="3309" y="1401"/>
                    <a:pt x="3268" y="1343"/>
                    <a:pt x="3275" y="1343"/>
                  </a:cubicBezTo>
                  <a:cubicBezTo>
                    <a:pt x="3278" y="1343"/>
                    <a:pt x="3290" y="1353"/>
                    <a:pt x="3322" y="1382"/>
                  </a:cubicBezTo>
                  <a:cubicBezTo>
                    <a:pt x="3338" y="1350"/>
                    <a:pt x="3364" y="1334"/>
                    <a:pt x="3394" y="1334"/>
                  </a:cubicBezTo>
                  <a:cubicBezTo>
                    <a:pt x="3409" y="1334"/>
                    <a:pt x="3425" y="1338"/>
                    <a:pt x="3441" y="1346"/>
                  </a:cubicBezTo>
                  <a:cubicBezTo>
                    <a:pt x="3441" y="1346"/>
                    <a:pt x="3358" y="1417"/>
                    <a:pt x="3393" y="1465"/>
                  </a:cubicBezTo>
                  <a:cubicBezTo>
                    <a:pt x="3393" y="1358"/>
                    <a:pt x="3548" y="1453"/>
                    <a:pt x="3548" y="1334"/>
                  </a:cubicBezTo>
                  <a:cubicBezTo>
                    <a:pt x="3548" y="1343"/>
                    <a:pt x="3577" y="1360"/>
                    <a:pt x="3573" y="1367"/>
                  </a:cubicBezTo>
                  <a:lnTo>
                    <a:pt x="3573" y="1367"/>
                  </a:lnTo>
                  <a:cubicBezTo>
                    <a:pt x="3625" y="1351"/>
                    <a:pt x="3814" y="1282"/>
                    <a:pt x="3846" y="1251"/>
                  </a:cubicBezTo>
                  <a:cubicBezTo>
                    <a:pt x="3858" y="1263"/>
                    <a:pt x="3846" y="1275"/>
                    <a:pt x="3846" y="1275"/>
                  </a:cubicBezTo>
                  <a:cubicBezTo>
                    <a:pt x="3858" y="1275"/>
                    <a:pt x="3870" y="1263"/>
                    <a:pt x="3882" y="1251"/>
                  </a:cubicBezTo>
                  <a:lnTo>
                    <a:pt x="3882" y="1251"/>
                  </a:lnTo>
                  <a:cubicBezTo>
                    <a:pt x="3893" y="1286"/>
                    <a:pt x="3870" y="1310"/>
                    <a:pt x="3834" y="1310"/>
                  </a:cubicBezTo>
                  <a:cubicBezTo>
                    <a:pt x="3848" y="1339"/>
                    <a:pt x="3860" y="1348"/>
                    <a:pt x="3870" y="1348"/>
                  </a:cubicBezTo>
                  <a:cubicBezTo>
                    <a:pt x="3888" y="1348"/>
                    <a:pt x="3904" y="1322"/>
                    <a:pt x="3932" y="1322"/>
                  </a:cubicBezTo>
                  <a:cubicBezTo>
                    <a:pt x="3941" y="1322"/>
                    <a:pt x="3952" y="1326"/>
                    <a:pt x="3965" y="1334"/>
                  </a:cubicBezTo>
                  <a:cubicBezTo>
                    <a:pt x="3953" y="1394"/>
                    <a:pt x="3941" y="1358"/>
                    <a:pt x="4024" y="1429"/>
                  </a:cubicBezTo>
                  <a:cubicBezTo>
                    <a:pt x="3970" y="1341"/>
                    <a:pt x="3989" y="1300"/>
                    <a:pt x="4020" y="1300"/>
                  </a:cubicBezTo>
                  <a:cubicBezTo>
                    <a:pt x="4043" y="1300"/>
                    <a:pt x="4074" y="1324"/>
                    <a:pt x="4084" y="1370"/>
                  </a:cubicBezTo>
                  <a:cubicBezTo>
                    <a:pt x="4108" y="1358"/>
                    <a:pt x="4120" y="1334"/>
                    <a:pt x="4132" y="1298"/>
                  </a:cubicBezTo>
                  <a:cubicBezTo>
                    <a:pt x="4167" y="1310"/>
                    <a:pt x="4179" y="1346"/>
                    <a:pt x="4191" y="1382"/>
                  </a:cubicBezTo>
                  <a:cubicBezTo>
                    <a:pt x="4201" y="1382"/>
                    <a:pt x="4248" y="1275"/>
                    <a:pt x="4310" y="1275"/>
                  </a:cubicBezTo>
                  <a:cubicBezTo>
                    <a:pt x="4325" y="1275"/>
                    <a:pt x="4341" y="1282"/>
                    <a:pt x="4358" y="1298"/>
                  </a:cubicBezTo>
                  <a:cubicBezTo>
                    <a:pt x="4373" y="1253"/>
                    <a:pt x="4437" y="1197"/>
                    <a:pt x="4490" y="1197"/>
                  </a:cubicBezTo>
                  <a:cubicBezTo>
                    <a:pt x="4520" y="1197"/>
                    <a:pt x="4547" y="1215"/>
                    <a:pt x="4560" y="1263"/>
                  </a:cubicBezTo>
                  <a:cubicBezTo>
                    <a:pt x="4644" y="1191"/>
                    <a:pt x="4632" y="1179"/>
                    <a:pt x="4703" y="1179"/>
                  </a:cubicBezTo>
                  <a:cubicBezTo>
                    <a:pt x="4655" y="1132"/>
                    <a:pt x="4739" y="1001"/>
                    <a:pt x="4763" y="977"/>
                  </a:cubicBezTo>
                  <a:lnTo>
                    <a:pt x="4763" y="977"/>
                  </a:lnTo>
                  <a:cubicBezTo>
                    <a:pt x="4834" y="1036"/>
                    <a:pt x="4715" y="1084"/>
                    <a:pt x="4739" y="1167"/>
                  </a:cubicBezTo>
                  <a:cubicBezTo>
                    <a:pt x="4744" y="1151"/>
                    <a:pt x="4747" y="1145"/>
                    <a:pt x="4747" y="1145"/>
                  </a:cubicBezTo>
                  <a:lnTo>
                    <a:pt x="4747" y="1145"/>
                  </a:lnTo>
                  <a:cubicBezTo>
                    <a:pt x="4749" y="1145"/>
                    <a:pt x="4742" y="1178"/>
                    <a:pt x="4748" y="1178"/>
                  </a:cubicBezTo>
                  <a:cubicBezTo>
                    <a:pt x="4750" y="1178"/>
                    <a:pt x="4754" y="1172"/>
                    <a:pt x="4763" y="1155"/>
                  </a:cubicBezTo>
                  <a:cubicBezTo>
                    <a:pt x="4775" y="1167"/>
                    <a:pt x="4775" y="1191"/>
                    <a:pt x="4786" y="1203"/>
                  </a:cubicBezTo>
                  <a:cubicBezTo>
                    <a:pt x="4794" y="1205"/>
                    <a:pt x="4800" y="1205"/>
                    <a:pt x="4807" y="1205"/>
                  </a:cubicBezTo>
                  <a:cubicBezTo>
                    <a:pt x="4897" y="1205"/>
                    <a:pt x="4926" y="1056"/>
                    <a:pt x="5048" y="1001"/>
                  </a:cubicBezTo>
                  <a:lnTo>
                    <a:pt x="5048" y="1001"/>
                  </a:lnTo>
                  <a:cubicBezTo>
                    <a:pt x="5036" y="1048"/>
                    <a:pt x="5036" y="1084"/>
                    <a:pt x="5048" y="1132"/>
                  </a:cubicBezTo>
                  <a:cubicBezTo>
                    <a:pt x="5043" y="1121"/>
                    <a:pt x="5036" y="1117"/>
                    <a:pt x="5029" y="1117"/>
                  </a:cubicBezTo>
                  <a:cubicBezTo>
                    <a:pt x="5006" y="1117"/>
                    <a:pt x="4975" y="1157"/>
                    <a:pt x="4949" y="1157"/>
                  </a:cubicBezTo>
                  <a:cubicBezTo>
                    <a:pt x="4946" y="1157"/>
                    <a:pt x="4944" y="1156"/>
                    <a:pt x="4941" y="1155"/>
                  </a:cubicBezTo>
                  <a:lnTo>
                    <a:pt x="4941" y="1155"/>
                  </a:lnTo>
                  <a:cubicBezTo>
                    <a:pt x="4965" y="1167"/>
                    <a:pt x="4965" y="1179"/>
                    <a:pt x="4953" y="1203"/>
                  </a:cubicBezTo>
                  <a:cubicBezTo>
                    <a:pt x="5015" y="1180"/>
                    <a:pt x="5017" y="1156"/>
                    <a:pt x="5033" y="1156"/>
                  </a:cubicBezTo>
                  <a:cubicBezTo>
                    <a:pt x="5042" y="1156"/>
                    <a:pt x="5055" y="1163"/>
                    <a:pt x="5084" y="1179"/>
                  </a:cubicBezTo>
                  <a:cubicBezTo>
                    <a:pt x="5048" y="1096"/>
                    <a:pt x="5132" y="1108"/>
                    <a:pt x="5167" y="1072"/>
                  </a:cubicBezTo>
                  <a:lnTo>
                    <a:pt x="5167" y="1072"/>
                  </a:lnTo>
                  <a:cubicBezTo>
                    <a:pt x="5167" y="1108"/>
                    <a:pt x="5156" y="1132"/>
                    <a:pt x="5120" y="1132"/>
                  </a:cubicBezTo>
                  <a:cubicBezTo>
                    <a:pt x="5129" y="1141"/>
                    <a:pt x="5137" y="1145"/>
                    <a:pt x="5143" y="1145"/>
                  </a:cubicBezTo>
                  <a:cubicBezTo>
                    <a:pt x="5172" y="1145"/>
                    <a:pt x="5175" y="1063"/>
                    <a:pt x="5199" y="1063"/>
                  </a:cubicBezTo>
                  <a:cubicBezTo>
                    <a:pt x="5204" y="1063"/>
                    <a:pt x="5209" y="1066"/>
                    <a:pt x="5215" y="1072"/>
                  </a:cubicBezTo>
                  <a:cubicBezTo>
                    <a:pt x="5205" y="1072"/>
                    <a:pt x="5251" y="1083"/>
                    <a:pt x="5306" y="1083"/>
                  </a:cubicBezTo>
                  <a:cubicBezTo>
                    <a:pt x="5378" y="1083"/>
                    <a:pt x="5465" y="1064"/>
                    <a:pt x="5465" y="977"/>
                  </a:cubicBezTo>
                  <a:cubicBezTo>
                    <a:pt x="5465" y="1013"/>
                    <a:pt x="5465" y="1048"/>
                    <a:pt x="5465" y="1084"/>
                  </a:cubicBezTo>
                  <a:cubicBezTo>
                    <a:pt x="5489" y="1001"/>
                    <a:pt x="5513" y="905"/>
                    <a:pt x="5548" y="822"/>
                  </a:cubicBezTo>
                  <a:cubicBezTo>
                    <a:pt x="5548" y="882"/>
                    <a:pt x="5620" y="1013"/>
                    <a:pt x="5560" y="1072"/>
                  </a:cubicBezTo>
                  <a:cubicBezTo>
                    <a:pt x="5584" y="1072"/>
                    <a:pt x="5608" y="1072"/>
                    <a:pt x="5632" y="1048"/>
                  </a:cubicBezTo>
                  <a:cubicBezTo>
                    <a:pt x="5608" y="1025"/>
                    <a:pt x="5596" y="1001"/>
                    <a:pt x="5596" y="965"/>
                  </a:cubicBezTo>
                  <a:lnTo>
                    <a:pt x="5596" y="965"/>
                  </a:lnTo>
                  <a:cubicBezTo>
                    <a:pt x="5632" y="989"/>
                    <a:pt x="5656" y="1013"/>
                    <a:pt x="5691" y="1036"/>
                  </a:cubicBezTo>
                  <a:cubicBezTo>
                    <a:pt x="5679" y="1001"/>
                    <a:pt x="5679" y="953"/>
                    <a:pt x="5703" y="917"/>
                  </a:cubicBezTo>
                  <a:cubicBezTo>
                    <a:pt x="5703" y="953"/>
                    <a:pt x="5715" y="989"/>
                    <a:pt x="5715" y="1025"/>
                  </a:cubicBezTo>
                  <a:cubicBezTo>
                    <a:pt x="5727" y="989"/>
                    <a:pt x="5739" y="953"/>
                    <a:pt x="5763" y="917"/>
                  </a:cubicBezTo>
                  <a:lnTo>
                    <a:pt x="5763" y="917"/>
                  </a:lnTo>
                  <a:cubicBezTo>
                    <a:pt x="5728" y="969"/>
                    <a:pt x="5768" y="1008"/>
                    <a:pt x="5811" y="1008"/>
                  </a:cubicBezTo>
                  <a:cubicBezTo>
                    <a:pt x="5828" y="1008"/>
                    <a:pt x="5845" y="1002"/>
                    <a:pt x="5858" y="989"/>
                  </a:cubicBezTo>
                  <a:cubicBezTo>
                    <a:pt x="5846" y="989"/>
                    <a:pt x="5834" y="977"/>
                    <a:pt x="5834" y="977"/>
                  </a:cubicBezTo>
                  <a:cubicBezTo>
                    <a:pt x="5906" y="965"/>
                    <a:pt x="5870" y="834"/>
                    <a:pt x="5941" y="810"/>
                  </a:cubicBezTo>
                  <a:lnTo>
                    <a:pt x="5941" y="810"/>
                  </a:lnTo>
                  <a:cubicBezTo>
                    <a:pt x="5929" y="870"/>
                    <a:pt x="5953" y="905"/>
                    <a:pt x="5989" y="941"/>
                  </a:cubicBezTo>
                  <a:cubicBezTo>
                    <a:pt x="6001" y="786"/>
                    <a:pt x="6013" y="655"/>
                    <a:pt x="6120" y="620"/>
                  </a:cubicBezTo>
                  <a:lnTo>
                    <a:pt x="6120" y="620"/>
                  </a:lnTo>
                  <a:cubicBezTo>
                    <a:pt x="6109" y="676"/>
                    <a:pt x="5991" y="956"/>
                    <a:pt x="6059" y="956"/>
                  </a:cubicBezTo>
                  <a:cubicBezTo>
                    <a:pt x="6063" y="956"/>
                    <a:pt x="6067" y="955"/>
                    <a:pt x="6072" y="953"/>
                  </a:cubicBezTo>
                  <a:lnTo>
                    <a:pt x="6072" y="953"/>
                  </a:lnTo>
                  <a:cubicBezTo>
                    <a:pt x="6084" y="977"/>
                    <a:pt x="6072" y="1001"/>
                    <a:pt x="6049" y="1001"/>
                  </a:cubicBezTo>
                  <a:cubicBezTo>
                    <a:pt x="6055" y="1002"/>
                    <a:pt x="6061" y="1003"/>
                    <a:pt x="6068" y="1003"/>
                  </a:cubicBezTo>
                  <a:cubicBezTo>
                    <a:pt x="6131" y="1003"/>
                    <a:pt x="6223" y="955"/>
                    <a:pt x="6191" y="870"/>
                  </a:cubicBezTo>
                  <a:lnTo>
                    <a:pt x="6191" y="870"/>
                  </a:lnTo>
                  <a:cubicBezTo>
                    <a:pt x="6168" y="905"/>
                    <a:pt x="6132" y="929"/>
                    <a:pt x="6108" y="965"/>
                  </a:cubicBezTo>
                  <a:cubicBezTo>
                    <a:pt x="6084" y="894"/>
                    <a:pt x="6132" y="786"/>
                    <a:pt x="6191" y="774"/>
                  </a:cubicBezTo>
                  <a:cubicBezTo>
                    <a:pt x="6203" y="822"/>
                    <a:pt x="6215" y="858"/>
                    <a:pt x="6215" y="894"/>
                  </a:cubicBezTo>
                  <a:cubicBezTo>
                    <a:pt x="6227" y="870"/>
                    <a:pt x="6251" y="858"/>
                    <a:pt x="6275" y="858"/>
                  </a:cubicBezTo>
                  <a:cubicBezTo>
                    <a:pt x="6263" y="870"/>
                    <a:pt x="6263" y="882"/>
                    <a:pt x="6251" y="894"/>
                  </a:cubicBezTo>
                  <a:cubicBezTo>
                    <a:pt x="6259" y="894"/>
                    <a:pt x="6330" y="838"/>
                    <a:pt x="6373" y="838"/>
                  </a:cubicBezTo>
                  <a:cubicBezTo>
                    <a:pt x="6379" y="838"/>
                    <a:pt x="6384" y="839"/>
                    <a:pt x="6389" y="841"/>
                  </a:cubicBezTo>
                  <a:lnTo>
                    <a:pt x="6389" y="841"/>
                  </a:lnTo>
                  <a:cubicBezTo>
                    <a:pt x="6348" y="765"/>
                    <a:pt x="6312" y="645"/>
                    <a:pt x="6322" y="572"/>
                  </a:cubicBezTo>
                  <a:lnTo>
                    <a:pt x="6322" y="572"/>
                  </a:lnTo>
                  <a:cubicBezTo>
                    <a:pt x="6441" y="655"/>
                    <a:pt x="6394" y="715"/>
                    <a:pt x="6465" y="798"/>
                  </a:cubicBezTo>
                  <a:cubicBezTo>
                    <a:pt x="6453" y="763"/>
                    <a:pt x="6572" y="751"/>
                    <a:pt x="6513" y="727"/>
                  </a:cubicBezTo>
                  <a:cubicBezTo>
                    <a:pt x="6572" y="655"/>
                    <a:pt x="6549" y="608"/>
                    <a:pt x="6620" y="536"/>
                  </a:cubicBezTo>
                  <a:cubicBezTo>
                    <a:pt x="6624" y="563"/>
                    <a:pt x="6661" y="572"/>
                    <a:pt x="6705" y="572"/>
                  </a:cubicBezTo>
                  <a:cubicBezTo>
                    <a:pt x="6756" y="572"/>
                    <a:pt x="6817" y="560"/>
                    <a:pt x="6853" y="554"/>
                  </a:cubicBezTo>
                  <a:lnTo>
                    <a:pt x="6853" y="554"/>
                  </a:lnTo>
                  <a:cubicBezTo>
                    <a:pt x="6854" y="560"/>
                    <a:pt x="6856" y="566"/>
                    <a:pt x="6858" y="572"/>
                  </a:cubicBezTo>
                  <a:cubicBezTo>
                    <a:pt x="6860" y="564"/>
                    <a:pt x="6863" y="557"/>
                    <a:pt x="6866" y="551"/>
                  </a:cubicBezTo>
                  <a:lnTo>
                    <a:pt x="6866" y="551"/>
                  </a:lnTo>
                  <a:cubicBezTo>
                    <a:pt x="6862" y="552"/>
                    <a:pt x="6858" y="553"/>
                    <a:pt x="6853" y="554"/>
                  </a:cubicBezTo>
                  <a:lnTo>
                    <a:pt x="6853" y="554"/>
                  </a:lnTo>
                  <a:cubicBezTo>
                    <a:pt x="6826" y="435"/>
                    <a:pt x="6942" y="380"/>
                    <a:pt x="6953" y="380"/>
                  </a:cubicBezTo>
                  <a:cubicBezTo>
                    <a:pt x="6954" y="380"/>
                    <a:pt x="6954" y="381"/>
                    <a:pt x="6953" y="382"/>
                  </a:cubicBezTo>
                  <a:cubicBezTo>
                    <a:pt x="7056" y="358"/>
                    <a:pt x="7054" y="271"/>
                    <a:pt x="7076" y="271"/>
                  </a:cubicBezTo>
                  <a:cubicBezTo>
                    <a:pt x="7087" y="271"/>
                    <a:pt x="7104" y="294"/>
                    <a:pt x="7144" y="358"/>
                  </a:cubicBezTo>
                  <a:cubicBezTo>
                    <a:pt x="7119" y="366"/>
                    <a:pt x="7093" y="375"/>
                    <a:pt x="7068" y="375"/>
                  </a:cubicBezTo>
                  <a:cubicBezTo>
                    <a:pt x="7066" y="375"/>
                    <a:pt x="7064" y="375"/>
                    <a:pt x="7062" y="374"/>
                  </a:cubicBezTo>
                  <a:lnTo>
                    <a:pt x="7062" y="374"/>
                  </a:lnTo>
                  <a:cubicBezTo>
                    <a:pt x="7071" y="378"/>
                    <a:pt x="7078" y="382"/>
                    <a:pt x="7084" y="382"/>
                  </a:cubicBezTo>
                  <a:cubicBezTo>
                    <a:pt x="7072" y="405"/>
                    <a:pt x="7049" y="417"/>
                    <a:pt x="7025" y="417"/>
                  </a:cubicBezTo>
                  <a:cubicBezTo>
                    <a:pt x="7030" y="420"/>
                    <a:pt x="7036" y="421"/>
                    <a:pt x="7045" y="421"/>
                  </a:cubicBezTo>
                  <a:cubicBezTo>
                    <a:pt x="7123" y="421"/>
                    <a:pt x="7340" y="330"/>
                    <a:pt x="7287" y="298"/>
                  </a:cubicBezTo>
                  <a:lnTo>
                    <a:pt x="7287" y="298"/>
                  </a:lnTo>
                  <a:cubicBezTo>
                    <a:pt x="7285" y="301"/>
                    <a:pt x="7283" y="303"/>
                    <a:pt x="7281" y="303"/>
                  </a:cubicBezTo>
                  <a:cubicBezTo>
                    <a:pt x="7262" y="303"/>
                    <a:pt x="7261" y="154"/>
                    <a:pt x="7358" y="143"/>
                  </a:cubicBezTo>
                  <a:cubicBezTo>
                    <a:pt x="7358" y="167"/>
                    <a:pt x="7370" y="179"/>
                    <a:pt x="7382" y="191"/>
                  </a:cubicBezTo>
                  <a:cubicBezTo>
                    <a:pt x="7372" y="186"/>
                    <a:pt x="7364" y="183"/>
                    <a:pt x="7358" y="183"/>
                  </a:cubicBezTo>
                  <a:cubicBezTo>
                    <a:pt x="7352" y="183"/>
                    <a:pt x="7348" y="185"/>
                    <a:pt x="7344" y="189"/>
                  </a:cubicBezTo>
                  <a:lnTo>
                    <a:pt x="7344" y="189"/>
                  </a:lnTo>
                  <a:cubicBezTo>
                    <a:pt x="7347" y="188"/>
                    <a:pt x="7350" y="187"/>
                    <a:pt x="7353" y="187"/>
                  </a:cubicBezTo>
                  <a:cubicBezTo>
                    <a:pt x="7366" y="187"/>
                    <a:pt x="7381" y="194"/>
                    <a:pt x="7394" y="194"/>
                  </a:cubicBezTo>
                  <a:cubicBezTo>
                    <a:pt x="7408" y="194"/>
                    <a:pt x="7418" y="187"/>
                    <a:pt x="7418" y="155"/>
                  </a:cubicBezTo>
                  <a:lnTo>
                    <a:pt x="7418" y="155"/>
                  </a:lnTo>
                  <a:cubicBezTo>
                    <a:pt x="7418" y="156"/>
                    <a:pt x="7418" y="156"/>
                    <a:pt x="7417" y="156"/>
                  </a:cubicBezTo>
                  <a:cubicBezTo>
                    <a:pt x="7412" y="156"/>
                    <a:pt x="7351" y="36"/>
                    <a:pt x="7453" y="24"/>
                  </a:cubicBezTo>
                  <a:cubicBezTo>
                    <a:pt x="7442" y="12"/>
                    <a:pt x="7430" y="1"/>
                    <a:pt x="7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2657750" y="216587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" y="0"/>
                  </a:moveTo>
                  <a:cubicBezTo>
                    <a:pt x="1" y="0"/>
                    <a:pt x="1" y="12"/>
                    <a:pt x="13" y="24"/>
                  </a:cubicBezTo>
                  <a:cubicBezTo>
                    <a:pt x="13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2615200" y="21709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6"/>
            <p:cNvSpPr/>
            <p:nvPr/>
          </p:nvSpPr>
          <p:spPr>
            <a:xfrm>
              <a:off x="2701225" y="21566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0" y="0"/>
                  </a:moveTo>
                  <a:cubicBezTo>
                    <a:pt x="0" y="0"/>
                    <a:pt x="0" y="12"/>
                    <a:pt x="24" y="12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2722850" y="2137250"/>
              <a:ext cx="725" cy="375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8" y="1"/>
                  </a:moveTo>
                  <a:cubicBezTo>
                    <a:pt x="2" y="1"/>
                    <a:pt x="1" y="6"/>
                    <a:pt x="21" y="12"/>
                  </a:cubicBezTo>
                  <a:lnTo>
                    <a:pt x="21" y="12"/>
                  </a:lnTo>
                  <a:cubicBezTo>
                    <a:pt x="23" y="13"/>
                    <a:pt x="25" y="14"/>
                    <a:pt x="28" y="14"/>
                  </a:cubicBezTo>
                  <a:cubicBezTo>
                    <a:pt x="23" y="4"/>
                    <a:pt x="14" y="1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2731525" y="2139025"/>
              <a:ext cx="575" cy="675"/>
            </a:xfrm>
            <a:custGeom>
              <a:avLst/>
              <a:gdLst/>
              <a:ahLst/>
              <a:cxnLst/>
              <a:rect l="l" t="t" r="r" b="b"/>
              <a:pathLst>
                <a:path w="23" h="27" extrusionOk="0">
                  <a:moveTo>
                    <a:pt x="20" y="0"/>
                  </a:moveTo>
                  <a:cubicBezTo>
                    <a:pt x="15" y="0"/>
                    <a:pt x="0" y="24"/>
                    <a:pt x="13" y="26"/>
                  </a:cubicBezTo>
                  <a:lnTo>
                    <a:pt x="13" y="26"/>
                  </a:lnTo>
                  <a:cubicBezTo>
                    <a:pt x="13" y="27"/>
                    <a:pt x="14" y="27"/>
                    <a:pt x="15" y="27"/>
                  </a:cubicBezTo>
                  <a:cubicBezTo>
                    <a:pt x="19" y="23"/>
                    <a:pt x="19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lnTo>
                    <a:pt x="17" y="21"/>
                  </a:lnTo>
                  <a:cubicBezTo>
                    <a:pt x="22" y="6"/>
                    <a:pt x="22" y="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2725325" y="2138750"/>
              <a:ext cx="1225" cy="1400"/>
            </a:xfrm>
            <a:custGeom>
              <a:avLst/>
              <a:gdLst/>
              <a:ahLst/>
              <a:cxnLst/>
              <a:rect l="l" t="t" r="r" b="b"/>
              <a:pathLst>
                <a:path w="49" h="56" extrusionOk="0">
                  <a:moveTo>
                    <a:pt x="26" y="0"/>
                  </a:moveTo>
                  <a:cubicBezTo>
                    <a:pt x="24" y="0"/>
                    <a:pt x="18" y="10"/>
                    <a:pt x="1" y="38"/>
                  </a:cubicBezTo>
                  <a:cubicBezTo>
                    <a:pt x="7" y="50"/>
                    <a:pt x="13" y="56"/>
                    <a:pt x="20" y="56"/>
                  </a:cubicBezTo>
                  <a:cubicBezTo>
                    <a:pt x="27" y="56"/>
                    <a:pt x="36" y="50"/>
                    <a:pt x="48" y="38"/>
                  </a:cubicBezTo>
                  <a:cubicBezTo>
                    <a:pt x="44" y="38"/>
                    <a:pt x="39" y="39"/>
                    <a:pt x="37" y="41"/>
                  </a:cubicBezTo>
                  <a:lnTo>
                    <a:pt x="37" y="41"/>
                  </a:lnTo>
                  <a:cubicBezTo>
                    <a:pt x="36" y="41"/>
                    <a:pt x="35" y="41"/>
                    <a:pt x="35" y="41"/>
                  </a:cubicBezTo>
                  <a:cubicBezTo>
                    <a:pt x="12" y="4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2726525" y="2139125"/>
              <a:ext cx="625" cy="575"/>
            </a:xfrm>
            <a:custGeom>
              <a:avLst/>
              <a:gdLst/>
              <a:ahLst/>
              <a:cxnLst/>
              <a:rect l="l" t="t" r="r" b="b"/>
              <a:pathLst>
                <a:path w="25" h="23" extrusionOk="0">
                  <a:moveTo>
                    <a:pt x="16" y="1"/>
                  </a:moveTo>
                  <a:cubicBezTo>
                    <a:pt x="13" y="1"/>
                    <a:pt x="11" y="6"/>
                    <a:pt x="7" y="12"/>
                  </a:cubicBezTo>
                  <a:lnTo>
                    <a:pt x="7" y="12"/>
                  </a:lnTo>
                  <a:cubicBezTo>
                    <a:pt x="12" y="11"/>
                    <a:pt x="18" y="11"/>
                    <a:pt x="24" y="11"/>
                  </a:cubicBezTo>
                  <a:cubicBezTo>
                    <a:pt x="20" y="3"/>
                    <a:pt x="18" y="1"/>
                    <a:pt x="16" y="1"/>
                  </a:cubicBezTo>
                  <a:close/>
                  <a:moveTo>
                    <a:pt x="7" y="12"/>
                  </a:moveTo>
                  <a:cubicBezTo>
                    <a:pt x="3" y="14"/>
                    <a:pt x="0" y="17"/>
                    <a:pt x="0" y="23"/>
                  </a:cubicBezTo>
                  <a:cubicBezTo>
                    <a:pt x="3" y="20"/>
                    <a:pt x="5" y="16"/>
                    <a:pt x="7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2718325" y="2139125"/>
              <a:ext cx="1050" cy="1450"/>
            </a:xfrm>
            <a:custGeom>
              <a:avLst/>
              <a:gdLst/>
              <a:ahLst/>
              <a:cxnLst/>
              <a:rect l="l" t="t" r="r" b="b"/>
              <a:pathLst>
                <a:path w="42" h="58" extrusionOk="0">
                  <a:moveTo>
                    <a:pt x="28" y="0"/>
                  </a:moveTo>
                  <a:cubicBezTo>
                    <a:pt x="20" y="0"/>
                    <a:pt x="0" y="57"/>
                    <a:pt x="15" y="57"/>
                  </a:cubicBezTo>
                  <a:cubicBezTo>
                    <a:pt x="18" y="57"/>
                    <a:pt x="23" y="54"/>
                    <a:pt x="31" y="46"/>
                  </a:cubicBezTo>
                  <a:cubicBezTo>
                    <a:pt x="41" y="46"/>
                    <a:pt x="33" y="9"/>
                    <a:pt x="31" y="9"/>
                  </a:cubicBezTo>
                  <a:lnTo>
                    <a:pt x="31" y="9"/>
                  </a:lnTo>
                  <a:cubicBezTo>
                    <a:pt x="31" y="9"/>
                    <a:pt x="31" y="9"/>
                    <a:pt x="31" y="11"/>
                  </a:cubicBezTo>
                  <a:cubicBezTo>
                    <a:pt x="31" y="3"/>
                    <a:pt x="29" y="0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2725625" y="2141175"/>
              <a:ext cx="925" cy="900"/>
            </a:xfrm>
            <a:custGeom>
              <a:avLst/>
              <a:gdLst/>
              <a:ahLst/>
              <a:cxnLst/>
              <a:rect l="l" t="t" r="r" b="b"/>
              <a:pathLst>
                <a:path w="37" h="36" extrusionOk="0">
                  <a:moveTo>
                    <a:pt x="36" y="36"/>
                  </a:moveTo>
                  <a:cubicBezTo>
                    <a:pt x="1" y="0"/>
                    <a:pt x="24" y="24"/>
                    <a:pt x="36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2722175" y="2143075"/>
              <a:ext cx="1150" cy="500"/>
            </a:xfrm>
            <a:custGeom>
              <a:avLst/>
              <a:gdLst/>
              <a:ahLst/>
              <a:cxnLst/>
              <a:rect l="l" t="t" r="r" b="b"/>
              <a:pathLst>
                <a:path w="46" h="20" extrusionOk="0">
                  <a:moveTo>
                    <a:pt x="40" y="1"/>
                  </a:moveTo>
                  <a:cubicBezTo>
                    <a:pt x="33" y="1"/>
                    <a:pt x="0" y="12"/>
                    <a:pt x="8" y="19"/>
                  </a:cubicBezTo>
                  <a:cubicBezTo>
                    <a:pt x="40" y="5"/>
                    <a:pt x="45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2723250" y="214235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4" y="1"/>
                  </a:moveTo>
                  <a:lnTo>
                    <a:pt x="24" y="1"/>
                  </a:lnTo>
                  <a:cubicBezTo>
                    <a:pt x="24" y="1"/>
                    <a:pt x="12" y="13"/>
                    <a:pt x="0" y="25"/>
                  </a:cubicBezTo>
                  <a:cubicBezTo>
                    <a:pt x="12" y="13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2724600" y="2142825"/>
              <a:ext cx="875" cy="575"/>
            </a:xfrm>
            <a:custGeom>
              <a:avLst/>
              <a:gdLst/>
              <a:ahLst/>
              <a:cxnLst/>
              <a:rect l="l" t="t" r="r" b="b"/>
              <a:pathLst>
                <a:path w="35" h="23" extrusionOk="0">
                  <a:moveTo>
                    <a:pt x="33" y="1"/>
                  </a:moveTo>
                  <a:cubicBezTo>
                    <a:pt x="30" y="1"/>
                    <a:pt x="0" y="22"/>
                    <a:pt x="3" y="22"/>
                  </a:cubicBezTo>
                  <a:cubicBezTo>
                    <a:pt x="4" y="22"/>
                    <a:pt x="11" y="18"/>
                    <a:pt x="30" y="6"/>
                  </a:cubicBezTo>
                  <a:cubicBezTo>
                    <a:pt x="33" y="2"/>
                    <a:pt x="34" y="1"/>
                    <a:pt x="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2712225" y="2147500"/>
              <a:ext cx="950" cy="300"/>
            </a:xfrm>
            <a:custGeom>
              <a:avLst/>
              <a:gdLst/>
              <a:ahLst/>
              <a:cxnLst/>
              <a:rect l="l" t="t" r="r" b="b"/>
              <a:pathLst>
                <a:path w="38" h="12" extrusionOk="0">
                  <a:moveTo>
                    <a:pt x="31" y="1"/>
                  </a:moveTo>
                  <a:cubicBezTo>
                    <a:pt x="28" y="1"/>
                    <a:pt x="19" y="3"/>
                    <a:pt x="1" y="9"/>
                  </a:cubicBezTo>
                  <a:cubicBezTo>
                    <a:pt x="1" y="11"/>
                    <a:pt x="2" y="12"/>
                    <a:pt x="5" y="12"/>
                  </a:cubicBezTo>
                  <a:cubicBezTo>
                    <a:pt x="15" y="12"/>
                    <a:pt x="38" y="1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2716400" y="2147725"/>
              <a:ext cx="25" cy="1800"/>
            </a:xfrm>
            <a:custGeom>
              <a:avLst/>
              <a:gdLst/>
              <a:ahLst/>
              <a:cxnLst/>
              <a:rect l="l" t="t" r="r" b="b"/>
              <a:pathLst>
                <a:path w="1" h="72" extrusionOk="0">
                  <a:moveTo>
                    <a:pt x="0" y="72"/>
                  </a:moveTo>
                  <a:cubicBezTo>
                    <a:pt x="0" y="24"/>
                    <a:pt x="0" y="0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2713450" y="2150100"/>
              <a:ext cx="1775" cy="1075"/>
            </a:xfrm>
            <a:custGeom>
              <a:avLst/>
              <a:gdLst/>
              <a:ahLst/>
              <a:cxnLst/>
              <a:rect l="l" t="t" r="r" b="b"/>
              <a:pathLst>
                <a:path w="71" h="43" extrusionOk="0">
                  <a:moveTo>
                    <a:pt x="23" y="0"/>
                  </a:moveTo>
                  <a:cubicBezTo>
                    <a:pt x="23" y="10"/>
                    <a:pt x="0" y="43"/>
                    <a:pt x="16" y="43"/>
                  </a:cubicBezTo>
                  <a:cubicBezTo>
                    <a:pt x="20" y="43"/>
                    <a:pt x="26" y="41"/>
                    <a:pt x="35" y="36"/>
                  </a:cubicBezTo>
                  <a:cubicBezTo>
                    <a:pt x="35" y="24"/>
                    <a:pt x="71" y="0"/>
                    <a:pt x="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2699125" y="2151875"/>
              <a:ext cx="625" cy="2125"/>
            </a:xfrm>
            <a:custGeom>
              <a:avLst/>
              <a:gdLst/>
              <a:ahLst/>
              <a:cxnLst/>
              <a:rect l="l" t="t" r="r" b="b"/>
              <a:pathLst>
                <a:path w="25" h="85" extrusionOk="0">
                  <a:moveTo>
                    <a:pt x="1" y="1"/>
                  </a:moveTo>
                  <a:cubicBezTo>
                    <a:pt x="1" y="25"/>
                    <a:pt x="13" y="48"/>
                    <a:pt x="25" y="84"/>
                  </a:cubicBezTo>
                  <a:cubicBezTo>
                    <a:pt x="25" y="84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2686875" y="2160875"/>
              <a:ext cx="1950" cy="1750"/>
            </a:xfrm>
            <a:custGeom>
              <a:avLst/>
              <a:gdLst/>
              <a:ahLst/>
              <a:cxnLst/>
              <a:rect l="l" t="t" r="r" b="b"/>
              <a:pathLst>
                <a:path w="78" h="70" extrusionOk="0">
                  <a:moveTo>
                    <a:pt x="43" y="0"/>
                  </a:moveTo>
                  <a:cubicBezTo>
                    <a:pt x="21" y="0"/>
                    <a:pt x="0" y="17"/>
                    <a:pt x="27" y="69"/>
                  </a:cubicBezTo>
                  <a:cubicBezTo>
                    <a:pt x="70" y="69"/>
                    <a:pt x="34" y="20"/>
                    <a:pt x="63" y="20"/>
                  </a:cubicBezTo>
                  <a:cubicBezTo>
                    <a:pt x="66" y="20"/>
                    <a:pt x="70" y="21"/>
                    <a:pt x="74" y="22"/>
                  </a:cubicBezTo>
                  <a:cubicBezTo>
                    <a:pt x="78" y="14"/>
                    <a:pt x="75" y="10"/>
                    <a:pt x="70" y="9"/>
                  </a:cubicBezTo>
                  <a:lnTo>
                    <a:pt x="70" y="9"/>
                  </a:lnTo>
                  <a:cubicBezTo>
                    <a:pt x="64" y="4"/>
                    <a:pt x="53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2540825" y="2146375"/>
              <a:ext cx="275" cy="775"/>
            </a:xfrm>
            <a:custGeom>
              <a:avLst/>
              <a:gdLst/>
              <a:ahLst/>
              <a:cxnLst/>
              <a:rect l="l" t="t" r="r" b="b"/>
              <a:pathLst>
                <a:path w="11" h="31" extrusionOk="0">
                  <a:moveTo>
                    <a:pt x="2" y="1"/>
                  </a:moveTo>
                  <a:cubicBezTo>
                    <a:pt x="0" y="1"/>
                    <a:pt x="3" y="23"/>
                    <a:pt x="11" y="30"/>
                  </a:cubicBezTo>
                  <a:cubicBezTo>
                    <a:pt x="6" y="8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2539450" y="2146950"/>
              <a:ext cx="175" cy="1100"/>
            </a:xfrm>
            <a:custGeom>
              <a:avLst/>
              <a:gdLst/>
              <a:ahLst/>
              <a:cxnLst/>
              <a:rect l="l" t="t" r="r" b="b"/>
              <a:pathLst>
                <a:path w="7" h="44" extrusionOk="0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2" y="11"/>
                    <a:pt x="6" y="43"/>
                  </a:cubicBezTo>
                  <a:cubicBezTo>
                    <a:pt x="6" y="28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2640725" y="2171275"/>
              <a:ext cx="700" cy="275"/>
            </a:xfrm>
            <a:custGeom>
              <a:avLst/>
              <a:gdLst/>
              <a:ahLst/>
              <a:cxnLst/>
              <a:rect l="l" t="t" r="r" b="b"/>
              <a:pathLst>
                <a:path w="28" h="11" extrusionOk="0">
                  <a:moveTo>
                    <a:pt x="9" y="0"/>
                  </a:moveTo>
                  <a:cubicBezTo>
                    <a:pt x="1" y="0"/>
                    <a:pt x="3" y="11"/>
                    <a:pt x="27" y="11"/>
                  </a:cubicBezTo>
                  <a:cubicBezTo>
                    <a:pt x="19" y="3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2630500" y="2170325"/>
              <a:ext cx="500" cy="925"/>
            </a:xfrm>
            <a:custGeom>
              <a:avLst/>
              <a:gdLst/>
              <a:ahLst/>
              <a:cxnLst/>
              <a:rect l="l" t="t" r="r" b="b"/>
              <a:pathLst>
                <a:path w="20" h="37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0"/>
                    <a:pt x="6" y="17"/>
                    <a:pt x="19" y="37"/>
                  </a:cubicBezTo>
                  <a:cubicBezTo>
                    <a:pt x="9" y="10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2621750" y="2172350"/>
              <a:ext cx="1200" cy="700"/>
            </a:xfrm>
            <a:custGeom>
              <a:avLst/>
              <a:gdLst/>
              <a:ahLst/>
              <a:cxnLst/>
              <a:rect l="l" t="t" r="r" b="b"/>
              <a:pathLst>
                <a:path w="48" h="28" extrusionOk="0">
                  <a:moveTo>
                    <a:pt x="7" y="1"/>
                  </a:moveTo>
                  <a:cubicBezTo>
                    <a:pt x="3" y="1"/>
                    <a:pt x="0" y="7"/>
                    <a:pt x="0" y="27"/>
                  </a:cubicBezTo>
                  <a:cubicBezTo>
                    <a:pt x="15" y="27"/>
                    <a:pt x="26" y="22"/>
                    <a:pt x="34" y="22"/>
                  </a:cubicBezTo>
                  <a:lnTo>
                    <a:pt x="34" y="22"/>
                  </a:lnTo>
                  <a:cubicBezTo>
                    <a:pt x="23" y="14"/>
                    <a:pt x="14" y="1"/>
                    <a:pt x="7" y="1"/>
                  </a:cubicBezTo>
                  <a:close/>
                  <a:moveTo>
                    <a:pt x="36" y="22"/>
                  </a:moveTo>
                  <a:cubicBezTo>
                    <a:pt x="35" y="22"/>
                    <a:pt x="35" y="22"/>
                    <a:pt x="34" y="22"/>
                  </a:cubicBezTo>
                  <a:lnTo>
                    <a:pt x="34" y="22"/>
                  </a:lnTo>
                  <a:cubicBezTo>
                    <a:pt x="39" y="25"/>
                    <a:pt x="43" y="27"/>
                    <a:pt x="48" y="27"/>
                  </a:cubicBezTo>
                  <a:cubicBezTo>
                    <a:pt x="44" y="23"/>
                    <a:pt x="40" y="22"/>
                    <a:pt x="36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2740500" y="1903925"/>
              <a:ext cx="625" cy="1225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25" y="1"/>
                  </a:moveTo>
                  <a:cubicBezTo>
                    <a:pt x="1" y="13"/>
                    <a:pt x="13" y="49"/>
                    <a:pt x="13" y="49"/>
                  </a:cubicBezTo>
                  <a:cubicBezTo>
                    <a:pt x="25" y="49"/>
                    <a:pt x="25" y="13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2733075" y="1906625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48" y="0"/>
                  </a:moveTo>
                  <a:cubicBezTo>
                    <a:pt x="0" y="48"/>
                    <a:pt x="12" y="36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2728000" y="1906325"/>
              <a:ext cx="3900" cy="1275"/>
            </a:xfrm>
            <a:custGeom>
              <a:avLst/>
              <a:gdLst/>
              <a:ahLst/>
              <a:cxnLst/>
              <a:rect l="l" t="t" r="r" b="b"/>
              <a:pathLst>
                <a:path w="156" h="51" extrusionOk="0">
                  <a:moveTo>
                    <a:pt x="156" y="0"/>
                  </a:moveTo>
                  <a:lnTo>
                    <a:pt x="156" y="0"/>
                  </a:lnTo>
                  <a:cubicBezTo>
                    <a:pt x="121" y="18"/>
                    <a:pt x="86" y="29"/>
                    <a:pt x="46" y="29"/>
                  </a:cubicBezTo>
                  <a:cubicBezTo>
                    <a:pt x="32" y="29"/>
                    <a:pt x="17" y="27"/>
                    <a:pt x="1" y="24"/>
                  </a:cubicBezTo>
                  <a:lnTo>
                    <a:pt x="1" y="24"/>
                  </a:lnTo>
                  <a:cubicBezTo>
                    <a:pt x="9" y="45"/>
                    <a:pt x="23" y="51"/>
                    <a:pt x="39" y="51"/>
                  </a:cubicBezTo>
                  <a:cubicBezTo>
                    <a:pt x="65" y="51"/>
                    <a:pt x="97" y="34"/>
                    <a:pt x="121" y="34"/>
                  </a:cubicBezTo>
                  <a:cubicBezTo>
                    <a:pt x="125" y="34"/>
                    <a:pt x="128" y="35"/>
                    <a:pt x="132" y="36"/>
                  </a:cubicBezTo>
                  <a:cubicBezTo>
                    <a:pt x="132" y="39"/>
                    <a:pt x="133" y="40"/>
                    <a:pt x="135" y="40"/>
                  </a:cubicBezTo>
                  <a:cubicBezTo>
                    <a:pt x="142" y="40"/>
                    <a:pt x="156" y="27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2724300" y="1903650"/>
              <a:ext cx="1300" cy="350"/>
            </a:xfrm>
            <a:custGeom>
              <a:avLst/>
              <a:gdLst/>
              <a:ahLst/>
              <a:cxnLst/>
              <a:rect l="l" t="t" r="r" b="b"/>
              <a:pathLst>
                <a:path w="52" h="14" extrusionOk="0">
                  <a:moveTo>
                    <a:pt x="42" y="0"/>
                  </a:moveTo>
                  <a:lnTo>
                    <a:pt x="42" y="0"/>
                  </a:lnTo>
                  <a:cubicBezTo>
                    <a:pt x="0" y="7"/>
                    <a:pt x="15" y="14"/>
                    <a:pt x="30" y="14"/>
                  </a:cubicBezTo>
                  <a:cubicBezTo>
                    <a:pt x="40" y="14"/>
                    <a:pt x="52" y="1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2725225" y="1903500"/>
              <a:ext cx="525" cy="150"/>
            </a:xfrm>
            <a:custGeom>
              <a:avLst/>
              <a:gdLst/>
              <a:ahLst/>
              <a:cxnLst/>
              <a:rect l="l" t="t" r="r" b="b"/>
              <a:pathLst>
                <a:path w="21" h="6" extrusionOk="0">
                  <a:moveTo>
                    <a:pt x="5" y="1"/>
                  </a:moveTo>
                  <a:cubicBezTo>
                    <a:pt x="2" y="1"/>
                    <a:pt x="1" y="2"/>
                    <a:pt x="5" y="6"/>
                  </a:cubicBezTo>
                  <a:cubicBezTo>
                    <a:pt x="21" y="6"/>
                    <a:pt x="10" y="1"/>
                    <a:pt x="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2722050" y="1902825"/>
              <a:ext cx="1225" cy="1425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12" y="0"/>
                  </a:moveTo>
                  <a:cubicBezTo>
                    <a:pt x="6" y="0"/>
                    <a:pt x="1" y="6"/>
                    <a:pt x="1" y="21"/>
                  </a:cubicBezTo>
                  <a:cubicBezTo>
                    <a:pt x="1" y="48"/>
                    <a:pt x="6" y="56"/>
                    <a:pt x="13" y="56"/>
                  </a:cubicBezTo>
                  <a:cubicBezTo>
                    <a:pt x="24" y="56"/>
                    <a:pt x="41" y="33"/>
                    <a:pt x="48" y="33"/>
                  </a:cubicBezTo>
                  <a:cubicBezTo>
                    <a:pt x="48" y="25"/>
                    <a:pt x="26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2721450" y="1904900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7" y="1"/>
                  </a:moveTo>
                  <a:cubicBezTo>
                    <a:pt x="13" y="1"/>
                    <a:pt x="7" y="4"/>
                    <a:pt x="1" y="10"/>
                  </a:cubicBezTo>
                  <a:lnTo>
                    <a:pt x="25" y="10"/>
                  </a:lnTo>
                  <a:cubicBezTo>
                    <a:pt x="25" y="4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2722200" y="1904825"/>
              <a:ext cx="175" cy="500"/>
            </a:xfrm>
            <a:custGeom>
              <a:avLst/>
              <a:gdLst/>
              <a:ahLst/>
              <a:cxnLst/>
              <a:rect l="l" t="t" r="r" b="b"/>
              <a:pathLst>
                <a:path w="7" h="20" extrusionOk="0">
                  <a:moveTo>
                    <a:pt x="7" y="1"/>
                  </a:moveTo>
                  <a:lnTo>
                    <a:pt x="7" y="1"/>
                  </a:lnTo>
                  <a:cubicBezTo>
                    <a:pt x="2" y="15"/>
                    <a:pt x="1" y="19"/>
                    <a:pt x="1" y="19"/>
                  </a:cubicBezTo>
                  <a:cubicBezTo>
                    <a:pt x="2" y="19"/>
                    <a:pt x="7" y="8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2723550" y="1904775"/>
              <a:ext cx="1650" cy="975"/>
            </a:xfrm>
            <a:custGeom>
              <a:avLst/>
              <a:gdLst/>
              <a:ahLst/>
              <a:cxnLst/>
              <a:rect l="l" t="t" r="r" b="b"/>
              <a:pathLst>
                <a:path w="66" h="39" extrusionOk="0">
                  <a:moveTo>
                    <a:pt x="18" y="1"/>
                  </a:moveTo>
                  <a:cubicBezTo>
                    <a:pt x="13" y="1"/>
                    <a:pt x="7" y="1"/>
                    <a:pt x="0" y="3"/>
                  </a:cubicBezTo>
                  <a:cubicBezTo>
                    <a:pt x="12" y="15"/>
                    <a:pt x="36" y="26"/>
                    <a:pt x="12" y="38"/>
                  </a:cubicBezTo>
                  <a:cubicBezTo>
                    <a:pt x="65" y="38"/>
                    <a:pt x="61" y="1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2727850" y="1908400"/>
              <a:ext cx="1075" cy="475"/>
            </a:xfrm>
            <a:custGeom>
              <a:avLst/>
              <a:gdLst/>
              <a:ahLst/>
              <a:cxnLst/>
              <a:rect l="l" t="t" r="r" b="b"/>
              <a:pathLst>
                <a:path w="43" h="19" extrusionOk="0">
                  <a:moveTo>
                    <a:pt x="43" y="1"/>
                  </a:moveTo>
                  <a:cubicBezTo>
                    <a:pt x="7" y="12"/>
                    <a:pt x="1" y="18"/>
                    <a:pt x="7" y="18"/>
                  </a:cubicBezTo>
                  <a:cubicBezTo>
                    <a:pt x="13" y="18"/>
                    <a:pt x="31" y="12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2717000" y="1903350"/>
              <a:ext cx="150" cy="1275"/>
            </a:xfrm>
            <a:custGeom>
              <a:avLst/>
              <a:gdLst/>
              <a:ahLst/>
              <a:cxnLst/>
              <a:rect l="l" t="t" r="r" b="b"/>
              <a:pathLst>
                <a:path w="6" h="51" extrusionOk="0">
                  <a:moveTo>
                    <a:pt x="0" y="0"/>
                  </a:moveTo>
                  <a:cubicBezTo>
                    <a:pt x="0" y="8"/>
                    <a:pt x="5" y="50"/>
                    <a:pt x="6" y="50"/>
                  </a:cubicBezTo>
                  <a:cubicBezTo>
                    <a:pt x="6" y="50"/>
                    <a:pt x="4" y="3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2716400" y="1904525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48" y="1"/>
                  </a:moveTo>
                  <a:lnTo>
                    <a:pt x="0" y="25"/>
                  </a:lnTo>
                  <a:cubicBezTo>
                    <a:pt x="36" y="25"/>
                    <a:pt x="48" y="13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2721150" y="1905725"/>
              <a:ext cx="1825" cy="1200"/>
            </a:xfrm>
            <a:custGeom>
              <a:avLst/>
              <a:gdLst/>
              <a:ahLst/>
              <a:cxnLst/>
              <a:rect l="l" t="t" r="r" b="b"/>
              <a:pathLst>
                <a:path w="73" h="48" extrusionOk="0">
                  <a:moveTo>
                    <a:pt x="72" y="0"/>
                  </a:moveTo>
                  <a:lnTo>
                    <a:pt x="72" y="0"/>
                  </a:lnTo>
                  <a:cubicBezTo>
                    <a:pt x="49" y="12"/>
                    <a:pt x="25" y="36"/>
                    <a:pt x="1" y="48"/>
                  </a:cubicBezTo>
                  <a:cubicBezTo>
                    <a:pt x="25" y="36"/>
                    <a:pt x="49" y="24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2713125" y="1902450"/>
              <a:ext cx="925" cy="1200"/>
            </a:xfrm>
            <a:custGeom>
              <a:avLst/>
              <a:gdLst/>
              <a:ahLst/>
              <a:cxnLst/>
              <a:rect l="l" t="t" r="r" b="b"/>
              <a:pathLst>
                <a:path w="37" h="48" extrusionOk="0">
                  <a:moveTo>
                    <a:pt x="36" y="0"/>
                  </a:moveTo>
                  <a:cubicBezTo>
                    <a:pt x="24" y="24"/>
                    <a:pt x="12" y="36"/>
                    <a:pt x="0" y="48"/>
                  </a:cubicBezTo>
                  <a:cubicBezTo>
                    <a:pt x="12" y="36"/>
                    <a:pt x="24" y="24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2709250" y="1902275"/>
              <a:ext cx="2300" cy="1100"/>
            </a:xfrm>
            <a:custGeom>
              <a:avLst/>
              <a:gdLst/>
              <a:ahLst/>
              <a:cxnLst/>
              <a:rect l="l" t="t" r="r" b="b"/>
              <a:pathLst>
                <a:path w="92" h="44" extrusionOk="0">
                  <a:moveTo>
                    <a:pt x="70" y="1"/>
                  </a:moveTo>
                  <a:cubicBezTo>
                    <a:pt x="50" y="1"/>
                    <a:pt x="14" y="18"/>
                    <a:pt x="1" y="31"/>
                  </a:cubicBezTo>
                  <a:cubicBezTo>
                    <a:pt x="25" y="43"/>
                    <a:pt x="48" y="43"/>
                    <a:pt x="72" y="43"/>
                  </a:cubicBezTo>
                  <a:cubicBezTo>
                    <a:pt x="78" y="38"/>
                    <a:pt x="79" y="34"/>
                    <a:pt x="79" y="32"/>
                  </a:cubicBezTo>
                  <a:lnTo>
                    <a:pt x="79" y="32"/>
                  </a:lnTo>
                  <a:cubicBezTo>
                    <a:pt x="91" y="9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2714125" y="1904000"/>
              <a:ext cx="800" cy="1150"/>
            </a:xfrm>
            <a:custGeom>
              <a:avLst/>
              <a:gdLst/>
              <a:ahLst/>
              <a:cxnLst/>
              <a:rect l="l" t="t" r="r" b="b"/>
              <a:pathLst>
                <a:path w="32" h="46" extrusionOk="0">
                  <a:moveTo>
                    <a:pt x="7" y="0"/>
                  </a:moveTo>
                  <a:cubicBezTo>
                    <a:pt x="1" y="0"/>
                    <a:pt x="9" y="38"/>
                    <a:pt x="32" y="46"/>
                  </a:cubicBezTo>
                  <a:cubicBezTo>
                    <a:pt x="19" y="12"/>
                    <a:pt x="11" y="0"/>
                    <a:pt x="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2713550" y="1905000"/>
              <a:ext cx="1075" cy="150"/>
            </a:xfrm>
            <a:custGeom>
              <a:avLst/>
              <a:gdLst/>
              <a:ahLst/>
              <a:cxnLst/>
              <a:rect l="l" t="t" r="r" b="b"/>
              <a:pathLst>
                <a:path w="43" h="6" extrusionOk="0">
                  <a:moveTo>
                    <a:pt x="3" y="0"/>
                  </a:moveTo>
                  <a:cubicBezTo>
                    <a:pt x="1" y="0"/>
                    <a:pt x="35" y="6"/>
                    <a:pt x="43" y="6"/>
                  </a:cubicBezTo>
                  <a:cubicBezTo>
                    <a:pt x="15" y="2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2717300" y="1906025"/>
              <a:ext cx="1800" cy="1800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72" y="0"/>
                  </a:moveTo>
                  <a:cubicBezTo>
                    <a:pt x="48" y="24"/>
                    <a:pt x="0" y="48"/>
                    <a:pt x="48" y="72"/>
                  </a:cubicBezTo>
                  <a:cubicBezTo>
                    <a:pt x="60" y="48"/>
                    <a:pt x="36" y="36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2715700" y="1905425"/>
              <a:ext cx="725" cy="850"/>
            </a:xfrm>
            <a:custGeom>
              <a:avLst/>
              <a:gdLst/>
              <a:ahLst/>
              <a:cxnLst/>
              <a:rect l="l" t="t" r="r" b="b"/>
              <a:pathLst>
                <a:path w="29" h="34" extrusionOk="0">
                  <a:moveTo>
                    <a:pt x="28" y="0"/>
                  </a:moveTo>
                  <a:lnTo>
                    <a:pt x="28" y="0"/>
                  </a:lnTo>
                  <a:cubicBezTo>
                    <a:pt x="14" y="15"/>
                    <a:pt x="0" y="33"/>
                    <a:pt x="1" y="33"/>
                  </a:cubicBezTo>
                  <a:cubicBezTo>
                    <a:pt x="2" y="33"/>
                    <a:pt x="9" y="25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2714975" y="1906025"/>
              <a:ext cx="550" cy="250"/>
            </a:xfrm>
            <a:custGeom>
              <a:avLst/>
              <a:gdLst/>
              <a:ahLst/>
              <a:cxnLst/>
              <a:rect l="l" t="t" r="r" b="b"/>
              <a:pathLst>
                <a:path w="22" h="10" extrusionOk="0">
                  <a:moveTo>
                    <a:pt x="22" y="0"/>
                  </a:moveTo>
                  <a:lnTo>
                    <a:pt x="22" y="0"/>
                  </a:lnTo>
                  <a:cubicBezTo>
                    <a:pt x="4" y="6"/>
                    <a:pt x="1" y="9"/>
                    <a:pt x="4" y="9"/>
                  </a:cubicBezTo>
                  <a:cubicBezTo>
                    <a:pt x="7" y="9"/>
                    <a:pt x="16" y="6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2708650" y="1904525"/>
              <a:ext cx="2625" cy="1025"/>
            </a:xfrm>
            <a:custGeom>
              <a:avLst/>
              <a:gdLst/>
              <a:ahLst/>
              <a:cxnLst/>
              <a:rect l="l" t="t" r="r" b="b"/>
              <a:pathLst>
                <a:path w="105" h="41" extrusionOk="0">
                  <a:moveTo>
                    <a:pt x="60" y="1"/>
                  </a:moveTo>
                  <a:cubicBezTo>
                    <a:pt x="37" y="13"/>
                    <a:pt x="25" y="25"/>
                    <a:pt x="1" y="25"/>
                  </a:cubicBezTo>
                  <a:cubicBezTo>
                    <a:pt x="40" y="36"/>
                    <a:pt x="63" y="41"/>
                    <a:pt x="75" y="41"/>
                  </a:cubicBezTo>
                  <a:cubicBezTo>
                    <a:pt x="105" y="41"/>
                    <a:pt x="81" y="18"/>
                    <a:pt x="68" y="7"/>
                  </a:cubicBezTo>
                  <a:lnTo>
                    <a:pt x="68" y="7"/>
                  </a:lnTo>
                  <a:cubicBezTo>
                    <a:pt x="70" y="4"/>
                    <a:pt x="69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2712225" y="19048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2703600" y="19051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"/>
                  </a:moveTo>
                  <a:cubicBezTo>
                    <a:pt x="0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2710450" y="1905500"/>
              <a:ext cx="1200" cy="300"/>
            </a:xfrm>
            <a:custGeom>
              <a:avLst/>
              <a:gdLst/>
              <a:ahLst/>
              <a:cxnLst/>
              <a:rect l="l" t="t" r="r" b="b"/>
              <a:pathLst>
                <a:path w="48" h="12" extrusionOk="0">
                  <a:moveTo>
                    <a:pt x="33" y="1"/>
                  </a:moveTo>
                  <a:cubicBezTo>
                    <a:pt x="27" y="1"/>
                    <a:pt x="16" y="3"/>
                    <a:pt x="0" y="9"/>
                  </a:cubicBezTo>
                  <a:cubicBezTo>
                    <a:pt x="7" y="11"/>
                    <a:pt x="14" y="12"/>
                    <a:pt x="19" y="12"/>
                  </a:cubicBezTo>
                  <a:cubicBezTo>
                    <a:pt x="40" y="12"/>
                    <a:pt x="47" y="1"/>
                    <a:pt x="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2706875" y="1904150"/>
              <a:ext cx="925" cy="700"/>
            </a:xfrm>
            <a:custGeom>
              <a:avLst/>
              <a:gdLst/>
              <a:ahLst/>
              <a:cxnLst/>
              <a:rect l="l" t="t" r="r" b="b"/>
              <a:pathLst>
                <a:path w="37" h="28" extrusionOk="0">
                  <a:moveTo>
                    <a:pt x="7" y="1"/>
                  </a:moveTo>
                  <a:cubicBezTo>
                    <a:pt x="5" y="1"/>
                    <a:pt x="3" y="2"/>
                    <a:pt x="0" y="4"/>
                  </a:cubicBezTo>
                  <a:cubicBezTo>
                    <a:pt x="12" y="16"/>
                    <a:pt x="24" y="16"/>
                    <a:pt x="36" y="28"/>
                  </a:cubicBezTo>
                  <a:cubicBezTo>
                    <a:pt x="27" y="18"/>
                    <a:pt x="17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2711925" y="19045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2711250" y="1904825"/>
              <a:ext cx="875" cy="600"/>
            </a:xfrm>
            <a:custGeom>
              <a:avLst/>
              <a:gdLst/>
              <a:ahLst/>
              <a:cxnLst/>
              <a:rect l="l" t="t" r="r" b="b"/>
              <a:pathLst>
                <a:path w="35" h="24" extrusionOk="0">
                  <a:moveTo>
                    <a:pt x="28" y="1"/>
                  </a:moveTo>
                  <a:cubicBezTo>
                    <a:pt x="1" y="17"/>
                    <a:pt x="1" y="23"/>
                    <a:pt x="8" y="23"/>
                  </a:cubicBezTo>
                  <a:cubicBezTo>
                    <a:pt x="16" y="23"/>
                    <a:pt x="34" y="14"/>
                    <a:pt x="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2703600" y="1904075"/>
              <a:ext cx="2525" cy="1400"/>
            </a:xfrm>
            <a:custGeom>
              <a:avLst/>
              <a:gdLst/>
              <a:ahLst/>
              <a:cxnLst/>
              <a:rect l="l" t="t" r="r" b="b"/>
              <a:pathLst>
                <a:path w="101" h="56" extrusionOk="0">
                  <a:moveTo>
                    <a:pt x="35" y="0"/>
                  </a:moveTo>
                  <a:cubicBezTo>
                    <a:pt x="21" y="0"/>
                    <a:pt x="7" y="11"/>
                    <a:pt x="0" y="43"/>
                  </a:cubicBezTo>
                  <a:cubicBezTo>
                    <a:pt x="12" y="43"/>
                    <a:pt x="84" y="54"/>
                    <a:pt x="72" y="54"/>
                  </a:cubicBezTo>
                  <a:cubicBezTo>
                    <a:pt x="74" y="55"/>
                    <a:pt x="76" y="55"/>
                    <a:pt x="77" y="55"/>
                  </a:cubicBezTo>
                  <a:cubicBezTo>
                    <a:pt x="101" y="55"/>
                    <a:pt x="66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2705975" y="1904775"/>
              <a:ext cx="2700" cy="2750"/>
            </a:xfrm>
            <a:custGeom>
              <a:avLst/>
              <a:gdLst/>
              <a:ahLst/>
              <a:cxnLst/>
              <a:rect l="l" t="t" r="r" b="b"/>
              <a:pathLst>
                <a:path w="108" h="110" extrusionOk="0">
                  <a:moveTo>
                    <a:pt x="76" y="1"/>
                  </a:moveTo>
                  <a:cubicBezTo>
                    <a:pt x="76" y="1"/>
                    <a:pt x="77" y="4"/>
                    <a:pt x="72" y="15"/>
                  </a:cubicBezTo>
                  <a:cubicBezTo>
                    <a:pt x="72" y="15"/>
                    <a:pt x="68" y="7"/>
                    <a:pt x="54" y="7"/>
                  </a:cubicBezTo>
                  <a:cubicBezTo>
                    <a:pt x="43" y="7"/>
                    <a:pt x="26" y="11"/>
                    <a:pt x="1" y="26"/>
                  </a:cubicBezTo>
                  <a:lnTo>
                    <a:pt x="72" y="26"/>
                  </a:lnTo>
                  <a:cubicBezTo>
                    <a:pt x="49" y="26"/>
                    <a:pt x="51" y="41"/>
                    <a:pt x="58" y="42"/>
                  </a:cubicBezTo>
                  <a:lnTo>
                    <a:pt x="58" y="42"/>
                  </a:lnTo>
                  <a:cubicBezTo>
                    <a:pt x="62" y="37"/>
                    <a:pt x="67" y="32"/>
                    <a:pt x="72" y="26"/>
                  </a:cubicBezTo>
                  <a:lnTo>
                    <a:pt x="72" y="26"/>
                  </a:lnTo>
                  <a:cubicBezTo>
                    <a:pt x="68" y="38"/>
                    <a:pt x="63" y="42"/>
                    <a:pt x="59" y="42"/>
                  </a:cubicBezTo>
                  <a:cubicBezTo>
                    <a:pt x="59" y="42"/>
                    <a:pt x="58" y="42"/>
                    <a:pt x="58" y="42"/>
                  </a:cubicBezTo>
                  <a:lnTo>
                    <a:pt x="58" y="42"/>
                  </a:lnTo>
                  <a:cubicBezTo>
                    <a:pt x="44" y="61"/>
                    <a:pt x="36" y="82"/>
                    <a:pt x="36" y="110"/>
                  </a:cubicBezTo>
                  <a:cubicBezTo>
                    <a:pt x="72" y="110"/>
                    <a:pt x="84" y="86"/>
                    <a:pt x="108" y="62"/>
                  </a:cubicBezTo>
                  <a:lnTo>
                    <a:pt x="108" y="62"/>
                  </a:lnTo>
                  <a:cubicBezTo>
                    <a:pt x="103" y="63"/>
                    <a:pt x="98" y="64"/>
                    <a:pt x="94" y="64"/>
                  </a:cubicBezTo>
                  <a:cubicBezTo>
                    <a:pt x="61" y="64"/>
                    <a:pt x="65" y="25"/>
                    <a:pt x="108" y="15"/>
                  </a:cubicBezTo>
                  <a:cubicBezTo>
                    <a:pt x="80" y="8"/>
                    <a:pt x="77" y="1"/>
                    <a:pt x="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6"/>
            <p:cNvSpPr/>
            <p:nvPr/>
          </p:nvSpPr>
          <p:spPr>
            <a:xfrm>
              <a:off x="2717000" y="19096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0"/>
                  </a:moveTo>
                  <a:cubicBezTo>
                    <a:pt x="12" y="12"/>
                    <a:pt x="0" y="12"/>
                    <a:pt x="12" y="12"/>
                  </a:cubicBez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2715450" y="1907200"/>
              <a:ext cx="2450" cy="2425"/>
            </a:xfrm>
            <a:custGeom>
              <a:avLst/>
              <a:gdLst/>
              <a:ahLst/>
              <a:cxnLst/>
              <a:rect l="l" t="t" r="r" b="b"/>
              <a:pathLst>
                <a:path w="98" h="97" extrusionOk="0">
                  <a:moveTo>
                    <a:pt x="3" y="1"/>
                  </a:moveTo>
                  <a:cubicBezTo>
                    <a:pt x="1" y="3"/>
                    <a:pt x="2" y="6"/>
                    <a:pt x="5" y="9"/>
                  </a:cubicBezTo>
                  <a:lnTo>
                    <a:pt x="5" y="9"/>
                  </a:lnTo>
                  <a:cubicBezTo>
                    <a:pt x="4" y="7"/>
                    <a:pt x="4" y="4"/>
                    <a:pt x="3" y="1"/>
                  </a:cubicBezTo>
                  <a:close/>
                  <a:moveTo>
                    <a:pt x="5" y="9"/>
                  </a:moveTo>
                  <a:cubicBezTo>
                    <a:pt x="24" y="68"/>
                    <a:pt x="39" y="81"/>
                    <a:pt x="51" y="81"/>
                  </a:cubicBezTo>
                  <a:cubicBezTo>
                    <a:pt x="59" y="81"/>
                    <a:pt x="66" y="73"/>
                    <a:pt x="70" y="73"/>
                  </a:cubicBezTo>
                  <a:cubicBezTo>
                    <a:pt x="73" y="73"/>
                    <a:pt x="74" y="78"/>
                    <a:pt x="74" y="96"/>
                  </a:cubicBezTo>
                  <a:cubicBezTo>
                    <a:pt x="98" y="84"/>
                    <a:pt x="98" y="73"/>
                    <a:pt x="75" y="49"/>
                  </a:cubicBezTo>
                  <a:lnTo>
                    <a:pt x="75" y="49"/>
                  </a:lnTo>
                  <a:cubicBezTo>
                    <a:pt x="77" y="50"/>
                    <a:pt x="77" y="50"/>
                    <a:pt x="78" y="50"/>
                  </a:cubicBezTo>
                  <a:cubicBezTo>
                    <a:pt x="78" y="50"/>
                    <a:pt x="77" y="50"/>
                    <a:pt x="74" y="49"/>
                  </a:cubicBezTo>
                  <a:lnTo>
                    <a:pt x="74" y="49"/>
                  </a:lnTo>
                  <a:cubicBezTo>
                    <a:pt x="74" y="49"/>
                    <a:pt x="75" y="49"/>
                    <a:pt x="75" y="49"/>
                  </a:cubicBezTo>
                  <a:lnTo>
                    <a:pt x="75" y="49"/>
                  </a:lnTo>
                  <a:cubicBezTo>
                    <a:pt x="64" y="45"/>
                    <a:pt x="18" y="23"/>
                    <a:pt x="5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2710450" y="1907500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60" y="1"/>
                  </a:moveTo>
                  <a:lnTo>
                    <a:pt x="60" y="1"/>
                  </a:lnTo>
                  <a:cubicBezTo>
                    <a:pt x="48" y="13"/>
                    <a:pt x="24" y="13"/>
                    <a:pt x="0" y="25"/>
                  </a:cubicBezTo>
                  <a:cubicBezTo>
                    <a:pt x="12" y="25"/>
                    <a:pt x="24" y="37"/>
                    <a:pt x="36" y="48"/>
                  </a:cubicBezTo>
                  <a:cubicBezTo>
                    <a:pt x="48" y="25"/>
                    <a:pt x="60" y="37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2702700" y="1903650"/>
              <a:ext cx="925" cy="1500"/>
            </a:xfrm>
            <a:custGeom>
              <a:avLst/>
              <a:gdLst/>
              <a:ahLst/>
              <a:cxnLst/>
              <a:rect l="l" t="t" r="r" b="b"/>
              <a:pathLst>
                <a:path w="37" h="60" extrusionOk="0">
                  <a:moveTo>
                    <a:pt x="36" y="0"/>
                  </a:moveTo>
                  <a:lnTo>
                    <a:pt x="36" y="0"/>
                  </a:lnTo>
                  <a:cubicBezTo>
                    <a:pt x="25" y="24"/>
                    <a:pt x="13" y="36"/>
                    <a:pt x="1" y="60"/>
                  </a:cubicBezTo>
                  <a:cubicBezTo>
                    <a:pt x="25" y="48"/>
                    <a:pt x="25" y="3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2700975" y="1903925"/>
              <a:ext cx="275" cy="825"/>
            </a:xfrm>
            <a:custGeom>
              <a:avLst/>
              <a:gdLst/>
              <a:ahLst/>
              <a:cxnLst/>
              <a:rect l="l" t="t" r="r" b="b"/>
              <a:pathLst>
                <a:path w="11" h="33" extrusionOk="0">
                  <a:moveTo>
                    <a:pt x="10" y="1"/>
                  </a:moveTo>
                  <a:lnTo>
                    <a:pt x="10" y="1"/>
                  </a:lnTo>
                  <a:cubicBezTo>
                    <a:pt x="4" y="20"/>
                    <a:pt x="1" y="32"/>
                    <a:pt x="1" y="32"/>
                  </a:cubicBezTo>
                  <a:cubicBezTo>
                    <a:pt x="2" y="32"/>
                    <a:pt x="5" y="23"/>
                    <a:pt x="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2586925" y="19149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0"/>
                  </a:moveTo>
                  <a:cubicBezTo>
                    <a:pt x="0" y="0"/>
                    <a:pt x="0" y="12"/>
                    <a:pt x="0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2648525" y="1903825"/>
              <a:ext cx="1525" cy="1025"/>
            </a:xfrm>
            <a:custGeom>
              <a:avLst/>
              <a:gdLst/>
              <a:ahLst/>
              <a:cxnLst/>
              <a:rect l="l" t="t" r="r" b="b"/>
              <a:pathLst>
                <a:path w="61" h="41" extrusionOk="0">
                  <a:moveTo>
                    <a:pt x="18" y="0"/>
                  </a:moveTo>
                  <a:cubicBezTo>
                    <a:pt x="13" y="0"/>
                    <a:pt x="7" y="2"/>
                    <a:pt x="1" y="5"/>
                  </a:cubicBezTo>
                  <a:cubicBezTo>
                    <a:pt x="1" y="29"/>
                    <a:pt x="7" y="32"/>
                    <a:pt x="17" y="32"/>
                  </a:cubicBezTo>
                  <a:cubicBezTo>
                    <a:pt x="21" y="32"/>
                    <a:pt x="25" y="31"/>
                    <a:pt x="29" y="31"/>
                  </a:cubicBezTo>
                  <a:cubicBezTo>
                    <a:pt x="35" y="31"/>
                    <a:pt x="42" y="32"/>
                    <a:pt x="49" y="35"/>
                  </a:cubicBezTo>
                  <a:lnTo>
                    <a:pt x="49" y="35"/>
                  </a:lnTo>
                  <a:cubicBezTo>
                    <a:pt x="52" y="38"/>
                    <a:pt x="56" y="41"/>
                    <a:pt x="60" y="41"/>
                  </a:cubicBezTo>
                  <a:cubicBezTo>
                    <a:pt x="51" y="14"/>
                    <a:pt x="36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2615000" y="1909900"/>
              <a:ext cx="525" cy="700"/>
            </a:xfrm>
            <a:custGeom>
              <a:avLst/>
              <a:gdLst/>
              <a:ahLst/>
              <a:cxnLst/>
              <a:rect l="l" t="t" r="r" b="b"/>
              <a:pathLst>
                <a:path w="21" h="28" extrusionOk="0">
                  <a:moveTo>
                    <a:pt x="20" y="0"/>
                  </a:moveTo>
                  <a:lnTo>
                    <a:pt x="20" y="0"/>
                  </a:lnTo>
                  <a:cubicBezTo>
                    <a:pt x="6" y="14"/>
                    <a:pt x="1" y="28"/>
                    <a:pt x="3" y="28"/>
                  </a:cubicBezTo>
                  <a:cubicBezTo>
                    <a:pt x="4" y="28"/>
                    <a:pt x="10" y="2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2564300" y="1916150"/>
              <a:ext cx="925" cy="900"/>
            </a:xfrm>
            <a:custGeom>
              <a:avLst/>
              <a:gdLst/>
              <a:ahLst/>
              <a:cxnLst/>
              <a:rect l="l" t="t" r="r" b="b"/>
              <a:pathLst>
                <a:path w="37" h="36" extrusionOk="0">
                  <a:moveTo>
                    <a:pt x="24" y="0"/>
                  </a:moveTo>
                  <a:lnTo>
                    <a:pt x="0" y="36"/>
                  </a:lnTo>
                  <a:cubicBezTo>
                    <a:pt x="36" y="36"/>
                    <a:pt x="24" y="24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2678300" y="1904525"/>
              <a:ext cx="1500" cy="1000"/>
            </a:xfrm>
            <a:custGeom>
              <a:avLst/>
              <a:gdLst/>
              <a:ahLst/>
              <a:cxnLst/>
              <a:rect l="l" t="t" r="r" b="b"/>
              <a:pathLst>
                <a:path w="60" h="40" extrusionOk="0">
                  <a:moveTo>
                    <a:pt x="0" y="1"/>
                  </a:moveTo>
                  <a:cubicBezTo>
                    <a:pt x="25" y="17"/>
                    <a:pt x="44" y="40"/>
                    <a:pt x="54" y="40"/>
                  </a:cubicBezTo>
                  <a:cubicBezTo>
                    <a:pt x="58" y="40"/>
                    <a:pt x="60" y="35"/>
                    <a:pt x="60" y="25"/>
                  </a:cubicBezTo>
                  <a:cubicBezTo>
                    <a:pt x="36" y="13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2584525" y="190542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0"/>
                  </a:moveTo>
                  <a:cubicBezTo>
                    <a:pt x="1" y="12"/>
                    <a:pt x="1" y="12"/>
                    <a:pt x="1" y="24"/>
                  </a:cubicBezTo>
                  <a:cubicBezTo>
                    <a:pt x="13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2676800" y="1904075"/>
              <a:ext cx="1525" cy="925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31" y="1"/>
                  </a:moveTo>
                  <a:cubicBezTo>
                    <a:pt x="22" y="1"/>
                    <a:pt x="13" y="7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lnTo>
                    <a:pt x="1" y="19"/>
                  </a:lnTo>
                  <a:cubicBezTo>
                    <a:pt x="1" y="20"/>
                    <a:pt x="1" y="21"/>
                    <a:pt x="2" y="21"/>
                  </a:cubicBezTo>
                  <a:lnTo>
                    <a:pt x="2" y="21"/>
                  </a:lnTo>
                  <a:cubicBezTo>
                    <a:pt x="8" y="31"/>
                    <a:pt x="17" y="37"/>
                    <a:pt x="26" y="37"/>
                  </a:cubicBezTo>
                  <a:cubicBezTo>
                    <a:pt x="37" y="37"/>
                    <a:pt x="49" y="31"/>
                    <a:pt x="60" y="19"/>
                  </a:cubicBezTo>
                  <a:cubicBezTo>
                    <a:pt x="49" y="7"/>
                    <a:pt x="40" y="1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2477675" y="190602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0"/>
                  </a:moveTo>
                  <a:cubicBezTo>
                    <a:pt x="1" y="0"/>
                    <a:pt x="24" y="0"/>
                    <a:pt x="36" y="0"/>
                  </a:cubicBezTo>
                  <a:cubicBezTo>
                    <a:pt x="24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2692875" y="1904300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5" y="1"/>
                  </a:moveTo>
                  <a:cubicBezTo>
                    <a:pt x="4" y="1"/>
                    <a:pt x="1" y="4"/>
                    <a:pt x="1" y="10"/>
                  </a:cubicBezTo>
                  <a:cubicBezTo>
                    <a:pt x="7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2672350" y="19101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3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2693475" y="190430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1" y="1"/>
                  </a:moveTo>
                  <a:cubicBezTo>
                    <a:pt x="10" y="1"/>
                    <a:pt x="7" y="4"/>
                    <a:pt x="1" y="10"/>
                  </a:cubicBezTo>
                  <a:lnTo>
                    <a:pt x="13" y="10"/>
                  </a:lnTo>
                  <a:cubicBezTo>
                    <a:pt x="13" y="4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2691400" y="1904525"/>
              <a:ext cx="1500" cy="25"/>
            </a:xfrm>
            <a:custGeom>
              <a:avLst/>
              <a:gdLst/>
              <a:ahLst/>
              <a:cxnLst/>
              <a:rect l="l" t="t" r="r" b="b"/>
              <a:pathLst>
                <a:path w="60" h="1" extrusionOk="0">
                  <a:moveTo>
                    <a:pt x="60" y="1"/>
                  </a:moveTo>
                  <a:cubicBezTo>
                    <a:pt x="0" y="1"/>
                    <a:pt x="60" y="1"/>
                    <a:pt x="60" y="1"/>
                  </a:cubicBezTo>
                  <a:cubicBezTo>
                    <a:pt x="48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6"/>
            <p:cNvSpPr/>
            <p:nvPr/>
          </p:nvSpPr>
          <p:spPr>
            <a:xfrm>
              <a:off x="2533200" y="1912875"/>
              <a:ext cx="450" cy="250"/>
            </a:xfrm>
            <a:custGeom>
              <a:avLst/>
              <a:gdLst/>
              <a:ahLst/>
              <a:cxnLst/>
              <a:rect l="l" t="t" r="r" b="b"/>
              <a:pathLst>
                <a:path w="18" h="10" extrusionOk="0">
                  <a:moveTo>
                    <a:pt x="6" y="0"/>
                  </a:moveTo>
                  <a:cubicBezTo>
                    <a:pt x="0" y="6"/>
                    <a:pt x="0" y="9"/>
                    <a:pt x="3" y="9"/>
                  </a:cubicBezTo>
                  <a:cubicBezTo>
                    <a:pt x="6" y="9"/>
                    <a:pt x="12" y="6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2638425" y="191435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2614300" y="1913175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3" y="24"/>
                  </a:moveTo>
                  <a:cubicBezTo>
                    <a:pt x="1" y="12"/>
                    <a:pt x="1" y="12"/>
                    <a:pt x="1" y="0"/>
                  </a:cubicBezTo>
                  <a:cubicBezTo>
                    <a:pt x="1" y="12"/>
                    <a:pt x="1" y="12"/>
                    <a:pt x="13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2564900" y="19158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cubicBezTo>
                    <a:pt x="0" y="12"/>
                    <a:pt x="0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2695850" y="1903925"/>
              <a:ext cx="1525" cy="925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60" y="1"/>
                  </a:moveTo>
                  <a:cubicBezTo>
                    <a:pt x="1" y="37"/>
                    <a:pt x="60" y="1"/>
                    <a:pt x="60" y="1"/>
                  </a:cubicBezTo>
                  <a:cubicBezTo>
                    <a:pt x="60" y="1"/>
                    <a:pt x="49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2698250" y="1906675"/>
              <a:ext cx="1500" cy="1325"/>
            </a:xfrm>
            <a:custGeom>
              <a:avLst/>
              <a:gdLst/>
              <a:ahLst/>
              <a:cxnLst/>
              <a:rect l="l" t="t" r="r" b="b"/>
              <a:pathLst>
                <a:path w="60" h="53" extrusionOk="0">
                  <a:moveTo>
                    <a:pt x="45" y="0"/>
                  </a:moveTo>
                  <a:cubicBezTo>
                    <a:pt x="41" y="0"/>
                    <a:pt x="28" y="6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0" y="22"/>
                  </a:lnTo>
                  <a:cubicBezTo>
                    <a:pt x="0" y="32"/>
                    <a:pt x="3" y="35"/>
                    <a:pt x="6" y="35"/>
                  </a:cubicBezTo>
                  <a:lnTo>
                    <a:pt x="6" y="35"/>
                  </a:lnTo>
                  <a:cubicBezTo>
                    <a:pt x="14" y="48"/>
                    <a:pt x="23" y="53"/>
                    <a:pt x="34" y="53"/>
                  </a:cubicBezTo>
                  <a:cubicBezTo>
                    <a:pt x="42" y="53"/>
                    <a:pt x="51" y="50"/>
                    <a:pt x="60" y="46"/>
                  </a:cubicBezTo>
                  <a:cubicBezTo>
                    <a:pt x="7" y="46"/>
                    <a:pt x="58" y="0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2699725" y="1907450"/>
              <a:ext cx="750" cy="375"/>
            </a:xfrm>
            <a:custGeom>
              <a:avLst/>
              <a:gdLst/>
              <a:ahLst/>
              <a:cxnLst/>
              <a:rect l="l" t="t" r="r" b="b"/>
              <a:pathLst>
                <a:path w="30" h="15" extrusionOk="0">
                  <a:moveTo>
                    <a:pt x="24" y="1"/>
                  </a:moveTo>
                  <a:cubicBezTo>
                    <a:pt x="18" y="1"/>
                    <a:pt x="8" y="8"/>
                    <a:pt x="1" y="15"/>
                  </a:cubicBezTo>
                  <a:cubicBezTo>
                    <a:pt x="9" y="15"/>
                    <a:pt x="17" y="9"/>
                    <a:pt x="21" y="9"/>
                  </a:cubicBezTo>
                  <a:cubicBezTo>
                    <a:pt x="23" y="9"/>
                    <a:pt x="25" y="11"/>
                    <a:pt x="25" y="15"/>
                  </a:cubicBezTo>
                  <a:cubicBezTo>
                    <a:pt x="30" y="5"/>
                    <a:pt x="28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2690275" y="1904025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56" y="1"/>
                  </a:moveTo>
                  <a:cubicBezTo>
                    <a:pt x="45" y="1"/>
                    <a:pt x="0" y="48"/>
                    <a:pt x="27" y="48"/>
                  </a:cubicBezTo>
                  <a:cubicBezTo>
                    <a:pt x="31" y="48"/>
                    <a:pt x="37" y="47"/>
                    <a:pt x="45" y="45"/>
                  </a:cubicBezTo>
                  <a:cubicBezTo>
                    <a:pt x="46" y="46"/>
                    <a:pt x="47" y="46"/>
                    <a:pt x="48" y="46"/>
                  </a:cubicBezTo>
                  <a:cubicBezTo>
                    <a:pt x="56" y="46"/>
                    <a:pt x="57" y="7"/>
                    <a:pt x="57" y="7"/>
                  </a:cubicBezTo>
                  <a:cubicBezTo>
                    <a:pt x="57" y="7"/>
                    <a:pt x="57" y="8"/>
                    <a:pt x="57" y="9"/>
                  </a:cubicBezTo>
                  <a:cubicBezTo>
                    <a:pt x="59" y="3"/>
                    <a:pt x="58" y="1"/>
                    <a:pt x="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2694975" y="1909000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0" y="12"/>
                  </a:moveTo>
                  <a:cubicBezTo>
                    <a:pt x="12" y="12"/>
                    <a:pt x="24" y="12"/>
                    <a:pt x="36" y="0"/>
                  </a:cubicBezTo>
                  <a:cubicBezTo>
                    <a:pt x="24" y="12"/>
                    <a:pt x="12" y="12"/>
                    <a:pt x="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2680775" y="1909450"/>
              <a:ext cx="1125" cy="175"/>
            </a:xfrm>
            <a:custGeom>
              <a:avLst/>
              <a:gdLst/>
              <a:ahLst/>
              <a:cxnLst/>
              <a:rect l="l" t="t" r="r" b="b"/>
              <a:pathLst>
                <a:path w="45" h="7" extrusionOk="0">
                  <a:moveTo>
                    <a:pt x="43" y="1"/>
                  </a:moveTo>
                  <a:cubicBezTo>
                    <a:pt x="40" y="1"/>
                    <a:pt x="1" y="6"/>
                    <a:pt x="9" y="6"/>
                  </a:cubicBezTo>
                  <a:cubicBezTo>
                    <a:pt x="36" y="2"/>
                    <a:pt x="44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2685150" y="1911450"/>
              <a:ext cx="175" cy="1150"/>
            </a:xfrm>
            <a:custGeom>
              <a:avLst/>
              <a:gdLst/>
              <a:ahLst/>
              <a:cxnLst/>
              <a:rect l="l" t="t" r="r" b="b"/>
              <a:pathLst>
                <a:path w="7" h="46" extrusionOk="0">
                  <a:moveTo>
                    <a:pt x="5" y="0"/>
                  </a:moveTo>
                  <a:cubicBezTo>
                    <a:pt x="4" y="0"/>
                    <a:pt x="0" y="19"/>
                    <a:pt x="0" y="45"/>
                  </a:cubicBezTo>
                  <a:cubicBezTo>
                    <a:pt x="6" y="1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2648525" y="1914350"/>
              <a:ext cx="2125" cy="1650"/>
            </a:xfrm>
            <a:custGeom>
              <a:avLst/>
              <a:gdLst/>
              <a:ahLst/>
              <a:cxnLst/>
              <a:rect l="l" t="t" r="r" b="b"/>
              <a:pathLst>
                <a:path w="85" h="66" extrusionOk="0">
                  <a:moveTo>
                    <a:pt x="48" y="1"/>
                  </a:moveTo>
                  <a:cubicBezTo>
                    <a:pt x="13" y="1"/>
                    <a:pt x="1" y="24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lnTo>
                    <a:pt x="13" y="60"/>
                  </a:lnTo>
                  <a:cubicBezTo>
                    <a:pt x="15" y="61"/>
                    <a:pt x="17" y="62"/>
                    <a:pt x="19" y="63"/>
                  </a:cubicBezTo>
                  <a:lnTo>
                    <a:pt x="19" y="63"/>
                  </a:lnTo>
                  <a:cubicBezTo>
                    <a:pt x="25" y="64"/>
                    <a:pt x="30" y="65"/>
                    <a:pt x="33" y="65"/>
                  </a:cubicBezTo>
                  <a:cubicBezTo>
                    <a:pt x="58" y="65"/>
                    <a:pt x="49" y="31"/>
                    <a:pt x="68" y="31"/>
                  </a:cubicBezTo>
                  <a:cubicBezTo>
                    <a:pt x="72" y="31"/>
                    <a:pt x="77" y="33"/>
                    <a:pt x="84" y="36"/>
                  </a:cubicBezTo>
                  <a:cubicBezTo>
                    <a:pt x="72" y="24"/>
                    <a:pt x="60" y="13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2473575" y="1904775"/>
              <a:ext cx="850" cy="375"/>
            </a:xfrm>
            <a:custGeom>
              <a:avLst/>
              <a:gdLst/>
              <a:ahLst/>
              <a:cxnLst/>
              <a:rect l="l" t="t" r="r" b="b"/>
              <a:pathLst>
                <a:path w="34" h="15" extrusionOk="0">
                  <a:moveTo>
                    <a:pt x="1" y="1"/>
                  </a:moveTo>
                  <a:cubicBezTo>
                    <a:pt x="0" y="1"/>
                    <a:pt x="8" y="4"/>
                    <a:pt x="34" y="15"/>
                  </a:cubicBezTo>
                  <a:cubicBezTo>
                    <a:pt x="20" y="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2471725" y="1905275"/>
              <a:ext cx="950" cy="1375"/>
            </a:xfrm>
            <a:custGeom>
              <a:avLst/>
              <a:gdLst/>
              <a:ahLst/>
              <a:cxnLst/>
              <a:rect l="l" t="t" r="r" b="b"/>
              <a:pathLst>
                <a:path w="38" h="55" extrusionOk="0">
                  <a:moveTo>
                    <a:pt x="35" y="0"/>
                  </a:moveTo>
                  <a:cubicBezTo>
                    <a:pt x="34" y="0"/>
                    <a:pt x="31" y="5"/>
                    <a:pt x="24" y="18"/>
                  </a:cubicBezTo>
                  <a:cubicBezTo>
                    <a:pt x="1" y="42"/>
                    <a:pt x="1" y="54"/>
                    <a:pt x="36" y="54"/>
                  </a:cubicBezTo>
                  <a:cubicBezTo>
                    <a:pt x="28" y="37"/>
                    <a:pt x="38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2594125" y="1916850"/>
              <a:ext cx="550" cy="500"/>
            </a:xfrm>
            <a:custGeom>
              <a:avLst/>
              <a:gdLst/>
              <a:ahLst/>
              <a:cxnLst/>
              <a:rect l="l" t="t" r="r" b="b"/>
              <a:pathLst>
                <a:path w="22" h="20" extrusionOk="0">
                  <a:moveTo>
                    <a:pt x="7" y="1"/>
                  </a:moveTo>
                  <a:cubicBezTo>
                    <a:pt x="0" y="1"/>
                    <a:pt x="0" y="12"/>
                    <a:pt x="22" y="20"/>
                  </a:cubicBezTo>
                  <a:cubicBezTo>
                    <a:pt x="17" y="6"/>
                    <a:pt x="11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2582150" y="1915250"/>
              <a:ext cx="625" cy="1500"/>
            </a:xfrm>
            <a:custGeom>
              <a:avLst/>
              <a:gdLst/>
              <a:ahLst/>
              <a:cxnLst/>
              <a:rect l="l" t="t" r="r" b="b"/>
              <a:pathLst>
                <a:path w="25" h="60" extrusionOk="0">
                  <a:moveTo>
                    <a:pt x="1" y="0"/>
                  </a:moveTo>
                  <a:cubicBezTo>
                    <a:pt x="25" y="60"/>
                    <a:pt x="25" y="6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2572325" y="1917425"/>
              <a:ext cx="1225" cy="825"/>
            </a:xfrm>
            <a:custGeom>
              <a:avLst/>
              <a:gdLst/>
              <a:ahLst/>
              <a:cxnLst/>
              <a:rect l="l" t="t" r="r" b="b"/>
              <a:pathLst>
                <a:path w="49" h="33" extrusionOk="0">
                  <a:moveTo>
                    <a:pt x="6" y="0"/>
                  </a:moveTo>
                  <a:cubicBezTo>
                    <a:pt x="2" y="0"/>
                    <a:pt x="1" y="8"/>
                    <a:pt x="1" y="32"/>
                  </a:cubicBezTo>
                  <a:cubicBezTo>
                    <a:pt x="10" y="32"/>
                    <a:pt x="27" y="25"/>
                    <a:pt x="40" y="22"/>
                  </a:cubicBezTo>
                  <a:lnTo>
                    <a:pt x="40" y="22"/>
                  </a:lnTo>
                  <a:cubicBezTo>
                    <a:pt x="40" y="22"/>
                    <a:pt x="40" y="22"/>
                    <a:pt x="40" y="22"/>
                  </a:cubicBezTo>
                  <a:cubicBezTo>
                    <a:pt x="43" y="22"/>
                    <a:pt x="46" y="21"/>
                    <a:pt x="48" y="21"/>
                  </a:cubicBezTo>
                  <a:cubicBezTo>
                    <a:pt x="46" y="21"/>
                    <a:pt x="43" y="21"/>
                    <a:pt x="40" y="22"/>
                  </a:cubicBezTo>
                  <a:lnTo>
                    <a:pt x="40" y="22"/>
                  </a:lnTo>
                  <a:cubicBezTo>
                    <a:pt x="22" y="21"/>
                    <a:pt x="11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2466075" y="2079250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cubicBezTo>
                    <a:pt x="0" y="1"/>
                    <a:pt x="36" y="1"/>
                    <a:pt x="36" y="1"/>
                  </a:cubicBezTo>
                  <a:cubicBezTo>
                    <a:pt x="36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6"/>
            <p:cNvSpPr/>
            <p:nvPr/>
          </p:nvSpPr>
          <p:spPr>
            <a:xfrm>
              <a:off x="2463975" y="20786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7" y="1"/>
                  </a:moveTo>
                  <a:cubicBezTo>
                    <a:pt x="1" y="1"/>
                    <a:pt x="1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2463625" y="2078075"/>
              <a:ext cx="1175" cy="225"/>
            </a:xfrm>
            <a:custGeom>
              <a:avLst/>
              <a:gdLst/>
              <a:ahLst/>
              <a:cxnLst/>
              <a:rect l="l" t="t" r="r" b="b"/>
              <a:pathLst>
                <a:path w="47" h="9" extrusionOk="0">
                  <a:moveTo>
                    <a:pt x="27" y="0"/>
                  </a:moveTo>
                  <a:cubicBezTo>
                    <a:pt x="3" y="6"/>
                    <a:pt x="0" y="9"/>
                    <a:pt x="5" y="9"/>
                  </a:cubicBezTo>
                  <a:cubicBezTo>
                    <a:pt x="8" y="9"/>
                    <a:pt x="14" y="8"/>
                    <a:pt x="20" y="5"/>
                  </a:cubicBezTo>
                  <a:lnTo>
                    <a:pt x="20" y="5"/>
                  </a:lnTo>
                  <a:cubicBezTo>
                    <a:pt x="30" y="4"/>
                    <a:pt x="46" y="0"/>
                    <a:pt x="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2466975" y="207807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2467250" y="20780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2466975" y="2077625"/>
              <a:ext cx="1325" cy="175"/>
            </a:xfrm>
            <a:custGeom>
              <a:avLst/>
              <a:gdLst/>
              <a:ahLst/>
              <a:cxnLst/>
              <a:rect l="l" t="t" r="r" b="b"/>
              <a:pathLst>
                <a:path w="53" h="7" extrusionOk="0">
                  <a:moveTo>
                    <a:pt x="48" y="1"/>
                  </a:moveTo>
                  <a:cubicBezTo>
                    <a:pt x="45" y="1"/>
                    <a:pt x="32" y="2"/>
                    <a:pt x="0" y="6"/>
                  </a:cubicBezTo>
                  <a:cubicBezTo>
                    <a:pt x="16" y="6"/>
                    <a:pt x="53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6"/>
            <p:cNvSpPr/>
            <p:nvPr/>
          </p:nvSpPr>
          <p:spPr>
            <a:xfrm>
              <a:off x="2466075" y="20777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2465475" y="207777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48" y="0"/>
                  </a:moveTo>
                  <a:cubicBezTo>
                    <a:pt x="0" y="0"/>
                    <a:pt x="24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2465475" y="2077775"/>
              <a:ext cx="1075" cy="250"/>
            </a:xfrm>
            <a:custGeom>
              <a:avLst/>
              <a:gdLst/>
              <a:ahLst/>
              <a:cxnLst/>
              <a:rect l="l" t="t" r="r" b="b"/>
              <a:pathLst>
                <a:path w="43" h="10" extrusionOk="0">
                  <a:moveTo>
                    <a:pt x="0" y="0"/>
                  </a:moveTo>
                  <a:cubicBezTo>
                    <a:pt x="6" y="6"/>
                    <a:pt x="18" y="9"/>
                    <a:pt x="27" y="9"/>
                  </a:cubicBezTo>
                  <a:cubicBezTo>
                    <a:pt x="36" y="9"/>
                    <a:pt x="42" y="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2462600" y="2078075"/>
              <a:ext cx="725" cy="275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0" y="0"/>
                  </a:moveTo>
                  <a:cubicBezTo>
                    <a:pt x="4" y="8"/>
                    <a:pt x="0" y="11"/>
                    <a:pt x="2" y="11"/>
                  </a:cubicBezTo>
                  <a:cubicBezTo>
                    <a:pt x="4" y="11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2466400" y="2077175"/>
              <a:ext cx="1475" cy="150"/>
            </a:xfrm>
            <a:custGeom>
              <a:avLst/>
              <a:gdLst/>
              <a:ahLst/>
              <a:cxnLst/>
              <a:rect l="l" t="t" r="r" b="b"/>
              <a:pathLst>
                <a:path w="59" h="6" extrusionOk="0">
                  <a:moveTo>
                    <a:pt x="59" y="0"/>
                  </a:moveTo>
                  <a:cubicBezTo>
                    <a:pt x="43" y="0"/>
                    <a:pt x="1" y="6"/>
                    <a:pt x="6" y="6"/>
                  </a:cubicBezTo>
                  <a:cubicBezTo>
                    <a:pt x="8" y="6"/>
                    <a:pt x="23" y="4"/>
                    <a:pt x="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>
              <a:off x="2466075" y="20771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0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2464575" y="2077475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2467250" y="2076875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1" y="0"/>
                  </a:moveTo>
                  <a:cubicBezTo>
                    <a:pt x="49" y="12"/>
                    <a:pt x="49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2467600" y="2076500"/>
              <a:ext cx="1800" cy="175"/>
            </a:xfrm>
            <a:custGeom>
              <a:avLst/>
              <a:gdLst/>
              <a:ahLst/>
              <a:cxnLst/>
              <a:rect l="l" t="t" r="r" b="b"/>
              <a:pathLst>
                <a:path w="72" h="7" extrusionOk="0">
                  <a:moveTo>
                    <a:pt x="6" y="0"/>
                  </a:moveTo>
                  <a:cubicBezTo>
                    <a:pt x="1" y="0"/>
                    <a:pt x="1" y="1"/>
                    <a:pt x="11" y="4"/>
                  </a:cubicBezTo>
                  <a:cubicBezTo>
                    <a:pt x="38" y="6"/>
                    <a:pt x="52" y="7"/>
                    <a:pt x="57" y="7"/>
                  </a:cubicBezTo>
                  <a:cubicBezTo>
                    <a:pt x="71" y="7"/>
                    <a:pt x="20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2466025" y="2077175"/>
              <a:ext cx="950" cy="150"/>
            </a:xfrm>
            <a:custGeom>
              <a:avLst/>
              <a:gdLst/>
              <a:ahLst/>
              <a:cxnLst/>
              <a:rect l="l" t="t" r="r" b="b"/>
              <a:pathLst>
                <a:path w="38" h="6" extrusionOk="0">
                  <a:moveTo>
                    <a:pt x="38" y="0"/>
                  </a:moveTo>
                  <a:cubicBezTo>
                    <a:pt x="22" y="0"/>
                    <a:pt x="1" y="6"/>
                    <a:pt x="6" y="6"/>
                  </a:cubicBezTo>
                  <a:cubicBezTo>
                    <a:pt x="9" y="6"/>
                    <a:pt x="18" y="4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2466075" y="2077050"/>
              <a:ext cx="275" cy="150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8" y="0"/>
                  </a:moveTo>
                  <a:cubicBezTo>
                    <a:pt x="7" y="0"/>
                    <a:pt x="4" y="1"/>
                    <a:pt x="0" y="5"/>
                  </a:cubicBezTo>
                  <a:cubicBezTo>
                    <a:pt x="8" y="5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2463700" y="2077325"/>
              <a:ext cx="1500" cy="175"/>
            </a:xfrm>
            <a:custGeom>
              <a:avLst/>
              <a:gdLst/>
              <a:ahLst/>
              <a:cxnLst/>
              <a:rect l="l" t="t" r="r" b="b"/>
              <a:pathLst>
                <a:path w="60" h="7" extrusionOk="0">
                  <a:moveTo>
                    <a:pt x="23" y="1"/>
                  </a:moveTo>
                  <a:cubicBezTo>
                    <a:pt x="16" y="1"/>
                    <a:pt x="8" y="2"/>
                    <a:pt x="0" y="6"/>
                  </a:cubicBezTo>
                  <a:lnTo>
                    <a:pt x="60" y="6"/>
                  </a:lnTo>
                  <a:cubicBezTo>
                    <a:pt x="52" y="6"/>
                    <a:pt x="38" y="1"/>
                    <a:pt x="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6"/>
            <p:cNvSpPr/>
            <p:nvPr/>
          </p:nvSpPr>
          <p:spPr>
            <a:xfrm>
              <a:off x="2463975" y="2077175"/>
              <a:ext cx="1825" cy="25"/>
            </a:xfrm>
            <a:custGeom>
              <a:avLst/>
              <a:gdLst/>
              <a:ahLst/>
              <a:cxnLst/>
              <a:rect l="l" t="t" r="r" b="b"/>
              <a:pathLst>
                <a:path w="73" h="1" extrusionOk="0">
                  <a:moveTo>
                    <a:pt x="72" y="0"/>
                  </a:moveTo>
                  <a:cubicBezTo>
                    <a:pt x="60" y="0"/>
                    <a:pt x="1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6"/>
            <p:cNvSpPr/>
            <p:nvPr/>
          </p:nvSpPr>
          <p:spPr>
            <a:xfrm>
              <a:off x="2464875" y="20771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0"/>
                  </a:moveTo>
                  <a:cubicBezTo>
                    <a:pt x="13" y="0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2466275" y="2076575"/>
              <a:ext cx="425" cy="150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16" y="1"/>
                  </a:moveTo>
                  <a:cubicBezTo>
                    <a:pt x="0" y="1"/>
                    <a:pt x="6" y="6"/>
                    <a:pt x="11" y="6"/>
                  </a:cubicBezTo>
                  <a:cubicBezTo>
                    <a:pt x="13" y="6"/>
                    <a:pt x="16" y="4"/>
                    <a:pt x="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6"/>
            <p:cNvSpPr/>
            <p:nvPr/>
          </p:nvSpPr>
          <p:spPr>
            <a:xfrm>
              <a:off x="2466075" y="20768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6"/>
            <p:cNvSpPr/>
            <p:nvPr/>
          </p:nvSpPr>
          <p:spPr>
            <a:xfrm>
              <a:off x="2465775" y="20762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6"/>
            <p:cNvSpPr/>
            <p:nvPr/>
          </p:nvSpPr>
          <p:spPr>
            <a:xfrm>
              <a:off x="2465475" y="20768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cubicBezTo>
                    <a:pt x="12" y="0"/>
                    <a:pt x="0" y="0"/>
                    <a:pt x="24" y="0"/>
                  </a:cubicBezTo>
                  <a:cubicBezTo>
                    <a:pt x="12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6"/>
            <p:cNvSpPr/>
            <p:nvPr/>
          </p:nvSpPr>
          <p:spPr>
            <a:xfrm>
              <a:off x="2466375" y="207657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6"/>
            <p:cNvSpPr/>
            <p:nvPr/>
          </p:nvSpPr>
          <p:spPr>
            <a:xfrm>
              <a:off x="2466375" y="20768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6"/>
            <p:cNvSpPr/>
            <p:nvPr/>
          </p:nvSpPr>
          <p:spPr>
            <a:xfrm>
              <a:off x="2465475" y="20768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0"/>
                  </a:moveTo>
                  <a:cubicBezTo>
                    <a:pt x="0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6"/>
            <p:cNvSpPr/>
            <p:nvPr/>
          </p:nvSpPr>
          <p:spPr>
            <a:xfrm>
              <a:off x="2461300" y="2075975"/>
              <a:ext cx="4800" cy="325"/>
            </a:xfrm>
            <a:custGeom>
              <a:avLst/>
              <a:gdLst/>
              <a:ahLst/>
              <a:cxnLst/>
              <a:rect l="l" t="t" r="r" b="b"/>
              <a:pathLst>
                <a:path w="192" h="13" extrusionOk="0">
                  <a:moveTo>
                    <a:pt x="1" y="1"/>
                  </a:moveTo>
                  <a:cubicBezTo>
                    <a:pt x="1" y="1"/>
                    <a:pt x="1" y="13"/>
                    <a:pt x="13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8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6" y="4"/>
                    <a:pt x="13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6"/>
            <p:cNvSpPr/>
            <p:nvPr/>
          </p:nvSpPr>
          <p:spPr>
            <a:xfrm>
              <a:off x="2465775" y="2076150"/>
              <a:ext cx="1350" cy="150"/>
            </a:xfrm>
            <a:custGeom>
              <a:avLst/>
              <a:gdLst/>
              <a:ahLst/>
              <a:cxnLst/>
              <a:rect l="l" t="t" r="r" b="b"/>
              <a:pathLst>
                <a:path w="54" h="6" extrusionOk="0">
                  <a:moveTo>
                    <a:pt x="45" y="0"/>
                  </a:moveTo>
                  <a:cubicBezTo>
                    <a:pt x="41" y="0"/>
                    <a:pt x="28" y="2"/>
                    <a:pt x="0" y="6"/>
                  </a:cubicBezTo>
                  <a:cubicBezTo>
                    <a:pt x="24" y="6"/>
                    <a:pt x="53" y="0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6"/>
            <p:cNvSpPr/>
            <p:nvPr/>
          </p:nvSpPr>
          <p:spPr>
            <a:xfrm>
              <a:off x="2463975" y="2076350"/>
              <a:ext cx="2425" cy="250"/>
            </a:xfrm>
            <a:custGeom>
              <a:avLst/>
              <a:gdLst/>
              <a:ahLst/>
              <a:cxnLst/>
              <a:rect l="l" t="t" r="r" b="b"/>
              <a:pathLst>
                <a:path w="97" h="10" extrusionOk="0">
                  <a:moveTo>
                    <a:pt x="66" y="1"/>
                  </a:moveTo>
                  <a:cubicBezTo>
                    <a:pt x="57" y="1"/>
                    <a:pt x="43" y="4"/>
                    <a:pt x="1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6"/>
            <p:cNvSpPr/>
            <p:nvPr/>
          </p:nvSpPr>
          <p:spPr>
            <a:xfrm>
              <a:off x="2463975" y="20771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6"/>
            <p:cNvSpPr/>
            <p:nvPr/>
          </p:nvSpPr>
          <p:spPr>
            <a:xfrm>
              <a:off x="2461925" y="2077175"/>
              <a:ext cx="1200" cy="375"/>
            </a:xfrm>
            <a:custGeom>
              <a:avLst/>
              <a:gdLst/>
              <a:ahLst/>
              <a:cxnLst/>
              <a:rect l="l" t="t" r="r" b="b"/>
              <a:pathLst>
                <a:path w="48" h="15" extrusionOk="0">
                  <a:moveTo>
                    <a:pt x="23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3" y="4"/>
                  </a:moveTo>
                  <a:cubicBezTo>
                    <a:pt x="1" y="11"/>
                    <a:pt x="0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6"/>
            <p:cNvSpPr/>
            <p:nvPr/>
          </p:nvSpPr>
          <p:spPr>
            <a:xfrm>
              <a:off x="2462500" y="2076875"/>
              <a:ext cx="1500" cy="25"/>
            </a:xfrm>
            <a:custGeom>
              <a:avLst/>
              <a:gdLst/>
              <a:ahLst/>
              <a:cxnLst/>
              <a:rect l="l" t="t" r="r" b="b"/>
              <a:pathLst>
                <a:path w="60" h="1" extrusionOk="0">
                  <a:moveTo>
                    <a:pt x="60" y="0"/>
                  </a:moveTo>
                  <a:cubicBezTo>
                    <a:pt x="12" y="0"/>
                    <a:pt x="0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6"/>
            <p:cNvSpPr/>
            <p:nvPr/>
          </p:nvSpPr>
          <p:spPr>
            <a:xfrm>
              <a:off x="2465775" y="2076150"/>
              <a:ext cx="1450" cy="150"/>
            </a:xfrm>
            <a:custGeom>
              <a:avLst/>
              <a:gdLst/>
              <a:ahLst/>
              <a:cxnLst/>
              <a:rect l="l" t="t" r="r" b="b"/>
              <a:pathLst>
                <a:path w="58" h="6" extrusionOk="0">
                  <a:moveTo>
                    <a:pt x="53" y="0"/>
                  </a:moveTo>
                  <a:cubicBezTo>
                    <a:pt x="45" y="0"/>
                    <a:pt x="0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6"/>
            <p:cNvSpPr/>
            <p:nvPr/>
          </p:nvSpPr>
          <p:spPr>
            <a:xfrm>
              <a:off x="2466375" y="2075975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6"/>
            <p:cNvSpPr/>
            <p:nvPr/>
          </p:nvSpPr>
          <p:spPr>
            <a:xfrm>
              <a:off x="2466375" y="2071600"/>
              <a:ext cx="1125" cy="250"/>
            </a:xfrm>
            <a:custGeom>
              <a:avLst/>
              <a:gdLst/>
              <a:ahLst/>
              <a:cxnLst/>
              <a:rect l="l" t="t" r="r" b="b"/>
              <a:pathLst>
                <a:path w="45" h="10" extrusionOk="0">
                  <a:moveTo>
                    <a:pt x="9" y="0"/>
                  </a:moveTo>
                  <a:cubicBezTo>
                    <a:pt x="6" y="0"/>
                    <a:pt x="0" y="3"/>
                    <a:pt x="0" y="9"/>
                  </a:cubicBezTo>
                  <a:cubicBezTo>
                    <a:pt x="42" y="3"/>
                    <a:pt x="45" y="0"/>
                    <a:pt x="36" y="0"/>
                  </a:cubicBezTo>
                  <a:cubicBezTo>
                    <a:pt x="29" y="0"/>
                    <a:pt x="16" y="2"/>
                    <a:pt x="7" y="5"/>
                  </a:cubicBezTo>
                  <a:lnTo>
                    <a:pt x="7" y="5"/>
                  </a:lnTo>
                  <a:cubicBezTo>
                    <a:pt x="12" y="2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6"/>
            <p:cNvSpPr/>
            <p:nvPr/>
          </p:nvSpPr>
          <p:spPr>
            <a:xfrm>
              <a:off x="2461000" y="2068700"/>
              <a:ext cx="1525" cy="150"/>
            </a:xfrm>
            <a:custGeom>
              <a:avLst/>
              <a:gdLst/>
              <a:ahLst/>
              <a:cxnLst/>
              <a:rect l="l" t="t" r="r" b="b"/>
              <a:pathLst>
                <a:path w="61" h="6" extrusionOk="0">
                  <a:moveTo>
                    <a:pt x="13" y="1"/>
                  </a:moveTo>
                  <a:cubicBezTo>
                    <a:pt x="5" y="1"/>
                    <a:pt x="1" y="2"/>
                    <a:pt x="13" y="6"/>
                  </a:cubicBezTo>
                  <a:cubicBezTo>
                    <a:pt x="60" y="6"/>
                    <a:pt x="29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6"/>
            <p:cNvSpPr/>
            <p:nvPr/>
          </p:nvSpPr>
          <p:spPr>
            <a:xfrm>
              <a:off x="2455350" y="206437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" y="0"/>
                  </a:moveTo>
                  <a:cubicBezTo>
                    <a:pt x="1" y="12"/>
                    <a:pt x="24" y="12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6"/>
            <p:cNvSpPr/>
            <p:nvPr/>
          </p:nvSpPr>
          <p:spPr>
            <a:xfrm>
              <a:off x="2465475" y="2073900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6"/>
            <p:cNvSpPr/>
            <p:nvPr/>
          </p:nvSpPr>
          <p:spPr>
            <a:xfrm>
              <a:off x="2466575" y="2073900"/>
              <a:ext cx="500" cy="150"/>
            </a:xfrm>
            <a:custGeom>
              <a:avLst/>
              <a:gdLst/>
              <a:ahLst/>
              <a:cxnLst/>
              <a:rect l="l" t="t" r="r" b="b"/>
              <a:pathLst>
                <a:path w="20" h="6" extrusionOk="0">
                  <a:moveTo>
                    <a:pt x="4" y="0"/>
                  </a:moveTo>
                  <a:cubicBezTo>
                    <a:pt x="0" y="4"/>
                    <a:pt x="1" y="6"/>
                    <a:pt x="4" y="6"/>
                  </a:cubicBezTo>
                  <a:cubicBezTo>
                    <a:pt x="9" y="6"/>
                    <a:pt x="20" y="0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6"/>
            <p:cNvSpPr/>
            <p:nvPr/>
          </p:nvSpPr>
          <p:spPr>
            <a:xfrm>
              <a:off x="2461300" y="20736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6"/>
            <p:cNvSpPr/>
            <p:nvPr/>
          </p:nvSpPr>
          <p:spPr>
            <a:xfrm>
              <a:off x="2466675" y="207537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6"/>
            <p:cNvSpPr/>
            <p:nvPr/>
          </p:nvSpPr>
          <p:spPr>
            <a:xfrm>
              <a:off x="2466475" y="2075250"/>
              <a:ext cx="225" cy="150"/>
            </a:xfrm>
            <a:custGeom>
              <a:avLst/>
              <a:gdLst/>
              <a:ahLst/>
              <a:cxnLst/>
              <a:rect l="l" t="t" r="r" b="b"/>
              <a:pathLst>
                <a:path w="9" h="6" extrusionOk="0">
                  <a:moveTo>
                    <a:pt x="5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6"/>
            <p:cNvSpPr/>
            <p:nvPr/>
          </p:nvSpPr>
          <p:spPr>
            <a:xfrm>
              <a:off x="2458925" y="20620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0"/>
                    <a:pt x="1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6"/>
            <p:cNvSpPr/>
            <p:nvPr/>
          </p:nvSpPr>
          <p:spPr>
            <a:xfrm>
              <a:off x="2457725" y="20706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6"/>
            <p:cNvSpPr/>
            <p:nvPr/>
          </p:nvSpPr>
          <p:spPr>
            <a:xfrm>
              <a:off x="2457150" y="2070625"/>
              <a:ext cx="3000" cy="25"/>
            </a:xfrm>
            <a:custGeom>
              <a:avLst/>
              <a:gdLst/>
              <a:ahLst/>
              <a:cxnLst/>
              <a:rect l="l" t="t" r="r" b="b"/>
              <a:pathLst>
                <a:path w="120" h="1" extrusionOk="0">
                  <a:moveTo>
                    <a:pt x="0" y="0"/>
                  </a:moveTo>
                  <a:cubicBezTo>
                    <a:pt x="36" y="0"/>
                    <a:pt x="72" y="0"/>
                    <a:pt x="119" y="0"/>
                  </a:cubicBezTo>
                  <a:cubicBezTo>
                    <a:pt x="83" y="0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6"/>
            <p:cNvSpPr/>
            <p:nvPr/>
          </p:nvSpPr>
          <p:spPr>
            <a:xfrm>
              <a:off x="2455950" y="20646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6"/>
            <p:cNvSpPr/>
            <p:nvPr/>
          </p:nvSpPr>
          <p:spPr>
            <a:xfrm>
              <a:off x="2466675" y="2075375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12" y="13"/>
                  </a:moveTo>
                  <a:cubicBezTo>
                    <a:pt x="0" y="1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6"/>
            <p:cNvSpPr/>
            <p:nvPr/>
          </p:nvSpPr>
          <p:spPr>
            <a:xfrm>
              <a:off x="2461000" y="207627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49" y="1"/>
                  </a:moveTo>
                  <a:cubicBezTo>
                    <a:pt x="37" y="1"/>
                    <a:pt x="1" y="1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6"/>
            <p:cNvSpPr/>
            <p:nvPr/>
          </p:nvSpPr>
          <p:spPr>
            <a:xfrm>
              <a:off x="2463100" y="2075675"/>
              <a:ext cx="1600" cy="175"/>
            </a:xfrm>
            <a:custGeom>
              <a:avLst/>
              <a:gdLst/>
              <a:ahLst/>
              <a:cxnLst/>
              <a:rect l="l" t="t" r="r" b="b"/>
              <a:pathLst>
                <a:path w="64" h="7" extrusionOk="0">
                  <a:moveTo>
                    <a:pt x="48" y="1"/>
                  </a:moveTo>
                  <a:cubicBezTo>
                    <a:pt x="0" y="1"/>
                    <a:pt x="37" y="6"/>
                    <a:pt x="53" y="6"/>
                  </a:cubicBezTo>
                  <a:cubicBezTo>
                    <a:pt x="61" y="6"/>
                    <a:pt x="64" y="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6"/>
            <p:cNvSpPr/>
            <p:nvPr/>
          </p:nvSpPr>
          <p:spPr>
            <a:xfrm>
              <a:off x="2463700" y="207597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6"/>
            <p:cNvSpPr/>
            <p:nvPr/>
          </p:nvSpPr>
          <p:spPr>
            <a:xfrm>
              <a:off x="2465475" y="2075075"/>
              <a:ext cx="2400" cy="25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24" y="1"/>
                  </a:moveTo>
                  <a:cubicBezTo>
                    <a:pt x="24" y="1"/>
                    <a:pt x="72" y="1"/>
                    <a:pt x="48" y="1"/>
                  </a:cubicBezTo>
                  <a:cubicBezTo>
                    <a:pt x="96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6"/>
            <p:cNvSpPr/>
            <p:nvPr/>
          </p:nvSpPr>
          <p:spPr>
            <a:xfrm>
              <a:off x="2461600" y="207567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cubicBezTo>
                    <a:pt x="48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2462200" y="20753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cubicBezTo>
                    <a:pt x="1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461300" y="20753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2461600" y="2074050"/>
              <a:ext cx="825" cy="175"/>
            </a:xfrm>
            <a:custGeom>
              <a:avLst/>
              <a:gdLst/>
              <a:ahLst/>
              <a:cxnLst/>
              <a:rect l="l" t="t" r="r" b="b"/>
              <a:pathLst>
                <a:path w="33" h="7" extrusionOk="0">
                  <a:moveTo>
                    <a:pt x="27" y="1"/>
                  </a:moveTo>
                  <a:cubicBezTo>
                    <a:pt x="19" y="1"/>
                    <a:pt x="1" y="6"/>
                    <a:pt x="25" y="6"/>
                  </a:cubicBezTo>
                  <a:cubicBezTo>
                    <a:pt x="32" y="2"/>
                    <a:pt x="31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2459525" y="2074500"/>
              <a:ext cx="1200" cy="150"/>
            </a:xfrm>
            <a:custGeom>
              <a:avLst/>
              <a:gdLst/>
              <a:ahLst/>
              <a:cxnLst/>
              <a:rect l="l" t="t" r="r" b="b"/>
              <a:pathLst>
                <a:path w="48" h="6" extrusionOk="0">
                  <a:moveTo>
                    <a:pt x="48" y="0"/>
                  </a:moveTo>
                  <a:cubicBezTo>
                    <a:pt x="16" y="0"/>
                    <a:pt x="0" y="5"/>
                    <a:pt x="11" y="5"/>
                  </a:cubicBezTo>
                  <a:cubicBezTo>
                    <a:pt x="16" y="5"/>
                    <a:pt x="28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2458625" y="207420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3" y="0"/>
                  </a:moveTo>
                  <a:cubicBezTo>
                    <a:pt x="1" y="0"/>
                    <a:pt x="24" y="12"/>
                    <a:pt x="36" y="12"/>
                  </a:cubicBezTo>
                  <a:cubicBezTo>
                    <a:pt x="36" y="12"/>
                    <a:pt x="24" y="12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2461000" y="2073000"/>
              <a:ext cx="2125" cy="25"/>
            </a:xfrm>
            <a:custGeom>
              <a:avLst/>
              <a:gdLst/>
              <a:ahLst/>
              <a:cxnLst/>
              <a:rect l="l" t="t" r="r" b="b"/>
              <a:pathLst>
                <a:path w="85" h="1" extrusionOk="0">
                  <a:moveTo>
                    <a:pt x="1" y="1"/>
                  </a:moveTo>
                  <a:cubicBezTo>
                    <a:pt x="25" y="1"/>
                    <a:pt x="60" y="1"/>
                    <a:pt x="84" y="1"/>
                  </a:cubicBezTo>
                  <a:cubicBezTo>
                    <a:pt x="60" y="1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456550" y="2071525"/>
              <a:ext cx="1600" cy="150"/>
            </a:xfrm>
            <a:custGeom>
              <a:avLst/>
              <a:gdLst/>
              <a:ahLst/>
              <a:cxnLst/>
              <a:rect l="l" t="t" r="r" b="b"/>
              <a:pathLst>
                <a:path w="64" h="6" extrusionOk="0">
                  <a:moveTo>
                    <a:pt x="0" y="0"/>
                  </a:moveTo>
                  <a:cubicBezTo>
                    <a:pt x="0" y="0"/>
                    <a:pt x="32" y="5"/>
                    <a:pt x="50" y="5"/>
                  </a:cubicBezTo>
                  <a:cubicBezTo>
                    <a:pt x="58" y="5"/>
                    <a:pt x="64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6"/>
            <p:cNvSpPr/>
            <p:nvPr/>
          </p:nvSpPr>
          <p:spPr>
            <a:xfrm>
              <a:off x="2466125" y="2056850"/>
              <a:ext cx="700" cy="200"/>
            </a:xfrm>
            <a:custGeom>
              <a:avLst/>
              <a:gdLst/>
              <a:ahLst/>
              <a:cxnLst/>
              <a:rect l="l" t="t" r="r" b="b"/>
              <a:pathLst>
                <a:path w="28" h="8" extrusionOk="0">
                  <a:moveTo>
                    <a:pt x="25" y="0"/>
                  </a:moveTo>
                  <a:cubicBezTo>
                    <a:pt x="24" y="0"/>
                    <a:pt x="20" y="1"/>
                    <a:pt x="10" y="4"/>
                  </a:cubicBezTo>
                  <a:cubicBezTo>
                    <a:pt x="3" y="6"/>
                    <a:pt x="0" y="7"/>
                    <a:pt x="1" y="7"/>
                  </a:cubicBezTo>
                  <a:cubicBezTo>
                    <a:pt x="3" y="7"/>
                    <a:pt x="27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6"/>
            <p:cNvSpPr/>
            <p:nvPr/>
          </p:nvSpPr>
          <p:spPr>
            <a:xfrm>
              <a:off x="2455050" y="2067050"/>
              <a:ext cx="1125" cy="150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13" y="1"/>
                  </a:moveTo>
                  <a:cubicBezTo>
                    <a:pt x="1" y="4"/>
                    <a:pt x="2" y="6"/>
                    <a:pt x="7" y="6"/>
                  </a:cubicBezTo>
                  <a:cubicBezTo>
                    <a:pt x="18" y="6"/>
                    <a:pt x="44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2455950" y="2065850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454450" y="20652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2492275" y="2079250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12" y="1"/>
                  </a:moveTo>
                  <a:cubicBezTo>
                    <a:pt x="0" y="1"/>
                    <a:pt x="36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2490175" y="20786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cubicBezTo>
                    <a:pt x="1" y="1"/>
                    <a:pt x="1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2489900" y="2078075"/>
              <a:ext cx="1150" cy="225"/>
            </a:xfrm>
            <a:custGeom>
              <a:avLst/>
              <a:gdLst/>
              <a:ahLst/>
              <a:cxnLst/>
              <a:rect l="l" t="t" r="r" b="b"/>
              <a:pathLst>
                <a:path w="46" h="9" extrusionOk="0">
                  <a:moveTo>
                    <a:pt x="36" y="0"/>
                  </a:moveTo>
                  <a:cubicBezTo>
                    <a:pt x="35" y="0"/>
                    <a:pt x="35" y="0"/>
                    <a:pt x="35" y="0"/>
                  </a:cubicBezTo>
                  <a:lnTo>
                    <a:pt x="35" y="0"/>
                  </a:lnTo>
                  <a:cubicBezTo>
                    <a:pt x="26" y="2"/>
                    <a:pt x="20" y="3"/>
                    <a:pt x="16" y="4"/>
                  </a:cubicBezTo>
                  <a:lnTo>
                    <a:pt x="16" y="4"/>
                  </a:lnTo>
                  <a:cubicBezTo>
                    <a:pt x="3" y="7"/>
                    <a:pt x="1" y="9"/>
                    <a:pt x="4" y="9"/>
                  </a:cubicBezTo>
                  <a:cubicBezTo>
                    <a:pt x="8" y="9"/>
                    <a:pt x="17" y="7"/>
                    <a:pt x="27" y="4"/>
                  </a:cubicBezTo>
                  <a:lnTo>
                    <a:pt x="27" y="4"/>
                  </a:lnTo>
                  <a:cubicBezTo>
                    <a:pt x="36" y="2"/>
                    <a:pt x="4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2493150" y="20780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493450" y="20780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cubicBezTo>
                    <a:pt x="1" y="0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6"/>
            <p:cNvSpPr/>
            <p:nvPr/>
          </p:nvSpPr>
          <p:spPr>
            <a:xfrm>
              <a:off x="2493150" y="2077625"/>
              <a:ext cx="1350" cy="175"/>
            </a:xfrm>
            <a:custGeom>
              <a:avLst/>
              <a:gdLst/>
              <a:ahLst/>
              <a:cxnLst/>
              <a:rect l="l" t="t" r="r" b="b"/>
              <a:pathLst>
                <a:path w="54" h="7" extrusionOk="0">
                  <a:moveTo>
                    <a:pt x="48" y="1"/>
                  </a:moveTo>
                  <a:cubicBezTo>
                    <a:pt x="46" y="1"/>
                    <a:pt x="33" y="2"/>
                    <a:pt x="1" y="6"/>
                  </a:cubicBezTo>
                  <a:cubicBezTo>
                    <a:pt x="17" y="6"/>
                    <a:pt x="54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6"/>
            <p:cNvSpPr/>
            <p:nvPr/>
          </p:nvSpPr>
          <p:spPr>
            <a:xfrm>
              <a:off x="2492275" y="207777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491675" y="2077775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2491675" y="2077775"/>
              <a:ext cx="1050" cy="250"/>
            </a:xfrm>
            <a:custGeom>
              <a:avLst/>
              <a:gdLst/>
              <a:ahLst/>
              <a:cxnLst/>
              <a:rect l="l" t="t" r="r" b="b"/>
              <a:pathLst>
                <a:path w="42" h="10" extrusionOk="0">
                  <a:moveTo>
                    <a:pt x="0" y="0"/>
                  </a:moveTo>
                  <a:cubicBezTo>
                    <a:pt x="6" y="6"/>
                    <a:pt x="18" y="9"/>
                    <a:pt x="27" y="9"/>
                  </a:cubicBezTo>
                  <a:cubicBezTo>
                    <a:pt x="36" y="9"/>
                    <a:pt x="42" y="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2488800" y="2078075"/>
              <a:ext cx="700" cy="275"/>
            </a:xfrm>
            <a:custGeom>
              <a:avLst/>
              <a:gdLst/>
              <a:ahLst/>
              <a:cxnLst/>
              <a:rect l="l" t="t" r="r" b="b"/>
              <a:pathLst>
                <a:path w="28" h="11" extrusionOk="0">
                  <a:moveTo>
                    <a:pt x="20" y="0"/>
                  </a:moveTo>
                  <a:cubicBezTo>
                    <a:pt x="4" y="8"/>
                    <a:pt x="0" y="11"/>
                    <a:pt x="1" y="11"/>
                  </a:cubicBezTo>
                  <a:cubicBezTo>
                    <a:pt x="4" y="11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2492725" y="2077175"/>
              <a:ext cx="1350" cy="150"/>
            </a:xfrm>
            <a:custGeom>
              <a:avLst/>
              <a:gdLst/>
              <a:ahLst/>
              <a:cxnLst/>
              <a:rect l="l" t="t" r="r" b="b"/>
              <a:pathLst>
                <a:path w="54" h="6" extrusionOk="0">
                  <a:moveTo>
                    <a:pt x="53" y="0"/>
                  </a:moveTo>
                  <a:cubicBezTo>
                    <a:pt x="46" y="0"/>
                    <a:pt x="1" y="6"/>
                    <a:pt x="3" y="6"/>
                  </a:cubicBezTo>
                  <a:cubicBezTo>
                    <a:pt x="5" y="6"/>
                    <a:pt x="18" y="4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2492275" y="207717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0"/>
                  </a:moveTo>
                  <a:lnTo>
                    <a:pt x="0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2490775" y="2077475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493750" y="207687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" y="0"/>
                  </a:moveTo>
                  <a:cubicBezTo>
                    <a:pt x="36" y="12"/>
                    <a:pt x="36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493800" y="2076500"/>
              <a:ext cx="1775" cy="175"/>
            </a:xfrm>
            <a:custGeom>
              <a:avLst/>
              <a:gdLst/>
              <a:ahLst/>
              <a:cxnLst/>
              <a:rect l="l" t="t" r="r" b="b"/>
              <a:pathLst>
                <a:path w="71" h="7" extrusionOk="0">
                  <a:moveTo>
                    <a:pt x="6" y="0"/>
                  </a:moveTo>
                  <a:cubicBezTo>
                    <a:pt x="0" y="0"/>
                    <a:pt x="0" y="1"/>
                    <a:pt x="10" y="4"/>
                  </a:cubicBezTo>
                  <a:cubicBezTo>
                    <a:pt x="38" y="6"/>
                    <a:pt x="52" y="7"/>
                    <a:pt x="57" y="7"/>
                  </a:cubicBezTo>
                  <a:cubicBezTo>
                    <a:pt x="71" y="7"/>
                    <a:pt x="19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2492375" y="2077175"/>
              <a:ext cx="800" cy="150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0"/>
                  </a:moveTo>
                  <a:cubicBezTo>
                    <a:pt x="24" y="0"/>
                    <a:pt x="0" y="6"/>
                    <a:pt x="3" y="6"/>
                  </a:cubicBezTo>
                  <a:cubicBezTo>
                    <a:pt x="4" y="6"/>
                    <a:pt x="12" y="4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2492550" y="20768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2489875" y="2077325"/>
              <a:ext cx="1525" cy="175"/>
            </a:xfrm>
            <a:custGeom>
              <a:avLst/>
              <a:gdLst/>
              <a:ahLst/>
              <a:cxnLst/>
              <a:rect l="l" t="t" r="r" b="b"/>
              <a:pathLst>
                <a:path w="61" h="7" extrusionOk="0">
                  <a:moveTo>
                    <a:pt x="24" y="1"/>
                  </a:moveTo>
                  <a:cubicBezTo>
                    <a:pt x="17" y="1"/>
                    <a:pt x="9" y="2"/>
                    <a:pt x="1" y="6"/>
                  </a:cubicBezTo>
                  <a:lnTo>
                    <a:pt x="60" y="6"/>
                  </a:lnTo>
                  <a:cubicBezTo>
                    <a:pt x="52" y="6"/>
                    <a:pt x="39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2490475" y="20771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0" y="0"/>
                  </a:moveTo>
                  <a:cubicBezTo>
                    <a:pt x="48" y="0"/>
                    <a:pt x="1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2491075" y="20771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cubicBezTo>
                    <a:pt x="12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2492650" y="2076575"/>
              <a:ext cx="225" cy="150"/>
            </a:xfrm>
            <a:custGeom>
              <a:avLst/>
              <a:gdLst/>
              <a:ahLst/>
              <a:cxnLst/>
              <a:rect l="l" t="t" r="r" b="b"/>
              <a:pathLst>
                <a:path w="9" h="6" extrusionOk="0">
                  <a:moveTo>
                    <a:pt x="9" y="1"/>
                  </a:moveTo>
                  <a:cubicBezTo>
                    <a:pt x="1" y="1"/>
                    <a:pt x="4" y="6"/>
                    <a:pt x="6" y="6"/>
                  </a:cubicBezTo>
                  <a:cubicBezTo>
                    <a:pt x="8" y="6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2492275" y="207687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2491975" y="20762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6"/>
            <p:cNvSpPr/>
            <p:nvPr/>
          </p:nvSpPr>
          <p:spPr>
            <a:xfrm>
              <a:off x="2491675" y="20768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cubicBezTo>
                    <a:pt x="12" y="0"/>
                    <a:pt x="0" y="0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6"/>
            <p:cNvSpPr/>
            <p:nvPr/>
          </p:nvSpPr>
          <p:spPr>
            <a:xfrm>
              <a:off x="2492550" y="20765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25" y="1"/>
                  </a:moveTo>
                  <a:cubicBezTo>
                    <a:pt x="13" y="1"/>
                    <a:pt x="13" y="1"/>
                    <a:pt x="1" y="1"/>
                  </a:cubicBezTo>
                  <a:cubicBezTo>
                    <a:pt x="13" y="1"/>
                    <a:pt x="37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6"/>
            <p:cNvSpPr/>
            <p:nvPr/>
          </p:nvSpPr>
          <p:spPr>
            <a:xfrm>
              <a:off x="2492850" y="2076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6"/>
            <p:cNvSpPr/>
            <p:nvPr/>
          </p:nvSpPr>
          <p:spPr>
            <a:xfrm>
              <a:off x="2491675" y="2076875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36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6"/>
            <p:cNvSpPr/>
            <p:nvPr/>
          </p:nvSpPr>
          <p:spPr>
            <a:xfrm>
              <a:off x="2487500" y="2075975"/>
              <a:ext cx="4800" cy="325"/>
            </a:xfrm>
            <a:custGeom>
              <a:avLst/>
              <a:gdLst/>
              <a:ahLst/>
              <a:cxnLst/>
              <a:rect l="l" t="t" r="r" b="b"/>
              <a:pathLst>
                <a:path w="192" h="13" extrusionOk="0">
                  <a:moveTo>
                    <a:pt x="1" y="1"/>
                  </a:moveTo>
                  <a:cubicBezTo>
                    <a:pt x="1" y="1"/>
                    <a:pt x="1" y="13"/>
                    <a:pt x="12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7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6"/>
            <p:cNvSpPr/>
            <p:nvPr/>
          </p:nvSpPr>
          <p:spPr>
            <a:xfrm>
              <a:off x="2491975" y="2076150"/>
              <a:ext cx="1350" cy="150"/>
            </a:xfrm>
            <a:custGeom>
              <a:avLst/>
              <a:gdLst/>
              <a:ahLst/>
              <a:cxnLst/>
              <a:rect l="l" t="t" r="r" b="b"/>
              <a:pathLst>
                <a:path w="54" h="6" extrusionOk="0">
                  <a:moveTo>
                    <a:pt x="45" y="0"/>
                  </a:moveTo>
                  <a:cubicBezTo>
                    <a:pt x="41" y="0"/>
                    <a:pt x="28" y="2"/>
                    <a:pt x="0" y="6"/>
                  </a:cubicBezTo>
                  <a:cubicBezTo>
                    <a:pt x="24" y="6"/>
                    <a:pt x="53" y="0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6"/>
            <p:cNvSpPr/>
            <p:nvPr/>
          </p:nvSpPr>
          <p:spPr>
            <a:xfrm>
              <a:off x="2490175" y="2076350"/>
              <a:ext cx="2400" cy="250"/>
            </a:xfrm>
            <a:custGeom>
              <a:avLst/>
              <a:gdLst/>
              <a:ahLst/>
              <a:cxnLst/>
              <a:rect l="l" t="t" r="r" b="b"/>
              <a:pathLst>
                <a:path w="96" h="10" extrusionOk="0">
                  <a:moveTo>
                    <a:pt x="66" y="1"/>
                  </a:moveTo>
                  <a:cubicBezTo>
                    <a:pt x="57" y="1"/>
                    <a:pt x="42" y="4"/>
                    <a:pt x="1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6"/>
            <p:cNvSpPr/>
            <p:nvPr/>
          </p:nvSpPr>
          <p:spPr>
            <a:xfrm>
              <a:off x="2488100" y="2077175"/>
              <a:ext cx="1200" cy="375"/>
            </a:xfrm>
            <a:custGeom>
              <a:avLst/>
              <a:gdLst/>
              <a:ahLst/>
              <a:cxnLst/>
              <a:rect l="l" t="t" r="r" b="b"/>
              <a:pathLst>
                <a:path w="48" h="15" extrusionOk="0">
                  <a:moveTo>
                    <a:pt x="24" y="0"/>
                  </a:moveTo>
                  <a:cubicBezTo>
                    <a:pt x="29" y="1"/>
                    <a:pt x="32" y="3"/>
                    <a:pt x="33" y="4"/>
                  </a:cubicBezTo>
                  <a:lnTo>
                    <a:pt x="33" y="4"/>
                  </a:lnTo>
                  <a:cubicBezTo>
                    <a:pt x="38" y="3"/>
                    <a:pt x="42" y="2"/>
                    <a:pt x="48" y="0"/>
                  </a:cubicBezTo>
                  <a:close/>
                  <a:moveTo>
                    <a:pt x="33" y="4"/>
                  </a:moveTo>
                  <a:cubicBezTo>
                    <a:pt x="2" y="11"/>
                    <a:pt x="1" y="14"/>
                    <a:pt x="8" y="14"/>
                  </a:cubicBezTo>
                  <a:cubicBezTo>
                    <a:pt x="18" y="14"/>
                    <a:pt x="42" y="9"/>
                    <a:pt x="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6"/>
            <p:cNvSpPr/>
            <p:nvPr/>
          </p:nvSpPr>
          <p:spPr>
            <a:xfrm>
              <a:off x="2490175" y="20771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6"/>
            <p:cNvSpPr/>
            <p:nvPr/>
          </p:nvSpPr>
          <p:spPr>
            <a:xfrm>
              <a:off x="2489000" y="2076875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48" y="0"/>
                  </a:moveTo>
                  <a:cubicBezTo>
                    <a:pt x="0" y="0"/>
                    <a:pt x="0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6"/>
            <p:cNvSpPr/>
            <p:nvPr/>
          </p:nvSpPr>
          <p:spPr>
            <a:xfrm>
              <a:off x="2492075" y="2076150"/>
              <a:ext cx="1600" cy="150"/>
            </a:xfrm>
            <a:custGeom>
              <a:avLst/>
              <a:gdLst/>
              <a:ahLst/>
              <a:cxnLst/>
              <a:rect l="l" t="t" r="r" b="b"/>
              <a:pathLst>
                <a:path w="64" h="6" extrusionOk="0">
                  <a:moveTo>
                    <a:pt x="58" y="0"/>
                  </a:moveTo>
                  <a:cubicBezTo>
                    <a:pt x="48" y="0"/>
                    <a:pt x="0" y="6"/>
                    <a:pt x="32" y="6"/>
                  </a:cubicBezTo>
                  <a:cubicBezTo>
                    <a:pt x="60" y="2"/>
                    <a:pt x="64" y="0"/>
                    <a:pt x="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6"/>
            <p:cNvSpPr/>
            <p:nvPr/>
          </p:nvSpPr>
          <p:spPr>
            <a:xfrm>
              <a:off x="2492550" y="2075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1"/>
                  </a:moveTo>
                  <a:cubicBezTo>
                    <a:pt x="37" y="1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6"/>
            <p:cNvSpPr/>
            <p:nvPr/>
          </p:nvSpPr>
          <p:spPr>
            <a:xfrm>
              <a:off x="2492550" y="2071600"/>
              <a:ext cx="1375" cy="250"/>
            </a:xfrm>
            <a:custGeom>
              <a:avLst/>
              <a:gdLst/>
              <a:ahLst/>
              <a:cxnLst/>
              <a:rect l="l" t="t" r="r" b="b"/>
              <a:pathLst>
                <a:path w="55" h="10" extrusionOk="0">
                  <a:moveTo>
                    <a:pt x="14" y="0"/>
                  </a:moveTo>
                  <a:cubicBezTo>
                    <a:pt x="13" y="0"/>
                    <a:pt x="7" y="3"/>
                    <a:pt x="1" y="9"/>
                  </a:cubicBezTo>
                  <a:cubicBezTo>
                    <a:pt x="13" y="3"/>
                    <a:pt x="16" y="0"/>
                    <a:pt x="14" y="0"/>
                  </a:cubicBezTo>
                  <a:close/>
                  <a:moveTo>
                    <a:pt x="46" y="0"/>
                  </a:moveTo>
                  <a:cubicBezTo>
                    <a:pt x="37" y="0"/>
                    <a:pt x="13" y="3"/>
                    <a:pt x="1" y="9"/>
                  </a:cubicBezTo>
                  <a:cubicBezTo>
                    <a:pt x="49" y="3"/>
                    <a:pt x="55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6"/>
            <p:cNvSpPr/>
            <p:nvPr/>
          </p:nvSpPr>
          <p:spPr>
            <a:xfrm>
              <a:off x="2487400" y="2068700"/>
              <a:ext cx="1425" cy="150"/>
            </a:xfrm>
            <a:custGeom>
              <a:avLst/>
              <a:gdLst/>
              <a:ahLst/>
              <a:cxnLst/>
              <a:rect l="l" t="t" r="r" b="b"/>
              <a:pathLst>
                <a:path w="57" h="6" extrusionOk="0">
                  <a:moveTo>
                    <a:pt x="9" y="1"/>
                  </a:moveTo>
                  <a:cubicBezTo>
                    <a:pt x="2" y="1"/>
                    <a:pt x="1" y="2"/>
                    <a:pt x="16" y="6"/>
                  </a:cubicBezTo>
                  <a:cubicBezTo>
                    <a:pt x="56" y="6"/>
                    <a:pt x="22" y="1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6"/>
            <p:cNvSpPr/>
            <p:nvPr/>
          </p:nvSpPr>
          <p:spPr>
            <a:xfrm>
              <a:off x="2481550" y="206437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6"/>
            <p:cNvSpPr/>
            <p:nvPr/>
          </p:nvSpPr>
          <p:spPr>
            <a:xfrm>
              <a:off x="2491675" y="2073900"/>
              <a:ext cx="1200" cy="325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6"/>
            <p:cNvSpPr/>
            <p:nvPr/>
          </p:nvSpPr>
          <p:spPr>
            <a:xfrm>
              <a:off x="2492750" y="2073900"/>
              <a:ext cx="525" cy="150"/>
            </a:xfrm>
            <a:custGeom>
              <a:avLst/>
              <a:gdLst/>
              <a:ahLst/>
              <a:cxnLst/>
              <a:rect l="l" t="t" r="r" b="b"/>
              <a:pathLst>
                <a:path w="21" h="6" extrusionOk="0">
                  <a:moveTo>
                    <a:pt x="5" y="0"/>
                  </a:moveTo>
                  <a:cubicBezTo>
                    <a:pt x="1" y="4"/>
                    <a:pt x="2" y="6"/>
                    <a:pt x="5" y="6"/>
                  </a:cubicBezTo>
                  <a:cubicBezTo>
                    <a:pt x="10" y="6"/>
                    <a:pt x="21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6"/>
            <p:cNvSpPr/>
            <p:nvPr/>
          </p:nvSpPr>
          <p:spPr>
            <a:xfrm>
              <a:off x="2487500" y="20736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lnTo>
                    <a:pt x="12" y="0"/>
                  </a:lnTo>
                  <a:cubicBezTo>
                    <a:pt x="1" y="0"/>
                    <a:pt x="1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2492850" y="20753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6"/>
            <p:cNvSpPr/>
            <p:nvPr/>
          </p:nvSpPr>
          <p:spPr>
            <a:xfrm>
              <a:off x="2492850" y="20750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cubicBezTo>
                    <a:pt x="1" y="1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6"/>
            <p:cNvSpPr/>
            <p:nvPr/>
          </p:nvSpPr>
          <p:spPr>
            <a:xfrm>
              <a:off x="2485125" y="20620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2483925" y="20706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2483325" y="2070625"/>
              <a:ext cx="3300" cy="25"/>
            </a:xfrm>
            <a:custGeom>
              <a:avLst/>
              <a:gdLst/>
              <a:ahLst/>
              <a:cxnLst/>
              <a:rect l="l" t="t" r="r" b="b"/>
              <a:pathLst>
                <a:path w="132" h="1" extrusionOk="0">
                  <a:moveTo>
                    <a:pt x="1" y="0"/>
                  </a:moveTo>
                  <a:cubicBezTo>
                    <a:pt x="48" y="0"/>
                    <a:pt x="72" y="0"/>
                    <a:pt x="132" y="0"/>
                  </a:cubicBezTo>
                  <a:cubicBezTo>
                    <a:pt x="84" y="0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6"/>
            <p:cNvSpPr/>
            <p:nvPr/>
          </p:nvSpPr>
          <p:spPr>
            <a:xfrm>
              <a:off x="2482150" y="20646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6"/>
            <p:cNvSpPr/>
            <p:nvPr/>
          </p:nvSpPr>
          <p:spPr>
            <a:xfrm>
              <a:off x="2492850" y="20753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3"/>
                  </a:moveTo>
                  <a:cubicBezTo>
                    <a:pt x="1" y="1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2487200" y="207627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48" y="1"/>
                  </a:moveTo>
                  <a:cubicBezTo>
                    <a:pt x="48" y="1"/>
                    <a:pt x="1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2489275" y="2075675"/>
              <a:ext cx="1625" cy="175"/>
            </a:xfrm>
            <a:custGeom>
              <a:avLst/>
              <a:gdLst/>
              <a:ahLst/>
              <a:cxnLst/>
              <a:rect l="l" t="t" r="r" b="b"/>
              <a:pathLst>
                <a:path w="65" h="7" extrusionOk="0">
                  <a:moveTo>
                    <a:pt x="49" y="1"/>
                  </a:moveTo>
                  <a:cubicBezTo>
                    <a:pt x="1" y="1"/>
                    <a:pt x="38" y="6"/>
                    <a:pt x="54" y="6"/>
                  </a:cubicBezTo>
                  <a:cubicBezTo>
                    <a:pt x="62" y="6"/>
                    <a:pt x="64" y="5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2490175" y="2075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6"/>
            <p:cNvSpPr/>
            <p:nvPr/>
          </p:nvSpPr>
          <p:spPr>
            <a:xfrm>
              <a:off x="2491975" y="2075075"/>
              <a:ext cx="2100" cy="25"/>
            </a:xfrm>
            <a:custGeom>
              <a:avLst/>
              <a:gdLst/>
              <a:ahLst/>
              <a:cxnLst/>
              <a:rect l="l" t="t" r="r" b="b"/>
              <a:pathLst>
                <a:path w="84" h="1" extrusionOk="0">
                  <a:moveTo>
                    <a:pt x="12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3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6"/>
            <p:cNvSpPr/>
            <p:nvPr/>
          </p:nvSpPr>
          <p:spPr>
            <a:xfrm>
              <a:off x="2487800" y="207567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0" y="1"/>
                  </a:moveTo>
                  <a:cubicBezTo>
                    <a:pt x="48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6"/>
            <p:cNvSpPr/>
            <p:nvPr/>
          </p:nvSpPr>
          <p:spPr>
            <a:xfrm>
              <a:off x="2488400" y="20753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6"/>
            <p:cNvSpPr/>
            <p:nvPr/>
          </p:nvSpPr>
          <p:spPr>
            <a:xfrm>
              <a:off x="2487500" y="2075550"/>
              <a:ext cx="425" cy="150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14" y="1"/>
                  </a:moveTo>
                  <a:cubicBezTo>
                    <a:pt x="12" y="1"/>
                    <a:pt x="8" y="2"/>
                    <a:pt x="1" y="6"/>
                  </a:cubicBezTo>
                  <a:cubicBezTo>
                    <a:pt x="8" y="6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6"/>
            <p:cNvSpPr/>
            <p:nvPr/>
          </p:nvSpPr>
          <p:spPr>
            <a:xfrm>
              <a:off x="2487800" y="2074050"/>
              <a:ext cx="825" cy="175"/>
            </a:xfrm>
            <a:custGeom>
              <a:avLst/>
              <a:gdLst/>
              <a:ahLst/>
              <a:cxnLst/>
              <a:rect l="l" t="t" r="r" b="b"/>
              <a:pathLst>
                <a:path w="33" h="7" extrusionOk="0">
                  <a:moveTo>
                    <a:pt x="27" y="1"/>
                  </a:moveTo>
                  <a:cubicBezTo>
                    <a:pt x="19" y="1"/>
                    <a:pt x="0" y="6"/>
                    <a:pt x="24" y="6"/>
                  </a:cubicBezTo>
                  <a:cubicBezTo>
                    <a:pt x="32" y="2"/>
                    <a:pt x="31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6"/>
            <p:cNvSpPr/>
            <p:nvPr/>
          </p:nvSpPr>
          <p:spPr>
            <a:xfrm>
              <a:off x="2485725" y="2074500"/>
              <a:ext cx="1200" cy="150"/>
            </a:xfrm>
            <a:custGeom>
              <a:avLst/>
              <a:gdLst/>
              <a:ahLst/>
              <a:cxnLst/>
              <a:rect l="l" t="t" r="r" b="b"/>
              <a:pathLst>
                <a:path w="48" h="6" extrusionOk="0">
                  <a:moveTo>
                    <a:pt x="48" y="0"/>
                  </a:moveTo>
                  <a:cubicBezTo>
                    <a:pt x="16" y="0"/>
                    <a:pt x="0" y="5"/>
                    <a:pt x="11" y="5"/>
                  </a:cubicBezTo>
                  <a:cubicBezTo>
                    <a:pt x="16" y="5"/>
                    <a:pt x="28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6"/>
            <p:cNvSpPr/>
            <p:nvPr/>
          </p:nvSpPr>
          <p:spPr>
            <a:xfrm>
              <a:off x="2484925" y="2074200"/>
              <a:ext cx="1100" cy="325"/>
            </a:xfrm>
            <a:custGeom>
              <a:avLst/>
              <a:gdLst/>
              <a:ahLst/>
              <a:cxnLst/>
              <a:rect l="l" t="t" r="r" b="b"/>
              <a:pathLst>
                <a:path w="44" h="13" extrusionOk="0">
                  <a:moveTo>
                    <a:pt x="8" y="0"/>
                  </a:moveTo>
                  <a:cubicBezTo>
                    <a:pt x="1" y="0"/>
                    <a:pt x="8" y="5"/>
                    <a:pt x="21" y="9"/>
                  </a:cubicBezTo>
                  <a:lnTo>
                    <a:pt x="21" y="9"/>
                  </a:lnTo>
                  <a:cubicBezTo>
                    <a:pt x="17" y="7"/>
                    <a:pt x="12" y="4"/>
                    <a:pt x="8" y="0"/>
                  </a:cubicBezTo>
                  <a:close/>
                  <a:moveTo>
                    <a:pt x="21" y="9"/>
                  </a:moveTo>
                  <a:lnTo>
                    <a:pt x="21" y="9"/>
                  </a:lnTo>
                  <a:cubicBezTo>
                    <a:pt x="28" y="12"/>
                    <a:pt x="36" y="12"/>
                    <a:pt x="44" y="12"/>
                  </a:cubicBezTo>
                  <a:cubicBezTo>
                    <a:pt x="36" y="12"/>
                    <a:pt x="27" y="11"/>
                    <a:pt x="21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2487500" y="2073000"/>
              <a:ext cx="1800" cy="2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1" y="1"/>
                  </a:moveTo>
                  <a:cubicBezTo>
                    <a:pt x="12" y="1"/>
                    <a:pt x="60" y="1"/>
                    <a:pt x="72" y="1"/>
                  </a:cubicBezTo>
                  <a:cubicBezTo>
                    <a:pt x="48" y="1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2482750" y="2071525"/>
              <a:ext cx="1600" cy="150"/>
            </a:xfrm>
            <a:custGeom>
              <a:avLst/>
              <a:gdLst/>
              <a:ahLst/>
              <a:cxnLst/>
              <a:rect l="l" t="t" r="r" b="b"/>
              <a:pathLst>
                <a:path w="64" h="6" extrusionOk="0">
                  <a:moveTo>
                    <a:pt x="0" y="0"/>
                  </a:moveTo>
                  <a:cubicBezTo>
                    <a:pt x="0" y="0"/>
                    <a:pt x="32" y="5"/>
                    <a:pt x="49" y="5"/>
                  </a:cubicBezTo>
                  <a:cubicBezTo>
                    <a:pt x="58" y="5"/>
                    <a:pt x="64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2481250" y="2067050"/>
              <a:ext cx="1125" cy="150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12" y="1"/>
                  </a:moveTo>
                  <a:cubicBezTo>
                    <a:pt x="1" y="4"/>
                    <a:pt x="2" y="6"/>
                    <a:pt x="7" y="6"/>
                  </a:cubicBezTo>
                  <a:cubicBezTo>
                    <a:pt x="18" y="6"/>
                    <a:pt x="44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2482150" y="2065850"/>
              <a:ext cx="1200" cy="325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6"/>
            <p:cNvSpPr/>
            <p:nvPr/>
          </p:nvSpPr>
          <p:spPr>
            <a:xfrm>
              <a:off x="2480650" y="20652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6"/>
            <p:cNvSpPr/>
            <p:nvPr/>
          </p:nvSpPr>
          <p:spPr>
            <a:xfrm>
              <a:off x="2518450" y="20792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3" y="1"/>
                  </a:moveTo>
                  <a:cubicBezTo>
                    <a:pt x="13" y="1"/>
                    <a:pt x="37" y="1"/>
                    <a:pt x="48" y="1"/>
                  </a:cubicBezTo>
                  <a:cubicBezTo>
                    <a:pt x="37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6"/>
            <p:cNvSpPr/>
            <p:nvPr/>
          </p:nvSpPr>
          <p:spPr>
            <a:xfrm>
              <a:off x="2516375" y="20786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cubicBezTo>
                    <a:pt x="0" y="1"/>
                    <a:pt x="0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2516175" y="2078075"/>
              <a:ext cx="1225" cy="225"/>
            </a:xfrm>
            <a:custGeom>
              <a:avLst/>
              <a:gdLst/>
              <a:ahLst/>
              <a:cxnLst/>
              <a:rect l="l" t="t" r="r" b="b"/>
              <a:pathLst>
                <a:path w="49" h="9" extrusionOk="0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25" y="2"/>
                    <a:pt x="20" y="3"/>
                    <a:pt x="17" y="3"/>
                  </a:cubicBezTo>
                  <a:lnTo>
                    <a:pt x="17" y="3"/>
                  </a:lnTo>
                  <a:cubicBezTo>
                    <a:pt x="2" y="7"/>
                    <a:pt x="1" y="9"/>
                    <a:pt x="5" y="9"/>
                  </a:cubicBezTo>
                  <a:cubicBezTo>
                    <a:pt x="10" y="9"/>
                    <a:pt x="19" y="7"/>
                    <a:pt x="26" y="4"/>
                  </a:cubicBezTo>
                  <a:lnTo>
                    <a:pt x="26" y="4"/>
                  </a:lnTo>
                  <a:cubicBezTo>
                    <a:pt x="37" y="3"/>
                    <a:pt x="49" y="0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2519650" y="207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2519650" y="20780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0"/>
                  </a:moveTo>
                  <a:cubicBezTo>
                    <a:pt x="12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2519350" y="2077625"/>
              <a:ext cx="1350" cy="175"/>
            </a:xfrm>
            <a:custGeom>
              <a:avLst/>
              <a:gdLst/>
              <a:ahLst/>
              <a:cxnLst/>
              <a:rect l="l" t="t" r="r" b="b"/>
              <a:pathLst>
                <a:path w="54" h="7" extrusionOk="0">
                  <a:moveTo>
                    <a:pt x="48" y="1"/>
                  </a:moveTo>
                  <a:cubicBezTo>
                    <a:pt x="45" y="1"/>
                    <a:pt x="32" y="2"/>
                    <a:pt x="1" y="6"/>
                  </a:cubicBezTo>
                  <a:cubicBezTo>
                    <a:pt x="16" y="6"/>
                    <a:pt x="53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2518450" y="20777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3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2518150" y="20777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7" y="0"/>
                  </a:moveTo>
                  <a:cubicBezTo>
                    <a:pt x="1" y="0"/>
                    <a:pt x="25" y="0"/>
                    <a:pt x="37" y="0"/>
                  </a:cubicBezTo>
                  <a:cubicBezTo>
                    <a:pt x="37" y="0"/>
                    <a:pt x="25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2517850" y="2077775"/>
              <a:ext cx="1225" cy="250"/>
            </a:xfrm>
            <a:custGeom>
              <a:avLst/>
              <a:gdLst/>
              <a:ahLst/>
              <a:cxnLst/>
              <a:rect l="l" t="t" r="r" b="b"/>
              <a:pathLst>
                <a:path w="49" h="10" extrusionOk="0">
                  <a:moveTo>
                    <a:pt x="1" y="0"/>
                  </a:moveTo>
                  <a:cubicBezTo>
                    <a:pt x="7" y="6"/>
                    <a:pt x="19" y="9"/>
                    <a:pt x="29" y="9"/>
                  </a:cubicBezTo>
                  <a:cubicBezTo>
                    <a:pt x="40" y="9"/>
                    <a:pt x="49" y="6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2515125" y="2078075"/>
              <a:ext cx="575" cy="275"/>
            </a:xfrm>
            <a:custGeom>
              <a:avLst/>
              <a:gdLst/>
              <a:ahLst/>
              <a:cxnLst/>
              <a:rect l="l" t="t" r="r" b="b"/>
              <a:pathLst>
                <a:path w="23" h="11" extrusionOk="0">
                  <a:moveTo>
                    <a:pt x="15" y="0"/>
                  </a:moveTo>
                  <a:cubicBezTo>
                    <a:pt x="3" y="8"/>
                    <a:pt x="0" y="11"/>
                    <a:pt x="1" y="11"/>
                  </a:cubicBezTo>
                  <a:cubicBezTo>
                    <a:pt x="4" y="11"/>
                    <a:pt x="23" y="0"/>
                    <a:pt x="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2518925" y="2077175"/>
              <a:ext cx="1350" cy="150"/>
            </a:xfrm>
            <a:custGeom>
              <a:avLst/>
              <a:gdLst/>
              <a:ahLst/>
              <a:cxnLst/>
              <a:rect l="l" t="t" r="r" b="b"/>
              <a:pathLst>
                <a:path w="54" h="6" extrusionOk="0">
                  <a:moveTo>
                    <a:pt x="53" y="0"/>
                  </a:moveTo>
                  <a:cubicBezTo>
                    <a:pt x="45" y="0"/>
                    <a:pt x="0" y="6"/>
                    <a:pt x="3" y="6"/>
                  </a:cubicBezTo>
                  <a:cubicBezTo>
                    <a:pt x="4" y="6"/>
                    <a:pt x="18" y="4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2518450" y="20771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1" y="0"/>
                  </a:lnTo>
                  <a:cubicBezTo>
                    <a:pt x="1" y="0"/>
                    <a:pt x="13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2516975" y="2077475"/>
              <a:ext cx="1200" cy="325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6"/>
            <p:cNvSpPr/>
            <p:nvPr/>
          </p:nvSpPr>
          <p:spPr>
            <a:xfrm>
              <a:off x="2519950" y="2076875"/>
              <a:ext cx="850" cy="250"/>
            </a:xfrm>
            <a:custGeom>
              <a:avLst/>
              <a:gdLst/>
              <a:ahLst/>
              <a:cxnLst/>
              <a:rect l="l" t="t" r="r" b="b"/>
              <a:pathLst>
                <a:path w="34" h="10" extrusionOk="0">
                  <a:moveTo>
                    <a:pt x="0" y="0"/>
                  </a:moveTo>
                  <a:cubicBezTo>
                    <a:pt x="18" y="6"/>
                    <a:pt x="30" y="9"/>
                    <a:pt x="32" y="9"/>
                  </a:cubicBezTo>
                  <a:cubicBezTo>
                    <a:pt x="33" y="9"/>
                    <a:pt x="24" y="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6"/>
            <p:cNvSpPr/>
            <p:nvPr/>
          </p:nvSpPr>
          <p:spPr>
            <a:xfrm>
              <a:off x="2520000" y="2076500"/>
              <a:ext cx="1775" cy="175"/>
            </a:xfrm>
            <a:custGeom>
              <a:avLst/>
              <a:gdLst/>
              <a:ahLst/>
              <a:cxnLst/>
              <a:rect l="l" t="t" r="r" b="b"/>
              <a:pathLst>
                <a:path w="71" h="7" extrusionOk="0">
                  <a:moveTo>
                    <a:pt x="5" y="0"/>
                  </a:moveTo>
                  <a:cubicBezTo>
                    <a:pt x="0" y="0"/>
                    <a:pt x="0" y="1"/>
                    <a:pt x="10" y="4"/>
                  </a:cubicBezTo>
                  <a:cubicBezTo>
                    <a:pt x="38" y="6"/>
                    <a:pt x="52" y="7"/>
                    <a:pt x="57" y="7"/>
                  </a:cubicBezTo>
                  <a:cubicBezTo>
                    <a:pt x="71" y="7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2518600" y="2077175"/>
              <a:ext cx="1075" cy="150"/>
            </a:xfrm>
            <a:custGeom>
              <a:avLst/>
              <a:gdLst/>
              <a:ahLst/>
              <a:cxnLst/>
              <a:rect l="l" t="t" r="r" b="b"/>
              <a:pathLst>
                <a:path w="43" h="6" extrusionOk="0">
                  <a:moveTo>
                    <a:pt x="42" y="0"/>
                  </a:moveTo>
                  <a:cubicBezTo>
                    <a:pt x="27" y="0"/>
                    <a:pt x="0" y="6"/>
                    <a:pt x="5" y="6"/>
                  </a:cubicBezTo>
                  <a:cubicBezTo>
                    <a:pt x="8" y="6"/>
                    <a:pt x="19" y="4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6"/>
            <p:cNvSpPr/>
            <p:nvPr/>
          </p:nvSpPr>
          <p:spPr>
            <a:xfrm>
              <a:off x="2518750" y="20768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6"/>
            <p:cNvSpPr/>
            <p:nvPr/>
          </p:nvSpPr>
          <p:spPr>
            <a:xfrm>
              <a:off x="2516075" y="2077325"/>
              <a:ext cx="1800" cy="175"/>
            </a:xfrm>
            <a:custGeom>
              <a:avLst/>
              <a:gdLst/>
              <a:ahLst/>
              <a:cxnLst/>
              <a:rect l="l" t="t" r="r" b="b"/>
              <a:pathLst>
                <a:path w="72" h="7" extrusionOk="0">
                  <a:moveTo>
                    <a:pt x="24" y="1"/>
                  </a:moveTo>
                  <a:cubicBezTo>
                    <a:pt x="16" y="1"/>
                    <a:pt x="8" y="2"/>
                    <a:pt x="1" y="6"/>
                  </a:cubicBezTo>
                  <a:lnTo>
                    <a:pt x="72" y="6"/>
                  </a:lnTo>
                  <a:cubicBezTo>
                    <a:pt x="56" y="6"/>
                    <a:pt x="40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2516675" y="2077175"/>
              <a:ext cx="1500" cy="25"/>
            </a:xfrm>
            <a:custGeom>
              <a:avLst/>
              <a:gdLst/>
              <a:ahLst/>
              <a:cxnLst/>
              <a:rect l="l" t="t" r="r" b="b"/>
              <a:pathLst>
                <a:path w="60" h="1" extrusionOk="0">
                  <a:moveTo>
                    <a:pt x="60" y="0"/>
                  </a:moveTo>
                  <a:cubicBezTo>
                    <a:pt x="48" y="0"/>
                    <a:pt x="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2517575" y="207717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6"/>
            <p:cNvSpPr/>
            <p:nvPr/>
          </p:nvSpPr>
          <p:spPr>
            <a:xfrm>
              <a:off x="2518850" y="2076575"/>
              <a:ext cx="225" cy="150"/>
            </a:xfrm>
            <a:custGeom>
              <a:avLst/>
              <a:gdLst/>
              <a:ahLst/>
              <a:cxnLst/>
              <a:rect l="l" t="t" r="r" b="b"/>
              <a:pathLst>
                <a:path w="9" h="6" extrusionOk="0">
                  <a:moveTo>
                    <a:pt x="9" y="1"/>
                  </a:moveTo>
                  <a:cubicBezTo>
                    <a:pt x="1" y="1"/>
                    <a:pt x="3" y="6"/>
                    <a:pt x="6" y="6"/>
                  </a:cubicBezTo>
                  <a:cubicBezTo>
                    <a:pt x="7" y="6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6"/>
            <p:cNvSpPr/>
            <p:nvPr/>
          </p:nvSpPr>
          <p:spPr>
            <a:xfrm>
              <a:off x="2518750" y="2076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6"/>
            <p:cNvSpPr/>
            <p:nvPr/>
          </p:nvSpPr>
          <p:spPr>
            <a:xfrm>
              <a:off x="2518150" y="20762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6"/>
            <p:cNvSpPr/>
            <p:nvPr/>
          </p:nvSpPr>
          <p:spPr>
            <a:xfrm>
              <a:off x="2517850" y="20768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cubicBezTo>
                    <a:pt x="13" y="0"/>
                    <a:pt x="1" y="0"/>
                    <a:pt x="25" y="0"/>
                  </a:cubicBezTo>
                  <a:cubicBezTo>
                    <a:pt x="25" y="0"/>
                    <a:pt x="13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2519050" y="20765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3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24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2519050" y="2076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2517850" y="207687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49" y="0"/>
                  </a:moveTo>
                  <a:cubicBezTo>
                    <a:pt x="1" y="0"/>
                    <a:pt x="37" y="0"/>
                    <a:pt x="49" y="0"/>
                  </a:cubicBezTo>
                  <a:cubicBezTo>
                    <a:pt x="37" y="0"/>
                    <a:pt x="37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2513700" y="2075975"/>
              <a:ext cx="4775" cy="325"/>
            </a:xfrm>
            <a:custGeom>
              <a:avLst/>
              <a:gdLst/>
              <a:ahLst/>
              <a:cxnLst/>
              <a:rect l="l" t="t" r="r" b="b"/>
              <a:pathLst>
                <a:path w="191" h="13" extrusionOk="0">
                  <a:moveTo>
                    <a:pt x="0" y="1"/>
                  </a:moveTo>
                  <a:cubicBezTo>
                    <a:pt x="12" y="1"/>
                    <a:pt x="0" y="13"/>
                    <a:pt x="12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7" y="1"/>
                  </a:cubicBezTo>
                  <a:close/>
                  <a:moveTo>
                    <a:pt x="137" y="4"/>
                  </a:moveTo>
                  <a:cubicBezTo>
                    <a:pt x="119" y="4"/>
                    <a:pt x="101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2518450" y="2076150"/>
              <a:ext cx="1225" cy="150"/>
            </a:xfrm>
            <a:custGeom>
              <a:avLst/>
              <a:gdLst/>
              <a:ahLst/>
              <a:cxnLst/>
              <a:rect l="l" t="t" r="r" b="b"/>
              <a:pathLst>
                <a:path w="49" h="6" extrusionOk="0">
                  <a:moveTo>
                    <a:pt x="43" y="0"/>
                  </a:moveTo>
                  <a:cubicBezTo>
                    <a:pt x="40" y="0"/>
                    <a:pt x="29" y="2"/>
                    <a:pt x="1" y="6"/>
                  </a:cubicBezTo>
                  <a:cubicBezTo>
                    <a:pt x="17" y="6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2516375" y="2076350"/>
              <a:ext cx="2400" cy="250"/>
            </a:xfrm>
            <a:custGeom>
              <a:avLst/>
              <a:gdLst/>
              <a:ahLst/>
              <a:cxnLst/>
              <a:rect l="l" t="t" r="r" b="b"/>
              <a:pathLst>
                <a:path w="96" h="10" extrusionOk="0">
                  <a:moveTo>
                    <a:pt x="66" y="1"/>
                  </a:moveTo>
                  <a:cubicBezTo>
                    <a:pt x="57" y="1"/>
                    <a:pt x="42" y="4"/>
                    <a:pt x="0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2514300" y="2077175"/>
              <a:ext cx="1200" cy="375"/>
            </a:xfrm>
            <a:custGeom>
              <a:avLst/>
              <a:gdLst/>
              <a:ahLst/>
              <a:cxnLst/>
              <a:rect l="l" t="t" r="r" b="b"/>
              <a:pathLst>
                <a:path w="48" h="15" extrusionOk="0">
                  <a:moveTo>
                    <a:pt x="24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8" y="0"/>
                  </a:cubicBezTo>
                  <a:close/>
                  <a:moveTo>
                    <a:pt x="33" y="4"/>
                  </a:moveTo>
                  <a:cubicBezTo>
                    <a:pt x="2" y="11"/>
                    <a:pt x="1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2516675" y="20771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2515175" y="207687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48" y="0"/>
                  </a:moveTo>
                  <a:cubicBezTo>
                    <a:pt x="13" y="0"/>
                    <a:pt x="1" y="0"/>
                    <a:pt x="48" y="0"/>
                  </a:cubicBezTo>
                  <a:cubicBezTo>
                    <a:pt x="48" y="0"/>
                    <a:pt x="37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2518450" y="2076150"/>
              <a:ext cx="1450" cy="150"/>
            </a:xfrm>
            <a:custGeom>
              <a:avLst/>
              <a:gdLst/>
              <a:ahLst/>
              <a:cxnLst/>
              <a:rect l="l" t="t" r="r" b="b"/>
              <a:pathLst>
                <a:path w="58" h="6" extrusionOk="0">
                  <a:moveTo>
                    <a:pt x="54" y="0"/>
                  </a:moveTo>
                  <a:cubicBezTo>
                    <a:pt x="46" y="0"/>
                    <a:pt x="1" y="6"/>
                    <a:pt x="25" y="6"/>
                  </a:cubicBezTo>
                  <a:cubicBezTo>
                    <a:pt x="52" y="2"/>
                    <a:pt x="58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2518750" y="2075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1"/>
                  </a:moveTo>
                  <a:cubicBezTo>
                    <a:pt x="36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2518750" y="2071600"/>
              <a:ext cx="1375" cy="250"/>
            </a:xfrm>
            <a:custGeom>
              <a:avLst/>
              <a:gdLst/>
              <a:ahLst/>
              <a:cxnLst/>
              <a:rect l="l" t="t" r="r" b="b"/>
              <a:pathLst>
                <a:path w="55" h="10" extrusionOk="0">
                  <a:moveTo>
                    <a:pt x="14" y="0"/>
                  </a:moveTo>
                  <a:cubicBezTo>
                    <a:pt x="13" y="0"/>
                    <a:pt x="7" y="3"/>
                    <a:pt x="1" y="9"/>
                  </a:cubicBezTo>
                  <a:cubicBezTo>
                    <a:pt x="13" y="3"/>
                    <a:pt x="16" y="0"/>
                    <a:pt x="14" y="0"/>
                  </a:cubicBezTo>
                  <a:close/>
                  <a:moveTo>
                    <a:pt x="45" y="0"/>
                  </a:moveTo>
                  <a:cubicBezTo>
                    <a:pt x="36" y="0"/>
                    <a:pt x="13" y="3"/>
                    <a:pt x="1" y="9"/>
                  </a:cubicBezTo>
                  <a:cubicBezTo>
                    <a:pt x="48" y="3"/>
                    <a:pt x="54" y="0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2513600" y="2068700"/>
              <a:ext cx="1600" cy="150"/>
            </a:xfrm>
            <a:custGeom>
              <a:avLst/>
              <a:gdLst/>
              <a:ahLst/>
              <a:cxnLst/>
              <a:rect l="l" t="t" r="r" b="b"/>
              <a:pathLst>
                <a:path w="64" h="6" extrusionOk="0">
                  <a:moveTo>
                    <a:pt x="11" y="1"/>
                  </a:moveTo>
                  <a:cubicBezTo>
                    <a:pt x="3" y="1"/>
                    <a:pt x="0" y="2"/>
                    <a:pt x="16" y="6"/>
                  </a:cubicBezTo>
                  <a:cubicBezTo>
                    <a:pt x="64" y="6"/>
                    <a:pt x="27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2508050" y="2064375"/>
              <a:ext cx="600" cy="325"/>
            </a:xfrm>
            <a:custGeom>
              <a:avLst/>
              <a:gdLst/>
              <a:ahLst/>
              <a:cxnLst/>
              <a:rect l="l" t="t" r="r" b="b"/>
              <a:pathLst>
                <a:path w="24" h="13" extrusionOk="0">
                  <a:moveTo>
                    <a:pt x="0" y="0"/>
                  </a:moveTo>
                  <a:cubicBezTo>
                    <a:pt x="0" y="12"/>
                    <a:pt x="12" y="12"/>
                    <a:pt x="24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2517850" y="2073900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49" y="0"/>
                  </a:moveTo>
                  <a:lnTo>
                    <a:pt x="49" y="0"/>
                  </a:lnTo>
                  <a:cubicBezTo>
                    <a:pt x="25" y="12"/>
                    <a:pt x="1" y="12"/>
                    <a:pt x="25" y="12"/>
                  </a:cubicBezTo>
                  <a:cubicBezTo>
                    <a:pt x="37" y="12"/>
                    <a:pt x="49" y="12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2519050" y="2073900"/>
              <a:ext cx="425" cy="150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1" y="0"/>
                  </a:moveTo>
                  <a:cubicBezTo>
                    <a:pt x="1" y="4"/>
                    <a:pt x="3" y="6"/>
                    <a:pt x="6" y="6"/>
                  </a:cubicBezTo>
                  <a:cubicBezTo>
                    <a:pt x="11" y="6"/>
                    <a:pt x="1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2513700" y="20736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6"/>
            <p:cNvSpPr/>
            <p:nvPr/>
          </p:nvSpPr>
          <p:spPr>
            <a:xfrm>
              <a:off x="2519050" y="20753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6"/>
            <p:cNvSpPr/>
            <p:nvPr/>
          </p:nvSpPr>
          <p:spPr>
            <a:xfrm>
              <a:off x="2519075" y="2075250"/>
              <a:ext cx="300" cy="150"/>
            </a:xfrm>
            <a:custGeom>
              <a:avLst/>
              <a:gdLst/>
              <a:ahLst/>
              <a:cxnLst/>
              <a:rect l="l" t="t" r="r" b="b"/>
              <a:pathLst>
                <a:path w="12" h="6" extrusionOk="0">
                  <a:moveTo>
                    <a:pt x="4" y="1"/>
                  </a:moveTo>
                  <a:cubicBezTo>
                    <a:pt x="1" y="1"/>
                    <a:pt x="4" y="6"/>
                    <a:pt x="12" y="6"/>
                  </a:cubicBezTo>
                  <a:cubicBezTo>
                    <a:pt x="8" y="2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6"/>
            <p:cNvSpPr/>
            <p:nvPr/>
          </p:nvSpPr>
          <p:spPr>
            <a:xfrm>
              <a:off x="2511325" y="20620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6"/>
            <p:cNvSpPr/>
            <p:nvPr/>
          </p:nvSpPr>
          <p:spPr>
            <a:xfrm>
              <a:off x="2510425" y="2070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6"/>
            <p:cNvSpPr/>
            <p:nvPr/>
          </p:nvSpPr>
          <p:spPr>
            <a:xfrm>
              <a:off x="2509825" y="2070625"/>
              <a:ext cx="3000" cy="25"/>
            </a:xfrm>
            <a:custGeom>
              <a:avLst/>
              <a:gdLst/>
              <a:ahLst/>
              <a:cxnLst/>
              <a:rect l="l" t="t" r="r" b="b"/>
              <a:pathLst>
                <a:path w="120" h="1" extrusionOk="0">
                  <a:moveTo>
                    <a:pt x="1" y="0"/>
                  </a:moveTo>
                  <a:cubicBezTo>
                    <a:pt x="36" y="0"/>
                    <a:pt x="72" y="0"/>
                    <a:pt x="120" y="0"/>
                  </a:cubicBezTo>
                  <a:cubicBezTo>
                    <a:pt x="72" y="0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6"/>
            <p:cNvSpPr/>
            <p:nvPr/>
          </p:nvSpPr>
          <p:spPr>
            <a:xfrm>
              <a:off x="2508325" y="20646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cubicBezTo>
                    <a:pt x="25" y="0"/>
                    <a:pt x="1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6"/>
            <p:cNvSpPr/>
            <p:nvPr/>
          </p:nvSpPr>
          <p:spPr>
            <a:xfrm>
              <a:off x="2519050" y="20753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3"/>
                  </a:moveTo>
                  <a:cubicBezTo>
                    <a:pt x="1" y="1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6"/>
            <p:cNvSpPr/>
            <p:nvPr/>
          </p:nvSpPr>
          <p:spPr>
            <a:xfrm>
              <a:off x="2513400" y="2076275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48" y="1"/>
                  </a:moveTo>
                  <a:cubicBezTo>
                    <a:pt x="48" y="1"/>
                    <a:pt x="0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6"/>
            <p:cNvSpPr/>
            <p:nvPr/>
          </p:nvSpPr>
          <p:spPr>
            <a:xfrm>
              <a:off x="2515475" y="2075675"/>
              <a:ext cx="1625" cy="175"/>
            </a:xfrm>
            <a:custGeom>
              <a:avLst/>
              <a:gdLst/>
              <a:ahLst/>
              <a:cxnLst/>
              <a:rect l="l" t="t" r="r" b="b"/>
              <a:pathLst>
                <a:path w="65" h="7" extrusionOk="0">
                  <a:moveTo>
                    <a:pt x="48" y="1"/>
                  </a:moveTo>
                  <a:cubicBezTo>
                    <a:pt x="1" y="1"/>
                    <a:pt x="38" y="6"/>
                    <a:pt x="54" y="6"/>
                  </a:cubicBezTo>
                  <a:cubicBezTo>
                    <a:pt x="62" y="6"/>
                    <a:pt x="64" y="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6"/>
            <p:cNvSpPr/>
            <p:nvPr/>
          </p:nvSpPr>
          <p:spPr>
            <a:xfrm>
              <a:off x="2516375" y="2075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6"/>
            <p:cNvSpPr/>
            <p:nvPr/>
          </p:nvSpPr>
          <p:spPr>
            <a:xfrm>
              <a:off x="2518150" y="2075075"/>
              <a:ext cx="2125" cy="25"/>
            </a:xfrm>
            <a:custGeom>
              <a:avLst/>
              <a:gdLst/>
              <a:ahLst/>
              <a:cxnLst/>
              <a:rect l="l" t="t" r="r" b="b"/>
              <a:pathLst>
                <a:path w="85" h="1" extrusionOk="0">
                  <a:moveTo>
                    <a:pt x="13" y="1"/>
                  </a:moveTo>
                  <a:cubicBezTo>
                    <a:pt x="13" y="1"/>
                    <a:pt x="60" y="1"/>
                    <a:pt x="49" y="1"/>
                  </a:cubicBezTo>
                  <a:cubicBezTo>
                    <a:pt x="84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6"/>
            <p:cNvSpPr/>
            <p:nvPr/>
          </p:nvSpPr>
          <p:spPr>
            <a:xfrm>
              <a:off x="2514000" y="2075675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0" y="1"/>
                  </a:moveTo>
                  <a:cubicBezTo>
                    <a:pt x="48" y="1"/>
                    <a:pt x="48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6"/>
            <p:cNvSpPr/>
            <p:nvPr/>
          </p:nvSpPr>
          <p:spPr>
            <a:xfrm>
              <a:off x="2514600" y="207537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6"/>
            <p:cNvSpPr/>
            <p:nvPr/>
          </p:nvSpPr>
          <p:spPr>
            <a:xfrm>
              <a:off x="2513700" y="2075550"/>
              <a:ext cx="425" cy="150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14" y="1"/>
                  </a:moveTo>
                  <a:cubicBezTo>
                    <a:pt x="12" y="1"/>
                    <a:pt x="8" y="2"/>
                    <a:pt x="0" y="6"/>
                  </a:cubicBezTo>
                  <a:cubicBezTo>
                    <a:pt x="8" y="6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6"/>
            <p:cNvSpPr/>
            <p:nvPr/>
          </p:nvSpPr>
          <p:spPr>
            <a:xfrm>
              <a:off x="2514000" y="2074050"/>
              <a:ext cx="800" cy="175"/>
            </a:xfrm>
            <a:custGeom>
              <a:avLst/>
              <a:gdLst/>
              <a:ahLst/>
              <a:cxnLst/>
              <a:rect l="l" t="t" r="r" b="b"/>
              <a:pathLst>
                <a:path w="32" h="7" extrusionOk="0">
                  <a:moveTo>
                    <a:pt x="27" y="1"/>
                  </a:moveTo>
                  <a:cubicBezTo>
                    <a:pt x="19" y="1"/>
                    <a:pt x="0" y="6"/>
                    <a:pt x="24" y="6"/>
                  </a:cubicBezTo>
                  <a:cubicBezTo>
                    <a:pt x="32" y="2"/>
                    <a:pt x="31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6"/>
            <p:cNvSpPr/>
            <p:nvPr/>
          </p:nvSpPr>
          <p:spPr>
            <a:xfrm>
              <a:off x="2511900" y="2074500"/>
              <a:ext cx="1225" cy="150"/>
            </a:xfrm>
            <a:custGeom>
              <a:avLst/>
              <a:gdLst/>
              <a:ahLst/>
              <a:cxnLst/>
              <a:rect l="l" t="t" r="r" b="b"/>
              <a:pathLst>
                <a:path w="49" h="6" extrusionOk="0">
                  <a:moveTo>
                    <a:pt x="48" y="0"/>
                  </a:moveTo>
                  <a:cubicBezTo>
                    <a:pt x="17" y="0"/>
                    <a:pt x="1" y="5"/>
                    <a:pt x="11" y="5"/>
                  </a:cubicBezTo>
                  <a:cubicBezTo>
                    <a:pt x="17" y="5"/>
                    <a:pt x="29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6"/>
            <p:cNvSpPr/>
            <p:nvPr/>
          </p:nvSpPr>
          <p:spPr>
            <a:xfrm>
              <a:off x="2511325" y="2074200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0" y="0"/>
                  </a:move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6"/>
            <p:cNvSpPr/>
            <p:nvPr/>
          </p:nvSpPr>
          <p:spPr>
            <a:xfrm>
              <a:off x="2513700" y="2073000"/>
              <a:ext cx="1800" cy="2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0" y="1"/>
                  </a:moveTo>
                  <a:cubicBezTo>
                    <a:pt x="12" y="1"/>
                    <a:pt x="60" y="1"/>
                    <a:pt x="72" y="1"/>
                  </a:cubicBezTo>
                  <a:cubicBezTo>
                    <a:pt x="48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6"/>
            <p:cNvSpPr/>
            <p:nvPr/>
          </p:nvSpPr>
          <p:spPr>
            <a:xfrm>
              <a:off x="2508925" y="2071525"/>
              <a:ext cx="1625" cy="150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1" y="0"/>
                  </a:moveTo>
                  <a:cubicBezTo>
                    <a:pt x="9" y="0"/>
                    <a:pt x="38" y="5"/>
                    <a:pt x="53" y="5"/>
                  </a:cubicBezTo>
                  <a:cubicBezTo>
                    <a:pt x="60" y="5"/>
                    <a:pt x="64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6"/>
            <p:cNvSpPr/>
            <p:nvPr/>
          </p:nvSpPr>
          <p:spPr>
            <a:xfrm>
              <a:off x="2517575" y="2056925"/>
              <a:ext cx="1500" cy="25"/>
            </a:xfrm>
            <a:custGeom>
              <a:avLst/>
              <a:gdLst/>
              <a:ahLst/>
              <a:cxnLst/>
              <a:rect l="l" t="t" r="r" b="b"/>
              <a:pathLst>
                <a:path w="60" h="1" extrusionOk="0">
                  <a:moveTo>
                    <a:pt x="60" y="1"/>
                  </a:moveTo>
                  <a:cubicBezTo>
                    <a:pt x="0" y="1"/>
                    <a:pt x="48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6"/>
            <p:cNvSpPr/>
            <p:nvPr/>
          </p:nvSpPr>
          <p:spPr>
            <a:xfrm>
              <a:off x="2516975" y="2056925"/>
              <a:ext cx="1500" cy="25"/>
            </a:xfrm>
            <a:custGeom>
              <a:avLst/>
              <a:gdLst/>
              <a:ahLst/>
              <a:cxnLst/>
              <a:rect l="l" t="t" r="r" b="b"/>
              <a:pathLst>
                <a:path w="60" h="1" extrusionOk="0">
                  <a:moveTo>
                    <a:pt x="60" y="1"/>
                  </a:moveTo>
                  <a:cubicBezTo>
                    <a:pt x="0" y="1"/>
                    <a:pt x="12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6"/>
            <p:cNvSpPr/>
            <p:nvPr/>
          </p:nvSpPr>
          <p:spPr>
            <a:xfrm>
              <a:off x="2507450" y="2067050"/>
              <a:ext cx="1100" cy="150"/>
            </a:xfrm>
            <a:custGeom>
              <a:avLst/>
              <a:gdLst/>
              <a:ahLst/>
              <a:cxnLst/>
              <a:rect l="l" t="t" r="r" b="b"/>
              <a:pathLst>
                <a:path w="44" h="6" extrusionOk="0">
                  <a:moveTo>
                    <a:pt x="12" y="1"/>
                  </a:moveTo>
                  <a:cubicBezTo>
                    <a:pt x="0" y="4"/>
                    <a:pt x="2" y="6"/>
                    <a:pt x="7" y="6"/>
                  </a:cubicBezTo>
                  <a:cubicBezTo>
                    <a:pt x="17" y="6"/>
                    <a:pt x="44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6"/>
            <p:cNvSpPr/>
            <p:nvPr/>
          </p:nvSpPr>
          <p:spPr>
            <a:xfrm>
              <a:off x="2508325" y="2065850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1" y="13"/>
                  </a:moveTo>
                  <a:cubicBezTo>
                    <a:pt x="49" y="1"/>
                    <a:pt x="49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6"/>
            <p:cNvSpPr/>
            <p:nvPr/>
          </p:nvSpPr>
          <p:spPr>
            <a:xfrm>
              <a:off x="2506850" y="2065275"/>
              <a:ext cx="1500" cy="25"/>
            </a:xfrm>
            <a:custGeom>
              <a:avLst/>
              <a:gdLst/>
              <a:ahLst/>
              <a:cxnLst/>
              <a:rect l="l" t="t" r="r" b="b"/>
              <a:pathLst>
                <a:path w="60" h="1" extrusionOk="0">
                  <a:moveTo>
                    <a:pt x="12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0" y="0"/>
                    <a:pt x="6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6"/>
            <p:cNvSpPr/>
            <p:nvPr/>
          </p:nvSpPr>
          <p:spPr>
            <a:xfrm>
              <a:off x="2544650" y="20792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2" y="1"/>
                  </a:moveTo>
                  <a:cubicBezTo>
                    <a:pt x="12" y="1"/>
                    <a:pt x="36" y="1"/>
                    <a:pt x="48" y="1"/>
                  </a:cubicBezTo>
                  <a:cubicBezTo>
                    <a:pt x="36" y="1"/>
                    <a:pt x="1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6"/>
            <p:cNvSpPr/>
            <p:nvPr/>
          </p:nvSpPr>
          <p:spPr>
            <a:xfrm>
              <a:off x="2542575" y="2078650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cubicBezTo>
                    <a:pt x="0" y="1"/>
                    <a:pt x="0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6"/>
            <p:cNvSpPr/>
            <p:nvPr/>
          </p:nvSpPr>
          <p:spPr>
            <a:xfrm>
              <a:off x="2542375" y="2078075"/>
              <a:ext cx="1225" cy="225"/>
            </a:xfrm>
            <a:custGeom>
              <a:avLst/>
              <a:gdLst/>
              <a:ahLst/>
              <a:cxnLst/>
              <a:rect l="l" t="t" r="r" b="b"/>
              <a:pathLst>
                <a:path w="49" h="9" extrusionOk="0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25" y="2"/>
                    <a:pt x="20" y="3"/>
                    <a:pt x="16" y="3"/>
                  </a:cubicBezTo>
                  <a:lnTo>
                    <a:pt x="16" y="3"/>
                  </a:lnTo>
                  <a:cubicBezTo>
                    <a:pt x="1" y="7"/>
                    <a:pt x="1" y="9"/>
                    <a:pt x="5" y="9"/>
                  </a:cubicBezTo>
                  <a:cubicBezTo>
                    <a:pt x="10" y="9"/>
                    <a:pt x="19" y="7"/>
                    <a:pt x="26" y="4"/>
                  </a:cubicBezTo>
                  <a:lnTo>
                    <a:pt x="26" y="4"/>
                  </a:lnTo>
                  <a:cubicBezTo>
                    <a:pt x="37" y="3"/>
                    <a:pt x="49" y="0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6"/>
            <p:cNvSpPr/>
            <p:nvPr/>
          </p:nvSpPr>
          <p:spPr>
            <a:xfrm>
              <a:off x="2545850" y="20780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6"/>
            <p:cNvSpPr/>
            <p:nvPr/>
          </p:nvSpPr>
          <p:spPr>
            <a:xfrm>
              <a:off x="2546150" y="207807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6"/>
            <p:cNvSpPr/>
            <p:nvPr/>
          </p:nvSpPr>
          <p:spPr>
            <a:xfrm>
              <a:off x="2545850" y="2077625"/>
              <a:ext cx="1075" cy="175"/>
            </a:xfrm>
            <a:custGeom>
              <a:avLst/>
              <a:gdLst/>
              <a:ahLst/>
              <a:cxnLst/>
              <a:rect l="l" t="t" r="r" b="b"/>
              <a:pathLst>
                <a:path w="43" h="7" extrusionOk="0">
                  <a:moveTo>
                    <a:pt x="40" y="1"/>
                  </a:moveTo>
                  <a:cubicBezTo>
                    <a:pt x="39" y="1"/>
                    <a:pt x="28" y="2"/>
                    <a:pt x="0" y="6"/>
                  </a:cubicBezTo>
                  <a:cubicBezTo>
                    <a:pt x="8" y="6"/>
                    <a:pt x="42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6"/>
            <p:cNvSpPr/>
            <p:nvPr/>
          </p:nvSpPr>
          <p:spPr>
            <a:xfrm>
              <a:off x="2544650" y="20777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12" y="0"/>
                  </a:lnTo>
                  <a:cubicBezTo>
                    <a:pt x="12" y="0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6"/>
            <p:cNvSpPr/>
            <p:nvPr/>
          </p:nvSpPr>
          <p:spPr>
            <a:xfrm>
              <a:off x="2543750" y="2077775"/>
              <a:ext cx="2125" cy="25"/>
            </a:xfrm>
            <a:custGeom>
              <a:avLst/>
              <a:gdLst/>
              <a:ahLst/>
              <a:cxnLst/>
              <a:rect l="l" t="t" r="r" b="b"/>
              <a:pathLst>
                <a:path w="85" h="1" extrusionOk="0">
                  <a:moveTo>
                    <a:pt x="48" y="0"/>
                  </a:moveTo>
                  <a:cubicBezTo>
                    <a:pt x="84" y="0"/>
                    <a:pt x="1" y="0"/>
                    <a:pt x="48" y="0"/>
                  </a:cubicBezTo>
                  <a:cubicBezTo>
                    <a:pt x="37" y="0"/>
                    <a:pt x="25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6"/>
            <p:cNvSpPr/>
            <p:nvPr/>
          </p:nvSpPr>
          <p:spPr>
            <a:xfrm>
              <a:off x="2544350" y="2077775"/>
              <a:ext cx="925" cy="250"/>
            </a:xfrm>
            <a:custGeom>
              <a:avLst/>
              <a:gdLst/>
              <a:ahLst/>
              <a:cxnLst/>
              <a:rect l="l" t="t" r="r" b="b"/>
              <a:pathLst>
                <a:path w="37" h="10" extrusionOk="0">
                  <a:moveTo>
                    <a:pt x="1" y="0"/>
                  </a:moveTo>
                  <a:cubicBezTo>
                    <a:pt x="1" y="6"/>
                    <a:pt x="10" y="9"/>
                    <a:pt x="18" y="9"/>
                  </a:cubicBezTo>
                  <a:cubicBezTo>
                    <a:pt x="27" y="9"/>
                    <a:pt x="36" y="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6"/>
            <p:cNvSpPr/>
            <p:nvPr/>
          </p:nvSpPr>
          <p:spPr>
            <a:xfrm>
              <a:off x="2541300" y="2078075"/>
              <a:ext cx="600" cy="275"/>
            </a:xfrm>
            <a:custGeom>
              <a:avLst/>
              <a:gdLst/>
              <a:ahLst/>
              <a:cxnLst/>
              <a:rect l="l" t="t" r="r" b="b"/>
              <a:pathLst>
                <a:path w="24" h="11" extrusionOk="0">
                  <a:moveTo>
                    <a:pt x="15" y="0"/>
                  </a:moveTo>
                  <a:cubicBezTo>
                    <a:pt x="4" y="8"/>
                    <a:pt x="1" y="11"/>
                    <a:pt x="2" y="11"/>
                  </a:cubicBezTo>
                  <a:cubicBezTo>
                    <a:pt x="5" y="11"/>
                    <a:pt x="23" y="0"/>
                    <a:pt x="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6"/>
            <p:cNvSpPr/>
            <p:nvPr/>
          </p:nvSpPr>
          <p:spPr>
            <a:xfrm>
              <a:off x="2545125" y="2077175"/>
              <a:ext cx="1325" cy="150"/>
            </a:xfrm>
            <a:custGeom>
              <a:avLst/>
              <a:gdLst/>
              <a:ahLst/>
              <a:cxnLst/>
              <a:rect l="l" t="t" r="r" b="b"/>
              <a:pathLst>
                <a:path w="53" h="6" extrusionOk="0">
                  <a:moveTo>
                    <a:pt x="53" y="0"/>
                  </a:moveTo>
                  <a:cubicBezTo>
                    <a:pt x="45" y="0"/>
                    <a:pt x="0" y="6"/>
                    <a:pt x="3" y="6"/>
                  </a:cubicBezTo>
                  <a:cubicBezTo>
                    <a:pt x="4" y="6"/>
                    <a:pt x="17" y="4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6"/>
            <p:cNvSpPr/>
            <p:nvPr/>
          </p:nvSpPr>
          <p:spPr>
            <a:xfrm>
              <a:off x="2544650" y="20771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cubicBezTo>
                    <a:pt x="1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6"/>
            <p:cNvSpPr/>
            <p:nvPr/>
          </p:nvSpPr>
          <p:spPr>
            <a:xfrm>
              <a:off x="2543175" y="2077475"/>
              <a:ext cx="1200" cy="325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6"/>
            <p:cNvSpPr/>
            <p:nvPr/>
          </p:nvSpPr>
          <p:spPr>
            <a:xfrm>
              <a:off x="2546150" y="2076875"/>
              <a:ext cx="1200" cy="325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6"/>
            <p:cNvSpPr/>
            <p:nvPr/>
          </p:nvSpPr>
          <p:spPr>
            <a:xfrm>
              <a:off x="2546375" y="2076500"/>
              <a:ext cx="1650" cy="175"/>
            </a:xfrm>
            <a:custGeom>
              <a:avLst/>
              <a:gdLst/>
              <a:ahLst/>
              <a:cxnLst/>
              <a:rect l="l" t="t" r="r" b="b"/>
              <a:pathLst>
                <a:path w="66" h="7" extrusionOk="0">
                  <a:moveTo>
                    <a:pt x="4" y="0"/>
                  </a:moveTo>
                  <a:cubicBezTo>
                    <a:pt x="0" y="0"/>
                    <a:pt x="2" y="1"/>
                    <a:pt x="15" y="4"/>
                  </a:cubicBezTo>
                  <a:cubicBezTo>
                    <a:pt x="40" y="6"/>
                    <a:pt x="52" y="7"/>
                    <a:pt x="56" y="7"/>
                  </a:cubicBezTo>
                  <a:cubicBezTo>
                    <a:pt x="65" y="7"/>
                    <a:pt x="14" y="0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6"/>
            <p:cNvSpPr/>
            <p:nvPr/>
          </p:nvSpPr>
          <p:spPr>
            <a:xfrm>
              <a:off x="2544925" y="2077175"/>
              <a:ext cx="950" cy="150"/>
            </a:xfrm>
            <a:custGeom>
              <a:avLst/>
              <a:gdLst/>
              <a:ahLst/>
              <a:cxnLst/>
              <a:rect l="l" t="t" r="r" b="b"/>
              <a:pathLst>
                <a:path w="38" h="6" extrusionOk="0">
                  <a:moveTo>
                    <a:pt x="37" y="0"/>
                  </a:moveTo>
                  <a:cubicBezTo>
                    <a:pt x="21" y="0"/>
                    <a:pt x="0" y="6"/>
                    <a:pt x="5" y="6"/>
                  </a:cubicBezTo>
                  <a:cubicBezTo>
                    <a:pt x="8" y="6"/>
                    <a:pt x="17" y="4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6"/>
            <p:cNvSpPr/>
            <p:nvPr/>
          </p:nvSpPr>
          <p:spPr>
            <a:xfrm>
              <a:off x="2544950" y="20768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6"/>
            <p:cNvSpPr/>
            <p:nvPr/>
          </p:nvSpPr>
          <p:spPr>
            <a:xfrm>
              <a:off x="2542275" y="2077325"/>
              <a:ext cx="1800" cy="175"/>
            </a:xfrm>
            <a:custGeom>
              <a:avLst/>
              <a:gdLst/>
              <a:ahLst/>
              <a:cxnLst/>
              <a:rect l="l" t="t" r="r" b="b"/>
              <a:pathLst>
                <a:path w="72" h="7" extrusionOk="0">
                  <a:moveTo>
                    <a:pt x="29" y="1"/>
                  </a:moveTo>
                  <a:cubicBezTo>
                    <a:pt x="21" y="1"/>
                    <a:pt x="12" y="2"/>
                    <a:pt x="0" y="6"/>
                  </a:cubicBezTo>
                  <a:lnTo>
                    <a:pt x="72" y="6"/>
                  </a:lnTo>
                  <a:cubicBezTo>
                    <a:pt x="56" y="6"/>
                    <a:pt x="45" y="1"/>
                    <a:pt x="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6"/>
            <p:cNvSpPr/>
            <p:nvPr/>
          </p:nvSpPr>
          <p:spPr>
            <a:xfrm>
              <a:off x="2542875" y="2077175"/>
              <a:ext cx="1500" cy="25"/>
            </a:xfrm>
            <a:custGeom>
              <a:avLst/>
              <a:gdLst/>
              <a:ahLst/>
              <a:cxnLst/>
              <a:rect l="l" t="t" r="r" b="b"/>
              <a:pathLst>
                <a:path w="60" h="1" extrusionOk="0">
                  <a:moveTo>
                    <a:pt x="60" y="0"/>
                  </a:moveTo>
                  <a:cubicBezTo>
                    <a:pt x="48" y="0"/>
                    <a:pt x="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6"/>
            <p:cNvSpPr/>
            <p:nvPr/>
          </p:nvSpPr>
          <p:spPr>
            <a:xfrm>
              <a:off x="2543750" y="20771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6"/>
            <p:cNvSpPr/>
            <p:nvPr/>
          </p:nvSpPr>
          <p:spPr>
            <a:xfrm>
              <a:off x="2545050" y="2076575"/>
              <a:ext cx="225" cy="150"/>
            </a:xfrm>
            <a:custGeom>
              <a:avLst/>
              <a:gdLst/>
              <a:ahLst/>
              <a:cxnLst/>
              <a:rect l="l" t="t" r="r" b="b"/>
              <a:pathLst>
                <a:path w="9" h="6" extrusionOk="0">
                  <a:moveTo>
                    <a:pt x="8" y="1"/>
                  </a:moveTo>
                  <a:cubicBezTo>
                    <a:pt x="0" y="1"/>
                    <a:pt x="3" y="6"/>
                    <a:pt x="6" y="6"/>
                  </a:cubicBezTo>
                  <a:cubicBezTo>
                    <a:pt x="7" y="6"/>
                    <a:pt x="8" y="4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6"/>
            <p:cNvSpPr/>
            <p:nvPr/>
          </p:nvSpPr>
          <p:spPr>
            <a:xfrm>
              <a:off x="2544950" y="2076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6"/>
            <p:cNvSpPr/>
            <p:nvPr/>
          </p:nvSpPr>
          <p:spPr>
            <a:xfrm>
              <a:off x="2544350" y="20762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1"/>
                  </a:moveTo>
                  <a:cubicBezTo>
                    <a:pt x="1" y="1"/>
                    <a:pt x="13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6"/>
            <p:cNvSpPr/>
            <p:nvPr/>
          </p:nvSpPr>
          <p:spPr>
            <a:xfrm>
              <a:off x="2544050" y="20768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cubicBezTo>
                    <a:pt x="13" y="0"/>
                    <a:pt x="1" y="0"/>
                    <a:pt x="25" y="0"/>
                  </a:cubicBezTo>
                  <a:cubicBezTo>
                    <a:pt x="25" y="0"/>
                    <a:pt x="13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6"/>
            <p:cNvSpPr/>
            <p:nvPr/>
          </p:nvSpPr>
          <p:spPr>
            <a:xfrm>
              <a:off x="2545250" y="20765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2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12" y="1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6"/>
            <p:cNvSpPr/>
            <p:nvPr/>
          </p:nvSpPr>
          <p:spPr>
            <a:xfrm>
              <a:off x="2545250" y="20768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6"/>
            <p:cNvSpPr/>
            <p:nvPr/>
          </p:nvSpPr>
          <p:spPr>
            <a:xfrm>
              <a:off x="2544050" y="207687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48" y="0"/>
                  </a:moveTo>
                  <a:cubicBezTo>
                    <a:pt x="1" y="0"/>
                    <a:pt x="36" y="0"/>
                    <a:pt x="48" y="0"/>
                  </a:cubicBezTo>
                  <a:cubicBezTo>
                    <a:pt x="36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6"/>
            <p:cNvSpPr/>
            <p:nvPr/>
          </p:nvSpPr>
          <p:spPr>
            <a:xfrm>
              <a:off x="2539900" y="2075975"/>
              <a:ext cx="4775" cy="325"/>
            </a:xfrm>
            <a:custGeom>
              <a:avLst/>
              <a:gdLst/>
              <a:ahLst/>
              <a:cxnLst/>
              <a:rect l="l" t="t" r="r" b="b"/>
              <a:pathLst>
                <a:path w="191" h="13" extrusionOk="0">
                  <a:moveTo>
                    <a:pt x="0" y="1"/>
                  </a:moveTo>
                  <a:cubicBezTo>
                    <a:pt x="12" y="1"/>
                    <a:pt x="0" y="13"/>
                    <a:pt x="12" y="13"/>
                  </a:cubicBezTo>
                  <a:lnTo>
                    <a:pt x="83" y="13"/>
                  </a:lnTo>
                  <a:cubicBezTo>
                    <a:pt x="83" y="1"/>
                    <a:pt x="95" y="1"/>
                    <a:pt x="107" y="1"/>
                  </a:cubicBezTo>
                  <a:close/>
                  <a:moveTo>
                    <a:pt x="137" y="4"/>
                  </a:moveTo>
                  <a:cubicBezTo>
                    <a:pt x="119" y="4"/>
                    <a:pt x="101" y="7"/>
                    <a:pt x="83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6"/>
            <p:cNvSpPr/>
            <p:nvPr/>
          </p:nvSpPr>
          <p:spPr>
            <a:xfrm>
              <a:off x="2544650" y="2076150"/>
              <a:ext cx="1225" cy="150"/>
            </a:xfrm>
            <a:custGeom>
              <a:avLst/>
              <a:gdLst/>
              <a:ahLst/>
              <a:cxnLst/>
              <a:rect l="l" t="t" r="r" b="b"/>
              <a:pathLst>
                <a:path w="49" h="6" extrusionOk="0">
                  <a:moveTo>
                    <a:pt x="43" y="0"/>
                  </a:moveTo>
                  <a:cubicBezTo>
                    <a:pt x="40" y="0"/>
                    <a:pt x="28" y="2"/>
                    <a:pt x="1" y="6"/>
                  </a:cubicBezTo>
                  <a:cubicBezTo>
                    <a:pt x="16" y="6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6"/>
            <p:cNvSpPr/>
            <p:nvPr/>
          </p:nvSpPr>
          <p:spPr>
            <a:xfrm>
              <a:off x="2542575" y="2076350"/>
              <a:ext cx="2700" cy="250"/>
            </a:xfrm>
            <a:custGeom>
              <a:avLst/>
              <a:gdLst/>
              <a:ahLst/>
              <a:cxnLst/>
              <a:rect l="l" t="t" r="r" b="b"/>
              <a:pathLst>
                <a:path w="108" h="10" extrusionOk="0">
                  <a:moveTo>
                    <a:pt x="72" y="1"/>
                  </a:moveTo>
                  <a:cubicBezTo>
                    <a:pt x="63" y="1"/>
                    <a:pt x="48" y="4"/>
                    <a:pt x="0" y="10"/>
                  </a:cubicBezTo>
                  <a:lnTo>
                    <a:pt x="107" y="10"/>
                  </a:lnTo>
                  <a:cubicBezTo>
                    <a:pt x="84" y="4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6"/>
            <p:cNvSpPr/>
            <p:nvPr/>
          </p:nvSpPr>
          <p:spPr>
            <a:xfrm>
              <a:off x="2540500" y="2077175"/>
              <a:ext cx="1200" cy="375"/>
            </a:xfrm>
            <a:custGeom>
              <a:avLst/>
              <a:gdLst/>
              <a:ahLst/>
              <a:cxnLst/>
              <a:rect l="l" t="t" r="r" b="b"/>
              <a:pathLst>
                <a:path w="48" h="15" extrusionOk="0">
                  <a:moveTo>
                    <a:pt x="24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3" y="4"/>
                  </a:moveTo>
                  <a:cubicBezTo>
                    <a:pt x="2" y="11"/>
                    <a:pt x="0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6"/>
            <p:cNvSpPr/>
            <p:nvPr/>
          </p:nvSpPr>
          <p:spPr>
            <a:xfrm>
              <a:off x="2542875" y="207717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6"/>
            <p:cNvSpPr/>
            <p:nvPr/>
          </p:nvSpPr>
          <p:spPr>
            <a:xfrm>
              <a:off x="2541375" y="207687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48" y="0"/>
                  </a:moveTo>
                  <a:cubicBezTo>
                    <a:pt x="12" y="0"/>
                    <a:pt x="1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6"/>
            <p:cNvSpPr/>
            <p:nvPr/>
          </p:nvSpPr>
          <p:spPr>
            <a:xfrm>
              <a:off x="2544650" y="2076150"/>
              <a:ext cx="1450" cy="150"/>
            </a:xfrm>
            <a:custGeom>
              <a:avLst/>
              <a:gdLst/>
              <a:ahLst/>
              <a:cxnLst/>
              <a:rect l="l" t="t" r="r" b="b"/>
              <a:pathLst>
                <a:path w="58" h="6" extrusionOk="0">
                  <a:moveTo>
                    <a:pt x="53" y="0"/>
                  </a:moveTo>
                  <a:cubicBezTo>
                    <a:pt x="46" y="0"/>
                    <a:pt x="1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6"/>
            <p:cNvSpPr/>
            <p:nvPr/>
          </p:nvSpPr>
          <p:spPr>
            <a:xfrm>
              <a:off x="2545250" y="20759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cubicBezTo>
                    <a:pt x="24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6"/>
            <p:cNvSpPr/>
            <p:nvPr/>
          </p:nvSpPr>
          <p:spPr>
            <a:xfrm>
              <a:off x="2544950" y="2071600"/>
              <a:ext cx="1375" cy="250"/>
            </a:xfrm>
            <a:custGeom>
              <a:avLst/>
              <a:gdLst/>
              <a:ahLst/>
              <a:cxnLst/>
              <a:rect l="l" t="t" r="r" b="b"/>
              <a:pathLst>
                <a:path w="55" h="10" extrusionOk="0">
                  <a:moveTo>
                    <a:pt x="18" y="0"/>
                  </a:moveTo>
                  <a:cubicBezTo>
                    <a:pt x="15" y="0"/>
                    <a:pt x="6" y="3"/>
                    <a:pt x="0" y="9"/>
                  </a:cubicBezTo>
                  <a:cubicBezTo>
                    <a:pt x="48" y="3"/>
                    <a:pt x="54" y="0"/>
                    <a:pt x="45" y="0"/>
                  </a:cubicBezTo>
                  <a:cubicBezTo>
                    <a:pt x="38" y="0"/>
                    <a:pt x="23" y="2"/>
                    <a:pt x="11" y="5"/>
                  </a:cubicBezTo>
                  <a:lnTo>
                    <a:pt x="11" y="5"/>
                  </a:lnTo>
                  <a:cubicBezTo>
                    <a:pt x="19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6"/>
            <p:cNvSpPr/>
            <p:nvPr/>
          </p:nvSpPr>
          <p:spPr>
            <a:xfrm>
              <a:off x="2539800" y="2068700"/>
              <a:ext cx="1600" cy="150"/>
            </a:xfrm>
            <a:custGeom>
              <a:avLst/>
              <a:gdLst/>
              <a:ahLst/>
              <a:cxnLst/>
              <a:rect l="l" t="t" r="r" b="b"/>
              <a:pathLst>
                <a:path w="64" h="6" extrusionOk="0">
                  <a:moveTo>
                    <a:pt x="11" y="1"/>
                  </a:moveTo>
                  <a:cubicBezTo>
                    <a:pt x="3" y="1"/>
                    <a:pt x="0" y="2"/>
                    <a:pt x="16" y="6"/>
                  </a:cubicBezTo>
                  <a:cubicBezTo>
                    <a:pt x="64" y="6"/>
                    <a:pt x="27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6"/>
            <p:cNvSpPr/>
            <p:nvPr/>
          </p:nvSpPr>
          <p:spPr>
            <a:xfrm>
              <a:off x="2534225" y="206437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" y="0"/>
                  </a:moveTo>
                  <a:cubicBezTo>
                    <a:pt x="1" y="12"/>
                    <a:pt x="13" y="12"/>
                    <a:pt x="37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6"/>
            <p:cNvSpPr/>
            <p:nvPr/>
          </p:nvSpPr>
          <p:spPr>
            <a:xfrm>
              <a:off x="2544050" y="2073900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48" y="0"/>
                  </a:moveTo>
                  <a:lnTo>
                    <a:pt x="48" y="0"/>
                  </a:lnTo>
                  <a:cubicBezTo>
                    <a:pt x="36" y="12"/>
                    <a:pt x="1" y="12"/>
                    <a:pt x="36" y="12"/>
                  </a:cubicBezTo>
                  <a:cubicBezTo>
                    <a:pt x="48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6"/>
            <p:cNvSpPr/>
            <p:nvPr/>
          </p:nvSpPr>
          <p:spPr>
            <a:xfrm>
              <a:off x="2545250" y="2073900"/>
              <a:ext cx="425" cy="150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0" y="0"/>
                  </a:moveTo>
                  <a:cubicBezTo>
                    <a:pt x="0" y="4"/>
                    <a:pt x="3" y="6"/>
                    <a:pt x="6" y="6"/>
                  </a:cubicBezTo>
                  <a:cubicBezTo>
                    <a:pt x="11" y="6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6"/>
            <p:cNvSpPr/>
            <p:nvPr/>
          </p:nvSpPr>
          <p:spPr>
            <a:xfrm>
              <a:off x="2540175" y="207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6"/>
            <p:cNvSpPr/>
            <p:nvPr/>
          </p:nvSpPr>
          <p:spPr>
            <a:xfrm>
              <a:off x="2545550" y="207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6"/>
            <p:cNvSpPr/>
            <p:nvPr/>
          </p:nvSpPr>
          <p:spPr>
            <a:xfrm>
              <a:off x="2545350" y="2075250"/>
              <a:ext cx="225" cy="150"/>
            </a:xfrm>
            <a:custGeom>
              <a:avLst/>
              <a:gdLst/>
              <a:ahLst/>
              <a:cxnLst/>
              <a:rect l="l" t="t" r="r" b="b"/>
              <a:pathLst>
                <a:path w="9" h="6" extrusionOk="0">
                  <a:moveTo>
                    <a:pt x="6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6"/>
            <p:cNvSpPr/>
            <p:nvPr/>
          </p:nvSpPr>
          <p:spPr>
            <a:xfrm>
              <a:off x="2537500" y="20620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6"/>
            <p:cNvSpPr/>
            <p:nvPr/>
          </p:nvSpPr>
          <p:spPr>
            <a:xfrm>
              <a:off x="2536625" y="2070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6"/>
            <p:cNvSpPr/>
            <p:nvPr/>
          </p:nvSpPr>
          <p:spPr>
            <a:xfrm>
              <a:off x="2536025" y="2070625"/>
              <a:ext cx="3000" cy="25"/>
            </a:xfrm>
            <a:custGeom>
              <a:avLst/>
              <a:gdLst/>
              <a:ahLst/>
              <a:cxnLst/>
              <a:rect l="l" t="t" r="r" b="b"/>
              <a:pathLst>
                <a:path w="120" h="1" extrusionOk="0">
                  <a:moveTo>
                    <a:pt x="0" y="0"/>
                  </a:moveTo>
                  <a:cubicBezTo>
                    <a:pt x="36" y="0"/>
                    <a:pt x="72" y="0"/>
                    <a:pt x="119" y="0"/>
                  </a:cubicBezTo>
                  <a:cubicBezTo>
                    <a:pt x="72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6"/>
            <p:cNvSpPr/>
            <p:nvPr/>
          </p:nvSpPr>
          <p:spPr>
            <a:xfrm>
              <a:off x="2534525" y="20646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cubicBezTo>
                    <a:pt x="25" y="0"/>
                    <a:pt x="1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2545550" y="20753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2540175" y="2076150"/>
              <a:ext cx="700" cy="150"/>
            </a:xfrm>
            <a:custGeom>
              <a:avLst/>
              <a:gdLst/>
              <a:ahLst/>
              <a:cxnLst/>
              <a:rect l="l" t="t" r="r" b="b"/>
              <a:pathLst>
                <a:path w="28" h="6" extrusionOk="0">
                  <a:moveTo>
                    <a:pt x="22" y="0"/>
                  </a:moveTo>
                  <a:cubicBezTo>
                    <a:pt x="19" y="0"/>
                    <a:pt x="13" y="2"/>
                    <a:pt x="1" y="6"/>
                  </a:cubicBezTo>
                  <a:cubicBezTo>
                    <a:pt x="17" y="6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2541675" y="2075675"/>
              <a:ext cx="1700" cy="175"/>
            </a:xfrm>
            <a:custGeom>
              <a:avLst/>
              <a:gdLst/>
              <a:ahLst/>
              <a:cxnLst/>
              <a:rect l="l" t="t" r="r" b="b"/>
              <a:pathLst>
                <a:path w="68" h="7" extrusionOk="0">
                  <a:moveTo>
                    <a:pt x="48" y="1"/>
                  </a:moveTo>
                  <a:cubicBezTo>
                    <a:pt x="0" y="1"/>
                    <a:pt x="43" y="6"/>
                    <a:pt x="59" y="6"/>
                  </a:cubicBezTo>
                  <a:cubicBezTo>
                    <a:pt x="67" y="6"/>
                    <a:pt x="68" y="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2542575" y="2075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2544350" y="2075075"/>
              <a:ext cx="2100" cy="25"/>
            </a:xfrm>
            <a:custGeom>
              <a:avLst/>
              <a:gdLst/>
              <a:ahLst/>
              <a:cxnLst/>
              <a:rect l="l" t="t" r="r" b="b"/>
              <a:pathLst>
                <a:path w="84" h="1" extrusionOk="0">
                  <a:moveTo>
                    <a:pt x="24" y="1"/>
                  </a:moveTo>
                  <a:cubicBezTo>
                    <a:pt x="13" y="1"/>
                    <a:pt x="60" y="1"/>
                    <a:pt x="48" y="1"/>
                  </a:cubicBezTo>
                  <a:cubicBezTo>
                    <a:pt x="84" y="1"/>
                    <a:pt x="1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2540175" y="207567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cubicBezTo>
                    <a:pt x="49" y="1"/>
                    <a:pt x="49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2540775" y="20753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1"/>
                  </a:moveTo>
                  <a:cubicBezTo>
                    <a:pt x="25" y="1"/>
                    <a:pt x="13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2540175" y="20753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2540275" y="2074050"/>
              <a:ext cx="925" cy="175"/>
            </a:xfrm>
            <a:custGeom>
              <a:avLst/>
              <a:gdLst/>
              <a:ahLst/>
              <a:cxnLst/>
              <a:rect l="l" t="t" r="r" b="b"/>
              <a:pathLst>
                <a:path w="37" h="7" extrusionOk="0">
                  <a:moveTo>
                    <a:pt x="27" y="1"/>
                  </a:moveTo>
                  <a:cubicBezTo>
                    <a:pt x="17" y="1"/>
                    <a:pt x="1" y="6"/>
                    <a:pt x="33" y="6"/>
                  </a:cubicBezTo>
                  <a:cubicBezTo>
                    <a:pt x="37" y="2"/>
                    <a:pt x="33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2538225" y="2074500"/>
              <a:ext cx="1100" cy="150"/>
            </a:xfrm>
            <a:custGeom>
              <a:avLst/>
              <a:gdLst/>
              <a:ahLst/>
              <a:cxnLst/>
              <a:rect l="l" t="t" r="r" b="b"/>
              <a:pathLst>
                <a:path w="44" h="6" extrusionOk="0">
                  <a:moveTo>
                    <a:pt x="43" y="0"/>
                  </a:moveTo>
                  <a:cubicBezTo>
                    <a:pt x="11" y="0"/>
                    <a:pt x="1" y="5"/>
                    <a:pt x="11" y="5"/>
                  </a:cubicBezTo>
                  <a:cubicBezTo>
                    <a:pt x="17" y="5"/>
                    <a:pt x="27" y="4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2537500" y="207420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12"/>
                    <a:pt x="25" y="12"/>
                    <a:pt x="37" y="12"/>
                  </a:cubicBezTo>
                  <a:cubicBezTo>
                    <a:pt x="25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2539900" y="2073000"/>
              <a:ext cx="1800" cy="2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0" y="1"/>
                  </a:moveTo>
                  <a:cubicBezTo>
                    <a:pt x="12" y="1"/>
                    <a:pt x="60" y="1"/>
                    <a:pt x="71" y="1"/>
                  </a:cubicBezTo>
                  <a:cubicBezTo>
                    <a:pt x="48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2535125" y="2071525"/>
              <a:ext cx="1625" cy="150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1" y="0"/>
                  </a:moveTo>
                  <a:cubicBezTo>
                    <a:pt x="8" y="0"/>
                    <a:pt x="38" y="5"/>
                    <a:pt x="53" y="5"/>
                  </a:cubicBezTo>
                  <a:cubicBezTo>
                    <a:pt x="60" y="5"/>
                    <a:pt x="64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2543750" y="20569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0" y="1"/>
                  </a:moveTo>
                  <a:cubicBezTo>
                    <a:pt x="1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2543450" y="205692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49" y="1"/>
                  </a:moveTo>
                  <a:cubicBezTo>
                    <a:pt x="1" y="1"/>
                    <a:pt x="1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2533650" y="2067050"/>
              <a:ext cx="1100" cy="150"/>
            </a:xfrm>
            <a:custGeom>
              <a:avLst/>
              <a:gdLst/>
              <a:ahLst/>
              <a:cxnLst/>
              <a:rect l="l" t="t" r="r" b="b"/>
              <a:pathLst>
                <a:path w="44" h="6" extrusionOk="0">
                  <a:moveTo>
                    <a:pt x="12" y="1"/>
                  </a:moveTo>
                  <a:cubicBezTo>
                    <a:pt x="0" y="4"/>
                    <a:pt x="1" y="6"/>
                    <a:pt x="7" y="6"/>
                  </a:cubicBezTo>
                  <a:cubicBezTo>
                    <a:pt x="17" y="6"/>
                    <a:pt x="44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2534525" y="2065850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1" y="13"/>
                  </a:moveTo>
                  <a:cubicBezTo>
                    <a:pt x="48" y="1"/>
                    <a:pt x="48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2533350" y="2065275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6"/>
            <p:cNvSpPr/>
            <p:nvPr/>
          </p:nvSpPr>
          <p:spPr>
            <a:xfrm>
              <a:off x="2570850" y="2079250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12" y="1"/>
                  </a:moveTo>
                  <a:cubicBezTo>
                    <a:pt x="12" y="1"/>
                    <a:pt x="36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2568750" y="20786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7" y="1"/>
                  </a:moveTo>
                  <a:cubicBezTo>
                    <a:pt x="1" y="1"/>
                    <a:pt x="1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2568675" y="2078075"/>
              <a:ext cx="1200" cy="225"/>
            </a:xfrm>
            <a:custGeom>
              <a:avLst/>
              <a:gdLst/>
              <a:ahLst/>
              <a:cxnLst/>
              <a:rect l="l" t="t" r="r" b="b"/>
              <a:pathLst>
                <a:path w="48" h="9" extrusionOk="0">
                  <a:moveTo>
                    <a:pt x="28" y="0"/>
                  </a:moveTo>
                  <a:cubicBezTo>
                    <a:pt x="4" y="6"/>
                    <a:pt x="1" y="9"/>
                    <a:pt x="5" y="9"/>
                  </a:cubicBezTo>
                  <a:cubicBezTo>
                    <a:pt x="8" y="9"/>
                    <a:pt x="15" y="8"/>
                    <a:pt x="21" y="5"/>
                  </a:cubicBezTo>
                  <a:lnTo>
                    <a:pt x="21" y="5"/>
                  </a:lnTo>
                  <a:cubicBezTo>
                    <a:pt x="31" y="4"/>
                    <a:pt x="47" y="0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2572025" y="20780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2572325" y="20780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2572025" y="2077625"/>
              <a:ext cx="1225" cy="175"/>
            </a:xfrm>
            <a:custGeom>
              <a:avLst/>
              <a:gdLst/>
              <a:ahLst/>
              <a:cxnLst/>
              <a:rect l="l" t="t" r="r" b="b"/>
              <a:pathLst>
                <a:path w="49" h="7" extrusionOk="0">
                  <a:moveTo>
                    <a:pt x="43" y="1"/>
                  </a:moveTo>
                  <a:cubicBezTo>
                    <a:pt x="41" y="1"/>
                    <a:pt x="29" y="2"/>
                    <a:pt x="1" y="6"/>
                  </a:cubicBezTo>
                  <a:cubicBezTo>
                    <a:pt x="17" y="6"/>
                    <a:pt x="49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2570850" y="20777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0"/>
                  </a:moveTo>
                  <a:lnTo>
                    <a:pt x="12" y="0"/>
                  </a:lnTo>
                  <a:cubicBezTo>
                    <a:pt x="24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2570250" y="2077775"/>
              <a:ext cx="2100" cy="25"/>
            </a:xfrm>
            <a:custGeom>
              <a:avLst/>
              <a:gdLst/>
              <a:ahLst/>
              <a:cxnLst/>
              <a:rect l="l" t="t" r="r" b="b"/>
              <a:pathLst>
                <a:path w="84" h="1" extrusionOk="0">
                  <a:moveTo>
                    <a:pt x="48" y="0"/>
                  </a:moveTo>
                  <a:cubicBezTo>
                    <a:pt x="84" y="0"/>
                    <a:pt x="0" y="0"/>
                    <a:pt x="48" y="0"/>
                  </a:cubicBezTo>
                  <a:cubicBezTo>
                    <a:pt x="24" y="0"/>
                    <a:pt x="12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2570550" y="2077775"/>
              <a:ext cx="925" cy="250"/>
            </a:xfrm>
            <a:custGeom>
              <a:avLst/>
              <a:gdLst/>
              <a:ahLst/>
              <a:cxnLst/>
              <a:rect l="l" t="t" r="r" b="b"/>
              <a:pathLst>
                <a:path w="37" h="10" extrusionOk="0">
                  <a:moveTo>
                    <a:pt x="0" y="0"/>
                  </a:moveTo>
                  <a:cubicBezTo>
                    <a:pt x="0" y="6"/>
                    <a:pt x="9" y="9"/>
                    <a:pt x="18" y="9"/>
                  </a:cubicBezTo>
                  <a:cubicBezTo>
                    <a:pt x="27" y="9"/>
                    <a:pt x="36" y="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2567525" y="2078075"/>
              <a:ext cx="775" cy="275"/>
            </a:xfrm>
            <a:custGeom>
              <a:avLst/>
              <a:gdLst/>
              <a:ahLst/>
              <a:cxnLst/>
              <a:rect l="l" t="t" r="r" b="b"/>
              <a:pathLst>
                <a:path w="31" h="11" extrusionOk="0">
                  <a:moveTo>
                    <a:pt x="14" y="0"/>
                  </a:moveTo>
                  <a:cubicBezTo>
                    <a:pt x="2" y="8"/>
                    <a:pt x="1" y="11"/>
                    <a:pt x="4" y="11"/>
                  </a:cubicBezTo>
                  <a:cubicBezTo>
                    <a:pt x="9" y="11"/>
                    <a:pt x="30" y="0"/>
                    <a:pt x="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2571300" y="2077175"/>
              <a:ext cx="1350" cy="150"/>
            </a:xfrm>
            <a:custGeom>
              <a:avLst/>
              <a:gdLst/>
              <a:ahLst/>
              <a:cxnLst/>
              <a:rect l="l" t="t" r="r" b="b"/>
              <a:pathLst>
                <a:path w="54" h="6" extrusionOk="0">
                  <a:moveTo>
                    <a:pt x="54" y="0"/>
                  </a:moveTo>
                  <a:cubicBezTo>
                    <a:pt x="46" y="0"/>
                    <a:pt x="1" y="6"/>
                    <a:pt x="3" y="6"/>
                  </a:cubicBezTo>
                  <a:cubicBezTo>
                    <a:pt x="5" y="6"/>
                    <a:pt x="18" y="4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2570850" y="20771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2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2569350" y="2077475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2572325" y="2076875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2572575" y="2076500"/>
              <a:ext cx="1650" cy="175"/>
            </a:xfrm>
            <a:custGeom>
              <a:avLst/>
              <a:gdLst/>
              <a:ahLst/>
              <a:cxnLst/>
              <a:rect l="l" t="t" r="r" b="b"/>
              <a:pathLst>
                <a:path w="66" h="7" extrusionOk="0">
                  <a:moveTo>
                    <a:pt x="4" y="0"/>
                  </a:moveTo>
                  <a:cubicBezTo>
                    <a:pt x="0" y="0"/>
                    <a:pt x="2" y="1"/>
                    <a:pt x="15" y="4"/>
                  </a:cubicBezTo>
                  <a:cubicBezTo>
                    <a:pt x="40" y="6"/>
                    <a:pt x="52" y="7"/>
                    <a:pt x="55" y="7"/>
                  </a:cubicBezTo>
                  <a:cubicBezTo>
                    <a:pt x="65" y="7"/>
                    <a:pt x="14" y="0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2571100" y="2077175"/>
              <a:ext cx="950" cy="150"/>
            </a:xfrm>
            <a:custGeom>
              <a:avLst/>
              <a:gdLst/>
              <a:ahLst/>
              <a:cxnLst/>
              <a:rect l="l" t="t" r="r" b="b"/>
              <a:pathLst>
                <a:path w="38" h="6" extrusionOk="0">
                  <a:moveTo>
                    <a:pt x="38" y="0"/>
                  </a:moveTo>
                  <a:cubicBezTo>
                    <a:pt x="22" y="0"/>
                    <a:pt x="1" y="6"/>
                    <a:pt x="6" y="6"/>
                  </a:cubicBezTo>
                  <a:cubicBezTo>
                    <a:pt x="9" y="6"/>
                    <a:pt x="18" y="4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6"/>
            <p:cNvSpPr/>
            <p:nvPr/>
          </p:nvSpPr>
          <p:spPr>
            <a:xfrm>
              <a:off x="2571150" y="20768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6"/>
            <p:cNvSpPr/>
            <p:nvPr/>
          </p:nvSpPr>
          <p:spPr>
            <a:xfrm>
              <a:off x="2568475" y="2077325"/>
              <a:ext cx="1800" cy="175"/>
            </a:xfrm>
            <a:custGeom>
              <a:avLst/>
              <a:gdLst/>
              <a:ahLst/>
              <a:cxnLst/>
              <a:rect l="l" t="t" r="r" b="b"/>
              <a:pathLst>
                <a:path w="72" h="7" extrusionOk="0">
                  <a:moveTo>
                    <a:pt x="29" y="1"/>
                  </a:moveTo>
                  <a:cubicBezTo>
                    <a:pt x="21" y="1"/>
                    <a:pt x="12" y="2"/>
                    <a:pt x="0" y="6"/>
                  </a:cubicBezTo>
                  <a:lnTo>
                    <a:pt x="71" y="6"/>
                  </a:lnTo>
                  <a:cubicBezTo>
                    <a:pt x="56" y="6"/>
                    <a:pt x="45" y="1"/>
                    <a:pt x="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6"/>
            <p:cNvSpPr/>
            <p:nvPr/>
          </p:nvSpPr>
          <p:spPr>
            <a:xfrm>
              <a:off x="2569050" y="2077175"/>
              <a:ext cx="1825" cy="25"/>
            </a:xfrm>
            <a:custGeom>
              <a:avLst/>
              <a:gdLst/>
              <a:ahLst/>
              <a:cxnLst/>
              <a:rect l="l" t="t" r="r" b="b"/>
              <a:pathLst>
                <a:path w="73" h="1" extrusionOk="0">
                  <a:moveTo>
                    <a:pt x="72" y="0"/>
                  </a:moveTo>
                  <a:cubicBezTo>
                    <a:pt x="60" y="0"/>
                    <a:pt x="1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6"/>
            <p:cNvSpPr/>
            <p:nvPr/>
          </p:nvSpPr>
          <p:spPr>
            <a:xfrm>
              <a:off x="2569950" y="20771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cubicBezTo>
                    <a:pt x="1" y="0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6"/>
            <p:cNvSpPr/>
            <p:nvPr/>
          </p:nvSpPr>
          <p:spPr>
            <a:xfrm>
              <a:off x="2571250" y="2076575"/>
              <a:ext cx="225" cy="150"/>
            </a:xfrm>
            <a:custGeom>
              <a:avLst/>
              <a:gdLst/>
              <a:ahLst/>
              <a:cxnLst/>
              <a:rect l="l" t="t" r="r" b="b"/>
              <a:pathLst>
                <a:path w="9" h="6" extrusionOk="0">
                  <a:moveTo>
                    <a:pt x="8" y="1"/>
                  </a:moveTo>
                  <a:cubicBezTo>
                    <a:pt x="0" y="1"/>
                    <a:pt x="3" y="6"/>
                    <a:pt x="5" y="6"/>
                  </a:cubicBezTo>
                  <a:cubicBezTo>
                    <a:pt x="7" y="6"/>
                    <a:pt x="8" y="4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6"/>
            <p:cNvSpPr/>
            <p:nvPr/>
          </p:nvSpPr>
          <p:spPr>
            <a:xfrm>
              <a:off x="2571150" y="2076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6"/>
            <p:cNvSpPr/>
            <p:nvPr/>
          </p:nvSpPr>
          <p:spPr>
            <a:xfrm>
              <a:off x="2570850" y="20762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2570250" y="20768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2571450" y="207657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12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12" y="1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2571450" y="207687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2570250" y="207687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2566075" y="2075975"/>
              <a:ext cx="4800" cy="325"/>
            </a:xfrm>
            <a:custGeom>
              <a:avLst/>
              <a:gdLst/>
              <a:ahLst/>
              <a:cxnLst/>
              <a:rect l="l" t="t" r="r" b="b"/>
              <a:pathLst>
                <a:path w="192" h="13" extrusionOk="0">
                  <a:moveTo>
                    <a:pt x="1" y="1"/>
                  </a:moveTo>
                  <a:cubicBezTo>
                    <a:pt x="13" y="1"/>
                    <a:pt x="1" y="13"/>
                    <a:pt x="13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8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6" y="4"/>
                    <a:pt x="13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2570850" y="2076150"/>
              <a:ext cx="1200" cy="150"/>
            </a:xfrm>
            <a:custGeom>
              <a:avLst/>
              <a:gdLst/>
              <a:ahLst/>
              <a:cxnLst/>
              <a:rect l="l" t="t" r="r" b="b"/>
              <a:pathLst>
                <a:path w="48" h="6" extrusionOk="0">
                  <a:moveTo>
                    <a:pt x="43" y="0"/>
                  </a:moveTo>
                  <a:cubicBezTo>
                    <a:pt x="40" y="0"/>
                    <a:pt x="28" y="2"/>
                    <a:pt x="0" y="6"/>
                  </a:cubicBezTo>
                  <a:cubicBezTo>
                    <a:pt x="16" y="6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2568750" y="2076350"/>
              <a:ext cx="2725" cy="250"/>
            </a:xfrm>
            <a:custGeom>
              <a:avLst/>
              <a:gdLst/>
              <a:ahLst/>
              <a:cxnLst/>
              <a:rect l="l" t="t" r="r" b="b"/>
              <a:pathLst>
                <a:path w="109" h="10" extrusionOk="0">
                  <a:moveTo>
                    <a:pt x="72" y="1"/>
                  </a:moveTo>
                  <a:cubicBezTo>
                    <a:pt x="64" y="1"/>
                    <a:pt x="50" y="3"/>
                    <a:pt x="8" y="9"/>
                  </a:cubicBezTo>
                  <a:lnTo>
                    <a:pt x="8" y="9"/>
                  </a:lnTo>
                  <a:cubicBezTo>
                    <a:pt x="15" y="7"/>
                    <a:pt x="21" y="4"/>
                    <a:pt x="19" y="4"/>
                  </a:cubicBezTo>
                  <a:cubicBezTo>
                    <a:pt x="18" y="4"/>
                    <a:pt x="13" y="6"/>
                    <a:pt x="1" y="10"/>
                  </a:cubicBezTo>
                  <a:lnTo>
                    <a:pt x="108" y="10"/>
                  </a:lnTo>
                  <a:cubicBezTo>
                    <a:pt x="84" y="4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2566700" y="2077175"/>
              <a:ext cx="1200" cy="375"/>
            </a:xfrm>
            <a:custGeom>
              <a:avLst/>
              <a:gdLst/>
              <a:ahLst/>
              <a:cxnLst/>
              <a:rect l="l" t="t" r="r" b="b"/>
              <a:pathLst>
                <a:path w="48" h="15" extrusionOk="0">
                  <a:moveTo>
                    <a:pt x="23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3" y="4"/>
                  </a:moveTo>
                  <a:cubicBezTo>
                    <a:pt x="1" y="11"/>
                    <a:pt x="0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2569050" y="20771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" y="0"/>
                    <a:pt x="1" y="0"/>
                    <a:pt x="13" y="0"/>
                  </a:cubicBez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2567575" y="2076875"/>
              <a:ext cx="1500" cy="25"/>
            </a:xfrm>
            <a:custGeom>
              <a:avLst/>
              <a:gdLst/>
              <a:ahLst/>
              <a:cxnLst/>
              <a:rect l="l" t="t" r="r" b="b"/>
              <a:pathLst>
                <a:path w="60" h="1" extrusionOk="0">
                  <a:moveTo>
                    <a:pt x="60" y="0"/>
                  </a:moveTo>
                  <a:cubicBezTo>
                    <a:pt x="12" y="0"/>
                    <a:pt x="0" y="0"/>
                    <a:pt x="60" y="0"/>
                  </a:cubicBezTo>
                  <a:cubicBezTo>
                    <a:pt x="60" y="0"/>
                    <a:pt x="36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6"/>
            <p:cNvSpPr/>
            <p:nvPr/>
          </p:nvSpPr>
          <p:spPr>
            <a:xfrm>
              <a:off x="2570850" y="2076150"/>
              <a:ext cx="1450" cy="150"/>
            </a:xfrm>
            <a:custGeom>
              <a:avLst/>
              <a:gdLst/>
              <a:ahLst/>
              <a:cxnLst/>
              <a:rect l="l" t="t" r="r" b="b"/>
              <a:pathLst>
                <a:path w="58" h="6" extrusionOk="0">
                  <a:moveTo>
                    <a:pt x="53" y="0"/>
                  </a:moveTo>
                  <a:cubicBezTo>
                    <a:pt x="45" y="0"/>
                    <a:pt x="0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6"/>
            <p:cNvSpPr/>
            <p:nvPr/>
          </p:nvSpPr>
          <p:spPr>
            <a:xfrm>
              <a:off x="2571450" y="2075975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cubicBezTo>
                    <a:pt x="36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6"/>
            <p:cNvSpPr/>
            <p:nvPr/>
          </p:nvSpPr>
          <p:spPr>
            <a:xfrm>
              <a:off x="2571150" y="2071600"/>
              <a:ext cx="1350" cy="250"/>
            </a:xfrm>
            <a:custGeom>
              <a:avLst/>
              <a:gdLst/>
              <a:ahLst/>
              <a:cxnLst/>
              <a:rect l="l" t="t" r="r" b="b"/>
              <a:pathLst>
                <a:path w="54" h="10" extrusionOk="0">
                  <a:moveTo>
                    <a:pt x="18" y="0"/>
                  </a:moveTo>
                  <a:cubicBezTo>
                    <a:pt x="15" y="0"/>
                    <a:pt x="6" y="3"/>
                    <a:pt x="0" y="9"/>
                  </a:cubicBezTo>
                  <a:cubicBezTo>
                    <a:pt x="48" y="3"/>
                    <a:pt x="54" y="0"/>
                    <a:pt x="45" y="0"/>
                  </a:cubicBezTo>
                  <a:cubicBezTo>
                    <a:pt x="38" y="0"/>
                    <a:pt x="23" y="2"/>
                    <a:pt x="11" y="5"/>
                  </a:cubicBezTo>
                  <a:lnTo>
                    <a:pt x="11" y="5"/>
                  </a:lnTo>
                  <a:cubicBezTo>
                    <a:pt x="19" y="2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2565975" y="2068700"/>
              <a:ext cx="1625" cy="150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11" y="1"/>
                  </a:moveTo>
                  <a:cubicBezTo>
                    <a:pt x="3" y="1"/>
                    <a:pt x="1" y="2"/>
                    <a:pt x="17" y="6"/>
                  </a:cubicBezTo>
                  <a:cubicBezTo>
                    <a:pt x="64" y="6"/>
                    <a:pt x="27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2560425" y="206437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" y="0"/>
                  </a:moveTo>
                  <a:cubicBezTo>
                    <a:pt x="1" y="12"/>
                    <a:pt x="12" y="12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2570250" y="2073900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48" y="0"/>
                  </a:moveTo>
                  <a:lnTo>
                    <a:pt x="48" y="0"/>
                  </a:lnTo>
                  <a:cubicBezTo>
                    <a:pt x="36" y="12"/>
                    <a:pt x="0" y="12"/>
                    <a:pt x="36" y="12"/>
                  </a:cubicBezTo>
                  <a:cubicBezTo>
                    <a:pt x="48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2571450" y="2073900"/>
              <a:ext cx="400" cy="150"/>
            </a:xfrm>
            <a:custGeom>
              <a:avLst/>
              <a:gdLst/>
              <a:ahLst/>
              <a:cxnLst/>
              <a:rect l="l" t="t" r="r" b="b"/>
              <a:pathLst>
                <a:path w="16" h="6" extrusionOk="0">
                  <a:moveTo>
                    <a:pt x="0" y="0"/>
                  </a:moveTo>
                  <a:cubicBezTo>
                    <a:pt x="0" y="4"/>
                    <a:pt x="3" y="6"/>
                    <a:pt x="5" y="6"/>
                  </a:cubicBezTo>
                  <a:cubicBezTo>
                    <a:pt x="11" y="6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6"/>
            <p:cNvSpPr/>
            <p:nvPr/>
          </p:nvSpPr>
          <p:spPr>
            <a:xfrm>
              <a:off x="2566375" y="207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6"/>
            <p:cNvSpPr/>
            <p:nvPr/>
          </p:nvSpPr>
          <p:spPr>
            <a:xfrm>
              <a:off x="2571750" y="20753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6"/>
            <p:cNvSpPr/>
            <p:nvPr/>
          </p:nvSpPr>
          <p:spPr>
            <a:xfrm>
              <a:off x="2571550" y="207525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5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6"/>
            <p:cNvSpPr/>
            <p:nvPr/>
          </p:nvSpPr>
          <p:spPr>
            <a:xfrm>
              <a:off x="2563700" y="206200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2" y="0"/>
                  </a:moveTo>
                  <a:cubicBezTo>
                    <a:pt x="12" y="0"/>
                    <a:pt x="12" y="0"/>
                    <a:pt x="24" y="0"/>
                  </a:cubicBezTo>
                  <a:cubicBezTo>
                    <a:pt x="1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6"/>
            <p:cNvSpPr/>
            <p:nvPr/>
          </p:nvSpPr>
          <p:spPr>
            <a:xfrm>
              <a:off x="2562800" y="2070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6"/>
            <p:cNvSpPr/>
            <p:nvPr/>
          </p:nvSpPr>
          <p:spPr>
            <a:xfrm>
              <a:off x="2562225" y="2070625"/>
              <a:ext cx="3000" cy="25"/>
            </a:xfrm>
            <a:custGeom>
              <a:avLst/>
              <a:gdLst/>
              <a:ahLst/>
              <a:cxnLst/>
              <a:rect l="l" t="t" r="r" b="b"/>
              <a:pathLst>
                <a:path w="120" h="1" extrusionOk="0">
                  <a:moveTo>
                    <a:pt x="0" y="0"/>
                  </a:moveTo>
                  <a:cubicBezTo>
                    <a:pt x="36" y="0"/>
                    <a:pt x="71" y="0"/>
                    <a:pt x="119" y="0"/>
                  </a:cubicBezTo>
                  <a:cubicBezTo>
                    <a:pt x="83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6"/>
            <p:cNvSpPr/>
            <p:nvPr/>
          </p:nvSpPr>
          <p:spPr>
            <a:xfrm>
              <a:off x="2561025" y="20646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2" y="0"/>
                  </a:moveTo>
                  <a:cubicBezTo>
                    <a:pt x="24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6"/>
            <p:cNvSpPr/>
            <p:nvPr/>
          </p:nvSpPr>
          <p:spPr>
            <a:xfrm>
              <a:off x="2571750" y="2075375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12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6"/>
            <p:cNvSpPr/>
            <p:nvPr/>
          </p:nvSpPr>
          <p:spPr>
            <a:xfrm>
              <a:off x="2566375" y="2076150"/>
              <a:ext cx="700" cy="150"/>
            </a:xfrm>
            <a:custGeom>
              <a:avLst/>
              <a:gdLst/>
              <a:ahLst/>
              <a:cxnLst/>
              <a:rect l="l" t="t" r="r" b="b"/>
              <a:pathLst>
                <a:path w="28" h="6" extrusionOk="0">
                  <a:moveTo>
                    <a:pt x="22" y="0"/>
                  </a:moveTo>
                  <a:cubicBezTo>
                    <a:pt x="19" y="0"/>
                    <a:pt x="13" y="2"/>
                    <a:pt x="1" y="6"/>
                  </a:cubicBezTo>
                  <a:cubicBezTo>
                    <a:pt x="17" y="6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6"/>
            <p:cNvSpPr/>
            <p:nvPr/>
          </p:nvSpPr>
          <p:spPr>
            <a:xfrm>
              <a:off x="2567875" y="2075675"/>
              <a:ext cx="1700" cy="175"/>
            </a:xfrm>
            <a:custGeom>
              <a:avLst/>
              <a:gdLst/>
              <a:ahLst/>
              <a:cxnLst/>
              <a:rect l="l" t="t" r="r" b="b"/>
              <a:pathLst>
                <a:path w="68" h="7" extrusionOk="0">
                  <a:moveTo>
                    <a:pt x="48" y="1"/>
                  </a:moveTo>
                  <a:cubicBezTo>
                    <a:pt x="0" y="1"/>
                    <a:pt x="43" y="6"/>
                    <a:pt x="58" y="6"/>
                  </a:cubicBezTo>
                  <a:cubicBezTo>
                    <a:pt x="66" y="6"/>
                    <a:pt x="68" y="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6"/>
            <p:cNvSpPr/>
            <p:nvPr/>
          </p:nvSpPr>
          <p:spPr>
            <a:xfrm>
              <a:off x="2568750" y="2075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6"/>
            <p:cNvSpPr/>
            <p:nvPr/>
          </p:nvSpPr>
          <p:spPr>
            <a:xfrm>
              <a:off x="2570550" y="2075075"/>
              <a:ext cx="2100" cy="25"/>
            </a:xfrm>
            <a:custGeom>
              <a:avLst/>
              <a:gdLst/>
              <a:ahLst/>
              <a:cxnLst/>
              <a:rect l="l" t="t" r="r" b="b"/>
              <a:pathLst>
                <a:path w="84" h="1" extrusionOk="0">
                  <a:moveTo>
                    <a:pt x="24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4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6"/>
            <p:cNvSpPr/>
            <p:nvPr/>
          </p:nvSpPr>
          <p:spPr>
            <a:xfrm>
              <a:off x="2566675" y="20756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1"/>
                  </a:moveTo>
                  <a:cubicBezTo>
                    <a:pt x="36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6"/>
            <p:cNvSpPr/>
            <p:nvPr/>
          </p:nvSpPr>
          <p:spPr>
            <a:xfrm>
              <a:off x="2566975" y="20753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1"/>
                  </a:moveTo>
                  <a:cubicBezTo>
                    <a:pt x="24" y="1"/>
                    <a:pt x="12" y="1"/>
                    <a:pt x="1" y="1"/>
                  </a:cubicBezTo>
                  <a:cubicBezTo>
                    <a:pt x="12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6"/>
            <p:cNvSpPr/>
            <p:nvPr/>
          </p:nvSpPr>
          <p:spPr>
            <a:xfrm>
              <a:off x="2566375" y="20753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6"/>
            <p:cNvSpPr/>
            <p:nvPr/>
          </p:nvSpPr>
          <p:spPr>
            <a:xfrm>
              <a:off x="2566475" y="2074050"/>
              <a:ext cx="925" cy="175"/>
            </a:xfrm>
            <a:custGeom>
              <a:avLst/>
              <a:gdLst/>
              <a:ahLst/>
              <a:cxnLst/>
              <a:rect l="l" t="t" r="r" b="b"/>
              <a:pathLst>
                <a:path w="37" h="7" extrusionOk="0">
                  <a:moveTo>
                    <a:pt x="27" y="1"/>
                  </a:moveTo>
                  <a:cubicBezTo>
                    <a:pt x="17" y="1"/>
                    <a:pt x="1" y="6"/>
                    <a:pt x="32" y="6"/>
                  </a:cubicBezTo>
                  <a:cubicBezTo>
                    <a:pt x="36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2564425" y="2074500"/>
              <a:ext cx="1075" cy="150"/>
            </a:xfrm>
            <a:custGeom>
              <a:avLst/>
              <a:gdLst/>
              <a:ahLst/>
              <a:cxnLst/>
              <a:rect l="l" t="t" r="r" b="b"/>
              <a:pathLst>
                <a:path w="43" h="6" extrusionOk="0">
                  <a:moveTo>
                    <a:pt x="43" y="0"/>
                  </a:moveTo>
                  <a:cubicBezTo>
                    <a:pt x="11" y="0"/>
                    <a:pt x="1" y="5"/>
                    <a:pt x="11" y="5"/>
                  </a:cubicBezTo>
                  <a:cubicBezTo>
                    <a:pt x="17" y="5"/>
                    <a:pt x="27" y="4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2563700" y="207420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" y="0"/>
                  </a:move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6"/>
            <p:cNvSpPr/>
            <p:nvPr/>
          </p:nvSpPr>
          <p:spPr>
            <a:xfrm>
              <a:off x="2566075" y="2073000"/>
              <a:ext cx="1825" cy="25"/>
            </a:xfrm>
            <a:custGeom>
              <a:avLst/>
              <a:gdLst/>
              <a:ahLst/>
              <a:cxnLst/>
              <a:rect l="l" t="t" r="r" b="b"/>
              <a:pathLst>
                <a:path w="73" h="1" extrusionOk="0">
                  <a:moveTo>
                    <a:pt x="1" y="1"/>
                  </a:moveTo>
                  <a:cubicBezTo>
                    <a:pt x="13" y="1"/>
                    <a:pt x="60" y="1"/>
                    <a:pt x="72" y="1"/>
                  </a:cubicBezTo>
                  <a:cubicBezTo>
                    <a:pt x="48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2561625" y="2071525"/>
              <a:ext cx="1300" cy="150"/>
            </a:xfrm>
            <a:custGeom>
              <a:avLst/>
              <a:gdLst/>
              <a:ahLst/>
              <a:cxnLst/>
              <a:rect l="l" t="t" r="r" b="b"/>
              <a:pathLst>
                <a:path w="52" h="6" extrusionOk="0">
                  <a:moveTo>
                    <a:pt x="0" y="0"/>
                  </a:moveTo>
                  <a:cubicBezTo>
                    <a:pt x="0" y="0"/>
                    <a:pt x="27" y="5"/>
                    <a:pt x="41" y="5"/>
                  </a:cubicBezTo>
                  <a:cubicBezTo>
                    <a:pt x="48" y="5"/>
                    <a:pt x="52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6"/>
            <p:cNvSpPr/>
            <p:nvPr/>
          </p:nvSpPr>
          <p:spPr>
            <a:xfrm>
              <a:off x="2558950" y="2067050"/>
              <a:ext cx="1800" cy="2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1" y="1"/>
                  </a:moveTo>
                  <a:cubicBezTo>
                    <a:pt x="0" y="1"/>
                    <a:pt x="60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6"/>
            <p:cNvSpPr/>
            <p:nvPr/>
          </p:nvSpPr>
          <p:spPr>
            <a:xfrm>
              <a:off x="2560725" y="2065850"/>
              <a:ext cx="1500" cy="325"/>
            </a:xfrm>
            <a:custGeom>
              <a:avLst/>
              <a:gdLst/>
              <a:ahLst/>
              <a:cxnLst/>
              <a:rect l="l" t="t" r="r" b="b"/>
              <a:pathLst>
                <a:path w="60" h="13" extrusionOk="0">
                  <a:moveTo>
                    <a:pt x="0" y="13"/>
                  </a:moveTo>
                  <a:cubicBezTo>
                    <a:pt x="60" y="1"/>
                    <a:pt x="60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6"/>
            <p:cNvSpPr/>
            <p:nvPr/>
          </p:nvSpPr>
          <p:spPr>
            <a:xfrm>
              <a:off x="2559525" y="206527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6"/>
            <p:cNvSpPr/>
            <p:nvPr/>
          </p:nvSpPr>
          <p:spPr>
            <a:xfrm>
              <a:off x="2597325" y="20792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1"/>
                  </a:moveTo>
                  <a:cubicBezTo>
                    <a:pt x="1" y="1"/>
                    <a:pt x="37" y="1"/>
                    <a:pt x="37" y="1"/>
                  </a:cubicBezTo>
                  <a:cubicBezTo>
                    <a:pt x="25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6"/>
            <p:cNvSpPr/>
            <p:nvPr/>
          </p:nvSpPr>
          <p:spPr>
            <a:xfrm>
              <a:off x="2594950" y="20786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cubicBezTo>
                    <a:pt x="1" y="1"/>
                    <a:pt x="1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6"/>
            <p:cNvSpPr/>
            <p:nvPr/>
          </p:nvSpPr>
          <p:spPr>
            <a:xfrm>
              <a:off x="2594875" y="2078075"/>
              <a:ext cx="1175" cy="225"/>
            </a:xfrm>
            <a:custGeom>
              <a:avLst/>
              <a:gdLst/>
              <a:ahLst/>
              <a:cxnLst/>
              <a:rect l="l" t="t" r="r" b="b"/>
              <a:pathLst>
                <a:path w="47" h="9" extrusionOk="0">
                  <a:moveTo>
                    <a:pt x="28" y="0"/>
                  </a:moveTo>
                  <a:cubicBezTo>
                    <a:pt x="4" y="6"/>
                    <a:pt x="1" y="9"/>
                    <a:pt x="5" y="9"/>
                  </a:cubicBezTo>
                  <a:cubicBezTo>
                    <a:pt x="8" y="9"/>
                    <a:pt x="15" y="8"/>
                    <a:pt x="20" y="5"/>
                  </a:cubicBezTo>
                  <a:lnTo>
                    <a:pt x="20" y="5"/>
                  </a:lnTo>
                  <a:cubicBezTo>
                    <a:pt x="31" y="4"/>
                    <a:pt x="47" y="0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2598225" y="20780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2598525" y="20780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" y="0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6"/>
            <p:cNvSpPr/>
            <p:nvPr/>
          </p:nvSpPr>
          <p:spPr>
            <a:xfrm>
              <a:off x="2598225" y="2077625"/>
              <a:ext cx="1225" cy="175"/>
            </a:xfrm>
            <a:custGeom>
              <a:avLst/>
              <a:gdLst/>
              <a:ahLst/>
              <a:cxnLst/>
              <a:rect l="l" t="t" r="r" b="b"/>
              <a:pathLst>
                <a:path w="49" h="7" extrusionOk="0">
                  <a:moveTo>
                    <a:pt x="43" y="1"/>
                  </a:moveTo>
                  <a:cubicBezTo>
                    <a:pt x="40" y="1"/>
                    <a:pt x="28" y="2"/>
                    <a:pt x="1" y="6"/>
                  </a:cubicBezTo>
                  <a:cubicBezTo>
                    <a:pt x="17" y="6"/>
                    <a:pt x="48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6"/>
            <p:cNvSpPr/>
            <p:nvPr/>
          </p:nvSpPr>
          <p:spPr>
            <a:xfrm>
              <a:off x="2597325" y="20777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6"/>
            <p:cNvSpPr/>
            <p:nvPr/>
          </p:nvSpPr>
          <p:spPr>
            <a:xfrm>
              <a:off x="2596450" y="2077775"/>
              <a:ext cx="2100" cy="25"/>
            </a:xfrm>
            <a:custGeom>
              <a:avLst/>
              <a:gdLst/>
              <a:ahLst/>
              <a:cxnLst/>
              <a:rect l="l" t="t" r="r" b="b"/>
              <a:pathLst>
                <a:path w="84" h="1" extrusionOk="0">
                  <a:moveTo>
                    <a:pt x="48" y="0"/>
                  </a:moveTo>
                  <a:cubicBezTo>
                    <a:pt x="84" y="0"/>
                    <a:pt x="0" y="0"/>
                    <a:pt x="48" y="0"/>
                  </a:cubicBezTo>
                  <a:cubicBezTo>
                    <a:pt x="24" y="0"/>
                    <a:pt x="12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6"/>
            <p:cNvSpPr/>
            <p:nvPr/>
          </p:nvSpPr>
          <p:spPr>
            <a:xfrm>
              <a:off x="2596750" y="2077775"/>
              <a:ext cx="1050" cy="250"/>
            </a:xfrm>
            <a:custGeom>
              <a:avLst/>
              <a:gdLst/>
              <a:ahLst/>
              <a:cxnLst/>
              <a:rect l="l" t="t" r="r" b="b"/>
              <a:pathLst>
                <a:path w="42" h="10" extrusionOk="0">
                  <a:moveTo>
                    <a:pt x="0" y="0"/>
                  </a:moveTo>
                  <a:cubicBezTo>
                    <a:pt x="0" y="6"/>
                    <a:pt x="12" y="9"/>
                    <a:pt x="22" y="9"/>
                  </a:cubicBezTo>
                  <a:cubicBezTo>
                    <a:pt x="33" y="9"/>
                    <a:pt x="42" y="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6"/>
            <p:cNvSpPr/>
            <p:nvPr/>
          </p:nvSpPr>
          <p:spPr>
            <a:xfrm>
              <a:off x="2593875" y="2078075"/>
              <a:ext cx="700" cy="275"/>
            </a:xfrm>
            <a:custGeom>
              <a:avLst/>
              <a:gdLst/>
              <a:ahLst/>
              <a:cxnLst/>
              <a:rect l="l" t="t" r="r" b="b"/>
              <a:pathLst>
                <a:path w="28" h="11" extrusionOk="0">
                  <a:moveTo>
                    <a:pt x="20" y="0"/>
                  </a:moveTo>
                  <a:cubicBezTo>
                    <a:pt x="4" y="8"/>
                    <a:pt x="0" y="11"/>
                    <a:pt x="1" y="11"/>
                  </a:cubicBezTo>
                  <a:cubicBezTo>
                    <a:pt x="4" y="11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2597500" y="2077175"/>
              <a:ext cx="1350" cy="150"/>
            </a:xfrm>
            <a:custGeom>
              <a:avLst/>
              <a:gdLst/>
              <a:ahLst/>
              <a:cxnLst/>
              <a:rect l="l" t="t" r="r" b="b"/>
              <a:pathLst>
                <a:path w="54" h="6" extrusionOk="0">
                  <a:moveTo>
                    <a:pt x="53" y="0"/>
                  </a:moveTo>
                  <a:cubicBezTo>
                    <a:pt x="46" y="0"/>
                    <a:pt x="1" y="6"/>
                    <a:pt x="3" y="6"/>
                  </a:cubicBezTo>
                  <a:cubicBezTo>
                    <a:pt x="5" y="6"/>
                    <a:pt x="18" y="4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2597325" y="20771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lnTo>
                    <a:pt x="1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2595850" y="207747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0" y="0"/>
                  </a:moveTo>
                  <a:cubicBezTo>
                    <a:pt x="36" y="12"/>
                    <a:pt x="36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2598525" y="2076875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6"/>
            <p:cNvSpPr/>
            <p:nvPr/>
          </p:nvSpPr>
          <p:spPr>
            <a:xfrm>
              <a:off x="2598850" y="2076500"/>
              <a:ext cx="1650" cy="175"/>
            </a:xfrm>
            <a:custGeom>
              <a:avLst/>
              <a:gdLst/>
              <a:ahLst/>
              <a:cxnLst/>
              <a:rect l="l" t="t" r="r" b="b"/>
              <a:pathLst>
                <a:path w="66" h="7" extrusionOk="0">
                  <a:moveTo>
                    <a:pt x="5" y="0"/>
                  </a:moveTo>
                  <a:cubicBezTo>
                    <a:pt x="1" y="0"/>
                    <a:pt x="1" y="1"/>
                    <a:pt x="11" y="4"/>
                  </a:cubicBezTo>
                  <a:cubicBezTo>
                    <a:pt x="37" y="6"/>
                    <a:pt x="49" y="7"/>
                    <a:pt x="53" y="7"/>
                  </a:cubicBezTo>
                  <a:cubicBezTo>
                    <a:pt x="65" y="7"/>
                    <a:pt x="17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2597300" y="2077175"/>
              <a:ext cx="950" cy="150"/>
            </a:xfrm>
            <a:custGeom>
              <a:avLst/>
              <a:gdLst/>
              <a:ahLst/>
              <a:cxnLst/>
              <a:rect l="l" t="t" r="r" b="b"/>
              <a:pathLst>
                <a:path w="38" h="6" extrusionOk="0">
                  <a:moveTo>
                    <a:pt x="38" y="0"/>
                  </a:moveTo>
                  <a:cubicBezTo>
                    <a:pt x="22" y="0"/>
                    <a:pt x="1" y="6"/>
                    <a:pt x="6" y="6"/>
                  </a:cubicBezTo>
                  <a:cubicBezTo>
                    <a:pt x="9" y="6"/>
                    <a:pt x="18" y="4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2597325" y="20768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2"/>
                  </a:moveTo>
                  <a:cubicBezTo>
                    <a:pt x="1" y="12"/>
                    <a:pt x="13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6"/>
            <p:cNvSpPr/>
            <p:nvPr/>
          </p:nvSpPr>
          <p:spPr>
            <a:xfrm>
              <a:off x="2594950" y="2077325"/>
              <a:ext cx="1525" cy="175"/>
            </a:xfrm>
            <a:custGeom>
              <a:avLst/>
              <a:gdLst/>
              <a:ahLst/>
              <a:cxnLst/>
              <a:rect l="l" t="t" r="r" b="b"/>
              <a:pathLst>
                <a:path w="61" h="7" extrusionOk="0">
                  <a:moveTo>
                    <a:pt x="21" y="1"/>
                  </a:moveTo>
                  <a:cubicBezTo>
                    <a:pt x="15" y="1"/>
                    <a:pt x="9" y="2"/>
                    <a:pt x="1" y="6"/>
                  </a:cubicBezTo>
                  <a:lnTo>
                    <a:pt x="60" y="6"/>
                  </a:lnTo>
                  <a:cubicBezTo>
                    <a:pt x="44" y="6"/>
                    <a:pt x="34" y="1"/>
                    <a:pt x="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6"/>
            <p:cNvSpPr/>
            <p:nvPr/>
          </p:nvSpPr>
          <p:spPr>
            <a:xfrm>
              <a:off x="2595250" y="2077175"/>
              <a:ext cx="1825" cy="25"/>
            </a:xfrm>
            <a:custGeom>
              <a:avLst/>
              <a:gdLst/>
              <a:ahLst/>
              <a:cxnLst/>
              <a:rect l="l" t="t" r="r" b="b"/>
              <a:pathLst>
                <a:path w="73" h="1" extrusionOk="0">
                  <a:moveTo>
                    <a:pt x="72" y="0"/>
                  </a:moveTo>
                  <a:cubicBezTo>
                    <a:pt x="60" y="0"/>
                    <a:pt x="1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6"/>
            <p:cNvSpPr/>
            <p:nvPr/>
          </p:nvSpPr>
          <p:spPr>
            <a:xfrm>
              <a:off x="2596150" y="20771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6"/>
            <p:cNvSpPr/>
            <p:nvPr/>
          </p:nvSpPr>
          <p:spPr>
            <a:xfrm>
              <a:off x="2597425" y="2076575"/>
              <a:ext cx="225" cy="150"/>
            </a:xfrm>
            <a:custGeom>
              <a:avLst/>
              <a:gdLst/>
              <a:ahLst/>
              <a:cxnLst/>
              <a:rect l="l" t="t" r="r" b="b"/>
              <a:pathLst>
                <a:path w="9" h="6" extrusionOk="0">
                  <a:moveTo>
                    <a:pt x="9" y="1"/>
                  </a:moveTo>
                  <a:cubicBezTo>
                    <a:pt x="1" y="1"/>
                    <a:pt x="4" y="6"/>
                    <a:pt x="6" y="6"/>
                  </a:cubicBezTo>
                  <a:cubicBezTo>
                    <a:pt x="8" y="6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6"/>
            <p:cNvSpPr/>
            <p:nvPr/>
          </p:nvSpPr>
          <p:spPr>
            <a:xfrm>
              <a:off x="2597325" y="20768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lnTo>
                    <a:pt x="1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6"/>
            <p:cNvSpPr/>
            <p:nvPr/>
          </p:nvSpPr>
          <p:spPr>
            <a:xfrm>
              <a:off x="2597050" y="207627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6"/>
            <p:cNvSpPr/>
            <p:nvPr/>
          </p:nvSpPr>
          <p:spPr>
            <a:xfrm>
              <a:off x="2596750" y="20768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6"/>
            <p:cNvSpPr/>
            <p:nvPr/>
          </p:nvSpPr>
          <p:spPr>
            <a:xfrm>
              <a:off x="2597625" y="20765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3" y="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6"/>
            <p:cNvSpPr/>
            <p:nvPr/>
          </p:nvSpPr>
          <p:spPr>
            <a:xfrm>
              <a:off x="2597625" y="20768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6"/>
            <p:cNvSpPr/>
            <p:nvPr/>
          </p:nvSpPr>
          <p:spPr>
            <a:xfrm>
              <a:off x="2596750" y="2076875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0"/>
                  </a:moveTo>
                  <a:cubicBezTo>
                    <a:pt x="0" y="0"/>
                    <a:pt x="24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6"/>
            <p:cNvSpPr/>
            <p:nvPr/>
          </p:nvSpPr>
          <p:spPr>
            <a:xfrm>
              <a:off x="2592275" y="2075975"/>
              <a:ext cx="4800" cy="325"/>
            </a:xfrm>
            <a:custGeom>
              <a:avLst/>
              <a:gdLst/>
              <a:ahLst/>
              <a:cxnLst/>
              <a:rect l="l" t="t" r="r" b="b"/>
              <a:pathLst>
                <a:path w="192" h="13" extrusionOk="0">
                  <a:moveTo>
                    <a:pt x="1" y="1"/>
                  </a:moveTo>
                  <a:cubicBezTo>
                    <a:pt x="12" y="1"/>
                    <a:pt x="1" y="13"/>
                    <a:pt x="24" y="13"/>
                  </a:cubicBezTo>
                  <a:lnTo>
                    <a:pt x="84" y="13"/>
                  </a:lnTo>
                  <a:cubicBezTo>
                    <a:pt x="96" y="1"/>
                    <a:pt x="96" y="1"/>
                    <a:pt x="108" y="1"/>
                  </a:cubicBezTo>
                  <a:close/>
                  <a:moveTo>
                    <a:pt x="137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6"/>
            <p:cNvSpPr/>
            <p:nvPr/>
          </p:nvSpPr>
          <p:spPr>
            <a:xfrm>
              <a:off x="2597050" y="2076150"/>
              <a:ext cx="1200" cy="150"/>
            </a:xfrm>
            <a:custGeom>
              <a:avLst/>
              <a:gdLst/>
              <a:ahLst/>
              <a:cxnLst/>
              <a:rect l="l" t="t" r="r" b="b"/>
              <a:pathLst>
                <a:path w="48" h="6" extrusionOk="0">
                  <a:moveTo>
                    <a:pt x="42" y="0"/>
                  </a:moveTo>
                  <a:cubicBezTo>
                    <a:pt x="40" y="0"/>
                    <a:pt x="28" y="2"/>
                    <a:pt x="0" y="6"/>
                  </a:cubicBezTo>
                  <a:cubicBezTo>
                    <a:pt x="16" y="6"/>
                    <a:pt x="48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6"/>
            <p:cNvSpPr/>
            <p:nvPr/>
          </p:nvSpPr>
          <p:spPr>
            <a:xfrm>
              <a:off x="2595250" y="2076350"/>
              <a:ext cx="2400" cy="250"/>
            </a:xfrm>
            <a:custGeom>
              <a:avLst/>
              <a:gdLst/>
              <a:ahLst/>
              <a:cxnLst/>
              <a:rect l="l" t="t" r="r" b="b"/>
              <a:pathLst>
                <a:path w="96" h="10" extrusionOk="0">
                  <a:moveTo>
                    <a:pt x="62" y="1"/>
                  </a:moveTo>
                  <a:cubicBezTo>
                    <a:pt x="54" y="1"/>
                    <a:pt x="42" y="4"/>
                    <a:pt x="1" y="10"/>
                  </a:cubicBezTo>
                  <a:lnTo>
                    <a:pt x="96" y="10"/>
                  </a:lnTo>
                  <a:cubicBezTo>
                    <a:pt x="72" y="4"/>
                    <a:pt x="69" y="1"/>
                    <a:pt x="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6"/>
            <p:cNvSpPr/>
            <p:nvPr/>
          </p:nvSpPr>
          <p:spPr>
            <a:xfrm>
              <a:off x="2595250" y="20771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6"/>
            <p:cNvSpPr/>
            <p:nvPr/>
          </p:nvSpPr>
          <p:spPr>
            <a:xfrm>
              <a:off x="2593050" y="2077175"/>
              <a:ext cx="1325" cy="375"/>
            </a:xfrm>
            <a:custGeom>
              <a:avLst/>
              <a:gdLst/>
              <a:ahLst/>
              <a:cxnLst/>
              <a:rect l="l" t="t" r="r" b="b"/>
              <a:pathLst>
                <a:path w="53" h="15" extrusionOk="0">
                  <a:moveTo>
                    <a:pt x="17" y="0"/>
                  </a:moveTo>
                  <a:cubicBezTo>
                    <a:pt x="25" y="2"/>
                    <a:pt x="29" y="3"/>
                    <a:pt x="31" y="5"/>
                  </a:cubicBezTo>
                  <a:lnTo>
                    <a:pt x="31" y="5"/>
                  </a:lnTo>
                  <a:cubicBezTo>
                    <a:pt x="37" y="4"/>
                    <a:pt x="44" y="2"/>
                    <a:pt x="53" y="0"/>
                  </a:cubicBezTo>
                  <a:close/>
                  <a:moveTo>
                    <a:pt x="31" y="5"/>
                  </a:moveTo>
                  <a:cubicBezTo>
                    <a:pt x="2" y="12"/>
                    <a:pt x="0" y="14"/>
                    <a:pt x="7" y="14"/>
                  </a:cubicBezTo>
                  <a:cubicBezTo>
                    <a:pt x="16" y="14"/>
                    <a:pt x="38" y="10"/>
                    <a:pt x="31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6"/>
            <p:cNvSpPr/>
            <p:nvPr/>
          </p:nvSpPr>
          <p:spPr>
            <a:xfrm>
              <a:off x="2593775" y="2076875"/>
              <a:ext cx="1500" cy="25"/>
            </a:xfrm>
            <a:custGeom>
              <a:avLst/>
              <a:gdLst/>
              <a:ahLst/>
              <a:cxnLst/>
              <a:rect l="l" t="t" r="r" b="b"/>
              <a:pathLst>
                <a:path w="60" h="1" extrusionOk="0">
                  <a:moveTo>
                    <a:pt x="60" y="0"/>
                  </a:moveTo>
                  <a:cubicBezTo>
                    <a:pt x="12" y="0"/>
                    <a:pt x="0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6"/>
            <p:cNvSpPr/>
            <p:nvPr/>
          </p:nvSpPr>
          <p:spPr>
            <a:xfrm>
              <a:off x="2597050" y="2076150"/>
              <a:ext cx="1425" cy="150"/>
            </a:xfrm>
            <a:custGeom>
              <a:avLst/>
              <a:gdLst/>
              <a:ahLst/>
              <a:cxnLst/>
              <a:rect l="l" t="t" r="r" b="b"/>
              <a:pathLst>
                <a:path w="57" h="6" extrusionOk="0">
                  <a:moveTo>
                    <a:pt x="53" y="0"/>
                  </a:moveTo>
                  <a:cubicBezTo>
                    <a:pt x="45" y="0"/>
                    <a:pt x="0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6"/>
            <p:cNvSpPr/>
            <p:nvPr/>
          </p:nvSpPr>
          <p:spPr>
            <a:xfrm>
              <a:off x="2597625" y="2075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1"/>
                  </a:moveTo>
                  <a:cubicBezTo>
                    <a:pt x="37" y="1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6"/>
            <p:cNvSpPr/>
            <p:nvPr/>
          </p:nvSpPr>
          <p:spPr>
            <a:xfrm>
              <a:off x="2597625" y="2071600"/>
              <a:ext cx="1150" cy="250"/>
            </a:xfrm>
            <a:custGeom>
              <a:avLst/>
              <a:gdLst/>
              <a:ahLst/>
              <a:cxnLst/>
              <a:rect l="l" t="t" r="r" b="b"/>
              <a:pathLst>
                <a:path w="46" h="10" extrusionOk="0">
                  <a:moveTo>
                    <a:pt x="10" y="0"/>
                  </a:moveTo>
                  <a:cubicBezTo>
                    <a:pt x="7" y="0"/>
                    <a:pt x="1" y="3"/>
                    <a:pt x="1" y="9"/>
                  </a:cubicBezTo>
                  <a:cubicBezTo>
                    <a:pt x="43" y="3"/>
                    <a:pt x="45" y="0"/>
                    <a:pt x="37" y="0"/>
                  </a:cubicBezTo>
                  <a:cubicBezTo>
                    <a:pt x="30" y="0"/>
                    <a:pt x="16" y="2"/>
                    <a:pt x="8" y="5"/>
                  </a:cubicBezTo>
                  <a:lnTo>
                    <a:pt x="8" y="5"/>
                  </a:lnTo>
                  <a:cubicBezTo>
                    <a:pt x="13" y="2"/>
                    <a:pt x="12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6"/>
            <p:cNvSpPr/>
            <p:nvPr/>
          </p:nvSpPr>
          <p:spPr>
            <a:xfrm>
              <a:off x="2592275" y="2068700"/>
              <a:ext cx="1525" cy="150"/>
            </a:xfrm>
            <a:custGeom>
              <a:avLst/>
              <a:gdLst/>
              <a:ahLst/>
              <a:cxnLst/>
              <a:rect l="l" t="t" r="r" b="b"/>
              <a:pathLst>
                <a:path w="61" h="6" extrusionOk="0">
                  <a:moveTo>
                    <a:pt x="12" y="1"/>
                  </a:moveTo>
                  <a:cubicBezTo>
                    <a:pt x="5" y="1"/>
                    <a:pt x="1" y="2"/>
                    <a:pt x="12" y="6"/>
                  </a:cubicBezTo>
                  <a:cubicBezTo>
                    <a:pt x="60" y="6"/>
                    <a:pt x="28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6"/>
            <p:cNvSpPr/>
            <p:nvPr/>
          </p:nvSpPr>
          <p:spPr>
            <a:xfrm>
              <a:off x="2586625" y="206437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0" y="0"/>
                  </a:moveTo>
                  <a:cubicBezTo>
                    <a:pt x="0" y="12"/>
                    <a:pt x="12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6"/>
            <p:cNvSpPr/>
            <p:nvPr/>
          </p:nvSpPr>
          <p:spPr>
            <a:xfrm>
              <a:off x="2596750" y="2073900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36" y="0"/>
                  </a:moveTo>
                  <a:lnTo>
                    <a:pt x="36" y="0"/>
                  </a:ln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36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6"/>
            <p:cNvSpPr/>
            <p:nvPr/>
          </p:nvSpPr>
          <p:spPr>
            <a:xfrm>
              <a:off x="2597625" y="2073900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" y="0"/>
                  </a:moveTo>
                  <a:cubicBezTo>
                    <a:pt x="1" y="4"/>
                    <a:pt x="5" y="6"/>
                    <a:pt x="9" y="6"/>
                  </a:cubicBezTo>
                  <a:cubicBezTo>
                    <a:pt x="17" y="6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6"/>
            <p:cNvSpPr/>
            <p:nvPr/>
          </p:nvSpPr>
          <p:spPr>
            <a:xfrm>
              <a:off x="2592575" y="207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6"/>
            <p:cNvSpPr/>
            <p:nvPr/>
          </p:nvSpPr>
          <p:spPr>
            <a:xfrm>
              <a:off x="2597925" y="20753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6"/>
            <p:cNvSpPr/>
            <p:nvPr/>
          </p:nvSpPr>
          <p:spPr>
            <a:xfrm>
              <a:off x="2597725" y="2075250"/>
              <a:ext cx="225" cy="150"/>
            </a:xfrm>
            <a:custGeom>
              <a:avLst/>
              <a:gdLst/>
              <a:ahLst/>
              <a:cxnLst/>
              <a:rect l="l" t="t" r="r" b="b"/>
              <a:pathLst>
                <a:path w="9" h="6" extrusionOk="0">
                  <a:moveTo>
                    <a:pt x="6" y="1"/>
                  </a:moveTo>
                  <a:cubicBezTo>
                    <a:pt x="3" y="1"/>
                    <a:pt x="1" y="6"/>
                    <a:pt x="9" y="6"/>
                  </a:cubicBezTo>
                  <a:cubicBezTo>
                    <a:pt x="9" y="2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>
              <a:off x="2590200" y="20620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>
              <a:off x="2589000" y="2070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>
              <a:off x="2588400" y="2070625"/>
              <a:ext cx="3000" cy="25"/>
            </a:xfrm>
            <a:custGeom>
              <a:avLst/>
              <a:gdLst/>
              <a:ahLst/>
              <a:cxnLst/>
              <a:rect l="l" t="t" r="r" b="b"/>
              <a:pathLst>
                <a:path w="120" h="1" extrusionOk="0">
                  <a:moveTo>
                    <a:pt x="1" y="0"/>
                  </a:moveTo>
                  <a:cubicBezTo>
                    <a:pt x="36" y="0"/>
                    <a:pt x="72" y="0"/>
                    <a:pt x="120" y="0"/>
                  </a:cubicBezTo>
                  <a:cubicBezTo>
                    <a:pt x="84" y="0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>
              <a:off x="2587225" y="206467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12" y="0"/>
                  </a:moveTo>
                  <a:cubicBezTo>
                    <a:pt x="24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>
              <a:off x="2597925" y="20753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3"/>
                  </a:moveTo>
                  <a:cubicBezTo>
                    <a:pt x="1" y="1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>
              <a:off x="2592575" y="2076150"/>
              <a:ext cx="675" cy="150"/>
            </a:xfrm>
            <a:custGeom>
              <a:avLst/>
              <a:gdLst/>
              <a:ahLst/>
              <a:cxnLst/>
              <a:rect l="l" t="t" r="r" b="b"/>
              <a:pathLst>
                <a:path w="27" h="6" extrusionOk="0">
                  <a:moveTo>
                    <a:pt x="22" y="0"/>
                  </a:moveTo>
                  <a:cubicBezTo>
                    <a:pt x="19" y="0"/>
                    <a:pt x="12" y="2"/>
                    <a:pt x="0" y="6"/>
                  </a:cubicBezTo>
                  <a:cubicBezTo>
                    <a:pt x="16" y="6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>
              <a:off x="2594050" y="2075675"/>
              <a:ext cx="1725" cy="175"/>
            </a:xfrm>
            <a:custGeom>
              <a:avLst/>
              <a:gdLst/>
              <a:ahLst/>
              <a:cxnLst/>
              <a:rect l="l" t="t" r="r" b="b"/>
              <a:pathLst>
                <a:path w="69" h="7" extrusionOk="0">
                  <a:moveTo>
                    <a:pt x="49" y="1"/>
                  </a:moveTo>
                  <a:cubicBezTo>
                    <a:pt x="1" y="1"/>
                    <a:pt x="43" y="6"/>
                    <a:pt x="59" y="6"/>
                  </a:cubicBezTo>
                  <a:cubicBezTo>
                    <a:pt x="67" y="6"/>
                    <a:pt x="68" y="5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>
              <a:off x="2594950" y="20759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1"/>
                  </a:moveTo>
                  <a:cubicBezTo>
                    <a:pt x="25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>
              <a:off x="2596750" y="2075075"/>
              <a:ext cx="2100" cy="25"/>
            </a:xfrm>
            <a:custGeom>
              <a:avLst/>
              <a:gdLst/>
              <a:ahLst/>
              <a:cxnLst/>
              <a:rect l="l" t="t" r="r" b="b"/>
              <a:pathLst>
                <a:path w="84" h="1" extrusionOk="0">
                  <a:moveTo>
                    <a:pt x="24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3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>
              <a:off x="2592875" y="20756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6"/>
            <p:cNvSpPr/>
            <p:nvPr/>
          </p:nvSpPr>
          <p:spPr>
            <a:xfrm>
              <a:off x="2593175" y="20753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>
              <a:off x="2592575" y="20753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0" y="13"/>
                  </a:moveTo>
                  <a:cubicBezTo>
                    <a:pt x="0" y="13"/>
                    <a:pt x="24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>
              <a:off x="2592875" y="2074050"/>
              <a:ext cx="725" cy="175"/>
            </a:xfrm>
            <a:custGeom>
              <a:avLst/>
              <a:gdLst/>
              <a:ahLst/>
              <a:cxnLst/>
              <a:rect l="l" t="t" r="r" b="b"/>
              <a:pathLst>
                <a:path w="29" h="7" extrusionOk="0">
                  <a:moveTo>
                    <a:pt x="22" y="1"/>
                  </a:moveTo>
                  <a:cubicBezTo>
                    <a:pt x="14" y="1"/>
                    <a:pt x="0" y="6"/>
                    <a:pt x="24" y="6"/>
                  </a:cubicBezTo>
                  <a:cubicBezTo>
                    <a:pt x="28" y="2"/>
                    <a:pt x="25" y="1"/>
                    <a:pt x="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>
              <a:off x="2590625" y="2074500"/>
              <a:ext cx="1075" cy="150"/>
            </a:xfrm>
            <a:custGeom>
              <a:avLst/>
              <a:gdLst/>
              <a:ahLst/>
              <a:cxnLst/>
              <a:rect l="l" t="t" r="r" b="b"/>
              <a:pathLst>
                <a:path w="43" h="6" extrusionOk="0">
                  <a:moveTo>
                    <a:pt x="43" y="0"/>
                  </a:moveTo>
                  <a:cubicBezTo>
                    <a:pt x="11" y="0"/>
                    <a:pt x="0" y="5"/>
                    <a:pt x="11" y="5"/>
                  </a:cubicBezTo>
                  <a:cubicBezTo>
                    <a:pt x="16" y="5"/>
                    <a:pt x="27" y="4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2589900" y="2074200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>
              <a:off x="2592275" y="2073000"/>
              <a:ext cx="2100" cy="25"/>
            </a:xfrm>
            <a:custGeom>
              <a:avLst/>
              <a:gdLst/>
              <a:ahLst/>
              <a:cxnLst/>
              <a:rect l="l" t="t" r="r" b="b"/>
              <a:pathLst>
                <a:path w="84" h="1" extrusionOk="0">
                  <a:moveTo>
                    <a:pt x="1" y="1"/>
                  </a:moveTo>
                  <a:cubicBezTo>
                    <a:pt x="12" y="1"/>
                    <a:pt x="60" y="1"/>
                    <a:pt x="84" y="1"/>
                  </a:cubicBezTo>
                  <a:cubicBezTo>
                    <a:pt x="48" y="1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2587800" y="2071525"/>
              <a:ext cx="1525" cy="150"/>
            </a:xfrm>
            <a:custGeom>
              <a:avLst/>
              <a:gdLst/>
              <a:ahLst/>
              <a:cxnLst/>
              <a:rect l="l" t="t" r="r" b="b"/>
              <a:pathLst>
                <a:path w="61" h="6" extrusionOk="0">
                  <a:moveTo>
                    <a:pt x="1" y="0"/>
                  </a:moveTo>
                  <a:cubicBezTo>
                    <a:pt x="1" y="0"/>
                    <a:pt x="27" y="5"/>
                    <a:pt x="45" y="5"/>
                  </a:cubicBezTo>
                  <a:cubicBezTo>
                    <a:pt x="54" y="5"/>
                    <a:pt x="60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2585125" y="2067050"/>
              <a:ext cx="1825" cy="25"/>
            </a:xfrm>
            <a:custGeom>
              <a:avLst/>
              <a:gdLst/>
              <a:ahLst/>
              <a:cxnLst/>
              <a:rect l="l" t="t" r="r" b="b"/>
              <a:pathLst>
                <a:path w="73" h="1" extrusionOk="0">
                  <a:moveTo>
                    <a:pt x="72" y="1"/>
                  </a:moveTo>
                  <a:cubicBezTo>
                    <a:pt x="1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>
              <a:off x="2587225" y="2065850"/>
              <a:ext cx="1200" cy="325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>
              <a:off x="2585725" y="20652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ubicBezTo>
                    <a:pt x="1" y="0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>
              <a:off x="2623525" y="20792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1"/>
                  </a:moveTo>
                  <a:cubicBezTo>
                    <a:pt x="1" y="1"/>
                    <a:pt x="36" y="1"/>
                    <a:pt x="36" y="1"/>
                  </a:cubicBezTo>
                  <a:cubicBezTo>
                    <a:pt x="36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2621150" y="20786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cubicBezTo>
                    <a:pt x="0" y="1"/>
                    <a:pt x="12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6"/>
            <p:cNvSpPr/>
            <p:nvPr/>
          </p:nvSpPr>
          <p:spPr>
            <a:xfrm>
              <a:off x="2621075" y="2078075"/>
              <a:ext cx="1175" cy="225"/>
            </a:xfrm>
            <a:custGeom>
              <a:avLst/>
              <a:gdLst/>
              <a:ahLst/>
              <a:cxnLst/>
              <a:rect l="l" t="t" r="r" b="b"/>
              <a:pathLst>
                <a:path w="47" h="9" extrusionOk="0">
                  <a:moveTo>
                    <a:pt x="27" y="0"/>
                  </a:moveTo>
                  <a:cubicBezTo>
                    <a:pt x="3" y="6"/>
                    <a:pt x="0" y="9"/>
                    <a:pt x="5" y="9"/>
                  </a:cubicBezTo>
                  <a:cubicBezTo>
                    <a:pt x="8" y="9"/>
                    <a:pt x="14" y="8"/>
                    <a:pt x="20" y="5"/>
                  </a:cubicBezTo>
                  <a:lnTo>
                    <a:pt x="20" y="5"/>
                  </a:lnTo>
                  <a:cubicBezTo>
                    <a:pt x="31" y="4"/>
                    <a:pt x="47" y="0"/>
                    <a:pt x="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2624425" y="20780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2624725" y="20780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2624425" y="2077625"/>
              <a:ext cx="1350" cy="175"/>
            </a:xfrm>
            <a:custGeom>
              <a:avLst/>
              <a:gdLst/>
              <a:ahLst/>
              <a:cxnLst/>
              <a:rect l="l" t="t" r="r" b="b"/>
              <a:pathLst>
                <a:path w="54" h="7" extrusionOk="0">
                  <a:moveTo>
                    <a:pt x="48" y="1"/>
                  </a:moveTo>
                  <a:cubicBezTo>
                    <a:pt x="45" y="1"/>
                    <a:pt x="32" y="2"/>
                    <a:pt x="0" y="6"/>
                  </a:cubicBezTo>
                  <a:cubicBezTo>
                    <a:pt x="16" y="6"/>
                    <a:pt x="53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>
              <a:off x="2623525" y="20777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>
              <a:off x="2622625" y="2077775"/>
              <a:ext cx="2125" cy="25"/>
            </a:xfrm>
            <a:custGeom>
              <a:avLst/>
              <a:gdLst/>
              <a:ahLst/>
              <a:cxnLst/>
              <a:rect l="l" t="t" r="r" b="b"/>
              <a:pathLst>
                <a:path w="85" h="1" extrusionOk="0">
                  <a:moveTo>
                    <a:pt x="49" y="0"/>
                  </a:moveTo>
                  <a:cubicBezTo>
                    <a:pt x="84" y="0"/>
                    <a:pt x="1" y="0"/>
                    <a:pt x="49" y="0"/>
                  </a:cubicBezTo>
                  <a:cubicBezTo>
                    <a:pt x="37" y="0"/>
                    <a:pt x="13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>
              <a:off x="2622925" y="2077775"/>
              <a:ext cx="1075" cy="250"/>
            </a:xfrm>
            <a:custGeom>
              <a:avLst/>
              <a:gdLst/>
              <a:ahLst/>
              <a:cxnLst/>
              <a:rect l="l" t="t" r="r" b="b"/>
              <a:pathLst>
                <a:path w="43" h="10" extrusionOk="0">
                  <a:moveTo>
                    <a:pt x="1" y="0"/>
                  </a:moveTo>
                  <a:cubicBezTo>
                    <a:pt x="7" y="6"/>
                    <a:pt x="19" y="9"/>
                    <a:pt x="28" y="9"/>
                  </a:cubicBezTo>
                  <a:cubicBezTo>
                    <a:pt x="37" y="9"/>
                    <a:pt x="43" y="6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>
              <a:off x="2620050" y="2078075"/>
              <a:ext cx="725" cy="275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1" y="0"/>
                  </a:moveTo>
                  <a:cubicBezTo>
                    <a:pt x="5" y="8"/>
                    <a:pt x="1" y="11"/>
                    <a:pt x="2" y="11"/>
                  </a:cubicBezTo>
                  <a:cubicBezTo>
                    <a:pt x="5" y="11"/>
                    <a:pt x="29" y="0"/>
                    <a:pt x="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>
              <a:off x="2623700" y="2077175"/>
              <a:ext cx="1350" cy="150"/>
            </a:xfrm>
            <a:custGeom>
              <a:avLst/>
              <a:gdLst/>
              <a:ahLst/>
              <a:cxnLst/>
              <a:rect l="l" t="t" r="r" b="b"/>
              <a:pathLst>
                <a:path w="54" h="6" extrusionOk="0">
                  <a:moveTo>
                    <a:pt x="53" y="0"/>
                  </a:moveTo>
                  <a:cubicBezTo>
                    <a:pt x="45" y="0"/>
                    <a:pt x="0" y="6"/>
                    <a:pt x="3" y="6"/>
                  </a:cubicBezTo>
                  <a:cubicBezTo>
                    <a:pt x="4" y="6"/>
                    <a:pt x="18" y="4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2623525" y="20771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1" y="0"/>
                  </a:lnTo>
                  <a:cubicBezTo>
                    <a:pt x="1" y="0"/>
                    <a:pt x="13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2622050" y="2077475"/>
              <a:ext cx="825" cy="250"/>
            </a:xfrm>
            <a:custGeom>
              <a:avLst/>
              <a:gdLst/>
              <a:ahLst/>
              <a:cxnLst/>
              <a:rect l="l" t="t" r="r" b="b"/>
              <a:pathLst>
                <a:path w="33" h="10" extrusionOk="0">
                  <a:moveTo>
                    <a:pt x="0" y="0"/>
                  </a:moveTo>
                  <a:cubicBezTo>
                    <a:pt x="18" y="6"/>
                    <a:pt x="30" y="9"/>
                    <a:pt x="31" y="9"/>
                  </a:cubicBezTo>
                  <a:cubicBezTo>
                    <a:pt x="33" y="9"/>
                    <a:pt x="24" y="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2624725" y="2076875"/>
              <a:ext cx="1200" cy="325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2625025" y="2076750"/>
              <a:ext cx="1800" cy="150"/>
            </a:xfrm>
            <a:custGeom>
              <a:avLst/>
              <a:gdLst/>
              <a:ahLst/>
              <a:cxnLst/>
              <a:rect l="l" t="t" r="r" b="b"/>
              <a:pathLst>
                <a:path w="72" h="6" extrusionOk="0">
                  <a:moveTo>
                    <a:pt x="16" y="0"/>
                  </a:moveTo>
                  <a:cubicBezTo>
                    <a:pt x="13" y="0"/>
                    <a:pt x="8" y="1"/>
                    <a:pt x="0" y="5"/>
                  </a:cubicBezTo>
                  <a:cubicBezTo>
                    <a:pt x="72" y="5"/>
                    <a:pt x="64" y="0"/>
                    <a:pt x="40" y="0"/>
                  </a:cubicBezTo>
                  <a:cubicBezTo>
                    <a:pt x="33" y="0"/>
                    <a:pt x="25" y="1"/>
                    <a:pt x="18" y="2"/>
                  </a:cubicBezTo>
                  <a:lnTo>
                    <a:pt x="18" y="2"/>
                  </a:lnTo>
                  <a:cubicBezTo>
                    <a:pt x="18" y="1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2623500" y="2077175"/>
              <a:ext cx="950" cy="150"/>
            </a:xfrm>
            <a:custGeom>
              <a:avLst/>
              <a:gdLst/>
              <a:ahLst/>
              <a:cxnLst/>
              <a:rect l="l" t="t" r="r" b="b"/>
              <a:pathLst>
                <a:path w="38" h="6" extrusionOk="0">
                  <a:moveTo>
                    <a:pt x="37" y="0"/>
                  </a:moveTo>
                  <a:cubicBezTo>
                    <a:pt x="22" y="0"/>
                    <a:pt x="0" y="6"/>
                    <a:pt x="6" y="6"/>
                  </a:cubicBezTo>
                  <a:cubicBezTo>
                    <a:pt x="8" y="6"/>
                    <a:pt x="18" y="4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2623525" y="20768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2"/>
                  </a:moveTo>
                  <a:cubicBezTo>
                    <a:pt x="1" y="12"/>
                    <a:pt x="13" y="0"/>
                    <a:pt x="1" y="12"/>
                  </a:cubicBezTo>
                  <a:cubicBezTo>
                    <a:pt x="1" y="12"/>
                    <a:pt x="13" y="12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>
              <a:off x="2621150" y="2077325"/>
              <a:ext cx="1500" cy="175"/>
            </a:xfrm>
            <a:custGeom>
              <a:avLst/>
              <a:gdLst/>
              <a:ahLst/>
              <a:cxnLst/>
              <a:rect l="l" t="t" r="r" b="b"/>
              <a:pathLst>
                <a:path w="60" h="7" extrusionOk="0">
                  <a:moveTo>
                    <a:pt x="24" y="1"/>
                  </a:moveTo>
                  <a:cubicBezTo>
                    <a:pt x="16" y="1"/>
                    <a:pt x="8" y="2"/>
                    <a:pt x="0" y="6"/>
                  </a:cubicBezTo>
                  <a:lnTo>
                    <a:pt x="60" y="6"/>
                  </a:lnTo>
                  <a:cubicBezTo>
                    <a:pt x="52" y="6"/>
                    <a:pt x="39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2621450" y="2077175"/>
              <a:ext cx="1800" cy="2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0"/>
                  </a:moveTo>
                  <a:cubicBezTo>
                    <a:pt x="60" y="0"/>
                    <a:pt x="0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>
              <a:off x="2622350" y="2077175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0"/>
                  </a:moveTo>
                  <a:cubicBezTo>
                    <a:pt x="12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>
              <a:off x="2623625" y="2076575"/>
              <a:ext cx="225" cy="150"/>
            </a:xfrm>
            <a:custGeom>
              <a:avLst/>
              <a:gdLst/>
              <a:ahLst/>
              <a:cxnLst/>
              <a:rect l="l" t="t" r="r" b="b"/>
              <a:pathLst>
                <a:path w="9" h="6" extrusionOk="0">
                  <a:moveTo>
                    <a:pt x="9" y="1"/>
                  </a:moveTo>
                  <a:cubicBezTo>
                    <a:pt x="1" y="1"/>
                    <a:pt x="3" y="6"/>
                    <a:pt x="6" y="6"/>
                  </a:cubicBezTo>
                  <a:cubicBezTo>
                    <a:pt x="7" y="6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>
              <a:off x="2623525" y="20768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lnTo>
                    <a:pt x="1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2623225" y="20762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>
              <a:off x="2622925" y="20768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cubicBezTo>
                    <a:pt x="13" y="0"/>
                    <a:pt x="1" y="0"/>
                    <a:pt x="25" y="0"/>
                  </a:cubicBezTo>
                  <a:cubicBezTo>
                    <a:pt x="13" y="0"/>
                    <a:pt x="13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2623825" y="20765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1"/>
                  </a:moveTo>
                  <a:cubicBezTo>
                    <a:pt x="13" y="1"/>
                    <a:pt x="13" y="1"/>
                    <a:pt x="1" y="1"/>
                  </a:cubicBezTo>
                  <a:cubicBezTo>
                    <a:pt x="13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2623825" y="20768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2622925" y="20768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7" y="0"/>
                  </a:moveTo>
                  <a:cubicBezTo>
                    <a:pt x="1" y="0"/>
                    <a:pt x="25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2618475" y="2075975"/>
              <a:ext cx="4775" cy="325"/>
            </a:xfrm>
            <a:custGeom>
              <a:avLst/>
              <a:gdLst/>
              <a:ahLst/>
              <a:cxnLst/>
              <a:rect l="l" t="t" r="r" b="b"/>
              <a:pathLst>
                <a:path w="191" h="13" extrusionOk="0">
                  <a:moveTo>
                    <a:pt x="0" y="1"/>
                  </a:moveTo>
                  <a:cubicBezTo>
                    <a:pt x="12" y="1"/>
                    <a:pt x="0" y="13"/>
                    <a:pt x="24" y="13"/>
                  </a:cubicBezTo>
                  <a:lnTo>
                    <a:pt x="84" y="13"/>
                  </a:lnTo>
                  <a:cubicBezTo>
                    <a:pt x="96" y="1"/>
                    <a:pt x="96" y="1"/>
                    <a:pt x="119" y="1"/>
                  </a:cubicBezTo>
                  <a:close/>
                  <a:moveTo>
                    <a:pt x="137" y="4"/>
                  </a:moveTo>
                  <a:cubicBezTo>
                    <a:pt x="119" y="4"/>
                    <a:pt x="101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2623225" y="2076150"/>
              <a:ext cx="1350" cy="150"/>
            </a:xfrm>
            <a:custGeom>
              <a:avLst/>
              <a:gdLst/>
              <a:ahLst/>
              <a:cxnLst/>
              <a:rect l="l" t="t" r="r" b="b"/>
              <a:pathLst>
                <a:path w="54" h="6" extrusionOk="0">
                  <a:moveTo>
                    <a:pt x="46" y="0"/>
                  </a:moveTo>
                  <a:cubicBezTo>
                    <a:pt x="42" y="0"/>
                    <a:pt x="29" y="2"/>
                    <a:pt x="1" y="6"/>
                  </a:cubicBezTo>
                  <a:cubicBezTo>
                    <a:pt x="25" y="6"/>
                    <a:pt x="54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2621450" y="2076350"/>
              <a:ext cx="2400" cy="250"/>
            </a:xfrm>
            <a:custGeom>
              <a:avLst/>
              <a:gdLst/>
              <a:ahLst/>
              <a:cxnLst/>
              <a:rect l="l" t="t" r="r" b="b"/>
              <a:pathLst>
                <a:path w="96" h="10" extrusionOk="0">
                  <a:moveTo>
                    <a:pt x="66" y="1"/>
                  </a:moveTo>
                  <a:cubicBezTo>
                    <a:pt x="57" y="1"/>
                    <a:pt x="42" y="4"/>
                    <a:pt x="0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2619250" y="2077175"/>
              <a:ext cx="1325" cy="375"/>
            </a:xfrm>
            <a:custGeom>
              <a:avLst/>
              <a:gdLst/>
              <a:ahLst/>
              <a:cxnLst/>
              <a:rect l="l" t="t" r="r" b="b"/>
              <a:pathLst>
                <a:path w="53" h="15" extrusionOk="0">
                  <a:moveTo>
                    <a:pt x="17" y="0"/>
                  </a:moveTo>
                  <a:cubicBezTo>
                    <a:pt x="25" y="2"/>
                    <a:pt x="29" y="3"/>
                    <a:pt x="31" y="5"/>
                  </a:cubicBezTo>
                  <a:lnTo>
                    <a:pt x="31" y="5"/>
                  </a:lnTo>
                  <a:cubicBezTo>
                    <a:pt x="37" y="4"/>
                    <a:pt x="44" y="2"/>
                    <a:pt x="53" y="0"/>
                  </a:cubicBezTo>
                  <a:close/>
                  <a:moveTo>
                    <a:pt x="31" y="5"/>
                  </a:moveTo>
                  <a:cubicBezTo>
                    <a:pt x="1" y="12"/>
                    <a:pt x="0" y="14"/>
                    <a:pt x="7" y="14"/>
                  </a:cubicBezTo>
                  <a:cubicBezTo>
                    <a:pt x="16" y="14"/>
                    <a:pt x="37" y="10"/>
                    <a:pt x="31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6"/>
            <p:cNvSpPr/>
            <p:nvPr/>
          </p:nvSpPr>
          <p:spPr>
            <a:xfrm>
              <a:off x="2621450" y="20771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2619950" y="20768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0" y="0"/>
                  </a:moveTo>
                  <a:cubicBezTo>
                    <a:pt x="13" y="0"/>
                    <a:pt x="1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6"/>
            <p:cNvSpPr/>
            <p:nvPr/>
          </p:nvSpPr>
          <p:spPr>
            <a:xfrm>
              <a:off x="2623225" y="2076150"/>
              <a:ext cx="1450" cy="150"/>
            </a:xfrm>
            <a:custGeom>
              <a:avLst/>
              <a:gdLst/>
              <a:ahLst/>
              <a:cxnLst/>
              <a:rect l="l" t="t" r="r" b="b"/>
              <a:pathLst>
                <a:path w="58" h="6" extrusionOk="0">
                  <a:moveTo>
                    <a:pt x="54" y="0"/>
                  </a:moveTo>
                  <a:cubicBezTo>
                    <a:pt x="46" y="0"/>
                    <a:pt x="1" y="6"/>
                    <a:pt x="25" y="6"/>
                  </a:cubicBezTo>
                  <a:cubicBezTo>
                    <a:pt x="52" y="2"/>
                    <a:pt x="58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6"/>
            <p:cNvSpPr/>
            <p:nvPr/>
          </p:nvSpPr>
          <p:spPr>
            <a:xfrm>
              <a:off x="2623825" y="2075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1"/>
                  </a:moveTo>
                  <a:cubicBezTo>
                    <a:pt x="36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6"/>
            <p:cNvSpPr/>
            <p:nvPr/>
          </p:nvSpPr>
          <p:spPr>
            <a:xfrm>
              <a:off x="2623825" y="2071600"/>
              <a:ext cx="1150" cy="250"/>
            </a:xfrm>
            <a:custGeom>
              <a:avLst/>
              <a:gdLst/>
              <a:ahLst/>
              <a:cxnLst/>
              <a:rect l="l" t="t" r="r" b="b"/>
              <a:pathLst>
                <a:path w="46" h="10" extrusionOk="0">
                  <a:moveTo>
                    <a:pt x="10" y="0"/>
                  </a:moveTo>
                  <a:cubicBezTo>
                    <a:pt x="7" y="0"/>
                    <a:pt x="1" y="3"/>
                    <a:pt x="1" y="9"/>
                  </a:cubicBezTo>
                  <a:cubicBezTo>
                    <a:pt x="42" y="3"/>
                    <a:pt x="45" y="0"/>
                    <a:pt x="36" y="0"/>
                  </a:cubicBezTo>
                  <a:cubicBezTo>
                    <a:pt x="30" y="0"/>
                    <a:pt x="16" y="2"/>
                    <a:pt x="7" y="5"/>
                  </a:cubicBezTo>
                  <a:lnTo>
                    <a:pt x="7" y="5"/>
                  </a:lnTo>
                  <a:cubicBezTo>
                    <a:pt x="12" y="2"/>
                    <a:pt x="12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6"/>
            <p:cNvSpPr/>
            <p:nvPr/>
          </p:nvSpPr>
          <p:spPr>
            <a:xfrm>
              <a:off x="2618475" y="2068700"/>
              <a:ext cx="1500" cy="150"/>
            </a:xfrm>
            <a:custGeom>
              <a:avLst/>
              <a:gdLst/>
              <a:ahLst/>
              <a:cxnLst/>
              <a:rect l="l" t="t" r="r" b="b"/>
              <a:pathLst>
                <a:path w="60" h="6" extrusionOk="0">
                  <a:moveTo>
                    <a:pt x="12" y="1"/>
                  </a:moveTo>
                  <a:cubicBezTo>
                    <a:pt x="4" y="1"/>
                    <a:pt x="0" y="2"/>
                    <a:pt x="12" y="6"/>
                  </a:cubicBezTo>
                  <a:cubicBezTo>
                    <a:pt x="60" y="6"/>
                    <a:pt x="28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6"/>
            <p:cNvSpPr/>
            <p:nvPr/>
          </p:nvSpPr>
          <p:spPr>
            <a:xfrm>
              <a:off x="2612825" y="2064375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6"/>
            <p:cNvSpPr/>
            <p:nvPr/>
          </p:nvSpPr>
          <p:spPr>
            <a:xfrm>
              <a:off x="2622925" y="2073900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49" y="0"/>
                  </a:moveTo>
                  <a:cubicBezTo>
                    <a:pt x="25" y="12"/>
                    <a:pt x="1" y="12"/>
                    <a:pt x="25" y="12"/>
                  </a:cubicBezTo>
                  <a:cubicBezTo>
                    <a:pt x="37" y="12"/>
                    <a:pt x="37" y="12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6"/>
            <p:cNvSpPr/>
            <p:nvPr/>
          </p:nvSpPr>
          <p:spPr>
            <a:xfrm>
              <a:off x="2624025" y="2073900"/>
              <a:ext cx="525" cy="150"/>
            </a:xfrm>
            <a:custGeom>
              <a:avLst/>
              <a:gdLst/>
              <a:ahLst/>
              <a:cxnLst/>
              <a:rect l="l" t="t" r="r" b="b"/>
              <a:pathLst>
                <a:path w="21" h="6" extrusionOk="0">
                  <a:moveTo>
                    <a:pt x="5" y="0"/>
                  </a:moveTo>
                  <a:cubicBezTo>
                    <a:pt x="1" y="4"/>
                    <a:pt x="2" y="6"/>
                    <a:pt x="5" y="6"/>
                  </a:cubicBezTo>
                  <a:cubicBezTo>
                    <a:pt x="10" y="6"/>
                    <a:pt x="20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6"/>
            <p:cNvSpPr/>
            <p:nvPr/>
          </p:nvSpPr>
          <p:spPr>
            <a:xfrm>
              <a:off x="2618775" y="207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6"/>
            <p:cNvSpPr/>
            <p:nvPr/>
          </p:nvSpPr>
          <p:spPr>
            <a:xfrm>
              <a:off x="2624125" y="20753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6"/>
            <p:cNvSpPr/>
            <p:nvPr/>
          </p:nvSpPr>
          <p:spPr>
            <a:xfrm>
              <a:off x="2623925" y="2075250"/>
              <a:ext cx="225" cy="150"/>
            </a:xfrm>
            <a:custGeom>
              <a:avLst/>
              <a:gdLst/>
              <a:ahLst/>
              <a:cxnLst/>
              <a:rect l="l" t="t" r="r" b="b"/>
              <a:pathLst>
                <a:path w="9" h="6" extrusionOk="0">
                  <a:moveTo>
                    <a:pt x="6" y="1"/>
                  </a:moveTo>
                  <a:cubicBezTo>
                    <a:pt x="3" y="1"/>
                    <a:pt x="1" y="6"/>
                    <a:pt x="9" y="6"/>
                  </a:cubicBezTo>
                  <a:cubicBezTo>
                    <a:pt x="9" y="2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6"/>
            <p:cNvSpPr/>
            <p:nvPr/>
          </p:nvSpPr>
          <p:spPr>
            <a:xfrm>
              <a:off x="2616375" y="20620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6"/>
            <p:cNvSpPr/>
            <p:nvPr/>
          </p:nvSpPr>
          <p:spPr>
            <a:xfrm>
              <a:off x="2615200" y="20706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6"/>
            <p:cNvSpPr/>
            <p:nvPr/>
          </p:nvSpPr>
          <p:spPr>
            <a:xfrm>
              <a:off x="2614600" y="2070625"/>
              <a:ext cx="3000" cy="25"/>
            </a:xfrm>
            <a:custGeom>
              <a:avLst/>
              <a:gdLst/>
              <a:ahLst/>
              <a:cxnLst/>
              <a:rect l="l" t="t" r="r" b="b"/>
              <a:pathLst>
                <a:path w="120" h="1" extrusionOk="0">
                  <a:moveTo>
                    <a:pt x="1" y="0"/>
                  </a:moveTo>
                  <a:cubicBezTo>
                    <a:pt x="36" y="0"/>
                    <a:pt x="72" y="0"/>
                    <a:pt x="120" y="0"/>
                  </a:cubicBezTo>
                  <a:cubicBezTo>
                    <a:pt x="84" y="0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6"/>
            <p:cNvSpPr/>
            <p:nvPr/>
          </p:nvSpPr>
          <p:spPr>
            <a:xfrm>
              <a:off x="2613400" y="20646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3" y="0"/>
                  </a:moveTo>
                  <a:cubicBezTo>
                    <a:pt x="25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6"/>
            <p:cNvSpPr/>
            <p:nvPr/>
          </p:nvSpPr>
          <p:spPr>
            <a:xfrm>
              <a:off x="2624125" y="20753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3"/>
                  </a:moveTo>
                  <a:cubicBezTo>
                    <a:pt x="1" y="1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6"/>
            <p:cNvSpPr/>
            <p:nvPr/>
          </p:nvSpPr>
          <p:spPr>
            <a:xfrm>
              <a:off x="2619075" y="2076150"/>
              <a:ext cx="400" cy="150"/>
            </a:xfrm>
            <a:custGeom>
              <a:avLst/>
              <a:gdLst/>
              <a:ahLst/>
              <a:cxnLst/>
              <a:rect l="l" t="t" r="r" b="b"/>
              <a:pathLst>
                <a:path w="16" h="6" extrusionOk="0">
                  <a:moveTo>
                    <a:pt x="13" y="0"/>
                  </a:moveTo>
                  <a:cubicBezTo>
                    <a:pt x="12" y="0"/>
                    <a:pt x="8" y="2"/>
                    <a:pt x="0" y="6"/>
                  </a:cubicBezTo>
                  <a:cubicBezTo>
                    <a:pt x="8" y="6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6"/>
            <p:cNvSpPr/>
            <p:nvPr/>
          </p:nvSpPr>
          <p:spPr>
            <a:xfrm>
              <a:off x="2620450" y="2075675"/>
              <a:ext cx="1525" cy="175"/>
            </a:xfrm>
            <a:custGeom>
              <a:avLst/>
              <a:gdLst/>
              <a:ahLst/>
              <a:cxnLst/>
              <a:rect l="l" t="t" r="r" b="b"/>
              <a:pathLst>
                <a:path w="61" h="7" extrusionOk="0">
                  <a:moveTo>
                    <a:pt x="40" y="1"/>
                  </a:moveTo>
                  <a:cubicBezTo>
                    <a:pt x="1" y="1"/>
                    <a:pt x="40" y="6"/>
                    <a:pt x="54" y="6"/>
                  </a:cubicBezTo>
                  <a:cubicBezTo>
                    <a:pt x="60" y="6"/>
                    <a:pt x="60" y="5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6"/>
            <p:cNvSpPr/>
            <p:nvPr/>
          </p:nvSpPr>
          <p:spPr>
            <a:xfrm>
              <a:off x="2621150" y="20759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6"/>
            <p:cNvSpPr/>
            <p:nvPr/>
          </p:nvSpPr>
          <p:spPr>
            <a:xfrm>
              <a:off x="2622925" y="2075075"/>
              <a:ext cx="2425" cy="25"/>
            </a:xfrm>
            <a:custGeom>
              <a:avLst/>
              <a:gdLst/>
              <a:ahLst/>
              <a:cxnLst/>
              <a:rect l="l" t="t" r="r" b="b"/>
              <a:pathLst>
                <a:path w="97" h="1" extrusionOk="0">
                  <a:moveTo>
                    <a:pt x="25" y="1"/>
                  </a:moveTo>
                  <a:cubicBezTo>
                    <a:pt x="13" y="1"/>
                    <a:pt x="60" y="1"/>
                    <a:pt x="49" y="1"/>
                  </a:cubicBezTo>
                  <a:cubicBezTo>
                    <a:pt x="96" y="1"/>
                    <a:pt x="1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6"/>
            <p:cNvSpPr/>
            <p:nvPr/>
          </p:nvSpPr>
          <p:spPr>
            <a:xfrm>
              <a:off x="2619075" y="2075675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0" y="1"/>
                  </a:moveTo>
                  <a:cubicBezTo>
                    <a:pt x="48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6"/>
            <p:cNvSpPr/>
            <p:nvPr/>
          </p:nvSpPr>
          <p:spPr>
            <a:xfrm>
              <a:off x="2619375" y="207537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6"/>
            <p:cNvSpPr/>
            <p:nvPr/>
          </p:nvSpPr>
          <p:spPr>
            <a:xfrm>
              <a:off x="2618775" y="2075375"/>
              <a:ext cx="600" cy="325"/>
            </a:xfrm>
            <a:custGeom>
              <a:avLst/>
              <a:gdLst/>
              <a:ahLst/>
              <a:cxnLst/>
              <a:rect l="l" t="t" r="r" b="b"/>
              <a:pathLst>
                <a:path w="24" h="13" extrusionOk="0">
                  <a:moveTo>
                    <a:pt x="0" y="13"/>
                  </a:moveTo>
                  <a:cubicBezTo>
                    <a:pt x="0" y="13"/>
                    <a:pt x="24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6"/>
            <p:cNvSpPr/>
            <p:nvPr/>
          </p:nvSpPr>
          <p:spPr>
            <a:xfrm>
              <a:off x="2619075" y="2074050"/>
              <a:ext cx="700" cy="175"/>
            </a:xfrm>
            <a:custGeom>
              <a:avLst/>
              <a:gdLst/>
              <a:ahLst/>
              <a:cxnLst/>
              <a:rect l="l" t="t" r="r" b="b"/>
              <a:pathLst>
                <a:path w="28" h="7" extrusionOk="0">
                  <a:moveTo>
                    <a:pt x="21" y="1"/>
                  </a:moveTo>
                  <a:cubicBezTo>
                    <a:pt x="13" y="1"/>
                    <a:pt x="0" y="6"/>
                    <a:pt x="24" y="6"/>
                  </a:cubicBezTo>
                  <a:cubicBezTo>
                    <a:pt x="28" y="2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6"/>
            <p:cNvSpPr/>
            <p:nvPr/>
          </p:nvSpPr>
          <p:spPr>
            <a:xfrm>
              <a:off x="2616975" y="2074500"/>
              <a:ext cx="1225" cy="150"/>
            </a:xfrm>
            <a:custGeom>
              <a:avLst/>
              <a:gdLst/>
              <a:ahLst/>
              <a:cxnLst/>
              <a:rect l="l" t="t" r="r" b="b"/>
              <a:pathLst>
                <a:path w="49" h="6" extrusionOk="0">
                  <a:moveTo>
                    <a:pt x="48" y="0"/>
                  </a:moveTo>
                  <a:cubicBezTo>
                    <a:pt x="17" y="0"/>
                    <a:pt x="1" y="5"/>
                    <a:pt x="11" y="5"/>
                  </a:cubicBezTo>
                  <a:cubicBezTo>
                    <a:pt x="17" y="5"/>
                    <a:pt x="29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6"/>
            <p:cNvSpPr/>
            <p:nvPr/>
          </p:nvSpPr>
          <p:spPr>
            <a:xfrm>
              <a:off x="2616100" y="2074200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6"/>
            <p:cNvSpPr/>
            <p:nvPr/>
          </p:nvSpPr>
          <p:spPr>
            <a:xfrm>
              <a:off x="2618475" y="2073000"/>
              <a:ext cx="2100" cy="25"/>
            </a:xfrm>
            <a:custGeom>
              <a:avLst/>
              <a:gdLst/>
              <a:ahLst/>
              <a:cxnLst/>
              <a:rect l="l" t="t" r="r" b="b"/>
              <a:pathLst>
                <a:path w="84" h="1" extrusionOk="0">
                  <a:moveTo>
                    <a:pt x="0" y="1"/>
                  </a:moveTo>
                  <a:cubicBezTo>
                    <a:pt x="24" y="1"/>
                    <a:pt x="60" y="1"/>
                    <a:pt x="84" y="1"/>
                  </a:cubicBezTo>
                  <a:cubicBezTo>
                    <a:pt x="60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6"/>
            <p:cNvSpPr/>
            <p:nvPr/>
          </p:nvSpPr>
          <p:spPr>
            <a:xfrm>
              <a:off x="2614000" y="2071525"/>
              <a:ext cx="1525" cy="150"/>
            </a:xfrm>
            <a:custGeom>
              <a:avLst/>
              <a:gdLst/>
              <a:ahLst/>
              <a:cxnLst/>
              <a:rect l="l" t="t" r="r" b="b"/>
              <a:pathLst>
                <a:path w="61" h="6" extrusionOk="0">
                  <a:moveTo>
                    <a:pt x="1" y="0"/>
                  </a:moveTo>
                  <a:cubicBezTo>
                    <a:pt x="1" y="0"/>
                    <a:pt x="27" y="5"/>
                    <a:pt x="45" y="5"/>
                  </a:cubicBezTo>
                  <a:cubicBezTo>
                    <a:pt x="54" y="5"/>
                    <a:pt x="60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6"/>
            <p:cNvSpPr/>
            <p:nvPr/>
          </p:nvSpPr>
          <p:spPr>
            <a:xfrm>
              <a:off x="2622625" y="20569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cubicBezTo>
                    <a:pt x="1" y="1"/>
                    <a:pt x="49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6"/>
            <p:cNvSpPr/>
            <p:nvPr/>
          </p:nvSpPr>
          <p:spPr>
            <a:xfrm>
              <a:off x="2622050" y="2056925"/>
              <a:ext cx="1500" cy="25"/>
            </a:xfrm>
            <a:custGeom>
              <a:avLst/>
              <a:gdLst/>
              <a:ahLst/>
              <a:cxnLst/>
              <a:rect l="l" t="t" r="r" b="b"/>
              <a:pathLst>
                <a:path w="60" h="1" extrusionOk="0">
                  <a:moveTo>
                    <a:pt x="60" y="1"/>
                  </a:moveTo>
                  <a:cubicBezTo>
                    <a:pt x="0" y="1"/>
                    <a:pt x="0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6"/>
            <p:cNvSpPr/>
            <p:nvPr/>
          </p:nvSpPr>
          <p:spPr>
            <a:xfrm>
              <a:off x="2612525" y="2067050"/>
              <a:ext cx="1500" cy="25"/>
            </a:xfrm>
            <a:custGeom>
              <a:avLst/>
              <a:gdLst/>
              <a:ahLst/>
              <a:cxnLst/>
              <a:rect l="l" t="t" r="r" b="b"/>
              <a:pathLst>
                <a:path w="60" h="1" extrusionOk="0">
                  <a:moveTo>
                    <a:pt x="0" y="1"/>
                  </a:moveTo>
                  <a:cubicBezTo>
                    <a:pt x="12" y="1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6"/>
            <p:cNvSpPr/>
            <p:nvPr/>
          </p:nvSpPr>
          <p:spPr>
            <a:xfrm>
              <a:off x="2613400" y="2065850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1" y="13"/>
                  </a:moveTo>
                  <a:cubicBezTo>
                    <a:pt x="49" y="1"/>
                    <a:pt x="49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6"/>
            <p:cNvSpPr/>
            <p:nvPr/>
          </p:nvSpPr>
          <p:spPr>
            <a:xfrm>
              <a:off x="2611925" y="2065275"/>
              <a:ext cx="1500" cy="25"/>
            </a:xfrm>
            <a:custGeom>
              <a:avLst/>
              <a:gdLst/>
              <a:ahLst/>
              <a:cxnLst/>
              <a:rect l="l" t="t" r="r" b="b"/>
              <a:pathLst>
                <a:path w="60" h="1" extrusionOk="0">
                  <a:moveTo>
                    <a:pt x="0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0" y="0"/>
                    <a:pt x="6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6"/>
            <p:cNvSpPr/>
            <p:nvPr/>
          </p:nvSpPr>
          <p:spPr>
            <a:xfrm>
              <a:off x="2649725" y="20792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1"/>
                  </a:moveTo>
                  <a:cubicBezTo>
                    <a:pt x="0" y="1"/>
                    <a:pt x="36" y="1"/>
                    <a:pt x="36" y="1"/>
                  </a:cubicBezTo>
                  <a:cubicBezTo>
                    <a:pt x="36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6"/>
            <p:cNvSpPr/>
            <p:nvPr/>
          </p:nvSpPr>
          <p:spPr>
            <a:xfrm>
              <a:off x="2647650" y="2078650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cubicBezTo>
                    <a:pt x="0" y="1"/>
                    <a:pt x="0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6"/>
            <p:cNvSpPr/>
            <p:nvPr/>
          </p:nvSpPr>
          <p:spPr>
            <a:xfrm>
              <a:off x="2647375" y="2078075"/>
              <a:ext cx="1150" cy="225"/>
            </a:xfrm>
            <a:custGeom>
              <a:avLst/>
              <a:gdLst/>
              <a:ahLst/>
              <a:cxnLst/>
              <a:rect l="l" t="t" r="r" b="b"/>
              <a:pathLst>
                <a:path w="46" h="9" extrusionOk="0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lnTo>
                    <a:pt x="35" y="0"/>
                  </a:lnTo>
                  <a:cubicBezTo>
                    <a:pt x="25" y="2"/>
                    <a:pt x="19" y="3"/>
                    <a:pt x="16" y="4"/>
                  </a:cubicBezTo>
                  <a:lnTo>
                    <a:pt x="16" y="4"/>
                  </a:lnTo>
                  <a:cubicBezTo>
                    <a:pt x="3" y="7"/>
                    <a:pt x="0" y="9"/>
                    <a:pt x="4" y="9"/>
                  </a:cubicBezTo>
                  <a:cubicBezTo>
                    <a:pt x="7" y="9"/>
                    <a:pt x="16" y="7"/>
                    <a:pt x="26" y="4"/>
                  </a:cubicBezTo>
                  <a:lnTo>
                    <a:pt x="26" y="4"/>
                  </a:lnTo>
                  <a:cubicBezTo>
                    <a:pt x="36" y="2"/>
                    <a:pt x="45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6"/>
            <p:cNvSpPr/>
            <p:nvPr/>
          </p:nvSpPr>
          <p:spPr>
            <a:xfrm>
              <a:off x="2650625" y="20780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6"/>
            <p:cNvSpPr/>
            <p:nvPr/>
          </p:nvSpPr>
          <p:spPr>
            <a:xfrm>
              <a:off x="2650925" y="207807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6"/>
            <p:cNvSpPr/>
            <p:nvPr/>
          </p:nvSpPr>
          <p:spPr>
            <a:xfrm>
              <a:off x="2650625" y="2077625"/>
              <a:ext cx="1350" cy="175"/>
            </a:xfrm>
            <a:custGeom>
              <a:avLst/>
              <a:gdLst/>
              <a:ahLst/>
              <a:cxnLst/>
              <a:rect l="l" t="t" r="r" b="b"/>
              <a:pathLst>
                <a:path w="54" h="7" extrusionOk="0">
                  <a:moveTo>
                    <a:pt x="48" y="1"/>
                  </a:moveTo>
                  <a:cubicBezTo>
                    <a:pt x="45" y="1"/>
                    <a:pt x="32" y="2"/>
                    <a:pt x="0" y="6"/>
                  </a:cubicBezTo>
                  <a:cubicBezTo>
                    <a:pt x="16" y="6"/>
                    <a:pt x="53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6"/>
            <p:cNvSpPr/>
            <p:nvPr/>
          </p:nvSpPr>
          <p:spPr>
            <a:xfrm>
              <a:off x="2649725" y="20777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6"/>
            <p:cNvSpPr/>
            <p:nvPr/>
          </p:nvSpPr>
          <p:spPr>
            <a:xfrm>
              <a:off x="2648825" y="2077775"/>
              <a:ext cx="2125" cy="25"/>
            </a:xfrm>
            <a:custGeom>
              <a:avLst/>
              <a:gdLst/>
              <a:ahLst/>
              <a:cxnLst/>
              <a:rect l="l" t="t" r="r" b="b"/>
              <a:pathLst>
                <a:path w="85" h="1" extrusionOk="0">
                  <a:moveTo>
                    <a:pt x="48" y="0"/>
                  </a:moveTo>
                  <a:cubicBezTo>
                    <a:pt x="84" y="0"/>
                    <a:pt x="1" y="0"/>
                    <a:pt x="48" y="0"/>
                  </a:cubicBezTo>
                  <a:cubicBezTo>
                    <a:pt x="36" y="0"/>
                    <a:pt x="13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6"/>
            <p:cNvSpPr/>
            <p:nvPr/>
          </p:nvSpPr>
          <p:spPr>
            <a:xfrm>
              <a:off x="2649125" y="2077775"/>
              <a:ext cx="1075" cy="250"/>
            </a:xfrm>
            <a:custGeom>
              <a:avLst/>
              <a:gdLst/>
              <a:ahLst/>
              <a:cxnLst/>
              <a:rect l="l" t="t" r="r" b="b"/>
              <a:pathLst>
                <a:path w="43" h="10" extrusionOk="0">
                  <a:moveTo>
                    <a:pt x="1" y="0"/>
                  </a:moveTo>
                  <a:cubicBezTo>
                    <a:pt x="7" y="6"/>
                    <a:pt x="18" y="9"/>
                    <a:pt x="27" y="9"/>
                  </a:cubicBezTo>
                  <a:cubicBezTo>
                    <a:pt x="36" y="9"/>
                    <a:pt x="42" y="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6"/>
            <p:cNvSpPr/>
            <p:nvPr/>
          </p:nvSpPr>
          <p:spPr>
            <a:xfrm>
              <a:off x="2646250" y="2078075"/>
              <a:ext cx="725" cy="275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0" y="0"/>
                  </a:moveTo>
                  <a:cubicBezTo>
                    <a:pt x="5" y="8"/>
                    <a:pt x="1" y="11"/>
                    <a:pt x="2" y="11"/>
                  </a:cubicBezTo>
                  <a:cubicBezTo>
                    <a:pt x="5" y="11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6"/>
            <p:cNvSpPr/>
            <p:nvPr/>
          </p:nvSpPr>
          <p:spPr>
            <a:xfrm>
              <a:off x="2650050" y="2077175"/>
              <a:ext cx="1475" cy="150"/>
            </a:xfrm>
            <a:custGeom>
              <a:avLst/>
              <a:gdLst/>
              <a:ahLst/>
              <a:cxnLst/>
              <a:rect l="l" t="t" r="r" b="b"/>
              <a:pathLst>
                <a:path w="59" h="6" extrusionOk="0">
                  <a:moveTo>
                    <a:pt x="59" y="0"/>
                  </a:moveTo>
                  <a:cubicBezTo>
                    <a:pt x="43" y="0"/>
                    <a:pt x="1" y="6"/>
                    <a:pt x="6" y="6"/>
                  </a:cubicBezTo>
                  <a:cubicBezTo>
                    <a:pt x="9" y="6"/>
                    <a:pt x="23" y="4"/>
                    <a:pt x="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6"/>
            <p:cNvSpPr/>
            <p:nvPr/>
          </p:nvSpPr>
          <p:spPr>
            <a:xfrm>
              <a:off x="2649725" y="20771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0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6"/>
            <p:cNvSpPr/>
            <p:nvPr/>
          </p:nvSpPr>
          <p:spPr>
            <a:xfrm>
              <a:off x="2648225" y="2077475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1" y="0"/>
                  </a:moveTo>
                  <a:cubicBezTo>
                    <a:pt x="49" y="12"/>
                    <a:pt x="49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6"/>
            <p:cNvSpPr/>
            <p:nvPr/>
          </p:nvSpPr>
          <p:spPr>
            <a:xfrm>
              <a:off x="2651200" y="207687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" y="0"/>
                  </a:moveTo>
                  <a:cubicBezTo>
                    <a:pt x="37" y="12"/>
                    <a:pt x="37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6"/>
            <p:cNvSpPr/>
            <p:nvPr/>
          </p:nvSpPr>
          <p:spPr>
            <a:xfrm>
              <a:off x="2651250" y="2076500"/>
              <a:ext cx="1800" cy="175"/>
            </a:xfrm>
            <a:custGeom>
              <a:avLst/>
              <a:gdLst/>
              <a:ahLst/>
              <a:cxnLst/>
              <a:rect l="l" t="t" r="r" b="b"/>
              <a:pathLst>
                <a:path w="72" h="7" extrusionOk="0">
                  <a:moveTo>
                    <a:pt x="6" y="0"/>
                  </a:moveTo>
                  <a:cubicBezTo>
                    <a:pt x="1" y="0"/>
                    <a:pt x="1" y="1"/>
                    <a:pt x="11" y="4"/>
                  </a:cubicBezTo>
                  <a:cubicBezTo>
                    <a:pt x="39" y="6"/>
                    <a:pt x="52" y="7"/>
                    <a:pt x="57" y="7"/>
                  </a:cubicBezTo>
                  <a:cubicBezTo>
                    <a:pt x="71" y="7"/>
                    <a:pt x="20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6"/>
            <p:cNvSpPr/>
            <p:nvPr/>
          </p:nvSpPr>
          <p:spPr>
            <a:xfrm>
              <a:off x="2649700" y="2077175"/>
              <a:ext cx="950" cy="150"/>
            </a:xfrm>
            <a:custGeom>
              <a:avLst/>
              <a:gdLst/>
              <a:ahLst/>
              <a:cxnLst/>
              <a:rect l="l" t="t" r="r" b="b"/>
              <a:pathLst>
                <a:path w="38" h="6" extrusionOk="0">
                  <a:moveTo>
                    <a:pt x="37" y="0"/>
                  </a:moveTo>
                  <a:cubicBezTo>
                    <a:pt x="21" y="0"/>
                    <a:pt x="0" y="6"/>
                    <a:pt x="5" y="6"/>
                  </a:cubicBezTo>
                  <a:cubicBezTo>
                    <a:pt x="8" y="6"/>
                    <a:pt x="17" y="4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6"/>
            <p:cNvSpPr/>
            <p:nvPr/>
          </p:nvSpPr>
          <p:spPr>
            <a:xfrm>
              <a:off x="2649725" y="2077050"/>
              <a:ext cx="300" cy="150"/>
            </a:xfrm>
            <a:custGeom>
              <a:avLst/>
              <a:gdLst/>
              <a:ahLst/>
              <a:cxnLst/>
              <a:rect l="l" t="t" r="r" b="b"/>
              <a:pathLst>
                <a:path w="12" h="6" extrusionOk="0">
                  <a:moveTo>
                    <a:pt x="8" y="0"/>
                  </a:moveTo>
                  <a:cubicBezTo>
                    <a:pt x="7" y="0"/>
                    <a:pt x="4" y="1"/>
                    <a:pt x="0" y="5"/>
                  </a:cubicBezTo>
                  <a:cubicBezTo>
                    <a:pt x="8" y="5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6"/>
            <p:cNvSpPr/>
            <p:nvPr/>
          </p:nvSpPr>
          <p:spPr>
            <a:xfrm>
              <a:off x="2647350" y="2077325"/>
              <a:ext cx="1500" cy="175"/>
            </a:xfrm>
            <a:custGeom>
              <a:avLst/>
              <a:gdLst/>
              <a:ahLst/>
              <a:cxnLst/>
              <a:rect l="l" t="t" r="r" b="b"/>
              <a:pathLst>
                <a:path w="60" h="7" extrusionOk="0">
                  <a:moveTo>
                    <a:pt x="24" y="1"/>
                  </a:moveTo>
                  <a:cubicBezTo>
                    <a:pt x="16" y="1"/>
                    <a:pt x="8" y="2"/>
                    <a:pt x="0" y="6"/>
                  </a:cubicBezTo>
                  <a:lnTo>
                    <a:pt x="60" y="6"/>
                  </a:lnTo>
                  <a:cubicBezTo>
                    <a:pt x="52" y="6"/>
                    <a:pt x="39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6"/>
            <p:cNvSpPr/>
            <p:nvPr/>
          </p:nvSpPr>
          <p:spPr>
            <a:xfrm>
              <a:off x="2647650" y="2077175"/>
              <a:ext cx="1800" cy="2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0"/>
                  </a:moveTo>
                  <a:cubicBezTo>
                    <a:pt x="60" y="0"/>
                    <a:pt x="0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6"/>
            <p:cNvSpPr/>
            <p:nvPr/>
          </p:nvSpPr>
          <p:spPr>
            <a:xfrm>
              <a:off x="2648525" y="20771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0"/>
                  </a:moveTo>
                  <a:cubicBezTo>
                    <a:pt x="13" y="0"/>
                    <a:pt x="3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6"/>
            <p:cNvSpPr/>
            <p:nvPr/>
          </p:nvSpPr>
          <p:spPr>
            <a:xfrm>
              <a:off x="2649925" y="2076575"/>
              <a:ext cx="425" cy="150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16" y="1"/>
                  </a:moveTo>
                  <a:cubicBezTo>
                    <a:pt x="0" y="1"/>
                    <a:pt x="6" y="6"/>
                    <a:pt x="11" y="6"/>
                  </a:cubicBezTo>
                  <a:cubicBezTo>
                    <a:pt x="14" y="6"/>
                    <a:pt x="16" y="4"/>
                    <a:pt x="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6"/>
            <p:cNvSpPr/>
            <p:nvPr/>
          </p:nvSpPr>
          <p:spPr>
            <a:xfrm>
              <a:off x="2649725" y="20768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6"/>
            <p:cNvSpPr/>
            <p:nvPr/>
          </p:nvSpPr>
          <p:spPr>
            <a:xfrm>
              <a:off x="2649425" y="20762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cubicBezTo>
                    <a:pt x="1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6"/>
            <p:cNvSpPr/>
            <p:nvPr/>
          </p:nvSpPr>
          <p:spPr>
            <a:xfrm>
              <a:off x="2649125" y="20768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cubicBezTo>
                    <a:pt x="13" y="0"/>
                    <a:pt x="1" y="0"/>
                    <a:pt x="24" y="0"/>
                  </a:cubicBezTo>
                  <a:cubicBezTo>
                    <a:pt x="13" y="0"/>
                    <a:pt x="13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6"/>
            <p:cNvSpPr/>
            <p:nvPr/>
          </p:nvSpPr>
          <p:spPr>
            <a:xfrm>
              <a:off x="2650025" y="20765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24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36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6"/>
            <p:cNvSpPr/>
            <p:nvPr/>
          </p:nvSpPr>
          <p:spPr>
            <a:xfrm>
              <a:off x="2650025" y="20768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6"/>
            <p:cNvSpPr/>
            <p:nvPr/>
          </p:nvSpPr>
          <p:spPr>
            <a:xfrm>
              <a:off x="2649125" y="20768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0"/>
                  </a:moveTo>
                  <a:cubicBezTo>
                    <a:pt x="1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6"/>
            <p:cNvSpPr/>
            <p:nvPr/>
          </p:nvSpPr>
          <p:spPr>
            <a:xfrm>
              <a:off x="2644950" y="2075975"/>
              <a:ext cx="4800" cy="325"/>
            </a:xfrm>
            <a:custGeom>
              <a:avLst/>
              <a:gdLst/>
              <a:ahLst/>
              <a:cxnLst/>
              <a:rect l="l" t="t" r="r" b="b"/>
              <a:pathLst>
                <a:path w="192" h="13" extrusionOk="0">
                  <a:moveTo>
                    <a:pt x="1" y="1"/>
                  </a:moveTo>
                  <a:cubicBezTo>
                    <a:pt x="1" y="1"/>
                    <a:pt x="1" y="13"/>
                    <a:pt x="13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8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4" y="7"/>
                    <a:pt x="156" y="4"/>
                    <a:pt x="13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6"/>
            <p:cNvSpPr/>
            <p:nvPr/>
          </p:nvSpPr>
          <p:spPr>
            <a:xfrm>
              <a:off x="2649425" y="2076150"/>
              <a:ext cx="1350" cy="150"/>
            </a:xfrm>
            <a:custGeom>
              <a:avLst/>
              <a:gdLst/>
              <a:ahLst/>
              <a:cxnLst/>
              <a:rect l="l" t="t" r="r" b="b"/>
              <a:pathLst>
                <a:path w="54" h="6" extrusionOk="0">
                  <a:moveTo>
                    <a:pt x="46" y="0"/>
                  </a:moveTo>
                  <a:cubicBezTo>
                    <a:pt x="42" y="0"/>
                    <a:pt x="28" y="2"/>
                    <a:pt x="1" y="6"/>
                  </a:cubicBezTo>
                  <a:cubicBezTo>
                    <a:pt x="24" y="6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6"/>
            <p:cNvSpPr/>
            <p:nvPr/>
          </p:nvSpPr>
          <p:spPr>
            <a:xfrm>
              <a:off x="2647650" y="2076350"/>
              <a:ext cx="2400" cy="250"/>
            </a:xfrm>
            <a:custGeom>
              <a:avLst/>
              <a:gdLst/>
              <a:ahLst/>
              <a:cxnLst/>
              <a:rect l="l" t="t" r="r" b="b"/>
              <a:pathLst>
                <a:path w="96" h="10" extrusionOk="0">
                  <a:moveTo>
                    <a:pt x="66" y="1"/>
                  </a:moveTo>
                  <a:cubicBezTo>
                    <a:pt x="57" y="1"/>
                    <a:pt x="42" y="4"/>
                    <a:pt x="0" y="10"/>
                  </a:cubicBezTo>
                  <a:lnTo>
                    <a:pt x="95" y="10"/>
                  </a:lnTo>
                  <a:cubicBezTo>
                    <a:pt x="77" y="4"/>
                    <a:pt x="75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6"/>
            <p:cNvSpPr/>
            <p:nvPr/>
          </p:nvSpPr>
          <p:spPr>
            <a:xfrm>
              <a:off x="2647650" y="207717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6"/>
            <p:cNvSpPr/>
            <p:nvPr/>
          </p:nvSpPr>
          <p:spPr>
            <a:xfrm>
              <a:off x="2645575" y="2077175"/>
              <a:ext cx="1200" cy="375"/>
            </a:xfrm>
            <a:custGeom>
              <a:avLst/>
              <a:gdLst/>
              <a:ahLst/>
              <a:cxnLst/>
              <a:rect l="l" t="t" r="r" b="b"/>
              <a:pathLst>
                <a:path w="48" h="15" extrusionOk="0">
                  <a:moveTo>
                    <a:pt x="24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3" y="4"/>
                  </a:moveTo>
                  <a:cubicBezTo>
                    <a:pt x="2" y="11"/>
                    <a:pt x="0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6"/>
            <p:cNvSpPr/>
            <p:nvPr/>
          </p:nvSpPr>
          <p:spPr>
            <a:xfrm>
              <a:off x="2646150" y="20768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0" y="0"/>
                  </a:moveTo>
                  <a:cubicBezTo>
                    <a:pt x="12" y="0"/>
                    <a:pt x="1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6"/>
            <p:cNvSpPr/>
            <p:nvPr/>
          </p:nvSpPr>
          <p:spPr>
            <a:xfrm>
              <a:off x="2649425" y="2076150"/>
              <a:ext cx="1450" cy="150"/>
            </a:xfrm>
            <a:custGeom>
              <a:avLst/>
              <a:gdLst/>
              <a:ahLst/>
              <a:cxnLst/>
              <a:rect l="l" t="t" r="r" b="b"/>
              <a:pathLst>
                <a:path w="58" h="6" extrusionOk="0">
                  <a:moveTo>
                    <a:pt x="53" y="0"/>
                  </a:moveTo>
                  <a:cubicBezTo>
                    <a:pt x="46" y="0"/>
                    <a:pt x="1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6"/>
            <p:cNvSpPr/>
            <p:nvPr/>
          </p:nvSpPr>
          <p:spPr>
            <a:xfrm>
              <a:off x="2650025" y="2075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6"/>
            <p:cNvSpPr/>
            <p:nvPr/>
          </p:nvSpPr>
          <p:spPr>
            <a:xfrm>
              <a:off x="2650025" y="2071600"/>
              <a:ext cx="1125" cy="250"/>
            </a:xfrm>
            <a:custGeom>
              <a:avLst/>
              <a:gdLst/>
              <a:ahLst/>
              <a:cxnLst/>
              <a:rect l="l" t="t" r="r" b="b"/>
              <a:pathLst>
                <a:path w="45" h="10" extrusionOk="0">
                  <a:moveTo>
                    <a:pt x="9" y="0"/>
                  </a:moveTo>
                  <a:cubicBezTo>
                    <a:pt x="6" y="0"/>
                    <a:pt x="0" y="3"/>
                    <a:pt x="0" y="9"/>
                  </a:cubicBezTo>
                  <a:cubicBezTo>
                    <a:pt x="42" y="3"/>
                    <a:pt x="45" y="0"/>
                    <a:pt x="36" y="0"/>
                  </a:cubicBezTo>
                  <a:cubicBezTo>
                    <a:pt x="29" y="0"/>
                    <a:pt x="16" y="2"/>
                    <a:pt x="7" y="5"/>
                  </a:cubicBezTo>
                  <a:lnTo>
                    <a:pt x="7" y="5"/>
                  </a:ln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6"/>
            <p:cNvSpPr/>
            <p:nvPr/>
          </p:nvSpPr>
          <p:spPr>
            <a:xfrm>
              <a:off x="2644675" y="2068700"/>
              <a:ext cx="1500" cy="150"/>
            </a:xfrm>
            <a:custGeom>
              <a:avLst/>
              <a:gdLst/>
              <a:ahLst/>
              <a:cxnLst/>
              <a:rect l="l" t="t" r="r" b="b"/>
              <a:pathLst>
                <a:path w="60" h="6" extrusionOk="0">
                  <a:moveTo>
                    <a:pt x="12" y="1"/>
                  </a:moveTo>
                  <a:cubicBezTo>
                    <a:pt x="4" y="1"/>
                    <a:pt x="0" y="2"/>
                    <a:pt x="12" y="6"/>
                  </a:cubicBezTo>
                  <a:cubicBezTo>
                    <a:pt x="60" y="6"/>
                    <a:pt x="28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6"/>
            <p:cNvSpPr/>
            <p:nvPr/>
          </p:nvSpPr>
          <p:spPr>
            <a:xfrm>
              <a:off x="2639000" y="206437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" y="0"/>
                  </a:moveTo>
                  <a:cubicBezTo>
                    <a:pt x="1" y="12"/>
                    <a:pt x="25" y="12"/>
                    <a:pt x="37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6"/>
            <p:cNvSpPr/>
            <p:nvPr/>
          </p:nvSpPr>
          <p:spPr>
            <a:xfrm>
              <a:off x="2649125" y="2073900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1" y="12"/>
                    <a:pt x="24" y="12"/>
                  </a:cubicBezTo>
                  <a:cubicBezTo>
                    <a:pt x="36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6"/>
            <p:cNvSpPr/>
            <p:nvPr/>
          </p:nvSpPr>
          <p:spPr>
            <a:xfrm>
              <a:off x="2650225" y="2073900"/>
              <a:ext cx="525" cy="150"/>
            </a:xfrm>
            <a:custGeom>
              <a:avLst/>
              <a:gdLst/>
              <a:ahLst/>
              <a:cxnLst/>
              <a:rect l="l" t="t" r="r" b="b"/>
              <a:pathLst>
                <a:path w="21" h="6" extrusionOk="0">
                  <a:moveTo>
                    <a:pt x="4" y="0"/>
                  </a:move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20" y="0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6"/>
            <p:cNvSpPr/>
            <p:nvPr/>
          </p:nvSpPr>
          <p:spPr>
            <a:xfrm>
              <a:off x="2644950" y="20736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6"/>
            <p:cNvSpPr/>
            <p:nvPr/>
          </p:nvSpPr>
          <p:spPr>
            <a:xfrm>
              <a:off x="2650325" y="20753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6"/>
            <p:cNvSpPr/>
            <p:nvPr/>
          </p:nvSpPr>
          <p:spPr>
            <a:xfrm>
              <a:off x="2650125" y="2075250"/>
              <a:ext cx="225" cy="150"/>
            </a:xfrm>
            <a:custGeom>
              <a:avLst/>
              <a:gdLst/>
              <a:ahLst/>
              <a:cxnLst/>
              <a:rect l="l" t="t" r="r" b="b"/>
              <a:pathLst>
                <a:path w="9" h="6" extrusionOk="0">
                  <a:moveTo>
                    <a:pt x="6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6"/>
            <p:cNvSpPr/>
            <p:nvPr/>
          </p:nvSpPr>
          <p:spPr>
            <a:xfrm>
              <a:off x="2642575" y="20620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6"/>
            <p:cNvSpPr/>
            <p:nvPr/>
          </p:nvSpPr>
          <p:spPr>
            <a:xfrm>
              <a:off x="2641400" y="20706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6"/>
            <p:cNvSpPr/>
            <p:nvPr/>
          </p:nvSpPr>
          <p:spPr>
            <a:xfrm>
              <a:off x="2640800" y="2070625"/>
              <a:ext cx="3000" cy="25"/>
            </a:xfrm>
            <a:custGeom>
              <a:avLst/>
              <a:gdLst/>
              <a:ahLst/>
              <a:cxnLst/>
              <a:rect l="l" t="t" r="r" b="b"/>
              <a:pathLst>
                <a:path w="120" h="1" extrusionOk="0">
                  <a:moveTo>
                    <a:pt x="0" y="0"/>
                  </a:moveTo>
                  <a:cubicBezTo>
                    <a:pt x="36" y="0"/>
                    <a:pt x="72" y="0"/>
                    <a:pt x="119" y="0"/>
                  </a:cubicBezTo>
                  <a:cubicBezTo>
                    <a:pt x="84" y="0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6"/>
            <p:cNvSpPr/>
            <p:nvPr/>
          </p:nvSpPr>
          <p:spPr>
            <a:xfrm>
              <a:off x="2639600" y="20646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cubicBezTo>
                    <a:pt x="24" y="0"/>
                    <a:pt x="1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6"/>
            <p:cNvSpPr/>
            <p:nvPr/>
          </p:nvSpPr>
          <p:spPr>
            <a:xfrm>
              <a:off x="2650325" y="20753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3"/>
                  </a:moveTo>
                  <a:cubicBezTo>
                    <a:pt x="0" y="1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6"/>
            <p:cNvSpPr/>
            <p:nvPr/>
          </p:nvSpPr>
          <p:spPr>
            <a:xfrm>
              <a:off x="2645250" y="2076150"/>
              <a:ext cx="700" cy="150"/>
            </a:xfrm>
            <a:custGeom>
              <a:avLst/>
              <a:gdLst/>
              <a:ahLst/>
              <a:cxnLst/>
              <a:rect l="l" t="t" r="r" b="b"/>
              <a:pathLst>
                <a:path w="28" h="6" extrusionOk="0">
                  <a:moveTo>
                    <a:pt x="22" y="0"/>
                  </a:moveTo>
                  <a:cubicBezTo>
                    <a:pt x="19" y="0"/>
                    <a:pt x="13" y="2"/>
                    <a:pt x="1" y="6"/>
                  </a:cubicBezTo>
                  <a:cubicBezTo>
                    <a:pt x="17" y="6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6"/>
            <p:cNvSpPr/>
            <p:nvPr/>
          </p:nvSpPr>
          <p:spPr>
            <a:xfrm>
              <a:off x="2646750" y="2075675"/>
              <a:ext cx="1600" cy="175"/>
            </a:xfrm>
            <a:custGeom>
              <a:avLst/>
              <a:gdLst/>
              <a:ahLst/>
              <a:cxnLst/>
              <a:rect l="l" t="t" r="r" b="b"/>
              <a:pathLst>
                <a:path w="64" h="7" extrusionOk="0">
                  <a:moveTo>
                    <a:pt x="48" y="1"/>
                  </a:moveTo>
                  <a:cubicBezTo>
                    <a:pt x="0" y="1"/>
                    <a:pt x="37" y="6"/>
                    <a:pt x="53" y="6"/>
                  </a:cubicBezTo>
                  <a:cubicBezTo>
                    <a:pt x="61" y="6"/>
                    <a:pt x="64" y="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6"/>
            <p:cNvSpPr/>
            <p:nvPr/>
          </p:nvSpPr>
          <p:spPr>
            <a:xfrm>
              <a:off x="2647350" y="207597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6"/>
            <p:cNvSpPr/>
            <p:nvPr/>
          </p:nvSpPr>
          <p:spPr>
            <a:xfrm>
              <a:off x="2649125" y="2075075"/>
              <a:ext cx="2400" cy="25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24" y="1"/>
                  </a:moveTo>
                  <a:cubicBezTo>
                    <a:pt x="24" y="1"/>
                    <a:pt x="60" y="1"/>
                    <a:pt x="48" y="1"/>
                  </a:cubicBezTo>
                  <a:cubicBezTo>
                    <a:pt x="96" y="1"/>
                    <a:pt x="1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6"/>
            <p:cNvSpPr/>
            <p:nvPr/>
          </p:nvSpPr>
          <p:spPr>
            <a:xfrm>
              <a:off x="2645250" y="207567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cubicBezTo>
                    <a:pt x="48" y="1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6"/>
            <p:cNvSpPr/>
            <p:nvPr/>
          </p:nvSpPr>
          <p:spPr>
            <a:xfrm>
              <a:off x="2645850" y="20753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6"/>
            <p:cNvSpPr/>
            <p:nvPr/>
          </p:nvSpPr>
          <p:spPr>
            <a:xfrm>
              <a:off x="2644950" y="20753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6"/>
            <p:cNvSpPr/>
            <p:nvPr/>
          </p:nvSpPr>
          <p:spPr>
            <a:xfrm>
              <a:off x="2645250" y="2074050"/>
              <a:ext cx="825" cy="175"/>
            </a:xfrm>
            <a:custGeom>
              <a:avLst/>
              <a:gdLst/>
              <a:ahLst/>
              <a:cxnLst/>
              <a:rect l="l" t="t" r="r" b="b"/>
              <a:pathLst>
                <a:path w="33" h="7" extrusionOk="0">
                  <a:moveTo>
                    <a:pt x="27" y="1"/>
                  </a:moveTo>
                  <a:cubicBezTo>
                    <a:pt x="19" y="1"/>
                    <a:pt x="1" y="6"/>
                    <a:pt x="25" y="6"/>
                  </a:cubicBezTo>
                  <a:cubicBezTo>
                    <a:pt x="33" y="2"/>
                    <a:pt x="31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6"/>
            <p:cNvSpPr/>
            <p:nvPr/>
          </p:nvSpPr>
          <p:spPr>
            <a:xfrm>
              <a:off x="2643175" y="2074500"/>
              <a:ext cx="1225" cy="150"/>
            </a:xfrm>
            <a:custGeom>
              <a:avLst/>
              <a:gdLst/>
              <a:ahLst/>
              <a:cxnLst/>
              <a:rect l="l" t="t" r="r" b="b"/>
              <a:pathLst>
                <a:path w="49" h="6" extrusionOk="0">
                  <a:moveTo>
                    <a:pt x="48" y="0"/>
                  </a:moveTo>
                  <a:cubicBezTo>
                    <a:pt x="16" y="0"/>
                    <a:pt x="1" y="5"/>
                    <a:pt x="11" y="5"/>
                  </a:cubicBezTo>
                  <a:cubicBezTo>
                    <a:pt x="16" y="5"/>
                    <a:pt x="28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6"/>
            <p:cNvSpPr/>
            <p:nvPr/>
          </p:nvSpPr>
          <p:spPr>
            <a:xfrm>
              <a:off x="2642275" y="207420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3" y="0"/>
                  </a:moveTo>
                  <a:cubicBezTo>
                    <a:pt x="1" y="0"/>
                    <a:pt x="25" y="12"/>
                    <a:pt x="37" y="12"/>
                  </a:cubicBezTo>
                  <a:cubicBezTo>
                    <a:pt x="37" y="12"/>
                    <a:pt x="25" y="12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6"/>
            <p:cNvSpPr/>
            <p:nvPr/>
          </p:nvSpPr>
          <p:spPr>
            <a:xfrm>
              <a:off x="2644675" y="2073000"/>
              <a:ext cx="2100" cy="25"/>
            </a:xfrm>
            <a:custGeom>
              <a:avLst/>
              <a:gdLst/>
              <a:ahLst/>
              <a:cxnLst/>
              <a:rect l="l" t="t" r="r" b="b"/>
              <a:pathLst>
                <a:path w="84" h="1" extrusionOk="0">
                  <a:moveTo>
                    <a:pt x="0" y="1"/>
                  </a:moveTo>
                  <a:cubicBezTo>
                    <a:pt x="24" y="1"/>
                    <a:pt x="60" y="1"/>
                    <a:pt x="83" y="1"/>
                  </a:cubicBezTo>
                  <a:cubicBezTo>
                    <a:pt x="60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6"/>
            <p:cNvSpPr/>
            <p:nvPr/>
          </p:nvSpPr>
          <p:spPr>
            <a:xfrm>
              <a:off x="2640200" y="2071525"/>
              <a:ext cx="1600" cy="150"/>
            </a:xfrm>
            <a:custGeom>
              <a:avLst/>
              <a:gdLst/>
              <a:ahLst/>
              <a:cxnLst/>
              <a:rect l="l" t="t" r="r" b="b"/>
              <a:pathLst>
                <a:path w="64" h="6" extrusionOk="0">
                  <a:moveTo>
                    <a:pt x="0" y="0"/>
                  </a:moveTo>
                  <a:cubicBezTo>
                    <a:pt x="0" y="0"/>
                    <a:pt x="32" y="5"/>
                    <a:pt x="50" y="5"/>
                  </a:cubicBezTo>
                  <a:cubicBezTo>
                    <a:pt x="59" y="5"/>
                    <a:pt x="64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6"/>
            <p:cNvSpPr/>
            <p:nvPr/>
          </p:nvSpPr>
          <p:spPr>
            <a:xfrm>
              <a:off x="2638700" y="20670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cubicBezTo>
                    <a:pt x="13" y="1"/>
                    <a:pt x="60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6"/>
            <p:cNvSpPr/>
            <p:nvPr/>
          </p:nvSpPr>
          <p:spPr>
            <a:xfrm>
              <a:off x="2639600" y="2065850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1" y="13"/>
                  </a:moveTo>
                  <a:cubicBezTo>
                    <a:pt x="48" y="1"/>
                    <a:pt x="48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6"/>
            <p:cNvSpPr/>
            <p:nvPr/>
          </p:nvSpPr>
          <p:spPr>
            <a:xfrm>
              <a:off x="2638125" y="2065275"/>
              <a:ext cx="1500" cy="25"/>
            </a:xfrm>
            <a:custGeom>
              <a:avLst/>
              <a:gdLst/>
              <a:ahLst/>
              <a:cxnLst/>
              <a:rect l="l" t="t" r="r" b="b"/>
              <a:pathLst>
                <a:path w="60" h="1" extrusionOk="0">
                  <a:moveTo>
                    <a:pt x="0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0" y="0"/>
                    <a:pt x="6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6"/>
            <p:cNvSpPr/>
            <p:nvPr/>
          </p:nvSpPr>
          <p:spPr>
            <a:xfrm>
              <a:off x="2675925" y="2079250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12" y="1"/>
                  </a:moveTo>
                  <a:cubicBezTo>
                    <a:pt x="0" y="1"/>
                    <a:pt x="36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6"/>
            <p:cNvSpPr/>
            <p:nvPr/>
          </p:nvSpPr>
          <p:spPr>
            <a:xfrm>
              <a:off x="2673825" y="20786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7" y="1"/>
                  </a:moveTo>
                  <a:cubicBezTo>
                    <a:pt x="1" y="1"/>
                    <a:pt x="1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6"/>
            <p:cNvSpPr/>
            <p:nvPr/>
          </p:nvSpPr>
          <p:spPr>
            <a:xfrm>
              <a:off x="2673575" y="2078075"/>
              <a:ext cx="1125" cy="225"/>
            </a:xfrm>
            <a:custGeom>
              <a:avLst/>
              <a:gdLst/>
              <a:ahLst/>
              <a:cxnLst/>
              <a:rect l="l" t="t" r="r" b="b"/>
              <a:pathLst>
                <a:path w="45" h="9" extrusionOk="0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lnTo>
                    <a:pt x="35" y="0"/>
                  </a:lnTo>
                  <a:cubicBezTo>
                    <a:pt x="25" y="2"/>
                    <a:pt x="19" y="3"/>
                    <a:pt x="16" y="4"/>
                  </a:cubicBezTo>
                  <a:lnTo>
                    <a:pt x="16" y="4"/>
                  </a:lnTo>
                  <a:cubicBezTo>
                    <a:pt x="2" y="7"/>
                    <a:pt x="0" y="9"/>
                    <a:pt x="3" y="9"/>
                  </a:cubicBezTo>
                  <a:cubicBezTo>
                    <a:pt x="7" y="9"/>
                    <a:pt x="16" y="7"/>
                    <a:pt x="26" y="4"/>
                  </a:cubicBezTo>
                  <a:lnTo>
                    <a:pt x="26" y="4"/>
                  </a:lnTo>
                  <a:cubicBezTo>
                    <a:pt x="35" y="2"/>
                    <a:pt x="45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6"/>
            <p:cNvSpPr/>
            <p:nvPr/>
          </p:nvSpPr>
          <p:spPr>
            <a:xfrm>
              <a:off x="2676800" y="20780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6"/>
            <p:cNvSpPr/>
            <p:nvPr/>
          </p:nvSpPr>
          <p:spPr>
            <a:xfrm>
              <a:off x="2677100" y="20780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6"/>
            <p:cNvSpPr/>
            <p:nvPr/>
          </p:nvSpPr>
          <p:spPr>
            <a:xfrm>
              <a:off x="2676800" y="2077625"/>
              <a:ext cx="1350" cy="175"/>
            </a:xfrm>
            <a:custGeom>
              <a:avLst/>
              <a:gdLst/>
              <a:ahLst/>
              <a:cxnLst/>
              <a:rect l="l" t="t" r="r" b="b"/>
              <a:pathLst>
                <a:path w="54" h="7" extrusionOk="0">
                  <a:moveTo>
                    <a:pt x="49" y="1"/>
                  </a:moveTo>
                  <a:cubicBezTo>
                    <a:pt x="46" y="1"/>
                    <a:pt x="33" y="2"/>
                    <a:pt x="1" y="6"/>
                  </a:cubicBezTo>
                  <a:cubicBezTo>
                    <a:pt x="17" y="6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6"/>
            <p:cNvSpPr/>
            <p:nvPr/>
          </p:nvSpPr>
          <p:spPr>
            <a:xfrm>
              <a:off x="2675925" y="20777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6"/>
            <p:cNvSpPr/>
            <p:nvPr/>
          </p:nvSpPr>
          <p:spPr>
            <a:xfrm>
              <a:off x="2675025" y="2077775"/>
              <a:ext cx="2100" cy="25"/>
            </a:xfrm>
            <a:custGeom>
              <a:avLst/>
              <a:gdLst/>
              <a:ahLst/>
              <a:cxnLst/>
              <a:rect l="l" t="t" r="r" b="b"/>
              <a:pathLst>
                <a:path w="84" h="1" extrusionOk="0">
                  <a:moveTo>
                    <a:pt x="48" y="0"/>
                  </a:moveTo>
                  <a:cubicBezTo>
                    <a:pt x="84" y="0"/>
                    <a:pt x="0" y="0"/>
                    <a:pt x="48" y="0"/>
                  </a:cubicBezTo>
                  <a:cubicBezTo>
                    <a:pt x="36" y="0"/>
                    <a:pt x="24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6"/>
            <p:cNvSpPr/>
            <p:nvPr/>
          </p:nvSpPr>
          <p:spPr>
            <a:xfrm>
              <a:off x="2675325" y="2077775"/>
              <a:ext cx="1075" cy="250"/>
            </a:xfrm>
            <a:custGeom>
              <a:avLst/>
              <a:gdLst/>
              <a:ahLst/>
              <a:cxnLst/>
              <a:rect l="l" t="t" r="r" b="b"/>
              <a:pathLst>
                <a:path w="43" h="10" extrusionOk="0">
                  <a:moveTo>
                    <a:pt x="0" y="0"/>
                  </a:moveTo>
                  <a:cubicBezTo>
                    <a:pt x="6" y="6"/>
                    <a:pt x="18" y="9"/>
                    <a:pt x="27" y="9"/>
                  </a:cubicBezTo>
                  <a:cubicBezTo>
                    <a:pt x="36" y="9"/>
                    <a:pt x="42" y="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6"/>
            <p:cNvSpPr/>
            <p:nvPr/>
          </p:nvSpPr>
          <p:spPr>
            <a:xfrm>
              <a:off x="2672450" y="2078075"/>
              <a:ext cx="725" cy="275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0" y="0"/>
                  </a:moveTo>
                  <a:cubicBezTo>
                    <a:pt x="4" y="8"/>
                    <a:pt x="0" y="11"/>
                    <a:pt x="2" y="11"/>
                  </a:cubicBezTo>
                  <a:cubicBezTo>
                    <a:pt x="4" y="11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6"/>
            <p:cNvSpPr/>
            <p:nvPr/>
          </p:nvSpPr>
          <p:spPr>
            <a:xfrm>
              <a:off x="2676375" y="2077175"/>
              <a:ext cx="1350" cy="150"/>
            </a:xfrm>
            <a:custGeom>
              <a:avLst/>
              <a:gdLst/>
              <a:ahLst/>
              <a:cxnLst/>
              <a:rect l="l" t="t" r="r" b="b"/>
              <a:pathLst>
                <a:path w="54" h="6" extrusionOk="0">
                  <a:moveTo>
                    <a:pt x="54" y="0"/>
                  </a:moveTo>
                  <a:cubicBezTo>
                    <a:pt x="46" y="0"/>
                    <a:pt x="1" y="6"/>
                    <a:pt x="3" y="6"/>
                  </a:cubicBezTo>
                  <a:cubicBezTo>
                    <a:pt x="5" y="6"/>
                    <a:pt x="18" y="4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6"/>
            <p:cNvSpPr/>
            <p:nvPr/>
          </p:nvSpPr>
          <p:spPr>
            <a:xfrm>
              <a:off x="2675925" y="207717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0"/>
                  </a:moveTo>
                  <a:lnTo>
                    <a:pt x="0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6"/>
            <p:cNvSpPr/>
            <p:nvPr/>
          </p:nvSpPr>
          <p:spPr>
            <a:xfrm>
              <a:off x="2674425" y="2077475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6"/>
            <p:cNvSpPr/>
            <p:nvPr/>
          </p:nvSpPr>
          <p:spPr>
            <a:xfrm>
              <a:off x="2677400" y="207687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" y="0"/>
                  </a:moveTo>
                  <a:cubicBezTo>
                    <a:pt x="36" y="12"/>
                    <a:pt x="36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6"/>
            <p:cNvSpPr/>
            <p:nvPr/>
          </p:nvSpPr>
          <p:spPr>
            <a:xfrm>
              <a:off x="2677450" y="2076500"/>
              <a:ext cx="1800" cy="175"/>
            </a:xfrm>
            <a:custGeom>
              <a:avLst/>
              <a:gdLst/>
              <a:ahLst/>
              <a:cxnLst/>
              <a:rect l="l" t="t" r="r" b="b"/>
              <a:pathLst>
                <a:path w="72" h="7" extrusionOk="0">
                  <a:moveTo>
                    <a:pt x="6" y="0"/>
                  </a:moveTo>
                  <a:cubicBezTo>
                    <a:pt x="1" y="0"/>
                    <a:pt x="1" y="1"/>
                    <a:pt x="11" y="4"/>
                  </a:cubicBezTo>
                  <a:cubicBezTo>
                    <a:pt x="38" y="6"/>
                    <a:pt x="52" y="7"/>
                    <a:pt x="57" y="7"/>
                  </a:cubicBezTo>
                  <a:cubicBezTo>
                    <a:pt x="71" y="7"/>
                    <a:pt x="20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6"/>
            <p:cNvSpPr/>
            <p:nvPr/>
          </p:nvSpPr>
          <p:spPr>
            <a:xfrm>
              <a:off x="2676025" y="2077175"/>
              <a:ext cx="800" cy="150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0"/>
                  </a:moveTo>
                  <a:cubicBezTo>
                    <a:pt x="24" y="0"/>
                    <a:pt x="0" y="6"/>
                    <a:pt x="3" y="6"/>
                  </a:cubicBezTo>
                  <a:cubicBezTo>
                    <a:pt x="4" y="6"/>
                    <a:pt x="12" y="4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6"/>
            <p:cNvSpPr/>
            <p:nvPr/>
          </p:nvSpPr>
          <p:spPr>
            <a:xfrm>
              <a:off x="2676225" y="20768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6"/>
            <p:cNvSpPr/>
            <p:nvPr/>
          </p:nvSpPr>
          <p:spPr>
            <a:xfrm>
              <a:off x="2673525" y="2077325"/>
              <a:ext cx="1525" cy="175"/>
            </a:xfrm>
            <a:custGeom>
              <a:avLst/>
              <a:gdLst/>
              <a:ahLst/>
              <a:cxnLst/>
              <a:rect l="l" t="t" r="r" b="b"/>
              <a:pathLst>
                <a:path w="61" h="7" extrusionOk="0">
                  <a:moveTo>
                    <a:pt x="24" y="1"/>
                  </a:moveTo>
                  <a:cubicBezTo>
                    <a:pt x="17" y="1"/>
                    <a:pt x="9" y="2"/>
                    <a:pt x="1" y="6"/>
                  </a:cubicBezTo>
                  <a:lnTo>
                    <a:pt x="60" y="6"/>
                  </a:lnTo>
                  <a:cubicBezTo>
                    <a:pt x="53" y="6"/>
                    <a:pt x="39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6"/>
            <p:cNvSpPr/>
            <p:nvPr/>
          </p:nvSpPr>
          <p:spPr>
            <a:xfrm>
              <a:off x="2674125" y="20771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0" y="0"/>
                  </a:moveTo>
                  <a:cubicBezTo>
                    <a:pt x="48" y="0"/>
                    <a:pt x="1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6"/>
            <p:cNvSpPr/>
            <p:nvPr/>
          </p:nvSpPr>
          <p:spPr>
            <a:xfrm>
              <a:off x="2674725" y="20771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0"/>
                  </a:moveTo>
                  <a:cubicBezTo>
                    <a:pt x="12" y="0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6"/>
            <p:cNvSpPr/>
            <p:nvPr/>
          </p:nvSpPr>
          <p:spPr>
            <a:xfrm>
              <a:off x="2676125" y="2076575"/>
              <a:ext cx="400" cy="150"/>
            </a:xfrm>
            <a:custGeom>
              <a:avLst/>
              <a:gdLst/>
              <a:ahLst/>
              <a:cxnLst/>
              <a:rect l="l" t="t" r="r" b="b"/>
              <a:pathLst>
                <a:path w="16" h="6" extrusionOk="0">
                  <a:moveTo>
                    <a:pt x="16" y="1"/>
                  </a:moveTo>
                  <a:cubicBezTo>
                    <a:pt x="0" y="1"/>
                    <a:pt x="5" y="6"/>
                    <a:pt x="11" y="6"/>
                  </a:cubicBezTo>
                  <a:cubicBezTo>
                    <a:pt x="13" y="6"/>
                    <a:pt x="16" y="4"/>
                    <a:pt x="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6"/>
            <p:cNvSpPr/>
            <p:nvPr/>
          </p:nvSpPr>
          <p:spPr>
            <a:xfrm>
              <a:off x="2675925" y="20768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lnTo>
                    <a:pt x="12" y="0"/>
                  </a:ln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6"/>
            <p:cNvSpPr/>
            <p:nvPr/>
          </p:nvSpPr>
          <p:spPr>
            <a:xfrm>
              <a:off x="2675625" y="20762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6"/>
            <p:cNvSpPr/>
            <p:nvPr/>
          </p:nvSpPr>
          <p:spPr>
            <a:xfrm>
              <a:off x="2675325" y="20768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cubicBezTo>
                    <a:pt x="12" y="0"/>
                    <a:pt x="0" y="0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6"/>
            <p:cNvSpPr/>
            <p:nvPr/>
          </p:nvSpPr>
          <p:spPr>
            <a:xfrm>
              <a:off x="2676225" y="2076575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24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36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6"/>
            <p:cNvSpPr/>
            <p:nvPr/>
          </p:nvSpPr>
          <p:spPr>
            <a:xfrm>
              <a:off x="2676525" y="20768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6"/>
            <p:cNvSpPr/>
            <p:nvPr/>
          </p:nvSpPr>
          <p:spPr>
            <a:xfrm>
              <a:off x="2675325" y="2076875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36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6"/>
            <p:cNvSpPr/>
            <p:nvPr/>
          </p:nvSpPr>
          <p:spPr>
            <a:xfrm>
              <a:off x="2671150" y="2075975"/>
              <a:ext cx="4800" cy="325"/>
            </a:xfrm>
            <a:custGeom>
              <a:avLst/>
              <a:gdLst/>
              <a:ahLst/>
              <a:cxnLst/>
              <a:rect l="l" t="t" r="r" b="b"/>
              <a:pathLst>
                <a:path w="192" h="13" extrusionOk="0">
                  <a:moveTo>
                    <a:pt x="1" y="1"/>
                  </a:moveTo>
                  <a:cubicBezTo>
                    <a:pt x="1" y="1"/>
                    <a:pt x="1" y="13"/>
                    <a:pt x="13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8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6"/>
            <p:cNvSpPr/>
            <p:nvPr/>
          </p:nvSpPr>
          <p:spPr>
            <a:xfrm>
              <a:off x="2675925" y="2076150"/>
              <a:ext cx="1075" cy="150"/>
            </a:xfrm>
            <a:custGeom>
              <a:avLst/>
              <a:gdLst/>
              <a:ahLst/>
              <a:cxnLst/>
              <a:rect l="l" t="t" r="r" b="b"/>
              <a:pathLst>
                <a:path w="43" h="6" extrusionOk="0">
                  <a:moveTo>
                    <a:pt x="37" y="0"/>
                  </a:moveTo>
                  <a:cubicBezTo>
                    <a:pt x="35" y="0"/>
                    <a:pt x="24" y="2"/>
                    <a:pt x="0" y="6"/>
                  </a:cubicBezTo>
                  <a:cubicBezTo>
                    <a:pt x="16" y="6"/>
                    <a:pt x="43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6"/>
            <p:cNvSpPr/>
            <p:nvPr/>
          </p:nvSpPr>
          <p:spPr>
            <a:xfrm>
              <a:off x="2673825" y="2076350"/>
              <a:ext cx="2425" cy="250"/>
            </a:xfrm>
            <a:custGeom>
              <a:avLst/>
              <a:gdLst/>
              <a:ahLst/>
              <a:cxnLst/>
              <a:rect l="l" t="t" r="r" b="b"/>
              <a:pathLst>
                <a:path w="97" h="10" extrusionOk="0">
                  <a:moveTo>
                    <a:pt x="66" y="1"/>
                  </a:moveTo>
                  <a:cubicBezTo>
                    <a:pt x="57" y="1"/>
                    <a:pt x="43" y="4"/>
                    <a:pt x="1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6"/>
            <p:cNvSpPr/>
            <p:nvPr/>
          </p:nvSpPr>
          <p:spPr>
            <a:xfrm>
              <a:off x="2671775" y="2077175"/>
              <a:ext cx="1200" cy="375"/>
            </a:xfrm>
            <a:custGeom>
              <a:avLst/>
              <a:gdLst/>
              <a:ahLst/>
              <a:cxnLst/>
              <a:rect l="l" t="t" r="r" b="b"/>
              <a:pathLst>
                <a:path w="48" h="15" extrusionOk="0">
                  <a:moveTo>
                    <a:pt x="23" y="0"/>
                  </a:moveTo>
                  <a:cubicBezTo>
                    <a:pt x="28" y="1"/>
                    <a:pt x="31" y="3"/>
                    <a:pt x="32" y="4"/>
                  </a:cubicBezTo>
                  <a:lnTo>
                    <a:pt x="32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2" y="4"/>
                  </a:moveTo>
                  <a:cubicBezTo>
                    <a:pt x="1" y="11"/>
                    <a:pt x="0" y="14"/>
                    <a:pt x="7" y="14"/>
                  </a:cubicBezTo>
                  <a:cubicBezTo>
                    <a:pt x="17" y="14"/>
                    <a:pt x="41" y="9"/>
                    <a:pt x="32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6"/>
            <p:cNvSpPr/>
            <p:nvPr/>
          </p:nvSpPr>
          <p:spPr>
            <a:xfrm>
              <a:off x="2673825" y="20771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6"/>
            <p:cNvSpPr/>
            <p:nvPr/>
          </p:nvSpPr>
          <p:spPr>
            <a:xfrm>
              <a:off x="2672650" y="2076875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48" y="0"/>
                  </a:moveTo>
                  <a:cubicBezTo>
                    <a:pt x="0" y="0"/>
                    <a:pt x="0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6"/>
            <p:cNvSpPr/>
            <p:nvPr/>
          </p:nvSpPr>
          <p:spPr>
            <a:xfrm>
              <a:off x="2675725" y="2076150"/>
              <a:ext cx="1600" cy="150"/>
            </a:xfrm>
            <a:custGeom>
              <a:avLst/>
              <a:gdLst/>
              <a:ahLst/>
              <a:cxnLst/>
              <a:rect l="l" t="t" r="r" b="b"/>
              <a:pathLst>
                <a:path w="64" h="6" extrusionOk="0">
                  <a:moveTo>
                    <a:pt x="58" y="0"/>
                  </a:moveTo>
                  <a:cubicBezTo>
                    <a:pt x="48" y="0"/>
                    <a:pt x="0" y="6"/>
                    <a:pt x="32" y="6"/>
                  </a:cubicBezTo>
                  <a:cubicBezTo>
                    <a:pt x="60" y="2"/>
                    <a:pt x="64" y="0"/>
                    <a:pt x="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6"/>
            <p:cNvSpPr/>
            <p:nvPr/>
          </p:nvSpPr>
          <p:spPr>
            <a:xfrm>
              <a:off x="2676225" y="2075975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6"/>
            <p:cNvSpPr/>
            <p:nvPr/>
          </p:nvSpPr>
          <p:spPr>
            <a:xfrm>
              <a:off x="2676225" y="2071600"/>
              <a:ext cx="1350" cy="250"/>
            </a:xfrm>
            <a:custGeom>
              <a:avLst/>
              <a:gdLst/>
              <a:ahLst/>
              <a:cxnLst/>
              <a:rect l="l" t="t" r="r" b="b"/>
              <a:pathLst>
                <a:path w="54" h="10" extrusionOk="0">
                  <a:moveTo>
                    <a:pt x="13" y="0"/>
                  </a:moveTo>
                  <a:cubicBezTo>
                    <a:pt x="12" y="0"/>
                    <a:pt x="6" y="3"/>
                    <a:pt x="0" y="9"/>
                  </a:cubicBezTo>
                  <a:cubicBezTo>
                    <a:pt x="12" y="3"/>
                    <a:pt x="15" y="0"/>
                    <a:pt x="13" y="0"/>
                  </a:cubicBezTo>
                  <a:close/>
                  <a:moveTo>
                    <a:pt x="45" y="0"/>
                  </a:moveTo>
                  <a:cubicBezTo>
                    <a:pt x="36" y="0"/>
                    <a:pt x="12" y="3"/>
                    <a:pt x="0" y="9"/>
                  </a:cubicBezTo>
                  <a:cubicBezTo>
                    <a:pt x="48" y="3"/>
                    <a:pt x="54" y="0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6"/>
            <p:cNvSpPr/>
            <p:nvPr/>
          </p:nvSpPr>
          <p:spPr>
            <a:xfrm>
              <a:off x="2671050" y="2068700"/>
              <a:ext cx="1425" cy="150"/>
            </a:xfrm>
            <a:custGeom>
              <a:avLst/>
              <a:gdLst/>
              <a:ahLst/>
              <a:cxnLst/>
              <a:rect l="l" t="t" r="r" b="b"/>
              <a:pathLst>
                <a:path w="57" h="6" extrusionOk="0">
                  <a:moveTo>
                    <a:pt x="9" y="1"/>
                  </a:moveTo>
                  <a:cubicBezTo>
                    <a:pt x="2" y="1"/>
                    <a:pt x="1" y="2"/>
                    <a:pt x="17" y="6"/>
                  </a:cubicBezTo>
                  <a:cubicBezTo>
                    <a:pt x="56" y="6"/>
                    <a:pt x="22" y="1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6"/>
            <p:cNvSpPr/>
            <p:nvPr/>
          </p:nvSpPr>
          <p:spPr>
            <a:xfrm>
              <a:off x="2665200" y="206437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" y="0"/>
                  </a:moveTo>
                  <a:cubicBezTo>
                    <a:pt x="1" y="12"/>
                    <a:pt x="24" y="12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6"/>
            <p:cNvSpPr/>
            <p:nvPr/>
          </p:nvSpPr>
          <p:spPr>
            <a:xfrm>
              <a:off x="2675325" y="2073900"/>
              <a:ext cx="1200" cy="325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6"/>
            <p:cNvSpPr/>
            <p:nvPr/>
          </p:nvSpPr>
          <p:spPr>
            <a:xfrm>
              <a:off x="2676425" y="2073900"/>
              <a:ext cx="500" cy="150"/>
            </a:xfrm>
            <a:custGeom>
              <a:avLst/>
              <a:gdLst/>
              <a:ahLst/>
              <a:cxnLst/>
              <a:rect l="l" t="t" r="r" b="b"/>
              <a:pathLst>
                <a:path w="20" h="6" extrusionOk="0">
                  <a:moveTo>
                    <a:pt x="4" y="0"/>
                  </a:moveTo>
                  <a:cubicBezTo>
                    <a:pt x="0" y="4"/>
                    <a:pt x="1" y="6"/>
                    <a:pt x="4" y="6"/>
                  </a:cubicBezTo>
                  <a:cubicBezTo>
                    <a:pt x="9" y="6"/>
                    <a:pt x="20" y="0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2671150" y="20736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6"/>
            <p:cNvSpPr/>
            <p:nvPr/>
          </p:nvSpPr>
          <p:spPr>
            <a:xfrm>
              <a:off x="2676525" y="207537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6"/>
            <p:cNvSpPr/>
            <p:nvPr/>
          </p:nvSpPr>
          <p:spPr>
            <a:xfrm>
              <a:off x="2676525" y="2075075"/>
              <a:ext cx="0" cy="325"/>
            </a:xfrm>
            <a:custGeom>
              <a:avLst/>
              <a:gdLst/>
              <a:ahLst/>
              <a:cxnLst/>
              <a:rect l="l" t="t" r="r" b="b"/>
              <a:pathLst>
                <a:path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6"/>
            <p:cNvSpPr/>
            <p:nvPr/>
          </p:nvSpPr>
          <p:spPr>
            <a:xfrm>
              <a:off x="2668775" y="20620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6"/>
            <p:cNvSpPr/>
            <p:nvPr/>
          </p:nvSpPr>
          <p:spPr>
            <a:xfrm>
              <a:off x="2667575" y="20706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6"/>
            <p:cNvSpPr/>
            <p:nvPr/>
          </p:nvSpPr>
          <p:spPr>
            <a:xfrm>
              <a:off x="2667000" y="2070625"/>
              <a:ext cx="3275" cy="25"/>
            </a:xfrm>
            <a:custGeom>
              <a:avLst/>
              <a:gdLst/>
              <a:ahLst/>
              <a:cxnLst/>
              <a:rect l="l" t="t" r="r" b="b"/>
              <a:pathLst>
                <a:path w="131" h="1" extrusionOk="0">
                  <a:moveTo>
                    <a:pt x="0" y="0"/>
                  </a:moveTo>
                  <a:cubicBezTo>
                    <a:pt x="48" y="0"/>
                    <a:pt x="71" y="0"/>
                    <a:pt x="131" y="0"/>
                  </a:cubicBezTo>
                  <a:cubicBezTo>
                    <a:pt x="83" y="0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/>
            <p:cNvSpPr/>
            <p:nvPr/>
          </p:nvSpPr>
          <p:spPr>
            <a:xfrm>
              <a:off x="2664300" y="2056925"/>
              <a:ext cx="14325" cy="18925"/>
            </a:xfrm>
            <a:custGeom>
              <a:avLst/>
              <a:gdLst/>
              <a:ahLst/>
              <a:cxnLst/>
              <a:rect l="l" t="t" r="r" b="b"/>
              <a:pathLst>
                <a:path w="573" h="757" extrusionOk="0">
                  <a:moveTo>
                    <a:pt x="465" y="1"/>
                  </a:moveTo>
                  <a:cubicBezTo>
                    <a:pt x="449" y="3"/>
                    <a:pt x="438" y="4"/>
                    <a:pt x="431" y="6"/>
                  </a:cubicBezTo>
                  <a:lnTo>
                    <a:pt x="431" y="6"/>
                  </a:lnTo>
                  <a:cubicBezTo>
                    <a:pt x="433" y="6"/>
                    <a:pt x="434" y="6"/>
                    <a:pt x="436" y="6"/>
                  </a:cubicBezTo>
                  <a:cubicBezTo>
                    <a:pt x="444" y="6"/>
                    <a:pt x="453" y="5"/>
                    <a:pt x="465" y="1"/>
                  </a:cubicBezTo>
                  <a:close/>
                  <a:moveTo>
                    <a:pt x="120" y="144"/>
                  </a:moveTo>
                  <a:cubicBezTo>
                    <a:pt x="133" y="145"/>
                    <a:pt x="144" y="147"/>
                    <a:pt x="153" y="148"/>
                  </a:cubicBezTo>
                  <a:lnTo>
                    <a:pt x="153" y="148"/>
                  </a:lnTo>
                  <a:cubicBezTo>
                    <a:pt x="154" y="148"/>
                    <a:pt x="155" y="148"/>
                    <a:pt x="157" y="147"/>
                  </a:cubicBezTo>
                  <a:lnTo>
                    <a:pt x="157" y="147"/>
                  </a:lnTo>
                  <a:cubicBezTo>
                    <a:pt x="146" y="145"/>
                    <a:pt x="134" y="144"/>
                    <a:pt x="120" y="144"/>
                  </a:cubicBezTo>
                  <a:close/>
                  <a:moveTo>
                    <a:pt x="429" y="179"/>
                  </a:moveTo>
                  <a:lnTo>
                    <a:pt x="429" y="191"/>
                  </a:lnTo>
                  <a:lnTo>
                    <a:pt x="429" y="191"/>
                  </a:lnTo>
                  <a:cubicBezTo>
                    <a:pt x="440" y="189"/>
                    <a:pt x="453" y="187"/>
                    <a:pt x="453" y="179"/>
                  </a:cubicBezTo>
                  <a:close/>
                  <a:moveTo>
                    <a:pt x="144" y="215"/>
                  </a:moveTo>
                  <a:cubicBezTo>
                    <a:pt x="142" y="215"/>
                    <a:pt x="141" y="215"/>
                    <a:pt x="139" y="215"/>
                  </a:cubicBezTo>
                  <a:lnTo>
                    <a:pt x="139" y="215"/>
                  </a:lnTo>
                  <a:cubicBezTo>
                    <a:pt x="145" y="215"/>
                    <a:pt x="150" y="215"/>
                    <a:pt x="156" y="215"/>
                  </a:cubicBezTo>
                  <a:close/>
                  <a:moveTo>
                    <a:pt x="139" y="215"/>
                  </a:moveTo>
                  <a:lnTo>
                    <a:pt x="139" y="215"/>
                  </a:lnTo>
                  <a:cubicBezTo>
                    <a:pt x="121" y="216"/>
                    <a:pt x="102" y="218"/>
                    <a:pt x="84" y="227"/>
                  </a:cubicBezTo>
                  <a:cubicBezTo>
                    <a:pt x="95" y="227"/>
                    <a:pt x="117" y="217"/>
                    <a:pt x="139" y="215"/>
                  </a:cubicBezTo>
                  <a:close/>
                  <a:moveTo>
                    <a:pt x="462" y="273"/>
                  </a:moveTo>
                  <a:cubicBezTo>
                    <a:pt x="463" y="273"/>
                    <a:pt x="464" y="274"/>
                    <a:pt x="465" y="275"/>
                  </a:cubicBezTo>
                  <a:cubicBezTo>
                    <a:pt x="464" y="274"/>
                    <a:pt x="463" y="273"/>
                    <a:pt x="462" y="273"/>
                  </a:cubicBezTo>
                  <a:close/>
                  <a:moveTo>
                    <a:pt x="48" y="286"/>
                  </a:moveTo>
                  <a:cubicBezTo>
                    <a:pt x="49" y="287"/>
                    <a:pt x="50" y="287"/>
                    <a:pt x="51" y="287"/>
                  </a:cubicBezTo>
                  <a:lnTo>
                    <a:pt x="51" y="287"/>
                  </a:lnTo>
                  <a:cubicBezTo>
                    <a:pt x="50" y="287"/>
                    <a:pt x="49" y="286"/>
                    <a:pt x="48" y="286"/>
                  </a:cubicBezTo>
                  <a:close/>
                  <a:moveTo>
                    <a:pt x="432" y="382"/>
                  </a:moveTo>
                  <a:cubicBezTo>
                    <a:pt x="434" y="384"/>
                    <a:pt x="435" y="385"/>
                    <a:pt x="436" y="385"/>
                  </a:cubicBezTo>
                  <a:cubicBezTo>
                    <a:pt x="438" y="385"/>
                    <a:pt x="439" y="384"/>
                    <a:pt x="441" y="382"/>
                  </a:cubicBezTo>
                  <a:close/>
                  <a:moveTo>
                    <a:pt x="48" y="417"/>
                  </a:moveTo>
                  <a:cubicBezTo>
                    <a:pt x="66" y="417"/>
                    <a:pt x="99" y="420"/>
                    <a:pt x="112" y="420"/>
                  </a:cubicBezTo>
                  <a:cubicBezTo>
                    <a:pt x="119" y="420"/>
                    <a:pt x="121" y="420"/>
                    <a:pt x="114" y="417"/>
                  </a:cubicBezTo>
                  <a:close/>
                  <a:moveTo>
                    <a:pt x="477" y="480"/>
                  </a:moveTo>
                  <a:cubicBezTo>
                    <a:pt x="475" y="480"/>
                    <a:pt x="476" y="481"/>
                    <a:pt x="479" y="483"/>
                  </a:cubicBezTo>
                  <a:lnTo>
                    <a:pt x="479" y="483"/>
                  </a:lnTo>
                  <a:cubicBezTo>
                    <a:pt x="487" y="485"/>
                    <a:pt x="494" y="487"/>
                    <a:pt x="501" y="489"/>
                  </a:cubicBezTo>
                  <a:cubicBezTo>
                    <a:pt x="489" y="483"/>
                    <a:pt x="480" y="480"/>
                    <a:pt x="477" y="480"/>
                  </a:cubicBezTo>
                  <a:close/>
                  <a:moveTo>
                    <a:pt x="179" y="505"/>
                  </a:moveTo>
                  <a:cubicBezTo>
                    <a:pt x="173" y="505"/>
                    <a:pt x="165" y="508"/>
                    <a:pt x="156" y="513"/>
                  </a:cubicBezTo>
                  <a:lnTo>
                    <a:pt x="190" y="513"/>
                  </a:lnTo>
                  <a:cubicBezTo>
                    <a:pt x="188" y="507"/>
                    <a:pt x="184" y="505"/>
                    <a:pt x="179" y="505"/>
                  </a:cubicBezTo>
                  <a:close/>
                  <a:moveTo>
                    <a:pt x="114" y="643"/>
                  </a:moveTo>
                  <a:lnTo>
                    <a:pt x="114" y="643"/>
                  </a:lnTo>
                  <a:cubicBezTo>
                    <a:pt x="112" y="643"/>
                    <a:pt x="110" y="643"/>
                    <a:pt x="108" y="644"/>
                  </a:cubicBezTo>
                  <a:cubicBezTo>
                    <a:pt x="110" y="644"/>
                    <a:pt x="112" y="643"/>
                    <a:pt x="114" y="643"/>
                  </a:cubicBezTo>
                  <a:close/>
                  <a:moveTo>
                    <a:pt x="156" y="644"/>
                  </a:moveTo>
                  <a:cubicBezTo>
                    <a:pt x="170" y="645"/>
                    <a:pt x="181" y="647"/>
                    <a:pt x="188" y="648"/>
                  </a:cubicBezTo>
                  <a:lnTo>
                    <a:pt x="188" y="648"/>
                  </a:lnTo>
                  <a:cubicBezTo>
                    <a:pt x="178" y="647"/>
                    <a:pt x="167" y="646"/>
                    <a:pt x="156" y="644"/>
                  </a:cubicBezTo>
                  <a:close/>
                  <a:moveTo>
                    <a:pt x="382" y="1"/>
                  </a:moveTo>
                  <a:cubicBezTo>
                    <a:pt x="310" y="1"/>
                    <a:pt x="168" y="25"/>
                    <a:pt x="156" y="25"/>
                  </a:cubicBezTo>
                  <a:cubicBezTo>
                    <a:pt x="203" y="25"/>
                    <a:pt x="132" y="48"/>
                    <a:pt x="120" y="60"/>
                  </a:cubicBezTo>
                  <a:cubicBezTo>
                    <a:pt x="128" y="60"/>
                    <a:pt x="157" y="55"/>
                    <a:pt x="158" y="55"/>
                  </a:cubicBezTo>
                  <a:lnTo>
                    <a:pt x="158" y="55"/>
                  </a:lnTo>
                  <a:cubicBezTo>
                    <a:pt x="158" y="55"/>
                    <a:pt x="152" y="56"/>
                    <a:pt x="132" y="60"/>
                  </a:cubicBezTo>
                  <a:cubicBezTo>
                    <a:pt x="145" y="60"/>
                    <a:pt x="159" y="60"/>
                    <a:pt x="170" y="58"/>
                  </a:cubicBezTo>
                  <a:lnTo>
                    <a:pt x="170" y="58"/>
                  </a:lnTo>
                  <a:cubicBezTo>
                    <a:pt x="157" y="66"/>
                    <a:pt x="151" y="72"/>
                    <a:pt x="108" y="72"/>
                  </a:cubicBezTo>
                  <a:lnTo>
                    <a:pt x="141" y="72"/>
                  </a:lnTo>
                  <a:cubicBezTo>
                    <a:pt x="141" y="72"/>
                    <a:pt x="141" y="72"/>
                    <a:pt x="141" y="72"/>
                  </a:cubicBezTo>
                  <a:lnTo>
                    <a:pt x="141" y="72"/>
                  </a:lnTo>
                  <a:cubicBezTo>
                    <a:pt x="130" y="72"/>
                    <a:pt x="127" y="73"/>
                    <a:pt x="130" y="75"/>
                  </a:cubicBezTo>
                  <a:lnTo>
                    <a:pt x="130" y="75"/>
                  </a:lnTo>
                  <a:cubicBezTo>
                    <a:pt x="112" y="79"/>
                    <a:pt x="96" y="84"/>
                    <a:pt x="96" y="84"/>
                  </a:cubicBezTo>
                  <a:cubicBezTo>
                    <a:pt x="108" y="96"/>
                    <a:pt x="156" y="132"/>
                    <a:pt x="179" y="132"/>
                  </a:cubicBezTo>
                  <a:cubicBezTo>
                    <a:pt x="148" y="138"/>
                    <a:pt x="186" y="148"/>
                    <a:pt x="201" y="152"/>
                  </a:cubicBezTo>
                  <a:lnTo>
                    <a:pt x="201" y="152"/>
                  </a:lnTo>
                  <a:cubicBezTo>
                    <a:pt x="180" y="149"/>
                    <a:pt x="166" y="147"/>
                    <a:pt x="158" y="147"/>
                  </a:cubicBezTo>
                  <a:cubicBezTo>
                    <a:pt x="158" y="147"/>
                    <a:pt x="157" y="147"/>
                    <a:pt x="157" y="147"/>
                  </a:cubicBezTo>
                  <a:lnTo>
                    <a:pt x="157" y="147"/>
                  </a:lnTo>
                  <a:cubicBezTo>
                    <a:pt x="160" y="148"/>
                    <a:pt x="164" y="149"/>
                    <a:pt x="167" y="149"/>
                  </a:cubicBezTo>
                  <a:lnTo>
                    <a:pt x="167" y="149"/>
                  </a:lnTo>
                  <a:cubicBezTo>
                    <a:pt x="163" y="149"/>
                    <a:pt x="158" y="148"/>
                    <a:pt x="153" y="148"/>
                  </a:cubicBezTo>
                  <a:lnTo>
                    <a:pt x="153" y="148"/>
                  </a:lnTo>
                  <a:cubicBezTo>
                    <a:pt x="131" y="150"/>
                    <a:pt x="183" y="171"/>
                    <a:pt x="132" y="179"/>
                  </a:cubicBezTo>
                  <a:cubicBezTo>
                    <a:pt x="144" y="191"/>
                    <a:pt x="144" y="191"/>
                    <a:pt x="132" y="191"/>
                  </a:cubicBezTo>
                  <a:cubicBezTo>
                    <a:pt x="158" y="191"/>
                    <a:pt x="170" y="199"/>
                    <a:pt x="184" y="203"/>
                  </a:cubicBezTo>
                  <a:lnTo>
                    <a:pt x="108" y="203"/>
                  </a:lnTo>
                  <a:cubicBezTo>
                    <a:pt x="215" y="203"/>
                    <a:pt x="72" y="203"/>
                    <a:pt x="156" y="215"/>
                  </a:cubicBezTo>
                  <a:cubicBezTo>
                    <a:pt x="156" y="215"/>
                    <a:pt x="97" y="234"/>
                    <a:pt x="77" y="238"/>
                  </a:cubicBezTo>
                  <a:lnTo>
                    <a:pt x="77" y="238"/>
                  </a:lnTo>
                  <a:cubicBezTo>
                    <a:pt x="76" y="238"/>
                    <a:pt x="74" y="239"/>
                    <a:pt x="72" y="239"/>
                  </a:cubicBezTo>
                  <a:cubicBezTo>
                    <a:pt x="72" y="239"/>
                    <a:pt x="108" y="244"/>
                    <a:pt x="136" y="247"/>
                  </a:cubicBezTo>
                  <a:lnTo>
                    <a:pt x="136" y="247"/>
                  </a:lnTo>
                  <a:cubicBezTo>
                    <a:pt x="136" y="247"/>
                    <a:pt x="136" y="247"/>
                    <a:pt x="136" y="247"/>
                  </a:cubicBezTo>
                  <a:cubicBezTo>
                    <a:pt x="137" y="247"/>
                    <a:pt x="138" y="248"/>
                    <a:pt x="139" y="248"/>
                  </a:cubicBezTo>
                  <a:lnTo>
                    <a:pt x="139" y="248"/>
                  </a:lnTo>
                  <a:cubicBezTo>
                    <a:pt x="138" y="248"/>
                    <a:pt x="137" y="248"/>
                    <a:pt x="136" y="247"/>
                  </a:cubicBezTo>
                  <a:lnTo>
                    <a:pt x="136" y="247"/>
                  </a:lnTo>
                  <a:cubicBezTo>
                    <a:pt x="133" y="247"/>
                    <a:pt x="132" y="248"/>
                    <a:pt x="132" y="251"/>
                  </a:cubicBezTo>
                  <a:lnTo>
                    <a:pt x="148" y="251"/>
                  </a:lnTo>
                  <a:cubicBezTo>
                    <a:pt x="144" y="249"/>
                    <a:pt x="141" y="248"/>
                    <a:pt x="139" y="248"/>
                  </a:cubicBezTo>
                  <a:lnTo>
                    <a:pt x="139" y="248"/>
                  </a:lnTo>
                  <a:cubicBezTo>
                    <a:pt x="152" y="249"/>
                    <a:pt x="164" y="251"/>
                    <a:pt x="168" y="251"/>
                  </a:cubicBezTo>
                  <a:lnTo>
                    <a:pt x="148" y="251"/>
                  </a:lnTo>
                  <a:cubicBezTo>
                    <a:pt x="156" y="254"/>
                    <a:pt x="166" y="259"/>
                    <a:pt x="173" y="261"/>
                  </a:cubicBezTo>
                  <a:lnTo>
                    <a:pt x="173" y="261"/>
                  </a:lnTo>
                  <a:cubicBezTo>
                    <a:pt x="122" y="251"/>
                    <a:pt x="142" y="251"/>
                    <a:pt x="96" y="251"/>
                  </a:cubicBezTo>
                  <a:cubicBezTo>
                    <a:pt x="120" y="263"/>
                    <a:pt x="120" y="263"/>
                    <a:pt x="108" y="263"/>
                  </a:cubicBezTo>
                  <a:cubicBezTo>
                    <a:pt x="132" y="263"/>
                    <a:pt x="156" y="263"/>
                    <a:pt x="179" y="275"/>
                  </a:cubicBezTo>
                  <a:cubicBezTo>
                    <a:pt x="156" y="275"/>
                    <a:pt x="127" y="280"/>
                    <a:pt x="106" y="280"/>
                  </a:cubicBezTo>
                  <a:cubicBezTo>
                    <a:pt x="96" y="280"/>
                    <a:pt x="88" y="279"/>
                    <a:pt x="84" y="275"/>
                  </a:cubicBezTo>
                  <a:lnTo>
                    <a:pt x="84" y="275"/>
                  </a:lnTo>
                  <a:cubicBezTo>
                    <a:pt x="90" y="281"/>
                    <a:pt x="102" y="281"/>
                    <a:pt x="114" y="281"/>
                  </a:cubicBezTo>
                  <a:cubicBezTo>
                    <a:pt x="126" y="281"/>
                    <a:pt x="138" y="281"/>
                    <a:pt x="144" y="286"/>
                  </a:cubicBezTo>
                  <a:cubicBezTo>
                    <a:pt x="88" y="286"/>
                    <a:pt x="144" y="302"/>
                    <a:pt x="138" y="302"/>
                  </a:cubicBezTo>
                  <a:cubicBezTo>
                    <a:pt x="135" y="302"/>
                    <a:pt x="119" y="299"/>
                    <a:pt x="73" y="289"/>
                  </a:cubicBezTo>
                  <a:lnTo>
                    <a:pt x="73" y="289"/>
                  </a:lnTo>
                  <a:cubicBezTo>
                    <a:pt x="91" y="291"/>
                    <a:pt x="100" y="292"/>
                    <a:pt x="102" y="292"/>
                  </a:cubicBezTo>
                  <a:cubicBezTo>
                    <a:pt x="108" y="292"/>
                    <a:pt x="68" y="286"/>
                    <a:pt x="60" y="286"/>
                  </a:cubicBezTo>
                  <a:cubicBezTo>
                    <a:pt x="65" y="287"/>
                    <a:pt x="69" y="288"/>
                    <a:pt x="73" y="289"/>
                  </a:cubicBezTo>
                  <a:lnTo>
                    <a:pt x="73" y="289"/>
                  </a:lnTo>
                  <a:cubicBezTo>
                    <a:pt x="67" y="288"/>
                    <a:pt x="59" y="288"/>
                    <a:pt x="51" y="287"/>
                  </a:cubicBezTo>
                  <a:lnTo>
                    <a:pt x="51" y="287"/>
                  </a:lnTo>
                  <a:cubicBezTo>
                    <a:pt x="63" y="289"/>
                    <a:pt x="85" y="310"/>
                    <a:pt x="96" y="310"/>
                  </a:cubicBezTo>
                  <a:cubicBezTo>
                    <a:pt x="72" y="310"/>
                    <a:pt x="72" y="322"/>
                    <a:pt x="96" y="322"/>
                  </a:cubicBezTo>
                  <a:lnTo>
                    <a:pt x="37" y="322"/>
                  </a:lnTo>
                  <a:cubicBezTo>
                    <a:pt x="72" y="322"/>
                    <a:pt x="96" y="322"/>
                    <a:pt x="132" y="334"/>
                  </a:cubicBezTo>
                  <a:lnTo>
                    <a:pt x="72" y="334"/>
                  </a:lnTo>
                  <a:cubicBezTo>
                    <a:pt x="126" y="340"/>
                    <a:pt x="114" y="340"/>
                    <a:pt x="86" y="340"/>
                  </a:cubicBezTo>
                  <a:cubicBezTo>
                    <a:pt x="57" y="340"/>
                    <a:pt x="13" y="340"/>
                    <a:pt x="1" y="346"/>
                  </a:cubicBezTo>
                  <a:cubicBezTo>
                    <a:pt x="48" y="346"/>
                    <a:pt x="60" y="358"/>
                    <a:pt x="108" y="358"/>
                  </a:cubicBezTo>
                  <a:lnTo>
                    <a:pt x="84" y="358"/>
                  </a:lnTo>
                  <a:cubicBezTo>
                    <a:pt x="68" y="358"/>
                    <a:pt x="101" y="363"/>
                    <a:pt x="124" y="367"/>
                  </a:cubicBezTo>
                  <a:lnTo>
                    <a:pt x="124" y="367"/>
                  </a:lnTo>
                  <a:cubicBezTo>
                    <a:pt x="128" y="365"/>
                    <a:pt x="132" y="363"/>
                    <a:pt x="133" y="363"/>
                  </a:cubicBezTo>
                  <a:lnTo>
                    <a:pt x="133" y="363"/>
                  </a:lnTo>
                  <a:cubicBezTo>
                    <a:pt x="133" y="363"/>
                    <a:pt x="131" y="364"/>
                    <a:pt x="125" y="367"/>
                  </a:cubicBezTo>
                  <a:lnTo>
                    <a:pt x="125" y="367"/>
                  </a:lnTo>
                  <a:cubicBezTo>
                    <a:pt x="125" y="367"/>
                    <a:pt x="124" y="367"/>
                    <a:pt x="124" y="367"/>
                  </a:cubicBezTo>
                  <a:lnTo>
                    <a:pt x="124" y="367"/>
                  </a:lnTo>
                  <a:cubicBezTo>
                    <a:pt x="116" y="371"/>
                    <a:pt x="106" y="377"/>
                    <a:pt x="113" y="377"/>
                  </a:cubicBezTo>
                  <a:cubicBezTo>
                    <a:pt x="116" y="377"/>
                    <a:pt x="121" y="376"/>
                    <a:pt x="130" y="373"/>
                  </a:cubicBezTo>
                  <a:lnTo>
                    <a:pt x="130" y="373"/>
                  </a:lnTo>
                  <a:cubicBezTo>
                    <a:pt x="128" y="372"/>
                    <a:pt x="125" y="371"/>
                    <a:pt x="120" y="370"/>
                  </a:cubicBezTo>
                  <a:cubicBezTo>
                    <a:pt x="122" y="369"/>
                    <a:pt x="124" y="368"/>
                    <a:pt x="125" y="367"/>
                  </a:cubicBezTo>
                  <a:lnTo>
                    <a:pt x="125" y="367"/>
                  </a:lnTo>
                  <a:cubicBezTo>
                    <a:pt x="136" y="369"/>
                    <a:pt x="144" y="370"/>
                    <a:pt x="144" y="370"/>
                  </a:cubicBezTo>
                  <a:cubicBezTo>
                    <a:pt x="139" y="371"/>
                    <a:pt x="134" y="373"/>
                    <a:pt x="130" y="373"/>
                  </a:cubicBezTo>
                  <a:lnTo>
                    <a:pt x="130" y="373"/>
                  </a:lnTo>
                  <a:cubicBezTo>
                    <a:pt x="135" y="376"/>
                    <a:pt x="132" y="377"/>
                    <a:pt x="124" y="378"/>
                  </a:cubicBezTo>
                  <a:lnTo>
                    <a:pt x="124" y="378"/>
                  </a:lnTo>
                  <a:cubicBezTo>
                    <a:pt x="67" y="374"/>
                    <a:pt x="41" y="373"/>
                    <a:pt x="32" y="373"/>
                  </a:cubicBezTo>
                  <a:cubicBezTo>
                    <a:pt x="15" y="373"/>
                    <a:pt x="75" y="378"/>
                    <a:pt x="110" y="378"/>
                  </a:cubicBezTo>
                  <a:cubicBezTo>
                    <a:pt x="115" y="378"/>
                    <a:pt x="120" y="378"/>
                    <a:pt x="124" y="378"/>
                  </a:cubicBezTo>
                  <a:lnTo>
                    <a:pt x="124" y="378"/>
                  </a:lnTo>
                  <a:cubicBezTo>
                    <a:pt x="140" y="379"/>
                    <a:pt x="158" y="380"/>
                    <a:pt x="179" y="382"/>
                  </a:cubicBezTo>
                  <a:cubicBezTo>
                    <a:pt x="144" y="382"/>
                    <a:pt x="144" y="382"/>
                    <a:pt x="179" y="394"/>
                  </a:cubicBezTo>
                  <a:cubicBezTo>
                    <a:pt x="84" y="394"/>
                    <a:pt x="120" y="394"/>
                    <a:pt x="13" y="406"/>
                  </a:cubicBezTo>
                  <a:cubicBezTo>
                    <a:pt x="37" y="406"/>
                    <a:pt x="66" y="400"/>
                    <a:pt x="93" y="400"/>
                  </a:cubicBezTo>
                  <a:cubicBezTo>
                    <a:pt x="107" y="400"/>
                    <a:pt x="120" y="402"/>
                    <a:pt x="132" y="406"/>
                  </a:cubicBezTo>
                  <a:lnTo>
                    <a:pt x="60" y="406"/>
                  </a:lnTo>
                  <a:cubicBezTo>
                    <a:pt x="90" y="411"/>
                    <a:pt x="107" y="415"/>
                    <a:pt x="114" y="417"/>
                  </a:cubicBezTo>
                  <a:lnTo>
                    <a:pt x="120" y="417"/>
                  </a:lnTo>
                  <a:cubicBezTo>
                    <a:pt x="113" y="431"/>
                    <a:pt x="114" y="437"/>
                    <a:pt x="121" y="437"/>
                  </a:cubicBezTo>
                  <a:cubicBezTo>
                    <a:pt x="122" y="437"/>
                    <a:pt x="123" y="437"/>
                    <a:pt x="124" y="437"/>
                  </a:cubicBezTo>
                  <a:lnTo>
                    <a:pt x="124" y="437"/>
                  </a:lnTo>
                  <a:cubicBezTo>
                    <a:pt x="105" y="445"/>
                    <a:pt x="114" y="449"/>
                    <a:pt x="132" y="449"/>
                  </a:cubicBezTo>
                  <a:cubicBezTo>
                    <a:pt x="146" y="449"/>
                    <a:pt x="165" y="447"/>
                    <a:pt x="183" y="443"/>
                  </a:cubicBezTo>
                  <a:lnTo>
                    <a:pt x="183" y="443"/>
                  </a:lnTo>
                  <a:cubicBezTo>
                    <a:pt x="161" y="448"/>
                    <a:pt x="155" y="452"/>
                    <a:pt x="155" y="453"/>
                  </a:cubicBezTo>
                  <a:lnTo>
                    <a:pt x="155" y="453"/>
                  </a:lnTo>
                  <a:cubicBezTo>
                    <a:pt x="146" y="453"/>
                    <a:pt x="135" y="453"/>
                    <a:pt x="120" y="453"/>
                  </a:cubicBezTo>
                  <a:cubicBezTo>
                    <a:pt x="144" y="465"/>
                    <a:pt x="168" y="465"/>
                    <a:pt x="203" y="465"/>
                  </a:cubicBezTo>
                  <a:lnTo>
                    <a:pt x="168" y="465"/>
                  </a:lnTo>
                  <a:cubicBezTo>
                    <a:pt x="227" y="465"/>
                    <a:pt x="287" y="477"/>
                    <a:pt x="346" y="477"/>
                  </a:cubicBezTo>
                  <a:cubicBezTo>
                    <a:pt x="314" y="481"/>
                    <a:pt x="297" y="482"/>
                    <a:pt x="284" y="482"/>
                  </a:cubicBezTo>
                  <a:cubicBezTo>
                    <a:pt x="259" y="482"/>
                    <a:pt x="251" y="477"/>
                    <a:pt x="179" y="477"/>
                  </a:cubicBezTo>
                  <a:lnTo>
                    <a:pt x="144" y="477"/>
                  </a:lnTo>
                  <a:cubicBezTo>
                    <a:pt x="144" y="480"/>
                    <a:pt x="146" y="481"/>
                    <a:pt x="148" y="481"/>
                  </a:cubicBezTo>
                  <a:cubicBezTo>
                    <a:pt x="148" y="481"/>
                    <a:pt x="149" y="480"/>
                    <a:pt x="150" y="480"/>
                  </a:cubicBezTo>
                  <a:lnTo>
                    <a:pt x="150" y="480"/>
                  </a:lnTo>
                  <a:cubicBezTo>
                    <a:pt x="146" y="482"/>
                    <a:pt x="140" y="485"/>
                    <a:pt x="132" y="489"/>
                  </a:cubicBezTo>
                  <a:cubicBezTo>
                    <a:pt x="179" y="489"/>
                    <a:pt x="227" y="489"/>
                    <a:pt x="287" y="501"/>
                  </a:cubicBezTo>
                  <a:cubicBezTo>
                    <a:pt x="197" y="495"/>
                    <a:pt x="185" y="495"/>
                    <a:pt x="182" y="495"/>
                  </a:cubicBezTo>
                  <a:cubicBezTo>
                    <a:pt x="179" y="495"/>
                    <a:pt x="185" y="495"/>
                    <a:pt x="132" y="489"/>
                  </a:cubicBezTo>
                  <a:lnTo>
                    <a:pt x="132" y="489"/>
                  </a:lnTo>
                  <a:cubicBezTo>
                    <a:pt x="144" y="501"/>
                    <a:pt x="156" y="501"/>
                    <a:pt x="168" y="501"/>
                  </a:cubicBezTo>
                  <a:lnTo>
                    <a:pt x="132" y="501"/>
                  </a:lnTo>
                  <a:cubicBezTo>
                    <a:pt x="156" y="501"/>
                    <a:pt x="179" y="501"/>
                    <a:pt x="203" y="513"/>
                  </a:cubicBezTo>
                  <a:lnTo>
                    <a:pt x="190" y="513"/>
                  </a:lnTo>
                  <a:cubicBezTo>
                    <a:pt x="191" y="515"/>
                    <a:pt x="191" y="517"/>
                    <a:pt x="191" y="520"/>
                  </a:cubicBezTo>
                  <a:lnTo>
                    <a:pt x="191" y="520"/>
                  </a:lnTo>
                  <a:cubicBezTo>
                    <a:pt x="191" y="520"/>
                    <a:pt x="191" y="519"/>
                    <a:pt x="190" y="519"/>
                  </a:cubicBezTo>
                  <a:cubicBezTo>
                    <a:pt x="189" y="519"/>
                    <a:pt x="183" y="525"/>
                    <a:pt x="168" y="525"/>
                  </a:cubicBezTo>
                  <a:cubicBezTo>
                    <a:pt x="156" y="548"/>
                    <a:pt x="299" y="548"/>
                    <a:pt x="227" y="548"/>
                  </a:cubicBezTo>
                  <a:lnTo>
                    <a:pt x="144" y="548"/>
                  </a:lnTo>
                  <a:cubicBezTo>
                    <a:pt x="215" y="548"/>
                    <a:pt x="287" y="548"/>
                    <a:pt x="358" y="560"/>
                  </a:cubicBezTo>
                  <a:cubicBezTo>
                    <a:pt x="322" y="554"/>
                    <a:pt x="287" y="554"/>
                    <a:pt x="251" y="554"/>
                  </a:cubicBezTo>
                  <a:cubicBezTo>
                    <a:pt x="215" y="554"/>
                    <a:pt x="179" y="554"/>
                    <a:pt x="144" y="548"/>
                  </a:cubicBezTo>
                  <a:lnTo>
                    <a:pt x="144" y="548"/>
                  </a:lnTo>
                  <a:cubicBezTo>
                    <a:pt x="132" y="560"/>
                    <a:pt x="227" y="560"/>
                    <a:pt x="227" y="560"/>
                  </a:cubicBezTo>
                  <a:cubicBezTo>
                    <a:pt x="203" y="560"/>
                    <a:pt x="168" y="560"/>
                    <a:pt x="144" y="572"/>
                  </a:cubicBezTo>
                  <a:cubicBezTo>
                    <a:pt x="162" y="566"/>
                    <a:pt x="176" y="563"/>
                    <a:pt x="191" y="563"/>
                  </a:cubicBezTo>
                  <a:cubicBezTo>
                    <a:pt x="206" y="563"/>
                    <a:pt x="221" y="566"/>
                    <a:pt x="239" y="572"/>
                  </a:cubicBezTo>
                  <a:lnTo>
                    <a:pt x="132" y="572"/>
                  </a:lnTo>
                  <a:cubicBezTo>
                    <a:pt x="132" y="572"/>
                    <a:pt x="144" y="572"/>
                    <a:pt x="144" y="584"/>
                  </a:cubicBezTo>
                  <a:cubicBezTo>
                    <a:pt x="157" y="584"/>
                    <a:pt x="193" y="592"/>
                    <a:pt x="223" y="596"/>
                  </a:cubicBezTo>
                  <a:lnTo>
                    <a:pt x="156" y="596"/>
                  </a:lnTo>
                  <a:cubicBezTo>
                    <a:pt x="179" y="596"/>
                    <a:pt x="202" y="596"/>
                    <a:pt x="225" y="596"/>
                  </a:cubicBezTo>
                  <a:lnTo>
                    <a:pt x="225" y="596"/>
                  </a:lnTo>
                  <a:cubicBezTo>
                    <a:pt x="238" y="598"/>
                    <a:pt x="250" y="599"/>
                    <a:pt x="259" y="599"/>
                  </a:cubicBezTo>
                  <a:cubicBezTo>
                    <a:pt x="265" y="599"/>
                    <a:pt x="270" y="599"/>
                    <a:pt x="273" y="597"/>
                  </a:cubicBezTo>
                  <a:lnTo>
                    <a:pt x="273" y="597"/>
                  </a:lnTo>
                  <a:cubicBezTo>
                    <a:pt x="315" y="599"/>
                    <a:pt x="356" y="602"/>
                    <a:pt x="394" y="608"/>
                  </a:cubicBezTo>
                  <a:cubicBezTo>
                    <a:pt x="358" y="608"/>
                    <a:pt x="370" y="608"/>
                    <a:pt x="406" y="620"/>
                  </a:cubicBezTo>
                  <a:cubicBezTo>
                    <a:pt x="321" y="611"/>
                    <a:pt x="237" y="603"/>
                    <a:pt x="157" y="603"/>
                  </a:cubicBezTo>
                  <a:cubicBezTo>
                    <a:pt x="124" y="603"/>
                    <a:pt x="92" y="604"/>
                    <a:pt x="60" y="608"/>
                  </a:cubicBezTo>
                  <a:cubicBezTo>
                    <a:pt x="96" y="608"/>
                    <a:pt x="132" y="620"/>
                    <a:pt x="156" y="620"/>
                  </a:cubicBezTo>
                  <a:cubicBezTo>
                    <a:pt x="144" y="608"/>
                    <a:pt x="120" y="608"/>
                    <a:pt x="108" y="608"/>
                  </a:cubicBezTo>
                  <a:cubicBezTo>
                    <a:pt x="156" y="608"/>
                    <a:pt x="203" y="608"/>
                    <a:pt x="239" y="620"/>
                  </a:cubicBezTo>
                  <a:lnTo>
                    <a:pt x="132" y="620"/>
                  </a:lnTo>
                  <a:cubicBezTo>
                    <a:pt x="144" y="632"/>
                    <a:pt x="144" y="632"/>
                    <a:pt x="156" y="632"/>
                  </a:cubicBezTo>
                  <a:cubicBezTo>
                    <a:pt x="146" y="632"/>
                    <a:pt x="127" y="640"/>
                    <a:pt x="114" y="643"/>
                  </a:cubicBezTo>
                  <a:lnTo>
                    <a:pt x="114" y="643"/>
                  </a:lnTo>
                  <a:cubicBezTo>
                    <a:pt x="207" y="632"/>
                    <a:pt x="301" y="632"/>
                    <a:pt x="394" y="632"/>
                  </a:cubicBezTo>
                  <a:cubicBezTo>
                    <a:pt x="310" y="644"/>
                    <a:pt x="239" y="644"/>
                    <a:pt x="156" y="644"/>
                  </a:cubicBezTo>
                  <a:cubicBezTo>
                    <a:pt x="156" y="644"/>
                    <a:pt x="156" y="644"/>
                    <a:pt x="156" y="644"/>
                  </a:cubicBezTo>
                  <a:lnTo>
                    <a:pt x="156" y="644"/>
                  </a:lnTo>
                  <a:cubicBezTo>
                    <a:pt x="162" y="650"/>
                    <a:pt x="185" y="653"/>
                    <a:pt x="196" y="653"/>
                  </a:cubicBezTo>
                  <a:cubicBezTo>
                    <a:pt x="203" y="653"/>
                    <a:pt x="204" y="651"/>
                    <a:pt x="188" y="648"/>
                  </a:cubicBezTo>
                  <a:lnTo>
                    <a:pt x="188" y="648"/>
                  </a:lnTo>
                  <a:cubicBezTo>
                    <a:pt x="230" y="652"/>
                    <a:pt x="265" y="648"/>
                    <a:pt x="322" y="667"/>
                  </a:cubicBezTo>
                  <a:cubicBezTo>
                    <a:pt x="275" y="667"/>
                    <a:pt x="251" y="691"/>
                    <a:pt x="203" y="691"/>
                  </a:cubicBezTo>
                  <a:lnTo>
                    <a:pt x="179" y="691"/>
                  </a:lnTo>
                  <a:cubicBezTo>
                    <a:pt x="156" y="691"/>
                    <a:pt x="227" y="697"/>
                    <a:pt x="249" y="697"/>
                  </a:cubicBezTo>
                  <a:cubicBezTo>
                    <a:pt x="260" y="697"/>
                    <a:pt x="259" y="695"/>
                    <a:pt x="227" y="691"/>
                  </a:cubicBezTo>
                  <a:cubicBezTo>
                    <a:pt x="275" y="691"/>
                    <a:pt x="334" y="691"/>
                    <a:pt x="382" y="703"/>
                  </a:cubicBezTo>
                  <a:lnTo>
                    <a:pt x="358" y="703"/>
                  </a:lnTo>
                  <a:cubicBezTo>
                    <a:pt x="346" y="703"/>
                    <a:pt x="441" y="715"/>
                    <a:pt x="418" y="715"/>
                  </a:cubicBezTo>
                  <a:cubicBezTo>
                    <a:pt x="360" y="720"/>
                    <a:pt x="317" y="724"/>
                    <a:pt x="285" y="727"/>
                  </a:cubicBezTo>
                  <a:lnTo>
                    <a:pt x="285" y="727"/>
                  </a:lnTo>
                  <a:cubicBezTo>
                    <a:pt x="307" y="726"/>
                    <a:pt x="543" y="723"/>
                    <a:pt x="501" y="715"/>
                  </a:cubicBezTo>
                  <a:lnTo>
                    <a:pt x="489" y="715"/>
                  </a:lnTo>
                  <a:cubicBezTo>
                    <a:pt x="489" y="703"/>
                    <a:pt x="453" y="703"/>
                    <a:pt x="453" y="691"/>
                  </a:cubicBezTo>
                  <a:cubicBezTo>
                    <a:pt x="453" y="667"/>
                    <a:pt x="525" y="667"/>
                    <a:pt x="537" y="656"/>
                  </a:cubicBezTo>
                  <a:cubicBezTo>
                    <a:pt x="537" y="656"/>
                    <a:pt x="453" y="632"/>
                    <a:pt x="441" y="632"/>
                  </a:cubicBezTo>
                  <a:cubicBezTo>
                    <a:pt x="441" y="632"/>
                    <a:pt x="465" y="608"/>
                    <a:pt x="477" y="608"/>
                  </a:cubicBezTo>
                  <a:cubicBezTo>
                    <a:pt x="441" y="596"/>
                    <a:pt x="453" y="596"/>
                    <a:pt x="477" y="596"/>
                  </a:cubicBezTo>
                  <a:cubicBezTo>
                    <a:pt x="465" y="596"/>
                    <a:pt x="453" y="596"/>
                    <a:pt x="441" y="584"/>
                  </a:cubicBezTo>
                  <a:lnTo>
                    <a:pt x="418" y="584"/>
                  </a:lnTo>
                  <a:cubicBezTo>
                    <a:pt x="489" y="584"/>
                    <a:pt x="382" y="584"/>
                    <a:pt x="453" y="572"/>
                  </a:cubicBezTo>
                  <a:lnTo>
                    <a:pt x="370" y="572"/>
                  </a:lnTo>
                  <a:cubicBezTo>
                    <a:pt x="382" y="572"/>
                    <a:pt x="394" y="572"/>
                    <a:pt x="382" y="560"/>
                  </a:cubicBezTo>
                  <a:lnTo>
                    <a:pt x="370" y="560"/>
                  </a:lnTo>
                  <a:cubicBezTo>
                    <a:pt x="447" y="548"/>
                    <a:pt x="459" y="545"/>
                    <a:pt x="446" y="545"/>
                  </a:cubicBezTo>
                  <a:cubicBezTo>
                    <a:pt x="438" y="545"/>
                    <a:pt x="422" y="546"/>
                    <a:pt x="405" y="547"/>
                  </a:cubicBezTo>
                  <a:lnTo>
                    <a:pt x="405" y="547"/>
                  </a:lnTo>
                  <a:cubicBezTo>
                    <a:pt x="394" y="524"/>
                    <a:pt x="395" y="512"/>
                    <a:pt x="441" y="501"/>
                  </a:cubicBezTo>
                  <a:lnTo>
                    <a:pt x="441" y="501"/>
                  </a:lnTo>
                  <a:cubicBezTo>
                    <a:pt x="439" y="501"/>
                    <a:pt x="436" y="501"/>
                    <a:pt x="434" y="502"/>
                  </a:cubicBezTo>
                  <a:lnTo>
                    <a:pt x="434" y="502"/>
                  </a:lnTo>
                  <a:cubicBezTo>
                    <a:pt x="433" y="501"/>
                    <a:pt x="428" y="501"/>
                    <a:pt x="418" y="501"/>
                  </a:cubicBezTo>
                  <a:cubicBezTo>
                    <a:pt x="572" y="489"/>
                    <a:pt x="346" y="489"/>
                    <a:pt x="489" y="489"/>
                  </a:cubicBezTo>
                  <a:cubicBezTo>
                    <a:pt x="484" y="486"/>
                    <a:pt x="481" y="485"/>
                    <a:pt x="479" y="483"/>
                  </a:cubicBezTo>
                  <a:lnTo>
                    <a:pt x="479" y="483"/>
                  </a:lnTo>
                  <a:cubicBezTo>
                    <a:pt x="447" y="477"/>
                    <a:pt x="411" y="477"/>
                    <a:pt x="382" y="477"/>
                  </a:cubicBezTo>
                  <a:lnTo>
                    <a:pt x="358" y="477"/>
                  </a:lnTo>
                  <a:cubicBezTo>
                    <a:pt x="382" y="477"/>
                    <a:pt x="406" y="477"/>
                    <a:pt x="418" y="465"/>
                  </a:cubicBezTo>
                  <a:cubicBezTo>
                    <a:pt x="418" y="465"/>
                    <a:pt x="358" y="441"/>
                    <a:pt x="358" y="441"/>
                  </a:cubicBezTo>
                  <a:cubicBezTo>
                    <a:pt x="370" y="441"/>
                    <a:pt x="382" y="429"/>
                    <a:pt x="394" y="429"/>
                  </a:cubicBezTo>
                  <a:cubicBezTo>
                    <a:pt x="387" y="429"/>
                    <a:pt x="373" y="426"/>
                    <a:pt x="359" y="424"/>
                  </a:cubicBezTo>
                  <a:lnTo>
                    <a:pt x="359" y="424"/>
                  </a:lnTo>
                  <a:cubicBezTo>
                    <a:pt x="367" y="423"/>
                    <a:pt x="371" y="423"/>
                    <a:pt x="373" y="423"/>
                  </a:cubicBezTo>
                  <a:cubicBezTo>
                    <a:pt x="376" y="423"/>
                    <a:pt x="370" y="423"/>
                    <a:pt x="358" y="417"/>
                  </a:cubicBezTo>
                  <a:cubicBezTo>
                    <a:pt x="406" y="417"/>
                    <a:pt x="453" y="406"/>
                    <a:pt x="501" y="406"/>
                  </a:cubicBezTo>
                  <a:cubicBezTo>
                    <a:pt x="465" y="406"/>
                    <a:pt x="441" y="394"/>
                    <a:pt x="406" y="382"/>
                  </a:cubicBezTo>
                  <a:lnTo>
                    <a:pt x="432" y="382"/>
                  </a:lnTo>
                  <a:cubicBezTo>
                    <a:pt x="427" y="376"/>
                    <a:pt x="417" y="365"/>
                    <a:pt x="382" y="358"/>
                  </a:cubicBezTo>
                  <a:cubicBezTo>
                    <a:pt x="500" y="358"/>
                    <a:pt x="415" y="358"/>
                    <a:pt x="397" y="349"/>
                  </a:cubicBezTo>
                  <a:lnTo>
                    <a:pt x="397" y="349"/>
                  </a:lnTo>
                  <a:cubicBezTo>
                    <a:pt x="397" y="349"/>
                    <a:pt x="398" y="349"/>
                    <a:pt x="399" y="349"/>
                  </a:cubicBezTo>
                  <a:cubicBezTo>
                    <a:pt x="411" y="349"/>
                    <a:pt x="441" y="334"/>
                    <a:pt x="441" y="334"/>
                  </a:cubicBezTo>
                  <a:cubicBezTo>
                    <a:pt x="429" y="322"/>
                    <a:pt x="406" y="322"/>
                    <a:pt x="394" y="322"/>
                  </a:cubicBezTo>
                  <a:cubicBezTo>
                    <a:pt x="418" y="322"/>
                    <a:pt x="465" y="322"/>
                    <a:pt x="382" y="310"/>
                  </a:cubicBezTo>
                  <a:cubicBezTo>
                    <a:pt x="413" y="300"/>
                    <a:pt x="443" y="272"/>
                    <a:pt x="459" y="272"/>
                  </a:cubicBezTo>
                  <a:cubicBezTo>
                    <a:pt x="460" y="272"/>
                    <a:pt x="461" y="272"/>
                    <a:pt x="462" y="273"/>
                  </a:cubicBezTo>
                  <a:lnTo>
                    <a:pt x="462" y="273"/>
                  </a:lnTo>
                  <a:cubicBezTo>
                    <a:pt x="446" y="263"/>
                    <a:pt x="421" y="258"/>
                    <a:pt x="394" y="256"/>
                  </a:cubicBezTo>
                  <a:lnTo>
                    <a:pt x="394" y="256"/>
                  </a:lnTo>
                  <a:cubicBezTo>
                    <a:pt x="423" y="246"/>
                    <a:pt x="448" y="229"/>
                    <a:pt x="453" y="203"/>
                  </a:cubicBezTo>
                  <a:lnTo>
                    <a:pt x="441" y="203"/>
                  </a:lnTo>
                  <a:cubicBezTo>
                    <a:pt x="429" y="191"/>
                    <a:pt x="418" y="191"/>
                    <a:pt x="406" y="191"/>
                  </a:cubicBezTo>
                  <a:cubicBezTo>
                    <a:pt x="429" y="191"/>
                    <a:pt x="441" y="191"/>
                    <a:pt x="465" y="203"/>
                  </a:cubicBezTo>
                  <a:cubicBezTo>
                    <a:pt x="453" y="191"/>
                    <a:pt x="418" y="191"/>
                    <a:pt x="418" y="191"/>
                  </a:cubicBezTo>
                  <a:cubicBezTo>
                    <a:pt x="418" y="191"/>
                    <a:pt x="423" y="191"/>
                    <a:pt x="429" y="191"/>
                  </a:cubicBezTo>
                  <a:lnTo>
                    <a:pt x="429" y="191"/>
                  </a:lnTo>
                  <a:cubicBezTo>
                    <a:pt x="429" y="191"/>
                    <a:pt x="429" y="191"/>
                    <a:pt x="429" y="191"/>
                  </a:cubicBezTo>
                  <a:lnTo>
                    <a:pt x="429" y="191"/>
                  </a:lnTo>
                  <a:lnTo>
                    <a:pt x="429" y="191"/>
                  </a:lnTo>
                  <a:cubicBezTo>
                    <a:pt x="429" y="191"/>
                    <a:pt x="429" y="191"/>
                    <a:pt x="429" y="191"/>
                  </a:cubicBezTo>
                  <a:lnTo>
                    <a:pt x="429" y="191"/>
                  </a:lnTo>
                  <a:cubicBezTo>
                    <a:pt x="418" y="179"/>
                    <a:pt x="429" y="179"/>
                    <a:pt x="429" y="179"/>
                  </a:cubicBezTo>
                  <a:lnTo>
                    <a:pt x="370" y="179"/>
                  </a:lnTo>
                  <a:cubicBezTo>
                    <a:pt x="441" y="179"/>
                    <a:pt x="382" y="155"/>
                    <a:pt x="418" y="155"/>
                  </a:cubicBezTo>
                  <a:cubicBezTo>
                    <a:pt x="404" y="155"/>
                    <a:pt x="388" y="145"/>
                    <a:pt x="371" y="137"/>
                  </a:cubicBezTo>
                  <a:lnTo>
                    <a:pt x="371" y="137"/>
                  </a:lnTo>
                  <a:cubicBezTo>
                    <a:pt x="373" y="137"/>
                    <a:pt x="374" y="137"/>
                    <a:pt x="376" y="137"/>
                  </a:cubicBezTo>
                  <a:cubicBezTo>
                    <a:pt x="400" y="137"/>
                    <a:pt x="422" y="132"/>
                    <a:pt x="453" y="132"/>
                  </a:cubicBezTo>
                  <a:cubicBezTo>
                    <a:pt x="429" y="120"/>
                    <a:pt x="406" y="120"/>
                    <a:pt x="370" y="120"/>
                  </a:cubicBezTo>
                  <a:cubicBezTo>
                    <a:pt x="406" y="108"/>
                    <a:pt x="501" y="96"/>
                    <a:pt x="394" y="84"/>
                  </a:cubicBezTo>
                  <a:lnTo>
                    <a:pt x="465" y="84"/>
                  </a:lnTo>
                  <a:cubicBezTo>
                    <a:pt x="452" y="81"/>
                    <a:pt x="443" y="80"/>
                    <a:pt x="437" y="80"/>
                  </a:cubicBezTo>
                  <a:cubicBezTo>
                    <a:pt x="427" y="80"/>
                    <a:pt x="426" y="83"/>
                    <a:pt x="421" y="83"/>
                  </a:cubicBezTo>
                  <a:cubicBezTo>
                    <a:pt x="418" y="83"/>
                    <a:pt x="411" y="81"/>
                    <a:pt x="394" y="72"/>
                  </a:cubicBezTo>
                  <a:cubicBezTo>
                    <a:pt x="477" y="48"/>
                    <a:pt x="310" y="48"/>
                    <a:pt x="465" y="13"/>
                  </a:cubicBezTo>
                  <a:lnTo>
                    <a:pt x="382" y="13"/>
                  </a:lnTo>
                  <a:cubicBezTo>
                    <a:pt x="451" y="13"/>
                    <a:pt x="397" y="13"/>
                    <a:pt x="431" y="6"/>
                  </a:cubicBezTo>
                  <a:lnTo>
                    <a:pt x="431" y="6"/>
                  </a:lnTo>
                  <a:cubicBezTo>
                    <a:pt x="416" y="5"/>
                    <a:pt x="403" y="1"/>
                    <a:pt x="382" y="1"/>
                  </a:cubicBezTo>
                  <a:close/>
                  <a:moveTo>
                    <a:pt x="285" y="727"/>
                  </a:moveTo>
                  <a:cubicBezTo>
                    <a:pt x="283" y="727"/>
                    <a:pt x="283" y="727"/>
                    <a:pt x="283" y="727"/>
                  </a:cubicBezTo>
                  <a:lnTo>
                    <a:pt x="283" y="727"/>
                  </a:lnTo>
                  <a:cubicBezTo>
                    <a:pt x="284" y="727"/>
                    <a:pt x="284" y="727"/>
                    <a:pt x="285" y="727"/>
                  </a:cubicBezTo>
                  <a:close/>
                  <a:moveTo>
                    <a:pt x="334" y="715"/>
                  </a:moveTo>
                  <a:cubicBezTo>
                    <a:pt x="310" y="715"/>
                    <a:pt x="287" y="727"/>
                    <a:pt x="263" y="727"/>
                  </a:cubicBezTo>
                  <a:cubicBezTo>
                    <a:pt x="264" y="727"/>
                    <a:pt x="265" y="728"/>
                    <a:pt x="266" y="728"/>
                  </a:cubicBezTo>
                  <a:lnTo>
                    <a:pt x="266" y="728"/>
                  </a:lnTo>
                  <a:cubicBezTo>
                    <a:pt x="299" y="724"/>
                    <a:pt x="334" y="719"/>
                    <a:pt x="334" y="715"/>
                  </a:cubicBezTo>
                  <a:close/>
                  <a:moveTo>
                    <a:pt x="248" y="730"/>
                  </a:moveTo>
                  <a:lnTo>
                    <a:pt x="248" y="730"/>
                  </a:lnTo>
                  <a:cubicBezTo>
                    <a:pt x="218" y="733"/>
                    <a:pt x="207" y="734"/>
                    <a:pt x="208" y="734"/>
                  </a:cubicBezTo>
                  <a:cubicBezTo>
                    <a:pt x="209" y="734"/>
                    <a:pt x="227" y="732"/>
                    <a:pt x="248" y="730"/>
                  </a:cubicBezTo>
                  <a:close/>
                  <a:moveTo>
                    <a:pt x="283" y="727"/>
                  </a:moveTo>
                  <a:lnTo>
                    <a:pt x="283" y="727"/>
                  </a:lnTo>
                  <a:cubicBezTo>
                    <a:pt x="277" y="727"/>
                    <a:pt x="272" y="728"/>
                    <a:pt x="267" y="728"/>
                  </a:cubicBezTo>
                  <a:lnTo>
                    <a:pt x="267" y="728"/>
                  </a:lnTo>
                  <a:cubicBezTo>
                    <a:pt x="267" y="728"/>
                    <a:pt x="266" y="728"/>
                    <a:pt x="266" y="728"/>
                  </a:cubicBezTo>
                  <a:lnTo>
                    <a:pt x="266" y="728"/>
                  </a:lnTo>
                  <a:cubicBezTo>
                    <a:pt x="260" y="729"/>
                    <a:pt x="254" y="729"/>
                    <a:pt x="248" y="730"/>
                  </a:cubicBezTo>
                  <a:lnTo>
                    <a:pt x="248" y="730"/>
                  </a:lnTo>
                  <a:cubicBezTo>
                    <a:pt x="254" y="729"/>
                    <a:pt x="260" y="729"/>
                    <a:pt x="267" y="728"/>
                  </a:cubicBezTo>
                  <a:lnTo>
                    <a:pt x="267" y="728"/>
                  </a:lnTo>
                  <a:cubicBezTo>
                    <a:pt x="289" y="735"/>
                    <a:pt x="323" y="742"/>
                    <a:pt x="354" y="746"/>
                  </a:cubicBezTo>
                  <a:lnTo>
                    <a:pt x="354" y="746"/>
                  </a:lnTo>
                  <a:cubicBezTo>
                    <a:pt x="351" y="747"/>
                    <a:pt x="348" y="749"/>
                    <a:pt x="346" y="751"/>
                  </a:cubicBezTo>
                  <a:cubicBezTo>
                    <a:pt x="349" y="749"/>
                    <a:pt x="352" y="748"/>
                    <a:pt x="355" y="746"/>
                  </a:cubicBezTo>
                  <a:lnTo>
                    <a:pt x="355" y="746"/>
                  </a:lnTo>
                  <a:cubicBezTo>
                    <a:pt x="359" y="747"/>
                    <a:pt x="364" y="748"/>
                    <a:pt x="368" y="748"/>
                  </a:cubicBezTo>
                  <a:lnTo>
                    <a:pt x="368" y="748"/>
                  </a:lnTo>
                  <a:cubicBezTo>
                    <a:pt x="368" y="747"/>
                    <a:pt x="364" y="746"/>
                    <a:pt x="360" y="746"/>
                  </a:cubicBezTo>
                  <a:cubicBezTo>
                    <a:pt x="359" y="746"/>
                    <a:pt x="358" y="746"/>
                    <a:pt x="357" y="746"/>
                  </a:cubicBezTo>
                  <a:lnTo>
                    <a:pt x="357" y="746"/>
                  </a:lnTo>
                  <a:cubicBezTo>
                    <a:pt x="364" y="743"/>
                    <a:pt x="372" y="742"/>
                    <a:pt x="380" y="742"/>
                  </a:cubicBezTo>
                  <a:cubicBezTo>
                    <a:pt x="400" y="742"/>
                    <a:pt x="424" y="747"/>
                    <a:pt x="446" y="751"/>
                  </a:cubicBezTo>
                  <a:lnTo>
                    <a:pt x="446" y="751"/>
                  </a:lnTo>
                  <a:cubicBezTo>
                    <a:pt x="469" y="749"/>
                    <a:pt x="491" y="739"/>
                    <a:pt x="513" y="739"/>
                  </a:cubicBezTo>
                  <a:cubicBezTo>
                    <a:pt x="477" y="739"/>
                    <a:pt x="441" y="739"/>
                    <a:pt x="406" y="727"/>
                  </a:cubicBezTo>
                  <a:cubicBezTo>
                    <a:pt x="320" y="727"/>
                    <a:pt x="287" y="727"/>
                    <a:pt x="283" y="727"/>
                  </a:cubicBezTo>
                  <a:close/>
                  <a:moveTo>
                    <a:pt x="368" y="748"/>
                  </a:moveTo>
                  <a:cubicBezTo>
                    <a:pt x="369" y="750"/>
                    <a:pt x="366" y="751"/>
                    <a:pt x="358" y="751"/>
                  </a:cubicBezTo>
                  <a:lnTo>
                    <a:pt x="406" y="751"/>
                  </a:lnTo>
                  <a:cubicBezTo>
                    <a:pt x="396" y="751"/>
                    <a:pt x="382" y="750"/>
                    <a:pt x="368" y="748"/>
                  </a:cubicBezTo>
                  <a:close/>
                  <a:moveTo>
                    <a:pt x="446" y="751"/>
                  </a:moveTo>
                  <a:cubicBezTo>
                    <a:pt x="445" y="751"/>
                    <a:pt x="443" y="751"/>
                    <a:pt x="441" y="751"/>
                  </a:cubicBezTo>
                  <a:cubicBezTo>
                    <a:pt x="444" y="751"/>
                    <a:pt x="446" y="751"/>
                    <a:pt x="448" y="751"/>
                  </a:cubicBezTo>
                  <a:lnTo>
                    <a:pt x="448" y="751"/>
                  </a:lnTo>
                  <a:cubicBezTo>
                    <a:pt x="448" y="751"/>
                    <a:pt x="447" y="751"/>
                    <a:pt x="446" y="751"/>
                  </a:cubicBezTo>
                  <a:close/>
                  <a:moveTo>
                    <a:pt x="448" y="751"/>
                  </a:moveTo>
                  <a:lnTo>
                    <a:pt x="448" y="751"/>
                  </a:lnTo>
                  <a:cubicBezTo>
                    <a:pt x="454" y="752"/>
                    <a:pt x="460" y="752"/>
                    <a:pt x="465" y="753"/>
                  </a:cubicBezTo>
                  <a:lnTo>
                    <a:pt x="465" y="753"/>
                  </a:lnTo>
                  <a:cubicBezTo>
                    <a:pt x="462" y="752"/>
                    <a:pt x="457" y="751"/>
                    <a:pt x="448" y="751"/>
                  </a:cubicBezTo>
                  <a:close/>
                  <a:moveTo>
                    <a:pt x="501" y="751"/>
                  </a:moveTo>
                  <a:cubicBezTo>
                    <a:pt x="494" y="753"/>
                    <a:pt x="486" y="753"/>
                    <a:pt x="478" y="753"/>
                  </a:cubicBezTo>
                  <a:cubicBezTo>
                    <a:pt x="474" y="753"/>
                    <a:pt x="470" y="753"/>
                    <a:pt x="465" y="753"/>
                  </a:cubicBezTo>
                  <a:lnTo>
                    <a:pt x="465" y="753"/>
                  </a:lnTo>
                  <a:cubicBezTo>
                    <a:pt x="471" y="754"/>
                    <a:pt x="471" y="756"/>
                    <a:pt x="475" y="756"/>
                  </a:cubicBezTo>
                  <a:cubicBezTo>
                    <a:pt x="478" y="756"/>
                    <a:pt x="485" y="755"/>
                    <a:pt x="501" y="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6"/>
            <p:cNvSpPr/>
            <p:nvPr/>
          </p:nvSpPr>
          <p:spPr>
            <a:xfrm>
              <a:off x="2665800" y="20646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6"/>
            <p:cNvSpPr/>
            <p:nvPr/>
          </p:nvSpPr>
          <p:spPr>
            <a:xfrm>
              <a:off x="2676525" y="2075375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12" y="13"/>
                  </a:moveTo>
                  <a:cubicBezTo>
                    <a:pt x="0" y="1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6"/>
            <p:cNvSpPr/>
            <p:nvPr/>
          </p:nvSpPr>
          <p:spPr>
            <a:xfrm>
              <a:off x="2671450" y="2076150"/>
              <a:ext cx="700" cy="150"/>
            </a:xfrm>
            <a:custGeom>
              <a:avLst/>
              <a:gdLst/>
              <a:ahLst/>
              <a:cxnLst/>
              <a:rect l="l" t="t" r="r" b="b"/>
              <a:pathLst>
                <a:path w="28" h="6" extrusionOk="0">
                  <a:moveTo>
                    <a:pt x="22" y="0"/>
                  </a:moveTo>
                  <a:cubicBezTo>
                    <a:pt x="19" y="0"/>
                    <a:pt x="13" y="2"/>
                    <a:pt x="1" y="6"/>
                  </a:cubicBezTo>
                  <a:cubicBezTo>
                    <a:pt x="16" y="6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/>
            <p:cNvSpPr/>
            <p:nvPr/>
          </p:nvSpPr>
          <p:spPr>
            <a:xfrm>
              <a:off x="2672950" y="2075675"/>
              <a:ext cx="1600" cy="175"/>
            </a:xfrm>
            <a:custGeom>
              <a:avLst/>
              <a:gdLst/>
              <a:ahLst/>
              <a:cxnLst/>
              <a:rect l="l" t="t" r="r" b="b"/>
              <a:pathLst>
                <a:path w="64" h="7" extrusionOk="0">
                  <a:moveTo>
                    <a:pt x="48" y="1"/>
                  </a:moveTo>
                  <a:cubicBezTo>
                    <a:pt x="0" y="1"/>
                    <a:pt x="37" y="6"/>
                    <a:pt x="53" y="6"/>
                  </a:cubicBezTo>
                  <a:cubicBezTo>
                    <a:pt x="61" y="6"/>
                    <a:pt x="64" y="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2673825" y="2075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2675625" y="2075075"/>
              <a:ext cx="2100" cy="25"/>
            </a:xfrm>
            <a:custGeom>
              <a:avLst/>
              <a:gdLst/>
              <a:ahLst/>
              <a:cxnLst/>
              <a:rect l="l" t="t" r="r" b="b"/>
              <a:pathLst>
                <a:path w="84" h="1" extrusionOk="0">
                  <a:moveTo>
                    <a:pt x="12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4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2671450" y="207567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cubicBezTo>
                    <a:pt x="48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2672050" y="20753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2671150" y="2075550"/>
              <a:ext cx="425" cy="150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14" y="1"/>
                  </a:moveTo>
                  <a:cubicBezTo>
                    <a:pt x="13" y="1"/>
                    <a:pt x="9" y="2"/>
                    <a:pt x="1" y="6"/>
                  </a:cubicBezTo>
                  <a:cubicBezTo>
                    <a:pt x="9" y="6"/>
                    <a:pt x="17" y="1"/>
                    <a:pt x="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6"/>
            <p:cNvSpPr/>
            <p:nvPr/>
          </p:nvSpPr>
          <p:spPr>
            <a:xfrm>
              <a:off x="2671450" y="2074050"/>
              <a:ext cx="825" cy="175"/>
            </a:xfrm>
            <a:custGeom>
              <a:avLst/>
              <a:gdLst/>
              <a:ahLst/>
              <a:cxnLst/>
              <a:rect l="l" t="t" r="r" b="b"/>
              <a:pathLst>
                <a:path w="33" h="7" extrusionOk="0">
                  <a:moveTo>
                    <a:pt x="27" y="1"/>
                  </a:moveTo>
                  <a:cubicBezTo>
                    <a:pt x="19" y="1"/>
                    <a:pt x="1" y="6"/>
                    <a:pt x="24" y="6"/>
                  </a:cubicBezTo>
                  <a:cubicBezTo>
                    <a:pt x="32" y="2"/>
                    <a:pt x="31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2669375" y="2074500"/>
              <a:ext cx="1200" cy="150"/>
            </a:xfrm>
            <a:custGeom>
              <a:avLst/>
              <a:gdLst/>
              <a:ahLst/>
              <a:cxnLst/>
              <a:rect l="l" t="t" r="r" b="b"/>
              <a:pathLst>
                <a:path w="48" h="6" extrusionOk="0">
                  <a:moveTo>
                    <a:pt x="48" y="0"/>
                  </a:moveTo>
                  <a:cubicBezTo>
                    <a:pt x="16" y="0"/>
                    <a:pt x="0" y="5"/>
                    <a:pt x="11" y="5"/>
                  </a:cubicBezTo>
                  <a:cubicBezTo>
                    <a:pt x="16" y="5"/>
                    <a:pt x="28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2668575" y="2074200"/>
              <a:ext cx="1125" cy="325"/>
            </a:xfrm>
            <a:custGeom>
              <a:avLst/>
              <a:gdLst/>
              <a:ahLst/>
              <a:cxnLst/>
              <a:rect l="l" t="t" r="r" b="b"/>
              <a:pathLst>
                <a:path w="45" h="13" extrusionOk="0">
                  <a:moveTo>
                    <a:pt x="8" y="0"/>
                  </a:moveTo>
                  <a:cubicBezTo>
                    <a:pt x="1" y="0"/>
                    <a:pt x="8" y="5"/>
                    <a:pt x="21" y="9"/>
                  </a:cubicBezTo>
                  <a:lnTo>
                    <a:pt x="21" y="9"/>
                  </a:lnTo>
                  <a:cubicBezTo>
                    <a:pt x="17" y="7"/>
                    <a:pt x="13" y="4"/>
                    <a:pt x="8" y="0"/>
                  </a:cubicBezTo>
                  <a:close/>
                  <a:moveTo>
                    <a:pt x="21" y="9"/>
                  </a:moveTo>
                  <a:lnTo>
                    <a:pt x="21" y="9"/>
                  </a:lnTo>
                  <a:cubicBezTo>
                    <a:pt x="29" y="12"/>
                    <a:pt x="36" y="12"/>
                    <a:pt x="44" y="12"/>
                  </a:cubicBezTo>
                  <a:cubicBezTo>
                    <a:pt x="36" y="12"/>
                    <a:pt x="28" y="11"/>
                    <a:pt x="21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2671150" y="2073000"/>
              <a:ext cx="1825" cy="25"/>
            </a:xfrm>
            <a:custGeom>
              <a:avLst/>
              <a:gdLst/>
              <a:ahLst/>
              <a:cxnLst/>
              <a:rect l="l" t="t" r="r" b="b"/>
              <a:pathLst>
                <a:path w="73" h="1" extrusionOk="0">
                  <a:moveTo>
                    <a:pt x="1" y="1"/>
                  </a:moveTo>
                  <a:cubicBezTo>
                    <a:pt x="13" y="1"/>
                    <a:pt x="60" y="1"/>
                    <a:pt x="72" y="1"/>
                  </a:cubicBezTo>
                  <a:cubicBezTo>
                    <a:pt x="48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2666400" y="2071525"/>
              <a:ext cx="1600" cy="150"/>
            </a:xfrm>
            <a:custGeom>
              <a:avLst/>
              <a:gdLst/>
              <a:ahLst/>
              <a:cxnLst/>
              <a:rect l="l" t="t" r="r" b="b"/>
              <a:pathLst>
                <a:path w="64" h="6" extrusionOk="0">
                  <a:moveTo>
                    <a:pt x="0" y="0"/>
                  </a:moveTo>
                  <a:cubicBezTo>
                    <a:pt x="0" y="0"/>
                    <a:pt x="32" y="5"/>
                    <a:pt x="50" y="5"/>
                  </a:cubicBezTo>
                  <a:cubicBezTo>
                    <a:pt x="58" y="5"/>
                    <a:pt x="64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2675975" y="2056850"/>
              <a:ext cx="700" cy="200"/>
            </a:xfrm>
            <a:custGeom>
              <a:avLst/>
              <a:gdLst/>
              <a:ahLst/>
              <a:cxnLst/>
              <a:rect l="l" t="t" r="r" b="b"/>
              <a:pathLst>
                <a:path w="28" h="8" extrusionOk="0">
                  <a:moveTo>
                    <a:pt x="25" y="0"/>
                  </a:moveTo>
                  <a:lnTo>
                    <a:pt x="25" y="0"/>
                  </a:lnTo>
                  <a:cubicBezTo>
                    <a:pt x="24" y="0"/>
                    <a:pt x="20" y="1"/>
                    <a:pt x="10" y="4"/>
                  </a:cubicBezTo>
                  <a:cubicBezTo>
                    <a:pt x="3" y="6"/>
                    <a:pt x="0" y="7"/>
                    <a:pt x="1" y="7"/>
                  </a:cubicBezTo>
                  <a:cubicBezTo>
                    <a:pt x="3" y="7"/>
                    <a:pt x="27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2674425" y="20569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0" y="1"/>
                  </a:moveTo>
                  <a:cubicBezTo>
                    <a:pt x="1" y="1"/>
                    <a:pt x="1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2664000" y="20670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0" y="1"/>
                  </a:moveTo>
                  <a:cubicBezTo>
                    <a:pt x="1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2665800" y="2065850"/>
              <a:ext cx="1200" cy="325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2664300" y="20652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2702100" y="20792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3" y="1"/>
                  </a:moveTo>
                  <a:cubicBezTo>
                    <a:pt x="13" y="1"/>
                    <a:pt x="37" y="1"/>
                    <a:pt x="49" y="1"/>
                  </a:cubicBezTo>
                  <a:cubicBezTo>
                    <a:pt x="37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2700025" y="20786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cubicBezTo>
                    <a:pt x="1" y="1"/>
                    <a:pt x="1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2699825" y="2078075"/>
              <a:ext cx="1225" cy="225"/>
            </a:xfrm>
            <a:custGeom>
              <a:avLst/>
              <a:gdLst/>
              <a:ahLst/>
              <a:cxnLst/>
              <a:rect l="l" t="t" r="r" b="b"/>
              <a:pathLst>
                <a:path w="49" h="9" extrusionOk="0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25" y="2"/>
                    <a:pt x="20" y="3"/>
                    <a:pt x="17" y="3"/>
                  </a:cubicBezTo>
                  <a:lnTo>
                    <a:pt x="17" y="3"/>
                  </a:lnTo>
                  <a:cubicBezTo>
                    <a:pt x="2" y="7"/>
                    <a:pt x="1" y="9"/>
                    <a:pt x="6" y="9"/>
                  </a:cubicBezTo>
                  <a:cubicBezTo>
                    <a:pt x="10" y="9"/>
                    <a:pt x="19" y="7"/>
                    <a:pt x="26" y="4"/>
                  </a:cubicBezTo>
                  <a:lnTo>
                    <a:pt x="26" y="4"/>
                  </a:lnTo>
                  <a:cubicBezTo>
                    <a:pt x="37" y="3"/>
                    <a:pt x="49" y="0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2703300" y="207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2703300" y="20780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cubicBezTo>
                    <a:pt x="12" y="0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2703000" y="2077625"/>
              <a:ext cx="1350" cy="175"/>
            </a:xfrm>
            <a:custGeom>
              <a:avLst/>
              <a:gdLst/>
              <a:ahLst/>
              <a:cxnLst/>
              <a:rect l="l" t="t" r="r" b="b"/>
              <a:pathLst>
                <a:path w="54" h="7" extrusionOk="0">
                  <a:moveTo>
                    <a:pt x="48" y="1"/>
                  </a:moveTo>
                  <a:cubicBezTo>
                    <a:pt x="46" y="1"/>
                    <a:pt x="32" y="2"/>
                    <a:pt x="1" y="6"/>
                  </a:cubicBezTo>
                  <a:cubicBezTo>
                    <a:pt x="17" y="6"/>
                    <a:pt x="54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2702100" y="20777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3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2701225" y="2077775"/>
              <a:ext cx="2100" cy="25"/>
            </a:xfrm>
            <a:custGeom>
              <a:avLst/>
              <a:gdLst/>
              <a:ahLst/>
              <a:cxnLst/>
              <a:rect l="l" t="t" r="r" b="b"/>
              <a:pathLst>
                <a:path w="84" h="1" extrusionOk="0">
                  <a:moveTo>
                    <a:pt x="48" y="0"/>
                  </a:moveTo>
                  <a:cubicBezTo>
                    <a:pt x="84" y="0"/>
                    <a:pt x="0" y="0"/>
                    <a:pt x="48" y="0"/>
                  </a:cubicBezTo>
                  <a:cubicBezTo>
                    <a:pt x="36" y="0"/>
                    <a:pt x="24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2701525" y="2077775"/>
              <a:ext cx="1200" cy="250"/>
            </a:xfrm>
            <a:custGeom>
              <a:avLst/>
              <a:gdLst/>
              <a:ahLst/>
              <a:cxnLst/>
              <a:rect l="l" t="t" r="r" b="b"/>
              <a:pathLst>
                <a:path w="48" h="10" extrusionOk="0">
                  <a:moveTo>
                    <a:pt x="0" y="0"/>
                  </a:moveTo>
                  <a:cubicBezTo>
                    <a:pt x="6" y="6"/>
                    <a:pt x="18" y="9"/>
                    <a:pt x="28" y="9"/>
                  </a:cubicBezTo>
                  <a:cubicBezTo>
                    <a:pt x="39" y="9"/>
                    <a:pt x="48" y="6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2698775" y="2078075"/>
              <a:ext cx="575" cy="275"/>
            </a:xfrm>
            <a:custGeom>
              <a:avLst/>
              <a:gdLst/>
              <a:ahLst/>
              <a:cxnLst/>
              <a:rect l="l" t="t" r="r" b="b"/>
              <a:pathLst>
                <a:path w="23" h="11" extrusionOk="0">
                  <a:moveTo>
                    <a:pt x="15" y="0"/>
                  </a:moveTo>
                  <a:cubicBezTo>
                    <a:pt x="3" y="8"/>
                    <a:pt x="0" y="11"/>
                    <a:pt x="2" y="11"/>
                  </a:cubicBezTo>
                  <a:cubicBezTo>
                    <a:pt x="4" y="11"/>
                    <a:pt x="23" y="0"/>
                    <a:pt x="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2702575" y="2077175"/>
              <a:ext cx="1350" cy="150"/>
            </a:xfrm>
            <a:custGeom>
              <a:avLst/>
              <a:gdLst/>
              <a:ahLst/>
              <a:cxnLst/>
              <a:rect l="l" t="t" r="r" b="b"/>
              <a:pathLst>
                <a:path w="54" h="6" extrusionOk="0">
                  <a:moveTo>
                    <a:pt x="53" y="0"/>
                  </a:moveTo>
                  <a:cubicBezTo>
                    <a:pt x="45" y="0"/>
                    <a:pt x="0" y="6"/>
                    <a:pt x="3" y="6"/>
                  </a:cubicBezTo>
                  <a:cubicBezTo>
                    <a:pt x="4" y="6"/>
                    <a:pt x="18" y="4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2702100" y="20771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1" y="0"/>
                  </a:lnTo>
                  <a:cubicBezTo>
                    <a:pt x="1" y="0"/>
                    <a:pt x="13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2700625" y="2077475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2703600" y="2076875"/>
              <a:ext cx="850" cy="250"/>
            </a:xfrm>
            <a:custGeom>
              <a:avLst/>
              <a:gdLst/>
              <a:ahLst/>
              <a:cxnLst/>
              <a:rect l="l" t="t" r="r" b="b"/>
              <a:pathLst>
                <a:path w="34" h="10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6"/>
                    <a:pt x="30" y="9"/>
                    <a:pt x="32" y="9"/>
                  </a:cubicBezTo>
                  <a:cubicBezTo>
                    <a:pt x="33" y="9"/>
                    <a:pt x="24" y="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6"/>
            <p:cNvSpPr/>
            <p:nvPr/>
          </p:nvSpPr>
          <p:spPr>
            <a:xfrm>
              <a:off x="2703650" y="2076500"/>
              <a:ext cx="1775" cy="175"/>
            </a:xfrm>
            <a:custGeom>
              <a:avLst/>
              <a:gdLst/>
              <a:ahLst/>
              <a:cxnLst/>
              <a:rect l="l" t="t" r="r" b="b"/>
              <a:pathLst>
                <a:path w="71" h="7" extrusionOk="0">
                  <a:moveTo>
                    <a:pt x="5" y="0"/>
                  </a:moveTo>
                  <a:cubicBezTo>
                    <a:pt x="0" y="0"/>
                    <a:pt x="0" y="1"/>
                    <a:pt x="10" y="4"/>
                  </a:cubicBezTo>
                  <a:cubicBezTo>
                    <a:pt x="38" y="6"/>
                    <a:pt x="52" y="7"/>
                    <a:pt x="57" y="7"/>
                  </a:cubicBezTo>
                  <a:cubicBezTo>
                    <a:pt x="71" y="7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6"/>
            <p:cNvSpPr/>
            <p:nvPr/>
          </p:nvSpPr>
          <p:spPr>
            <a:xfrm>
              <a:off x="2702250" y="2077175"/>
              <a:ext cx="1075" cy="150"/>
            </a:xfrm>
            <a:custGeom>
              <a:avLst/>
              <a:gdLst/>
              <a:ahLst/>
              <a:cxnLst/>
              <a:rect l="l" t="t" r="r" b="b"/>
              <a:pathLst>
                <a:path w="43" h="6" extrusionOk="0">
                  <a:moveTo>
                    <a:pt x="43" y="0"/>
                  </a:moveTo>
                  <a:cubicBezTo>
                    <a:pt x="27" y="0"/>
                    <a:pt x="0" y="6"/>
                    <a:pt x="6" y="6"/>
                  </a:cubicBezTo>
                  <a:cubicBezTo>
                    <a:pt x="8" y="6"/>
                    <a:pt x="19" y="4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2702400" y="20768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2699725" y="2077325"/>
              <a:ext cx="1825" cy="175"/>
            </a:xfrm>
            <a:custGeom>
              <a:avLst/>
              <a:gdLst/>
              <a:ahLst/>
              <a:cxnLst/>
              <a:rect l="l" t="t" r="r" b="b"/>
              <a:pathLst>
                <a:path w="73" h="7" extrusionOk="0">
                  <a:moveTo>
                    <a:pt x="25" y="1"/>
                  </a:moveTo>
                  <a:cubicBezTo>
                    <a:pt x="17" y="1"/>
                    <a:pt x="9" y="2"/>
                    <a:pt x="1" y="6"/>
                  </a:cubicBezTo>
                  <a:lnTo>
                    <a:pt x="72" y="6"/>
                  </a:lnTo>
                  <a:cubicBezTo>
                    <a:pt x="56" y="6"/>
                    <a:pt x="40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2700325" y="20771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0" y="0"/>
                  </a:moveTo>
                  <a:cubicBezTo>
                    <a:pt x="48" y="0"/>
                    <a:pt x="1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2701225" y="20771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2702500" y="2076575"/>
              <a:ext cx="225" cy="150"/>
            </a:xfrm>
            <a:custGeom>
              <a:avLst/>
              <a:gdLst/>
              <a:ahLst/>
              <a:cxnLst/>
              <a:rect l="l" t="t" r="r" b="b"/>
              <a:pathLst>
                <a:path w="9" h="6" extrusionOk="0">
                  <a:moveTo>
                    <a:pt x="9" y="1"/>
                  </a:moveTo>
                  <a:cubicBezTo>
                    <a:pt x="1" y="1"/>
                    <a:pt x="3" y="6"/>
                    <a:pt x="6" y="6"/>
                  </a:cubicBezTo>
                  <a:cubicBezTo>
                    <a:pt x="7" y="6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2702400" y="2076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2701825" y="207627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2701525" y="207687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0"/>
                  </a:moveTo>
                  <a:cubicBezTo>
                    <a:pt x="12" y="0"/>
                    <a:pt x="0" y="0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2702700" y="20765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3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25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2702700" y="2076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2701525" y="2076875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36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2697350" y="2075975"/>
              <a:ext cx="4775" cy="325"/>
            </a:xfrm>
            <a:custGeom>
              <a:avLst/>
              <a:gdLst/>
              <a:ahLst/>
              <a:cxnLst/>
              <a:rect l="l" t="t" r="r" b="b"/>
              <a:pathLst>
                <a:path w="191" h="13" extrusionOk="0">
                  <a:moveTo>
                    <a:pt x="0" y="1"/>
                  </a:moveTo>
                  <a:cubicBezTo>
                    <a:pt x="12" y="1"/>
                    <a:pt x="0" y="13"/>
                    <a:pt x="12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7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2702100" y="2076150"/>
              <a:ext cx="1225" cy="150"/>
            </a:xfrm>
            <a:custGeom>
              <a:avLst/>
              <a:gdLst/>
              <a:ahLst/>
              <a:cxnLst/>
              <a:rect l="l" t="t" r="r" b="b"/>
              <a:pathLst>
                <a:path w="49" h="6" extrusionOk="0">
                  <a:moveTo>
                    <a:pt x="43" y="0"/>
                  </a:moveTo>
                  <a:cubicBezTo>
                    <a:pt x="41" y="0"/>
                    <a:pt x="29" y="2"/>
                    <a:pt x="1" y="6"/>
                  </a:cubicBezTo>
                  <a:cubicBezTo>
                    <a:pt x="17" y="6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2700025" y="2076350"/>
              <a:ext cx="2400" cy="250"/>
            </a:xfrm>
            <a:custGeom>
              <a:avLst/>
              <a:gdLst/>
              <a:ahLst/>
              <a:cxnLst/>
              <a:rect l="l" t="t" r="r" b="b"/>
              <a:pathLst>
                <a:path w="96" h="10" extrusionOk="0">
                  <a:moveTo>
                    <a:pt x="66" y="1"/>
                  </a:moveTo>
                  <a:cubicBezTo>
                    <a:pt x="57" y="1"/>
                    <a:pt x="42" y="4"/>
                    <a:pt x="1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2697950" y="2077175"/>
              <a:ext cx="1200" cy="375"/>
            </a:xfrm>
            <a:custGeom>
              <a:avLst/>
              <a:gdLst/>
              <a:ahLst/>
              <a:cxnLst/>
              <a:rect l="l" t="t" r="r" b="b"/>
              <a:pathLst>
                <a:path w="48" h="15" extrusionOk="0">
                  <a:moveTo>
                    <a:pt x="24" y="0"/>
                  </a:moveTo>
                  <a:cubicBezTo>
                    <a:pt x="29" y="1"/>
                    <a:pt x="32" y="3"/>
                    <a:pt x="33" y="4"/>
                  </a:cubicBezTo>
                  <a:lnTo>
                    <a:pt x="33" y="4"/>
                  </a:lnTo>
                  <a:cubicBezTo>
                    <a:pt x="38" y="3"/>
                    <a:pt x="42" y="2"/>
                    <a:pt x="48" y="0"/>
                  </a:cubicBezTo>
                  <a:close/>
                  <a:moveTo>
                    <a:pt x="33" y="4"/>
                  </a:moveTo>
                  <a:cubicBezTo>
                    <a:pt x="2" y="11"/>
                    <a:pt x="1" y="14"/>
                    <a:pt x="8" y="14"/>
                  </a:cubicBezTo>
                  <a:cubicBezTo>
                    <a:pt x="18" y="14"/>
                    <a:pt x="42" y="9"/>
                    <a:pt x="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2700325" y="20771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" y="0"/>
                    <a:pt x="1" y="0"/>
                    <a:pt x="12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2698825" y="207687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49" y="0"/>
                  </a:moveTo>
                  <a:cubicBezTo>
                    <a:pt x="13" y="0"/>
                    <a:pt x="1" y="0"/>
                    <a:pt x="49" y="0"/>
                  </a:cubicBezTo>
                  <a:cubicBezTo>
                    <a:pt x="49" y="0"/>
                    <a:pt x="37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2702100" y="2076150"/>
              <a:ext cx="1450" cy="150"/>
            </a:xfrm>
            <a:custGeom>
              <a:avLst/>
              <a:gdLst/>
              <a:ahLst/>
              <a:cxnLst/>
              <a:rect l="l" t="t" r="r" b="b"/>
              <a:pathLst>
                <a:path w="58" h="6" extrusionOk="0">
                  <a:moveTo>
                    <a:pt x="54" y="0"/>
                  </a:moveTo>
                  <a:cubicBezTo>
                    <a:pt x="46" y="0"/>
                    <a:pt x="1" y="6"/>
                    <a:pt x="25" y="6"/>
                  </a:cubicBezTo>
                  <a:cubicBezTo>
                    <a:pt x="53" y="2"/>
                    <a:pt x="58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2702400" y="2075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1"/>
                  </a:moveTo>
                  <a:cubicBezTo>
                    <a:pt x="37" y="1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2702400" y="2071600"/>
              <a:ext cx="1375" cy="250"/>
            </a:xfrm>
            <a:custGeom>
              <a:avLst/>
              <a:gdLst/>
              <a:ahLst/>
              <a:cxnLst/>
              <a:rect l="l" t="t" r="r" b="b"/>
              <a:pathLst>
                <a:path w="55" h="10" extrusionOk="0">
                  <a:moveTo>
                    <a:pt x="14" y="0"/>
                  </a:moveTo>
                  <a:cubicBezTo>
                    <a:pt x="13" y="0"/>
                    <a:pt x="7" y="3"/>
                    <a:pt x="1" y="9"/>
                  </a:cubicBezTo>
                  <a:cubicBezTo>
                    <a:pt x="13" y="3"/>
                    <a:pt x="16" y="0"/>
                    <a:pt x="14" y="0"/>
                  </a:cubicBezTo>
                  <a:close/>
                  <a:moveTo>
                    <a:pt x="45" y="0"/>
                  </a:moveTo>
                  <a:cubicBezTo>
                    <a:pt x="37" y="0"/>
                    <a:pt x="13" y="3"/>
                    <a:pt x="1" y="9"/>
                  </a:cubicBezTo>
                  <a:cubicBezTo>
                    <a:pt x="48" y="3"/>
                    <a:pt x="54" y="0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2697250" y="2068700"/>
              <a:ext cx="1600" cy="150"/>
            </a:xfrm>
            <a:custGeom>
              <a:avLst/>
              <a:gdLst/>
              <a:ahLst/>
              <a:cxnLst/>
              <a:rect l="l" t="t" r="r" b="b"/>
              <a:pathLst>
                <a:path w="64" h="6" extrusionOk="0">
                  <a:moveTo>
                    <a:pt x="11" y="1"/>
                  </a:moveTo>
                  <a:cubicBezTo>
                    <a:pt x="3" y="1"/>
                    <a:pt x="0" y="2"/>
                    <a:pt x="16" y="6"/>
                  </a:cubicBezTo>
                  <a:cubicBezTo>
                    <a:pt x="64" y="6"/>
                    <a:pt x="27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2691700" y="20643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0" y="0"/>
                  </a:moveTo>
                  <a:cubicBezTo>
                    <a:pt x="0" y="12"/>
                    <a:pt x="12" y="12"/>
                    <a:pt x="24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6"/>
            <p:cNvSpPr/>
            <p:nvPr/>
          </p:nvSpPr>
          <p:spPr>
            <a:xfrm>
              <a:off x="2701525" y="2073900"/>
              <a:ext cx="1200" cy="325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6"/>
            <p:cNvSpPr/>
            <p:nvPr/>
          </p:nvSpPr>
          <p:spPr>
            <a:xfrm>
              <a:off x="2702700" y="2073900"/>
              <a:ext cx="425" cy="150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1" y="0"/>
                  </a:moveTo>
                  <a:cubicBezTo>
                    <a:pt x="1" y="4"/>
                    <a:pt x="3" y="6"/>
                    <a:pt x="6" y="6"/>
                  </a:cubicBezTo>
                  <a:cubicBezTo>
                    <a:pt x="11" y="6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6"/>
            <p:cNvSpPr/>
            <p:nvPr/>
          </p:nvSpPr>
          <p:spPr>
            <a:xfrm>
              <a:off x="2697350" y="20736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6"/>
            <p:cNvSpPr/>
            <p:nvPr/>
          </p:nvSpPr>
          <p:spPr>
            <a:xfrm>
              <a:off x="2702700" y="20753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6"/>
            <p:cNvSpPr/>
            <p:nvPr/>
          </p:nvSpPr>
          <p:spPr>
            <a:xfrm>
              <a:off x="2702750" y="2075250"/>
              <a:ext cx="275" cy="150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3" y="1"/>
                  </a:moveTo>
                  <a:cubicBezTo>
                    <a:pt x="0" y="1"/>
                    <a:pt x="3" y="6"/>
                    <a:pt x="11" y="6"/>
                  </a:cubicBezTo>
                  <a:cubicBezTo>
                    <a:pt x="7" y="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6"/>
            <p:cNvSpPr/>
            <p:nvPr/>
          </p:nvSpPr>
          <p:spPr>
            <a:xfrm>
              <a:off x="2694975" y="20620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6"/>
            <p:cNvSpPr/>
            <p:nvPr/>
          </p:nvSpPr>
          <p:spPr>
            <a:xfrm>
              <a:off x="2694075" y="2070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6"/>
            <p:cNvSpPr/>
            <p:nvPr/>
          </p:nvSpPr>
          <p:spPr>
            <a:xfrm>
              <a:off x="2693475" y="2070625"/>
              <a:ext cx="3000" cy="25"/>
            </a:xfrm>
            <a:custGeom>
              <a:avLst/>
              <a:gdLst/>
              <a:ahLst/>
              <a:cxnLst/>
              <a:rect l="l" t="t" r="r" b="b"/>
              <a:pathLst>
                <a:path w="120" h="1" extrusionOk="0">
                  <a:moveTo>
                    <a:pt x="1" y="0"/>
                  </a:moveTo>
                  <a:cubicBezTo>
                    <a:pt x="36" y="0"/>
                    <a:pt x="72" y="0"/>
                    <a:pt x="120" y="0"/>
                  </a:cubicBezTo>
                  <a:cubicBezTo>
                    <a:pt x="72" y="0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6"/>
            <p:cNvSpPr/>
            <p:nvPr/>
          </p:nvSpPr>
          <p:spPr>
            <a:xfrm>
              <a:off x="2692000" y="206467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6"/>
            <p:cNvSpPr/>
            <p:nvPr/>
          </p:nvSpPr>
          <p:spPr>
            <a:xfrm>
              <a:off x="2702700" y="20753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3"/>
                  </a:moveTo>
                  <a:cubicBezTo>
                    <a:pt x="1" y="1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6"/>
            <p:cNvSpPr/>
            <p:nvPr/>
          </p:nvSpPr>
          <p:spPr>
            <a:xfrm>
              <a:off x="2697650" y="2076150"/>
              <a:ext cx="675" cy="150"/>
            </a:xfrm>
            <a:custGeom>
              <a:avLst/>
              <a:gdLst/>
              <a:ahLst/>
              <a:cxnLst/>
              <a:rect l="l" t="t" r="r" b="b"/>
              <a:pathLst>
                <a:path w="27" h="6" extrusionOk="0">
                  <a:moveTo>
                    <a:pt x="22" y="0"/>
                  </a:moveTo>
                  <a:cubicBezTo>
                    <a:pt x="19" y="0"/>
                    <a:pt x="12" y="2"/>
                    <a:pt x="0" y="6"/>
                  </a:cubicBezTo>
                  <a:cubicBezTo>
                    <a:pt x="16" y="6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6"/>
            <p:cNvSpPr/>
            <p:nvPr/>
          </p:nvSpPr>
          <p:spPr>
            <a:xfrm>
              <a:off x="2699125" y="2075675"/>
              <a:ext cx="1625" cy="175"/>
            </a:xfrm>
            <a:custGeom>
              <a:avLst/>
              <a:gdLst/>
              <a:ahLst/>
              <a:cxnLst/>
              <a:rect l="l" t="t" r="r" b="b"/>
              <a:pathLst>
                <a:path w="65" h="7" extrusionOk="0">
                  <a:moveTo>
                    <a:pt x="49" y="1"/>
                  </a:moveTo>
                  <a:cubicBezTo>
                    <a:pt x="1" y="1"/>
                    <a:pt x="38" y="6"/>
                    <a:pt x="54" y="6"/>
                  </a:cubicBezTo>
                  <a:cubicBezTo>
                    <a:pt x="62" y="6"/>
                    <a:pt x="64" y="5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6"/>
            <p:cNvSpPr/>
            <p:nvPr/>
          </p:nvSpPr>
          <p:spPr>
            <a:xfrm>
              <a:off x="2700025" y="2075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6"/>
            <p:cNvSpPr/>
            <p:nvPr/>
          </p:nvSpPr>
          <p:spPr>
            <a:xfrm>
              <a:off x="2701825" y="2075075"/>
              <a:ext cx="2100" cy="25"/>
            </a:xfrm>
            <a:custGeom>
              <a:avLst/>
              <a:gdLst/>
              <a:ahLst/>
              <a:cxnLst/>
              <a:rect l="l" t="t" r="r" b="b"/>
              <a:pathLst>
                <a:path w="84" h="1" extrusionOk="0">
                  <a:moveTo>
                    <a:pt x="12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3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6"/>
            <p:cNvSpPr/>
            <p:nvPr/>
          </p:nvSpPr>
          <p:spPr>
            <a:xfrm>
              <a:off x="2697650" y="2075675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0" y="1"/>
                  </a:moveTo>
                  <a:cubicBezTo>
                    <a:pt x="48" y="1"/>
                    <a:pt x="48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6"/>
            <p:cNvSpPr/>
            <p:nvPr/>
          </p:nvSpPr>
          <p:spPr>
            <a:xfrm>
              <a:off x="2698250" y="207537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6"/>
            <p:cNvSpPr/>
            <p:nvPr/>
          </p:nvSpPr>
          <p:spPr>
            <a:xfrm>
              <a:off x="2697350" y="2075550"/>
              <a:ext cx="425" cy="150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14" y="1"/>
                  </a:moveTo>
                  <a:cubicBezTo>
                    <a:pt x="12" y="1"/>
                    <a:pt x="8" y="2"/>
                    <a:pt x="0" y="6"/>
                  </a:cubicBezTo>
                  <a:cubicBezTo>
                    <a:pt x="8" y="6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6"/>
            <p:cNvSpPr/>
            <p:nvPr/>
          </p:nvSpPr>
          <p:spPr>
            <a:xfrm>
              <a:off x="2697650" y="2074050"/>
              <a:ext cx="825" cy="175"/>
            </a:xfrm>
            <a:custGeom>
              <a:avLst/>
              <a:gdLst/>
              <a:ahLst/>
              <a:cxnLst/>
              <a:rect l="l" t="t" r="r" b="b"/>
              <a:pathLst>
                <a:path w="33" h="7" extrusionOk="0">
                  <a:moveTo>
                    <a:pt x="27" y="1"/>
                  </a:moveTo>
                  <a:cubicBezTo>
                    <a:pt x="19" y="1"/>
                    <a:pt x="0" y="6"/>
                    <a:pt x="24" y="6"/>
                  </a:cubicBezTo>
                  <a:cubicBezTo>
                    <a:pt x="32" y="2"/>
                    <a:pt x="31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6"/>
            <p:cNvSpPr/>
            <p:nvPr/>
          </p:nvSpPr>
          <p:spPr>
            <a:xfrm>
              <a:off x="2695575" y="2074500"/>
              <a:ext cx="1200" cy="150"/>
            </a:xfrm>
            <a:custGeom>
              <a:avLst/>
              <a:gdLst/>
              <a:ahLst/>
              <a:cxnLst/>
              <a:rect l="l" t="t" r="r" b="b"/>
              <a:pathLst>
                <a:path w="48" h="6" extrusionOk="0">
                  <a:moveTo>
                    <a:pt x="48" y="0"/>
                  </a:moveTo>
                  <a:cubicBezTo>
                    <a:pt x="16" y="0"/>
                    <a:pt x="0" y="5"/>
                    <a:pt x="11" y="5"/>
                  </a:cubicBezTo>
                  <a:cubicBezTo>
                    <a:pt x="16" y="5"/>
                    <a:pt x="28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6"/>
            <p:cNvSpPr/>
            <p:nvPr/>
          </p:nvSpPr>
          <p:spPr>
            <a:xfrm>
              <a:off x="2694975" y="2074200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0" y="0"/>
                  </a:move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6"/>
            <p:cNvSpPr/>
            <p:nvPr/>
          </p:nvSpPr>
          <p:spPr>
            <a:xfrm>
              <a:off x="2697350" y="2073000"/>
              <a:ext cx="1800" cy="2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0" y="1"/>
                  </a:moveTo>
                  <a:cubicBezTo>
                    <a:pt x="12" y="1"/>
                    <a:pt x="60" y="1"/>
                    <a:pt x="72" y="1"/>
                  </a:cubicBezTo>
                  <a:cubicBezTo>
                    <a:pt x="48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6"/>
            <p:cNvSpPr/>
            <p:nvPr/>
          </p:nvSpPr>
          <p:spPr>
            <a:xfrm>
              <a:off x="2692575" y="2071525"/>
              <a:ext cx="1625" cy="150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1" y="0"/>
                  </a:moveTo>
                  <a:cubicBezTo>
                    <a:pt x="9" y="0"/>
                    <a:pt x="38" y="5"/>
                    <a:pt x="53" y="5"/>
                  </a:cubicBezTo>
                  <a:cubicBezTo>
                    <a:pt x="60" y="5"/>
                    <a:pt x="64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6"/>
            <p:cNvSpPr/>
            <p:nvPr/>
          </p:nvSpPr>
          <p:spPr>
            <a:xfrm>
              <a:off x="2691100" y="2067050"/>
              <a:ext cx="1500" cy="25"/>
            </a:xfrm>
            <a:custGeom>
              <a:avLst/>
              <a:gdLst/>
              <a:ahLst/>
              <a:cxnLst/>
              <a:rect l="l" t="t" r="r" b="b"/>
              <a:pathLst>
                <a:path w="60" h="1" extrusionOk="0">
                  <a:moveTo>
                    <a:pt x="0" y="1"/>
                  </a:moveTo>
                  <a:cubicBezTo>
                    <a:pt x="12" y="1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6"/>
            <p:cNvSpPr/>
            <p:nvPr/>
          </p:nvSpPr>
          <p:spPr>
            <a:xfrm>
              <a:off x="2692000" y="2065850"/>
              <a:ext cx="1200" cy="325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6"/>
            <p:cNvSpPr/>
            <p:nvPr/>
          </p:nvSpPr>
          <p:spPr>
            <a:xfrm>
              <a:off x="2690500" y="20652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3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60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6"/>
            <p:cNvSpPr/>
            <p:nvPr/>
          </p:nvSpPr>
          <p:spPr>
            <a:xfrm>
              <a:off x="2728300" y="20792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48" y="1"/>
                  </a:moveTo>
                  <a:cubicBezTo>
                    <a:pt x="36" y="1"/>
                    <a:pt x="1" y="1"/>
                    <a:pt x="13" y="1"/>
                  </a:cubicBezTo>
                  <a:cubicBezTo>
                    <a:pt x="13" y="1"/>
                    <a:pt x="36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6"/>
            <p:cNvSpPr/>
            <p:nvPr/>
          </p:nvSpPr>
          <p:spPr>
            <a:xfrm>
              <a:off x="2726225" y="20786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6"/>
            <p:cNvSpPr/>
            <p:nvPr/>
          </p:nvSpPr>
          <p:spPr>
            <a:xfrm>
              <a:off x="2726025" y="2078075"/>
              <a:ext cx="1225" cy="225"/>
            </a:xfrm>
            <a:custGeom>
              <a:avLst/>
              <a:gdLst/>
              <a:ahLst/>
              <a:cxnLst/>
              <a:rect l="l" t="t" r="r" b="b"/>
              <a:pathLst>
                <a:path w="49" h="9" extrusionOk="0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25" y="2"/>
                    <a:pt x="20" y="3"/>
                    <a:pt x="17" y="3"/>
                  </a:cubicBezTo>
                  <a:lnTo>
                    <a:pt x="17" y="3"/>
                  </a:lnTo>
                  <a:cubicBezTo>
                    <a:pt x="2" y="7"/>
                    <a:pt x="1" y="9"/>
                    <a:pt x="5" y="9"/>
                  </a:cubicBezTo>
                  <a:cubicBezTo>
                    <a:pt x="10" y="9"/>
                    <a:pt x="19" y="7"/>
                    <a:pt x="26" y="4"/>
                  </a:cubicBezTo>
                  <a:lnTo>
                    <a:pt x="26" y="4"/>
                  </a:lnTo>
                  <a:cubicBezTo>
                    <a:pt x="37" y="3"/>
                    <a:pt x="49" y="0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6"/>
            <p:cNvSpPr/>
            <p:nvPr/>
          </p:nvSpPr>
          <p:spPr>
            <a:xfrm>
              <a:off x="2729500" y="20780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6"/>
            <p:cNvSpPr/>
            <p:nvPr/>
          </p:nvSpPr>
          <p:spPr>
            <a:xfrm>
              <a:off x="2729800" y="20780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6"/>
            <p:cNvSpPr/>
            <p:nvPr/>
          </p:nvSpPr>
          <p:spPr>
            <a:xfrm>
              <a:off x="2729500" y="2077625"/>
              <a:ext cx="1200" cy="175"/>
            </a:xfrm>
            <a:custGeom>
              <a:avLst/>
              <a:gdLst/>
              <a:ahLst/>
              <a:cxnLst/>
              <a:rect l="l" t="t" r="r" b="b"/>
              <a:pathLst>
                <a:path w="48" h="7" extrusionOk="0">
                  <a:moveTo>
                    <a:pt x="43" y="1"/>
                  </a:moveTo>
                  <a:cubicBezTo>
                    <a:pt x="40" y="1"/>
                    <a:pt x="28" y="2"/>
                    <a:pt x="0" y="6"/>
                  </a:cubicBezTo>
                  <a:cubicBezTo>
                    <a:pt x="16" y="6"/>
                    <a:pt x="48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6"/>
            <p:cNvSpPr/>
            <p:nvPr/>
          </p:nvSpPr>
          <p:spPr>
            <a:xfrm>
              <a:off x="2728300" y="20777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13" y="0"/>
                  </a:lnTo>
                  <a:cubicBezTo>
                    <a:pt x="13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6"/>
            <p:cNvSpPr/>
            <p:nvPr/>
          </p:nvSpPr>
          <p:spPr>
            <a:xfrm>
              <a:off x="2728000" y="20777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7" y="0"/>
                  </a:moveTo>
                  <a:cubicBezTo>
                    <a:pt x="1" y="0"/>
                    <a:pt x="25" y="0"/>
                    <a:pt x="37" y="0"/>
                  </a:cubicBezTo>
                  <a:cubicBezTo>
                    <a:pt x="37" y="0"/>
                    <a:pt x="25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6"/>
            <p:cNvSpPr/>
            <p:nvPr/>
          </p:nvSpPr>
          <p:spPr>
            <a:xfrm>
              <a:off x="2728000" y="2077775"/>
              <a:ext cx="925" cy="250"/>
            </a:xfrm>
            <a:custGeom>
              <a:avLst/>
              <a:gdLst/>
              <a:ahLst/>
              <a:cxnLst/>
              <a:rect l="l" t="t" r="r" b="b"/>
              <a:pathLst>
                <a:path w="37" h="10" extrusionOk="0">
                  <a:moveTo>
                    <a:pt x="1" y="0"/>
                  </a:moveTo>
                  <a:cubicBezTo>
                    <a:pt x="1" y="6"/>
                    <a:pt x="10" y="9"/>
                    <a:pt x="19" y="9"/>
                  </a:cubicBezTo>
                  <a:cubicBezTo>
                    <a:pt x="28" y="9"/>
                    <a:pt x="37" y="6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6"/>
            <p:cNvSpPr/>
            <p:nvPr/>
          </p:nvSpPr>
          <p:spPr>
            <a:xfrm>
              <a:off x="2724975" y="2078075"/>
              <a:ext cx="575" cy="275"/>
            </a:xfrm>
            <a:custGeom>
              <a:avLst/>
              <a:gdLst/>
              <a:ahLst/>
              <a:cxnLst/>
              <a:rect l="l" t="t" r="r" b="b"/>
              <a:pathLst>
                <a:path w="23" h="11" extrusionOk="0">
                  <a:moveTo>
                    <a:pt x="15" y="0"/>
                  </a:moveTo>
                  <a:cubicBezTo>
                    <a:pt x="3" y="8"/>
                    <a:pt x="0" y="11"/>
                    <a:pt x="1" y="11"/>
                  </a:cubicBezTo>
                  <a:cubicBezTo>
                    <a:pt x="4" y="11"/>
                    <a:pt x="23" y="0"/>
                    <a:pt x="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6"/>
            <p:cNvSpPr/>
            <p:nvPr/>
          </p:nvSpPr>
          <p:spPr>
            <a:xfrm>
              <a:off x="2728775" y="2077175"/>
              <a:ext cx="1350" cy="150"/>
            </a:xfrm>
            <a:custGeom>
              <a:avLst/>
              <a:gdLst/>
              <a:ahLst/>
              <a:cxnLst/>
              <a:rect l="l" t="t" r="r" b="b"/>
              <a:pathLst>
                <a:path w="54" h="6" extrusionOk="0">
                  <a:moveTo>
                    <a:pt x="53" y="0"/>
                  </a:moveTo>
                  <a:cubicBezTo>
                    <a:pt x="45" y="0"/>
                    <a:pt x="0" y="6"/>
                    <a:pt x="3" y="6"/>
                  </a:cubicBezTo>
                  <a:cubicBezTo>
                    <a:pt x="4" y="6"/>
                    <a:pt x="17" y="4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6"/>
            <p:cNvSpPr/>
            <p:nvPr/>
          </p:nvSpPr>
          <p:spPr>
            <a:xfrm>
              <a:off x="2728300" y="20771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1" y="0"/>
                  </a:lnTo>
                  <a:cubicBezTo>
                    <a:pt x="1" y="0"/>
                    <a:pt x="13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6"/>
            <p:cNvSpPr/>
            <p:nvPr/>
          </p:nvSpPr>
          <p:spPr>
            <a:xfrm>
              <a:off x="2726825" y="2077475"/>
              <a:ext cx="1200" cy="325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6"/>
            <p:cNvSpPr/>
            <p:nvPr/>
          </p:nvSpPr>
          <p:spPr>
            <a:xfrm>
              <a:off x="2729800" y="2076875"/>
              <a:ext cx="1200" cy="325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6"/>
            <p:cNvSpPr/>
            <p:nvPr/>
          </p:nvSpPr>
          <p:spPr>
            <a:xfrm>
              <a:off x="2730025" y="2076500"/>
              <a:ext cx="1650" cy="175"/>
            </a:xfrm>
            <a:custGeom>
              <a:avLst/>
              <a:gdLst/>
              <a:ahLst/>
              <a:cxnLst/>
              <a:rect l="l" t="t" r="r" b="b"/>
              <a:pathLst>
                <a:path w="66" h="7" extrusionOk="0">
                  <a:moveTo>
                    <a:pt x="4" y="0"/>
                  </a:moveTo>
                  <a:cubicBezTo>
                    <a:pt x="1" y="0"/>
                    <a:pt x="2" y="1"/>
                    <a:pt x="15" y="4"/>
                  </a:cubicBezTo>
                  <a:cubicBezTo>
                    <a:pt x="40" y="6"/>
                    <a:pt x="52" y="7"/>
                    <a:pt x="56" y="7"/>
                  </a:cubicBezTo>
                  <a:cubicBezTo>
                    <a:pt x="66" y="7"/>
                    <a:pt x="14" y="0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6"/>
            <p:cNvSpPr/>
            <p:nvPr/>
          </p:nvSpPr>
          <p:spPr>
            <a:xfrm>
              <a:off x="2728575" y="2077175"/>
              <a:ext cx="950" cy="150"/>
            </a:xfrm>
            <a:custGeom>
              <a:avLst/>
              <a:gdLst/>
              <a:ahLst/>
              <a:cxnLst/>
              <a:rect l="l" t="t" r="r" b="b"/>
              <a:pathLst>
                <a:path w="38" h="6" extrusionOk="0">
                  <a:moveTo>
                    <a:pt x="37" y="0"/>
                  </a:moveTo>
                  <a:cubicBezTo>
                    <a:pt x="21" y="0"/>
                    <a:pt x="0" y="6"/>
                    <a:pt x="6" y="6"/>
                  </a:cubicBezTo>
                  <a:cubicBezTo>
                    <a:pt x="8" y="6"/>
                    <a:pt x="17" y="4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6"/>
            <p:cNvSpPr/>
            <p:nvPr/>
          </p:nvSpPr>
          <p:spPr>
            <a:xfrm>
              <a:off x="2728600" y="20768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6"/>
            <p:cNvSpPr/>
            <p:nvPr/>
          </p:nvSpPr>
          <p:spPr>
            <a:xfrm>
              <a:off x="2725925" y="2077325"/>
              <a:ext cx="1800" cy="175"/>
            </a:xfrm>
            <a:custGeom>
              <a:avLst/>
              <a:gdLst/>
              <a:ahLst/>
              <a:cxnLst/>
              <a:rect l="l" t="t" r="r" b="b"/>
              <a:pathLst>
                <a:path w="72" h="7" extrusionOk="0">
                  <a:moveTo>
                    <a:pt x="30" y="1"/>
                  </a:moveTo>
                  <a:cubicBezTo>
                    <a:pt x="22" y="1"/>
                    <a:pt x="12" y="2"/>
                    <a:pt x="0" y="6"/>
                  </a:cubicBezTo>
                  <a:lnTo>
                    <a:pt x="72" y="6"/>
                  </a:lnTo>
                  <a:cubicBezTo>
                    <a:pt x="56" y="6"/>
                    <a:pt x="45" y="1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6"/>
            <p:cNvSpPr/>
            <p:nvPr/>
          </p:nvSpPr>
          <p:spPr>
            <a:xfrm>
              <a:off x="2727475" y="2077075"/>
              <a:ext cx="850" cy="200"/>
            </a:xfrm>
            <a:custGeom>
              <a:avLst/>
              <a:gdLst/>
              <a:ahLst/>
              <a:cxnLst/>
              <a:rect l="l" t="t" r="r" b="b"/>
              <a:pathLst>
                <a:path w="34" h="8" extrusionOk="0">
                  <a:moveTo>
                    <a:pt x="2" y="1"/>
                  </a:moveTo>
                  <a:cubicBezTo>
                    <a:pt x="1" y="1"/>
                    <a:pt x="2" y="2"/>
                    <a:pt x="10" y="4"/>
                  </a:cubicBezTo>
                  <a:cubicBezTo>
                    <a:pt x="22" y="7"/>
                    <a:pt x="28" y="8"/>
                    <a:pt x="30" y="8"/>
                  </a:cubicBezTo>
                  <a:cubicBezTo>
                    <a:pt x="34" y="8"/>
                    <a:pt x="6" y="1"/>
                    <a:pt x="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6"/>
            <p:cNvSpPr/>
            <p:nvPr/>
          </p:nvSpPr>
          <p:spPr>
            <a:xfrm>
              <a:off x="2727400" y="20771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6"/>
            <p:cNvSpPr/>
            <p:nvPr/>
          </p:nvSpPr>
          <p:spPr>
            <a:xfrm>
              <a:off x="2728700" y="2076575"/>
              <a:ext cx="225" cy="150"/>
            </a:xfrm>
            <a:custGeom>
              <a:avLst/>
              <a:gdLst/>
              <a:ahLst/>
              <a:cxnLst/>
              <a:rect l="l" t="t" r="r" b="b"/>
              <a:pathLst>
                <a:path w="9" h="6" extrusionOk="0">
                  <a:moveTo>
                    <a:pt x="9" y="1"/>
                  </a:moveTo>
                  <a:cubicBezTo>
                    <a:pt x="1" y="1"/>
                    <a:pt x="3" y="6"/>
                    <a:pt x="6" y="6"/>
                  </a:cubicBezTo>
                  <a:cubicBezTo>
                    <a:pt x="7" y="6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6"/>
            <p:cNvSpPr/>
            <p:nvPr/>
          </p:nvSpPr>
          <p:spPr>
            <a:xfrm>
              <a:off x="2728600" y="2076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6"/>
            <p:cNvSpPr/>
            <p:nvPr/>
          </p:nvSpPr>
          <p:spPr>
            <a:xfrm>
              <a:off x="2728000" y="20762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1"/>
                  </a:moveTo>
                  <a:cubicBezTo>
                    <a:pt x="1" y="1"/>
                    <a:pt x="13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6"/>
            <p:cNvSpPr/>
            <p:nvPr/>
          </p:nvSpPr>
          <p:spPr>
            <a:xfrm>
              <a:off x="2727700" y="20768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cubicBezTo>
                    <a:pt x="25" y="0"/>
                    <a:pt x="1" y="0"/>
                    <a:pt x="25" y="0"/>
                  </a:cubicBezTo>
                  <a:cubicBezTo>
                    <a:pt x="25" y="0"/>
                    <a:pt x="13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6"/>
            <p:cNvSpPr/>
            <p:nvPr/>
          </p:nvSpPr>
          <p:spPr>
            <a:xfrm>
              <a:off x="2728900" y="20765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2" y="1"/>
                  </a:move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6"/>
            <p:cNvSpPr/>
            <p:nvPr/>
          </p:nvSpPr>
          <p:spPr>
            <a:xfrm>
              <a:off x="2728900" y="2076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6"/>
            <p:cNvSpPr/>
            <p:nvPr/>
          </p:nvSpPr>
          <p:spPr>
            <a:xfrm>
              <a:off x="2727700" y="207687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49" y="0"/>
                  </a:moveTo>
                  <a:cubicBezTo>
                    <a:pt x="1" y="0"/>
                    <a:pt x="37" y="0"/>
                    <a:pt x="49" y="0"/>
                  </a:cubicBezTo>
                  <a:cubicBezTo>
                    <a:pt x="37" y="0"/>
                    <a:pt x="49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6"/>
            <p:cNvSpPr/>
            <p:nvPr/>
          </p:nvSpPr>
          <p:spPr>
            <a:xfrm>
              <a:off x="2723550" y="2075975"/>
              <a:ext cx="4775" cy="325"/>
            </a:xfrm>
            <a:custGeom>
              <a:avLst/>
              <a:gdLst/>
              <a:ahLst/>
              <a:cxnLst/>
              <a:rect l="l" t="t" r="r" b="b"/>
              <a:pathLst>
                <a:path w="191" h="13" extrusionOk="0">
                  <a:moveTo>
                    <a:pt x="0" y="1"/>
                  </a:moveTo>
                  <a:cubicBezTo>
                    <a:pt x="12" y="1"/>
                    <a:pt x="0" y="13"/>
                    <a:pt x="12" y="13"/>
                  </a:cubicBezTo>
                  <a:lnTo>
                    <a:pt x="84" y="13"/>
                  </a:lnTo>
                  <a:cubicBezTo>
                    <a:pt x="84" y="1"/>
                    <a:pt x="95" y="1"/>
                    <a:pt x="107" y="1"/>
                  </a:cubicBezTo>
                  <a:close/>
                  <a:moveTo>
                    <a:pt x="137" y="4"/>
                  </a:moveTo>
                  <a:cubicBezTo>
                    <a:pt x="119" y="4"/>
                    <a:pt x="101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6"/>
            <p:cNvSpPr/>
            <p:nvPr/>
          </p:nvSpPr>
          <p:spPr>
            <a:xfrm>
              <a:off x="2728300" y="2076150"/>
              <a:ext cx="1225" cy="150"/>
            </a:xfrm>
            <a:custGeom>
              <a:avLst/>
              <a:gdLst/>
              <a:ahLst/>
              <a:cxnLst/>
              <a:rect l="l" t="t" r="r" b="b"/>
              <a:pathLst>
                <a:path w="49" h="6" extrusionOk="0">
                  <a:moveTo>
                    <a:pt x="43" y="0"/>
                  </a:moveTo>
                  <a:cubicBezTo>
                    <a:pt x="40" y="0"/>
                    <a:pt x="28" y="2"/>
                    <a:pt x="1" y="6"/>
                  </a:cubicBezTo>
                  <a:cubicBezTo>
                    <a:pt x="17" y="6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6"/>
            <p:cNvSpPr/>
            <p:nvPr/>
          </p:nvSpPr>
          <p:spPr>
            <a:xfrm>
              <a:off x="2726225" y="2076350"/>
              <a:ext cx="2700" cy="250"/>
            </a:xfrm>
            <a:custGeom>
              <a:avLst/>
              <a:gdLst/>
              <a:ahLst/>
              <a:cxnLst/>
              <a:rect l="l" t="t" r="r" b="b"/>
              <a:pathLst>
                <a:path w="108" h="10" extrusionOk="0">
                  <a:moveTo>
                    <a:pt x="72" y="1"/>
                  </a:moveTo>
                  <a:cubicBezTo>
                    <a:pt x="63" y="1"/>
                    <a:pt x="48" y="4"/>
                    <a:pt x="0" y="10"/>
                  </a:cubicBezTo>
                  <a:lnTo>
                    <a:pt x="108" y="10"/>
                  </a:lnTo>
                  <a:cubicBezTo>
                    <a:pt x="84" y="4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6"/>
            <p:cNvSpPr/>
            <p:nvPr/>
          </p:nvSpPr>
          <p:spPr>
            <a:xfrm>
              <a:off x="2726525" y="20771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6"/>
            <p:cNvSpPr/>
            <p:nvPr/>
          </p:nvSpPr>
          <p:spPr>
            <a:xfrm>
              <a:off x="2724150" y="2077175"/>
              <a:ext cx="1200" cy="375"/>
            </a:xfrm>
            <a:custGeom>
              <a:avLst/>
              <a:gdLst/>
              <a:ahLst/>
              <a:cxnLst/>
              <a:rect l="l" t="t" r="r" b="b"/>
              <a:pathLst>
                <a:path w="48" h="15" extrusionOk="0">
                  <a:moveTo>
                    <a:pt x="24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8" y="0"/>
                  </a:cubicBezTo>
                  <a:close/>
                  <a:moveTo>
                    <a:pt x="33" y="4"/>
                  </a:moveTo>
                  <a:cubicBezTo>
                    <a:pt x="2" y="11"/>
                    <a:pt x="1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6"/>
            <p:cNvSpPr/>
            <p:nvPr/>
          </p:nvSpPr>
          <p:spPr>
            <a:xfrm>
              <a:off x="2725025" y="207687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48" y="0"/>
                  </a:moveTo>
                  <a:cubicBezTo>
                    <a:pt x="13" y="0"/>
                    <a:pt x="1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6"/>
            <p:cNvSpPr/>
            <p:nvPr/>
          </p:nvSpPr>
          <p:spPr>
            <a:xfrm>
              <a:off x="2728300" y="2076150"/>
              <a:ext cx="1450" cy="150"/>
            </a:xfrm>
            <a:custGeom>
              <a:avLst/>
              <a:gdLst/>
              <a:ahLst/>
              <a:cxnLst/>
              <a:rect l="l" t="t" r="r" b="b"/>
              <a:pathLst>
                <a:path w="58" h="6" extrusionOk="0">
                  <a:moveTo>
                    <a:pt x="54" y="0"/>
                  </a:moveTo>
                  <a:cubicBezTo>
                    <a:pt x="46" y="0"/>
                    <a:pt x="1" y="6"/>
                    <a:pt x="25" y="6"/>
                  </a:cubicBezTo>
                  <a:cubicBezTo>
                    <a:pt x="52" y="2"/>
                    <a:pt x="58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6"/>
            <p:cNvSpPr/>
            <p:nvPr/>
          </p:nvSpPr>
          <p:spPr>
            <a:xfrm>
              <a:off x="2728900" y="20759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1"/>
                  </a:moveTo>
                  <a:cubicBezTo>
                    <a:pt x="24" y="1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6"/>
            <p:cNvSpPr/>
            <p:nvPr/>
          </p:nvSpPr>
          <p:spPr>
            <a:xfrm>
              <a:off x="2728600" y="2071600"/>
              <a:ext cx="1375" cy="250"/>
            </a:xfrm>
            <a:custGeom>
              <a:avLst/>
              <a:gdLst/>
              <a:ahLst/>
              <a:cxnLst/>
              <a:rect l="l" t="t" r="r" b="b"/>
              <a:pathLst>
                <a:path w="55" h="10" extrusionOk="0">
                  <a:moveTo>
                    <a:pt x="18" y="0"/>
                  </a:moveTo>
                  <a:cubicBezTo>
                    <a:pt x="15" y="0"/>
                    <a:pt x="7" y="3"/>
                    <a:pt x="1" y="9"/>
                  </a:cubicBezTo>
                  <a:cubicBezTo>
                    <a:pt x="48" y="3"/>
                    <a:pt x="54" y="0"/>
                    <a:pt x="45" y="0"/>
                  </a:cubicBezTo>
                  <a:cubicBezTo>
                    <a:pt x="39" y="0"/>
                    <a:pt x="23" y="2"/>
                    <a:pt x="11" y="5"/>
                  </a:cubicBezTo>
                  <a:lnTo>
                    <a:pt x="11" y="5"/>
                  </a:lnTo>
                  <a:cubicBezTo>
                    <a:pt x="20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6"/>
            <p:cNvSpPr/>
            <p:nvPr/>
          </p:nvSpPr>
          <p:spPr>
            <a:xfrm>
              <a:off x="2723450" y="2068700"/>
              <a:ext cx="1600" cy="150"/>
            </a:xfrm>
            <a:custGeom>
              <a:avLst/>
              <a:gdLst/>
              <a:ahLst/>
              <a:cxnLst/>
              <a:rect l="l" t="t" r="r" b="b"/>
              <a:pathLst>
                <a:path w="64" h="6" extrusionOk="0">
                  <a:moveTo>
                    <a:pt x="11" y="1"/>
                  </a:moveTo>
                  <a:cubicBezTo>
                    <a:pt x="3" y="1"/>
                    <a:pt x="0" y="2"/>
                    <a:pt x="16" y="6"/>
                  </a:cubicBezTo>
                  <a:cubicBezTo>
                    <a:pt x="64" y="6"/>
                    <a:pt x="27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6"/>
            <p:cNvSpPr/>
            <p:nvPr/>
          </p:nvSpPr>
          <p:spPr>
            <a:xfrm>
              <a:off x="2717875" y="206437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" y="0"/>
                  </a:moveTo>
                  <a:cubicBezTo>
                    <a:pt x="1" y="12"/>
                    <a:pt x="13" y="12"/>
                    <a:pt x="37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6"/>
            <p:cNvSpPr/>
            <p:nvPr/>
          </p:nvSpPr>
          <p:spPr>
            <a:xfrm>
              <a:off x="2727700" y="2073900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49" y="0"/>
                  </a:moveTo>
                  <a:cubicBezTo>
                    <a:pt x="37" y="12"/>
                    <a:pt x="1" y="12"/>
                    <a:pt x="37" y="12"/>
                  </a:cubicBezTo>
                  <a:cubicBezTo>
                    <a:pt x="49" y="12"/>
                    <a:pt x="49" y="12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6"/>
            <p:cNvSpPr/>
            <p:nvPr/>
          </p:nvSpPr>
          <p:spPr>
            <a:xfrm>
              <a:off x="2728900" y="2073900"/>
              <a:ext cx="425" cy="150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1" y="0"/>
                  </a:moveTo>
                  <a:cubicBezTo>
                    <a:pt x="1" y="4"/>
                    <a:pt x="3" y="6"/>
                    <a:pt x="6" y="6"/>
                  </a:cubicBezTo>
                  <a:cubicBezTo>
                    <a:pt x="11" y="6"/>
                    <a:pt x="1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6"/>
            <p:cNvSpPr/>
            <p:nvPr/>
          </p:nvSpPr>
          <p:spPr>
            <a:xfrm>
              <a:off x="2723850" y="207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6"/>
            <p:cNvSpPr/>
            <p:nvPr/>
          </p:nvSpPr>
          <p:spPr>
            <a:xfrm>
              <a:off x="2728900" y="20753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cubicBezTo>
                    <a:pt x="12" y="1"/>
                    <a:pt x="12" y="1"/>
                    <a:pt x="1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6"/>
            <p:cNvSpPr/>
            <p:nvPr/>
          </p:nvSpPr>
          <p:spPr>
            <a:xfrm>
              <a:off x="2728925" y="2075250"/>
              <a:ext cx="300" cy="150"/>
            </a:xfrm>
            <a:custGeom>
              <a:avLst/>
              <a:gdLst/>
              <a:ahLst/>
              <a:cxnLst/>
              <a:rect l="l" t="t" r="r" b="b"/>
              <a:pathLst>
                <a:path w="12" h="6" extrusionOk="0">
                  <a:moveTo>
                    <a:pt x="3" y="1"/>
                  </a:moveTo>
                  <a:cubicBezTo>
                    <a:pt x="1" y="1"/>
                    <a:pt x="3" y="6"/>
                    <a:pt x="11" y="6"/>
                  </a:cubicBezTo>
                  <a:cubicBezTo>
                    <a:pt x="7" y="2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6"/>
            <p:cNvSpPr/>
            <p:nvPr/>
          </p:nvSpPr>
          <p:spPr>
            <a:xfrm>
              <a:off x="2721150" y="20620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6"/>
            <p:cNvSpPr/>
            <p:nvPr/>
          </p:nvSpPr>
          <p:spPr>
            <a:xfrm>
              <a:off x="2720275" y="2070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6"/>
            <p:cNvSpPr/>
            <p:nvPr/>
          </p:nvSpPr>
          <p:spPr>
            <a:xfrm>
              <a:off x="2719675" y="2070625"/>
              <a:ext cx="3000" cy="25"/>
            </a:xfrm>
            <a:custGeom>
              <a:avLst/>
              <a:gdLst/>
              <a:ahLst/>
              <a:cxnLst/>
              <a:rect l="l" t="t" r="r" b="b"/>
              <a:pathLst>
                <a:path w="120" h="1" extrusionOk="0">
                  <a:moveTo>
                    <a:pt x="0" y="0"/>
                  </a:moveTo>
                  <a:cubicBezTo>
                    <a:pt x="36" y="0"/>
                    <a:pt x="72" y="0"/>
                    <a:pt x="119" y="0"/>
                  </a:cubicBezTo>
                  <a:cubicBezTo>
                    <a:pt x="72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6"/>
            <p:cNvSpPr/>
            <p:nvPr/>
          </p:nvSpPr>
          <p:spPr>
            <a:xfrm>
              <a:off x="2718175" y="20646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cubicBezTo>
                    <a:pt x="25" y="0"/>
                    <a:pt x="1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6"/>
            <p:cNvSpPr/>
            <p:nvPr/>
          </p:nvSpPr>
          <p:spPr>
            <a:xfrm>
              <a:off x="2729200" y="20753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6"/>
            <p:cNvSpPr/>
            <p:nvPr/>
          </p:nvSpPr>
          <p:spPr>
            <a:xfrm>
              <a:off x="2723850" y="2076150"/>
              <a:ext cx="675" cy="150"/>
            </a:xfrm>
            <a:custGeom>
              <a:avLst/>
              <a:gdLst/>
              <a:ahLst/>
              <a:cxnLst/>
              <a:rect l="l" t="t" r="r" b="b"/>
              <a:pathLst>
                <a:path w="27" h="6" extrusionOk="0">
                  <a:moveTo>
                    <a:pt x="21" y="0"/>
                  </a:moveTo>
                  <a:cubicBezTo>
                    <a:pt x="19" y="0"/>
                    <a:pt x="12" y="2"/>
                    <a:pt x="0" y="6"/>
                  </a:cubicBezTo>
                  <a:cubicBezTo>
                    <a:pt x="16" y="6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6"/>
            <p:cNvSpPr/>
            <p:nvPr/>
          </p:nvSpPr>
          <p:spPr>
            <a:xfrm>
              <a:off x="2725325" y="2075675"/>
              <a:ext cx="1725" cy="175"/>
            </a:xfrm>
            <a:custGeom>
              <a:avLst/>
              <a:gdLst/>
              <a:ahLst/>
              <a:cxnLst/>
              <a:rect l="l" t="t" r="r" b="b"/>
              <a:pathLst>
                <a:path w="69" h="7" extrusionOk="0">
                  <a:moveTo>
                    <a:pt x="48" y="1"/>
                  </a:moveTo>
                  <a:cubicBezTo>
                    <a:pt x="1" y="1"/>
                    <a:pt x="43" y="6"/>
                    <a:pt x="59" y="6"/>
                  </a:cubicBezTo>
                  <a:cubicBezTo>
                    <a:pt x="67" y="6"/>
                    <a:pt x="68" y="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6"/>
            <p:cNvSpPr/>
            <p:nvPr/>
          </p:nvSpPr>
          <p:spPr>
            <a:xfrm>
              <a:off x="2726225" y="2075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6"/>
            <p:cNvSpPr/>
            <p:nvPr/>
          </p:nvSpPr>
          <p:spPr>
            <a:xfrm>
              <a:off x="2728000" y="2075075"/>
              <a:ext cx="2125" cy="25"/>
            </a:xfrm>
            <a:custGeom>
              <a:avLst/>
              <a:gdLst/>
              <a:ahLst/>
              <a:cxnLst/>
              <a:rect l="l" t="t" r="r" b="b"/>
              <a:pathLst>
                <a:path w="85" h="1" extrusionOk="0">
                  <a:moveTo>
                    <a:pt x="25" y="1"/>
                  </a:moveTo>
                  <a:cubicBezTo>
                    <a:pt x="13" y="1"/>
                    <a:pt x="60" y="1"/>
                    <a:pt x="48" y="1"/>
                  </a:cubicBezTo>
                  <a:cubicBezTo>
                    <a:pt x="84" y="1"/>
                    <a:pt x="1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6"/>
            <p:cNvSpPr/>
            <p:nvPr/>
          </p:nvSpPr>
          <p:spPr>
            <a:xfrm>
              <a:off x="2723850" y="2075675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0" y="1"/>
                  </a:moveTo>
                  <a:cubicBezTo>
                    <a:pt x="48" y="1"/>
                    <a:pt x="48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6"/>
            <p:cNvSpPr/>
            <p:nvPr/>
          </p:nvSpPr>
          <p:spPr>
            <a:xfrm>
              <a:off x="2724425" y="20753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1"/>
                  </a:moveTo>
                  <a:cubicBezTo>
                    <a:pt x="25" y="1"/>
                    <a:pt x="13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6"/>
            <p:cNvSpPr/>
            <p:nvPr/>
          </p:nvSpPr>
          <p:spPr>
            <a:xfrm>
              <a:off x="2723850" y="2075375"/>
              <a:ext cx="600" cy="325"/>
            </a:xfrm>
            <a:custGeom>
              <a:avLst/>
              <a:gdLst/>
              <a:ahLst/>
              <a:cxnLst/>
              <a:rect l="l" t="t" r="r" b="b"/>
              <a:pathLst>
                <a:path w="24" h="13" extrusionOk="0">
                  <a:moveTo>
                    <a:pt x="0" y="13"/>
                  </a:moveTo>
                  <a:cubicBezTo>
                    <a:pt x="0" y="13"/>
                    <a:pt x="24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6"/>
            <p:cNvSpPr/>
            <p:nvPr/>
          </p:nvSpPr>
          <p:spPr>
            <a:xfrm>
              <a:off x="2723950" y="2074050"/>
              <a:ext cx="900" cy="175"/>
            </a:xfrm>
            <a:custGeom>
              <a:avLst/>
              <a:gdLst/>
              <a:ahLst/>
              <a:cxnLst/>
              <a:rect l="l" t="t" r="r" b="b"/>
              <a:pathLst>
                <a:path w="36" h="7" extrusionOk="0">
                  <a:moveTo>
                    <a:pt x="27" y="1"/>
                  </a:moveTo>
                  <a:cubicBezTo>
                    <a:pt x="16" y="1"/>
                    <a:pt x="0" y="6"/>
                    <a:pt x="32" y="6"/>
                  </a:cubicBezTo>
                  <a:cubicBezTo>
                    <a:pt x="36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6"/>
            <p:cNvSpPr/>
            <p:nvPr/>
          </p:nvSpPr>
          <p:spPr>
            <a:xfrm>
              <a:off x="2721950" y="2074700"/>
              <a:ext cx="1200" cy="200"/>
            </a:xfrm>
            <a:custGeom>
              <a:avLst/>
              <a:gdLst/>
              <a:ahLst/>
              <a:cxnLst/>
              <a:rect l="l" t="t" r="r" b="b"/>
              <a:pathLst>
                <a:path w="48" h="8" extrusionOk="0">
                  <a:moveTo>
                    <a:pt x="43" y="1"/>
                  </a:moveTo>
                  <a:cubicBezTo>
                    <a:pt x="42" y="1"/>
                    <a:pt x="34" y="2"/>
                    <a:pt x="17" y="4"/>
                  </a:cubicBezTo>
                  <a:cubicBezTo>
                    <a:pt x="4" y="7"/>
                    <a:pt x="0" y="8"/>
                    <a:pt x="2" y="8"/>
                  </a:cubicBezTo>
                  <a:cubicBezTo>
                    <a:pt x="6" y="8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6"/>
            <p:cNvSpPr/>
            <p:nvPr/>
          </p:nvSpPr>
          <p:spPr>
            <a:xfrm>
              <a:off x="2721150" y="207420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12"/>
                    <a:pt x="25" y="12"/>
                    <a:pt x="37" y="12"/>
                  </a:cubicBezTo>
                  <a:cubicBezTo>
                    <a:pt x="25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6"/>
            <p:cNvSpPr/>
            <p:nvPr/>
          </p:nvSpPr>
          <p:spPr>
            <a:xfrm>
              <a:off x="2723550" y="2073000"/>
              <a:ext cx="1800" cy="2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0" y="1"/>
                  </a:moveTo>
                  <a:cubicBezTo>
                    <a:pt x="12" y="1"/>
                    <a:pt x="60" y="1"/>
                    <a:pt x="72" y="1"/>
                  </a:cubicBezTo>
                  <a:cubicBezTo>
                    <a:pt x="48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6"/>
            <p:cNvSpPr/>
            <p:nvPr/>
          </p:nvSpPr>
          <p:spPr>
            <a:xfrm>
              <a:off x="2718775" y="2071525"/>
              <a:ext cx="1625" cy="150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1" y="0"/>
                  </a:moveTo>
                  <a:cubicBezTo>
                    <a:pt x="9" y="0"/>
                    <a:pt x="38" y="5"/>
                    <a:pt x="53" y="5"/>
                  </a:cubicBezTo>
                  <a:cubicBezTo>
                    <a:pt x="60" y="5"/>
                    <a:pt x="64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6"/>
            <p:cNvSpPr/>
            <p:nvPr/>
          </p:nvSpPr>
          <p:spPr>
            <a:xfrm>
              <a:off x="2717300" y="2067050"/>
              <a:ext cx="1500" cy="25"/>
            </a:xfrm>
            <a:custGeom>
              <a:avLst/>
              <a:gdLst/>
              <a:ahLst/>
              <a:cxnLst/>
              <a:rect l="l" t="t" r="r" b="b"/>
              <a:pathLst>
                <a:path w="60" h="1" extrusionOk="0">
                  <a:moveTo>
                    <a:pt x="0" y="1"/>
                  </a:moveTo>
                  <a:cubicBezTo>
                    <a:pt x="12" y="1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6"/>
            <p:cNvSpPr/>
            <p:nvPr/>
          </p:nvSpPr>
          <p:spPr>
            <a:xfrm>
              <a:off x="2718175" y="2065850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1" y="13"/>
                  </a:moveTo>
                  <a:cubicBezTo>
                    <a:pt x="49" y="1"/>
                    <a:pt x="49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6"/>
            <p:cNvSpPr/>
            <p:nvPr/>
          </p:nvSpPr>
          <p:spPr>
            <a:xfrm>
              <a:off x="2716700" y="2065275"/>
              <a:ext cx="1500" cy="25"/>
            </a:xfrm>
            <a:custGeom>
              <a:avLst/>
              <a:gdLst/>
              <a:ahLst/>
              <a:cxnLst/>
              <a:rect l="l" t="t" r="r" b="b"/>
              <a:pathLst>
                <a:path w="60" h="1" extrusionOk="0">
                  <a:moveTo>
                    <a:pt x="12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0" y="0"/>
                    <a:pt x="6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6"/>
            <p:cNvSpPr/>
            <p:nvPr/>
          </p:nvSpPr>
          <p:spPr>
            <a:xfrm>
              <a:off x="2754500" y="20792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2" y="1"/>
                  </a:moveTo>
                  <a:cubicBezTo>
                    <a:pt x="12" y="1"/>
                    <a:pt x="36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6"/>
            <p:cNvSpPr/>
            <p:nvPr/>
          </p:nvSpPr>
          <p:spPr>
            <a:xfrm>
              <a:off x="2752425" y="2078650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cubicBezTo>
                    <a:pt x="0" y="1"/>
                    <a:pt x="0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6"/>
            <p:cNvSpPr/>
            <p:nvPr/>
          </p:nvSpPr>
          <p:spPr>
            <a:xfrm>
              <a:off x="2752350" y="2078075"/>
              <a:ext cx="1175" cy="225"/>
            </a:xfrm>
            <a:custGeom>
              <a:avLst/>
              <a:gdLst/>
              <a:ahLst/>
              <a:cxnLst/>
              <a:rect l="l" t="t" r="r" b="b"/>
              <a:pathLst>
                <a:path w="47" h="9" extrusionOk="0">
                  <a:moveTo>
                    <a:pt x="27" y="0"/>
                  </a:moveTo>
                  <a:cubicBezTo>
                    <a:pt x="3" y="6"/>
                    <a:pt x="0" y="9"/>
                    <a:pt x="5" y="9"/>
                  </a:cubicBezTo>
                  <a:cubicBezTo>
                    <a:pt x="8" y="9"/>
                    <a:pt x="14" y="8"/>
                    <a:pt x="20" y="5"/>
                  </a:cubicBezTo>
                  <a:lnTo>
                    <a:pt x="20" y="5"/>
                  </a:lnTo>
                  <a:cubicBezTo>
                    <a:pt x="31" y="4"/>
                    <a:pt x="46" y="0"/>
                    <a:pt x="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6"/>
            <p:cNvSpPr/>
            <p:nvPr/>
          </p:nvSpPr>
          <p:spPr>
            <a:xfrm>
              <a:off x="2755400" y="2077775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12" y="12"/>
                  </a:moveTo>
                  <a:cubicBezTo>
                    <a:pt x="36" y="12"/>
                    <a:pt x="12" y="12"/>
                    <a:pt x="12" y="12"/>
                  </a:cubicBezTo>
                  <a:cubicBezTo>
                    <a:pt x="12" y="12"/>
                    <a:pt x="0" y="0"/>
                    <a:pt x="12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6"/>
            <p:cNvSpPr/>
            <p:nvPr/>
          </p:nvSpPr>
          <p:spPr>
            <a:xfrm>
              <a:off x="2755975" y="20780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6"/>
            <p:cNvSpPr/>
            <p:nvPr/>
          </p:nvSpPr>
          <p:spPr>
            <a:xfrm>
              <a:off x="2755700" y="2077625"/>
              <a:ext cx="1200" cy="175"/>
            </a:xfrm>
            <a:custGeom>
              <a:avLst/>
              <a:gdLst/>
              <a:ahLst/>
              <a:cxnLst/>
              <a:rect l="l" t="t" r="r" b="b"/>
              <a:pathLst>
                <a:path w="48" h="7" extrusionOk="0">
                  <a:moveTo>
                    <a:pt x="42" y="1"/>
                  </a:moveTo>
                  <a:cubicBezTo>
                    <a:pt x="40" y="1"/>
                    <a:pt x="28" y="2"/>
                    <a:pt x="0" y="6"/>
                  </a:cubicBezTo>
                  <a:cubicBezTo>
                    <a:pt x="16" y="6"/>
                    <a:pt x="48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6"/>
            <p:cNvSpPr/>
            <p:nvPr/>
          </p:nvSpPr>
          <p:spPr>
            <a:xfrm>
              <a:off x="2754500" y="20777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0"/>
                  </a:moveTo>
                  <a:lnTo>
                    <a:pt x="12" y="0"/>
                  </a:lnTo>
                  <a:cubicBezTo>
                    <a:pt x="24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6"/>
            <p:cNvSpPr/>
            <p:nvPr/>
          </p:nvSpPr>
          <p:spPr>
            <a:xfrm>
              <a:off x="2754200" y="20777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0"/>
                  </a:moveTo>
                  <a:cubicBezTo>
                    <a:pt x="1" y="0"/>
                    <a:pt x="24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6"/>
            <p:cNvSpPr/>
            <p:nvPr/>
          </p:nvSpPr>
          <p:spPr>
            <a:xfrm>
              <a:off x="2754200" y="2077775"/>
              <a:ext cx="925" cy="250"/>
            </a:xfrm>
            <a:custGeom>
              <a:avLst/>
              <a:gdLst/>
              <a:ahLst/>
              <a:cxnLst/>
              <a:rect l="l" t="t" r="r" b="b"/>
              <a:pathLst>
                <a:path w="37" h="10" extrusionOk="0">
                  <a:moveTo>
                    <a:pt x="1" y="0"/>
                  </a:moveTo>
                  <a:cubicBezTo>
                    <a:pt x="1" y="6"/>
                    <a:pt x="9" y="9"/>
                    <a:pt x="18" y="9"/>
                  </a:cubicBezTo>
                  <a:cubicBezTo>
                    <a:pt x="27" y="9"/>
                    <a:pt x="36" y="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6"/>
            <p:cNvSpPr/>
            <p:nvPr/>
          </p:nvSpPr>
          <p:spPr>
            <a:xfrm>
              <a:off x="2751200" y="2078075"/>
              <a:ext cx="750" cy="275"/>
            </a:xfrm>
            <a:custGeom>
              <a:avLst/>
              <a:gdLst/>
              <a:ahLst/>
              <a:cxnLst/>
              <a:rect l="l" t="t" r="r" b="b"/>
              <a:pathLst>
                <a:path w="30" h="11" extrusionOk="0">
                  <a:moveTo>
                    <a:pt x="13" y="0"/>
                  </a:moveTo>
                  <a:cubicBezTo>
                    <a:pt x="1" y="8"/>
                    <a:pt x="0" y="11"/>
                    <a:pt x="3" y="11"/>
                  </a:cubicBezTo>
                  <a:cubicBezTo>
                    <a:pt x="8" y="11"/>
                    <a:pt x="29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6"/>
            <p:cNvSpPr/>
            <p:nvPr/>
          </p:nvSpPr>
          <p:spPr>
            <a:xfrm>
              <a:off x="2754950" y="2077175"/>
              <a:ext cx="1350" cy="150"/>
            </a:xfrm>
            <a:custGeom>
              <a:avLst/>
              <a:gdLst/>
              <a:ahLst/>
              <a:cxnLst/>
              <a:rect l="l" t="t" r="r" b="b"/>
              <a:pathLst>
                <a:path w="54" h="6" extrusionOk="0">
                  <a:moveTo>
                    <a:pt x="54" y="0"/>
                  </a:moveTo>
                  <a:cubicBezTo>
                    <a:pt x="46" y="0"/>
                    <a:pt x="1" y="6"/>
                    <a:pt x="4" y="6"/>
                  </a:cubicBezTo>
                  <a:cubicBezTo>
                    <a:pt x="5" y="6"/>
                    <a:pt x="18" y="4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6"/>
            <p:cNvSpPr/>
            <p:nvPr/>
          </p:nvSpPr>
          <p:spPr>
            <a:xfrm>
              <a:off x="2754500" y="20771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2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6"/>
            <p:cNvSpPr/>
            <p:nvPr/>
          </p:nvSpPr>
          <p:spPr>
            <a:xfrm>
              <a:off x="2753000" y="2077475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1" y="0"/>
                  </a:moveTo>
                  <a:cubicBezTo>
                    <a:pt x="49" y="12"/>
                    <a:pt x="49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6"/>
            <p:cNvSpPr/>
            <p:nvPr/>
          </p:nvSpPr>
          <p:spPr>
            <a:xfrm>
              <a:off x="2755975" y="2076875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1" y="0"/>
                  </a:moveTo>
                  <a:cubicBezTo>
                    <a:pt x="49" y="12"/>
                    <a:pt x="49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6"/>
            <p:cNvSpPr/>
            <p:nvPr/>
          </p:nvSpPr>
          <p:spPr>
            <a:xfrm>
              <a:off x="2756225" y="2076500"/>
              <a:ext cx="1650" cy="175"/>
            </a:xfrm>
            <a:custGeom>
              <a:avLst/>
              <a:gdLst/>
              <a:ahLst/>
              <a:cxnLst/>
              <a:rect l="l" t="t" r="r" b="b"/>
              <a:pathLst>
                <a:path w="66" h="7" extrusionOk="0">
                  <a:moveTo>
                    <a:pt x="4" y="0"/>
                  </a:moveTo>
                  <a:cubicBezTo>
                    <a:pt x="0" y="0"/>
                    <a:pt x="2" y="1"/>
                    <a:pt x="15" y="4"/>
                  </a:cubicBezTo>
                  <a:cubicBezTo>
                    <a:pt x="40" y="6"/>
                    <a:pt x="52" y="7"/>
                    <a:pt x="55" y="7"/>
                  </a:cubicBezTo>
                  <a:cubicBezTo>
                    <a:pt x="65" y="7"/>
                    <a:pt x="14" y="0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6"/>
            <p:cNvSpPr/>
            <p:nvPr/>
          </p:nvSpPr>
          <p:spPr>
            <a:xfrm>
              <a:off x="2754775" y="2077175"/>
              <a:ext cx="950" cy="150"/>
            </a:xfrm>
            <a:custGeom>
              <a:avLst/>
              <a:gdLst/>
              <a:ahLst/>
              <a:cxnLst/>
              <a:rect l="l" t="t" r="r" b="b"/>
              <a:pathLst>
                <a:path w="38" h="6" extrusionOk="0">
                  <a:moveTo>
                    <a:pt x="37" y="0"/>
                  </a:moveTo>
                  <a:cubicBezTo>
                    <a:pt x="21" y="0"/>
                    <a:pt x="0" y="6"/>
                    <a:pt x="5" y="6"/>
                  </a:cubicBezTo>
                  <a:cubicBezTo>
                    <a:pt x="8" y="6"/>
                    <a:pt x="17" y="4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6"/>
            <p:cNvSpPr/>
            <p:nvPr/>
          </p:nvSpPr>
          <p:spPr>
            <a:xfrm>
              <a:off x="2754800" y="20768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6"/>
            <p:cNvSpPr/>
            <p:nvPr/>
          </p:nvSpPr>
          <p:spPr>
            <a:xfrm>
              <a:off x="2752125" y="2077325"/>
              <a:ext cx="1800" cy="175"/>
            </a:xfrm>
            <a:custGeom>
              <a:avLst/>
              <a:gdLst/>
              <a:ahLst/>
              <a:cxnLst/>
              <a:rect l="l" t="t" r="r" b="b"/>
              <a:pathLst>
                <a:path w="72" h="7" extrusionOk="0">
                  <a:moveTo>
                    <a:pt x="29" y="1"/>
                  </a:moveTo>
                  <a:cubicBezTo>
                    <a:pt x="21" y="1"/>
                    <a:pt x="12" y="2"/>
                    <a:pt x="0" y="6"/>
                  </a:cubicBezTo>
                  <a:lnTo>
                    <a:pt x="72" y="6"/>
                  </a:lnTo>
                  <a:cubicBezTo>
                    <a:pt x="56" y="6"/>
                    <a:pt x="45" y="1"/>
                    <a:pt x="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6"/>
            <p:cNvSpPr/>
            <p:nvPr/>
          </p:nvSpPr>
          <p:spPr>
            <a:xfrm>
              <a:off x="2752725" y="2077175"/>
              <a:ext cx="1800" cy="2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1" y="0"/>
                  </a:moveTo>
                  <a:cubicBezTo>
                    <a:pt x="60" y="0"/>
                    <a:pt x="0" y="0"/>
                    <a:pt x="71" y="0"/>
                  </a:cubicBezTo>
                  <a:cubicBezTo>
                    <a:pt x="71" y="0"/>
                    <a:pt x="60" y="0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6"/>
            <p:cNvSpPr/>
            <p:nvPr/>
          </p:nvSpPr>
          <p:spPr>
            <a:xfrm>
              <a:off x="2753600" y="20771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6"/>
            <p:cNvSpPr/>
            <p:nvPr/>
          </p:nvSpPr>
          <p:spPr>
            <a:xfrm>
              <a:off x="2754900" y="2076575"/>
              <a:ext cx="225" cy="150"/>
            </a:xfrm>
            <a:custGeom>
              <a:avLst/>
              <a:gdLst/>
              <a:ahLst/>
              <a:cxnLst/>
              <a:rect l="l" t="t" r="r" b="b"/>
              <a:pathLst>
                <a:path w="9" h="6" extrusionOk="0">
                  <a:moveTo>
                    <a:pt x="8" y="1"/>
                  </a:moveTo>
                  <a:cubicBezTo>
                    <a:pt x="0" y="1"/>
                    <a:pt x="3" y="6"/>
                    <a:pt x="6" y="6"/>
                  </a:cubicBezTo>
                  <a:cubicBezTo>
                    <a:pt x="7" y="6"/>
                    <a:pt x="8" y="4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6"/>
            <p:cNvSpPr/>
            <p:nvPr/>
          </p:nvSpPr>
          <p:spPr>
            <a:xfrm>
              <a:off x="2754800" y="2076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6"/>
            <p:cNvSpPr/>
            <p:nvPr/>
          </p:nvSpPr>
          <p:spPr>
            <a:xfrm>
              <a:off x="2754500" y="20762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6"/>
            <p:cNvSpPr/>
            <p:nvPr/>
          </p:nvSpPr>
          <p:spPr>
            <a:xfrm>
              <a:off x="2754200" y="20765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2"/>
                  </a:moveTo>
                  <a:cubicBezTo>
                    <a:pt x="1" y="1"/>
                    <a:pt x="12" y="12"/>
                    <a:pt x="12" y="12"/>
                  </a:cubicBezTo>
                  <a:cubicBezTo>
                    <a:pt x="1" y="1"/>
                    <a:pt x="12" y="12"/>
                    <a:pt x="12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6"/>
            <p:cNvSpPr/>
            <p:nvPr/>
          </p:nvSpPr>
          <p:spPr>
            <a:xfrm>
              <a:off x="2755100" y="20765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2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12" y="1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6"/>
            <p:cNvSpPr/>
            <p:nvPr/>
          </p:nvSpPr>
          <p:spPr>
            <a:xfrm>
              <a:off x="2755100" y="20768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6"/>
            <p:cNvSpPr/>
            <p:nvPr/>
          </p:nvSpPr>
          <p:spPr>
            <a:xfrm>
              <a:off x="2753900" y="207687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48" y="0"/>
                  </a:moveTo>
                  <a:cubicBezTo>
                    <a:pt x="1" y="0"/>
                    <a:pt x="36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6"/>
            <p:cNvSpPr/>
            <p:nvPr/>
          </p:nvSpPr>
          <p:spPr>
            <a:xfrm>
              <a:off x="2749450" y="2075975"/>
              <a:ext cx="5075" cy="400"/>
            </a:xfrm>
            <a:custGeom>
              <a:avLst/>
              <a:gdLst/>
              <a:ahLst/>
              <a:cxnLst/>
              <a:rect l="l" t="t" r="r" b="b"/>
              <a:pathLst>
                <a:path w="203" h="16" extrusionOk="0">
                  <a:moveTo>
                    <a:pt x="0" y="1"/>
                  </a:moveTo>
                  <a:cubicBezTo>
                    <a:pt x="5" y="1"/>
                    <a:pt x="9" y="1"/>
                    <a:pt x="12" y="1"/>
                  </a:cubicBezTo>
                  <a:lnTo>
                    <a:pt x="12" y="1"/>
                  </a:lnTo>
                  <a:cubicBezTo>
                    <a:pt x="12" y="1"/>
                    <a:pt x="12" y="1"/>
                    <a:pt x="12" y="1"/>
                  </a:cubicBezTo>
                  <a:close/>
                  <a:moveTo>
                    <a:pt x="12" y="1"/>
                  </a:moveTo>
                  <a:cubicBezTo>
                    <a:pt x="16" y="1"/>
                    <a:pt x="26" y="2"/>
                    <a:pt x="39" y="4"/>
                  </a:cubicBezTo>
                  <a:lnTo>
                    <a:pt x="39" y="4"/>
                  </a:lnTo>
                  <a:cubicBezTo>
                    <a:pt x="42" y="1"/>
                    <a:pt x="34" y="1"/>
                    <a:pt x="12" y="1"/>
                  </a:cubicBezTo>
                  <a:close/>
                  <a:moveTo>
                    <a:pt x="39" y="4"/>
                  </a:moveTo>
                  <a:cubicBezTo>
                    <a:pt x="37" y="6"/>
                    <a:pt x="32" y="9"/>
                    <a:pt x="24" y="13"/>
                  </a:cubicBezTo>
                  <a:lnTo>
                    <a:pt x="94" y="13"/>
                  </a:lnTo>
                  <a:cubicBezTo>
                    <a:pt x="78" y="10"/>
                    <a:pt x="56" y="7"/>
                    <a:pt x="39" y="4"/>
                  </a:cubicBezTo>
                  <a:close/>
                  <a:moveTo>
                    <a:pt x="149" y="4"/>
                  </a:moveTo>
                  <a:cubicBezTo>
                    <a:pt x="134" y="4"/>
                    <a:pt x="119" y="6"/>
                    <a:pt x="103" y="10"/>
                  </a:cubicBezTo>
                  <a:lnTo>
                    <a:pt x="103" y="10"/>
                  </a:lnTo>
                  <a:cubicBezTo>
                    <a:pt x="102" y="9"/>
                    <a:pt x="98" y="7"/>
                    <a:pt x="95" y="7"/>
                  </a:cubicBezTo>
                  <a:cubicBezTo>
                    <a:pt x="93" y="7"/>
                    <a:pt x="91" y="9"/>
                    <a:pt x="95" y="13"/>
                  </a:cubicBezTo>
                  <a:cubicBezTo>
                    <a:pt x="98" y="12"/>
                    <a:pt x="101" y="11"/>
                    <a:pt x="103" y="10"/>
                  </a:cubicBezTo>
                  <a:lnTo>
                    <a:pt x="103" y="10"/>
                  </a:lnTo>
                  <a:cubicBezTo>
                    <a:pt x="104" y="11"/>
                    <a:pt x="103" y="13"/>
                    <a:pt x="95" y="13"/>
                  </a:cubicBezTo>
                  <a:lnTo>
                    <a:pt x="202" y="13"/>
                  </a:lnTo>
                  <a:cubicBezTo>
                    <a:pt x="185" y="7"/>
                    <a:pt x="167" y="4"/>
                    <a:pt x="149" y="4"/>
                  </a:cubicBezTo>
                  <a:close/>
                  <a:moveTo>
                    <a:pt x="94" y="13"/>
                  </a:moveTo>
                  <a:cubicBezTo>
                    <a:pt x="106" y="15"/>
                    <a:pt x="115" y="16"/>
                    <a:pt x="115" y="16"/>
                  </a:cubicBezTo>
                  <a:cubicBezTo>
                    <a:pt x="115" y="16"/>
                    <a:pt x="110" y="15"/>
                    <a:pt x="9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6"/>
            <p:cNvSpPr/>
            <p:nvPr/>
          </p:nvSpPr>
          <p:spPr>
            <a:xfrm>
              <a:off x="2754600" y="2076150"/>
              <a:ext cx="1600" cy="150"/>
            </a:xfrm>
            <a:custGeom>
              <a:avLst/>
              <a:gdLst/>
              <a:ahLst/>
              <a:cxnLst/>
              <a:rect l="l" t="t" r="r" b="b"/>
              <a:pathLst>
                <a:path w="64" h="6" extrusionOk="0">
                  <a:moveTo>
                    <a:pt x="16" y="0"/>
                  </a:moveTo>
                  <a:cubicBezTo>
                    <a:pt x="7" y="0"/>
                    <a:pt x="0" y="2"/>
                    <a:pt x="8" y="6"/>
                  </a:cubicBezTo>
                  <a:cubicBezTo>
                    <a:pt x="64" y="6"/>
                    <a:pt x="35" y="0"/>
                    <a:pt x="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6"/>
            <p:cNvSpPr/>
            <p:nvPr/>
          </p:nvSpPr>
          <p:spPr>
            <a:xfrm>
              <a:off x="2752425" y="2076450"/>
              <a:ext cx="2700" cy="275"/>
            </a:xfrm>
            <a:custGeom>
              <a:avLst/>
              <a:gdLst/>
              <a:ahLst/>
              <a:cxnLst/>
              <a:rect l="l" t="t" r="r" b="b"/>
              <a:pathLst>
                <a:path w="108" h="11" extrusionOk="0">
                  <a:moveTo>
                    <a:pt x="41" y="0"/>
                  </a:moveTo>
                  <a:cubicBezTo>
                    <a:pt x="27" y="0"/>
                    <a:pt x="12" y="2"/>
                    <a:pt x="0" y="6"/>
                  </a:cubicBezTo>
                  <a:cubicBezTo>
                    <a:pt x="4" y="9"/>
                    <a:pt x="16" y="11"/>
                    <a:pt x="31" y="11"/>
                  </a:cubicBezTo>
                  <a:cubicBezTo>
                    <a:pt x="60" y="11"/>
                    <a:pt x="99" y="6"/>
                    <a:pt x="107" y="6"/>
                  </a:cubicBezTo>
                  <a:cubicBezTo>
                    <a:pt x="99" y="6"/>
                    <a:pt x="70" y="0"/>
                    <a:pt x="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2752725" y="207717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2750350" y="2077175"/>
              <a:ext cx="1200" cy="375"/>
            </a:xfrm>
            <a:custGeom>
              <a:avLst/>
              <a:gdLst/>
              <a:ahLst/>
              <a:cxnLst/>
              <a:rect l="l" t="t" r="r" b="b"/>
              <a:pathLst>
                <a:path w="48" h="15" extrusionOk="0">
                  <a:moveTo>
                    <a:pt x="24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3" y="4"/>
                  </a:moveTo>
                  <a:cubicBezTo>
                    <a:pt x="2" y="11"/>
                    <a:pt x="0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2751225" y="2076875"/>
              <a:ext cx="1500" cy="25"/>
            </a:xfrm>
            <a:custGeom>
              <a:avLst/>
              <a:gdLst/>
              <a:ahLst/>
              <a:cxnLst/>
              <a:rect l="l" t="t" r="r" b="b"/>
              <a:pathLst>
                <a:path w="60" h="1" extrusionOk="0">
                  <a:moveTo>
                    <a:pt x="60" y="0"/>
                  </a:moveTo>
                  <a:cubicBezTo>
                    <a:pt x="12" y="0"/>
                    <a:pt x="0" y="0"/>
                    <a:pt x="60" y="0"/>
                  </a:cubicBezTo>
                  <a:cubicBezTo>
                    <a:pt x="60" y="0"/>
                    <a:pt x="36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6"/>
            <p:cNvSpPr/>
            <p:nvPr/>
          </p:nvSpPr>
          <p:spPr>
            <a:xfrm>
              <a:off x="2754500" y="2076150"/>
              <a:ext cx="1450" cy="150"/>
            </a:xfrm>
            <a:custGeom>
              <a:avLst/>
              <a:gdLst/>
              <a:ahLst/>
              <a:cxnLst/>
              <a:rect l="l" t="t" r="r" b="b"/>
              <a:pathLst>
                <a:path w="58" h="6" extrusionOk="0">
                  <a:moveTo>
                    <a:pt x="53" y="0"/>
                  </a:moveTo>
                  <a:cubicBezTo>
                    <a:pt x="45" y="0"/>
                    <a:pt x="0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6"/>
            <p:cNvSpPr/>
            <p:nvPr/>
          </p:nvSpPr>
          <p:spPr>
            <a:xfrm>
              <a:off x="2755100" y="2075975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cubicBezTo>
                    <a:pt x="36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>
              <a:off x="2754800" y="2071600"/>
              <a:ext cx="1350" cy="250"/>
            </a:xfrm>
            <a:custGeom>
              <a:avLst/>
              <a:gdLst/>
              <a:ahLst/>
              <a:cxnLst/>
              <a:rect l="l" t="t" r="r" b="b"/>
              <a:pathLst>
                <a:path w="54" h="10" extrusionOk="0">
                  <a:moveTo>
                    <a:pt x="18" y="0"/>
                  </a:moveTo>
                  <a:cubicBezTo>
                    <a:pt x="15" y="0"/>
                    <a:pt x="6" y="3"/>
                    <a:pt x="0" y="9"/>
                  </a:cubicBezTo>
                  <a:cubicBezTo>
                    <a:pt x="48" y="3"/>
                    <a:pt x="54" y="0"/>
                    <a:pt x="45" y="0"/>
                  </a:cubicBezTo>
                  <a:cubicBezTo>
                    <a:pt x="38" y="0"/>
                    <a:pt x="23" y="2"/>
                    <a:pt x="11" y="5"/>
                  </a:cubicBezTo>
                  <a:lnTo>
                    <a:pt x="11" y="5"/>
                  </a:lnTo>
                  <a:cubicBezTo>
                    <a:pt x="19" y="2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>
              <a:off x="2749725" y="2068700"/>
              <a:ext cx="1525" cy="150"/>
            </a:xfrm>
            <a:custGeom>
              <a:avLst/>
              <a:gdLst/>
              <a:ahLst/>
              <a:cxnLst/>
              <a:rect l="l" t="t" r="r" b="b"/>
              <a:pathLst>
                <a:path w="61" h="6" extrusionOk="0">
                  <a:moveTo>
                    <a:pt x="13" y="1"/>
                  </a:moveTo>
                  <a:cubicBezTo>
                    <a:pt x="5" y="1"/>
                    <a:pt x="1" y="2"/>
                    <a:pt x="13" y="6"/>
                  </a:cubicBezTo>
                  <a:cubicBezTo>
                    <a:pt x="60" y="6"/>
                    <a:pt x="29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>
              <a:off x="2744075" y="206437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" y="0"/>
                  </a:moveTo>
                  <a:cubicBezTo>
                    <a:pt x="1" y="12"/>
                    <a:pt x="13" y="12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2753900" y="2073900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48" y="0"/>
                  </a:moveTo>
                  <a:cubicBezTo>
                    <a:pt x="36" y="12"/>
                    <a:pt x="1" y="12"/>
                    <a:pt x="36" y="12"/>
                  </a:cubicBezTo>
                  <a:cubicBezTo>
                    <a:pt x="48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>
              <a:off x="2755100" y="2073900"/>
              <a:ext cx="425" cy="150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0" y="0"/>
                  </a:moveTo>
                  <a:cubicBezTo>
                    <a:pt x="0" y="4"/>
                    <a:pt x="3" y="6"/>
                    <a:pt x="6" y="6"/>
                  </a:cubicBezTo>
                  <a:cubicBezTo>
                    <a:pt x="11" y="6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6"/>
            <p:cNvSpPr/>
            <p:nvPr/>
          </p:nvSpPr>
          <p:spPr>
            <a:xfrm>
              <a:off x="2750025" y="207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6"/>
            <p:cNvSpPr/>
            <p:nvPr/>
          </p:nvSpPr>
          <p:spPr>
            <a:xfrm>
              <a:off x="2755400" y="207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2755200" y="2075250"/>
              <a:ext cx="225" cy="150"/>
            </a:xfrm>
            <a:custGeom>
              <a:avLst/>
              <a:gdLst/>
              <a:ahLst/>
              <a:cxnLst/>
              <a:rect l="l" t="t" r="r" b="b"/>
              <a:pathLst>
                <a:path w="9" h="6" extrusionOk="0">
                  <a:moveTo>
                    <a:pt x="6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2747350" y="206200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3" y="0"/>
                  </a:moveTo>
                  <a:cubicBezTo>
                    <a:pt x="13" y="0"/>
                    <a:pt x="13" y="0"/>
                    <a:pt x="25" y="0"/>
                  </a:cubicBez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6"/>
            <p:cNvSpPr/>
            <p:nvPr/>
          </p:nvSpPr>
          <p:spPr>
            <a:xfrm>
              <a:off x="2746450" y="2070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6"/>
            <p:cNvSpPr/>
            <p:nvPr/>
          </p:nvSpPr>
          <p:spPr>
            <a:xfrm>
              <a:off x="2745875" y="2070625"/>
              <a:ext cx="3000" cy="25"/>
            </a:xfrm>
            <a:custGeom>
              <a:avLst/>
              <a:gdLst/>
              <a:ahLst/>
              <a:cxnLst/>
              <a:rect l="l" t="t" r="r" b="b"/>
              <a:pathLst>
                <a:path w="120" h="1" extrusionOk="0">
                  <a:moveTo>
                    <a:pt x="0" y="0"/>
                  </a:moveTo>
                  <a:cubicBezTo>
                    <a:pt x="36" y="0"/>
                    <a:pt x="72" y="0"/>
                    <a:pt x="119" y="0"/>
                  </a:cubicBezTo>
                  <a:cubicBezTo>
                    <a:pt x="84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6"/>
            <p:cNvSpPr/>
            <p:nvPr/>
          </p:nvSpPr>
          <p:spPr>
            <a:xfrm>
              <a:off x="2742900" y="2056925"/>
              <a:ext cx="14000" cy="18850"/>
            </a:xfrm>
            <a:custGeom>
              <a:avLst/>
              <a:gdLst/>
              <a:ahLst/>
              <a:cxnLst/>
              <a:rect l="l" t="t" r="r" b="b"/>
              <a:pathLst>
                <a:path w="560" h="754" extrusionOk="0">
                  <a:moveTo>
                    <a:pt x="131" y="144"/>
                  </a:moveTo>
                  <a:cubicBezTo>
                    <a:pt x="143" y="145"/>
                    <a:pt x="153" y="147"/>
                    <a:pt x="162" y="148"/>
                  </a:cubicBezTo>
                  <a:lnTo>
                    <a:pt x="162" y="148"/>
                  </a:lnTo>
                  <a:cubicBezTo>
                    <a:pt x="164" y="147"/>
                    <a:pt x="166" y="147"/>
                    <a:pt x="168" y="147"/>
                  </a:cubicBezTo>
                  <a:cubicBezTo>
                    <a:pt x="173" y="147"/>
                    <a:pt x="180" y="148"/>
                    <a:pt x="190" y="149"/>
                  </a:cubicBezTo>
                  <a:lnTo>
                    <a:pt x="190" y="149"/>
                  </a:lnTo>
                  <a:cubicBezTo>
                    <a:pt x="189" y="147"/>
                    <a:pt x="192" y="146"/>
                    <a:pt x="198" y="145"/>
                  </a:cubicBezTo>
                  <a:lnTo>
                    <a:pt x="198" y="145"/>
                  </a:lnTo>
                  <a:cubicBezTo>
                    <a:pt x="198" y="144"/>
                    <a:pt x="197" y="144"/>
                    <a:pt x="196" y="144"/>
                  </a:cubicBezTo>
                  <a:close/>
                  <a:moveTo>
                    <a:pt x="441" y="179"/>
                  </a:moveTo>
                  <a:lnTo>
                    <a:pt x="429" y="191"/>
                  </a:lnTo>
                  <a:lnTo>
                    <a:pt x="429" y="191"/>
                  </a:lnTo>
                  <a:cubicBezTo>
                    <a:pt x="441" y="189"/>
                    <a:pt x="457" y="187"/>
                    <a:pt x="464" y="179"/>
                  </a:cubicBezTo>
                  <a:close/>
                  <a:moveTo>
                    <a:pt x="143" y="215"/>
                  </a:moveTo>
                  <a:cubicBezTo>
                    <a:pt x="142" y="215"/>
                    <a:pt x="142" y="215"/>
                    <a:pt x="141" y="215"/>
                  </a:cubicBezTo>
                  <a:lnTo>
                    <a:pt x="141" y="215"/>
                  </a:lnTo>
                  <a:cubicBezTo>
                    <a:pt x="146" y="215"/>
                    <a:pt x="150" y="215"/>
                    <a:pt x="155" y="215"/>
                  </a:cubicBezTo>
                  <a:close/>
                  <a:moveTo>
                    <a:pt x="141" y="215"/>
                  </a:moveTo>
                  <a:lnTo>
                    <a:pt x="141" y="215"/>
                  </a:lnTo>
                  <a:cubicBezTo>
                    <a:pt x="122" y="215"/>
                    <a:pt x="103" y="217"/>
                    <a:pt x="83" y="227"/>
                  </a:cubicBezTo>
                  <a:cubicBezTo>
                    <a:pt x="95" y="227"/>
                    <a:pt x="128" y="216"/>
                    <a:pt x="141" y="215"/>
                  </a:cubicBezTo>
                  <a:close/>
                  <a:moveTo>
                    <a:pt x="48" y="286"/>
                  </a:moveTo>
                  <a:cubicBezTo>
                    <a:pt x="49" y="287"/>
                    <a:pt x="49" y="287"/>
                    <a:pt x="50" y="287"/>
                  </a:cubicBezTo>
                  <a:lnTo>
                    <a:pt x="50" y="287"/>
                  </a:lnTo>
                  <a:cubicBezTo>
                    <a:pt x="49" y="287"/>
                    <a:pt x="48" y="286"/>
                    <a:pt x="48" y="286"/>
                  </a:cubicBezTo>
                  <a:close/>
                  <a:moveTo>
                    <a:pt x="118" y="418"/>
                  </a:moveTo>
                  <a:cubicBezTo>
                    <a:pt x="122" y="420"/>
                    <a:pt x="121" y="420"/>
                    <a:pt x="117" y="420"/>
                  </a:cubicBezTo>
                  <a:lnTo>
                    <a:pt x="117" y="420"/>
                  </a:lnTo>
                  <a:cubicBezTo>
                    <a:pt x="117" y="420"/>
                    <a:pt x="118" y="419"/>
                    <a:pt x="118" y="418"/>
                  </a:cubicBezTo>
                  <a:close/>
                  <a:moveTo>
                    <a:pt x="197" y="466"/>
                  </a:moveTo>
                  <a:cubicBezTo>
                    <a:pt x="250" y="469"/>
                    <a:pt x="308" y="477"/>
                    <a:pt x="357" y="477"/>
                  </a:cubicBezTo>
                  <a:cubicBezTo>
                    <a:pt x="329" y="480"/>
                    <a:pt x="312" y="482"/>
                    <a:pt x="298" y="482"/>
                  </a:cubicBezTo>
                  <a:cubicBezTo>
                    <a:pt x="267" y="482"/>
                    <a:pt x="259" y="474"/>
                    <a:pt x="197" y="466"/>
                  </a:cubicBezTo>
                  <a:close/>
                  <a:moveTo>
                    <a:pt x="182" y="505"/>
                  </a:moveTo>
                  <a:lnTo>
                    <a:pt x="182" y="505"/>
                  </a:lnTo>
                  <a:cubicBezTo>
                    <a:pt x="184" y="505"/>
                    <a:pt x="185" y="506"/>
                    <a:pt x="187" y="507"/>
                  </a:cubicBezTo>
                  <a:lnTo>
                    <a:pt x="187" y="507"/>
                  </a:lnTo>
                  <a:cubicBezTo>
                    <a:pt x="185" y="506"/>
                    <a:pt x="183" y="505"/>
                    <a:pt x="182" y="505"/>
                  </a:cubicBezTo>
                  <a:close/>
                  <a:moveTo>
                    <a:pt x="167" y="644"/>
                  </a:moveTo>
                  <a:cubicBezTo>
                    <a:pt x="167" y="648"/>
                    <a:pt x="177" y="649"/>
                    <a:pt x="188" y="649"/>
                  </a:cubicBezTo>
                  <a:cubicBezTo>
                    <a:pt x="209" y="649"/>
                    <a:pt x="230" y="644"/>
                    <a:pt x="167" y="644"/>
                  </a:cubicBezTo>
                  <a:close/>
                  <a:moveTo>
                    <a:pt x="214" y="679"/>
                  </a:moveTo>
                  <a:cubicBezTo>
                    <a:pt x="219" y="681"/>
                    <a:pt x="224" y="681"/>
                    <a:pt x="228" y="682"/>
                  </a:cubicBezTo>
                  <a:lnTo>
                    <a:pt x="228" y="682"/>
                  </a:lnTo>
                  <a:cubicBezTo>
                    <a:pt x="224" y="681"/>
                    <a:pt x="220" y="680"/>
                    <a:pt x="214" y="679"/>
                  </a:cubicBezTo>
                  <a:close/>
                  <a:moveTo>
                    <a:pt x="226" y="679"/>
                  </a:moveTo>
                  <a:cubicBezTo>
                    <a:pt x="231" y="681"/>
                    <a:pt x="235" y="682"/>
                    <a:pt x="239" y="683"/>
                  </a:cubicBezTo>
                  <a:lnTo>
                    <a:pt x="239" y="683"/>
                  </a:lnTo>
                  <a:cubicBezTo>
                    <a:pt x="239" y="683"/>
                    <a:pt x="240" y="683"/>
                    <a:pt x="240" y="683"/>
                  </a:cubicBezTo>
                  <a:cubicBezTo>
                    <a:pt x="248" y="683"/>
                    <a:pt x="255" y="682"/>
                    <a:pt x="261" y="681"/>
                  </a:cubicBezTo>
                  <a:lnTo>
                    <a:pt x="261" y="681"/>
                  </a:lnTo>
                  <a:cubicBezTo>
                    <a:pt x="250" y="680"/>
                    <a:pt x="238" y="679"/>
                    <a:pt x="226" y="679"/>
                  </a:cubicBezTo>
                  <a:close/>
                  <a:moveTo>
                    <a:pt x="228" y="682"/>
                  </a:moveTo>
                  <a:lnTo>
                    <a:pt x="228" y="682"/>
                  </a:lnTo>
                  <a:cubicBezTo>
                    <a:pt x="269" y="691"/>
                    <a:pt x="182" y="691"/>
                    <a:pt x="179" y="691"/>
                  </a:cubicBezTo>
                  <a:lnTo>
                    <a:pt x="179" y="691"/>
                  </a:lnTo>
                  <a:cubicBezTo>
                    <a:pt x="195" y="691"/>
                    <a:pt x="210" y="686"/>
                    <a:pt x="205" y="686"/>
                  </a:cubicBezTo>
                  <a:cubicBezTo>
                    <a:pt x="203" y="686"/>
                    <a:pt x="195" y="687"/>
                    <a:pt x="179" y="691"/>
                  </a:cubicBezTo>
                  <a:cubicBezTo>
                    <a:pt x="161" y="691"/>
                    <a:pt x="197" y="694"/>
                    <a:pt x="225" y="694"/>
                  </a:cubicBezTo>
                  <a:cubicBezTo>
                    <a:pt x="250" y="694"/>
                    <a:pt x="270" y="692"/>
                    <a:pt x="239" y="683"/>
                  </a:cubicBezTo>
                  <a:lnTo>
                    <a:pt x="239" y="683"/>
                  </a:lnTo>
                  <a:cubicBezTo>
                    <a:pt x="235" y="683"/>
                    <a:pt x="232" y="682"/>
                    <a:pt x="228" y="682"/>
                  </a:cubicBezTo>
                  <a:close/>
                  <a:moveTo>
                    <a:pt x="333" y="703"/>
                  </a:moveTo>
                  <a:lnTo>
                    <a:pt x="333" y="703"/>
                  </a:lnTo>
                  <a:cubicBezTo>
                    <a:pt x="329" y="705"/>
                    <a:pt x="325" y="707"/>
                    <a:pt x="321" y="709"/>
                  </a:cubicBezTo>
                  <a:lnTo>
                    <a:pt x="321" y="709"/>
                  </a:lnTo>
                  <a:cubicBezTo>
                    <a:pt x="330" y="707"/>
                    <a:pt x="335" y="705"/>
                    <a:pt x="333" y="703"/>
                  </a:cubicBezTo>
                  <a:close/>
                  <a:moveTo>
                    <a:pt x="381" y="1"/>
                  </a:moveTo>
                  <a:cubicBezTo>
                    <a:pt x="310" y="1"/>
                    <a:pt x="179" y="25"/>
                    <a:pt x="155" y="25"/>
                  </a:cubicBezTo>
                  <a:cubicBezTo>
                    <a:pt x="214" y="25"/>
                    <a:pt x="143" y="48"/>
                    <a:pt x="131" y="48"/>
                  </a:cubicBezTo>
                  <a:cubicBezTo>
                    <a:pt x="143" y="48"/>
                    <a:pt x="203" y="48"/>
                    <a:pt x="143" y="60"/>
                  </a:cubicBezTo>
                  <a:cubicBezTo>
                    <a:pt x="155" y="60"/>
                    <a:pt x="179" y="48"/>
                    <a:pt x="203" y="48"/>
                  </a:cubicBezTo>
                  <a:cubicBezTo>
                    <a:pt x="171" y="56"/>
                    <a:pt x="166" y="64"/>
                    <a:pt x="152" y="68"/>
                  </a:cubicBezTo>
                  <a:lnTo>
                    <a:pt x="152" y="68"/>
                  </a:lnTo>
                  <a:cubicBezTo>
                    <a:pt x="149" y="69"/>
                    <a:pt x="147" y="70"/>
                    <a:pt x="144" y="70"/>
                  </a:cubicBezTo>
                  <a:lnTo>
                    <a:pt x="144" y="70"/>
                  </a:lnTo>
                  <a:cubicBezTo>
                    <a:pt x="138" y="72"/>
                    <a:pt x="130" y="72"/>
                    <a:pt x="119" y="72"/>
                  </a:cubicBezTo>
                  <a:lnTo>
                    <a:pt x="137" y="72"/>
                  </a:lnTo>
                  <a:cubicBezTo>
                    <a:pt x="117" y="78"/>
                    <a:pt x="95" y="84"/>
                    <a:pt x="95" y="84"/>
                  </a:cubicBezTo>
                  <a:cubicBezTo>
                    <a:pt x="116" y="94"/>
                    <a:pt x="145" y="122"/>
                    <a:pt x="168" y="122"/>
                  </a:cubicBezTo>
                  <a:cubicBezTo>
                    <a:pt x="169" y="122"/>
                    <a:pt x="170" y="122"/>
                    <a:pt x="171" y="122"/>
                  </a:cubicBezTo>
                  <a:lnTo>
                    <a:pt x="171" y="122"/>
                  </a:lnTo>
                  <a:cubicBezTo>
                    <a:pt x="157" y="128"/>
                    <a:pt x="180" y="137"/>
                    <a:pt x="196" y="144"/>
                  </a:cubicBezTo>
                  <a:lnTo>
                    <a:pt x="214" y="144"/>
                  </a:lnTo>
                  <a:cubicBezTo>
                    <a:pt x="208" y="144"/>
                    <a:pt x="202" y="144"/>
                    <a:pt x="198" y="145"/>
                  </a:cubicBezTo>
                  <a:lnTo>
                    <a:pt x="198" y="145"/>
                  </a:lnTo>
                  <a:cubicBezTo>
                    <a:pt x="206" y="148"/>
                    <a:pt x="212" y="150"/>
                    <a:pt x="209" y="151"/>
                  </a:cubicBezTo>
                  <a:lnTo>
                    <a:pt x="209" y="151"/>
                  </a:lnTo>
                  <a:cubicBezTo>
                    <a:pt x="202" y="150"/>
                    <a:pt x="195" y="149"/>
                    <a:pt x="190" y="149"/>
                  </a:cubicBezTo>
                  <a:lnTo>
                    <a:pt x="190" y="149"/>
                  </a:lnTo>
                  <a:cubicBezTo>
                    <a:pt x="190" y="150"/>
                    <a:pt x="191" y="150"/>
                    <a:pt x="193" y="151"/>
                  </a:cubicBezTo>
                  <a:lnTo>
                    <a:pt x="193" y="151"/>
                  </a:lnTo>
                  <a:cubicBezTo>
                    <a:pt x="186" y="150"/>
                    <a:pt x="176" y="149"/>
                    <a:pt x="162" y="148"/>
                  </a:cubicBezTo>
                  <a:lnTo>
                    <a:pt x="162" y="148"/>
                  </a:lnTo>
                  <a:cubicBezTo>
                    <a:pt x="143" y="150"/>
                    <a:pt x="189" y="167"/>
                    <a:pt x="131" y="167"/>
                  </a:cubicBezTo>
                  <a:cubicBezTo>
                    <a:pt x="139" y="167"/>
                    <a:pt x="184" y="173"/>
                    <a:pt x="217" y="173"/>
                  </a:cubicBezTo>
                  <a:cubicBezTo>
                    <a:pt x="233" y="173"/>
                    <a:pt x="246" y="171"/>
                    <a:pt x="250" y="167"/>
                  </a:cubicBezTo>
                  <a:lnTo>
                    <a:pt x="250" y="167"/>
                  </a:lnTo>
                  <a:cubicBezTo>
                    <a:pt x="238" y="179"/>
                    <a:pt x="143" y="179"/>
                    <a:pt x="143" y="179"/>
                  </a:cubicBezTo>
                  <a:cubicBezTo>
                    <a:pt x="143" y="191"/>
                    <a:pt x="143" y="191"/>
                    <a:pt x="131" y="191"/>
                  </a:cubicBezTo>
                  <a:cubicBezTo>
                    <a:pt x="163" y="191"/>
                    <a:pt x="178" y="198"/>
                    <a:pt x="190" y="203"/>
                  </a:cubicBezTo>
                  <a:lnTo>
                    <a:pt x="190" y="203"/>
                  </a:lnTo>
                  <a:cubicBezTo>
                    <a:pt x="168" y="202"/>
                    <a:pt x="147" y="199"/>
                    <a:pt x="131" y="191"/>
                  </a:cubicBezTo>
                  <a:lnTo>
                    <a:pt x="131" y="191"/>
                  </a:lnTo>
                  <a:cubicBezTo>
                    <a:pt x="143" y="203"/>
                    <a:pt x="143" y="203"/>
                    <a:pt x="107" y="203"/>
                  </a:cubicBezTo>
                  <a:cubicBezTo>
                    <a:pt x="226" y="203"/>
                    <a:pt x="83" y="203"/>
                    <a:pt x="155" y="215"/>
                  </a:cubicBezTo>
                  <a:cubicBezTo>
                    <a:pt x="167" y="215"/>
                    <a:pt x="83" y="239"/>
                    <a:pt x="83" y="239"/>
                  </a:cubicBezTo>
                  <a:cubicBezTo>
                    <a:pt x="72" y="239"/>
                    <a:pt x="155" y="239"/>
                    <a:pt x="167" y="251"/>
                  </a:cubicBezTo>
                  <a:lnTo>
                    <a:pt x="155" y="251"/>
                  </a:lnTo>
                  <a:cubicBezTo>
                    <a:pt x="150" y="249"/>
                    <a:pt x="145" y="247"/>
                    <a:pt x="140" y="247"/>
                  </a:cubicBezTo>
                  <a:cubicBezTo>
                    <a:pt x="137" y="247"/>
                    <a:pt x="134" y="248"/>
                    <a:pt x="131" y="251"/>
                  </a:cubicBezTo>
                  <a:lnTo>
                    <a:pt x="95" y="251"/>
                  </a:lnTo>
                  <a:cubicBezTo>
                    <a:pt x="131" y="251"/>
                    <a:pt x="131" y="263"/>
                    <a:pt x="107" y="263"/>
                  </a:cubicBezTo>
                  <a:cubicBezTo>
                    <a:pt x="131" y="263"/>
                    <a:pt x="155" y="263"/>
                    <a:pt x="179" y="275"/>
                  </a:cubicBezTo>
                  <a:cubicBezTo>
                    <a:pt x="169" y="275"/>
                    <a:pt x="152" y="277"/>
                    <a:pt x="135" y="278"/>
                  </a:cubicBezTo>
                  <a:lnTo>
                    <a:pt x="135" y="278"/>
                  </a:lnTo>
                  <a:cubicBezTo>
                    <a:pt x="140" y="277"/>
                    <a:pt x="146" y="276"/>
                    <a:pt x="155" y="275"/>
                  </a:cubicBezTo>
                  <a:cubicBezTo>
                    <a:pt x="140" y="275"/>
                    <a:pt x="120" y="279"/>
                    <a:pt x="105" y="280"/>
                  </a:cubicBezTo>
                  <a:lnTo>
                    <a:pt x="105" y="280"/>
                  </a:lnTo>
                  <a:cubicBezTo>
                    <a:pt x="95" y="280"/>
                    <a:pt x="87" y="278"/>
                    <a:pt x="83" y="275"/>
                  </a:cubicBezTo>
                  <a:lnTo>
                    <a:pt x="83" y="275"/>
                  </a:lnTo>
                  <a:cubicBezTo>
                    <a:pt x="87" y="279"/>
                    <a:pt x="94" y="280"/>
                    <a:pt x="102" y="280"/>
                  </a:cubicBezTo>
                  <a:cubicBezTo>
                    <a:pt x="103" y="280"/>
                    <a:pt x="104" y="280"/>
                    <a:pt x="105" y="280"/>
                  </a:cubicBezTo>
                  <a:lnTo>
                    <a:pt x="105" y="280"/>
                  </a:lnTo>
                  <a:cubicBezTo>
                    <a:pt x="106" y="280"/>
                    <a:pt x="107" y="280"/>
                    <a:pt x="108" y="280"/>
                  </a:cubicBezTo>
                  <a:cubicBezTo>
                    <a:pt x="116" y="280"/>
                    <a:pt x="126" y="279"/>
                    <a:pt x="135" y="278"/>
                  </a:cubicBezTo>
                  <a:lnTo>
                    <a:pt x="135" y="278"/>
                  </a:lnTo>
                  <a:cubicBezTo>
                    <a:pt x="104" y="287"/>
                    <a:pt x="146" y="302"/>
                    <a:pt x="140" y="302"/>
                  </a:cubicBezTo>
                  <a:cubicBezTo>
                    <a:pt x="138" y="302"/>
                    <a:pt x="125" y="299"/>
                    <a:pt x="91" y="291"/>
                  </a:cubicBezTo>
                  <a:lnTo>
                    <a:pt x="91" y="291"/>
                  </a:lnTo>
                  <a:cubicBezTo>
                    <a:pt x="98" y="291"/>
                    <a:pt x="102" y="292"/>
                    <a:pt x="104" y="292"/>
                  </a:cubicBezTo>
                  <a:cubicBezTo>
                    <a:pt x="114" y="292"/>
                    <a:pt x="79" y="286"/>
                    <a:pt x="72" y="286"/>
                  </a:cubicBezTo>
                  <a:cubicBezTo>
                    <a:pt x="79" y="288"/>
                    <a:pt x="85" y="290"/>
                    <a:pt x="91" y="291"/>
                  </a:cubicBezTo>
                  <a:lnTo>
                    <a:pt x="91" y="291"/>
                  </a:lnTo>
                  <a:cubicBezTo>
                    <a:pt x="82" y="290"/>
                    <a:pt x="69" y="289"/>
                    <a:pt x="50" y="287"/>
                  </a:cubicBezTo>
                  <a:lnTo>
                    <a:pt x="50" y="287"/>
                  </a:lnTo>
                  <a:cubicBezTo>
                    <a:pt x="64" y="289"/>
                    <a:pt x="96" y="310"/>
                    <a:pt x="107" y="310"/>
                  </a:cubicBezTo>
                  <a:cubicBezTo>
                    <a:pt x="72" y="310"/>
                    <a:pt x="72" y="310"/>
                    <a:pt x="95" y="322"/>
                  </a:cubicBezTo>
                  <a:lnTo>
                    <a:pt x="48" y="322"/>
                  </a:lnTo>
                  <a:cubicBezTo>
                    <a:pt x="72" y="322"/>
                    <a:pt x="107" y="322"/>
                    <a:pt x="131" y="334"/>
                  </a:cubicBezTo>
                  <a:lnTo>
                    <a:pt x="72" y="334"/>
                  </a:lnTo>
                  <a:cubicBezTo>
                    <a:pt x="131" y="340"/>
                    <a:pt x="119" y="340"/>
                    <a:pt x="89" y="340"/>
                  </a:cubicBezTo>
                  <a:cubicBezTo>
                    <a:pt x="60" y="340"/>
                    <a:pt x="12" y="340"/>
                    <a:pt x="0" y="346"/>
                  </a:cubicBezTo>
                  <a:cubicBezTo>
                    <a:pt x="48" y="346"/>
                    <a:pt x="72" y="358"/>
                    <a:pt x="119" y="358"/>
                  </a:cubicBezTo>
                  <a:lnTo>
                    <a:pt x="95" y="358"/>
                  </a:lnTo>
                  <a:cubicBezTo>
                    <a:pt x="72" y="358"/>
                    <a:pt x="99" y="363"/>
                    <a:pt x="125" y="367"/>
                  </a:cubicBezTo>
                  <a:lnTo>
                    <a:pt x="125" y="367"/>
                  </a:lnTo>
                  <a:cubicBezTo>
                    <a:pt x="128" y="364"/>
                    <a:pt x="132" y="363"/>
                    <a:pt x="132" y="363"/>
                  </a:cubicBezTo>
                  <a:lnTo>
                    <a:pt x="132" y="363"/>
                  </a:lnTo>
                  <a:cubicBezTo>
                    <a:pt x="132" y="363"/>
                    <a:pt x="131" y="364"/>
                    <a:pt x="125" y="367"/>
                  </a:cubicBezTo>
                  <a:lnTo>
                    <a:pt x="125" y="367"/>
                  </a:lnTo>
                  <a:cubicBezTo>
                    <a:pt x="125" y="367"/>
                    <a:pt x="125" y="367"/>
                    <a:pt x="125" y="367"/>
                  </a:cubicBezTo>
                  <a:lnTo>
                    <a:pt x="125" y="367"/>
                  </a:lnTo>
                  <a:cubicBezTo>
                    <a:pt x="123" y="368"/>
                    <a:pt x="121" y="369"/>
                    <a:pt x="119" y="370"/>
                  </a:cubicBezTo>
                  <a:lnTo>
                    <a:pt x="119" y="370"/>
                  </a:lnTo>
                  <a:cubicBezTo>
                    <a:pt x="122" y="369"/>
                    <a:pt x="124" y="367"/>
                    <a:pt x="125" y="367"/>
                  </a:cubicBezTo>
                  <a:lnTo>
                    <a:pt x="125" y="367"/>
                  </a:lnTo>
                  <a:cubicBezTo>
                    <a:pt x="139" y="368"/>
                    <a:pt x="151" y="370"/>
                    <a:pt x="155" y="370"/>
                  </a:cubicBezTo>
                  <a:cubicBezTo>
                    <a:pt x="145" y="372"/>
                    <a:pt x="138" y="374"/>
                    <a:pt x="132" y="375"/>
                  </a:cubicBezTo>
                  <a:lnTo>
                    <a:pt x="132" y="375"/>
                  </a:lnTo>
                  <a:cubicBezTo>
                    <a:pt x="131" y="374"/>
                    <a:pt x="127" y="372"/>
                    <a:pt x="119" y="370"/>
                  </a:cubicBezTo>
                  <a:lnTo>
                    <a:pt x="119" y="370"/>
                  </a:lnTo>
                  <a:cubicBezTo>
                    <a:pt x="114" y="373"/>
                    <a:pt x="111" y="377"/>
                    <a:pt x="118" y="377"/>
                  </a:cubicBezTo>
                  <a:cubicBezTo>
                    <a:pt x="121" y="377"/>
                    <a:pt x="125" y="376"/>
                    <a:pt x="132" y="375"/>
                  </a:cubicBezTo>
                  <a:lnTo>
                    <a:pt x="132" y="375"/>
                  </a:lnTo>
                  <a:cubicBezTo>
                    <a:pt x="133" y="377"/>
                    <a:pt x="130" y="377"/>
                    <a:pt x="125" y="378"/>
                  </a:cubicBezTo>
                  <a:lnTo>
                    <a:pt x="125" y="378"/>
                  </a:lnTo>
                  <a:cubicBezTo>
                    <a:pt x="70" y="374"/>
                    <a:pt x="45" y="373"/>
                    <a:pt x="37" y="373"/>
                  </a:cubicBezTo>
                  <a:cubicBezTo>
                    <a:pt x="20" y="373"/>
                    <a:pt x="78" y="378"/>
                    <a:pt x="111" y="378"/>
                  </a:cubicBezTo>
                  <a:cubicBezTo>
                    <a:pt x="116" y="378"/>
                    <a:pt x="121" y="378"/>
                    <a:pt x="125" y="378"/>
                  </a:cubicBezTo>
                  <a:lnTo>
                    <a:pt x="125" y="378"/>
                  </a:lnTo>
                  <a:cubicBezTo>
                    <a:pt x="140" y="379"/>
                    <a:pt x="158" y="380"/>
                    <a:pt x="179" y="382"/>
                  </a:cubicBezTo>
                  <a:cubicBezTo>
                    <a:pt x="115" y="390"/>
                    <a:pt x="110" y="392"/>
                    <a:pt x="82" y="397"/>
                  </a:cubicBezTo>
                  <a:lnTo>
                    <a:pt x="82" y="397"/>
                  </a:lnTo>
                  <a:cubicBezTo>
                    <a:pt x="81" y="397"/>
                    <a:pt x="79" y="397"/>
                    <a:pt x="77" y="397"/>
                  </a:cubicBezTo>
                  <a:cubicBezTo>
                    <a:pt x="57" y="397"/>
                    <a:pt x="36" y="400"/>
                    <a:pt x="12" y="406"/>
                  </a:cubicBezTo>
                  <a:cubicBezTo>
                    <a:pt x="48" y="402"/>
                    <a:pt x="68" y="399"/>
                    <a:pt x="82" y="397"/>
                  </a:cubicBezTo>
                  <a:lnTo>
                    <a:pt x="82" y="397"/>
                  </a:lnTo>
                  <a:cubicBezTo>
                    <a:pt x="101" y="397"/>
                    <a:pt x="121" y="400"/>
                    <a:pt x="143" y="406"/>
                  </a:cubicBezTo>
                  <a:lnTo>
                    <a:pt x="60" y="406"/>
                  </a:lnTo>
                  <a:cubicBezTo>
                    <a:pt x="89" y="411"/>
                    <a:pt x="107" y="415"/>
                    <a:pt x="115" y="417"/>
                  </a:cubicBezTo>
                  <a:lnTo>
                    <a:pt x="119" y="417"/>
                  </a:lnTo>
                  <a:cubicBezTo>
                    <a:pt x="119" y="418"/>
                    <a:pt x="118" y="418"/>
                    <a:pt x="118" y="418"/>
                  </a:cubicBezTo>
                  <a:lnTo>
                    <a:pt x="118" y="418"/>
                  </a:lnTo>
                  <a:cubicBezTo>
                    <a:pt x="117" y="418"/>
                    <a:pt x="116" y="418"/>
                    <a:pt x="115" y="417"/>
                  </a:cubicBezTo>
                  <a:lnTo>
                    <a:pt x="48" y="417"/>
                  </a:lnTo>
                  <a:cubicBezTo>
                    <a:pt x="72" y="417"/>
                    <a:pt x="104" y="420"/>
                    <a:pt x="116" y="420"/>
                  </a:cubicBezTo>
                  <a:cubicBezTo>
                    <a:pt x="116" y="420"/>
                    <a:pt x="117" y="420"/>
                    <a:pt x="117" y="420"/>
                  </a:cubicBezTo>
                  <a:lnTo>
                    <a:pt x="117" y="420"/>
                  </a:lnTo>
                  <a:cubicBezTo>
                    <a:pt x="112" y="428"/>
                    <a:pt x="116" y="434"/>
                    <a:pt x="125" y="434"/>
                  </a:cubicBezTo>
                  <a:lnTo>
                    <a:pt x="125" y="434"/>
                  </a:lnTo>
                  <a:cubicBezTo>
                    <a:pt x="110" y="441"/>
                    <a:pt x="130" y="446"/>
                    <a:pt x="154" y="446"/>
                  </a:cubicBezTo>
                  <a:cubicBezTo>
                    <a:pt x="156" y="446"/>
                    <a:pt x="157" y="446"/>
                    <a:pt x="159" y="446"/>
                  </a:cubicBezTo>
                  <a:lnTo>
                    <a:pt x="159" y="446"/>
                  </a:lnTo>
                  <a:cubicBezTo>
                    <a:pt x="133" y="453"/>
                    <a:pt x="239" y="453"/>
                    <a:pt x="119" y="453"/>
                  </a:cubicBezTo>
                  <a:cubicBezTo>
                    <a:pt x="143" y="453"/>
                    <a:pt x="179" y="465"/>
                    <a:pt x="203" y="465"/>
                  </a:cubicBezTo>
                  <a:lnTo>
                    <a:pt x="167" y="465"/>
                  </a:lnTo>
                  <a:cubicBezTo>
                    <a:pt x="175" y="465"/>
                    <a:pt x="184" y="465"/>
                    <a:pt x="193" y="466"/>
                  </a:cubicBezTo>
                  <a:lnTo>
                    <a:pt x="193" y="466"/>
                  </a:lnTo>
                  <a:cubicBezTo>
                    <a:pt x="213" y="471"/>
                    <a:pt x="202" y="471"/>
                    <a:pt x="192" y="471"/>
                  </a:cubicBezTo>
                  <a:cubicBezTo>
                    <a:pt x="182" y="471"/>
                    <a:pt x="173" y="471"/>
                    <a:pt x="203" y="477"/>
                  </a:cubicBezTo>
                  <a:lnTo>
                    <a:pt x="143" y="477"/>
                  </a:lnTo>
                  <a:cubicBezTo>
                    <a:pt x="143" y="480"/>
                    <a:pt x="145" y="481"/>
                    <a:pt x="147" y="481"/>
                  </a:cubicBezTo>
                  <a:cubicBezTo>
                    <a:pt x="148" y="481"/>
                    <a:pt x="148" y="480"/>
                    <a:pt x="149" y="480"/>
                  </a:cubicBezTo>
                  <a:lnTo>
                    <a:pt x="149" y="480"/>
                  </a:lnTo>
                  <a:cubicBezTo>
                    <a:pt x="145" y="482"/>
                    <a:pt x="139" y="485"/>
                    <a:pt x="131" y="489"/>
                  </a:cubicBezTo>
                  <a:cubicBezTo>
                    <a:pt x="179" y="489"/>
                    <a:pt x="238" y="489"/>
                    <a:pt x="286" y="501"/>
                  </a:cubicBezTo>
                  <a:cubicBezTo>
                    <a:pt x="197" y="495"/>
                    <a:pt x="185" y="495"/>
                    <a:pt x="182" y="495"/>
                  </a:cubicBezTo>
                  <a:cubicBezTo>
                    <a:pt x="179" y="495"/>
                    <a:pt x="185" y="495"/>
                    <a:pt x="131" y="489"/>
                  </a:cubicBezTo>
                  <a:lnTo>
                    <a:pt x="131" y="489"/>
                  </a:lnTo>
                  <a:cubicBezTo>
                    <a:pt x="143" y="501"/>
                    <a:pt x="155" y="501"/>
                    <a:pt x="179" y="501"/>
                  </a:cubicBezTo>
                  <a:lnTo>
                    <a:pt x="131" y="501"/>
                  </a:lnTo>
                  <a:cubicBezTo>
                    <a:pt x="148" y="501"/>
                    <a:pt x="165" y="501"/>
                    <a:pt x="182" y="505"/>
                  </a:cubicBezTo>
                  <a:lnTo>
                    <a:pt x="182" y="505"/>
                  </a:lnTo>
                  <a:cubicBezTo>
                    <a:pt x="181" y="505"/>
                    <a:pt x="180" y="505"/>
                    <a:pt x="179" y="505"/>
                  </a:cubicBezTo>
                  <a:cubicBezTo>
                    <a:pt x="173" y="505"/>
                    <a:pt x="165" y="508"/>
                    <a:pt x="155" y="513"/>
                  </a:cubicBezTo>
                  <a:lnTo>
                    <a:pt x="195" y="513"/>
                  </a:lnTo>
                  <a:cubicBezTo>
                    <a:pt x="192" y="510"/>
                    <a:pt x="190" y="508"/>
                    <a:pt x="187" y="507"/>
                  </a:cubicBezTo>
                  <a:lnTo>
                    <a:pt x="187" y="507"/>
                  </a:lnTo>
                  <a:cubicBezTo>
                    <a:pt x="192" y="508"/>
                    <a:pt x="197" y="510"/>
                    <a:pt x="203" y="513"/>
                  </a:cubicBezTo>
                  <a:lnTo>
                    <a:pt x="195" y="513"/>
                  </a:lnTo>
                  <a:cubicBezTo>
                    <a:pt x="198" y="516"/>
                    <a:pt x="200" y="520"/>
                    <a:pt x="203" y="525"/>
                  </a:cubicBezTo>
                  <a:cubicBezTo>
                    <a:pt x="199" y="521"/>
                    <a:pt x="197" y="519"/>
                    <a:pt x="196" y="519"/>
                  </a:cubicBezTo>
                  <a:cubicBezTo>
                    <a:pt x="193" y="519"/>
                    <a:pt x="191" y="525"/>
                    <a:pt x="167" y="525"/>
                  </a:cubicBezTo>
                  <a:cubicBezTo>
                    <a:pt x="155" y="548"/>
                    <a:pt x="298" y="548"/>
                    <a:pt x="238" y="548"/>
                  </a:cubicBezTo>
                  <a:lnTo>
                    <a:pt x="357" y="548"/>
                  </a:lnTo>
                  <a:cubicBezTo>
                    <a:pt x="310" y="548"/>
                    <a:pt x="262" y="554"/>
                    <a:pt x="214" y="554"/>
                  </a:cubicBezTo>
                  <a:cubicBezTo>
                    <a:pt x="191" y="554"/>
                    <a:pt x="167" y="552"/>
                    <a:pt x="143" y="548"/>
                  </a:cubicBezTo>
                  <a:cubicBezTo>
                    <a:pt x="131" y="548"/>
                    <a:pt x="226" y="560"/>
                    <a:pt x="226" y="560"/>
                  </a:cubicBezTo>
                  <a:lnTo>
                    <a:pt x="143" y="560"/>
                  </a:lnTo>
                  <a:cubicBezTo>
                    <a:pt x="179" y="560"/>
                    <a:pt x="214" y="560"/>
                    <a:pt x="238" y="572"/>
                  </a:cubicBezTo>
                  <a:lnTo>
                    <a:pt x="131" y="572"/>
                  </a:lnTo>
                  <a:cubicBezTo>
                    <a:pt x="143" y="572"/>
                    <a:pt x="143" y="572"/>
                    <a:pt x="143" y="584"/>
                  </a:cubicBezTo>
                  <a:cubicBezTo>
                    <a:pt x="156" y="584"/>
                    <a:pt x="196" y="592"/>
                    <a:pt x="228" y="596"/>
                  </a:cubicBezTo>
                  <a:lnTo>
                    <a:pt x="155" y="596"/>
                  </a:lnTo>
                  <a:cubicBezTo>
                    <a:pt x="180" y="596"/>
                    <a:pt x="205" y="596"/>
                    <a:pt x="230" y="596"/>
                  </a:cubicBezTo>
                  <a:lnTo>
                    <a:pt x="230" y="596"/>
                  </a:lnTo>
                  <a:cubicBezTo>
                    <a:pt x="243" y="598"/>
                    <a:pt x="255" y="599"/>
                    <a:pt x="263" y="599"/>
                  </a:cubicBezTo>
                  <a:cubicBezTo>
                    <a:pt x="268" y="599"/>
                    <a:pt x="272" y="599"/>
                    <a:pt x="273" y="597"/>
                  </a:cubicBezTo>
                  <a:lnTo>
                    <a:pt x="273" y="597"/>
                  </a:lnTo>
                  <a:cubicBezTo>
                    <a:pt x="317" y="599"/>
                    <a:pt x="361" y="602"/>
                    <a:pt x="405" y="608"/>
                  </a:cubicBezTo>
                  <a:cubicBezTo>
                    <a:pt x="369" y="608"/>
                    <a:pt x="369" y="608"/>
                    <a:pt x="405" y="620"/>
                  </a:cubicBezTo>
                  <a:cubicBezTo>
                    <a:pt x="329" y="611"/>
                    <a:pt x="247" y="603"/>
                    <a:pt x="168" y="603"/>
                  </a:cubicBezTo>
                  <a:cubicBezTo>
                    <a:pt x="135" y="603"/>
                    <a:pt x="103" y="604"/>
                    <a:pt x="72" y="608"/>
                  </a:cubicBezTo>
                  <a:cubicBezTo>
                    <a:pt x="95" y="608"/>
                    <a:pt x="131" y="608"/>
                    <a:pt x="167" y="620"/>
                  </a:cubicBezTo>
                  <a:cubicBezTo>
                    <a:pt x="143" y="608"/>
                    <a:pt x="131" y="608"/>
                    <a:pt x="107" y="608"/>
                  </a:cubicBezTo>
                  <a:cubicBezTo>
                    <a:pt x="155" y="608"/>
                    <a:pt x="203" y="608"/>
                    <a:pt x="250" y="620"/>
                  </a:cubicBezTo>
                  <a:lnTo>
                    <a:pt x="143" y="620"/>
                  </a:lnTo>
                  <a:cubicBezTo>
                    <a:pt x="159" y="620"/>
                    <a:pt x="164" y="625"/>
                    <a:pt x="155" y="625"/>
                  </a:cubicBezTo>
                  <a:cubicBezTo>
                    <a:pt x="151" y="625"/>
                    <a:pt x="143" y="624"/>
                    <a:pt x="131" y="620"/>
                  </a:cubicBezTo>
                  <a:lnTo>
                    <a:pt x="131" y="620"/>
                  </a:lnTo>
                  <a:cubicBezTo>
                    <a:pt x="135" y="623"/>
                    <a:pt x="138" y="626"/>
                    <a:pt x="142" y="628"/>
                  </a:cubicBezTo>
                  <a:lnTo>
                    <a:pt x="142" y="628"/>
                  </a:lnTo>
                  <a:cubicBezTo>
                    <a:pt x="133" y="629"/>
                    <a:pt x="125" y="632"/>
                    <a:pt x="119" y="632"/>
                  </a:cubicBezTo>
                  <a:lnTo>
                    <a:pt x="393" y="632"/>
                  </a:lnTo>
                  <a:cubicBezTo>
                    <a:pt x="322" y="644"/>
                    <a:pt x="238" y="644"/>
                    <a:pt x="167" y="644"/>
                  </a:cubicBezTo>
                  <a:cubicBezTo>
                    <a:pt x="214" y="644"/>
                    <a:pt x="262" y="644"/>
                    <a:pt x="322" y="667"/>
                  </a:cubicBezTo>
                  <a:cubicBezTo>
                    <a:pt x="300" y="667"/>
                    <a:pt x="282" y="676"/>
                    <a:pt x="261" y="681"/>
                  </a:cubicBezTo>
                  <a:lnTo>
                    <a:pt x="261" y="681"/>
                  </a:lnTo>
                  <a:cubicBezTo>
                    <a:pt x="305" y="684"/>
                    <a:pt x="345" y="691"/>
                    <a:pt x="393" y="691"/>
                  </a:cubicBezTo>
                  <a:cubicBezTo>
                    <a:pt x="381" y="703"/>
                    <a:pt x="369" y="703"/>
                    <a:pt x="357" y="703"/>
                  </a:cubicBezTo>
                  <a:cubicBezTo>
                    <a:pt x="357" y="703"/>
                    <a:pt x="441" y="715"/>
                    <a:pt x="417" y="715"/>
                  </a:cubicBezTo>
                  <a:cubicBezTo>
                    <a:pt x="345" y="721"/>
                    <a:pt x="296" y="726"/>
                    <a:pt x="265" y="728"/>
                  </a:cubicBezTo>
                  <a:lnTo>
                    <a:pt x="265" y="728"/>
                  </a:lnTo>
                  <a:cubicBezTo>
                    <a:pt x="264" y="728"/>
                    <a:pt x="263" y="727"/>
                    <a:pt x="262" y="727"/>
                  </a:cubicBezTo>
                  <a:cubicBezTo>
                    <a:pt x="282" y="727"/>
                    <a:pt x="301" y="719"/>
                    <a:pt x="321" y="709"/>
                  </a:cubicBezTo>
                  <a:lnTo>
                    <a:pt x="321" y="709"/>
                  </a:lnTo>
                  <a:cubicBezTo>
                    <a:pt x="286" y="718"/>
                    <a:pt x="195" y="731"/>
                    <a:pt x="220" y="731"/>
                  </a:cubicBezTo>
                  <a:cubicBezTo>
                    <a:pt x="226" y="731"/>
                    <a:pt x="240" y="730"/>
                    <a:pt x="265" y="728"/>
                  </a:cubicBezTo>
                  <a:lnTo>
                    <a:pt x="265" y="728"/>
                  </a:lnTo>
                  <a:cubicBezTo>
                    <a:pt x="290" y="736"/>
                    <a:pt x="332" y="744"/>
                    <a:pt x="366" y="744"/>
                  </a:cubicBezTo>
                  <a:cubicBezTo>
                    <a:pt x="367" y="744"/>
                    <a:pt x="367" y="744"/>
                    <a:pt x="368" y="744"/>
                  </a:cubicBezTo>
                  <a:lnTo>
                    <a:pt x="368" y="744"/>
                  </a:lnTo>
                  <a:cubicBezTo>
                    <a:pt x="365" y="744"/>
                    <a:pt x="362" y="745"/>
                    <a:pt x="360" y="746"/>
                  </a:cubicBezTo>
                  <a:lnTo>
                    <a:pt x="360" y="746"/>
                  </a:lnTo>
                  <a:cubicBezTo>
                    <a:pt x="359" y="746"/>
                    <a:pt x="359" y="746"/>
                    <a:pt x="359" y="746"/>
                  </a:cubicBezTo>
                  <a:cubicBezTo>
                    <a:pt x="355" y="746"/>
                    <a:pt x="349" y="747"/>
                    <a:pt x="345" y="751"/>
                  </a:cubicBezTo>
                  <a:cubicBezTo>
                    <a:pt x="350" y="749"/>
                    <a:pt x="355" y="747"/>
                    <a:pt x="360" y="746"/>
                  </a:cubicBezTo>
                  <a:lnTo>
                    <a:pt x="360" y="746"/>
                  </a:lnTo>
                  <a:cubicBezTo>
                    <a:pt x="364" y="746"/>
                    <a:pt x="368" y="747"/>
                    <a:pt x="367" y="749"/>
                  </a:cubicBezTo>
                  <a:lnTo>
                    <a:pt x="367" y="749"/>
                  </a:lnTo>
                  <a:cubicBezTo>
                    <a:pt x="371" y="747"/>
                    <a:pt x="376" y="745"/>
                    <a:pt x="381" y="743"/>
                  </a:cubicBezTo>
                  <a:lnTo>
                    <a:pt x="381" y="743"/>
                  </a:lnTo>
                  <a:cubicBezTo>
                    <a:pt x="377" y="744"/>
                    <a:pt x="372" y="744"/>
                    <a:pt x="368" y="744"/>
                  </a:cubicBezTo>
                  <a:lnTo>
                    <a:pt x="368" y="744"/>
                  </a:lnTo>
                  <a:cubicBezTo>
                    <a:pt x="373" y="743"/>
                    <a:pt x="378" y="743"/>
                    <a:pt x="383" y="742"/>
                  </a:cubicBezTo>
                  <a:lnTo>
                    <a:pt x="383" y="742"/>
                  </a:lnTo>
                  <a:cubicBezTo>
                    <a:pt x="382" y="743"/>
                    <a:pt x="381" y="743"/>
                    <a:pt x="381" y="743"/>
                  </a:cubicBezTo>
                  <a:lnTo>
                    <a:pt x="381" y="743"/>
                  </a:lnTo>
                  <a:cubicBezTo>
                    <a:pt x="384" y="743"/>
                    <a:pt x="386" y="743"/>
                    <a:pt x="389" y="742"/>
                  </a:cubicBezTo>
                  <a:lnTo>
                    <a:pt x="389" y="742"/>
                  </a:lnTo>
                  <a:cubicBezTo>
                    <a:pt x="409" y="743"/>
                    <a:pt x="431" y="747"/>
                    <a:pt x="451" y="750"/>
                  </a:cubicBezTo>
                  <a:lnTo>
                    <a:pt x="451" y="750"/>
                  </a:lnTo>
                  <a:cubicBezTo>
                    <a:pt x="471" y="748"/>
                    <a:pt x="492" y="739"/>
                    <a:pt x="512" y="739"/>
                  </a:cubicBezTo>
                  <a:cubicBezTo>
                    <a:pt x="476" y="739"/>
                    <a:pt x="441" y="727"/>
                    <a:pt x="405" y="727"/>
                  </a:cubicBezTo>
                  <a:lnTo>
                    <a:pt x="417" y="727"/>
                  </a:lnTo>
                  <a:cubicBezTo>
                    <a:pt x="72" y="727"/>
                    <a:pt x="560" y="727"/>
                    <a:pt x="500" y="715"/>
                  </a:cubicBezTo>
                  <a:cubicBezTo>
                    <a:pt x="488" y="715"/>
                    <a:pt x="488" y="715"/>
                    <a:pt x="488" y="703"/>
                  </a:cubicBezTo>
                  <a:cubicBezTo>
                    <a:pt x="488" y="703"/>
                    <a:pt x="453" y="703"/>
                    <a:pt x="453" y="691"/>
                  </a:cubicBezTo>
                  <a:cubicBezTo>
                    <a:pt x="464" y="667"/>
                    <a:pt x="524" y="667"/>
                    <a:pt x="548" y="656"/>
                  </a:cubicBezTo>
                  <a:cubicBezTo>
                    <a:pt x="548" y="656"/>
                    <a:pt x="453" y="632"/>
                    <a:pt x="441" y="632"/>
                  </a:cubicBezTo>
                  <a:cubicBezTo>
                    <a:pt x="441" y="632"/>
                    <a:pt x="476" y="608"/>
                    <a:pt x="476" y="608"/>
                  </a:cubicBezTo>
                  <a:cubicBezTo>
                    <a:pt x="441" y="596"/>
                    <a:pt x="453" y="596"/>
                    <a:pt x="476" y="596"/>
                  </a:cubicBezTo>
                  <a:cubicBezTo>
                    <a:pt x="464" y="596"/>
                    <a:pt x="464" y="596"/>
                    <a:pt x="453" y="584"/>
                  </a:cubicBezTo>
                  <a:lnTo>
                    <a:pt x="488" y="584"/>
                  </a:lnTo>
                  <a:cubicBezTo>
                    <a:pt x="480" y="580"/>
                    <a:pt x="472" y="579"/>
                    <a:pt x="464" y="579"/>
                  </a:cubicBezTo>
                  <a:cubicBezTo>
                    <a:pt x="455" y="579"/>
                    <a:pt x="445" y="581"/>
                    <a:pt x="435" y="582"/>
                  </a:cubicBezTo>
                  <a:lnTo>
                    <a:pt x="435" y="582"/>
                  </a:lnTo>
                  <a:cubicBezTo>
                    <a:pt x="428" y="581"/>
                    <a:pt x="425" y="578"/>
                    <a:pt x="464" y="572"/>
                  </a:cubicBezTo>
                  <a:cubicBezTo>
                    <a:pt x="434" y="572"/>
                    <a:pt x="413" y="572"/>
                    <a:pt x="385" y="565"/>
                  </a:cubicBezTo>
                  <a:lnTo>
                    <a:pt x="385" y="565"/>
                  </a:lnTo>
                  <a:cubicBezTo>
                    <a:pt x="384" y="564"/>
                    <a:pt x="383" y="562"/>
                    <a:pt x="381" y="560"/>
                  </a:cubicBezTo>
                  <a:lnTo>
                    <a:pt x="369" y="560"/>
                  </a:lnTo>
                  <a:cubicBezTo>
                    <a:pt x="447" y="548"/>
                    <a:pt x="458" y="545"/>
                    <a:pt x="445" y="545"/>
                  </a:cubicBezTo>
                  <a:cubicBezTo>
                    <a:pt x="437" y="545"/>
                    <a:pt x="421" y="546"/>
                    <a:pt x="404" y="547"/>
                  </a:cubicBezTo>
                  <a:lnTo>
                    <a:pt x="404" y="547"/>
                  </a:lnTo>
                  <a:cubicBezTo>
                    <a:pt x="393" y="524"/>
                    <a:pt x="406" y="512"/>
                    <a:pt x="453" y="501"/>
                  </a:cubicBezTo>
                  <a:lnTo>
                    <a:pt x="417" y="501"/>
                  </a:lnTo>
                  <a:cubicBezTo>
                    <a:pt x="487" y="495"/>
                    <a:pt x="481" y="490"/>
                    <a:pt x="466" y="487"/>
                  </a:cubicBezTo>
                  <a:lnTo>
                    <a:pt x="466" y="487"/>
                  </a:lnTo>
                  <a:cubicBezTo>
                    <a:pt x="472" y="487"/>
                    <a:pt x="479" y="488"/>
                    <a:pt x="488" y="489"/>
                  </a:cubicBezTo>
                  <a:cubicBezTo>
                    <a:pt x="486" y="486"/>
                    <a:pt x="484" y="484"/>
                    <a:pt x="482" y="483"/>
                  </a:cubicBezTo>
                  <a:lnTo>
                    <a:pt x="482" y="483"/>
                  </a:lnTo>
                  <a:cubicBezTo>
                    <a:pt x="492" y="484"/>
                    <a:pt x="502" y="486"/>
                    <a:pt x="512" y="489"/>
                  </a:cubicBezTo>
                  <a:cubicBezTo>
                    <a:pt x="494" y="483"/>
                    <a:pt x="485" y="480"/>
                    <a:pt x="482" y="480"/>
                  </a:cubicBezTo>
                  <a:cubicBezTo>
                    <a:pt x="481" y="480"/>
                    <a:pt x="481" y="481"/>
                    <a:pt x="482" y="483"/>
                  </a:cubicBezTo>
                  <a:lnTo>
                    <a:pt x="482" y="483"/>
                  </a:lnTo>
                  <a:cubicBezTo>
                    <a:pt x="445" y="477"/>
                    <a:pt x="409" y="477"/>
                    <a:pt x="381" y="477"/>
                  </a:cubicBezTo>
                  <a:cubicBezTo>
                    <a:pt x="389" y="477"/>
                    <a:pt x="394" y="476"/>
                    <a:pt x="396" y="474"/>
                  </a:cubicBezTo>
                  <a:lnTo>
                    <a:pt x="396" y="474"/>
                  </a:lnTo>
                  <a:cubicBezTo>
                    <a:pt x="397" y="474"/>
                    <a:pt x="397" y="474"/>
                    <a:pt x="397" y="474"/>
                  </a:cubicBezTo>
                  <a:cubicBezTo>
                    <a:pt x="405" y="474"/>
                    <a:pt x="411" y="471"/>
                    <a:pt x="417" y="465"/>
                  </a:cubicBezTo>
                  <a:cubicBezTo>
                    <a:pt x="417" y="465"/>
                    <a:pt x="357" y="441"/>
                    <a:pt x="357" y="441"/>
                  </a:cubicBezTo>
                  <a:cubicBezTo>
                    <a:pt x="369" y="441"/>
                    <a:pt x="381" y="429"/>
                    <a:pt x="405" y="429"/>
                  </a:cubicBezTo>
                  <a:cubicBezTo>
                    <a:pt x="392" y="429"/>
                    <a:pt x="379" y="426"/>
                    <a:pt x="368" y="425"/>
                  </a:cubicBezTo>
                  <a:lnTo>
                    <a:pt x="368" y="425"/>
                  </a:lnTo>
                  <a:cubicBezTo>
                    <a:pt x="375" y="423"/>
                    <a:pt x="378" y="423"/>
                    <a:pt x="378" y="423"/>
                  </a:cubicBezTo>
                  <a:cubicBezTo>
                    <a:pt x="378" y="423"/>
                    <a:pt x="369" y="423"/>
                    <a:pt x="357" y="417"/>
                  </a:cubicBezTo>
                  <a:cubicBezTo>
                    <a:pt x="405" y="417"/>
                    <a:pt x="453" y="406"/>
                    <a:pt x="500" y="406"/>
                  </a:cubicBezTo>
                  <a:cubicBezTo>
                    <a:pt x="476" y="406"/>
                    <a:pt x="453" y="394"/>
                    <a:pt x="417" y="382"/>
                  </a:cubicBezTo>
                  <a:cubicBezTo>
                    <a:pt x="429" y="382"/>
                    <a:pt x="441" y="382"/>
                    <a:pt x="453" y="370"/>
                  </a:cubicBezTo>
                  <a:lnTo>
                    <a:pt x="453" y="370"/>
                  </a:lnTo>
                  <a:cubicBezTo>
                    <a:pt x="448" y="372"/>
                    <a:pt x="444" y="373"/>
                    <a:pt x="442" y="373"/>
                  </a:cubicBezTo>
                  <a:cubicBezTo>
                    <a:pt x="431" y="373"/>
                    <a:pt x="429" y="358"/>
                    <a:pt x="381" y="358"/>
                  </a:cubicBezTo>
                  <a:cubicBezTo>
                    <a:pt x="499" y="358"/>
                    <a:pt x="414" y="358"/>
                    <a:pt x="396" y="349"/>
                  </a:cubicBezTo>
                  <a:lnTo>
                    <a:pt x="396" y="349"/>
                  </a:lnTo>
                  <a:cubicBezTo>
                    <a:pt x="397" y="349"/>
                    <a:pt x="397" y="349"/>
                    <a:pt x="398" y="349"/>
                  </a:cubicBezTo>
                  <a:cubicBezTo>
                    <a:pt x="410" y="349"/>
                    <a:pt x="441" y="334"/>
                    <a:pt x="441" y="334"/>
                  </a:cubicBezTo>
                  <a:cubicBezTo>
                    <a:pt x="429" y="322"/>
                    <a:pt x="417" y="322"/>
                    <a:pt x="393" y="322"/>
                  </a:cubicBezTo>
                  <a:cubicBezTo>
                    <a:pt x="417" y="322"/>
                    <a:pt x="464" y="322"/>
                    <a:pt x="381" y="310"/>
                  </a:cubicBezTo>
                  <a:cubicBezTo>
                    <a:pt x="417" y="298"/>
                    <a:pt x="453" y="263"/>
                    <a:pt x="476" y="263"/>
                  </a:cubicBezTo>
                  <a:cubicBezTo>
                    <a:pt x="455" y="257"/>
                    <a:pt x="427" y="254"/>
                    <a:pt x="398" y="254"/>
                  </a:cubicBezTo>
                  <a:lnTo>
                    <a:pt x="398" y="254"/>
                  </a:lnTo>
                  <a:cubicBezTo>
                    <a:pt x="425" y="244"/>
                    <a:pt x="448" y="227"/>
                    <a:pt x="453" y="203"/>
                  </a:cubicBezTo>
                  <a:lnTo>
                    <a:pt x="441" y="203"/>
                  </a:lnTo>
                  <a:cubicBezTo>
                    <a:pt x="441" y="191"/>
                    <a:pt x="417" y="191"/>
                    <a:pt x="405" y="191"/>
                  </a:cubicBezTo>
                  <a:lnTo>
                    <a:pt x="417" y="191"/>
                  </a:lnTo>
                  <a:cubicBezTo>
                    <a:pt x="417" y="191"/>
                    <a:pt x="422" y="191"/>
                    <a:pt x="428" y="191"/>
                  </a:cubicBezTo>
                  <a:lnTo>
                    <a:pt x="428" y="191"/>
                  </a:lnTo>
                  <a:cubicBezTo>
                    <a:pt x="428" y="191"/>
                    <a:pt x="429" y="191"/>
                    <a:pt x="429" y="191"/>
                  </a:cubicBezTo>
                  <a:lnTo>
                    <a:pt x="429" y="191"/>
                  </a:lnTo>
                  <a:lnTo>
                    <a:pt x="429" y="191"/>
                  </a:lnTo>
                  <a:cubicBezTo>
                    <a:pt x="429" y="191"/>
                    <a:pt x="429" y="191"/>
                    <a:pt x="428" y="191"/>
                  </a:cubicBezTo>
                  <a:lnTo>
                    <a:pt x="428" y="191"/>
                  </a:lnTo>
                  <a:cubicBezTo>
                    <a:pt x="417" y="179"/>
                    <a:pt x="429" y="179"/>
                    <a:pt x="441" y="179"/>
                  </a:cubicBezTo>
                  <a:lnTo>
                    <a:pt x="369" y="179"/>
                  </a:lnTo>
                  <a:cubicBezTo>
                    <a:pt x="453" y="167"/>
                    <a:pt x="393" y="155"/>
                    <a:pt x="417" y="155"/>
                  </a:cubicBezTo>
                  <a:cubicBezTo>
                    <a:pt x="410" y="148"/>
                    <a:pt x="390" y="137"/>
                    <a:pt x="372" y="131"/>
                  </a:cubicBezTo>
                  <a:lnTo>
                    <a:pt x="372" y="131"/>
                  </a:lnTo>
                  <a:cubicBezTo>
                    <a:pt x="399" y="131"/>
                    <a:pt x="426" y="129"/>
                    <a:pt x="453" y="120"/>
                  </a:cubicBezTo>
                  <a:lnTo>
                    <a:pt x="381" y="120"/>
                  </a:lnTo>
                  <a:cubicBezTo>
                    <a:pt x="405" y="108"/>
                    <a:pt x="512" y="96"/>
                    <a:pt x="393" y="84"/>
                  </a:cubicBezTo>
                  <a:lnTo>
                    <a:pt x="464" y="84"/>
                  </a:lnTo>
                  <a:cubicBezTo>
                    <a:pt x="448" y="77"/>
                    <a:pt x="439" y="75"/>
                    <a:pt x="433" y="75"/>
                  </a:cubicBezTo>
                  <a:cubicBezTo>
                    <a:pt x="425" y="75"/>
                    <a:pt x="426" y="81"/>
                    <a:pt x="422" y="81"/>
                  </a:cubicBezTo>
                  <a:cubicBezTo>
                    <a:pt x="419" y="81"/>
                    <a:pt x="415" y="79"/>
                    <a:pt x="405" y="72"/>
                  </a:cubicBezTo>
                  <a:cubicBezTo>
                    <a:pt x="476" y="48"/>
                    <a:pt x="310" y="36"/>
                    <a:pt x="464" y="13"/>
                  </a:cubicBezTo>
                  <a:lnTo>
                    <a:pt x="441" y="13"/>
                  </a:lnTo>
                  <a:cubicBezTo>
                    <a:pt x="417" y="1"/>
                    <a:pt x="405" y="1"/>
                    <a:pt x="381" y="1"/>
                  </a:cubicBezTo>
                  <a:close/>
                  <a:moveTo>
                    <a:pt x="367" y="749"/>
                  </a:moveTo>
                  <a:lnTo>
                    <a:pt x="367" y="749"/>
                  </a:lnTo>
                  <a:cubicBezTo>
                    <a:pt x="364" y="750"/>
                    <a:pt x="361" y="751"/>
                    <a:pt x="357" y="751"/>
                  </a:cubicBezTo>
                  <a:cubicBezTo>
                    <a:pt x="364" y="751"/>
                    <a:pt x="367" y="750"/>
                    <a:pt x="367" y="749"/>
                  </a:cubicBezTo>
                  <a:close/>
                  <a:moveTo>
                    <a:pt x="451" y="750"/>
                  </a:moveTo>
                  <a:lnTo>
                    <a:pt x="451" y="750"/>
                  </a:lnTo>
                  <a:cubicBezTo>
                    <a:pt x="447" y="751"/>
                    <a:pt x="444" y="751"/>
                    <a:pt x="441" y="751"/>
                  </a:cubicBezTo>
                  <a:lnTo>
                    <a:pt x="455" y="751"/>
                  </a:lnTo>
                  <a:cubicBezTo>
                    <a:pt x="453" y="751"/>
                    <a:pt x="452" y="750"/>
                    <a:pt x="451" y="750"/>
                  </a:cubicBezTo>
                  <a:close/>
                  <a:moveTo>
                    <a:pt x="455" y="751"/>
                  </a:moveTo>
                  <a:cubicBezTo>
                    <a:pt x="464" y="752"/>
                    <a:pt x="474" y="753"/>
                    <a:pt x="482" y="753"/>
                  </a:cubicBezTo>
                  <a:cubicBezTo>
                    <a:pt x="489" y="753"/>
                    <a:pt x="495" y="753"/>
                    <a:pt x="500" y="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2744675" y="20646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2" y="0"/>
                  </a:moveTo>
                  <a:cubicBezTo>
                    <a:pt x="24" y="0"/>
                    <a:pt x="1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2755400" y="20753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12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2750025" y="2076150"/>
              <a:ext cx="700" cy="150"/>
            </a:xfrm>
            <a:custGeom>
              <a:avLst/>
              <a:gdLst/>
              <a:ahLst/>
              <a:cxnLst/>
              <a:rect l="l" t="t" r="r" b="b"/>
              <a:pathLst>
                <a:path w="28" h="6" extrusionOk="0">
                  <a:moveTo>
                    <a:pt x="22" y="0"/>
                  </a:moveTo>
                  <a:cubicBezTo>
                    <a:pt x="19" y="0"/>
                    <a:pt x="13" y="2"/>
                    <a:pt x="1" y="6"/>
                  </a:cubicBezTo>
                  <a:cubicBezTo>
                    <a:pt x="17" y="6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2751525" y="2075675"/>
              <a:ext cx="1700" cy="175"/>
            </a:xfrm>
            <a:custGeom>
              <a:avLst/>
              <a:gdLst/>
              <a:ahLst/>
              <a:cxnLst/>
              <a:rect l="l" t="t" r="r" b="b"/>
              <a:pathLst>
                <a:path w="68" h="7" extrusionOk="0">
                  <a:moveTo>
                    <a:pt x="48" y="1"/>
                  </a:moveTo>
                  <a:cubicBezTo>
                    <a:pt x="0" y="1"/>
                    <a:pt x="43" y="6"/>
                    <a:pt x="59" y="6"/>
                  </a:cubicBezTo>
                  <a:cubicBezTo>
                    <a:pt x="67" y="6"/>
                    <a:pt x="68" y="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2752425" y="207597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6"/>
            <p:cNvSpPr/>
            <p:nvPr/>
          </p:nvSpPr>
          <p:spPr>
            <a:xfrm>
              <a:off x="2754200" y="2075075"/>
              <a:ext cx="2100" cy="25"/>
            </a:xfrm>
            <a:custGeom>
              <a:avLst/>
              <a:gdLst/>
              <a:ahLst/>
              <a:cxnLst/>
              <a:rect l="l" t="t" r="r" b="b"/>
              <a:pathLst>
                <a:path w="84" h="1" extrusionOk="0">
                  <a:moveTo>
                    <a:pt x="24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4" y="1"/>
                    <a:pt x="1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6"/>
            <p:cNvSpPr/>
            <p:nvPr/>
          </p:nvSpPr>
          <p:spPr>
            <a:xfrm>
              <a:off x="2750325" y="20756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1"/>
                  </a:moveTo>
                  <a:cubicBezTo>
                    <a:pt x="36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2750625" y="20753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1"/>
                  </a:moveTo>
                  <a:cubicBezTo>
                    <a:pt x="24" y="1"/>
                    <a:pt x="13" y="1"/>
                    <a:pt x="1" y="1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2750025" y="20753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2750125" y="2074050"/>
              <a:ext cx="925" cy="175"/>
            </a:xfrm>
            <a:custGeom>
              <a:avLst/>
              <a:gdLst/>
              <a:ahLst/>
              <a:cxnLst/>
              <a:rect l="l" t="t" r="r" b="b"/>
              <a:pathLst>
                <a:path w="37" h="7" extrusionOk="0">
                  <a:moveTo>
                    <a:pt x="27" y="1"/>
                  </a:moveTo>
                  <a:cubicBezTo>
                    <a:pt x="17" y="1"/>
                    <a:pt x="1" y="6"/>
                    <a:pt x="33" y="6"/>
                  </a:cubicBezTo>
                  <a:cubicBezTo>
                    <a:pt x="37" y="2"/>
                    <a:pt x="33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6"/>
            <p:cNvSpPr/>
            <p:nvPr/>
          </p:nvSpPr>
          <p:spPr>
            <a:xfrm>
              <a:off x="2748150" y="2074700"/>
              <a:ext cx="1350" cy="200"/>
            </a:xfrm>
            <a:custGeom>
              <a:avLst/>
              <a:gdLst/>
              <a:ahLst/>
              <a:cxnLst/>
              <a:rect l="l" t="t" r="r" b="b"/>
              <a:pathLst>
                <a:path w="54" h="8" extrusionOk="0">
                  <a:moveTo>
                    <a:pt x="48" y="1"/>
                  </a:moveTo>
                  <a:cubicBezTo>
                    <a:pt x="45" y="1"/>
                    <a:pt x="36" y="2"/>
                    <a:pt x="16" y="4"/>
                  </a:cubicBezTo>
                  <a:cubicBezTo>
                    <a:pt x="4" y="7"/>
                    <a:pt x="1" y="8"/>
                    <a:pt x="3" y="8"/>
                  </a:cubicBezTo>
                  <a:cubicBezTo>
                    <a:pt x="9" y="8"/>
                    <a:pt x="54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6"/>
            <p:cNvSpPr/>
            <p:nvPr/>
          </p:nvSpPr>
          <p:spPr>
            <a:xfrm>
              <a:off x="2747350" y="207420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12"/>
                    <a:pt x="25" y="12"/>
                    <a:pt x="36" y="12"/>
                  </a:cubicBezTo>
                  <a:cubicBezTo>
                    <a:pt x="25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2749725" y="2073000"/>
              <a:ext cx="1825" cy="25"/>
            </a:xfrm>
            <a:custGeom>
              <a:avLst/>
              <a:gdLst/>
              <a:ahLst/>
              <a:cxnLst/>
              <a:rect l="l" t="t" r="r" b="b"/>
              <a:pathLst>
                <a:path w="73" h="1" extrusionOk="0">
                  <a:moveTo>
                    <a:pt x="1" y="1"/>
                  </a:moveTo>
                  <a:cubicBezTo>
                    <a:pt x="13" y="1"/>
                    <a:pt x="60" y="1"/>
                    <a:pt x="72" y="1"/>
                  </a:cubicBez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2745275" y="2071525"/>
              <a:ext cx="1300" cy="150"/>
            </a:xfrm>
            <a:custGeom>
              <a:avLst/>
              <a:gdLst/>
              <a:ahLst/>
              <a:cxnLst/>
              <a:rect l="l" t="t" r="r" b="b"/>
              <a:pathLst>
                <a:path w="52" h="6" extrusionOk="0">
                  <a:moveTo>
                    <a:pt x="0" y="0"/>
                  </a:moveTo>
                  <a:cubicBezTo>
                    <a:pt x="0" y="0"/>
                    <a:pt x="27" y="5"/>
                    <a:pt x="41" y="5"/>
                  </a:cubicBezTo>
                  <a:cubicBezTo>
                    <a:pt x="48" y="5"/>
                    <a:pt x="52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6"/>
            <p:cNvSpPr/>
            <p:nvPr/>
          </p:nvSpPr>
          <p:spPr>
            <a:xfrm>
              <a:off x="2753900" y="205692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48" y="1"/>
                  </a:moveTo>
                  <a:cubicBezTo>
                    <a:pt x="1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6"/>
            <p:cNvSpPr/>
            <p:nvPr/>
          </p:nvSpPr>
          <p:spPr>
            <a:xfrm>
              <a:off x="2753300" y="205692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48" y="1"/>
                  </a:moveTo>
                  <a:cubicBezTo>
                    <a:pt x="1" y="1"/>
                    <a:pt x="1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6"/>
            <p:cNvSpPr/>
            <p:nvPr/>
          </p:nvSpPr>
          <p:spPr>
            <a:xfrm>
              <a:off x="2743475" y="2067050"/>
              <a:ext cx="1825" cy="25"/>
            </a:xfrm>
            <a:custGeom>
              <a:avLst/>
              <a:gdLst/>
              <a:ahLst/>
              <a:cxnLst/>
              <a:rect l="l" t="t" r="r" b="b"/>
              <a:pathLst>
                <a:path w="73" h="1" extrusionOk="0">
                  <a:moveTo>
                    <a:pt x="1" y="1"/>
                  </a:moveTo>
                  <a:cubicBezTo>
                    <a:pt x="25" y="1"/>
                    <a:pt x="72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6"/>
            <p:cNvSpPr/>
            <p:nvPr/>
          </p:nvSpPr>
          <p:spPr>
            <a:xfrm>
              <a:off x="2744375" y="2065850"/>
              <a:ext cx="1525" cy="325"/>
            </a:xfrm>
            <a:custGeom>
              <a:avLst/>
              <a:gdLst/>
              <a:ahLst/>
              <a:cxnLst/>
              <a:rect l="l" t="t" r="r" b="b"/>
              <a:pathLst>
                <a:path w="61" h="13" extrusionOk="0">
                  <a:moveTo>
                    <a:pt x="1" y="13"/>
                  </a:moveTo>
                  <a:cubicBezTo>
                    <a:pt x="60" y="1"/>
                    <a:pt x="60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6"/>
            <p:cNvSpPr/>
            <p:nvPr/>
          </p:nvSpPr>
          <p:spPr>
            <a:xfrm>
              <a:off x="2743200" y="2065275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6"/>
            <p:cNvSpPr/>
            <p:nvPr/>
          </p:nvSpPr>
          <p:spPr>
            <a:xfrm>
              <a:off x="2780700" y="2079250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12" y="1"/>
                  </a:moveTo>
                  <a:cubicBezTo>
                    <a:pt x="12" y="1"/>
                    <a:pt x="48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6"/>
            <p:cNvSpPr/>
            <p:nvPr/>
          </p:nvSpPr>
          <p:spPr>
            <a:xfrm>
              <a:off x="2778600" y="20786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7" y="1"/>
                  </a:moveTo>
                  <a:cubicBezTo>
                    <a:pt x="1" y="1"/>
                    <a:pt x="1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6"/>
            <p:cNvSpPr/>
            <p:nvPr/>
          </p:nvSpPr>
          <p:spPr>
            <a:xfrm>
              <a:off x="2778525" y="2078075"/>
              <a:ext cx="1200" cy="225"/>
            </a:xfrm>
            <a:custGeom>
              <a:avLst/>
              <a:gdLst/>
              <a:ahLst/>
              <a:cxnLst/>
              <a:rect l="l" t="t" r="r" b="b"/>
              <a:pathLst>
                <a:path w="48" h="9" extrusionOk="0">
                  <a:moveTo>
                    <a:pt x="28" y="0"/>
                  </a:moveTo>
                  <a:cubicBezTo>
                    <a:pt x="4" y="6"/>
                    <a:pt x="1" y="9"/>
                    <a:pt x="5" y="9"/>
                  </a:cubicBezTo>
                  <a:cubicBezTo>
                    <a:pt x="8" y="9"/>
                    <a:pt x="15" y="8"/>
                    <a:pt x="21" y="5"/>
                  </a:cubicBezTo>
                  <a:lnTo>
                    <a:pt x="21" y="5"/>
                  </a:lnTo>
                  <a:cubicBezTo>
                    <a:pt x="31" y="4"/>
                    <a:pt x="47" y="0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6"/>
            <p:cNvSpPr/>
            <p:nvPr/>
          </p:nvSpPr>
          <p:spPr>
            <a:xfrm>
              <a:off x="2781875" y="20780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6"/>
            <p:cNvSpPr/>
            <p:nvPr/>
          </p:nvSpPr>
          <p:spPr>
            <a:xfrm>
              <a:off x="2782175" y="20780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6"/>
            <p:cNvSpPr/>
            <p:nvPr/>
          </p:nvSpPr>
          <p:spPr>
            <a:xfrm>
              <a:off x="2781875" y="2077625"/>
              <a:ext cx="1225" cy="175"/>
            </a:xfrm>
            <a:custGeom>
              <a:avLst/>
              <a:gdLst/>
              <a:ahLst/>
              <a:cxnLst/>
              <a:rect l="l" t="t" r="r" b="b"/>
              <a:pathLst>
                <a:path w="49" h="7" extrusionOk="0">
                  <a:moveTo>
                    <a:pt x="43" y="1"/>
                  </a:moveTo>
                  <a:cubicBezTo>
                    <a:pt x="41" y="1"/>
                    <a:pt x="29" y="2"/>
                    <a:pt x="1" y="6"/>
                  </a:cubicBezTo>
                  <a:cubicBezTo>
                    <a:pt x="17" y="6"/>
                    <a:pt x="48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6"/>
            <p:cNvSpPr/>
            <p:nvPr/>
          </p:nvSpPr>
          <p:spPr>
            <a:xfrm>
              <a:off x="2781000" y="207777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6"/>
            <p:cNvSpPr/>
            <p:nvPr/>
          </p:nvSpPr>
          <p:spPr>
            <a:xfrm>
              <a:off x="2780400" y="2077775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48" y="0"/>
                  </a:moveTo>
                  <a:cubicBezTo>
                    <a:pt x="0" y="0"/>
                    <a:pt x="24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6"/>
            <p:cNvSpPr/>
            <p:nvPr/>
          </p:nvSpPr>
          <p:spPr>
            <a:xfrm>
              <a:off x="2780400" y="2077775"/>
              <a:ext cx="1050" cy="250"/>
            </a:xfrm>
            <a:custGeom>
              <a:avLst/>
              <a:gdLst/>
              <a:ahLst/>
              <a:cxnLst/>
              <a:rect l="l" t="t" r="r" b="b"/>
              <a:pathLst>
                <a:path w="42" h="10" extrusionOk="0">
                  <a:moveTo>
                    <a:pt x="0" y="0"/>
                  </a:moveTo>
                  <a:cubicBezTo>
                    <a:pt x="0" y="6"/>
                    <a:pt x="12" y="9"/>
                    <a:pt x="23" y="9"/>
                  </a:cubicBezTo>
                  <a:cubicBezTo>
                    <a:pt x="33" y="9"/>
                    <a:pt x="42" y="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6"/>
            <p:cNvSpPr/>
            <p:nvPr/>
          </p:nvSpPr>
          <p:spPr>
            <a:xfrm>
              <a:off x="2777525" y="2078075"/>
              <a:ext cx="700" cy="275"/>
            </a:xfrm>
            <a:custGeom>
              <a:avLst/>
              <a:gdLst/>
              <a:ahLst/>
              <a:cxnLst/>
              <a:rect l="l" t="t" r="r" b="b"/>
              <a:pathLst>
                <a:path w="28" h="11" extrusionOk="0">
                  <a:moveTo>
                    <a:pt x="20" y="0"/>
                  </a:moveTo>
                  <a:cubicBezTo>
                    <a:pt x="4" y="8"/>
                    <a:pt x="0" y="11"/>
                    <a:pt x="2" y="11"/>
                  </a:cubicBezTo>
                  <a:cubicBezTo>
                    <a:pt x="4" y="11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6"/>
            <p:cNvSpPr/>
            <p:nvPr/>
          </p:nvSpPr>
          <p:spPr>
            <a:xfrm>
              <a:off x="2781150" y="2077175"/>
              <a:ext cx="1350" cy="150"/>
            </a:xfrm>
            <a:custGeom>
              <a:avLst/>
              <a:gdLst/>
              <a:ahLst/>
              <a:cxnLst/>
              <a:rect l="l" t="t" r="r" b="b"/>
              <a:pathLst>
                <a:path w="54" h="6" extrusionOk="0">
                  <a:moveTo>
                    <a:pt x="54" y="0"/>
                  </a:moveTo>
                  <a:cubicBezTo>
                    <a:pt x="46" y="0"/>
                    <a:pt x="1" y="6"/>
                    <a:pt x="3" y="6"/>
                  </a:cubicBezTo>
                  <a:cubicBezTo>
                    <a:pt x="5" y="6"/>
                    <a:pt x="18" y="4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6"/>
            <p:cNvSpPr/>
            <p:nvPr/>
          </p:nvSpPr>
          <p:spPr>
            <a:xfrm>
              <a:off x="2781000" y="207717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0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6"/>
            <p:cNvSpPr/>
            <p:nvPr/>
          </p:nvSpPr>
          <p:spPr>
            <a:xfrm>
              <a:off x="2779500" y="207747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" y="0"/>
                  </a:moveTo>
                  <a:cubicBezTo>
                    <a:pt x="36" y="12"/>
                    <a:pt x="36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6"/>
            <p:cNvSpPr/>
            <p:nvPr/>
          </p:nvSpPr>
          <p:spPr>
            <a:xfrm>
              <a:off x="2782175" y="2076875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>
              <a:off x="2782500" y="2076500"/>
              <a:ext cx="1650" cy="175"/>
            </a:xfrm>
            <a:custGeom>
              <a:avLst/>
              <a:gdLst/>
              <a:ahLst/>
              <a:cxnLst/>
              <a:rect l="l" t="t" r="r" b="b"/>
              <a:pathLst>
                <a:path w="66" h="7" extrusionOk="0">
                  <a:moveTo>
                    <a:pt x="5" y="0"/>
                  </a:moveTo>
                  <a:cubicBezTo>
                    <a:pt x="1" y="0"/>
                    <a:pt x="1" y="1"/>
                    <a:pt x="12" y="4"/>
                  </a:cubicBezTo>
                  <a:cubicBezTo>
                    <a:pt x="37" y="6"/>
                    <a:pt x="49" y="7"/>
                    <a:pt x="53" y="7"/>
                  </a:cubicBezTo>
                  <a:cubicBezTo>
                    <a:pt x="65" y="7"/>
                    <a:pt x="17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6"/>
            <p:cNvSpPr/>
            <p:nvPr/>
          </p:nvSpPr>
          <p:spPr>
            <a:xfrm>
              <a:off x="2780950" y="2077175"/>
              <a:ext cx="950" cy="150"/>
            </a:xfrm>
            <a:custGeom>
              <a:avLst/>
              <a:gdLst/>
              <a:ahLst/>
              <a:cxnLst/>
              <a:rect l="l" t="t" r="r" b="b"/>
              <a:pathLst>
                <a:path w="38" h="6" extrusionOk="0">
                  <a:moveTo>
                    <a:pt x="38" y="0"/>
                  </a:moveTo>
                  <a:cubicBezTo>
                    <a:pt x="22" y="0"/>
                    <a:pt x="1" y="6"/>
                    <a:pt x="6" y="6"/>
                  </a:cubicBezTo>
                  <a:cubicBezTo>
                    <a:pt x="9" y="6"/>
                    <a:pt x="18" y="4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6"/>
            <p:cNvSpPr/>
            <p:nvPr/>
          </p:nvSpPr>
          <p:spPr>
            <a:xfrm>
              <a:off x="2781000" y="2076875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6"/>
            <p:cNvSpPr/>
            <p:nvPr/>
          </p:nvSpPr>
          <p:spPr>
            <a:xfrm>
              <a:off x="2778600" y="2077325"/>
              <a:ext cx="1525" cy="175"/>
            </a:xfrm>
            <a:custGeom>
              <a:avLst/>
              <a:gdLst/>
              <a:ahLst/>
              <a:cxnLst/>
              <a:rect l="l" t="t" r="r" b="b"/>
              <a:pathLst>
                <a:path w="61" h="7" extrusionOk="0">
                  <a:moveTo>
                    <a:pt x="24" y="1"/>
                  </a:moveTo>
                  <a:cubicBezTo>
                    <a:pt x="17" y="1"/>
                    <a:pt x="9" y="2"/>
                    <a:pt x="1" y="6"/>
                  </a:cubicBezTo>
                  <a:lnTo>
                    <a:pt x="60" y="6"/>
                  </a:lnTo>
                  <a:cubicBezTo>
                    <a:pt x="52" y="6"/>
                    <a:pt x="39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6"/>
            <p:cNvSpPr/>
            <p:nvPr/>
          </p:nvSpPr>
          <p:spPr>
            <a:xfrm>
              <a:off x="2778900" y="2077175"/>
              <a:ext cx="1825" cy="25"/>
            </a:xfrm>
            <a:custGeom>
              <a:avLst/>
              <a:gdLst/>
              <a:ahLst/>
              <a:cxnLst/>
              <a:rect l="l" t="t" r="r" b="b"/>
              <a:pathLst>
                <a:path w="73" h="1" extrusionOk="0">
                  <a:moveTo>
                    <a:pt x="72" y="0"/>
                  </a:moveTo>
                  <a:cubicBezTo>
                    <a:pt x="60" y="0"/>
                    <a:pt x="1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6"/>
            <p:cNvSpPr/>
            <p:nvPr/>
          </p:nvSpPr>
          <p:spPr>
            <a:xfrm>
              <a:off x="2779800" y="20771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cubicBezTo>
                    <a:pt x="0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6"/>
            <p:cNvSpPr/>
            <p:nvPr/>
          </p:nvSpPr>
          <p:spPr>
            <a:xfrm>
              <a:off x="2781100" y="207657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8" y="1"/>
                  </a:moveTo>
                  <a:cubicBezTo>
                    <a:pt x="0" y="1"/>
                    <a:pt x="3" y="6"/>
                    <a:pt x="5" y="6"/>
                  </a:cubicBezTo>
                  <a:cubicBezTo>
                    <a:pt x="7" y="6"/>
                    <a:pt x="8" y="4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6"/>
            <p:cNvSpPr/>
            <p:nvPr/>
          </p:nvSpPr>
          <p:spPr>
            <a:xfrm>
              <a:off x="2781000" y="207687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0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6"/>
            <p:cNvSpPr/>
            <p:nvPr/>
          </p:nvSpPr>
          <p:spPr>
            <a:xfrm>
              <a:off x="2780700" y="20762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6"/>
            <p:cNvSpPr/>
            <p:nvPr/>
          </p:nvSpPr>
          <p:spPr>
            <a:xfrm>
              <a:off x="2780400" y="20768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6"/>
            <p:cNvSpPr/>
            <p:nvPr/>
          </p:nvSpPr>
          <p:spPr>
            <a:xfrm>
              <a:off x="2781300" y="207657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12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6"/>
            <p:cNvSpPr/>
            <p:nvPr/>
          </p:nvSpPr>
          <p:spPr>
            <a:xfrm>
              <a:off x="2781300" y="207687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6"/>
            <p:cNvSpPr/>
            <p:nvPr/>
          </p:nvSpPr>
          <p:spPr>
            <a:xfrm>
              <a:off x="2780400" y="2076875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0"/>
                  </a:moveTo>
                  <a:cubicBezTo>
                    <a:pt x="0" y="0"/>
                    <a:pt x="24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6"/>
            <p:cNvSpPr/>
            <p:nvPr/>
          </p:nvSpPr>
          <p:spPr>
            <a:xfrm>
              <a:off x="2775925" y="2075975"/>
              <a:ext cx="4800" cy="325"/>
            </a:xfrm>
            <a:custGeom>
              <a:avLst/>
              <a:gdLst/>
              <a:ahLst/>
              <a:cxnLst/>
              <a:rect l="l" t="t" r="r" b="b"/>
              <a:pathLst>
                <a:path w="192" h="13" extrusionOk="0">
                  <a:moveTo>
                    <a:pt x="1" y="1"/>
                  </a:moveTo>
                  <a:cubicBezTo>
                    <a:pt x="13" y="1"/>
                    <a:pt x="1" y="13"/>
                    <a:pt x="25" y="13"/>
                  </a:cubicBezTo>
                  <a:lnTo>
                    <a:pt x="84" y="13"/>
                  </a:lnTo>
                  <a:cubicBezTo>
                    <a:pt x="96" y="1"/>
                    <a:pt x="96" y="1"/>
                    <a:pt x="108" y="1"/>
                  </a:cubicBezTo>
                  <a:close/>
                  <a:moveTo>
                    <a:pt x="138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6"/>
            <p:cNvSpPr/>
            <p:nvPr/>
          </p:nvSpPr>
          <p:spPr>
            <a:xfrm>
              <a:off x="2780700" y="2076150"/>
              <a:ext cx="1200" cy="150"/>
            </a:xfrm>
            <a:custGeom>
              <a:avLst/>
              <a:gdLst/>
              <a:ahLst/>
              <a:cxnLst/>
              <a:rect l="l" t="t" r="r" b="b"/>
              <a:pathLst>
                <a:path w="48" h="6" extrusionOk="0">
                  <a:moveTo>
                    <a:pt x="43" y="0"/>
                  </a:moveTo>
                  <a:cubicBezTo>
                    <a:pt x="40" y="0"/>
                    <a:pt x="28" y="2"/>
                    <a:pt x="0" y="6"/>
                  </a:cubicBezTo>
                  <a:cubicBezTo>
                    <a:pt x="16" y="6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6"/>
            <p:cNvSpPr/>
            <p:nvPr/>
          </p:nvSpPr>
          <p:spPr>
            <a:xfrm>
              <a:off x="2778900" y="2076350"/>
              <a:ext cx="2400" cy="250"/>
            </a:xfrm>
            <a:custGeom>
              <a:avLst/>
              <a:gdLst/>
              <a:ahLst/>
              <a:cxnLst/>
              <a:rect l="l" t="t" r="r" b="b"/>
              <a:pathLst>
                <a:path w="96" h="10" extrusionOk="0">
                  <a:moveTo>
                    <a:pt x="62" y="1"/>
                  </a:moveTo>
                  <a:cubicBezTo>
                    <a:pt x="54" y="1"/>
                    <a:pt x="42" y="4"/>
                    <a:pt x="1" y="10"/>
                  </a:cubicBezTo>
                  <a:lnTo>
                    <a:pt x="96" y="10"/>
                  </a:lnTo>
                  <a:cubicBezTo>
                    <a:pt x="72" y="4"/>
                    <a:pt x="69" y="1"/>
                    <a:pt x="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6"/>
            <p:cNvSpPr/>
            <p:nvPr/>
          </p:nvSpPr>
          <p:spPr>
            <a:xfrm>
              <a:off x="2778900" y="20771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6"/>
            <p:cNvSpPr/>
            <p:nvPr/>
          </p:nvSpPr>
          <p:spPr>
            <a:xfrm>
              <a:off x="2776700" y="2077175"/>
              <a:ext cx="1350" cy="375"/>
            </a:xfrm>
            <a:custGeom>
              <a:avLst/>
              <a:gdLst/>
              <a:ahLst/>
              <a:cxnLst/>
              <a:rect l="l" t="t" r="r" b="b"/>
              <a:pathLst>
                <a:path w="54" h="15" extrusionOk="0">
                  <a:moveTo>
                    <a:pt x="17" y="0"/>
                  </a:moveTo>
                  <a:cubicBezTo>
                    <a:pt x="25" y="2"/>
                    <a:pt x="29" y="3"/>
                    <a:pt x="31" y="5"/>
                  </a:cubicBezTo>
                  <a:lnTo>
                    <a:pt x="31" y="5"/>
                  </a:lnTo>
                  <a:cubicBezTo>
                    <a:pt x="37" y="4"/>
                    <a:pt x="45" y="2"/>
                    <a:pt x="53" y="0"/>
                  </a:cubicBezTo>
                  <a:close/>
                  <a:moveTo>
                    <a:pt x="31" y="5"/>
                  </a:moveTo>
                  <a:cubicBezTo>
                    <a:pt x="2" y="12"/>
                    <a:pt x="1" y="14"/>
                    <a:pt x="7" y="14"/>
                  </a:cubicBezTo>
                  <a:cubicBezTo>
                    <a:pt x="16" y="14"/>
                    <a:pt x="38" y="10"/>
                    <a:pt x="31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6"/>
            <p:cNvSpPr/>
            <p:nvPr/>
          </p:nvSpPr>
          <p:spPr>
            <a:xfrm>
              <a:off x="2777425" y="2076875"/>
              <a:ext cx="1500" cy="25"/>
            </a:xfrm>
            <a:custGeom>
              <a:avLst/>
              <a:gdLst/>
              <a:ahLst/>
              <a:cxnLst/>
              <a:rect l="l" t="t" r="r" b="b"/>
              <a:pathLst>
                <a:path w="60" h="1" extrusionOk="0">
                  <a:moveTo>
                    <a:pt x="60" y="0"/>
                  </a:moveTo>
                  <a:cubicBezTo>
                    <a:pt x="12" y="0"/>
                    <a:pt x="0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6"/>
            <p:cNvSpPr/>
            <p:nvPr/>
          </p:nvSpPr>
          <p:spPr>
            <a:xfrm>
              <a:off x="2780700" y="2076150"/>
              <a:ext cx="1450" cy="150"/>
            </a:xfrm>
            <a:custGeom>
              <a:avLst/>
              <a:gdLst/>
              <a:ahLst/>
              <a:cxnLst/>
              <a:rect l="l" t="t" r="r" b="b"/>
              <a:pathLst>
                <a:path w="58" h="6" extrusionOk="0">
                  <a:moveTo>
                    <a:pt x="53" y="0"/>
                  </a:moveTo>
                  <a:cubicBezTo>
                    <a:pt x="45" y="0"/>
                    <a:pt x="0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6"/>
            <p:cNvSpPr/>
            <p:nvPr/>
          </p:nvSpPr>
          <p:spPr>
            <a:xfrm>
              <a:off x="2781300" y="2075975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6"/>
            <p:cNvSpPr/>
            <p:nvPr/>
          </p:nvSpPr>
          <p:spPr>
            <a:xfrm>
              <a:off x="2781300" y="2071600"/>
              <a:ext cx="1125" cy="250"/>
            </a:xfrm>
            <a:custGeom>
              <a:avLst/>
              <a:gdLst/>
              <a:ahLst/>
              <a:cxnLst/>
              <a:rect l="l" t="t" r="r" b="b"/>
              <a:pathLst>
                <a:path w="45" h="10" extrusionOk="0">
                  <a:moveTo>
                    <a:pt x="9" y="0"/>
                  </a:moveTo>
                  <a:cubicBezTo>
                    <a:pt x="6" y="0"/>
                    <a:pt x="0" y="3"/>
                    <a:pt x="0" y="9"/>
                  </a:cubicBezTo>
                  <a:cubicBezTo>
                    <a:pt x="42" y="3"/>
                    <a:pt x="45" y="0"/>
                    <a:pt x="36" y="0"/>
                  </a:cubicBezTo>
                  <a:cubicBezTo>
                    <a:pt x="29" y="0"/>
                    <a:pt x="16" y="2"/>
                    <a:pt x="7" y="5"/>
                  </a:cubicBezTo>
                  <a:lnTo>
                    <a:pt x="7" y="5"/>
                  </a:lnTo>
                  <a:cubicBezTo>
                    <a:pt x="12" y="2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6"/>
            <p:cNvSpPr/>
            <p:nvPr/>
          </p:nvSpPr>
          <p:spPr>
            <a:xfrm>
              <a:off x="2775925" y="2068700"/>
              <a:ext cx="1525" cy="150"/>
            </a:xfrm>
            <a:custGeom>
              <a:avLst/>
              <a:gdLst/>
              <a:ahLst/>
              <a:cxnLst/>
              <a:rect l="l" t="t" r="r" b="b"/>
              <a:pathLst>
                <a:path w="61" h="6" extrusionOk="0">
                  <a:moveTo>
                    <a:pt x="13" y="1"/>
                  </a:moveTo>
                  <a:cubicBezTo>
                    <a:pt x="5" y="1"/>
                    <a:pt x="1" y="2"/>
                    <a:pt x="13" y="6"/>
                  </a:cubicBezTo>
                  <a:cubicBezTo>
                    <a:pt x="60" y="6"/>
                    <a:pt x="28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6"/>
            <p:cNvSpPr/>
            <p:nvPr/>
          </p:nvSpPr>
          <p:spPr>
            <a:xfrm>
              <a:off x="2770275" y="206437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0" y="0"/>
                  </a:moveTo>
                  <a:cubicBezTo>
                    <a:pt x="0" y="12"/>
                    <a:pt x="12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6"/>
            <p:cNvSpPr/>
            <p:nvPr/>
          </p:nvSpPr>
          <p:spPr>
            <a:xfrm>
              <a:off x="2780400" y="2073900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36" y="0"/>
                  </a:move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36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6"/>
            <p:cNvSpPr/>
            <p:nvPr/>
          </p:nvSpPr>
          <p:spPr>
            <a:xfrm>
              <a:off x="2781300" y="2073900"/>
              <a:ext cx="600" cy="150"/>
            </a:xfrm>
            <a:custGeom>
              <a:avLst/>
              <a:gdLst/>
              <a:ahLst/>
              <a:cxnLst/>
              <a:rect l="l" t="t" r="r" b="b"/>
              <a:pathLst>
                <a:path w="24" h="6" extrusionOk="0">
                  <a:moveTo>
                    <a:pt x="0" y="0"/>
                  </a:moveTo>
                  <a:cubicBezTo>
                    <a:pt x="0" y="4"/>
                    <a:pt x="4" y="6"/>
                    <a:pt x="8" y="6"/>
                  </a:cubicBezTo>
                  <a:cubicBezTo>
                    <a:pt x="16" y="6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6"/>
            <p:cNvSpPr/>
            <p:nvPr/>
          </p:nvSpPr>
          <p:spPr>
            <a:xfrm>
              <a:off x="2776225" y="207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6"/>
            <p:cNvSpPr/>
            <p:nvPr/>
          </p:nvSpPr>
          <p:spPr>
            <a:xfrm>
              <a:off x="2781575" y="20753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6"/>
            <p:cNvSpPr/>
            <p:nvPr/>
          </p:nvSpPr>
          <p:spPr>
            <a:xfrm>
              <a:off x="2781375" y="2075250"/>
              <a:ext cx="225" cy="150"/>
            </a:xfrm>
            <a:custGeom>
              <a:avLst/>
              <a:gdLst/>
              <a:ahLst/>
              <a:cxnLst/>
              <a:rect l="l" t="t" r="r" b="b"/>
              <a:pathLst>
                <a:path w="9" h="6" extrusionOk="0">
                  <a:moveTo>
                    <a:pt x="6" y="1"/>
                  </a:moveTo>
                  <a:cubicBezTo>
                    <a:pt x="4" y="1"/>
                    <a:pt x="1" y="6"/>
                    <a:pt x="9" y="6"/>
                  </a:cubicBezTo>
                  <a:cubicBezTo>
                    <a:pt x="9" y="2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6"/>
            <p:cNvSpPr/>
            <p:nvPr/>
          </p:nvSpPr>
          <p:spPr>
            <a:xfrm>
              <a:off x="2773850" y="20620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6"/>
            <p:cNvSpPr/>
            <p:nvPr/>
          </p:nvSpPr>
          <p:spPr>
            <a:xfrm>
              <a:off x="2772650" y="20706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6"/>
            <p:cNvSpPr/>
            <p:nvPr/>
          </p:nvSpPr>
          <p:spPr>
            <a:xfrm>
              <a:off x="2772050" y="2070625"/>
              <a:ext cx="3000" cy="25"/>
            </a:xfrm>
            <a:custGeom>
              <a:avLst/>
              <a:gdLst/>
              <a:ahLst/>
              <a:cxnLst/>
              <a:rect l="l" t="t" r="r" b="b"/>
              <a:pathLst>
                <a:path w="120" h="1" extrusionOk="0">
                  <a:moveTo>
                    <a:pt x="1" y="0"/>
                  </a:moveTo>
                  <a:cubicBezTo>
                    <a:pt x="37" y="0"/>
                    <a:pt x="72" y="0"/>
                    <a:pt x="120" y="0"/>
                  </a:cubicBezTo>
                  <a:cubicBezTo>
                    <a:pt x="84" y="0"/>
                    <a:pt x="3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6"/>
            <p:cNvSpPr/>
            <p:nvPr/>
          </p:nvSpPr>
          <p:spPr>
            <a:xfrm>
              <a:off x="2769075" y="2056925"/>
              <a:ext cx="14025" cy="18775"/>
            </a:xfrm>
            <a:custGeom>
              <a:avLst/>
              <a:gdLst/>
              <a:ahLst/>
              <a:cxnLst/>
              <a:rect l="l" t="t" r="r" b="b"/>
              <a:pathLst>
                <a:path w="561" h="751" extrusionOk="0">
                  <a:moveTo>
                    <a:pt x="132" y="144"/>
                  </a:moveTo>
                  <a:cubicBezTo>
                    <a:pt x="144" y="145"/>
                    <a:pt x="154" y="147"/>
                    <a:pt x="163" y="148"/>
                  </a:cubicBezTo>
                  <a:lnTo>
                    <a:pt x="163" y="148"/>
                  </a:lnTo>
                  <a:cubicBezTo>
                    <a:pt x="164" y="147"/>
                    <a:pt x="166" y="147"/>
                    <a:pt x="169" y="147"/>
                  </a:cubicBezTo>
                  <a:cubicBezTo>
                    <a:pt x="174" y="147"/>
                    <a:pt x="181" y="148"/>
                    <a:pt x="191" y="149"/>
                  </a:cubicBezTo>
                  <a:lnTo>
                    <a:pt x="191" y="149"/>
                  </a:lnTo>
                  <a:cubicBezTo>
                    <a:pt x="190" y="147"/>
                    <a:pt x="193" y="146"/>
                    <a:pt x="199" y="145"/>
                  </a:cubicBezTo>
                  <a:lnTo>
                    <a:pt x="199" y="145"/>
                  </a:lnTo>
                  <a:cubicBezTo>
                    <a:pt x="198" y="144"/>
                    <a:pt x="198" y="144"/>
                    <a:pt x="197" y="144"/>
                  </a:cubicBezTo>
                  <a:close/>
                  <a:moveTo>
                    <a:pt x="441" y="179"/>
                  </a:moveTo>
                  <a:lnTo>
                    <a:pt x="430" y="191"/>
                  </a:lnTo>
                  <a:lnTo>
                    <a:pt x="430" y="191"/>
                  </a:lnTo>
                  <a:cubicBezTo>
                    <a:pt x="442" y="189"/>
                    <a:pt x="458" y="187"/>
                    <a:pt x="465" y="179"/>
                  </a:cubicBezTo>
                  <a:close/>
                  <a:moveTo>
                    <a:pt x="144" y="215"/>
                  </a:moveTo>
                  <a:cubicBezTo>
                    <a:pt x="143" y="215"/>
                    <a:pt x="142" y="215"/>
                    <a:pt x="142" y="215"/>
                  </a:cubicBezTo>
                  <a:lnTo>
                    <a:pt x="142" y="215"/>
                  </a:lnTo>
                  <a:cubicBezTo>
                    <a:pt x="146" y="215"/>
                    <a:pt x="151" y="215"/>
                    <a:pt x="156" y="215"/>
                  </a:cubicBezTo>
                  <a:close/>
                  <a:moveTo>
                    <a:pt x="142" y="215"/>
                  </a:moveTo>
                  <a:lnTo>
                    <a:pt x="142" y="215"/>
                  </a:lnTo>
                  <a:cubicBezTo>
                    <a:pt x="123" y="215"/>
                    <a:pt x="103" y="217"/>
                    <a:pt x="84" y="227"/>
                  </a:cubicBezTo>
                  <a:cubicBezTo>
                    <a:pt x="95" y="227"/>
                    <a:pt x="128" y="216"/>
                    <a:pt x="142" y="215"/>
                  </a:cubicBezTo>
                  <a:close/>
                  <a:moveTo>
                    <a:pt x="131" y="277"/>
                  </a:moveTo>
                  <a:cubicBezTo>
                    <a:pt x="126" y="278"/>
                    <a:pt x="122" y="278"/>
                    <a:pt x="117" y="279"/>
                  </a:cubicBezTo>
                  <a:lnTo>
                    <a:pt x="117" y="279"/>
                  </a:lnTo>
                  <a:cubicBezTo>
                    <a:pt x="121" y="278"/>
                    <a:pt x="126" y="278"/>
                    <a:pt x="131" y="277"/>
                  </a:cubicBezTo>
                  <a:close/>
                  <a:moveTo>
                    <a:pt x="84" y="275"/>
                  </a:moveTo>
                  <a:cubicBezTo>
                    <a:pt x="88" y="279"/>
                    <a:pt x="95" y="280"/>
                    <a:pt x="103" y="280"/>
                  </a:cubicBezTo>
                  <a:cubicBezTo>
                    <a:pt x="107" y="280"/>
                    <a:pt x="112" y="279"/>
                    <a:pt x="117" y="279"/>
                  </a:cubicBezTo>
                  <a:lnTo>
                    <a:pt x="117" y="279"/>
                  </a:lnTo>
                  <a:cubicBezTo>
                    <a:pt x="113" y="279"/>
                    <a:pt x="109" y="279"/>
                    <a:pt x="105" y="279"/>
                  </a:cubicBezTo>
                  <a:cubicBezTo>
                    <a:pt x="95" y="279"/>
                    <a:pt x="88" y="278"/>
                    <a:pt x="84" y="275"/>
                  </a:cubicBezTo>
                  <a:close/>
                  <a:moveTo>
                    <a:pt x="48" y="286"/>
                  </a:moveTo>
                  <a:cubicBezTo>
                    <a:pt x="51" y="287"/>
                    <a:pt x="53" y="287"/>
                    <a:pt x="55" y="287"/>
                  </a:cubicBezTo>
                  <a:lnTo>
                    <a:pt x="55" y="287"/>
                  </a:lnTo>
                  <a:cubicBezTo>
                    <a:pt x="52" y="287"/>
                    <a:pt x="50" y="286"/>
                    <a:pt x="48" y="286"/>
                  </a:cubicBezTo>
                  <a:close/>
                  <a:moveTo>
                    <a:pt x="1" y="334"/>
                  </a:moveTo>
                  <a:cubicBezTo>
                    <a:pt x="2" y="334"/>
                    <a:pt x="4" y="334"/>
                    <a:pt x="7" y="334"/>
                  </a:cubicBezTo>
                  <a:lnTo>
                    <a:pt x="7" y="334"/>
                  </a:lnTo>
                  <a:cubicBezTo>
                    <a:pt x="5" y="334"/>
                    <a:pt x="3" y="334"/>
                    <a:pt x="1" y="334"/>
                  </a:cubicBezTo>
                  <a:close/>
                  <a:moveTo>
                    <a:pt x="34" y="401"/>
                  </a:moveTo>
                  <a:cubicBezTo>
                    <a:pt x="27" y="402"/>
                    <a:pt x="20" y="404"/>
                    <a:pt x="13" y="406"/>
                  </a:cubicBezTo>
                  <a:cubicBezTo>
                    <a:pt x="21" y="404"/>
                    <a:pt x="28" y="402"/>
                    <a:pt x="34" y="401"/>
                  </a:cubicBezTo>
                  <a:close/>
                  <a:moveTo>
                    <a:pt x="119" y="418"/>
                  </a:moveTo>
                  <a:cubicBezTo>
                    <a:pt x="123" y="420"/>
                    <a:pt x="122" y="420"/>
                    <a:pt x="117" y="420"/>
                  </a:cubicBezTo>
                  <a:lnTo>
                    <a:pt x="117" y="420"/>
                  </a:lnTo>
                  <a:cubicBezTo>
                    <a:pt x="118" y="420"/>
                    <a:pt x="118" y="419"/>
                    <a:pt x="119" y="418"/>
                  </a:cubicBezTo>
                  <a:close/>
                  <a:moveTo>
                    <a:pt x="198" y="466"/>
                  </a:moveTo>
                  <a:cubicBezTo>
                    <a:pt x="251" y="469"/>
                    <a:pt x="308" y="477"/>
                    <a:pt x="358" y="477"/>
                  </a:cubicBezTo>
                  <a:cubicBezTo>
                    <a:pt x="330" y="480"/>
                    <a:pt x="312" y="482"/>
                    <a:pt x="299" y="482"/>
                  </a:cubicBezTo>
                  <a:cubicBezTo>
                    <a:pt x="268" y="482"/>
                    <a:pt x="259" y="474"/>
                    <a:pt x="198" y="466"/>
                  </a:cubicBezTo>
                  <a:close/>
                  <a:moveTo>
                    <a:pt x="132" y="489"/>
                  </a:moveTo>
                  <a:cubicBezTo>
                    <a:pt x="133" y="489"/>
                    <a:pt x="135" y="489"/>
                    <a:pt x="136" y="489"/>
                  </a:cubicBezTo>
                  <a:lnTo>
                    <a:pt x="136" y="489"/>
                  </a:lnTo>
                  <a:cubicBezTo>
                    <a:pt x="135" y="489"/>
                    <a:pt x="133" y="489"/>
                    <a:pt x="132" y="489"/>
                  </a:cubicBezTo>
                  <a:close/>
                  <a:moveTo>
                    <a:pt x="182" y="505"/>
                  </a:moveTo>
                  <a:cubicBezTo>
                    <a:pt x="184" y="505"/>
                    <a:pt x="186" y="506"/>
                    <a:pt x="188" y="507"/>
                  </a:cubicBezTo>
                  <a:lnTo>
                    <a:pt x="188" y="507"/>
                  </a:lnTo>
                  <a:cubicBezTo>
                    <a:pt x="186" y="506"/>
                    <a:pt x="184" y="505"/>
                    <a:pt x="182" y="505"/>
                  </a:cubicBezTo>
                  <a:close/>
                  <a:moveTo>
                    <a:pt x="168" y="644"/>
                  </a:moveTo>
                  <a:cubicBezTo>
                    <a:pt x="168" y="648"/>
                    <a:pt x="178" y="649"/>
                    <a:pt x="189" y="649"/>
                  </a:cubicBezTo>
                  <a:cubicBezTo>
                    <a:pt x="210" y="649"/>
                    <a:pt x="231" y="644"/>
                    <a:pt x="168" y="644"/>
                  </a:cubicBezTo>
                  <a:close/>
                  <a:moveTo>
                    <a:pt x="215" y="679"/>
                  </a:moveTo>
                  <a:lnTo>
                    <a:pt x="215" y="679"/>
                  </a:lnTo>
                  <a:cubicBezTo>
                    <a:pt x="220" y="681"/>
                    <a:pt x="224" y="681"/>
                    <a:pt x="229" y="682"/>
                  </a:cubicBezTo>
                  <a:lnTo>
                    <a:pt x="229" y="682"/>
                  </a:lnTo>
                  <a:cubicBezTo>
                    <a:pt x="225" y="681"/>
                    <a:pt x="221" y="680"/>
                    <a:pt x="215" y="679"/>
                  </a:cubicBezTo>
                  <a:close/>
                  <a:moveTo>
                    <a:pt x="334" y="703"/>
                  </a:moveTo>
                  <a:cubicBezTo>
                    <a:pt x="324" y="703"/>
                    <a:pt x="316" y="708"/>
                    <a:pt x="307" y="713"/>
                  </a:cubicBezTo>
                  <a:lnTo>
                    <a:pt x="307" y="713"/>
                  </a:lnTo>
                  <a:cubicBezTo>
                    <a:pt x="324" y="709"/>
                    <a:pt x="337" y="706"/>
                    <a:pt x="334" y="703"/>
                  </a:cubicBezTo>
                  <a:close/>
                  <a:moveTo>
                    <a:pt x="368" y="744"/>
                  </a:moveTo>
                  <a:cubicBezTo>
                    <a:pt x="364" y="746"/>
                    <a:pt x="361" y="748"/>
                    <a:pt x="358" y="751"/>
                  </a:cubicBezTo>
                  <a:cubicBezTo>
                    <a:pt x="364" y="748"/>
                    <a:pt x="367" y="746"/>
                    <a:pt x="368" y="744"/>
                  </a:cubicBezTo>
                  <a:close/>
                  <a:moveTo>
                    <a:pt x="394" y="1"/>
                  </a:moveTo>
                  <a:cubicBezTo>
                    <a:pt x="310" y="1"/>
                    <a:pt x="179" y="25"/>
                    <a:pt x="156" y="25"/>
                  </a:cubicBezTo>
                  <a:cubicBezTo>
                    <a:pt x="215" y="25"/>
                    <a:pt x="144" y="48"/>
                    <a:pt x="132" y="48"/>
                  </a:cubicBezTo>
                  <a:cubicBezTo>
                    <a:pt x="144" y="48"/>
                    <a:pt x="203" y="48"/>
                    <a:pt x="144" y="60"/>
                  </a:cubicBezTo>
                  <a:cubicBezTo>
                    <a:pt x="156" y="60"/>
                    <a:pt x="179" y="48"/>
                    <a:pt x="203" y="48"/>
                  </a:cubicBezTo>
                  <a:cubicBezTo>
                    <a:pt x="172" y="56"/>
                    <a:pt x="166" y="64"/>
                    <a:pt x="153" y="68"/>
                  </a:cubicBezTo>
                  <a:lnTo>
                    <a:pt x="153" y="68"/>
                  </a:lnTo>
                  <a:cubicBezTo>
                    <a:pt x="150" y="69"/>
                    <a:pt x="148" y="70"/>
                    <a:pt x="145" y="70"/>
                  </a:cubicBezTo>
                  <a:lnTo>
                    <a:pt x="145" y="70"/>
                  </a:lnTo>
                  <a:cubicBezTo>
                    <a:pt x="139" y="72"/>
                    <a:pt x="131" y="72"/>
                    <a:pt x="120" y="72"/>
                  </a:cubicBezTo>
                  <a:lnTo>
                    <a:pt x="138" y="72"/>
                  </a:lnTo>
                  <a:cubicBezTo>
                    <a:pt x="117" y="78"/>
                    <a:pt x="96" y="84"/>
                    <a:pt x="96" y="84"/>
                  </a:cubicBezTo>
                  <a:cubicBezTo>
                    <a:pt x="117" y="94"/>
                    <a:pt x="146" y="122"/>
                    <a:pt x="169" y="122"/>
                  </a:cubicBezTo>
                  <a:cubicBezTo>
                    <a:pt x="170" y="122"/>
                    <a:pt x="171" y="122"/>
                    <a:pt x="172" y="122"/>
                  </a:cubicBezTo>
                  <a:lnTo>
                    <a:pt x="172" y="122"/>
                  </a:lnTo>
                  <a:cubicBezTo>
                    <a:pt x="158" y="128"/>
                    <a:pt x="181" y="137"/>
                    <a:pt x="197" y="144"/>
                  </a:cubicBezTo>
                  <a:lnTo>
                    <a:pt x="215" y="144"/>
                  </a:lnTo>
                  <a:cubicBezTo>
                    <a:pt x="209" y="144"/>
                    <a:pt x="203" y="144"/>
                    <a:pt x="199" y="145"/>
                  </a:cubicBezTo>
                  <a:lnTo>
                    <a:pt x="199" y="145"/>
                  </a:lnTo>
                  <a:cubicBezTo>
                    <a:pt x="207" y="148"/>
                    <a:pt x="212" y="150"/>
                    <a:pt x="210" y="151"/>
                  </a:cubicBezTo>
                  <a:lnTo>
                    <a:pt x="210" y="151"/>
                  </a:lnTo>
                  <a:cubicBezTo>
                    <a:pt x="202" y="150"/>
                    <a:pt x="196" y="149"/>
                    <a:pt x="191" y="149"/>
                  </a:cubicBezTo>
                  <a:lnTo>
                    <a:pt x="191" y="149"/>
                  </a:lnTo>
                  <a:cubicBezTo>
                    <a:pt x="191" y="150"/>
                    <a:pt x="192" y="150"/>
                    <a:pt x="194" y="151"/>
                  </a:cubicBezTo>
                  <a:lnTo>
                    <a:pt x="194" y="151"/>
                  </a:lnTo>
                  <a:cubicBezTo>
                    <a:pt x="186" y="150"/>
                    <a:pt x="176" y="149"/>
                    <a:pt x="163" y="148"/>
                  </a:cubicBezTo>
                  <a:lnTo>
                    <a:pt x="163" y="148"/>
                  </a:lnTo>
                  <a:cubicBezTo>
                    <a:pt x="144" y="150"/>
                    <a:pt x="190" y="167"/>
                    <a:pt x="132" y="167"/>
                  </a:cubicBezTo>
                  <a:cubicBezTo>
                    <a:pt x="140" y="167"/>
                    <a:pt x="185" y="173"/>
                    <a:pt x="214" y="173"/>
                  </a:cubicBezTo>
                  <a:cubicBezTo>
                    <a:pt x="228" y="173"/>
                    <a:pt x="239" y="171"/>
                    <a:pt x="239" y="167"/>
                  </a:cubicBezTo>
                  <a:lnTo>
                    <a:pt x="239" y="167"/>
                  </a:lnTo>
                  <a:cubicBezTo>
                    <a:pt x="238" y="179"/>
                    <a:pt x="144" y="179"/>
                    <a:pt x="144" y="179"/>
                  </a:cubicBezTo>
                  <a:cubicBezTo>
                    <a:pt x="144" y="191"/>
                    <a:pt x="144" y="191"/>
                    <a:pt x="132" y="191"/>
                  </a:cubicBezTo>
                  <a:cubicBezTo>
                    <a:pt x="164" y="191"/>
                    <a:pt x="179" y="198"/>
                    <a:pt x="191" y="203"/>
                  </a:cubicBezTo>
                  <a:lnTo>
                    <a:pt x="191" y="203"/>
                  </a:lnTo>
                  <a:cubicBezTo>
                    <a:pt x="168" y="202"/>
                    <a:pt x="148" y="199"/>
                    <a:pt x="132" y="191"/>
                  </a:cubicBezTo>
                  <a:lnTo>
                    <a:pt x="132" y="191"/>
                  </a:lnTo>
                  <a:cubicBezTo>
                    <a:pt x="144" y="203"/>
                    <a:pt x="144" y="203"/>
                    <a:pt x="108" y="203"/>
                  </a:cubicBezTo>
                  <a:cubicBezTo>
                    <a:pt x="227" y="203"/>
                    <a:pt x="84" y="203"/>
                    <a:pt x="156" y="215"/>
                  </a:cubicBezTo>
                  <a:cubicBezTo>
                    <a:pt x="168" y="215"/>
                    <a:pt x="84" y="239"/>
                    <a:pt x="84" y="239"/>
                  </a:cubicBezTo>
                  <a:cubicBezTo>
                    <a:pt x="72" y="239"/>
                    <a:pt x="156" y="239"/>
                    <a:pt x="168" y="251"/>
                  </a:cubicBezTo>
                  <a:lnTo>
                    <a:pt x="156" y="251"/>
                  </a:lnTo>
                  <a:cubicBezTo>
                    <a:pt x="150" y="249"/>
                    <a:pt x="145" y="247"/>
                    <a:pt x="141" y="247"/>
                  </a:cubicBezTo>
                  <a:cubicBezTo>
                    <a:pt x="137" y="247"/>
                    <a:pt x="134" y="248"/>
                    <a:pt x="132" y="251"/>
                  </a:cubicBezTo>
                  <a:lnTo>
                    <a:pt x="96" y="251"/>
                  </a:lnTo>
                  <a:cubicBezTo>
                    <a:pt x="132" y="251"/>
                    <a:pt x="132" y="263"/>
                    <a:pt x="108" y="263"/>
                  </a:cubicBezTo>
                  <a:lnTo>
                    <a:pt x="179" y="263"/>
                  </a:lnTo>
                  <a:cubicBezTo>
                    <a:pt x="168" y="268"/>
                    <a:pt x="149" y="274"/>
                    <a:pt x="131" y="277"/>
                  </a:cubicBezTo>
                  <a:lnTo>
                    <a:pt x="131" y="277"/>
                  </a:lnTo>
                  <a:cubicBezTo>
                    <a:pt x="140" y="276"/>
                    <a:pt x="148" y="275"/>
                    <a:pt x="156" y="275"/>
                  </a:cubicBezTo>
                  <a:cubicBezTo>
                    <a:pt x="91" y="283"/>
                    <a:pt x="148" y="302"/>
                    <a:pt x="137" y="302"/>
                  </a:cubicBezTo>
                  <a:cubicBezTo>
                    <a:pt x="133" y="302"/>
                    <a:pt x="116" y="298"/>
                    <a:pt x="72" y="289"/>
                  </a:cubicBezTo>
                  <a:lnTo>
                    <a:pt x="72" y="289"/>
                  </a:lnTo>
                  <a:cubicBezTo>
                    <a:pt x="92" y="291"/>
                    <a:pt x="101" y="292"/>
                    <a:pt x="104" y="292"/>
                  </a:cubicBezTo>
                  <a:cubicBezTo>
                    <a:pt x="113" y="292"/>
                    <a:pt x="76" y="286"/>
                    <a:pt x="60" y="286"/>
                  </a:cubicBezTo>
                  <a:cubicBezTo>
                    <a:pt x="65" y="287"/>
                    <a:pt x="69" y="288"/>
                    <a:pt x="72" y="289"/>
                  </a:cubicBezTo>
                  <a:lnTo>
                    <a:pt x="72" y="289"/>
                  </a:lnTo>
                  <a:cubicBezTo>
                    <a:pt x="67" y="289"/>
                    <a:pt x="62" y="288"/>
                    <a:pt x="55" y="287"/>
                  </a:cubicBezTo>
                  <a:lnTo>
                    <a:pt x="55" y="287"/>
                  </a:lnTo>
                  <a:cubicBezTo>
                    <a:pt x="70" y="290"/>
                    <a:pt x="98" y="300"/>
                    <a:pt x="108" y="310"/>
                  </a:cubicBezTo>
                  <a:cubicBezTo>
                    <a:pt x="84" y="310"/>
                    <a:pt x="72" y="310"/>
                    <a:pt x="96" y="322"/>
                  </a:cubicBezTo>
                  <a:lnTo>
                    <a:pt x="48" y="322"/>
                  </a:lnTo>
                  <a:cubicBezTo>
                    <a:pt x="72" y="322"/>
                    <a:pt x="108" y="322"/>
                    <a:pt x="132" y="334"/>
                  </a:cubicBezTo>
                  <a:lnTo>
                    <a:pt x="72" y="334"/>
                  </a:lnTo>
                  <a:cubicBezTo>
                    <a:pt x="112" y="338"/>
                    <a:pt x="120" y="339"/>
                    <a:pt x="112" y="339"/>
                  </a:cubicBezTo>
                  <a:cubicBezTo>
                    <a:pt x="98" y="339"/>
                    <a:pt x="31" y="335"/>
                    <a:pt x="7" y="334"/>
                  </a:cubicBezTo>
                  <a:lnTo>
                    <a:pt x="7" y="334"/>
                  </a:lnTo>
                  <a:cubicBezTo>
                    <a:pt x="50" y="336"/>
                    <a:pt x="63" y="358"/>
                    <a:pt x="120" y="358"/>
                  </a:cubicBezTo>
                  <a:lnTo>
                    <a:pt x="96" y="358"/>
                  </a:lnTo>
                  <a:cubicBezTo>
                    <a:pt x="73" y="358"/>
                    <a:pt x="100" y="363"/>
                    <a:pt x="125" y="367"/>
                  </a:cubicBezTo>
                  <a:lnTo>
                    <a:pt x="125" y="367"/>
                  </a:lnTo>
                  <a:cubicBezTo>
                    <a:pt x="129" y="364"/>
                    <a:pt x="132" y="363"/>
                    <a:pt x="133" y="363"/>
                  </a:cubicBezTo>
                  <a:lnTo>
                    <a:pt x="133" y="363"/>
                  </a:lnTo>
                  <a:cubicBezTo>
                    <a:pt x="133" y="363"/>
                    <a:pt x="131" y="364"/>
                    <a:pt x="126" y="367"/>
                  </a:cubicBezTo>
                  <a:lnTo>
                    <a:pt x="126" y="367"/>
                  </a:lnTo>
                  <a:cubicBezTo>
                    <a:pt x="126" y="367"/>
                    <a:pt x="126" y="367"/>
                    <a:pt x="125" y="367"/>
                  </a:cubicBezTo>
                  <a:lnTo>
                    <a:pt x="125" y="367"/>
                  </a:lnTo>
                  <a:cubicBezTo>
                    <a:pt x="124" y="368"/>
                    <a:pt x="122" y="369"/>
                    <a:pt x="120" y="370"/>
                  </a:cubicBezTo>
                  <a:lnTo>
                    <a:pt x="120" y="370"/>
                  </a:lnTo>
                  <a:cubicBezTo>
                    <a:pt x="122" y="369"/>
                    <a:pt x="125" y="367"/>
                    <a:pt x="126" y="367"/>
                  </a:cubicBezTo>
                  <a:lnTo>
                    <a:pt x="126" y="367"/>
                  </a:lnTo>
                  <a:cubicBezTo>
                    <a:pt x="139" y="368"/>
                    <a:pt x="152" y="370"/>
                    <a:pt x="156" y="370"/>
                  </a:cubicBezTo>
                  <a:cubicBezTo>
                    <a:pt x="146" y="372"/>
                    <a:pt x="138" y="374"/>
                    <a:pt x="133" y="375"/>
                  </a:cubicBezTo>
                  <a:lnTo>
                    <a:pt x="133" y="375"/>
                  </a:lnTo>
                  <a:cubicBezTo>
                    <a:pt x="132" y="374"/>
                    <a:pt x="128" y="372"/>
                    <a:pt x="120" y="370"/>
                  </a:cubicBezTo>
                  <a:lnTo>
                    <a:pt x="120" y="370"/>
                  </a:lnTo>
                  <a:cubicBezTo>
                    <a:pt x="115" y="373"/>
                    <a:pt x="112" y="377"/>
                    <a:pt x="119" y="377"/>
                  </a:cubicBezTo>
                  <a:cubicBezTo>
                    <a:pt x="122" y="377"/>
                    <a:pt x="126" y="376"/>
                    <a:pt x="133" y="375"/>
                  </a:cubicBezTo>
                  <a:lnTo>
                    <a:pt x="133" y="375"/>
                  </a:lnTo>
                  <a:cubicBezTo>
                    <a:pt x="134" y="377"/>
                    <a:pt x="131" y="377"/>
                    <a:pt x="125" y="378"/>
                  </a:cubicBezTo>
                  <a:lnTo>
                    <a:pt x="125" y="378"/>
                  </a:lnTo>
                  <a:cubicBezTo>
                    <a:pt x="71" y="374"/>
                    <a:pt x="46" y="373"/>
                    <a:pt x="37" y="373"/>
                  </a:cubicBezTo>
                  <a:cubicBezTo>
                    <a:pt x="20" y="373"/>
                    <a:pt x="79" y="378"/>
                    <a:pt x="112" y="378"/>
                  </a:cubicBezTo>
                  <a:cubicBezTo>
                    <a:pt x="117" y="378"/>
                    <a:pt x="122" y="378"/>
                    <a:pt x="125" y="378"/>
                  </a:cubicBezTo>
                  <a:lnTo>
                    <a:pt x="125" y="378"/>
                  </a:lnTo>
                  <a:cubicBezTo>
                    <a:pt x="141" y="379"/>
                    <a:pt x="159" y="380"/>
                    <a:pt x="179" y="382"/>
                  </a:cubicBezTo>
                  <a:cubicBezTo>
                    <a:pt x="91" y="393"/>
                    <a:pt x="115" y="383"/>
                    <a:pt x="34" y="401"/>
                  </a:cubicBezTo>
                  <a:lnTo>
                    <a:pt x="34" y="401"/>
                  </a:lnTo>
                  <a:cubicBezTo>
                    <a:pt x="49" y="398"/>
                    <a:pt x="63" y="397"/>
                    <a:pt x="77" y="397"/>
                  </a:cubicBezTo>
                  <a:cubicBezTo>
                    <a:pt x="96" y="397"/>
                    <a:pt x="114" y="400"/>
                    <a:pt x="132" y="406"/>
                  </a:cubicBezTo>
                  <a:lnTo>
                    <a:pt x="60" y="406"/>
                  </a:lnTo>
                  <a:cubicBezTo>
                    <a:pt x="90" y="411"/>
                    <a:pt x="107" y="415"/>
                    <a:pt x="115" y="417"/>
                  </a:cubicBezTo>
                  <a:lnTo>
                    <a:pt x="120" y="417"/>
                  </a:lnTo>
                  <a:cubicBezTo>
                    <a:pt x="120" y="418"/>
                    <a:pt x="119" y="418"/>
                    <a:pt x="119" y="418"/>
                  </a:cubicBezTo>
                  <a:lnTo>
                    <a:pt x="119" y="418"/>
                  </a:lnTo>
                  <a:cubicBezTo>
                    <a:pt x="118" y="418"/>
                    <a:pt x="117" y="418"/>
                    <a:pt x="115" y="417"/>
                  </a:cubicBezTo>
                  <a:lnTo>
                    <a:pt x="48" y="417"/>
                  </a:lnTo>
                  <a:cubicBezTo>
                    <a:pt x="72" y="417"/>
                    <a:pt x="105" y="420"/>
                    <a:pt x="117" y="420"/>
                  </a:cubicBezTo>
                  <a:cubicBezTo>
                    <a:pt x="117" y="420"/>
                    <a:pt x="117" y="420"/>
                    <a:pt x="117" y="420"/>
                  </a:cubicBezTo>
                  <a:lnTo>
                    <a:pt x="117" y="420"/>
                  </a:lnTo>
                  <a:cubicBezTo>
                    <a:pt x="112" y="428"/>
                    <a:pt x="117" y="434"/>
                    <a:pt x="130" y="434"/>
                  </a:cubicBezTo>
                  <a:cubicBezTo>
                    <a:pt x="132" y="434"/>
                    <a:pt x="133" y="434"/>
                    <a:pt x="134" y="434"/>
                  </a:cubicBezTo>
                  <a:lnTo>
                    <a:pt x="134" y="434"/>
                  </a:lnTo>
                  <a:cubicBezTo>
                    <a:pt x="113" y="441"/>
                    <a:pt x="132" y="446"/>
                    <a:pt x="155" y="446"/>
                  </a:cubicBezTo>
                  <a:cubicBezTo>
                    <a:pt x="157" y="446"/>
                    <a:pt x="158" y="446"/>
                    <a:pt x="159" y="446"/>
                  </a:cubicBezTo>
                  <a:lnTo>
                    <a:pt x="159" y="446"/>
                  </a:lnTo>
                  <a:cubicBezTo>
                    <a:pt x="133" y="453"/>
                    <a:pt x="240" y="453"/>
                    <a:pt x="120" y="453"/>
                  </a:cubicBezTo>
                  <a:cubicBezTo>
                    <a:pt x="144" y="453"/>
                    <a:pt x="179" y="465"/>
                    <a:pt x="203" y="465"/>
                  </a:cubicBezTo>
                  <a:lnTo>
                    <a:pt x="168" y="465"/>
                  </a:lnTo>
                  <a:cubicBezTo>
                    <a:pt x="176" y="465"/>
                    <a:pt x="185" y="465"/>
                    <a:pt x="194" y="466"/>
                  </a:cubicBezTo>
                  <a:lnTo>
                    <a:pt x="194" y="466"/>
                  </a:lnTo>
                  <a:cubicBezTo>
                    <a:pt x="214" y="471"/>
                    <a:pt x="203" y="471"/>
                    <a:pt x="193" y="471"/>
                  </a:cubicBezTo>
                  <a:cubicBezTo>
                    <a:pt x="182" y="471"/>
                    <a:pt x="173" y="471"/>
                    <a:pt x="203" y="477"/>
                  </a:cubicBezTo>
                  <a:lnTo>
                    <a:pt x="144" y="477"/>
                  </a:lnTo>
                  <a:cubicBezTo>
                    <a:pt x="144" y="480"/>
                    <a:pt x="146" y="481"/>
                    <a:pt x="148" y="481"/>
                  </a:cubicBezTo>
                  <a:cubicBezTo>
                    <a:pt x="148" y="481"/>
                    <a:pt x="149" y="480"/>
                    <a:pt x="150" y="480"/>
                  </a:cubicBezTo>
                  <a:lnTo>
                    <a:pt x="150" y="480"/>
                  </a:lnTo>
                  <a:cubicBezTo>
                    <a:pt x="146" y="482"/>
                    <a:pt x="140" y="485"/>
                    <a:pt x="132" y="489"/>
                  </a:cubicBezTo>
                  <a:cubicBezTo>
                    <a:pt x="179" y="489"/>
                    <a:pt x="239" y="489"/>
                    <a:pt x="287" y="501"/>
                  </a:cubicBezTo>
                  <a:cubicBezTo>
                    <a:pt x="197" y="495"/>
                    <a:pt x="185" y="495"/>
                    <a:pt x="182" y="495"/>
                  </a:cubicBezTo>
                  <a:cubicBezTo>
                    <a:pt x="180" y="495"/>
                    <a:pt x="185" y="495"/>
                    <a:pt x="136" y="489"/>
                  </a:cubicBezTo>
                  <a:lnTo>
                    <a:pt x="136" y="489"/>
                  </a:lnTo>
                  <a:cubicBezTo>
                    <a:pt x="147" y="492"/>
                    <a:pt x="159" y="501"/>
                    <a:pt x="179" y="501"/>
                  </a:cubicBezTo>
                  <a:lnTo>
                    <a:pt x="132" y="501"/>
                  </a:lnTo>
                  <a:cubicBezTo>
                    <a:pt x="149" y="501"/>
                    <a:pt x="166" y="501"/>
                    <a:pt x="182" y="505"/>
                  </a:cubicBezTo>
                  <a:lnTo>
                    <a:pt x="182" y="505"/>
                  </a:lnTo>
                  <a:cubicBezTo>
                    <a:pt x="182" y="505"/>
                    <a:pt x="181" y="505"/>
                    <a:pt x="180" y="505"/>
                  </a:cubicBezTo>
                  <a:cubicBezTo>
                    <a:pt x="173" y="505"/>
                    <a:pt x="165" y="508"/>
                    <a:pt x="156" y="513"/>
                  </a:cubicBezTo>
                  <a:lnTo>
                    <a:pt x="196" y="513"/>
                  </a:lnTo>
                  <a:cubicBezTo>
                    <a:pt x="193" y="510"/>
                    <a:pt x="191" y="508"/>
                    <a:pt x="188" y="507"/>
                  </a:cubicBezTo>
                  <a:lnTo>
                    <a:pt x="188" y="507"/>
                  </a:lnTo>
                  <a:cubicBezTo>
                    <a:pt x="193" y="508"/>
                    <a:pt x="198" y="510"/>
                    <a:pt x="203" y="513"/>
                  </a:cubicBezTo>
                  <a:lnTo>
                    <a:pt x="196" y="513"/>
                  </a:lnTo>
                  <a:cubicBezTo>
                    <a:pt x="198" y="516"/>
                    <a:pt x="201" y="520"/>
                    <a:pt x="203" y="525"/>
                  </a:cubicBezTo>
                  <a:cubicBezTo>
                    <a:pt x="199" y="521"/>
                    <a:pt x="198" y="519"/>
                    <a:pt x="197" y="519"/>
                  </a:cubicBezTo>
                  <a:cubicBezTo>
                    <a:pt x="194" y="519"/>
                    <a:pt x="191" y="525"/>
                    <a:pt x="168" y="525"/>
                  </a:cubicBezTo>
                  <a:cubicBezTo>
                    <a:pt x="156" y="548"/>
                    <a:pt x="299" y="548"/>
                    <a:pt x="239" y="548"/>
                  </a:cubicBezTo>
                  <a:lnTo>
                    <a:pt x="358" y="548"/>
                  </a:lnTo>
                  <a:cubicBezTo>
                    <a:pt x="310" y="548"/>
                    <a:pt x="263" y="554"/>
                    <a:pt x="215" y="554"/>
                  </a:cubicBezTo>
                  <a:cubicBezTo>
                    <a:pt x="191" y="554"/>
                    <a:pt x="168" y="552"/>
                    <a:pt x="144" y="548"/>
                  </a:cubicBezTo>
                  <a:cubicBezTo>
                    <a:pt x="132" y="548"/>
                    <a:pt x="227" y="560"/>
                    <a:pt x="227" y="560"/>
                  </a:cubicBezTo>
                  <a:lnTo>
                    <a:pt x="144" y="560"/>
                  </a:lnTo>
                  <a:cubicBezTo>
                    <a:pt x="179" y="560"/>
                    <a:pt x="215" y="560"/>
                    <a:pt x="239" y="572"/>
                  </a:cubicBezTo>
                  <a:lnTo>
                    <a:pt x="132" y="572"/>
                  </a:lnTo>
                  <a:cubicBezTo>
                    <a:pt x="144" y="572"/>
                    <a:pt x="144" y="572"/>
                    <a:pt x="144" y="584"/>
                  </a:cubicBezTo>
                  <a:cubicBezTo>
                    <a:pt x="157" y="584"/>
                    <a:pt x="196" y="592"/>
                    <a:pt x="228" y="596"/>
                  </a:cubicBezTo>
                  <a:lnTo>
                    <a:pt x="156" y="596"/>
                  </a:lnTo>
                  <a:cubicBezTo>
                    <a:pt x="181" y="596"/>
                    <a:pt x="206" y="596"/>
                    <a:pt x="231" y="596"/>
                  </a:cubicBezTo>
                  <a:lnTo>
                    <a:pt x="231" y="596"/>
                  </a:lnTo>
                  <a:cubicBezTo>
                    <a:pt x="244" y="598"/>
                    <a:pt x="255" y="599"/>
                    <a:pt x="263" y="599"/>
                  </a:cubicBezTo>
                  <a:cubicBezTo>
                    <a:pt x="269" y="599"/>
                    <a:pt x="273" y="599"/>
                    <a:pt x="274" y="597"/>
                  </a:cubicBezTo>
                  <a:lnTo>
                    <a:pt x="274" y="597"/>
                  </a:lnTo>
                  <a:cubicBezTo>
                    <a:pt x="318" y="599"/>
                    <a:pt x="362" y="602"/>
                    <a:pt x="406" y="608"/>
                  </a:cubicBezTo>
                  <a:cubicBezTo>
                    <a:pt x="334" y="608"/>
                    <a:pt x="257" y="603"/>
                    <a:pt x="183" y="603"/>
                  </a:cubicBezTo>
                  <a:cubicBezTo>
                    <a:pt x="145" y="603"/>
                    <a:pt x="108" y="604"/>
                    <a:pt x="72" y="608"/>
                  </a:cubicBezTo>
                  <a:cubicBezTo>
                    <a:pt x="96" y="608"/>
                    <a:pt x="132" y="608"/>
                    <a:pt x="168" y="620"/>
                  </a:cubicBezTo>
                  <a:cubicBezTo>
                    <a:pt x="144" y="608"/>
                    <a:pt x="132" y="608"/>
                    <a:pt x="108" y="608"/>
                  </a:cubicBezTo>
                  <a:cubicBezTo>
                    <a:pt x="156" y="608"/>
                    <a:pt x="203" y="608"/>
                    <a:pt x="251" y="620"/>
                  </a:cubicBezTo>
                  <a:lnTo>
                    <a:pt x="132" y="620"/>
                  </a:lnTo>
                  <a:cubicBezTo>
                    <a:pt x="135" y="623"/>
                    <a:pt x="139" y="626"/>
                    <a:pt x="142" y="628"/>
                  </a:cubicBezTo>
                  <a:lnTo>
                    <a:pt x="142" y="628"/>
                  </a:lnTo>
                  <a:cubicBezTo>
                    <a:pt x="134" y="629"/>
                    <a:pt x="126" y="632"/>
                    <a:pt x="120" y="632"/>
                  </a:cubicBezTo>
                  <a:lnTo>
                    <a:pt x="394" y="632"/>
                  </a:lnTo>
                  <a:cubicBezTo>
                    <a:pt x="322" y="644"/>
                    <a:pt x="239" y="644"/>
                    <a:pt x="168" y="644"/>
                  </a:cubicBezTo>
                  <a:cubicBezTo>
                    <a:pt x="215" y="644"/>
                    <a:pt x="263" y="644"/>
                    <a:pt x="334" y="667"/>
                  </a:cubicBezTo>
                  <a:cubicBezTo>
                    <a:pt x="305" y="667"/>
                    <a:pt x="285" y="676"/>
                    <a:pt x="262" y="681"/>
                  </a:cubicBezTo>
                  <a:lnTo>
                    <a:pt x="262" y="681"/>
                  </a:lnTo>
                  <a:cubicBezTo>
                    <a:pt x="251" y="680"/>
                    <a:pt x="239" y="679"/>
                    <a:pt x="227" y="679"/>
                  </a:cubicBezTo>
                  <a:cubicBezTo>
                    <a:pt x="232" y="681"/>
                    <a:pt x="237" y="682"/>
                    <a:pt x="241" y="683"/>
                  </a:cubicBezTo>
                  <a:lnTo>
                    <a:pt x="241" y="683"/>
                  </a:lnTo>
                  <a:cubicBezTo>
                    <a:pt x="237" y="683"/>
                    <a:pt x="233" y="682"/>
                    <a:pt x="229" y="682"/>
                  </a:cubicBezTo>
                  <a:lnTo>
                    <a:pt x="229" y="682"/>
                  </a:lnTo>
                  <a:cubicBezTo>
                    <a:pt x="271" y="691"/>
                    <a:pt x="179" y="691"/>
                    <a:pt x="179" y="691"/>
                  </a:cubicBezTo>
                  <a:cubicBezTo>
                    <a:pt x="168" y="691"/>
                    <a:pt x="206" y="694"/>
                    <a:pt x="235" y="694"/>
                  </a:cubicBezTo>
                  <a:cubicBezTo>
                    <a:pt x="260" y="694"/>
                    <a:pt x="277" y="692"/>
                    <a:pt x="241" y="683"/>
                  </a:cubicBezTo>
                  <a:lnTo>
                    <a:pt x="241" y="683"/>
                  </a:lnTo>
                  <a:cubicBezTo>
                    <a:pt x="241" y="683"/>
                    <a:pt x="241" y="683"/>
                    <a:pt x="241" y="683"/>
                  </a:cubicBezTo>
                  <a:cubicBezTo>
                    <a:pt x="249" y="683"/>
                    <a:pt x="256" y="682"/>
                    <a:pt x="262" y="681"/>
                  </a:cubicBezTo>
                  <a:lnTo>
                    <a:pt x="262" y="681"/>
                  </a:lnTo>
                  <a:cubicBezTo>
                    <a:pt x="307" y="684"/>
                    <a:pt x="346" y="691"/>
                    <a:pt x="394" y="691"/>
                  </a:cubicBezTo>
                  <a:cubicBezTo>
                    <a:pt x="382" y="703"/>
                    <a:pt x="370" y="703"/>
                    <a:pt x="358" y="703"/>
                  </a:cubicBezTo>
                  <a:cubicBezTo>
                    <a:pt x="358" y="703"/>
                    <a:pt x="453" y="715"/>
                    <a:pt x="418" y="715"/>
                  </a:cubicBezTo>
                  <a:cubicBezTo>
                    <a:pt x="346" y="721"/>
                    <a:pt x="297" y="726"/>
                    <a:pt x="266" y="728"/>
                  </a:cubicBezTo>
                  <a:lnTo>
                    <a:pt x="266" y="728"/>
                  </a:lnTo>
                  <a:cubicBezTo>
                    <a:pt x="265" y="728"/>
                    <a:pt x="264" y="727"/>
                    <a:pt x="263" y="727"/>
                  </a:cubicBezTo>
                  <a:cubicBezTo>
                    <a:pt x="283" y="727"/>
                    <a:pt x="296" y="719"/>
                    <a:pt x="307" y="713"/>
                  </a:cubicBezTo>
                  <a:lnTo>
                    <a:pt x="307" y="713"/>
                  </a:lnTo>
                  <a:cubicBezTo>
                    <a:pt x="267" y="721"/>
                    <a:pt x="199" y="731"/>
                    <a:pt x="221" y="731"/>
                  </a:cubicBezTo>
                  <a:cubicBezTo>
                    <a:pt x="227" y="731"/>
                    <a:pt x="241" y="730"/>
                    <a:pt x="266" y="728"/>
                  </a:cubicBezTo>
                  <a:lnTo>
                    <a:pt x="266" y="728"/>
                  </a:lnTo>
                  <a:cubicBezTo>
                    <a:pt x="289" y="735"/>
                    <a:pt x="325" y="742"/>
                    <a:pt x="358" y="744"/>
                  </a:cubicBezTo>
                  <a:lnTo>
                    <a:pt x="358" y="744"/>
                  </a:lnTo>
                  <a:cubicBezTo>
                    <a:pt x="354" y="745"/>
                    <a:pt x="349" y="748"/>
                    <a:pt x="346" y="751"/>
                  </a:cubicBezTo>
                  <a:cubicBezTo>
                    <a:pt x="352" y="748"/>
                    <a:pt x="359" y="745"/>
                    <a:pt x="366" y="744"/>
                  </a:cubicBezTo>
                  <a:lnTo>
                    <a:pt x="366" y="744"/>
                  </a:lnTo>
                  <a:cubicBezTo>
                    <a:pt x="366" y="744"/>
                    <a:pt x="366" y="744"/>
                    <a:pt x="367" y="744"/>
                  </a:cubicBezTo>
                  <a:cubicBezTo>
                    <a:pt x="367" y="744"/>
                    <a:pt x="368" y="744"/>
                    <a:pt x="368" y="744"/>
                  </a:cubicBezTo>
                  <a:lnTo>
                    <a:pt x="368" y="744"/>
                  </a:lnTo>
                  <a:cubicBezTo>
                    <a:pt x="368" y="744"/>
                    <a:pt x="368" y="744"/>
                    <a:pt x="368" y="744"/>
                  </a:cubicBezTo>
                  <a:lnTo>
                    <a:pt x="368" y="744"/>
                  </a:lnTo>
                  <a:cubicBezTo>
                    <a:pt x="368" y="744"/>
                    <a:pt x="369" y="744"/>
                    <a:pt x="369" y="744"/>
                  </a:cubicBezTo>
                  <a:lnTo>
                    <a:pt x="369" y="744"/>
                  </a:lnTo>
                  <a:cubicBezTo>
                    <a:pt x="369" y="744"/>
                    <a:pt x="368" y="744"/>
                    <a:pt x="368" y="744"/>
                  </a:cubicBezTo>
                  <a:lnTo>
                    <a:pt x="368" y="744"/>
                  </a:lnTo>
                  <a:cubicBezTo>
                    <a:pt x="368" y="744"/>
                    <a:pt x="368" y="743"/>
                    <a:pt x="368" y="743"/>
                  </a:cubicBezTo>
                  <a:lnTo>
                    <a:pt x="368" y="743"/>
                  </a:lnTo>
                  <a:cubicBezTo>
                    <a:pt x="370" y="743"/>
                    <a:pt x="372" y="742"/>
                    <a:pt x="374" y="742"/>
                  </a:cubicBezTo>
                  <a:lnTo>
                    <a:pt x="374" y="742"/>
                  </a:lnTo>
                  <a:cubicBezTo>
                    <a:pt x="372" y="743"/>
                    <a:pt x="371" y="743"/>
                    <a:pt x="369" y="744"/>
                  </a:cubicBezTo>
                  <a:lnTo>
                    <a:pt x="369" y="744"/>
                  </a:lnTo>
                  <a:cubicBezTo>
                    <a:pt x="381" y="744"/>
                    <a:pt x="392" y="743"/>
                    <a:pt x="401" y="740"/>
                  </a:cubicBezTo>
                  <a:lnTo>
                    <a:pt x="401" y="740"/>
                  </a:lnTo>
                  <a:cubicBezTo>
                    <a:pt x="422" y="740"/>
                    <a:pt x="443" y="743"/>
                    <a:pt x="463" y="746"/>
                  </a:cubicBezTo>
                  <a:lnTo>
                    <a:pt x="463" y="746"/>
                  </a:lnTo>
                  <a:cubicBezTo>
                    <a:pt x="458" y="747"/>
                    <a:pt x="451" y="748"/>
                    <a:pt x="441" y="751"/>
                  </a:cubicBezTo>
                  <a:cubicBezTo>
                    <a:pt x="450" y="751"/>
                    <a:pt x="460" y="749"/>
                    <a:pt x="469" y="747"/>
                  </a:cubicBezTo>
                  <a:lnTo>
                    <a:pt x="469" y="747"/>
                  </a:lnTo>
                  <a:cubicBezTo>
                    <a:pt x="477" y="748"/>
                    <a:pt x="484" y="749"/>
                    <a:pt x="490" y="749"/>
                  </a:cubicBezTo>
                  <a:lnTo>
                    <a:pt x="490" y="749"/>
                  </a:lnTo>
                  <a:cubicBezTo>
                    <a:pt x="482" y="748"/>
                    <a:pt x="479" y="746"/>
                    <a:pt x="474" y="746"/>
                  </a:cubicBezTo>
                  <a:lnTo>
                    <a:pt x="474" y="746"/>
                  </a:lnTo>
                  <a:cubicBezTo>
                    <a:pt x="489" y="743"/>
                    <a:pt x="505" y="739"/>
                    <a:pt x="525" y="739"/>
                  </a:cubicBezTo>
                  <a:cubicBezTo>
                    <a:pt x="489" y="739"/>
                    <a:pt x="441" y="727"/>
                    <a:pt x="406" y="727"/>
                  </a:cubicBezTo>
                  <a:lnTo>
                    <a:pt x="418" y="727"/>
                  </a:lnTo>
                  <a:cubicBezTo>
                    <a:pt x="72" y="727"/>
                    <a:pt x="560" y="727"/>
                    <a:pt x="501" y="715"/>
                  </a:cubicBezTo>
                  <a:cubicBezTo>
                    <a:pt x="489" y="715"/>
                    <a:pt x="489" y="715"/>
                    <a:pt x="489" y="703"/>
                  </a:cubicBezTo>
                  <a:cubicBezTo>
                    <a:pt x="489" y="703"/>
                    <a:pt x="453" y="691"/>
                    <a:pt x="465" y="691"/>
                  </a:cubicBezTo>
                  <a:cubicBezTo>
                    <a:pt x="465" y="667"/>
                    <a:pt x="525" y="667"/>
                    <a:pt x="549" y="656"/>
                  </a:cubicBezTo>
                  <a:cubicBezTo>
                    <a:pt x="549" y="656"/>
                    <a:pt x="453" y="632"/>
                    <a:pt x="441" y="632"/>
                  </a:cubicBezTo>
                  <a:cubicBezTo>
                    <a:pt x="441" y="632"/>
                    <a:pt x="477" y="608"/>
                    <a:pt x="489" y="608"/>
                  </a:cubicBezTo>
                  <a:cubicBezTo>
                    <a:pt x="464" y="600"/>
                    <a:pt x="457" y="597"/>
                    <a:pt x="466" y="592"/>
                  </a:cubicBezTo>
                  <a:lnTo>
                    <a:pt x="466" y="592"/>
                  </a:lnTo>
                  <a:cubicBezTo>
                    <a:pt x="468" y="593"/>
                    <a:pt x="470" y="593"/>
                    <a:pt x="471" y="593"/>
                  </a:cubicBezTo>
                  <a:cubicBezTo>
                    <a:pt x="477" y="593"/>
                    <a:pt x="483" y="590"/>
                    <a:pt x="489" y="584"/>
                  </a:cubicBezTo>
                  <a:lnTo>
                    <a:pt x="489" y="584"/>
                  </a:lnTo>
                  <a:cubicBezTo>
                    <a:pt x="478" y="588"/>
                    <a:pt x="471" y="590"/>
                    <a:pt x="466" y="592"/>
                  </a:cubicBezTo>
                  <a:lnTo>
                    <a:pt x="466" y="592"/>
                  </a:lnTo>
                  <a:cubicBezTo>
                    <a:pt x="462" y="591"/>
                    <a:pt x="458" y="588"/>
                    <a:pt x="453" y="584"/>
                  </a:cubicBezTo>
                  <a:lnTo>
                    <a:pt x="489" y="584"/>
                  </a:lnTo>
                  <a:cubicBezTo>
                    <a:pt x="481" y="580"/>
                    <a:pt x="473" y="579"/>
                    <a:pt x="465" y="579"/>
                  </a:cubicBezTo>
                  <a:cubicBezTo>
                    <a:pt x="456" y="579"/>
                    <a:pt x="447" y="581"/>
                    <a:pt x="438" y="582"/>
                  </a:cubicBezTo>
                  <a:lnTo>
                    <a:pt x="438" y="582"/>
                  </a:lnTo>
                  <a:cubicBezTo>
                    <a:pt x="431" y="580"/>
                    <a:pt x="429" y="577"/>
                    <a:pt x="465" y="572"/>
                  </a:cubicBezTo>
                  <a:cubicBezTo>
                    <a:pt x="429" y="572"/>
                    <a:pt x="406" y="572"/>
                    <a:pt x="382" y="560"/>
                  </a:cubicBezTo>
                  <a:lnTo>
                    <a:pt x="370" y="560"/>
                  </a:lnTo>
                  <a:cubicBezTo>
                    <a:pt x="447" y="548"/>
                    <a:pt x="459" y="545"/>
                    <a:pt x="446" y="545"/>
                  </a:cubicBezTo>
                  <a:cubicBezTo>
                    <a:pt x="438" y="545"/>
                    <a:pt x="422" y="546"/>
                    <a:pt x="405" y="547"/>
                  </a:cubicBezTo>
                  <a:lnTo>
                    <a:pt x="405" y="547"/>
                  </a:lnTo>
                  <a:cubicBezTo>
                    <a:pt x="394" y="524"/>
                    <a:pt x="406" y="512"/>
                    <a:pt x="453" y="501"/>
                  </a:cubicBezTo>
                  <a:lnTo>
                    <a:pt x="418" y="501"/>
                  </a:lnTo>
                  <a:cubicBezTo>
                    <a:pt x="488" y="495"/>
                    <a:pt x="482" y="490"/>
                    <a:pt x="467" y="487"/>
                  </a:cubicBezTo>
                  <a:lnTo>
                    <a:pt x="467" y="487"/>
                  </a:lnTo>
                  <a:cubicBezTo>
                    <a:pt x="473" y="487"/>
                    <a:pt x="480" y="488"/>
                    <a:pt x="489" y="489"/>
                  </a:cubicBezTo>
                  <a:cubicBezTo>
                    <a:pt x="486" y="486"/>
                    <a:pt x="484" y="484"/>
                    <a:pt x="483" y="483"/>
                  </a:cubicBezTo>
                  <a:lnTo>
                    <a:pt x="483" y="483"/>
                  </a:lnTo>
                  <a:cubicBezTo>
                    <a:pt x="493" y="484"/>
                    <a:pt x="502" y="486"/>
                    <a:pt x="513" y="489"/>
                  </a:cubicBezTo>
                  <a:cubicBezTo>
                    <a:pt x="495" y="483"/>
                    <a:pt x="486" y="480"/>
                    <a:pt x="483" y="480"/>
                  </a:cubicBezTo>
                  <a:cubicBezTo>
                    <a:pt x="481" y="480"/>
                    <a:pt x="482" y="481"/>
                    <a:pt x="483" y="483"/>
                  </a:cubicBezTo>
                  <a:lnTo>
                    <a:pt x="483" y="483"/>
                  </a:lnTo>
                  <a:cubicBezTo>
                    <a:pt x="449" y="477"/>
                    <a:pt x="419" y="477"/>
                    <a:pt x="382" y="477"/>
                  </a:cubicBezTo>
                  <a:cubicBezTo>
                    <a:pt x="390" y="477"/>
                    <a:pt x="395" y="476"/>
                    <a:pt x="397" y="474"/>
                  </a:cubicBezTo>
                  <a:lnTo>
                    <a:pt x="397" y="474"/>
                  </a:lnTo>
                  <a:cubicBezTo>
                    <a:pt x="398" y="474"/>
                    <a:pt x="399" y="474"/>
                    <a:pt x="400" y="474"/>
                  </a:cubicBezTo>
                  <a:cubicBezTo>
                    <a:pt x="409" y="474"/>
                    <a:pt x="418" y="471"/>
                    <a:pt x="429" y="465"/>
                  </a:cubicBezTo>
                  <a:cubicBezTo>
                    <a:pt x="429" y="465"/>
                    <a:pt x="370" y="441"/>
                    <a:pt x="358" y="441"/>
                  </a:cubicBezTo>
                  <a:cubicBezTo>
                    <a:pt x="370" y="441"/>
                    <a:pt x="382" y="429"/>
                    <a:pt x="406" y="429"/>
                  </a:cubicBezTo>
                  <a:cubicBezTo>
                    <a:pt x="393" y="429"/>
                    <a:pt x="380" y="426"/>
                    <a:pt x="369" y="425"/>
                  </a:cubicBezTo>
                  <a:lnTo>
                    <a:pt x="369" y="425"/>
                  </a:lnTo>
                  <a:cubicBezTo>
                    <a:pt x="376" y="423"/>
                    <a:pt x="379" y="423"/>
                    <a:pt x="379" y="423"/>
                  </a:cubicBezTo>
                  <a:cubicBezTo>
                    <a:pt x="379" y="423"/>
                    <a:pt x="370" y="423"/>
                    <a:pt x="358" y="417"/>
                  </a:cubicBezTo>
                  <a:cubicBezTo>
                    <a:pt x="406" y="417"/>
                    <a:pt x="453" y="406"/>
                    <a:pt x="501" y="406"/>
                  </a:cubicBezTo>
                  <a:lnTo>
                    <a:pt x="429" y="406"/>
                  </a:lnTo>
                  <a:cubicBezTo>
                    <a:pt x="453" y="406"/>
                    <a:pt x="477" y="406"/>
                    <a:pt x="501" y="394"/>
                  </a:cubicBezTo>
                  <a:lnTo>
                    <a:pt x="501" y="394"/>
                  </a:lnTo>
                  <a:cubicBezTo>
                    <a:pt x="494" y="397"/>
                    <a:pt x="487" y="399"/>
                    <a:pt x="480" y="399"/>
                  </a:cubicBezTo>
                  <a:cubicBezTo>
                    <a:pt x="462" y="399"/>
                    <a:pt x="443" y="390"/>
                    <a:pt x="418" y="382"/>
                  </a:cubicBezTo>
                  <a:cubicBezTo>
                    <a:pt x="429" y="382"/>
                    <a:pt x="441" y="382"/>
                    <a:pt x="453" y="370"/>
                  </a:cubicBezTo>
                  <a:lnTo>
                    <a:pt x="453" y="370"/>
                  </a:lnTo>
                  <a:cubicBezTo>
                    <a:pt x="449" y="372"/>
                    <a:pt x="445" y="373"/>
                    <a:pt x="442" y="373"/>
                  </a:cubicBezTo>
                  <a:cubicBezTo>
                    <a:pt x="431" y="373"/>
                    <a:pt x="429" y="358"/>
                    <a:pt x="382" y="358"/>
                  </a:cubicBezTo>
                  <a:cubicBezTo>
                    <a:pt x="500" y="358"/>
                    <a:pt x="415" y="358"/>
                    <a:pt x="397" y="349"/>
                  </a:cubicBezTo>
                  <a:lnTo>
                    <a:pt x="397" y="349"/>
                  </a:lnTo>
                  <a:cubicBezTo>
                    <a:pt x="397" y="349"/>
                    <a:pt x="398" y="349"/>
                    <a:pt x="399" y="349"/>
                  </a:cubicBezTo>
                  <a:cubicBezTo>
                    <a:pt x="411" y="349"/>
                    <a:pt x="441" y="334"/>
                    <a:pt x="441" y="334"/>
                  </a:cubicBezTo>
                  <a:cubicBezTo>
                    <a:pt x="429" y="322"/>
                    <a:pt x="418" y="322"/>
                    <a:pt x="394" y="322"/>
                  </a:cubicBezTo>
                  <a:cubicBezTo>
                    <a:pt x="429" y="322"/>
                    <a:pt x="465" y="322"/>
                    <a:pt x="382" y="310"/>
                  </a:cubicBezTo>
                  <a:cubicBezTo>
                    <a:pt x="418" y="298"/>
                    <a:pt x="453" y="263"/>
                    <a:pt x="477" y="263"/>
                  </a:cubicBezTo>
                  <a:cubicBezTo>
                    <a:pt x="456" y="257"/>
                    <a:pt x="428" y="254"/>
                    <a:pt x="399" y="254"/>
                  </a:cubicBezTo>
                  <a:lnTo>
                    <a:pt x="399" y="254"/>
                  </a:lnTo>
                  <a:cubicBezTo>
                    <a:pt x="426" y="244"/>
                    <a:pt x="448" y="227"/>
                    <a:pt x="453" y="203"/>
                  </a:cubicBezTo>
                  <a:lnTo>
                    <a:pt x="441" y="203"/>
                  </a:lnTo>
                  <a:cubicBezTo>
                    <a:pt x="441" y="191"/>
                    <a:pt x="429" y="191"/>
                    <a:pt x="406" y="191"/>
                  </a:cubicBezTo>
                  <a:lnTo>
                    <a:pt x="418" y="191"/>
                  </a:lnTo>
                  <a:cubicBezTo>
                    <a:pt x="418" y="191"/>
                    <a:pt x="422" y="191"/>
                    <a:pt x="429" y="191"/>
                  </a:cubicBezTo>
                  <a:lnTo>
                    <a:pt x="429" y="191"/>
                  </a:lnTo>
                  <a:cubicBezTo>
                    <a:pt x="429" y="191"/>
                    <a:pt x="429" y="191"/>
                    <a:pt x="429" y="191"/>
                  </a:cubicBezTo>
                  <a:lnTo>
                    <a:pt x="430" y="191"/>
                  </a:lnTo>
                  <a:lnTo>
                    <a:pt x="430" y="191"/>
                  </a:lnTo>
                  <a:cubicBezTo>
                    <a:pt x="430" y="191"/>
                    <a:pt x="429" y="191"/>
                    <a:pt x="429" y="191"/>
                  </a:cubicBezTo>
                  <a:lnTo>
                    <a:pt x="429" y="191"/>
                  </a:lnTo>
                  <a:cubicBezTo>
                    <a:pt x="418" y="179"/>
                    <a:pt x="430" y="179"/>
                    <a:pt x="441" y="179"/>
                  </a:cubicBezTo>
                  <a:lnTo>
                    <a:pt x="370" y="179"/>
                  </a:lnTo>
                  <a:cubicBezTo>
                    <a:pt x="453" y="167"/>
                    <a:pt x="394" y="155"/>
                    <a:pt x="418" y="155"/>
                  </a:cubicBezTo>
                  <a:cubicBezTo>
                    <a:pt x="410" y="148"/>
                    <a:pt x="390" y="137"/>
                    <a:pt x="373" y="131"/>
                  </a:cubicBezTo>
                  <a:lnTo>
                    <a:pt x="373" y="131"/>
                  </a:lnTo>
                  <a:cubicBezTo>
                    <a:pt x="400" y="131"/>
                    <a:pt x="427" y="129"/>
                    <a:pt x="453" y="120"/>
                  </a:cubicBezTo>
                  <a:lnTo>
                    <a:pt x="382" y="120"/>
                  </a:lnTo>
                  <a:cubicBezTo>
                    <a:pt x="406" y="108"/>
                    <a:pt x="513" y="96"/>
                    <a:pt x="394" y="84"/>
                  </a:cubicBezTo>
                  <a:lnTo>
                    <a:pt x="465" y="84"/>
                  </a:lnTo>
                  <a:cubicBezTo>
                    <a:pt x="449" y="77"/>
                    <a:pt x="440" y="75"/>
                    <a:pt x="434" y="75"/>
                  </a:cubicBezTo>
                  <a:cubicBezTo>
                    <a:pt x="425" y="75"/>
                    <a:pt x="426" y="81"/>
                    <a:pt x="422" y="81"/>
                  </a:cubicBezTo>
                  <a:cubicBezTo>
                    <a:pt x="420" y="81"/>
                    <a:pt x="416" y="79"/>
                    <a:pt x="406" y="72"/>
                  </a:cubicBezTo>
                  <a:cubicBezTo>
                    <a:pt x="489" y="48"/>
                    <a:pt x="310" y="36"/>
                    <a:pt x="465" y="13"/>
                  </a:cubicBezTo>
                  <a:lnTo>
                    <a:pt x="441" y="13"/>
                  </a:lnTo>
                  <a:cubicBezTo>
                    <a:pt x="418" y="1"/>
                    <a:pt x="406" y="1"/>
                    <a:pt x="394" y="1"/>
                  </a:cubicBezTo>
                  <a:close/>
                  <a:moveTo>
                    <a:pt x="490" y="749"/>
                  </a:moveTo>
                  <a:cubicBezTo>
                    <a:pt x="496" y="750"/>
                    <a:pt x="503" y="751"/>
                    <a:pt x="513" y="751"/>
                  </a:cubicBezTo>
                  <a:cubicBezTo>
                    <a:pt x="506" y="751"/>
                    <a:pt x="498" y="750"/>
                    <a:pt x="490" y="7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6"/>
            <p:cNvSpPr/>
            <p:nvPr/>
          </p:nvSpPr>
          <p:spPr>
            <a:xfrm>
              <a:off x="2770875" y="20646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2" y="0"/>
                  </a:moveTo>
                  <a:cubicBezTo>
                    <a:pt x="24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6"/>
            <p:cNvSpPr/>
            <p:nvPr/>
          </p:nvSpPr>
          <p:spPr>
            <a:xfrm>
              <a:off x="2781575" y="20753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3"/>
                  </a:moveTo>
                  <a:cubicBezTo>
                    <a:pt x="1" y="1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6"/>
            <p:cNvSpPr/>
            <p:nvPr/>
          </p:nvSpPr>
          <p:spPr>
            <a:xfrm>
              <a:off x="2775925" y="20762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cubicBezTo>
                    <a:pt x="36" y="1"/>
                    <a:pt x="1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6"/>
            <p:cNvSpPr/>
            <p:nvPr/>
          </p:nvSpPr>
          <p:spPr>
            <a:xfrm>
              <a:off x="2777725" y="2075675"/>
              <a:ext cx="1700" cy="175"/>
            </a:xfrm>
            <a:custGeom>
              <a:avLst/>
              <a:gdLst/>
              <a:ahLst/>
              <a:cxnLst/>
              <a:rect l="l" t="t" r="r" b="b"/>
              <a:pathLst>
                <a:path w="68" h="7" extrusionOk="0">
                  <a:moveTo>
                    <a:pt x="48" y="1"/>
                  </a:moveTo>
                  <a:cubicBezTo>
                    <a:pt x="0" y="1"/>
                    <a:pt x="42" y="6"/>
                    <a:pt x="58" y="6"/>
                  </a:cubicBezTo>
                  <a:cubicBezTo>
                    <a:pt x="66" y="6"/>
                    <a:pt x="68" y="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6"/>
            <p:cNvSpPr/>
            <p:nvPr/>
          </p:nvSpPr>
          <p:spPr>
            <a:xfrm>
              <a:off x="2778600" y="20759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1"/>
                  </a:moveTo>
                  <a:cubicBezTo>
                    <a:pt x="25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6"/>
            <p:cNvSpPr/>
            <p:nvPr/>
          </p:nvSpPr>
          <p:spPr>
            <a:xfrm>
              <a:off x="2780400" y="2075075"/>
              <a:ext cx="2100" cy="25"/>
            </a:xfrm>
            <a:custGeom>
              <a:avLst/>
              <a:gdLst/>
              <a:ahLst/>
              <a:cxnLst/>
              <a:rect l="l" t="t" r="r" b="b"/>
              <a:pathLst>
                <a:path w="84" h="1" extrusionOk="0">
                  <a:moveTo>
                    <a:pt x="24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4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6"/>
            <p:cNvSpPr/>
            <p:nvPr/>
          </p:nvSpPr>
          <p:spPr>
            <a:xfrm>
              <a:off x="2776525" y="20756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1"/>
                  </a:moveTo>
                  <a:cubicBezTo>
                    <a:pt x="36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6"/>
            <p:cNvSpPr/>
            <p:nvPr/>
          </p:nvSpPr>
          <p:spPr>
            <a:xfrm>
              <a:off x="2776825" y="20753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6"/>
            <p:cNvSpPr/>
            <p:nvPr/>
          </p:nvSpPr>
          <p:spPr>
            <a:xfrm>
              <a:off x="2775925" y="20756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1"/>
                  </a:moveTo>
                  <a:cubicBezTo>
                    <a:pt x="1" y="1"/>
                    <a:pt x="13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6"/>
            <p:cNvSpPr/>
            <p:nvPr/>
          </p:nvSpPr>
          <p:spPr>
            <a:xfrm>
              <a:off x="2776525" y="2074050"/>
              <a:ext cx="725" cy="175"/>
            </a:xfrm>
            <a:custGeom>
              <a:avLst/>
              <a:gdLst/>
              <a:ahLst/>
              <a:cxnLst/>
              <a:rect l="l" t="t" r="r" b="b"/>
              <a:pathLst>
                <a:path w="29" h="7" extrusionOk="0">
                  <a:moveTo>
                    <a:pt x="22" y="1"/>
                  </a:moveTo>
                  <a:cubicBezTo>
                    <a:pt x="14" y="1"/>
                    <a:pt x="1" y="6"/>
                    <a:pt x="24" y="6"/>
                  </a:cubicBezTo>
                  <a:cubicBezTo>
                    <a:pt x="28" y="2"/>
                    <a:pt x="26" y="1"/>
                    <a:pt x="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6"/>
            <p:cNvSpPr/>
            <p:nvPr/>
          </p:nvSpPr>
          <p:spPr>
            <a:xfrm>
              <a:off x="2774275" y="2074500"/>
              <a:ext cx="1075" cy="150"/>
            </a:xfrm>
            <a:custGeom>
              <a:avLst/>
              <a:gdLst/>
              <a:ahLst/>
              <a:cxnLst/>
              <a:rect l="l" t="t" r="r" b="b"/>
              <a:pathLst>
                <a:path w="43" h="6" extrusionOk="0">
                  <a:moveTo>
                    <a:pt x="43" y="0"/>
                  </a:moveTo>
                  <a:cubicBezTo>
                    <a:pt x="11" y="0"/>
                    <a:pt x="1" y="5"/>
                    <a:pt x="11" y="5"/>
                  </a:cubicBezTo>
                  <a:cubicBezTo>
                    <a:pt x="16" y="5"/>
                    <a:pt x="27" y="4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6"/>
            <p:cNvSpPr/>
            <p:nvPr/>
          </p:nvSpPr>
          <p:spPr>
            <a:xfrm>
              <a:off x="2773550" y="207420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0" y="0"/>
                  </a:move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6"/>
            <p:cNvSpPr/>
            <p:nvPr/>
          </p:nvSpPr>
          <p:spPr>
            <a:xfrm>
              <a:off x="2775925" y="2073000"/>
              <a:ext cx="2125" cy="25"/>
            </a:xfrm>
            <a:custGeom>
              <a:avLst/>
              <a:gdLst/>
              <a:ahLst/>
              <a:cxnLst/>
              <a:rect l="l" t="t" r="r" b="b"/>
              <a:pathLst>
                <a:path w="85" h="1" extrusionOk="0">
                  <a:moveTo>
                    <a:pt x="1" y="1"/>
                  </a:moveTo>
                  <a:cubicBezTo>
                    <a:pt x="13" y="1"/>
                    <a:pt x="60" y="1"/>
                    <a:pt x="84" y="1"/>
                  </a:cubicBezTo>
                  <a:cubicBezTo>
                    <a:pt x="48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6"/>
            <p:cNvSpPr/>
            <p:nvPr/>
          </p:nvSpPr>
          <p:spPr>
            <a:xfrm>
              <a:off x="2771475" y="2071525"/>
              <a:ext cx="1500" cy="150"/>
            </a:xfrm>
            <a:custGeom>
              <a:avLst/>
              <a:gdLst/>
              <a:ahLst/>
              <a:cxnLst/>
              <a:rect l="l" t="t" r="r" b="b"/>
              <a:pathLst>
                <a:path w="60" h="6" extrusionOk="0">
                  <a:moveTo>
                    <a:pt x="0" y="0"/>
                  </a:moveTo>
                  <a:cubicBezTo>
                    <a:pt x="0" y="0"/>
                    <a:pt x="27" y="5"/>
                    <a:pt x="44" y="5"/>
                  </a:cubicBezTo>
                  <a:cubicBezTo>
                    <a:pt x="53" y="5"/>
                    <a:pt x="60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6"/>
            <p:cNvSpPr/>
            <p:nvPr/>
          </p:nvSpPr>
          <p:spPr>
            <a:xfrm>
              <a:off x="2780100" y="2056925"/>
              <a:ext cx="1500" cy="25"/>
            </a:xfrm>
            <a:custGeom>
              <a:avLst/>
              <a:gdLst/>
              <a:ahLst/>
              <a:cxnLst/>
              <a:rect l="l" t="t" r="r" b="b"/>
              <a:pathLst>
                <a:path w="60" h="1" extrusionOk="0">
                  <a:moveTo>
                    <a:pt x="60" y="1"/>
                  </a:moveTo>
                  <a:cubicBezTo>
                    <a:pt x="0" y="1"/>
                    <a:pt x="48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6"/>
            <p:cNvSpPr/>
            <p:nvPr/>
          </p:nvSpPr>
          <p:spPr>
            <a:xfrm>
              <a:off x="2779500" y="20569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0" y="1"/>
                  </a:moveTo>
                  <a:cubicBezTo>
                    <a:pt x="1" y="1"/>
                    <a:pt x="1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6"/>
            <p:cNvSpPr/>
            <p:nvPr/>
          </p:nvSpPr>
          <p:spPr>
            <a:xfrm>
              <a:off x="2769975" y="2067050"/>
              <a:ext cx="1125" cy="150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12" y="1"/>
                  </a:moveTo>
                  <a:cubicBezTo>
                    <a:pt x="1" y="4"/>
                    <a:pt x="2" y="6"/>
                    <a:pt x="7" y="6"/>
                  </a:cubicBezTo>
                  <a:cubicBezTo>
                    <a:pt x="18" y="6"/>
                    <a:pt x="44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6"/>
            <p:cNvSpPr/>
            <p:nvPr/>
          </p:nvSpPr>
          <p:spPr>
            <a:xfrm>
              <a:off x="2770875" y="2065850"/>
              <a:ext cx="1200" cy="325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2769375" y="20652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ubicBezTo>
                    <a:pt x="1" y="0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7" name="Google Shape;1397;p26"/>
          <p:cNvSpPr/>
          <p:nvPr/>
        </p:nvSpPr>
        <p:spPr>
          <a:xfrm rot="-3610131">
            <a:off x="1574273" y="3496518"/>
            <a:ext cx="610054" cy="505780"/>
          </a:xfrm>
          <a:custGeom>
            <a:avLst/>
            <a:gdLst/>
            <a:ahLst/>
            <a:cxnLst/>
            <a:rect l="l" t="t" r="r" b="b"/>
            <a:pathLst>
              <a:path w="14379" h="11921" extrusionOk="0">
                <a:moveTo>
                  <a:pt x="36" y="324"/>
                </a:moveTo>
                <a:lnTo>
                  <a:pt x="36" y="324"/>
                </a:lnTo>
                <a:cubicBezTo>
                  <a:pt x="11" y="366"/>
                  <a:pt x="32" y="384"/>
                  <a:pt x="60" y="395"/>
                </a:cubicBezTo>
                <a:lnTo>
                  <a:pt x="60" y="395"/>
                </a:lnTo>
                <a:lnTo>
                  <a:pt x="36" y="324"/>
                </a:lnTo>
                <a:close/>
                <a:moveTo>
                  <a:pt x="1212" y="584"/>
                </a:moveTo>
                <a:cubicBezTo>
                  <a:pt x="1209" y="584"/>
                  <a:pt x="1206" y="585"/>
                  <a:pt x="1203" y="586"/>
                </a:cubicBezTo>
                <a:cubicBezTo>
                  <a:pt x="1205" y="586"/>
                  <a:pt x="1208" y="585"/>
                  <a:pt x="1212" y="584"/>
                </a:cubicBezTo>
                <a:close/>
                <a:moveTo>
                  <a:pt x="1619" y="908"/>
                </a:moveTo>
                <a:cubicBezTo>
                  <a:pt x="1619" y="910"/>
                  <a:pt x="1620" y="912"/>
                  <a:pt x="1621" y="912"/>
                </a:cubicBezTo>
                <a:lnTo>
                  <a:pt x="1621" y="912"/>
                </a:lnTo>
                <a:cubicBezTo>
                  <a:pt x="1621" y="911"/>
                  <a:pt x="1620" y="909"/>
                  <a:pt x="1619" y="908"/>
                </a:cubicBezTo>
                <a:close/>
                <a:moveTo>
                  <a:pt x="2310" y="908"/>
                </a:moveTo>
                <a:cubicBezTo>
                  <a:pt x="2310" y="913"/>
                  <a:pt x="2310" y="918"/>
                  <a:pt x="2310" y="923"/>
                </a:cubicBezTo>
                <a:lnTo>
                  <a:pt x="2310" y="923"/>
                </a:lnTo>
                <a:cubicBezTo>
                  <a:pt x="2310" y="919"/>
                  <a:pt x="2310" y="914"/>
                  <a:pt x="2310" y="908"/>
                </a:cubicBezTo>
                <a:close/>
                <a:moveTo>
                  <a:pt x="2016" y="1285"/>
                </a:moveTo>
                <a:lnTo>
                  <a:pt x="2016" y="1285"/>
                </a:lnTo>
                <a:cubicBezTo>
                  <a:pt x="2011" y="1286"/>
                  <a:pt x="2006" y="1287"/>
                  <a:pt x="2000" y="1289"/>
                </a:cubicBezTo>
                <a:cubicBezTo>
                  <a:pt x="2008" y="1289"/>
                  <a:pt x="2013" y="1287"/>
                  <a:pt x="2016" y="1285"/>
                </a:cubicBezTo>
                <a:close/>
                <a:moveTo>
                  <a:pt x="2200" y="1347"/>
                </a:moveTo>
                <a:cubicBezTo>
                  <a:pt x="2197" y="1351"/>
                  <a:pt x="2194" y="1356"/>
                  <a:pt x="2191" y="1360"/>
                </a:cubicBezTo>
                <a:cubicBezTo>
                  <a:pt x="2191" y="1360"/>
                  <a:pt x="2196" y="1354"/>
                  <a:pt x="2200" y="1347"/>
                </a:cubicBezTo>
                <a:close/>
                <a:moveTo>
                  <a:pt x="572" y="1467"/>
                </a:moveTo>
                <a:cubicBezTo>
                  <a:pt x="572" y="1469"/>
                  <a:pt x="572" y="1471"/>
                  <a:pt x="573" y="1472"/>
                </a:cubicBezTo>
                <a:lnTo>
                  <a:pt x="573" y="1472"/>
                </a:lnTo>
                <a:cubicBezTo>
                  <a:pt x="573" y="1470"/>
                  <a:pt x="572" y="1469"/>
                  <a:pt x="572" y="1467"/>
                </a:cubicBezTo>
                <a:close/>
                <a:moveTo>
                  <a:pt x="3143" y="1503"/>
                </a:moveTo>
                <a:cubicBezTo>
                  <a:pt x="3167" y="1503"/>
                  <a:pt x="3155" y="1515"/>
                  <a:pt x="3155" y="1527"/>
                </a:cubicBezTo>
                <a:cubicBezTo>
                  <a:pt x="3145" y="1527"/>
                  <a:pt x="3135" y="1527"/>
                  <a:pt x="3125" y="1520"/>
                </a:cubicBezTo>
                <a:lnTo>
                  <a:pt x="3125" y="1520"/>
                </a:lnTo>
                <a:cubicBezTo>
                  <a:pt x="3132" y="1510"/>
                  <a:pt x="3134" y="1503"/>
                  <a:pt x="3143" y="1503"/>
                </a:cubicBezTo>
                <a:close/>
                <a:moveTo>
                  <a:pt x="3026" y="1534"/>
                </a:moveTo>
                <a:cubicBezTo>
                  <a:pt x="3025" y="1534"/>
                  <a:pt x="3024" y="1536"/>
                  <a:pt x="3024" y="1539"/>
                </a:cubicBezTo>
                <a:cubicBezTo>
                  <a:pt x="3025" y="1537"/>
                  <a:pt x="3026" y="1535"/>
                  <a:pt x="3026" y="1534"/>
                </a:cubicBezTo>
                <a:close/>
                <a:moveTo>
                  <a:pt x="3277" y="1762"/>
                </a:moveTo>
                <a:cubicBezTo>
                  <a:pt x="3276" y="1763"/>
                  <a:pt x="3275" y="1764"/>
                  <a:pt x="3274" y="1765"/>
                </a:cubicBezTo>
                <a:cubicBezTo>
                  <a:pt x="3276" y="1765"/>
                  <a:pt x="3277" y="1764"/>
                  <a:pt x="3277" y="1762"/>
                </a:cubicBezTo>
                <a:close/>
                <a:moveTo>
                  <a:pt x="2862" y="1943"/>
                </a:moveTo>
                <a:cubicBezTo>
                  <a:pt x="2864" y="1943"/>
                  <a:pt x="2866" y="1943"/>
                  <a:pt x="2870" y="1943"/>
                </a:cubicBezTo>
                <a:lnTo>
                  <a:pt x="2870" y="1955"/>
                </a:lnTo>
                <a:cubicBezTo>
                  <a:pt x="2870" y="1949"/>
                  <a:pt x="2866" y="1946"/>
                  <a:pt x="2862" y="1943"/>
                </a:cubicBezTo>
                <a:close/>
                <a:moveTo>
                  <a:pt x="980" y="1991"/>
                </a:moveTo>
                <a:lnTo>
                  <a:pt x="980" y="1991"/>
                </a:lnTo>
                <a:cubicBezTo>
                  <a:pt x="979" y="1991"/>
                  <a:pt x="978" y="1991"/>
                  <a:pt x="976" y="1991"/>
                </a:cubicBezTo>
                <a:cubicBezTo>
                  <a:pt x="978" y="1991"/>
                  <a:pt x="979" y="1991"/>
                  <a:pt x="980" y="1991"/>
                </a:cubicBezTo>
                <a:close/>
                <a:moveTo>
                  <a:pt x="2965" y="1955"/>
                </a:moveTo>
                <a:cubicBezTo>
                  <a:pt x="2953" y="1967"/>
                  <a:pt x="2953" y="1991"/>
                  <a:pt x="2953" y="2027"/>
                </a:cubicBezTo>
                <a:cubicBezTo>
                  <a:pt x="2941" y="2015"/>
                  <a:pt x="2929" y="2003"/>
                  <a:pt x="2917" y="1991"/>
                </a:cubicBezTo>
                <a:cubicBezTo>
                  <a:pt x="2941" y="1967"/>
                  <a:pt x="2953" y="1955"/>
                  <a:pt x="2965" y="1955"/>
                </a:cubicBezTo>
                <a:close/>
                <a:moveTo>
                  <a:pt x="2419" y="2299"/>
                </a:moveTo>
                <a:cubicBezTo>
                  <a:pt x="2418" y="2299"/>
                  <a:pt x="2418" y="2300"/>
                  <a:pt x="2417" y="2301"/>
                </a:cubicBezTo>
                <a:cubicBezTo>
                  <a:pt x="2419" y="2301"/>
                  <a:pt x="2419" y="2300"/>
                  <a:pt x="2419" y="2299"/>
                </a:cubicBezTo>
                <a:close/>
                <a:moveTo>
                  <a:pt x="2116" y="2510"/>
                </a:moveTo>
                <a:cubicBezTo>
                  <a:pt x="2118" y="2510"/>
                  <a:pt x="2119" y="2511"/>
                  <a:pt x="2119" y="2515"/>
                </a:cubicBezTo>
                <a:lnTo>
                  <a:pt x="2108" y="2515"/>
                </a:lnTo>
                <a:cubicBezTo>
                  <a:pt x="2108" y="2515"/>
                  <a:pt x="2113" y="2510"/>
                  <a:pt x="2116" y="2510"/>
                </a:cubicBezTo>
                <a:close/>
                <a:moveTo>
                  <a:pt x="2000" y="2515"/>
                </a:moveTo>
                <a:cubicBezTo>
                  <a:pt x="2000" y="2515"/>
                  <a:pt x="1988" y="2527"/>
                  <a:pt x="1988" y="2527"/>
                </a:cubicBezTo>
                <a:cubicBezTo>
                  <a:pt x="1988" y="2527"/>
                  <a:pt x="1988" y="2515"/>
                  <a:pt x="1988" y="2515"/>
                </a:cubicBezTo>
                <a:close/>
                <a:moveTo>
                  <a:pt x="2735" y="2585"/>
                </a:moveTo>
                <a:cubicBezTo>
                  <a:pt x="2736" y="2588"/>
                  <a:pt x="2738" y="2593"/>
                  <a:pt x="2739" y="2598"/>
                </a:cubicBezTo>
                <a:cubicBezTo>
                  <a:pt x="2739" y="2591"/>
                  <a:pt x="2737" y="2587"/>
                  <a:pt x="2735" y="2585"/>
                </a:cubicBezTo>
                <a:close/>
                <a:moveTo>
                  <a:pt x="2031" y="2891"/>
                </a:moveTo>
                <a:cubicBezTo>
                  <a:pt x="2034" y="2891"/>
                  <a:pt x="2036" y="2893"/>
                  <a:pt x="2036" y="2896"/>
                </a:cubicBezTo>
                <a:cubicBezTo>
                  <a:pt x="2024" y="2908"/>
                  <a:pt x="2036" y="2932"/>
                  <a:pt x="2036" y="2967"/>
                </a:cubicBezTo>
                <a:cubicBezTo>
                  <a:pt x="2024" y="2955"/>
                  <a:pt x="2012" y="2932"/>
                  <a:pt x="1988" y="2920"/>
                </a:cubicBezTo>
                <a:cubicBezTo>
                  <a:pt x="2006" y="2902"/>
                  <a:pt x="2023" y="2891"/>
                  <a:pt x="2031" y="2891"/>
                </a:cubicBezTo>
                <a:close/>
                <a:moveTo>
                  <a:pt x="7596" y="6325"/>
                </a:moveTo>
                <a:cubicBezTo>
                  <a:pt x="7596" y="6325"/>
                  <a:pt x="7594" y="6327"/>
                  <a:pt x="7591" y="6331"/>
                </a:cubicBezTo>
                <a:lnTo>
                  <a:pt x="7591" y="6331"/>
                </a:lnTo>
                <a:cubicBezTo>
                  <a:pt x="7593" y="6330"/>
                  <a:pt x="7595" y="6327"/>
                  <a:pt x="7596" y="6325"/>
                </a:cubicBezTo>
                <a:close/>
                <a:moveTo>
                  <a:pt x="6913" y="6395"/>
                </a:moveTo>
                <a:cubicBezTo>
                  <a:pt x="6911" y="6395"/>
                  <a:pt x="6908" y="6395"/>
                  <a:pt x="6906" y="6396"/>
                </a:cubicBezTo>
                <a:cubicBezTo>
                  <a:pt x="6906" y="6396"/>
                  <a:pt x="6910" y="6396"/>
                  <a:pt x="6916" y="6395"/>
                </a:cubicBezTo>
                <a:lnTo>
                  <a:pt x="6916" y="6395"/>
                </a:lnTo>
                <a:cubicBezTo>
                  <a:pt x="6915" y="6395"/>
                  <a:pt x="6914" y="6395"/>
                  <a:pt x="6913" y="6395"/>
                </a:cubicBezTo>
                <a:close/>
                <a:moveTo>
                  <a:pt x="8689" y="7096"/>
                </a:moveTo>
                <a:cubicBezTo>
                  <a:pt x="8688" y="7096"/>
                  <a:pt x="8687" y="7096"/>
                  <a:pt x="8686" y="7096"/>
                </a:cubicBezTo>
                <a:lnTo>
                  <a:pt x="8686" y="7096"/>
                </a:lnTo>
                <a:cubicBezTo>
                  <a:pt x="8691" y="7098"/>
                  <a:pt x="8697" y="7099"/>
                  <a:pt x="8704" y="7099"/>
                </a:cubicBezTo>
                <a:cubicBezTo>
                  <a:pt x="8699" y="7097"/>
                  <a:pt x="8694" y="7096"/>
                  <a:pt x="8689" y="7096"/>
                </a:cubicBezTo>
                <a:close/>
                <a:moveTo>
                  <a:pt x="8140" y="7384"/>
                </a:moveTo>
                <a:cubicBezTo>
                  <a:pt x="8138" y="7386"/>
                  <a:pt x="8136" y="7389"/>
                  <a:pt x="8135" y="7392"/>
                </a:cubicBezTo>
                <a:lnTo>
                  <a:pt x="8135" y="7392"/>
                </a:lnTo>
                <a:cubicBezTo>
                  <a:pt x="8138" y="7390"/>
                  <a:pt x="8141" y="7388"/>
                  <a:pt x="8144" y="7384"/>
                </a:cubicBezTo>
                <a:cubicBezTo>
                  <a:pt x="8143" y="7384"/>
                  <a:pt x="8141" y="7384"/>
                  <a:pt x="8140" y="7384"/>
                </a:cubicBezTo>
                <a:close/>
                <a:moveTo>
                  <a:pt x="8135" y="7392"/>
                </a:moveTo>
                <a:lnTo>
                  <a:pt x="8135" y="7392"/>
                </a:lnTo>
                <a:cubicBezTo>
                  <a:pt x="8126" y="7396"/>
                  <a:pt x="8117" y="7396"/>
                  <a:pt x="8108" y="7396"/>
                </a:cubicBezTo>
                <a:cubicBezTo>
                  <a:pt x="8116" y="7404"/>
                  <a:pt x="8118" y="7420"/>
                  <a:pt x="8128" y="7420"/>
                </a:cubicBezTo>
                <a:cubicBezTo>
                  <a:pt x="8134" y="7420"/>
                  <a:pt x="8142" y="7414"/>
                  <a:pt x="8156" y="7396"/>
                </a:cubicBezTo>
                <a:lnTo>
                  <a:pt x="8132" y="7396"/>
                </a:lnTo>
                <a:cubicBezTo>
                  <a:pt x="8133" y="7395"/>
                  <a:pt x="8134" y="7393"/>
                  <a:pt x="8135" y="7392"/>
                </a:cubicBezTo>
                <a:close/>
                <a:moveTo>
                  <a:pt x="11109" y="7480"/>
                </a:moveTo>
                <a:cubicBezTo>
                  <a:pt x="11106" y="7482"/>
                  <a:pt x="11104" y="7483"/>
                  <a:pt x="11102" y="7485"/>
                </a:cubicBezTo>
                <a:lnTo>
                  <a:pt x="11102" y="7485"/>
                </a:lnTo>
                <a:cubicBezTo>
                  <a:pt x="11105" y="7483"/>
                  <a:pt x="11107" y="7482"/>
                  <a:pt x="11109" y="7480"/>
                </a:cubicBezTo>
                <a:close/>
                <a:moveTo>
                  <a:pt x="8418" y="7599"/>
                </a:moveTo>
                <a:lnTo>
                  <a:pt x="8418" y="7599"/>
                </a:lnTo>
                <a:cubicBezTo>
                  <a:pt x="8419" y="7600"/>
                  <a:pt x="8420" y="7601"/>
                  <a:pt x="8421" y="7601"/>
                </a:cubicBezTo>
                <a:lnTo>
                  <a:pt x="8421" y="7601"/>
                </a:lnTo>
                <a:cubicBezTo>
                  <a:pt x="8420" y="7600"/>
                  <a:pt x="8419" y="7600"/>
                  <a:pt x="8418" y="7599"/>
                </a:cubicBezTo>
                <a:close/>
                <a:moveTo>
                  <a:pt x="10692" y="7646"/>
                </a:moveTo>
                <a:cubicBezTo>
                  <a:pt x="10673" y="7660"/>
                  <a:pt x="10669" y="7665"/>
                  <a:pt x="10673" y="7665"/>
                </a:cubicBezTo>
                <a:cubicBezTo>
                  <a:pt x="10677" y="7665"/>
                  <a:pt x="10688" y="7661"/>
                  <a:pt x="10702" y="7656"/>
                </a:cubicBezTo>
                <a:lnTo>
                  <a:pt x="10702" y="7656"/>
                </a:lnTo>
                <a:lnTo>
                  <a:pt x="10704" y="7658"/>
                </a:lnTo>
                <a:lnTo>
                  <a:pt x="10713" y="7652"/>
                </a:lnTo>
                <a:lnTo>
                  <a:pt x="10713" y="7652"/>
                </a:lnTo>
                <a:cubicBezTo>
                  <a:pt x="10709" y="7653"/>
                  <a:pt x="10705" y="7655"/>
                  <a:pt x="10702" y="7656"/>
                </a:cubicBezTo>
                <a:lnTo>
                  <a:pt x="10702" y="7656"/>
                </a:lnTo>
                <a:lnTo>
                  <a:pt x="10692" y="7646"/>
                </a:lnTo>
                <a:close/>
                <a:moveTo>
                  <a:pt x="10726" y="7715"/>
                </a:moveTo>
                <a:lnTo>
                  <a:pt x="10726" y="7715"/>
                </a:lnTo>
                <a:cubicBezTo>
                  <a:pt x="10723" y="7716"/>
                  <a:pt x="10720" y="7717"/>
                  <a:pt x="10716" y="7718"/>
                </a:cubicBezTo>
                <a:cubicBezTo>
                  <a:pt x="10719" y="7718"/>
                  <a:pt x="10722" y="7717"/>
                  <a:pt x="10726" y="7715"/>
                </a:cubicBezTo>
                <a:close/>
                <a:moveTo>
                  <a:pt x="7025" y="7754"/>
                </a:moveTo>
                <a:lnTo>
                  <a:pt x="7025" y="7754"/>
                </a:lnTo>
                <a:cubicBezTo>
                  <a:pt x="7027" y="7754"/>
                  <a:pt x="7029" y="7754"/>
                  <a:pt x="7032" y="7755"/>
                </a:cubicBezTo>
                <a:lnTo>
                  <a:pt x="7032" y="7755"/>
                </a:lnTo>
                <a:cubicBezTo>
                  <a:pt x="7029" y="7754"/>
                  <a:pt x="7027" y="7754"/>
                  <a:pt x="7025" y="7754"/>
                </a:cubicBezTo>
                <a:close/>
                <a:moveTo>
                  <a:pt x="11311" y="7765"/>
                </a:moveTo>
                <a:cubicBezTo>
                  <a:pt x="11310" y="7767"/>
                  <a:pt x="11309" y="7768"/>
                  <a:pt x="11308" y="7769"/>
                </a:cubicBezTo>
                <a:lnTo>
                  <a:pt x="11308" y="7769"/>
                </a:lnTo>
                <a:cubicBezTo>
                  <a:pt x="11309" y="7768"/>
                  <a:pt x="11310" y="7767"/>
                  <a:pt x="11311" y="7765"/>
                </a:cubicBezTo>
                <a:close/>
                <a:moveTo>
                  <a:pt x="11308" y="7769"/>
                </a:moveTo>
                <a:lnTo>
                  <a:pt x="11308" y="7769"/>
                </a:lnTo>
                <a:cubicBezTo>
                  <a:pt x="11303" y="7775"/>
                  <a:pt x="11298" y="7780"/>
                  <a:pt x="11295" y="7784"/>
                </a:cubicBezTo>
                <a:lnTo>
                  <a:pt x="11295" y="7784"/>
                </a:lnTo>
                <a:cubicBezTo>
                  <a:pt x="11300" y="7781"/>
                  <a:pt x="11303" y="7775"/>
                  <a:pt x="11308" y="7769"/>
                </a:cubicBezTo>
                <a:close/>
                <a:moveTo>
                  <a:pt x="10735" y="7842"/>
                </a:moveTo>
                <a:cubicBezTo>
                  <a:pt x="10726" y="7846"/>
                  <a:pt x="10715" y="7852"/>
                  <a:pt x="10704" y="7861"/>
                </a:cubicBezTo>
                <a:cubicBezTo>
                  <a:pt x="10717" y="7854"/>
                  <a:pt x="10727" y="7848"/>
                  <a:pt x="10735" y="7842"/>
                </a:cubicBezTo>
                <a:close/>
                <a:moveTo>
                  <a:pt x="10954" y="7837"/>
                </a:moveTo>
                <a:cubicBezTo>
                  <a:pt x="10942" y="7849"/>
                  <a:pt x="10942" y="7849"/>
                  <a:pt x="10930" y="7861"/>
                </a:cubicBezTo>
                <a:cubicBezTo>
                  <a:pt x="10930" y="7849"/>
                  <a:pt x="10930" y="7849"/>
                  <a:pt x="10930" y="7849"/>
                </a:cubicBezTo>
                <a:cubicBezTo>
                  <a:pt x="10942" y="7849"/>
                  <a:pt x="10942" y="7849"/>
                  <a:pt x="10954" y="7837"/>
                </a:cubicBezTo>
                <a:close/>
                <a:moveTo>
                  <a:pt x="10918" y="7861"/>
                </a:moveTo>
                <a:cubicBezTo>
                  <a:pt x="10906" y="7873"/>
                  <a:pt x="10882" y="7885"/>
                  <a:pt x="10871" y="7896"/>
                </a:cubicBezTo>
                <a:cubicBezTo>
                  <a:pt x="10859" y="7885"/>
                  <a:pt x="10847" y="7885"/>
                  <a:pt x="10835" y="7885"/>
                </a:cubicBezTo>
                <a:cubicBezTo>
                  <a:pt x="10859" y="7873"/>
                  <a:pt x="10882" y="7861"/>
                  <a:pt x="10894" y="7861"/>
                </a:cubicBezTo>
                <a:close/>
                <a:moveTo>
                  <a:pt x="10906" y="7885"/>
                </a:moveTo>
                <a:cubicBezTo>
                  <a:pt x="10894" y="7896"/>
                  <a:pt x="10894" y="7896"/>
                  <a:pt x="10894" y="7896"/>
                </a:cubicBezTo>
                <a:lnTo>
                  <a:pt x="10882" y="7896"/>
                </a:lnTo>
                <a:cubicBezTo>
                  <a:pt x="10894" y="7896"/>
                  <a:pt x="10894" y="7896"/>
                  <a:pt x="10906" y="7885"/>
                </a:cubicBezTo>
                <a:close/>
                <a:moveTo>
                  <a:pt x="10751" y="7908"/>
                </a:moveTo>
                <a:lnTo>
                  <a:pt x="10751" y="7908"/>
                </a:lnTo>
                <a:cubicBezTo>
                  <a:pt x="10751" y="7910"/>
                  <a:pt x="10750" y="7911"/>
                  <a:pt x="10750" y="7912"/>
                </a:cubicBezTo>
                <a:lnTo>
                  <a:pt x="10750" y="7912"/>
                </a:lnTo>
                <a:cubicBezTo>
                  <a:pt x="10750" y="7911"/>
                  <a:pt x="10751" y="7910"/>
                  <a:pt x="10751" y="7908"/>
                </a:cubicBezTo>
                <a:close/>
                <a:moveTo>
                  <a:pt x="11124" y="7966"/>
                </a:moveTo>
                <a:cubicBezTo>
                  <a:pt x="11130" y="7966"/>
                  <a:pt x="11130" y="7970"/>
                  <a:pt x="11109" y="7992"/>
                </a:cubicBezTo>
                <a:cubicBezTo>
                  <a:pt x="11109" y="7980"/>
                  <a:pt x="11109" y="7980"/>
                  <a:pt x="11109" y="7968"/>
                </a:cubicBezTo>
                <a:cubicBezTo>
                  <a:pt x="11113" y="7968"/>
                  <a:pt x="11120" y="7966"/>
                  <a:pt x="11124" y="7966"/>
                </a:cubicBezTo>
                <a:close/>
                <a:moveTo>
                  <a:pt x="11704" y="8016"/>
                </a:moveTo>
                <a:lnTo>
                  <a:pt x="11704" y="8016"/>
                </a:lnTo>
                <a:cubicBezTo>
                  <a:pt x="11691" y="8020"/>
                  <a:pt x="11682" y="8024"/>
                  <a:pt x="11674" y="8028"/>
                </a:cubicBezTo>
                <a:lnTo>
                  <a:pt x="11674" y="8028"/>
                </a:lnTo>
                <a:cubicBezTo>
                  <a:pt x="11685" y="8024"/>
                  <a:pt x="11695" y="8020"/>
                  <a:pt x="11704" y="8016"/>
                </a:cubicBezTo>
                <a:close/>
                <a:moveTo>
                  <a:pt x="10936" y="8190"/>
                </a:moveTo>
                <a:cubicBezTo>
                  <a:pt x="10931" y="8195"/>
                  <a:pt x="10928" y="8201"/>
                  <a:pt x="10923" y="8208"/>
                </a:cubicBezTo>
                <a:lnTo>
                  <a:pt x="10923" y="8208"/>
                </a:lnTo>
                <a:cubicBezTo>
                  <a:pt x="10930" y="8201"/>
                  <a:pt x="10934" y="8195"/>
                  <a:pt x="10936" y="8190"/>
                </a:cubicBezTo>
                <a:close/>
                <a:moveTo>
                  <a:pt x="10923" y="8208"/>
                </a:moveTo>
                <a:lnTo>
                  <a:pt x="10923" y="8208"/>
                </a:lnTo>
                <a:cubicBezTo>
                  <a:pt x="10916" y="8214"/>
                  <a:pt x="10907" y="8221"/>
                  <a:pt x="10894" y="8230"/>
                </a:cubicBezTo>
                <a:cubicBezTo>
                  <a:pt x="10910" y="8222"/>
                  <a:pt x="10918" y="8214"/>
                  <a:pt x="10923" y="8208"/>
                </a:cubicBezTo>
                <a:close/>
                <a:moveTo>
                  <a:pt x="8704" y="8242"/>
                </a:moveTo>
                <a:lnTo>
                  <a:pt x="8704" y="8242"/>
                </a:lnTo>
                <a:cubicBezTo>
                  <a:pt x="8696" y="8244"/>
                  <a:pt x="8690" y="8246"/>
                  <a:pt x="8685" y="8247"/>
                </a:cubicBezTo>
                <a:lnTo>
                  <a:pt x="8685" y="8247"/>
                </a:lnTo>
                <a:cubicBezTo>
                  <a:pt x="8682" y="8246"/>
                  <a:pt x="8679" y="8245"/>
                  <a:pt x="8675" y="8245"/>
                </a:cubicBezTo>
                <a:cubicBezTo>
                  <a:pt x="8674" y="8245"/>
                  <a:pt x="8672" y="8245"/>
                  <a:pt x="8671" y="8245"/>
                </a:cubicBezTo>
                <a:lnTo>
                  <a:pt x="8671" y="8245"/>
                </a:lnTo>
                <a:cubicBezTo>
                  <a:pt x="8674" y="8246"/>
                  <a:pt x="8677" y="8247"/>
                  <a:pt x="8680" y="8247"/>
                </a:cubicBezTo>
                <a:cubicBezTo>
                  <a:pt x="8682" y="8247"/>
                  <a:pt x="8683" y="8247"/>
                  <a:pt x="8685" y="8247"/>
                </a:cubicBezTo>
                <a:lnTo>
                  <a:pt x="8685" y="8247"/>
                </a:lnTo>
                <a:cubicBezTo>
                  <a:pt x="8691" y="8248"/>
                  <a:pt x="8695" y="8250"/>
                  <a:pt x="8699" y="8250"/>
                </a:cubicBezTo>
                <a:cubicBezTo>
                  <a:pt x="8702" y="8250"/>
                  <a:pt x="8704" y="8248"/>
                  <a:pt x="8704" y="8242"/>
                </a:cubicBezTo>
                <a:close/>
                <a:moveTo>
                  <a:pt x="11132" y="8277"/>
                </a:moveTo>
                <a:cubicBezTo>
                  <a:pt x="11132" y="8277"/>
                  <a:pt x="11132" y="8277"/>
                  <a:pt x="11121" y="8289"/>
                </a:cubicBezTo>
                <a:cubicBezTo>
                  <a:pt x="11121" y="8277"/>
                  <a:pt x="11121" y="8277"/>
                  <a:pt x="11109" y="8277"/>
                </a:cubicBezTo>
                <a:close/>
                <a:moveTo>
                  <a:pt x="11144" y="8277"/>
                </a:moveTo>
                <a:cubicBezTo>
                  <a:pt x="11144" y="8277"/>
                  <a:pt x="11144" y="8277"/>
                  <a:pt x="11156" y="8289"/>
                </a:cubicBezTo>
                <a:lnTo>
                  <a:pt x="11121" y="8289"/>
                </a:lnTo>
                <a:cubicBezTo>
                  <a:pt x="11132" y="8277"/>
                  <a:pt x="11132" y="8277"/>
                  <a:pt x="11144" y="8277"/>
                </a:cubicBezTo>
                <a:close/>
                <a:moveTo>
                  <a:pt x="11204" y="8277"/>
                </a:moveTo>
                <a:cubicBezTo>
                  <a:pt x="11204" y="8277"/>
                  <a:pt x="11204" y="8277"/>
                  <a:pt x="11216" y="8289"/>
                </a:cubicBezTo>
                <a:lnTo>
                  <a:pt x="11192" y="8289"/>
                </a:lnTo>
                <a:cubicBezTo>
                  <a:pt x="11192" y="8289"/>
                  <a:pt x="11192" y="8277"/>
                  <a:pt x="11204" y="8277"/>
                </a:cubicBezTo>
                <a:close/>
                <a:moveTo>
                  <a:pt x="9039" y="8331"/>
                </a:moveTo>
                <a:cubicBezTo>
                  <a:pt x="9039" y="8331"/>
                  <a:pt x="9038" y="8331"/>
                  <a:pt x="9037" y="8331"/>
                </a:cubicBezTo>
                <a:lnTo>
                  <a:pt x="9037" y="8331"/>
                </a:lnTo>
                <a:cubicBezTo>
                  <a:pt x="9044" y="8335"/>
                  <a:pt x="9051" y="8337"/>
                  <a:pt x="9061" y="8337"/>
                </a:cubicBezTo>
                <a:cubicBezTo>
                  <a:pt x="9053" y="8333"/>
                  <a:pt x="9046" y="8331"/>
                  <a:pt x="9039" y="8331"/>
                </a:cubicBezTo>
                <a:close/>
                <a:moveTo>
                  <a:pt x="10966" y="8385"/>
                </a:moveTo>
                <a:lnTo>
                  <a:pt x="10966" y="8385"/>
                </a:lnTo>
                <a:cubicBezTo>
                  <a:pt x="10942" y="8397"/>
                  <a:pt x="10930" y="8397"/>
                  <a:pt x="10918" y="8397"/>
                </a:cubicBezTo>
                <a:cubicBezTo>
                  <a:pt x="10906" y="8397"/>
                  <a:pt x="10894" y="8408"/>
                  <a:pt x="10871" y="8420"/>
                </a:cubicBezTo>
                <a:cubicBezTo>
                  <a:pt x="10871" y="8422"/>
                  <a:pt x="10872" y="8423"/>
                  <a:pt x="10874" y="8423"/>
                </a:cubicBezTo>
                <a:cubicBezTo>
                  <a:pt x="10890" y="8423"/>
                  <a:pt x="10945" y="8395"/>
                  <a:pt x="10966" y="8385"/>
                </a:cubicBezTo>
                <a:close/>
                <a:moveTo>
                  <a:pt x="11179" y="8433"/>
                </a:moveTo>
                <a:lnTo>
                  <a:pt x="11179" y="8433"/>
                </a:lnTo>
                <a:cubicBezTo>
                  <a:pt x="11168" y="8445"/>
                  <a:pt x="11156" y="8456"/>
                  <a:pt x="11144" y="8456"/>
                </a:cubicBezTo>
                <a:cubicBezTo>
                  <a:pt x="11168" y="8444"/>
                  <a:pt x="11168" y="8444"/>
                  <a:pt x="11179" y="8433"/>
                </a:cubicBezTo>
                <a:close/>
                <a:moveTo>
                  <a:pt x="11311" y="8504"/>
                </a:moveTo>
                <a:cubicBezTo>
                  <a:pt x="11311" y="8504"/>
                  <a:pt x="11311" y="8504"/>
                  <a:pt x="11311" y="8516"/>
                </a:cubicBezTo>
                <a:lnTo>
                  <a:pt x="11299" y="8516"/>
                </a:lnTo>
                <a:cubicBezTo>
                  <a:pt x="11299" y="8516"/>
                  <a:pt x="11311" y="8504"/>
                  <a:pt x="11311" y="8504"/>
                </a:cubicBezTo>
                <a:close/>
                <a:moveTo>
                  <a:pt x="11156" y="8456"/>
                </a:moveTo>
                <a:cubicBezTo>
                  <a:pt x="11192" y="8456"/>
                  <a:pt x="11216" y="8456"/>
                  <a:pt x="11240" y="8468"/>
                </a:cubicBezTo>
                <a:cubicBezTo>
                  <a:pt x="11252" y="8468"/>
                  <a:pt x="11252" y="8480"/>
                  <a:pt x="11252" y="8492"/>
                </a:cubicBezTo>
                <a:lnTo>
                  <a:pt x="11240" y="8492"/>
                </a:lnTo>
                <a:cubicBezTo>
                  <a:pt x="11240" y="8504"/>
                  <a:pt x="11240" y="8504"/>
                  <a:pt x="11240" y="8516"/>
                </a:cubicBezTo>
                <a:cubicBezTo>
                  <a:pt x="11224" y="8521"/>
                  <a:pt x="11210" y="8526"/>
                  <a:pt x="11201" y="8526"/>
                </a:cubicBezTo>
                <a:cubicBezTo>
                  <a:pt x="11190" y="8526"/>
                  <a:pt x="11185" y="8518"/>
                  <a:pt x="11192" y="8492"/>
                </a:cubicBezTo>
                <a:lnTo>
                  <a:pt x="11216" y="8480"/>
                </a:lnTo>
                <a:cubicBezTo>
                  <a:pt x="11216" y="8480"/>
                  <a:pt x="11228" y="8468"/>
                  <a:pt x="11239" y="8468"/>
                </a:cubicBezTo>
                <a:lnTo>
                  <a:pt x="11239" y="8468"/>
                </a:lnTo>
                <a:cubicBezTo>
                  <a:pt x="11228" y="8468"/>
                  <a:pt x="11216" y="8480"/>
                  <a:pt x="11204" y="8480"/>
                </a:cubicBezTo>
                <a:cubicBezTo>
                  <a:pt x="11180" y="8480"/>
                  <a:pt x="11156" y="8468"/>
                  <a:pt x="11156" y="8456"/>
                </a:cubicBezTo>
                <a:close/>
                <a:moveTo>
                  <a:pt x="11311" y="8504"/>
                </a:moveTo>
                <a:cubicBezTo>
                  <a:pt x="11299" y="8504"/>
                  <a:pt x="11275" y="8516"/>
                  <a:pt x="11263" y="8527"/>
                </a:cubicBezTo>
                <a:cubicBezTo>
                  <a:pt x="11263" y="8516"/>
                  <a:pt x="11275" y="8516"/>
                  <a:pt x="11275" y="8516"/>
                </a:cubicBezTo>
                <a:cubicBezTo>
                  <a:pt x="11287" y="8504"/>
                  <a:pt x="11299" y="8504"/>
                  <a:pt x="11311" y="8504"/>
                </a:cubicBezTo>
                <a:close/>
                <a:moveTo>
                  <a:pt x="11287" y="8527"/>
                </a:moveTo>
                <a:cubicBezTo>
                  <a:pt x="11287" y="8539"/>
                  <a:pt x="11299" y="8551"/>
                  <a:pt x="11311" y="8563"/>
                </a:cubicBezTo>
                <a:cubicBezTo>
                  <a:pt x="11299" y="8563"/>
                  <a:pt x="11299" y="8575"/>
                  <a:pt x="11287" y="8587"/>
                </a:cubicBezTo>
                <a:cubicBezTo>
                  <a:pt x="11277" y="8591"/>
                  <a:pt x="11266" y="8592"/>
                  <a:pt x="11256" y="8592"/>
                </a:cubicBezTo>
                <a:cubicBezTo>
                  <a:pt x="11233" y="8592"/>
                  <a:pt x="11212" y="8584"/>
                  <a:pt x="11204" y="8575"/>
                </a:cubicBezTo>
                <a:cubicBezTo>
                  <a:pt x="11240" y="8575"/>
                  <a:pt x="11275" y="8551"/>
                  <a:pt x="11287" y="8527"/>
                </a:cubicBezTo>
                <a:close/>
                <a:moveTo>
                  <a:pt x="12002" y="8587"/>
                </a:moveTo>
                <a:cubicBezTo>
                  <a:pt x="12002" y="8590"/>
                  <a:pt x="12001" y="8593"/>
                  <a:pt x="12001" y="8596"/>
                </a:cubicBezTo>
                <a:lnTo>
                  <a:pt x="12001" y="8596"/>
                </a:lnTo>
                <a:cubicBezTo>
                  <a:pt x="12002" y="8594"/>
                  <a:pt x="12002" y="8591"/>
                  <a:pt x="12002" y="8587"/>
                </a:cubicBezTo>
                <a:close/>
                <a:moveTo>
                  <a:pt x="10204" y="8658"/>
                </a:moveTo>
                <a:cubicBezTo>
                  <a:pt x="10201" y="8658"/>
                  <a:pt x="10199" y="8659"/>
                  <a:pt x="10196" y="8660"/>
                </a:cubicBezTo>
                <a:lnTo>
                  <a:pt x="10196" y="8660"/>
                </a:lnTo>
                <a:cubicBezTo>
                  <a:pt x="10201" y="8660"/>
                  <a:pt x="10204" y="8658"/>
                  <a:pt x="10204" y="8658"/>
                </a:cubicBezTo>
                <a:close/>
                <a:moveTo>
                  <a:pt x="11406" y="8658"/>
                </a:moveTo>
                <a:cubicBezTo>
                  <a:pt x="11394" y="8658"/>
                  <a:pt x="11394" y="8658"/>
                  <a:pt x="11383" y="8670"/>
                </a:cubicBezTo>
                <a:cubicBezTo>
                  <a:pt x="11383" y="8670"/>
                  <a:pt x="11383" y="8670"/>
                  <a:pt x="11383" y="8658"/>
                </a:cubicBezTo>
                <a:close/>
                <a:moveTo>
                  <a:pt x="11255" y="8763"/>
                </a:moveTo>
                <a:cubicBezTo>
                  <a:pt x="11250" y="8764"/>
                  <a:pt x="11244" y="8766"/>
                  <a:pt x="11240" y="8766"/>
                </a:cubicBezTo>
                <a:cubicBezTo>
                  <a:pt x="11244" y="8766"/>
                  <a:pt x="11249" y="8765"/>
                  <a:pt x="11255" y="8763"/>
                </a:cubicBezTo>
                <a:close/>
                <a:moveTo>
                  <a:pt x="8263" y="9004"/>
                </a:moveTo>
                <a:cubicBezTo>
                  <a:pt x="8262" y="9010"/>
                  <a:pt x="8261" y="9015"/>
                  <a:pt x="8261" y="9019"/>
                </a:cubicBezTo>
                <a:lnTo>
                  <a:pt x="8261" y="9019"/>
                </a:lnTo>
                <a:cubicBezTo>
                  <a:pt x="8262" y="9013"/>
                  <a:pt x="8263" y="9007"/>
                  <a:pt x="8263" y="9004"/>
                </a:cubicBezTo>
                <a:close/>
                <a:moveTo>
                  <a:pt x="8620" y="9063"/>
                </a:moveTo>
                <a:lnTo>
                  <a:pt x="8620" y="9063"/>
                </a:lnTo>
                <a:cubicBezTo>
                  <a:pt x="8632" y="9069"/>
                  <a:pt x="8644" y="9072"/>
                  <a:pt x="8656" y="9072"/>
                </a:cubicBezTo>
                <a:cubicBezTo>
                  <a:pt x="8668" y="9072"/>
                  <a:pt x="8680" y="9069"/>
                  <a:pt x="8692" y="9063"/>
                </a:cubicBezTo>
                <a:lnTo>
                  <a:pt x="8692" y="9063"/>
                </a:lnTo>
                <a:cubicBezTo>
                  <a:pt x="8671" y="9091"/>
                  <a:pt x="8650" y="9118"/>
                  <a:pt x="8637" y="9118"/>
                </a:cubicBezTo>
                <a:cubicBezTo>
                  <a:pt x="8627" y="9118"/>
                  <a:pt x="8620" y="9104"/>
                  <a:pt x="8620" y="9063"/>
                </a:cubicBezTo>
                <a:close/>
                <a:moveTo>
                  <a:pt x="8799" y="9099"/>
                </a:moveTo>
                <a:cubicBezTo>
                  <a:pt x="8799" y="9099"/>
                  <a:pt x="8811" y="9111"/>
                  <a:pt x="8811" y="9111"/>
                </a:cubicBezTo>
                <a:cubicBezTo>
                  <a:pt x="8811" y="9123"/>
                  <a:pt x="8799" y="9123"/>
                  <a:pt x="8799" y="9135"/>
                </a:cubicBezTo>
                <a:cubicBezTo>
                  <a:pt x="8797" y="9137"/>
                  <a:pt x="8795" y="9138"/>
                  <a:pt x="8793" y="9138"/>
                </a:cubicBezTo>
                <a:cubicBezTo>
                  <a:pt x="8787" y="9138"/>
                  <a:pt x="8789" y="9118"/>
                  <a:pt x="8799" y="9099"/>
                </a:cubicBezTo>
                <a:close/>
                <a:moveTo>
                  <a:pt x="7084" y="9135"/>
                </a:moveTo>
                <a:cubicBezTo>
                  <a:pt x="7084" y="9138"/>
                  <a:pt x="7083" y="9141"/>
                  <a:pt x="7083" y="9144"/>
                </a:cubicBezTo>
                <a:lnTo>
                  <a:pt x="7083" y="9144"/>
                </a:lnTo>
                <a:cubicBezTo>
                  <a:pt x="7084" y="9140"/>
                  <a:pt x="7084" y="9137"/>
                  <a:pt x="7084" y="9135"/>
                </a:cubicBezTo>
                <a:close/>
                <a:moveTo>
                  <a:pt x="8763" y="9099"/>
                </a:moveTo>
                <a:cubicBezTo>
                  <a:pt x="8763" y="9111"/>
                  <a:pt x="8751" y="9123"/>
                  <a:pt x="8751" y="9147"/>
                </a:cubicBezTo>
                <a:cubicBezTo>
                  <a:pt x="8751" y="9135"/>
                  <a:pt x="8751" y="9111"/>
                  <a:pt x="8751" y="9099"/>
                </a:cubicBezTo>
                <a:close/>
                <a:moveTo>
                  <a:pt x="8906" y="9194"/>
                </a:moveTo>
                <a:cubicBezTo>
                  <a:pt x="8906" y="9194"/>
                  <a:pt x="8894" y="9206"/>
                  <a:pt x="8894" y="9218"/>
                </a:cubicBezTo>
                <a:cubicBezTo>
                  <a:pt x="8894" y="9206"/>
                  <a:pt x="8894" y="9194"/>
                  <a:pt x="8894" y="9194"/>
                </a:cubicBezTo>
                <a:close/>
                <a:moveTo>
                  <a:pt x="8645" y="9326"/>
                </a:moveTo>
                <a:cubicBezTo>
                  <a:pt x="8648" y="9326"/>
                  <a:pt x="8649" y="9334"/>
                  <a:pt x="8644" y="9361"/>
                </a:cubicBezTo>
                <a:cubicBezTo>
                  <a:pt x="8641" y="9357"/>
                  <a:pt x="8638" y="9356"/>
                  <a:pt x="8636" y="9356"/>
                </a:cubicBezTo>
                <a:cubicBezTo>
                  <a:pt x="8632" y="9356"/>
                  <a:pt x="8632" y="9364"/>
                  <a:pt x="8632" y="9373"/>
                </a:cubicBezTo>
                <a:cubicBezTo>
                  <a:pt x="8632" y="9373"/>
                  <a:pt x="8620" y="9373"/>
                  <a:pt x="8620" y="9361"/>
                </a:cubicBezTo>
                <a:cubicBezTo>
                  <a:pt x="8620" y="9357"/>
                  <a:pt x="8620" y="9353"/>
                  <a:pt x="8620" y="9349"/>
                </a:cubicBezTo>
                <a:cubicBezTo>
                  <a:pt x="8628" y="9349"/>
                  <a:pt x="8640" y="9326"/>
                  <a:pt x="8645" y="9326"/>
                </a:cubicBezTo>
                <a:close/>
                <a:moveTo>
                  <a:pt x="8227" y="9385"/>
                </a:moveTo>
                <a:cubicBezTo>
                  <a:pt x="8227" y="9397"/>
                  <a:pt x="8227" y="9409"/>
                  <a:pt x="8227" y="9409"/>
                </a:cubicBezTo>
                <a:cubicBezTo>
                  <a:pt x="8227" y="9409"/>
                  <a:pt x="8227" y="9420"/>
                  <a:pt x="8215" y="9420"/>
                </a:cubicBezTo>
                <a:cubicBezTo>
                  <a:pt x="8227" y="9409"/>
                  <a:pt x="8227" y="9409"/>
                  <a:pt x="8227" y="9385"/>
                </a:cubicBezTo>
                <a:close/>
                <a:moveTo>
                  <a:pt x="8668" y="9397"/>
                </a:moveTo>
                <a:cubicBezTo>
                  <a:pt x="8668" y="9409"/>
                  <a:pt x="8668" y="9409"/>
                  <a:pt x="8668" y="9420"/>
                </a:cubicBezTo>
                <a:lnTo>
                  <a:pt x="8644" y="9420"/>
                </a:lnTo>
                <a:cubicBezTo>
                  <a:pt x="8644" y="9420"/>
                  <a:pt x="8644" y="9409"/>
                  <a:pt x="8644" y="9397"/>
                </a:cubicBezTo>
                <a:close/>
                <a:moveTo>
                  <a:pt x="8204" y="9397"/>
                </a:moveTo>
                <a:cubicBezTo>
                  <a:pt x="8204" y="9420"/>
                  <a:pt x="8192" y="9432"/>
                  <a:pt x="8192" y="9444"/>
                </a:cubicBezTo>
                <a:cubicBezTo>
                  <a:pt x="8192" y="9432"/>
                  <a:pt x="8192" y="9420"/>
                  <a:pt x="8192" y="9409"/>
                </a:cubicBezTo>
                <a:cubicBezTo>
                  <a:pt x="8192" y="9412"/>
                  <a:pt x="8193" y="9413"/>
                  <a:pt x="8194" y="9413"/>
                </a:cubicBezTo>
                <a:cubicBezTo>
                  <a:pt x="8198" y="9413"/>
                  <a:pt x="8204" y="9405"/>
                  <a:pt x="8204" y="9397"/>
                </a:cubicBezTo>
                <a:close/>
                <a:moveTo>
                  <a:pt x="8751" y="9471"/>
                </a:moveTo>
                <a:cubicBezTo>
                  <a:pt x="8754" y="9471"/>
                  <a:pt x="8757" y="9474"/>
                  <a:pt x="8763" y="9480"/>
                </a:cubicBezTo>
                <a:lnTo>
                  <a:pt x="8739" y="9480"/>
                </a:lnTo>
                <a:cubicBezTo>
                  <a:pt x="8745" y="9474"/>
                  <a:pt x="8748" y="9471"/>
                  <a:pt x="8751" y="9471"/>
                </a:cubicBezTo>
                <a:close/>
                <a:moveTo>
                  <a:pt x="8894" y="9492"/>
                </a:moveTo>
                <a:lnTo>
                  <a:pt x="8894" y="9504"/>
                </a:lnTo>
                <a:lnTo>
                  <a:pt x="8882" y="9504"/>
                </a:lnTo>
                <a:cubicBezTo>
                  <a:pt x="8882" y="9504"/>
                  <a:pt x="8882" y="9504"/>
                  <a:pt x="8894" y="9492"/>
                </a:cubicBezTo>
                <a:close/>
                <a:moveTo>
                  <a:pt x="8930" y="9444"/>
                </a:moveTo>
                <a:cubicBezTo>
                  <a:pt x="8918" y="9468"/>
                  <a:pt x="8930" y="9480"/>
                  <a:pt x="8930" y="9504"/>
                </a:cubicBezTo>
                <a:cubicBezTo>
                  <a:pt x="8918" y="9504"/>
                  <a:pt x="8918" y="9492"/>
                  <a:pt x="8906" y="9492"/>
                </a:cubicBezTo>
                <a:cubicBezTo>
                  <a:pt x="8918" y="9468"/>
                  <a:pt x="8918" y="9444"/>
                  <a:pt x="8930" y="9444"/>
                </a:cubicBezTo>
                <a:close/>
                <a:moveTo>
                  <a:pt x="8620" y="9480"/>
                </a:moveTo>
                <a:cubicBezTo>
                  <a:pt x="8620" y="9504"/>
                  <a:pt x="8620" y="9516"/>
                  <a:pt x="8608" y="9516"/>
                </a:cubicBezTo>
                <a:cubicBezTo>
                  <a:pt x="8608" y="9516"/>
                  <a:pt x="8608" y="9516"/>
                  <a:pt x="8596" y="9504"/>
                </a:cubicBezTo>
                <a:lnTo>
                  <a:pt x="8608" y="9480"/>
                </a:lnTo>
                <a:close/>
                <a:moveTo>
                  <a:pt x="6996" y="9579"/>
                </a:moveTo>
                <a:cubicBezTo>
                  <a:pt x="6994" y="9581"/>
                  <a:pt x="6991" y="9584"/>
                  <a:pt x="6989" y="9587"/>
                </a:cubicBezTo>
                <a:cubicBezTo>
                  <a:pt x="6991" y="9585"/>
                  <a:pt x="6994" y="9582"/>
                  <a:pt x="6996" y="9579"/>
                </a:cubicBezTo>
                <a:close/>
                <a:moveTo>
                  <a:pt x="8882" y="9516"/>
                </a:moveTo>
                <a:cubicBezTo>
                  <a:pt x="8882" y="9540"/>
                  <a:pt x="8870" y="9563"/>
                  <a:pt x="8870" y="9587"/>
                </a:cubicBezTo>
                <a:cubicBezTo>
                  <a:pt x="8860" y="9577"/>
                  <a:pt x="8850" y="9573"/>
                  <a:pt x="8840" y="9573"/>
                </a:cubicBezTo>
                <a:cubicBezTo>
                  <a:pt x="8826" y="9573"/>
                  <a:pt x="8813" y="9580"/>
                  <a:pt x="8799" y="9587"/>
                </a:cubicBezTo>
                <a:cubicBezTo>
                  <a:pt x="8823" y="9563"/>
                  <a:pt x="8858" y="9528"/>
                  <a:pt x="8882" y="9516"/>
                </a:cubicBezTo>
                <a:close/>
                <a:moveTo>
                  <a:pt x="8775" y="9528"/>
                </a:moveTo>
                <a:cubicBezTo>
                  <a:pt x="8775" y="9551"/>
                  <a:pt x="8763" y="9551"/>
                  <a:pt x="8763" y="9563"/>
                </a:cubicBezTo>
                <a:cubicBezTo>
                  <a:pt x="8763" y="9578"/>
                  <a:pt x="8764" y="9584"/>
                  <a:pt x="8766" y="9584"/>
                </a:cubicBezTo>
                <a:cubicBezTo>
                  <a:pt x="8771" y="9584"/>
                  <a:pt x="8779" y="9556"/>
                  <a:pt x="8787" y="9540"/>
                </a:cubicBezTo>
                <a:lnTo>
                  <a:pt x="8799" y="9540"/>
                </a:lnTo>
                <a:lnTo>
                  <a:pt x="8787" y="9587"/>
                </a:lnTo>
                <a:cubicBezTo>
                  <a:pt x="8780" y="9591"/>
                  <a:pt x="8774" y="9592"/>
                  <a:pt x="8769" y="9592"/>
                </a:cubicBezTo>
                <a:cubicBezTo>
                  <a:pt x="8757" y="9592"/>
                  <a:pt x="8751" y="9584"/>
                  <a:pt x="8751" y="9575"/>
                </a:cubicBezTo>
                <a:cubicBezTo>
                  <a:pt x="8751" y="9563"/>
                  <a:pt x="8763" y="9540"/>
                  <a:pt x="8763" y="9528"/>
                </a:cubicBezTo>
                <a:close/>
                <a:moveTo>
                  <a:pt x="8596" y="9480"/>
                </a:moveTo>
                <a:cubicBezTo>
                  <a:pt x="8596" y="9504"/>
                  <a:pt x="8585" y="9516"/>
                  <a:pt x="8585" y="9528"/>
                </a:cubicBezTo>
                <a:cubicBezTo>
                  <a:pt x="8561" y="9551"/>
                  <a:pt x="8549" y="9587"/>
                  <a:pt x="8537" y="9599"/>
                </a:cubicBezTo>
                <a:cubicBezTo>
                  <a:pt x="8537" y="9575"/>
                  <a:pt x="8537" y="9540"/>
                  <a:pt x="8537" y="9516"/>
                </a:cubicBezTo>
                <a:cubicBezTo>
                  <a:pt x="8541" y="9508"/>
                  <a:pt x="8545" y="9506"/>
                  <a:pt x="8549" y="9506"/>
                </a:cubicBezTo>
                <a:cubicBezTo>
                  <a:pt x="8551" y="9506"/>
                  <a:pt x="8554" y="9507"/>
                  <a:pt x="8556" y="9507"/>
                </a:cubicBezTo>
                <a:cubicBezTo>
                  <a:pt x="8564" y="9507"/>
                  <a:pt x="8573" y="9504"/>
                  <a:pt x="8585" y="9480"/>
                </a:cubicBezTo>
                <a:close/>
                <a:moveTo>
                  <a:pt x="12395" y="9611"/>
                </a:moveTo>
                <a:cubicBezTo>
                  <a:pt x="12406" y="9611"/>
                  <a:pt x="12406" y="9623"/>
                  <a:pt x="12395" y="9635"/>
                </a:cubicBezTo>
                <a:lnTo>
                  <a:pt x="12371" y="9635"/>
                </a:lnTo>
                <a:cubicBezTo>
                  <a:pt x="12383" y="9623"/>
                  <a:pt x="12395" y="9623"/>
                  <a:pt x="12395" y="9611"/>
                </a:cubicBezTo>
                <a:close/>
                <a:moveTo>
                  <a:pt x="8888" y="9590"/>
                </a:moveTo>
                <a:cubicBezTo>
                  <a:pt x="8894" y="9590"/>
                  <a:pt x="8900" y="9593"/>
                  <a:pt x="8906" y="9599"/>
                </a:cubicBezTo>
                <a:cubicBezTo>
                  <a:pt x="8897" y="9625"/>
                  <a:pt x="8876" y="9644"/>
                  <a:pt x="8861" y="9644"/>
                </a:cubicBezTo>
                <a:cubicBezTo>
                  <a:pt x="8855" y="9644"/>
                  <a:pt x="8850" y="9641"/>
                  <a:pt x="8846" y="9635"/>
                </a:cubicBezTo>
                <a:cubicBezTo>
                  <a:pt x="8858" y="9611"/>
                  <a:pt x="8858" y="9611"/>
                  <a:pt x="8870" y="9599"/>
                </a:cubicBezTo>
                <a:cubicBezTo>
                  <a:pt x="8876" y="9593"/>
                  <a:pt x="8882" y="9590"/>
                  <a:pt x="8888" y="9590"/>
                </a:cubicBezTo>
                <a:close/>
                <a:moveTo>
                  <a:pt x="9001" y="9587"/>
                </a:moveTo>
                <a:cubicBezTo>
                  <a:pt x="9013" y="9587"/>
                  <a:pt x="9013" y="9611"/>
                  <a:pt x="9001" y="9635"/>
                </a:cubicBezTo>
                <a:cubicBezTo>
                  <a:pt x="9001" y="9635"/>
                  <a:pt x="8989" y="9635"/>
                  <a:pt x="8989" y="9647"/>
                </a:cubicBezTo>
                <a:cubicBezTo>
                  <a:pt x="8989" y="9623"/>
                  <a:pt x="9001" y="9599"/>
                  <a:pt x="9001" y="9587"/>
                </a:cubicBezTo>
                <a:close/>
                <a:moveTo>
                  <a:pt x="7382" y="9659"/>
                </a:moveTo>
                <a:cubicBezTo>
                  <a:pt x="7382" y="9662"/>
                  <a:pt x="7383" y="9664"/>
                  <a:pt x="7384" y="9664"/>
                </a:cubicBezTo>
                <a:cubicBezTo>
                  <a:pt x="7385" y="9664"/>
                  <a:pt x="7385" y="9663"/>
                  <a:pt x="7386" y="9663"/>
                </a:cubicBezTo>
                <a:lnTo>
                  <a:pt x="7386" y="9663"/>
                </a:lnTo>
                <a:cubicBezTo>
                  <a:pt x="7385" y="9662"/>
                  <a:pt x="7383" y="9660"/>
                  <a:pt x="7382" y="9659"/>
                </a:cubicBezTo>
                <a:close/>
                <a:moveTo>
                  <a:pt x="8918" y="9599"/>
                </a:moveTo>
                <a:lnTo>
                  <a:pt x="8918" y="9599"/>
                </a:lnTo>
                <a:cubicBezTo>
                  <a:pt x="8930" y="9623"/>
                  <a:pt x="8942" y="9647"/>
                  <a:pt x="8954" y="9682"/>
                </a:cubicBezTo>
                <a:lnTo>
                  <a:pt x="8989" y="9611"/>
                </a:lnTo>
                <a:lnTo>
                  <a:pt x="8989" y="9611"/>
                </a:lnTo>
                <a:cubicBezTo>
                  <a:pt x="8989" y="9611"/>
                  <a:pt x="8989" y="9647"/>
                  <a:pt x="8977" y="9659"/>
                </a:cubicBezTo>
                <a:cubicBezTo>
                  <a:pt x="8977" y="9670"/>
                  <a:pt x="8966" y="9670"/>
                  <a:pt x="8966" y="9682"/>
                </a:cubicBezTo>
                <a:lnTo>
                  <a:pt x="8954" y="9682"/>
                </a:lnTo>
                <a:cubicBezTo>
                  <a:pt x="8951" y="9684"/>
                  <a:pt x="8947" y="9685"/>
                  <a:pt x="8944" y="9685"/>
                </a:cubicBezTo>
                <a:cubicBezTo>
                  <a:pt x="8924" y="9685"/>
                  <a:pt x="8908" y="9651"/>
                  <a:pt x="8918" y="9599"/>
                </a:cubicBezTo>
                <a:close/>
                <a:moveTo>
                  <a:pt x="9151" y="9546"/>
                </a:moveTo>
                <a:cubicBezTo>
                  <a:pt x="9154" y="9546"/>
                  <a:pt x="9156" y="9551"/>
                  <a:pt x="9156" y="9563"/>
                </a:cubicBezTo>
                <a:lnTo>
                  <a:pt x="9144" y="9575"/>
                </a:lnTo>
                <a:cubicBezTo>
                  <a:pt x="9156" y="9587"/>
                  <a:pt x="9168" y="9599"/>
                  <a:pt x="9180" y="9599"/>
                </a:cubicBezTo>
                <a:cubicBezTo>
                  <a:pt x="9204" y="9599"/>
                  <a:pt x="9216" y="9599"/>
                  <a:pt x="9227" y="9623"/>
                </a:cubicBezTo>
                <a:cubicBezTo>
                  <a:pt x="9204" y="9623"/>
                  <a:pt x="9180" y="9647"/>
                  <a:pt x="9156" y="9659"/>
                </a:cubicBezTo>
                <a:lnTo>
                  <a:pt x="9180" y="9599"/>
                </a:lnTo>
                <a:lnTo>
                  <a:pt x="9180" y="9599"/>
                </a:lnTo>
                <a:cubicBezTo>
                  <a:pt x="9120" y="9670"/>
                  <a:pt x="9108" y="9694"/>
                  <a:pt x="9061" y="9706"/>
                </a:cubicBezTo>
                <a:cubicBezTo>
                  <a:pt x="9061" y="9694"/>
                  <a:pt x="9073" y="9659"/>
                  <a:pt x="9073" y="9659"/>
                </a:cubicBezTo>
                <a:cubicBezTo>
                  <a:pt x="9071" y="9658"/>
                  <a:pt x="9069" y="9657"/>
                  <a:pt x="9067" y="9657"/>
                </a:cubicBezTo>
                <a:cubicBezTo>
                  <a:pt x="9053" y="9657"/>
                  <a:pt x="9042" y="9687"/>
                  <a:pt x="9025" y="9687"/>
                </a:cubicBezTo>
                <a:cubicBezTo>
                  <a:pt x="9018" y="9687"/>
                  <a:pt x="9010" y="9683"/>
                  <a:pt x="9001" y="9670"/>
                </a:cubicBezTo>
                <a:lnTo>
                  <a:pt x="9037" y="9635"/>
                </a:lnTo>
                <a:cubicBezTo>
                  <a:pt x="9025" y="9623"/>
                  <a:pt x="9025" y="9623"/>
                  <a:pt x="9013" y="9623"/>
                </a:cubicBezTo>
                <a:cubicBezTo>
                  <a:pt x="9033" y="9597"/>
                  <a:pt x="9056" y="9578"/>
                  <a:pt x="9073" y="9578"/>
                </a:cubicBezTo>
                <a:cubicBezTo>
                  <a:pt x="9087" y="9578"/>
                  <a:pt x="9097" y="9591"/>
                  <a:pt x="9097" y="9623"/>
                </a:cubicBezTo>
                <a:lnTo>
                  <a:pt x="9085" y="9635"/>
                </a:lnTo>
                <a:cubicBezTo>
                  <a:pt x="9086" y="9638"/>
                  <a:pt x="9087" y="9640"/>
                  <a:pt x="9089" y="9640"/>
                </a:cubicBezTo>
                <a:cubicBezTo>
                  <a:pt x="9104" y="9640"/>
                  <a:pt x="9139" y="9546"/>
                  <a:pt x="9151" y="9546"/>
                </a:cubicBezTo>
                <a:close/>
                <a:moveTo>
                  <a:pt x="13047" y="9713"/>
                </a:moveTo>
                <a:cubicBezTo>
                  <a:pt x="13042" y="9713"/>
                  <a:pt x="13034" y="9722"/>
                  <a:pt x="13026" y="9730"/>
                </a:cubicBezTo>
                <a:cubicBezTo>
                  <a:pt x="13033" y="9722"/>
                  <a:pt x="13040" y="9717"/>
                  <a:pt x="13047" y="9713"/>
                </a:cubicBezTo>
                <a:lnTo>
                  <a:pt x="13047" y="9713"/>
                </a:lnTo>
                <a:cubicBezTo>
                  <a:pt x="13047" y="9713"/>
                  <a:pt x="13047" y="9713"/>
                  <a:pt x="13047" y="9713"/>
                </a:cubicBezTo>
                <a:close/>
                <a:moveTo>
                  <a:pt x="7227" y="9730"/>
                </a:moveTo>
                <a:lnTo>
                  <a:pt x="7227" y="9730"/>
                </a:lnTo>
                <a:cubicBezTo>
                  <a:pt x="7227" y="9730"/>
                  <a:pt x="7227" y="9730"/>
                  <a:pt x="7227" y="9730"/>
                </a:cubicBezTo>
                <a:cubicBezTo>
                  <a:pt x="7227" y="9730"/>
                  <a:pt x="7227" y="9730"/>
                  <a:pt x="7227" y="9730"/>
                </a:cubicBezTo>
                <a:close/>
                <a:moveTo>
                  <a:pt x="10692" y="9682"/>
                </a:moveTo>
                <a:cubicBezTo>
                  <a:pt x="10686" y="9682"/>
                  <a:pt x="10677" y="9706"/>
                  <a:pt x="10666" y="9732"/>
                </a:cubicBezTo>
                <a:lnTo>
                  <a:pt x="10666" y="9732"/>
                </a:lnTo>
                <a:cubicBezTo>
                  <a:pt x="10676" y="9719"/>
                  <a:pt x="10676" y="9723"/>
                  <a:pt x="10692" y="9682"/>
                </a:cubicBezTo>
                <a:close/>
                <a:moveTo>
                  <a:pt x="10858" y="9749"/>
                </a:moveTo>
                <a:cubicBezTo>
                  <a:pt x="10859" y="9750"/>
                  <a:pt x="10859" y="9752"/>
                  <a:pt x="10859" y="9754"/>
                </a:cubicBezTo>
                <a:cubicBezTo>
                  <a:pt x="10859" y="9751"/>
                  <a:pt x="10859" y="9749"/>
                  <a:pt x="10858" y="9749"/>
                </a:cubicBezTo>
                <a:close/>
                <a:moveTo>
                  <a:pt x="10666" y="9732"/>
                </a:moveTo>
                <a:cubicBezTo>
                  <a:pt x="10662" y="9738"/>
                  <a:pt x="10656" y="9747"/>
                  <a:pt x="10644" y="9766"/>
                </a:cubicBezTo>
                <a:cubicBezTo>
                  <a:pt x="10647" y="9765"/>
                  <a:pt x="10650" y="9764"/>
                  <a:pt x="10653" y="9763"/>
                </a:cubicBezTo>
                <a:lnTo>
                  <a:pt x="10653" y="9763"/>
                </a:lnTo>
                <a:cubicBezTo>
                  <a:pt x="10657" y="9753"/>
                  <a:pt x="10662" y="9743"/>
                  <a:pt x="10666" y="9732"/>
                </a:cubicBezTo>
                <a:close/>
                <a:moveTo>
                  <a:pt x="9619" y="9725"/>
                </a:moveTo>
                <a:lnTo>
                  <a:pt x="9608" y="9778"/>
                </a:lnTo>
                <a:cubicBezTo>
                  <a:pt x="9620" y="9766"/>
                  <a:pt x="9620" y="9754"/>
                  <a:pt x="9632" y="9730"/>
                </a:cubicBezTo>
                <a:cubicBezTo>
                  <a:pt x="9632" y="9730"/>
                  <a:pt x="9632" y="9742"/>
                  <a:pt x="9632" y="9742"/>
                </a:cubicBezTo>
                <a:cubicBezTo>
                  <a:pt x="9632" y="9754"/>
                  <a:pt x="9620" y="9766"/>
                  <a:pt x="9608" y="9778"/>
                </a:cubicBezTo>
                <a:cubicBezTo>
                  <a:pt x="9608" y="9790"/>
                  <a:pt x="9597" y="9801"/>
                  <a:pt x="9597" y="9813"/>
                </a:cubicBezTo>
                <a:cubicBezTo>
                  <a:pt x="9597" y="9772"/>
                  <a:pt x="9614" y="9740"/>
                  <a:pt x="9619" y="9725"/>
                </a:cubicBezTo>
                <a:close/>
                <a:moveTo>
                  <a:pt x="7646" y="9797"/>
                </a:moveTo>
                <a:cubicBezTo>
                  <a:pt x="7644" y="9803"/>
                  <a:pt x="7643" y="9808"/>
                  <a:pt x="7642" y="9814"/>
                </a:cubicBezTo>
                <a:lnTo>
                  <a:pt x="7642" y="9814"/>
                </a:lnTo>
                <a:cubicBezTo>
                  <a:pt x="7644" y="9809"/>
                  <a:pt x="7645" y="9803"/>
                  <a:pt x="7646" y="9797"/>
                </a:cubicBezTo>
                <a:close/>
                <a:moveTo>
                  <a:pt x="9835" y="9801"/>
                </a:moveTo>
                <a:cubicBezTo>
                  <a:pt x="9835" y="9801"/>
                  <a:pt x="9835" y="9813"/>
                  <a:pt x="9835" y="9825"/>
                </a:cubicBezTo>
                <a:lnTo>
                  <a:pt x="9823" y="9825"/>
                </a:lnTo>
                <a:cubicBezTo>
                  <a:pt x="9835" y="9813"/>
                  <a:pt x="9835" y="9801"/>
                  <a:pt x="9835" y="9801"/>
                </a:cubicBezTo>
                <a:close/>
                <a:moveTo>
                  <a:pt x="10990" y="9825"/>
                </a:moveTo>
                <a:cubicBezTo>
                  <a:pt x="10990" y="9825"/>
                  <a:pt x="10982" y="9833"/>
                  <a:pt x="10979" y="9842"/>
                </a:cubicBezTo>
                <a:lnTo>
                  <a:pt x="10979" y="9842"/>
                </a:lnTo>
                <a:cubicBezTo>
                  <a:pt x="10983" y="9837"/>
                  <a:pt x="10986" y="9832"/>
                  <a:pt x="10990" y="9825"/>
                </a:cubicBezTo>
                <a:close/>
                <a:moveTo>
                  <a:pt x="7642" y="9814"/>
                </a:moveTo>
                <a:cubicBezTo>
                  <a:pt x="7632" y="9837"/>
                  <a:pt x="7608" y="9849"/>
                  <a:pt x="7608" y="9849"/>
                </a:cubicBezTo>
                <a:cubicBezTo>
                  <a:pt x="7612" y="9851"/>
                  <a:pt x="7615" y="9852"/>
                  <a:pt x="7618" y="9852"/>
                </a:cubicBezTo>
                <a:cubicBezTo>
                  <a:pt x="7629" y="9852"/>
                  <a:pt x="7636" y="9836"/>
                  <a:pt x="7642" y="9814"/>
                </a:cubicBezTo>
                <a:close/>
                <a:moveTo>
                  <a:pt x="13157" y="9861"/>
                </a:moveTo>
                <a:cubicBezTo>
                  <a:pt x="13149" y="9861"/>
                  <a:pt x="13116" y="9891"/>
                  <a:pt x="13088" y="9912"/>
                </a:cubicBezTo>
                <a:lnTo>
                  <a:pt x="13088" y="9912"/>
                </a:lnTo>
                <a:cubicBezTo>
                  <a:pt x="13129" y="9889"/>
                  <a:pt x="13113" y="9904"/>
                  <a:pt x="13157" y="9861"/>
                </a:cubicBezTo>
                <a:close/>
                <a:moveTo>
                  <a:pt x="13088" y="9912"/>
                </a:moveTo>
                <a:cubicBezTo>
                  <a:pt x="13083" y="9915"/>
                  <a:pt x="13079" y="9917"/>
                  <a:pt x="13073" y="9921"/>
                </a:cubicBezTo>
                <a:cubicBezTo>
                  <a:pt x="13074" y="9921"/>
                  <a:pt x="13075" y="9921"/>
                  <a:pt x="13076" y="9921"/>
                </a:cubicBezTo>
                <a:lnTo>
                  <a:pt x="13076" y="9921"/>
                </a:lnTo>
                <a:cubicBezTo>
                  <a:pt x="13079" y="9918"/>
                  <a:pt x="13083" y="9915"/>
                  <a:pt x="13088" y="9912"/>
                </a:cubicBezTo>
                <a:close/>
                <a:moveTo>
                  <a:pt x="8656" y="9873"/>
                </a:moveTo>
                <a:cubicBezTo>
                  <a:pt x="8644" y="9885"/>
                  <a:pt x="8656" y="9909"/>
                  <a:pt x="8668" y="9932"/>
                </a:cubicBezTo>
                <a:cubicBezTo>
                  <a:pt x="8656" y="9932"/>
                  <a:pt x="8644" y="9921"/>
                  <a:pt x="8632" y="9921"/>
                </a:cubicBezTo>
                <a:cubicBezTo>
                  <a:pt x="8632" y="9897"/>
                  <a:pt x="8644" y="9873"/>
                  <a:pt x="8656" y="9873"/>
                </a:cubicBezTo>
                <a:close/>
                <a:moveTo>
                  <a:pt x="11323" y="9944"/>
                </a:moveTo>
                <a:cubicBezTo>
                  <a:pt x="11314" y="9954"/>
                  <a:pt x="11312" y="9948"/>
                  <a:pt x="11305" y="9963"/>
                </a:cubicBezTo>
                <a:lnTo>
                  <a:pt x="11305" y="9963"/>
                </a:lnTo>
                <a:cubicBezTo>
                  <a:pt x="11309" y="9963"/>
                  <a:pt x="11314" y="9958"/>
                  <a:pt x="11323" y="9944"/>
                </a:cubicBezTo>
                <a:close/>
                <a:moveTo>
                  <a:pt x="8608" y="10051"/>
                </a:moveTo>
                <a:lnTo>
                  <a:pt x="8608" y="10051"/>
                </a:lnTo>
                <a:cubicBezTo>
                  <a:pt x="8611" y="10063"/>
                  <a:pt x="8614" y="10074"/>
                  <a:pt x="8617" y="10082"/>
                </a:cubicBezTo>
                <a:lnTo>
                  <a:pt x="8617" y="10082"/>
                </a:lnTo>
                <a:cubicBezTo>
                  <a:pt x="8618" y="10084"/>
                  <a:pt x="8619" y="10085"/>
                  <a:pt x="8620" y="10087"/>
                </a:cubicBezTo>
                <a:cubicBezTo>
                  <a:pt x="8620" y="10075"/>
                  <a:pt x="8620" y="10063"/>
                  <a:pt x="8608" y="10051"/>
                </a:cubicBezTo>
                <a:close/>
                <a:moveTo>
                  <a:pt x="8136" y="9778"/>
                </a:moveTo>
                <a:cubicBezTo>
                  <a:pt x="8185" y="9778"/>
                  <a:pt x="8139" y="9940"/>
                  <a:pt x="8174" y="9940"/>
                </a:cubicBezTo>
                <a:cubicBezTo>
                  <a:pt x="8181" y="9940"/>
                  <a:pt x="8190" y="9934"/>
                  <a:pt x="8204" y="9921"/>
                </a:cubicBezTo>
                <a:cubicBezTo>
                  <a:pt x="8222" y="9883"/>
                  <a:pt x="8256" y="9808"/>
                  <a:pt x="8281" y="9808"/>
                </a:cubicBezTo>
                <a:cubicBezTo>
                  <a:pt x="8288" y="9808"/>
                  <a:pt x="8294" y="9813"/>
                  <a:pt x="8299" y="9825"/>
                </a:cubicBezTo>
                <a:lnTo>
                  <a:pt x="8251" y="9921"/>
                </a:lnTo>
                <a:cubicBezTo>
                  <a:pt x="8255" y="9922"/>
                  <a:pt x="8260" y="9923"/>
                  <a:pt x="8263" y="9923"/>
                </a:cubicBezTo>
                <a:cubicBezTo>
                  <a:pt x="8301" y="9923"/>
                  <a:pt x="8317" y="9848"/>
                  <a:pt x="8338" y="9848"/>
                </a:cubicBezTo>
                <a:cubicBezTo>
                  <a:pt x="8344" y="9848"/>
                  <a:pt x="8351" y="9855"/>
                  <a:pt x="8358" y="9873"/>
                </a:cubicBezTo>
                <a:cubicBezTo>
                  <a:pt x="8346" y="9909"/>
                  <a:pt x="8311" y="9897"/>
                  <a:pt x="8311" y="9909"/>
                </a:cubicBezTo>
                <a:cubicBezTo>
                  <a:pt x="8317" y="9929"/>
                  <a:pt x="8322" y="9937"/>
                  <a:pt x="8328" y="9937"/>
                </a:cubicBezTo>
                <a:cubicBezTo>
                  <a:pt x="8345" y="9937"/>
                  <a:pt x="8362" y="9872"/>
                  <a:pt x="8379" y="9872"/>
                </a:cubicBezTo>
                <a:cubicBezTo>
                  <a:pt x="8380" y="9872"/>
                  <a:pt x="8381" y="9872"/>
                  <a:pt x="8382" y="9873"/>
                </a:cubicBezTo>
                <a:lnTo>
                  <a:pt x="8370" y="9956"/>
                </a:lnTo>
                <a:cubicBezTo>
                  <a:pt x="8377" y="9958"/>
                  <a:pt x="8384" y="9958"/>
                  <a:pt x="8391" y="9958"/>
                </a:cubicBezTo>
                <a:cubicBezTo>
                  <a:pt x="8441" y="9958"/>
                  <a:pt x="8503" y="9930"/>
                  <a:pt x="8560" y="9930"/>
                </a:cubicBezTo>
                <a:cubicBezTo>
                  <a:pt x="8568" y="9930"/>
                  <a:pt x="8576" y="9931"/>
                  <a:pt x="8585" y="9932"/>
                </a:cubicBezTo>
                <a:cubicBezTo>
                  <a:pt x="8573" y="9956"/>
                  <a:pt x="8549" y="9980"/>
                  <a:pt x="8561" y="10004"/>
                </a:cubicBezTo>
                <a:cubicBezTo>
                  <a:pt x="8608" y="10004"/>
                  <a:pt x="8668" y="10028"/>
                  <a:pt x="8704" y="10075"/>
                </a:cubicBezTo>
                <a:cubicBezTo>
                  <a:pt x="8685" y="10100"/>
                  <a:pt x="8667" y="10122"/>
                  <a:pt x="8650" y="10122"/>
                </a:cubicBezTo>
                <a:cubicBezTo>
                  <a:pt x="8638" y="10122"/>
                  <a:pt x="8626" y="10111"/>
                  <a:pt x="8617" y="10082"/>
                </a:cubicBezTo>
                <a:lnTo>
                  <a:pt x="8617" y="10082"/>
                </a:lnTo>
                <a:cubicBezTo>
                  <a:pt x="8595" y="10053"/>
                  <a:pt x="8569" y="10046"/>
                  <a:pt x="8541" y="10046"/>
                </a:cubicBezTo>
                <a:cubicBezTo>
                  <a:pt x="8513" y="10046"/>
                  <a:pt x="8483" y="10054"/>
                  <a:pt x="8456" y="10054"/>
                </a:cubicBezTo>
                <a:cubicBezTo>
                  <a:pt x="8420" y="10054"/>
                  <a:pt x="8389" y="10041"/>
                  <a:pt x="8370" y="9980"/>
                </a:cubicBezTo>
                <a:cubicBezTo>
                  <a:pt x="8365" y="9972"/>
                  <a:pt x="8361" y="9969"/>
                  <a:pt x="8356" y="9969"/>
                </a:cubicBezTo>
                <a:cubicBezTo>
                  <a:pt x="8341" y="9969"/>
                  <a:pt x="8329" y="10014"/>
                  <a:pt x="8311" y="10051"/>
                </a:cubicBezTo>
                <a:lnTo>
                  <a:pt x="8323" y="9968"/>
                </a:lnTo>
                <a:lnTo>
                  <a:pt x="8275" y="10051"/>
                </a:lnTo>
                <a:cubicBezTo>
                  <a:pt x="8270" y="10058"/>
                  <a:pt x="8266" y="10060"/>
                  <a:pt x="8263" y="10060"/>
                </a:cubicBezTo>
                <a:cubicBezTo>
                  <a:pt x="8240" y="10060"/>
                  <a:pt x="8249" y="9937"/>
                  <a:pt x="8222" y="9937"/>
                </a:cubicBezTo>
                <a:cubicBezTo>
                  <a:pt x="8215" y="9937"/>
                  <a:pt x="8205" y="9946"/>
                  <a:pt x="8192" y="9968"/>
                </a:cubicBezTo>
                <a:lnTo>
                  <a:pt x="8180" y="10016"/>
                </a:lnTo>
                <a:cubicBezTo>
                  <a:pt x="8178" y="10014"/>
                  <a:pt x="8175" y="10013"/>
                  <a:pt x="8171" y="10013"/>
                </a:cubicBezTo>
                <a:cubicBezTo>
                  <a:pt x="8164" y="10013"/>
                  <a:pt x="8155" y="10016"/>
                  <a:pt x="8148" y="10016"/>
                </a:cubicBezTo>
                <a:cubicBezTo>
                  <a:pt x="8138" y="10016"/>
                  <a:pt x="8132" y="10010"/>
                  <a:pt x="8144" y="9980"/>
                </a:cubicBezTo>
                <a:cubicBezTo>
                  <a:pt x="8134" y="9980"/>
                  <a:pt x="8125" y="10011"/>
                  <a:pt x="8122" y="10011"/>
                </a:cubicBezTo>
                <a:cubicBezTo>
                  <a:pt x="8121" y="10011"/>
                  <a:pt x="8120" y="10009"/>
                  <a:pt x="8120" y="10004"/>
                </a:cubicBezTo>
                <a:lnTo>
                  <a:pt x="8132" y="9956"/>
                </a:lnTo>
                <a:lnTo>
                  <a:pt x="8132" y="9956"/>
                </a:lnTo>
                <a:lnTo>
                  <a:pt x="8073" y="10016"/>
                </a:lnTo>
                <a:cubicBezTo>
                  <a:pt x="8049" y="9992"/>
                  <a:pt x="8096" y="9897"/>
                  <a:pt x="8084" y="9861"/>
                </a:cubicBezTo>
                <a:cubicBezTo>
                  <a:pt x="8084" y="9837"/>
                  <a:pt x="8096" y="9813"/>
                  <a:pt x="8108" y="9790"/>
                </a:cubicBezTo>
                <a:cubicBezTo>
                  <a:pt x="8120" y="9782"/>
                  <a:pt x="8129" y="9778"/>
                  <a:pt x="8136" y="9778"/>
                </a:cubicBezTo>
                <a:close/>
                <a:moveTo>
                  <a:pt x="8823" y="10111"/>
                </a:moveTo>
                <a:lnTo>
                  <a:pt x="8823" y="10111"/>
                </a:lnTo>
                <a:cubicBezTo>
                  <a:pt x="8811" y="10123"/>
                  <a:pt x="8811" y="10135"/>
                  <a:pt x="8799" y="10147"/>
                </a:cubicBezTo>
                <a:cubicBezTo>
                  <a:pt x="8799" y="10147"/>
                  <a:pt x="8799" y="10135"/>
                  <a:pt x="8799" y="10135"/>
                </a:cubicBezTo>
                <a:lnTo>
                  <a:pt x="8823" y="10111"/>
                </a:lnTo>
                <a:close/>
                <a:moveTo>
                  <a:pt x="8870" y="10075"/>
                </a:moveTo>
                <a:lnTo>
                  <a:pt x="8870" y="10075"/>
                </a:lnTo>
                <a:cubicBezTo>
                  <a:pt x="8882" y="10087"/>
                  <a:pt x="8870" y="10111"/>
                  <a:pt x="8858" y="10135"/>
                </a:cubicBezTo>
                <a:lnTo>
                  <a:pt x="8882" y="10135"/>
                </a:lnTo>
                <a:cubicBezTo>
                  <a:pt x="8870" y="10135"/>
                  <a:pt x="8870" y="10135"/>
                  <a:pt x="8870" y="10147"/>
                </a:cubicBezTo>
                <a:cubicBezTo>
                  <a:pt x="8870" y="10147"/>
                  <a:pt x="8858" y="10147"/>
                  <a:pt x="8858" y="10135"/>
                </a:cubicBezTo>
                <a:cubicBezTo>
                  <a:pt x="8858" y="10111"/>
                  <a:pt x="8870" y="10099"/>
                  <a:pt x="8870" y="10087"/>
                </a:cubicBezTo>
                <a:cubicBezTo>
                  <a:pt x="8870" y="10075"/>
                  <a:pt x="8870" y="10075"/>
                  <a:pt x="8870" y="10075"/>
                </a:cubicBezTo>
                <a:close/>
                <a:moveTo>
                  <a:pt x="11835" y="10123"/>
                </a:moveTo>
                <a:cubicBezTo>
                  <a:pt x="11826" y="10123"/>
                  <a:pt x="11824" y="10130"/>
                  <a:pt x="11818" y="10148"/>
                </a:cubicBezTo>
                <a:lnTo>
                  <a:pt x="11818" y="10148"/>
                </a:lnTo>
                <a:lnTo>
                  <a:pt x="11835" y="10123"/>
                </a:lnTo>
                <a:close/>
                <a:moveTo>
                  <a:pt x="12799" y="10135"/>
                </a:moveTo>
                <a:cubicBezTo>
                  <a:pt x="12799" y="10135"/>
                  <a:pt x="12799" y="10147"/>
                  <a:pt x="12799" y="10147"/>
                </a:cubicBezTo>
                <a:cubicBezTo>
                  <a:pt x="12787" y="10159"/>
                  <a:pt x="12776" y="10159"/>
                  <a:pt x="12776" y="10159"/>
                </a:cubicBezTo>
                <a:cubicBezTo>
                  <a:pt x="12776" y="10147"/>
                  <a:pt x="12787" y="10147"/>
                  <a:pt x="12787" y="10147"/>
                </a:cubicBezTo>
                <a:cubicBezTo>
                  <a:pt x="12787" y="10147"/>
                  <a:pt x="12799" y="10135"/>
                  <a:pt x="12799" y="10135"/>
                </a:cubicBezTo>
                <a:close/>
                <a:moveTo>
                  <a:pt x="9156" y="10111"/>
                </a:moveTo>
                <a:cubicBezTo>
                  <a:pt x="9168" y="10111"/>
                  <a:pt x="9180" y="10123"/>
                  <a:pt x="9180" y="10123"/>
                </a:cubicBezTo>
                <a:lnTo>
                  <a:pt x="9168" y="10135"/>
                </a:lnTo>
                <a:cubicBezTo>
                  <a:pt x="9180" y="10135"/>
                  <a:pt x="9192" y="10147"/>
                  <a:pt x="9192" y="10147"/>
                </a:cubicBezTo>
                <a:cubicBezTo>
                  <a:pt x="9177" y="10154"/>
                  <a:pt x="9162" y="10176"/>
                  <a:pt x="9153" y="10176"/>
                </a:cubicBezTo>
                <a:cubicBezTo>
                  <a:pt x="9147" y="10176"/>
                  <a:pt x="9144" y="10169"/>
                  <a:pt x="9144" y="10147"/>
                </a:cubicBezTo>
                <a:cubicBezTo>
                  <a:pt x="9144" y="10135"/>
                  <a:pt x="9144" y="10123"/>
                  <a:pt x="9144" y="10111"/>
                </a:cubicBezTo>
                <a:close/>
                <a:moveTo>
                  <a:pt x="9239" y="10159"/>
                </a:moveTo>
                <a:cubicBezTo>
                  <a:pt x="9230" y="10188"/>
                  <a:pt x="9220" y="10209"/>
                  <a:pt x="9210" y="10209"/>
                </a:cubicBezTo>
                <a:cubicBezTo>
                  <a:pt x="9208" y="10209"/>
                  <a:pt x="9206" y="10208"/>
                  <a:pt x="9204" y="10206"/>
                </a:cubicBezTo>
                <a:cubicBezTo>
                  <a:pt x="9216" y="10182"/>
                  <a:pt x="9216" y="10171"/>
                  <a:pt x="9227" y="10159"/>
                </a:cubicBezTo>
                <a:close/>
                <a:moveTo>
                  <a:pt x="9311" y="10182"/>
                </a:moveTo>
                <a:cubicBezTo>
                  <a:pt x="9323" y="10194"/>
                  <a:pt x="9323" y="10194"/>
                  <a:pt x="9335" y="10194"/>
                </a:cubicBezTo>
                <a:cubicBezTo>
                  <a:pt x="9326" y="10203"/>
                  <a:pt x="9318" y="10211"/>
                  <a:pt x="9314" y="10211"/>
                </a:cubicBezTo>
                <a:cubicBezTo>
                  <a:pt x="9312" y="10211"/>
                  <a:pt x="9311" y="10210"/>
                  <a:pt x="9311" y="10206"/>
                </a:cubicBezTo>
                <a:lnTo>
                  <a:pt x="9311" y="10182"/>
                </a:lnTo>
                <a:close/>
                <a:moveTo>
                  <a:pt x="9358" y="10206"/>
                </a:moveTo>
                <a:cubicBezTo>
                  <a:pt x="9347" y="10206"/>
                  <a:pt x="9347" y="10218"/>
                  <a:pt x="9347" y="10218"/>
                </a:cubicBezTo>
                <a:cubicBezTo>
                  <a:pt x="9347" y="10218"/>
                  <a:pt x="9347" y="10206"/>
                  <a:pt x="9347" y="10206"/>
                </a:cubicBezTo>
                <a:close/>
                <a:moveTo>
                  <a:pt x="9251" y="10171"/>
                </a:moveTo>
                <a:cubicBezTo>
                  <a:pt x="9263" y="10171"/>
                  <a:pt x="9275" y="10182"/>
                  <a:pt x="9299" y="10182"/>
                </a:cubicBezTo>
                <a:cubicBezTo>
                  <a:pt x="9287" y="10194"/>
                  <a:pt x="9287" y="10206"/>
                  <a:pt x="9275" y="10218"/>
                </a:cubicBezTo>
                <a:cubicBezTo>
                  <a:pt x="9272" y="10225"/>
                  <a:pt x="9269" y="10228"/>
                  <a:pt x="9266" y="10228"/>
                </a:cubicBezTo>
                <a:cubicBezTo>
                  <a:pt x="9258" y="10228"/>
                  <a:pt x="9251" y="10205"/>
                  <a:pt x="9251" y="10171"/>
                </a:cubicBezTo>
                <a:close/>
                <a:moveTo>
                  <a:pt x="9049" y="10099"/>
                </a:moveTo>
                <a:lnTo>
                  <a:pt x="9049" y="10111"/>
                </a:lnTo>
                <a:cubicBezTo>
                  <a:pt x="9049" y="10111"/>
                  <a:pt x="9049" y="10111"/>
                  <a:pt x="9049" y="10123"/>
                </a:cubicBezTo>
                <a:lnTo>
                  <a:pt x="9061" y="10111"/>
                </a:lnTo>
                <a:cubicBezTo>
                  <a:pt x="9061" y="10123"/>
                  <a:pt x="9061" y="10123"/>
                  <a:pt x="9073" y="10135"/>
                </a:cubicBezTo>
                <a:cubicBezTo>
                  <a:pt x="9068" y="10140"/>
                  <a:pt x="9065" y="10143"/>
                  <a:pt x="9062" y="10143"/>
                </a:cubicBezTo>
                <a:cubicBezTo>
                  <a:pt x="9059" y="10143"/>
                  <a:pt x="9056" y="10137"/>
                  <a:pt x="9049" y="10123"/>
                </a:cubicBezTo>
                <a:cubicBezTo>
                  <a:pt x="9037" y="10159"/>
                  <a:pt x="9025" y="10206"/>
                  <a:pt x="9013" y="10230"/>
                </a:cubicBezTo>
                <a:cubicBezTo>
                  <a:pt x="9013" y="10171"/>
                  <a:pt x="9013" y="10135"/>
                  <a:pt x="9013" y="10099"/>
                </a:cubicBezTo>
                <a:close/>
                <a:moveTo>
                  <a:pt x="11990" y="10230"/>
                </a:moveTo>
                <a:cubicBezTo>
                  <a:pt x="11992" y="10233"/>
                  <a:pt x="11993" y="10235"/>
                  <a:pt x="11986" y="10239"/>
                </a:cubicBezTo>
                <a:lnTo>
                  <a:pt x="11986" y="10239"/>
                </a:lnTo>
                <a:cubicBezTo>
                  <a:pt x="11990" y="10235"/>
                  <a:pt x="11990" y="10231"/>
                  <a:pt x="11990" y="10230"/>
                </a:cubicBezTo>
                <a:close/>
                <a:moveTo>
                  <a:pt x="11871" y="10254"/>
                </a:moveTo>
                <a:cubicBezTo>
                  <a:pt x="11871" y="10266"/>
                  <a:pt x="11871" y="10266"/>
                  <a:pt x="11871" y="10266"/>
                </a:cubicBezTo>
                <a:lnTo>
                  <a:pt x="11859" y="10266"/>
                </a:lnTo>
                <a:cubicBezTo>
                  <a:pt x="11871" y="10266"/>
                  <a:pt x="11871" y="10254"/>
                  <a:pt x="11871" y="10254"/>
                </a:cubicBezTo>
                <a:close/>
                <a:moveTo>
                  <a:pt x="5882" y="5299"/>
                </a:moveTo>
                <a:cubicBezTo>
                  <a:pt x="5908" y="5299"/>
                  <a:pt x="5871" y="5339"/>
                  <a:pt x="5882" y="5360"/>
                </a:cubicBezTo>
                <a:cubicBezTo>
                  <a:pt x="5906" y="5337"/>
                  <a:pt x="5894" y="5313"/>
                  <a:pt x="5918" y="5301"/>
                </a:cubicBezTo>
                <a:cubicBezTo>
                  <a:pt x="6108" y="5420"/>
                  <a:pt x="6179" y="5670"/>
                  <a:pt x="6299" y="5849"/>
                </a:cubicBezTo>
                <a:cubicBezTo>
                  <a:pt x="6306" y="5860"/>
                  <a:pt x="6316" y="5864"/>
                  <a:pt x="6328" y="5864"/>
                </a:cubicBezTo>
                <a:cubicBezTo>
                  <a:pt x="6371" y="5864"/>
                  <a:pt x="6433" y="5808"/>
                  <a:pt x="6467" y="5808"/>
                </a:cubicBezTo>
                <a:cubicBezTo>
                  <a:pt x="6483" y="5808"/>
                  <a:pt x="6492" y="5821"/>
                  <a:pt x="6489" y="5860"/>
                </a:cubicBezTo>
                <a:lnTo>
                  <a:pt x="6406" y="5908"/>
                </a:lnTo>
                <a:cubicBezTo>
                  <a:pt x="6596" y="5944"/>
                  <a:pt x="6632" y="6146"/>
                  <a:pt x="6811" y="6194"/>
                </a:cubicBezTo>
                <a:cubicBezTo>
                  <a:pt x="6791" y="6194"/>
                  <a:pt x="6780" y="6209"/>
                  <a:pt x="6770" y="6209"/>
                </a:cubicBezTo>
                <a:cubicBezTo>
                  <a:pt x="6768" y="6209"/>
                  <a:pt x="6765" y="6208"/>
                  <a:pt x="6763" y="6206"/>
                </a:cubicBezTo>
                <a:lnTo>
                  <a:pt x="6763" y="6206"/>
                </a:lnTo>
                <a:cubicBezTo>
                  <a:pt x="6748" y="6252"/>
                  <a:pt x="6786" y="6273"/>
                  <a:pt x="6825" y="6273"/>
                </a:cubicBezTo>
                <a:cubicBezTo>
                  <a:pt x="6847" y="6273"/>
                  <a:pt x="6869" y="6266"/>
                  <a:pt x="6882" y="6253"/>
                </a:cubicBezTo>
                <a:lnTo>
                  <a:pt x="6882" y="6253"/>
                </a:lnTo>
                <a:cubicBezTo>
                  <a:pt x="6894" y="6277"/>
                  <a:pt x="6858" y="6301"/>
                  <a:pt x="6846" y="6325"/>
                </a:cubicBezTo>
                <a:cubicBezTo>
                  <a:pt x="6846" y="6372"/>
                  <a:pt x="6965" y="6325"/>
                  <a:pt x="6930" y="6384"/>
                </a:cubicBezTo>
                <a:cubicBezTo>
                  <a:pt x="6930" y="6391"/>
                  <a:pt x="6922" y="6394"/>
                  <a:pt x="6916" y="6395"/>
                </a:cubicBezTo>
                <a:lnTo>
                  <a:pt x="6916" y="6395"/>
                </a:lnTo>
                <a:cubicBezTo>
                  <a:pt x="6936" y="6398"/>
                  <a:pt x="6952" y="6426"/>
                  <a:pt x="6971" y="6426"/>
                </a:cubicBezTo>
                <a:cubicBezTo>
                  <a:pt x="6980" y="6426"/>
                  <a:pt x="6990" y="6418"/>
                  <a:pt x="7001" y="6396"/>
                </a:cubicBezTo>
                <a:cubicBezTo>
                  <a:pt x="7025" y="6468"/>
                  <a:pt x="7108" y="6456"/>
                  <a:pt x="7108" y="6527"/>
                </a:cubicBezTo>
                <a:cubicBezTo>
                  <a:pt x="7119" y="6523"/>
                  <a:pt x="7127" y="6521"/>
                  <a:pt x="7134" y="6521"/>
                </a:cubicBezTo>
                <a:cubicBezTo>
                  <a:pt x="7172" y="6521"/>
                  <a:pt x="7171" y="6573"/>
                  <a:pt x="7199" y="6573"/>
                </a:cubicBezTo>
                <a:cubicBezTo>
                  <a:pt x="7208" y="6573"/>
                  <a:pt x="7221" y="6567"/>
                  <a:pt x="7239" y="6551"/>
                </a:cubicBezTo>
                <a:lnTo>
                  <a:pt x="7239" y="6551"/>
                </a:lnTo>
                <a:cubicBezTo>
                  <a:pt x="7164" y="6626"/>
                  <a:pt x="7233" y="6672"/>
                  <a:pt x="7291" y="6672"/>
                </a:cubicBezTo>
                <a:cubicBezTo>
                  <a:pt x="7298" y="6672"/>
                  <a:pt x="7304" y="6671"/>
                  <a:pt x="7311" y="6670"/>
                </a:cubicBezTo>
                <a:lnTo>
                  <a:pt x="7311" y="6670"/>
                </a:lnTo>
                <a:cubicBezTo>
                  <a:pt x="7287" y="6694"/>
                  <a:pt x="7311" y="6718"/>
                  <a:pt x="7275" y="6742"/>
                </a:cubicBezTo>
                <a:cubicBezTo>
                  <a:pt x="7288" y="6761"/>
                  <a:pt x="7307" y="6773"/>
                  <a:pt x="7328" y="6773"/>
                </a:cubicBezTo>
                <a:cubicBezTo>
                  <a:pt x="7346" y="6773"/>
                  <a:pt x="7365" y="6764"/>
                  <a:pt x="7382" y="6742"/>
                </a:cubicBezTo>
                <a:lnTo>
                  <a:pt x="7382" y="6742"/>
                </a:lnTo>
                <a:cubicBezTo>
                  <a:pt x="7346" y="6896"/>
                  <a:pt x="7573" y="6765"/>
                  <a:pt x="7489" y="6920"/>
                </a:cubicBezTo>
                <a:cubicBezTo>
                  <a:pt x="7620" y="6968"/>
                  <a:pt x="7739" y="7015"/>
                  <a:pt x="7834" y="7075"/>
                </a:cubicBezTo>
                <a:cubicBezTo>
                  <a:pt x="7817" y="7093"/>
                  <a:pt x="7802" y="7099"/>
                  <a:pt x="7789" y="7099"/>
                </a:cubicBezTo>
                <a:cubicBezTo>
                  <a:pt x="7757" y="7099"/>
                  <a:pt x="7737" y="7056"/>
                  <a:pt x="7705" y="7056"/>
                </a:cubicBezTo>
                <a:cubicBezTo>
                  <a:pt x="7691" y="7056"/>
                  <a:pt x="7676" y="7064"/>
                  <a:pt x="7656" y="7087"/>
                </a:cubicBezTo>
                <a:cubicBezTo>
                  <a:pt x="7763" y="7123"/>
                  <a:pt x="7882" y="7099"/>
                  <a:pt x="7942" y="7194"/>
                </a:cubicBezTo>
                <a:cubicBezTo>
                  <a:pt x="7954" y="7218"/>
                  <a:pt x="7894" y="7218"/>
                  <a:pt x="7870" y="7230"/>
                </a:cubicBezTo>
                <a:cubicBezTo>
                  <a:pt x="7988" y="7265"/>
                  <a:pt x="8024" y="7370"/>
                  <a:pt x="8140" y="7384"/>
                </a:cubicBezTo>
                <a:lnTo>
                  <a:pt x="8140" y="7384"/>
                </a:lnTo>
                <a:cubicBezTo>
                  <a:pt x="8184" y="7325"/>
                  <a:pt x="8301" y="7324"/>
                  <a:pt x="8335" y="7301"/>
                </a:cubicBezTo>
                <a:lnTo>
                  <a:pt x="8335" y="7301"/>
                </a:lnTo>
                <a:cubicBezTo>
                  <a:pt x="8204" y="7396"/>
                  <a:pt x="8370" y="7384"/>
                  <a:pt x="8204" y="7504"/>
                </a:cubicBezTo>
                <a:cubicBezTo>
                  <a:pt x="8227" y="7504"/>
                  <a:pt x="8251" y="7492"/>
                  <a:pt x="8275" y="7468"/>
                </a:cubicBezTo>
                <a:lnTo>
                  <a:pt x="8275" y="7468"/>
                </a:lnTo>
                <a:cubicBezTo>
                  <a:pt x="8287" y="7480"/>
                  <a:pt x="8275" y="7504"/>
                  <a:pt x="8227" y="7527"/>
                </a:cubicBezTo>
                <a:cubicBezTo>
                  <a:pt x="8236" y="7529"/>
                  <a:pt x="8243" y="7529"/>
                  <a:pt x="8250" y="7529"/>
                </a:cubicBezTo>
                <a:cubicBezTo>
                  <a:pt x="8287" y="7529"/>
                  <a:pt x="8310" y="7514"/>
                  <a:pt x="8334" y="7514"/>
                </a:cubicBezTo>
                <a:cubicBezTo>
                  <a:pt x="8345" y="7514"/>
                  <a:pt x="8357" y="7517"/>
                  <a:pt x="8370" y="7527"/>
                </a:cubicBezTo>
                <a:cubicBezTo>
                  <a:pt x="8346" y="7551"/>
                  <a:pt x="8335" y="7551"/>
                  <a:pt x="8311" y="7563"/>
                </a:cubicBezTo>
                <a:cubicBezTo>
                  <a:pt x="8340" y="7557"/>
                  <a:pt x="8367" y="7548"/>
                  <a:pt x="8390" y="7548"/>
                </a:cubicBezTo>
                <a:cubicBezTo>
                  <a:pt x="8412" y="7548"/>
                  <a:pt x="8430" y="7557"/>
                  <a:pt x="8442" y="7587"/>
                </a:cubicBezTo>
                <a:cubicBezTo>
                  <a:pt x="8432" y="7587"/>
                  <a:pt x="8430" y="7602"/>
                  <a:pt x="8424" y="7602"/>
                </a:cubicBezTo>
                <a:cubicBezTo>
                  <a:pt x="8423" y="7602"/>
                  <a:pt x="8422" y="7602"/>
                  <a:pt x="8421" y="7601"/>
                </a:cubicBezTo>
                <a:lnTo>
                  <a:pt x="8421" y="7601"/>
                </a:lnTo>
                <a:cubicBezTo>
                  <a:pt x="8493" y="7657"/>
                  <a:pt x="8621" y="7600"/>
                  <a:pt x="8656" y="7694"/>
                </a:cubicBezTo>
                <a:cubicBezTo>
                  <a:pt x="8561" y="7765"/>
                  <a:pt x="8656" y="7754"/>
                  <a:pt x="8596" y="7825"/>
                </a:cubicBezTo>
                <a:lnTo>
                  <a:pt x="8656" y="7837"/>
                </a:lnTo>
                <a:lnTo>
                  <a:pt x="8668" y="7789"/>
                </a:lnTo>
                <a:cubicBezTo>
                  <a:pt x="8704" y="7813"/>
                  <a:pt x="8787" y="7789"/>
                  <a:pt x="8799" y="7837"/>
                </a:cubicBezTo>
                <a:lnTo>
                  <a:pt x="8739" y="7849"/>
                </a:lnTo>
                <a:lnTo>
                  <a:pt x="8823" y="7885"/>
                </a:lnTo>
                <a:lnTo>
                  <a:pt x="8823" y="7885"/>
                </a:lnTo>
                <a:lnTo>
                  <a:pt x="8811" y="7825"/>
                </a:lnTo>
                <a:cubicBezTo>
                  <a:pt x="8856" y="7825"/>
                  <a:pt x="8874" y="7770"/>
                  <a:pt x="8895" y="7770"/>
                </a:cubicBezTo>
                <a:cubicBezTo>
                  <a:pt x="8902" y="7770"/>
                  <a:pt x="8909" y="7775"/>
                  <a:pt x="8918" y="7789"/>
                </a:cubicBezTo>
                <a:cubicBezTo>
                  <a:pt x="8894" y="7789"/>
                  <a:pt x="8942" y="7825"/>
                  <a:pt x="8930" y="7885"/>
                </a:cubicBezTo>
                <a:lnTo>
                  <a:pt x="8930" y="7885"/>
                </a:lnTo>
                <a:cubicBezTo>
                  <a:pt x="8948" y="7879"/>
                  <a:pt x="8966" y="7873"/>
                  <a:pt x="8980" y="7873"/>
                </a:cubicBezTo>
                <a:cubicBezTo>
                  <a:pt x="8995" y="7873"/>
                  <a:pt x="9007" y="7879"/>
                  <a:pt x="9013" y="7896"/>
                </a:cubicBezTo>
                <a:cubicBezTo>
                  <a:pt x="9001" y="7932"/>
                  <a:pt x="8942" y="7980"/>
                  <a:pt x="8930" y="8004"/>
                </a:cubicBezTo>
                <a:cubicBezTo>
                  <a:pt x="8945" y="7994"/>
                  <a:pt x="8958" y="7990"/>
                  <a:pt x="8971" y="7990"/>
                </a:cubicBezTo>
                <a:cubicBezTo>
                  <a:pt x="9005" y="7990"/>
                  <a:pt x="9033" y="8017"/>
                  <a:pt x="9067" y="8017"/>
                </a:cubicBezTo>
                <a:cubicBezTo>
                  <a:pt x="9078" y="8017"/>
                  <a:pt x="9089" y="8015"/>
                  <a:pt x="9100" y="8008"/>
                </a:cubicBezTo>
                <a:lnTo>
                  <a:pt x="9100" y="8008"/>
                </a:lnTo>
                <a:cubicBezTo>
                  <a:pt x="9079" y="8023"/>
                  <a:pt x="9059" y="8053"/>
                  <a:pt x="9049" y="8063"/>
                </a:cubicBezTo>
                <a:lnTo>
                  <a:pt x="9108" y="8016"/>
                </a:lnTo>
                <a:lnTo>
                  <a:pt x="9108" y="8016"/>
                </a:lnTo>
                <a:cubicBezTo>
                  <a:pt x="9108" y="8051"/>
                  <a:pt x="9108" y="8063"/>
                  <a:pt x="9085" y="8087"/>
                </a:cubicBezTo>
                <a:cubicBezTo>
                  <a:pt x="9090" y="8094"/>
                  <a:pt x="9094" y="8096"/>
                  <a:pt x="9099" y="8096"/>
                </a:cubicBezTo>
                <a:cubicBezTo>
                  <a:pt x="9119" y="8096"/>
                  <a:pt x="9135" y="8043"/>
                  <a:pt x="9150" y="8043"/>
                </a:cubicBezTo>
                <a:cubicBezTo>
                  <a:pt x="9156" y="8043"/>
                  <a:pt x="9162" y="8052"/>
                  <a:pt x="9168" y="8075"/>
                </a:cubicBezTo>
                <a:lnTo>
                  <a:pt x="9144" y="8075"/>
                </a:lnTo>
                <a:cubicBezTo>
                  <a:pt x="9180" y="8146"/>
                  <a:pt x="9275" y="8135"/>
                  <a:pt x="9311" y="8206"/>
                </a:cubicBezTo>
                <a:cubicBezTo>
                  <a:pt x="9294" y="8240"/>
                  <a:pt x="9282" y="8248"/>
                  <a:pt x="9271" y="8248"/>
                </a:cubicBezTo>
                <a:cubicBezTo>
                  <a:pt x="9261" y="8248"/>
                  <a:pt x="9252" y="8239"/>
                  <a:pt x="9242" y="8239"/>
                </a:cubicBezTo>
                <a:cubicBezTo>
                  <a:pt x="9234" y="8239"/>
                  <a:pt x="9226" y="8245"/>
                  <a:pt x="9216" y="8266"/>
                </a:cubicBezTo>
                <a:cubicBezTo>
                  <a:pt x="9311" y="8325"/>
                  <a:pt x="9454" y="8301"/>
                  <a:pt x="9525" y="8385"/>
                </a:cubicBezTo>
                <a:lnTo>
                  <a:pt x="9513" y="8361"/>
                </a:lnTo>
                <a:cubicBezTo>
                  <a:pt x="9532" y="8342"/>
                  <a:pt x="9544" y="8334"/>
                  <a:pt x="9552" y="8334"/>
                </a:cubicBezTo>
                <a:cubicBezTo>
                  <a:pt x="9581" y="8334"/>
                  <a:pt x="9545" y="8445"/>
                  <a:pt x="9601" y="8445"/>
                </a:cubicBezTo>
                <a:cubicBezTo>
                  <a:pt x="9603" y="8445"/>
                  <a:pt x="9605" y="8445"/>
                  <a:pt x="9607" y="8444"/>
                </a:cubicBezTo>
                <a:lnTo>
                  <a:pt x="9607" y="8444"/>
                </a:lnTo>
                <a:cubicBezTo>
                  <a:pt x="9596" y="8447"/>
                  <a:pt x="9569" y="8473"/>
                  <a:pt x="9561" y="8480"/>
                </a:cubicBezTo>
                <a:lnTo>
                  <a:pt x="9561" y="8480"/>
                </a:lnTo>
                <a:cubicBezTo>
                  <a:pt x="9561" y="8480"/>
                  <a:pt x="9561" y="8480"/>
                  <a:pt x="9561" y="8480"/>
                </a:cubicBezTo>
                <a:cubicBezTo>
                  <a:pt x="9560" y="8481"/>
                  <a:pt x="9559" y="8482"/>
                  <a:pt x="9559" y="8482"/>
                </a:cubicBezTo>
                <a:cubicBezTo>
                  <a:pt x="9559" y="8482"/>
                  <a:pt x="9560" y="8481"/>
                  <a:pt x="9561" y="8480"/>
                </a:cubicBezTo>
                <a:lnTo>
                  <a:pt x="9561" y="8480"/>
                </a:lnTo>
                <a:cubicBezTo>
                  <a:pt x="9609" y="8539"/>
                  <a:pt x="9692" y="8539"/>
                  <a:pt x="9799" y="8563"/>
                </a:cubicBezTo>
                <a:lnTo>
                  <a:pt x="9775" y="8587"/>
                </a:lnTo>
                <a:cubicBezTo>
                  <a:pt x="9787" y="8635"/>
                  <a:pt x="9847" y="8658"/>
                  <a:pt x="9870" y="8694"/>
                </a:cubicBezTo>
                <a:cubicBezTo>
                  <a:pt x="9906" y="8670"/>
                  <a:pt x="9918" y="8694"/>
                  <a:pt x="9930" y="8647"/>
                </a:cubicBezTo>
                <a:lnTo>
                  <a:pt x="9930" y="8647"/>
                </a:lnTo>
                <a:cubicBezTo>
                  <a:pt x="9918" y="8885"/>
                  <a:pt x="10204" y="8706"/>
                  <a:pt x="10204" y="8908"/>
                </a:cubicBezTo>
                <a:cubicBezTo>
                  <a:pt x="10200" y="8905"/>
                  <a:pt x="10195" y="8904"/>
                  <a:pt x="10189" y="8904"/>
                </a:cubicBezTo>
                <a:cubicBezTo>
                  <a:pt x="10175" y="8904"/>
                  <a:pt x="10160" y="8912"/>
                  <a:pt x="10168" y="8920"/>
                </a:cubicBezTo>
                <a:lnTo>
                  <a:pt x="10263" y="8944"/>
                </a:lnTo>
                <a:cubicBezTo>
                  <a:pt x="10299" y="8897"/>
                  <a:pt x="10275" y="8908"/>
                  <a:pt x="10287" y="8861"/>
                </a:cubicBezTo>
                <a:cubicBezTo>
                  <a:pt x="10302" y="8846"/>
                  <a:pt x="10326" y="8836"/>
                  <a:pt x="10345" y="8836"/>
                </a:cubicBezTo>
                <a:cubicBezTo>
                  <a:pt x="10356" y="8836"/>
                  <a:pt x="10366" y="8840"/>
                  <a:pt x="10370" y="8849"/>
                </a:cubicBezTo>
                <a:cubicBezTo>
                  <a:pt x="10311" y="8849"/>
                  <a:pt x="10323" y="8920"/>
                  <a:pt x="10323" y="8968"/>
                </a:cubicBezTo>
                <a:cubicBezTo>
                  <a:pt x="10323" y="8944"/>
                  <a:pt x="10347" y="8932"/>
                  <a:pt x="10359" y="8920"/>
                </a:cubicBezTo>
                <a:lnTo>
                  <a:pt x="10359" y="8920"/>
                </a:lnTo>
                <a:cubicBezTo>
                  <a:pt x="10353" y="8944"/>
                  <a:pt x="10354" y="8953"/>
                  <a:pt x="10358" y="8953"/>
                </a:cubicBezTo>
                <a:cubicBezTo>
                  <a:pt x="10369" y="8953"/>
                  <a:pt x="10405" y="8894"/>
                  <a:pt x="10426" y="8894"/>
                </a:cubicBezTo>
                <a:cubicBezTo>
                  <a:pt x="10434" y="8894"/>
                  <a:pt x="10440" y="8901"/>
                  <a:pt x="10442" y="8920"/>
                </a:cubicBezTo>
                <a:lnTo>
                  <a:pt x="10430" y="8944"/>
                </a:lnTo>
                <a:cubicBezTo>
                  <a:pt x="10446" y="8944"/>
                  <a:pt x="10472" y="8934"/>
                  <a:pt x="10492" y="8934"/>
                </a:cubicBezTo>
                <a:cubicBezTo>
                  <a:pt x="10501" y="8934"/>
                  <a:pt x="10509" y="8936"/>
                  <a:pt x="10513" y="8944"/>
                </a:cubicBezTo>
                <a:cubicBezTo>
                  <a:pt x="10501" y="8980"/>
                  <a:pt x="10493" y="8983"/>
                  <a:pt x="10482" y="8983"/>
                </a:cubicBezTo>
                <a:cubicBezTo>
                  <a:pt x="10480" y="8983"/>
                  <a:pt x="10478" y="8983"/>
                  <a:pt x="10476" y="8983"/>
                </a:cubicBezTo>
                <a:cubicBezTo>
                  <a:pt x="10467" y="8983"/>
                  <a:pt x="10456" y="8985"/>
                  <a:pt x="10442" y="9004"/>
                </a:cubicBezTo>
                <a:cubicBezTo>
                  <a:pt x="10446" y="9007"/>
                  <a:pt x="10451" y="9008"/>
                  <a:pt x="10457" y="9008"/>
                </a:cubicBezTo>
                <a:cubicBezTo>
                  <a:pt x="10485" y="9008"/>
                  <a:pt x="10529" y="8981"/>
                  <a:pt x="10554" y="8981"/>
                </a:cubicBezTo>
                <a:cubicBezTo>
                  <a:pt x="10568" y="8981"/>
                  <a:pt x="10577" y="8989"/>
                  <a:pt x="10573" y="9016"/>
                </a:cubicBezTo>
                <a:cubicBezTo>
                  <a:pt x="10568" y="9018"/>
                  <a:pt x="10563" y="9019"/>
                  <a:pt x="10558" y="9019"/>
                </a:cubicBezTo>
                <a:cubicBezTo>
                  <a:pt x="10544" y="9019"/>
                  <a:pt x="10530" y="9012"/>
                  <a:pt x="10517" y="9012"/>
                </a:cubicBezTo>
                <a:cubicBezTo>
                  <a:pt x="10512" y="9012"/>
                  <a:pt x="10506" y="9013"/>
                  <a:pt x="10501" y="9016"/>
                </a:cubicBezTo>
                <a:cubicBezTo>
                  <a:pt x="10490" y="9111"/>
                  <a:pt x="10513" y="9087"/>
                  <a:pt x="10525" y="9123"/>
                </a:cubicBezTo>
                <a:lnTo>
                  <a:pt x="10525" y="9111"/>
                </a:lnTo>
                <a:lnTo>
                  <a:pt x="10561" y="9182"/>
                </a:lnTo>
                <a:lnTo>
                  <a:pt x="10561" y="9159"/>
                </a:lnTo>
                <a:cubicBezTo>
                  <a:pt x="10606" y="9117"/>
                  <a:pt x="10634" y="9104"/>
                  <a:pt x="10654" y="9104"/>
                </a:cubicBezTo>
                <a:cubicBezTo>
                  <a:pt x="10686" y="9104"/>
                  <a:pt x="10699" y="9137"/>
                  <a:pt x="10737" y="9137"/>
                </a:cubicBezTo>
                <a:cubicBezTo>
                  <a:pt x="10750" y="9137"/>
                  <a:pt x="10766" y="9133"/>
                  <a:pt x="10787" y="9123"/>
                </a:cubicBezTo>
                <a:lnTo>
                  <a:pt x="10787" y="9123"/>
                </a:lnTo>
                <a:cubicBezTo>
                  <a:pt x="10668" y="9182"/>
                  <a:pt x="10740" y="9170"/>
                  <a:pt x="10692" y="9230"/>
                </a:cubicBezTo>
                <a:cubicBezTo>
                  <a:pt x="10692" y="9266"/>
                  <a:pt x="10704" y="9301"/>
                  <a:pt x="10692" y="9313"/>
                </a:cubicBezTo>
                <a:cubicBezTo>
                  <a:pt x="10701" y="9308"/>
                  <a:pt x="10707" y="9306"/>
                  <a:pt x="10712" y="9306"/>
                </a:cubicBezTo>
                <a:cubicBezTo>
                  <a:pt x="10733" y="9306"/>
                  <a:pt x="10725" y="9344"/>
                  <a:pt x="10748" y="9344"/>
                </a:cubicBezTo>
                <a:cubicBezTo>
                  <a:pt x="10756" y="9344"/>
                  <a:pt x="10768" y="9339"/>
                  <a:pt x="10787" y="9325"/>
                </a:cubicBezTo>
                <a:lnTo>
                  <a:pt x="10787" y="9325"/>
                </a:lnTo>
                <a:cubicBezTo>
                  <a:pt x="10775" y="9349"/>
                  <a:pt x="10823" y="9349"/>
                  <a:pt x="10775" y="9409"/>
                </a:cubicBezTo>
                <a:cubicBezTo>
                  <a:pt x="10823" y="9409"/>
                  <a:pt x="10799" y="9361"/>
                  <a:pt x="10811" y="9337"/>
                </a:cubicBezTo>
                <a:cubicBezTo>
                  <a:pt x="10822" y="9332"/>
                  <a:pt x="10831" y="9330"/>
                  <a:pt x="10840" y="9330"/>
                </a:cubicBezTo>
                <a:cubicBezTo>
                  <a:pt x="10905" y="9330"/>
                  <a:pt x="10909" y="9455"/>
                  <a:pt x="10991" y="9455"/>
                </a:cubicBezTo>
                <a:cubicBezTo>
                  <a:pt x="11004" y="9455"/>
                  <a:pt x="11020" y="9452"/>
                  <a:pt x="11037" y="9444"/>
                </a:cubicBezTo>
                <a:cubicBezTo>
                  <a:pt x="11132" y="9444"/>
                  <a:pt x="11180" y="9373"/>
                  <a:pt x="11275" y="9373"/>
                </a:cubicBezTo>
                <a:cubicBezTo>
                  <a:pt x="11275" y="9420"/>
                  <a:pt x="11204" y="9444"/>
                  <a:pt x="11204" y="9444"/>
                </a:cubicBezTo>
                <a:cubicBezTo>
                  <a:pt x="11216" y="9504"/>
                  <a:pt x="11252" y="9504"/>
                  <a:pt x="11299" y="9504"/>
                </a:cubicBezTo>
                <a:cubicBezTo>
                  <a:pt x="11275" y="9516"/>
                  <a:pt x="11275" y="9540"/>
                  <a:pt x="11275" y="9575"/>
                </a:cubicBezTo>
                <a:cubicBezTo>
                  <a:pt x="11293" y="9575"/>
                  <a:pt x="11318" y="9535"/>
                  <a:pt x="11339" y="9535"/>
                </a:cubicBezTo>
                <a:cubicBezTo>
                  <a:pt x="11346" y="9535"/>
                  <a:pt x="11353" y="9540"/>
                  <a:pt x="11359" y="9551"/>
                </a:cubicBezTo>
                <a:cubicBezTo>
                  <a:pt x="11335" y="9575"/>
                  <a:pt x="11299" y="9611"/>
                  <a:pt x="11275" y="9623"/>
                </a:cubicBezTo>
                <a:cubicBezTo>
                  <a:pt x="11323" y="9623"/>
                  <a:pt x="11371" y="9599"/>
                  <a:pt x="11418" y="9599"/>
                </a:cubicBezTo>
                <a:cubicBezTo>
                  <a:pt x="11406" y="9647"/>
                  <a:pt x="11359" y="9647"/>
                  <a:pt x="11335" y="9659"/>
                </a:cubicBezTo>
                <a:cubicBezTo>
                  <a:pt x="11356" y="9664"/>
                  <a:pt x="11380" y="9669"/>
                  <a:pt x="11404" y="9669"/>
                </a:cubicBezTo>
                <a:cubicBezTo>
                  <a:pt x="11433" y="9669"/>
                  <a:pt x="11463" y="9661"/>
                  <a:pt x="11490" y="9635"/>
                </a:cubicBezTo>
                <a:cubicBezTo>
                  <a:pt x="11502" y="9635"/>
                  <a:pt x="11513" y="9647"/>
                  <a:pt x="11525" y="9647"/>
                </a:cubicBezTo>
                <a:cubicBezTo>
                  <a:pt x="11502" y="9670"/>
                  <a:pt x="11478" y="9706"/>
                  <a:pt x="11466" y="9742"/>
                </a:cubicBezTo>
                <a:cubicBezTo>
                  <a:pt x="11490" y="9730"/>
                  <a:pt x="11502" y="9718"/>
                  <a:pt x="11502" y="9718"/>
                </a:cubicBezTo>
                <a:lnTo>
                  <a:pt x="11549" y="9730"/>
                </a:lnTo>
                <a:lnTo>
                  <a:pt x="11549" y="9730"/>
                </a:lnTo>
                <a:lnTo>
                  <a:pt x="11513" y="9718"/>
                </a:lnTo>
                <a:cubicBezTo>
                  <a:pt x="11525" y="9694"/>
                  <a:pt x="11537" y="9694"/>
                  <a:pt x="11573" y="9659"/>
                </a:cubicBezTo>
                <a:cubicBezTo>
                  <a:pt x="11585" y="9659"/>
                  <a:pt x="11597" y="9670"/>
                  <a:pt x="11609" y="9670"/>
                </a:cubicBezTo>
                <a:cubicBezTo>
                  <a:pt x="11597" y="9682"/>
                  <a:pt x="11597" y="9706"/>
                  <a:pt x="11585" y="9718"/>
                </a:cubicBezTo>
                <a:cubicBezTo>
                  <a:pt x="11589" y="9714"/>
                  <a:pt x="11592" y="9713"/>
                  <a:pt x="11593" y="9713"/>
                </a:cubicBezTo>
                <a:cubicBezTo>
                  <a:pt x="11597" y="9713"/>
                  <a:pt x="11597" y="9718"/>
                  <a:pt x="11597" y="9718"/>
                </a:cubicBezTo>
                <a:cubicBezTo>
                  <a:pt x="11597" y="9718"/>
                  <a:pt x="11585" y="9730"/>
                  <a:pt x="11585" y="9742"/>
                </a:cubicBezTo>
                <a:cubicBezTo>
                  <a:pt x="11597" y="9742"/>
                  <a:pt x="11609" y="9730"/>
                  <a:pt x="11609" y="9718"/>
                </a:cubicBezTo>
                <a:cubicBezTo>
                  <a:pt x="11614" y="9723"/>
                  <a:pt x="11619" y="9726"/>
                  <a:pt x="11624" y="9726"/>
                </a:cubicBezTo>
                <a:cubicBezTo>
                  <a:pt x="11630" y="9726"/>
                  <a:pt x="11637" y="9720"/>
                  <a:pt x="11644" y="9706"/>
                </a:cubicBezTo>
                <a:cubicBezTo>
                  <a:pt x="11644" y="9694"/>
                  <a:pt x="11644" y="9682"/>
                  <a:pt x="11644" y="9670"/>
                </a:cubicBezTo>
                <a:cubicBezTo>
                  <a:pt x="11644" y="9670"/>
                  <a:pt x="11656" y="9659"/>
                  <a:pt x="11656" y="9659"/>
                </a:cubicBezTo>
                <a:lnTo>
                  <a:pt x="11656" y="9659"/>
                </a:lnTo>
                <a:cubicBezTo>
                  <a:pt x="11668" y="9694"/>
                  <a:pt x="11585" y="9801"/>
                  <a:pt x="11597" y="9813"/>
                </a:cubicBezTo>
                <a:cubicBezTo>
                  <a:pt x="11594" y="9829"/>
                  <a:pt x="11601" y="9834"/>
                  <a:pt x="11614" y="9834"/>
                </a:cubicBezTo>
                <a:cubicBezTo>
                  <a:pt x="11637" y="9834"/>
                  <a:pt x="11678" y="9817"/>
                  <a:pt x="11704" y="9817"/>
                </a:cubicBezTo>
                <a:cubicBezTo>
                  <a:pt x="11718" y="9817"/>
                  <a:pt x="11728" y="9822"/>
                  <a:pt x="11728" y="9837"/>
                </a:cubicBezTo>
                <a:cubicBezTo>
                  <a:pt x="11747" y="9818"/>
                  <a:pt x="11797" y="9783"/>
                  <a:pt x="11841" y="9783"/>
                </a:cubicBezTo>
                <a:cubicBezTo>
                  <a:pt x="11852" y="9783"/>
                  <a:pt x="11862" y="9785"/>
                  <a:pt x="11871" y="9790"/>
                </a:cubicBezTo>
                <a:cubicBezTo>
                  <a:pt x="11882" y="9823"/>
                  <a:pt x="11801" y="9886"/>
                  <a:pt x="11761" y="9886"/>
                </a:cubicBezTo>
                <a:cubicBezTo>
                  <a:pt x="11757" y="9886"/>
                  <a:pt x="11754" y="9886"/>
                  <a:pt x="11752" y="9885"/>
                </a:cubicBezTo>
                <a:cubicBezTo>
                  <a:pt x="11740" y="9885"/>
                  <a:pt x="11752" y="9873"/>
                  <a:pt x="11752" y="9873"/>
                </a:cubicBezTo>
                <a:cubicBezTo>
                  <a:pt x="11747" y="9868"/>
                  <a:pt x="11740" y="9865"/>
                  <a:pt x="11732" y="9865"/>
                </a:cubicBezTo>
                <a:cubicBezTo>
                  <a:pt x="11722" y="9865"/>
                  <a:pt x="11711" y="9871"/>
                  <a:pt x="11704" y="9885"/>
                </a:cubicBezTo>
                <a:lnTo>
                  <a:pt x="11728" y="9873"/>
                </a:lnTo>
                <a:lnTo>
                  <a:pt x="11728" y="9873"/>
                </a:lnTo>
                <a:cubicBezTo>
                  <a:pt x="11716" y="9909"/>
                  <a:pt x="11740" y="9956"/>
                  <a:pt x="11692" y="9968"/>
                </a:cubicBezTo>
                <a:cubicBezTo>
                  <a:pt x="11701" y="9970"/>
                  <a:pt x="11707" y="9971"/>
                  <a:pt x="11713" y="9971"/>
                </a:cubicBezTo>
                <a:cubicBezTo>
                  <a:pt x="11740" y="9971"/>
                  <a:pt x="11742" y="9950"/>
                  <a:pt x="11752" y="9921"/>
                </a:cubicBezTo>
                <a:lnTo>
                  <a:pt x="11752" y="9921"/>
                </a:lnTo>
                <a:cubicBezTo>
                  <a:pt x="11740" y="9992"/>
                  <a:pt x="11787" y="9992"/>
                  <a:pt x="11787" y="10040"/>
                </a:cubicBezTo>
                <a:cubicBezTo>
                  <a:pt x="11799" y="10028"/>
                  <a:pt x="11823" y="10004"/>
                  <a:pt x="11835" y="10004"/>
                </a:cubicBezTo>
                <a:cubicBezTo>
                  <a:pt x="11835" y="10034"/>
                  <a:pt x="11843" y="10042"/>
                  <a:pt x="11854" y="10042"/>
                </a:cubicBezTo>
                <a:cubicBezTo>
                  <a:pt x="11869" y="10042"/>
                  <a:pt x="11889" y="10030"/>
                  <a:pt x="11907" y="10030"/>
                </a:cubicBezTo>
                <a:cubicBezTo>
                  <a:pt x="11915" y="10030"/>
                  <a:pt x="11923" y="10033"/>
                  <a:pt x="11930" y="10040"/>
                </a:cubicBezTo>
                <a:cubicBezTo>
                  <a:pt x="11918" y="10087"/>
                  <a:pt x="11835" y="10087"/>
                  <a:pt x="11894" y="10111"/>
                </a:cubicBezTo>
                <a:cubicBezTo>
                  <a:pt x="11894" y="10145"/>
                  <a:pt x="11850" y="10158"/>
                  <a:pt x="11815" y="10159"/>
                </a:cubicBezTo>
                <a:lnTo>
                  <a:pt x="11815" y="10159"/>
                </a:lnTo>
                <a:cubicBezTo>
                  <a:pt x="11816" y="10155"/>
                  <a:pt x="11817" y="10151"/>
                  <a:pt x="11818" y="10148"/>
                </a:cubicBezTo>
                <a:lnTo>
                  <a:pt x="11818" y="10148"/>
                </a:lnTo>
                <a:lnTo>
                  <a:pt x="11811" y="10159"/>
                </a:lnTo>
                <a:cubicBezTo>
                  <a:pt x="11812" y="10159"/>
                  <a:pt x="11814" y="10159"/>
                  <a:pt x="11815" y="10159"/>
                </a:cubicBezTo>
                <a:lnTo>
                  <a:pt x="11815" y="10159"/>
                </a:lnTo>
                <a:cubicBezTo>
                  <a:pt x="11814" y="10162"/>
                  <a:pt x="11813" y="10166"/>
                  <a:pt x="11811" y="10171"/>
                </a:cubicBezTo>
                <a:cubicBezTo>
                  <a:pt x="11847" y="10182"/>
                  <a:pt x="11847" y="10206"/>
                  <a:pt x="11835" y="10242"/>
                </a:cubicBezTo>
                <a:cubicBezTo>
                  <a:pt x="11823" y="10254"/>
                  <a:pt x="11799" y="10242"/>
                  <a:pt x="11775" y="10278"/>
                </a:cubicBezTo>
                <a:cubicBezTo>
                  <a:pt x="11775" y="10278"/>
                  <a:pt x="11787" y="10230"/>
                  <a:pt x="11799" y="10206"/>
                </a:cubicBezTo>
                <a:lnTo>
                  <a:pt x="11799" y="10206"/>
                </a:lnTo>
                <a:cubicBezTo>
                  <a:pt x="11793" y="10213"/>
                  <a:pt x="11786" y="10223"/>
                  <a:pt x="11782" y="10223"/>
                </a:cubicBezTo>
                <a:cubicBezTo>
                  <a:pt x="11778" y="10223"/>
                  <a:pt x="11775" y="10216"/>
                  <a:pt x="11775" y="10194"/>
                </a:cubicBezTo>
                <a:cubicBezTo>
                  <a:pt x="11791" y="10172"/>
                  <a:pt x="11791" y="10163"/>
                  <a:pt x="11793" y="10163"/>
                </a:cubicBezTo>
                <a:cubicBezTo>
                  <a:pt x="11794" y="10163"/>
                  <a:pt x="11795" y="10166"/>
                  <a:pt x="11799" y="10171"/>
                </a:cubicBezTo>
                <a:cubicBezTo>
                  <a:pt x="11792" y="10155"/>
                  <a:pt x="11794" y="10130"/>
                  <a:pt x="11787" y="10130"/>
                </a:cubicBezTo>
                <a:cubicBezTo>
                  <a:pt x="11783" y="10130"/>
                  <a:pt x="11776" y="10138"/>
                  <a:pt x="11764" y="10159"/>
                </a:cubicBezTo>
                <a:cubicBezTo>
                  <a:pt x="11781" y="10114"/>
                  <a:pt x="11786" y="10090"/>
                  <a:pt x="11777" y="10090"/>
                </a:cubicBezTo>
                <a:cubicBezTo>
                  <a:pt x="11774" y="10090"/>
                  <a:pt x="11770" y="10093"/>
                  <a:pt x="11764" y="10099"/>
                </a:cubicBezTo>
                <a:lnTo>
                  <a:pt x="11752" y="10147"/>
                </a:lnTo>
                <a:cubicBezTo>
                  <a:pt x="11740" y="10147"/>
                  <a:pt x="11740" y="10135"/>
                  <a:pt x="11740" y="10135"/>
                </a:cubicBezTo>
                <a:lnTo>
                  <a:pt x="11775" y="10051"/>
                </a:lnTo>
                <a:cubicBezTo>
                  <a:pt x="11778" y="10031"/>
                  <a:pt x="11774" y="10024"/>
                  <a:pt x="11768" y="10024"/>
                </a:cubicBezTo>
                <a:cubicBezTo>
                  <a:pt x="11750" y="10024"/>
                  <a:pt x="11706" y="10082"/>
                  <a:pt x="11689" y="10082"/>
                </a:cubicBezTo>
                <a:cubicBezTo>
                  <a:pt x="11680" y="10082"/>
                  <a:pt x="11679" y="10066"/>
                  <a:pt x="11692" y="10016"/>
                </a:cubicBezTo>
                <a:lnTo>
                  <a:pt x="11692" y="10016"/>
                </a:lnTo>
                <a:cubicBezTo>
                  <a:pt x="11656" y="10063"/>
                  <a:pt x="11692" y="10063"/>
                  <a:pt x="11656" y="10123"/>
                </a:cubicBezTo>
                <a:cubicBezTo>
                  <a:pt x="11644" y="10111"/>
                  <a:pt x="11680" y="9992"/>
                  <a:pt x="11680" y="9980"/>
                </a:cubicBezTo>
                <a:cubicBezTo>
                  <a:pt x="11680" y="9974"/>
                  <a:pt x="11679" y="9971"/>
                  <a:pt x="11677" y="9971"/>
                </a:cubicBezTo>
                <a:cubicBezTo>
                  <a:pt x="11664" y="9971"/>
                  <a:pt x="11620" y="10057"/>
                  <a:pt x="11602" y="10057"/>
                </a:cubicBezTo>
                <a:cubicBezTo>
                  <a:pt x="11600" y="10057"/>
                  <a:pt x="11598" y="10055"/>
                  <a:pt x="11597" y="10051"/>
                </a:cubicBezTo>
                <a:cubicBezTo>
                  <a:pt x="11585" y="10075"/>
                  <a:pt x="11561" y="10159"/>
                  <a:pt x="11525" y="10171"/>
                </a:cubicBezTo>
                <a:cubicBezTo>
                  <a:pt x="11525" y="10159"/>
                  <a:pt x="11573" y="10051"/>
                  <a:pt x="11585" y="10028"/>
                </a:cubicBezTo>
                <a:cubicBezTo>
                  <a:pt x="11597" y="10028"/>
                  <a:pt x="11585" y="10040"/>
                  <a:pt x="11585" y="10051"/>
                </a:cubicBezTo>
                <a:cubicBezTo>
                  <a:pt x="11597" y="10040"/>
                  <a:pt x="11609" y="10028"/>
                  <a:pt x="11609" y="10004"/>
                </a:cubicBezTo>
                <a:lnTo>
                  <a:pt x="11609" y="10004"/>
                </a:lnTo>
                <a:lnTo>
                  <a:pt x="11597" y="10028"/>
                </a:lnTo>
                <a:cubicBezTo>
                  <a:pt x="11609" y="9992"/>
                  <a:pt x="11585" y="9992"/>
                  <a:pt x="11609" y="9944"/>
                </a:cubicBezTo>
                <a:lnTo>
                  <a:pt x="11609" y="9944"/>
                </a:lnTo>
                <a:cubicBezTo>
                  <a:pt x="11585" y="9968"/>
                  <a:pt x="11585" y="9992"/>
                  <a:pt x="11585" y="10004"/>
                </a:cubicBezTo>
                <a:cubicBezTo>
                  <a:pt x="11585" y="9956"/>
                  <a:pt x="11561" y="9992"/>
                  <a:pt x="11549" y="9956"/>
                </a:cubicBezTo>
                <a:cubicBezTo>
                  <a:pt x="11549" y="9968"/>
                  <a:pt x="11537" y="10004"/>
                  <a:pt x="11525" y="10004"/>
                </a:cubicBezTo>
                <a:cubicBezTo>
                  <a:pt x="11523" y="9994"/>
                  <a:pt x="11520" y="9991"/>
                  <a:pt x="11517" y="9991"/>
                </a:cubicBezTo>
                <a:cubicBezTo>
                  <a:pt x="11504" y="9991"/>
                  <a:pt x="11485" y="10051"/>
                  <a:pt x="11466" y="10051"/>
                </a:cubicBezTo>
                <a:cubicBezTo>
                  <a:pt x="11476" y="10013"/>
                  <a:pt x="11501" y="9974"/>
                  <a:pt x="11491" y="9974"/>
                </a:cubicBezTo>
                <a:cubicBezTo>
                  <a:pt x="11488" y="9974"/>
                  <a:pt x="11484" y="9976"/>
                  <a:pt x="11478" y="9980"/>
                </a:cubicBezTo>
                <a:cubicBezTo>
                  <a:pt x="11490" y="9944"/>
                  <a:pt x="11513" y="9909"/>
                  <a:pt x="11525" y="9885"/>
                </a:cubicBezTo>
                <a:lnTo>
                  <a:pt x="11525" y="9885"/>
                </a:lnTo>
                <a:cubicBezTo>
                  <a:pt x="11518" y="9894"/>
                  <a:pt x="11514" y="9898"/>
                  <a:pt x="11510" y="9898"/>
                </a:cubicBezTo>
                <a:cubicBezTo>
                  <a:pt x="11498" y="9898"/>
                  <a:pt x="11511" y="9835"/>
                  <a:pt x="11502" y="9825"/>
                </a:cubicBezTo>
                <a:lnTo>
                  <a:pt x="11525" y="9802"/>
                </a:lnTo>
                <a:lnTo>
                  <a:pt x="11525" y="9802"/>
                </a:lnTo>
                <a:cubicBezTo>
                  <a:pt x="11513" y="9813"/>
                  <a:pt x="11513" y="9813"/>
                  <a:pt x="11502" y="9813"/>
                </a:cubicBezTo>
                <a:lnTo>
                  <a:pt x="11490" y="9873"/>
                </a:lnTo>
                <a:cubicBezTo>
                  <a:pt x="11490" y="9861"/>
                  <a:pt x="11478" y="9849"/>
                  <a:pt x="11490" y="9825"/>
                </a:cubicBezTo>
                <a:lnTo>
                  <a:pt x="11490" y="9825"/>
                </a:lnTo>
                <a:cubicBezTo>
                  <a:pt x="11466" y="9861"/>
                  <a:pt x="11454" y="9932"/>
                  <a:pt x="11418" y="9968"/>
                </a:cubicBezTo>
                <a:cubicBezTo>
                  <a:pt x="11418" y="9962"/>
                  <a:pt x="11416" y="9961"/>
                  <a:pt x="11413" y="9961"/>
                </a:cubicBezTo>
                <a:cubicBezTo>
                  <a:pt x="11410" y="9961"/>
                  <a:pt x="11407" y="9962"/>
                  <a:pt x="11405" y="9962"/>
                </a:cubicBezTo>
                <a:cubicBezTo>
                  <a:pt x="11400" y="9962"/>
                  <a:pt x="11400" y="9956"/>
                  <a:pt x="11418" y="9921"/>
                </a:cubicBezTo>
                <a:cubicBezTo>
                  <a:pt x="11420" y="9925"/>
                  <a:pt x="11421" y="9927"/>
                  <a:pt x="11423" y="9927"/>
                </a:cubicBezTo>
                <a:cubicBezTo>
                  <a:pt x="11432" y="9927"/>
                  <a:pt x="11443" y="9855"/>
                  <a:pt x="11460" y="9840"/>
                </a:cubicBezTo>
                <a:lnTo>
                  <a:pt x="11460" y="9840"/>
                </a:lnTo>
                <a:cubicBezTo>
                  <a:pt x="11461" y="9841"/>
                  <a:pt x="11462" y="9842"/>
                  <a:pt x="11463" y="9842"/>
                </a:cubicBezTo>
                <a:cubicBezTo>
                  <a:pt x="11465" y="9842"/>
                  <a:pt x="11466" y="9841"/>
                  <a:pt x="11466" y="9837"/>
                </a:cubicBezTo>
                <a:cubicBezTo>
                  <a:pt x="11464" y="9837"/>
                  <a:pt x="11462" y="9838"/>
                  <a:pt x="11460" y="9840"/>
                </a:cubicBezTo>
                <a:lnTo>
                  <a:pt x="11460" y="9840"/>
                </a:lnTo>
                <a:cubicBezTo>
                  <a:pt x="11457" y="9837"/>
                  <a:pt x="11454" y="9831"/>
                  <a:pt x="11454" y="9825"/>
                </a:cubicBezTo>
                <a:cubicBezTo>
                  <a:pt x="11454" y="9825"/>
                  <a:pt x="11466" y="9813"/>
                  <a:pt x="11466" y="9813"/>
                </a:cubicBezTo>
                <a:cubicBezTo>
                  <a:pt x="11468" y="9797"/>
                  <a:pt x="11468" y="9790"/>
                  <a:pt x="11465" y="9790"/>
                </a:cubicBezTo>
                <a:cubicBezTo>
                  <a:pt x="11456" y="9790"/>
                  <a:pt x="11417" y="9885"/>
                  <a:pt x="11397" y="9885"/>
                </a:cubicBezTo>
                <a:cubicBezTo>
                  <a:pt x="11396" y="9885"/>
                  <a:pt x="11395" y="9885"/>
                  <a:pt x="11394" y="9885"/>
                </a:cubicBezTo>
                <a:cubicBezTo>
                  <a:pt x="11418" y="9837"/>
                  <a:pt x="11430" y="9801"/>
                  <a:pt x="11418" y="9801"/>
                </a:cubicBezTo>
                <a:cubicBezTo>
                  <a:pt x="11430" y="9813"/>
                  <a:pt x="11394" y="9873"/>
                  <a:pt x="11371" y="9909"/>
                </a:cubicBezTo>
                <a:cubicBezTo>
                  <a:pt x="11371" y="9899"/>
                  <a:pt x="11369" y="9895"/>
                  <a:pt x="11366" y="9895"/>
                </a:cubicBezTo>
                <a:cubicBezTo>
                  <a:pt x="11358" y="9895"/>
                  <a:pt x="11344" y="9921"/>
                  <a:pt x="11335" y="9921"/>
                </a:cubicBezTo>
                <a:lnTo>
                  <a:pt x="11335" y="9932"/>
                </a:lnTo>
                <a:cubicBezTo>
                  <a:pt x="11311" y="9980"/>
                  <a:pt x="11311" y="9968"/>
                  <a:pt x="11299" y="9980"/>
                </a:cubicBezTo>
                <a:cubicBezTo>
                  <a:pt x="11302" y="9973"/>
                  <a:pt x="11304" y="9967"/>
                  <a:pt x="11305" y="9963"/>
                </a:cubicBezTo>
                <a:lnTo>
                  <a:pt x="11305" y="9963"/>
                </a:lnTo>
                <a:cubicBezTo>
                  <a:pt x="11305" y="9963"/>
                  <a:pt x="11305" y="9963"/>
                  <a:pt x="11305" y="9963"/>
                </a:cubicBezTo>
                <a:cubicBezTo>
                  <a:pt x="11292" y="9963"/>
                  <a:pt x="11310" y="9891"/>
                  <a:pt x="11296" y="9891"/>
                </a:cubicBezTo>
                <a:cubicBezTo>
                  <a:pt x="11294" y="9891"/>
                  <a:pt x="11291" y="9893"/>
                  <a:pt x="11287" y="9897"/>
                </a:cubicBezTo>
                <a:cubicBezTo>
                  <a:pt x="11299" y="9873"/>
                  <a:pt x="11323" y="9825"/>
                  <a:pt x="11323" y="9801"/>
                </a:cubicBezTo>
                <a:lnTo>
                  <a:pt x="11323" y="9801"/>
                </a:lnTo>
                <a:cubicBezTo>
                  <a:pt x="11317" y="9810"/>
                  <a:pt x="11313" y="9813"/>
                  <a:pt x="11311" y="9813"/>
                </a:cubicBezTo>
                <a:cubicBezTo>
                  <a:pt x="11302" y="9813"/>
                  <a:pt x="11319" y="9759"/>
                  <a:pt x="11302" y="9759"/>
                </a:cubicBezTo>
                <a:cubicBezTo>
                  <a:pt x="11298" y="9759"/>
                  <a:pt x="11294" y="9761"/>
                  <a:pt x="11287" y="9766"/>
                </a:cubicBezTo>
                <a:cubicBezTo>
                  <a:pt x="11275" y="9825"/>
                  <a:pt x="11275" y="9813"/>
                  <a:pt x="11240" y="9861"/>
                </a:cubicBezTo>
                <a:lnTo>
                  <a:pt x="11287" y="9837"/>
                </a:lnTo>
                <a:lnTo>
                  <a:pt x="11240" y="9909"/>
                </a:lnTo>
                <a:cubicBezTo>
                  <a:pt x="11240" y="9910"/>
                  <a:pt x="11240" y="9911"/>
                  <a:pt x="11242" y="9911"/>
                </a:cubicBezTo>
                <a:cubicBezTo>
                  <a:pt x="11248" y="9911"/>
                  <a:pt x="11267" y="9894"/>
                  <a:pt x="11273" y="9894"/>
                </a:cubicBezTo>
                <a:cubicBezTo>
                  <a:pt x="11275" y="9894"/>
                  <a:pt x="11275" y="9895"/>
                  <a:pt x="11275" y="9897"/>
                </a:cubicBezTo>
                <a:cubicBezTo>
                  <a:pt x="11240" y="9944"/>
                  <a:pt x="11252" y="9921"/>
                  <a:pt x="11228" y="9980"/>
                </a:cubicBezTo>
                <a:cubicBezTo>
                  <a:pt x="11235" y="9953"/>
                  <a:pt x="11234" y="9944"/>
                  <a:pt x="11229" y="9944"/>
                </a:cubicBezTo>
                <a:cubicBezTo>
                  <a:pt x="11221" y="9944"/>
                  <a:pt x="11201" y="9972"/>
                  <a:pt x="11193" y="9972"/>
                </a:cubicBezTo>
                <a:cubicBezTo>
                  <a:pt x="11191" y="9972"/>
                  <a:pt x="11190" y="9968"/>
                  <a:pt x="11192" y="9956"/>
                </a:cubicBezTo>
                <a:lnTo>
                  <a:pt x="11263" y="9813"/>
                </a:lnTo>
                <a:cubicBezTo>
                  <a:pt x="11263" y="9796"/>
                  <a:pt x="11259" y="9790"/>
                  <a:pt x="11253" y="9790"/>
                </a:cubicBezTo>
                <a:cubicBezTo>
                  <a:pt x="11236" y="9790"/>
                  <a:pt x="11206" y="9825"/>
                  <a:pt x="11185" y="9825"/>
                </a:cubicBezTo>
                <a:cubicBezTo>
                  <a:pt x="11178" y="9825"/>
                  <a:pt x="11172" y="9822"/>
                  <a:pt x="11168" y="9813"/>
                </a:cubicBezTo>
                <a:lnTo>
                  <a:pt x="11168" y="9849"/>
                </a:lnTo>
                <a:cubicBezTo>
                  <a:pt x="11160" y="9866"/>
                  <a:pt x="11156" y="9871"/>
                  <a:pt x="11153" y="9871"/>
                </a:cubicBezTo>
                <a:cubicBezTo>
                  <a:pt x="11149" y="9871"/>
                  <a:pt x="11148" y="9859"/>
                  <a:pt x="11140" y="9859"/>
                </a:cubicBezTo>
                <a:cubicBezTo>
                  <a:pt x="11138" y="9859"/>
                  <a:pt x="11135" y="9860"/>
                  <a:pt x="11132" y="9861"/>
                </a:cubicBezTo>
                <a:cubicBezTo>
                  <a:pt x="11156" y="9813"/>
                  <a:pt x="11156" y="9801"/>
                  <a:pt x="11168" y="9766"/>
                </a:cubicBezTo>
                <a:lnTo>
                  <a:pt x="11168" y="9766"/>
                </a:lnTo>
                <a:cubicBezTo>
                  <a:pt x="11144" y="9801"/>
                  <a:pt x="11144" y="9754"/>
                  <a:pt x="11097" y="9849"/>
                </a:cubicBezTo>
                <a:lnTo>
                  <a:pt x="11109" y="9778"/>
                </a:lnTo>
                <a:cubicBezTo>
                  <a:pt x="11107" y="9774"/>
                  <a:pt x="11106" y="9773"/>
                  <a:pt x="11104" y="9773"/>
                </a:cubicBezTo>
                <a:cubicBezTo>
                  <a:pt x="11085" y="9773"/>
                  <a:pt x="11033" y="9887"/>
                  <a:pt x="11017" y="9887"/>
                </a:cubicBezTo>
                <a:cubicBezTo>
                  <a:pt x="11015" y="9887"/>
                  <a:pt x="11014" y="9886"/>
                  <a:pt x="11013" y="9885"/>
                </a:cubicBezTo>
                <a:cubicBezTo>
                  <a:pt x="11049" y="9837"/>
                  <a:pt x="11049" y="9790"/>
                  <a:pt x="11073" y="9766"/>
                </a:cubicBezTo>
                <a:cubicBezTo>
                  <a:pt x="11073" y="9761"/>
                  <a:pt x="11073" y="9758"/>
                  <a:pt x="11071" y="9758"/>
                </a:cubicBezTo>
                <a:cubicBezTo>
                  <a:pt x="11069" y="9758"/>
                  <a:pt x="11063" y="9764"/>
                  <a:pt x="11049" y="9778"/>
                </a:cubicBezTo>
                <a:cubicBezTo>
                  <a:pt x="11051" y="9775"/>
                  <a:pt x="11051" y="9773"/>
                  <a:pt x="11050" y="9773"/>
                </a:cubicBezTo>
                <a:cubicBezTo>
                  <a:pt x="11048" y="9773"/>
                  <a:pt x="11023" y="9805"/>
                  <a:pt x="11015" y="9805"/>
                </a:cubicBezTo>
                <a:cubicBezTo>
                  <a:pt x="11012" y="9805"/>
                  <a:pt x="11011" y="9800"/>
                  <a:pt x="11013" y="9790"/>
                </a:cubicBezTo>
                <a:lnTo>
                  <a:pt x="11013" y="9790"/>
                </a:lnTo>
                <a:cubicBezTo>
                  <a:pt x="11003" y="9811"/>
                  <a:pt x="10992" y="9851"/>
                  <a:pt x="10982" y="9851"/>
                </a:cubicBezTo>
                <a:cubicBezTo>
                  <a:pt x="10980" y="9851"/>
                  <a:pt x="10979" y="9850"/>
                  <a:pt x="10978" y="9849"/>
                </a:cubicBezTo>
                <a:cubicBezTo>
                  <a:pt x="10978" y="9847"/>
                  <a:pt x="10978" y="9844"/>
                  <a:pt x="10979" y="9842"/>
                </a:cubicBezTo>
                <a:lnTo>
                  <a:pt x="10979" y="9842"/>
                </a:lnTo>
                <a:cubicBezTo>
                  <a:pt x="10970" y="9854"/>
                  <a:pt x="10959" y="9866"/>
                  <a:pt x="10942" y="9909"/>
                </a:cubicBezTo>
                <a:cubicBezTo>
                  <a:pt x="10990" y="9754"/>
                  <a:pt x="10882" y="9897"/>
                  <a:pt x="10918" y="9754"/>
                </a:cubicBezTo>
                <a:lnTo>
                  <a:pt x="10918" y="9754"/>
                </a:lnTo>
                <a:cubicBezTo>
                  <a:pt x="10901" y="9762"/>
                  <a:pt x="10879" y="9771"/>
                  <a:pt x="10862" y="9771"/>
                </a:cubicBezTo>
                <a:cubicBezTo>
                  <a:pt x="10856" y="9771"/>
                  <a:pt x="10850" y="9769"/>
                  <a:pt x="10847" y="9766"/>
                </a:cubicBezTo>
                <a:cubicBezTo>
                  <a:pt x="10855" y="9757"/>
                  <a:pt x="10858" y="9749"/>
                  <a:pt x="10858" y="9749"/>
                </a:cubicBezTo>
                <a:cubicBezTo>
                  <a:pt x="10858" y="9749"/>
                  <a:pt x="10858" y="9749"/>
                  <a:pt x="10858" y="9749"/>
                </a:cubicBezTo>
                <a:lnTo>
                  <a:pt x="10858" y="9749"/>
                </a:lnTo>
                <a:cubicBezTo>
                  <a:pt x="10858" y="9744"/>
                  <a:pt x="10857" y="9742"/>
                  <a:pt x="10855" y="9742"/>
                </a:cubicBezTo>
                <a:cubicBezTo>
                  <a:pt x="10843" y="9742"/>
                  <a:pt x="10803" y="9837"/>
                  <a:pt x="10791" y="9837"/>
                </a:cubicBezTo>
                <a:cubicBezTo>
                  <a:pt x="10789" y="9837"/>
                  <a:pt x="10787" y="9833"/>
                  <a:pt x="10787" y="9825"/>
                </a:cubicBezTo>
                <a:cubicBezTo>
                  <a:pt x="10811" y="9742"/>
                  <a:pt x="10811" y="9790"/>
                  <a:pt x="10823" y="9754"/>
                </a:cubicBezTo>
                <a:cubicBezTo>
                  <a:pt x="10844" y="9699"/>
                  <a:pt x="10846" y="9684"/>
                  <a:pt x="10840" y="9684"/>
                </a:cubicBezTo>
                <a:cubicBezTo>
                  <a:pt x="10834" y="9684"/>
                  <a:pt x="10819" y="9702"/>
                  <a:pt x="10811" y="9702"/>
                </a:cubicBezTo>
                <a:cubicBezTo>
                  <a:pt x="10807" y="9702"/>
                  <a:pt x="10805" y="9695"/>
                  <a:pt x="10811" y="9670"/>
                </a:cubicBezTo>
                <a:lnTo>
                  <a:pt x="10811" y="9659"/>
                </a:lnTo>
                <a:cubicBezTo>
                  <a:pt x="10814" y="9645"/>
                  <a:pt x="10813" y="9640"/>
                  <a:pt x="10810" y="9640"/>
                </a:cubicBezTo>
                <a:cubicBezTo>
                  <a:pt x="10800" y="9640"/>
                  <a:pt x="10766" y="9695"/>
                  <a:pt x="10754" y="9695"/>
                </a:cubicBezTo>
                <a:cubicBezTo>
                  <a:pt x="10753" y="9695"/>
                  <a:pt x="10752" y="9695"/>
                  <a:pt x="10751" y="9694"/>
                </a:cubicBezTo>
                <a:cubicBezTo>
                  <a:pt x="10751" y="9694"/>
                  <a:pt x="10751" y="9670"/>
                  <a:pt x="10751" y="9670"/>
                </a:cubicBezTo>
                <a:cubicBezTo>
                  <a:pt x="10719" y="9736"/>
                  <a:pt x="10686" y="9752"/>
                  <a:pt x="10653" y="9763"/>
                </a:cubicBezTo>
                <a:lnTo>
                  <a:pt x="10653" y="9763"/>
                </a:lnTo>
                <a:cubicBezTo>
                  <a:pt x="10646" y="9776"/>
                  <a:pt x="10639" y="9786"/>
                  <a:pt x="10632" y="9790"/>
                </a:cubicBezTo>
                <a:cubicBezTo>
                  <a:pt x="10632" y="9754"/>
                  <a:pt x="10632" y="9718"/>
                  <a:pt x="10656" y="9647"/>
                </a:cubicBezTo>
                <a:lnTo>
                  <a:pt x="10680" y="9659"/>
                </a:lnTo>
                <a:cubicBezTo>
                  <a:pt x="10689" y="9623"/>
                  <a:pt x="10688" y="9612"/>
                  <a:pt x="10683" y="9612"/>
                </a:cubicBezTo>
                <a:cubicBezTo>
                  <a:pt x="10676" y="9612"/>
                  <a:pt x="10660" y="9636"/>
                  <a:pt x="10657" y="9636"/>
                </a:cubicBezTo>
                <a:cubicBezTo>
                  <a:pt x="10656" y="9636"/>
                  <a:pt x="10656" y="9636"/>
                  <a:pt x="10656" y="9635"/>
                </a:cubicBezTo>
                <a:lnTo>
                  <a:pt x="10668" y="9587"/>
                </a:lnTo>
                <a:lnTo>
                  <a:pt x="10668" y="9587"/>
                </a:lnTo>
                <a:cubicBezTo>
                  <a:pt x="10647" y="9598"/>
                  <a:pt x="10616" y="9674"/>
                  <a:pt x="10593" y="9674"/>
                </a:cubicBezTo>
                <a:cubicBezTo>
                  <a:pt x="10590" y="9674"/>
                  <a:pt x="10587" y="9673"/>
                  <a:pt x="10585" y="9670"/>
                </a:cubicBezTo>
                <a:lnTo>
                  <a:pt x="10573" y="9706"/>
                </a:lnTo>
                <a:cubicBezTo>
                  <a:pt x="10562" y="9726"/>
                  <a:pt x="10556" y="9733"/>
                  <a:pt x="10554" y="9733"/>
                </a:cubicBezTo>
                <a:cubicBezTo>
                  <a:pt x="10549" y="9733"/>
                  <a:pt x="10563" y="9691"/>
                  <a:pt x="10554" y="9691"/>
                </a:cubicBezTo>
                <a:cubicBezTo>
                  <a:pt x="10551" y="9691"/>
                  <a:pt x="10546" y="9695"/>
                  <a:pt x="10537" y="9706"/>
                </a:cubicBezTo>
                <a:lnTo>
                  <a:pt x="10573" y="9611"/>
                </a:lnTo>
                <a:lnTo>
                  <a:pt x="10573" y="9611"/>
                </a:lnTo>
                <a:cubicBezTo>
                  <a:pt x="10549" y="9635"/>
                  <a:pt x="10501" y="9694"/>
                  <a:pt x="10478" y="9706"/>
                </a:cubicBezTo>
                <a:cubicBezTo>
                  <a:pt x="10513" y="9635"/>
                  <a:pt x="10549" y="9611"/>
                  <a:pt x="10573" y="9563"/>
                </a:cubicBezTo>
                <a:lnTo>
                  <a:pt x="10573" y="9563"/>
                </a:lnTo>
                <a:cubicBezTo>
                  <a:pt x="10573" y="9563"/>
                  <a:pt x="10556" y="9563"/>
                  <a:pt x="10537" y="9592"/>
                </a:cubicBezTo>
                <a:lnTo>
                  <a:pt x="10537" y="9592"/>
                </a:lnTo>
                <a:cubicBezTo>
                  <a:pt x="10536" y="9590"/>
                  <a:pt x="10535" y="9589"/>
                  <a:pt x="10534" y="9589"/>
                </a:cubicBezTo>
                <a:cubicBezTo>
                  <a:pt x="10531" y="9589"/>
                  <a:pt x="10525" y="9603"/>
                  <a:pt x="10525" y="9611"/>
                </a:cubicBezTo>
                <a:cubicBezTo>
                  <a:pt x="10529" y="9603"/>
                  <a:pt x="10533" y="9597"/>
                  <a:pt x="10537" y="9592"/>
                </a:cubicBezTo>
                <a:lnTo>
                  <a:pt x="10537" y="9592"/>
                </a:lnTo>
                <a:cubicBezTo>
                  <a:pt x="10537" y="9593"/>
                  <a:pt x="10537" y="9596"/>
                  <a:pt x="10537" y="9599"/>
                </a:cubicBezTo>
                <a:cubicBezTo>
                  <a:pt x="10507" y="9659"/>
                  <a:pt x="10477" y="9685"/>
                  <a:pt x="10461" y="9685"/>
                </a:cubicBezTo>
                <a:cubicBezTo>
                  <a:pt x="10458" y="9685"/>
                  <a:pt x="10456" y="9684"/>
                  <a:pt x="10454" y="9682"/>
                </a:cubicBezTo>
                <a:cubicBezTo>
                  <a:pt x="10525" y="9504"/>
                  <a:pt x="10418" y="9623"/>
                  <a:pt x="10466" y="9468"/>
                </a:cubicBezTo>
                <a:lnTo>
                  <a:pt x="10466" y="9468"/>
                </a:lnTo>
                <a:cubicBezTo>
                  <a:pt x="10453" y="9481"/>
                  <a:pt x="10443" y="9486"/>
                  <a:pt x="10434" y="9486"/>
                </a:cubicBezTo>
                <a:cubicBezTo>
                  <a:pt x="10404" y="9486"/>
                  <a:pt x="10396" y="9420"/>
                  <a:pt x="10359" y="9420"/>
                </a:cubicBezTo>
                <a:cubicBezTo>
                  <a:pt x="10341" y="9492"/>
                  <a:pt x="10338" y="9492"/>
                  <a:pt x="10333" y="9492"/>
                </a:cubicBezTo>
                <a:cubicBezTo>
                  <a:pt x="10329" y="9492"/>
                  <a:pt x="10323" y="9492"/>
                  <a:pt x="10299" y="9563"/>
                </a:cubicBezTo>
                <a:cubicBezTo>
                  <a:pt x="10293" y="9569"/>
                  <a:pt x="10290" y="9572"/>
                  <a:pt x="10289" y="9572"/>
                </a:cubicBezTo>
                <a:cubicBezTo>
                  <a:pt x="10287" y="9572"/>
                  <a:pt x="10287" y="9569"/>
                  <a:pt x="10287" y="9563"/>
                </a:cubicBezTo>
                <a:lnTo>
                  <a:pt x="10287" y="9468"/>
                </a:lnTo>
                <a:cubicBezTo>
                  <a:pt x="10299" y="9420"/>
                  <a:pt x="10311" y="9432"/>
                  <a:pt x="10323" y="9397"/>
                </a:cubicBezTo>
                <a:cubicBezTo>
                  <a:pt x="10311" y="9385"/>
                  <a:pt x="10335" y="9337"/>
                  <a:pt x="10335" y="9289"/>
                </a:cubicBezTo>
                <a:lnTo>
                  <a:pt x="10335" y="9289"/>
                </a:lnTo>
                <a:cubicBezTo>
                  <a:pt x="10326" y="9324"/>
                  <a:pt x="10311" y="9346"/>
                  <a:pt x="10303" y="9346"/>
                </a:cubicBezTo>
                <a:cubicBezTo>
                  <a:pt x="10301" y="9346"/>
                  <a:pt x="10299" y="9343"/>
                  <a:pt x="10299" y="9337"/>
                </a:cubicBezTo>
                <a:lnTo>
                  <a:pt x="10287" y="9409"/>
                </a:lnTo>
                <a:cubicBezTo>
                  <a:pt x="10278" y="9420"/>
                  <a:pt x="10272" y="9424"/>
                  <a:pt x="10269" y="9424"/>
                </a:cubicBezTo>
                <a:cubicBezTo>
                  <a:pt x="10253" y="9424"/>
                  <a:pt x="10285" y="9334"/>
                  <a:pt x="10270" y="9334"/>
                </a:cubicBezTo>
                <a:cubicBezTo>
                  <a:pt x="10266" y="9334"/>
                  <a:pt x="10261" y="9338"/>
                  <a:pt x="10251" y="9349"/>
                </a:cubicBezTo>
                <a:lnTo>
                  <a:pt x="10275" y="9301"/>
                </a:lnTo>
                <a:lnTo>
                  <a:pt x="10275" y="9301"/>
                </a:lnTo>
                <a:cubicBezTo>
                  <a:pt x="10251" y="9325"/>
                  <a:pt x="10228" y="9289"/>
                  <a:pt x="10168" y="9397"/>
                </a:cubicBezTo>
                <a:cubicBezTo>
                  <a:pt x="10168" y="9385"/>
                  <a:pt x="10180" y="9337"/>
                  <a:pt x="10192" y="9337"/>
                </a:cubicBezTo>
                <a:cubicBezTo>
                  <a:pt x="10187" y="9332"/>
                  <a:pt x="10182" y="9331"/>
                  <a:pt x="10176" y="9331"/>
                </a:cubicBezTo>
                <a:cubicBezTo>
                  <a:pt x="10150" y="9331"/>
                  <a:pt x="10116" y="9363"/>
                  <a:pt x="10097" y="9373"/>
                </a:cubicBezTo>
                <a:lnTo>
                  <a:pt x="10073" y="9373"/>
                </a:lnTo>
                <a:cubicBezTo>
                  <a:pt x="10073" y="9361"/>
                  <a:pt x="10073" y="9361"/>
                  <a:pt x="10073" y="9349"/>
                </a:cubicBezTo>
                <a:lnTo>
                  <a:pt x="10085" y="9313"/>
                </a:lnTo>
                <a:lnTo>
                  <a:pt x="10085" y="9313"/>
                </a:lnTo>
                <a:cubicBezTo>
                  <a:pt x="10074" y="9324"/>
                  <a:pt x="10064" y="9351"/>
                  <a:pt x="10054" y="9351"/>
                </a:cubicBezTo>
                <a:cubicBezTo>
                  <a:pt x="10052" y="9351"/>
                  <a:pt x="10051" y="9351"/>
                  <a:pt x="10049" y="9349"/>
                </a:cubicBezTo>
                <a:cubicBezTo>
                  <a:pt x="10061" y="9337"/>
                  <a:pt x="10061" y="9337"/>
                  <a:pt x="10061" y="9325"/>
                </a:cubicBezTo>
                <a:cubicBezTo>
                  <a:pt x="10061" y="9313"/>
                  <a:pt x="10073" y="9301"/>
                  <a:pt x="10061" y="9301"/>
                </a:cubicBezTo>
                <a:cubicBezTo>
                  <a:pt x="10061" y="9301"/>
                  <a:pt x="10061" y="9313"/>
                  <a:pt x="10061" y="9313"/>
                </a:cubicBezTo>
                <a:cubicBezTo>
                  <a:pt x="10061" y="9301"/>
                  <a:pt x="10049" y="9301"/>
                  <a:pt x="10049" y="9289"/>
                </a:cubicBezTo>
                <a:lnTo>
                  <a:pt x="10037" y="9289"/>
                </a:lnTo>
                <a:cubicBezTo>
                  <a:pt x="10025" y="9278"/>
                  <a:pt x="10025" y="9278"/>
                  <a:pt x="10013" y="9278"/>
                </a:cubicBezTo>
                <a:lnTo>
                  <a:pt x="10013" y="9289"/>
                </a:lnTo>
                <a:cubicBezTo>
                  <a:pt x="10001" y="9301"/>
                  <a:pt x="10001" y="9313"/>
                  <a:pt x="9989" y="9325"/>
                </a:cubicBezTo>
                <a:cubicBezTo>
                  <a:pt x="9978" y="9313"/>
                  <a:pt x="9966" y="9301"/>
                  <a:pt x="9954" y="9278"/>
                </a:cubicBezTo>
                <a:lnTo>
                  <a:pt x="10013" y="9218"/>
                </a:lnTo>
                <a:cubicBezTo>
                  <a:pt x="9989" y="9063"/>
                  <a:pt x="9728" y="9218"/>
                  <a:pt x="9763" y="9028"/>
                </a:cubicBezTo>
                <a:lnTo>
                  <a:pt x="9763" y="9028"/>
                </a:lnTo>
                <a:cubicBezTo>
                  <a:pt x="9704" y="9051"/>
                  <a:pt x="9787" y="9099"/>
                  <a:pt x="9728" y="9135"/>
                </a:cubicBezTo>
                <a:cubicBezTo>
                  <a:pt x="9692" y="9099"/>
                  <a:pt x="9716" y="8956"/>
                  <a:pt x="9704" y="8944"/>
                </a:cubicBezTo>
                <a:cubicBezTo>
                  <a:pt x="9698" y="8924"/>
                  <a:pt x="9687" y="8917"/>
                  <a:pt x="9674" y="8917"/>
                </a:cubicBezTo>
                <a:cubicBezTo>
                  <a:pt x="9645" y="8917"/>
                  <a:pt x="9603" y="8948"/>
                  <a:pt x="9568" y="8948"/>
                </a:cubicBezTo>
                <a:cubicBezTo>
                  <a:pt x="9552" y="8948"/>
                  <a:pt x="9537" y="8941"/>
                  <a:pt x="9525" y="8920"/>
                </a:cubicBezTo>
                <a:cubicBezTo>
                  <a:pt x="9515" y="8951"/>
                  <a:pt x="9487" y="9009"/>
                  <a:pt x="9434" y="9009"/>
                </a:cubicBezTo>
                <a:cubicBezTo>
                  <a:pt x="9425" y="9009"/>
                  <a:pt x="9416" y="9007"/>
                  <a:pt x="9406" y="9004"/>
                </a:cubicBezTo>
                <a:cubicBezTo>
                  <a:pt x="9370" y="8956"/>
                  <a:pt x="9430" y="8861"/>
                  <a:pt x="9478" y="8861"/>
                </a:cubicBezTo>
                <a:cubicBezTo>
                  <a:pt x="9489" y="8873"/>
                  <a:pt x="9489" y="8885"/>
                  <a:pt x="9478" y="8897"/>
                </a:cubicBezTo>
                <a:cubicBezTo>
                  <a:pt x="9501" y="8897"/>
                  <a:pt x="9525" y="8897"/>
                  <a:pt x="9537" y="8861"/>
                </a:cubicBezTo>
                <a:lnTo>
                  <a:pt x="9537" y="8861"/>
                </a:lnTo>
                <a:lnTo>
                  <a:pt x="9513" y="8873"/>
                </a:lnTo>
                <a:cubicBezTo>
                  <a:pt x="9513" y="8837"/>
                  <a:pt x="9442" y="8789"/>
                  <a:pt x="9489" y="8766"/>
                </a:cubicBezTo>
                <a:cubicBezTo>
                  <a:pt x="9483" y="8764"/>
                  <a:pt x="9478" y="8763"/>
                  <a:pt x="9473" y="8763"/>
                </a:cubicBezTo>
                <a:cubicBezTo>
                  <a:pt x="9451" y="8763"/>
                  <a:pt x="9446" y="8780"/>
                  <a:pt x="9453" y="8801"/>
                </a:cubicBezTo>
                <a:lnTo>
                  <a:pt x="9453" y="8801"/>
                </a:lnTo>
                <a:cubicBezTo>
                  <a:pt x="9417" y="8741"/>
                  <a:pt x="9366" y="8734"/>
                  <a:pt x="9335" y="8670"/>
                </a:cubicBezTo>
                <a:cubicBezTo>
                  <a:pt x="9335" y="8691"/>
                  <a:pt x="9326" y="8720"/>
                  <a:pt x="9316" y="8720"/>
                </a:cubicBezTo>
                <a:cubicBezTo>
                  <a:pt x="9314" y="8720"/>
                  <a:pt x="9312" y="8720"/>
                  <a:pt x="9311" y="8718"/>
                </a:cubicBezTo>
                <a:cubicBezTo>
                  <a:pt x="9290" y="8690"/>
                  <a:pt x="9276" y="8680"/>
                  <a:pt x="9263" y="8680"/>
                </a:cubicBezTo>
                <a:cubicBezTo>
                  <a:pt x="9240" y="8680"/>
                  <a:pt x="9223" y="8707"/>
                  <a:pt x="9192" y="8707"/>
                </a:cubicBezTo>
                <a:cubicBezTo>
                  <a:pt x="9188" y="8707"/>
                  <a:pt x="9184" y="8707"/>
                  <a:pt x="9180" y="8706"/>
                </a:cubicBezTo>
                <a:cubicBezTo>
                  <a:pt x="9180" y="8694"/>
                  <a:pt x="9180" y="8682"/>
                  <a:pt x="9180" y="8682"/>
                </a:cubicBezTo>
                <a:lnTo>
                  <a:pt x="9216" y="8682"/>
                </a:lnTo>
                <a:cubicBezTo>
                  <a:pt x="9192" y="8682"/>
                  <a:pt x="9180" y="8682"/>
                  <a:pt x="9180" y="8670"/>
                </a:cubicBezTo>
                <a:cubicBezTo>
                  <a:pt x="9192" y="8635"/>
                  <a:pt x="9239" y="8623"/>
                  <a:pt x="9168" y="8599"/>
                </a:cubicBezTo>
                <a:cubicBezTo>
                  <a:pt x="9156" y="8551"/>
                  <a:pt x="9216" y="8539"/>
                  <a:pt x="9239" y="8527"/>
                </a:cubicBezTo>
                <a:cubicBezTo>
                  <a:pt x="9156" y="8527"/>
                  <a:pt x="9168" y="8420"/>
                  <a:pt x="9144" y="8385"/>
                </a:cubicBezTo>
                <a:lnTo>
                  <a:pt x="9192" y="8385"/>
                </a:lnTo>
                <a:cubicBezTo>
                  <a:pt x="9168" y="8385"/>
                  <a:pt x="9156" y="8373"/>
                  <a:pt x="9144" y="8361"/>
                </a:cubicBezTo>
                <a:lnTo>
                  <a:pt x="9120" y="8420"/>
                </a:lnTo>
                <a:cubicBezTo>
                  <a:pt x="9108" y="8397"/>
                  <a:pt x="9097" y="8385"/>
                  <a:pt x="9108" y="8361"/>
                </a:cubicBezTo>
                <a:lnTo>
                  <a:pt x="9108" y="8361"/>
                </a:lnTo>
                <a:cubicBezTo>
                  <a:pt x="9073" y="8385"/>
                  <a:pt x="9061" y="8456"/>
                  <a:pt x="8989" y="8468"/>
                </a:cubicBezTo>
                <a:cubicBezTo>
                  <a:pt x="8989" y="8432"/>
                  <a:pt x="8894" y="8444"/>
                  <a:pt x="8942" y="8373"/>
                </a:cubicBezTo>
                <a:lnTo>
                  <a:pt x="8942" y="8373"/>
                </a:lnTo>
                <a:cubicBezTo>
                  <a:pt x="8954" y="8387"/>
                  <a:pt x="8963" y="8393"/>
                  <a:pt x="8971" y="8393"/>
                </a:cubicBezTo>
                <a:cubicBezTo>
                  <a:pt x="8995" y="8393"/>
                  <a:pt x="9002" y="8334"/>
                  <a:pt x="9037" y="8331"/>
                </a:cubicBezTo>
                <a:lnTo>
                  <a:pt x="9037" y="8331"/>
                </a:lnTo>
                <a:cubicBezTo>
                  <a:pt x="9027" y="8326"/>
                  <a:pt x="9020" y="8316"/>
                  <a:pt x="9013" y="8301"/>
                </a:cubicBezTo>
                <a:cubicBezTo>
                  <a:pt x="9025" y="8301"/>
                  <a:pt x="9037" y="8289"/>
                  <a:pt x="9037" y="8289"/>
                </a:cubicBezTo>
                <a:cubicBezTo>
                  <a:pt x="9034" y="8260"/>
                  <a:pt x="9026" y="8250"/>
                  <a:pt x="9015" y="8250"/>
                </a:cubicBezTo>
                <a:cubicBezTo>
                  <a:pt x="8993" y="8250"/>
                  <a:pt x="8957" y="8292"/>
                  <a:pt x="8919" y="8292"/>
                </a:cubicBezTo>
                <a:cubicBezTo>
                  <a:pt x="8907" y="8292"/>
                  <a:pt x="8894" y="8288"/>
                  <a:pt x="8882" y="8277"/>
                </a:cubicBezTo>
                <a:cubicBezTo>
                  <a:pt x="8918" y="8254"/>
                  <a:pt x="8930" y="8194"/>
                  <a:pt x="8906" y="8194"/>
                </a:cubicBezTo>
                <a:cubicBezTo>
                  <a:pt x="8930" y="8218"/>
                  <a:pt x="8870" y="8266"/>
                  <a:pt x="8823" y="8277"/>
                </a:cubicBezTo>
                <a:cubicBezTo>
                  <a:pt x="8811" y="8242"/>
                  <a:pt x="8796" y="8236"/>
                  <a:pt x="8781" y="8236"/>
                </a:cubicBezTo>
                <a:cubicBezTo>
                  <a:pt x="8774" y="8236"/>
                  <a:pt x="8766" y="8237"/>
                  <a:pt x="8759" y="8237"/>
                </a:cubicBezTo>
                <a:cubicBezTo>
                  <a:pt x="8752" y="8237"/>
                  <a:pt x="8745" y="8236"/>
                  <a:pt x="8739" y="8230"/>
                </a:cubicBezTo>
                <a:lnTo>
                  <a:pt x="8739" y="8230"/>
                </a:lnTo>
                <a:lnTo>
                  <a:pt x="8751" y="8266"/>
                </a:lnTo>
                <a:cubicBezTo>
                  <a:pt x="8740" y="8273"/>
                  <a:pt x="8730" y="8276"/>
                  <a:pt x="8721" y="8276"/>
                </a:cubicBezTo>
                <a:cubicBezTo>
                  <a:pt x="8700" y="8276"/>
                  <a:pt x="8681" y="8262"/>
                  <a:pt x="8656" y="8254"/>
                </a:cubicBezTo>
                <a:cubicBezTo>
                  <a:pt x="8661" y="8249"/>
                  <a:pt x="8666" y="8246"/>
                  <a:pt x="8671" y="8245"/>
                </a:cubicBezTo>
                <a:lnTo>
                  <a:pt x="8671" y="8245"/>
                </a:lnTo>
                <a:cubicBezTo>
                  <a:pt x="8626" y="8231"/>
                  <a:pt x="8667" y="8111"/>
                  <a:pt x="8596" y="8111"/>
                </a:cubicBezTo>
                <a:cubicBezTo>
                  <a:pt x="8596" y="8075"/>
                  <a:pt x="8656" y="8039"/>
                  <a:pt x="8644" y="8016"/>
                </a:cubicBezTo>
                <a:cubicBezTo>
                  <a:pt x="8561" y="8016"/>
                  <a:pt x="8632" y="7920"/>
                  <a:pt x="8549" y="7908"/>
                </a:cubicBezTo>
                <a:cubicBezTo>
                  <a:pt x="8525" y="7968"/>
                  <a:pt x="8537" y="7956"/>
                  <a:pt x="8454" y="7968"/>
                </a:cubicBezTo>
                <a:lnTo>
                  <a:pt x="8573" y="8016"/>
                </a:lnTo>
                <a:lnTo>
                  <a:pt x="8454" y="8027"/>
                </a:lnTo>
                <a:cubicBezTo>
                  <a:pt x="8477" y="8051"/>
                  <a:pt x="8537" y="8051"/>
                  <a:pt x="8549" y="8075"/>
                </a:cubicBezTo>
                <a:cubicBezTo>
                  <a:pt x="8489" y="8087"/>
                  <a:pt x="8501" y="8075"/>
                  <a:pt x="8477" y="8135"/>
                </a:cubicBezTo>
                <a:cubicBezTo>
                  <a:pt x="8501" y="8027"/>
                  <a:pt x="8370" y="8111"/>
                  <a:pt x="8370" y="8027"/>
                </a:cubicBezTo>
                <a:lnTo>
                  <a:pt x="8477" y="7908"/>
                </a:lnTo>
                <a:cubicBezTo>
                  <a:pt x="8454" y="7801"/>
                  <a:pt x="8311" y="7873"/>
                  <a:pt x="8251" y="7765"/>
                </a:cubicBezTo>
                <a:lnTo>
                  <a:pt x="8251" y="7813"/>
                </a:lnTo>
                <a:cubicBezTo>
                  <a:pt x="8243" y="7819"/>
                  <a:pt x="8236" y="7822"/>
                  <a:pt x="8230" y="7822"/>
                </a:cubicBezTo>
                <a:cubicBezTo>
                  <a:pt x="8202" y="7822"/>
                  <a:pt x="8195" y="7765"/>
                  <a:pt x="8156" y="7765"/>
                </a:cubicBezTo>
                <a:cubicBezTo>
                  <a:pt x="8192" y="7730"/>
                  <a:pt x="8192" y="7706"/>
                  <a:pt x="8204" y="7670"/>
                </a:cubicBezTo>
                <a:lnTo>
                  <a:pt x="8204" y="7670"/>
                </a:lnTo>
                <a:cubicBezTo>
                  <a:pt x="8200" y="7673"/>
                  <a:pt x="8197" y="7675"/>
                  <a:pt x="8193" y="7675"/>
                </a:cubicBezTo>
                <a:cubicBezTo>
                  <a:pt x="8178" y="7675"/>
                  <a:pt x="8158" y="7653"/>
                  <a:pt x="8126" y="7653"/>
                </a:cubicBezTo>
                <a:cubicBezTo>
                  <a:pt x="8108" y="7653"/>
                  <a:pt x="8087" y="7660"/>
                  <a:pt x="8061" y="7682"/>
                </a:cubicBezTo>
                <a:lnTo>
                  <a:pt x="8073" y="7599"/>
                </a:lnTo>
                <a:cubicBezTo>
                  <a:pt x="8060" y="7577"/>
                  <a:pt x="8042" y="7570"/>
                  <a:pt x="8021" y="7570"/>
                </a:cubicBezTo>
                <a:cubicBezTo>
                  <a:pt x="7981" y="7570"/>
                  <a:pt x="7930" y="7597"/>
                  <a:pt x="7891" y="7597"/>
                </a:cubicBezTo>
                <a:cubicBezTo>
                  <a:pt x="7873" y="7597"/>
                  <a:pt x="7857" y="7592"/>
                  <a:pt x="7846" y="7575"/>
                </a:cubicBezTo>
                <a:cubicBezTo>
                  <a:pt x="7901" y="7553"/>
                  <a:pt x="7896" y="7502"/>
                  <a:pt x="7948" y="7502"/>
                </a:cubicBezTo>
                <a:cubicBezTo>
                  <a:pt x="7953" y="7502"/>
                  <a:pt x="7959" y="7502"/>
                  <a:pt x="7965" y="7504"/>
                </a:cubicBezTo>
                <a:cubicBezTo>
                  <a:pt x="7949" y="7487"/>
                  <a:pt x="7938" y="7470"/>
                  <a:pt x="7924" y="7470"/>
                </a:cubicBezTo>
                <a:cubicBezTo>
                  <a:pt x="7919" y="7470"/>
                  <a:pt x="7913" y="7473"/>
                  <a:pt x="7906" y="7480"/>
                </a:cubicBezTo>
                <a:cubicBezTo>
                  <a:pt x="7918" y="7444"/>
                  <a:pt x="7799" y="7480"/>
                  <a:pt x="7811" y="7432"/>
                </a:cubicBezTo>
                <a:lnTo>
                  <a:pt x="7811" y="7432"/>
                </a:lnTo>
                <a:cubicBezTo>
                  <a:pt x="7793" y="7441"/>
                  <a:pt x="7768" y="7464"/>
                  <a:pt x="7746" y="7464"/>
                </a:cubicBezTo>
                <a:cubicBezTo>
                  <a:pt x="7739" y="7464"/>
                  <a:pt x="7733" y="7462"/>
                  <a:pt x="7727" y="7456"/>
                </a:cubicBezTo>
                <a:cubicBezTo>
                  <a:pt x="7739" y="7444"/>
                  <a:pt x="7751" y="7433"/>
                  <a:pt x="7751" y="7432"/>
                </a:cubicBezTo>
                <a:lnTo>
                  <a:pt x="7751" y="7432"/>
                </a:lnTo>
                <a:cubicBezTo>
                  <a:pt x="7727" y="7456"/>
                  <a:pt x="7692" y="7420"/>
                  <a:pt x="7668" y="7492"/>
                </a:cubicBezTo>
                <a:cubicBezTo>
                  <a:pt x="7668" y="7492"/>
                  <a:pt x="7668" y="7480"/>
                  <a:pt x="7668" y="7480"/>
                </a:cubicBezTo>
                <a:cubicBezTo>
                  <a:pt x="7668" y="7480"/>
                  <a:pt x="7668" y="7480"/>
                  <a:pt x="7668" y="7468"/>
                </a:cubicBezTo>
                <a:cubicBezTo>
                  <a:pt x="7692" y="7313"/>
                  <a:pt x="7477" y="7325"/>
                  <a:pt x="7513" y="7182"/>
                </a:cubicBezTo>
                <a:cubicBezTo>
                  <a:pt x="7453" y="7146"/>
                  <a:pt x="7394" y="7111"/>
                  <a:pt x="7346" y="7075"/>
                </a:cubicBezTo>
                <a:cubicBezTo>
                  <a:pt x="7355" y="7067"/>
                  <a:pt x="7357" y="7058"/>
                  <a:pt x="7362" y="7058"/>
                </a:cubicBezTo>
                <a:cubicBezTo>
                  <a:pt x="7364" y="7058"/>
                  <a:pt x="7367" y="7060"/>
                  <a:pt x="7370" y="7063"/>
                </a:cubicBezTo>
                <a:cubicBezTo>
                  <a:pt x="7365" y="7045"/>
                  <a:pt x="7355" y="7039"/>
                  <a:pt x="7343" y="7039"/>
                </a:cubicBezTo>
                <a:cubicBezTo>
                  <a:pt x="7314" y="7039"/>
                  <a:pt x="7270" y="7076"/>
                  <a:pt x="7238" y="7076"/>
                </a:cubicBezTo>
                <a:cubicBezTo>
                  <a:pt x="7222" y="7076"/>
                  <a:pt x="7210" y="7067"/>
                  <a:pt x="7203" y="7039"/>
                </a:cubicBezTo>
                <a:cubicBezTo>
                  <a:pt x="7212" y="7004"/>
                  <a:pt x="7223" y="6995"/>
                  <a:pt x="7232" y="6995"/>
                </a:cubicBezTo>
                <a:cubicBezTo>
                  <a:pt x="7243" y="6995"/>
                  <a:pt x="7252" y="7006"/>
                  <a:pt x="7258" y="7006"/>
                </a:cubicBezTo>
                <a:cubicBezTo>
                  <a:pt x="7261" y="7006"/>
                  <a:pt x="7263" y="7002"/>
                  <a:pt x="7263" y="6992"/>
                </a:cubicBezTo>
                <a:cubicBezTo>
                  <a:pt x="7370" y="6861"/>
                  <a:pt x="7180" y="6944"/>
                  <a:pt x="7192" y="6825"/>
                </a:cubicBezTo>
                <a:lnTo>
                  <a:pt x="7215" y="6825"/>
                </a:lnTo>
                <a:cubicBezTo>
                  <a:pt x="7215" y="6753"/>
                  <a:pt x="7084" y="6801"/>
                  <a:pt x="7049" y="6742"/>
                </a:cubicBezTo>
                <a:cubicBezTo>
                  <a:pt x="7049" y="6742"/>
                  <a:pt x="7061" y="6730"/>
                  <a:pt x="7061" y="6718"/>
                </a:cubicBezTo>
                <a:lnTo>
                  <a:pt x="7061" y="6718"/>
                </a:lnTo>
                <a:cubicBezTo>
                  <a:pt x="7037" y="6727"/>
                  <a:pt x="7013" y="6730"/>
                  <a:pt x="6990" y="6730"/>
                </a:cubicBezTo>
                <a:cubicBezTo>
                  <a:pt x="6920" y="6730"/>
                  <a:pt x="6855" y="6697"/>
                  <a:pt x="6811" y="6670"/>
                </a:cubicBezTo>
                <a:cubicBezTo>
                  <a:pt x="6870" y="6646"/>
                  <a:pt x="6858" y="6670"/>
                  <a:pt x="6894" y="6611"/>
                </a:cubicBezTo>
                <a:cubicBezTo>
                  <a:pt x="6892" y="6610"/>
                  <a:pt x="6890" y="6610"/>
                  <a:pt x="6887" y="6610"/>
                </a:cubicBezTo>
                <a:cubicBezTo>
                  <a:pt x="6858" y="6610"/>
                  <a:pt x="6827" y="6674"/>
                  <a:pt x="6782" y="6674"/>
                </a:cubicBezTo>
                <a:cubicBezTo>
                  <a:pt x="6776" y="6674"/>
                  <a:pt x="6770" y="6673"/>
                  <a:pt x="6763" y="6670"/>
                </a:cubicBezTo>
                <a:cubicBezTo>
                  <a:pt x="6775" y="6622"/>
                  <a:pt x="6763" y="6575"/>
                  <a:pt x="6799" y="6515"/>
                </a:cubicBezTo>
                <a:lnTo>
                  <a:pt x="6846" y="6551"/>
                </a:lnTo>
                <a:cubicBezTo>
                  <a:pt x="6894" y="6468"/>
                  <a:pt x="6787" y="6503"/>
                  <a:pt x="6775" y="6468"/>
                </a:cubicBezTo>
                <a:lnTo>
                  <a:pt x="6811" y="6444"/>
                </a:lnTo>
                <a:cubicBezTo>
                  <a:pt x="6784" y="6425"/>
                  <a:pt x="6759" y="6420"/>
                  <a:pt x="6735" y="6420"/>
                </a:cubicBezTo>
                <a:cubicBezTo>
                  <a:pt x="6713" y="6420"/>
                  <a:pt x="6692" y="6424"/>
                  <a:pt x="6672" y="6424"/>
                </a:cubicBezTo>
                <a:cubicBezTo>
                  <a:pt x="6645" y="6424"/>
                  <a:pt x="6620" y="6417"/>
                  <a:pt x="6596" y="6384"/>
                </a:cubicBezTo>
                <a:lnTo>
                  <a:pt x="6584" y="6420"/>
                </a:lnTo>
                <a:cubicBezTo>
                  <a:pt x="6567" y="6425"/>
                  <a:pt x="6555" y="6427"/>
                  <a:pt x="6546" y="6427"/>
                </a:cubicBezTo>
                <a:cubicBezTo>
                  <a:pt x="6498" y="6427"/>
                  <a:pt x="6562" y="6360"/>
                  <a:pt x="6502" y="6360"/>
                </a:cubicBezTo>
                <a:cubicBezTo>
                  <a:pt x="6499" y="6360"/>
                  <a:pt x="6494" y="6360"/>
                  <a:pt x="6489" y="6361"/>
                </a:cubicBezTo>
                <a:lnTo>
                  <a:pt x="6549" y="6277"/>
                </a:lnTo>
                <a:cubicBezTo>
                  <a:pt x="6513" y="6265"/>
                  <a:pt x="6394" y="6265"/>
                  <a:pt x="6334" y="6230"/>
                </a:cubicBezTo>
                <a:cubicBezTo>
                  <a:pt x="6361" y="6221"/>
                  <a:pt x="6389" y="6218"/>
                  <a:pt x="6417" y="6218"/>
                </a:cubicBezTo>
                <a:cubicBezTo>
                  <a:pt x="6448" y="6218"/>
                  <a:pt x="6480" y="6221"/>
                  <a:pt x="6510" y="6221"/>
                </a:cubicBezTo>
                <a:cubicBezTo>
                  <a:pt x="6527" y="6221"/>
                  <a:pt x="6544" y="6220"/>
                  <a:pt x="6560" y="6218"/>
                </a:cubicBezTo>
                <a:cubicBezTo>
                  <a:pt x="6541" y="6198"/>
                  <a:pt x="6491" y="6164"/>
                  <a:pt x="6447" y="6164"/>
                </a:cubicBezTo>
                <a:cubicBezTo>
                  <a:pt x="6437" y="6164"/>
                  <a:pt x="6427" y="6166"/>
                  <a:pt x="6418" y="6170"/>
                </a:cubicBezTo>
                <a:cubicBezTo>
                  <a:pt x="6430" y="6170"/>
                  <a:pt x="6465" y="6170"/>
                  <a:pt x="6465" y="6194"/>
                </a:cubicBezTo>
                <a:cubicBezTo>
                  <a:pt x="6433" y="6202"/>
                  <a:pt x="6406" y="6206"/>
                  <a:pt x="6381" y="6206"/>
                </a:cubicBezTo>
                <a:cubicBezTo>
                  <a:pt x="6330" y="6206"/>
                  <a:pt x="6291" y="6190"/>
                  <a:pt x="6251" y="6158"/>
                </a:cubicBezTo>
                <a:cubicBezTo>
                  <a:pt x="6406" y="6015"/>
                  <a:pt x="6156" y="5991"/>
                  <a:pt x="6215" y="5849"/>
                </a:cubicBezTo>
                <a:cubicBezTo>
                  <a:pt x="6084" y="5813"/>
                  <a:pt x="6060" y="5646"/>
                  <a:pt x="5941" y="5563"/>
                </a:cubicBezTo>
                <a:cubicBezTo>
                  <a:pt x="5921" y="5613"/>
                  <a:pt x="5912" y="5625"/>
                  <a:pt x="5903" y="5625"/>
                </a:cubicBezTo>
                <a:cubicBezTo>
                  <a:pt x="5895" y="5625"/>
                  <a:pt x="5887" y="5614"/>
                  <a:pt x="5872" y="5614"/>
                </a:cubicBezTo>
                <a:cubicBezTo>
                  <a:pt x="5865" y="5614"/>
                  <a:pt x="5857" y="5616"/>
                  <a:pt x="5846" y="5622"/>
                </a:cubicBezTo>
                <a:cubicBezTo>
                  <a:pt x="5834" y="5622"/>
                  <a:pt x="5834" y="5634"/>
                  <a:pt x="5822" y="5646"/>
                </a:cubicBezTo>
                <a:lnTo>
                  <a:pt x="5798" y="5646"/>
                </a:lnTo>
                <a:cubicBezTo>
                  <a:pt x="5775" y="5634"/>
                  <a:pt x="5775" y="5634"/>
                  <a:pt x="5775" y="5622"/>
                </a:cubicBezTo>
                <a:lnTo>
                  <a:pt x="5763" y="5479"/>
                </a:lnTo>
                <a:cubicBezTo>
                  <a:pt x="5768" y="5460"/>
                  <a:pt x="5776" y="5457"/>
                  <a:pt x="5786" y="5457"/>
                </a:cubicBezTo>
                <a:cubicBezTo>
                  <a:pt x="5793" y="5457"/>
                  <a:pt x="5800" y="5458"/>
                  <a:pt x="5808" y="5458"/>
                </a:cubicBezTo>
                <a:cubicBezTo>
                  <a:pt x="5817" y="5458"/>
                  <a:pt x="5826" y="5456"/>
                  <a:pt x="5834" y="5444"/>
                </a:cubicBezTo>
                <a:cubicBezTo>
                  <a:pt x="5787" y="5396"/>
                  <a:pt x="5846" y="5372"/>
                  <a:pt x="5846" y="5325"/>
                </a:cubicBezTo>
                <a:lnTo>
                  <a:pt x="5870" y="5301"/>
                </a:lnTo>
                <a:cubicBezTo>
                  <a:pt x="5875" y="5300"/>
                  <a:pt x="5879" y="5299"/>
                  <a:pt x="5882" y="5299"/>
                </a:cubicBezTo>
                <a:close/>
                <a:moveTo>
                  <a:pt x="11249" y="10200"/>
                </a:moveTo>
                <a:cubicBezTo>
                  <a:pt x="11228" y="10246"/>
                  <a:pt x="11228" y="10258"/>
                  <a:pt x="11228" y="10278"/>
                </a:cubicBezTo>
                <a:cubicBezTo>
                  <a:pt x="11216" y="10290"/>
                  <a:pt x="11204" y="10290"/>
                  <a:pt x="11192" y="10290"/>
                </a:cubicBezTo>
                <a:cubicBezTo>
                  <a:pt x="11209" y="10255"/>
                  <a:pt x="11233" y="10226"/>
                  <a:pt x="11249" y="10200"/>
                </a:cubicBezTo>
                <a:close/>
                <a:moveTo>
                  <a:pt x="11990" y="10206"/>
                </a:moveTo>
                <a:cubicBezTo>
                  <a:pt x="11976" y="10220"/>
                  <a:pt x="11985" y="10225"/>
                  <a:pt x="11990" y="10230"/>
                </a:cubicBezTo>
                <a:lnTo>
                  <a:pt x="11990" y="10230"/>
                </a:lnTo>
                <a:cubicBezTo>
                  <a:pt x="11978" y="10242"/>
                  <a:pt x="11966" y="10242"/>
                  <a:pt x="11942" y="10254"/>
                </a:cubicBezTo>
                <a:cubicBezTo>
                  <a:pt x="11942" y="10254"/>
                  <a:pt x="11930" y="10254"/>
                  <a:pt x="11918" y="10266"/>
                </a:cubicBezTo>
                <a:cubicBezTo>
                  <a:pt x="11906" y="10278"/>
                  <a:pt x="11883" y="10290"/>
                  <a:pt x="11871" y="10290"/>
                </a:cubicBezTo>
                <a:cubicBezTo>
                  <a:pt x="11871" y="10278"/>
                  <a:pt x="11871" y="10278"/>
                  <a:pt x="11871" y="10278"/>
                </a:cubicBezTo>
                <a:cubicBezTo>
                  <a:pt x="11906" y="10254"/>
                  <a:pt x="11942" y="10218"/>
                  <a:pt x="11990" y="10206"/>
                </a:cubicBezTo>
                <a:close/>
                <a:moveTo>
                  <a:pt x="12073" y="10302"/>
                </a:moveTo>
                <a:cubicBezTo>
                  <a:pt x="12067" y="10307"/>
                  <a:pt x="12064" y="10310"/>
                  <a:pt x="12061" y="10310"/>
                </a:cubicBezTo>
                <a:cubicBezTo>
                  <a:pt x="12058" y="10310"/>
                  <a:pt x="12055" y="10307"/>
                  <a:pt x="12049" y="10302"/>
                </a:cubicBezTo>
                <a:close/>
                <a:moveTo>
                  <a:pt x="11921" y="10290"/>
                </a:moveTo>
                <a:cubicBezTo>
                  <a:pt x="11918" y="10291"/>
                  <a:pt x="11918" y="10294"/>
                  <a:pt x="11918" y="10302"/>
                </a:cubicBezTo>
                <a:cubicBezTo>
                  <a:pt x="11906" y="10313"/>
                  <a:pt x="11894" y="10313"/>
                  <a:pt x="11883" y="10313"/>
                </a:cubicBezTo>
                <a:lnTo>
                  <a:pt x="11918" y="10313"/>
                </a:lnTo>
                <a:cubicBezTo>
                  <a:pt x="11912" y="10319"/>
                  <a:pt x="11906" y="10322"/>
                  <a:pt x="11900" y="10322"/>
                </a:cubicBezTo>
                <a:cubicBezTo>
                  <a:pt x="11894" y="10322"/>
                  <a:pt x="11889" y="10319"/>
                  <a:pt x="11883" y="10313"/>
                </a:cubicBezTo>
                <a:cubicBezTo>
                  <a:pt x="11883" y="10313"/>
                  <a:pt x="11883" y="10313"/>
                  <a:pt x="11883" y="10302"/>
                </a:cubicBezTo>
                <a:cubicBezTo>
                  <a:pt x="11893" y="10302"/>
                  <a:pt x="11903" y="10293"/>
                  <a:pt x="11921" y="10290"/>
                </a:cubicBezTo>
                <a:close/>
                <a:moveTo>
                  <a:pt x="11488" y="10259"/>
                </a:moveTo>
                <a:cubicBezTo>
                  <a:pt x="11489" y="10259"/>
                  <a:pt x="11490" y="10261"/>
                  <a:pt x="11490" y="10266"/>
                </a:cubicBezTo>
                <a:cubicBezTo>
                  <a:pt x="11490" y="10278"/>
                  <a:pt x="11502" y="10278"/>
                  <a:pt x="11490" y="10325"/>
                </a:cubicBezTo>
                <a:lnTo>
                  <a:pt x="11454" y="10325"/>
                </a:lnTo>
                <a:cubicBezTo>
                  <a:pt x="11473" y="10296"/>
                  <a:pt x="11485" y="10259"/>
                  <a:pt x="11488" y="10259"/>
                </a:cubicBezTo>
                <a:close/>
                <a:moveTo>
                  <a:pt x="11520" y="10300"/>
                </a:moveTo>
                <a:cubicBezTo>
                  <a:pt x="11524" y="10300"/>
                  <a:pt x="11525" y="10304"/>
                  <a:pt x="11525" y="10313"/>
                </a:cubicBezTo>
                <a:cubicBezTo>
                  <a:pt x="11525" y="10313"/>
                  <a:pt x="11525" y="10325"/>
                  <a:pt x="11525" y="10325"/>
                </a:cubicBezTo>
                <a:lnTo>
                  <a:pt x="11490" y="10325"/>
                </a:lnTo>
                <a:cubicBezTo>
                  <a:pt x="11504" y="10311"/>
                  <a:pt x="11515" y="10300"/>
                  <a:pt x="11520" y="10300"/>
                </a:cubicBezTo>
                <a:close/>
                <a:moveTo>
                  <a:pt x="12109" y="10313"/>
                </a:moveTo>
                <a:cubicBezTo>
                  <a:pt x="12109" y="10313"/>
                  <a:pt x="12109" y="10325"/>
                  <a:pt x="12097" y="10325"/>
                </a:cubicBezTo>
                <a:lnTo>
                  <a:pt x="12097" y="10313"/>
                </a:lnTo>
                <a:close/>
                <a:moveTo>
                  <a:pt x="12121" y="10313"/>
                </a:moveTo>
                <a:cubicBezTo>
                  <a:pt x="12121" y="10325"/>
                  <a:pt x="12133" y="10325"/>
                  <a:pt x="12133" y="10325"/>
                </a:cubicBezTo>
                <a:lnTo>
                  <a:pt x="12121" y="10325"/>
                </a:lnTo>
                <a:cubicBezTo>
                  <a:pt x="12121" y="10325"/>
                  <a:pt x="12121" y="10325"/>
                  <a:pt x="12121" y="10313"/>
                </a:cubicBezTo>
                <a:close/>
                <a:moveTo>
                  <a:pt x="13895" y="10325"/>
                </a:moveTo>
                <a:lnTo>
                  <a:pt x="13879" y="10331"/>
                </a:lnTo>
                <a:lnTo>
                  <a:pt x="13879" y="10331"/>
                </a:lnTo>
                <a:cubicBezTo>
                  <a:pt x="13882" y="10330"/>
                  <a:pt x="13887" y="10329"/>
                  <a:pt x="13895" y="10325"/>
                </a:cubicBezTo>
                <a:close/>
                <a:moveTo>
                  <a:pt x="12097" y="10325"/>
                </a:moveTo>
                <a:lnTo>
                  <a:pt x="12097" y="10325"/>
                </a:lnTo>
                <a:cubicBezTo>
                  <a:pt x="12097" y="10331"/>
                  <a:pt x="12094" y="10334"/>
                  <a:pt x="12091" y="10337"/>
                </a:cubicBezTo>
                <a:lnTo>
                  <a:pt x="12097" y="10325"/>
                </a:lnTo>
                <a:close/>
                <a:moveTo>
                  <a:pt x="12109" y="10325"/>
                </a:moveTo>
                <a:cubicBezTo>
                  <a:pt x="12121" y="10337"/>
                  <a:pt x="12109" y="10337"/>
                  <a:pt x="12109" y="10337"/>
                </a:cubicBezTo>
                <a:cubicBezTo>
                  <a:pt x="12109" y="10337"/>
                  <a:pt x="12109" y="10337"/>
                  <a:pt x="12109" y="10325"/>
                </a:cubicBezTo>
                <a:close/>
                <a:moveTo>
                  <a:pt x="13871" y="10325"/>
                </a:moveTo>
                <a:lnTo>
                  <a:pt x="13859" y="10337"/>
                </a:lnTo>
                <a:lnTo>
                  <a:pt x="13879" y="10331"/>
                </a:lnTo>
                <a:lnTo>
                  <a:pt x="13879" y="10331"/>
                </a:lnTo>
                <a:cubicBezTo>
                  <a:pt x="13879" y="10331"/>
                  <a:pt x="13878" y="10331"/>
                  <a:pt x="13878" y="10331"/>
                </a:cubicBezTo>
                <a:cubicBezTo>
                  <a:pt x="13871" y="10331"/>
                  <a:pt x="13871" y="10325"/>
                  <a:pt x="13871" y="10325"/>
                </a:cubicBezTo>
                <a:close/>
                <a:moveTo>
                  <a:pt x="13847" y="10337"/>
                </a:moveTo>
                <a:cubicBezTo>
                  <a:pt x="13838" y="10342"/>
                  <a:pt x="13832" y="10347"/>
                  <a:pt x="13828" y="10352"/>
                </a:cubicBezTo>
                <a:lnTo>
                  <a:pt x="13828" y="10352"/>
                </a:lnTo>
                <a:cubicBezTo>
                  <a:pt x="13835" y="10346"/>
                  <a:pt x="13841" y="10341"/>
                  <a:pt x="13847" y="10337"/>
                </a:cubicBezTo>
                <a:close/>
                <a:moveTo>
                  <a:pt x="11561" y="10361"/>
                </a:moveTo>
                <a:cubicBezTo>
                  <a:pt x="11561" y="10361"/>
                  <a:pt x="11561" y="10373"/>
                  <a:pt x="11549" y="10373"/>
                </a:cubicBezTo>
                <a:lnTo>
                  <a:pt x="11561" y="10361"/>
                </a:lnTo>
                <a:close/>
                <a:moveTo>
                  <a:pt x="12037" y="10313"/>
                </a:moveTo>
                <a:cubicBezTo>
                  <a:pt x="12025" y="10337"/>
                  <a:pt x="12025" y="10349"/>
                  <a:pt x="12014" y="10373"/>
                </a:cubicBezTo>
                <a:lnTo>
                  <a:pt x="12002" y="10373"/>
                </a:lnTo>
                <a:lnTo>
                  <a:pt x="12014" y="10361"/>
                </a:lnTo>
                <a:cubicBezTo>
                  <a:pt x="12014" y="10354"/>
                  <a:pt x="12012" y="10351"/>
                  <a:pt x="12011" y="10351"/>
                </a:cubicBezTo>
                <a:cubicBezTo>
                  <a:pt x="12007" y="10351"/>
                  <a:pt x="12002" y="10365"/>
                  <a:pt x="12002" y="10373"/>
                </a:cubicBezTo>
                <a:lnTo>
                  <a:pt x="11990" y="10373"/>
                </a:lnTo>
                <a:cubicBezTo>
                  <a:pt x="12002" y="10349"/>
                  <a:pt x="12002" y="10349"/>
                  <a:pt x="12014" y="10313"/>
                </a:cubicBezTo>
                <a:cubicBezTo>
                  <a:pt x="12014" y="10313"/>
                  <a:pt x="12014" y="10329"/>
                  <a:pt x="12020" y="10329"/>
                </a:cubicBezTo>
                <a:cubicBezTo>
                  <a:pt x="12021" y="10329"/>
                  <a:pt x="12023" y="10328"/>
                  <a:pt x="12025" y="10325"/>
                </a:cubicBezTo>
                <a:cubicBezTo>
                  <a:pt x="12025" y="10325"/>
                  <a:pt x="12025" y="10313"/>
                  <a:pt x="12025" y="10313"/>
                </a:cubicBezTo>
                <a:close/>
                <a:moveTo>
                  <a:pt x="11372" y="10300"/>
                </a:moveTo>
                <a:cubicBezTo>
                  <a:pt x="11378" y="10300"/>
                  <a:pt x="11383" y="10303"/>
                  <a:pt x="11383" y="10313"/>
                </a:cubicBezTo>
                <a:cubicBezTo>
                  <a:pt x="11347" y="10373"/>
                  <a:pt x="11347" y="10385"/>
                  <a:pt x="11359" y="10385"/>
                </a:cubicBezTo>
                <a:cubicBezTo>
                  <a:pt x="11347" y="10385"/>
                  <a:pt x="11347" y="10397"/>
                  <a:pt x="11347" y="10397"/>
                </a:cubicBezTo>
                <a:lnTo>
                  <a:pt x="11347" y="10397"/>
                </a:lnTo>
                <a:cubicBezTo>
                  <a:pt x="11347" y="10373"/>
                  <a:pt x="11359" y="10325"/>
                  <a:pt x="11371" y="10325"/>
                </a:cubicBezTo>
                <a:cubicBezTo>
                  <a:pt x="11371" y="10313"/>
                  <a:pt x="11359" y="10313"/>
                  <a:pt x="11347" y="10313"/>
                </a:cubicBezTo>
                <a:cubicBezTo>
                  <a:pt x="11354" y="10307"/>
                  <a:pt x="11365" y="10300"/>
                  <a:pt x="11372" y="10300"/>
                </a:cubicBezTo>
                <a:close/>
                <a:moveTo>
                  <a:pt x="8665" y="10378"/>
                </a:moveTo>
                <a:lnTo>
                  <a:pt x="8656" y="10397"/>
                </a:lnTo>
                <a:cubicBezTo>
                  <a:pt x="8660" y="10393"/>
                  <a:pt x="8663" y="10385"/>
                  <a:pt x="8665" y="10378"/>
                </a:cubicBezTo>
                <a:close/>
                <a:moveTo>
                  <a:pt x="11578" y="10355"/>
                </a:moveTo>
                <a:cubicBezTo>
                  <a:pt x="11578" y="10355"/>
                  <a:pt x="11577" y="10361"/>
                  <a:pt x="11573" y="10373"/>
                </a:cubicBezTo>
                <a:cubicBezTo>
                  <a:pt x="11573" y="10373"/>
                  <a:pt x="11573" y="10385"/>
                  <a:pt x="11561" y="10397"/>
                </a:cubicBezTo>
                <a:cubicBezTo>
                  <a:pt x="11569" y="10374"/>
                  <a:pt x="11577" y="10355"/>
                  <a:pt x="11578" y="10355"/>
                </a:cubicBezTo>
                <a:close/>
                <a:moveTo>
                  <a:pt x="11990" y="10397"/>
                </a:moveTo>
                <a:lnTo>
                  <a:pt x="11990" y="10397"/>
                </a:lnTo>
                <a:cubicBezTo>
                  <a:pt x="11987" y="10401"/>
                  <a:pt x="11985" y="10407"/>
                  <a:pt x="11981" y="10413"/>
                </a:cubicBezTo>
                <a:lnTo>
                  <a:pt x="11981" y="10413"/>
                </a:lnTo>
                <a:cubicBezTo>
                  <a:pt x="11985" y="10412"/>
                  <a:pt x="11990" y="10404"/>
                  <a:pt x="11990" y="10397"/>
                </a:cubicBezTo>
                <a:close/>
                <a:moveTo>
                  <a:pt x="12156" y="10421"/>
                </a:moveTo>
                <a:cubicBezTo>
                  <a:pt x="12156" y="10425"/>
                  <a:pt x="12158" y="10427"/>
                  <a:pt x="12160" y="10429"/>
                </a:cubicBezTo>
                <a:lnTo>
                  <a:pt x="12160" y="10429"/>
                </a:lnTo>
                <a:cubicBezTo>
                  <a:pt x="12156" y="10426"/>
                  <a:pt x="12156" y="10421"/>
                  <a:pt x="12156" y="10421"/>
                </a:cubicBezTo>
                <a:close/>
                <a:moveTo>
                  <a:pt x="12160" y="10429"/>
                </a:moveTo>
                <a:lnTo>
                  <a:pt x="12160" y="10429"/>
                </a:lnTo>
                <a:cubicBezTo>
                  <a:pt x="12161" y="10431"/>
                  <a:pt x="12164" y="10432"/>
                  <a:pt x="12168" y="10432"/>
                </a:cubicBezTo>
                <a:cubicBezTo>
                  <a:pt x="12168" y="10432"/>
                  <a:pt x="12163" y="10432"/>
                  <a:pt x="12160" y="10429"/>
                </a:cubicBezTo>
                <a:close/>
                <a:moveTo>
                  <a:pt x="12216" y="10409"/>
                </a:moveTo>
                <a:cubicBezTo>
                  <a:pt x="12180" y="10409"/>
                  <a:pt x="12180" y="10421"/>
                  <a:pt x="12204" y="10432"/>
                </a:cubicBezTo>
                <a:cubicBezTo>
                  <a:pt x="12199" y="10435"/>
                  <a:pt x="12194" y="10436"/>
                  <a:pt x="12191" y="10436"/>
                </a:cubicBezTo>
                <a:cubicBezTo>
                  <a:pt x="12185" y="10436"/>
                  <a:pt x="12181" y="10433"/>
                  <a:pt x="12175" y="10433"/>
                </a:cubicBezTo>
                <a:cubicBezTo>
                  <a:pt x="12171" y="10433"/>
                  <a:pt x="12165" y="10436"/>
                  <a:pt x="12156" y="10444"/>
                </a:cubicBezTo>
                <a:cubicBezTo>
                  <a:pt x="12156" y="10432"/>
                  <a:pt x="12156" y="10432"/>
                  <a:pt x="12156" y="10421"/>
                </a:cubicBezTo>
                <a:cubicBezTo>
                  <a:pt x="12156" y="10421"/>
                  <a:pt x="12156" y="10409"/>
                  <a:pt x="12156" y="10409"/>
                </a:cubicBezTo>
                <a:close/>
                <a:moveTo>
                  <a:pt x="12954" y="10361"/>
                </a:moveTo>
                <a:cubicBezTo>
                  <a:pt x="12954" y="10373"/>
                  <a:pt x="12966" y="10373"/>
                  <a:pt x="12978" y="10373"/>
                </a:cubicBezTo>
                <a:cubicBezTo>
                  <a:pt x="12942" y="10397"/>
                  <a:pt x="12895" y="10432"/>
                  <a:pt x="12871" y="10444"/>
                </a:cubicBezTo>
                <a:cubicBezTo>
                  <a:pt x="12871" y="10432"/>
                  <a:pt x="12895" y="10409"/>
                  <a:pt x="12930" y="10385"/>
                </a:cubicBezTo>
                <a:cubicBezTo>
                  <a:pt x="12930" y="10385"/>
                  <a:pt x="12930" y="10373"/>
                  <a:pt x="12942" y="10373"/>
                </a:cubicBezTo>
                <a:cubicBezTo>
                  <a:pt x="12942" y="10361"/>
                  <a:pt x="12954" y="10361"/>
                  <a:pt x="12954" y="10361"/>
                </a:cubicBezTo>
                <a:close/>
                <a:moveTo>
                  <a:pt x="12240" y="10444"/>
                </a:moveTo>
                <a:cubicBezTo>
                  <a:pt x="12234" y="10450"/>
                  <a:pt x="12231" y="10453"/>
                  <a:pt x="12229" y="10453"/>
                </a:cubicBezTo>
                <a:cubicBezTo>
                  <a:pt x="12228" y="10453"/>
                  <a:pt x="12228" y="10450"/>
                  <a:pt x="12228" y="10444"/>
                </a:cubicBezTo>
                <a:close/>
                <a:moveTo>
                  <a:pt x="11561" y="10397"/>
                </a:moveTo>
                <a:lnTo>
                  <a:pt x="11561" y="10397"/>
                </a:lnTo>
                <a:cubicBezTo>
                  <a:pt x="11573" y="10409"/>
                  <a:pt x="11573" y="10409"/>
                  <a:pt x="11585" y="10409"/>
                </a:cubicBezTo>
                <a:cubicBezTo>
                  <a:pt x="11585" y="10421"/>
                  <a:pt x="11585" y="10444"/>
                  <a:pt x="11585" y="10444"/>
                </a:cubicBezTo>
                <a:cubicBezTo>
                  <a:pt x="11575" y="10457"/>
                  <a:pt x="11569" y="10462"/>
                  <a:pt x="11565" y="10462"/>
                </a:cubicBezTo>
                <a:cubicBezTo>
                  <a:pt x="11555" y="10462"/>
                  <a:pt x="11561" y="10423"/>
                  <a:pt x="11561" y="10397"/>
                </a:cubicBezTo>
                <a:close/>
                <a:moveTo>
                  <a:pt x="8672" y="10326"/>
                </a:moveTo>
                <a:cubicBezTo>
                  <a:pt x="8676" y="10326"/>
                  <a:pt x="8680" y="10334"/>
                  <a:pt x="8680" y="10361"/>
                </a:cubicBezTo>
                <a:cubicBezTo>
                  <a:pt x="8678" y="10359"/>
                  <a:pt x="8677" y="10359"/>
                  <a:pt x="8675" y="10359"/>
                </a:cubicBezTo>
                <a:cubicBezTo>
                  <a:pt x="8671" y="10359"/>
                  <a:pt x="8668" y="10368"/>
                  <a:pt x="8665" y="10378"/>
                </a:cubicBezTo>
                <a:lnTo>
                  <a:pt x="8665" y="10378"/>
                </a:lnTo>
                <a:lnTo>
                  <a:pt x="8668" y="10373"/>
                </a:lnTo>
                <a:lnTo>
                  <a:pt x="8668" y="10373"/>
                </a:lnTo>
                <a:cubicBezTo>
                  <a:pt x="8668" y="10467"/>
                  <a:pt x="8644" y="10398"/>
                  <a:pt x="8632" y="10466"/>
                </a:cubicBezTo>
                <a:lnTo>
                  <a:pt x="8632" y="10466"/>
                </a:lnTo>
                <a:cubicBezTo>
                  <a:pt x="8634" y="10423"/>
                  <a:pt x="8645" y="10381"/>
                  <a:pt x="8656" y="10349"/>
                </a:cubicBezTo>
                <a:cubicBezTo>
                  <a:pt x="8656" y="10349"/>
                  <a:pt x="8665" y="10326"/>
                  <a:pt x="8672" y="10326"/>
                </a:cubicBezTo>
                <a:close/>
                <a:moveTo>
                  <a:pt x="11623" y="10401"/>
                </a:moveTo>
                <a:cubicBezTo>
                  <a:pt x="11628" y="10401"/>
                  <a:pt x="11633" y="10407"/>
                  <a:pt x="11633" y="10421"/>
                </a:cubicBezTo>
                <a:cubicBezTo>
                  <a:pt x="11621" y="10444"/>
                  <a:pt x="11621" y="10456"/>
                  <a:pt x="11609" y="10456"/>
                </a:cubicBezTo>
                <a:cubicBezTo>
                  <a:pt x="11609" y="10456"/>
                  <a:pt x="11597" y="10468"/>
                  <a:pt x="11597" y="10468"/>
                </a:cubicBezTo>
                <a:cubicBezTo>
                  <a:pt x="11597" y="10456"/>
                  <a:pt x="11609" y="10456"/>
                  <a:pt x="11609" y="10432"/>
                </a:cubicBezTo>
                <a:cubicBezTo>
                  <a:pt x="11609" y="10421"/>
                  <a:pt x="11609" y="10409"/>
                  <a:pt x="11609" y="10409"/>
                </a:cubicBezTo>
                <a:cubicBezTo>
                  <a:pt x="11614" y="10404"/>
                  <a:pt x="11619" y="10401"/>
                  <a:pt x="11623" y="10401"/>
                </a:cubicBezTo>
                <a:close/>
                <a:moveTo>
                  <a:pt x="12252" y="10444"/>
                </a:moveTo>
                <a:cubicBezTo>
                  <a:pt x="12264" y="10456"/>
                  <a:pt x="12275" y="10468"/>
                  <a:pt x="12252" y="10468"/>
                </a:cubicBezTo>
                <a:lnTo>
                  <a:pt x="12240" y="10468"/>
                </a:lnTo>
                <a:cubicBezTo>
                  <a:pt x="12240" y="10456"/>
                  <a:pt x="12252" y="10456"/>
                  <a:pt x="12252" y="10444"/>
                </a:cubicBezTo>
                <a:close/>
                <a:moveTo>
                  <a:pt x="12002" y="10397"/>
                </a:moveTo>
                <a:cubicBezTo>
                  <a:pt x="11978" y="10444"/>
                  <a:pt x="11966" y="10480"/>
                  <a:pt x="11942" y="10492"/>
                </a:cubicBezTo>
                <a:cubicBezTo>
                  <a:pt x="11952" y="10473"/>
                  <a:pt x="11969" y="10439"/>
                  <a:pt x="11981" y="10413"/>
                </a:cubicBezTo>
                <a:lnTo>
                  <a:pt x="11981" y="10413"/>
                </a:lnTo>
                <a:cubicBezTo>
                  <a:pt x="11981" y="10414"/>
                  <a:pt x="11981" y="10414"/>
                  <a:pt x="11980" y="10414"/>
                </a:cubicBezTo>
                <a:cubicBezTo>
                  <a:pt x="11979" y="10414"/>
                  <a:pt x="11978" y="10412"/>
                  <a:pt x="11978" y="10409"/>
                </a:cubicBezTo>
                <a:lnTo>
                  <a:pt x="11978" y="10397"/>
                </a:lnTo>
                <a:close/>
                <a:moveTo>
                  <a:pt x="11728" y="10411"/>
                </a:moveTo>
                <a:cubicBezTo>
                  <a:pt x="11734" y="10411"/>
                  <a:pt x="11714" y="10479"/>
                  <a:pt x="11726" y="10479"/>
                </a:cubicBezTo>
                <a:cubicBezTo>
                  <a:pt x="11728" y="10479"/>
                  <a:pt x="11731" y="10478"/>
                  <a:pt x="11734" y="10474"/>
                </a:cubicBezTo>
                <a:lnTo>
                  <a:pt x="11734" y="10474"/>
                </a:lnTo>
                <a:cubicBezTo>
                  <a:pt x="11724" y="10487"/>
                  <a:pt x="11716" y="10506"/>
                  <a:pt x="11716" y="10516"/>
                </a:cubicBezTo>
                <a:cubicBezTo>
                  <a:pt x="11704" y="10504"/>
                  <a:pt x="11680" y="10480"/>
                  <a:pt x="11668" y="10468"/>
                </a:cubicBezTo>
                <a:cubicBezTo>
                  <a:pt x="11674" y="10462"/>
                  <a:pt x="11680" y="10459"/>
                  <a:pt x="11686" y="10459"/>
                </a:cubicBezTo>
                <a:cubicBezTo>
                  <a:pt x="11692" y="10459"/>
                  <a:pt x="11698" y="10462"/>
                  <a:pt x="11704" y="10468"/>
                </a:cubicBezTo>
                <a:lnTo>
                  <a:pt x="11704" y="10456"/>
                </a:lnTo>
                <a:cubicBezTo>
                  <a:pt x="11719" y="10423"/>
                  <a:pt x="11726" y="10411"/>
                  <a:pt x="11728" y="10411"/>
                </a:cubicBezTo>
                <a:close/>
                <a:moveTo>
                  <a:pt x="9085" y="10468"/>
                </a:moveTo>
                <a:cubicBezTo>
                  <a:pt x="9085" y="10480"/>
                  <a:pt x="9085" y="10504"/>
                  <a:pt x="9097" y="10528"/>
                </a:cubicBezTo>
                <a:cubicBezTo>
                  <a:pt x="9085" y="10516"/>
                  <a:pt x="9073" y="10516"/>
                  <a:pt x="9073" y="10516"/>
                </a:cubicBezTo>
                <a:cubicBezTo>
                  <a:pt x="9073" y="10492"/>
                  <a:pt x="9085" y="10468"/>
                  <a:pt x="9085" y="10468"/>
                </a:cubicBezTo>
                <a:close/>
                <a:moveTo>
                  <a:pt x="13121" y="10492"/>
                </a:moveTo>
                <a:cubicBezTo>
                  <a:pt x="13121" y="10492"/>
                  <a:pt x="13121" y="10504"/>
                  <a:pt x="13121" y="10516"/>
                </a:cubicBezTo>
                <a:cubicBezTo>
                  <a:pt x="13109" y="10516"/>
                  <a:pt x="13097" y="10516"/>
                  <a:pt x="13085" y="10528"/>
                </a:cubicBezTo>
                <a:cubicBezTo>
                  <a:pt x="13097" y="10516"/>
                  <a:pt x="13109" y="10504"/>
                  <a:pt x="13121" y="10492"/>
                </a:cubicBezTo>
                <a:close/>
                <a:moveTo>
                  <a:pt x="12799" y="10504"/>
                </a:moveTo>
                <a:cubicBezTo>
                  <a:pt x="12787" y="10504"/>
                  <a:pt x="12799" y="10516"/>
                  <a:pt x="12764" y="10552"/>
                </a:cubicBezTo>
                <a:cubicBezTo>
                  <a:pt x="12752" y="10552"/>
                  <a:pt x="12752" y="10540"/>
                  <a:pt x="12740" y="10528"/>
                </a:cubicBezTo>
                <a:cubicBezTo>
                  <a:pt x="12764" y="10516"/>
                  <a:pt x="12776" y="10504"/>
                  <a:pt x="12787" y="10504"/>
                </a:cubicBezTo>
                <a:close/>
                <a:moveTo>
                  <a:pt x="12813" y="10541"/>
                </a:moveTo>
                <a:cubicBezTo>
                  <a:pt x="12815" y="10541"/>
                  <a:pt x="12815" y="10544"/>
                  <a:pt x="12811" y="10552"/>
                </a:cubicBezTo>
                <a:cubicBezTo>
                  <a:pt x="12799" y="10563"/>
                  <a:pt x="12799" y="10563"/>
                  <a:pt x="12787" y="10575"/>
                </a:cubicBezTo>
                <a:cubicBezTo>
                  <a:pt x="12776" y="10575"/>
                  <a:pt x="12776" y="10563"/>
                  <a:pt x="12764" y="10563"/>
                </a:cubicBezTo>
                <a:cubicBezTo>
                  <a:pt x="12788" y="10555"/>
                  <a:pt x="12807" y="10541"/>
                  <a:pt x="12813" y="10541"/>
                </a:cubicBezTo>
                <a:close/>
                <a:moveTo>
                  <a:pt x="11644" y="10468"/>
                </a:moveTo>
                <a:lnTo>
                  <a:pt x="11644" y="10468"/>
                </a:lnTo>
                <a:cubicBezTo>
                  <a:pt x="11668" y="10599"/>
                  <a:pt x="11633" y="10480"/>
                  <a:pt x="11644" y="10611"/>
                </a:cubicBezTo>
                <a:lnTo>
                  <a:pt x="11644" y="10623"/>
                </a:lnTo>
                <a:lnTo>
                  <a:pt x="11633" y="10623"/>
                </a:lnTo>
                <a:cubicBezTo>
                  <a:pt x="11633" y="10623"/>
                  <a:pt x="11644" y="10623"/>
                  <a:pt x="11644" y="10611"/>
                </a:cubicBezTo>
                <a:cubicBezTo>
                  <a:pt x="11633" y="10611"/>
                  <a:pt x="11633" y="10623"/>
                  <a:pt x="11633" y="10623"/>
                </a:cubicBezTo>
                <a:cubicBezTo>
                  <a:pt x="11621" y="10623"/>
                  <a:pt x="11621" y="10623"/>
                  <a:pt x="11621" y="10611"/>
                </a:cubicBezTo>
                <a:cubicBezTo>
                  <a:pt x="11621" y="10611"/>
                  <a:pt x="11621" y="10611"/>
                  <a:pt x="11621" y="10599"/>
                </a:cubicBezTo>
                <a:cubicBezTo>
                  <a:pt x="11633" y="10599"/>
                  <a:pt x="11644" y="10599"/>
                  <a:pt x="11633" y="10552"/>
                </a:cubicBezTo>
                <a:lnTo>
                  <a:pt x="11633" y="10552"/>
                </a:lnTo>
                <a:cubicBezTo>
                  <a:pt x="11633" y="10552"/>
                  <a:pt x="11633" y="10563"/>
                  <a:pt x="11621" y="10563"/>
                </a:cubicBezTo>
                <a:cubicBezTo>
                  <a:pt x="11633" y="10540"/>
                  <a:pt x="11633" y="10504"/>
                  <a:pt x="11633" y="10480"/>
                </a:cubicBezTo>
                <a:lnTo>
                  <a:pt x="11633" y="10480"/>
                </a:lnTo>
                <a:cubicBezTo>
                  <a:pt x="11621" y="10516"/>
                  <a:pt x="11609" y="10540"/>
                  <a:pt x="11609" y="10575"/>
                </a:cubicBezTo>
                <a:cubicBezTo>
                  <a:pt x="11597" y="10540"/>
                  <a:pt x="11585" y="10504"/>
                  <a:pt x="11585" y="10504"/>
                </a:cubicBezTo>
                <a:lnTo>
                  <a:pt x="11597" y="10504"/>
                </a:lnTo>
                <a:cubicBezTo>
                  <a:pt x="11609" y="10504"/>
                  <a:pt x="11621" y="10504"/>
                  <a:pt x="11621" y="10492"/>
                </a:cubicBezTo>
                <a:cubicBezTo>
                  <a:pt x="11621" y="10492"/>
                  <a:pt x="11621" y="10492"/>
                  <a:pt x="11633" y="10480"/>
                </a:cubicBezTo>
                <a:lnTo>
                  <a:pt x="11633" y="10480"/>
                </a:lnTo>
                <a:cubicBezTo>
                  <a:pt x="11633" y="10480"/>
                  <a:pt x="11633" y="10480"/>
                  <a:pt x="11633" y="10480"/>
                </a:cubicBezTo>
                <a:cubicBezTo>
                  <a:pt x="11633" y="10480"/>
                  <a:pt x="11644" y="10480"/>
                  <a:pt x="11644" y="10468"/>
                </a:cubicBezTo>
                <a:close/>
                <a:moveTo>
                  <a:pt x="12275" y="10623"/>
                </a:moveTo>
                <a:cubicBezTo>
                  <a:pt x="12275" y="10623"/>
                  <a:pt x="12275" y="10635"/>
                  <a:pt x="12275" y="10635"/>
                </a:cubicBezTo>
                <a:lnTo>
                  <a:pt x="12264" y="10635"/>
                </a:lnTo>
                <a:lnTo>
                  <a:pt x="12275" y="10623"/>
                </a:lnTo>
                <a:close/>
                <a:moveTo>
                  <a:pt x="12811" y="10623"/>
                </a:moveTo>
                <a:cubicBezTo>
                  <a:pt x="12799" y="10623"/>
                  <a:pt x="12799" y="10635"/>
                  <a:pt x="12799" y="10635"/>
                </a:cubicBezTo>
                <a:cubicBezTo>
                  <a:pt x="12799" y="10635"/>
                  <a:pt x="12799" y="10623"/>
                  <a:pt x="12799" y="10623"/>
                </a:cubicBezTo>
                <a:close/>
                <a:moveTo>
                  <a:pt x="12823" y="10623"/>
                </a:moveTo>
                <a:cubicBezTo>
                  <a:pt x="12823" y="10623"/>
                  <a:pt x="12823" y="10635"/>
                  <a:pt x="12823" y="10635"/>
                </a:cubicBezTo>
                <a:cubicBezTo>
                  <a:pt x="12823" y="10635"/>
                  <a:pt x="12811" y="10647"/>
                  <a:pt x="12811" y="10647"/>
                </a:cubicBezTo>
                <a:cubicBezTo>
                  <a:pt x="12811" y="10647"/>
                  <a:pt x="12811" y="10635"/>
                  <a:pt x="12811" y="10635"/>
                </a:cubicBezTo>
                <a:cubicBezTo>
                  <a:pt x="12811" y="10635"/>
                  <a:pt x="12811" y="10635"/>
                  <a:pt x="12823" y="10623"/>
                </a:cubicBezTo>
                <a:close/>
                <a:moveTo>
                  <a:pt x="12323" y="10647"/>
                </a:moveTo>
                <a:cubicBezTo>
                  <a:pt x="12323" y="10647"/>
                  <a:pt x="12335" y="10659"/>
                  <a:pt x="12335" y="10659"/>
                </a:cubicBezTo>
                <a:cubicBezTo>
                  <a:pt x="12335" y="10659"/>
                  <a:pt x="12335" y="10659"/>
                  <a:pt x="12335" y="10671"/>
                </a:cubicBezTo>
                <a:cubicBezTo>
                  <a:pt x="12323" y="10659"/>
                  <a:pt x="12323" y="10659"/>
                  <a:pt x="12311" y="10659"/>
                </a:cubicBezTo>
                <a:cubicBezTo>
                  <a:pt x="12311" y="10659"/>
                  <a:pt x="12323" y="10647"/>
                  <a:pt x="12323" y="10647"/>
                </a:cubicBezTo>
                <a:close/>
                <a:moveTo>
                  <a:pt x="11990" y="10683"/>
                </a:moveTo>
                <a:lnTo>
                  <a:pt x="11998" y="10693"/>
                </a:lnTo>
                <a:lnTo>
                  <a:pt x="11998" y="10693"/>
                </a:lnTo>
                <a:cubicBezTo>
                  <a:pt x="11996" y="10689"/>
                  <a:pt x="11993" y="10686"/>
                  <a:pt x="11990" y="10683"/>
                </a:cubicBezTo>
                <a:close/>
                <a:moveTo>
                  <a:pt x="11811" y="10492"/>
                </a:moveTo>
                <a:lnTo>
                  <a:pt x="11787" y="10516"/>
                </a:lnTo>
                <a:cubicBezTo>
                  <a:pt x="11787" y="10552"/>
                  <a:pt x="11811" y="10552"/>
                  <a:pt x="11823" y="10575"/>
                </a:cubicBezTo>
                <a:cubicBezTo>
                  <a:pt x="11835" y="10540"/>
                  <a:pt x="11847" y="10552"/>
                  <a:pt x="11859" y="10504"/>
                </a:cubicBezTo>
                <a:lnTo>
                  <a:pt x="11859" y="10504"/>
                </a:lnTo>
                <a:cubicBezTo>
                  <a:pt x="11844" y="10565"/>
                  <a:pt x="11849" y="10583"/>
                  <a:pt x="11863" y="10583"/>
                </a:cubicBezTo>
                <a:cubicBezTo>
                  <a:pt x="11881" y="10583"/>
                  <a:pt x="11916" y="10547"/>
                  <a:pt x="11934" y="10547"/>
                </a:cubicBezTo>
                <a:cubicBezTo>
                  <a:pt x="11946" y="10547"/>
                  <a:pt x="11952" y="10562"/>
                  <a:pt x="11942" y="10611"/>
                </a:cubicBezTo>
                <a:cubicBezTo>
                  <a:pt x="11942" y="10611"/>
                  <a:pt x="11930" y="10611"/>
                  <a:pt x="11930" y="10623"/>
                </a:cubicBezTo>
                <a:cubicBezTo>
                  <a:pt x="11918" y="10623"/>
                  <a:pt x="11918" y="10623"/>
                  <a:pt x="11918" y="10635"/>
                </a:cubicBezTo>
                <a:lnTo>
                  <a:pt x="11906" y="10694"/>
                </a:lnTo>
                <a:cubicBezTo>
                  <a:pt x="11894" y="10671"/>
                  <a:pt x="11883" y="10659"/>
                  <a:pt x="11871" y="10647"/>
                </a:cubicBezTo>
                <a:cubicBezTo>
                  <a:pt x="11856" y="10624"/>
                  <a:pt x="11850" y="10616"/>
                  <a:pt x="11845" y="10616"/>
                </a:cubicBezTo>
                <a:cubicBezTo>
                  <a:pt x="11842" y="10616"/>
                  <a:pt x="11839" y="10619"/>
                  <a:pt x="11835" y="10623"/>
                </a:cubicBezTo>
                <a:cubicBezTo>
                  <a:pt x="11823" y="10611"/>
                  <a:pt x="11799" y="10599"/>
                  <a:pt x="11752" y="10528"/>
                </a:cubicBezTo>
                <a:cubicBezTo>
                  <a:pt x="11775" y="10516"/>
                  <a:pt x="11787" y="10504"/>
                  <a:pt x="11811" y="10492"/>
                </a:cubicBezTo>
                <a:close/>
                <a:moveTo>
                  <a:pt x="12371" y="10671"/>
                </a:moveTo>
                <a:cubicBezTo>
                  <a:pt x="12371" y="10683"/>
                  <a:pt x="12383" y="10683"/>
                  <a:pt x="12383" y="10683"/>
                </a:cubicBezTo>
                <a:cubicBezTo>
                  <a:pt x="12383" y="10694"/>
                  <a:pt x="12383" y="10694"/>
                  <a:pt x="12383" y="10694"/>
                </a:cubicBezTo>
                <a:cubicBezTo>
                  <a:pt x="12371" y="10694"/>
                  <a:pt x="12371" y="10683"/>
                  <a:pt x="12359" y="10683"/>
                </a:cubicBezTo>
                <a:lnTo>
                  <a:pt x="12347" y="10683"/>
                </a:lnTo>
                <a:cubicBezTo>
                  <a:pt x="12347" y="10671"/>
                  <a:pt x="12347" y="10671"/>
                  <a:pt x="12359" y="10671"/>
                </a:cubicBezTo>
                <a:lnTo>
                  <a:pt x="12359" y="10683"/>
                </a:lnTo>
                <a:lnTo>
                  <a:pt x="12371" y="10671"/>
                </a:lnTo>
                <a:close/>
                <a:moveTo>
                  <a:pt x="12168" y="10575"/>
                </a:moveTo>
                <a:cubicBezTo>
                  <a:pt x="12121" y="10647"/>
                  <a:pt x="12144" y="10623"/>
                  <a:pt x="12109" y="10694"/>
                </a:cubicBezTo>
                <a:cubicBezTo>
                  <a:pt x="12109" y="10694"/>
                  <a:pt x="12109" y="10706"/>
                  <a:pt x="12109" y="10706"/>
                </a:cubicBezTo>
                <a:cubicBezTo>
                  <a:pt x="12085" y="10683"/>
                  <a:pt x="12073" y="10671"/>
                  <a:pt x="12073" y="10671"/>
                </a:cubicBezTo>
                <a:cubicBezTo>
                  <a:pt x="12111" y="10610"/>
                  <a:pt x="12125" y="10600"/>
                  <a:pt x="12132" y="10600"/>
                </a:cubicBezTo>
                <a:cubicBezTo>
                  <a:pt x="12136" y="10600"/>
                  <a:pt x="12138" y="10603"/>
                  <a:pt x="12142" y="10603"/>
                </a:cubicBezTo>
                <a:cubicBezTo>
                  <a:pt x="12146" y="10603"/>
                  <a:pt x="12153" y="10598"/>
                  <a:pt x="12168" y="10575"/>
                </a:cubicBezTo>
                <a:close/>
                <a:moveTo>
                  <a:pt x="12275" y="10694"/>
                </a:moveTo>
                <a:lnTo>
                  <a:pt x="12275" y="10694"/>
                </a:lnTo>
                <a:cubicBezTo>
                  <a:pt x="12286" y="10705"/>
                  <a:pt x="12296" y="10715"/>
                  <a:pt x="12306" y="10718"/>
                </a:cubicBezTo>
                <a:lnTo>
                  <a:pt x="12306" y="10718"/>
                </a:lnTo>
                <a:lnTo>
                  <a:pt x="12275" y="10694"/>
                </a:lnTo>
                <a:close/>
                <a:moveTo>
                  <a:pt x="12359" y="10706"/>
                </a:moveTo>
                <a:cubicBezTo>
                  <a:pt x="12347" y="10718"/>
                  <a:pt x="12347" y="10718"/>
                  <a:pt x="12347" y="10718"/>
                </a:cubicBezTo>
                <a:lnTo>
                  <a:pt x="12347" y="10706"/>
                </a:lnTo>
                <a:close/>
                <a:moveTo>
                  <a:pt x="12320" y="10728"/>
                </a:moveTo>
                <a:cubicBezTo>
                  <a:pt x="12317" y="10729"/>
                  <a:pt x="12314" y="10730"/>
                  <a:pt x="12311" y="10730"/>
                </a:cubicBezTo>
                <a:lnTo>
                  <a:pt x="12323" y="10730"/>
                </a:lnTo>
                <a:lnTo>
                  <a:pt x="12320" y="10728"/>
                </a:lnTo>
                <a:close/>
                <a:moveTo>
                  <a:pt x="12418" y="10706"/>
                </a:moveTo>
                <a:cubicBezTo>
                  <a:pt x="12418" y="10706"/>
                  <a:pt x="12430" y="10718"/>
                  <a:pt x="12442" y="10718"/>
                </a:cubicBezTo>
                <a:cubicBezTo>
                  <a:pt x="12442" y="10718"/>
                  <a:pt x="12442" y="10730"/>
                  <a:pt x="12442" y="10730"/>
                </a:cubicBezTo>
                <a:cubicBezTo>
                  <a:pt x="12430" y="10718"/>
                  <a:pt x="12418" y="10718"/>
                  <a:pt x="12418" y="10718"/>
                </a:cubicBezTo>
                <a:cubicBezTo>
                  <a:pt x="12418" y="10706"/>
                  <a:pt x="12418" y="10706"/>
                  <a:pt x="12418" y="10706"/>
                </a:cubicBezTo>
                <a:close/>
                <a:moveTo>
                  <a:pt x="12035" y="10489"/>
                </a:moveTo>
                <a:cubicBezTo>
                  <a:pt x="12037" y="10489"/>
                  <a:pt x="12037" y="10490"/>
                  <a:pt x="12037" y="10492"/>
                </a:cubicBezTo>
                <a:cubicBezTo>
                  <a:pt x="12014" y="10516"/>
                  <a:pt x="12002" y="10575"/>
                  <a:pt x="11990" y="10611"/>
                </a:cubicBezTo>
                <a:cubicBezTo>
                  <a:pt x="12002" y="10587"/>
                  <a:pt x="12002" y="10575"/>
                  <a:pt x="12014" y="10552"/>
                </a:cubicBezTo>
                <a:lnTo>
                  <a:pt x="12014" y="10552"/>
                </a:lnTo>
                <a:cubicBezTo>
                  <a:pt x="12006" y="10574"/>
                  <a:pt x="12004" y="10582"/>
                  <a:pt x="12006" y="10582"/>
                </a:cubicBezTo>
                <a:cubicBezTo>
                  <a:pt x="12011" y="10582"/>
                  <a:pt x="12048" y="10508"/>
                  <a:pt x="12059" y="10508"/>
                </a:cubicBezTo>
                <a:cubicBezTo>
                  <a:pt x="12062" y="10508"/>
                  <a:pt x="12063" y="10514"/>
                  <a:pt x="12061" y="10528"/>
                </a:cubicBezTo>
                <a:lnTo>
                  <a:pt x="12037" y="10552"/>
                </a:lnTo>
                <a:cubicBezTo>
                  <a:pt x="12058" y="10541"/>
                  <a:pt x="12078" y="10513"/>
                  <a:pt x="12084" y="10513"/>
                </a:cubicBezTo>
                <a:cubicBezTo>
                  <a:pt x="12085" y="10513"/>
                  <a:pt x="12085" y="10514"/>
                  <a:pt x="12085" y="10516"/>
                </a:cubicBezTo>
                <a:cubicBezTo>
                  <a:pt x="12061" y="10587"/>
                  <a:pt x="12061" y="10540"/>
                  <a:pt x="12037" y="10599"/>
                </a:cubicBezTo>
                <a:cubicBezTo>
                  <a:pt x="12047" y="10599"/>
                  <a:pt x="12092" y="10534"/>
                  <a:pt x="12100" y="10534"/>
                </a:cubicBezTo>
                <a:cubicBezTo>
                  <a:pt x="12103" y="10534"/>
                  <a:pt x="12102" y="10539"/>
                  <a:pt x="12097" y="10552"/>
                </a:cubicBezTo>
                <a:cubicBezTo>
                  <a:pt x="12085" y="10575"/>
                  <a:pt x="12085" y="10563"/>
                  <a:pt x="12073" y="10587"/>
                </a:cubicBezTo>
                <a:cubicBezTo>
                  <a:pt x="12037" y="10659"/>
                  <a:pt x="12049" y="10647"/>
                  <a:pt x="12061" y="10659"/>
                </a:cubicBezTo>
                <a:lnTo>
                  <a:pt x="12061" y="10671"/>
                </a:lnTo>
                <a:cubicBezTo>
                  <a:pt x="12068" y="10678"/>
                  <a:pt x="12075" y="10685"/>
                  <a:pt x="12080" y="10692"/>
                </a:cubicBezTo>
                <a:lnTo>
                  <a:pt x="12080" y="10692"/>
                </a:lnTo>
                <a:lnTo>
                  <a:pt x="12061" y="10683"/>
                </a:lnTo>
                <a:cubicBezTo>
                  <a:pt x="12061" y="10683"/>
                  <a:pt x="12061" y="10671"/>
                  <a:pt x="12061" y="10671"/>
                </a:cubicBezTo>
                <a:lnTo>
                  <a:pt x="12014" y="10635"/>
                </a:lnTo>
                <a:lnTo>
                  <a:pt x="12014" y="10635"/>
                </a:lnTo>
                <a:cubicBezTo>
                  <a:pt x="12014" y="10635"/>
                  <a:pt x="12037" y="10671"/>
                  <a:pt x="12061" y="10694"/>
                </a:cubicBezTo>
                <a:cubicBezTo>
                  <a:pt x="12061" y="10706"/>
                  <a:pt x="12073" y="10706"/>
                  <a:pt x="12073" y="10718"/>
                </a:cubicBezTo>
                <a:lnTo>
                  <a:pt x="12073" y="10718"/>
                </a:lnTo>
                <a:cubicBezTo>
                  <a:pt x="12073" y="10716"/>
                  <a:pt x="12073" y="10715"/>
                  <a:pt x="12072" y="10715"/>
                </a:cubicBezTo>
                <a:cubicBezTo>
                  <a:pt x="12068" y="10715"/>
                  <a:pt x="12057" y="10732"/>
                  <a:pt x="12037" y="10742"/>
                </a:cubicBezTo>
                <a:lnTo>
                  <a:pt x="12037" y="10730"/>
                </a:lnTo>
                <a:cubicBezTo>
                  <a:pt x="12037" y="10730"/>
                  <a:pt x="12037" y="10718"/>
                  <a:pt x="12025" y="10718"/>
                </a:cubicBezTo>
                <a:cubicBezTo>
                  <a:pt x="12025" y="10730"/>
                  <a:pt x="12025" y="10730"/>
                  <a:pt x="12025" y="10730"/>
                </a:cubicBezTo>
                <a:lnTo>
                  <a:pt x="11998" y="10693"/>
                </a:lnTo>
                <a:lnTo>
                  <a:pt x="11998" y="10693"/>
                </a:lnTo>
                <a:cubicBezTo>
                  <a:pt x="12003" y="10702"/>
                  <a:pt x="12005" y="10713"/>
                  <a:pt x="12014" y="10730"/>
                </a:cubicBezTo>
                <a:cubicBezTo>
                  <a:pt x="12009" y="10720"/>
                  <a:pt x="12006" y="10716"/>
                  <a:pt x="12003" y="10716"/>
                </a:cubicBezTo>
                <a:cubicBezTo>
                  <a:pt x="12000" y="10716"/>
                  <a:pt x="11997" y="10723"/>
                  <a:pt x="11990" y="10730"/>
                </a:cubicBezTo>
                <a:cubicBezTo>
                  <a:pt x="11978" y="10694"/>
                  <a:pt x="11954" y="10659"/>
                  <a:pt x="11942" y="10623"/>
                </a:cubicBezTo>
                <a:lnTo>
                  <a:pt x="11966" y="10611"/>
                </a:lnTo>
                <a:cubicBezTo>
                  <a:pt x="11990" y="10563"/>
                  <a:pt x="11978" y="10587"/>
                  <a:pt x="11990" y="10540"/>
                </a:cubicBezTo>
                <a:cubicBezTo>
                  <a:pt x="12009" y="10510"/>
                  <a:pt x="12029" y="10489"/>
                  <a:pt x="12035" y="10489"/>
                </a:cubicBezTo>
                <a:close/>
                <a:moveTo>
                  <a:pt x="12357" y="10721"/>
                </a:moveTo>
                <a:cubicBezTo>
                  <a:pt x="12359" y="10721"/>
                  <a:pt x="12359" y="10724"/>
                  <a:pt x="12359" y="10730"/>
                </a:cubicBezTo>
                <a:cubicBezTo>
                  <a:pt x="12359" y="10730"/>
                  <a:pt x="12359" y="10730"/>
                  <a:pt x="12359" y="10742"/>
                </a:cubicBezTo>
                <a:cubicBezTo>
                  <a:pt x="12347" y="10730"/>
                  <a:pt x="12347" y="10730"/>
                  <a:pt x="12347" y="10730"/>
                </a:cubicBezTo>
                <a:cubicBezTo>
                  <a:pt x="12353" y="10724"/>
                  <a:pt x="12356" y="10721"/>
                  <a:pt x="12357" y="10721"/>
                </a:cubicBezTo>
                <a:close/>
                <a:moveTo>
                  <a:pt x="13412" y="10722"/>
                </a:moveTo>
                <a:lnTo>
                  <a:pt x="13412" y="10722"/>
                </a:lnTo>
                <a:cubicBezTo>
                  <a:pt x="13399" y="10728"/>
                  <a:pt x="13385" y="10735"/>
                  <a:pt x="13371" y="10742"/>
                </a:cubicBezTo>
                <a:cubicBezTo>
                  <a:pt x="13388" y="10734"/>
                  <a:pt x="13399" y="10731"/>
                  <a:pt x="13412" y="10722"/>
                </a:cubicBezTo>
                <a:close/>
                <a:moveTo>
                  <a:pt x="12270" y="10740"/>
                </a:moveTo>
                <a:cubicBezTo>
                  <a:pt x="12268" y="10740"/>
                  <a:pt x="12274" y="10747"/>
                  <a:pt x="12287" y="10754"/>
                </a:cubicBezTo>
                <a:cubicBezTo>
                  <a:pt x="12277" y="10744"/>
                  <a:pt x="12272" y="10740"/>
                  <a:pt x="12270" y="10740"/>
                </a:cubicBezTo>
                <a:close/>
                <a:moveTo>
                  <a:pt x="12299" y="10671"/>
                </a:moveTo>
                <a:cubicBezTo>
                  <a:pt x="12311" y="10671"/>
                  <a:pt x="12311" y="10683"/>
                  <a:pt x="12323" y="10683"/>
                </a:cubicBezTo>
                <a:cubicBezTo>
                  <a:pt x="12311" y="10694"/>
                  <a:pt x="12311" y="10694"/>
                  <a:pt x="12311" y="10694"/>
                </a:cubicBezTo>
                <a:cubicBezTo>
                  <a:pt x="12311" y="10706"/>
                  <a:pt x="12311" y="10718"/>
                  <a:pt x="12311" y="10718"/>
                </a:cubicBezTo>
                <a:cubicBezTo>
                  <a:pt x="12310" y="10718"/>
                  <a:pt x="12308" y="10718"/>
                  <a:pt x="12306" y="10718"/>
                </a:cubicBezTo>
                <a:lnTo>
                  <a:pt x="12306" y="10718"/>
                </a:lnTo>
                <a:lnTo>
                  <a:pt x="12320" y="10728"/>
                </a:lnTo>
                <a:lnTo>
                  <a:pt x="12320" y="10728"/>
                </a:lnTo>
                <a:cubicBezTo>
                  <a:pt x="12328" y="10724"/>
                  <a:pt x="12335" y="10715"/>
                  <a:pt x="12335" y="10706"/>
                </a:cubicBezTo>
                <a:cubicBezTo>
                  <a:pt x="12335" y="10718"/>
                  <a:pt x="12335" y="10718"/>
                  <a:pt x="12335" y="10730"/>
                </a:cubicBezTo>
                <a:lnTo>
                  <a:pt x="12323" y="10730"/>
                </a:lnTo>
                <a:cubicBezTo>
                  <a:pt x="12311" y="10742"/>
                  <a:pt x="12299" y="10754"/>
                  <a:pt x="12287" y="10754"/>
                </a:cubicBezTo>
                <a:cubicBezTo>
                  <a:pt x="12287" y="10766"/>
                  <a:pt x="12275" y="10766"/>
                  <a:pt x="12275" y="10766"/>
                </a:cubicBezTo>
                <a:cubicBezTo>
                  <a:pt x="12264" y="10754"/>
                  <a:pt x="12252" y="10754"/>
                  <a:pt x="12240" y="10742"/>
                </a:cubicBezTo>
                <a:cubicBezTo>
                  <a:pt x="12252" y="10730"/>
                  <a:pt x="12264" y="10718"/>
                  <a:pt x="12275" y="10694"/>
                </a:cubicBezTo>
                <a:cubicBezTo>
                  <a:pt x="12287" y="10694"/>
                  <a:pt x="12299" y="10683"/>
                  <a:pt x="12299" y="10671"/>
                </a:cubicBezTo>
                <a:close/>
                <a:moveTo>
                  <a:pt x="12383" y="10742"/>
                </a:moveTo>
                <a:cubicBezTo>
                  <a:pt x="12382" y="10754"/>
                  <a:pt x="12380" y="10756"/>
                  <a:pt x="12371" y="10766"/>
                </a:cubicBezTo>
                <a:cubicBezTo>
                  <a:pt x="12371" y="10755"/>
                  <a:pt x="12381" y="10743"/>
                  <a:pt x="12383" y="10742"/>
                </a:cubicBezTo>
                <a:close/>
                <a:moveTo>
                  <a:pt x="12947" y="10741"/>
                </a:moveTo>
                <a:cubicBezTo>
                  <a:pt x="12951" y="10741"/>
                  <a:pt x="12945" y="10751"/>
                  <a:pt x="12930" y="10766"/>
                </a:cubicBezTo>
                <a:cubicBezTo>
                  <a:pt x="12930" y="10754"/>
                  <a:pt x="12930" y="10754"/>
                  <a:pt x="12930" y="10754"/>
                </a:cubicBezTo>
                <a:cubicBezTo>
                  <a:pt x="12939" y="10745"/>
                  <a:pt x="12945" y="10741"/>
                  <a:pt x="12947" y="10741"/>
                </a:cubicBezTo>
                <a:close/>
                <a:moveTo>
                  <a:pt x="11930" y="10647"/>
                </a:moveTo>
                <a:cubicBezTo>
                  <a:pt x="11930" y="10653"/>
                  <a:pt x="11933" y="10659"/>
                  <a:pt x="11936" y="10665"/>
                </a:cubicBezTo>
                <a:lnTo>
                  <a:pt x="11936" y="10665"/>
                </a:lnTo>
                <a:cubicBezTo>
                  <a:pt x="11933" y="10662"/>
                  <a:pt x="11932" y="10660"/>
                  <a:pt x="11932" y="10660"/>
                </a:cubicBezTo>
                <a:lnTo>
                  <a:pt x="11932" y="10660"/>
                </a:lnTo>
                <a:cubicBezTo>
                  <a:pt x="11931" y="10660"/>
                  <a:pt x="11942" y="10674"/>
                  <a:pt x="11942" y="10683"/>
                </a:cubicBezTo>
                <a:lnTo>
                  <a:pt x="11942" y="10683"/>
                </a:lnTo>
                <a:cubicBezTo>
                  <a:pt x="11942" y="10677"/>
                  <a:pt x="11939" y="10671"/>
                  <a:pt x="11936" y="10665"/>
                </a:cubicBezTo>
                <a:lnTo>
                  <a:pt x="11936" y="10665"/>
                </a:lnTo>
                <a:cubicBezTo>
                  <a:pt x="11938" y="10666"/>
                  <a:pt x="11940" y="10668"/>
                  <a:pt x="11942" y="10671"/>
                </a:cubicBezTo>
                <a:cubicBezTo>
                  <a:pt x="11966" y="10694"/>
                  <a:pt x="11978" y="10718"/>
                  <a:pt x="11990" y="10742"/>
                </a:cubicBezTo>
                <a:cubicBezTo>
                  <a:pt x="11990" y="10754"/>
                  <a:pt x="11978" y="10766"/>
                  <a:pt x="11966" y="10778"/>
                </a:cubicBezTo>
                <a:cubicBezTo>
                  <a:pt x="11942" y="10742"/>
                  <a:pt x="11930" y="10718"/>
                  <a:pt x="11918" y="10706"/>
                </a:cubicBezTo>
                <a:cubicBezTo>
                  <a:pt x="11918" y="10683"/>
                  <a:pt x="11930" y="10671"/>
                  <a:pt x="11930" y="10647"/>
                </a:cubicBezTo>
                <a:close/>
                <a:moveTo>
                  <a:pt x="12025" y="10754"/>
                </a:moveTo>
                <a:cubicBezTo>
                  <a:pt x="12014" y="10766"/>
                  <a:pt x="12014" y="10766"/>
                  <a:pt x="12014" y="10778"/>
                </a:cubicBezTo>
                <a:cubicBezTo>
                  <a:pt x="12014" y="10766"/>
                  <a:pt x="12002" y="10766"/>
                  <a:pt x="12002" y="10754"/>
                </a:cubicBezTo>
                <a:close/>
                <a:moveTo>
                  <a:pt x="12171" y="10714"/>
                </a:moveTo>
                <a:cubicBezTo>
                  <a:pt x="12180" y="10714"/>
                  <a:pt x="12180" y="10725"/>
                  <a:pt x="12180" y="10742"/>
                </a:cubicBezTo>
                <a:cubicBezTo>
                  <a:pt x="12180" y="10742"/>
                  <a:pt x="12168" y="10754"/>
                  <a:pt x="12168" y="10778"/>
                </a:cubicBezTo>
                <a:cubicBezTo>
                  <a:pt x="12168" y="10766"/>
                  <a:pt x="12156" y="10766"/>
                  <a:pt x="12156" y="10766"/>
                </a:cubicBezTo>
                <a:lnTo>
                  <a:pt x="12156" y="10718"/>
                </a:lnTo>
                <a:cubicBezTo>
                  <a:pt x="12163" y="10715"/>
                  <a:pt x="12167" y="10714"/>
                  <a:pt x="12171" y="10714"/>
                </a:cubicBezTo>
                <a:close/>
                <a:moveTo>
                  <a:pt x="12442" y="10766"/>
                </a:moveTo>
                <a:cubicBezTo>
                  <a:pt x="12442" y="10766"/>
                  <a:pt x="12442" y="10778"/>
                  <a:pt x="12430" y="10778"/>
                </a:cubicBezTo>
                <a:cubicBezTo>
                  <a:pt x="12442" y="10766"/>
                  <a:pt x="12442" y="10766"/>
                  <a:pt x="12442" y="10766"/>
                </a:cubicBezTo>
                <a:close/>
                <a:moveTo>
                  <a:pt x="12002" y="10778"/>
                </a:moveTo>
                <a:lnTo>
                  <a:pt x="12002" y="10778"/>
                </a:lnTo>
                <a:cubicBezTo>
                  <a:pt x="12002" y="10778"/>
                  <a:pt x="11997" y="10783"/>
                  <a:pt x="11993" y="10789"/>
                </a:cubicBezTo>
                <a:lnTo>
                  <a:pt x="11993" y="10789"/>
                </a:lnTo>
                <a:cubicBezTo>
                  <a:pt x="12002" y="10787"/>
                  <a:pt x="12002" y="10778"/>
                  <a:pt x="12002" y="10778"/>
                </a:cubicBezTo>
                <a:close/>
                <a:moveTo>
                  <a:pt x="12371" y="10778"/>
                </a:moveTo>
                <a:cubicBezTo>
                  <a:pt x="12371" y="10778"/>
                  <a:pt x="12359" y="10790"/>
                  <a:pt x="12359" y="10790"/>
                </a:cubicBezTo>
                <a:lnTo>
                  <a:pt x="12359" y="10790"/>
                </a:lnTo>
                <a:cubicBezTo>
                  <a:pt x="12359" y="10790"/>
                  <a:pt x="12359" y="10778"/>
                  <a:pt x="12371" y="10778"/>
                </a:cubicBezTo>
                <a:close/>
                <a:moveTo>
                  <a:pt x="10116" y="10771"/>
                </a:moveTo>
                <a:cubicBezTo>
                  <a:pt x="10109" y="10786"/>
                  <a:pt x="10112" y="10789"/>
                  <a:pt x="10112" y="10799"/>
                </a:cubicBezTo>
                <a:lnTo>
                  <a:pt x="10112" y="10799"/>
                </a:lnTo>
                <a:lnTo>
                  <a:pt x="10116" y="10771"/>
                </a:lnTo>
                <a:close/>
                <a:moveTo>
                  <a:pt x="12002" y="10766"/>
                </a:moveTo>
                <a:cubicBezTo>
                  <a:pt x="12002" y="10778"/>
                  <a:pt x="12002" y="10790"/>
                  <a:pt x="12002" y="10790"/>
                </a:cubicBezTo>
                <a:cubicBezTo>
                  <a:pt x="12002" y="10802"/>
                  <a:pt x="12002" y="10802"/>
                  <a:pt x="11990" y="10802"/>
                </a:cubicBezTo>
                <a:cubicBezTo>
                  <a:pt x="11990" y="10797"/>
                  <a:pt x="11991" y="10793"/>
                  <a:pt x="11993" y="10789"/>
                </a:cubicBezTo>
                <a:lnTo>
                  <a:pt x="11993" y="10789"/>
                </a:lnTo>
                <a:cubicBezTo>
                  <a:pt x="11992" y="10790"/>
                  <a:pt x="11991" y="10790"/>
                  <a:pt x="11990" y="10790"/>
                </a:cubicBezTo>
                <a:lnTo>
                  <a:pt x="11990" y="10790"/>
                </a:lnTo>
                <a:cubicBezTo>
                  <a:pt x="11990" y="10778"/>
                  <a:pt x="11990" y="10778"/>
                  <a:pt x="12002" y="10766"/>
                </a:cubicBezTo>
                <a:close/>
                <a:moveTo>
                  <a:pt x="12085" y="10730"/>
                </a:moveTo>
                <a:cubicBezTo>
                  <a:pt x="12097" y="10742"/>
                  <a:pt x="12097" y="10742"/>
                  <a:pt x="12097" y="10742"/>
                </a:cubicBezTo>
                <a:cubicBezTo>
                  <a:pt x="12097" y="10754"/>
                  <a:pt x="12097" y="10754"/>
                  <a:pt x="12097" y="10754"/>
                </a:cubicBezTo>
                <a:cubicBezTo>
                  <a:pt x="12109" y="10754"/>
                  <a:pt x="12109" y="10754"/>
                  <a:pt x="12109" y="10766"/>
                </a:cubicBezTo>
                <a:cubicBezTo>
                  <a:pt x="12097" y="10778"/>
                  <a:pt x="12097" y="10790"/>
                  <a:pt x="12085" y="10802"/>
                </a:cubicBezTo>
                <a:lnTo>
                  <a:pt x="12073" y="10778"/>
                </a:lnTo>
                <a:cubicBezTo>
                  <a:pt x="12073" y="10754"/>
                  <a:pt x="12085" y="10742"/>
                  <a:pt x="12085" y="10730"/>
                </a:cubicBezTo>
                <a:close/>
                <a:moveTo>
                  <a:pt x="12359" y="10767"/>
                </a:moveTo>
                <a:cubicBezTo>
                  <a:pt x="12358" y="10779"/>
                  <a:pt x="12347" y="10790"/>
                  <a:pt x="12347" y="10802"/>
                </a:cubicBezTo>
                <a:cubicBezTo>
                  <a:pt x="12347" y="10802"/>
                  <a:pt x="12347" y="10802"/>
                  <a:pt x="12347" y="10790"/>
                </a:cubicBezTo>
                <a:lnTo>
                  <a:pt x="12347" y="10778"/>
                </a:lnTo>
                <a:cubicBezTo>
                  <a:pt x="12353" y="10772"/>
                  <a:pt x="12356" y="10769"/>
                  <a:pt x="12359" y="10767"/>
                </a:cubicBezTo>
                <a:close/>
                <a:moveTo>
                  <a:pt x="12228" y="10742"/>
                </a:moveTo>
                <a:cubicBezTo>
                  <a:pt x="12240" y="10754"/>
                  <a:pt x="12240" y="10766"/>
                  <a:pt x="12252" y="10766"/>
                </a:cubicBezTo>
                <a:lnTo>
                  <a:pt x="12252" y="10778"/>
                </a:lnTo>
                <a:cubicBezTo>
                  <a:pt x="12252" y="10778"/>
                  <a:pt x="12240" y="10766"/>
                  <a:pt x="12228" y="10754"/>
                </a:cubicBezTo>
                <a:lnTo>
                  <a:pt x="12228" y="10754"/>
                </a:lnTo>
                <a:cubicBezTo>
                  <a:pt x="12240" y="10766"/>
                  <a:pt x="12240" y="10778"/>
                  <a:pt x="12252" y="10790"/>
                </a:cubicBezTo>
                <a:cubicBezTo>
                  <a:pt x="12252" y="10790"/>
                  <a:pt x="12252" y="10790"/>
                  <a:pt x="12252" y="10802"/>
                </a:cubicBezTo>
                <a:lnTo>
                  <a:pt x="12240" y="10802"/>
                </a:lnTo>
                <a:cubicBezTo>
                  <a:pt x="12240" y="10802"/>
                  <a:pt x="12240" y="10813"/>
                  <a:pt x="12240" y="10813"/>
                </a:cubicBezTo>
                <a:cubicBezTo>
                  <a:pt x="12232" y="10813"/>
                  <a:pt x="12224" y="10803"/>
                  <a:pt x="12216" y="10803"/>
                </a:cubicBezTo>
                <a:cubicBezTo>
                  <a:pt x="12212" y="10803"/>
                  <a:pt x="12208" y="10806"/>
                  <a:pt x="12204" y="10813"/>
                </a:cubicBezTo>
                <a:cubicBezTo>
                  <a:pt x="12204" y="10802"/>
                  <a:pt x="12204" y="10790"/>
                  <a:pt x="12204" y="10790"/>
                </a:cubicBezTo>
                <a:cubicBezTo>
                  <a:pt x="12216" y="10778"/>
                  <a:pt x="12216" y="10766"/>
                  <a:pt x="12216" y="10766"/>
                </a:cubicBezTo>
                <a:lnTo>
                  <a:pt x="12228" y="10754"/>
                </a:lnTo>
                <a:cubicBezTo>
                  <a:pt x="12228" y="10754"/>
                  <a:pt x="12228" y="10754"/>
                  <a:pt x="12228" y="10742"/>
                </a:cubicBezTo>
                <a:close/>
                <a:moveTo>
                  <a:pt x="9875" y="10806"/>
                </a:moveTo>
                <a:cubicBezTo>
                  <a:pt x="9872" y="10807"/>
                  <a:pt x="9867" y="10812"/>
                  <a:pt x="9859" y="10825"/>
                </a:cubicBezTo>
                <a:cubicBezTo>
                  <a:pt x="9864" y="10820"/>
                  <a:pt x="9870" y="10814"/>
                  <a:pt x="9875" y="10806"/>
                </a:cubicBezTo>
                <a:close/>
                <a:moveTo>
                  <a:pt x="10112" y="10799"/>
                </a:moveTo>
                <a:lnTo>
                  <a:pt x="10109" y="10825"/>
                </a:lnTo>
                <a:cubicBezTo>
                  <a:pt x="10112" y="10813"/>
                  <a:pt x="10112" y="10805"/>
                  <a:pt x="10112" y="10799"/>
                </a:cubicBezTo>
                <a:close/>
                <a:moveTo>
                  <a:pt x="12406" y="10778"/>
                </a:moveTo>
                <a:cubicBezTo>
                  <a:pt x="12406" y="10778"/>
                  <a:pt x="12395" y="10790"/>
                  <a:pt x="12395" y="10790"/>
                </a:cubicBezTo>
                <a:cubicBezTo>
                  <a:pt x="12395" y="10790"/>
                  <a:pt x="12395" y="10802"/>
                  <a:pt x="12395" y="10802"/>
                </a:cubicBezTo>
                <a:lnTo>
                  <a:pt x="12383" y="10825"/>
                </a:lnTo>
                <a:cubicBezTo>
                  <a:pt x="12371" y="10813"/>
                  <a:pt x="12371" y="10813"/>
                  <a:pt x="12359" y="10813"/>
                </a:cubicBezTo>
                <a:cubicBezTo>
                  <a:pt x="12371" y="10802"/>
                  <a:pt x="12371" y="10802"/>
                  <a:pt x="12371" y="10790"/>
                </a:cubicBezTo>
                <a:lnTo>
                  <a:pt x="12383" y="10790"/>
                </a:lnTo>
                <a:lnTo>
                  <a:pt x="12406" y="10778"/>
                </a:lnTo>
                <a:close/>
                <a:moveTo>
                  <a:pt x="12454" y="10790"/>
                </a:moveTo>
                <a:lnTo>
                  <a:pt x="12442" y="10825"/>
                </a:lnTo>
                <a:cubicBezTo>
                  <a:pt x="12454" y="10813"/>
                  <a:pt x="12454" y="10790"/>
                  <a:pt x="12454" y="10790"/>
                </a:cubicBezTo>
                <a:close/>
                <a:moveTo>
                  <a:pt x="13347" y="10837"/>
                </a:moveTo>
                <a:cubicBezTo>
                  <a:pt x="13346" y="10841"/>
                  <a:pt x="13345" y="10845"/>
                  <a:pt x="13344" y="10849"/>
                </a:cubicBezTo>
                <a:lnTo>
                  <a:pt x="13344" y="10849"/>
                </a:lnTo>
                <a:cubicBezTo>
                  <a:pt x="13349" y="10846"/>
                  <a:pt x="13354" y="10842"/>
                  <a:pt x="13359" y="10837"/>
                </a:cubicBezTo>
                <a:close/>
                <a:moveTo>
                  <a:pt x="12454" y="10766"/>
                </a:moveTo>
                <a:cubicBezTo>
                  <a:pt x="12454" y="10778"/>
                  <a:pt x="12466" y="10778"/>
                  <a:pt x="12466" y="10778"/>
                </a:cubicBezTo>
                <a:lnTo>
                  <a:pt x="12454" y="10778"/>
                </a:lnTo>
                <a:cubicBezTo>
                  <a:pt x="12478" y="10790"/>
                  <a:pt x="12502" y="10813"/>
                  <a:pt x="12549" y="10837"/>
                </a:cubicBezTo>
                <a:lnTo>
                  <a:pt x="12537" y="10837"/>
                </a:lnTo>
                <a:cubicBezTo>
                  <a:pt x="12502" y="10817"/>
                  <a:pt x="12484" y="10810"/>
                  <a:pt x="12477" y="10810"/>
                </a:cubicBezTo>
                <a:cubicBezTo>
                  <a:pt x="12468" y="10810"/>
                  <a:pt x="12481" y="10824"/>
                  <a:pt x="12502" y="10837"/>
                </a:cubicBezTo>
                <a:cubicBezTo>
                  <a:pt x="12502" y="10837"/>
                  <a:pt x="12502" y="10849"/>
                  <a:pt x="12514" y="10849"/>
                </a:cubicBezTo>
                <a:cubicBezTo>
                  <a:pt x="12502" y="10849"/>
                  <a:pt x="12502" y="10861"/>
                  <a:pt x="12502" y="10861"/>
                </a:cubicBezTo>
                <a:cubicBezTo>
                  <a:pt x="12490" y="10849"/>
                  <a:pt x="12466" y="10837"/>
                  <a:pt x="12442" y="10825"/>
                </a:cubicBezTo>
                <a:cubicBezTo>
                  <a:pt x="12430" y="10813"/>
                  <a:pt x="12430" y="10813"/>
                  <a:pt x="12430" y="10813"/>
                </a:cubicBezTo>
                <a:cubicBezTo>
                  <a:pt x="12430" y="10802"/>
                  <a:pt x="12430" y="10802"/>
                  <a:pt x="12430" y="10790"/>
                </a:cubicBezTo>
                <a:cubicBezTo>
                  <a:pt x="12430" y="10790"/>
                  <a:pt x="12433" y="10793"/>
                  <a:pt x="12438" y="10793"/>
                </a:cubicBezTo>
                <a:cubicBezTo>
                  <a:pt x="12442" y="10793"/>
                  <a:pt x="12448" y="10790"/>
                  <a:pt x="12454" y="10778"/>
                </a:cubicBezTo>
                <a:cubicBezTo>
                  <a:pt x="12454" y="10766"/>
                  <a:pt x="12454" y="10766"/>
                  <a:pt x="12454" y="10766"/>
                </a:cubicBezTo>
                <a:close/>
                <a:moveTo>
                  <a:pt x="12597" y="10861"/>
                </a:moveTo>
                <a:lnTo>
                  <a:pt x="12597" y="10861"/>
                </a:lnTo>
                <a:cubicBezTo>
                  <a:pt x="12609" y="10873"/>
                  <a:pt x="12609" y="10873"/>
                  <a:pt x="12609" y="10873"/>
                </a:cubicBezTo>
                <a:cubicBezTo>
                  <a:pt x="12609" y="10873"/>
                  <a:pt x="12597" y="10873"/>
                  <a:pt x="12597" y="10861"/>
                </a:cubicBezTo>
                <a:close/>
                <a:moveTo>
                  <a:pt x="12454" y="10861"/>
                </a:moveTo>
                <a:cubicBezTo>
                  <a:pt x="12454" y="10873"/>
                  <a:pt x="12466" y="10873"/>
                  <a:pt x="12478" y="10885"/>
                </a:cubicBezTo>
                <a:cubicBezTo>
                  <a:pt x="12473" y="10880"/>
                  <a:pt x="12469" y="10876"/>
                  <a:pt x="12466" y="10873"/>
                </a:cubicBezTo>
                <a:cubicBezTo>
                  <a:pt x="12454" y="10861"/>
                  <a:pt x="12454" y="10861"/>
                  <a:pt x="12454" y="10861"/>
                </a:cubicBezTo>
                <a:close/>
                <a:moveTo>
                  <a:pt x="12478" y="10885"/>
                </a:moveTo>
                <a:cubicBezTo>
                  <a:pt x="12478" y="10885"/>
                  <a:pt x="12478" y="10885"/>
                  <a:pt x="12478" y="10885"/>
                </a:cubicBezTo>
                <a:cubicBezTo>
                  <a:pt x="12478" y="10885"/>
                  <a:pt x="12478" y="10885"/>
                  <a:pt x="12478" y="10885"/>
                </a:cubicBezTo>
                <a:close/>
                <a:moveTo>
                  <a:pt x="12478" y="10885"/>
                </a:moveTo>
                <a:cubicBezTo>
                  <a:pt x="12478" y="10897"/>
                  <a:pt x="12490" y="10897"/>
                  <a:pt x="12490" y="10897"/>
                </a:cubicBezTo>
                <a:cubicBezTo>
                  <a:pt x="12485" y="10892"/>
                  <a:pt x="12481" y="10888"/>
                  <a:pt x="12478" y="10885"/>
                </a:cubicBezTo>
                <a:close/>
                <a:moveTo>
                  <a:pt x="12442" y="10837"/>
                </a:moveTo>
                <a:cubicBezTo>
                  <a:pt x="12454" y="10849"/>
                  <a:pt x="12466" y="10861"/>
                  <a:pt x="12478" y="10873"/>
                </a:cubicBezTo>
                <a:cubicBezTo>
                  <a:pt x="12490" y="10873"/>
                  <a:pt x="12490" y="10885"/>
                  <a:pt x="12502" y="10885"/>
                </a:cubicBezTo>
                <a:cubicBezTo>
                  <a:pt x="12502" y="10885"/>
                  <a:pt x="12502" y="10897"/>
                  <a:pt x="12490" y="10897"/>
                </a:cubicBezTo>
                <a:cubicBezTo>
                  <a:pt x="12490" y="10909"/>
                  <a:pt x="12490" y="10909"/>
                  <a:pt x="12490" y="10909"/>
                </a:cubicBezTo>
                <a:cubicBezTo>
                  <a:pt x="12490" y="10909"/>
                  <a:pt x="12478" y="10897"/>
                  <a:pt x="12478" y="10897"/>
                </a:cubicBezTo>
                <a:cubicBezTo>
                  <a:pt x="12478" y="10897"/>
                  <a:pt x="12478" y="10897"/>
                  <a:pt x="12478" y="10885"/>
                </a:cubicBezTo>
                <a:cubicBezTo>
                  <a:pt x="12478" y="10885"/>
                  <a:pt x="12478" y="10885"/>
                  <a:pt x="12478" y="10885"/>
                </a:cubicBezTo>
                <a:lnTo>
                  <a:pt x="12478" y="10885"/>
                </a:lnTo>
                <a:cubicBezTo>
                  <a:pt x="12478" y="10885"/>
                  <a:pt x="12478" y="10897"/>
                  <a:pt x="12466" y="10897"/>
                </a:cubicBezTo>
                <a:cubicBezTo>
                  <a:pt x="12466" y="10897"/>
                  <a:pt x="12466" y="10885"/>
                  <a:pt x="12466" y="10885"/>
                </a:cubicBezTo>
                <a:lnTo>
                  <a:pt x="12454" y="10885"/>
                </a:lnTo>
                <a:cubicBezTo>
                  <a:pt x="12454" y="10873"/>
                  <a:pt x="12454" y="10873"/>
                  <a:pt x="12454" y="10861"/>
                </a:cubicBezTo>
                <a:cubicBezTo>
                  <a:pt x="12442" y="10849"/>
                  <a:pt x="12442" y="10837"/>
                  <a:pt x="12442" y="10837"/>
                </a:cubicBezTo>
                <a:close/>
                <a:moveTo>
                  <a:pt x="13228" y="10814"/>
                </a:moveTo>
                <a:cubicBezTo>
                  <a:pt x="13184" y="10854"/>
                  <a:pt x="13138" y="10901"/>
                  <a:pt x="13097" y="10909"/>
                </a:cubicBezTo>
                <a:cubicBezTo>
                  <a:pt x="13133" y="10885"/>
                  <a:pt x="13180" y="10849"/>
                  <a:pt x="13192" y="10837"/>
                </a:cubicBezTo>
                <a:lnTo>
                  <a:pt x="13192" y="10837"/>
                </a:lnTo>
                <a:cubicBezTo>
                  <a:pt x="13192" y="10837"/>
                  <a:pt x="13182" y="10843"/>
                  <a:pt x="13175" y="10843"/>
                </a:cubicBezTo>
                <a:cubicBezTo>
                  <a:pt x="13171" y="10843"/>
                  <a:pt x="13168" y="10841"/>
                  <a:pt x="13168" y="10837"/>
                </a:cubicBezTo>
                <a:lnTo>
                  <a:pt x="13228" y="10814"/>
                </a:lnTo>
                <a:close/>
                <a:moveTo>
                  <a:pt x="12323" y="10861"/>
                </a:moveTo>
                <a:cubicBezTo>
                  <a:pt x="12323" y="10861"/>
                  <a:pt x="12335" y="10873"/>
                  <a:pt x="12335" y="10873"/>
                </a:cubicBezTo>
                <a:cubicBezTo>
                  <a:pt x="12347" y="10885"/>
                  <a:pt x="12347" y="10885"/>
                  <a:pt x="12347" y="10897"/>
                </a:cubicBezTo>
                <a:cubicBezTo>
                  <a:pt x="12347" y="10897"/>
                  <a:pt x="12347" y="10897"/>
                  <a:pt x="12335" y="10909"/>
                </a:cubicBezTo>
                <a:cubicBezTo>
                  <a:pt x="12335" y="10909"/>
                  <a:pt x="12330" y="10914"/>
                  <a:pt x="12326" y="10914"/>
                </a:cubicBezTo>
                <a:cubicBezTo>
                  <a:pt x="12324" y="10914"/>
                  <a:pt x="12323" y="10913"/>
                  <a:pt x="12323" y="10909"/>
                </a:cubicBezTo>
                <a:cubicBezTo>
                  <a:pt x="12323" y="10909"/>
                  <a:pt x="12311" y="10909"/>
                  <a:pt x="12311" y="10897"/>
                </a:cubicBezTo>
                <a:lnTo>
                  <a:pt x="12323" y="10885"/>
                </a:lnTo>
                <a:lnTo>
                  <a:pt x="12323" y="10873"/>
                </a:lnTo>
                <a:lnTo>
                  <a:pt x="12323" y="10861"/>
                </a:lnTo>
                <a:close/>
                <a:moveTo>
                  <a:pt x="13442" y="10885"/>
                </a:moveTo>
                <a:lnTo>
                  <a:pt x="13442" y="10885"/>
                </a:lnTo>
                <a:cubicBezTo>
                  <a:pt x="13442" y="10885"/>
                  <a:pt x="13418" y="10904"/>
                  <a:pt x="13394" y="10925"/>
                </a:cubicBezTo>
                <a:lnTo>
                  <a:pt x="13394" y="10925"/>
                </a:lnTo>
                <a:cubicBezTo>
                  <a:pt x="13399" y="10922"/>
                  <a:pt x="13403" y="10921"/>
                  <a:pt x="13407" y="10921"/>
                </a:cubicBezTo>
                <a:cubicBezTo>
                  <a:pt x="13418" y="10909"/>
                  <a:pt x="13430" y="10897"/>
                  <a:pt x="13442" y="10885"/>
                </a:cubicBezTo>
                <a:close/>
                <a:moveTo>
                  <a:pt x="13187" y="10940"/>
                </a:moveTo>
                <a:cubicBezTo>
                  <a:pt x="13190" y="10940"/>
                  <a:pt x="13192" y="10941"/>
                  <a:pt x="13192" y="10944"/>
                </a:cubicBezTo>
                <a:cubicBezTo>
                  <a:pt x="13180" y="10944"/>
                  <a:pt x="13168" y="10956"/>
                  <a:pt x="13157" y="10968"/>
                </a:cubicBezTo>
                <a:cubicBezTo>
                  <a:pt x="13157" y="10956"/>
                  <a:pt x="13157" y="10956"/>
                  <a:pt x="13145" y="10956"/>
                </a:cubicBezTo>
                <a:cubicBezTo>
                  <a:pt x="13161" y="10948"/>
                  <a:pt x="13178" y="10940"/>
                  <a:pt x="13187" y="10940"/>
                </a:cubicBezTo>
                <a:close/>
                <a:moveTo>
                  <a:pt x="13207" y="10966"/>
                </a:moveTo>
                <a:cubicBezTo>
                  <a:pt x="13210" y="10966"/>
                  <a:pt x="13209" y="10970"/>
                  <a:pt x="13204" y="10980"/>
                </a:cubicBezTo>
                <a:lnTo>
                  <a:pt x="13192" y="10992"/>
                </a:lnTo>
                <a:cubicBezTo>
                  <a:pt x="13204" y="10992"/>
                  <a:pt x="13228" y="10980"/>
                  <a:pt x="13228" y="10980"/>
                </a:cubicBezTo>
                <a:lnTo>
                  <a:pt x="13228" y="10980"/>
                </a:lnTo>
                <a:cubicBezTo>
                  <a:pt x="13216" y="10992"/>
                  <a:pt x="13216" y="11004"/>
                  <a:pt x="13204" y="11004"/>
                </a:cubicBezTo>
                <a:cubicBezTo>
                  <a:pt x="13204" y="11004"/>
                  <a:pt x="13192" y="11004"/>
                  <a:pt x="13192" y="10992"/>
                </a:cubicBezTo>
                <a:cubicBezTo>
                  <a:pt x="13180" y="10992"/>
                  <a:pt x="13180" y="10980"/>
                  <a:pt x="13180" y="10980"/>
                </a:cubicBezTo>
                <a:cubicBezTo>
                  <a:pt x="13194" y="10973"/>
                  <a:pt x="13204" y="10966"/>
                  <a:pt x="13207" y="10966"/>
                </a:cubicBezTo>
                <a:close/>
                <a:moveTo>
                  <a:pt x="13240" y="11004"/>
                </a:moveTo>
                <a:cubicBezTo>
                  <a:pt x="13243" y="11004"/>
                  <a:pt x="13240" y="11010"/>
                  <a:pt x="13228" y="11028"/>
                </a:cubicBezTo>
                <a:cubicBezTo>
                  <a:pt x="13216" y="11016"/>
                  <a:pt x="13216" y="11016"/>
                  <a:pt x="13216" y="11016"/>
                </a:cubicBezTo>
                <a:cubicBezTo>
                  <a:pt x="13228" y="11010"/>
                  <a:pt x="13237" y="11004"/>
                  <a:pt x="13240" y="11004"/>
                </a:cubicBezTo>
                <a:close/>
                <a:moveTo>
                  <a:pt x="13204" y="11028"/>
                </a:moveTo>
                <a:cubicBezTo>
                  <a:pt x="13192" y="11028"/>
                  <a:pt x="13192" y="11028"/>
                  <a:pt x="13192" y="11040"/>
                </a:cubicBezTo>
                <a:cubicBezTo>
                  <a:pt x="13180" y="11040"/>
                  <a:pt x="13180" y="11052"/>
                  <a:pt x="13168" y="11052"/>
                </a:cubicBezTo>
                <a:cubicBezTo>
                  <a:pt x="13168" y="11052"/>
                  <a:pt x="13168" y="11040"/>
                  <a:pt x="13157" y="11040"/>
                </a:cubicBezTo>
                <a:cubicBezTo>
                  <a:pt x="13157" y="11028"/>
                  <a:pt x="13157" y="11028"/>
                  <a:pt x="13168" y="11028"/>
                </a:cubicBezTo>
                <a:cubicBezTo>
                  <a:pt x="13168" y="11028"/>
                  <a:pt x="13168" y="11028"/>
                  <a:pt x="13157" y="11040"/>
                </a:cubicBezTo>
                <a:cubicBezTo>
                  <a:pt x="13168" y="11040"/>
                  <a:pt x="13168" y="11028"/>
                  <a:pt x="13180" y="11028"/>
                </a:cubicBezTo>
                <a:close/>
                <a:moveTo>
                  <a:pt x="13478" y="11075"/>
                </a:moveTo>
                <a:cubicBezTo>
                  <a:pt x="13478" y="11076"/>
                  <a:pt x="13477" y="11076"/>
                  <a:pt x="13477" y="11077"/>
                </a:cubicBezTo>
                <a:lnTo>
                  <a:pt x="13477" y="11077"/>
                </a:lnTo>
                <a:cubicBezTo>
                  <a:pt x="13481" y="11076"/>
                  <a:pt x="13485" y="11075"/>
                  <a:pt x="13490" y="11075"/>
                </a:cubicBezTo>
                <a:close/>
                <a:moveTo>
                  <a:pt x="13764" y="11075"/>
                </a:moveTo>
                <a:cubicBezTo>
                  <a:pt x="13762" y="11077"/>
                  <a:pt x="13762" y="11077"/>
                  <a:pt x="13762" y="11077"/>
                </a:cubicBezTo>
                <a:cubicBezTo>
                  <a:pt x="13762" y="11077"/>
                  <a:pt x="13763" y="11077"/>
                  <a:pt x="13764" y="11076"/>
                </a:cubicBezTo>
                <a:lnTo>
                  <a:pt x="13764" y="11076"/>
                </a:lnTo>
                <a:cubicBezTo>
                  <a:pt x="13764" y="11076"/>
                  <a:pt x="13764" y="11075"/>
                  <a:pt x="13764" y="11075"/>
                </a:cubicBezTo>
                <a:close/>
                <a:moveTo>
                  <a:pt x="13299" y="11064"/>
                </a:moveTo>
                <a:cubicBezTo>
                  <a:pt x="13264" y="11087"/>
                  <a:pt x="13240" y="11099"/>
                  <a:pt x="13240" y="11111"/>
                </a:cubicBezTo>
                <a:cubicBezTo>
                  <a:pt x="13240" y="11099"/>
                  <a:pt x="13228" y="11099"/>
                  <a:pt x="13228" y="11099"/>
                </a:cubicBezTo>
                <a:cubicBezTo>
                  <a:pt x="13228" y="11099"/>
                  <a:pt x="13228" y="11099"/>
                  <a:pt x="13216" y="11087"/>
                </a:cubicBezTo>
                <a:lnTo>
                  <a:pt x="13204" y="11087"/>
                </a:lnTo>
                <a:cubicBezTo>
                  <a:pt x="13216" y="11075"/>
                  <a:pt x="13216" y="11075"/>
                  <a:pt x="13216" y="11075"/>
                </a:cubicBezTo>
                <a:cubicBezTo>
                  <a:pt x="13216" y="11075"/>
                  <a:pt x="13216" y="11087"/>
                  <a:pt x="13216" y="11087"/>
                </a:cubicBezTo>
                <a:lnTo>
                  <a:pt x="13228" y="11075"/>
                </a:lnTo>
                <a:cubicBezTo>
                  <a:pt x="13231" y="11074"/>
                  <a:pt x="13233" y="11073"/>
                  <a:pt x="13235" y="11073"/>
                </a:cubicBezTo>
                <a:cubicBezTo>
                  <a:pt x="13242" y="11073"/>
                  <a:pt x="13241" y="11085"/>
                  <a:pt x="13253" y="11085"/>
                </a:cubicBezTo>
                <a:cubicBezTo>
                  <a:pt x="13261" y="11085"/>
                  <a:pt x="13274" y="11080"/>
                  <a:pt x="13299" y="11064"/>
                </a:cubicBezTo>
                <a:close/>
                <a:moveTo>
                  <a:pt x="14085" y="11099"/>
                </a:moveTo>
                <a:cubicBezTo>
                  <a:pt x="14049" y="11127"/>
                  <a:pt x="14015" y="11153"/>
                  <a:pt x="13990" y="11159"/>
                </a:cubicBezTo>
                <a:cubicBezTo>
                  <a:pt x="14013" y="11135"/>
                  <a:pt x="14071" y="11101"/>
                  <a:pt x="14085" y="11099"/>
                </a:cubicBezTo>
                <a:close/>
                <a:moveTo>
                  <a:pt x="11678" y="11236"/>
                </a:moveTo>
                <a:lnTo>
                  <a:pt x="11678" y="11236"/>
                </a:lnTo>
                <a:cubicBezTo>
                  <a:pt x="11675" y="11237"/>
                  <a:pt x="11672" y="11239"/>
                  <a:pt x="11668" y="11242"/>
                </a:cubicBezTo>
                <a:cubicBezTo>
                  <a:pt x="11674" y="11242"/>
                  <a:pt x="11677" y="11240"/>
                  <a:pt x="11678" y="11236"/>
                </a:cubicBezTo>
                <a:close/>
                <a:moveTo>
                  <a:pt x="14288" y="11218"/>
                </a:moveTo>
                <a:lnTo>
                  <a:pt x="14288" y="11218"/>
                </a:lnTo>
                <a:cubicBezTo>
                  <a:pt x="14264" y="11242"/>
                  <a:pt x="14252" y="11242"/>
                  <a:pt x="14252" y="11242"/>
                </a:cubicBezTo>
                <a:cubicBezTo>
                  <a:pt x="14276" y="11230"/>
                  <a:pt x="14287" y="11218"/>
                  <a:pt x="14288" y="11218"/>
                </a:cubicBezTo>
                <a:close/>
                <a:moveTo>
                  <a:pt x="13442" y="11171"/>
                </a:moveTo>
                <a:cubicBezTo>
                  <a:pt x="13442" y="11183"/>
                  <a:pt x="13430" y="11183"/>
                  <a:pt x="13430" y="11194"/>
                </a:cubicBezTo>
                <a:cubicBezTo>
                  <a:pt x="13418" y="11194"/>
                  <a:pt x="13407" y="11206"/>
                  <a:pt x="13407" y="11206"/>
                </a:cubicBezTo>
                <a:cubicBezTo>
                  <a:pt x="13395" y="11218"/>
                  <a:pt x="13395" y="11218"/>
                  <a:pt x="13383" y="11218"/>
                </a:cubicBezTo>
                <a:cubicBezTo>
                  <a:pt x="13383" y="11225"/>
                  <a:pt x="13383" y="11230"/>
                  <a:pt x="13383" y="11230"/>
                </a:cubicBezTo>
                <a:lnTo>
                  <a:pt x="13371" y="11230"/>
                </a:lnTo>
                <a:cubicBezTo>
                  <a:pt x="13371" y="11242"/>
                  <a:pt x="13371" y="11254"/>
                  <a:pt x="13371" y="11254"/>
                </a:cubicBezTo>
                <a:cubicBezTo>
                  <a:pt x="13359" y="11242"/>
                  <a:pt x="13347" y="11242"/>
                  <a:pt x="13335" y="11230"/>
                </a:cubicBezTo>
                <a:cubicBezTo>
                  <a:pt x="13371" y="11206"/>
                  <a:pt x="13407" y="11183"/>
                  <a:pt x="13442" y="11171"/>
                </a:cubicBezTo>
                <a:close/>
                <a:moveTo>
                  <a:pt x="12015" y="11246"/>
                </a:moveTo>
                <a:cubicBezTo>
                  <a:pt x="12018" y="11246"/>
                  <a:pt x="12021" y="11249"/>
                  <a:pt x="12025" y="11254"/>
                </a:cubicBezTo>
                <a:cubicBezTo>
                  <a:pt x="12025" y="11254"/>
                  <a:pt x="12025" y="11266"/>
                  <a:pt x="12025" y="11290"/>
                </a:cubicBezTo>
                <a:lnTo>
                  <a:pt x="12002" y="11266"/>
                </a:lnTo>
                <a:cubicBezTo>
                  <a:pt x="12009" y="11252"/>
                  <a:pt x="12011" y="11246"/>
                  <a:pt x="12015" y="11246"/>
                </a:cubicBezTo>
                <a:close/>
                <a:moveTo>
                  <a:pt x="12025" y="11302"/>
                </a:moveTo>
                <a:cubicBezTo>
                  <a:pt x="12025" y="11314"/>
                  <a:pt x="12025" y="11314"/>
                  <a:pt x="12037" y="11314"/>
                </a:cubicBezTo>
                <a:lnTo>
                  <a:pt x="12025" y="11302"/>
                </a:lnTo>
                <a:close/>
                <a:moveTo>
                  <a:pt x="13502" y="11385"/>
                </a:moveTo>
                <a:lnTo>
                  <a:pt x="13514" y="11397"/>
                </a:lnTo>
                <a:cubicBezTo>
                  <a:pt x="13514" y="11385"/>
                  <a:pt x="13514" y="11385"/>
                  <a:pt x="13502" y="11385"/>
                </a:cubicBezTo>
                <a:close/>
                <a:moveTo>
                  <a:pt x="13823" y="11373"/>
                </a:moveTo>
                <a:cubicBezTo>
                  <a:pt x="13818" y="11383"/>
                  <a:pt x="13814" y="11390"/>
                  <a:pt x="13810" y="11397"/>
                </a:cubicBezTo>
                <a:lnTo>
                  <a:pt x="13810" y="11397"/>
                </a:lnTo>
                <a:cubicBezTo>
                  <a:pt x="13813" y="11387"/>
                  <a:pt x="13816" y="11380"/>
                  <a:pt x="13823" y="11373"/>
                </a:cubicBezTo>
                <a:close/>
                <a:moveTo>
                  <a:pt x="13478" y="11445"/>
                </a:moveTo>
                <a:cubicBezTo>
                  <a:pt x="13478" y="11456"/>
                  <a:pt x="13466" y="11456"/>
                  <a:pt x="13466" y="11456"/>
                </a:cubicBezTo>
                <a:cubicBezTo>
                  <a:pt x="13466" y="11456"/>
                  <a:pt x="13466" y="11456"/>
                  <a:pt x="13478" y="11445"/>
                </a:cubicBezTo>
                <a:close/>
                <a:moveTo>
                  <a:pt x="13590" y="11453"/>
                </a:moveTo>
                <a:cubicBezTo>
                  <a:pt x="13592" y="11453"/>
                  <a:pt x="13595" y="11454"/>
                  <a:pt x="13597" y="11456"/>
                </a:cubicBezTo>
                <a:cubicBezTo>
                  <a:pt x="13561" y="11480"/>
                  <a:pt x="13561" y="11528"/>
                  <a:pt x="13561" y="11564"/>
                </a:cubicBezTo>
                <a:cubicBezTo>
                  <a:pt x="13549" y="11564"/>
                  <a:pt x="13538" y="11552"/>
                  <a:pt x="13538" y="11552"/>
                </a:cubicBezTo>
                <a:cubicBezTo>
                  <a:pt x="13538" y="11528"/>
                  <a:pt x="13538" y="11540"/>
                  <a:pt x="13549" y="11504"/>
                </a:cubicBezTo>
                <a:cubicBezTo>
                  <a:pt x="13559" y="11475"/>
                  <a:pt x="13577" y="11453"/>
                  <a:pt x="13590" y="11453"/>
                </a:cubicBezTo>
                <a:close/>
                <a:moveTo>
                  <a:pt x="14240" y="11611"/>
                </a:moveTo>
                <a:lnTo>
                  <a:pt x="14235" y="11616"/>
                </a:lnTo>
                <a:lnTo>
                  <a:pt x="14235" y="11616"/>
                </a:lnTo>
                <a:cubicBezTo>
                  <a:pt x="14241" y="11613"/>
                  <a:pt x="14243" y="11611"/>
                  <a:pt x="14240" y="11611"/>
                </a:cubicBezTo>
                <a:close/>
                <a:moveTo>
                  <a:pt x="14193" y="11611"/>
                </a:moveTo>
                <a:cubicBezTo>
                  <a:pt x="14190" y="11613"/>
                  <a:pt x="14187" y="11614"/>
                  <a:pt x="14184" y="11616"/>
                </a:cubicBezTo>
                <a:lnTo>
                  <a:pt x="14184" y="11616"/>
                </a:lnTo>
                <a:cubicBezTo>
                  <a:pt x="14190" y="11615"/>
                  <a:pt x="14197" y="11613"/>
                  <a:pt x="14204" y="11611"/>
                </a:cubicBezTo>
                <a:close/>
                <a:moveTo>
                  <a:pt x="14085" y="11611"/>
                </a:moveTo>
                <a:lnTo>
                  <a:pt x="14085" y="11623"/>
                </a:lnTo>
                <a:cubicBezTo>
                  <a:pt x="14085" y="11623"/>
                  <a:pt x="14097" y="11623"/>
                  <a:pt x="14097" y="11611"/>
                </a:cubicBezTo>
                <a:close/>
                <a:moveTo>
                  <a:pt x="14235" y="11616"/>
                </a:moveTo>
                <a:lnTo>
                  <a:pt x="14235" y="11616"/>
                </a:lnTo>
                <a:cubicBezTo>
                  <a:pt x="14221" y="11623"/>
                  <a:pt x="14186" y="11635"/>
                  <a:pt x="14169" y="11635"/>
                </a:cubicBezTo>
                <a:cubicBezTo>
                  <a:pt x="14162" y="11637"/>
                  <a:pt x="14158" y="11637"/>
                  <a:pt x="14155" y="11637"/>
                </a:cubicBezTo>
                <a:cubicBezTo>
                  <a:pt x="14146" y="11637"/>
                  <a:pt x="14164" y="11627"/>
                  <a:pt x="14184" y="11616"/>
                </a:cubicBezTo>
                <a:lnTo>
                  <a:pt x="14184" y="11616"/>
                </a:lnTo>
                <a:cubicBezTo>
                  <a:pt x="14149" y="11623"/>
                  <a:pt x="14129" y="11625"/>
                  <a:pt x="14109" y="11635"/>
                </a:cubicBezTo>
                <a:cubicBezTo>
                  <a:pt x="14121" y="11635"/>
                  <a:pt x="14133" y="11638"/>
                  <a:pt x="14151" y="11638"/>
                </a:cubicBezTo>
                <a:cubicBezTo>
                  <a:pt x="14169" y="11638"/>
                  <a:pt x="14192" y="11635"/>
                  <a:pt x="14228" y="11623"/>
                </a:cubicBezTo>
                <a:lnTo>
                  <a:pt x="14235" y="11616"/>
                </a:lnTo>
                <a:close/>
                <a:moveTo>
                  <a:pt x="14121" y="11754"/>
                </a:moveTo>
                <a:lnTo>
                  <a:pt x="14121" y="11767"/>
                </a:lnTo>
                <a:lnTo>
                  <a:pt x="14121" y="11767"/>
                </a:lnTo>
                <a:cubicBezTo>
                  <a:pt x="14124" y="11759"/>
                  <a:pt x="14124" y="11754"/>
                  <a:pt x="14121" y="11754"/>
                </a:cubicBezTo>
                <a:close/>
                <a:moveTo>
                  <a:pt x="13628" y="11473"/>
                </a:moveTo>
                <a:cubicBezTo>
                  <a:pt x="13631" y="11473"/>
                  <a:pt x="13633" y="11479"/>
                  <a:pt x="13633" y="11492"/>
                </a:cubicBezTo>
                <a:lnTo>
                  <a:pt x="13609" y="11516"/>
                </a:lnTo>
                <a:cubicBezTo>
                  <a:pt x="13629" y="11516"/>
                  <a:pt x="13650" y="11490"/>
                  <a:pt x="13663" y="11490"/>
                </a:cubicBezTo>
                <a:cubicBezTo>
                  <a:pt x="13665" y="11490"/>
                  <a:pt x="13667" y="11490"/>
                  <a:pt x="13669" y="11492"/>
                </a:cubicBezTo>
                <a:cubicBezTo>
                  <a:pt x="13645" y="11564"/>
                  <a:pt x="13645" y="11516"/>
                  <a:pt x="13621" y="11564"/>
                </a:cubicBezTo>
                <a:cubicBezTo>
                  <a:pt x="13621" y="11564"/>
                  <a:pt x="13622" y="11564"/>
                  <a:pt x="13623" y="11564"/>
                </a:cubicBezTo>
                <a:cubicBezTo>
                  <a:pt x="13635" y="11564"/>
                  <a:pt x="13675" y="11505"/>
                  <a:pt x="13689" y="11505"/>
                </a:cubicBezTo>
                <a:cubicBezTo>
                  <a:pt x="13693" y="11505"/>
                  <a:pt x="13695" y="11511"/>
                  <a:pt x="13692" y="11528"/>
                </a:cubicBezTo>
                <a:cubicBezTo>
                  <a:pt x="13680" y="11552"/>
                  <a:pt x="13669" y="11540"/>
                  <a:pt x="13657" y="11552"/>
                </a:cubicBezTo>
                <a:cubicBezTo>
                  <a:pt x="13645" y="11599"/>
                  <a:pt x="13645" y="11611"/>
                  <a:pt x="13645" y="11623"/>
                </a:cubicBezTo>
                <a:cubicBezTo>
                  <a:pt x="13621" y="11611"/>
                  <a:pt x="13609" y="11599"/>
                  <a:pt x="13597" y="11599"/>
                </a:cubicBezTo>
                <a:cubicBezTo>
                  <a:pt x="13609" y="11611"/>
                  <a:pt x="13621" y="11623"/>
                  <a:pt x="13645" y="11635"/>
                </a:cubicBezTo>
                <a:lnTo>
                  <a:pt x="13657" y="11647"/>
                </a:lnTo>
                <a:lnTo>
                  <a:pt x="13669" y="11683"/>
                </a:lnTo>
                <a:lnTo>
                  <a:pt x="13669" y="11659"/>
                </a:lnTo>
                <a:cubicBezTo>
                  <a:pt x="13669" y="11659"/>
                  <a:pt x="13669" y="11647"/>
                  <a:pt x="13680" y="11647"/>
                </a:cubicBezTo>
                <a:lnTo>
                  <a:pt x="13692" y="11647"/>
                </a:lnTo>
                <a:cubicBezTo>
                  <a:pt x="13680" y="11647"/>
                  <a:pt x="13680" y="11647"/>
                  <a:pt x="13680" y="11635"/>
                </a:cubicBezTo>
                <a:cubicBezTo>
                  <a:pt x="13706" y="11592"/>
                  <a:pt x="13720" y="11581"/>
                  <a:pt x="13730" y="11581"/>
                </a:cubicBezTo>
                <a:cubicBezTo>
                  <a:pt x="13739" y="11581"/>
                  <a:pt x="13745" y="11589"/>
                  <a:pt x="13754" y="11589"/>
                </a:cubicBezTo>
                <a:cubicBezTo>
                  <a:pt x="13764" y="11589"/>
                  <a:pt x="13777" y="11582"/>
                  <a:pt x="13799" y="11552"/>
                </a:cubicBezTo>
                <a:lnTo>
                  <a:pt x="13799" y="11552"/>
                </a:lnTo>
                <a:cubicBezTo>
                  <a:pt x="13728" y="11647"/>
                  <a:pt x="13764" y="11611"/>
                  <a:pt x="13728" y="11683"/>
                </a:cubicBezTo>
                <a:cubicBezTo>
                  <a:pt x="13728" y="11706"/>
                  <a:pt x="13728" y="11730"/>
                  <a:pt x="13716" y="11754"/>
                </a:cubicBezTo>
                <a:cubicBezTo>
                  <a:pt x="13724" y="11741"/>
                  <a:pt x="13728" y="11737"/>
                  <a:pt x="13731" y="11737"/>
                </a:cubicBezTo>
                <a:cubicBezTo>
                  <a:pt x="13737" y="11737"/>
                  <a:pt x="13735" y="11761"/>
                  <a:pt x="13744" y="11761"/>
                </a:cubicBezTo>
                <a:cubicBezTo>
                  <a:pt x="13750" y="11761"/>
                  <a:pt x="13759" y="11754"/>
                  <a:pt x="13776" y="11730"/>
                </a:cubicBezTo>
                <a:lnTo>
                  <a:pt x="13776" y="11730"/>
                </a:lnTo>
                <a:cubicBezTo>
                  <a:pt x="13764" y="11754"/>
                  <a:pt x="13787" y="11743"/>
                  <a:pt x="13754" y="11798"/>
                </a:cubicBezTo>
                <a:lnTo>
                  <a:pt x="13754" y="11798"/>
                </a:lnTo>
                <a:cubicBezTo>
                  <a:pt x="13737" y="11786"/>
                  <a:pt x="13717" y="11771"/>
                  <a:pt x="13692" y="11754"/>
                </a:cubicBezTo>
                <a:cubicBezTo>
                  <a:pt x="13726" y="11754"/>
                  <a:pt x="13550" y="11597"/>
                  <a:pt x="13587" y="11597"/>
                </a:cubicBezTo>
                <a:cubicBezTo>
                  <a:pt x="13589" y="11597"/>
                  <a:pt x="13593" y="11598"/>
                  <a:pt x="13597" y="11599"/>
                </a:cubicBezTo>
                <a:cubicBezTo>
                  <a:pt x="13585" y="11587"/>
                  <a:pt x="13573" y="11575"/>
                  <a:pt x="13561" y="11575"/>
                </a:cubicBezTo>
                <a:cubicBezTo>
                  <a:pt x="13561" y="11554"/>
                  <a:pt x="13571" y="11543"/>
                  <a:pt x="13573" y="11532"/>
                </a:cubicBezTo>
                <a:lnTo>
                  <a:pt x="13573" y="11532"/>
                </a:lnTo>
                <a:cubicBezTo>
                  <a:pt x="13571" y="11550"/>
                  <a:pt x="13572" y="11557"/>
                  <a:pt x="13575" y="11557"/>
                </a:cubicBezTo>
                <a:cubicBezTo>
                  <a:pt x="13584" y="11557"/>
                  <a:pt x="13616" y="11473"/>
                  <a:pt x="13628" y="11473"/>
                </a:cubicBezTo>
                <a:close/>
                <a:moveTo>
                  <a:pt x="1387" y="0"/>
                </a:moveTo>
                <a:cubicBezTo>
                  <a:pt x="1339" y="0"/>
                  <a:pt x="1249" y="31"/>
                  <a:pt x="1238" y="62"/>
                </a:cubicBezTo>
                <a:cubicBezTo>
                  <a:pt x="1250" y="74"/>
                  <a:pt x="1250" y="110"/>
                  <a:pt x="1226" y="134"/>
                </a:cubicBezTo>
                <a:lnTo>
                  <a:pt x="1191" y="134"/>
                </a:lnTo>
                <a:cubicBezTo>
                  <a:pt x="1107" y="229"/>
                  <a:pt x="1012" y="300"/>
                  <a:pt x="1012" y="419"/>
                </a:cubicBezTo>
                <a:lnTo>
                  <a:pt x="1107" y="407"/>
                </a:lnTo>
                <a:lnTo>
                  <a:pt x="1084" y="455"/>
                </a:lnTo>
                <a:lnTo>
                  <a:pt x="1048" y="431"/>
                </a:lnTo>
                <a:lnTo>
                  <a:pt x="1048" y="431"/>
                </a:lnTo>
                <a:cubicBezTo>
                  <a:pt x="1042" y="461"/>
                  <a:pt x="1048" y="470"/>
                  <a:pt x="1060" y="470"/>
                </a:cubicBezTo>
                <a:cubicBezTo>
                  <a:pt x="1072" y="470"/>
                  <a:pt x="1090" y="461"/>
                  <a:pt x="1107" y="455"/>
                </a:cubicBezTo>
                <a:lnTo>
                  <a:pt x="1107" y="455"/>
                </a:lnTo>
                <a:cubicBezTo>
                  <a:pt x="1096" y="479"/>
                  <a:pt x="1084" y="503"/>
                  <a:pt x="1096" y="515"/>
                </a:cubicBezTo>
                <a:lnTo>
                  <a:pt x="1203" y="467"/>
                </a:lnTo>
                <a:lnTo>
                  <a:pt x="1203" y="467"/>
                </a:lnTo>
                <a:cubicBezTo>
                  <a:pt x="1179" y="503"/>
                  <a:pt x="1131" y="527"/>
                  <a:pt x="1143" y="562"/>
                </a:cubicBezTo>
                <a:cubicBezTo>
                  <a:pt x="1191" y="538"/>
                  <a:pt x="1191" y="467"/>
                  <a:pt x="1250" y="467"/>
                </a:cubicBezTo>
                <a:cubicBezTo>
                  <a:pt x="1232" y="514"/>
                  <a:pt x="1205" y="546"/>
                  <a:pt x="1224" y="546"/>
                </a:cubicBezTo>
                <a:cubicBezTo>
                  <a:pt x="1229" y="546"/>
                  <a:pt x="1238" y="544"/>
                  <a:pt x="1250" y="538"/>
                </a:cubicBezTo>
                <a:lnTo>
                  <a:pt x="1250" y="538"/>
                </a:lnTo>
                <a:cubicBezTo>
                  <a:pt x="1241" y="566"/>
                  <a:pt x="1225" y="580"/>
                  <a:pt x="1212" y="584"/>
                </a:cubicBezTo>
                <a:lnTo>
                  <a:pt x="1212" y="584"/>
                </a:lnTo>
                <a:cubicBezTo>
                  <a:pt x="1213" y="584"/>
                  <a:pt x="1214" y="584"/>
                  <a:pt x="1215" y="584"/>
                </a:cubicBezTo>
                <a:cubicBezTo>
                  <a:pt x="1235" y="584"/>
                  <a:pt x="1253" y="600"/>
                  <a:pt x="1279" y="600"/>
                </a:cubicBezTo>
                <a:cubicBezTo>
                  <a:pt x="1291" y="600"/>
                  <a:pt x="1305" y="596"/>
                  <a:pt x="1322" y="586"/>
                </a:cubicBezTo>
                <a:lnTo>
                  <a:pt x="1322" y="586"/>
                </a:lnTo>
                <a:cubicBezTo>
                  <a:pt x="1298" y="657"/>
                  <a:pt x="1405" y="634"/>
                  <a:pt x="1334" y="717"/>
                </a:cubicBezTo>
                <a:cubicBezTo>
                  <a:pt x="1353" y="707"/>
                  <a:pt x="1403" y="690"/>
                  <a:pt x="1434" y="690"/>
                </a:cubicBezTo>
                <a:cubicBezTo>
                  <a:pt x="1442" y="690"/>
                  <a:pt x="1448" y="691"/>
                  <a:pt x="1453" y="693"/>
                </a:cubicBezTo>
                <a:cubicBezTo>
                  <a:pt x="1322" y="765"/>
                  <a:pt x="1524" y="765"/>
                  <a:pt x="1417" y="872"/>
                </a:cubicBezTo>
                <a:cubicBezTo>
                  <a:pt x="1444" y="854"/>
                  <a:pt x="1466" y="847"/>
                  <a:pt x="1485" y="847"/>
                </a:cubicBezTo>
                <a:cubicBezTo>
                  <a:pt x="1537" y="847"/>
                  <a:pt x="1567" y="897"/>
                  <a:pt x="1628" y="897"/>
                </a:cubicBezTo>
                <a:cubicBezTo>
                  <a:pt x="1633" y="897"/>
                  <a:pt x="1638" y="896"/>
                  <a:pt x="1643" y="896"/>
                </a:cubicBezTo>
                <a:lnTo>
                  <a:pt x="1643" y="896"/>
                </a:lnTo>
                <a:cubicBezTo>
                  <a:pt x="1635" y="904"/>
                  <a:pt x="1626" y="912"/>
                  <a:pt x="1622" y="912"/>
                </a:cubicBezTo>
                <a:cubicBezTo>
                  <a:pt x="1622" y="912"/>
                  <a:pt x="1622" y="912"/>
                  <a:pt x="1621" y="912"/>
                </a:cubicBezTo>
                <a:lnTo>
                  <a:pt x="1621" y="912"/>
                </a:lnTo>
                <a:cubicBezTo>
                  <a:pt x="1630" y="936"/>
                  <a:pt x="1619" y="969"/>
                  <a:pt x="1619" y="1003"/>
                </a:cubicBezTo>
                <a:cubicBezTo>
                  <a:pt x="1691" y="931"/>
                  <a:pt x="1750" y="955"/>
                  <a:pt x="1810" y="919"/>
                </a:cubicBezTo>
                <a:lnTo>
                  <a:pt x="1810" y="919"/>
                </a:lnTo>
                <a:cubicBezTo>
                  <a:pt x="1774" y="1027"/>
                  <a:pt x="1715" y="991"/>
                  <a:pt x="1655" y="1074"/>
                </a:cubicBezTo>
                <a:cubicBezTo>
                  <a:pt x="1715" y="1015"/>
                  <a:pt x="1774" y="1062"/>
                  <a:pt x="1810" y="1003"/>
                </a:cubicBezTo>
                <a:lnTo>
                  <a:pt x="1810" y="1003"/>
                </a:lnTo>
                <a:cubicBezTo>
                  <a:pt x="1786" y="1074"/>
                  <a:pt x="1810" y="1050"/>
                  <a:pt x="1762" y="1122"/>
                </a:cubicBezTo>
                <a:cubicBezTo>
                  <a:pt x="1796" y="1088"/>
                  <a:pt x="1811" y="1078"/>
                  <a:pt x="1818" y="1078"/>
                </a:cubicBezTo>
                <a:cubicBezTo>
                  <a:pt x="1828" y="1078"/>
                  <a:pt x="1826" y="1095"/>
                  <a:pt x="1843" y="1095"/>
                </a:cubicBezTo>
                <a:cubicBezTo>
                  <a:pt x="1849" y="1095"/>
                  <a:pt x="1857" y="1092"/>
                  <a:pt x="1869" y="1086"/>
                </a:cubicBezTo>
                <a:lnTo>
                  <a:pt x="1869" y="1086"/>
                </a:lnTo>
                <a:cubicBezTo>
                  <a:pt x="1869" y="1169"/>
                  <a:pt x="1798" y="1181"/>
                  <a:pt x="1869" y="1193"/>
                </a:cubicBezTo>
                <a:cubicBezTo>
                  <a:pt x="1858" y="1241"/>
                  <a:pt x="1798" y="1241"/>
                  <a:pt x="1798" y="1241"/>
                </a:cubicBezTo>
                <a:cubicBezTo>
                  <a:pt x="1804" y="1246"/>
                  <a:pt x="1809" y="1249"/>
                  <a:pt x="1815" y="1249"/>
                </a:cubicBezTo>
                <a:cubicBezTo>
                  <a:pt x="1848" y="1249"/>
                  <a:pt x="1887" y="1178"/>
                  <a:pt x="1917" y="1158"/>
                </a:cubicBezTo>
                <a:lnTo>
                  <a:pt x="1917" y="1158"/>
                </a:lnTo>
                <a:cubicBezTo>
                  <a:pt x="1988" y="1169"/>
                  <a:pt x="1893" y="1229"/>
                  <a:pt x="1881" y="1277"/>
                </a:cubicBezTo>
                <a:cubicBezTo>
                  <a:pt x="1887" y="1278"/>
                  <a:pt x="1893" y="1279"/>
                  <a:pt x="1899" y="1279"/>
                </a:cubicBezTo>
                <a:cubicBezTo>
                  <a:pt x="1936" y="1279"/>
                  <a:pt x="1984" y="1258"/>
                  <a:pt x="2009" y="1258"/>
                </a:cubicBezTo>
                <a:cubicBezTo>
                  <a:pt x="2016" y="1258"/>
                  <a:pt x="2022" y="1260"/>
                  <a:pt x="2024" y="1265"/>
                </a:cubicBezTo>
                <a:cubicBezTo>
                  <a:pt x="2024" y="1273"/>
                  <a:pt x="2024" y="1281"/>
                  <a:pt x="2016" y="1285"/>
                </a:cubicBezTo>
                <a:lnTo>
                  <a:pt x="2016" y="1285"/>
                </a:lnTo>
                <a:cubicBezTo>
                  <a:pt x="2019" y="1285"/>
                  <a:pt x="2021" y="1285"/>
                  <a:pt x="2024" y="1285"/>
                </a:cubicBezTo>
                <a:cubicBezTo>
                  <a:pt x="2077" y="1285"/>
                  <a:pt x="2099" y="1343"/>
                  <a:pt x="2162" y="1343"/>
                </a:cubicBezTo>
                <a:cubicBezTo>
                  <a:pt x="2174" y="1343"/>
                  <a:pt x="2187" y="1341"/>
                  <a:pt x="2203" y="1336"/>
                </a:cubicBezTo>
                <a:lnTo>
                  <a:pt x="2203" y="1336"/>
                </a:lnTo>
                <a:cubicBezTo>
                  <a:pt x="2203" y="1340"/>
                  <a:pt x="2202" y="1344"/>
                  <a:pt x="2200" y="1347"/>
                </a:cubicBezTo>
                <a:lnTo>
                  <a:pt x="2200" y="1347"/>
                </a:lnTo>
                <a:cubicBezTo>
                  <a:pt x="2223" y="1316"/>
                  <a:pt x="2253" y="1286"/>
                  <a:pt x="2274" y="1265"/>
                </a:cubicBezTo>
                <a:cubicBezTo>
                  <a:pt x="2278" y="1267"/>
                  <a:pt x="2283" y="1267"/>
                  <a:pt x="2288" y="1267"/>
                </a:cubicBezTo>
                <a:cubicBezTo>
                  <a:pt x="2297" y="1267"/>
                  <a:pt x="2307" y="1265"/>
                  <a:pt x="2314" y="1265"/>
                </a:cubicBezTo>
                <a:cubicBezTo>
                  <a:pt x="2325" y="1265"/>
                  <a:pt x="2328" y="1271"/>
                  <a:pt x="2310" y="1300"/>
                </a:cubicBezTo>
                <a:cubicBezTo>
                  <a:pt x="2310" y="1297"/>
                  <a:pt x="2308" y="1295"/>
                  <a:pt x="2304" y="1295"/>
                </a:cubicBezTo>
                <a:cubicBezTo>
                  <a:pt x="2296" y="1295"/>
                  <a:pt x="2279" y="1304"/>
                  <a:pt x="2262" y="1312"/>
                </a:cubicBezTo>
                <a:lnTo>
                  <a:pt x="2310" y="1312"/>
                </a:lnTo>
                <a:cubicBezTo>
                  <a:pt x="2292" y="1344"/>
                  <a:pt x="2281" y="1351"/>
                  <a:pt x="2271" y="1351"/>
                </a:cubicBezTo>
                <a:cubicBezTo>
                  <a:pt x="2262" y="1351"/>
                  <a:pt x="2254" y="1344"/>
                  <a:pt x="2244" y="1344"/>
                </a:cubicBezTo>
                <a:cubicBezTo>
                  <a:pt x="2236" y="1344"/>
                  <a:pt x="2227" y="1348"/>
                  <a:pt x="2215" y="1360"/>
                </a:cubicBezTo>
                <a:cubicBezTo>
                  <a:pt x="2274" y="1372"/>
                  <a:pt x="2358" y="1360"/>
                  <a:pt x="2369" y="1396"/>
                </a:cubicBezTo>
                <a:cubicBezTo>
                  <a:pt x="2356" y="1416"/>
                  <a:pt x="2343" y="1422"/>
                  <a:pt x="2331" y="1422"/>
                </a:cubicBezTo>
                <a:cubicBezTo>
                  <a:pt x="2317" y="1422"/>
                  <a:pt x="2305" y="1413"/>
                  <a:pt x="2295" y="1413"/>
                </a:cubicBezTo>
                <a:cubicBezTo>
                  <a:pt x="2286" y="1413"/>
                  <a:pt x="2278" y="1422"/>
                  <a:pt x="2274" y="1455"/>
                </a:cubicBezTo>
                <a:lnTo>
                  <a:pt x="2250" y="1384"/>
                </a:lnTo>
                <a:cubicBezTo>
                  <a:pt x="2229" y="1434"/>
                  <a:pt x="2220" y="1446"/>
                  <a:pt x="2214" y="1446"/>
                </a:cubicBezTo>
                <a:cubicBezTo>
                  <a:pt x="2209" y="1446"/>
                  <a:pt x="2205" y="1437"/>
                  <a:pt x="2198" y="1437"/>
                </a:cubicBezTo>
                <a:cubicBezTo>
                  <a:pt x="2191" y="1437"/>
                  <a:pt x="2179" y="1447"/>
                  <a:pt x="2155" y="1491"/>
                </a:cubicBezTo>
                <a:cubicBezTo>
                  <a:pt x="2203" y="1562"/>
                  <a:pt x="2250" y="1515"/>
                  <a:pt x="2298" y="1598"/>
                </a:cubicBezTo>
                <a:cubicBezTo>
                  <a:pt x="2334" y="1574"/>
                  <a:pt x="2334" y="1539"/>
                  <a:pt x="2381" y="1515"/>
                </a:cubicBezTo>
                <a:lnTo>
                  <a:pt x="2381" y="1515"/>
                </a:lnTo>
                <a:cubicBezTo>
                  <a:pt x="2516" y="1526"/>
                  <a:pt x="2322" y="1707"/>
                  <a:pt x="2410" y="1707"/>
                </a:cubicBezTo>
                <a:cubicBezTo>
                  <a:pt x="2416" y="1707"/>
                  <a:pt x="2422" y="1707"/>
                  <a:pt x="2429" y="1705"/>
                </a:cubicBezTo>
                <a:cubicBezTo>
                  <a:pt x="2470" y="1689"/>
                  <a:pt x="2521" y="1645"/>
                  <a:pt x="2550" y="1645"/>
                </a:cubicBezTo>
                <a:cubicBezTo>
                  <a:pt x="2563" y="1645"/>
                  <a:pt x="2572" y="1655"/>
                  <a:pt x="2572" y="1681"/>
                </a:cubicBezTo>
                <a:lnTo>
                  <a:pt x="2489" y="1741"/>
                </a:lnTo>
                <a:cubicBezTo>
                  <a:pt x="2498" y="1753"/>
                  <a:pt x="2509" y="1757"/>
                  <a:pt x="2521" y="1757"/>
                </a:cubicBezTo>
                <a:cubicBezTo>
                  <a:pt x="2549" y="1757"/>
                  <a:pt x="2580" y="1733"/>
                  <a:pt x="2602" y="1733"/>
                </a:cubicBezTo>
                <a:cubicBezTo>
                  <a:pt x="2617" y="1733"/>
                  <a:pt x="2628" y="1743"/>
                  <a:pt x="2631" y="1777"/>
                </a:cubicBezTo>
                <a:cubicBezTo>
                  <a:pt x="2626" y="1778"/>
                  <a:pt x="2621" y="1779"/>
                  <a:pt x="2615" y="1779"/>
                </a:cubicBezTo>
                <a:cubicBezTo>
                  <a:pt x="2595" y="1779"/>
                  <a:pt x="2576" y="1768"/>
                  <a:pt x="2567" y="1768"/>
                </a:cubicBezTo>
                <a:cubicBezTo>
                  <a:pt x="2562" y="1768"/>
                  <a:pt x="2560" y="1770"/>
                  <a:pt x="2560" y="1777"/>
                </a:cubicBezTo>
                <a:cubicBezTo>
                  <a:pt x="2556" y="1801"/>
                  <a:pt x="2561" y="1809"/>
                  <a:pt x="2570" y="1809"/>
                </a:cubicBezTo>
                <a:cubicBezTo>
                  <a:pt x="2587" y="1809"/>
                  <a:pt x="2620" y="1781"/>
                  <a:pt x="2641" y="1781"/>
                </a:cubicBezTo>
                <a:cubicBezTo>
                  <a:pt x="2647" y="1781"/>
                  <a:pt x="2652" y="1783"/>
                  <a:pt x="2655" y="1789"/>
                </a:cubicBezTo>
                <a:lnTo>
                  <a:pt x="2608" y="1848"/>
                </a:lnTo>
                <a:cubicBezTo>
                  <a:pt x="2667" y="1896"/>
                  <a:pt x="2774" y="1920"/>
                  <a:pt x="2858" y="1967"/>
                </a:cubicBezTo>
                <a:cubicBezTo>
                  <a:pt x="2834" y="1979"/>
                  <a:pt x="2798" y="1991"/>
                  <a:pt x="2798" y="2027"/>
                </a:cubicBezTo>
                <a:cubicBezTo>
                  <a:pt x="2905" y="2074"/>
                  <a:pt x="2965" y="2193"/>
                  <a:pt x="3001" y="2312"/>
                </a:cubicBezTo>
                <a:lnTo>
                  <a:pt x="3084" y="2289"/>
                </a:lnTo>
                <a:lnTo>
                  <a:pt x="3084" y="2289"/>
                </a:lnTo>
                <a:cubicBezTo>
                  <a:pt x="3084" y="2301"/>
                  <a:pt x="3072" y="2324"/>
                  <a:pt x="3048" y="2324"/>
                </a:cubicBezTo>
                <a:cubicBezTo>
                  <a:pt x="3051" y="2340"/>
                  <a:pt x="3055" y="2346"/>
                  <a:pt x="3060" y="2346"/>
                </a:cubicBezTo>
                <a:cubicBezTo>
                  <a:pt x="3073" y="2346"/>
                  <a:pt x="3093" y="2297"/>
                  <a:pt x="3120" y="2289"/>
                </a:cubicBezTo>
                <a:lnTo>
                  <a:pt x="3120" y="2289"/>
                </a:lnTo>
                <a:cubicBezTo>
                  <a:pt x="3143" y="2301"/>
                  <a:pt x="3120" y="2348"/>
                  <a:pt x="3084" y="2348"/>
                </a:cubicBezTo>
                <a:cubicBezTo>
                  <a:pt x="3191" y="2360"/>
                  <a:pt x="3334" y="2396"/>
                  <a:pt x="3334" y="2515"/>
                </a:cubicBezTo>
                <a:lnTo>
                  <a:pt x="3310" y="2515"/>
                </a:lnTo>
                <a:cubicBezTo>
                  <a:pt x="3313" y="2532"/>
                  <a:pt x="3323" y="2537"/>
                  <a:pt x="3336" y="2537"/>
                </a:cubicBezTo>
                <a:cubicBezTo>
                  <a:pt x="3364" y="2537"/>
                  <a:pt x="3406" y="2514"/>
                  <a:pt x="3431" y="2514"/>
                </a:cubicBezTo>
                <a:cubicBezTo>
                  <a:pt x="3447" y="2514"/>
                  <a:pt x="3456" y="2523"/>
                  <a:pt x="3453" y="2551"/>
                </a:cubicBezTo>
                <a:lnTo>
                  <a:pt x="3441" y="2551"/>
                </a:lnTo>
                <a:cubicBezTo>
                  <a:pt x="3512" y="2670"/>
                  <a:pt x="3667" y="2729"/>
                  <a:pt x="3643" y="2884"/>
                </a:cubicBezTo>
                <a:cubicBezTo>
                  <a:pt x="3659" y="2872"/>
                  <a:pt x="3671" y="2868"/>
                  <a:pt x="3681" y="2868"/>
                </a:cubicBezTo>
                <a:cubicBezTo>
                  <a:pt x="3719" y="2868"/>
                  <a:pt x="3723" y="2935"/>
                  <a:pt x="3765" y="2935"/>
                </a:cubicBezTo>
                <a:cubicBezTo>
                  <a:pt x="3779" y="2935"/>
                  <a:pt x="3797" y="2928"/>
                  <a:pt x="3822" y="2908"/>
                </a:cubicBezTo>
                <a:lnTo>
                  <a:pt x="3822" y="2908"/>
                </a:lnTo>
                <a:cubicBezTo>
                  <a:pt x="3822" y="3015"/>
                  <a:pt x="3786" y="3015"/>
                  <a:pt x="3822" y="3134"/>
                </a:cubicBezTo>
                <a:cubicBezTo>
                  <a:pt x="3824" y="3138"/>
                  <a:pt x="3828" y="3140"/>
                  <a:pt x="3834" y="3140"/>
                </a:cubicBezTo>
                <a:cubicBezTo>
                  <a:pt x="3858" y="3140"/>
                  <a:pt x="3910" y="3109"/>
                  <a:pt x="3942" y="3109"/>
                </a:cubicBezTo>
                <a:cubicBezTo>
                  <a:pt x="3946" y="3109"/>
                  <a:pt x="3950" y="3109"/>
                  <a:pt x="3953" y="3110"/>
                </a:cubicBezTo>
                <a:lnTo>
                  <a:pt x="3893" y="3170"/>
                </a:lnTo>
                <a:lnTo>
                  <a:pt x="3893" y="3170"/>
                </a:lnTo>
                <a:lnTo>
                  <a:pt x="3989" y="3146"/>
                </a:lnTo>
                <a:lnTo>
                  <a:pt x="3941" y="3229"/>
                </a:lnTo>
                <a:lnTo>
                  <a:pt x="3977" y="3241"/>
                </a:lnTo>
                <a:cubicBezTo>
                  <a:pt x="3977" y="3229"/>
                  <a:pt x="3989" y="3194"/>
                  <a:pt x="4001" y="3182"/>
                </a:cubicBezTo>
                <a:cubicBezTo>
                  <a:pt x="4060" y="3194"/>
                  <a:pt x="4048" y="3313"/>
                  <a:pt x="4024" y="3336"/>
                </a:cubicBezTo>
                <a:lnTo>
                  <a:pt x="4155" y="3384"/>
                </a:lnTo>
                <a:cubicBezTo>
                  <a:pt x="4141" y="3391"/>
                  <a:pt x="4127" y="3394"/>
                  <a:pt x="4113" y="3395"/>
                </a:cubicBezTo>
                <a:lnTo>
                  <a:pt x="4113" y="3395"/>
                </a:lnTo>
                <a:cubicBezTo>
                  <a:pt x="4111" y="3395"/>
                  <a:pt x="4108" y="3395"/>
                  <a:pt x="4104" y="3395"/>
                </a:cubicBezTo>
                <a:cubicBezTo>
                  <a:pt x="4099" y="3395"/>
                  <a:pt x="4092" y="3395"/>
                  <a:pt x="4084" y="3396"/>
                </a:cubicBezTo>
                <a:cubicBezTo>
                  <a:pt x="4094" y="3396"/>
                  <a:pt x="4103" y="3396"/>
                  <a:pt x="4113" y="3395"/>
                </a:cubicBezTo>
                <a:lnTo>
                  <a:pt x="4113" y="3395"/>
                </a:lnTo>
                <a:cubicBezTo>
                  <a:pt x="4153" y="3401"/>
                  <a:pt x="4037" y="3455"/>
                  <a:pt x="4120" y="3455"/>
                </a:cubicBezTo>
                <a:cubicBezTo>
                  <a:pt x="4132" y="3432"/>
                  <a:pt x="4167" y="3420"/>
                  <a:pt x="4179" y="3408"/>
                </a:cubicBezTo>
                <a:lnTo>
                  <a:pt x="4179" y="3408"/>
                </a:lnTo>
                <a:cubicBezTo>
                  <a:pt x="4155" y="3467"/>
                  <a:pt x="4203" y="3515"/>
                  <a:pt x="4251" y="3539"/>
                </a:cubicBezTo>
                <a:lnTo>
                  <a:pt x="4203" y="3575"/>
                </a:lnTo>
                <a:cubicBezTo>
                  <a:pt x="4263" y="3646"/>
                  <a:pt x="4358" y="3694"/>
                  <a:pt x="4429" y="3765"/>
                </a:cubicBezTo>
                <a:cubicBezTo>
                  <a:pt x="4418" y="3732"/>
                  <a:pt x="4487" y="3680"/>
                  <a:pt x="4517" y="3680"/>
                </a:cubicBezTo>
                <a:cubicBezTo>
                  <a:pt x="4520" y="3680"/>
                  <a:pt x="4522" y="3681"/>
                  <a:pt x="4525" y="3682"/>
                </a:cubicBezTo>
                <a:lnTo>
                  <a:pt x="4477" y="3741"/>
                </a:lnTo>
                <a:cubicBezTo>
                  <a:pt x="4525" y="3729"/>
                  <a:pt x="4477" y="3705"/>
                  <a:pt x="4548" y="3682"/>
                </a:cubicBezTo>
                <a:lnTo>
                  <a:pt x="4548" y="3682"/>
                </a:lnTo>
                <a:cubicBezTo>
                  <a:pt x="4572" y="3717"/>
                  <a:pt x="4489" y="3777"/>
                  <a:pt x="4465" y="3777"/>
                </a:cubicBezTo>
                <a:lnTo>
                  <a:pt x="4513" y="3789"/>
                </a:lnTo>
                <a:cubicBezTo>
                  <a:pt x="4501" y="3813"/>
                  <a:pt x="4477" y="3813"/>
                  <a:pt x="4453" y="3825"/>
                </a:cubicBezTo>
                <a:cubicBezTo>
                  <a:pt x="4455" y="3824"/>
                  <a:pt x="4457" y="3824"/>
                  <a:pt x="4459" y="3824"/>
                </a:cubicBezTo>
                <a:cubicBezTo>
                  <a:pt x="4491" y="3824"/>
                  <a:pt x="4457" y="3914"/>
                  <a:pt x="4508" y="3914"/>
                </a:cubicBezTo>
                <a:cubicBezTo>
                  <a:pt x="4516" y="3914"/>
                  <a:pt x="4525" y="3912"/>
                  <a:pt x="4536" y="3908"/>
                </a:cubicBezTo>
                <a:lnTo>
                  <a:pt x="4536" y="3908"/>
                </a:lnTo>
                <a:lnTo>
                  <a:pt x="4513" y="3920"/>
                </a:lnTo>
                <a:cubicBezTo>
                  <a:pt x="4584" y="3991"/>
                  <a:pt x="4632" y="4015"/>
                  <a:pt x="4691" y="4075"/>
                </a:cubicBezTo>
                <a:cubicBezTo>
                  <a:pt x="4751" y="4015"/>
                  <a:pt x="4763" y="4051"/>
                  <a:pt x="4822" y="4027"/>
                </a:cubicBezTo>
                <a:cubicBezTo>
                  <a:pt x="4846" y="4098"/>
                  <a:pt x="4846" y="4182"/>
                  <a:pt x="4906" y="4229"/>
                </a:cubicBezTo>
                <a:cubicBezTo>
                  <a:pt x="4914" y="4231"/>
                  <a:pt x="4921" y="4232"/>
                  <a:pt x="4927" y="4232"/>
                </a:cubicBezTo>
                <a:cubicBezTo>
                  <a:pt x="4966" y="4232"/>
                  <a:pt x="4972" y="4202"/>
                  <a:pt x="5013" y="4182"/>
                </a:cubicBezTo>
                <a:lnTo>
                  <a:pt x="5013" y="4182"/>
                </a:lnTo>
                <a:cubicBezTo>
                  <a:pt x="4965" y="4241"/>
                  <a:pt x="5025" y="4289"/>
                  <a:pt x="4953" y="4289"/>
                </a:cubicBezTo>
                <a:cubicBezTo>
                  <a:pt x="5025" y="4348"/>
                  <a:pt x="5048" y="4360"/>
                  <a:pt x="5156" y="4408"/>
                </a:cubicBezTo>
                <a:cubicBezTo>
                  <a:pt x="5167" y="4384"/>
                  <a:pt x="5167" y="4360"/>
                  <a:pt x="5191" y="4348"/>
                </a:cubicBezTo>
                <a:lnTo>
                  <a:pt x="5191" y="4348"/>
                </a:lnTo>
                <a:cubicBezTo>
                  <a:pt x="5215" y="4360"/>
                  <a:pt x="5203" y="4408"/>
                  <a:pt x="5179" y="4420"/>
                </a:cubicBezTo>
                <a:lnTo>
                  <a:pt x="5167" y="4432"/>
                </a:lnTo>
                <a:cubicBezTo>
                  <a:pt x="5328" y="4443"/>
                  <a:pt x="5234" y="4754"/>
                  <a:pt x="5377" y="4754"/>
                </a:cubicBezTo>
                <a:cubicBezTo>
                  <a:pt x="5382" y="4754"/>
                  <a:pt x="5388" y="4754"/>
                  <a:pt x="5394" y="4753"/>
                </a:cubicBezTo>
                <a:lnTo>
                  <a:pt x="5513" y="4777"/>
                </a:lnTo>
                <a:cubicBezTo>
                  <a:pt x="5537" y="4813"/>
                  <a:pt x="5453" y="4789"/>
                  <a:pt x="5453" y="4848"/>
                </a:cubicBezTo>
                <a:cubicBezTo>
                  <a:pt x="5608" y="4848"/>
                  <a:pt x="5560" y="4979"/>
                  <a:pt x="5679" y="5003"/>
                </a:cubicBezTo>
                <a:cubicBezTo>
                  <a:pt x="5584" y="5182"/>
                  <a:pt x="5846" y="5182"/>
                  <a:pt x="5834" y="5325"/>
                </a:cubicBezTo>
                <a:cubicBezTo>
                  <a:pt x="5824" y="5340"/>
                  <a:pt x="5812" y="5346"/>
                  <a:pt x="5800" y="5346"/>
                </a:cubicBezTo>
                <a:cubicBezTo>
                  <a:pt x="5783" y="5346"/>
                  <a:pt x="5765" y="5334"/>
                  <a:pt x="5751" y="5313"/>
                </a:cubicBezTo>
                <a:lnTo>
                  <a:pt x="5751" y="5408"/>
                </a:lnTo>
                <a:cubicBezTo>
                  <a:pt x="5608" y="5396"/>
                  <a:pt x="5775" y="5241"/>
                  <a:pt x="5644" y="5229"/>
                </a:cubicBezTo>
                <a:lnTo>
                  <a:pt x="5703" y="5218"/>
                </a:lnTo>
                <a:cubicBezTo>
                  <a:pt x="5654" y="5208"/>
                  <a:pt x="5579" y="5123"/>
                  <a:pt x="5486" y="5123"/>
                </a:cubicBezTo>
                <a:cubicBezTo>
                  <a:pt x="5468" y="5123"/>
                  <a:pt x="5449" y="5126"/>
                  <a:pt x="5429" y="5134"/>
                </a:cubicBezTo>
                <a:cubicBezTo>
                  <a:pt x="5429" y="5124"/>
                  <a:pt x="5448" y="5085"/>
                  <a:pt x="5469" y="5085"/>
                </a:cubicBezTo>
                <a:cubicBezTo>
                  <a:pt x="5472" y="5085"/>
                  <a:pt x="5474" y="5085"/>
                  <a:pt x="5477" y="5087"/>
                </a:cubicBezTo>
                <a:cubicBezTo>
                  <a:pt x="5394" y="4991"/>
                  <a:pt x="5179" y="4991"/>
                  <a:pt x="5156" y="4860"/>
                </a:cubicBezTo>
                <a:lnTo>
                  <a:pt x="5191" y="4837"/>
                </a:lnTo>
                <a:cubicBezTo>
                  <a:pt x="5187" y="4835"/>
                  <a:pt x="5183" y="4834"/>
                  <a:pt x="5177" y="4834"/>
                </a:cubicBezTo>
                <a:cubicBezTo>
                  <a:pt x="5164" y="4834"/>
                  <a:pt x="5148" y="4838"/>
                  <a:pt x="5136" y="4838"/>
                </a:cubicBezTo>
                <a:cubicBezTo>
                  <a:pt x="5123" y="4838"/>
                  <a:pt x="5115" y="4833"/>
                  <a:pt x="5120" y="4813"/>
                </a:cubicBezTo>
                <a:cubicBezTo>
                  <a:pt x="5132" y="4801"/>
                  <a:pt x="5156" y="4789"/>
                  <a:pt x="5144" y="4777"/>
                </a:cubicBezTo>
                <a:cubicBezTo>
                  <a:pt x="5140" y="4777"/>
                  <a:pt x="5128" y="4778"/>
                  <a:pt x="5114" y="4778"/>
                </a:cubicBezTo>
                <a:cubicBezTo>
                  <a:pt x="5085" y="4778"/>
                  <a:pt x="5048" y="4773"/>
                  <a:pt x="5048" y="4741"/>
                </a:cubicBezTo>
                <a:lnTo>
                  <a:pt x="5096" y="4729"/>
                </a:lnTo>
                <a:cubicBezTo>
                  <a:pt x="5048" y="4610"/>
                  <a:pt x="4882" y="4670"/>
                  <a:pt x="4786" y="4622"/>
                </a:cubicBezTo>
                <a:cubicBezTo>
                  <a:pt x="4870" y="4539"/>
                  <a:pt x="4822" y="4444"/>
                  <a:pt x="4798" y="4396"/>
                </a:cubicBezTo>
                <a:lnTo>
                  <a:pt x="4822" y="4384"/>
                </a:lnTo>
                <a:cubicBezTo>
                  <a:pt x="4727" y="4265"/>
                  <a:pt x="4572" y="4277"/>
                  <a:pt x="4441" y="4206"/>
                </a:cubicBezTo>
                <a:cubicBezTo>
                  <a:pt x="4477" y="4063"/>
                  <a:pt x="4274" y="3967"/>
                  <a:pt x="4227" y="3825"/>
                </a:cubicBezTo>
                <a:cubicBezTo>
                  <a:pt x="4227" y="3845"/>
                  <a:pt x="4182" y="3875"/>
                  <a:pt x="4155" y="3875"/>
                </a:cubicBezTo>
                <a:cubicBezTo>
                  <a:pt x="4151" y="3875"/>
                  <a:pt x="4147" y="3874"/>
                  <a:pt x="4144" y="3872"/>
                </a:cubicBezTo>
                <a:cubicBezTo>
                  <a:pt x="4132" y="3836"/>
                  <a:pt x="4024" y="3872"/>
                  <a:pt x="4096" y="3801"/>
                </a:cubicBezTo>
                <a:lnTo>
                  <a:pt x="4096" y="3801"/>
                </a:lnTo>
                <a:lnTo>
                  <a:pt x="4108" y="3813"/>
                </a:lnTo>
                <a:cubicBezTo>
                  <a:pt x="4155" y="3717"/>
                  <a:pt x="4096" y="3694"/>
                  <a:pt x="4060" y="3658"/>
                </a:cubicBezTo>
                <a:lnTo>
                  <a:pt x="3953" y="3741"/>
                </a:lnTo>
                <a:cubicBezTo>
                  <a:pt x="4001" y="3515"/>
                  <a:pt x="3655" y="3551"/>
                  <a:pt x="3727" y="3372"/>
                </a:cubicBezTo>
                <a:cubicBezTo>
                  <a:pt x="3679" y="3372"/>
                  <a:pt x="3655" y="3348"/>
                  <a:pt x="3608" y="3348"/>
                </a:cubicBezTo>
                <a:lnTo>
                  <a:pt x="3655" y="3301"/>
                </a:lnTo>
                <a:cubicBezTo>
                  <a:pt x="3608" y="3217"/>
                  <a:pt x="3584" y="3182"/>
                  <a:pt x="3489" y="3122"/>
                </a:cubicBezTo>
                <a:lnTo>
                  <a:pt x="3548" y="3098"/>
                </a:lnTo>
                <a:cubicBezTo>
                  <a:pt x="3543" y="3091"/>
                  <a:pt x="3535" y="3088"/>
                  <a:pt x="3525" y="3088"/>
                </a:cubicBezTo>
                <a:cubicBezTo>
                  <a:pt x="3474" y="3088"/>
                  <a:pt x="3371" y="3164"/>
                  <a:pt x="3319" y="3164"/>
                </a:cubicBezTo>
                <a:cubicBezTo>
                  <a:pt x="3310" y="3164"/>
                  <a:pt x="3304" y="3162"/>
                  <a:pt x="3298" y="3158"/>
                </a:cubicBezTo>
                <a:lnTo>
                  <a:pt x="3358" y="3063"/>
                </a:lnTo>
                <a:cubicBezTo>
                  <a:pt x="3286" y="2991"/>
                  <a:pt x="3274" y="2836"/>
                  <a:pt x="3131" y="2836"/>
                </a:cubicBezTo>
                <a:cubicBezTo>
                  <a:pt x="3141" y="2827"/>
                  <a:pt x="3159" y="2809"/>
                  <a:pt x="3171" y="2809"/>
                </a:cubicBezTo>
                <a:cubicBezTo>
                  <a:pt x="3174" y="2809"/>
                  <a:pt x="3177" y="2810"/>
                  <a:pt x="3179" y="2813"/>
                </a:cubicBezTo>
                <a:cubicBezTo>
                  <a:pt x="3153" y="2787"/>
                  <a:pt x="3115" y="2692"/>
                  <a:pt x="3059" y="2692"/>
                </a:cubicBezTo>
                <a:cubicBezTo>
                  <a:pt x="3042" y="2692"/>
                  <a:pt x="3023" y="2701"/>
                  <a:pt x="3002" y="2724"/>
                </a:cubicBezTo>
                <a:lnTo>
                  <a:pt x="3002" y="2724"/>
                </a:lnTo>
                <a:cubicBezTo>
                  <a:pt x="3036" y="2666"/>
                  <a:pt x="2910" y="2646"/>
                  <a:pt x="2834" y="2646"/>
                </a:cubicBezTo>
                <a:lnTo>
                  <a:pt x="2893" y="2598"/>
                </a:lnTo>
                <a:lnTo>
                  <a:pt x="2893" y="2598"/>
                </a:lnTo>
                <a:cubicBezTo>
                  <a:pt x="2832" y="2621"/>
                  <a:pt x="2800" y="2634"/>
                  <a:pt x="2766" y="2634"/>
                </a:cubicBezTo>
                <a:cubicBezTo>
                  <a:pt x="2747" y="2634"/>
                  <a:pt x="2728" y="2630"/>
                  <a:pt x="2703" y="2622"/>
                </a:cubicBezTo>
                <a:cubicBezTo>
                  <a:pt x="2703" y="2605"/>
                  <a:pt x="2720" y="2583"/>
                  <a:pt x="2731" y="2583"/>
                </a:cubicBezTo>
                <a:cubicBezTo>
                  <a:pt x="2732" y="2583"/>
                  <a:pt x="2734" y="2584"/>
                  <a:pt x="2735" y="2585"/>
                </a:cubicBezTo>
                <a:lnTo>
                  <a:pt x="2735" y="2585"/>
                </a:lnTo>
                <a:cubicBezTo>
                  <a:pt x="2730" y="2573"/>
                  <a:pt x="2722" y="2570"/>
                  <a:pt x="2713" y="2570"/>
                </a:cubicBezTo>
                <a:cubicBezTo>
                  <a:pt x="2699" y="2570"/>
                  <a:pt x="2681" y="2579"/>
                  <a:pt x="2664" y="2579"/>
                </a:cubicBezTo>
                <a:cubicBezTo>
                  <a:pt x="2651" y="2579"/>
                  <a:pt x="2639" y="2573"/>
                  <a:pt x="2631" y="2551"/>
                </a:cubicBezTo>
                <a:lnTo>
                  <a:pt x="2679" y="2527"/>
                </a:lnTo>
                <a:cubicBezTo>
                  <a:pt x="2663" y="2511"/>
                  <a:pt x="2652" y="2504"/>
                  <a:pt x="2639" y="2504"/>
                </a:cubicBezTo>
                <a:cubicBezTo>
                  <a:pt x="2623" y="2504"/>
                  <a:pt x="2605" y="2514"/>
                  <a:pt x="2572" y="2527"/>
                </a:cubicBezTo>
                <a:cubicBezTo>
                  <a:pt x="2524" y="2527"/>
                  <a:pt x="2500" y="2443"/>
                  <a:pt x="2536" y="2384"/>
                </a:cubicBezTo>
                <a:lnTo>
                  <a:pt x="2536" y="2384"/>
                </a:lnTo>
                <a:cubicBezTo>
                  <a:pt x="2515" y="2405"/>
                  <a:pt x="2491" y="2417"/>
                  <a:pt x="2469" y="2417"/>
                </a:cubicBezTo>
                <a:cubicBezTo>
                  <a:pt x="2453" y="2417"/>
                  <a:pt x="2439" y="2411"/>
                  <a:pt x="2429" y="2396"/>
                </a:cubicBezTo>
                <a:cubicBezTo>
                  <a:pt x="2441" y="2384"/>
                  <a:pt x="2465" y="2372"/>
                  <a:pt x="2477" y="2372"/>
                </a:cubicBezTo>
                <a:cubicBezTo>
                  <a:pt x="2429" y="2277"/>
                  <a:pt x="2310" y="2348"/>
                  <a:pt x="2310" y="2253"/>
                </a:cubicBezTo>
                <a:cubicBezTo>
                  <a:pt x="2322" y="2229"/>
                  <a:pt x="2334" y="2217"/>
                  <a:pt x="2334" y="2205"/>
                </a:cubicBezTo>
                <a:cubicBezTo>
                  <a:pt x="2375" y="2257"/>
                  <a:pt x="2417" y="2291"/>
                  <a:pt x="2419" y="2299"/>
                </a:cubicBezTo>
                <a:lnTo>
                  <a:pt x="2419" y="2299"/>
                </a:lnTo>
                <a:cubicBezTo>
                  <a:pt x="2464" y="2252"/>
                  <a:pt x="2430" y="2205"/>
                  <a:pt x="2524" y="2158"/>
                </a:cubicBezTo>
                <a:lnTo>
                  <a:pt x="2524" y="2158"/>
                </a:lnTo>
                <a:cubicBezTo>
                  <a:pt x="2486" y="2164"/>
                  <a:pt x="2431" y="2177"/>
                  <a:pt x="2384" y="2177"/>
                </a:cubicBezTo>
                <a:cubicBezTo>
                  <a:pt x="2344" y="2177"/>
                  <a:pt x="2309" y="2167"/>
                  <a:pt x="2298" y="2134"/>
                </a:cubicBezTo>
                <a:cubicBezTo>
                  <a:pt x="2298" y="2134"/>
                  <a:pt x="2298" y="2122"/>
                  <a:pt x="2298" y="2110"/>
                </a:cubicBezTo>
                <a:lnTo>
                  <a:pt x="2310" y="2110"/>
                </a:lnTo>
                <a:cubicBezTo>
                  <a:pt x="2310" y="2098"/>
                  <a:pt x="2286" y="2098"/>
                  <a:pt x="2274" y="2098"/>
                </a:cubicBezTo>
                <a:cubicBezTo>
                  <a:pt x="2262" y="2074"/>
                  <a:pt x="2262" y="2062"/>
                  <a:pt x="2250" y="2051"/>
                </a:cubicBezTo>
                <a:cubicBezTo>
                  <a:pt x="2239" y="2039"/>
                  <a:pt x="2227" y="2039"/>
                  <a:pt x="2215" y="2027"/>
                </a:cubicBezTo>
                <a:lnTo>
                  <a:pt x="2215" y="2027"/>
                </a:lnTo>
                <a:cubicBezTo>
                  <a:pt x="2223" y="2020"/>
                  <a:pt x="2231" y="2015"/>
                  <a:pt x="2239" y="2015"/>
                </a:cubicBezTo>
                <a:cubicBezTo>
                  <a:pt x="2262" y="2015"/>
                  <a:pt x="2250" y="2039"/>
                  <a:pt x="2250" y="2051"/>
                </a:cubicBezTo>
                <a:cubicBezTo>
                  <a:pt x="2286" y="2003"/>
                  <a:pt x="2215" y="1979"/>
                  <a:pt x="2191" y="1967"/>
                </a:cubicBezTo>
                <a:cubicBezTo>
                  <a:pt x="2155" y="2027"/>
                  <a:pt x="2131" y="1991"/>
                  <a:pt x="2119" y="2051"/>
                </a:cubicBezTo>
                <a:cubicBezTo>
                  <a:pt x="2119" y="2051"/>
                  <a:pt x="2131" y="2051"/>
                  <a:pt x="2143" y="2062"/>
                </a:cubicBezTo>
                <a:lnTo>
                  <a:pt x="2155" y="2062"/>
                </a:lnTo>
                <a:lnTo>
                  <a:pt x="2155" y="2074"/>
                </a:lnTo>
                <a:cubicBezTo>
                  <a:pt x="2167" y="2086"/>
                  <a:pt x="2191" y="2098"/>
                  <a:pt x="2215" y="2110"/>
                </a:cubicBezTo>
                <a:cubicBezTo>
                  <a:pt x="2193" y="2115"/>
                  <a:pt x="2174" y="2121"/>
                  <a:pt x="2160" y="2121"/>
                </a:cubicBezTo>
                <a:cubicBezTo>
                  <a:pt x="2142" y="2121"/>
                  <a:pt x="2131" y="2113"/>
                  <a:pt x="2131" y="2086"/>
                </a:cubicBezTo>
                <a:cubicBezTo>
                  <a:pt x="2096" y="2110"/>
                  <a:pt x="2048" y="2134"/>
                  <a:pt x="2024" y="2146"/>
                </a:cubicBezTo>
                <a:cubicBezTo>
                  <a:pt x="2060" y="2039"/>
                  <a:pt x="2036" y="1943"/>
                  <a:pt x="2072" y="1896"/>
                </a:cubicBezTo>
                <a:cubicBezTo>
                  <a:pt x="1989" y="1877"/>
                  <a:pt x="1921" y="1817"/>
                  <a:pt x="1835" y="1817"/>
                </a:cubicBezTo>
                <a:cubicBezTo>
                  <a:pt x="1808" y="1817"/>
                  <a:pt x="1781" y="1822"/>
                  <a:pt x="1750" y="1836"/>
                </a:cubicBezTo>
                <a:cubicBezTo>
                  <a:pt x="1727" y="1836"/>
                  <a:pt x="1750" y="1789"/>
                  <a:pt x="1762" y="1765"/>
                </a:cubicBezTo>
                <a:cubicBezTo>
                  <a:pt x="1786" y="1765"/>
                  <a:pt x="1798" y="1777"/>
                  <a:pt x="1810" y="1777"/>
                </a:cubicBezTo>
                <a:cubicBezTo>
                  <a:pt x="1766" y="1768"/>
                  <a:pt x="1722" y="1720"/>
                  <a:pt x="1673" y="1720"/>
                </a:cubicBezTo>
                <a:cubicBezTo>
                  <a:pt x="1656" y="1720"/>
                  <a:pt x="1638" y="1726"/>
                  <a:pt x="1619" y="1741"/>
                </a:cubicBezTo>
                <a:cubicBezTo>
                  <a:pt x="1596" y="1670"/>
                  <a:pt x="1703" y="1705"/>
                  <a:pt x="1631" y="1658"/>
                </a:cubicBezTo>
                <a:lnTo>
                  <a:pt x="1655" y="1646"/>
                </a:lnTo>
                <a:cubicBezTo>
                  <a:pt x="1631" y="1419"/>
                  <a:pt x="1274" y="1634"/>
                  <a:pt x="1274" y="1348"/>
                </a:cubicBezTo>
                <a:cubicBezTo>
                  <a:pt x="1274" y="1372"/>
                  <a:pt x="1274" y="1372"/>
                  <a:pt x="1262" y="1396"/>
                </a:cubicBezTo>
                <a:cubicBezTo>
                  <a:pt x="1179" y="1181"/>
                  <a:pt x="893" y="1110"/>
                  <a:pt x="869" y="860"/>
                </a:cubicBezTo>
                <a:cubicBezTo>
                  <a:pt x="863" y="824"/>
                  <a:pt x="845" y="815"/>
                  <a:pt x="822" y="815"/>
                </a:cubicBezTo>
                <a:cubicBezTo>
                  <a:pt x="798" y="815"/>
                  <a:pt x="768" y="824"/>
                  <a:pt x="738" y="824"/>
                </a:cubicBezTo>
                <a:lnTo>
                  <a:pt x="798" y="765"/>
                </a:lnTo>
                <a:lnTo>
                  <a:pt x="691" y="765"/>
                </a:lnTo>
                <a:cubicBezTo>
                  <a:pt x="572" y="729"/>
                  <a:pt x="774" y="538"/>
                  <a:pt x="607" y="503"/>
                </a:cubicBezTo>
                <a:lnTo>
                  <a:pt x="607" y="503"/>
                </a:lnTo>
                <a:lnTo>
                  <a:pt x="572" y="538"/>
                </a:lnTo>
                <a:cubicBezTo>
                  <a:pt x="560" y="503"/>
                  <a:pt x="488" y="431"/>
                  <a:pt x="548" y="419"/>
                </a:cubicBezTo>
                <a:cubicBezTo>
                  <a:pt x="542" y="419"/>
                  <a:pt x="527" y="422"/>
                  <a:pt x="517" y="422"/>
                </a:cubicBezTo>
                <a:cubicBezTo>
                  <a:pt x="506" y="422"/>
                  <a:pt x="500" y="419"/>
                  <a:pt x="512" y="407"/>
                </a:cubicBezTo>
                <a:lnTo>
                  <a:pt x="548" y="384"/>
                </a:lnTo>
                <a:lnTo>
                  <a:pt x="441" y="324"/>
                </a:lnTo>
                <a:cubicBezTo>
                  <a:pt x="453" y="241"/>
                  <a:pt x="595" y="276"/>
                  <a:pt x="572" y="181"/>
                </a:cubicBezTo>
                <a:cubicBezTo>
                  <a:pt x="552" y="152"/>
                  <a:pt x="470" y="115"/>
                  <a:pt x="427" y="115"/>
                </a:cubicBezTo>
                <a:cubicBezTo>
                  <a:pt x="417" y="115"/>
                  <a:pt x="409" y="117"/>
                  <a:pt x="405" y="122"/>
                </a:cubicBezTo>
                <a:cubicBezTo>
                  <a:pt x="405" y="134"/>
                  <a:pt x="393" y="169"/>
                  <a:pt x="357" y="181"/>
                </a:cubicBezTo>
                <a:lnTo>
                  <a:pt x="322" y="146"/>
                </a:lnTo>
                <a:cubicBezTo>
                  <a:pt x="203" y="169"/>
                  <a:pt x="72" y="157"/>
                  <a:pt x="24" y="288"/>
                </a:cubicBezTo>
                <a:lnTo>
                  <a:pt x="119" y="348"/>
                </a:lnTo>
                <a:lnTo>
                  <a:pt x="60" y="395"/>
                </a:lnTo>
                <a:lnTo>
                  <a:pt x="60" y="395"/>
                </a:lnTo>
                <a:cubicBezTo>
                  <a:pt x="60" y="395"/>
                  <a:pt x="60" y="395"/>
                  <a:pt x="60" y="395"/>
                </a:cubicBezTo>
                <a:lnTo>
                  <a:pt x="60" y="395"/>
                </a:lnTo>
                <a:lnTo>
                  <a:pt x="60" y="396"/>
                </a:lnTo>
                <a:lnTo>
                  <a:pt x="60" y="395"/>
                </a:lnTo>
                <a:lnTo>
                  <a:pt x="60" y="395"/>
                </a:lnTo>
                <a:cubicBezTo>
                  <a:pt x="72" y="400"/>
                  <a:pt x="85" y="404"/>
                  <a:pt x="95" y="407"/>
                </a:cubicBezTo>
                <a:cubicBezTo>
                  <a:pt x="72" y="419"/>
                  <a:pt x="48" y="443"/>
                  <a:pt x="48" y="455"/>
                </a:cubicBezTo>
                <a:cubicBezTo>
                  <a:pt x="36" y="467"/>
                  <a:pt x="179" y="491"/>
                  <a:pt x="179" y="491"/>
                </a:cubicBezTo>
                <a:cubicBezTo>
                  <a:pt x="143" y="515"/>
                  <a:pt x="83" y="491"/>
                  <a:pt x="72" y="550"/>
                </a:cubicBezTo>
                <a:cubicBezTo>
                  <a:pt x="77" y="551"/>
                  <a:pt x="82" y="552"/>
                  <a:pt x="87" y="552"/>
                </a:cubicBezTo>
                <a:cubicBezTo>
                  <a:pt x="131" y="552"/>
                  <a:pt x="153" y="513"/>
                  <a:pt x="181" y="513"/>
                </a:cubicBezTo>
                <a:cubicBezTo>
                  <a:pt x="184" y="513"/>
                  <a:pt x="187" y="514"/>
                  <a:pt x="191" y="515"/>
                </a:cubicBezTo>
                <a:cubicBezTo>
                  <a:pt x="95" y="562"/>
                  <a:pt x="0" y="610"/>
                  <a:pt x="0" y="729"/>
                </a:cubicBezTo>
                <a:lnTo>
                  <a:pt x="95" y="741"/>
                </a:lnTo>
                <a:lnTo>
                  <a:pt x="60" y="788"/>
                </a:lnTo>
                <a:lnTo>
                  <a:pt x="24" y="741"/>
                </a:lnTo>
                <a:lnTo>
                  <a:pt x="24" y="741"/>
                </a:lnTo>
                <a:cubicBezTo>
                  <a:pt x="7" y="783"/>
                  <a:pt x="32" y="789"/>
                  <a:pt x="61" y="789"/>
                </a:cubicBezTo>
                <a:cubicBezTo>
                  <a:pt x="73" y="789"/>
                  <a:pt x="85" y="788"/>
                  <a:pt x="95" y="788"/>
                </a:cubicBezTo>
                <a:cubicBezTo>
                  <a:pt x="72" y="812"/>
                  <a:pt x="60" y="836"/>
                  <a:pt x="60" y="848"/>
                </a:cubicBezTo>
                <a:lnTo>
                  <a:pt x="191" y="836"/>
                </a:lnTo>
                <a:lnTo>
                  <a:pt x="191" y="836"/>
                </a:lnTo>
                <a:cubicBezTo>
                  <a:pt x="167" y="872"/>
                  <a:pt x="95" y="872"/>
                  <a:pt x="107" y="919"/>
                </a:cubicBezTo>
                <a:cubicBezTo>
                  <a:pt x="159" y="919"/>
                  <a:pt x="175" y="856"/>
                  <a:pt x="218" y="856"/>
                </a:cubicBezTo>
                <a:cubicBezTo>
                  <a:pt x="224" y="856"/>
                  <a:pt x="231" y="857"/>
                  <a:pt x="238" y="860"/>
                </a:cubicBezTo>
                <a:cubicBezTo>
                  <a:pt x="214" y="919"/>
                  <a:pt x="167" y="931"/>
                  <a:pt x="226" y="943"/>
                </a:cubicBezTo>
                <a:cubicBezTo>
                  <a:pt x="203" y="967"/>
                  <a:pt x="191" y="967"/>
                  <a:pt x="167" y="967"/>
                </a:cubicBezTo>
                <a:cubicBezTo>
                  <a:pt x="207" y="967"/>
                  <a:pt x="230" y="1008"/>
                  <a:pt x="271" y="1008"/>
                </a:cubicBezTo>
                <a:cubicBezTo>
                  <a:pt x="279" y="1008"/>
                  <a:pt x="288" y="1007"/>
                  <a:pt x="298" y="1003"/>
                </a:cubicBezTo>
                <a:lnTo>
                  <a:pt x="298" y="1003"/>
                </a:lnTo>
                <a:cubicBezTo>
                  <a:pt x="286" y="1027"/>
                  <a:pt x="298" y="1050"/>
                  <a:pt x="298" y="1062"/>
                </a:cubicBezTo>
                <a:cubicBezTo>
                  <a:pt x="322" y="1086"/>
                  <a:pt x="345" y="1110"/>
                  <a:pt x="286" y="1158"/>
                </a:cubicBezTo>
                <a:cubicBezTo>
                  <a:pt x="296" y="1154"/>
                  <a:pt x="310" y="1153"/>
                  <a:pt x="324" y="1153"/>
                </a:cubicBezTo>
                <a:cubicBezTo>
                  <a:pt x="359" y="1153"/>
                  <a:pt x="400" y="1161"/>
                  <a:pt x="417" y="1169"/>
                </a:cubicBezTo>
                <a:cubicBezTo>
                  <a:pt x="274" y="1205"/>
                  <a:pt x="488" y="1277"/>
                  <a:pt x="357" y="1348"/>
                </a:cubicBezTo>
                <a:cubicBezTo>
                  <a:pt x="373" y="1344"/>
                  <a:pt x="387" y="1342"/>
                  <a:pt x="399" y="1342"/>
                </a:cubicBezTo>
                <a:cubicBezTo>
                  <a:pt x="492" y="1342"/>
                  <a:pt x="511" y="1446"/>
                  <a:pt x="595" y="1467"/>
                </a:cubicBezTo>
                <a:cubicBezTo>
                  <a:pt x="588" y="1467"/>
                  <a:pt x="580" y="1472"/>
                  <a:pt x="575" y="1472"/>
                </a:cubicBezTo>
                <a:cubicBezTo>
                  <a:pt x="574" y="1472"/>
                  <a:pt x="574" y="1472"/>
                  <a:pt x="573" y="1472"/>
                </a:cubicBezTo>
                <a:lnTo>
                  <a:pt x="573" y="1472"/>
                </a:lnTo>
                <a:cubicBezTo>
                  <a:pt x="582" y="1506"/>
                  <a:pt x="560" y="1540"/>
                  <a:pt x="560" y="1574"/>
                </a:cubicBezTo>
                <a:cubicBezTo>
                  <a:pt x="598" y="1547"/>
                  <a:pt x="631" y="1540"/>
                  <a:pt x="662" y="1540"/>
                </a:cubicBezTo>
                <a:cubicBezTo>
                  <a:pt x="700" y="1540"/>
                  <a:pt x="735" y="1550"/>
                  <a:pt x="774" y="1550"/>
                </a:cubicBezTo>
                <a:cubicBezTo>
                  <a:pt x="762" y="1550"/>
                  <a:pt x="762" y="1562"/>
                  <a:pt x="762" y="1562"/>
                </a:cubicBezTo>
                <a:cubicBezTo>
                  <a:pt x="726" y="1646"/>
                  <a:pt x="655" y="1598"/>
                  <a:pt x="595" y="1670"/>
                </a:cubicBezTo>
                <a:cubicBezTo>
                  <a:pt x="617" y="1652"/>
                  <a:pt x="636" y="1647"/>
                  <a:pt x="653" y="1647"/>
                </a:cubicBezTo>
                <a:cubicBezTo>
                  <a:pt x="677" y="1647"/>
                  <a:pt x="699" y="1657"/>
                  <a:pt x="719" y="1657"/>
                </a:cubicBezTo>
                <a:cubicBezTo>
                  <a:pt x="734" y="1657"/>
                  <a:pt x="748" y="1651"/>
                  <a:pt x="762" y="1634"/>
                </a:cubicBezTo>
                <a:lnTo>
                  <a:pt x="762" y="1634"/>
                </a:lnTo>
                <a:cubicBezTo>
                  <a:pt x="738" y="1705"/>
                  <a:pt x="762" y="1681"/>
                  <a:pt x="715" y="1753"/>
                </a:cubicBezTo>
                <a:cubicBezTo>
                  <a:pt x="745" y="1726"/>
                  <a:pt x="759" y="1718"/>
                  <a:pt x="768" y="1718"/>
                </a:cubicBezTo>
                <a:cubicBezTo>
                  <a:pt x="783" y="1718"/>
                  <a:pt x="779" y="1745"/>
                  <a:pt x="810" y="1745"/>
                </a:cubicBezTo>
                <a:cubicBezTo>
                  <a:pt x="816" y="1745"/>
                  <a:pt x="824" y="1744"/>
                  <a:pt x="834" y="1741"/>
                </a:cubicBezTo>
                <a:lnTo>
                  <a:pt x="834" y="1741"/>
                </a:lnTo>
                <a:cubicBezTo>
                  <a:pt x="822" y="1824"/>
                  <a:pt x="750" y="1824"/>
                  <a:pt x="822" y="1848"/>
                </a:cubicBezTo>
                <a:cubicBezTo>
                  <a:pt x="814" y="1880"/>
                  <a:pt x="779" y="1885"/>
                  <a:pt x="757" y="1885"/>
                </a:cubicBezTo>
                <a:cubicBezTo>
                  <a:pt x="746" y="1885"/>
                  <a:pt x="738" y="1884"/>
                  <a:pt x="738" y="1884"/>
                </a:cubicBezTo>
                <a:lnTo>
                  <a:pt x="738" y="1884"/>
                </a:lnTo>
                <a:cubicBezTo>
                  <a:pt x="749" y="1894"/>
                  <a:pt x="759" y="1898"/>
                  <a:pt x="769" y="1898"/>
                </a:cubicBezTo>
                <a:cubicBezTo>
                  <a:pt x="807" y="1898"/>
                  <a:pt x="846" y="1843"/>
                  <a:pt x="893" y="1824"/>
                </a:cubicBezTo>
                <a:lnTo>
                  <a:pt x="893" y="1824"/>
                </a:lnTo>
                <a:cubicBezTo>
                  <a:pt x="965" y="1860"/>
                  <a:pt x="857" y="1896"/>
                  <a:pt x="834" y="1943"/>
                </a:cubicBezTo>
                <a:cubicBezTo>
                  <a:pt x="851" y="1950"/>
                  <a:pt x="871" y="1952"/>
                  <a:pt x="891" y="1952"/>
                </a:cubicBezTo>
                <a:cubicBezTo>
                  <a:pt x="912" y="1952"/>
                  <a:pt x="932" y="1950"/>
                  <a:pt x="951" y="1950"/>
                </a:cubicBezTo>
                <a:cubicBezTo>
                  <a:pt x="973" y="1950"/>
                  <a:pt x="991" y="1953"/>
                  <a:pt x="1000" y="1967"/>
                </a:cubicBezTo>
                <a:cubicBezTo>
                  <a:pt x="990" y="1978"/>
                  <a:pt x="988" y="1988"/>
                  <a:pt x="980" y="1991"/>
                </a:cubicBezTo>
                <a:lnTo>
                  <a:pt x="980" y="1991"/>
                </a:lnTo>
                <a:cubicBezTo>
                  <a:pt x="982" y="1990"/>
                  <a:pt x="985" y="1990"/>
                  <a:pt x="987" y="1990"/>
                </a:cubicBezTo>
                <a:cubicBezTo>
                  <a:pt x="1055" y="1990"/>
                  <a:pt x="1074" y="2089"/>
                  <a:pt x="1163" y="2089"/>
                </a:cubicBezTo>
                <a:cubicBezTo>
                  <a:pt x="1172" y="2089"/>
                  <a:pt x="1181" y="2088"/>
                  <a:pt x="1191" y="2086"/>
                </a:cubicBezTo>
                <a:lnTo>
                  <a:pt x="1191" y="2086"/>
                </a:lnTo>
                <a:cubicBezTo>
                  <a:pt x="1191" y="2098"/>
                  <a:pt x="1179" y="2110"/>
                  <a:pt x="1179" y="2110"/>
                </a:cubicBezTo>
                <a:cubicBezTo>
                  <a:pt x="1203" y="2086"/>
                  <a:pt x="1226" y="2062"/>
                  <a:pt x="1250" y="2039"/>
                </a:cubicBezTo>
                <a:cubicBezTo>
                  <a:pt x="1262" y="2039"/>
                  <a:pt x="1274" y="2051"/>
                  <a:pt x="1286" y="2062"/>
                </a:cubicBezTo>
                <a:cubicBezTo>
                  <a:pt x="1274" y="2062"/>
                  <a:pt x="1274" y="2074"/>
                  <a:pt x="1262" y="2074"/>
                </a:cubicBezTo>
                <a:lnTo>
                  <a:pt x="1298" y="2086"/>
                </a:lnTo>
                <a:cubicBezTo>
                  <a:pt x="1283" y="2109"/>
                  <a:pt x="1272" y="2116"/>
                  <a:pt x="1263" y="2116"/>
                </a:cubicBezTo>
                <a:cubicBezTo>
                  <a:pt x="1250" y="2116"/>
                  <a:pt x="1241" y="2101"/>
                  <a:pt x="1226" y="2101"/>
                </a:cubicBezTo>
                <a:cubicBezTo>
                  <a:pt x="1219" y="2101"/>
                  <a:pt x="1212" y="2103"/>
                  <a:pt x="1203" y="2110"/>
                </a:cubicBezTo>
                <a:cubicBezTo>
                  <a:pt x="1262" y="2146"/>
                  <a:pt x="1357" y="2146"/>
                  <a:pt x="1369" y="2193"/>
                </a:cubicBezTo>
                <a:cubicBezTo>
                  <a:pt x="1355" y="2210"/>
                  <a:pt x="1343" y="2216"/>
                  <a:pt x="1333" y="2216"/>
                </a:cubicBezTo>
                <a:cubicBezTo>
                  <a:pt x="1312" y="2216"/>
                  <a:pt x="1297" y="2193"/>
                  <a:pt x="1284" y="2193"/>
                </a:cubicBezTo>
                <a:cubicBezTo>
                  <a:pt x="1276" y="2193"/>
                  <a:pt x="1269" y="2201"/>
                  <a:pt x="1262" y="2229"/>
                </a:cubicBezTo>
                <a:lnTo>
                  <a:pt x="1238" y="2158"/>
                </a:lnTo>
                <a:cubicBezTo>
                  <a:pt x="1215" y="2200"/>
                  <a:pt x="1204" y="2211"/>
                  <a:pt x="1198" y="2211"/>
                </a:cubicBezTo>
                <a:cubicBezTo>
                  <a:pt x="1192" y="2211"/>
                  <a:pt x="1190" y="2199"/>
                  <a:pt x="1183" y="2199"/>
                </a:cubicBezTo>
                <a:cubicBezTo>
                  <a:pt x="1177" y="2199"/>
                  <a:pt x="1166" y="2210"/>
                  <a:pt x="1143" y="2253"/>
                </a:cubicBezTo>
                <a:cubicBezTo>
                  <a:pt x="1179" y="2336"/>
                  <a:pt x="1238" y="2301"/>
                  <a:pt x="1286" y="2396"/>
                </a:cubicBezTo>
                <a:cubicBezTo>
                  <a:pt x="1334" y="2372"/>
                  <a:pt x="1334" y="2336"/>
                  <a:pt x="1381" y="2324"/>
                </a:cubicBezTo>
                <a:lnTo>
                  <a:pt x="1381" y="2324"/>
                </a:lnTo>
                <a:cubicBezTo>
                  <a:pt x="1531" y="2359"/>
                  <a:pt x="1301" y="2539"/>
                  <a:pt x="1428" y="2539"/>
                </a:cubicBezTo>
                <a:cubicBezTo>
                  <a:pt x="1432" y="2539"/>
                  <a:pt x="1436" y="2539"/>
                  <a:pt x="1441" y="2539"/>
                </a:cubicBezTo>
                <a:cubicBezTo>
                  <a:pt x="1477" y="2531"/>
                  <a:pt x="1527" y="2502"/>
                  <a:pt x="1560" y="2502"/>
                </a:cubicBezTo>
                <a:cubicBezTo>
                  <a:pt x="1581" y="2502"/>
                  <a:pt x="1596" y="2514"/>
                  <a:pt x="1596" y="2551"/>
                </a:cubicBezTo>
                <a:lnTo>
                  <a:pt x="1500" y="2598"/>
                </a:lnTo>
                <a:cubicBezTo>
                  <a:pt x="1514" y="2615"/>
                  <a:pt x="1530" y="2621"/>
                  <a:pt x="1546" y="2621"/>
                </a:cubicBezTo>
                <a:cubicBezTo>
                  <a:pt x="1575" y="2621"/>
                  <a:pt x="1605" y="2602"/>
                  <a:pt x="1629" y="2602"/>
                </a:cubicBezTo>
                <a:cubicBezTo>
                  <a:pt x="1646" y="2602"/>
                  <a:pt x="1659" y="2612"/>
                  <a:pt x="1667" y="2646"/>
                </a:cubicBezTo>
                <a:cubicBezTo>
                  <a:pt x="1657" y="2651"/>
                  <a:pt x="1647" y="2653"/>
                  <a:pt x="1639" y="2653"/>
                </a:cubicBezTo>
                <a:cubicBezTo>
                  <a:pt x="1615" y="2653"/>
                  <a:pt x="1596" y="2639"/>
                  <a:pt x="1588" y="2639"/>
                </a:cubicBezTo>
                <a:cubicBezTo>
                  <a:pt x="1585" y="2639"/>
                  <a:pt x="1584" y="2641"/>
                  <a:pt x="1584" y="2646"/>
                </a:cubicBezTo>
                <a:cubicBezTo>
                  <a:pt x="1580" y="2677"/>
                  <a:pt x="1586" y="2686"/>
                  <a:pt x="1597" y="2686"/>
                </a:cubicBezTo>
                <a:cubicBezTo>
                  <a:pt x="1616" y="2686"/>
                  <a:pt x="1647" y="2662"/>
                  <a:pt x="1672" y="2662"/>
                </a:cubicBezTo>
                <a:cubicBezTo>
                  <a:pt x="1679" y="2662"/>
                  <a:pt x="1685" y="2664"/>
                  <a:pt x="1691" y="2670"/>
                </a:cubicBezTo>
                <a:lnTo>
                  <a:pt x="1631" y="2729"/>
                </a:lnTo>
                <a:cubicBezTo>
                  <a:pt x="1715" y="2789"/>
                  <a:pt x="1834" y="2824"/>
                  <a:pt x="1917" y="2884"/>
                </a:cubicBezTo>
                <a:cubicBezTo>
                  <a:pt x="1893" y="2908"/>
                  <a:pt x="1869" y="2908"/>
                  <a:pt x="1858" y="2943"/>
                </a:cubicBezTo>
                <a:cubicBezTo>
                  <a:pt x="1988" y="3015"/>
                  <a:pt x="2060" y="3158"/>
                  <a:pt x="2108" y="3289"/>
                </a:cubicBezTo>
                <a:lnTo>
                  <a:pt x="2203" y="3265"/>
                </a:lnTo>
                <a:lnTo>
                  <a:pt x="2203" y="3265"/>
                </a:lnTo>
                <a:cubicBezTo>
                  <a:pt x="2203" y="3277"/>
                  <a:pt x="2191" y="3313"/>
                  <a:pt x="2167" y="3313"/>
                </a:cubicBezTo>
                <a:cubicBezTo>
                  <a:pt x="2173" y="3327"/>
                  <a:pt x="2178" y="3332"/>
                  <a:pt x="2183" y="3332"/>
                </a:cubicBezTo>
                <a:cubicBezTo>
                  <a:pt x="2199" y="3332"/>
                  <a:pt x="2214" y="3277"/>
                  <a:pt x="2250" y="3277"/>
                </a:cubicBezTo>
                <a:cubicBezTo>
                  <a:pt x="2274" y="3289"/>
                  <a:pt x="2239" y="3336"/>
                  <a:pt x="2215" y="3336"/>
                </a:cubicBezTo>
                <a:cubicBezTo>
                  <a:pt x="2322" y="3348"/>
                  <a:pt x="2489" y="3420"/>
                  <a:pt x="2500" y="3539"/>
                </a:cubicBezTo>
                <a:lnTo>
                  <a:pt x="2465" y="3539"/>
                </a:lnTo>
                <a:cubicBezTo>
                  <a:pt x="2474" y="3561"/>
                  <a:pt x="2492" y="3568"/>
                  <a:pt x="2512" y="3568"/>
                </a:cubicBezTo>
                <a:cubicBezTo>
                  <a:pt x="2545" y="3568"/>
                  <a:pt x="2585" y="3550"/>
                  <a:pt x="2612" y="3550"/>
                </a:cubicBezTo>
                <a:cubicBezTo>
                  <a:pt x="2631" y="3550"/>
                  <a:pt x="2643" y="3558"/>
                  <a:pt x="2643" y="3586"/>
                </a:cubicBezTo>
                <a:lnTo>
                  <a:pt x="2620" y="3586"/>
                </a:lnTo>
                <a:cubicBezTo>
                  <a:pt x="2715" y="3717"/>
                  <a:pt x="2893" y="3789"/>
                  <a:pt x="2893" y="3956"/>
                </a:cubicBezTo>
                <a:cubicBezTo>
                  <a:pt x="2907" y="3945"/>
                  <a:pt x="2919" y="3941"/>
                  <a:pt x="2929" y="3941"/>
                </a:cubicBezTo>
                <a:cubicBezTo>
                  <a:pt x="2974" y="3941"/>
                  <a:pt x="2988" y="4022"/>
                  <a:pt x="3036" y="4022"/>
                </a:cubicBezTo>
                <a:cubicBezTo>
                  <a:pt x="3052" y="4022"/>
                  <a:pt x="3071" y="4013"/>
                  <a:pt x="3096" y="3991"/>
                </a:cubicBezTo>
                <a:lnTo>
                  <a:pt x="3096" y="3991"/>
                </a:lnTo>
                <a:cubicBezTo>
                  <a:pt x="3108" y="4110"/>
                  <a:pt x="3072" y="4110"/>
                  <a:pt x="3131" y="4229"/>
                </a:cubicBezTo>
                <a:cubicBezTo>
                  <a:pt x="3134" y="4237"/>
                  <a:pt x="3139" y="4240"/>
                  <a:pt x="3147" y="4240"/>
                </a:cubicBezTo>
                <a:cubicBezTo>
                  <a:pt x="3171" y="4240"/>
                  <a:pt x="3215" y="4212"/>
                  <a:pt x="3251" y="4212"/>
                </a:cubicBezTo>
                <a:cubicBezTo>
                  <a:pt x="3259" y="4212"/>
                  <a:pt x="3267" y="4214"/>
                  <a:pt x="3274" y="4217"/>
                </a:cubicBezTo>
                <a:lnTo>
                  <a:pt x="3215" y="4277"/>
                </a:lnTo>
                <a:lnTo>
                  <a:pt x="3215" y="4277"/>
                </a:lnTo>
                <a:lnTo>
                  <a:pt x="3310" y="4253"/>
                </a:lnTo>
                <a:lnTo>
                  <a:pt x="3274" y="4348"/>
                </a:lnTo>
                <a:lnTo>
                  <a:pt x="3310" y="4360"/>
                </a:lnTo>
                <a:cubicBezTo>
                  <a:pt x="3310" y="4337"/>
                  <a:pt x="3310" y="4301"/>
                  <a:pt x="3334" y="4289"/>
                </a:cubicBezTo>
                <a:cubicBezTo>
                  <a:pt x="3405" y="4301"/>
                  <a:pt x="3405" y="4432"/>
                  <a:pt x="3382" y="4467"/>
                </a:cubicBezTo>
                <a:lnTo>
                  <a:pt x="3536" y="4515"/>
                </a:lnTo>
                <a:cubicBezTo>
                  <a:pt x="3524" y="4527"/>
                  <a:pt x="3510" y="4530"/>
                  <a:pt x="3495" y="4530"/>
                </a:cubicBezTo>
                <a:lnTo>
                  <a:pt x="3495" y="4530"/>
                </a:lnTo>
                <a:cubicBezTo>
                  <a:pt x="3491" y="4527"/>
                  <a:pt x="3485" y="4526"/>
                  <a:pt x="3473" y="4526"/>
                </a:cubicBezTo>
                <a:cubicBezTo>
                  <a:pt x="3468" y="4526"/>
                  <a:pt x="3461" y="4526"/>
                  <a:pt x="3453" y="4527"/>
                </a:cubicBezTo>
                <a:cubicBezTo>
                  <a:pt x="3465" y="4527"/>
                  <a:pt x="3480" y="4530"/>
                  <a:pt x="3495" y="4530"/>
                </a:cubicBezTo>
                <a:cubicBezTo>
                  <a:pt x="3495" y="4530"/>
                  <a:pt x="3495" y="4530"/>
                  <a:pt x="3495" y="4530"/>
                </a:cubicBezTo>
                <a:lnTo>
                  <a:pt x="3495" y="4530"/>
                </a:lnTo>
                <a:cubicBezTo>
                  <a:pt x="3514" y="4544"/>
                  <a:pt x="3441" y="4588"/>
                  <a:pt x="3494" y="4588"/>
                </a:cubicBezTo>
                <a:cubicBezTo>
                  <a:pt x="3499" y="4588"/>
                  <a:pt x="3505" y="4587"/>
                  <a:pt x="3512" y="4587"/>
                </a:cubicBezTo>
                <a:cubicBezTo>
                  <a:pt x="3512" y="4575"/>
                  <a:pt x="3548" y="4563"/>
                  <a:pt x="3560" y="4551"/>
                </a:cubicBezTo>
                <a:lnTo>
                  <a:pt x="3560" y="4551"/>
                </a:lnTo>
                <a:cubicBezTo>
                  <a:pt x="3548" y="4610"/>
                  <a:pt x="3608" y="4658"/>
                  <a:pt x="3667" y="4682"/>
                </a:cubicBezTo>
                <a:lnTo>
                  <a:pt x="3632" y="4717"/>
                </a:lnTo>
                <a:cubicBezTo>
                  <a:pt x="3703" y="4801"/>
                  <a:pt x="3810" y="4848"/>
                  <a:pt x="3905" y="4932"/>
                </a:cubicBezTo>
                <a:cubicBezTo>
                  <a:pt x="3895" y="4888"/>
                  <a:pt x="3953" y="4835"/>
                  <a:pt x="3981" y="4835"/>
                </a:cubicBezTo>
                <a:cubicBezTo>
                  <a:pt x="3984" y="4835"/>
                  <a:pt x="3987" y="4836"/>
                  <a:pt x="3989" y="4837"/>
                </a:cubicBezTo>
                <a:lnTo>
                  <a:pt x="3941" y="4908"/>
                </a:lnTo>
                <a:cubicBezTo>
                  <a:pt x="4001" y="4884"/>
                  <a:pt x="3941" y="4860"/>
                  <a:pt x="4024" y="4848"/>
                </a:cubicBezTo>
                <a:lnTo>
                  <a:pt x="4024" y="4848"/>
                </a:lnTo>
                <a:cubicBezTo>
                  <a:pt x="4048" y="4884"/>
                  <a:pt x="3977" y="4932"/>
                  <a:pt x="3941" y="4944"/>
                </a:cubicBezTo>
                <a:lnTo>
                  <a:pt x="4001" y="4956"/>
                </a:lnTo>
                <a:cubicBezTo>
                  <a:pt x="3989" y="4979"/>
                  <a:pt x="3965" y="4979"/>
                  <a:pt x="3941" y="5003"/>
                </a:cubicBezTo>
                <a:cubicBezTo>
                  <a:pt x="3945" y="5001"/>
                  <a:pt x="3948" y="5001"/>
                  <a:pt x="3951" y="5001"/>
                </a:cubicBezTo>
                <a:cubicBezTo>
                  <a:pt x="3979" y="5001"/>
                  <a:pt x="3966" y="5084"/>
                  <a:pt x="4007" y="5084"/>
                </a:cubicBezTo>
                <a:cubicBezTo>
                  <a:pt x="4015" y="5084"/>
                  <a:pt x="4024" y="5082"/>
                  <a:pt x="4036" y="5075"/>
                </a:cubicBezTo>
                <a:lnTo>
                  <a:pt x="4036" y="5075"/>
                </a:lnTo>
                <a:lnTo>
                  <a:pt x="4024" y="5098"/>
                </a:lnTo>
                <a:cubicBezTo>
                  <a:pt x="4120" y="5182"/>
                  <a:pt x="4179" y="5194"/>
                  <a:pt x="4251" y="5253"/>
                </a:cubicBezTo>
                <a:cubicBezTo>
                  <a:pt x="4280" y="5229"/>
                  <a:pt x="4298" y="5226"/>
                  <a:pt x="4316" y="5226"/>
                </a:cubicBezTo>
                <a:cubicBezTo>
                  <a:pt x="4322" y="5226"/>
                  <a:pt x="4328" y="5227"/>
                  <a:pt x="4334" y="5227"/>
                </a:cubicBezTo>
                <a:cubicBezTo>
                  <a:pt x="4347" y="5227"/>
                  <a:pt x="4362" y="5225"/>
                  <a:pt x="4382" y="5218"/>
                </a:cubicBezTo>
                <a:cubicBezTo>
                  <a:pt x="4417" y="5277"/>
                  <a:pt x="4441" y="5372"/>
                  <a:pt x="4513" y="5432"/>
                </a:cubicBezTo>
                <a:cubicBezTo>
                  <a:pt x="4520" y="5433"/>
                  <a:pt x="4527" y="5434"/>
                  <a:pt x="4533" y="5434"/>
                </a:cubicBezTo>
                <a:cubicBezTo>
                  <a:pt x="4582" y="5434"/>
                  <a:pt x="4577" y="5395"/>
                  <a:pt x="4620" y="5384"/>
                </a:cubicBezTo>
                <a:lnTo>
                  <a:pt x="4620" y="5384"/>
                </a:lnTo>
                <a:cubicBezTo>
                  <a:pt x="4572" y="5432"/>
                  <a:pt x="4644" y="5479"/>
                  <a:pt x="4584" y="5491"/>
                </a:cubicBezTo>
                <a:cubicBezTo>
                  <a:pt x="4667" y="5551"/>
                  <a:pt x="4691" y="5563"/>
                  <a:pt x="4822" y="5610"/>
                </a:cubicBezTo>
                <a:cubicBezTo>
                  <a:pt x="4834" y="5587"/>
                  <a:pt x="4834" y="5563"/>
                  <a:pt x="4846" y="5551"/>
                </a:cubicBezTo>
                <a:cubicBezTo>
                  <a:pt x="4870" y="5563"/>
                  <a:pt x="4870" y="5610"/>
                  <a:pt x="4846" y="5634"/>
                </a:cubicBezTo>
                <a:lnTo>
                  <a:pt x="4834" y="5634"/>
                </a:lnTo>
                <a:cubicBezTo>
                  <a:pt x="5007" y="5657"/>
                  <a:pt x="4968" y="5981"/>
                  <a:pt x="5127" y="5981"/>
                </a:cubicBezTo>
                <a:cubicBezTo>
                  <a:pt x="5132" y="5981"/>
                  <a:pt x="5138" y="5980"/>
                  <a:pt x="5144" y="5980"/>
                </a:cubicBezTo>
                <a:lnTo>
                  <a:pt x="5275" y="6003"/>
                </a:lnTo>
                <a:cubicBezTo>
                  <a:pt x="5310" y="6051"/>
                  <a:pt x="5215" y="6015"/>
                  <a:pt x="5227" y="6075"/>
                </a:cubicBezTo>
                <a:cubicBezTo>
                  <a:pt x="5394" y="6075"/>
                  <a:pt x="5370" y="6230"/>
                  <a:pt x="5501" y="6241"/>
                </a:cubicBezTo>
                <a:cubicBezTo>
                  <a:pt x="5429" y="6444"/>
                  <a:pt x="5727" y="6432"/>
                  <a:pt x="5739" y="6599"/>
                </a:cubicBezTo>
                <a:lnTo>
                  <a:pt x="5763" y="6563"/>
                </a:lnTo>
                <a:cubicBezTo>
                  <a:pt x="5768" y="6562"/>
                  <a:pt x="5772" y="6561"/>
                  <a:pt x="5775" y="6561"/>
                </a:cubicBezTo>
                <a:cubicBezTo>
                  <a:pt x="5801" y="6561"/>
                  <a:pt x="5764" y="6601"/>
                  <a:pt x="5775" y="6622"/>
                </a:cubicBezTo>
                <a:cubicBezTo>
                  <a:pt x="5798" y="6599"/>
                  <a:pt x="5787" y="6575"/>
                  <a:pt x="5810" y="6563"/>
                </a:cubicBezTo>
                <a:cubicBezTo>
                  <a:pt x="6037" y="6694"/>
                  <a:pt x="6156" y="6956"/>
                  <a:pt x="6310" y="7158"/>
                </a:cubicBezTo>
                <a:cubicBezTo>
                  <a:pt x="6319" y="7169"/>
                  <a:pt x="6330" y="7173"/>
                  <a:pt x="6342" y="7173"/>
                </a:cubicBezTo>
                <a:cubicBezTo>
                  <a:pt x="6388" y="7173"/>
                  <a:pt x="6449" y="7113"/>
                  <a:pt x="6484" y="7113"/>
                </a:cubicBezTo>
                <a:cubicBezTo>
                  <a:pt x="6502" y="7113"/>
                  <a:pt x="6513" y="7127"/>
                  <a:pt x="6513" y="7170"/>
                </a:cubicBezTo>
                <a:lnTo>
                  <a:pt x="6430" y="7218"/>
                </a:lnTo>
                <a:cubicBezTo>
                  <a:pt x="6644" y="7265"/>
                  <a:pt x="6715" y="7480"/>
                  <a:pt x="6906" y="7539"/>
                </a:cubicBezTo>
                <a:cubicBezTo>
                  <a:pt x="6889" y="7548"/>
                  <a:pt x="6878" y="7556"/>
                  <a:pt x="6869" y="7556"/>
                </a:cubicBezTo>
                <a:cubicBezTo>
                  <a:pt x="6865" y="7556"/>
                  <a:pt x="6862" y="7555"/>
                  <a:pt x="6858" y="7551"/>
                </a:cubicBezTo>
                <a:lnTo>
                  <a:pt x="6858" y="7551"/>
                </a:lnTo>
                <a:cubicBezTo>
                  <a:pt x="6842" y="7601"/>
                  <a:pt x="6893" y="7627"/>
                  <a:pt x="6939" y="7627"/>
                </a:cubicBezTo>
                <a:cubicBezTo>
                  <a:pt x="6959" y="7627"/>
                  <a:pt x="6978" y="7622"/>
                  <a:pt x="6989" y="7611"/>
                </a:cubicBezTo>
                <a:lnTo>
                  <a:pt x="6989" y="7611"/>
                </a:lnTo>
                <a:cubicBezTo>
                  <a:pt x="7013" y="7635"/>
                  <a:pt x="6965" y="7658"/>
                  <a:pt x="6953" y="7682"/>
                </a:cubicBezTo>
                <a:cubicBezTo>
                  <a:pt x="6965" y="7742"/>
                  <a:pt x="7084" y="7694"/>
                  <a:pt x="7061" y="7754"/>
                </a:cubicBezTo>
                <a:cubicBezTo>
                  <a:pt x="7057" y="7758"/>
                  <a:pt x="7053" y="7759"/>
                  <a:pt x="7049" y="7759"/>
                </a:cubicBezTo>
                <a:cubicBezTo>
                  <a:pt x="7043" y="7759"/>
                  <a:pt x="7037" y="7756"/>
                  <a:pt x="7032" y="7755"/>
                </a:cubicBezTo>
                <a:lnTo>
                  <a:pt x="7032" y="7755"/>
                </a:lnTo>
                <a:cubicBezTo>
                  <a:pt x="7056" y="7762"/>
                  <a:pt x="7086" y="7804"/>
                  <a:pt x="7112" y="7804"/>
                </a:cubicBezTo>
                <a:cubicBezTo>
                  <a:pt x="7124" y="7804"/>
                  <a:pt x="7134" y="7797"/>
                  <a:pt x="7144" y="7777"/>
                </a:cubicBezTo>
                <a:cubicBezTo>
                  <a:pt x="7168" y="7849"/>
                  <a:pt x="7263" y="7837"/>
                  <a:pt x="7275" y="7908"/>
                </a:cubicBezTo>
                <a:cubicBezTo>
                  <a:pt x="7284" y="7904"/>
                  <a:pt x="7293" y="7903"/>
                  <a:pt x="7300" y="7903"/>
                </a:cubicBezTo>
                <a:cubicBezTo>
                  <a:pt x="7341" y="7903"/>
                  <a:pt x="7345" y="7964"/>
                  <a:pt x="7378" y="7964"/>
                </a:cubicBezTo>
                <a:cubicBezTo>
                  <a:pt x="7388" y="7964"/>
                  <a:pt x="7401" y="7959"/>
                  <a:pt x="7418" y="7944"/>
                </a:cubicBezTo>
                <a:lnTo>
                  <a:pt x="7418" y="7944"/>
                </a:lnTo>
                <a:cubicBezTo>
                  <a:pt x="7341" y="8021"/>
                  <a:pt x="7427" y="8088"/>
                  <a:pt x="7497" y="8088"/>
                </a:cubicBezTo>
                <a:cubicBezTo>
                  <a:pt x="7502" y="8088"/>
                  <a:pt x="7508" y="8088"/>
                  <a:pt x="7513" y="8087"/>
                </a:cubicBezTo>
                <a:lnTo>
                  <a:pt x="7513" y="8087"/>
                </a:lnTo>
                <a:cubicBezTo>
                  <a:pt x="7477" y="8099"/>
                  <a:pt x="7513" y="8135"/>
                  <a:pt x="7465" y="8158"/>
                </a:cubicBezTo>
                <a:cubicBezTo>
                  <a:pt x="7491" y="8178"/>
                  <a:pt x="7516" y="8190"/>
                  <a:pt x="7540" y="8190"/>
                </a:cubicBezTo>
                <a:cubicBezTo>
                  <a:pt x="7561" y="8190"/>
                  <a:pt x="7580" y="8181"/>
                  <a:pt x="7596" y="8158"/>
                </a:cubicBezTo>
                <a:lnTo>
                  <a:pt x="7596" y="8158"/>
                </a:lnTo>
                <a:cubicBezTo>
                  <a:pt x="7561" y="8325"/>
                  <a:pt x="7799" y="8206"/>
                  <a:pt x="7715" y="8373"/>
                </a:cubicBezTo>
                <a:cubicBezTo>
                  <a:pt x="7870" y="8420"/>
                  <a:pt x="8013" y="8480"/>
                  <a:pt x="8120" y="8551"/>
                </a:cubicBezTo>
                <a:cubicBezTo>
                  <a:pt x="8105" y="8569"/>
                  <a:pt x="8091" y="8575"/>
                  <a:pt x="8079" y="8575"/>
                </a:cubicBezTo>
                <a:cubicBezTo>
                  <a:pt x="8046" y="8575"/>
                  <a:pt x="8018" y="8533"/>
                  <a:pt x="7982" y="8533"/>
                </a:cubicBezTo>
                <a:cubicBezTo>
                  <a:pt x="7966" y="8533"/>
                  <a:pt x="7949" y="8541"/>
                  <a:pt x="7930" y="8563"/>
                </a:cubicBezTo>
                <a:cubicBezTo>
                  <a:pt x="8061" y="8611"/>
                  <a:pt x="8180" y="8575"/>
                  <a:pt x="8251" y="8682"/>
                </a:cubicBezTo>
                <a:cubicBezTo>
                  <a:pt x="8263" y="8718"/>
                  <a:pt x="8204" y="8718"/>
                  <a:pt x="8192" y="8718"/>
                </a:cubicBezTo>
                <a:cubicBezTo>
                  <a:pt x="8311" y="8766"/>
                  <a:pt x="8358" y="8897"/>
                  <a:pt x="8489" y="8908"/>
                </a:cubicBezTo>
                <a:cubicBezTo>
                  <a:pt x="8489" y="8920"/>
                  <a:pt x="8465" y="8920"/>
                  <a:pt x="8454" y="8920"/>
                </a:cubicBezTo>
                <a:cubicBezTo>
                  <a:pt x="8470" y="8929"/>
                  <a:pt x="8475" y="8948"/>
                  <a:pt x="8488" y="8948"/>
                </a:cubicBezTo>
                <a:cubicBezTo>
                  <a:pt x="8494" y="8948"/>
                  <a:pt x="8502" y="8944"/>
                  <a:pt x="8513" y="8932"/>
                </a:cubicBezTo>
                <a:lnTo>
                  <a:pt x="8489" y="8920"/>
                </a:lnTo>
                <a:cubicBezTo>
                  <a:pt x="8510" y="8847"/>
                  <a:pt x="8633" y="8857"/>
                  <a:pt x="8678" y="8836"/>
                </a:cubicBezTo>
                <a:lnTo>
                  <a:pt x="8678" y="8836"/>
                </a:lnTo>
                <a:cubicBezTo>
                  <a:pt x="8575" y="8921"/>
                  <a:pt x="8745" y="8936"/>
                  <a:pt x="8585" y="9039"/>
                </a:cubicBezTo>
                <a:cubicBezTo>
                  <a:pt x="8596" y="9039"/>
                  <a:pt x="8632" y="9028"/>
                  <a:pt x="8656" y="9004"/>
                </a:cubicBezTo>
                <a:lnTo>
                  <a:pt x="8656" y="9004"/>
                </a:lnTo>
                <a:cubicBezTo>
                  <a:pt x="8656" y="9028"/>
                  <a:pt x="8656" y="9039"/>
                  <a:pt x="8608" y="9063"/>
                </a:cubicBezTo>
                <a:cubicBezTo>
                  <a:pt x="8620" y="9075"/>
                  <a:pt x="8620" y="9075"/>
                  <a:pt x="8608" y="9099"/>
                </a:cubicBezTo>
                <a:cubicBezTo>
                  <a:pt x="8597" y="9066"/>
                  <a:pt x="8580" y="9058"/>
                  <a:pt x="8559" y="9058"/>
                </a:cubicBezTo>
                <a:cubicBezTo>
                  <a:pt x="8539" y="9058"/>
                  <a:pt x="8517" y="9066"/>
                  <a:pt x="8496" y="9066"/>
                </a:cubicBezTo>
                <a:cubicBezTo>
                  <a:pt x="8469" y="9066"/>
                  <a:pt x="8444" y="9052"/>
                  <a:pt x="8430" y="8992"/>
                </a:cubicBezTo>
                <a:cubicBezTo>
                  <a:pt x="8428" y="8988"/>
                  <a:pt x="8426" y="8986"/>
                  <a:pt x="8424" y="8986"/>
                </a:cubicBezTo>
                <a:cubicBezTo>
                  <a:pt x="8414" y="8986"/>
                  <a:pt x="8404" y="9033"/>
                  <a:pt x="8394" y="9063"/>
                </a:cubicBezTo>
                <a:lnTo>
                  <a:pt x="8406" y="8992"/>
                </a:lnTo>
                <a:lnTo>
                  <a:pt x="8370" y="9075"/>
                </a:lnTo>
                <a:cubicBezTo>
                  <a:pt x="8365" y="9081"/>
                  <a:pt x="8361" y="9084"/>
                  <a:pt x="8358" y="9084"/>
                </a:cubicBezTo>
                <a:cubicBezTo>
                  <a:pt x="8335" y="9084"/>
                  <a:pt x="8345" y="8960"/>
                  <a:pt x="8324" y="8960"/>
                </a:cubicBezTo>
                <a:cubicBezTo>
                  <a:pt x="8318" y="8960"/>
                  <a:pt x="8310" y="8969"/>
                  <a:pt x="8299" y="8992"/>
                </a:cubicBezTo>
                <a:lnTo>
                  <a:pt x="8299" y="9039"/>
                </a:lnTo>
                <a:cubicBezTo>
                  <a:pt x="8297" y="9037"/>
                  <a:pt x="8294" y="9037"/>
                  <a:pt x="8291" y="9037"/>
                </a:cubicBezTo>
                <a:cubicBezTo>
                  <a:pt x="8285" y="9037"/>
                  <a:pt x="8278" y="9039"/>
                  <a:pt x="8272" y="9039"/>
                </a:cubicBezTo>
                <a:cubicBezTo>
                  <a:pt x="8265" y="9039"/>
                  <a:pt x="8260" y="9036"/>
                  <a:pt x="8261" y="9019"/>
                </a:cubicBezTo>
                <a:lnTo>
                  <a:pt x="8261" y="9019"/>
                </a:lnTo>
                <a:cubicBezTo>
                  <a:pt x="8259" y="9030"/>
                  <a:pt x="8255" y="9041"/>
                  <a:pt x="8253" y="9041"/>
                </a:cubicBezTo>
                <a:cubicBezTo>
                  <a:pt x="8252" y="9041"/>
                  <a:pt x="8251" y="9037"/>
                  <a:pt x="8251" y="9028"/>
                </a:cubicBezTo>
                <a:lnTo>
                  <a:pt x="8263" y="8992"/>
                </a:lnTo>
                <a:lnTo>
                  <a:pt x="8263" y="8992"/>
                </a:lnTo>
                <a:lnTo>
                  <a:pt x="8215" y="9051"/>
                </a:lnTo>
                <a:cubicBezTo>
                  <a:pt x="8204" y="9016"/>
                  <a:pt x="8251" y="8897"/>
                  <a:pt x="8215" y="8885"/>
                </a:cubicBezTo>
                <a:lnTo>
                  <a:pt x="8215" y="8885"/>
                </a:lnTo>
                <a:cubicBezTo>
                  <a:pt x="8204" y="8897"/>
                  <a:pt x="8168" y="8992"/>
                  <a:pt x="8168" y="9016"/>
                </a:cubicBezTo>
                <a:cubicBezTo>
                  <a:pt x="8168" y="9016"/>
                  <a:pt x="8168" y="9051"/>
                  <a:pt x="8168" y="9087"/>
                </a:cubicBezTo>
                <a:lnTo>
                  <a:pt x="8156" y="9111"/>
                </a:lnTo>
                <a:cubicBezTo>
                  <a:pt x="8144" y="9170"/>
                  <a:pt x="8120" y="9242"/>
                  <a:pt x="8120" y="9313"/>
                </a:cubicBezTo>
                <a:cubicBezTo>
                  <a:pt x="8067" y="9329"/>
                  <a:pt x="8003" y="9393"/>
                  <a:pt x="7952" y="9393"/>
                </a:cubicBezTo>
                <a:cubicBezTo>
                  <a:pt x="7924" y="9393"/>
                  <a:pt x="7899" y="9373"/>
                  <a:pt x="7882" y="9313"/>
                </a:cubicBezTo>
                <a:cubicBezTo>
                  <a:pt x="7882" y="9337"/>
                  <a:pt x="7882" y="9337"/>
                  <a:pt x="7882" y="9361"/>
                </a:cubicBezTo>
                <a:cubicBezTo>
                  <a:pt x="7763" y="9230"/>
                  <a:pt x="7573" y="9361"/>
                  <a:pt x="7465" y="9182"/>
                </a:cubicBezTo>
                <a:cubicBezTo>
                  <a:pt x="7458" y="9175"/>
                  <a:pt x="7451" y="9171"/>
                  <a:pt x="7445" y="9171"/>
                </a:cubicBezTo>
                <a:cubicBezTo>
                  <a:pt x="7423" y="9171"/>
                  <a:pt x="7410" y="9214"/>
                  <a:pt x="7382" y="9242"/>
                </a:cubicBezTo>
                <a:lnTo>
                  <a:pt x="7394" y="9170"/>
                </a:lnTo>
                <a:lnTo>
                  <a:pt x="7322" y="9242"/>
                </a:lnTo>
                <a:cubicBezTo>
                  <a:pt x="7316" y="9246"/>
                  <a:pt x="7311" y="9248"/>
                  <a:pt x="7306" y="9248"/>
                </a:cubicBezTo>
                <a:cubicBezTo>
                  <a:pt x="7264" y="9248"/>
                  <a:pt x="7264" y="9109"/>
                  <a:pt x="7213" y="9109"/>
                </a:cubicBezTo>
                <a:cubicBezTo>
                  <a:pt x="7201" y="9109"/>
                  <a:pt x="7186" y="9116"/>
                  <a:pt x="7168" y="9135"/>
                </a:cubicBezTo>
                <a:lnTo>
                  <a:pt x="7168" y="9182"/>
                </a:lnTo>
                <a:cubicBezTo>
                  <a:pt x="7145" y="9171"/>
                  <a:pt x="7080" y="9192"/>
                  <a:pt x="7083" y="9144"/>
                </a:cubicBezTo>
                <a:lnTo>
                  <a:pt x="7083" y="9144"/>
                </a:lnTo>
                <a:cubicBezTo>
                  <a:pt x="7081" y="9154"/>
                  <a:pt x="7075" y="9167"/>
                  <a:pt x="7069" y="9167"/>
                </a:cubicBezTo>
                <a:cubicBezTo>
                  <a:pt x="7066" y="9167"/>
                  <a:pt x="7063" y="9164"/>
                  <a:pt x="7061" y="9159"/>
                </a:cubicBezTo>
                <a:lnTo>
                  <a:pt x="7072" y="9111"/>
                </a:lnTo>
                <a:lnTo>
                  <a:pt x="6989" y="9170"/>
                </a:lnTo>
                <a:cubicBezTo>
                  <a:pt x="6953" y="9123"/>
                  <a:pt x="7037" y="9004"/>
                  <a:pt x="6965" y="8980"/>
                </a:cubicBezTo>
                <a:lnTo>
                  <a:pt x="6965" y="8980"/>
                </a:lnTo>
                <a:cubicBezTo>
                  <a:pt x="6930" y="8992"/>
                  <a:pt x="6858" y="9075"/>
                  <a:pt x="6858" y="9111"/>
                </a:cubicBezTo>
                <a:cubicBezTo>
                  <a:pt x="6870" y="9111"/>
                  <a:pt x="6882" y="9135"/>
                  <a:pt x="6882" y="9182"/>
                </a:cubicBezTo>
                <a:lnTo>
                  <a:pt x="6846" y="9194"/>
                </a:lnTo>
                <a:cubicBezTo>
                  <a:pt x="6822" y="9313"/>
                  <a:pt x="6775" y="9432"/>
                  <a:pt x="6811" y="9528"/>
                </a:cubicBezTo>
                <a:lnTo>
                  <a:pt x="6870" y="9468"/>
                </a:lnTo>
                <a:lnTo>
                  <a:pt x="6870" y="9528"/>
                </a:lnTo>
                <a:lnTo>
                  <a:pt x="6834" y="9528"/>
                </a:lnTo>
                <a:cubicBezTo>
                  <a:pt x="6838" y="9548"/>
                  <a:pt x="6844" y="9556"/>
                  <a:pt x="6850" y="9556"/>
                </a:cubicBezTo>
                <a:cubicBezTo>
                  <a:pt x="6863" y="9556"/>
                  <a:pt x="6878" y="9527"/>
                  <a:pt x="6894" y="9504"/>
                </a:cubicBezTo>
                <a:lnTo>
                  <a:pt x="6894" y="9504"/>
                </a:lnTo>
                <a:cubicBezTo>
                  <a:pt x="6882" y="9540"/>
                  <a:pt x="6882" y="9563"/>
                  <a:pt x="6894" y="9575"/>
                </a:cubicBezTo>
                <a:lnTo>
                  <a:pt x="6965" y="9480"/>
                </a:lnTo>
                <a:lnTo>
                  <a:pt x="6965" y="9480"/>
                </a:lnTo>
                <a:cubicBezTo>
                  <a:pt x="6953" y="9528"/>
                  <a:pt x="6918" y="9563"/>
                  <a:pt x="6941" y="9599"/>
                </a:cubicBezTo>
                <a:cubicBezTo>
                  <a:pt x="6977" y="9551"/>
                  <a:pt x="6953" y="9480"/>
                  <a:pt x="6989" y="9456"/>
                </a:cubicBezTo>
                <a:lnTo>
                  <a:pt x="6989" y="9456"/>
                </a:lnTo>
                <a:cubicBezTo>
                  <a:pt x="6998" y="9501"/>
                  <a:pt x="6987" y="9540"/>
                  <a:pt x="6996" y="9540"/>
                </a:cubicBezTo>
                <a:cubicBezTo>
                  <a:pt x="6999" y="9540"/>
                  <a:pt x="7004" y="9536"/>
                  <a:pt x="7013" y="9528"/>
                </a:cubicBezTo>
                <a:lnTo>
                  <a:pt x="7013" y="9528"/>
                </a:lnTo>
                <a:cubicBezTo>
                  <a:pt x="7013" y="9547"/>
                  <a:pt x="7005" y="9566"/>
                  <a:pt x="6996" y="9579"/>
                </a:cubicBezTo>
                <a:lnTo>
                  <a:pt x="6996" y="9579"/>
                </a:lnTo>
                <a:cubicBezTo>
                  <a:pt x="7019" y="9557"/>
                  <a:pt x="7051" y="9582"/>
                  <a:pt x="7072" y="9528"/>
                </a:cubicBezTo>
                <a:cubicBezTo>
                  <a:pt x="7084" y="9599"/>
                  <a:pt x="7144" y="9528"/>
                  <a:pt x="7120" y="9635"/>
                </a:cubicBezTo>
                <a:cubicBezTo>
                  <a:pt x="7132" y="9611"/>
                  <a:pt x="7180" y="9563"/>
                  <a:pt x="7203" y="9563"/>
                </a:cubicBezTo>
                <a:cubicBezTo>
                  <a:pt x="7132" y="9682"/>
                  <a:pt x="7275" y="9587"/>
                  <a:pt x="7227" y="9730"/>
                </a:cubicBezTo>
                <a:cubicBezTo>
                  <a:pt x="7251" y="9670"/>
                  <a:pt x="7278" y="9662"/>
                  <a:pt x="7306" y="9662"/>
                </a:cubicBezTo>
                <a:cubicBezTo>
                  <a:pt x="7318" y="9662"/>
                  <a:pt x="7331" y="9663"/>
                  <a:pt x="7343" y="9663"/>
                </a:cubicBezTo>
                <a:cubicBezTo>
                  <a:pt x="7360" y="9663"/>
                  <a:pt x="7377" y="9660"/>
                  <a:pt x="7394" y="9647"/>
                </a:cubicBezTo>
                <a:lnTo>
                  <a:pt x="7394" y="9647"/>
                </a:lnTo>
                <a:cubicBezTo>
                  <a:pt x="7394" y="9654"/>
                  <a:pt x="7389" y="9661"/>
                  <a:pt x="7386" y="9663"/>
                </a:cubicBezTo>
                <a:lnTo>
                  <a:pt x="7386" y="9663"/>
                </a:lnTo>
                <a:cubicBezTo>
                  <a:pt x="7404" y="9687"/>
                  <a:pt x="7395" y="9720"/>
                  <a:pt x="7406" y="9742"/>
                </a:cubicBezTo>
                <a:cubicBezTo>
                  <a:pt x="7442" y="9647"/>
                  <a:pt x="7489" y="9635"/>
                  <a:pt x="7525" y="9575"/>
                </a:cubicBezTo>
                <a:lnTo>
                  <a:pt x="7525" y="9575"/>
                </a:lnTo>
                <a:cubicBezTo>
                  <a:pt x="7525" y="9682"/>
                  <a:pt x="7477" y="9694"/>
                  <a:pt x="7465" y="9790"/>
                </a:cubicBezTo>
                <a:cubicBezTo>
                  <a:pt x="7477" y="9706"/>
                  <a:pt x="7537" y="9718"/>
                  <a:pt x="7537" y="9647"/>
                </a:cubicBezTo>
                <a:cubicBezTo>
                  <a:pt x="7549" y="9718"/>
                  <a:pt x="7561" y="9682"/>
                  <a:pt x="7549" y="9766"/>
                </a:cubicBezTo>
                <a:cubicBezTo>
                  <a:pt x="7564" y="9715"/>
                  <a:pt x="7570" y="9705"/>
                  <a:pt x="7577" y="9705"/>
                </a:cubicBezTo>
                <a:cubicBezTo>
                  <a:pt x="7581" y="9705"/>
                  <a:pt x="7584" y="9709"/>
                  <a:pt x="7590" y="9709"/>
                </a:cubicBezTo>
                <a:cubicBezTo>
                  <a:pt x="7597" y="9709"/>
                  <a:pt x="7606" y="9704"/>
                  <a:pt x="7620" y="9682"/>
                </a:cubicBezTo>
                <a:lnTo>
                  <a:pt x="7620" y="9682"/>
                </a:lnTo>
                <a:cubicBezTo>
                  <a:pt x="7630" y="9741"/>
                  <a:pt x="7607" y="9784"/>
                  <a:pt x="7626" y="9784"/>
                </a:cubicBezTo>
                <a:cubicBezTo>
                  <a:pt x="7630" y="9784"/>
                  <a:pt x="7636" y="9782"/>
                  <a:pt x="7644" y="9778"/>
                </a:cubicBezTo>
                <a:lnTo>
                  <a:pt x="7644" y="9778"/>
                </a:lnTo>
                <a:cubicBezTo>
                  <a:pt x="7646" y="9784"/>
                  <a:pt x="7646" y="9791"/>
                  <a:pt x="7646" y="9797"/>
                </a:cubicBezTo>
                <a:lnTo>
                  <a:pt x="7646" y="9797"/>
                </a:lnTo>
                <a:cubicBezTo>
                  <a:pt x="7652" y="9769"/>
                  <a:pt x="7658" y="9738"/>
                  <a:pt x="7668" y="9718"/>
                </a:cubicBezTo>
                <a:cubicBezTo>
                  <a:pt x="7672" y="9717"/>
                  <a:pt x="7675" y="9717"/>
                  <a:pt x="7678" y="9717"/>
                </a:cubicBezTo>
                <a:cubicBezTo>
                  <a:pt x="7721" y="9717"/>
                  <a:pt x="7680" y="9793"/>
                  <a:pt x="7680" y="9849"/>
                </a:cubicBezTo>
                <a:cubicBezTo>
                  <a:pt x="7713" y="9827"/>
                  <a:pt x="7757" y="9753"/>
                  <a:pt x="7772" y="9753"/>
                </a:cubicBezTo>
                <a:cubicBezTo>
                  <a:pt x="7773" y="9753"/>
                  <a:pt x="7774" y="9753"/>
                  <a:pt x="7775" y="9754"/>
                </a:cubicBezTo>
                <a:cubicBezTo>
                  <a:pt x="7775" y="9778"/>
                  <a:pt x="7775" y="9778"/>
                  <a:pt x="7775" y="9801"/>
                </a:cubicBezTo>
                <a:cubicBezTo>
                  <a:pt x="7793" y="9774"/>
                  <a:pt x="7810" y="9769"/>
                  <a:pt x="7827" y="9769"/>
                </a:cubicBezTo>
                <a:cubicBezTo>
                  <a:pt x="7836" y="9769"/>
                  <a:pt x="7845" y="9771"/>
                  <a:pt x="7855" y="9771"/>
                </a:cubicBezTo>
                <a:cubicBezTo>
                  <a:pt x="7876" y="9771"/>
                  <a:pt x="7900" y="9765"/>
                  <a:pt x="7930" y="9730"/>
                </a:cubicBezTo>
                <a:cubicBezTo>
                  <a:pt x="7930" y="9742"/>
                  <a:pt x="7930" y="9754"/>
                  <a:pt x="7930" y="9766"/>
                </a:cubicBezTo>
                <a:cubicBezTo>
                  <a:pt x="7930" y="9706"/>
                  <a:pt x="7942" y="9659"/>
                  <a:pt x="7954" y="9635"/>
                </a:cubicBezTo>
                <a:cubicBezTo>
                  <a:pt x="7968" y="9635"/>
                  <a:pt x="7983" y="9612"/>
                  <a:pt x="7989" y="9612"/>
                </a:cubicBezTo>
                <a:cubicBezTo>
                  <a:pt x="7993" y="9612"/>
                  <a:pt x="7994" y="9620"/>
                  <a:pt x="7989" y="9647"/>
                </a:cubicBezTo>
                <a:cubicBezTo>
                  <a:pt x="7989" y="9644"/>
                  <a:pt x="7989" y="9644"/>
                  <a:pt x="7988" y="9644"/>
                </a:cubicBezTo>
                <a:cubicBezTo>
                  <a:pt x="7985" y="9644"/>
                  <a:pt x="7975" y="9663"/>
                  <a:pt x="7965" y="9682"/>
                </a:cubicBezTo>
                <a:lnTo>
                  <a:pt x="7989" y="9659"/>
                </a:lnTo>
                <a:lnTo>
                  <a:pt x="7989" y="9659"/>
                </a:lnTo>
                <a:cubicBezTo>
                  <a:pt x="7977" y="9754"/>
                  <a:pt x="7954" y="9682"/>
                  <a:pt x="7942" y="9742"/>
                </a:cubicBezTo>
                <a:cubicBezTo>
                  <a:pt x="7971" y="9732"/>
                  <a:pt x="8026" y="9689"/>
                  <a:pt x="8057" y="9689"/>
                </a:cubicBezTo>
                <a:cubicBezTo>
                  <a:pt x="8063" y="9689"/>
                  <a:pt x="8069" y="9690"/>
                  <a:pt x="8073" y="9694"/>
                </a:cubicBezTo>
                <a:cubicBezTo>
                  <a:pt x="8049" y="9790"/>
                  <a:pt x="7989" y="9706"/>
                  <a:pt x="8013" y="9801"/>
                </a:cubicBezTo>
                <a:lnTo>
                  <a:pt x="7977" y="9754"/>
                </a:lnTo>
                <a:cubicBezTo>
                  <a:pt x="7973" y="9811"/>
                  <a:pt x="7968" y="9821"/>
                  <a:pt x="7963" y="9821"/>
                </a:cubicBezTo>
                <a:cubicBezTo>
                  <a:pt x="7961" y="9821"/>
                  <a:pt x="7958" y="9818"/>
                  <a:pt x="7956" y="9818"/>
                </a:cubicBezTo>
                <a:cubicBezTo>
                  <a:pt x="7951" y="9818"/>
                  <a:pt x="7946" y="9828"/>
                  <a:pt x="7942" y="9885"/>
                </a:cubicBezTo>
                <a:cubicBezTo>
                  <a:pt x="7954" y="9897"/>
                  <a:pt x="7964" y="9901"/>
                  <a:pt x="7974" y="9901"/>
                </a:cubicBezTo>
                <a:cubicBezTo>
                  <a:pt x="7995" y="9901"/>
                  <a:pt x="8013" y="9885"/>
                  <a:pt x="8037" y="9885"/>
                </a:cubicBezTo>
                <a:cubicBezTo>
                  <a:pt x="8013" y="9921"/>
                  <a:pt x="8001" y="9968"/>
                  <a:pt x="8001" y="9980"/>
                </a:cubicBezTo>
                <a:cubicBezTo>
                  <a:pt x="8001" y="9980"/>
                  <a:pt x="8013" y="10004"/>
                  <a:pt x="8001" y="10051"/>
                </a:cubicBezTo>
                <a:lnTo>
                  <a:pt x="7977" y="10063"/>
                </a:lnTo>
                <a:cubicBezTo>
                  <a:pt x="7954" y="10182"/>
                  <a:pt x="7906" y="10302"/>
                  <a:pt x="7930" y="10397"/>
                </a:cubicBezTo>
                <a:lnTo>
                  <a:pt x="7965" y="10325"/>
                </a:lnTo>
                <a:lnTo>
                  <a:pt x="7965" y="10385"/>
                </a:lnTo>
                <a:lnTo>
                  <a:pt x="7942" y="10385"/>
                </a:lnTo>
                <a:cubicBezTo>
                  <a:pt x="7942" y="10405"/>
                  <a:pt x="7944" y="10413"/>
                  <a:pt x="7949" y="10413"/>
                </a:cubicBezTo>
                <a:cubicBezTo>
                  <a:pt x="7957" y="10413"/>
                  <a:pt x="7969" y="10385"/>
                  <a:pt x="7977" y="10361"/>
                </a:cubicBezTo>
                <a:cubicBezTo>
                  <a:pt x="7977" y="10397"/>
                  <a:pt x="7977" y="10421"/>
                  <a:pt x="7977" y="10432"/>
                </a:cubicBezTo>
                <a:lnTo>
                  <a:pt x="8025" y="10325"/>
                </a:lnTo>
                <a:lnTo>
                  <a:pt x="8025" y="10325"/>
                </a:lnTo>
                <a:cubicBezTo>
                  <a:pt x="8013" y="10373"/>
                  <a:pt x="7989" y="10409"/>
                  <a:pt x="8001" y="10444"/>
                </a:cubicBezTo>
                <a:cubicBezTo>
                  <a:pt x="8025" y="10397"/>
                  <a:pt x="8013" y="10337"/>
                  <a:pt x="8049" y="10302"/>
                </a:cubicBezTo>
                <a:lnTo>
                  <a:pt x="8049" y="10302"/>
                </a:lnTo>
                <a:cubicBezTo>
                  <a:pt x="8049" y="10344"/>
                  <a:pt x="8043" y="10380"/>
                  <a:pt x="8048" y="10380"/>
                </a:cubicBezTo>
                <a:cubicBezTo>
                  <a:pt x="8050" y="10380"/>
                  <a:pt x="8054" y="10375"/>
                  <a:pt x="8061" y="10361"/>
                </a:cubicBezTo>
                <a:lnTo>
                  <a:pt x="8061" y="10361"/>
                </a:lnTo>
                <a:cubicBezTo>
                  <a:pt x="8049" y="10397"/>
                  <a:pt x="8049" y="10409"/>
                  <a:pt x="8037" y="10421"/>
                </a:cubicBezTo>
                <a:cubicBezTo>
                  <a:pt x="8061" y="10397"/>
                  <a:pt x="8073" y="10421"/>
                  <a:pt x="8096" y="10361"/>
                </a:cubicBezTo>
                <a:cubicBezTo>
                  <a:pt x="8096" y="10421"/>
                  <a:pt x="8144" y="10349"/>
                  <a:pt x="8120" y="10456"/>
                </a:cubicBezTo>
                <a:cubicBezTo>
                  <a:pt x="8132" y="10432"/>
                  <a:pt x="8156" y="10373"/>
                  <a:pt x="8168" y="10373"/>
                </a:cubicBezTo>
                <a:cubicBezTo>
                  <a:pt x="8120" y="10504"/>
                  <a:pt x="8215" y="10397"/>
                  <a:pt x="8180" y="10540"/>
                </a:cubicBezTo>
                <a:cubicBezTo>
                  <a:pt x="8226" y="10425"/>
                  <a:pt x="8249" y="10487"/>
                  <a:pt x="8294" y="10438"/>
                </a:cubicBezTo>
                <a:lnTo>
                  <a:pt x="8294" y="10438"/>
                </a:lnTo>
                <a:cubicBezTo>
                  <a:pt x="8287" y="10448"/>
                  <a:pt x="8287" y="10456"/>
                  <a:pt x="8287" y="10456"/>
                </a:cubicBezTo>
                <a:cubicBezTo>
                  <a:pt x="8299" y="10468"/>
                  <a:pt x="8299" y="10504"/>
                  <a:pt x="8299" y="10528"/>
                </a:cubicBezTo>
                <a:cubicBezTo>
                  <a:pt x="8323" y="10432"/>
                  <a:pt x="8358" y="10421"/>
                  <a:pt x="8382" y="10361"/>
                </a:cubicBezTo>
                <a:lnTo>
                  <a:pt x="8382" y="10361"/>
                </a:lnTo>
                <a:cubicBezTo>
                  <a:pt x="8382" y="10456"/>
                  <a:pt x="8346" y="10468"/>
                  <a:pt x="8323" y="10563"/>
                </a:cubicBezTo>
                <a:cubicBezTo>
                  <a:pt x="8346" y="10480"/>
                  <a:pt x="8382" y="10492"/>
                  <a:pt x="8394" y="10421"/>
                </a:cubicBezTo>
                <a:lnTo>
                  <a:pt x="8394" y="10421"/>
                </a:lnTo>
                <a:cubicBezTo>
                  <a:pt x="8394" y="10492"/>
                  <a:pt x="8394" y="10456"/>
                  <a:pt x="8382" y="10540"/>
                </a:cubicBezTo>
                <a:cubicBezTo>
                  <a:pt x="8400" y="10480"/>
                  <a:pt x="8406" y="10474"/>
                  <a:pt x="8410" y="10474"/>
                </a:cubicBezTo>
                <a:cubicBezTo>
                  <a:pt x="8412" y="10474"/>
                  <a:pt x="8413" y="10475"/>
                  <a:pt x="8414" y="10475"/>
                </a:cubicBezTo>
                <a:cubicBezTo>
                  <a:pt x="8417" y="10475"/>
                  <a:pt x="8421" y="10471"/>
                  <a:pt x="8430" y="10444"/>
                </a:cubicBezTo>
                <a:lnTo>
                  <a:pt x="8430" y="10444"/>
                </a:lnTo>
                <a:cubicBezTo>
                  <a:pt x="8439" y="10499"/>
                  <a:pt x="8427" y="10540"/>
                  <a:pt x="8432" y="10540"/>
                </a:cubicBezTo>
                <a:cubicBezTo>
                  <a:pt x="8433" y="10540"/>
                  <a:pt x="8436" y="10536"/>
                  <a:pt x="8442" y="10528"/>
                </a:cubicBezTo>
                <a:lnTo>
                  <a:pt x="8442" y="10528"/>
                </a:lnTo>
                <a:cubicBezTo>
                  <a:pt x="8454" y="10575"/>
                  <a:pt x="8418" y="10611"/>
                  <a:pt x="8418" y="10611"/>
                </a:cubicBezTo>
                <a:cubicBezTo>
                  <a:pt x="8419" y="10612"/>
                  <a:pt x="8421" y="10612"/>
                  <a:pt x="8422" y="10612"/>
                </a:cubicBezTo>
                <a:cubicBezTo>
                  <a:pt x="8443" y="10612"/>
                  <a:pt x="8454" y="10524"/>
                  <a:pt x="8465" y="10468"/>
                </a:cubicBezTo>
                <a:cubicBezTo>
                  <a:pt x="8468" y="10467"/>
                  <a:pt x="8470" y="10467"/>
                  <a:pt x="8472" y="10467"/>
                </a:cubicBezTo>
                <a:cubicBezTo>
                  <a:pt x="8497" y="10467"/>
                  <a:pt x="8465" y="10544"/>
                  <a:pt x="8465" y="10599"/>
                </a:cubicBezTo>
                <a:cubicBezTo>
                  <a:pt x="8489" y="10575"/>
                  <a:pt x="8525" y="10492"/>
                  <a:pt x="8537" y="10492"/>
                </a:cubicBezTo>
                <a:cubicBezTo>
                  <a:pt x="8537" y="10516"/>
                  <a:pt x="8537" y="10516"/>
                  <a:pt x="8525" y="10540"/>
                </a:cubicBezTo>
                <a:cubicBezTo>
                  <a:pt x="8540" y="10509"/>
                  <a:pt x="8553" y="10507"/>
                  <a:pt x="8567" y="10507"/>
                </a:cubicBezTo>
                <a:cubicBezTo>
                  <a:pt x="8569" y="10507"/>
                  <a:pt x="8572" y="10507"/>
                  <a:pt x="8574" y="10507"/>
                </a:cubicBezTo>
                <a:cubicBezTo>
                  <a:pt x="8590" y="10507"/>
                  <a:pt x="8608" y="10504"/>
                  <a:pt x="8632" y="10456"/>
                </a:cubicBezTo>
                <a:cubicBezTo>
                  <a:pt x="8632" y="10468"/>
                  <a:pt x="8632" y="10468"/>
                  <a:pt x="8632" y="10480"/>
                </a:cubicBezTo>
                <a:cubicBezTo>
                  <a:pt x="8632" y="10476"/>
                  <a:pt x="8632" y="10472"/>
                  <a:pt x="8632" y="10468"/>
                </a:cubicBezTo>
                <a:lnTo>
                  <a:pt x="8632" y="10468"/>
                </a:lnTo>
                <a:cubicBezTo>
                  <a:pt x="8663" y="10447"/>
                  <a:pt x="8694" y="10392"/>
                  <a:pt x="8709" y="10392"/>
                </a:cubicBezTo>
                <a:cubicBezTo>
                  <a:pt x="8712" y="10392"/>
                  <a:pt x="8714" y="10393"/>
                  <a:pt x="8716" y="10397"/>
                </a:cubicBezTo>
                <a:cubicBezTo>
                  <a:pt x="8704" y="10492"/>
                  <a:pt x="8668" y="10421"/>
                  <a:pt x="8680" y="10504"/>
                </a:cubicBezTo>
                <a:lnTo>
                  <a:pt x="8656" y="10468"/>
                </a:lnTo>
                <a:cubicBezTo>
                  <a:pt x="8656" y="10528"/>
                  <a:pt x="8654" y="10536"/>
                  <a:pt x="8651" y="10536"/>
                </a:cubicBezTo>
                <a:cubicBezTo>
                  <a:pt x="8649" y="10536"/>
                  <a:pt x="8648" y="10535"/>
                  <a:pt x="8647" y="10535"/>
                </a:cubicBezTo>
                <a:cubicBezTo>
                  <a:pt x="8643" y="10535"/>
                  <a:pt x="8637" y="10543"/>
                  <a:pt x="8632" y="10611"/>
                </a:cubicBezTo>
                <a:cubicBezTo>
                  <a:pt x="8637" y="10615"/>
                  <a:pt x="8642" y="10616"/>
                  <a:pt x="8647" y="10616"/>
                </a:cubicBezTo>
                <a:cubicBezTo>
                  <a:pt x="8666" y="10616"/>
                  <a:pt x="8678" y="10589"/>
                  <a:pt x="8696" y="10589"/>
                </a:cubicBezTo>
                <a:cubicBezTo>
                  <a:pt x="8702" y="10589"/>
                  <a:pt x="8708" y="10592"/>
                  <a:pt x="8716" y="10599"/>
                </a:cubicBezTo>
                <a:cubicBezTo>
                  <a:pt x="8727" y="10552"/>
                  <a:pt x="8727" y="10528"/>
                  <a:pt x="8739" y="10480"/>
                </a:cubicBezTo>
                <a:cubicBezTo>
                  <a:pt x="8747" y="10472"/>
                  <a:pt x="8753" y="10469"/>
                  <a:pt x="8758" y="10469"/>
                </a:cubicBezTo>
                <a:cubicBezTo>
                  <a:pt x="8790" y="10469"/>
                  <a:pt x="8761" y="10623"/>
                  <a:pt x="8780" y="10623"/>
                </a:cubicBezTo>
                <a:cubicBezTo>
                  <a:pt x="8784" y="10623"/>
                  <a:pt x="8790" y="10616"/>
                  <a:pt x="8799" y="10599"/>
                </a:cubicBezTo>
                <a:cubicBezTo>
                  <a:pt x="8817" y="10554"/>
                  <a:pt x="8835" y="10480"/>
                  <a:pt x="8848" y="10480"/>
                </a:cubicBezTo>
                <a:cubicBezTo>
                  <a:pt x="8852" y="10480"/>
                  <a:pt x="8856" y="10487"/>
                  <a:pt x="8858" y="10504"/>
                </a:cubicBezTo>
                <a:lnTo>
                  <a:pt x="8835" y="10599"/>
                </a:lnTo>
                <a:cubicBezTo>
                  <a:pt x="8835" y="10600"/>
                  <a:pt x="8836" y="10600"/>
                  <a:pt x="8837" y="10600"/>
                </a:cubicBezTo>
                <a:cubicBezTo>
                  <a:pt x="8856" y="10600"/>
                  <a:pt x="8874" y="10509"/>
                  <a:pt x="8893" y="10509"/>
                </a:cubicBezTo>
                <a:cubicBezTo>
                  <a:pt x="8897" y="10509"/>
                  <a:pt x="8902" y="10514"/>
                  <a:pt x="8906" y="10528"/>
                </a:cubicBezTo>
                <a:cubicBezTo>
                  <a:pt x="8882" y="10563"/>
                  <a:pt x="8870" y="10563"/>
                  <a:pt x="8870" y="10575"/>
                </a:cubicBezTo>
                <a:cubicBezTo>
                  <a:pt x="8873" y="10594"/>
                  <a:pt x="8876" y="10602"/>
                  <a:pt x="8879" y="10602"/>
                </a:cubicBezTo>
                <a:cubicBezTo>
                  <a:pt x="8888" y="10602"/>
                  <a:pt x="8898" y="10527"/>
                  <a:pt x="8915" y="10527"/>
                </a:cubicBezTo>
                <a:cubicBezTo>
                  <a:pt x="8916" y="10527"/>
                  <a:pt x="8917" y="10527"/>
                  <a:pt x="8918" y="10528"/>
                </a:cubicBezTo>
                <a:lnTo>
                  <a:pt x="8906" y="10611"/>
                </a:lnTo>
                <a:cubicBezTo>
                  <a:pt x="8942" y="10599"/>
                  <a:pt x="8989" y="10552"/>
                  <a:pt x="9037" y="10540"/>
                </a:cubicBezTo>
                <a:lnTo>
                  <a:pt x="9037" y="10540"/>
                </a:lnTo>
                <a:cubicBezTo>
                  <a:pt x="9025" y="10563"/>
                  <a:pt x="9013" y="10587"/>
                  <a:pt x="9025" y="10623"/>
                </a:cubicBezTo>
                <a:cubicBezTo>
                  <a:pt x="9037" y="10616"/>
                  <a:pt x="9049" y="10612"/>
                  <a:pt x="9060" y="10612"/>
                </a:cubicBezTo>
                <a:cubicBezTo>
                  <a:pt x="9104" y="10612"/>
                  <a:pt x="9140" y="10662"/>
                  <a:pt x="9168" y="10718"/>
                </a:cubicBezTo>
                <a:lnTo>
                  <a:pt x="9204" y="10647"/>
                </a:lnTo>
                <a:lnTo>
                  <a:pt x="9204" y="10647"/>
                </a:lnTo>
                <a:cubicBezTo>
                  <a:pt x="9204" y="10647"/>
                  <a:pt x="9204" y="10683"/>
                  <a:pt x="9192" y="10694"/>
                </a:cubicBezTo>
                <a:cubicBezTo>
                  <a:pt x="9193" y="10698"/>
                  <a:pt x="9195" y="10699"/>
                  <a:pt x="9196" y="10699"/>
                </a:cubicBezTo>
                <a:cubicBezTo>
                  <a:pt x="9204" y="10699"/>
                  <a:pt x="9205" y="10642"/>
                  <a:pt x="9216" y="10611"/>
                </a:cubicBezTo>
                <a:cubicBezTo>
                  <a:pt x="9227" y="10611"/>
                  <a:pt x="9227" y="10659"/>
                  <a:pt x="9216" y="10683"/>
                </a:cubicBezTo>
                <a:cubicBezTo>
                  <a:pt x="9245" y="10646"/>
                  <a:pt x="9284" y="10609"/>
                  <a:pt x="9315" y="10609"/>
                </a:cubicBezTo>
                <a:cubicBezTo>
                  <a:pt x="9333" y="10609"/>
                  <a:pt x="9349" y="10623"/>
                  <a:pt x="9358" y="10659"/>
                </a:cubicBezTo>
                <a:lnTo>
                  <a:pt x="9347" y="10671"/>
                </a:lnTo>
                <a:cubicBezTo>
                  <a:pt x="9349" y="10674"/>
                  <a:pt x="9351" y="10675"/>
                  <a:pt x="9353" y="10675"/>
                </a:cubicBezTo>
                <a:cubicBezTo>
                  <a:pt x="9372" y="10675"/>
                  <a:pt x="9396" y="10582"/>
                  <a:pt x="9410" y="10582"/>
                </a:cubicBezTo>
                <a:cubicBezTo>
                  <a:pt x="9413" y="10582"/>
                  <a:pt x="9416" y="10587"/>
                  <a:pt x="9418" y="10599"/>
                </a:cubicBezTo>
                <a:lnTo>
                  <a:pt x="9406" y="10611"/>
                </a:lnTo>
                <a:cubicBezTo>
                  <a:pt x="9466" y="10659"/>
                  <a:pt x="9549" y="10599"/>
                  <a:pt x="9573" y="10730"/>
                </a:cubicBezTo>
                <a:cubicBezTo>
                  <a:pt x="9579" y="10700"/>
                  <a:pt x="9586" y="10691"/>
                  <a:pt x="9593" y="10691"/>
                </a:cubicBezTo>
                <a:cubicBezTo>
                  <a:pt x="9602" y="10691"/>
                  <a:pt x="9611" y="10705"/>
                  <a:pt x="9621" y="10705"/>
                </a:cubicBezTo>
                <a:cubicBezTo>
                  <a:pt x="9632" y="10705"/>
                  <a:pt x="9643" y="10691"/>
                  <a:pt x="9656" y="10635"/>
                </a:cubicBezTo>
                <a:cubicBezTo>
                  <a:pt x="9668" y="10718"/>
                  <a:pt x="9656" y="10742"/>
                  <a:pt x="9692" y="10802"/>
                </a:cubicBezTo>
                <a:cubicBezTo>
                  <a:pt x="9692" y="10802"/>
                  <a:pt x="9693" y="10803"/>
                  <a:pt x="9694" y="10803"/>
                </a:cubicBezTo>
                <a:cubicBezTo>
                  <a:pt x="9706" y="10803"/>
                  <a:pt x="9729" y="10706"/>
                  <a:pt x="9751" y="10694"/>
                </a:cubicBezTo>
                <a:lnTo>
                  <a:pt x="9751" y="10694"/>
                </a:lnTo>
                <a:lnTo>
                  <a:pt x="9739" y="10778"/>
                </a:lnTo>
                <a:lnTo>
                  <a:pt x="9739" y="10778"/>
                </a:lnTo>
                <a:lnTo>
                  <a:pt x="9775" y="10694"/>
                </a:lnTo>
                <a:lnTo>
                  <a:pt x="9763" y="10790"/>
                </a:lnTo>
                <a:lnTo>
                  <a:pt x="9763" y="10790"/>
                </a:lnTo>
                <a:lnTo>
                  <a:pt x="9787" y="10778"/>
                </a:lnTo>
                <a:cubicBezTo>
                  <a:pt x="9775" y="10766"/>
                  <a:pt x="9775" y="10742"/>
                  <a:pt x="9787" y="10718"/>
                </a:cubicBezTo>
                <a:cubicBezTo>
                  <a:pt x="9791" y="10713"/>
                  <a:pt x="9794" y="10710"/>
                  <a:pt x="9798" y="10710"/>
                </a:cubicBezTo>
                <a:cubicBezTo>
                  <a:pt x="9817" y="10710"/>
                  <a:pt x="9833" y="10785"/>
                  <a:pt x="9823" y="10825"/>
                </a:cubicBezTo>
                <a:lnTo>
                  <a:pt x="9894" y="10766"/>
                </a:lnTo>
                <a:lnTo>
                  <a:pt x="9894" y="10766"/>
                </a:lnTo>
                <a:cubicBezTo>
                  <a:pt x="9888" y="10785"/>
                  <a:pt x="9882" y="10797"/>
                  <a:pt x="9875" y="10806"/>
                </a:cubicBezTo>
                <a:lnTo>
                  <a:pt x="9875" y="10806"/>
                </a:lnTo>
                <a:cubicBezTo>
                  <a:pt x="9875" y="10806"/>
                  <a:pt x="9876" y="10806"/>
                  <a:pt x="9876" y="10806"/>
                </a:cubicBezTo>
                <a:cubicBezTo>
                  <a:pt x="9884" y="10806"/>
                  <a:pt x="9869" y="10857"/>
                  <a:pt x="9877" y="10857"/>
                </a:cubicBezTo>
                <a:cubicBezTo>
                  <a:pt x="9880" y="10857"/>
                  <a:pt x="9885" y="10851"/>
                  <a:pt x="9894" y="10837"/>
                </a:cubicBezTo>
                <a:cubicBezTo>
                  <a:pt x="9894" y="10825"/>
                  <a:pt x="9906" y="10802"/>
                  <a:pt x="9906" y="10778"/>
                </a:cubicBezTo>
                <a:cubicBezTo>
                  <a:pt x="9906" y="10814"/>
                  <a:pt x="9927" y="10830"/>
                  <a:pt x="9947" y="10830"/>
                </a:cubicBezTo>
                <a:cubicBezTo>
                  <a:pt x="9954" y="10830"/>
                  <a:pt x="9960" y="10828"/>
                  <a:pt x="9966" y="10825"/>
                </a:cubicBezTo>
                <a:lnTo>
                  <a:pt x="9966" y="10825"/>
                </a:lnTo>
                <a:lnTo>
                  <a:pt x="9954" y="10873"/>
                </a:lnTo>
                <a:cubicBezTo>
                  <a:pt x="9963" y="10879"/>
                  <a:pt x="9974" y="10881"/>
                  <a:pt x="9986" y="10881"/>
                </a:cubicBezTo>
                <a:cubicBezTo>
                  <a:pt x="10012" y="10881"/>
                  <a:pt x="10043" y="10871"/>
                  <a:pt x="10067" y="10871"/>
                </a:cubicBezTo>
                <a:cubicBezTo>
                  <a:pt x="10073" y="10871"/>
                  <a:pt x="10079" y="10871"/>
                  <a:pt x="10085" y="10873"/>
                </a:cubicBezTo>
                <a:cubicBezTo>
                  <a:pt x="10073" y="10849"/>
                  <a:pt x="10097" y="10754"/>
                  <a:pt x="10120" y="10742"/>
                </a:cubicBezTo>
                <a:lnTo>
                  <a:pt x="10120" y="10742"/>
                </a:lnTo>
                <a:lnTo>
                  <a:pt x="10116" y="10771"/>
                </a:lnTo>
                <a:lnTo>
                  <a:pt x="10116" y="10771"/>
                </a:lnTo>
                <a:cubicBezTo>
                  <a:pt x="10119" y="10764"/>
                  <a:pt x="10124" y="10755"/>
                  <a:pt x="10132" y="10742"/>
                </a:cubicBezTo>
                <a:lnTo>
                  <a:pt x="10132" y="10742"/>
                </a:lnTo>
                <a:cubicBezTo>
                  <a:pt x="10144" y="10754"/>
                  <a:pt x="10120" y="10837"/>
                  <a:pt x="10109" y="10861"/>
                </a:cubicBezTo>
                <a:lnTo>
                  <a:pt x="10132" y="10837"/>
                </a:lnTo>
                <a:lnTo>
                  <a:pt x="10132" y="10837"/>
                </a:lnTo>
                <a:cubicBezTo>
                  <a:pt x="10132" y="10861"/>
                  <a:pt x="10120" y="10873"/>
                  <a:pt x="10109" y="10909"/>
                </a:cubicBezTo>
                <a:cubicBezTo>
                  <a:pt x="10113" y="10898"/>
                  <a:pt x="10116" y="10894"/>
                  <a:pt x="10119" y="10894"/>
                </a:cubicBezTo>
                <a:cubicBezTo>
                  <a:pt x="10129" y="10894"/>
                  <a:pt x="10134" y="10936"/>
                  <a:pt x="10143" y="10936"/>
                </a:cubicBezTo>
                <a:cubicBezTo>
                  <a:pt x="10146" y="10936"/>
                  <a:pt x="10150" y="10929"/>
                  <a:pt x="10156" y="10909"/>
                </a:cubicBezTo>
                <a:lnTo>
                  <a:pt x="10156" y="10933"/>
                </a:lnTo>
                <a:cubicBezTo>
                  <a:pt x="10166" y="10935"/>
                  <a:pt x="10174" y="10936"/>
                  <a:pt x="10182" y="10936"/>
                </a:cubicBezTo>
                <a:cubicBezTo>
                  <a:pt x="10214" y="10936"/>
                  <a:pt x="10235" y="10921"/>
                  <a:pt x="10263" y="10921"/>
                </a:cubicBezTo>
                <a:cubicBezTo>
                  <a:pt x="10287" y="10849"/>
                  <a:pt x="10299" y="10873"/>
                  <a:pt x="10323" y="10813"/>
                </a:cubicBezTo>
                <a:cubicBezTo>
                  <a:pt x="10335" y="10837"/>
                  <a:pt x="10359" y="10909"/>
                  <a:pt x="10394" y="10909"/>
                </a:cubicBezTo>
                <a:cubicBezTo>
                  <a:pt x="10418" y="10873"/>
                  <a:pt x="10406" y="10849"/>
                  <a:pt x="10430" y="10802"/>
                </a:cubicBezTo>
                <a:lnTo>
                  <a:pt x="10430" y="10802"/>
                </a:lnTo>
                <a:cubicBezTo>
                  <a:pt x="10418" y="10873"/>
                  <a:pt x="10454" y="10873"/>
                  <a:pt x="10430" y="10909"/>
                </a:cubicBezTo>
                <a:cubicBezTo>
                  <a:pt x="10466" y="10909"/>
                  <a:pt x="10478" y="10909"/>
                  <a:pt x="10537" y="10873"/>
                </a:cubicBezTo>
                <a:cubicBezTo>
                  <a:pt x="10537" y="10837"/>
                  <a:pt x="10537" y="10825"/>
                  <a:pt x="10549" y="10802"/>
                </a:cubicBezTo>
                <a:cubicBezTo>
                  <a:pt x="10561" y="10802"/>
                  <a:pt x="10561" y="10837"/>
                  <a:pt x="10549" y="10873"/>
                </a:cubicBezTo>
                <a:cubicBezTo>
                  <a:pt x="10558" y="10863"/>
                  <a:pt x="10566" y="10859"/>
                  <a:pt x="10573" y="10859"/>
                </a:cubicBezTo>
                <a:cubicBezTo>
                  <a:pt x="10614" y="10859"/>
                  <a:pt x="10634" y="11001"/>
                  <a:pt x="10677" y="11001"/>
                </a:cubicBezTo>
                <a:cubicBezTo>
                  <a:pt x="10688" y="11001"/>
                  <a:pt x="10701" y="10992"/>
                  <a:pt x="10716" y="10968"/>
                </a:cubicBezTo>
                <a:lnTo>
                  <a:pt x="10704" y="10968"/>
                </a:lnTo>
                <a:lnTo>
                  <a:pt x="10763" y="10909"/>
                </a:lnTo>
                <a:lnTo>
                  <a:pt x="10763" y="10909"/>
                </a:lnTo>
                <a:cubicBezTo>
                  <a:pt x="10787" y="10921"/>
                  <a:pt x="10740" y="10956"/>
                  <a:pt x="10751" y="11004"/>
                </a:cubicBezTo>
                <a:cubicBezTo>
                  <a:pt x="10774" y="10970"/>
                  <a:pt x="10789" y="10960"/>
                  <a:pt x="10802" y="10960"/>
                </a:cubicBezTo>
                <a:cubicBezTo>
                  <a:pt x="10821" y="10960"/>
                  <a:pt x="10833" y="10985"/>
                  <a:pt x="10853" y="10985"/>
                </a:cubicBezTo>
                <a:cubicBezTo>
                  <a:pt x="10861" y="10985"/>
                  <a:pt x="10870" y="10980"/>
                  <a:pt x="10882" y="10968"/>
                </a:cubicBezTo>
                <a:lnTo>
                  <a:pt x="10882" y="10968"/>
                </a:lnTo>
                <a:cubicBezTo>
                  <a:pt x="10878" y="11052"/>
                  <a:pt x="10897" y="11068"/>
                  <a:pt x="10922" y="11068"/>
                </a:cubicBezTo>
                <a:cubicBezTo>
                  <a:pt x="10939" y="11068"/>
                  <a:pt x="10959" y="11061"/>
                  <a:pt x="10976" y="11061"/>
                </a:cubicBezTo>
                <a:cubicBezTo>
                  <a:pt x="10994" y="11061"/>
                  <a:pt x="11010" y="11070"/>
                  <a:pt x="11013" y="11111"/>
                </a:cubicBezTo>
                <a:lnTo>
                  <a:pt x="11025" y="11064"/>
                </a:lnTo>
                <a:cubicBezTo>
                  <a:pt x="11028" y="11056"/>
                  <a:pt x="11029" y="11054"/>
                  <a:pt x="11030" y="11054"/>
                </a:cubicBezTo>
                <a:cubicBezTo>
                  <a:pt x="11033" y="11054"/>
                  <a:pt x="11028" y="11102"/>
                  <a:pt x="11037" y="11111"/>
                </a:cubicBezTo>
                <a:cubicBezTo>
                  <a:pt x="11037" y="11075"/>
                  <a:pt x="11037" y="11064"/>
                  <a:pt x="11049" y="11040"/>
                </a:cubicBezTo>
                <a:cubicBezTo>
                  <a:pt x="11061" y="11036"/>
                  <a:pt x="11072" y="11034"/>
                  <a:pt x="11083" y="11034"/>
                </a:cubicBezTo>
                <a:cubicBezTo>
                  <a:pt x="11172" y="11034"/>
                  <a:pt x="11237" y="11153"/>
                  <a:pt x="11311" y="11206"/>
                </a:cubicBezTo>
                <a:cubicBezTo>
                  <a:pt x="11312" y="11207"/>
                  <a:pt x="11313" y="11208"/>
                  <a:pt x="11314" y="11208"/>
                </a:cubicBezTo>
                <a:cubicBezTo>
                  <a:pt x="11334" y="11208"/>
                  <a:pt x="11366" y="11067"/>
                  <a:pt x="11390" y="11067"/>
                </a:cubicBezTo>
                <a:cubicBezTo>
                  <a:pt x="11396" y="11067"/>
                  <a:pt x="11402" y="11076"/>
                  <a:pt x="11406" y="11099"/>
                </a:cubicBezTo>
                <a:lnTo>
                  <a:pt x="11371" y="11183"/>
                </a:lnTo>
                <a:cubicBezTo>
                  <a:pt x="11398" y="11159"/>
                  <a:pt x="11421" y="11152"/>
                  <a:pt x="11442" y="11152"/>
                </a:cubicBezTo>
                <a:cubicBezTo>
                  <a:pt x="11477" y="11152"/>
                  <a:pt x="11506" y="11171"/>
                  <a:pt x="11539" y="11171"/>
                </a:cubicBezTo>
                <a:cubicBezTo>
                  <a:pt x="11557" y="11171"/>
                  <a:pt x="11576" y="11165"/>
                  <a:pt x="11597" y="11147"/>
                </a:cubicBezTo>
                <a:lnTo>
                  <a:pt x="11597" y="11147"/>
                </a:lnTo>
                <a:cubicBezTo>
                  <a:pt x="11597" y="11171"/>
                  <a:pt x="11585" y="11194"/>
                  <a:pt x="11573" y="11194"/>
                </a:cubicBezTo>
                <a:cubicBezTo>
                  <a:pt x="11573" y="11214"/>
                  <a:pt x="11580" y="11222"/>
                  <a:pt x="11589" y="11222"/>
                </a:cubicBezTo>
                <a:cubicBezTo>
                  <a:pt x="11607" y="11222"/>
                  <a:pt x="11637" y="11191"/>
                  <a:pt x="11644" y="11159"/>
                </a:cubicBezTo>
                <a:cubicBezTo>
                  <a:pt x="11656" y="11159"/>
                  <a:pt x="11633" y="11206"/>
                  <a:pt x="11633" y="11230"/>
                </a:cubicBezTo>
                <a:cubicBezTo>
                  <a:pt x="11634" y="11236"/>
                  <a:pt x="11637" y="11238"/>
                  <a:pt x="11640" y="11238"/>
                </a:cubicBezTo>
                <a:cubicBezTo>
                  <a:pt x="11653" y="11238"/>
                  <a:pt x="11674" y="11200"/>
                  <a:pt x="11680" y="11200"/>
                </a:cubicBezTo>
                <a:cubicBezTo>
                  <a:pt x="11682" y="11200"/>
                  <a:pt x="11683" y="11205"/>
                  <a:pt x="11680" y="11218"/>
                </a:cubicBezTo>
                <a:cubicBezTo>
                  <a:pt x="11680" y="11225"/>
                  <a:pt x="11680" y="11231"/>
                  <a:pt x="11678" y="11236"/>
                </a:cubicBezTo>
                <a:lnTo>
                  <a:pt x="11678" y="11236"/>
                </a:lnTo>
                <a:cubicBezTo>
                  <a:pt x="11681" y="11235"/>
                  <a:pt x="11683" y="11235"/>
                  <a:pt x="11686" y="11235"/>
                </a:cubicBezTo>
                <a:cubicBezTo>
                  <a:pt x="11692" y="11235"/>
                  <a:pt x="11697" y="11236"/>
                  <a:pt x="11702" y="11236"/>
                </a:cubicBezTo>
                <a:cubicBezTo>
                  <a:pt x="11713" y="11236"/>
                  <a:pt x="11722" y="11230"/>
                  <a:pt x="11728" y="11194"/>
                </a:cubicBezTo>
                <a:cubicBezTo>
                  <a:pt x="11728" y="11205"/>
                  <a:pt x="11732" y="11208"/>
                  <a:pt x="11738" y="11208"/>
                </a:cubicBezTo>
                <a:cubicBezTo>
                  <a:pt x="11746" y="11208"/>
                  <a:pt x="11757" y="11201"/>
                  <a:pt x="11764" y="11194"/>
                </a:cubicBezTo>
                <a:cubicBezTo>
                  <a:pt x="11775" y="11206"/>
                  <a:pt x="11775" y="11206"/>
                  <a:pt x="11775" y="11206"/>
                </a:cubicBezTo>
                <a:cubicBezTo>
                  <a:pt x="11787" y="11206"/>
                  <a:pt x="11787" y="11206"/>
                  <a:pt x="11787" y="11218"/>
                </a:cubicBezTo>
                <a:cubicBezTo>
                  <a:pt x="11787" y="11218"/>
                  <a:pt x="11799" y="11206"/>
                  <a:pt x="11799" y="11206"/>
                </a:cubicBezTo>
                <a:cubicBezTo>
                  <a:pt x="11811" y="11206"/>
                  <a:pt x="11835" y="11218"/>
                  <a:pt x="11847" y="11218"/>
                </a:cubicBezTo>
                <a:cubicBezTo>
                  <a:pt x="11847" y="11238"/>
                  <a:pt x="11854" y="11247"/>
                  <a:pt x="11865" y="11247"/>
                </a:cubicBezTo>
                <a:cubicBezTo>
                  <a:pt x="11873" y="11247"/>
                  <a:pt x="11884" y="11241"/>
                  <a:pt x="11894" y="11230"/>
                </a:cubicBezTo>
                <a:lnTo>
                  <a:pt x="11906" y="11230"/>
                </a:lnTo>
                <a:cubicBezTo>
                  <a:pt x="11906" y="11242"/>
                  <a:pt x="11906" y="11254"/>
                  <a:pt x="11894" y="11290"/>
                </a:cubicBezTo>
                <a:cubicBezTo>
                  <a:pt x="11897" y="11293"/>
                  <a:pt x="11901" y="11294"/>
                  <a:pt x="11905" y="11294"/>
                </a:cubicBezTo>
                <a:cubicBezTo>
                  <a:pt x="11917" y="11294"/>
                  <a:pt x="11933" y="11278"/>
                  <a:pt x="11942" y="11242"/>
                </a:cubicBezTo>
                <a:cubicBezTo>
                  <a:pt x="11942" y="11254"/>
                  <a:pt x="11942" y="11254"/>
                  <a:pt x="11954" y="11254"/>
                </a:cubicBezTo>
                <a:cubicBezTo>
                  <a:pt x="11954" y="11266"/>
                  <a:pt x="11966" y="11266"/>
                  <a:pt x="11978" y="11266"/>
                </a:cubicBezTo>
                <a:cubicBezTo>
                  <a:pt x="11990" y="11278"/>
                  <a:pt x="12002" y="11290"/>
                  <a:pt x="12014" y="11302"/>
                </a:cubicBezTo>
                <a:cubicBezTo>
                  <a:pt x="12014" y="11302"/>
                  <a:pt x="12014" y="11302"/>
                  <a:pt x="12014" y="11314"/>
                </a:cubicBezTo>
                <a:cubicBezTo>
                  <a:pt x="12014" y="11314"/>
                  <a:pt x="12014" y="11314"/>
                  <a:pt x="12025" y="11302"/>
                </a:cubicBezTo>
                <a:cubicBezTo>
                  <a:pt x="12037" y="11302"/>
                  <a:pt x="12049" y="11290"/>
                  <a:pt x="12049" y="11290"/>
                </a:cubicBezTo>
                <a:cubicBezTo>
                  <a:pt x="12061" y="11302"/>
                  <a:pt x="12073" y="11314"/>
                  <a:pt x="12085" y="11325"/>
                </a:cubicBezTo>
                <a:cubicBezTo>
                  <a:pt x="12073" y="11314"/>
                  <a:pt x="12061" y="11302"/>
                  <a:pt x="12061" y="11290"/>
                </a:cubicBezTo>
                <a:cubicBezTo>
                  <a:pt x="12073" y="11278"/>
                  <a:pt x="12097" y="11266"/>
                  <a:pt x="12109" y="11254"/>
                </a:cubicBezTo>
                <a:cubicBezTo>
                  <a:pt x="12133" y="11254"/>
                  <a:pt x="12145" y="11266"/>
                  <a:pt x="12168" y="11266"/>
                </a:cubicBezTo>
                <a:cubicBezTo>
                  <a:pt x="12168" y="11278"/>
                  <a:pt x="12168" y="11278"/>
                  <a:pt x="12168" y="11278"/>
                </a:cubicBezTo>
                <a:cubicBezTo>
                  <a:pt x="12165" y="11278"/>
                  <a:pt x="12162" y="11277"/>
                  <a:pt x="12158" y="11277"/>
                </a:cubicBezTo>
                <a:cubicBezTo>
                  <a:pt x="12145" y="11277"/>
                  <a:pt x="12130" y="11284"/>
                  <a:pt x="12121" y="11337"/>
                </a:cubicBezTo>
                <a:cubicBezTo>
                  <a:pt x="12145" y="11325"/>
                  <a:pt x="12156" y="11302"/>
                  <a:pt x="12180" y="11290"/>
                </a:cubicBezTo>
                <a:cubicBezTo>
                  <a:pt x="12192" y="11302"/>
                  <a:pt x="12192" y="11302"/>
                  <a:pt x="12204" y="11302"/>
                </a:cubicBezTo>
                <a:lnTo>
                  <a:pt x="12216" y="11290"/>
                </a:lnTo>
                <a:cubicBezTo>
                  <a:pt x="12204" y="11290"/>
                  <a:pt x="12204" y="11290"/>
                  <a:pt x="12204" y="11278"/>
                </a:cubicBezTo>
                <a:lnTo>
                  <a:pt x="12204" y="11278"/>
                </a:lnTo>
                <a:cubicBezTo>
                  <a:pt x="12204" y="11278"/>
                  <a:pt x="12204" y="11290"/>
                  <a:pt x="12216" y="11290"/>
                </a:cubicBezTo>
                <a:cubicBezTo>
                  <a:pt x="12228" y="11290"/>
                  <a:pt x="12240" y="11302"/>
                  <a:pt x="12252" y="11302"/>
                </a:cubicBezTo>
                <a:cubicBezTo>
                  <a:pt x="12252" y="11314"/>
                  <a:pt x="12240" y="11314"/>
                  <a:pt x="12240" y="11325"/>
                </a:cubicBezTo>
                <a:lnTo>
                  <a:pt x="12240" y="11325"/>
                </a:lnTo>
                <a:cubicBezTo>
                  <a:pt x="12252" y="11314"/>
                  <a:pt x="12264" y="11314"/>
                  <a:pt x="12275" y="11314"/>
                </a:cubicBezTo>
                <a:cubicBezTo>
                  <a:pt x="12287" y="11325"/>
                  <a:pt x="12311" y="11325"/>
                  <a:pt x="12335" y="11337"/>
                </a:cubicBezTo>
                <a:lnTo>
                  <a:pt x="12323" y="11337"/>
                </a:lnTo>
                <a:lnTo>
                  <a:pt x="12335" y="11349"/>
                </a:lnTo>
                <a:cubicBezTo>
                  <a:pt x="12371" y="11361"/>
                  <a:pt x="12395" y="11373"/>
                  <a:pt x="12430" y="11397"/>
                </a:cubicBezTo>
                <a:cubicBezTo>
                  <a:pt x="12585" y="11480"/>
                  <a:pt x="12776" y="11587"/>
                  <a:pt x="12942" y="11659"/>
                </a:cubicBezTo>
                <a:cubicBezTo>
                  <a:pt x="12951" y="11663"/>
                  <a:pt x="12958" y="11665"/>
                  <a:pt x="12962" y="11665"/>
                </a:cubicBezTo>
                <a:cubicBezTo>
                  <a:pt x="13005" y="11665"/>
                  <a:pt x="12799" y="11459"/>
                  <a:pt x="12834" y="11459"/>
                </a:cubicBezTo>
                <a:cubicBezTo>
                  <a:pt x="12844" y="11459"/>
                  <a:pt x="12872" y="11475"/>
                  <a:pt x="12930" y="11516"/>
                </a:cubicBezTo>
                <a:lnTo>
                  <a:pt x="13026" y="11647"/>
                </a:lnTo>
                <a:cubicBezTo>
                  <a:pt x="13034" y="11630"/>
                  <a:pt x="13049" y="11624"/>
                  <a:pt x="13070" y="11624"/>
                </a:cubicBezTo>
                <a:cubicBezTo>
                  <a:pt x="13110" y="11624"/>
                  <a:pt x="13170" y="11647"/>
                  <a:pt x="13240" y="11671"/>
                </a:cubicBezTo>
                <a:cubicBezTo>
                  <a:pt x="13302" y="11694"/>
                  <a:pt x="13375" y="11723"/>
                  <a:pt x="13415" y="11723"/>
                </a:cubicBezTo>
                <a:cubicBezTo>
                  <a:pt x="13435" y="11723"/>
                  <a:pt x="13446" y="11715"/>
                  <a:pt x="13442" y="11695"/>
                </a:cubicBezTo>
                <a:lnTo>
                  <a:pt x="13442" y="11695"/>
                </a:lnTo>
                <a:cubicBezTo>
                  <a:pt x="13478" y="11730"/>
                  <a:pt x="13538" y="11778"/>
                  <a:pt x="13514" y="11778"/>
                </a:cubicBezTo>
                <a:cubicBezTo>
                  <a:pt x="13580" y="11822"/>
                  <a:pt x="13619" y="11840"/>
                  <a:pt x="13635" y="11840"/>
                </a:cubicBezTo>
                <a:cubicBezTo>
                  <a:pt x="13661" y="11840"/>
                  <a:pt x="13624" y="11790"/>
                  <a:pt x="13549" y="11730"/>
                </a:cubicBezTo>
                <a:lnTo>
                  <a:pt x="13549" y="11730"/>
                </a:lnTo>
                <a:cubicBezTo>
                  <a:pt x="13585" y="11754"/>
                  <a:pt x="13669" y="11826"/>
                  <a:pt x="13740" y="11873"/>
                </a:cubicBezTo>
                <a:cubicBezTo>
                  <a:pt x="13766" y="11888"/>
                  <a:pt x="13779" y="11894"/>
                  <a:pt x="13785" y="11894"/>
                </a:cubicBezTo>
                <a:cubicBezTo>
                  <a:pt x="13802" y="11894"/>
                  <a:pt x="13745" y="11840"/>
                  <a:pt x="13755" y="11840"/>
                </a:cubicBezTo>
                <a:cubicBezTo>
                  <a:pt x="13759" y="11840"/>
                  <a:pt x="13777" y="11851"/>
                  <a:pt x="13823" y="11885"/>
                </a:cubicBezTo>
                <a:cubicBezTo>
                  <a:pt x="13847" y="11909"/>
                  <a:pt x="13859" y="11921"/>
                  <a:pt x="13871" y="11921"/>
                </a:cubicBezTo>
                <a:cubicBezTo>
                  <a:pt x="13859" y="11909"/>
                  <a:pt x="13859" y="11909"/>
                  <a:pt x="13871" y="11909"/>
                </a:cubicBezTo>
                <a:cubicBezTo>
                  <a:pt x="13859" y="11897"/>
                  <a:pt x="13847" y="11885"/>
                  <a:pt x="13835" y="11873"/>
                </a:cubicBezTo>
                <a:cubicBezTo>
                  <a:pt x="13819" y="11848"/>
                  <a:pt x="13796" y="11829"/>
                  <a:pt x="13756" y="11799"/>
                </a:cubicBezTo>
                <a:lnTo>
                  <a:pt x="13756" y="11799"/>
                </a:lnTo>
                <a:cubicBezTo>
                  <a:pt x="13776" y="11786"/>
                  <a:pt x="13776" y="11753"/>
                  <a:pt x="13788" y="11730"/>
                </a:cubicBezTo>
                <a:cubicBezTo>
                  <a:pt x="13797" y="11718"/>
                  <a:pt x="13804" y="11714"/>
                  <a:pt x="13809" y="11714"/>
                </a:cubicBezTo>
                <a:cubicBezTo>
                  <a:pt x="13829" y="11714"/>
                  <a:pt x="13821" y="11781"/>
                  <a:pt x="13846" y="11781"/>
                </a:cubicBezTo>
                <a:cubicBezTo>
                  <a:pt x="13854" y="11781"/>
                  <a:pt x="13865" y="11774"/>
                  <a:pt x="13883" y="11754"/>
                </a:cubicBezTo>
                <a:cubicBezTo>
                  <a:pt x="13942" y="11730"/>
                  <a:pt x="13990" y="11659"/>
                  <a:pt x="14038" y="11635"/>
                </a:cubicBezTo>
                <a:lnTo>
                  <a:pt x="14038" y="11635"/>
                </a:lnTo>
                <a:cubicBezTo>
                  <a:pt x="14026" y="11671"/>
                  <a:pt x="13990" y="11706"/>
                  <a:pt x="13990" y="11706"/>
                </a:cubicBezTo>
                <a:cubicBezTo>
                  <a:pt x="13990" y="11734"/>
                  <a:pt x="13994" y="11746"/>
                  <a:pt x="14002" y="11746"/>
                </a:cubicBezTo>
                <a:cubicBezTo>
                  <a:pt x="14008" y="11746"/>
                  <a:pt x="14016" y="11740"/>
                  <a:pt x="14026" y="11730"/>
                </a:cubicBezTo>
                <a:lnTo>
                  <a:pt x="14026" y="11730"/>
                </a:lnTo>
                <a:cubicBezTo>
                  <a:pt x="14014" y="11754"/>
                  <a:pt x="14014" y="11766"/>
                  <a:pt x="14002" y="11802"/>
                </a:cubicBezTo>
                <a:cubicBezTo>
                  <a:pt x="14012" y="11802"/>
                  <a:pt x="14038" y="11745"/>
                  <a:pt x="14046" y="11745"/>
                </a:cubicBezTo>
                <a:cubicBezTo>
                  <a:pt x="14048" y="11745"/>
                  <a:pt x="14050" y="11748"/>
                  <a:pt x="14050" y="11754"/>
                </a:cubicBezTo>
                <a:cubicBezTo>
                  <a:pt x="14038" y="11778"/>
                  <a:pt x="14014" y="11826"/>
                  <a:pt x="13990" y="11849"/>
                </a:cubicBezTo>
                <a:cubicBezTo>
                  <a:pt x="14014" y="11826"/>
                  <a:pt x="14050" y="11790"/>
                  <a:pt x="14073" y="11778"/>
                </a:cubicBezTo>
                <a:lnTo>
                  <a:pt x="14073" y="11778"/>
                </a:lnTo>
                <a:cubicBezTo>
                  <a:pt x="14061" y="11826"/>
                  <a:pt x="14038" y="11837"/>
                  <a:pt x="14026" y="11861"/>
                </a:cubicBezTo>
                <a:cubicBezTo>
                  <a:pt x="14050" y="11849"/>
                  <a:pt x="14085" y="11849"/>
                  <a:pt x="14121" y="11790"/>
                </a:cubicBezTo>
                <a:lnTo>
                  <a:pt x="14121" y="11767"/>
                </a:lnTo>
                <a:lnTo>
                  <a:pt x="14121" y="11767"/>
                </a:lnTo>
                <a:cubicBezTo>
                  <a:pt x="14114" y="11785"/>
                  <a:pt x="14094" y="11817"/>
                  <a:pt x="14085" y="11826"/>
                </a:cubicBezTo>
                <a:cubicBezTo>
                  <a:pt x="14078" y="11832"/>
                  <a:pt x="14074" y="11835"/>
                  <a:pt x="14071" y="11835"/>
                </a:cubicBezTo>
                <a:cubicBezTo>
                  <a:pt x="14058" y="11835"/>
                  <a:pt x="14076" y="11785"/>
                  <a:pt x="14085" y="11766"/>
                </a:cubicBezTo>
                <a:lnTo>
                  <a:pt x="14109" y="11754"/>
                </a:lnTo>
                <a:cubicBezTo>
                  <a:pt x="14129" y="11710"/>
                  <a:pt x="14129" y="11695"/>
                  <a:pt x="14119" y="11695"/>
                </a:cubicBezTo>
                <a:cubicBezTo>
                  <a:pt x="14101" y="11695"/>
                  <a:pt x="14053" y="11743"/>
                  <a:pt x="14040" y="11743"/>
                </a:cubicBezTo>
                <a:cubicBezTo>
                  <a:pt x="14039" y="11743"/>
                  <a:pt x="14038" y="11743"/>
                  <a:pt x="14038" y="11742"/>
                </a:cubicBezTo>
                <a:lnTo>
                  <a:pt x="14097" y="11647"/>
                </a:lnTo>
                <a:lnTo>
                  <a:pt x="14026" y="11718"/>
                </a:lnTo>
                <a:cubicBezTo>
                  <a:pt x="14038" y="11695"/>
                  <a:pt x="14061" y="11635"/>
                  <a:pt x="14085" y="11623"/>
                </a:cubicBezTo>
                <a:cubicBezTo>
                  <a:pt x="14082" y="11616"/>
                  <a:pt x="14077" y="11614"/>
                  <a:pt x="14073" y="11614"/>
                </a:cubicBezTo>
                <a:cubicBezTo>
                  <a:pt x="14068" y="11614"/>
                  <a:pt x="14064" y="11616"/>
                  <a:pt x="14061" y="11616"/>
                </a:cubicBezTo>
                <a:cubicBezTo>
                  <a:pt x="14058" y="11616"/>
                  <a:pt x="14057" y="11613"/>
                  <a:pt x="14061" y="11599"/>
                </a:cubicBezTo>
                <a:cubicBezTo>
                  <a:pt x="14061" y="11587"/>
                  <a:pt x="14061" y="11587"/>
                  <a:pt x="14061" y="11587"/>
                </a:cubicBezTo>
                <a:cubicBezTo>
                  <a:pt x="14071" y="11578"/>
                  <a:pt x="14096" y="11560"/>
                  <a:pt x="14087" y="11560"/>
                </a:cubicBezTo>
                <a:cubicBezTo>
                  <a:pt x="14084" y="11560"/>
                  <a:pt x="14080" y="11561"/>
                  <a:pt x="14073" y="11564"/>
                </a:cubicBezTo>
                <a:cubicBezTo>
                  <a:pt x="14073" y="11575"/>
                  <a:pt x="14061" y="11587"/>
                  <a:pt x="14050" y="11587"/>
                </a:cubicBezTo>
                <a:lnTo>
                  <a:pt x="14038" y="11599"/>
                </a:lnTo>
                <a:cubicBezTo>
                  <a:pt x="14047" y="11580"/>
                  <a:pt x="14065" y="11545"/>
                  <a:pt x="14071" y="11545"/>
                </a:cubicBezTo>
                <a:cubicBezTo>
                  <a:pt x="14072" y="11545"/>
                  <a:pt x="14073" y="11547"/>
                  <a:pt x="14073" y="11552"/>
                </a:cubicBezTo>
                <a:lnTo>
                  <a:pt x="14073" y="11552"/>
                </a:lnTo>
                <a:cubicBezTo>
                  <a:pt x="14073" y="11534"/>
                  <a:pt x="14068" y="11528"/>
                  <a:pt x="14060" y="11528"/>
                </a:cubicBezTo>
                <a:cubicBezTo>
                  <a:pt x="14047" y="11528"/>
                  <a:pt x="14027" y="11547"/>
                  <a:pt x="14019" y="11547"/>
                </a:cubicBezTo>
                <a:cubicBezTo>
                  <a:pt x="14015" y="11547"/>
                  <a:pt x="14016" y="11540"/>
                  <a:pt x="14026" y="11516"/>
                </a:cubicBezTo>
                <a:lnTo>
                  <a:pt x="14026" y="11516"/>
                </a:lnTo>
                <a:cubicBezTo>
                  <a:pt x="13966" y="11528"/>
                  <a:pt x="13990" y="11587"/>
                  <a:pt x="13919" y="11659"/>
                </a:cubicBezTo>
                <a:lnTo>
                  <a:pt x="13978" y="11468"/>
                </a:lnTo>
                <a:lnTo>
                  <a:pt x="13942" y="11540"/>
                </a:lnTo>
                <a:cubicBezTo>
                  <a:pt x="13942" y="11540"/>
                  <a:pt x="13942" y="11528"/>
                  <a:pt x="13954" y="11504"/>
                </a:cubicBezTo>
                <a:lnTo>
                  <a:pt x="13954" y="11504"/>
                </a:lnTo>
                <a:cubicBezTo>
                  <a:pt x="13919" y="11540"/>
                  <a:pt x="13942" y="11528"/>
                  <a:pt x="13907" y="11575"/>
                </a:cubicBezTo>
                <a:cubicBezTo>
                  <a:pt x="13919" y="11504"/>
                  <a:pt x="13847" y="11575"/>
                  <a:pt x="13895" y="11468"/>
                </a:cubicBezTo>
                <a:lnTo>
                  <a:pt x="13895" y="11468"/>
                </a:lnTo>
                <a:cubicBezTo>
                  <a:pt x="13859" y="11516"/>
                  <a:pt x="13895" y="11516"/>
                  <a:pt x="13847" y="11540"/>
                </a:cubicBezTo>
                <a:cubicBezTo>
                  <a:pt x="13867" y="11499"/>
                  <a:pt x="13871" y="11488"/>
                  <a:pt x="13867" y="11488"/>
                </a:cubicBezTo>
                <a:cubicBezTo>
                  <a:pt x="13862" y="11488"/>
                  <a:pt x="13843" y="11509"/>
                  <a:pt x="13832" y="11509"/>
                </a:cubicBezTo>
                <a:cubicBezTo>
                  <a:pt x="13827" y="11509"/>
                  <a:pt x="13823" y="11504"/>
                  <a:pt x="13823" y="11492"/>
                </a:cubicBezTo>
                <a:cubicBezTo>
                  <a:pt x="13859" y="11421"/>
                  <a:pt x="13859" y="11468"/>
                  <a:pt x="13871" y="11397"/>
                </a:cubicBezTo>
                <a:lnTo>
                  <a:pt x="13871" y="11397"/>
                </a:lnTo>
                <a:cubicBezTo>
                  <a:pt x="13854" y="11426"/>
                  <a:pt x="13845" y="11437"/>
                  <a:pt x="13840" y="11437"/>
                </a:cubicBezTo>
                <a:cubicBezTo>
                  <a:pt x="13827" y="11437"/>
                  <a:pt x="13839" y="11372"/>
                  <a:pt x="13826" y="11372"/>
                </a:cubicBezTo>
                <a:cubicBezTo>
                  <a:pt x="13825" y="11372"/>
                  <a:pt x="13824" y="11373"/>
                  <a:pt x="13823" y="11373"/>
                </a:cubicBezTo>
                <a:cubicBezTo>
                  <a:pt x="13823" y="11361"/>
                  <a:pt x="13835" y="11349"/>
                  <a:pt x="13847" y="11325"/>
                </a:cubicBezTo>
                <a:cubicBezTo>
                  <a:pt x="13837" y="11325"/>
                  <a:pt x="13818" y="11369"/>
                  <a:pt x="13805" y="11404"/>
                </a:cubicBezTo>
                <a:lnTo>
                  <a:pt x="13805" y="11404"/>
                </a:lnTo>
                <a:cubicBezTo>
                  <a:pt x="13802" y="11410"/>
                  <a:pt x="13799" y="11416"/>
                  <a:pt x="13799" y="11421"/>
                </a:cubicBezTo>
                <a:cubicBezTo>
                  <a:pt x="13796" y="11422"/>
                  <a:pt x="13793" y="11423"/>
                  <a:pt x="13790" y="11423"/>
                </a:cubicBezTo>
                <a:cubicBezTo>
                  <a:pt x="13775" y="11423"/>
                  <a:pt x="13764" y="11406"/>
                  <a:pt x="13750" y="11406"/>
                </a:cubicBezTo>
                <a:cubicBezTo>
                  <a:pt x="13747" y="11406"/>
                  <a:pt x="13743" y="11407"/>
                  <a:pt x="13740" y="11409"/>
                </a:cubicBezTo>
                <a:cubicBezTo>
                  <a:pt x="13752" y="11385"/>
                  <a:pt x="13716" y="11349"/>
                  <a:pt x="13704" y="11302"/>
                </a:cubicBezTo>
                <a:lnTo>
                  <a:pt x="13704" y="11290"/>
                </a:lnTo>
                <a:cubicBezTo>
                  <a:pt x="13669" y="11373"/>
                  <a:pt x="13645" y="11349"/>
                  <a:pt x="13621" y="11361"/>
                </a:cubicBezTo>
                <a:cubicBezTo>
                  <a:pt x="13645" y="11302"/>
                  <a:pt x="13657" y="11290"/>
                  <a:pt x="13680" y="11266"/>
                </a:cubicBezTo>
                <a:lnTo>
                  <a:pt x="13657" y="11254"/>
                </a:lnTo>
                <a:cubicBezTo>
                  <a:pt x="13645" y="11290"/>
                  <a:pt x="13633" y="11302"/>
                  <a:pt x="13621" y="11302"/>
                </a:cubicBezTo>
                <a:lnTo>
                  <a:pt x="13645" y="11242"/>
                </a:lnTo>
                <a:cubicBezTo>
                  <a:pt x="13643" y="11241"/>
                  <a:pt x="13641" y="11241"/>
                  <a:pt x="13639" y="11241"/>
                </a:cubicBezTo>
                <a:cubicBezTo>
                  <a:pt x="13622" y="11241"/>
                  <a:pt x="13598" y="11266"/>
                  <a:pt x="13580" y="11266"/>
                </a:cubicBezTo>
                <a:cubicBezTo>
                  <a:pt x="13572" y="11266"/>
                  <a:pt x="13565" y="11260"/>
                  <a:pt x="13561" y="11242"/>
                </a:cubicBezTo>
                <a:cubicBezTo>
                  <a:pt x="13549" y="11290"/>
                  <a:pt x="13526" y="11349"/>
                  <a:pt x="13514" y="11397"/>
                </a:cubicBezTo>
                <a:cubicBezTo>
                  <a:pt x="13502" y="11409"/>
                  <a:pt x="13502" y="11421"/>
                  <a:pt x="13490" y="11433"/>
                </a:cubicBezTo>
                <a:cubicBezTo>
                  <a:pt x="13490" y="11433"/>
                  <a:pt x="13490" y="11433"/>
                  <a:pt x="13478" y="11421"/>
                </a:cubicBezTo>
                <a:cubicBezTo>
                  <a:pt x="13490" y="11409"/>
                  <a:pt x="13490" y="11385"/>
                  <a:pt x="13502" y="11373"/>
                </a:cubicBezTo>
                <a:cubicBezTo>
                  <a:pt x="13502" y="11373"/>
                  <a:pt x="13514" y="11361"/>
                  <a:pt x="13514" y="11361"/>
                </a:cubicBezTo>
                <a:lnTo>
                  <a:pt x="13514" y="11361"/>
                </a:lnTo>
                <a:cubicBezTo>
                  <a:pt x="13514" y="11361"/>
                  <a:pt x="13503" y="11372"/>
                  <a:pt x="13496" y="11372"/>
                </a:cubicBezTo>
                <a:cubicBezTo>
                  <a:pt x="13493" y="11372"/>
                  <a:pt x="13490" y="11369"/>
                  <a:pt x="13490" y="11361"/>
                </a:cubicBezTo>
                <a:lnTo>
                  <a:pt x="13526" y="11314"/>
                </a:lnTo>
                <a:cubicBezTo>
                  <a:pt x="13526" y="11307"/>
                  <a:pt x="13525" y="11305"/>
                  <a:pt x="13524" y="11305"/>
                </a:cubicBezTo>
                <a:cubicBezTo>
                  <a:pt x="13518" y="11305"/>
                  <a:pt x="13503" y="11350"/>
                  <a:pt x="13492" y="11350"/>
                </a:cubicBezTo>
                <a:cubicBezTo>
                  <a:pt x="13492" y="11350"/>
                  <a:pt x="13491" y="11350"/>
                  <a:pt x="13490" y="11349"/>
                </a:cubicBezTo>
                <a:cubicBezTo>
                  <a:pt x="13502" y="11337"/>
                  <a:pt x="13502" y="11337"/>
                  <a:pt x="13502" y="11325"/>
                </a:cubicBezTo>
                <a:cubicBezTo>
                  <a:pt x="13514" y="11314"/>
                  <a:pt x="13514" y="11314"/>
                  <a:pt x="13502" y="11314"/>
                </a:cubicBezTo>
                <a:cubicBezTo>
                  <a:pt x="13514" y="11302"/>
                  <a:pt x="13514" y="11290"/>
                  <a:pt x="13514" y="11278"/>
                </a:cubicBezTo>
                <a:cubicBezTo>
                  <a:pt x="13516" y="11276"/>
                  <a:pt x="13517" y="11275"/>
                  <a:pt x="13518" y="11275"/>
                </a:cubicBezTo>
                <a:cubicBezTo>
                  <a:pt x="13521" y="11275"/>
                  <a:pt x="13519" y="11286"/>
                  <a:pt x="13520" y="11286"/>
                </a:cubicBezTo>
                <a:cubicBezTo>
                  <a:pt x="13521" y="11286"/>
                  <a:pt x="13523" y="11284"/>
                  <a:pt x="13526" y="11278"/>
                </a:cubicBezTo>
                <a:cubicBezTo>
                  <a:pt x="13526" y="11266"/>
                  <a:pt x="13514" y="11230"/>
                  <a:pt x="13526" y="11194"/>
                </a:cubicBezTo>
                <a:lnTo>
                  <a:pt x="13526" y="11194"/>
                </a:lnTo>
                <a:cubicBezTo>
                  <a:pt x="13514" y="11218"/>
                  <a:pt x="13502" y="11254"/>
                  <a:pt x="13490" y="11266"/>
                </a:cubicBezTo>
                <a:cubicBezTo>
                  <a:pt x="13466" y="11254"/>
                  <a:pt x="13502" y="11206"/>
                  <a:pt x="13502" y="11171"/>
                </a:cubicBezTo>
                <a:lnTo>
                  <a:pt x="13502" y="11171"/>
                </a:lnTo>
                <a:cubicBezTo>
                  <a:pt x="13490" y="11194"/>
                  <a:pt x="13478" y="11183"/>
                  <a:pt x="13466" y="11206"/>
                </a:cubicBezTo>
                <a:cubicBezTo>
                  <a:pt x="13466" y="11218"/>
                  <a:pt x="13466" y="11218"/>
                  <a:pt x="13454" y="11230"/>
                </a:cubicBezTo>
                <a:cubicBezTo>
                  <a:pt x="13454" y="11230"/>
                  <a:pt x="13454" y="11230"/>
                  <a:pt x="13454" y="11218"/>
                </a:cubicBezTo>
                <a:cubicBezTo>
                  <a:pt x="13454" y="11206"/>
                  <a:pt x="13454" y="11194"/>
                  <a:pt x="13466" y="11194"/>
                </a:cubicBezTo>
                <a:cubicBezTo>
                  <a:pt x="13466" y="11183"/>
                  <a:pt x="13478" y="11183"/>
                  <a:pt x="13478" y="11183"/>
                </a:cubicBezTo>
                <a:cubicBezTo>
                  <a:pt x="13490" y="11167"/>
                  <a:pt x="13490" y="11163"/>
                  <a:pt x="13486" y="11163"/>
                </a:cubicBezTo>
                <a:cubicBezTo>
                  <a:pt x="13482" y="11163"/>
                  <a:pt x="13474" y="11167"/>
                  <a:pt x="13470" y="11167"/>
                </a:cubicBezTo>
                <a:cubicBezTo>
                  <a:pt x="13466" y="11167"/>
                  <a:pt x="13466" y="11163"/>
                  <a:pt x="13478" y="11147"/>
                </a:cubicBezTo>
                <a:cubicBezTo>
                  <a:pt x="13490" y="11135"/>
                  <a:pt x="13490" y="11135"/>
                  <a:pt x="13490" y="11135"/>
                </a:cubicBezTo>
                <a:lnTo>
                  <a:pt x="13490" y="11135"/>
                </a:lnTo>
                <a:lnTo>
                  <a:pt x="13466" y="11147"/>
                </a:lnTo>
                <a:cubicBezTo>
                  <a:pt x="13476" y="11137"/>
                  <a:pt x="13501" y="11105"/>
                  <a:pt x="13510" y="11105"/>
                </a:cubicBezTo>
                <a:cubicBezTo>
                  <a:pt x="13512" y="11105"/>
                  <a:pt x="13514" y="11106"/>
                  <a:pt x="13514" y="11111"/>
                </a:cubicBezTo>
                <a:cubicBezTo>
                  <a:pt x="13521" y="11094"/>
                  <a:pt x="13516" y="11088"/>
                  <a:pt x="13508" y="11088"/>
                </a:cubicBezTo>
                <a:cubicBezTo>
                  <a:pt x="13496" y="11088"/>
                  <a:pt x="13477" y="11098"/>
                  <a:pt x="13469" y="11098"/>
                </a:cubicBezTo>
                <a:cubicBezTo>
                  <a:pt x="13464" y="11098"/>
                  <a:pt x="13464" y="11093"/>
                  <a:pt x="13477" y="11077"/>
                </a:cubicBezTo>
                <a:lnTo>
                  <a:pt x="13477" y="11077"/>
                </a:lnTo>
                <a:cubicBezTo>
                  <a:pt x="13439" y="11085"/>
                  <a:pt x="13422" y="11128"/>
                  <a:pt x="13347" y="11171"/>
                </a:cubicBezTo>
                <a:lnTo>
                  <a:pt x="13478" y="11028"/>
                </a:lnTo>
                <a:lnTo>
                  <a:pt x="13418" y="11075"/>
                </a:lnTo>
                <a:cubicBezTo>
                  <a:pt x="13418" y="11075"/>
                  <a:pt x="13418" y="11064"/>
                  <a:pt x="13442" y="11052"/>
                </a:cubicBezTo>
                <a:lnTo>
                  <a:pt x="13442" y="11052"/>
                </a:lnTo>
                <a:cubicBezTo>
                  <a:pt x="13395" y="11075"/>
                  <a:pt x="13418" y="11075"/>
                  <a:pt x="13371" y="11099"/>
                </a:cubicBezTo>
                <a:cubicBezTo>
                  <a:pt x="13418" y="11040"/>
                  <a:pt x="13323" y="11099"/>
                  <a:pt x="13418" y="11004"/>
                </a:cubicBezTo>
                <a:lnTo>
                  <a:pt x="13418" y="11004"/>
                </a:lnTo>
                <a:cubicBezTo>
                  <a:pt x="13371" y="11040"/>
                  <a:pt x="13383" y="11052"/>
                  <a:pt x="13347" y="11064"/>
                </a:cubicBezTo>
                <a:cubicBezTo>
                  <a:pt x="13382" y="11028"/>
                  <a:pt x="13387" y="11019"/>
                  <a:pt x="13380" y="11019"/>
                </a:cubicBezTo>
                <a:cubicBezTo>
                  <a:pt x="13374" y="11019"/>
                  <a:pt x="13354" y="11030"/>
                  <a:pt x="13349" y="11030"/>
                </a:cubicBezTo>
                <a:cubicBezTo>
                  <a:pt x="13347" y="11030"/>
                  <a:pt x="13348" y="11027"/>
                  <a:pt x="13359" y="11016"/>
                </a:cubicBezTo>
                <a:cubicBezTo>
                  <a:pt x="13407" y="10968"/>
                  <a:pt x="13395" y="11004"/>
                  <a:pt x="13430" y="10956"/>
                </a:cubicBezTo>
                <a:lnTo>
                  <a:pt x="13430" y="10956"/>
                </a:lnTo>
                <a:cubicBezTo>
                  <a:pt x="13407" y="10974"/>
                  <a:pt x="13395" y="10981"/>
                  <a:pt x="13390" y="10981"/>
                </a:cubicBezTo>
                <a:cubicBezTo>
                  <a:pt x="13375" y="10981"/>
                  <a:pt x="13424" y="10921"/>
                  <a:pt x="13407" y="10921"/>
                </a:cubicBezTo>
                <a:cubicBezTo>
                  <a:pt x="13383" y="10944"/>
                  <a:pt x="13371" y="10944"/>
                  <a:pt x="13359" y="10956"/>
                </a:cubicBezTo>
                <a:cubicBezTo>
                  <a:pt x="13368" y="10948"/>
                  <a:pt x="13381" y="10936"/>
                  <a:pt x="13394" y="10925"/>
                </a:cubicBezTo>
                <a:lnTo>
                  <a:pt x="13394" y="10925"/>
                </a:lnTo>
                <a:cubicBezTo>
                  <a:pt x="13385" y="10930"/>
                  <a:pt x="13375" y="10940"/>
                  <a:pt x="13359" y="10956"/>
                </a:cubicBezTo>
                <a:cubicBezTo>
                  <a:pt x="13349" y="10956"/>
                  <a:pt x="13348" y="10941"/>
                  <a:pt x="13335" y="10941"/>
                </a:cubicBezTo>
                <a:cubicBezTo>
                  <a:pt x="13332" y="10941"/>
                  <a:pt x="13328" y="10942"/>
                  <a:pt x="13323" y="10944"/>
                </a:cubicBezTo>
                <a:cubicBezTo>
                  <a:pt x="13344" y="10923"/>
                  <a:pt x="13337" y="10883"/>
                  <a:pt x="13344" y="10849"/>
                </a:cubicBezTo>
                <a:lnTo>
                  <a:pt x="13344" y="10849"/>
                </a:lnTo>
                <a:cubicBezTo>
                  <a:pt x="13318" y="10869"/>
                  <a:pt x="13304" y="10873"/>
                  <a:pt x="13293" y="10873"/>
                </a:cubicBezTo>
                <a:cubicBezTo>
                  <a:pt x="13286" y="10873"/>
                  <a:pt x="13280" y="10870"/>
                  <a:pt x="13274" y="10870"/>
                </a:cubicBezTo>
                <a:cubicBezTo>
                  <a:pt x="13271" y="10870"/>
                  <a:pt x="13268" y="10871"/>
                  <a:pt x="13264" y="10873"/>
                </a:cubicBezTo>
                <a:cubicBezTo>
                  <a:pt x="13311" y="10837"/>
                  <a:pt x="13323" y="10825"/>
                  <a:pt x="13347" y="10813"/>
                </a:cubicBezTo>
                <a:lnTo>
                  <a:pt x="13347" y="10802"/>
                </a:lnTo>
                <a:cubicBezTo>
                  <a:pt x="13323" y="10813"/>
                  <a:pt x="13299" y="10825"/>
                  <a:pt x="13288" y="10825"/>
                </a:cubicBezTo>
                <a:lnTo>
                  <a:pt x="13347" y="10778"/>
                </a:lnTo>
                <a:cubicBezTo>
                  <a:pt x="13340" y="10778"/>
                  <a:pt x="13311" y="10791"/>
                  <a:pt x="13295" y="10791"/>
                </a:cubicBezTo>
                <a:cubicBezTo>
                  <a:pt x="13284" y="10791"/>
                  <a:pt x="13278" y="10785"/>
                  <a:pt x="13288" y="10766"/>
                </a:cubicBezTo>
                <a:lnTo>
                  <a:pt x="13288" y="10766"/>
                </a:lnTo>
                <a:cubicBezTo>
                  <a:pt x="13269" y="10777"/>
                  <a:pt x="13249" y="10794"/>
                  <a:pt x="13228" y="10813"/>
                </a:cubicBezTo>
                <a:lnTo>
                  <a:pt x="13228" y="10813"/>
                </a:lnTo>
                <a:cubicBezTo>
                  <a:pt x="13230" y="10809"/>
                  <a:pt x="13230" y="10807"/>
                  <a:pt x="13227" y="10807"/>
                </a:cubicBezTo>
                <a:cubicBezTo>
                  <a:pt x="13219" y="10807"/>
                  <a:pt x="13191" y="10827"/>
                  <a:pt x="13182" y="10827"/>
                </a:cubicBezTo>
                <a:cubicBezTo>
                  <a:pt x="13181" y="10827"/>
                  <a:pt x="13180" y="10827"/>
                  <a:pt x="13180" y="10825"/>
                </a:cubicBezTo>
                <a:cubicBezTo>
                  <a:pt x="13228" y="10790"/>
                  <a:pt x="13204" y="10802"/>
                  <a:pt x="13240" y="10778"/>
                </a:cubicBezTo>
                <a:cubicBezTo>
                  <a:pt x="13252" y="10766"/>
                  <a:pt x="13264" y="10742"/>
                  <a:pt x="13288" y="10718"/>
                </a:cubicBezTo>
                <a:lnTo>
                  <a:pt x="13288" y="10718"/>
                </a:lnTo>
                <a:cubicBezTo>
                  <a:pt x="13264" y="10730"/>
                  <a:pt x="13240" y="10754"/>
                  <a:pt x="13228" y="10754"/>
                </a:cubicBezTo>
                <a:cubicBezTo>
                  <a:pt x="13216" y="10742"/>
                  <a:pt x="13276" y="10718"/>
                  <a:pt x="13288" y="10683"/>
                </a:cubicBezTo>
                <a:lnTo>
                  <a:pt x="13288" y="10683"/>
                </a:lnTo>
                <a:cubicBezTo>
                  <a:pt x="13252" y="10706"/>
                  <a:pt x="13276" y="10671"/>
                  <a:pt x="13216" y="10730"/>
                </a:cubicBezTo>
                <a:cubicBezTo>
                  <a:pt x="13216" y="10718"/>
                  <a:pt x="13240" y="10694"/>
                  <a:pt x="13264" y="10683"/>
                </a:cubicBezTo>
                <a:lnTo>
                  <a:pt x="13264" y="10683"/>
                </a:lnTo>
                <a:cubicBezTo>
                  <a:pt x="13258" y="10685"/>
                  <a:pt x="13253" y="10685"/>
                  <a:pt x="13248" y="10685"/>
                </a:cubicBezTo>
                <a:cubicBezTo>
                  <a:pt x="13240" y="10685"/>
                  <a:pt x="13233" y="10683"/>
                  <a:pt x="13225" y="10683"/>
                </a:cubicBezTo>
                <a:cubicBezTo>
                  <a:pt x="13213" y="10683"/>
                  <a:pt x="13198" y="10688"/>
                  <a:pt x="13168" y="10718"/>
                </a:cubicBezTo>
                <a:cubicBezTo>
                  <a:pt x="13157" y="10723"/>
                  <a:pt x="13148" y="10726"/>
                  <a:pt x="13141" y="10726"/>
                </a:cubicBezTo>
                <a:cubicBezTo>
                  <a:pt x="13103" y="10726"/>
                  <a:pt x="13151" y="10647"/>
                  <a:pt x="13121" y="10647"/>
                </a:cubicBezTo>
                <a:lnTo>
                  <a:pt x="13133" y="10635"/>
                </a:lnTo>
                <a:cubicBezTo>
                  <a:pt x="13117" y="10635"/>
                  <a:pt x="13106" y="10624"/>
                  <a:pt x="13087" y="10624"/>
                </a:cubicBezTo>
                <a:cubicBezTo>
                  <a:pt x="13077" y="10624"/>
                  <a:pt x="13065" y="10627"/>
                  <a:pt x="13049" y="10635"/>
                </a:cubicBezTo>
                <a:cubicBezTo>
                  <a:pt x="13049" y="10635"/>
                  <a:pt x="13073" y="10599"/>
                  <a:pt x="13109" y="10587"/>
                </a:cubicBezTo>
                <a:cubicBezTo>
                  <a:pt x="13099" y="10587"/>
                  <a:pt x="13090" y="10589"/>
                  <a:pt x="13083" y="10589"/>
                </a:cubicBezTo>
                <a:cubicBezTo>
                  <a:pt x="13072" y="10589"/>
                  <a:pt x="13066" y="10585"/>
                  <a:pt x="13073" y="10563"/>
                </a:cubicBezTo>
                <a:cubicBezTo>
                  <a:pt x="13085" y="10563"/>
                  <a:pt x="13085" y="10552"/>
                  <a:pt x="13097" y="10552"/>
                </a:cubicBezTo>
                <a:lnTo>
                  <a:pt x="13133" y="10552"/>
                </a:lnTo>
                <a:cubicBezTo>
                  <a:pt x="13133" y="10552"/>
                  <a:pt x="13133" y="10552"/>
                  <a:pt x="13121" y="10563"/>
                </a:cubicBezTo>
                <a:lnTo>
                  <a:pt x="13145" y="10552"/>
                </a:lnTo>
                <a:cubicBezTo>
                  <a:pt x="13168" y="10546"/>
                  <a:pt x="13189" y="10543"/>
                  <a:pt x="13209" y="10543"/>
                </a:cubicBezTo>
                <a:cubicBezTo>
                  <a:pt x="13228" y="10543"/>
                  <a:pt x="13246" y="10546"/>
                  <a:pt x="13264" y="10552"/>
                </a:cubicBezTo>
                <a:cubicBezTo>
                  <a:pt x="13237" y="10574"/>
                  <a:pt x="13224" y="10580"/>
                  <a:pt x="13215" y="10580"/>
                </a:cubicBezTo>
                <a:cubicBezTo>
                  <a:pt x="13206" y="10580"/>
                  <a:pt x="13202" y="10574"/>
                  <a:pt x="13192" y="10574"/>
                </a:cubicBezTo>
                <a:cubicBezTo>
                  <a:pt x="13182" y="10574"/>
                  <a:pt x="13167" y="10581"/>
                  <a:pt x="13133" y="10611"/>
                </a:cubicBezTo>
                <a:cubicBezTo>
                  <a:pt x="13173" y="10603"/>
                  <a:pt x="13230" y="10578"/>
                  <a:pt x="13262" y="10578"/>
                </a:cubicBezTo>
                <a:cubicBezTo>
                  <a:pt x="13278" y="10578"/>
                  <a:pt x="13288" y="10584"/>
                  <a:pt x="13288" y="10599"/>
                </a:cubicBezTo>
                <a:cubicBezTo>
                  <a:pt x="13288" y="10611"/>
                  <a:pt x="13252" y="10623"/>
                  <a:pt x="13228" y="10635"/>
                </a:cubicBezTo>
                <a:cubicBezTo>
                  <a:pt x="13278" y="10635"/>
                  <a:pt x="13269" y="10676"/>
                  <a:pt x="13307" y="10676"/>
                </a:cubicBezTo>
                <a:cubicBezTo>
                  <a:pt x="13314" y="10676"/>
                  <a:pt x="13323" y="10675"/>
                  <a:pt x="13335" y="10671"/>
                </a:cubicBezTo>
                <a:lnTo>
                  <a:pt x="13335" y="10671"/>
                </a:lnTo>
                <a:cubicBezTo>
                  <a:pt x="13335" y="10683"/>
                  <a:pt x="13323" y="10683"/>
                  <a:pt x="13311" y="10694"/>
                </a:cubicBezTo>
                <a:cubicBezTo>
                  <a:pt x="13311" y="10694"/>
                  <a:pt x="13311" y="10702"/>
                  <a:pt x="13318" y="10702"/>
                </a:cubicBezTo>
                <a:cubicBezTo>
                  <a:pt x="13323" y="10702"/>
                  <a:pt x="13332" y="10698"/>
                  <a:pt x="13347" y="10683"/>
                </a:cubicBezTo>
                <a:lnTo>
                  <a:pt x="13335" y="10683"/>
                </a:lnTo>
                <a:cubicBezTo>
                  <a:pt x="13383" y="10623"/>
                  <a:pt x="13466" y="10587"/>
                  <a:pt x="13502" y="10563"/>
                </a:cubicBezTo>
                <a:lnTo>
                  <a:pt x="13502" y="10563"/>
                </a:lnTo>
                <a:cubicBezTo>
                  <a:pt x="13383" y="10659"/>
                  <a:pt x="13490" y="10611"/>
                  <a:pt x="13335" y="10730"/>
                </a:cubicBezTo>
                <a:cubicBezTo>
                  <a:pt x="13347" y="10730"/>
                  <a:pt x="13371" y="10718"/>
                  <a:pt x="13395" y="10694"/>
                </a:cubicBezTo>
                <a:lnTo>
                  <a:pt x="13395" y="10694"/>
                </a:lnTo>
                <a:cubicBezTo>
                  <a:pt x="13395" y="10706"/>
                  <a:pt x="13383" y="10718"/>
                  <a:pt x="13347" y="10742"/>
                </a:cubicBezTo>
                <a:cubicBezTo>
                  <a:pt x="13378" y="10732"/>
                  <a:pt x="13408" y="10704"/>
                  <a:pt x="13424" y="10704"/>
                </a:cubicBezTo>
                <a:cubicBezTo>
                  <a:pt x="13427" y="10704"/>
                  <a:pt x="13429" y="10705"/>
                  <a:pt x="13430" y="10706"/>
                </a:cubicBezTo>
                <a:cubicBezTo>
                  <a:pt x="13423" y="10713"/>
                  <a:pt x="13418" y="10718"/>
                  <a:pt x="13412" y="10722"/>
                </a:cubicBezTo>
                <a:lnTo>
                  <a:pt x="13412" y="10722"/>
                </a:lnTo>
                <a:cubicBezTo>
                  <a:pt x="13429" y="10714"/>
                  <a:pt x="13444" y="10708"/>
                  <a:pt x="13451" y="10708"/>
                </a:cubicBezTo>
                <a:cubicBezTo>
                  <a:pt x="13456" y="10708"/>
                  <a:pt x="13458" y="10711"/>
                  <a:pt x="13454" y="10718"/>
                </a:cubicBezTo>
                <a:cubicBezTo>
                  <a:pt x="13442" y="10730"/>
                  <a:pt x="13430" y="10742"/>
                  <a:pt x="13430" y="10742"/>
                </a:cubicBezTo>
                <a:cubicBezTo>
                  <a:pt x="13433" y="10743"/>
                  <a:pt x="13436" y="10744"/>
                  <a:pt x="13439" y="10744"/>
                </a:cubicBezTo>
                <a:cubicBezTo>
                  <a:pt x="13462" y="10744"/>
                  <a:pt x="13509" y="10723"/>
                  <a:pt x="13534" y="10723"/>
                </a:cubicBezTo>
                <a:cubicBezTo>
                  <a:pt x="13546" y="10723"/>
                  <a:pt x="13553" y="10728"/>
                  <a:pt x="13549" y="10742"/>
                </a:cubicBezTo>
                <a:cubicBezTo>
                  <a:pt x="13454" y="10813"/>
                  <a:pt x="13526" y="10778"/>
                  <a:pt x="13454" y="10849"/>
                </a:cubicBezTo>
                <a:lnTo>
                  <a:pt x="13490" y="10837"/>
                </a:lnTo>
                <a:lnTo>
                  <a:pt x="13526" y="10802"/>
                </a:lnTo>
                <a:cubicBezTo>
                  <a:pt x="13526" y="10803"/>
                  <a:pt x="13527" y="10804"/>
                  <a:pt x="13530" y="10804"/>
                </a:cubicBezTo>
                <a:cubicBezTo>
                  <a:pt x="13539" y="10804"/>
                  <a:pt x="13559" y="10797"/>
                  <a:pt x="13570" y="10797"/>
                </a:cubicBezTo>
                <a:cubicBezTo>
                  <a:pt x="13578" y="10797"/>
                  <a:pt x="13582" y="10801"/>
                  <a:pt x="13573" y="10813"/>
                </a:cubicBezTo>
                <a:lnTo>
                  <a:pt x="13538" y="10825"/>
                </a:lnTo>
                <a:lnTo>
                  <a:pt x="13573" y="10837"/>
                </a:lnTo>
                <a:lnTo>
                  <a:pt x="13585" y="10802"/>
                </a:lnTo>
                <a:cubicBezTo>
                  <a:pt x="13622" y="10783"/>
                  <a:pt x="13659" y="10743"/>
                  <a:pt x="13668" y="10743"/>
                </a:cubicBezTo>
                <a:cubicBezTo>
                  <a:pt x="13671" y="10743"/>
                  <a:pt x="13671" y="10746"/>
                  <a:pt x="13669" y="10754"/>
                </a:cubicBezTo>
                <a:cubicBezTo>
                  <a:pt x="13657" y="10754"/>
                  <a:pt x="13680" y="10766"/>
                  <a:pt x="13645" y="10802"/>
                </a:cubicBezTo>
                <a:cubicBezTo>
                  <a:pt x="13658" y="10795"/>
                  <a:pt x="13676" y="10788"/>
                  <a:pt x="13686" y="10788"/>
                </a:cubicBezTo>
                <a:cubicBezTo>
                  <a:pt x="13694" y="10788"/>
                  <a:pt x="13697" y="10792"/>
                  <a:pt x="13692" y="10802"/>
                </a:cubicBezTo>
                <a:cubicBezTo>
                  <a:pt x="13669" y="10825"/>
                  <a:pt x="13609" y="10873"/>
                  <a:pt x="13597" y="10885"/>
                </a:cubicBezTo>
                <a:cubicBezTo>
                  <a:pt x="13617" y="10869"/>
                  <a:pt x="13627" y="10865"/>
                  <a:pt x="13635" y="10865"/>
                </a:cubicBezTo>
                <a:cubicBezTo>
                  <a:pt x="13643" y="10865"/>
                  <a:pt x="13649" y="10869"/>
                  <a:pt x="13658" y="10869"/>
                </a:cubicBezTo>
                <a:cubicBezTo>
                  <a:pt x="13667" y="10869"/>
                  <a:pt x="13680" y="10865"/>
                  <a:pt x="13704" y="10849"/>
                </a:cubicBezTo>
                <a:lnTo>
                  <a:pt x="13704" y="10849"/>
                </a:lnTo>
                <a:cubicBezTo>
                  <a:pt x="13692" y="10861"/>
                  <a:pt x="13645" y="10885"/>
                  <a:pt x="13645" y="10897"/>
                </a:cubicBezTo>
                <a:lnTo>
                  <a:pt x="13692" y="10861"/>
                </a:lnTo>
                <a:lnTo>
                  <a:pt x="13692" y="10861"/>
                </a:lnTo>
                <a:cubicBezTo>
                  <a:pt x="13680" y="10885"/>
                  <a:pt x="13680" y="10885"/>
                  <a:pt x="13645" y="10909"/>
                </a:cubicBezTo>
                <a:cubicBezTo>
                  <a:pt x="13646" y="10911"/>
                  <a:pt x="13648" y="10912"/>
                  <a:pt x="13650" y="10912"/>
                </a:cubicBezTo>
                <a:cubicBezTo>
                  <a:pt x="13667" y="10912"/>
                  <a:pt x="13708" y="10867"/>
                  <a:pt x="13718" y="10867"/>
                </a:cubicBezTo>
                <a:cubicBezTo>
                  <a:pt x="13721" y="10867"/>
                  <a:pt x="13721" y="10872"/>
                  <a:pt x="13716" y="10885"/>
                </a:cubicBezTo>
                <a:cubicBezTo>
                  <a:pt x="13704" y="10885"/>
                  <a:pt x="13704" y="10885"/>
                  <a:pt x="13692" y="10897"/>
                </a:cubicBezTo>
                <a:cubicBezTo>
                  <a:pt x="13680" y="10933"/>
                  <a:pt x="13752" y="10909"/>
                  <a:pt x="13740" y="10944"/>
                </a:cubicBezTo>
                <a:cubicBezTo>
                  <a:pt x="13710" y="10974"/>
                  <a:pt x="13701" y="10979"/>
                  <a:pt x="13696" y="10979"/>
                </a:cubicBezTo>
                <a:cubicBezTo>
                  <a:pt x="13694" y="10979"/>
                  <a:pt x="13693" y="10978"/>
                  <a:pt x="13690" y="10978"/>
                </a:cubicBezTo>
                <a:cubicBezTo>
                  <a:pt x="13686" y="10978"/>
                  <a:pt x="13679" y="10982"/>
                  <a:pt x="13657" y="11004"/>
                </a:cubicBezTo>
                <a:cubicBezTo>
                  <a:pt x="13660" y="11006"/>
                  <a:pt x="13666" y="11007"/>
                  <a:pt x="13673" y="11007"/>
                </a:cubicBezTo>
                <a:cubicBezTo>
                  <a:pt x="13695" y="11007"/>
                  <a:pt x="13730" y="11000"/>
                  <a:pt x="13756" y="11000"/>
                </a:cubicBezTo>
                <a:cubicBezTo>
                  <a:pt x="13774" y="11000"/>
                  <a:pt x="13788" y="11003"/>
                  <a:pt x="13788" y="11016"/>
                </a:cubicBezTo>
                <a:lnTo>
                  <a:pt x="13788" y="11004"/>
                </a:lnTo>
                <a:cubicBezTo>
                  <a:pt x="13815" y="10985"/>
                  <a:pt x="13828" y="10978"/>
                  <a:pt x="13832" y="10978"/>
                </a:cubicBezTo>
                <a:cubicBezTo>
                  <a:pt x="13845" y="10978"/>
                  <a:pt x="13781" y="11042"/>
                  <a:pt x="13801" y="11042"/>
                </a:cubicBezTo>
                <a:cubicBezTo>
                  <a:pt x="13802" y="11042"/>
                  <a:pt x="13804" y="11042"/>
                  <a:pt x="13805" y="11042"/>
                </a:cubicBezTo>
                <a:lnTo>
                  <a:pt x="13805" y="11042"/>
                </a:lnTo>
                <a:cubicBezTo>
                  <a:pt x="13793" y="11048"/>
                  <a:pt x="13770" y="11069"/>
                  <a:pt x="13764" y="11076"/>
                </a:cubicBezTo>
                <a:lnTo>
                  <a:pt x="13764" y="11076"/>
                </a:lnTo>
                <a:cubicBezTo>
                  <a:pt x="13764" y="11091"/>
                  <a:pt x="13775" y="11095"/>
                  <a:pt x="13791" y="11095"/>
                </a:cubicBezTo>
                <a:cubicBezTo>
                  <a:pt x="13813" y="11095"/>
                  <a:pt x="13844" y="11087"/>
                  <a:pt x="13871" y="11087"/>
                </a:cubicBezTo>
                <a:lnTo>
                  <a:pt x="13847" y="11111"/>
                </a:lnTo>
                <a:cubicBezTo>
                  <a:pt x="13823" y="11135"/>
                  <a:pt x="13847" y="11147"/>
                  <a:pt x="13847" y="11171"/>
                </a:cubicBezTo>
                <a:cubicBezTo>
                  <a:pt x="13871" y="11147"/>
                  <a:pt x="13871" y="11159"/>
                  <a:pt x="13919" y="11123"/>
                </a:cubicBezTo>
                <a:lnTo>
                  <a:pt x="13919" y="11123"/>
                </a:lnTo>
                <a:cubicBezTo>
                  <a:pt x="13859" y="11188"/>
                  <a:pt x="13872" y="11198"/>
                  <a:pt x="13899" y="11198"/>
                </a:cubicBezTo>
                <a:cubicBezTo>
                  <a:pt x="13912" y="11198"/>
                  <a:pt x="13928" y="11196"/>
                  <a:pt x="13941" y="11196"/>
                </a:cubicBezTo>
                <a:cubicBezTo>
                  <a:pt x="13964" y="11196"/>
                  <a:pt x="13975" y="11205"/>
                  <a:pt x="13930" y="11254"/>
                </a:cubicBezTo>
                <a:cubicBezTo>
                  <a:pt x="13930" y="11254"/>
                  <a:pt x="13907" y="11266"/>
                  <a:pt x="13907" y="11266"/>
                </a:cubicBezTo>
                <a:lnTo>
                  <a:pt x="13954" y="11278"/>
                </a:lnTo>
                <a:cubicBezTo>
                  <a:pt x="14002" y="11242"/>
                  <a:pt x="13978" y="11254"/>
                  <a:pt x="14014" y="11218"/>
                </a:cubicBezTo>
                <a:cubicBezTo>
                  <a:pt x="14049" y="11194"/>
                  <a:pt x="14073" y="11194"/>
                  <a:pt x="14073" y="11194"/>
                </a:cubicBezTo>
                <a:lnTo>
                  <a:pt x="14073" y="11194"/>
                </a:lnTo>
                <a:cubicBezTo>
                  <a:pt x="14038" y="11206"/>
                  <a:pt x="14002" y="11254"/>
                  <a:pt x="13978" y="11278"/>
                </a:cubicBezTo>
                <a:cubicBezTo>
                  <a:pt x="13990" y="11266"/>
                  <a:pt x="14002" y="11254"/>
                  <a:pt x="14026" y="11242"/>
                </a:cubicBezTo>
                <a:lnTo>
                  <a:pt x="14026" y="11242"/>
                </a:lnTo>
                <a:cubicBezTo>
                  <a:pt x="14006" y="11262"/>
                  <a:pt x="14001" y="11269"/>
                  <a:pt x="14004" y="11269"/>
                </a:cubicBezTo>
                <a:cubicBezTo>
                  <a:pt x="14012" y="11269"/>
                  <a:pt x="14069" y="11227"/>
                  <a:pt x="14080" y="11227"/>
                </a:cubicBezTo>
                <a:cubicBezTo>
                  <a:pt x="14083" y="11227"/>
                  <a:pt x="14082" y="11231"/>
                  <a:pt x="14073" y="11242"/>
                </a:cubicBezTo>
                <a:lnTo>
                  <a:pt x="14050" y="11254"/>
                </a:lnTo>
                <a:cubicBezTo>
                  <a:pt x="14065" y="11254"/>
                  <a:pt x="14087" y="11249"/>
                  <a:pt x="14099" y="11249"/>
                </a:cubicBezTo>
                <a:cubicBezTo>
                  <a:pt x="14105" y="11249"/>
                  <a:pt x="14109" y="11250"/>
                  <a:pt x="14109" y="11254"/>
                </a:cubicBezTo>
                <a:cubicBezTo>
                  <a:pt x="14050" y="11290"/>
                  <a:pt x="14073" y="11266"/>
                  <a:pt x="14026" y="11290"/>
                </a:cubicBezTo>
                <a:cubicBezTo>
                  <a:pt x="14027" y="11291"/>
                  <a:pt x="14029" y="11291"/>
                  <a:pt x="14032" y="11291"/>
                </a:cubicBezTo>
                <a:cubicBezTo>
                  <a:pt x="14050" y="11291"/>
                  <a:pt x="14098" y="11271"/>
                  <a:pt x="14111" y="11271"/>
                </a:cubicBezTo>
                <a:cubicBezTo>
                  <a:pt x="14117" y="11271"/>
                  <a:pt x="14115" y="11276"/>
                  <a:pt x="14097" y="11290"/>
                </a:cubicBezTo>
                <a:lnTo>
                  <a:pt x="14061" y="11290"/>
                </a:lnTo>
                <a:cubicBezTo>
                  <a:pt x="13990" y="11349"/>
                  <a:pt x="14014" y="11337"/>
                  <a:pt x="14002" y="11349"/>
                </a:cubicBezTo>
                <a:lnTo>
                  <a:pt x="13990" y="11397"/>
                </a:lnTo>
                <a:lnTo>
                  <a:pt x="14002" y="11373"/>
                </a:lnTo>
                <a:cubicBezTo>
                  <a:pt x="14057" y="11345"/>
                  <a:pt x="14081" y="11337"/>
                  <a:pt x="14092" y="11337"/>
                </a:cubicBezTo>
                <a:cubicBezTo>
                  <a:pt x="14107" y="11337"/>
                  <a:pt x="14099" y="11351"/>
                  <a:pt x="14113" y="11351"/>
                </a:cubicBezTo>
                <a:cubicBezTo>
                  <a:pt x="14120" y="11351"/>
                  <a:pt x="14133" y="11348"/>
                  <a:pt x="14157" y="11337"/>
                </a:cubicBezTo>
                <a:lnTo>
                  <a:pt x="14157" y="11337"/>
                </a:lnTo>
                <a:cubicBezTo>
                  <a:pt x="14050" y="11385"/>
                  <a:pt x="14097" y="11373"/>
                  <a:pt x="14038" y="11409"/>
                </a:cubicBezTo>
                <a:cubicBezTo>
                  <a:pt x="14014" y="11433"/>
                  <a:pt x="14002" y="11445"/>
                  <a:pt x="13978" y="11456"/>
                </a:cubicBezTo>
                <a:cubicBezTo>
                  <a:pt x="13989" y="11452"/>
                  <a:pt x="13994" y="11451"/>
                  <a:pt x="13997" y="11451"/>
                </a:cubicBezTo>
                <a:cubicBezTo>
                  <a:pt x="14006" y="11451"/>
                  <a:pt x="13984" y="11468"/>
                  <a:pt x="13997" y="11468"/>
                </a:cubicBezTo>
                <a:cubicBezTo>
                  <a:pt x="14003" y="11468"/>
                  <a:pt x="14014" y="11465"/>
                  <a:pt x="14038" y="11456"/>
                </a:cubicBezTo>
                <a:lnTo>
                  <a:pt x="14038" y="11456"/>
                </a:lnTo>
                <a:cubicBezTo>
                  <a:pt x="14014" y="11480"/>
                  <a:pt x="14038" y="11468"/>
                  <a:pt x="13978" y="11504"/>
                </a:cubicBezTo>
                <a:cubicBezTo>
                  <a:pt x="14002" y="11504"/>
                  <a:pt x="14014" y="11480"/>
                  <a:pt x="14050" y="11456"/>
                </a:cubicBezTo>
                <a:cubicBezTo>
                  <a:pt x="14057" y="11454"/>
                  <a:pt x="14063" y="11453"/>
                  <a:pt x="14067" y="11453"/>
                </a:cubicBezTo>
                <a:cubicBezTo>
                  <a:pt x="14101" y="11453"/>
                  <a:pt x="14020" y="11523"/>
                  <a:pt x="14063" y="11523"/>
                </a:cubicBezTo>
                <a:cubicBezTo>
                  <a:pt x="14070" y="11523"/>
                  <a:pt x="14081" y="11521"/>
                  <a:pt x="14097" y="11516"/>
                </a:cubicBezTo>
                <a:cubicBezTo>
                  <a:pt x="14148" y="11516"/>
                  <a:pt x="14208" y="11490"/>
                  <a:pt x="14254" y="11490"/>
                </a:cubicBezTo>
                <a:cubicBezTo>
                  <a:pt x="14262" y="11490"/>
                  <a:pt x="14269" y="11490"/>
                  <a:pt x="14276" y="11492"/>
                </a:cubicBezTo>
                <a:cubicBezTo>
                  <a:pt x="14240" y="11516"/>
                  <a:pt x="14192" y="11528"/>
                  <a:pt x="14192" y="11528"/>
                </a:cubicBezTo>
                <a:cubicBezTo>
                  <a:pt x="14157" y="11552"/>
                  <a:pt x="14169" y="11552"/>
                  <a:pt x="14204" y="11552"/>
                </a:cubicBezTo>
                <a:cubicBezTo>
                  <a:pt x="14180" y="11564"/>
                  <a:pt x="14169" y="11575"/>
                  <a:pt x="14145" y="11587"/>
                </a:cubicBezTo>
                <a:cubicBezTo>
                  <a:pt x="14145" y="11589"/>
                  <a:pt x="14146" y="11589"/>
                  <a:pt x="14148" y="11589"/>
                </a:cubicBezTo>
                <a:cubicBezTo>
                  <a:pt x="14158" y="11589"/>
                  <a:pt x="14189" y="11574"/>
                  <a:pt x="14199" y="11574"/>
                </a:cubicBezTo>
                <a:cubicBezTo>
                  <a:pt x="14203" y="11574"/>
                  <a:pt x="14202" y="11577"/>
                  <a:pt x="14192" y="11587"/>
                </a:cubicBezTo>
                <a:cubicBezTo>
                  <a:pt x="14169" y="11587"/>
                  <a:pt x="14133" y="11611"/>
                  <a:pt x="14097" y="11611"/>
                </a:cubicBezTo>
                <a:lnTo>
                  <a:pt x="14193" y="11611"/>
                </a:lnTo>
                <a:cubicBezTo>
                  <a:pt x="14202" y="11607"/>
                  <a:pt x="14210" y="11602"/>
                  <a:pt x="14216" y="11599"/>
                </a:cubicBezTo>
                <a:lnTo>
                  <a:pt x="14228" y="11599"/>
                </a:lnTo>
                <a:cubicBezTo>
                  <a:pt x="14290" y="11573"/>
                  <a:pt x="14292" y="11568"/>
                  <a:pt x="14274" y="11568"/>
                </a:cubicBezTo>
                <a:cubicBezTo>
                  <a:pt x="14261" y="11568"/>
                  <a:pt x="14237" y="11571"/>
                  <a:pt x="14221" y="11571"/>
                </a:cubicBezTo>
                <a:cubicBezTo>
                  <a:pt x="14209" y="11571"/>
                  <a:pt x="14201" y="11569"/>
                  <a:pt x="14204" y="11564"/>
                </a:cubicBezTo>
                <a:lnTo>
                  <a:pt x="14300" y="11528"/>
                </a:lnTo>
                <a:lnTo>
                  <a:pt x="14300" y="11528"/>
                </a:lnTo>
                <a:lnTo>
                  <a:pt x="14216" y="11552"/>
                </a:lnTo>
                <a:cubicBezTo>
                  <a:pt x="14240" y="11528"/>
                  <a:pt x="14288" y="11504"/>
                  <a:pt x="14311" y="11504"/>
                </a:cubicBezTo>
                <a:cubicBezTo>
                  <a:pt x="14323" y="11493"/>
                  <a:pt x="14322" y="11490"/>
                  <a:pt x="14318" y="11490"/>
                </a:cubicBezTo>
                <a:cubicBezTo>
                  <a:pt x="14313" y="11490"/>
                  <a:pt x="14303" y="11494"/>
                  <a:pt x="14301" y="11494"/>
                </a:cubicBezTo>
                <a:cubicBezTo>
                  <a:pt x="14300" y="11494"/>
                  <a:pt x="14305" y="11491"/>
                  <a:pt x="14323" y="11480"/>
                </a:cubicBezTo>
                <a:cubicBezTo>
                  <a:pt x="14323" y="11468"/>
                  <a:pt x="14335" y="11468"/>
                  <a:pt x="14335" y="11468"/>
                </a:cubicBezTo>
                <a:lnTo>
                  <a:pt x="14300" y="11468"/>
                </a:lnTo>
                <a:cubicBezTo>
                  <a:pt x="14320" y="11468"/>
                  <a:pt x="14358" y="11442"/>
                  <a:pt x="14361" y="11442"/>
                </a:cubicBezTo>
                <a:cubicBezTo>
                  <a:pt x="14361" y="11442"/>
                  <a:pt x="14361" y="11443"/>
                  <a:pt x="14359" y="11445"/>
                </a:cubicBezTo>
                <a:lnTo>
                  <a:pt x="14359" y="11445"/>
                </a:lnTo>
                <a:cubicBezTo>
                  <a:pt x="14378" y="11425"/>
                  <a:pt x="14369" y="11422"/>
                  <a:pt x="14355" y="11422"/>
                </a:cubicBezTo>
                <a:cubicBezTo>
                  <a:pt x="14346" y="11422"/>
                  <a:pt x="14335" y="11423"/>
                  <a:pt x="14329" y="11423"/>
                </a:cubicBezTo>
                <a:cubicBezTo>
                  <a:pt x="14322" y="11423"/>
                  <a:pt x="14323" y="11421"/>
                  <a:pt x="14347" y="11409"/>
                </a:cubicBezTo>
                <a:lnTo>
                  <a:pt x="14347" y="11397"/>
                </a:lnTo>
                <a:cubicBezTo>
                  <a:pt x="14342" y="11396"/>
                  <a:pt x="14337" y="11395"/>
                  <a:pt x="14332" y="11395"/>
                </a:cubicBezTo>
                <a:cubicBezTo>
                  <a:pt x="14294" y="11395"/>
                  <a:pt x="14265" y="11435"/>
                  <a:pt x="14180" y="11456"/>
                </a:cubicBezTo>
                <a:lnTo>
                  <a:pt x="14347" y="11349"/>
                </a:lnTo>
                <a:lnTo>
                  <a:pt x="14347" y="11349"/>
                </a:lnTo>
                <a:lnTo>
                  <a:pt x="14276" y="11385"/>
                </a:lnTo>
                <a:cubicBezTo>
                  <a:pt x="14276" y="11385"/>
                  <a:pt x="14276" y="11373"/>
                  <a:pt x="14311" y="11361"/>
                </a:cubicBezTo>
                <a:lnTo>
                  <a:pt x="14311" y="11361"/>
                </a:lnTo>
                <a:cubicBezTo>
                  <a:pt x="14252" y="11373"/>
                  <a:pt x="14276" y="11385"/>
                  <a:pt x="14228" y="11397"/>
                </a:cubicBezTo>
                <a:cubicBezTo>
                  <a:pt x="14288" y="11349"/>
                  <a:pt x="14180" y="11373"/>
                  <a:pt x="14288" y="11314"/>
                </a:cubicBezTo>
                <a:lnTo>
                  <a:pt x="14288" y="11314"/>
                </a:lnTo>
                <a:cubicBezTo>
                  <a:pt x="14228" y="11337"/>
                  <a:pt x="14252" y="11349"/>
                  <a:pt x="14204" y="11349"/>
                </a:cubicBezTo>
                <a:cubicBezTo>
                  <a:pt x="14250" y="11322"/>
                  <a:pt x="14257" y="11315"/>
                  <a:pt x="14251" y="11315"/>
                </a:cubicBezTo>
                <a:cubicBezTo>
                  <a:pt x="14246" y="11315"/>
                  <a:pt x="14232" y="11319"/>
                  <a:pt x="14224" y="11319"/>
                </a:cubicBezTo>
                <a:cubicBezTo>
                  <a:pt x="14217" y="11319"/>
                  <a:pt x="14214" y="11316"/>
                  <a:pt x="14228" y="11302"/>
                </a:cubicBezTo>
                <a:cubicBezTo>
                  <a:pt x="14288" y="11278"/>
                  <a:pt x="14264" y="11302"/>
                  <a:pt x="14311" y="11254"/>
                </a:cubicBezTo>
                <a:lnTo>
                  <a:pt x="14311" y="11254"/>
                </a:lnTo>
                <a:cubicBezTo>
                  <a:pt x="14286" y="11268"/>
                  <a:pt x="14273" y="11274"/>
                  <a:pt x="14268" y="11274"/>
                </a:cubicBezTo>
                <a:cubicBezTo>
                  <a:pt x="14252" y="11274"/>
                  <a:pt x="14315" y="11218"/>
                  <a:pt x="14288" y="11218"/>
                </a:cubicBezTo>
                <a:cubicBezTo>
                  <a:pt x="14300" y="11218"/>
                  <a:pt x="14323" y="11206"/>
                  <a:pt x="14335" y="11194"/>
                </a:cubicBezTo>
                <a:cubicBezTo>
                  <a:pt x="14335" y="11193"/>
                  <a:pt x="14335" y="11193"/>
                  <a:pt x="14333" y="11193"/>
                </a:cubicBezTo>
                <a:cubicBezTo>
                  <a:pt x="14322" y="11193"/>
                  <a:pt x="14272" y="11232"/>
                  <a:pt x="14240" y="11242"/>
                </a:cubicBezTo>
                <a:cubicBezTo>
                  <a:pt x="14228" y="11242"/>
                  <a:pt x="14228" y="11218"/>
                  <a:pt x="14204" y="11218"/>
                </a:cubicBezTo>
                <a:cubicBezTo>
                  <a:pt x="14240" y="11206"/>
                  <a:pt x="14228" y="11159"/>
                  <a:pt x="14252" y="11123"/>
                </a:cubicBezTo>
                <a:lnTo>
                  <a:pt x="14264" y="11111"/>
                </a:lnTo>
                <a:lnTo>
                  <a:pt x="14264" y="11111"/>
                </a:lnTo>
                <a:cubicBezTo>
                  <a:pt x="14222" y="11135"/>
                  <a:pt x="14201" y="11141"/>
                  <a:pt x="14188" y="11141"/>
                </a:cubicBezTo>
                <a:cubicBezTo>
                  <a:pt x="14175" y="11141"/>
                  <a:pt x="14169" y="11135"/>
                  <a:pt x="14157" y="11135"/>
                </a:cubicBezTo>
                <a:cubicBezTo>
                  <a:pt x="14204" y="11099"/>
                  <a:pt x="14228" y="11099"/>
                  <a:pt x="14252" y="11087"/>
                </a:cubicBezTo>
                <a:lnTo>
                  <a:pt x="14240" y="11075"/>
                </a:lnTo>
                <a:cubicBezTo>
                  <a:pt x="14216" y="11087"/>
                  <a:pt x="14204" y="11099"/>
                  <a:pt x="14180" y="11099"/>
                </a:cubicBezTo>
                <a:lnTo>
                  <a:pt x="14252" y="11052"/>
                </a:lnTo>
                <a:cubicBezTo>
                  <a:pt x="14248" y="11050"/>
                  <a:pt x="14243" y="11049"/>
                  <a:pt x="14237" y="11049"/>
                </a:cubicBezTo>
                <a:cubicBezTo>
                  <a:pt x="14223" y="11049"/>
                  <a:pt x="14204" y="11053"/>
                  <a:pt x="14192" y="11053"/>
                </a:cubicBezTo>
                <a:cubicBezTo>
                  <a:pt x="14178" y="11053"/>
                  <a:pt x="14170" y="11048"/>
                  <a:pt x="14180" y="11028"/>
                </a:cubicBezTo>
                <a:lnTo>
                  <a:pt x="14180" y="11028"/>
                </a:lnTo>
                <a:cubicBezTo>
                  <a:pt x="14152" y="11045"/>
                  <a:pt x="14118" y="11073"/>
                  <a:pt x="14085" y="11099"/>
                </a:cubicBezTo>
                <a:lnTo>
                  <a:pt x="14085" y="11099"/>
                </a:lnTo>
                <a:cubicBezTo>
                  <a:pt x="14077" y="11100"/>
                  <a:pt x="14069" y="11105"/>
                  <a:pt x="14065" y="11105"/>
                </a:cubicBezTo>
                <a:cubicBezTo>
                  <a:pt x="14063" y="11105"/>
                  <a:pt x="14061" y="11103"/>
                  <a:pt x="14061" y="11099"/>
                </a:cubicBezTo>
                <a:lnTo>
                  <a:pt x="14121" y="11064"/>
                </a:lnTo>
                <a:cubicBezTo>
                  <a:pt x="14123" y="11059"/>
                  <a:pt x="14123" y="11057"/>
                  <a:pt x="14121" y="11057"/>
                </a:cubicBezTo>
                <a:cubicBezTo>
                  <a:pt x="14114" y="11057"/>
                  <a:pt x="14094" y="11072"/>
                  <a:pt x="14082" y="11081"/>
                </a:cubicBezTo>
                <a:lnTo>
                  <a:pt x="14082" y="11081"/>
                </a:lnTo>
                <a:cubicBezTo>
                  <a:pt x="14118" y="11052"/>
                  <a:pt x="14100" y="11050"/>
                  <a:pt x="14133" y="11028"/>
                </a:cubicBezTo>
                <a:cubicBezTo>
                  <a:pt x="14142" y="11028"/>
                  <a:pt x="14129" y="11043"/>
                  <a:pt x="14136" y="11043"/>
                </a:cubicBezTo>
                <a:cubicBezTo>
                  <a:pt x="14137" y="11043"/>
                  <a:pt x="14140" y="11042"/>
                  <a:pt x="14145" y="11040"/>
                </a:cubicBezTo>
                <a:cubicBezTo>
                  <a:pt x="14145" y="11028"/>
                  <a:pt x="14157" y="11004"/>
                  <a:pt x="14192" y="10980"/>
                </a:cubicBezTo>
                <a:lnTo>
                  <a:pt x="14192" y="10980"/>
                </a:lnTo>
                <a:cubicBezTo>
                  <a:pt x="14169" y="10992"/>
                  <a:pt x="14133" y="11016"/>
                  <a:pt x="14121" y="11016"/>
                </a:cubicBezTo>
                <a:cubicBezTo>
                  <a:pt x="14109" y="11004"/>
                  <a:pt x="14169" y="10968"/>
                  <a:pt x="14192" y="10944"/>
                </a:cubicBezTo>
                <a:lnTo>
                  <a:pt x="14192" y="10944"/>
                </a:lnTo>
                <a:cubicBezTo>
                  <a:pt x="14180" y="10952"/>
                  <a:pt x="14175" y="10954"/>
                  <a:pt x="14171" y="10954"/>
                </a:cubicBezTo>
                <a:cubicBezTo>
                  <a:pt x="14169" y="10954"/>
                  <a:pt x="14168" y="10953"/>
                  <a:pt x="14166" y="10953"/>
                </a:cubicBezTo>
                <a:cubicBezTo>
                  <a:pt x="14160" y="10953"/>
                  <a:pt x="14151" y="10956"/>
                  <a:pt x="14121" y="10980"/>
                </a:cubicBezTo>
                <a:cubicBezTo>
                  <a:pt x="14109" y="10980"/>
                  <a:pt x="14145" y="10956"/>
                  <a:pt x="14157" y="10933"/>
                </a:cubicBezTo>
                <a:lnTo>
                  <a:pt x="14157" y="10933"/>
                </a:lnTo>
                <a:cubicBezTo>
                  <a:pt x="14151" y="10935"/>
                  <a:pt x="14146" y="10935"/>
                  <a:pt x="14141" y="10935"/>
                </a:cubicBezTo>
                <a:cubicBezTo>
                  <a:pt x="14133" y="10935"/>
                  <a:pt x="14126" y="10933"/>
                  <a:pt x="14118" y="10933"/>
                </a:cubicBezTo>
                <a:cubicBezTo>
                  <a:pt x="14106" y="10933"/>
                  <a:pt x="14091" y="10939"/>
                  <a:pt x="14061" y="10968"/>
                </a:cubicBezTo>
                <a:cubicBezTo>
                  <a:pt x="14052" y="10971"/>
                  <a:pt x="14045" y="10972"/>
                  <a:pt x="14039" y="10972"/>
                </a:cubicBezTo>
                <a:cubicBezTo>
                  <a:pt x="13993" y="10972"/>
                  <a:pt x="14046" y="10897"/>
                  <a:pt x="14014" y="10897"/>
                </a:cubicBezTo>
                <a:lnTo>
                  <a:pt x="14026" y="10873"/>
                </a:lnTo>
                <a:lnTo>
                  <a:pt x="14026" y="10873"/>
                </a:lnTo>
                <a:cubicBezTo>
                  <a:pt x="14018" y="10876"/>
                  <a:pt x="14011" y="10877"/>
                  <a:pt x="14006" y="10877"/>
                </a:cubicBezTo>
                <a:cubicBezTo>
                  <a:pt x="13996" y="10877"/>
                  <a:pt x="13989" y="10874"/>
                  <a:pt x="13980" y="10874"/>
                </a:cubicBezTo>
                <a:cubicBezTo>
                  <a:pt x="13971" y="10874"/>
                  <a:pt x="13960" y="10876"/>
                  <a:pt x="13942" y="10885"/>
                </a:cubicBezTo>
                <a:cubicBezTo>
                  <a:pt x="13930" y="10873"/>
                  <a:pt x="13966" y="10837"/>
                  <a:pt x="13990" y="10825"/>
                </a:cubicBezTo>
                <a:cubicBezTo>
                  <a:pt x="13978" y="10825"/>
                  <a:pt x="13966" y="10831"/>
                  <a:pt x="13960" y="10831"/>
                </a:cubicBezTo>
                <a:cubicBezTo>
                  <a:pt x="13954" y="10831"/>
                  <a:pt x="13954" y="10825"/>
                  <a:pt x="13966" y="10802"/>
                </a:cubicBezTo>
                <a:cubicBezTo>
                  <a:pt x="13994" y="10788"/>
                  <a:pt x="13997" y="10782"/>
                  <a:pt x="13998" y="10782"/>
                </a:cubicBezTo>
                <a:lnTo>
                  <a:pt x="13998" y="10782"/>
                </a:lnTo>
                <a:cubicBezTo>
                  <a:pt x="13998" y="10782"/>
                  <a:pt x="13997" y="10785"/>
                  <a:pt x="14002" y="10790"/>
                </a:cubicBezTo>
                <a:cubicBezTo>
                  <a:pt x="14002" y="10773"/>
                  <a:pt x="14019" y="10751"/>
                  <a:pt x="14006" y="10751"/>
                </a:cubicBezTo>
                <a:cubicBezTo>
                  <a:pt x="14000" y="10751"/>
                  <a:pt x="13988" y="10755"/>
                  <a:pt x="13966" y="10766"/>
                </a:cubicBezTo>
                <a:cubicBezTo>
                  <a:pt x="14018" y="10735"/>
                  <a:pt x="14025" y="10704"/>
                  <a:pt x="14010" y="10704"/>
                </a:cubicBezTo>
                <a:cubicBezTo>
                  <a:pt x="14008" y="10704"/>
                  <a:pt x="14005" y="10705"/>
                  <a:pt x="14002" y="10706"/>
                </a:cubicBezTo>
                <a:lnTo>
                  <a:pt x="13978" y="10742"/>
                </a:lnTo>
                <a:cubicBezTo>
                  <a:pt x="13966" y="10742"/>
                  <a:pt x="13966" y="10730"/>
                  <a:pt x="13954" y="10718"/>
                </a:cubicBezTo>
                <a:lnTo>
                  <a:pt x="14026" y="10671"/>
                </a:lnTo>
                <a:cubicBezTo>
                  <a:pt x="14041" y="10647"/>
                  <a:pt x="14037" y="10639"/>
                  <a:pt x="14025" y="10639"/>
                </a:cubicBezTo>
                <a:cubicBezTo>
                  <a:pt x="14005" y="10639"/>
                  <a:pt x="13961" y="10660"/>
                  <a:pt x="13942" y="10660"/>
                </a:cubicBezTo>
                <a:cubicBezTo>
                  <a:pt x="13926" y="10660"/>
                  <a:pt x="13926" y="10647"/>
                  <a:pt x="13966" y="10599"/>
                </a:cubicBezTo>
                <a:lnTo>
                  <a:pt x="13966" y="10599"/>
                </a:lnTo>
                <a:cubicBezTo>
                  <a:pt x="13919" y="10635"/>
                  <a:pt x="13942" y="10647"/>
                  <a:pt x="13883" y="10683"/>
                </a:cubicBezTo>
                <a:cubicBezTo>
                  <a:pt x="13883" y="10659"/>
                  <a:pt x="13966" y="10563"/>
                  <a:pt x="13966" y="10563"/>
                </a:cubicBezTo>
                <a:cubicBezTo>
                  <a:pt x="13970" y="10555"/>
                  <a:pt x="13970" y="10552"/>
                  <a:pt x="13966" y="10552"/>
                </a:cubicBezTo>
                <a:cubicBezTo>
                  <a:pt x="13952" y="10552"/>
                  <a:pt x="13893" y="10599"/>
                  <a:pt x="13869" y="10599"/>
                </a:cubicBezTo>
                <a:cubicBezTo>
                  <a:pt x="13863" y="10599"/>
                  <a:pt x="13859" y="10595"/>
                  <a:pt x="13859" y="10587"/>
                </a:cubicBezTo>
                <a:cubicBezTo>
                  <a:pt x="13847" y="10611"/>
                  <a:pt x="13776" y="10671"/>
                  <a:pt x="13752" y="10683"/>
                </a:cubicBezTo>
                <a:cubicBezTo>
                  <a:pt x="13740" y="10659"/>
                  <a:pt x="13835" y="10575"/>
                  <a:pt x="13859" y="10563"/>
                </a:cubicBezTo>
                <a:lnTo>
                  <a:pt x="13859" y="10563"/>
                </a:lnTo>
                <a:cubicBezTo>
                  <a:pt x="13859" y="10563"/>
                  <a:pt x="13859" y="10575"/>
                  <a:pt x="13847" y="10587"/>
                </a:cubicBezTo>
                <a:cubicBezTo>
                  <a:pt x="13859" y="10575"/>
                  <a:pt x="13871" y="10575"/>
                  <a:pt x="13895" y="10552"/>
                </a:cubicBezTo>
                <a:lnTo>
                  <a:pt x="13895" y="10552"/>
                </a:lnTo>
                <a:lnTo>
                  <a:pt x="13871" y="10563"/>
                </a:lnTo>
                <a:cubicBezTo>
                  <a:pt x="13883" y="10540"/>
                  <a:pt x="13871" y="10528"/>
                  <a:pt x="13907" y="10492"/>
                </a:cubicBezTo>
                <a:lnTo>
                  <a:pt x="13907" y="10492"/>
                </a:lnTo>
                <a:cubicBezTo>
                  <a:pt x="13883" y="10504"/>
                  <a:pt x="13871" y="10528"/>
                  <a:pt x="13859" y="10540"/>
                </a:cubicBezTo>
                <a:cubicBezTo>
                  <a:pt x="13883" y="10492"/>
                  <a:pt x="13847" y="10516"/>
                  <a:pt x="13847" y="10480"/>
                </a:cubicBezTo>
                <a:cubicBezTo>
                  <a:pt x="13835" y="10492"/>
                  <a:pt x="13811" y="10516"/>
                  <a:pt x="13811" y="10516"/>
                </a:cubicBezTo>
                <a:cubicBezTo>
                  <a:pt x="13814" y="10505"/>
                  <a:pt x="13813" y="10501"/>
                  <a:pt x="13810" y="10501"/>
                </a:cubicBezTo>
                <a:cubicBezTo>
                  <a:pt x="13799" y="10501"/>
                  <a:pt x="13765" y="10541"/>
                  <a:pt x="13745" y="10541"/>
                </a:cubicBezTo>
                <a:cubicBezTo>
                  <a:pt x="13743" y="10541"/>
                  <a:pt x="13742" y="10540"/>
                  <a:pt x="13740" y="10540"/>
                </a:cubicBezTo>
                <a:cubicBezTo>
                  <a:pt x="13761" y="10509"/>
                  <a:pt x="13808" y="10478"/>
                  <a:pt x="13789" y="10478"/>
                </a:cubicBezTo>
                <a:cubicBezTo>
                  <a:pt x="13786" y="10478"/>
                  <a:pt x="13782" y="10479"/>
                  <a:pt x="13776" y="10480"/>
                </a:cubicBezTo>
                <a:cubicBezTo>
                  <a:pt x="13788" y="10444"/>
                  <a:pt x="13835" y="10421"/>
                  <a:pt x="13859" y="10409"/>
                </a:cubicBezTo>
                <a:lnTo>
                  <a:pt x="13859" y="10409"/>
                </a:lnTo>
                <a:cubicBezTo>
                  <a:pt x="13852" y="10412"/>
                  <a:pt x="13846" y="10413"/>
                  <a:pt x="13842" y="10413"/>
                </a:cubicBezTo>
                <a:cubicBezTo>
                  <a:pt x="13813" y="10413"/>
                  <a:pt x="13859" y="10348"/>
                  <a:pt x="13859" y="10337"/>
                </a:cubicBezTo>
                <a:lnTo>
                  <a:pt x="13859" y="10337"/>
                </a:lnTo>
                <a:lnTo>
                  <a:pt x="13823" y="10373"/>
                </a:lnTo>
                <a:cubicBezTo>
                  <a:pt x="13823" y="10366"/>
                  <a:pt x="13823" y="10359"/>
                  <a:pt x="13828" y="10352"/>
                </a:cubicBezTo>
                <a:lnTo>
                  <a:pt x="13828" y="10352"/>
                </a:lnTo>
                <a:cubicBezTo>
                  <a:pt x="13799" y="10377"/>
                  <a:pt x="13767" y="10413"/>
                  <a:pt x="13728" y="10432"/>
                </a:cubicBezTo>
                <a:lnTo>
                  <a:pt x="13728" y="10432"/>
                </a:lnTo>
                <a:cubicBezTo>
                  <a:pt x="13740" y="10409"/>
                  <a:pt x="13680" y="10444"/>
                  <a:pt x="13740" y="10385"/>
                </a:cubicBezTo>
                <a:cubicBezTo>
                  <a:pt x="13740" y="10391"/>
                  <a:pt x="13741" y="10393"/>
                  <a:pt x="13744" y="10393"/>
                </a:cubicBezTo>
                <a:cubicBezTo>
                  <a:pt x="13756" y="10393"/>
                  <a:pt x="13792" y="10343"/>
                  <a:pt x="13815" y="10337"/>
                </a:cubicBezTo>
                <a:lnTo>
                  <a:pt x="13815" y="10337"/>
                </a:lnTo>
                <a:cubicBezTo>
                  <a:pt x="13816" y="10337"/>
                  <a:pt x="13819" y="10337"/>
                  <a:pt x="13823" y="10337"/>
                </a:cubicBezTo>
                <a:cubicBezTo>
                  <a:pt x="13822" y="10337"/>
                  <a:pt x="13820" y="10336"/>
                  <a:pt x="13819" y="10336"/>
                </a:cubicBezTo>
                <a:cubicBezTo>
                  <a:pt x="13817" y="10336"/>
                  <a:pt x="13816" y="10336"/>
                  <a:pt x="13815" y="10337"/>
                </a:cubicBezTo>
                <a:lnTo>
                  <a:pt x="13815" y="10337"/>
                </a:lnTo>
                <a:cubicBezTo>
                  <a:pt x="13811" y="10336"/>
                  <a:pt x="13811" y="10333"/>
                  <a:pt x="13811" y="10325"/>
                </a:cubicBezTo>
                <a:cubicBezTo>
                  <a:pt x="13823" y="10313"/>
                  <a:pt x="13823" y="10313"/>
                  <a:pt x="13835" y="10313"/>
                </a:cubicBezTo>
                <a:cubicBezTo>
                  <a:pt x="13844" y="10297"/>
                  <a:pt x="13843" y="10290"/>
                  <a:pt x="13838" y="10290"/>
                </a:cubicBezTo>
                <a:cubicBezTo>
                  <a:pt x="13823" y="10290"/>
                  <a:pt x="13766" y="10340"/>
                  <a:pt x="13746" y="10340"/>
                </a:cubicBezTo>
                <a:cubicBezTo>
                  <a:pt x="13743" y="10340"/>
                  <a:pt x="13741" y="10339"/>
                  <a:pt x="13740" y="10337"/>
                </a:cubicBezTo>
                <a:cubicBezTo>
                  <a:pt x="13776" y="10313"/>
                  <a:pt x="13799" y="10278"/>
                  <a:pt x="13788" y="10278"/>
                </a:cubicBezTo>
                <a:cubicBezTo>
                  <a:pt x="13799" y="10290"/>
                  <a:pt x="13740" y="10337"/>
                  <a:pt x="13704" y="10361"/>
                </a:cubicBezTo>
                <a:cubicBezTo>
                  <a:pt x="13708" y="10344"/>
                  <a:pt x="13705" y="10339"/>
                  <a:pt x="13699" y="10339"/>
                </a:cubicBezTo>
                <a:cubicBezTo>
                  <a:pt x="13691" y="10339"/>
                  <a:pt x="13676" y="10351"/>
                  <a:pt x="13670" y="10351"/>
                </a:cubicBezTo>
                <a:cubicBezTo>
                  <a:pt x="13669" y="10351"/>
                  <a:pt x="13669" y="10351"/>
                  <a:pt x="13669" y="10349"/>
                </a:cubicBezTo>
                <a:lnTo>
                  <a:pt x="13657" y="10373"/>
                </a:lnTo>
                <a:cubicBezTo>
                  <a:pt x="13639" y="10385"/>
                  <a:pt x="13630" y="10388"/>
                  <a:pt x="13624" y="10388"/>
                </a:cubicBezTo>
                <a:cubicBezTo>
                  <a:pt x="13618" y="10388"/>
                  <a:pt x="13615" y="10385"/>
                  <a:pt x="13609" y="10385"/>
                </a:cubicBezTo>
                <a:cubicBezTo>
                  <a:pt x="13613" y="10381"/>
                  <a:pt x="13617" y="10378"/>
                  <a:pt x="13620" y="10376"/>
                </a:cubicBezTo>
                <a:lnTo>
                  <a:pt x="13620" y="10376"/>
                </a:lnTo>
                <a:cubicBezTo>
                  <a:pt x="13620" y="10378"/>
                  <a:pt x="13622" y="10380"/>
                  <a:pt x="13625" y="10380"/>
                </a:cubicBezTo>
                <a:cubicBezTo>
                  <a:pt x="13628" y="10380"/>
                  <a:pt x="13632" y="10379"/>
                  <a:pt x="13637" y="10376"/>
                </a:cubicBezTo>
                <a:lnTo>
                  <a:pt x="13637" y="10376"/>
                </a:lnTo>
                <a:cubicBezTo>
                  <a:pt x="13637" y="10376"/>
                  <a:pt x="13638" y="10377"/>
                  <a:pt x="13638" y="10377"/>
                </a:cubicBezTo>
                <a:cubicBezTo>
                  <a:pt x="13640" y="10377"/>
                  <a:pt x="13642" y="10376"/>
                  <a:pt x="13645" y="10373"/>
                </a:cubicBezTo>
                <a:lnTo>
                  <a:pt x="13645" y="10373"/>
                </a:lnTo>
                <a:cubicBezTo>
                  <a:pt x="13642" y="10374"/>
                  <a:pt x="13639" y="10376"/>
                  <a:pt x="13637" y="10376"/>
                </a:cubicBezTo>
                <a:lnTo>
                  <a:pt x="13637" y="10376"/>
                </a:lnTo>
                <a:cubicBezTo>
                  <a:pt x="13634" y="10376"/>
                  <a:pt x="13631" y="10374"/>
                  <a:pt x="13627" y="10374"/>
                </a:cubicBezTo>
                <a:cubicBezTo>
                  <a:pt x="13625" y="10374"/>
                  <a:pt x="13623" y="10374"/>
                  <a:pt x="13620" y="10376"/>
                </a:cubicBezTo>
                <a:lnTo>
                  <a:pt x="13620" y="10376"/>
                </a:lnTo>
                <a:cubicBezTo>
                  <a:pt x="13616" y="10362"/>
                  <a:pt x="13657" y="10310"/>
                  <a:pt x="13642" y="10310"/>
                </a:cubicBezTo>
                <a:cubicBezTo>
                  <a:pt x="13640" y="10310"/>
                  <a:pt x="13637" y="10311"/>
                  <a:pt x="13633" y="10313"/>
                </a:cubicBezTo>
                <a:cubicBezTo>
                  <a:pt x="13645" y="10290"/>
                  <a:pt x="13692" y="10254"/>
                  <a:pt x="13704" y="10230"/>
                </a:cubicBezTo>
                <a:lnTo>
                  <a:pt x="13704" y="10230"/>
                </a:lnTo>
                <a:cubicBezTo>
                  <a:pt x="13697" y="10233"/>
                  <a:pt x="13692" y="10234"/>
                  <a:pt x="13688" y="10234"/>
                </a:cubicBezTo>
                <a:cubicBezTo>
                  <a:pt x="13670" y="10234"/>
                  <a:pt x="13715" y="10190"/>
                  <a:pt x="13696" y="10190"/>
                </a:cubicBezTo>
                <a:cubicBezTo>
                  <a:pt x="13693" y="10190"/>
                  <a:pt x="13688" y="10191"/>
                  <a:pt x="13680" y="10194"/>
                </a:cubicBezTo>
                <a:cubicBezTo>
                  <a:pt x="13645" y="10242"/>
                  <a:pt x="13657" y="10230"/>
                  <a:pt x="13597" y="10266"/>
                </a:cubicBezTo>
                <a:lnTo>
                  <a:pt x="13657" y="10254"/>
                </a:lnTo>
                <a:lnTo>
                  <a:pt x="13573" y="10302"/>
                </a:lnTo>
                <a:cubicBezTo>
                  <a:pt x="13576" y="10304"/>
                  <a:pt x="13579" y="10305"/>
                  <a:pt x="13583" y="10305"/>
                </a:cubicBezTo>
                <a:cubicBezTo>
                  <a:pt x="13594" y="10305"/>
                  <a:pt x="13608" y="10298"/>
                  <a:pt x="13611" y="10298"/>
                </a:cubicBezTo>
                <a:cubicBezTo>
                  <a:pt x="13612" y="10298"/>
                  <a:pt x="13611" y="10299"/>
                  <a:pt x="13609" y="10302"/>
                </a:cubicBezTo>
                <a:cubicBezTo>
                  <a:pt x="13573" y="10325"/>
                  <a:pt x="13585" y="10325"/>
                  <a:pt x="13549" y="10361"/>
                </a:cubicBezTo>
                <a:cubicBezTo>
                  <a:pt x="13569" y="10337"/>
                  <a:pt x="13569" y="10331"/>
                  <a:pt x="13562" y="10331"/>
                </a:cubicBezTo>
                <a:cubicBezTo>
                  <a:pt x="13552" y="10331"/>
                  <a:pt x="13531" y="10341"/>
                  <a:pt x="13523" y="10341"/>
                </a:cubicBezTo>
                <a:cubicBezTo>
                  <a:pt x="13517" y="10341"/>
                  <a:pt x="13517" y="10337"/>
                  <a:pt x="13526" y="10325"/>
                </a:cubicBezTo>
                <a:lnTo>
                  <a:pt x="13633" y="10218"/>
                </a:lnTo>
                <a:cubicBezTo>
                  <a:pt x="13644" y="10197"/>
                  <a:pt x="13640" y="10190"/>
                  <a:pt x="13630" y="10190"/>
                </a:cubicBezTo>
                <a:cubicBezTo>
                  <a:pt x="13616" y="10190"/>
                  <a:pt x="13588" y="10203"/>
                  <a:pt x="13569" y="10203"/>
                </a:cubicBezTo>
                <a:cubicBezTo>
                  <a:pt x="13558" y="10203"/>
                  <a:pt x="13549" y="10198"/>
                  <a:pt x="13549" y="10182"/>
                </a:cubicBezTo>
                <a:lnTo>
                  <a:pt x="13538" y="10218"/>
                </a:lnTo>
                <a:cubicBezTo>
                  <a:pt x="13524" y="10228"/>
                  <a:pt x="13517" y="10232"/>
                  <a:pt x="13514" y="10232"/>
                </a:cubicBezTo>
                <a:cubicBezTo>
                  <a:pt x="13507" y="10232"/>
                  <a:pt x="13515" y="10216"/>
                  <a:pt x="13508" y="10216"/>
                </a:cubicBezTo>
                <a:cubicBezTo>
                  <a:pt x="13507" y="10216"/>
                  <a:pt x="13505" y="10217"/>
                  <a:pt x="13502" y="10218"/>
                </a:cubicBezTo>
                <a:cubicBezTo>
                  <a:pt x="13538" y="10182"/>
                  <a:pt x="13549" y="10159"/>
                  <a:pt x="13561" y="10135"/>
                </a:cubicBezTo>
                <a:lnTo>
                  <a:pt x="13561" y="10135"/>
                </a:lnTo>
                <a:cubicBezTo>
                  <a:pt x="13555" y="10141"/>
                  <a:pt x="13552" y="10142"/>
                  <a:pt x="13548" y="10142"/>
                </a:cubicBezTo>
                <a:cubicBezTo>
                  <a:pt x="13545" y="10142"/>
                  <a:pt x="13542" y="10141"/>
                  <a:pt x="13538" y="10141"/>
                </a:cubicBezTo>
                <a:cubicBezTo>
                  <a:pt x="13529" y="10141"/>
                  <a:pt x="13514" y="10147"/>
                  <a:pt x="13478" y="10182"/>
                </a:cubicBezTo>
                <a:lnTo>
                  <a:pt x="13514" y="10123"/>
                </a:lnTo>
                <a:cubicBezTo>
                  <a:pt x="13514" y="10118"/>
                  <a:pt x="13511" y="10116"/>
                  <a:pt x="13507" y="10116"/>
                </a:cubicBezTo>
                <a:cubicBezTo>
                  <a:pt x="13484" y="10116"/>
                  <a:pt x="13403" y="10186"/>
                  <a:pt x="13386" y="10186"/>
                </a:cubicBezTo>
                <a:cubicBezTo>
                  <a:pt x="13384" y="10186"/>
                  <a:pt x="13383" y="10185"/>
                  <a:pt x="13383" y="10182"/>
                </a:cubicBezTo>
                <a:cubicBezTo>
                  <a:pt x="13430" y="10147"/>
                  <a:pt x="13442" y="10111"/>
                  <a:pt x="13490" y="10099"/>
                </a:cubicBezTo>
                <a:cubicBezTo>
                  <a:pt x="13483" y="10092"/>
                  <a:pt x="13480" y="10085"/>
                  <a:pt x="13474" y="10085"/>
                </a:cubicBezTo>
                <a:cubicBezTo>
                  <a:pt x="13470" y="10085"/>
                  <a:pt x="13464" y="10089"/>
                  <a:pt x="13454" y="10099"/>
                </a:cubicBezTo>
                <a:cubicBezTo>
                  <a:pt x="13458" y="10095"/>
                  <a:pt x="13459" y="10093"/>
                  <a:pt x="13458" y="10093"/>
                </a:cubicBezTo>
                <a:cubicBezTo>
                  <a:pt x="13454" y="10093"/>
                  <a:pt x="13426" y="10111"/>
                  <a:pt x="13417" y="10111"/>
                </a:cubicBezTo>
                <a:cubicBezTo>
                  <a:pt x="13413" y="10111"/>
                  <a:pt x="13413" y="10108"/>
                  <a:pt x="13418" y="10099"/>
                </a:cubicBezTo>
                <a:lnTo>
                  <a:pt x="13418" y="10099"/>
                </a:lnTo>
                <a:cubicBezTo>
                  <a:pt x="13408" y="10109"/>
                  <a:pt x="13372" y="10137"/>
                  <a:pt x="13361" y="10137"/>
                </a:cubicBezTo>
                <a:cubicBezTo>
                  <a:pt x="13360" y="10137"/>
                  <a:pt x="13359" y="10136"/>
                  <a:pt x="13359" y="10135"/>
                </a:cubicBezTo>
                <a:cubicBezTo>
                  <a:pt x="13370" y="10124"/>
                  <a:pt x="13371" y="10123"/>
                  <a:pt x="13371" y="10123"/>
                </a:cubicBezTo>
                <a:lnTo>
                  <a:pt x="13371" y="10123"/>
                </a:lnTo>
                <a:cubicBezTo>
                  <a:pt x="13359" y="10135"/>
                  <a:pt x="13347" y="10135"/>
                  <a:pt x="13311" y="10182"/>
                </a:cubicBezTo>
                <a:cubicBezTo>
                  <a:pt x="13407" y="10051"/>
                  <a:pt x="13252" y="10135"/>
                  <a:pt x="13335" y="10016"/>
                </a:cubicBezTo>
                <a:cubicBezTo>
                  <a:pt x="13311" y="10016"/>
                  <a:pt x="13276" y="10016"/>
                  <a:pt x="13264" y="10004"/>
                </a:cubicBezTo>
                <a:cubicBezTo>
                  <a:pt x="13276" y="9992"/>
                  <a:pt x="13288" y="9992"/>
                  <a:pt x="13288" y="9992"/>
                </a:cubicBezTo>
                <a:cubicBezTo>
                  <a:pt x="13289" y="9985"/>
                  <a:pt x="13288" y="9982"/>
                  <a:pt x="13284" y="9982"/>
                </a:cubicBezTo>
                <a:cubicBezTo>
                  <a:pt x="13268" y="9982"/>
                  <a:pt x="13207" y="10042"/>
                  <a:pt x="13193" y="10042"/>
                </a:cubicBezTo>
                <a:cubicBezTo>
                  <a:pt x="13189" y="10042"/>
                  <a:pt x="13188" y="10038"/>
                  <a:pt x="13192" y="10028"/>
                </a:cubicBezTo>
                <a:cubicBezTo>
                  <a:pt x="13216" y="9998"/>
                  <a:pt x="13225" y="9995"/>
                  <a:pt x="13231" y="9995"/>
                </a:cubicBezTo>
                <a:cubicBezTo>
                  <a:pt x="13232" y="9995"/>
                  <a:pt x="13234" y="9995"/>
                  <a:pt x="13235" y="9995"/>
                </a:cubicBezTo>
                <a:cubicBezTo>
                  <a:pt x="13239" y="9995"/>
                  <a:pt x="13243" y="9993"/>
                  <a:pt x="13252" y="9980"/>
                </a:cubicBezTo>
                <a:cubicBezTo>
                  <a:pt x="13294" y="9933"/>
                  <a:pt x="13296" y="9923"/>
                  <a:pt x="13286" y="9923"/>
                </a:cubicBezTo>
                <a:cubicBezTo>
                  <a:pt x="13278" y="9923"/>
                  <a:pt x="13264" y="9929"/>
                  <a:pt x="13256" y="9929"/>
                </a:cubicBezTo>
                <a:cubicBezTo>
                  <a:pt x="13247" y="9929"/>
                  <a:pt x="13245" y="9923"/>
                  <a:pt x="13264" y="9897"/>
                </a:cubicBezTo>
                <a:lnTo>
                  <a:pt x="13276" y="9897"/>
                </a:lnTo>
                <a:cubicBezTo>
                  <a:pt x="13287" y="9878"/>
                  <a:pt x="13284" y="9872"/>
                  <a:pt x="13275" y="9872"/>
                </a:cubicBezTo>
                <a:cubicBezTo>
                  <a:pt x="13260" y="9872"/>
                  <a:pt x="13225" y="9890"/>
                  <a:pt x="13211" y="9890"/>
                </a:cubicBezTo>
                <a:cubicBezTo>
                  <a:pt x="13207" y="9890"/>
                  <a:pt x="13204" y="9888"/>
                  <a:pt x="13204" y="9885"/>
                </a:cubicBezTo>
                <a:cubicBezTo>
                  <a:pt x="13204" y="9885"/>
                  <a:pt x="13216" y="9885"/>
                  <a:pt x="13216" y="9873"/>
                </a:cubicBezTo>
                <a:lnTo>
                  <a:pt x="13216" y="9873"/>
                </a:lnTo>
                <a:cubicBezTo>
                  <a:pt x="13146" y="9919"/>
                  <a:pt x="13111" y="9920"/>
                  <a:pt x="13076" y="9921"/>
                </a:cubicBezTo>
                <a:lnTo>
                  <a:pt x="13076" y="9921"/>
                </a:lnTo>
                <a:cubicBezTo>
                  <a:pt x="13065" y="9928"/>
                  <a:pt x="13056" y="9932"/>
                  <a:pt x="13049" y="9932"/>
                </a:cubicBezTo>
                <a:cubicBezTo>
                  <a:pt x="13073" y="9909"/>
                  <a:pt x="13085" y="9873"/>
                  <a:pt x="13133" y="9825"/>
                </a:cubicBezTo>
                <a:lnTo>
                  <a:pt x="13157" y="9825"/>
                </a:lnTo>
                <a:cubicBezTo>
                  <a:pt x="13180" y="9797"/>
                  <a:pt x="13181" y="9789"/>
                  <a:pt x="13174" y="9789"/>
                </a:cubicBezTo>
                <a:cubicBezTo>
                  <a:pt x="13165" y="9789"/>
                  <a:pt x="13142" y="9803"/>
                  <a:pt x="13135" y="9803"/>
                </a:cubicBezTo>
                <a:cubicBezTo>
                  <a:pt x="13133" y="9803"/>
                  <a:pt x="13133" y="9803"/>
                  <a:pt x="13133" y="9801"/>
                </a:cubicBezTo>
                <a:lnTo>
                  <a:pt x="13168" y="9778"/>
                </a:lnTo>
                <a:cubicBezTo>
                  <a:pt x="13167" y="9777"/>
                  <a:pt x="13164" y="9776"/>
                  <a:pt x="13162" y="9776"/>
                </a:cubicBezTo>
                <a:cubicBezTo>
                  <a:pt x="13137" y="9776"/>
                  <a:pt x="13082" y="9818"/>
                  <a:pt x="13059" y="9818"/>
                </a:cubicBezTo>
                <a:cubicBezTo>
                  <a:pt x="13054" y="9818"/>
                  <a:pt x="13051" y="9817"/>
                  <a:pt x="13049" y="9813"/>
                </a:cubicBezTo>
                <a:lnTo>
                  <a:pt x="13026" y="9837"/>
                </a:lnTo>
                <a:cubicBezTo>
                  <a:pt x="13008" y="9850"/>
                  <a:pt x="13000" y="9854"/>
                  <a:pt x="12996" y="9854"/>
                </a:cubicBezTo>
                <a:cubicBezTo>
                  <a:pt x="12987" y="9854"/>
                  <a:pt x="13024" y="9814"/>
                  <a:pt x="13019" y="9814"/>
                </a:cubicBezTo>
                <a:cubicBezTo>
                  <a:pt x="13017" y="9814"/>
                  <a:pt x="13012" y="9817"/>
                  <a:pt x="13002" y="9825"/>
                </a:cubicBezTo>
                <a:lnTo>
                  <a:pt x="13073" y="9754"/>
                </a:lnTo>
                <a:cubicBezTo>
                  <a:pt x="13049" y="9754"/>
                  <a:pt x="12966" y="9790"/>
                  <a:pt x="12942" y="9790"/>
                </a:cubicBezTo>
                <a:cubicBezTo>
                  <a:pt x="13002" y="9742"/>
                  <a:pt x="13049" y="9730"/>
                  <a:pt x="13097" y="9706"/>
                </a:cubicBezTo>
                <a:cubicBezTo>
                  <a:pt x="13092" y="9706"/>
                  <a:pt x="13086" y="9704"/>
                  <a:pt x="13077" y="9704"/>
                </a:cubicBezTo>
                <a:cubicBezTo>
                  <a:pt x="13069" y="9704"/>
                  <a:pt x="13059" y="9706"/>
                  <a:pt x="13047" y="9713"/>
                </a:cubicBezTo>
                <a:lnTo>
                  <a:pt x="13047" y="9713"/>
                </a:lnTo>
                <a:cubicBezTo>
                  <a:pt x="13048" y="9713"/>
                  <a:pt x="13049" y="9715"/>
                  <a:pt x="13049" y="9718"/>
                </a:cubicBezTo>
                <a:cubicBezTo>
                  <a:pt x="12997" y="9753"/>
                  <a:pt x="12964" y="9775"/>
                  <a:pt x="12945" y="9775"/>
                </a:cubicBezTo>
                <a:cubicBezTo>
                  <a:pt x="12938" y="9775"/>
                  <a:pt x="12934" y="9772"/>
                  <a:pt x="12930" y="9766"/>
                </a:cubicBezTo>
                <a:cubicBezTo>
                  <a:pt x="13073" y="9635"/>
                  <a:pt x="12930" y="9694"/>
                  <a:pt x="13026" y="9575"/>
                </a:cubicBezTo>
                <a:lnTo>
                  <a:pt x="13026" y="9575"/>
                </a:lnTo>
                <a:cubicBezTo>
                  <a:pt x="13016" y="9578"/>
                  <a:pt x="13009" y="9579"/>
                  <a:pt x="13003" y="9579"/>
                </a:cubicBezTo>
                <a:cubicBezTo>
                  <a:pt x="12954" y="9579"/>
                  <a:pt x="12997" y="9501"/>
                  <a:pt x="12954" y="9480"/>
                </a:cubicBezTo>
                <a:lnTo>
                  <a:pt x="12954" y="9480"/>
                </a:lnTo>
                <a:cubicBezTo>
                  <a:pt x="12913" y="9531"/>
                  <a:pt x="12905" y="9538"/>
                  <a:pt x="12901" y="9538"/>
                </a:cubicBezTo>
                <a:cubicBezTo>
                  <a:pt x="12899" y="9538"/>
                  <a:pt x="12898" y="9537"/>
                  <a:pt x="12896" y="9537"/>
                </a:cubicBezTo>
                <a:cubicBezTo>
                  <a:pt x="12891" y="9537"/>
                  <a:pt x="12879" y="9544"/>
                  <a:pt x="12835" y="9587"/>
                </a:cubicBezTo>
                <a:cubicBezTo>
                  <a:pt x="12823" y="9587"/>
                  <a:pt x="12823" y="9587"/>
                  <a:pt x="12823" y="9575"/>
                </a:cubicBezTo>
                <a:lnTo>
                  <a:pt x="12871" y="9492"/>
                </a:lnTo>
                <a:cubicBezTo>
                  <a:pt x="12907" y="9456"/>
                  <a:pt x="12907" y="9468"/>
                  <a:pt x="12930" y="9444"/>
                </a:cubicBezTo>
                <a:cubicBezTo>
                  <a:pt x="12930" y="9420"/>
                  <a:pt x="12978" y="9397"/>
                  <a:pt x="12990" y="9349"/>
                </a:cubicBezTo>
                <a:lnTo>
                  <a:pt x="12990" y="9349"/>
                </a:lnTo>
                <a:cubicBezTo>
                  <a:pt x="12966" y="9381"/>
                  <a:pt x="12948" y="9397"/>
                  <a:pt x="12941" y="9397"/>
                </a:cubicBezTo>
                <a:cubicBezTo>
                  <a:pt x="12938" y="9397"/>
                  <a:pt x="12938" y="9393"/>
                  <a:pt x="12942" y="9385"/>
                </a:cubicBezTo>
                <a:lnTo>
                  <a:pt x="12942" y="9385"/>
                </a:lnTo>
                <a:lnTo>
                  <a:pt x="12895" y="9444"/>
                </a:lnTo>
                <a:cubicBezTo>
                  <a:pt x="12886" y="9448"/>
                  <a:pt x="12880" y="9450"/>
                  <a:pt x="12876" y="9450"/>
                </a:cubicBezTo>
                <a:cubicBezTo>
                  <a:pt x="12848" y="9450"/>
                  <a:pt x="12935" y="9364"/>
                  <a:pt x="12916" y="9364"/>
                </a:cubicBezTo>
                <a:cubicBezTo>
                  <a:pt x="12913" y="9364"/>
                  <a:pt x="12906" y="9366"/>
                  <a:pt x="12895" y="9373"/>
                </a:cubicBezTo>
                <a:lnTo>
                  <a:pt x="12942" y="9337"/>
                </a:lnTo>
                <a:lnTo>
                  <a:pt x="12942" y="9337"/>
                </a:lnTo>
                <a:cubicBezTo>
                  <a:pt x="12938" y="9339"/>
                  <a:pt x="12934" y="9339"/>
                  <a:pt x="12930" y="9339"/>
                </a:cubicBezTo>
                <a:cubicBezTo>
                  <a:pt x="12917" y="9339"/>
                  <a:pt x="12905" y="9332"/>
                  <a:pt x="12888" y="9332"/>
                </a:cubicBezTo>
                <a:cubicBezTo>
                  <a:pt x="12869" y="9332"/>
                  <a:pt x="12843" y="9340"/>
                  <a:pt x="12799" y="9373"/>
                </a:cubicBezTo>
                <a:cubicBezTo>
                  <a:pt x="12811" y="9361"/>
                  <a:pt x="12835" y="9325"/>
                  <a:pt x="12847" y="9325"/>
                </a:cubicBezTo>
                <a:cubicBezTo>
                  <a:pt x="12844" y="9317"/>
                  <a:pt x="12835" y="9315"/>
                  <a:pt x="12822" y="9315"/>
                </a:cubicBezTo>
                <a:cubicBezTo>
                  <a:pt x="12800" y="9315"/>
                  <a:pt x="12768" y="9323"/>
                  <a:pt x="12746" y="9323"/>
                </a:cubicBezTo>
                <a:cubicBezTo>
                  <a:pt x="12726" y="9323"/>
                  <a:pt x="12715" y="9316"/>
                  <a:pt x="12728" y="9289"/>
                </a:cubicBezTo>
                <a:lnTo>
                  <a:pt x="12764" y="9266"/>
                </a:lnTo>
                <a:cubicBezTo>
                  <a:pt x="12756" y="9266"/>
                  <a:pt x="12732" y="9282"/>
                  <a:pt x="12724" y="9282"/>
                </a:cubicBezTo>
                <a:cubicBezTo>
                  <a:pt x="12720" y="9282"/>
                  <a:pt x="12720" y="9278"/>
                  <a:pt x="12728" y="9266"/>
                </a:cubicBezTo>
                <a:cubicBezTo>
                  <a:pt x="12740" y="9254"/>
                  <a:pt x="12751" y="9242"/>
                  <a:pt x="12752" y="9242"/>
                </a:cubicBezTo>
                <a:lnTo>
                  <a:pt x="12752" y="9242"/>
                </a:lnTo>
                <a:cubicBezTo>
                  <a:pt x="12743" y="9250"/>
                  <a:pt x="12718" y="9264"/>
                  <a:pt x="12707" y="9264"/>
                </a:cubicBezTo>
                <a:cubicBezTo>
                  <a:pt x="12702" y="9264"/>
                  <a:pt x="12700" y="9261"/>
                  <a:pt x="12704" y="9254"/>
                </a:cubicBezTo>
                <a:lnTo>
                  <a:pt x="12740" y="9230"/>
                </a:lnTo>
                <a:cubicBezTo>
                  <a:pt x="12743" y="9216"/>
                  <a:pt x="12737" y="9210"/>
                  <a:pt x="12727" y="9210"/>
                </a:cubicBezTo>
                <a:cubicBezTo>
                  <a:pt x="12697" y="9210"/>
                  <a:pt x="12625" y="9255"/>
                  <a:pt x="12592" y="9255"/>
                </a:cubicBezTo>
                <a:cubicBezTo>
                  <a:pt x="12590" y="9255"/>
                  <a:pt x="12587" y="9254"/>
                  <a:pt x="12585" y="9254"/>
                </a:cubicBezTo>
                <a:cubicBezTo>
                  <a:pt x="12668" y="9182"/>
                  <a:pt x="12668" y="9135"/>
                  <a:pt x="12680" y="9111"/>
                </a:cubicBezTo>
                <a:lnTo>
                  <a:pt x="12692" y="9099"/>
                </a:lnTo>
                <a:cubicBezTo>
                  <a:pt x="12686" y="9089"/>
                  <a:pt x="12674" y="9086"/>
                  <a:pt x="12659" y="9086"/>
                </a:cubicBezTo>
                <a:cubicBezTo>
                  <a:pt x="12619" y="9086"/>
                  <a:pt x="12557" y="9111"/>
                  <a:pt x="12514" y="9111"/>
                </a:cubicBezTo>
                <a:cubicBezTo>
                  <a:pt x="12585" y="9016"/>
                  <a:pt x="12502" y="9016"/>
                  <a:pt x="12526" y="8944"/>
                </a:cubicBezTo>
                <a:lnTo>
                  <a:pt x="12526" y="8944"/>
                </a:lnTo>
                <a:cubicBezTo>
                  <a:pt x="12514" y="8968"/>
                  <a:pt x="12454" y="9004"/>
                  <a:pt x="12442" y="9004"/>
                </a:cubicBezTo>
                <a:cubicBezTo>
                  <a:pt x="12444" y="9002"/>
                  <a:pt x="12444" y="9002"/>
                  <a:pt x="12443" y="9002"/>
                </a:cubicBezTo>
                <a:cubicBezTo>
                  <a:pt x="12439" y="9002"/>
                  <a:pt x="12425" y="9008"/>
                  <a:pt x="12417" y="9008"/>
                </a:cubicBezTo>
                <a:cubicBezTo>
                  <a:pt x="12409" y="9008"/>
                  <a:pt x="12410" y="9001"/>
                  <a:pt x="12442" y="8968"/>
                </a:cubicBezTo>
                <a:lnTo>
                  <a:pt x="12442" y="8980"/>
                </a:lnTo>
                <a:cubicBezTo>
                  <a:pt x="12526" y="8908"/>
                  <a:pt x="12490" y="8908"/>
                  <a:pt x="12478" y="8897"/>
                </a:cubicBezTo>
                <a:lnTo>
                  <a:pt x="12478" y="8897"/>
                </a:lnTo>
                <a:lnTo>
                  <a:pt x="12371" y="8980"/>
                </a:lnTo>
                <a:cubicBezTo>
                  <a:pt x="12502" y="8825"/>
                  <a:pt x="12252" y="8956"/>
                  <a:pt x="12383" y="8825"/>
                </a:cubicBezTo>
                <a:lnTo>
                  <a:pt x="12383" y="8825"/>
                </a:lnTo>
                <a:cubicBezTo>
                  <a:pt x="12347" y="8837"/>
                  <a:pt x="12335" y="8837"/>
                  <a:pt x="12311" y="8849"/>
                </a:cubicBezTo>
                <a:lnTo>
                  <a:pt x="12359" y="8801"/>
                </a:lnTo>
                <a:cubicBezTo>
                  <a:pt x="12359" y="8766"/>
                  <a:pt x="12359" y="8754"/>
                  <a:pt x="12323" y="8742"/>
                </a:cubicBezTo>
                <a:lnTo>
                  <a:pt x="12371" y="8718"/>
                </a:lnTo>
                <a:cubicBezTo>
                  <a:pt x="12370" y="8716"/>
                  <a:pt x="12368" y="8715"/>
                  <a:pt x="12365" y="8715"/>
                </a:cubicBezTo>
                <a:cubicBezTo>
                  <a:pt x="12335" y="8715"/>
                  <a:pt x="12203" y="8826"/>
                  <a:pt x="12182" y="8826"/>
                </a:cubicBezTo>
                <a:cubicBezTo>
                  <a:pt x="12181" y="8826"/>
                  <a:pt x="12181" y="8826"/>
                  <a:pt x="12180" y="8825"/>
                </a:cubicBezTo>
                <a:lnTo>
                  <a:pt x="12264" y="8754"/>
                </a:lnTo>
                <a:cubicBezTo>
                  <a:pt x="12244" y="8734"/>
                  <a:pt x="12281" y="8674"/>
                  <a:pt x="12241" y="8674"/>
                </a:cubicBezTo>
                <a:cubicBezTo>
                  <a:pt x="12232" y="8674"/>
                  <a:pt x="12220" y="8676"/>
                  <a:pt x="12204" y="8682"/>
                </a:cubicBezTo>
                <a:cubicBezTo>
                  <a:pt x="12216" y="8670"/>
                  <a:pt x="12240" y="8658"/>
                  <a:pt x="12240" y="8658"/>
                </a:cubicBezTo>
                <a:cubicBezTo>
                  <a:pt x="12240" y="8651"/>
                  <a:pt x="12249" y="8616"/>
                  <a:pt x="12230" y="8616"/>
                </a:cubicBezTo>
                <a:cubicBezTo>
                  <a:pt x="12219" y="8616"/>
                  <a:pt x="12197" y="8630"/>
                  <a:pt x="12156" y="8670"/>
                </a:cubicBezTo>
                <a:cubicBezTo>
                  <a:pt x="12190" y="8637"/>
                  <a:pt x="12189" y="8627"/>
                  <a:pt x="12175" y="8627"/>
                </a:cubicBezTo>
                <a:cubicBezTo>
                  <a:pt x="12158" y="8627"/>
                  <a:pt x="12122" y="8640"/>
                  <a:pt x="12097" y="8647"/>
                </a:cubicBezTo>
                <a:lnTo>
                  <a:pt x="12156" y="8611"/>
                </a:lnTo>
                <a:lnTo>
                  <a:pt x="12156" y="8611"/>
                </a:lnTo>
                <a:cubicBezTo>
                  <a:pt x="12073" y="8658"/>
                  <a:pt x="12061" y="8670"/>
                  <a:pt x="12025" y="8670"/>
                </a:cubicBezTo>
                <a:cubicBezTo>
                  <a:pt x="12025" y="8658"/>
                  <a:pt x="12049" y="8647"/>
                  <a:pt x="12061" y="8647"/>
                </a:cubicBezTo>
                <a:cubicBezTo>
                  <a:pt x="12061" y="8642"/>
                  <a:pt x="12059" y="8641"/>
                  <a:pt x="12055" y="8641"/>
                </a:cubicBezTo>
                <a:cubicBezTo>
                  <a:pt x="12044" y="8641"/>
                  <a:pt x="12018" y="8658"/>
                  <a:pt x="12011" y="8658"/>
                </a:cubicBezTo>
                <a:cubicBezTo>
                  <a:pt x="12008" y="8658"/>
                  <a:pt x="12008" y="8655"/>
                  <a:pt x="12014" y="8647"/>
                </a:cubicBezTo>
                <a:lnTo>
                  <a:pt x="12049" y="8623"/>
                </a:lnTo>
                <a:cubicBezTo>
                  <a:pt x="12049" y="8615"/>
                  <a:pt x="12047" y="8613"/>
                  <a:pt x="12043" y="8613"/>
                </a:cubicBezTo>
                <a:cubicBezTo>
                  <a:pt x="12034" y="8613"/>
                  <a:pt x="12018" y="8626"/>
                  <a:pt x="12002" y="8635"/>
                </a:cubicBezTo>
                <a:cubicBezTo>
                  <a:pt x="11991" y="8624"/>
                  <a:pt x="11999" y="8614"/>
                  <a:pt x="12001" y="8596"/>
                </a:cubicBezTo>
                <a:lnTo>
                  <a:pt x="12001" y="8596"/>
                </a:lnTo>
                <a:cubicBezTo>
                  <a:pt x="12000" y="8599"/>
                  <a:pt x="11997" y="8599"/>
                  <a:pt x="11990" y="8599"/>
                </a:cubicBezTo>
                <a:cubicBezTo>
                  <a:pt x="12002" y="8587"/>
                  <a:pt x="12014" y="8575"/>
                  <a:pt x="12025" y="8563"/>
                </a:cubicBezTo>
                <a:lnTo>
                  <a:pt x="12025" y="8563"/>
                </a:lnTo>
                <a:cubicBezTo>
                  <a:pt x="11998" y="8581"/>
                  <a:pt x="11964" y="8607"/>
                  <a:pt x="11954" y="8607"/>
                </a:cubicBezTo>
                <a:cubicBezTo>
                  <a:pt x="11952" y="8607"/>
                  <a:pt x="11951" y="8604"/>
                  <a:pt x="11954" y="8599"/>
                </a:cubicBezTo>
                <a:cubicBezTo>
                  <a:pt x="11978" y="8587"/>
                  <a:pt x="11990" y="8575"/>
                  <a:pt x="12002" y="8575"/>
                </a:cubicBezTo>
                <a:cubicBezTo>
                  <a:pt x="12002" y="8551"/>
                  <a:pt x="12002" y="8551"/>
                  <a:pt x="11990" y="8551"/>
                </a:cubicBezTo>
                <a:cubicBezTo>
                  <a:pt x="11990" y="8539"/>
                  <a:pt x="11978" y="8539"/>
                  <a:pt x="11978" y="8539"/>
                </a:cubicBezTo>
                <a:lnTo>
                  <a:pt x="11942" y="8551"/>
                </a:lnTo>
                <a:cubicBezTo>
                  <a:pt x="11942" y="8551"/>
                  <a:pt x="11942" y="8539"/>
                  <a:pt x="11954" y="8539"/>
                </a:cubicBezTo>
                <a:cubicBezTo>
                  <a:pt x="11954" y="8527"/>
                  <a:pt x="11954" y="8527"/>
                  <a:pt x="11966" y="8527"/>
                </a:cubicBezTo>
                <a:cubicBezTo>
                  <a:pt x="11978" y="8516"/>
                  <a:pt x="11978" y="8516"/>
                  <a:pt x="11978" y="8504"/>
                </a:cubicBezTo>
                <a:cubicBezTo>
                  <a:pt x="11990" y="8527"/>
                  <a:pt x="12002" y="8539"/>
                  <a:pt x="12002" y="8539"/>
                </a:cubicBezTo>
                <a:cubicBezTo>
                  <a:pt x="12049" y="8504"/>
                  <a:pt x="12049" y="8480"/>
                  <a:pt x="12133" y="8432"/>
                </a:cubicBezTo>
                <a:lnTo>
                  <a:pt x="12133" y="8432"/>
                </a:lnTo>
                <a:cubicBezTo>
                  <a:pt x="12097" y="8450"/>
                  <a:pt x="12029" y="8481"/>
                  <a:pt x="12006" y="8481"/>
                </a:cubicBezTo>
                <a:cubicBezTo>
                  <a:pt x="11998" y="8481"/>
                  <a:pt x="11996" y="8477"/>
                  <a:pt x="12002" y="8468"/>
                </a:cubicBezTo>
                <a:cubicBezTo>
                  <a:pt x="12002" y="8468"/>
                  <a:pt x="12002" y="8468"/>
                  <a:pt x="12014" y="8456"/>
                </a:cubicBezTo>
                <a:lnTo>
                  <a:pt x="12025" y="8456"/>
                </a:lnTo>
                <a:cubicBezTo>
                  <a:pt x="12025" y="8450"/>
                  <a:pt x="12022" y="8447"/>
                  <a:pt x="12018" y="8447"/>
                </a:cubicBezTo>
                <a:cubicBezTo>
                  <a:pt x="12014" y="8447"/>
                  <a:pt x="12008" y="8450"/>
                  <a:pt x="12002" y="8456"/>
                </a:cubicBezTo>
                <a:cubicBezTo>
                  <a:pt x="12014" y="8444"/>
                  <a:pt x="12014" y="8432"/>
                  <a:pt x="12014" y="8432"/>
                </a:cubicBezTo>
                <a:cubicBezTo>
                  <a:pt x="12014" y="8432"/>
                  <a:pt x="12014" y="8424"/>
                  <a:pt x="12006" y="8421"/>
                </a:cubicBezTo>
                <a:lnTo>
                  <a:pt x="12006" y="8421"/>
                </a:lnTo>
                <a:cubicBezTo>
                  <a:pt x="12013" y="8418"/>
                  <a:pt x="12019" y="8415"/>
                  <a:pt x="12025" y="8408"/>
                </a:cubicBezTo>
                <a:cubicBezTo>
                  <a:pt x="12037" y="8408"/>
                  <a:pt x="12025" y="8420"/>
                  <a:pt x="12014" y="8432"/>
                </a:cubicBezTo>
                <a:cubicBezTo>
                  <a:pt x="12061" y="8397"/>
                  <a:pt x="12025" y="8397"/>
                  <a:pt x="12025" y="8385"/>
                </a:cubicBezTo>
                <a:lnTo>
                  <a:pt x="12025" y="8385"/>
                </a:lnTo>
                <a:cubicBezTo>
                  <a:pt x="11966" y="8432"/>
                  <a:pt x="11966" y="8420"/>
                  <a:pt x="11930" y="8456"/>
                </a:cubicBezTo>
                <a:lnTo>
                  <a:pt x="11942" y="8456"/>
                </a:lnTo>
                <a:cubicBezTo>
                  <a:pt x="11954" y="8468"/>
                  <a:pt x="11954" y="8468"/>
                  <a:pt x="11954" y="8468"/>
                </a:cubicBezTo>
                <a:cubicBezTo>
                  <a:pt x="11941" y="8481"/>
                  <a:pt x="11924" y="8491"/>
                  <a:pt x="11918" y="8491"/>
                </a:cubicBezTo>
                <a:cubicBezTo>
                  <a:pt x="11912" y="8491"/>
                  <a:pt x="11914" y="8484"/>
                  <a:pt x="11930" y="8468"/>
                </a:cubicBezTo>
                <a:lnTo>
                  <a:pt x="11930" y="8468"/>
                </a:lnTo>
                <a:cubicBezTo>
                  <a:pt x="11894" y="8492"/>
                  <a:pt x="11883" y="8504"/>
                  <a:pt x="11859" y="8516"/>
                </a:cubicBezTo>
                <a:cubicBezTo>
                  <a:pt x="11859" y="8504"/>
                  <a:pt x="11847" y="8504"/>
                  <a:pt x="11847" y="8504"/>
                </a:cubicBezTo>
                <a:cubicBezTo>
                  <a:pt x="11906" y="8456"/>
                  <a:pt x="11942" y="8408"/>
                  <a:pt x="11978" y="8373"/>
                </a:cubicBezTo>
                <a:cubicBezTo>
                  <a:pt x="11954" y="8373"/>
                  <a:pt x="11941" y="8367"/>
                  <a:pt x="11917" y="8367"/>
                </a:cubicBezTo>
                <a:cubicBezTo>
                  <a:pt x="11905" y="8367"/>
                  <a:pt x="11891" y="8369"/>
                  <a:pt x="11871" y="8373"/>
                </a:cubicBezTo>
                <a:cubicBezTo>
                  <a:pt x="11871" y="8373"/>
                  <a:pt x="11859" y="8373"/>
                  <a:pt x="11859" y="8361"/>
                </a:cubicBezTo>
                <a:cubicBezTo>
                  <a:pt x="11859" y="8361"/>
                  <a:pt x="11870" y="8361"/>
                  <a:pt x="11882" y="8349"/>
                </a:cubicBezTo>
                <a:lnTo>
                  <a:pt x="11882" y="8349"/>
                </a:lnTo>
                <a:cubicBezTo>
                  <a:pt x="11876" y="8355"/>
                  <a:pt x="11871" y="8358"/>
                  <a:pt x="11866" y="8358"/>
                </a:cubicBezTo>
                <a:cubicBezTo>
                  <a:pt x="11862" y="8358"/>
                  <a:pt x="11859" y="8355"/>
                  <a:pt x="11859" y="8349"/>
                </a:cubicBezTo>
                <a:lnTo>
                  <a:pt x="11894" y="8337"/>
                </a:lnTo>
                <a:cubicBezTo>
                  <a:pt x="11894" y="8334"/>
                  <a:pt x="11892" y="8332"/>
                  <a:pt x="11889" y="8332"/>
                </a:cubicBezTo>
                <a:cubicBezTo>
                  <a:pt x="11881" y="8332"/>
                  <a:pt x="11864" y="8340"/>
                  <a:pt x="11847" y="8349"/>
                </a:cubicBezTo>
                <a:cubicBezTo>
                  <a:pt x="11823" y="8349"/>
                  <a:pt x="11811" y="8349"/>
                  <a:pt x="11764" y="8373"/>
                </a:cubicBezTo>
                <a:cubicBezTo>
                  <a:pt x="11764" y="8373"/>
                  <a:pt x="11775" y="8361"/>
                  <a:pt x="11787" y="8361"/>
                </a:cubicBezTo>
                <a:lnTo>
                  <a:pt x="11787" y="8349"/>
                </a:lnTo>
                <a:cubicBezTo>
                  <a:pt x="11811" y="8337"/>
                  <a:pt x="11835" y="8337"/>
                  <a:pt x="11811" y="8325"/>
                </a:cubicBezTo>
                <a:lnTo>
                  <a:pt x="11835" y="8313"/>
                </a:lnTo>
                <a:cubicBezTo>
                  <a:pt x="11863" y="8278"/>
                  <a:pt x="11858" y="8268"/>
                  <a:pt x="11839" y="8268"/>
                </a:cubicBezTo>
                <a:cubicBezTo>
                  <a:pt x="11826" y="8268"/>
                  <a:pt x="11807" y="8273"/>
                  <a:pt x="11787" y="8277"/>
                </a:cubicBezTo>
                <a:lnTo>
                  <a:pt x="11740" y="8277"/>
                </a:lnTo>
                <a:cubicBezTo>
                  <a:pt x="11752" y="8277"/>
                  <a:pt x="11775" y="8254"/>
                  <a:pt x="11787" y="8254"/>
                </a:cubicBezTo>
                <a:cubicBezTo>
                  <a:pt x="11779" y="8246"/>
                  <a:pt x="11793" y="8216"/>
                  <a:pt x="11773" y="8216"/>
                </a:cubicBezTo>
                <a:cubicBezTo>
                  <a:pt x="11764" y="8216"/>
                  <a:pt x="11747" y="8223"/>
                  <a:pt x="11716" y="8242"/>
                </a:cubicBezTo>
                <a:cubicBezTo>
                  <a:pt x="11728" y="8230"/>
                  <a:pt x="11728" y="8230"/>
                  <a:pt x="11728" y="8230"/>
                </a:cubicBezTo>
                <a:cubicBezTo>
                  <a:pt x="11728" y="8218"/>
                  <a:pt x="11716" y="8218"/>
                  <a:pt x="11704" y="8218"/>
                </a:cubicBezTo>
                <a:cubicBezTo>
                  <a:pt x="11704" y="8206"/>
                  <a:pt x="11704" y="8206"/>
                  <a:pt x="11704" y="8194"/>
                </a:cubicBezTo>
                <a:cubicBezTo>
                  <a:pt x="11668" y="8158"/>
                  <a:pt x="11585" y="8146"/>
                  <a:pt x="11656" y="8063"/>
                </a:cubicBezTo>
                <a:cubicBezTo>
                  <a:pt x="11668" y="8051"/>
                  <a:pt x="11656" y="8051"/>
                  <a:pt x="11644" y="8051"/>
                </a:cubicBezTo>
                <a:cubicBezTo>
                  <a:pt x="11652" y="8043"/>
                  <a:pt x="11660" y="8036"/>
                  <a:pt x="11674" y="8028"/>
                </a:cubicBezTo>
                <a:lnTo>
                  <a:pt x="11674" y="8028"/>
                </a:lnTo>
                <a:cubicBezTo>
                  <a:pt x="11656" y="8035"/>
                  <a:pt x="11636" y="8039"/>
                  <a:pt x="11621" y="8039"/>
                </a:cubicBezTo>
                <a:lnTo>
                  <a:pt x="11644" y="8027"/>
                </a:lnTo>
                <a:lnTo>
                  <a:pt x="11573" y="8051"/>
                </a:lnTo>
                <a:cubicBezTo>
                  <a:pt x="11561" y="8051"/>
                  <a:pt x="11561" y="8051"/>
                  <a:pt x="11561" y="8039"/>
                </a:cubicBezTo>
                <a:cubicBezTo>
                  <a:pt x="11561" y="8039"/>
                  <a:pt x="11573" y="8027"/>
                  <a:pt x="11585" y="8027"/>
                </a:cubicBezTo>
                <a:cubicBezTo>
                  <a:pt x="11597" y="8016"/>
                  <a:pt x="11585" y="8016"/>
                  <a:pt x="11573" y="8016"/>
                </a:cubicBezTo>
                <a:cubicBezTo>
                  <a:pt x="11573" y="8016"/>
                  <a:pt x="11585" y="8004"/>
                  <a:pt x="11585" y="8004"/>
                </a:cubicBezTo>
                <a:cubicBezTo>
                  <a:pt x="11616" y="7983"/>
                  <a:pt x="11638" y="7954"/>
                  <a:pt x="11605" y="7954"/>
                </a:cubicBezTo>
                <a:cubicBezTo>
                  <a:pt x="11600" y="7954"/>
                  <a:pt x="11593" y="7954"/>
                  <a:pt x="11585" y="7956"/>
                </a:cubicBezTo>
                <a:lnTo>
                  <a:pt x="11537" y="7980"/>
                </a:lnTo>
                <a:cubicBezTo>
                  <a:pt x="11537" y="7980"/>
                  <a:pt x="11525" y="7968"/>
                  <a:pt x="11525" y="7968"/>
                </a:cubicBezTo>
                <a:cubicBezTo>
                  <a:pt x="11537" y="7956"/>
                  <a:pt x="11537" y="7944"/>
                  <a:pt x="11549" y="7944"/>
                </a:cubicBezTo>
                <a:cubicBezTo>
                  <a:pt x="11549" y="7932"/>
                  <a:pt x="11537" y="7932"/>
                  <a:pt x="11537" y="7932"/>
                </a:cubicBezTo>
                <a:lnTo>
                  <a:pt x="11478" y="7932"/>
                </a:lnTo>
                <a:cubicBezTo>
                  <a:pt x="11502" y="7896"/>
                  <a:pt x="11633" y="7861"/>
                  <a:pt x="11621" y="7837"/>
                </a:cubicBezTo>
                <a:cubicBezTo>
                  <a:pt x="11609" y="7837"/>
                  <a:pt x="11502" y="7849"/>
                  <a:pt x="11478" y="7861"/>
                </a:cubicBezTo>
                <a:cubicBezTo>
                  <a:pt x="11478" y="7873"/>
                  <a:pt x="11454" y="7885"/>
                  <a:pt x="11418" y="7908"/>
                </a:cubicBezTo>
                <a:cubicBezTo>
                  <a:pt x="11406" y="7896"/>
                  <a:pt x="11406" y="7896"/>
                  <a:pt x="11406" y="7896"/>
                </a:cubicBezTo>
                <a:lnTo>
                  <a:pt x="11394" y="7896"/>
                </a:lnTo>
                <a:cubicBezTo>
                  <a:pt x="11394" y="7896"/>
                  <a:pt x="11394" y="7908"/>
                  <a:pt x="11383" y="7908"/>
                </a:cubicBezTo>
                <a:cubicBezTo>
                  <a:pt x="11383" y="7908"/>
                  <a:pt x="11359" y="7908"/>
                  <a:pt x="11347" y="7920"/>
                </a:cubicBezTo>
                <a:lnTo>
                  <a:pt x="11335" y="7920"/>
                </a:lnTo>
                <a:cubicBezTo>
                  <a:pt x="11359" y="7885"/>
                  <a:pt x="11418" y="7885"/>
                  <a:pt x="11394" y="7873"/>
                </a:cubicBezTo>
                <a:lnTo>
                  <a:pt x="11418" y="7861"/>
                </a:lnTo>
                <a:cubicBezTo>
                  <a:pt x="11449" y="7826"/>
                  <a:pt x="11441" y="7817"/>
                  <a:pt x="11418" y="7817"/>
                </a:cubicBezTo>
                <a:cubicBezTo>
                  <a:pt x="11389" y="7817"/>
                  <a:pt x="11334" y="7833"/>
                  <a:pt x="11302" y="7833"/>
                </a:cubicBezTo>
                <a:cubicBezTo>
                  <a:pt x="11276" y="7833"/>
                  <a:pt x="11265" y="7822"/>
                  <a:pt x="11295" y="7784"/>
                </a:cubicBezTo>
                <a:lnTo>
                  <a:pt x="11295" y="7784"/>
                </a:lnTo>
                <a:cubicBezTo>
                  <a:pt x="11291" y="7787"/>
                  <a:pt x="11285" y="7789"/>
                  <a:pt x="11275" y="7789"/>
                </a:cubicBezTo>
                <a:cubicBezTo>
                  <a:pt x="11323" y="7694"/>
                  <a:pt x="11144" y="7718"/>
                  <a:pt x="11228" y="7599"/>
                </a:cubicBezTo>
                <a:cubicBezTo>
                  <a:pt x="11235" y="7591"/>
                  <a:pt x="11234" y="7589"/>
                  <a:pt x="11229" y="7589"/>
                </a:cubicBezTo>
                <a:cubicBezTo>
                  <a:pt x="11216" y="7589"/>
                  <a:pt x="11177" y="7602"/>
                  <a:pt x="11144" y="7611"/>
                </a:cubicBezTo>
                <a:lnTo>
                  <a:pt x="11216" y="7575"/>
                </a:lnTo>
                <a:lnTo>
                  <a:pt x="11121" y="7599"/>
                </a:lnTo>
                <a:cubicBezTo>
                  <a:pt x="11118" y="7599"/>
                  <a:pt x="11116" y="7600"/>
                  <a:pt x="11115" y="7600"/>
                </a:cubicBezTo>
                <a:cubicBezTo>
                  <a:pt x="11082" y="7600"/>
                  <a:pt x="11228" y="7498"/>
                  <a:pt x="11176" y="7498"/>
                </a:cubicBezTo>
                <a:cubicBezTo>
                  <a:pt x="11169" y="7498"/>
                  <a:pt x="11159" y="7500"/>
                  <a:pt x="11144" y="7504"/>
                </a:cubicBezTo>
                <a:lnTo>
                  <a:pt x="11097" y="7527"/>
                </a:lnTo>
                <a:cubicBezTo>
                  <a:pt x="11108" y="7516"/>
                  <a:pt x="11066" y="7515"/>
                  <a:pt x="11102" y="7485"/>
                </a:cubicBezTo>
                <a:lnTo>
                  <a:pt x="11102" y="7485"/>
                </a:lnTo>
                <a:cubicBezTo>
                  <a:pt x="11092" y="7491"/>
                  <a:pt x="11079" y="7497"/>
                  <a:pt x="11077" y="7497"/>
                </a:cubicBezTo>
                <a:cubicBezTo>
                  <a:pt x="11076" y="7497"/>
                  <a:pt x="11078" y="7495"/>
                  <a:pt x="11085" y="7492"/>
                </a:cubicBezTo>
                <a:lnTo>
                  <a:pt x="11121" y="7468"/>
                </a:lnTo>
                <a:lnTo>
                  <a:pt x="11121" y="7468"/>
                </a:lnTo>
                <a:lnTo>
                  <a:pt x="11037" y="7480"/>
                </a:lnTo>
                <a:cubicBezTo>
                  <a:pt x="11061" y="7444"/>
                  <a:pt x="11180" y="7396"/>
                  <a:pt x="11180" y="7373"/>
                </a:cubicBezTo>
                <a:cubicBezTo>
                  <a:pt x="11177" y="7371"/>
                  <a:pt x="11172" y="7370"/>
                  <a:pt x="11166" y="7370"/>
                </a:cubicBezTo>
                <a:cubicBezTo>
                  <a:pt x="11129" y="7370"/>
                  <a:pt x="11047" y="7400"/>
                  <a:pt x="11037" y="7420"/>
                </a:cubicBezTo>
                <a:cubicBezTo>
                  <a:pt x="11037" y="7420"/>
                  <a:pt x="11013" y="7444"/>
                  <a:pt x="10978" y="7456"/>
                </a:cubicBezTo>
                <a:lnTo>
                  <a:pt x="10954" y="7468"/>
                </a:lnTo>
                <a:cubicBezTo>
                  <a:pt x="10847" y="7527"/>
                  <a:pt x="10740" y="7575"/>
                  <a:pt x="10680" y="7646"/>
                </a:cubicBezTo>
                <a:lnTo>
                  <a:pt x="10751" y="7623"/>
                </a:lnTo>
                <a:lnTo>
                  <a:pt x="10713" y="7652"/>
                </a:lnTo>
                <a:lnTo>
                  <a:pt x="10713" y="7652"/>
                </a:lnTo>
                <a:cubicBezTo>
                  <a:pt x="10718" y="7650"/>
                  <a:pt x="10723" y="7648"/>
                  <a:pt x="10728" y="7646"/>
                </a:cubicBezTo>
                <a:lnTo>
                  <a:pt x="10728" y="7646"/>
                </a:lnTo>
                <a:cubicBezTo>
                  <a:pt x="10704" y="7670"/>
                  <a:pt x="10680" y="7682"/>
                  <a:pt x="10680" y="7694"/>
                </a:cubicBezTo>
                <a:lnTo>
                  <a:pt x="10787" y="7646"/>
                </a:lnTo>
                <a:lnTo>
                  <a:pt x="10787" y="7646"/>
                </a:lnTo>
                <a:cubicBezTo>
                  <a:pt x="10740" y="7670"/>
                  <a:pt x="10704" y="7694"/>
                  <a:pt x="10680" y="7706"/>
                </a:cubicBezTo>
                <a:cubicBezTo>
                  <a:pt x="10740" y="7694"/>
                  <a:pt x="10775" y="7646"/>
                  <a:pt x="10811" y="7646"/>
                </a:cubicBezTo>
                <a:cubicBezTo>
                  <a:pt x="10777" y="7672"/>
                  <a:pt x="10749" y="7692"/>
                  <a:pt x="10753" y="7692"/>
                </a:cubicBezTo>
                <a:cubicBezTo>
                  <a:pt x="10755" y="7692"/>
                  <a:pt x="10762" y="7689"/>
                  <a:pt x="10775" y="7682"/>
                </a:cubicBezTo>
                <a:lnTo>
                  <a:pt x="10775" y="7682"/>
                </a:lnTo>
                <a:cubicBezTo>
                  <a:pt x="10750" y="7699"/>
                  <a:pt x="10736" y="7710"/>
                  <a:pt x="10726" y="7715"/>
                </a:cubicBezTo>
                <a:lnTo>
                  <a:pt x="10726" y="7715"/>
                </a:lnTo>
                <a:cubicBezTo>
                  <a:pt x="10729" y="7715"/>
                  <a:pt x="10732" y="7714"/>
                  <a:pt x="10734" y="7714"/>
                </a:cubicBezTo>
                <a:cubicBezTo>
                  <a:pt x="10742" y="7714"/>
                  <a:pt x="10747" y="7717"/>
                  <a:pt x="10756" y="7717"/>
                </a:cubicBezTo>
                <a:cubicBezTo>
                  <a:pt x="10765" y="7717"/>
                  <a:pt x="10777" y="7715"/>
                  <a:pt x="10799" y="7706"/>
                </a:cubicBezTo>
                <a:lnTo>
                  <a:pt x="10799" y="7706"/>
                </a:lnTo>
                <a:cubicBezTo>
                  <a:pt x="10740" y="7742"/>
                  <a:pt x="10835" y="7718"/>
                  <a:pt x="10728" y="7777"/>
                </a:cubicBezTo>
                <a:cubicBezTo>
                  <a:pt x="10747" y="7768"/>
                  <a:pt x="10790" y="7750"/>
                  <a:pt x="10811" y="7750"/>
                </a:cubicBezTo>
                <a:cubicBezTo>
                  <a:pt x="10817" y="7750"/>
                  <a:pt x="10821" y="7751"/>
                  <a:pt x="10823" y="7754"/>
                </a:cubicBezTo>
                <a:cubicBezTo>
                  <a:pt x="10705" y="7797"/>
                  <a:pt x="10810" y="7791"/>
                  <a:pt x="10735" y="7842"/>
                </a:cubicBezTo>
                <a:lnTo>
                  <a:pt x="10735" y="7842"/>
                </a:lnTo>
                <a:cubicBezTo>
                  <a:pt x="10748" y="7837"/>
                  <a:pt x="10758" y="7835"/>
                  <a:pt x="10766" y="7835"/>
                </a:cubicBezTo>
                <a:cubicBezTo>
                  <a:pt x="10776" y="7835"/>
                  <a:pt x="10782" y="7837"/>
                  <a:pt x="10787" y="7837"/>
                </a:cubicBezTo>
                <a:cubicBezTo>
                  <a:pt x="10775" y="7861"/>
                  <a:pt x="10835" y="7849"/>
                  <a:pt x="10787" y="7885"/>
                </a:cubicBezTo>
                <a:lnTo>
                  <a:pt x="10775" y="7885"/>
                </a:lnTo>
                <a:lnTo>
                  <a:pt x="10787" y="7896"/>
                </a:lnTo>
                <a:cubicBezTo>
                  <a:pt x="10775" y="7896"/>
                  <a:pt x="10775" y="7908"/>
                  <a:pt x="10775" y="7908"/>
                </a:cubicBezTo>
                <a:cubicBezTo>
                  <a:pt x="10775" y="7908"/>
                  <a:pt x="10787" y="7896"/>
                  <a:pt x="10799" y="7896"/>
                </a:cubicBezTo>
                <a:lnTo>
                  <a:pt x="10811" y="7908"/>
                </a:lnTo>
                <a:cubicBezTo>
                  <a:pt x="10795" y="7908"/>
                  <a:pt x="10769" y="7919"/>
                  <a:pt x="10756" y="7919"/>
                </a:cubicBezTo>
                <a:cubicBezTo>
                  <a:pt x="10751" y="7919"/>
                  <a:pt x="10749" y="7917"/>
                  <a:pt x="10750" y="7912"/>
                </a:cubicBezTo>
                <a:lnTo>
                  <a:pt x="10750" y="7912"/>
                </a:lnTo>
                <a:cubicBezTo>
                  <a:pt x="10720" y="7991"/>
                  <a:pt x="10858" y="7957"/>
                  <a:pt x="10787" y="8016"/>
                </a:cubicBezTo>
                <a:lnTo>
                  <a:pt x="10775" y="8016"/>
                </a:lnTo>
                <a:cubicBezTo>
                  <a:pt x="10775" y="8019"/>
                  <a:pt x="10777" y="8021"/>
                  <a:pt x="10779" y="8021"/>
                </a:cubicBezTo>
                <a:cubicBezTo>
                  <a:pt x="10783" y="8021"/>
                  <a:pt x="10791" y="8016"/>
                  <a:pt x="10799" y="8016"/>
                </a:cubicBezTo>
                <a:cubicBezTo>
                  <a:pt x="10799" y="8016"/>
                  <a:pt x="10811" y="8027"/>
                  <a:pt x="10811" y="8027"/>
                </a:cubicBezTo>
                <a:cubicBezTo>
                  <a:pt x="10831" y="8027"/>
                  <a:pt x="10896" y="8001"/>
                  <a:pt x="10913" y="8001"/>
                </a:cubicBezTo>
                <a:cubicBezTo>
                  <a:pt x="10916" y="8001"/>
                  <a:pt x="10918" y="8002"/>
                  <a:pt x="10918" y="8004"/>
                </a:cubicBezTo>
                <a:cubicBezTo>
                  <a:pt x="10906" y="8016"/>
                  <a:pt x="10906" y="8016"/>
                  <a:pt x="10882" y="8027"/>
                </a:cubicBezTo>
                <a:cubicBezTo>
                  <a:pt x="10906" y="8016"/>
                  <a:pt x="10918" y="8016"/>
                  <a:pt x="10930" y="8016"/>
                </a:cubicBezTo>
                <a:lnTo>
                  <a:pt x="10799" y="8111"/>
                </a:lnTo>
                <a:lnTo>
                  <a:pt x="10799" y="8111"/>
                </a:lnTo>
                <a:lnTo>
                  <a:pt x="10871" y="8087"/>
                </a:lnTo>
                <a:lnTo>
                  <a:pt x="10871" y="8087"/>
                </a:lnTo>
                <a:cubicBezTo>
                  <a:pt x="10871" y="8087"/>
                  <a:pt x="10871" y="8111"/>
                  <a:pt x="10847" y="8111"/>
                </a:cubicBezTo>
                <a:cubicBezTo>
                  <a:pt x="10858" y="8113"/>
                  <a:pt x="10866" y="8114"/>
                  <a:pt x="10872" y="8114"/>
                </a:cubicBezTo>
                <a:cubicBezTo>
                  <a:pt x="10896" y="8114"/>
                  <a:pt x="10882" y="8097"/>
                  <a:pt x="10930" y="8087"/>
                </a:cubicBezTo>
                <a:cubicBezTo>
                  <a:pt x="10930" y="8087"/>
                  <a:pt x="10930" y="8099"/>
                  <a:pt x="10930" y="8099"/>
                </a:cubicBezTo>
                <a:cubicBezTo>
                  <a:pt x="10918" y="8099"/>
                  <a:pt x="10906" y="8111"/>
                  <a:pt x="10894" y="8123"/>
                </a:cubicBezTo>
                <a:cubicBezTo>
                  <a:pt x="10882" y="8135"/>
                  <a:pt x="10906" y="8135"/>
                  <a:pt x="10918" y="8135"/>
                </a:cubicBezTo>
                <a:cubicBezTo>
                  <a:pt x="10926" y="8158"/>
                  <a:pt x="10944" y="8171"/>
                  <a:pt x="10936" y="8190"/>
                </a:cubicBezTo>
                <a:lnTo>
                  <a:pt x="10936" y="8190"/>
                </a:lnTo>
                <a:cubicBezTo>
                  <a:pt x="10941" y="8185"/>
                  <a:pt x="10949" y="8182"/>
                  <a:pt x="10966" y="8182"/>
                </a:cubicBezTo>
                <a:cubicBezTo>
                  <a:pt x="10954" y="8194"/>
                  <a:pt x="10954" y="8194"/>
                  <a:pt x="10954" y="8206"/>
                </a:cubicBezTo>
                <a:cubicBezTo>
                  <a:pt x="10871" y="8254"/>
                  <a:pt x="11013" y="8218"/>
                  <a:pt x="10966" y="8277"/>
                </a:cubicBezTo>
                <a:cubicBezTo>
                  <a:pt x="10952" y="8283"/>
                  <a:pt x="10942" y="8285"/>
                  <a:pt x="10934" y="8285"/>
                </a:cubicBezTo>
                <a:cubicBezTo>
                  <a:pt x="10923" y="8285"/>
                  <a:pt x="10917" y="8282"/>
                  <a:pt x="10912" y="8282"/>
                </a:cubicBezTo>
                <a:cubicBezTo>
                  <a:pt x="10905" y="8282"/>
                  <a:pt x="10898" y="8287"/>
                  <a:pt x="10882" y="8313"/>
                </a:cubicBezTo>
                <a:cubicBezTo>
                  <a:pt x="10899" y="8308"/>
                  <a:pt x="10910" y="8305"/>
                  <a:pt x="10918" y="8305"/>
                </a:cubicBezTo>
                <a:cubicBezTo>
                  <a:pt x="10960" y="8305"/>
                  <a:pt x="10888" y="8376"/>
                  <a:pt x="10918" y="8397"/>
                </a:cubicBezTo>
                <a:cubicBezTo>
                  <a:pt x="10932" y="8383"/>
                  <a:pt x="10942" y="8377"/>
                  <a:pt x="10950" y="8377"/>
                </a:cubicBezTo>
                <a:cubicBezTo>
                  <a:pt x="10956" y="8377"/>
                  <a:pt x="10961" y="8380"/>
                  <a:pt x="10966" y="8385"/>
                </a:cubicBezTo>
                <a:cubicBezTo>
                  <a:pt x="11002" y="8397"/>
                  <a:pt x="11002" y="8432"/>
                  <a:pt x="11037" y="8444"/>
                </a:cubicBezTo>
                <a:cubicBezTo>
                  <a:pt x="11002" y="8468"/>
                  <a:pt x="11025" y="8551"/>
                  <a:pt x="11013" y="8599"/>
                </a:cubicBezTo>
                <a:lnTo>
                  <a:pt x="11002" y="8611"/>
                </a:lnTo>
                <a:cubicBezTo>
                  <a:pt x="11024" y="8601"/>
                  <a:pt x="11041" y="8598"/>
                  <a:pt x="11054" y="8598"/>
                </a:cubicBezTo>
                <a:cubicBezTo>
                  <a:pt x="11093" y="8598"/>
                  <a:pt x="11106" y="8626"/>
                  <a:pt x="11132" y="8635"/>
                </a:cubicBezTo>
                <a:cubicBezTo>
                  <a:pt x="11085" y="8658"/>
                  <a:pt x="11061" y="8670"/>
                  <a:pt x="11025" y="8670"/>
                </a:cubicBezTo>
                <a:lnTo>
                  <a:pt x="11037" y="8694"/>
                </a:lnTo>
                <a:cubicBezTo>
                  <a:pt x="11055" y="8688"/>
                  <a:pt x="11067" y="8685"/>
                  <a:pt x="11077" y="8685"/>
                </a:cubicBezTo>
                <a:cubicBezTo>
                  <a:pt x="11088" y="8685"/>
                  <a:pt x="11097" y="8688"/>
                  <a:pt x="11109" y="8694"/>
                </a:cubicBezTo>
                <a:lnTo>
                  <a:pt x="11037" y="8718"/>
                </a:lnTo>
                <a:cubicBezTo>
                  <a:pt x="11073" y="8754"/>
                  <a:pt x="11156" y="8754"/>
                  <a:pt x="11144" y="8825"/>
                </a:cubicBezTo>
                <a:cubicBezTo>
                  <a:pt x="11200" y="8792"/>
                  <a:pt x="11267" y="8705"/>
                  <a:pt x="11334" y="8705"/>
                </a:cubicBezTo>
                <a:cubicBezTo>
                  <a:pt x="11338" y="8705"/>
                  <a:pt x="11343" y="8705"/>
                  <a:pt x="11347" y="8706"/>
                </a:cubicBezTo>
                <a:cubicBezTo>
                  <a:pt x="11347" y="8718"/>
                  <a:pt x="11335" y="8718"/>
                  <a:pt x="11335" y="8718"/>
                </a:cubicBezTo>
                <a:cubicBezTo>
                  <a:pt x="11316" y="8737"/>
                  <a:pt x="11281" y="8757"/>
                  <a:pt x="11255" y="8763"/>
                </a:cubicBezTo>
                <a:lnTo>
                  <a:pt x="11255" y="8763"/>
                </a:lnTo>
                <a:cubicBezTo>
                  <a:pt x="11258" y="8763"/>
                  <a:pt x="11260" y="8763"/>
                  <a:pt x="11262" y="8763"/>
                </a:cubicBezTo>
                <a:cubicBezTo>
                  <a:pt x="11269" y="8763"/>
                  <a:pt x="11275" y="8766"/>
                  <a:pt x="11275" y="8778"/>
                </a:cubicBezTo>
                <a:lnTo>
                  <a:pt x="11204" y="8789"/>
                </a:lnTo>
                <a:cubicBezTo>
                  <a:pt x="11201" y="8800"/>
                  <a:pt x="11203" y="8803"/>
                  <a:pt x="11208" y="8803"/>
                </a:cubicBezTo>
                <a:cubicBezTo>
                  <a:pt x="11220" y="8803"/>
                  <a:pt x="11245" y="8787"/>
                  <a:pt x="11258" y="8787"/>
                </a:cubicBezTo>
                <a:cubicBezTo>
                  <a:pt x="11260" y="8787"/>
                  <a:pt x="11262" y="8788"/>
                  <a:pt x="11263" y="8789"/>
                </a:cubicBezTo>
                <a:cubicBezTo>
                  <a:pt x="11216" y="8813"/>
                  <a:pt x="11240" y="8825"/>
                  <a:pt x="11204" y="8837"/>
                </a:cubicBezTo>
                <a:cubicBezTo>
                  <a:pt x="11194" y="8837"/>
                  <a:pt x="11208" y="8822"/>
                  <a:pt x="11201" y="8822"/>
                </a:cubicBezTo>
                <a:cubicBezTo>
                  <a:pt x="11200" y="8822"/>
                  <a:pt x="11197" y="8823"/>
                  <a:pt x="11192" y="8825"/>
                </a:cubicBezTo>
                <a:cubicBezTo>
                  <a:pt x="11192" y="8849"/>
                  <a:pt x="11180" y="8885"/>
                  <a:pt x="11156" y="8908"/>
                </a:cubicBezTo>
                <a:cubicBezTo>
                  <a:pt x="11176" y="8899"/>
                  <a:pt x="11203" y="8881"/>
                  <a:pt x="11219" y="8881"/>
                </a:cubicBezTo>
                <a:cubicBezTo>
                  <a:pt x="11222" y="8881"/>
                  <a:pt x="11225" y="8882"/>
                  <a:pt x="11228" y="8885"/>
                </a:cubicBezTo>
                <a:cubicBezTo>
                  <a:pt x="11252" y="8920"/>
                  <a:pt x="11180" y="8932"/>
                  <a:pt x="11168" y="8968"/>
                </a:cubicBezTo>
                <a:cubicBezTo>
                  <a:pt x="11176" y="8964"/>
                  <a:pt x="11181" y="8963"/>
                  <a:pt x="11185" y="8963"/>
                </a:cubicBezTo>
                <a:cubicBezTo>
                  <a:pt x="11193" y="8963"/>
                  <a:pt x="11196" y="8968"/>
                  <a:pt x="11204" y="8968"/>
                </a:cubicBezTo>
                <a:cubicBezTo>
                  <a:pt x="11216" y="8968"/>
                  <a:pt x="11216" y="8968"/>
                  <a:pt x="11252" y="8944"/>
                </a:cubicBezTo>
                <a:lnTo>
                  <a:pt x="11252" y="8944"/>
                </a:lnTo>
                <a:cubicBezTo>
                  <a:pt x="11252" y="8956"/>
                  <a:pt x="11216" y="8968"/>
                  <a:pt x="11204" y="8980"/>
                </a:cubicBezTo>
                <a:cubicBezTo>
                  <a:pt x="11230" y="8980"/>
                  <a:pt x="11250" y="9025"/>
                  <a:pt x="11283" y="9025"/>
                </a:cubicBezTo>
                <a:cubicBezTo>
                  <a:pt x="11294" y="9025"/>
                  <a:pt x="11307" y="9019"/>
                  <a:pt x="11323" y="9004"/>
                </a:cubicBezTo>
                <a:lnTo>
                  <a:pt x="11323" y="8992"/>
                </a:lnTo>
                <a:lnTo>
                  <a:pt x="11335" y="8992"/>
                </a:lnTo>
                <a:cubicBezTo>
                  <a:pt x="11430" y="9016"/>
                  <a:pt x="11359" y="9135"/>
                  <a:pt x="11418" y="9182"/>
                </a:cubicBezTo>
                <a:lnTo>
                  <a:pt x="11394" y="9194"/>
                </a:lnTo>
                <a:cubicBezTo>
                  <a:pt x="11442" y="9218"/>
                  <a:pt x="11454" y="9266"/>
                  <a:pt x="11525" y="9266"/>
                </a:cubicBezTo>
                <a:cubicBezTo>
                  <a:pt x="11525" y="9266"/>
                  <a:pt x="11490" y="9313"/>
                  <a:pt x="11466" y="9325"/>
                </a:cubicBezTo>
                <a:cubicBezTo>
                  <a:pt x="11502" y="9337"/>
                  <a:pt x="11525" y="9325"/>
                  <a:pt x="11513" y="9385"/>
                </a:cubicBezTo>
                <a:cubicBezTo>
                  <a:pt x="11479" y="9385"/>
                  <a:pt x="11473" y="9393"/>
                  <a:pt x="11471" y="9393"/>
                </a:cubicBezTo>
                <a:cubicBezTo>
                  <a:pt x="11469" y="9393"/>
                  <a:pt x="11471" y="9388"/>
                  <a:pt x="11466" y="9373"/>
                </a:cubicBezTo>
                <a:lnTo>
                  <a:pt x="11466" y="9373"/>
                </a:lnTo>
                <a:cubicBezTo>
                  <a:pt x="11466" y="9420"/>
                  <a:pt x="11430" y="9444"/>
                  <a:pt x="11513" y="9456"/>
                </a:cubicBezTo>
                <a:cubicBezTo>
                  <a:pt x="11454" y="9468"/>
                  <a:pt x="11466" y="9516"/>
                  <a:pt x="11490" y="9528"/>
                </a:cubicBezTo>
                <a:lnTo>
                  <a:pt x="11513" y="9480"/>
                </a:lnTo>
                <a:cubicBezTo>
                  <a:pt x="11537" y="9492"/>
                  <a:pt x="11537" y="9516"/>
                  <a:pt x="11537" y="9528"/>
                </a:cubicBezTo>
                <a:lnTo>
                  <a:pt x="11466" y="9563"/>
                </a:lnTo>
                <a:cubicBezTo>
                  <a:pt x="11454" y="9599"/>
                  <a:pt x="11454" y="9611"/>
                  <a:pt x="11478" y="9623"/>
                </a:cubicBezTo>
                <a:cubicBezTo>
                  <a:pt x="11466" y="9635"/>
                  <a:pt x="11454" y="9647"/>
                  <a:pt x="11442" y="9659"/>
                </a:cubicBezTo>
                <a:cubicBezTo>
                  <a:pt x="11435" y="9662"/>
                  <a:pt x="11430" y="9663"/>
                  <a:pt x="11426" y="9663"/>
                </a:cubicBezTo>
                <a:cubicBezTo>
                  <a:pt x="11401" y="9663"/>
                  <a:pt x="11420" y="9608"/>
                  <a:pt x="11430" y="9587"/>
                </a:cubicBezTo>
                <a:lnTo>
                  <a:pt x="11454" y="9587"/>
                </a:lnTo>
                <a:cubicBezTo>
                  <a:pt x="11475" y="9525"/>
                  <a:pt x="11457" y="9510"/>
                  <a:pt x="11428" y="9510"/>
                </a:cubicBezTo>
                <a:cubicBezTo>
                  <a:pt x="11401" y="9510"/>
                  <a:pt x="11363" y="9523"/>
                  <a:pt x="11336" y="9523"/>
                </a:cubicBezTo>
                <a:cubicBezTo>
                  <a:pt x="11326" y="9523"/>
                  <a:pt x="11317" y="9521"/>
                  <a:pt x="11311" y="9516"/>
                </a:cubicBezTo>
                <a:lnTo>
                  <a:pt x="11383" y="9432"/>
                </a:lnTo>
                <a:lnTo>
                  <a:pt x="11383" y="9432"/>
                </a:lnTo>
                <a:lnTo>
                  <a:pt x="11287" y="9480"/>
                </a:lnTo>
                <a:cubicBezTo>
                  <a:pt x="11299" y="9456"/>
                  <a:pt x="11323" y="9397"/>
                  <a:pt x="11347" y="9397"/>
                </a:cubicBezTo>
                <a:cubicBezTo>
                  <a:pt x="11347" y="9372"/>
                  <a:pt x="11341" y="9366"/>
                  <a:pt x="11334" y="9366"/>
                </a:cubicBezTo>
                <a:cubicBezTo>
                  <a:pt x="11326" y="9366"/>
                  <a:pt x="11317" y="9372"/>
                  <a:pt x="11310" y="9372"/>
                </a:cubicBezTo>
                <a:cubicBezTo>
                  <a:pt x="11304" y="9372"/>
                  <a:pt x="11299" y="9367"/>
                  <a:pt x="11299" y="9349"/>
                </a:cubicBezTo>
                <a:cubicBezTo>
                  <a:pt x="11299" y="9337"/>
                  <a:pt x="11311" y="9325"/>
                  <a:pt x="11311" y="9325"/>
                </a:cubicBezTo>
                <a:lnTo>
                  <a:pt x="11311" y="9325"/>
                </a:lnTo>
                <a:lnTo>
                  <a:pt x="11263" y="9337"/>
                </a:lnTo>
                <a:cubicBezTo>
                  <a:pt x="11283" y="9327"/>
                  <a:pt x="11295" y="9284"/>
                  <a:pt x="11305" y="9284"/>
                </a:cubicBezTo>
                <a:cubicBezTo>
                  <a:pt x="11307" y="9284"/>
                  <a:pt x="11309" y="9286"/>
                  <a:pt x="11311" y="9289"/>
                </a:cubicBezTo>
                <a:cubicBezTo>
                  <a:pt x="11303" y="9263"/>
                  <a:pt x="11287" y="9256"/>
                  <a:pt x="11269" y="9256"/>
                </a:cubicBezTo>
                <a:cubicBezTo>
                  <a:pt x="11249" y="9256"/>
                  <a:pt x="11226" y="9264"/>
                  <a:pt x="11211" y="9264"/>
                </a:cubicBezTo>
                <a:cubicBezTo>
                  <a:pt x="11197" y="9264"/>
                  <a:pt x="11188" y="9257"/>
                  <a:pt x="11192" y="9230"/>
                </a:cubicBezTo>
                <a:lnTo>
                  <a:pt x="11204" y="9230"/>
                </a:lnTo>
                <a:cubicBezTo>
                  <a:pt x="11192" y="9227"/>
                  <a:pt x="11183" y="9226"/>
                  <a:pt x="11175" y="9226"/>
                </a:cubicBezTo>
                <a:cubicBezTo>
                  <a:pt x="11118" y="9226"/>
                  <a:pt x="11143" y="9295"/>
                  <a:pt x="11049" y="9337"/>
                </a:cubicBezTo>
                <a:lnTo>
                  <a:pt x="11109" y="9147"/>
                </a:lnTo>
                <a:lnTo>
                  <a:pt x="11109" y="9147"/>
                </a:lnTo>
                <a:lnTo>
                  <a:pt x="11061" y="9206"/>
                </a:lnTo>
                <a:cubicBezTo>
                  <a:pt x="11049" y="9194"/>
                  <a:pt x="11037" y="9182"/>
                  <a:pt x="11061" y="9159"/>
                </a:cubicBezTo>
                <a:lnTo>
                  <a:pt x="11061" y="9159"/>
                </a:lnTo>
                <a:cubicBezTo>
                  <a:pt x="11002" y="9182"/>
                  <a:pt x="11049" y="9194"/>
                  <a:pt x="11002" y="9230"/>
                </a:cubicBezTo>
                <a:cubicBezTo>
                  <a:pt x="11002" y="9147"/>
                  <a:pt x="10882" y="9194"/>
                  <a:pt x="10942" y="9075"/>
                </a:cubicBezTo>
                <a:lnTo>
                  <a:pt x="10942" y="9075"/>
                </a:lnTo>
                <a:cubicBezTo>
                  <a:pt x="10894" y="9123"/>
                  <a:pt x="10954" y="9135"/>
                  <a:pt x="10882" y="9147"/>
                </a:cubicBezTo>
                <a:cubicBezTo>
                  <a:pt x="10908" y="9096"/>
                  <a:pt x="10901" y="9086"/>
                  <a:pt x="10885" y="9086"/>
                </a:cubicBezTo>
                <a:cubicBezTo>
                  <a:pt x="10874" y="9086"/>
                  <a:pt x="10860" y="9090"/>
                  <a:pt x="10848" y="9090"/>
                </a:cubicBezTo>
                <a:cubicBezTo>
                  <a:pt x="10834" y="9090"/>
                  <a:pt x="10823" y="9085"/>
                  <a:pt x="10823" y="9063"/>
                </a:cubicBezTo>
                <a:cubicBezTo>
                  <a:pt x="10871" y="9004"/>
                  <a:pt x="10882" y="9063"/>
                  <a:pt x="10882" y="8980"/>
                </a:cubicBezTo>
                <a:lnTo>
                  <a:pt x="10882" y="8980"/>
                </a:lnTo>
                <a:cubicBezTo>
                  <a:pt x="10863" y="9002"/>
                  <a:pt x="10850" y="9011"/>
                  <a:pt x="10841" y="9011"/>
                </a:cubicBezTo>
                <a:cubicBezTo>
                  <a:pt x="10811" y="9011"/>
                  <a:pt x="10824" y="8920"/>
                  <a:pt x="10787" y="8920"/>
                </a:cubicBezTo>
                <a:cubicBezTo>
                  <a:pt x="10773" y="8942"/>
                  <a:pt x="10760" y="8949"/>
                  <a:pt x="10746" y="8949"/>
                </a:cubicBezTo>
                <a:cubicBezTo>
                  <a:pt x="10715" y="8949"/>
                  <a:pt x="10682" y="8908"/>
                  <a:pt x="10632" y="8908"/>
                </a:cubicBezTo>
                <a:cubicBezTo>
                  <a:pt x="10656" y="8885"/>
                  <a:pt x="10573" y="8801"/>
                  <a:pt x="10549" y="8742"/>
                </a:cubicBezTo>
                <a:lnTo>
                  <a:pt x="10561" y="8730"/>
                </a:lnTo>
                <a:lnTo>
                  <a:pt x="10561" y="8730"/>
                </a:lnTo>
                <a:cubicBezTo>
                  <a:pt x="10530" y="8761"/>
                  <a:pt x="10506" y="8769"/>
                  <a:pt x="10486" y="8769"/>
                </a:cubicBezTo>
                <a:cubicBezTo>
                  <a:pt x="10459" y="8769"/>
                  <a:pt x="10439" y="8754"/>
                  <a:pt x="10418" y="8754"/>
                </a:cubicBezTo>
                <a:cubicBezTo>
                  <a:pt x="10442" y="8706"/>
                  <a:pt x="10466" y="8682"/>
                  <a:pt x="10501" y="8682"/>
                </a:cubicBezTo>
                <a:lnTo>
                  <a:pt x="10466" y="8658"/>
                </a:lnTo>
                <a:cubicBezTo>
                  <a:pt x="10442" y="8682"/>
                  <a:pt x="10418" y="8682"/>
                  <a:pt x="10394" y="8682"/>
                </a:cubicBezTo>
                <a:lnTo>
                  <a:pt x="10442" y="8623"/>
                </a:lnTo>
                <a:cubicBezTo>
                  <a:pt x="10394" y="8599"/>
                  <a:pt x="10311" y="8635"/>
                  <a:pt x="10275" y="8563"/>
                </a:cubicBezTo>
                <a:cubicBezTo>
                  <a:pt x="10240" y="8611"/>
                  <a:pt x="10216" y="8742"/>
                  <a:pt x="10132" y="8742"/>
                </a:cubicBezTo>
                <a:cubicBezTo>
                  <a:pt x="10154" y="8721"/>
                  <a:pt x="10175" y="8671"/>
                  <a:pt x="10196" y="8660"/>
                </a:cubicBezTo>
                <a:lnTo>
                  <a:pt x="10196" y="8660"/>
                </a:lnTo>
                <a:cubicBezTo>
                  <a:pt x="10193" y="8661"/>
                  <a:pt x="10190" y="8661"/>
                  <a:pt x="10186" y="8661"/>
                </a:cubicBezTo>
                <a:cubicBezTo>
                  <a:pt x="10177" y="8661"/>
                  <a:pt x="10168" y="8658"/>
                  <a:pt x="10168" y="8647"/>
                </a:cubicBezTo>
                <a:lnTo>
                  <a:pt x="10228" y="8623"/>
                </a:lnTo>
                <a:cubicBezTo>
                  <a:pt x="10228" y="8611"/>
                  <a:pt x="10225" y="8606"/>
                  <a:pt x="10221" y="8606"/>
                </a:cubicBezTo>
                <a:cubicBezTo>
                  <a:pt x="10211" y="8606"/>
                  <a:pt x="10191" y="8636"/>
                  <a:pt x="10174" y="8636"/>
                </a:cubicBezTo>
                <a:cubicBezTo>
                  <a:pt x="10172" y="8636"/>
                  <a:pt x="10170" y="8636"/>
                  <a:pt x="10168" y="8635"/>
                </a:cubicBezTo>
                <a:cubicBezTo>
                  <a:pt x="10204" y="8587"/>
                  <a:pt x="10180" y="8587"/>
                  <a:pt x="10204" y="8563"/>
                </a:cubicBezTo>
                <a:cubicBezTo>
                  <a:pt x="10213" y="8563"/>
                  <a:pt x="10215" y="8578"/>
                  <a:pt x="10222" y="8578"/>
                </a:cubicBezTo>
                <a:cubicBezTo>
                  <a:pt x="10223" y="8578"/>
                  <a:pt x="10225" y="8577"/>
                  <a:pt x="10228" y="8575"/>
                </a:cubicBezTo>
                <a:cubicBezTo>
                  <a:pt x="10216" y="8551"/>
                  <a:pt x="10204" y="8504"/>
                  <a:pt x="10216" y="8468"/>
                </a:cubicBezTo>
                <a:lnTo>
                  <a:pt x="10216" y="8468"/>
                </a:lnTo>
                <a:cubicBezTo>
                  <a:pt x="10205" y="8489"/>
                  <a:pt x="10186" y="8518"/>
                  <a:pt x="10166" y="8518"/>
                </a:cubicBezTo>
                <a:cubicBezTo>
                  <a:pt x="10163" y="8518"/>
                  <a:pt x="10159" y="8517"/>
                  <a:pt x="10156" y="8516"/>
                </a:cubicBezTo>
                <a:cubicBezTo>
                  <a:pt x="10120" y="8492"/>
                  <a:pt x="10180" y="8456"/>
                  <a:pt x="10168" y="8420"/>
                </a:cubicBezTo>
                <a:lnTo>
                  <a:pt x="10168" y="8420"/>
                </a:lnTo>
                <a:cubicBezTo>
                  <a:pt x="10162" y="8426"/>
                  <a:pt x="10157" y="8428"/>
                  <a:pt x="10153" y="8428"/>
                </a:cubicBezTo>
                <a:cubicBezTo>
                  <a:pt x="10146" y="8428"/>
                  <a:pt x="10139" y="8424"/>
                  <a:pt x="10131" y="8424"/>
                </a:cubicBezTo>
                <a:cubicBezTo>
                  <a:pt x="10120" y="8424"/>
                  <a:pt x="10106" y="8430"/>
                  <a:pt x="10085" y="8456"/>
                </a:cubicBezTo>
                <a:cubicBezTo>
                  <a:pt x="10073" y="8444"/>
                  <a:pt x="10097" y="8420"/>
                  <a:pt x="10109" y="8397"/>
                </a:cubicBezTo>
                <a:lnTo>
                  <a:pt x="10109" y="8397"/>
                </a:lnTo>
                <a:cubicBezTo>
                  <a:pt x="10105" y="8397"/>
                  <a:pt x="10102" y="8398"/>
                  <a:pt x="10099" y="8398"/>
                </a:cubicBezTo>
                <a:cubicBezTo>
                  <a:pt x="10070" y="8398"/>
                  <a:pt x="10038" y="8371"/>
                  <a:pt x="10013" y="8371"/>
                </a:cubicBezTo>
                <a:cubicBezTo>
                  <a:pt x="9998" y="8371"/>
                  <a:pt x="9986" y="8380"/>
                  <a:pt x="9978" y="8408"/>
                </a:cubicBezTo>
                <a:lnTo>
                  <a:pt x="9978" y="8420"/>
                </a:lnTo>
                <a:cubicBezTo>
                  <a:pt x="9973" y="8421"/>
                  <a:pt x="9969" y="8421"/>
                  <a:pt x="9965" y="8421"/>
                </a:cubicBezTo>
                <a:cubicBezTo>
                  <a:pt x="9858" y="8421"/>
                  <a:pt x="9844" y="8277"/>
                  <a:pt x="9763" y="8254"/>
                </a:cubicBezTo>
                <a:lnTo>
                  <a:pt x="9775" y="8230"/>
                </a:lnTo>
                <a:cubicBezTo>
                  <a:pt x="9728" y="8230"/>
                  <a:pt x="9695" y="8199"/>
                  <a:pt x="9648" y="8199"/>
                </a:cubicBezTo>
                <a:cubicBezTo>
                  <a:pt x="9636" y="8199"/>
                  <a:pt x="9623" y="8201"/>
                  <a:pt x="9608" y="8206"/>
                </a:cubicBezTo>
                <a:cubicBezTo>
                  <a:pt x="9597" y="8194"/>
                  <a:pt x="9608" y="8146"/>
                  <a:pt x="9632" y="8123"/>
                </a:cubicBezTo>
                <a:cubicBezTo>
                  <a:pt x="9597" y="8111"/>
                  <a:pt x="9573" y="8135"/>
                  <a:pt x="9549" y="8063"/>
                </a:cubicBezTo>
                <a:cubicBezTo>
                  <a:pt x="9585" y="8056"/>
                  <a:pt x="9582" y="8044"/>
                  <a:pt x="9584" y="8044"/>
                </a:cubicBezTo>
                <a:cubicBezTo>
                  <a:pt x="9586" y="8044"/>
                  <a:pt x="9590" y="8049"/>
                  <a:pt x="9608" y="8063"/>
                </a:cubicBezTo>
                <a:cubicBezTo>
                  <a:pt x="9577" y="8022"/>
                  <a:pt x="9591" y="7989"/>
                  <a:pt x="9533" y="7989"/>
                </a:cubicBezTo>
                <a:cubicBezTo>
                  <a:pt x="9524" y="7989"/>
                  <a:pt x="9514" y="7990"/>
                  <a:pt x="9501" y="7992"/>
                </a:cubicBezTo>
                <a:cubicBezTo>
                  <a:pt x="9561" y="7956"/>
                  <a:pt x="9525" y="7908"/>
                  <a:pt x="9489" y="7908"/>
                </a:cubicBezTo>
                <a:lnTo>
                  <a:pt x="9489" y="7968"/>
                </a:lnTo>
                <a:cubicBezTo>
                  <a:pt x="9466" y="7956"/>
                  <a:pt x="9454" y="7932"/>
                  <a:pt x="9442" y="7920"/>
                </a:cubicBezTo>
                <a:lnTo>
                  <a:pt x="9501" y="7861"/>
                </a:lnTo>
                <a:cubicBezTo>
                  <a:pt x="9496" y="7798"/>
                  <a:pt x="9453" y="7790"/>
                  <a:pt x="9405" y="7790"/>
                </a:cubicBezTo>
                <a:cubicBezTo>
                  <a:pt x="9389" y="7790"/>
                  <a:pt x="9372" y="7791"/>
                  <a:pt x="9357" y="7791"/>
                </a:cubicBezTo>
                <a:cubicBezTo>
                  <a:pt x="9305" y="7791"/>
                  <a:pt x="9265" y="7781"/>
                  <a:pt x="9287" y="7694"/>
                </a:cubicBezTo>
                <a:lnTo>
                  <a:pt x="9287" y="7694"/>
                </a:lnTo>
                <a:cubicBezTo>
                  <a:pt x="9227" y="7718"/>
                  <a:pt x="9311" y="7765"/>
                  <a:pt x="9239" y="7801"/>
                </a:cubicBezTo>
                <a:cubicBezTo>
                  <a:pt x="9216" y="7765"/>
                  <a:pt x="9251" y="7635"/>
                  <a:pt x="9239" y="7623"/>
                </a:cubicBezTo>
                <a:cubicBezTo>
                  <a:pt x="9237" y="7603"/>
                  <a:pt x="9227" y="7596"/>
                  <a:pt x="9215" y="7596"/>
                </a:cubicBezTo>
                <a:cubicBezTo>
                  <a:pt x="9187" y="7596"/>
                  <a:pt x="9141" y="7631"/>
                  <a:pt x="9111" y="7631"/>
                </a:cubicBezTo>
                <a:cubicBezTo>
                  <a:pt x="9099" y="7631"/>
                  <a:pt x="9090" y="7626"/>
                  <a:pt x="9085" y="7611"/>
                </a:cubicBezTo>
                <a:cubicBezTo>
                  <a:pt x="9073" y="7646"/>
                  <a:pt x="9025" y="7706"/>
                  <a:pt x="8966" y="7706"/>
                </a:cubicBezTo>
                <a:cubicBezTo>
                  <a:pt x="8930" y="7658"/>
                  <a:pt x="9001" y="7563"/>
                  <a:pt x="9037" y="7563"/>
                </a:cubicBezTo>
                <a:cubicBezTo>
                  <a:pt x="9049" y="7563"/>
                  <a:pt x="9049" y="7575"/>
                  <a:pt x="9037" y="7587"/>
                </a:cubicBezTo>
                <a:cubicBezTo>
                  <a:pt x="9061" y="7587"/>
                  <a:pt x="9085" y="7587"/>
                  <a:pt x="9097" y="7551"/>
                </a:cubicBezTo>
                <a:lnTo>
                  <a:pt x="9097" y="7551"/>
                </a:lnTo>
                <a:lnTo>
                  <a:pt x="9061" y="7575"/>
                </a:lnTo>
                <a:cubicBezTo>
                  <a:pt x="9073" y="7539"/>
                  <a:pt x="9013" y="7492"/>
                  <a:pt x="9061" y="7468"/>
                </a:cubicBezTo>
                <a:cubicBezTo>
                  <a:pt x="9013" y="7468"/>
                  <a:pt x="9013" y="7492"/>
                  <a:pt x="9025" y="7527"/>
                </a:cubicBezTo>
                <a:cubicBezTo>
                  <a:pt x="9001" y="7456"/>
                  <a:pt x="8954" y="7468"/>
                  <a:pt x="8918" y="7396"/>
                </a:cubicBezTo>
                <a:cubicBezTo>
                  <a:pt x="8918" y="7417"/>
                  <a:pt x="8909" y="7446"/>
                  <a:pt x="8899" y="7446"/>
                </a:cubicBezTo>
                <a:cubicBezTo>
                  <a:pt x="8897" y="7446"/>
                  <a:pt x="8896" y="7446"/>
                  <a:pt x="8894" y="7444"/>
                </a:cubicBezTo>
                <a:cubicBezTo>
                  <a:pt x="8880" y="7419"/>
                  <a:pt x="8868" y="7411"/>
                  <a:pt x="8857" y="7411"/>
                </a:cubicBezTo>
                <a:cubicBezTo>
                  <a:pt x="8835" y="7411"/>
                  <a:pt x="8816" y="7440"/>
                  <a:pt x="8788" y="7440"/>
                </a:cubicBezTo>
                <a:cubicBezTo>
                  <a:pt x="8780" y="7440"/>
                  <a:pt x="8772" y="7438"/>
                  <a:pt x="8763" y="7432"/>
                </a:cubicBezTo>
                <a:cubicBezTo>
                  <a:pt x="8775" y="7373"/>
                  <a:pt x="8846" y="7349"/>
                  <a:pt x="8775" y="7337"/>
                </a:cubicBezTo>
                <a:cubicBezTo>
                  <a:pt x="8775" y="7289"/>
                  <a:pt x="8823" y="7277"/>
                  <a:pt x="8858" y="7265"/>
                </a:cubicBezTo>
                <a:lnTo>
                  <a:pt x="8858" y="7265"/>
                </a:lnTo>
                <a:cubicBezTo>
                  <a:pt x="8854" y="7266"/>
                  <a:pt x="8850" y="7266"/>
                  <a:pt x="8846" y="7266"/>
                </a:cubicBezTo>
                <a:cubicBezTo>
                  <a:pt x="8777" y="7266"/>
                  <a:pt x="8798" y="7168"/>
                  <a:pt x="8775" y="7134"/>
                </a:cubicBezTo>
                <a:lnTo>
                  <a:pt x="8823" y="7134"/>
                </a:lnTo>
                <a:cubicBezTo>
                  <a:pt x="8799" y="7134"/>
                  <a:pt x="8787" y="7123"/>
                  <a:pt x="8775" y="7111"/>
                </a:cubicBezTo>
                <a:lnTo>
                  <a:pt x="8751" y="7170"/>
                </a:lnTo>
                <a:cubicBezTo>
                  <a:pt x="8739" y="7158"/>
                  <a:pt x="8727" y="7146"/>
                  <a:pt x="8751" y="7123"/>
                </a:cubicBezTo>
                <a:lnTo>
                  <a:pt x="8751" y="7123"/>
                </a:lnTo>
                <a:cubicBezTo>
                  <a:pt x="8704" y="7146"/>
                  <a:pt x="8692" y="7206"/>
                  <a:pt x="8620" y="7230"/>
                </a:cubicBezTo>
                <a:cubicBezTo>
                  <a:pt x="8632" y="7194"/>
                  <a:pt x="8549" y="7206"/>
                  <a:pt x="8596" y="7134"/>
                </a:cubicBezTo>
                <a:lnTo>
                  <a:pt x="8596" y="7134"/>
                </a:lnTo>
                <a:cubicBezTo>
                  <a:pt x="8604" y="7150"/>
                  <a:pt x="8611" y="7156"/>
                  <a:pt x="8617" y="7156"/>
                </a:cubicBezTo>
                <a:cubicBezTo>
                  <a:pt x="8637" y="7156"/>
                  <a:pt x="8652" y="7100"/>
                  <a:pt x="8686" y="7096"/>
                </a:cubicBezTo>
                <a:lnTo>
                  <a:pt x="8686" y="7096"/>
                </a:lnTo>
                <a:cubicBezTo>
                  <a:pt x="8674" y="7092"/>
                  <a:pt x="8668" y="7083"/>
                  <a:pt x="8668" y="7075"/>
                </a:cubicBezTo>
                <a:cubicBezTo>
                  <a:pt x="8668" y="7063"/>
                  <a:pt x="8680" y="7063"/>
                  <a:pt x="8692" y="7063"/>
                </a:cubicBezTo>
                <a:cubicBezTo>
                  <a:pt x="8688" y="7034"/>
                  <a:pt x="8680" y="7024"/>
                  <a:pt x="8669" y="7024"/>
                </a:cubicBezTo>
                <a:cubicBezTo>
                  <a:pt x="8644" y="7024"/>
                  <a:pt x="8603" y="7072"/>
                  <a:pt x="8571" y="7072"/>
                </a:cubicBezTo>
                <a:cubicBezTo>
                  <a:pt x="8563" y="7072"/>
                  <a:pt x="8555" y="7070"/>
                  <a:pt x="8549" y="7063"/>
                </a:cubicBezTo>
                <a:cubicBezTo>
                  <a:pt x="8585" y="7027"/>
                  <a:pt x="8596" y="6980"/>
                  <a:pt x="8573" y="6980"/>
                </a:cubicBezTo>
                <a:cubicBezTo>
                  <a:pt x="8596" y="7003"/>
                  <a:pt x="8537" y="7051"/>
                  <a:pt x="8489" y="7051"/>
                </a:cubicBezTo>
                <a:cubicBezTo>
                  <a:pt x="8484" y="7025"/>
                  <a:pt x="8472" y="7020"/>
                  <a:pt x="8459" y="7020"/>
                </a:cubicBezTo>
                <a:cubicBezTo>
                  <a:pt x="8450" y="7020"/>
                  <a:pt x="8439" y="7023"/>
                  <a:pt x="8431" y="7023"/>
                </a:cubicBezTo>
                <a:cubicBezTo>
                  <a:pt x="8425" y="7023"/>
                  <a:pt x="8421" y="7021"/>
                  <a:pt x="8418" y="7015"/>
                </a:cubicBezTo>
                <a:lnTo>
                  <a:pt x="8418" y="7015"/>
                </a:lnTo>
                <a:lnTo>
                  <a:pt x="8430" y="7051"/>
                </a:lnTo>
                <a:cubicBezTo>
                  <a:pt x="8415" y="7061"/>
                  <a:pt x="8404" y="7065"/>
                  <a:pt x="8394" y="7065"/>
                </a:cubicBezTo>
                <a:cubicBezTo>
                  <a:pt x="8380" y="7065"/>
                  <a:pt x="8367" y="7058"/>
                  <a:pt x="8346" y="7051"/>
                </a:cubicBezTo>
                <a:cubicBezTo>
                  <a:pt x="8351" y="7037"/>
                  <a:pt x="8357" y="7034"/>
                  <a:pt x="8364" y="7034"/>
                </a:cubicBezTo>
                <a:cubicBezTo>
                  <a:pt x="8369" y="7034"/>
                  <a:pt x="8373" y="7036"/>
                  <a:pt x="8377" y="7036"/>
                </a:cubicBezTo>
                <a:cubicBezTo>
                  <a:pt x="8380" y="7036"/>
                  <a:pt x="8382" y="7034"/>
                  <a:pt x="8382" y="7027"/>
                </a:cubicBezTo>
                <a:lnTo>
                  <a:pt x="8382" y="7027"/>
                </a:lnTo>
                <a:cubicBezTo>
                  <a:pt x="8373" y="7031"/>
                  <a:pt x="8367" y="7033"/>
                  <a:pt x="8361" y="7033"/>
                </a:cubicBezTo>
                <a:cubicBezTo>
                  <a:pt x="8316" y="7033"/>
                  <a:pt x="8369" y="6919"/>
                  <a:pt x="8307" y="6919"/>
                </a:cubicBezTo>
                <a:cubicBezTo>
                  <a:pt x="8305" y="6919"/>
                  <a:pt x="8302" y="6920"/>
                  <a:pt x="8299" y="6920"/>
                </a:cubicBezTo>
                <a:cubicBezTo>
                  <a:pt x="8299" y="6884"/>
                  <a:pt x="8358" y="6849"/>
                  <a:pt x="8358" y="6825"/>
                </a:cubicBezTo>
                <a:cubicBezTo>
                  <a:pt x="8275" y="6825"/>
                  <a:pt x="8346" y="6742"/>
                  <a:pt x="8275" y="6730"/>
                </a:cubicBezTo>
                <a:cubicBezTo>
                  <a:pt x="8239" y="6789"/>
                  <a:pt x="8251" y="6777"/>
                  <a:pt x="8180" y="6789"/>
                </a:cubicBezTo>
                <a:lnTo>
                  <a:pt x="8287" y="6825"/>
                </a:lnTo>
                <a:lnTo>
                  <a:pt x="8180" y="6849"/>
                </a:lnTo>
                <a:cubicBezTo>
                  <a:pt x="8204" y="6873"/>
                  <a:pt x="8251" y="6873"/>
                  <a:pt x="8263" y="6884"/>
                </a:cubicBezTo>
                <a:cubicBezTo>
                  <a:pt x="8204" y="6908"/>
                  <a:pt x="8215" y="6896"/>
                  <a:pt x="8192" y="6944"/>
                </a:cubicBezTo>
                <a:cubicBezTo>
                  <a:pt x="8227" y="6849"/>
                  <a:pt x="8096" y="6932"/>
                  <a:pt x="8096" y="6849"/>
                </a:cubicBezTo>
                <a:lnTo>
                  <a:pt x="8204" y="6742"/>
                </a:lnTo>
                <a:cubicBezTo>
                  <a:pt x="8204" y="6634"/>
                  <a:pt x="8061" y="6706"/>
                  <a:pt x="8013" y="6611"/>
                </a:cubicBezTo>
                <a:lnTo>
                  <a:pt x="8013" y="6611"/>
                </a:lnTo>
                <a:lnTo>
                  <a:pt x="8025" y="6658"/>
                </a:lnTo>
                <a:cubicBezTo>
                  <a:pt x="8013" y="6665"/>
                  <a:pt x="8004" y="6668"/>
                  <a:pt x="7997" y="6668"/>
                </a:cubicBezTo>
                <a:cubicBezTo>
                  <a:pt x="7968" y="6668"/>
                  <a:pt x="7968" y="6622"/>
                  <a:pt x="7930" y="6622"/>
                </a:cubicBezTo>
                <a:cubicBezTo>
                  <a:pt x="7977" y="6587"/>
                  <a:pt x="7965" y="6551"/>
                  <a:pt x="7989" y="6527"/>
                </a:cubicBezTo>
                <a:lnTo>
                  <a:pt x="7989" y="6527"/>
                </a:lnTo>
                <a:cubicBezTo>
                  <a:pt x="7984" y="6531"/>
                  <a:pt x="7979" y="6532"/>
                  <a:pt x="7974" y="6532"/>
                </a:cubicBezTo>
                <a:cubicBezTo>
                  <a:pt x="7958" y="6532"/>
                  <a:pt x="7944" y="6515"/>
                  <a:pt x="7918" y="6515"/>
                </a:cubicBezTo>
                <a:cubicBezTo>
                  <a:pt x="7903" y="6515"/>
                  <a:pt x="7884" y="6521"/>
                  <a:pt x="7858" y="6539"/>
                </a:cubicBezTo>
                <a:lnTo>
                  <a:pt x="7870" y="6468"/>
                </a:lnTo>
                <a:cubicBezTo>
                  <a:pt x="7861" y="6450"/>
                  <a:pt x="7848" y="6444"/>
                  <a:pt x="7831" y="6444"/>
                </a:cubicBezTo>
                <a:cubicBezTo>
                  <a:pt x="7795" y="6444"/>
                  <a:pt x="7745" y="6473"/>
                  <a:pt x="7707" y="6473"/>
                </a:cubicBezTo>
                <a:cubicBezTo>
                  <a:pt x="7691" y="6473"/>
                  <a:pt x="7678" y="6469"/>
                  <a:pt x="7668" y="6456"/>
                </a:cubicBezTo>
                <a:cubicBezTo>
                  <a:pt x="7721" y="6424"/>
                  <a:pt x="7727" y="6383"/>
                  <a:pt x="7770" y="6383"/>
                </a:cubicBezTo>
                <a:cubicBezTo>
                  <a:pt x="7775" y="6383"/>
                  <a:pt x="7780" y="6383"/>
                  <a:pt x="7787" y="6384"/>
                </a:cubicBezTo>
                <a:cubicBezTo>
                  <a:pt x="7779" y="6369"/>
                  <a:pt x="7772" y="6354"/>
                  <a:pt x="7761" y="6354"/>
                </a:cubicBezTo>
                <a:cubicBezTo>
                  <a:pt x="7755" y="6354"/>
                  <a:pt x="7748" y="6359"/>
                  <a:pt x="7739" y="6372"/>
                </a:cubicBezTo>
                <a:cubicBezTo>
                  <a:pt x="7751" y="6337"/>
                  <a:pt x="7644" y="6372"/>
                  <a:pt x="7656" y="6325"/>
                </a:cubicBezTo>
                <a:cubicBezTo>
                  <a:pt x="7637" y="6325"/>
                  <a:pt x="7610" y="6355"/>
                  <a:pt x="7594" y="6355"/>
                </a:cubicBezTo>
                <a:cubicBezTo>
                  <a:pt x="7590" y="6355"/>
                  <a:pt x="7587" y="6353"/>
                  <a:pt x="7584" y="6349"/>
                </a:cubicBezTo>
                <a:cubicBezTo>
                  <a:pt x="7584" y="6342"/>
                  <a:pt x="7588" y="6336"/>
                  <a:pt x="7591" y="6331"/>
                </a:cubicBezTo>
                <a:lnTo>
                  <a:pt x="7591" y="6331"/>
                </a:lnTo>
                <a:cubicBezTo>
                  <a:pt x="7575" y="6343"/>
                  <a:pt x="7541" y="6333"/>
                  <a:pt x="7528" y="6374"/>
                </a:cubicBezTo>
                <a:lnTo>
                  <a:pt x="7528" y="6374"/>
                </a:lnTo>
                <a:cubicBezTo>
                  <a:pt x="7563" y="6219"/>
                  <a:pt x="7359" y="6238"/>
                  <a:pt x="7406" y="6099"/>
                </a:cubicBezTo>
                <a:cubicBezTo>
                  <a:pt x="7358" y="6075"/>
                  <a:pt x="7311" y="6039"/>
                  <a:pt x="7263" y="6003"/>
                </a:cubicBezTo>
                <a:cubicBezTo>
                  <a:pt x="7279" y="6003"/>
                  <a:pt x="7284" y="5998"/>
                  <a:pt x="7286" y="5998"/>
                </a:cubicBezTo>
                <a:lnTo>
                  <a:pt x="7286" y="5998"/>
                </a:lnTo>
                <a:cubicBezTo>
                  <a:pt x="7286" y="6000"/>
                  <a:pt x="7286" y="6001"/>
                  <a:pt x="7287" y="6003"/>
                </a:cubicBezTo>
                <a:cubicBezTo>
                  <a:pt x="7287" y="5999"/>
                  <a:pt x="7287" y="5998"/>
                  <a:pt x="7286" y="5998"/>
                </a:cubicBezTo>
                <a:cubicBezTo>
                  <a:pt x="7286" y="5998"/>
                  <a:pt x="7286" y="5998"/>
                  <a:pt x="7286" y="5998"/>
                </a:cubicBezTo>
                <a:lnTo>
                  <a:pt x="7286" y="5998"/>
                </a:lnTo>
                <a:cubicBezTo>
                  <a:pt x="7282" y="5983"/>
                  <a:pt x="7275" y="5978"/>
                  <a:pt x="7264" y="5978"/>
                </a:cubicBezTo>
                <a:cubicBezTo>
                  <a:pt x="7239" y="5978"/>
                  <a:pt x="7197" y="6012"/>
                  <a:pt x="7170" y="6012"/>
                </a:cubicBezTo>
                <a:cubicBezTo>
                  <a:pt x="7157" y="6012"/>
                  <a:pt x="7147" y="6004"/>
                  <a:pt x="7144" y="5980"/>
                </a:cubicBezTo>
                <a:cubicBezTo>
                  <a:pt x="7153" y="5949"/>
                  <a:pt x="7163" y="5941"/>
                  <a:pt x="7172" y="5941"/>
                </a:cubicBezTo>
                <a:cubicBezTo>
                  <a:pt x="7184" y="5941"/>
                  <a:pt x="7194" y="5953"/>
                  <a:pt x="7200" y="5953"/>
                </a:cubicBezTo>
                <a:cubicBezTo>
                  <a:pt x="7202" y="5953"/>
                  <a:pt x="7203" y="5951"/>
                  <a:pt x="7203" y="5944"/>
                </a:cubicBezTo>
                <a:cubicBezTo>
                  <a:pt x="7322" y="5813"/>
                  <a:pt x="7120" y="5896"/>
                  <a:pt x="7156" y="5789"/>
                </a:cubicBezTo>
                <a:lnTo>
                  <a:pt x="7168" y="5789"/>
                </a:lnTo>
                <a:cubicBezTo>
                  <a:pt x="7192" y="5718"/>
                  <a:pt x="7061" y="5765"/>
                  <a:pt x="7025" y="5718"/>
                </a:cubicBezTo>
                <a:cubicBezTo>
                  <a:pt x="7025" y="5718"/>
                  <a:pt x="7037" y="5706"/>
                  <a:pt x="7037" y="5694"/>
                </a:cubicBezTo>
                <a:lnTo>
                  <a:pt x="7037" y="5694"/>
                </a:lnTo>
                <a:cubicBezTo>
                  <a:pt x="7012" y="5704"/>
                  <a:pt x="6988" y="5709"/>
                  <a:pt x="6964" y="5709"/>
                </a:cubicBezTo>
                <a:cubicBezTo>
                  <a:pt x="6907" y="5709"/>
                  <a:pt x="6853" y="5683"/>
                  <a:pt x="6811" y="5658"/>
                </a:cubicBezTo>
                <a:cubicBezTo>
                  <a:pt x="6870" y="5634"/>
                  <a:pt x="6858" y="5658"/>
                  <a:pt x="6894" y="5599"/>
                </a:cubicBezTo>
                <a:cubicBezTo>
                  <a:pt x="6892" y="5598"/>
                  <a:pt x="6891" y="5598"/>
                  <a:pt x="6889" y="5598"/>
                </a:cubicBezTo>
                <a:cubicBezTo>
                  <a:pt x="6867" y="5598"/>
                  <a:pt x="6830" y="5662"/>
                  <a:pt x="6791" y="5662"/>
                </a:cubicBezTo>
                <a:cubicBezTo>
                  <a:pt x="6785" y="5662"/>
                  <a:pt x="6780" y="5661"/>
                  <a:pt x="6775" y="5658"/>
                </a:cubicBezTo>
                <a:cubicBezTo>
                  <a:pt x="6787" y="5622"/>
                  <a:pt x="6787" y="5563"/>
                  <a:pt x="6834" y="5515"/>
                </a:cubicBezTo>
                <a:lnTo>
                  <a:pt x="6870" y="5551"/>
                </a:lnTo>
                <a:cubicBezTo>
                  <a:pt x="6918" y="5468"/>
                  <a:pt x="6822" y="5503"/>
                  <a:pt x="6811" y="5468"/>
                </a:cubicBezTo>
                <a:lnTo>
                  <a:pt x="6846" y="5444"/>
                </a:lnTo>
                <a:cubicBezTo>
                  <a:pt x="6826" y="5430"/>
                  <a:pt x="6805" y="5426"/>
                  <a:pt x="6786" y="5426"/>
                </a:cubicBezTo>
                <a:cubicBezTo>
                  <a:pt x="6759" y="5426"/>
                  <a:pt x="6734" y="5433"/>
                  <a:pt x="6710" y="5433"/>
                </a:cubicBezTo>
                <a:cubicBezTo>
                  <a:pt x="6690" y="5433"/>
                  <a:pt x="6672" y="5428"/>
                  <a:pt x="6656" y="5408"/>
                </a:cubicBezTo>
                <a:lnTo>
                  <a:pt x="6632" y="5432"/>
                </a:lnTo>
                <a:cubicBezTo>
                  <a:pt x="6616" y="5437"/>
                  <a:pt x="6606" y="5439"/>
                  <a:pt x="6598" y="5439"/>
                </a:cubicBezTo>
                <a:cubicBezTo>
                  <a:pt x="6560" y="5439"/>
                  <a:pt x="6615" y="5381"/>
                  <a:pt x="6580" y="5381"/>
                </a:cubicBezTo>
                <a:cubicBezTo>
                  <a:pt x="6575" y="5381"/>
                  <a:pt x="6569" y="5382"/>
                  <a:pt x="6560" y="5384"/>
                </a:cubicBezTo>
                <a:lnTo>
                  <a:pt x="6632" y="5301"/>
                </a:lnTo>
                <a:cubicBezTo>
                  <a:pt x="6584" y="5289"/>
                  <a:pt x="6477" y="5289"/>
                  <a:pt x="6430" y="5265"/>
                </a:cubicBezTo>
                <a:cubicBezTo>
                  <a:pt x="6460" y="5250"/>
                  <a:pt x="6491" y="5246"/>
                  <a:pt x="6520" y="5246"/>
                </a:cubicBezTo>
                <a:cubicBezTo>
                  <a:pt x="6560" y="5246"/>
                  <a:pt x="6598" y="5253"/>
                  <a:pt x="6632" y="5253"/>
                </a:cubicBezTo>
                <a:cubicBezTo>
                  <a:pt x="6622" y="5234"/>
                  <a:pt x="6581" y="5199"/>
                  <a:pt x="6541" y="5199"/>
                </a:cubicBezTo>
                <a:cubicBezTo>
                  <a:pt x="6531" y="5199"/>
                  <a:pt x="6522" y="5201"/>
                  <a:pt x="6513" y="5206"/>
                </a:cubicBezTo>
                <a:cubicBezTo>
                  <a:pt x="6525" y="5206"/>
                  <a:pt x="6560" y="5206"/>
                  <a:pt x="6549" y="5218"/>
                </a:cubicBezTo>
                <a:cubicBezTo>
                  <a:pt x="6516" y="5232"/>
                  <a:pt x="6487" y="5238"/>
                  <a:pt x="6461" y="5238"/>
                </a:cubicBezTo>
                <a:cubicBezTo>
                  <a:pt x="6422" y="5238"/>
                  <a:pt x="6392" y="5223"/>
                  <a:pt x="6370" y="5194"/>
                </a:cubicBezTo>
                <a:cubicBezTo>
                  <a:pt x="6513" y="5063"/>
                  <a:pt x="6287" y="5051"/>
                  <a:pt x="6370" y="4908"/>
                </a:cubicBezTo>
                <a:cubicBezTo>
                  <a:pt x="6251" y="4884"/>
                  <a:pt x="6251" y="4729"/>
                  <a:pt x="6156" y="4646"/>
                </a:cubicBezTo>
                <a:cubicBezTo>
                  <a:pt x="6127" y="4695"/>
                  <a:pt x="6115" y="4708"/>
                  <a:pt x="6107" y="4708"/>
                </a:cubicBezTo>
                <a:cubicBezTo>
                  <a:pt x="6099" y="4708"/>
                  <a:pt x="6095" y="4695"/>
                  <a:pt x="6081" y="4695"/>
                </a:cubicBezTo>
                <a:cubicBezTo>
                  <a:pt x="6069" y="4695"/>
                  <a:pt x="6049" y="4705"/>
                  <a:pt x="6013" y="4741"/>
                </a:cubicBezTo>
                <a:cubicBezTo>
                  <a:pt x="5989" y="4729"/>
                  <a:pt x="5989" y="4717"/>
                  <a:pt x="5989" y="4717"/>
                </a:cubicBezTo>
                <a:cubicBezTo>
                  <a:pt x="5989" y="4717"/>
                  <a:pt x="5989" y="4706"/>
                  <a:pt x="5989" y="4706"/>
                </a:cubicBezTo>
                <a:lnTo>
                  <a:pt x="6001" y="4587"/>
                </a:lnTo>
                <a:cubicBezTo>
                  <a:pt x="6007" y="4563"/>
                  <a:pt x="6019" y="4560"/>
                  <a:pt x="6032" y="4560"/>
                </a:cubicBezTo>
                <a:cubicBezTo>
                  <a:pt x="6037" y="4560"/>
                  <a:pt x="6041" y="4560"/>
                  <a:pt x="6046" y="4560"/>
                </a:cubicBezTo>
                <a:cubicBezTo>
                  <a:pt x="6055" y="4560"/>
                  <a:pt x="6064" y="4559"/>
                  <a:pt x="6072" y="4551"/>
                </a:cubicBezTo>
                <a:cubicBezTo>
                  <a:pt x="6037" y="4491"/>
                  <a:pt x="6096" y="4479"/>
                  <a:pt x="6096" y="4420"/>
                </a:cubicBezTo>
                <a:lnTo>
                  <a:pt x="6096" y="4420"/>
                </a:lnTo>
                <a:cubicBezTo>
                  <a:pt x="6078" y="4444"/>
                  <a:pt x="6060" y="4456"/>
                  <a:pt x="6046" y="4456"/>
                </a:cubicBezTo>
                <a:cubicBezTo>
                  <a:pt x="6031" y="4456"/>
                  <a:pt x="6019" y="4444"/>
                  <a:pt x="6013" y="4420"/>
                </a:cubicBezTo>
                <a:lnTo>
                  <a:pt x="6001" y="4515"/>
                </a:lnTo>
                <a:cubicBezTo>
                  <a:pt x="5870" y="4503"/>
                  <a:pt x="6049" y="4360"/>
                  <a:pt x="5918" y="4360"/>
                </a:cubicBezTo>
                <a:lnTo>
                  <a:pt x="5977" y="4337"/>
                </a:lnTo>
                <a:cubicBezTo>
                  <a:pt x="5930" y="4327"/>
                  <a:pt x="5884" y="4259"/>
                  <a:pt x="5808" y="4259"/>
                </a:cubicBezTo>
                <a:cubicBezTo>
                  <a:pt x="5787" y="4259"/>
                  <a:pt x="5765" y="4264"/>
                  <a:pt x="5739" y="4277"/>
                </a:cubicBezTo>
                <a:lnTo>
                  <a:pt x="5739" y="4277"/>
                </a:lnTo>
                <a:cubicBezTo>
                  <a:pt x="5739" y="4253"/>
                  <a:pt x="5763" y="4217"/>
                  <a:pt x="5787" y="4217"/>
                </a:cubicBezTo>
                <a:cubicBezTo>
                  <a:pt x="5727" y="4134"/>
                  <a:pt x="5525" y="4134"/>
                  <a:pt x="5525" y="4027"/>
                </a:cubicBezTo>
                <a:lnTo>
                  <a:pt x="5560" y="4003"/>
                </a:lnTo>
                <a:cubicBezTo>
                  <a:pt x="5557" y="4001"/>
                  <a:pt x="5552" y="4001"/>
                  <a:pt x="5547" y="4001"/>
                </a:cubicBezTo>
                <a:cubicBezTo>
                  <a:pt x="5533" y="4001"/>
                  <a:pt x="5517" y="4005"/>
                  <a:pt x="5505" y="4005"/>
                </a:cubicBezTo>
                <a:cubicBezTo>
                  <a:pt x="5492" y="4005"/>
                  <a:pt x="5484" y="4000"/>
                  <a:pt x="5489" y="3979"/>
                </a:cubicBezTo>
                <a:cubicBezTo>
                  <a:pt x="5501" y="3967"/>
                  <a:pt x="5525" y="3956"/>
                  <a:pt x="5513" y="3944"/>
                </a:cubicBezTo>
                <a:lnTo>
                  <a:pt x="5513" y="3944"/>
                </a:lnTo>
                <a:cubicBezTo>
                  <a:pt x="5508" y="3948"/>
                  <a:pt x="5496" y="3951"/>
                  <a:pt x="5482" y="3951"/>
                </a:cubicBezTo>
                <a:cubicBezTo>
                  <a:pt x="5458" y="3951"/>
                  <a:pt x="5429" y="3942"/>
                  <a:pt x="5429" y="3920"/>
                </a:cubicBezTo>
                <a:lnTo>
                  <a:pt x="5477" y="3908"/>
                </a:lnTo>
                <a:cubicBezTo>
                  <a:pt x="5441" y="3789"/>
                  <a:pt x="5287" y="3860"/>
                  <a:pt x="5203" y="3813"/>
                </a:cubicBezTo>
                <a:cubicBezTo>
                  <a:pt x="5287" y="3729"/>
                  <a:pt x="5263" y="3646"/>
                  <a:pt x="5239" y="3598"/>
                </a:cubicBezTo>
                <a:lnTo>
                  <a:pt x="5251" y="3598"/>
                </a:lnTo>
                <a:cubicBezTo>
                  <a:pt x="5179" y="3491"/>
                  <a:pt x="5036" y="3503"/>
                  <a:pt x="4929" y="3455"/>
                </a:cubicBezTo>
                <a:cubicBezTo>
                  <a:pt x="4965" y="3313"/>
                  <a:pt x="4798" y="3241"/>
                  <a:pt x="4775" y="3098"/>
                </a:cubicBezTo>
                <a:cubicBezTo>
                  <a:pt x="4763" y="3134"/>
                  <a:pt x="4703" y="3158"/>
                  <a:pt x="4679" y="3158"/>
                </a:cubicBezTo>
                <a:cubicBezTo>
                  <a:pt x="4679" y="3122"/>
                  <a:pt x="4572" y="3158"/>
                  <a:pt x="4655" y="3086"/>
                </a:cubicBezTo>
                <a:lnTo>
                  <a:pt x="4655" y="3086"/>
                </a:lnTo>
                <a:lnTo>
                  <a:pt x="4655" y="3098"/>
                </a:lnTo>
                <a:cubicBezTo>
                  <a:pt x="4715" y="3003"/>
                  <a:pt x="4655" y="2991"/>
                  <a:pt x="4632" y="2955"/>
                </a:cubicBezTo>
                <a:lnTo>
                  <a:pt x="4525" y="3039"/>
                </a:lnTo>
                <a:cubicBezTo>
                  <a:pt x="4596" y="2824"/>
                  <a:pt x="4263" y="2872"/>
                  <a:pt x="4346" y="2705"/>
                </a:cubicBezTo>
                <a:lnTo>
                  <a:pt x="4346" y="2705"/>
                </a:lnTo>
                <a:cubicBezTo>
                  <a:pt x="4341" y="2707"/>
                  <a:pt x="4336" y="2708"/>
                  <a:pt x="4331" y="2708"/>
                </a:cubicBezTo>
                <a:cubicBezTo>
                  <a:pt x="4308" y="2708"/>
                  <a:pt x="4288" y="2691"/>
                  <a:pt x="4258" y="2691"/>
                </a:cubicBezTo>
                <a:cubicBezTo>
                  <a:pt x="4252" y="2691"/>
                  <a:pt x="4246" y="2692"/>
                  <a:pt x="4239" y="2693"/>
                </a:cubicBezTo>
                <a:lnTo>
                  <a:pt x="4298" y="2646"/>
                </a:lnTo>
                <a:cubicBezTo>
                  <a:pt x="4251" y="2574"/>
                  <a:pt x="4239" y="2539"/>
                  <a:pt x="4155" y="2479"/>
                </a:cubicBezTo>
                <a:lnTo>
                  <a:pt x="4203" y="2455"/>
                </a:lnTo>
                <a:cubicBezTo>
                  <a:pt x="4200" y="2451"/>
                  <a:pt x="4196" y="2450"/>
                  <a:pt x="4190" y="2450"/>
                </a:cubicBezTo>
                <a:cubicBezTo>
                  <a:pt x="4149" y="2450"/>
                  <a:pt x="4041" y="2533"/>
                  <a:pt x="3993" y="2533"/>
                </a:cubicBezTo>
                <a:cubicBezTo>
                  <a:pt x="3987" y="2533"/>
                  <a:pt x="3981" y="2531"/>
                  <a:pt x="3977" y="2527"/>
                </a:cubicBezTo>
                <a:lnTo>
                  <a:pt x="4036" y="2443"/>
                </a:lnTo>
                <a:cubicBezTo>
                  <a:pt x="3977" y="2372"/>
                  <a:pt x="3977" y="2241"/>
                  <a:pt x="3846" y="2241"/>
                </a:cubicBezTo>
                <a:cubicBezTo>
                  <a:pt x="3855" y="2231"/>
                  <a:pt x="3873" y="2214"/>
                  <a:pt x="3886" y="2214"/>
                </a:cubicBezTo>
                <a:cubicBezTo>
                  <a:pt x="3888" y="2214"/>
                  <a:pt x="3891" y="2215"/>
                  <a:pt x="3893" y="2217"/>
                </a:cubicBezTo>
                <a:cubicBezTo>
                  <a:pt x="3876" y="2192"/>
                  <a:pt x="3847" y="2111"/>
                  <a:pt x="3797" y="2111"/>
                </a:cubicBezTo>
                <a:cubicBezTo>
                  <a:pt x="3780" y="2111"/>
                  <a:pt x="3761" y="2120"/>
                  <a:pt x="3739" y="2143"/>
                </a:cubicBezTo>
                <a:lnTo>
                  <a:pt x="3739" y="2143"/>
                </a:lnTo>
                <a:cubicBezTo>
                  <a:pt x="3780" y="2086"/>
                  <a:pt x="3663" y="2086"/>
                  <a:pt x="3608" y="2086"/>
                </a:cubicBezTo>
                <a:lnTo>
                  <a:pt x="3655" y="2039"/>
                </a:lnTo>
                <a:lnTo>
                  <a:pt x="3655" y="2039"/>
                </a:lnTo>
                <a:cubicBezTo>
                  <a:pt x="3594" y="2062"/>
                  <a:pt x="3567" y="2075"/>
                  <a:pt x="3540" y="2075"/>
                </a:cubicBezTo>
                <a:cubicBezTo>
                  <a:pt x="3525" y="2075"/>
                  <a:pt x="3510" y="2071"/>
                  <a:pt x="3489" y="2062"/>
                </a:cubicBezTo>
                <a:cubicBezTo>
                  <a:pt x="3477" y="2051"/>
                  <a:pt x="3501" y="2027"/>
                  <a:pt x="3512" y="2027"/>
                </a:cubicBezTo>
                <a:cubicBezTo>
                  <a:pt x="3510" y="2021"/>
                  <a:pt x="3504" y="2019"/>
                  <a:pt x="3497" y="2019"/>
                </a:cubicBezTo>
                <a:cubicBezTo>
                  <a:pt x="3488" y="2019"/>
                  <a:pt x="3476" y="2023"/>
                  <a:pt x="3464" y="2023"/>
                </a:cubicBezTo>
                <a:cubicBezTo>
                  <a:pt x="3449" y="2023"/>
                  <a:pt x="3434" y="2017"/>
                  <a:pt x="3429" y="1991"/>
                </a:cubicBezTo>
                <a:lnTo>
                  <a:pt x="3477" y="1979"/>
                </a:lnTo>
                <a:cubicBezTo>
                  <a:pt x="3466" y="1963"/>
                  <a:pt x="3455" y="1957"/>
                  <a:pt x="3442" y="1957"/>
                </a:cubicBezTo>
                <a:cubicBezTo>
                  <a:pt x="3427" y="1957"/>
                  <a:pt x="3408" y="1966"/>
                  <a:pt x="3382" y="1979"/>
                </a:cubicBezTo>
                <a:cubicBezTo>
                  <a:pt x="3334" y="1979"/>
                  <a:pt x="3322" y="1896"/>
                  <a:pt x="3370" y="1848"/>
                </a:cubicBezTo>
                <a:lnTo>
                  <a:pt x="3370" y="1848"/>
                </a:lnTo>
                <a:cubicBezTo>
                  <a:pt x="3347" y="1863"/>
                  <a:pt x="3315" y="1878"/>
                  <a:pt x="3294" y="1878"/>
                </a:cubicBezTo>
                <a:cubicBezTo>
                  <a:pt x="3282" y="1878"/>
                  <a:pt x="3274" y="1873"/>
                  <a:pt x="3274" y="1860"/>
                </a:cubicBezTo>
                <a:cubicBezTo>
                  <a:pt x="3286" y="1836"/>
                  <a:pt x="3298" y="1836"/>
                  <a:pt x="3310" y="1836"/>
                </a:cubicBezTo>
                <a:cubicBezTo>
                  <a:pt x="3286" y="1741"/>
                  <a:pt x="3167" y="1812"/>
                  <a:pt x="3179" y="1717"/>
                </a:cubicBezTo>
                <a:cubicBezTo>
                  <a:pt x="3191" y="1705"/>
                  <a:pt x="3203" y="1693"/>
                  <a:pt x="3203" y="1681"/>
                </a:cubicBezTo>
                <a:cubicBezTo>
                  <a:pt x="3243" y="1722"/>
                  <a:pt x="3275" y="1754"/>
                  <a:pt x="3277" y="1762"/>
                </a:cubicBezTo>
                <a:lnTo>
                  <a:pt x="3277" y="1762"/>
                </a:lnTo>
                <a:cubicBezTo>
                  <a:pt x="3321" y="1716"/>
                  <a:pt x="3300" y="1669"/>
                  <a:pt x="3393" y="1634"/>
                </a:cubicBezTo>
                <a:lnTo>
                  <a:pt x="3393" y="1634"/>
                </a:lnTo>
                <a:cubicBezTo>
                  <a:pt x="3358" y="1640"/>
                  <a:pt x="3307" y="1649"/>
                  <a:pt x="3264" y="1649"/>
                </a:cubicBezTo>
                <a:cubicBezTo>
                  <a:pt x="3221" y="1649"/>
                  <a:pt x="3185" y="1640"/>
                  <a:pt x="3179" y="1610"/>
                </a:cubicBezTo>
                <a:cubicBezTo>
                  <a:pt x="3179" y="1610"/>
                  <a:pt x="3179" y="1598"/>
                  <a:pt x="3191" y="1598"/>
                </a:cubicBezTo>
                <a:lnTo>
                  <a:pt x="3203" y="1598"/>
                </a:lnTo>
                <a:cubicBezTo>
                  <a:pt x="3191" y="1574"/>
                  <a:pt x="3179" y="1574"/>
                  <a:pt x="3167" y="1574"/>
                </a:cubicBezTo>
                <a:cubicBezTo>
                  <a:pt x="3167" y="1562"/>
                  <a:pt x="3167" y="1550"/>
                  <a:pt x="3155" y="1539"/>
                </a:cubicBezTo>
                <a:cubicBezTo>
                  <a:pt x="3191" y="1491"/>
                  <a:pt x="3131" y="1467"/>
                  <a:pt x="3120" y="1455"/>
                </a:cubicBezTo>
                <a:cubicBezTo>
                  <a:pt x="3062" y="1501"/>
                  <a:pt x="3049" y="1480"/>
                  <a:pt x="3026" y="1534"/>
                </a:cubicBezTo>
                <a:lnTo>
                  <a:pt x="3026" y="1534"/>
                </a:lnTo>
                <a:cubicBezTo>
                  <a:pt x="3027" y="1534"/>
                  <a:pt x="3027" y="1534"/>
                  <a:pt x="3027" y="1534"/>
                </a:cubicBezTo>
                <a:cubicBezTo>
                  <a:pt x="3031" y="1534"/>
                  <a:pt x="3040" y="1542"/>
                  <a:pt x="3048" y="1550"/>
                </a:cubicBezTo>
                <a:lnTo>
                  <a:pt x="3060" y="1550"/>
                </a:lnTo>
                <a:cubicBezTo>
                  <a:pt x="3072" y="1562"/>
                  <a:pt x="3096" y="1574"/>
                  <a:pt x="3108" y="1598"/>
                </a:cubicBezTo>
                <a:cubicBezTo>
                  <a:pt x="3096" y="1602"/>
                  <a:pt x="3084" y="1605"/>
                  <a:pt x="3073" y="1605"/>
                </a:cubicBezTo>
                <a:cubicBezTo>
                  <a:pt x="3052" y="1605"/>
                  <a:pt x="3036" y="1594"/>
                  <a:pt x="3036" y="1562"/>
                </a:cubicBezTo>
                <a:cubicBezTo>
                  <a:pt x="3001" y="1586"/>
                  <a:pt x="2953" y="1610"/>
                  <a:pt x="2929" y="1622"/>
                </a:cubicBezTo>
                <a:cubicBezTo>
                  <a:pt x="2977" y="1527"/>
                  <a:pt x="2965" y="1443"/>
                  <a:pt x="3001" y="1384"/>
                </a:cubicBezTo>
                <a:cubicBezTo>
                  <a:pt x="2941" y="1367"/>
                  <a:pt x="2894" y="1320"/>
                  <a:pt x="2824" y="1320"/>
                </a:cubicBezTo>
                <a:cubicBezTo>
                  <a:pt x="2796" y="1320"/>
                  <a:pt x="2764" y="1327"/>
                  <a:pt x="2727" y="1348"/>
                </a:cubicBezTo>
                <a:cubicBezTo>
                  <a:pt x="2691" y="1336"/>
                  <a:pt x="2727" y="1300"/>
                  <a:pt x="2739" y="1277"/>
                </a:cubicBezTo>
                <a:cubicBezTo>
                  <a:pt x="2754" y="1277"/>
                  <a:pt x="2760" y="1282"/>
                  <a:pt x="2769" y="1282"/>
                </a:cubicBezTo>
                <a:cubicBezTo>
                  <a:pt x="2773" y="1282"/>
                  <a:pt x="2778" y="1281"/>
                  <a:pt x="2786" y="1277"/>
                </a:cubicBezTo>
                <a:cubicBezTo>
                  <a:pt x="2744" y="1268"/>
                  <a:pt x="2707" y="1229"/>
                  <a:pt x="2664" y="1229"/>
                </a:cubicBezTo>
                <a:cubicBezTo>
                  <a:pt x="2647" y="1229"/>
                  <a:pt x="2628" y="1236"/>
                  <a:pt x="2608" y="1253"/>
                </a:cubicBezTo>
                <a:cubicBezTo>
                  <a:pt x="2596" y="1181"/>
                  <a:pt x="2691" y="1217"/>
                  <a:pt x="2620" y="1169"/>
                </a:cubicBezTo>
                <a:lnTo>
                  <a:pt x="2655" y="1158"/>
                </a:lnTo>
                <a:cubicBezTo>
                  <a:pt x="2644" y="948"/>
                  <a:pt x="2312" y="1160"/>
                  <a:pt x="2310" y="923"/>
                </a:cubicBezTo>
                <a:lnTo>
                  <a:pt x="2310" y="923"/>
                </a:lnTo>
                <a:cubicBezTo>
                  <a:pt x="2309" y="932"/>
                  <a:pt x="2306" y="935"/>
                  <a:pt x="2298" y="943"/>
                </a:cubicBezTo>
                <a:cubicBezTo>
                  <a:pt x="2215" y="753"/>
                  <a:pt x="1953" y="741"/>
                  <a:pt x="1905" y="515"/>
                </a:cubicBezTo>
                <a:cubicBezTo>
                  <a:pt x="1896" y="493"/>
                  <a:pt x="1884" y="485"/>
                  <a:pt x="1870" y="485"/>
                </a:cubicBezTo>
                <a:cubicBezTo>
                  <a:pt x="1845" y="485"/>
                  <a:pt x="1812" y="507"/>
                  <a:pt x="1774" y="515"/>
                </a:cubicBezTo>
                <a:lnTo>
                  <a:pt x="1822" y="443"/>
                </a:lnTo>
                <a:lnTo>
                  <a:pt x="1822" y="443"/>
                </a:lnTo>
                <a:lnTo>
                  <a:pt x="1715" y="479"/>
                </a:lnTo>
                <a:cubicBezTo>
                  <a:pt x="1626" y="479"/>
                  <a:pt x="1723" y="273"/>
                  <a:pt x="1612" y="273"/>
                </a:cubicBezTo>
                <a:cubicBezTo>
                  <a:pt x="1604" y="273"/>
                  <a:pt x="1594" y="274"/>
                  <a:pt x="1584" y="276"/>
                </a:cubicBezTo>
                <a:lnTo>
                  <a:pt x="1560" y="324"/>
                </a:lnTo>
                <a:cubicBezTo>
                  <a:pt x="1536" y="288"/>
                  <a:pt x="1441" y="276"/>
                  <a:pt x="1488" y="229"/>
                </a:cubicBezTo>
                <a:cubicBezTo>
                  <a:pt x="1480" y="229"/>
                  <a:pt x="1462" y="245"/>
                  <a:pt x="1454" y="245"/>
                </a:cubicBezTo>
                <a:cubicBezTo>
                  <a:pt x="1450" y="245"/>
                  <a:pt x="1449" y="241"/>
                  <a:pt x="1453" y="229"/>
                </a:cubicBezTo>
                <a:lnTo>
                  <a:pt x="1477" y="205"/>
                </a:lnTo>
                <a:lnTo>
                  <a:pt x="1369" y="193"/>
                </a:lnTo>
                <a:cubicBezTo>
                  <a:pt x="1334" y="134"/>
                  <a:pt x="1477" y="74"/>
                  <a:pt x="1405" y="3"/>
                </a:cubicBezTo>
                <a:cubicBezTo>
                  <a:pt x="1400" y="1"/>
                  <a:pt x="1394" y="0"/>
                  <a:pt x="13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26"/>
          <p:cNvSpPr/>
          <p:nvPr/>
        </p:nvSpPr>
        <p:spPr>
          <a:xfrm rot="-9303236">
            <a:off x="6372635" y="813045"/>
            <a:ext cx="465062" cy="663716"/>
          </a:xfrm>
          <a:custGeom>
            <a:avLst/>
            <a:gdLst/>
            <a:ahLst/>
            <a:cxnLst/>
            <a:rect l="l" t="t" r="r" b="b"/>
            <a:pathLst>
              <a:path w="8978" h="12813" extrusionOk="0">
                <a:moveTo>
                  <a:pt x="8656" y="0"/>
                </a:moveTo>
                <a:cubicBezTo>
                  <a:pt x="8656" y="12"/>
                  <a:pt x="8659" y="21"/>
                  <a:pt x="8664" y="30"/>
                </a:cubicBezTo>
                <a:lnTo>
                  <a:pt x="8664" y="30"/>
                </a:lnTo>
                <a:lnTo>
                  <a:pt x="8656" y="0"/>
                </a:lnTo>
                <a:close/>
                <a:moveTo>
                  <a:pt x="8371" y="48"/>
                </a:moveTo>
                <a:lnTo>
                  <a:pt x="8388" y="66"/>
                </a:lnTo>
                <a:lnTo>
                  <a:pt x="8388" y="66"/>
                </a:lnTo>
                <a:cubicBezTo>
                  <a:pt x="8382" y="57"/>
                  <a:pt x="8375" y="48"/>
                  <a:pt x="8371" y="48"/>
                </a:cubicBezTo>
                <a:close/>
                <a:moveTo>
                  <a:pt x="8332" y="69"/>
                </a:moveTo>
                <a:cubicBezTo>
                  <a:pt x="8331" y="69"/>
                  <a:pt x="8332" y="72"/>
                  <a:pt x="8334" y="76"/>
                </a:cubicBezTo>
                <a:lnTo>
                  <a:pt x="8334" y="76"/>
                </a:lnTo>
                <a:cubicBezTo>
                  <a:pt x="8334" y="74"/>
                  <a:pt x="8335" y="73"/>
                  <a:pt x="8335" y="72"/>
                </a:cubicBezTo>
                <a:cubicBezTo>
                  <a:pt x="8333" y="70"/>
                  <a:pt x="8332" y="69"/>
                  <a:pt x="8332" y="69"/>
                </a:cubicBezTo>
                <a:close/>
                <a:moveTo>
                  <a:pt x="8097" y="131"/>
                </a:moveTo>
                <a:lnTo>
                  <a:pt x="8097" y="131"/>
                </a:lnTo>
                <a:cubicBezTo>
                  <a:pt x="8087" y="141"/>
                  <a:pt x="8085" y="143"/>
                  <a:pt x="8097" y="155"/>
                </a:cubicBezTo>
                <a:lnTo>
                  <a:pt x="8097" y="155"/>
                </a:lnTo>
                <a:lnTo>
                  <a:pt x="8097" y="131"/>
                </a:lnTo>
                <a:close/>
                <a:moveTo>
                  <a:pt x="8893" y="130"/>
                </a:moveTo>
                <a:lnTo>
                  <a:pt x="8893" y="130"/>
                </a:lnTo>
                <a:cubicBezTo>
                  <a:pt x="8900" y="138"/>
                  <a:pt x="8909" y="148"/>
                  <a:pt x="8916" y="155"/>
                </a:cubicBezTo>
                <a:lnTo>
                  <a:pt x="8916" y="155"/>
                </a:lnTo>
                <a:cubicBezTo>
                  <a:pt x="8909" y="143"/>
                  <a:pt x="8900" y="133"/>
                  <a:pt x="8893" y="130"/>
                </a:cubicBezTo>
                <a:close/>
                <a:moveTo>
                  <a:pt x="8071" y="145"/>
                </a:moveTo>
                <a:cubicBezTo>
                  <a:pt x="8070" y="145"/>
                  <a:pt x="8070" y="148"/>
                  <a:pt x="8073" y="155"/>
                </a:cubicBezTo>
                <a:lnTo>
                  <a:pt x="8081" y="155"/>
                </a:lnTo>
                <a:cubicBezTo>
                  <a:pt x="8076" y="149"/>
                  <a:pt x="8072" y="145"/>
                  <a:pt x="8071" y="145"/>
                </a:cubicBezTo>
                <a:close/>
                <a:moveTo>
                  <a:pt x="8097" y="155"/>
                </a:moveTo>
                <a:lnTo>
                  <a:pt x="8097" y="155"/>
                </a:lnTo>
                <a:cubicBezTo>
                  <a:pt x="8097" y="156"/>
                  <a:pt x="8098" y="156"/>
                  <a:pt x="8099" y="157"/>
                </a:cubicBezTo>
                <a:lnTo>
                  <a:pt x="8099" y="157"/>
                </a:lnTo>
                <a:cubicBezTo>
                  <a:pt x="8098" y="156"/>
                  <a:pt x="8097" y="155"/>
                  <a:pt x="8097" y="155"/>
                </a:cubicBezTo>
                <a:close/>
                <a:moveTo>
                  <a:pt x="8081" y="155"/>
                </a:moveTo>
                <a:cubicBezTo>
                  <a:pt x="8084" y="159"/>
                  <a:pt x="8088" y="164"/>
                  <a:pt x="8092" y="167"/>
                </a:cubicBezTo>
                <a:lnTo>
                  <a:pt x="8092" y="167"/>
                </a:lnTo>
                <a:cubicBezTo>
                  <a:pt x="8090" y="162"/>
                  <a:pt x="8088" y="158"/>
                  <a:pt x="8085" y="155"/>
                </a:cubicBezTo>
                <a:close/>
                <a:moveTo>
                  <a:pt x="8916" y="155"/>
                </a:moveTo>
                <a:lnTo>
                  <a:pt x="8916" y="155"/>
                </a:lnTo>
                <a:cubicBezTo>
                  <a:pt x="8922" y="163"/>
                  <a:pt x="8926" y="171"/>
                  <a:pt x="8930" y="179"/>
                </a:cubicBezTo>
                <a:cubicBezTo>
                  <a:pt x="8942" y="179"/>
                  <a:pt x="8942" y="167"/>
                  <a:pt x="8942" y="155"/>
                </a:cubicBezTo>
                <a:lnTo>
                  <a:pt x="8942" y="155"/>
                </a:lnTo>
                <a:cubicBezTo>
                  <a:pt x="8942" y="164"/>
                  <a:pt x="8940" y="168"/>
                  <a:pt x="8936" y="168"/>
                </a:cubicBezTo>
                <a:cubicBezTo>
                  <a:pt x="8931" y="168"/>
                  <a:pt x="8924" y="162"/>
                  <a:pt x="8916" y="155"/>
                </a:cubicBezTo>
                <a:close/>
                <a:moveTo>
                  <a:pt x="7870" y="179"/>
                </a:moveTo>
                <a:lnTo>
                  <a:pt x="7870" y="179"/>
                </a:lnTo>
                <a:lnTo>
                  <a:pt x="7870" y="179"/>
                </a:lnTo>
                <a:close/>
                <a:moveTo>
                  <a:pt x="8085" y="179"/>
                </a:moveTo>
                <a:cubicBezTo>
                  <a:pt x="8085" y="179"/>
                  <a:pt x="8085" y="179"/>
                  <a:pt x="8085" y="179"/>
                </a:cubicBezTo>
                <a:cubicBezTo>
                  <a:pt x="8085" y="179"/>
                  <a:pt x="8085" y="179"/>
                  <a:pt x="8085" y="179"/>
                </a:cubicBezTo>
                <a:close/>
                <a:moveTo>
                  <a:pt x="8680" y="238"/>
                </a:moveTo>
                <a:cubicBezTo>
                  <a:pt x="8680" y="238"/>
                  <a:pt x="8692" y="238"/>
                  <a:pt x="8692" y="250"/>
                </a:cubicBezTo>
                <a:cubicBezTo>
                  <a:pt x="8692" y="250"/>
                  <a:pt x="8680" y="238"/>
                  <a:pt x="8680" y="238"/>
                </a:cubicBezTo>
                <a:close/>
                <a:moveTo>
                  <a:pt x="8699" y="222"/>
                </a:moveTo>
                <a:cubicBezTo>
                  <a:pt x="8705" y="222"/>
                  <a:pt x="8707" y="233"/>
                  <a:pt x="8716" y="250"/>
                </a:cubicBezTo>
                <a:cubicBezTo>
                  <a:pt x="8728" y="250"/>
                  <a:pt x="8728" y="238"/>
                  <a:pt x="8740" y="238"/>
                </a:cubicBezTo>
                <a:lnTo>
                  <a:pt x="8728" y="250"/>
                </a:lnTo>
                <a:cubicBezTo>
                  <a:pt x="8728" y="256"/>
                  <a:pt x="8728" y="259"/>
                  <a:pt x="8726" y="259"/>
                </a:cubicBezTo>
                <a:cubicBezTo>
                  <a:pt x="8725" y="259"/>
                  <a:pt x="8722" y="256"/>
                  <a:pt x="8716" y="250"/>
                </a:cubicBezTo>
                <a:lnTo>
                  <a:pt x="8704" y="250"/>
                </a:lnTo>
                <a:cubicBezTo>
                  <a:pt x="8704" y="238"/>
                  <a:pt x="8704" y="226"/>
                  <a:pt x="8692" y="226"/>
                </a:cubicBezTo>
                <a:cubicBezTo>
                  <a:pt x="8695" y="223"/>
                  <a:pt x="8697" y="222"/>
                  <a:pt x="8699" y="222"/>
                </a:cubicBezTo>
                <a:close/>
                <a:moveTo>
                  <a:pt x="8740" y="238"/>
                </a:moveTo>
                <a:cubicBezTo>
                  <a:pt x="8740" y="238"/>
                  <a:pt x="8752" y="238"/>
                  <a:pt x="8763" y="250"/>
                </a:cubicBezTo>
                <a:cubicBezTo>
                  <a:pt x="8763" y="250"/>
                  <a:pt x="8763" y="250"/>
                  <a:pt x="8763" y="250"/>
                </a:cubicBezTo>
                <a:lnTo>
                  <a:pt x="8763" y="250"/>
                </a:lnTo>
                <a:cubicBezTo>
                  <a:pt x="8763" y="256"/>
                  <a:pt x="8766" y="259"/>
                  <a:pt x="8769" y="262"/>
                </a:cubicBezTo>
                <a:cubicBezTo>
                  <a:pt x="8768" y="259"/>
                  <a:pt x="8766" y="255"/>
                  <a:pt x="8763" y="250"/>
                </a:cubicBezTo>
                <a:lnTo>
                  <a:pt x="8763" y="250"/>
                </a:lnTo>
                <a:cubicBezTo>
                  <a:pt x="8763" y="250"/>
                  <a:pt x="8775" y="262"/>
                  <a:pt x="8775" y="274"/>
                </a:cubicBezTo>
                <a:lnTo>
                  <a:pt x="8775" y="274"/>
                </a:lnTo>
                <a:cubicBezTo>
                  <a:pt x="8775" y="268"/>
                  <a:pt x="8772" y="265"/>
                  <a:pt x="8769" y="262"/>
                </a:cubicBezTo>
                <a:lnTo>
                  <a:pt x="8769" y="262"/>
                </a:lnTo>
                <a:cubicBezTo>
                  <a:pt x="8775" y="274"/>
                  <a:pt x="8775" y="274"/>
                  <a:pt x="8775" y="274"/>
                </a:cubicBezTo>
                <a:cubicBezTo>
                  <a:pt x="8752" y="274"/>
                  <a:pt x="8752" y="250"/>
                  <a:pt x="8740" y="238"/>
                </a:cubicBezTo>
                <a:close/>
                <a:moveTo>
                  <a:pt x="8778" y="123"/>
                </a:moveTo>
                <a:cubicBezTo>
                  <a:pt x="8792" y="144"/>
                  <a:pt x="8834" y="156"/>
                  <a:pt x="8823" y="179"/>
                </a:cubicBezTo>
                <a:lnTo>
                  <a:pt x="8835" y="167"/>
                </a:lnTo>
                <a:cubicBezTo>
                  <a:pt x="8859" y="191"/>
                  <a:pt x="8835" y="203"/>
                  <a:pt x="8871" y="238"/>
                </a:cubicBezTo>
                <a:cubicBezTo>
                  <a:pt x="8871" y="238"/>
                  <a:pt x="8859" y="226"/>
                  <a:pt x="8847" y="226"/>
                </a:cubicBezTo>
                <a:cubicBezTo>
                  <a:pt x="8857" y="237"/>
                  <a:pt x="8885" y="265"/>
                  <a:pt x="8877" y="265"/>
                </a:cubicBezTo>
                <a:cubicBezTo>
                  <a:pt x="8876" y="265"/>
                  <a:pt x="8874" y="264"/>
                  <a:pt x="8871" y="262"/>
                </a:cubicBezTo>
                <a:cubicBezTo>
                  <a:pt x="8859" y="238"/>
                  <a:pt x="8847" y="250"/>
                  <a:pt x="8835" y="238"/>
                </a:cubicBezTo>
                <a:lnTo>
                  <a:pt x="8835" y="238"/>
                </a:lnTo>
                <a:cubicBezTo>
                  <a:pt x="8859" y="262"/>
                  <a:pt x="8847" y="262"/>
                  <a:pt x="8847" y="274"/>
                </a:cubicBezTo>
                <a:cubicBezTo>
                  <a:pt x="8835" y="262"/>
                  <a:pt x="8811" y="238"/>
                  <a:pt x="8799" y="226"/>
                </a:cubicBezTo>
                <a:lnTo>
                  <a:pt x="8799" y="226"/>
                </a:lnTo>
                <a:lnTo>
                  <a:pt x="8835" y="274"/>
                </a:lnTo>
                <a:cubicBezTo>
                  <a:pt x="8825" y="264"/>
                  <a:pt x="8808" y="247"/>
                  <a:pt x="8801" y="247"/>
                </a:cubicBezTo>
                <a:cubicBezTo>
                  <a:pt x="8800" y="247"/>
                  <a:pt x="8799" y="248"/>
                  <a:pt x="8799" y="250"/>
                </a:cubicBezTo>
                <a:cubicBezTo>
                  <a:pt x="8799" y="238"/>
                  <a:pt x="8787" y="238"/>
                  <a:pt x="8787" y="226"/>
                </a:cubicBezTo>
                <a:lnTo>
                  <a:pt x="8799" y="226"/>
                </a:lnTo>
                <a:cubicBezTo>
                  <a:pt x="8811" y="214"/>
                  <a:pt x="8811" y="191"/>
                  <a:pt x="8811" y="179"/>
                </a:cubicBezTo>
                <a:cubicBezTo>
                  <a:pt x="8764" y="132"/>
                  <a:pt x="8809" y="177"/>
                  <a:pt x="8778" y="123"/>
                </a:cubicBezTo>
                <a:close/>
                <a:moveTo>
                  <a:pt x="8583" y="260"/>
                </a:moveTo>
                <a:cubicBezTo>
                  <a:pt x="8587" y="260"/>
                  <a:pt x="8592" y="264"/>
                  <a:pt x="8597" y="274"/>
                </a:cubicBezTo>
                <a:cubicBezTo>
                  <a:pt x="8597" y="277"/>
                  <a:pt x="8597" y="280"/>
                  <a:pt x="8597" y="283"/>
                </a:cubicBezTo>
                <a:lnTo>
                  <a:pt x="8597" y="283"/>
                </a:lnTo>
                <a:cubicBezTo>
                  <a:pt x="8594" y="280"/>
                  <a:pt x="8591" y="277"/>
                  <a:pt x="8585" y="274"/>
                </a:cubicBezTo>
                <a:cubicBezTo>
                  <a:pt x="8578" y="267"/>
                  <a:pt x="8579" y="260"/>
                  <a:pt x="8583" y="260"/>
                </a:cubicBezTo>
                <a:close/>
                <a:moveTo>
                  <a:pt x="8501" y="286"/>
                </a:moveTo>
                <a:lnTo>
                  <a:pt x="8513" y="298"/>
                </a:lnTo>
                <a:lnTo>
                  <a:pt x="8501" y="298"/>
                </a:lnTo>
                <a:cubicBezTo>
                  <a:pt x="8501" y="286"/>
                  <a:pt x="8501" y="286"/>
                  <a:pt x="8501" y="286"/>
                </a:cubicBezTo>
                <a:close/>
                <a:moveTo>
                  <a:pt x="7656" y="298"/>
                </a:moveTo>
                <a:cubicBezTo>
                  <a:pt x="7659" y="299"/>
                  <a:pt x="7662" y="300"/>
                  <a:pt x="7664" y="301"/>
                </a:cubicBezTo>
                <a:lnTo>
                  <a:pt x="7664" y="301"/>
                </a:lnTo>
                <a:cubicBezTo>
                  <a:pt x="7662" y="299"/>
                  <a:pt x="7660" y="298"/>
                  <a:pt x="7656" y="298"/>
                </a:cubicBezTo>
                <a:close/>
                <a:moveTo>
                  <a:pt x="8513" y="274"/>
                </a:moveTo>
                <a:cubicBezTo>
                  <a:pt x="8513" y="274"/>
                  <a:pt x="8525" y="286"/>
                  <a:pt x="8537" y="286"/>
                </a:cubicBezTo>
                <a:cubicBezTo>
                  <a:pt x="8537" y="298"/>
                  <a:pt x="8549" y="298"/>
                  <a:pt x="8549" y="298"/>
                </a:cubicBezTo>
                <a:cubicBezTo>
                  <a:pt x="8549" y="310"/>
                  <a:pt x="8549" y="310"/>
                  <a:pt x="8549" y="310"/>
                </a:cubicBezTo>
                <a:cubicBezTo>
                  <a:pt x="8537" y="310"/>
                  <a:pt x="8525" y="298"/>
                  <a:pt x="8513" y="286"/>
                </a:cubicBezTo>
                <a:lnTo>
                  <a:pt x="8513" y="274"/>
                </a:lnTo>
                <a:close/>
                <a:moveTo>
                  <a:pt x="8943" y="338"/>
                </a:moveTo>
                <a:cubicBezTo>
                  <a:pt x="8948" y="342"/>
                  <a:pt x="8952" y="347"/>
                  <a:pt x="8956" y="351"/>
                </a:cubicBezTo>
                <a:lnTo>
                  <a:pt x="8956" y="351"/>
                </a:lnTo>
                <a:cubicBezTo>
                  <a:pt x="8956" y="349"/>
                  <a:pt x="8955" y="347"/>
                  <a:pt x="8954" y="345"/>
                </a:cubicBezTo>
                <a:cubicBezTo>
                  <a:pt x="8949" y="342"/>
                  <a:pt x="8946" y="340"/>
                  <a:pt x="8943" y="338"/>
                </a:cubicBezTo>
                <a:close/>
                <a:moveTo>
                  <a:pt x="7478" y="369"/>
                </a:moveTo>
                <a:cubicBezTo>
                  <a:pt x="7473" y="369"/>
                  <a:pt x="7475" y="371"/>
                  <a:pt x="7479" y="374"/>
                </a:cubicBezTo>
                <a:lnTo>
                  <a:pt x="7479" y="374"/>
                </a:lnTo>
                <a:cubicBezTo>
                  <a:pt x="7479" y="372"/>
                  <a:pt x="7478" y="371"/>
                  <a:pt x="7478" y="369"/>
                </a:cubicBezTo>
                <a:close/>
                <a:moveTo>
                  <a:pt x="8956" y="351"/>
                </a:moveTo>
                <a:cubicBezTo>
                  <a:pt x="8964" y="369"/>
                  <a:pt x="8954" y="369"/>
                  <a:pt x="8954" y="369"/>
                </a:cubicBezTo>
                <a:lnTo>
                  <a:pt x="8966" y="381"/>
                </a:lnTo>
                <a:cubicBezTo>
                  <a:pt x="8977" y="376"/>
                  <a:pt x="8970" y="365"/>
                  <a:pt x="8956" y="351"/>
                </a:cubicBezTo>
                <a:close/>
                <a:moveTo>
                  <a:pt x="7174" y="400"/>
                </a:moveTo>
                <a:cubicBezTo>
                  <a:pt x="7174" y="400"/>
                  <a:pt x="7176" y="403"/>
                  <a:pt x="7180" y="407"/>
                </a:cubicBezTo>
                <a:lnTo>
                  <a:pt x="7180" y="407"/>
                </a:lnTo>
                <a:cubicBezTo>
                  <a:pt x="7180" y="406"/>
                  <a:pt x="7180" y="406"/>
                  <a:pt x="7180" y="405"/>
                </a:cubicBezTo>
                <a:cubicBezTo>
                  <a:pt x="7176" y="401"/>
                  <a:pt x="7175" y="400"/>
                  <a:pt x="7174" y="400"/>
                </a:cubicBezTo>
                <a:close/>
                <a:moveTo>
                  <a:pt x="8743" y="500"/>
                </a:moveTo>
                <a:cubicBezTo>
                  <a:pt x="8754" y="507"/>
                  <a:pt x="8767" y="512"/>
                  <a:pt x="8775" y="512"/>
                </a:cubicBezTo>
                <a:cubicBezTo>
                  <a:pt x="8765" y="507"/>
                  <a:pt x="8754" y="504"/>
                  <a:pt x="8743" y="500"/>
                </a:cubicBezTo>
                <a:close/>
                <a:moveTo>
                  <a:pt x="8204" y="536"/>
                </a:moveTo>
                <a:cubicBezTo>
                  <a:pt x="8204" y="548"/>
                  <a:pt x="8216" y="548"/>
                  <a:pt x="8216" y="548"/>
                </a:cubicBezTo>
                <a:lnTo>
                  <a:pt x="8204" y="548"/>
                </a:lnTo>
                <a:cubicBezTo>
                  <a:pt x="8204" y="548"/>
                  <a:pt x="8204" y="548"/>
                  <a:pt x="8204" y="536"/>
                </a:cubicBezTo>
                <a:close/>
                <a:moveTo>
                  <a:pt x="8775" y="584"/>
                </a:moveTo>
                <a:lnTo>
                  <a:pt x="8775" y="584"/>
                </a:lnTo>
                <a:cubicBezTo>
                  <a:pt x="8780" y="589"/>
                  <a:pt x="8785" y="591"/>
                  <a:pt x="8789" y="593"/>
                </a:cubicBezTo>
                <a:lnTo>
                  <a:pt x="8789" y="593"/>
                </a:lnTo>
                <a:cubicBezTo>
                  <a:pt x="8785" y="590"/>
                  <a:pt x="8780" y="587"/>
                  <a:pt x="8775" y="584"/>
                </a:cubicBezTo>
                <a:close/>
                <a:moveTo>
                  <a:pt x="8789" y="593"/>
                </a:moveTo>
                <a:cubicBezTo>
                  <a:pt x="8815" y="611"/>
                  <a:pt x="8826" y="619"/>
                  <a:pt x="8847" y="619"/>
                </a:cubicBezTo>
                <a:lnTo>
                  <a:pt x="8811" y="607"/>
                </a:lnTo>
                <a:cubicBezTo>
                  <a:pt x="8811" y="595"/>
                  <a:pt x="8799" y="595"/>
                  <a:pt x="8799" y="595"/>
                </a:cubicBezTo>
                <a:cubicBezTo>
                  <a:pt x="8799" y="595"/>
                  <a:pt x="8795" y="595"/>
                  <a:pt x="8789" y="593"/>
                </a:cubicBezTo>
                <a:close/>
                <a:moveTo>
                  <a:pt x="6704" y="643"/>
                </a:moveTo>
                <a:cubicBezTo>
                  <a:pt x="6704" y="647"/>
                  <a:pt x="6705" y="651"/>
                  <a:pt x="6707" y="655"/>
                </a:cubicBezTo>
                <a:lnTo>
                  <a:pt x="6707" y="655"/>
                </a:lnTo>
                <a:cubicBezTo>
                  <a:pt x="6706" y="652"/>
                  <a:pt x="6705" y="648"/>
                  <a:pt x="6704" y="643"/>
                </a:cubicBezTo>
                <a:close/>
                <a:moveTo>
                  <a:pt x="8668" y="719"/>
                </a:moveTo>
                <a:cubicBezTo>
                  <a:pt x="8671" y="721"/>
                  <a:pt x="8675" y="724"/>
                  <a:pt x="8680" y="726"/>
                </a:cubicBezTo>
                <a:cubicBezTo>
                  <a:pt x="8675" y="723"/>
                  <a:pt x="8671" y="721"/>
                  <a:pt x="8668" y="719"/>
                </a:cubicBezTo>
                <a:close/>
                <a:moveTo>
                  <a:pt x="7918" y="881"/>
                </a:moveTo>
                <a:cubicBezTo>
                  <a:pt x="7918" y="881"/>
                  <a:pt x="7930" y="881"/>
                  <a:pt x="7930" y="893"/>
                </a:cubicBezTo>
                <a:lnTo>
                  <a:pt x="7918" y="893"/>
                </a:lnTo>
                <a:cubicBezTo>
                  <a:pt x="7918" y="881"/>
                  <a:pt x="7918" y="881"/>
                  <a:pt x="7918" y="881"/>
                </a:cubicBezTo>
                <a:close/>
                <a:moveTo>
                  <a:pt x="7728" y="940"/>
                </a:moveTo>
                <a:cubicBezTo>
                  <a:pt x="7728" y="940"/>
                  <a:pt x="7728" y="940"/>
                  <a:pt x="7728" y="941"/>
                </a:cubicBezTo>
                <a:cubicBezTo>
                  <a:pt x="7730" y="945"/>
                  <a:pt x="7731" y="946"/>
                  <a:pt x="7731" y="946"/>
                </a:cubicBezTo>
                <a:cubicBezTo>
                  <a:pt x="7731" y="946"/>
                  <a:pt x="7730" y="944"/>
                  <a:pt x="7728" y="940"/>
                </a:cubicBezTo>
                <a:close/>
                <a:moveTo>
                  <a:pt x="7806" y="974"/>
                </a:moveTo>
                <a:cubicBezTo>
                  <a:pt x="7807" y="974"/>
                  <a:pt x="7809" y="975"/>
                  <a:pt x="7811" y="976"/>
                </a:cubicBezTo>
                <a:lnTo>
                  <a:pt x="7801" y="976"/>
                </a:lnTo>
                <a:cubicBezTo>
                  <a:pt x="7802" y="975"/>
                  <a:pt x="7804" y="974"/>
                  <a:pt x="7806" y="974"/>
                </a:cubicBezTo>
                <a:close/>
                <a:moveTo>
                  <a:pt x="7882" y="941"/>
                </a:moveTo>
                <a:cubicBezTo>
                  <a:pt x="7882" y="953"/>
                  <a:pt x="7882" y="953"/>
                  <a:pt x="7894" y="953"/>
                </a:cubicBezTo>
                <a:cubicBezTo>
                  <a:pt x="7882" y="965"/>
                  <a:pt x="7882" y="965"/>
                  <a:pt x="7870" y="976"/>
                </a:cubicBezTo>
                <a:cubicBezTo>
                  <a:pt x="7859" y="965"/>
                  <a:pt x="7859" y="965"/>
                  <a:pt x="7859" y="953"/>
                </a:cubicBezTo>
                <a:cubicBezTo>
                  <a:pt x="7847" y="953"/>
                  <a:pt x="7847" y="953"/>
                  <a:pt x="7847" y="941"/>
                </a:cubicBezTo>
                <a:cubicBezTo>
                  <a:pt x="7855" y="941"/>
                  <a:pt x="7868" y="951"/>
                  <a:pt x="7876" y="951"/>
                </a:cubicBezTo>
                <a:cubicBezTo>
                  <a:pt x="7880" y="951"/>
                  <a:pt x="7882" y="949"/>
                  <a:pt x="7882" y="941"/>
                </a:cubicBezTo>
                <a:close/>
                <a:moveTo>
                  <a:pt x="5965" y="1012"/>
                </a:moveTo>
                <a:lnTo>
                  <a:pt x="5965" y="1012"/>
                </a:lnTo>
                <a:cubicBezTo>
                  <a:pt x="5968" y="1019"/>
                  <a:pt x="5969" y="1021"/>
                  <a:pt x="5970" y="1022"/>
                </a:cubicBezTo>
                <a:lnTo>
                  <a:pt x="5970" y="1022"/>
                </a:lnTo>
                <a:lnTo>
                  <a:pt x="5965" y="1012"/>
                </a:lnTo>
                <a:close/>
                <a:moveTo>
                  <a:pt x="8540" y="1000"/>
                </a:moveTo>
                <a:cubicBezTo>
                  <a:pt x="8552" y="1009"/>
                  <a:pt x="8567" y="1018"/>
                  <a:pt x="8573" y="1024"/>
                </a:cubicBezTo>
                <a:cubicBezTo>
                  <a:pt x="8573" y="1018"/>
                  <a:pt x="8558" y="1009"/>
                  <a:pt x="8540" y="1000"/>
                </a:cubicBezTo>
                <a:close/>
                <a:moveTo>
                  <a:pt x="7747" y="1028"/>
                </a:moveTo>
                <a:lnTo>
                  <a:pt x="7751" y="1036"/>
                </a:lnTo>
                <a:cubicBezTo>
                  <a:pt x="7751" y="1031"/>
                  <a:pt x="7750" y="1029"/>
                  <a:pt x="7747" y="1028"/>
                </a:cubicBezTo>
                <a:close/>
                <a:moveTo>
                  <a:pt x="8454" y="1024"/>
                </a:moveTo>
                <a:lnTo>
                  <a:pt x="8454" y="1024"/>
                </a:lnTo>
                <a:cubicBezTo>
                  <a:pt x="8454" y="1024"/>
                  <a:pt x="8466" y="1036"/>
                  <a:pt x="8454" y="1036"/>
                </a:cubicBezTo>
                <a:cubicBezTo>
                  <a:pt x="8466" y="1042"/>
                  <a:pt x="8472" y="1044"/>
                  <a:pt x="8474" y="1044"/>
                </a:cubicBezTo>
                <a:cubicBezTo>
                  <a:pt x="8481" y="1044"/>
                  <a:pt x="8454" y="1024"/>
                  <a:pt x="8454" y="1024"/>
                </a:cubicBezTo>
                <a:close/>
                <a:moveTo>
                  <a:pt x="7679" y="1042"/>
                </a:moveTo>
                <a:cubicBezTo>
                  <a:pt x="7679" y="1044"/>
                  <a:pt x="7679" y="1046"/>
                  <a:pt x="7680" y="1048"/>
                </a:cubicBezTo>
                <a:cubicBezTo>
                  <a:pt x="7680" y="1045"/>
                  <a:pt x="7679" y="1043"/>
                  <a:pt x="7679" y="1042"/>
                </a:cubicBezTo>
                <a:close/>
                <a:moveTo>
                  <a:pt x="7653" y="1032"/>
                </a:moveTo>
                <a:cubicBezTo>
                  <a:pt x="7652" y="1039"/>
                  <a:pt x="7656" y="1052"/>
                  <a:pt x="7656" y="1072"/>
                </a:cubicBezTo>
                <a:lnTo>
                  <a:pt x="7656" y="1036"/>
                </a:lnTo>
                <a:cubicBezTo>
                  <a:pt x="7655" y="1035"/>
                  <a:pt x="7654" y="1033"/>
                  <a:pt x="7653" y="1032"/>
                </a:cubicBezTo>
                <a:close/>
                <a:moveTo>
                  <a:pt x="7537" y="1250"/>
                </a:moveTo>
                <a:lnTo>
                  <a:pt x="7525" y="1262"/>
                </a:lnTo>
                <a:cubicBezTo>
                  <a:pt x="7525" y="1250"/>
                  <a:pt x="7537" y="1250"/>
                  <a:pt x="7537" y="1250"/>
                </a:cubicBezTo>
                <a:close/>
                <a:moveTo>
                  <a:pt x="7687" y="892"/>
                </a:moveTo>
                <a:cubicBezTo>
                  <a:pt x="7688" y="892"/>
                  <a:pt x="7690" y="893"/>
                  <a:pt x="7692" y="893"/>
                </a:cubicBezTo>
                <a:cubicBezTo>
                  <a:pt x="7700" y="910"/>
                  <a:pt x="7709" y="927"/>
                  <a:pt x="7704" y="927"/>
                </a:cubicBezTo>
                <a:cubicBezTo>
                  <a:pt x="7703" y="927"/>
                  <a:pt x="7699" y="924"/>
                  <a:pt x="7692" y="917"/>
                </a:cubicBezTo>
                <a:lnTo>
                  <a:pt x="7692" y="917"/>
                </a:lnTo>
                <a:cubicBezTo>
                  <a:pt x="7716" y="976"/>
                  <a:pt x="7739" y="1012"/>
                  <a:pt x="7739" y="1048"/>
                </a:cubicBezTo>
                <a:cubicBezTo>
                  <a:pt x="7739" y="1034"/>
                  <a:pt x="7744" y="1028"/>
                  <a:pt x="7747" y="1028"/>
                </a:cubicBezTo>
                <a:cubicBezTo>
                  <a:pt x="7747" y="1028"/>
                  <a:pt x="7747" y="1028"/>
                  <a:pt x="7747" y="1028"/>
                </a:cubicBezTo>
                <a:lnTo>
                  <a:pt x="7747" y="1028"/>
                </a:lnTo>
                <a:lnTo>
                  <a:pt x="7728" y="988"/>
                </a:lnTo>
                <a:lnTo>
                  <a:pt x="7739" y="988"/>
                </a:lnTo>
                <a:cubicBezTo>
                  <a:pt x="7728" y="965"/>
                  <a:pt x="7716" y="941"/>
                  <a:pt x="7704" y="917"/>
                </a:cubicBezTo>
                <a:cubicBezTo>
                  <a:pt x="7705" y="916"/>
                  <a:pt x="7706" y="915"/>
                  <a:pt x="7707" y="915"/>
                </a:cubicBezTo>
                <a:cubicBezTo>
                  <a:pt x="7714" y="915"/>
                  <a:pt x="7724" y="931"/>
                  <a:pt x="7728" y="940"/>
                </a:cubicBezTo>
                <a:lnTo>
                  <a:pt x="7728" y="940"/>
                </a:lnTo>
                <a:cubicBezTo>
                  <a:pt x="7739" y="916"/>
                  <a:pt x="7716" y="893"/>
                  <a:pt x="7728" y="893"/>
                </a:cubicBezTo>
                <a:lnTo>
                  <a:pt x="7728" y="893"/>
                </a:lnTo>
                <a:cubicBezTo>
                  <a:pt x="7733" y="899"/>
                  <a:pt x="7736" y="905"/>
                  <a:pt x="7736" y="908"/>
                </a:cubicBezTo>
                <a:lnTo>
                  <a:pt x="7736" y="908"/>
                </a:lnTo>
                <a:cubicBezTo>
                  <a:pt x="7734" y="907"/>
                  <a:pt x="7731" y="907"/>
                  <a:pt x="7728" y="905"/>
                </a:cubicBezTo>
                <a:lnTo>
                  <a:pt x="7728" y="905"/>
                </a:lnTo>
                <a:cubicBezTo>
                  <a:pt x="7731" y="909"/>
                  <a:pt x="7734" y="910"/>
                  <a:pt x="7735" y="910"/>
                </a:cubicBezTo>
                <a:cubicBezTo>
                  <a:pt x="7736" y="910"/>
                  <a:pt x="7737" y="909"/>
                  <a:pt x="7736" y="908"/>
                </a:cubicBezTo>
                <a:lnTo>
                  <a:pt x="7736" y="908"/>
                </a:lnTo>
                <a:cubicBezTo>
                  <a:pt x="7737" y="908"/>
                  <a:pt x="7737" y="908"/>
                  <a:pt x="7738" y="908"/>
                </a:cubicBezTo>
                <a:cubicBezTo>
                  <a:pt x="7744" y="908"/>
                  <a:pt x="7748" y="905"/>
                  <a:pt x="7753" y="905"/>
                </a:cubicBezTo>
                <a:cubicBezTo>
                  <a:pt x="7760" y="905"/>
                  <a:pt x="7769" y="911"/>
                  <a:pt x="7787" y="941"/>
                </a:cubicBezTo>
                <a:cubicBezTo>
                  <a:pt x="7787" y="953"/>
                  <a:pt x="7799" y="965"/>
                  <a:pt x="7799" y="965"/>
                </a:cubicBezTo>
                <a:lnTo>
                  <a:pt x="7787" y="953"/>
                </a:lnTo>
                <a:lnTo>
                  <a:pt x="7787" y="953"/>
                </a:lnTo>
                <a:cubicBezTo>
                  <a:pt x="7792" y="973"/>
                  <a:pt x="7795" y="978"/>
                  <a:pt x="7798" y="978"/>
                </a:cubicBezTo>
                <a:cubicBezTo>
                  <a:pt x="7799" y="978"/>
                  <a:pt x="7799" y="978"/>
                  <a:pt x="7800" y="977"/>
                </a:cubicBezTo>
                <a:lnTo>
                  <a:pt x="7800" y="977"/>
                </a:lnTo>
                <a:cubicBezTo>
                  <a:pt x="7803" y="980"/>
                  <a:pt x="7811" y="988"/>
                  <a:pt x="7811" y="988"/>
                </a:cubicBezTo>
                <a:cubicBezTo>
                  <a:pt x="7811" y="976"/>
                  <a:pt x="7811" y="965"/>
                  <a:pt x="7823" y="965"/>
                </a:cubicBezTo>
                <a:lnTo>
                  <a:pt x="7811" y="929"/>
                </a:lnTo>
                <a:cubicBezTo>
                  <a:pt x="7800" y="904"/>
                  <a:pt x="7797" y="895"/>
                  <a:pt x="7798" y="895"/>
                </a:cubicBezTo>
                <a:lnTo>
                  <a:pt x="7798" y="895"/>
                </a:lnTo>
                <a:cubicBezTo>
                  <a:pt x="7801" y="895"/>
                  <a:pt x="7830" y="948"/>
                  <a:pt x="7847" y="965"/>
                </a:cubicBezTo>
                <a:lnTo>
                  <a:pt x="7823" y="953"/>
                </a:lnTo>
                <a:cubicBezTo>
                  <a:pt x="7823" y="953"/>
                  <a:pt x="7823" y="953"/>
                  <a:pt x="7823" y="965"/>
                </a:cubicBezTo>
                <a:cubicBezTo>
                  <a:pt x="7823" y="976"/>
                  <a:pt x="7823" y="976"/>
                  <a:pt x="7811" y="988"/>
                </a:cubicBezTo>
                <a:cubicBezTo>
                  <a:pt x="7823" y="988"/>
                  <a:pt x="7835" y="1000"/>
                  <a:pt x="7835" y="1000"/>
                </a:cubicBezTo>
                <a:cubicBezTo>
                  <a:pt x="7825" y="997"/>
                  <a:pt x="7819" y="996"/>
                  <a:pt x="7815" y="996"/>
                </a:cubicBezTo>
                <a:cubicBezTo>
                  <a:pt x="7805" y="996"/>
                  <a:pt x="7811" y="1007"/>
                  <a:pt x="7811" y="1024"/>
                </a:cubicBezTo>
                <a:lnTo>
                  <a:pt x="7799" y="1024"/>
                </a:lnTo>
                <a:cubicBezTo>
                  <a:pt x="7739" y="1060"/>
                  <a:pt x="7716" y="1119"/>
                  <a:pt x="7692" y="1167"/>
                </a:cubicBezTo>
                <a:cubicBezTo>
                  <a:pt x="7668" y="1167"/>
                  <a:pt x="7656" y="1179"/>
                  <a:pt x="7668" y="1191"/>
                </a:cubicBezTo>
                <a:lnTo>
                  <a:pt x="7656" y="1203"/>
                </a:lnTo>
                <a:lnTo>
                  <a:pt x="7632" y="1191"/>
                </a:lnTo>
                <a:lnTo>
                  <a:pt x="7656" y="1215"/>
                </a:lnTo>
                <a:cubicBezTo>
                  <a:pt x="7644" y="1215"/>
                  <a:pt x="7644" y="1215"/>
                  <a:pt x="7644" y="1227"/>
                </a:cubicBezTo>
                <a:cubicBezTo>
                  <a:pt x="7632" y="1238"/>
                  <a:pt x="7620" y="1250"/>
                  <a:pt x="7609" y="1262"/>
                </a:cubicBezTo>
                <a:cubicBezTo>
                  <a:pt x="7601" y="1265"/>
                  <a:pt x="7596" y="1267"/>
                  <a:pt x="7592" y="1267"/>
                </a:cubicBezTo>
                <a:cubicBezTo>
                  <a:pt x="7568" y="1267"/>
                  <a:pt x="7629" y="1201"/>
                  <a:pt x="7609" y="1191"/>
                </a:cubicBezTo>
                <a:lnTo>
                  <a:pt x="7609" y="1191"/>
                </a:lnTo>
                <a:lnTo>
                  <a:pt x="7549" y="1250"/>
                </a:lnTo>
                <a:cubicBezTo>
                  <a:pt x="7549" y="1238"/>
                  <a:pt x="7549" y="1227"/>
                  <a:pt x="7549" y="1227"/>
                </a:cubicBezTo>
                <a:cubicBezTo>
                  <a:pt x="7540" y="1213"/>
                  <a:pt x="7536" y="1208"/>
                  <a:pt x="7535" y="1208"/>
                </a:cubicBezTo>
                <a:lnTo>
                  <a:pt x="7535" y="1208"/>
                </a:lnTo>
                <a:cubicBezTo>
                  <a:pt x="7533" y="1208"/>
                  <a:pt x="7537" y="1219"/>
                  <a:pt x="7537" y="1227"/>
                </a:cubicBezTo>
                <a:cubicBezTo>
                  <a:pt x="7537" y="1227"/>
                  <a:pt x="7537" y="1227"/>
                  <a:pt x="7537" y="1238"/>
                </a:cubicBezTo>
                <a:cubicBezTo>
                  <a:pt x="7537" y="1238"/>
                  <a:pt x="7537" y="1238"/>
                  <a:pt x="7525" y="1227"/>
                </a:cubicBezTo>
                <a:cubicBezTo>
                  <a:pt x="7501" y="1179"/>
                  <a:pt x="7525" y="1191"/>
                  <a:pt x="7513" y="1155"/>
                </a:cubicBezTo>
                <a:lnTo>
                  <a:pt x="7513" y="1155"/>
                </a:lnTo>
                <a:cubicBezTo>
                  <a:pt x="7516" y="1161"/>
                  <a:pt x="7518" y="1163"/>
                  <a:pt x="7518" y="1163"/>
                </a:cubicBezTo>
                <a:cubicBezTo>
                  <a:pt x="7521" y="1163"/>
                  <a:pt x="7516" y="1143"/>
                  <a:pt x="7525" y="1143"/>
                </a:cubicBezTo>
                <a:cubicBezTo>
                  <a:pt x="7532" y="1150"/>
                  <a:pt x="7537" y="1152"/>
                  <a:pt x="7542" y="1152"/>
                </a:cubicBezTo>
                <a:cubicBezTo>
                  <a:pt x="7546" y="1152"/>
                  <a:pt x="7550" y="1150"/>
                  <a:pt x="7556" y="1150"/>
                </a:cubicBezTo>
                <a:cubicBezTo>
                  <a:pt x="7562" y="1150"/>
                  <a:pt x="7571" y="1153"/>
                  <a:pt x="7585" y="1167"/>
                </a:cubicBezTo>
                <a:cubicBezTo>
                  <a:pt x="7585" y="1143"/>
                  <a:pt x="7561" y="1096"/>
                  <a:pt x="7573" y="1084"/>
                </a:cubicBezTo>
                <a:lnTo>
                  <a:pt x="7573" y="1084"/>
                </a:lnTo>
                <a:cubicBezTo>
                  <a:pt x="7597" y="1119"/>
                  <a:pt x="7585" y="1119"/>
                  <a:pt x="7609" y="1131"/>
                </a:cubicBezTo>
                <a:lnTo>
                  <a:pt x="7597" y="1096"/>
                </a:lnTo>
                <a:cubicBezTo>
                  <a:pt x="7609" y="1096"/>
                  <a:pt x="7609" y="1107"/>
                  <a:pt x="7620" y="1119"/>
                </a:cubicBezTo>
                <a:cubicBezTo>
                  <a:pt x="7631" y="1119"/>
                  <a:pt x="7613" y="1082"/>
                  <a:pt x="7626" y="1082"/>
                </a:cubicBezTo>
                <a:cubicBezTo>
                  <a:pt x="7628" y="1082"/>
                  <a:pt x="7630" y="1082"/>
                  <a:pt x="7632" y="1084"/>
                </a:cubicBezTo>
                <a:lnTo>
                  <a:pt x="7632" y="1119"/>
                </a:lnTo>
                <a:cubicBezTo>
                  <a:pt x="7644" y="1107"/>
                  <a:pt x="7644" y="1107"/>
                  <a:pt x="7656" y="1107"/>
                </a:cubicBezTo>
                <a:cubicBezTo>
                  <a:pt x="7668" y="1119"/>
                  <a:pt x="7668" y="1119"/>
                  <a:pt x="7656" y="1119"/>
                </a:cubicBezTo>
                <a:cubicBezTo>
                  <a:pt x="7664" y="1128"/>
                  <a:pt x="7669" y="1131"/>
                  <a:pt x="7671" y="1131"/>
                </a:cubicBezTo>
                <a:cubicBezTo>
                  <a:pt x="7678" y="1131"/>
                  <a:pt x="7659" y="1096"/>
                  <a:pt x="7668" y="1096"/>
                </a:cubicBezTo>
                <a:cubicBezTo>
                  <a:pt x="7656" y="1084"/>
                  <a:pt x="7644" y="1084"/>
                  <a:pt x="7632" y="1048"/>
                </a:cubicBezTo>
                <a:cubicBezTo>
                  <a:pt x="7641" y="1048"/>
                  <a:pt x="7637" y="1023"/>
                  <a:pt x="7643" y="1023"/>
                </a:cubicBezTo>
                <a:cubicBezTo>
                  <a:pt x="7645" y="1023"/>
                  <a:pt x="7648" y="1025"/>
                  <a:pt x="7653" y="1032"/>
                </a:cubicBezTo>
                <a:lnTo>
                  <a:pt x="7653" y="1032"/>
                </a:lnTo>
                <a:cubicBezTo>
                  <a:pt x="7654" y="1026"/>
                  <a:pt x="7658" y="1024"/>
                  <a:pt x="7668" y="1024"/>
                </a:cubicBezTo>
                <a:cubicBezTo>
                  <a:pt x="7668" y="1034"/>
                  <a:pt x="7675" y="1036"/>
                  <a:pt x="7679" y="1042"/>
                </a:cubicBezTo>
                <a:lnTo>
                  <a:pt x="7679" y="1042"/>
                </a:lnTo>
                <a:cubicBezTo>
                  <a:pt x="7675" y="1023"/>
                  <a:pt x="7681" y="1018"/>
                  <a:pt x="7689" y="1018"/>
                </a:cubicBezTo>
                <a:cubicBezTo>
                  <a:pt x="7698" y="1018"/>
                  <a:pt x="7710" y="1024"/>
                  <a:pt x="7716" y="1024"/>
                </a:cubicBezTo>
                <a:cubicBezTo>
                  <a:pt x="7716" y="1012"/>
                  <a:pt x="7704" y="988"/>
                  <a:pt x="7716" y="988"/>
                </a:cubicBezTo>
                <a:cubicBezTo>
                  <a:pt x="7692" y="976"/>
                  <a:pt x="7692" y="976"/>
                  <a:pt x="7680" y="941"/>
                </a:cubicBezTo>
                <a:lnTo>
                  <a:pt x="7680" y="941"/>
                </a:lnTo>
                <a:cubicBezTo>
                  <a:pt x="7687" y="950"/>
                  <a:pt x="7690" y="953"/>
                  <a:pt x="7691" y="953"/>
                </a:cubicBezTo>
                <a:cubicBezTo>
                  <a:pt x="7697" y="953"/>
                  <a:pt x="7667" y="892"/>
                  <a:pt x="7687" y="892"/>
                </a:cubicBezTo>
                <a:close/>
                <a:moveTo>
                  <a:pt x="8501" y="1310"/>
                </a:moveTo>
                <a:cubicBezTo>
                  <a:pt x="8466" y="1310"/>
                  <a:pt x="8535" y="1333"/>
                  <a:pt x="8480" y="1334"/>
                </a:cubicBezTo>
                <a:lnTo>
                  <a:pt x="8480" y="1334"/>
                </a:lnTo>
                <a:cubicBezTo>
                  <a:pt x="8478" y="1333"/>
                  <a:pt x="8477" y="1332"/>
                  <a:pt x="8475" y="1332"/>
                </a:cubicBezTo>
                <a:lnTo>
                  <a:pt x="8475" y="1332"/>
                </a:lnTo>
                <a:lnTo>
                  <a:pt x="8478" y="1334"/>
                </a:lnTo>
                <a:cubicBezTo>
                  <a:pt x="8478" y="1334"/>
                  <a:pt x="8479" y="1334"/>
                  <a:pt x="8480" y="1334"/>
                </a:cubicBezTo>
                <a:lnTo>
                  <a:pt x="8480" y="1334"/>
                </a:lnTo>
                <a:cubicBezTo>
                  <a:pt x="8490" y="1337"/>
                  <a:pt x="8501" y="1341"/>
                  <a:pt x="8513" y="1346"/>
                </a:cubicBezTo>
                <a:cubicBezTo>
                  <a:pt x="8501" y="1334"/>
                  <a:pt x="8537" y="1334"/>
                  <a:pt x="8501" y="1310"/>
                </a:cubicBezTo>
                <a:close/>
                <a:moveTo>
                  <a:pt x="8404" y="1387"/>
                </a:moveTo>
                <a:cubicBezTo>
                  <a:pt x="8408" y="1389"/>
                  <a:pt x="8412" y="1391"/>
                  <a:pt x="8418" y="1393"/>
                </a:cubicBezTo>
                <a:cubicBezTo>
                  <a:pt x="8412" y="1390"/>
                  <a:pt x="8408" y="1389"/>
                  <a:pt x="8404" y="1387"/>
                </a:cubicBezTo>
                <a:close/>
                <a:moveTo>
                  <a:pt x="8286" y="1399"/>
                </a:moveTo>
                <a:cubicBezTo>
                  <a:pt x="8286" y="1400"/>
                  <a:pt x="8286" y="1401"/>
                  <a:pt x="8286" y="1403"/>
                </a:cubicBezTo>
                <a:lnTo>
                  <a:pt x="8286" y="1403"/>
                </a:lnTo>
                <a:cubicBezTo>
                  <a:pt x="8289" y="1402"/>
                  <a:pt x="8289" y="1400"/>
                  <a:pt x="8286" y="1399"/>
                </a:cubicBezTo>
                <a:close/>
                <a:moveTo>
                  <a:pt x="8387" y="1460"/>
                </a:moveTo>
                <a:lnTo>
                  <a:pt x="8394" y="1465"/>
                </a:lnTo>
                <a:cubicBezTo>
                  <a:pt x="8391" y="1461"/>
                  <a:pt x="8388" y="1460"/>
                  <a:pt x="8387" y="1460"/>
                </a:cubicBezTo>
                <a:close/>
                <a:moveTo>
                  <a:pt x="8286" y="1403"/>
                </a:moveTo>
                <a:cubicBezTo>
                  <a:pt x="8284" y="1404"/>
                  <a:pt x="8281" y="1405"/>
                  <a:pt x="8275" y="1405"/>
                </a:cubicBezTo>
                <a:cubicBezTo>
                  <a:pt x="8323" y="1429"/>
                  <a:pt x="8371" y="1453"/>
                  <a:pt x="8394" y="1477"/>
                </a:cubicBezTo>
                <a:cubicBezTo>
                  <a:pt x="8386" y="1468"/>
                  <a:pt x="8383" y="1460"/>
                  <a:pt x="8387" y="1460"/>
                </a:cubicBezTo>
                <a:lnTo>
                  <a:pt x="8387" y="1460"/>
                </a:lnTo>
                <a:lnTo>
                  <a:pt x="8359" y="1441"/>
                </a:lnTo>
                <a:cubicBezTo>
                  <a:pt x="8359" y="1441"/>
                  <a:pt x="8359" y="1429"/>
                  <a:pt x="8359" y="1429"/>
                </a:cubicBezTo>
                <a:cubicBezTo>
                  <a:pt x="8335" y="1417"/>
                  <a:pt x="8311" y="1417"/>
                  <a:pt x="8287" y="1405"/>
                </a:cubicBezTo>
                <a:cubicBezTo>
                  <a:pt x="8287" y="1405"/>
                  <a:pt x="8287" y="1404"/>
                  <a:pt x="8286" y="1403"/>
                </a:cubicBezTo>
                <a:close/>
                <a:moveTo>
                  <a:pt x="8322" y="1512"/>
                </a:moveTo>
                <a:cubicBezTo>
                  <a:pt x="8323" y="1517"/>
                  <a:pt x="8333" y="1523"/>
                  <a:pt x="8347" y="1536"/>
                </a:cubicBezTo>
                <a:lnTo>
                  <a:pt x="8323" y="1512"/>
                </a:lnTo>
                <a:cubicBezTo>
                  <a:pt x="8323" y="1512"/>
                  <a:pt x="8322" y="1512"/>
                  <a:pt x="8322" y="1512"/>
                </a:cubicBezTo>
                <a:close/>
                <a:moveTo>
                  <a:pt x="7020" y="1514"/>
                </a:moveTo>
                <a:cubicBezTo>
                  <a:pt x="7025" y="1514"/>
                  <a:pt x="7030" y="1519"/>
                  <a:pt x="7037" y="1525"/>
                </a:cubicBezTo>
                <a:lnTo>
                  <a:pt x="7037" y="1525"/>
                </a:lnTo>
                <a:cubicBezTo>
                  <a:pt x="7025" y="1536"/>
                  <a:pt x="7025" y="1536"/>
                  <a:pt x="7025" y="1548"/>
                </a:cubicBezTo>
                <a:cubicBezTo>
                  <a:pt x="7013" y="1548"/>
                  <a:pt x="7013" y="1548"/>
                  <a:pt x="7013" y="1536"/>
                </a:cubicBezTo>
                <a:cubicBezTo>
                  <a:pt x="7013" y="1519"/>
                  <a:pt x="7016" y="1514"/>
                  <a:pt x="7020" y="1514"/>
                </a:cubicBezTo>
                <a:close/>
                <a:moveTo>
                  <a:pt x="7061" y="1524"/>
                </a:moveTo>
                <a:lnTo>
                  <a:pt x="7073" y="1548"/>
                </a:lnTo>
                <a:cubicBezTo>
                  <a:pt x="7049" y="1548"/>
                  <a:pt x="7049" y="1548"/>
                  <a:pt x="7038" y="1526"/>
                </a:cubicBezTo>
                <a:lnTo>
                  <a:pt x="7038" y="1526"/>
                </a:lnTo>
                <a:cubicBezTo>
                  <a:pt x="7043" y="1530"/>
                  <a:pt x="7048" y="1533"/>
                  <a:pt x="7052" y="1533"/>
                </a:cubicBezTo>
                <a:cubicBezTo>
                  <a:pt x="7055" y="1533"/>
                  <a:pt x="7059" y="1531"/>
                  <a:pt x="7061" y="1524"/>
                </a:cubicBezTo>
                <a:close/>
                <a:moveTo>
                  <a:pt x="7097" y="1500"/>
                </a:moveTo>
                <a:lnTo>
                  <a:pt x="7097" y="1500"/>
                </a:lnTo>
                <a:cubicBezTo>
                  <a:pt x="7108" y="1512"/>
                  <a:pt x="7108" y="1512"/>
                  <a:pt x="7120" y="1512"/>
                </a:cubicBezTo>
                <a:cubicBezTo>
                  <a:pt x="7120" y="1512"/>
                  <a:pt x="7108" y="1512"/>
                  <a:pt x="7108" y="1524"/>
                </a:cubicBezTo>
                <a:cubicBezTo>
                  <a:pt x="7097" y="1524"/>
                  <a:pt x="7097" y="1536"/>
                  <a:pt x="7097" y="1536"/>
                </a:cubicBezTo>
                <a:cubicBezTo>
                  <a:pt x="7097" y="1524"/>
                  <a:pt x="7097" y="1524"/>
                  <a:pt x="7085" y="1524"/>
                </a:cubicBezTo>
                <a:cubicBezTo>
                  <a:pt x="7085" y="1536"/>
                  <a:pt x="7085" y="1536"/>
                  <a:pt x="7085" y="1536"/>
                </a:cubicBezTo>
                <a:cubicBezTo>
                  <a:pt x="7085" y="1548"/>
                  <a:pt x="7073" y="1548"/>
                  <a:pt x="7073" y="1548"/>
                </a:cubicBezTo>
                <a:cubicBezTo>
                  <a:pt x="7064" y="1531"/>
                  <a:pt x="7062" y="1514"/>
                  <a:pt x="7070" y="1514"/>
                </a:cubicBezTo>
                <a:cubicBezTo>
                  <a:pt x="7073" y="1514"/>
                  <a:pt x="7078" y="1517"/>
                  <a:pt x="7085" y="1524"/>
                </a:cubicBezTo>
                <a:cubicBezTo>
                  <a:pt x="7091" y="1518"/>
                  <a:pt x="7094" y="1515"/>
                  <a:pt x="7097" y="1515"/>
                </a:cubicBezTo>
                <a:cubicBezTo>
                  <a:pt x="7100" y="1515"/>
                  <a:pt x="7102" y="1518"/>
                  <a:pt x="7108" y="1524"/>
                </a:cubicBezTo>
                <a:cubicBezTo>
                  <a:pt x="7108" y="1512"/>
                  <a:pt x="7097" y="1512"/>
                  <a:pt x="7097" y="1500"/>
                </a:cubicBezTo>
                <a:close/>
                <a:moveTo>
                  <a:pt x="6796" y="1648"/>
                </a:moveTo>
                <a:cubicBezTo>
                  <a:pt x="6795" y="1648"/>
                  <a:pt x="6797" y="1655"/>
                  <a:pt x="6798" y="1662"/>
                </a:cubicBezTo>
                <a:lnTo>
                  <a:pt x="6798" y="1662"/>
                </a:lnTo>
                <a:cubicBezTo>
                  <a:pt x="6799" y="1662"/>
                  <a:pt x="6800" y="1661"/>
                  <a:pt x="6801" y="1661"/>
                </a:cubicBezTo>
                <a:cubicBezTo>
                  <a:pt x="6804" y="1661"/>
                  <a:pt x="6807" y="1663"/>
                  <a:pt x="6811" y="1667"/>
                </a:cubicBezTo>
                <a:cubicBezTo>
                  <a:pt x="6801" y="1653"/>
                  <a:pt x="6798" y="1648"/>
                  <a:pt x="6796" y="1648"/>
                </a:cubicBezTo>
                <a:close/>
                <a:moveTo>
                  <a:pt x="8382" y="1727"/>
                </a:moveTo>
                <a:lnTo>
                  <a:pt x="8382" y="1727"/>
                </a:lnTo>
                <a:cubicBezTo>
                  <a:pt x="8380" y="1728"/>
                  <a:pt x="8378" y="1729"/>
                  <a:pt x="8376" y="1731"/>
                </a:cubicBezTo>
                <a:lnTo>
                  <a:pt x="8376" y="1731"/>
                </a:lnTo>
                <a:cubicBezTo>
                  <a:pt x="8378" y="1733"/>
                  <a:pt x="8380" y="1736"/>
                  <a:pt x="8382" y="1738"/>
                </a:cubicBezTo>
                <a:lnTo>
                  <a:pt x="8382" y="1727"/>
                </a:lnTo>
                <a:close/>
                <a:moveTo>
                  <a:pt x="5036" y="1752"/>
                </a:moveTo>
                <a:cubicBezTo>
                  <a:pt x="5036" y="1756"/>
                  <a:pt x="5037" y="1760"/>
                  <a:pt x="5037" y="1762"/>
                </a:cubicBezTo>
                <a:cubicBezTo>
                  <a:pt x="5037" y="1759"/>
                  <a:pt x="5036" y="1755"/>
                  <a:pt x="5036" y="1752"/>
                </a:cubicBezTo>
                <a:close/>
                <a:moveTo>
                  <a:pt x="5029" y="1767"/>
                </a:moveTo>
                <a:lnTo>
                  <a:pt x="5037" y="1786"/>
                </a:lnTo>
                <a:cubicBezTo>
                  <a:pt x="5034" y="1773"/>
                  <a:pt x="5031" y="1768"/>
                  <a:pt x="5029" y="1767"/>
                </a:cubicBezTo>
                <a:close/>
                <a:moveTo>
                  <a:pt x="6620" y="1798"/>
                </a:moveTo>
                <a:lnTo>
                  <a:pt x="6620" y="1798"/>
                </a:lnTo>
                <a:cubicBezTo>
                  <a:pt x="6617" y="1804"/>
                  <a:pt x="6613" y="1811"/>
                  <a:pt x="6611" y="1817"/>
                </a:cubicBezTo>
                <a:lnTo>
                  <a:pt x="6611" y="1817"/>
                </a:lnTo>
                <a:lnTo>
                  <a:pt x="6620" y="1798"/>
                </a:lnTo>
                <a:close/>
                <a:moveTo>
                  <a:pt x="7358" y="1869"/>
                </a:moveTo>
                <a:lnTo>
                  <a:pt x="7358" y="1869"/>
                </a:lnTo>
                <a:cubicBezTo>
                  <a:pt x="7362" y="1873"/>
                  <a:pt x="7365" y="1875"/>
                  <a:pt x="7368" y="1877"/>
                </a:cubicBezTo>
                <a:lnTo>
                  <a:pt x="7368" y="1877"/>
                </a:lnTo>
                <a:cubicBezTo>
                  <a:pt x="7366" y="1875"/>
                  <a:pt x="7363" y="1872"/>
                  <a:pt x="7358" y="1869"/>
                </a:cubicBezTo>
                <a:close/>
                <a:moveTo>
                  <a:pt x="8359" y="1893"/>
                </a:moveTo>
                <a:lnTo>
                  <a:pt x="8376" y="1899"/>
                </a:lnTo>
                <a:lnTo>
                  <a:pt x="8376" y="1899"/>
                </a:lnTo>
                <a:cubicBezTo>
                  <a:pt x="8373" y="1896"/>
                  <a:pt x="8371" y="1893"/>
                  <a:pt x="8359" y="1893"/>
                </a:cubicBezTo>
                <a:close/>
                <a:moveTo>
                  <a:pt x="8376" y="1899"/>
                </a:moveTo>
                <a:cubicBezTo>
                  <a:pt x="8379" y="1902"/>
                  <a:pt x="8382" y="1905"/>
                  <a:pt x="8394" y="1905"/>
                </a:cubicBezTo>
                <a:lnTo>
                  <a:pt x="8376" y="1899"/>
                </a:lnTo>
                <a:close/>
                <a:moveTo>
                  <a:pt x="5733" y="2027"/>
                </a:moveTo>
                <a:cubicBezTo>
                  <a:pt x="5736" y="2035"/>
                  <a:pt x="5740" y="2043"/>
                  <a:pt x="5744" y="2043"/>
                </a:cubicBezTo>
                <a:cubicBezTo>
                  <a:pt x="5746" y="2043"/>
                  <a:pt x="5749" y="2041"/>
                  <a:pt x="5751" y="2036"/>
                </a:cubicBezTo>
                <a:cubicBezTo>
                  <a:pt x="5744" y="2036"/>
                  <a:pt x="5737" y="2032"/>
                  <a:pt x="5733" y="2027"/>
                </a:cubicBezTo>
                <a:close/>
                <a:moveTo>
                  <a:pt x="6549" y="2429"/>
                </a:moveTo>
                <a:cubicBezTo>
                  <a:pt x="6548" y="2429"/>
                  <a:pt x="6547" y="2429"/>
                  <a:pt x="6546" y="2430"/>
                </a:cubicBezTo>
                <a:lnTo>
                  <a:pt x="6546" y="2430"/>
                </a:lnTo>
                <a:cubicBezTo>
                  <a:pt x="6547" y="2429"/>
                  <a:pt x="6548" y="2429"/>
                  <a:pt x="6549" y="2429"/>
                </a:cubicBezTo>
                <a:close/>
                <a:moveTo>
                  <a:pt x="7204" y="2453"/>
                </a:moveTo>
                <a:lnTo>
                  <a:pt x="7180" y="2489"/>
                </a:lnTo>
                <a:lnTo>
                  <a:pt x="7180" y="2489"/>
                </a:lnTo>
                <a:lnTo>
                  <a:pt x="7216" y="2465"/>
                </a:lnTo>
                <a:lnTo>
                  <a:pt x="7204" y="2453"/>
                </a:lnTo>
                <a:close/>
                <a:moveTo>
                  <a:pt x="6245" y="2822"/>
                </a:moveTo>
                <a:lnTo>
                  <a:pt x="6245" y="2822"/>
                </a:lnTo>
                <a:cubicBezTo>
                  <a:pt x="6246" y="2822"/>
                  <a:pt x="6247" y="2822"/>
                  <a:pt x="6248" y="2822"/>
                </a:cubicBezTo>
                <a:cubicBezTo>
                  <a:pt x="6249" y="2822"/>
                  <a:pt x="6250" y="2822"/>
                  <a:pt x="6251" y="2822"/>
                </a:cubicBezTo>
                <a:cubicBezTo>
                  <a:pt x="6249" y="2822"/>
                  <a:pt x="6247" y="2822"/>
                  <a:pt x="6245" y="2822"/>
                </a:cubicBezTo>
                <a:close/>
                <a:moveTo>
                  <a:pt x="7049" y="3072"/>
                </a:moveTo>
                <a:cubicBezTo>
                  <a:pt x="7054" y="3074"/>
                  <a:pt x="7059" y="3075"/>
                  <a:pt x="7063" y="3076"/>
                </a:cubicBezTo>
                <a:lnTo>
                  <a:pt x="7063" y="3076"/>
                </a:lnTo>
                <a:cubicBezTo>
                  <a:pt x="7060" y="3075"/>
                  <a:pt x="7055" y="3073"/>
                  <a:pt x="7049" y="3072"/>
                </a:cubicBezTo>
                <a:close/>
                <a:moveTo>
                  <a:pt x="7918" y="3429"/>
                </a:moveTo>
                <a:cubicBezTo>
                  <a:pt x="7907" y="3429"/>
                  <a:pt x="7896" y="3439"/>
                  <a:pt x="7885" y="3441"/>
                </a:cubicBezTo>
                <a:lnTo>
                  <a:pt x="7885" y="3441"/>
                </a:lnTo>
                <a:cubicBezTo>
                  <a:pt x="7903" y="3440"/>
                  <a:pt x="7927" y="3438"/>
                  <a:pt x="7918" y="3429"/>
                </a:cubicBezTo>
                <a:close/>
                <a:moveTo>
                  <a:pt x="7885" y="3441"/>
                </a:moveTo>
                <a:cubicBezTo>
                  <a:pt x="7884" y="3441"/>
                  <a:pt x="7883" y="3441"/>
                  <a:pt x="7883" y="3441"/>
                </a:cubicBezTo>
                <a:lnTo>
                  <a:pt x="7883" y="3441"/>
                </a:lnTo>
                <a:cubicBezTo>
                  <a:pt x="7883" y="3441"/>
                  <a:pt x="7882" y="3441"/>
                  <a:pt x="7882" y="3441"/>
                </a:cubicBezTo>
                <a:cubicBezTo>
                  <a:pt x="7883" y="3441"/>
                  <a:pt x="7884" y="3441"/>
                  <a:pt x="7885" y="3441"/>
                </a:cubicBezTo>
                <a:close/>
                <a:moveTo>
                  <a:pt x="7426" y="3902"/>
                </a:moveTo>
                <a:lnTo>
                  <a:pt x="7426" y="3902"/>
                </a:lnTo>
                <a:cubicBezTo>
                  <a:pt x="7425" y="3902"/>
                  <a:pt x="7423" y="3903"/>
                  <a:pt x="7418" y="3905"/>
                </a:cubicBezTo>
                <a:cubicBezTo>
                  <a:pt x="7418" y="3906"/>
                  <a:pt x="7418" y="3906"/>
                  <a:pt x="7418" y="3906"/>
                </a:cubicBezTo>
                <a:lnTo>
                  <a:pt x="7418" y="3906"/>
                </a:lnTo>
                <a:cubicBezTo>
                  <a:pt x="7423" y="3904"/>
                  <a:pt x="7427" y="3902"/>
                  <a:pt x="7426" y="3902"/>
                </a:cubicBezTo>
                <a:close/>
                <a:moveTo>
                  <a:pt x="7394" y="3906"/>
                </a:moveTo>
                <a:lnTo>
                  <a:pt x="7394" y="3906"/>
                </a:lnTo>
                <a:cubicBezTo>
                  <a:pt x="7397" y="3908"/>
                  <a:pt x="7400" y="3909"/>
                  <a:pt x="7403" y="3909"/>
                </a:cubicBezTo>
                <a:lnTo>
                  <a:pt x="7403" y="3909"/>
                </a:lnTo>
                <a:cubicBezTo>
                  <a:pt x="7400" y="3908"/>
                  <a:pt x="7397" y="3907"/>
                  <a:pt x="7394" y="3906"/>
                </a:cubicBezTo>
                <a:close/>
                <a:moveTo>
                  <a:pt x="7418" y="3906"/>
                </a:moveTo>
                <a:cubicBezTo>
                  <a:pt x="7414" y="3907"/>
                  <a:pt x="7409" y="3909"/>
                  <a:pt x="7404" y="3909"/>
                </a:cubicBezTo>
                <a:cubicBezTo>
                  <a:pt x="7404" y="3909"/>
                  <a:pt x="7404" y="3909"/>
                  <a:pt x="7403" y="3909"/>
                </a:cubicBezTo>
                <a:lnTo>
                  <a:pt x="7403" y="3909"/>
                </a:lnTo>
                <a:cubicBezTo>
                  <a:pt x="7407" y="3910"/>
                  <a:pt x="7411" y="3910"/>
                  <a:pt x="7414" y="3910"/>
                </a:cubicBezTo>
                <a:cubicBezTo>
                  <a:pt x="7419" y="3910"/>
                  <a:pt x="7421" y="3909"/>
                  <a:pt x="7418" y="3906"/>
                </a:cubicBezTo>
                <a:close/>
                <a:moveTo>
                  <a:pt x="7382" y="3953"/>
                </a:moveTo>
                <a:lnTo>
                  <a:pt x="7385" y="3956"/>
                </a:lnTo>
                <a:lnTo>
                  <a:pt x="7385" y="3956"/>
                </a:lnTo>
                <a:cubicBezTo>
                  <a:pt x="7386" y="3954"/>
                  <a:pt x="7392" y="3953"/>
                  <a:pt x="7406" y="3953"/>
                </a:cubicBezTo>
                <a:close/>
                <a:moveTo>
                  <a:pt x="7385" y="3956"/>
                </a:moveTo>
                <a:lnTo>
                  <a:pt x="7385" y="3956"/>
                </a:lnTo>
                <a:cubicBezTo>
                  <a:pt x="7383" y="3957"/>
                  <a:pt x="7387" y="3959"/>
                  <a:pt x="7390" y="3961"/>
                </a:cubicBezTo>
                <a:lnTo>
                  <a:pt x="7390" y="3961"/>
                </a:lnTo>
                <a:lnTo>
                  <a:pt x="7385" y="3956"/>
                </a:lnTo>
                <a:close/>
                <a:moveTo>
                  <a:pt x="7390" y="3961"/>
                </a:moveTo>
                <a:lnTo>
                  <a:pt x="7394" y="3965"/>
                </a:lnTo>
                <a:cubicBezTo>
                  <a:pt x="7399" y="3965"/>
                  <a:pt x="7394" y="3963"/>
                  <a:pt x="7390" y="3961"/>
                </a:cubicBezTo>
                <a:close/>
                <a:moveTo>
                  <a:pt x="4822" y="4048"/>
                </a:moveTo>
                <a:cubicBezTo>
                  <a:pt x="4821" y="4051"/>
                  <a:pt x="4820" y="4054"/>
                  <a:pt x="4820" y="4055"/>
                </a:cubicBezTo>
                <a:lnTo>
                  <a:pt x="4820" y="4055"/>
                </a:lnTo>
                <a:cubicBezTo>
                  <a:pt x="4821" y="4053"/>
                  <a:pt x="4822" y="4051"/>
                  <a:pt x="4822" y="4048"/>
                </a:cubicBezTo>
                <a:close/>
                <a:moveTo>
                  <a:pt x="5904" y="7189"/>
                </a:moveTo>
                <a:lnTo>
                  <a:pt x="5904" y="7189"/>
                </a:lnTo>
                <a:cubicBezTo>
                  <a:pt x="5904" y="7190"/>
                  <a:pt x="5905" y="7191"/>
                  <a:pt x="5906" y="7192"/>
                </a:cubicBezTo>
                <a:cubicBezTo>
                  <a:pt x="5910" y="7194"/>
                  <a:pt x="5915" y="7195"/>
                  <a:pt x="5919" y="7196"/>
                </a:cubicBezTo>
                <a:lnTo>
                  <a:pt x="5919" y="7196"/>
                </a:lnTo>
                <a:cubicBezTo>
                  <a:pt x="5914" y="7193"/>
                  <a:pt x="5909" y="7191"/>
                  <a:pt x="5904" y="7189"/>
                </a:cubicBezTo>
                <a:close/>
                <a:moveTo>
                  <a:pt x="822" y="7215"/>
                </a:moveTo>
                <a:cubicBezTo>
                  <a:pt x="824" y="7218"/>
                  <a:pt x="826" y="7220"/>
                  <a:pt x="828" y="7222"/>
                </a:cubicBezTo>
                <a:lnTo>
                  <a:pt x="828" y="7222"/>
                </a:lnTo>
                <a:cubicBezTo>
                  <a:pt x="827" y="7220"/>
                  <a:pt x="825" y="7217"/>
                  <a:pt x="822" y="7215"/>
                </a:cubicBezTo>
                <a:close/>
                <a:moveTo>
                  <a:pt x="5919" y="7196"/>
                </a:moveTo>
                <a:cubicBezTo>
                  <a:pt x="5940" y="7207"/>
                  <a:pt x="5958" y="7220"/>
                  <a:pt x="5965" y="7239"/>
                </a:cubicBezTo>
                <a:cubicBezTo>
                  <a:pt x="5965" y="7200"/>
                  <a:pt x="5941" y="7201"/>
                  <a:pt x="5919" y="7196"/>
                </a:cubicBezTo>
                <a:close/>
                <a:moveTo>
                  <a:pt x="4370" y="7358"/>
                </a:moveTo>
                <a:cubicBezTo>
                  <a:pt x="4370" y="7358"/>
                  <a:pt x="4370" y="7358"/>
                  <a:pt x="4370" y="7358"/>
                </a:cubicBezTo>
                <a:cubicBezTo>
                  <a:pt x="4370" y="7358"/>
                  <a:pt x="4370" y="7358"/>
                  <a:pt x="4370" y="7358"/>
                </a:cubicBezTo>
                <a:close/>
                <a:moveTo>
                  <a:pt x="4458" y="8155"/>
                </a:moveTo>
                <a:cubicBezTo>
                  <a:pt x="4456" y="8155"/>
                  <a:pt x="4454" y="8156"/>
                  <a:pt x="4452" y="8156"/>
                </a:cubicBezTo>
                <a:lnTo>
                  <a:pt x="4452" y="8156"/>
                </a:lnTo>
                <a:cubicBezTo>
                  <a:pt x="4454" y="8158"/>
                  <a:pt x="4456" y="8159"/>
                  <a:pt x="4459" y="8159"/>
                </a:cubicBezTo>
                <a:cubicBezTo>
                  <a:pt x="4461" y="8159"/>
                  <a:pt x="4463" y="8158"/>
                  <a:pt x="4465" y="8156"/>
                </a:cubicBezTo>
                <a:cubicBezTo>
                  <a:pt x="4463" y="8155"/>
                  <a:pt x="4460" y="8155"/>
                  <a:pt x="4458" y="8155"/>
                </a:cubicBezTo>
                <a:close/>
                <a:moveTo>
                  <a:pt x="7936" y="8635"/>
                </a:moveTo>
                <a:lnTo>
                  <a:pt x="7936" y="8635"/>
                </a:lnTo>
                <a:cubicBezTo>
                  <a:pt x="7938" y="8638"/>
                  <a:pt x="7940" y="8641"/>
                  <a:pt x="7942" y="8644"/>
                </a:cubicBezTo>
                <a:cubicBezTo>
                  <a:pt x="7939" y="8639"/>
                  <a:pt x="7937" y="8636"/>
                  <a:pt x="7936" y="8635"/>
                </a:cubicBezTo>
                <a:close/>
                <a:moveTo>
                  <a:pt x="4358" y="6525"/>
                </a:moveTo>
                <a:cubicBezTo>
                  <a:pt x="4346" y="6584"/>
                  <a:pt x="4537" y="6561"/>
                  <a:pt x="4584" y="6596"/>
                </a:cubicBezTo>
                <a:cubicBezTo>
                  <a:pt x="4597" y="6594"/>
                  <a:pt x="4611" y="6593"/>
                  <a:pt x="4628" y="6593"/>
                </a:cubicBezTo>
                <a:cubicBezTo>
                  <a:pt x="4708" y="6593"/>
                  <a:pt x="4831" y="6616"/>
                  <a:pt x="4930" y="6656"/>
                </a:cubicBezTo>
                <a:cubicBezTo>
                  <a:pt x="4930" y="6668"/>
                  <a:pt x="4977" y="6691"/>
                  <a:pt x="5025" y="6715"/>
                </a:cubicBezTo>
                <a:cubicBezTo>
                  <a:pt x="5061" y="6739"/>
                  <a:pt x="5120" y="6763"/>
                  <a:pt x="5156" y="6787"/>
                </a:cubicBezTo>
                <a:cubicBezTo>
                  <a:pt x="5251" y="6822"/>
                  <a:pt x="5346" y="6858"/>
                  <a:pt x="5453" y="6918"/>
                </a:cubicBezTo>
                <a:cubicBezTo>
                  <a:pt x="5561" y="6965"/>
                  <a:pt x="5668" y="7025"/>
                  <a:pt x="5751" y="7108"/>
                </a:cubicBezTo>
                <a:lnTo>
                  <a:pt x="5775" y="7072"/>
                </a:lnTo>
                <a:lnTo>
                  <a:pt x="5834" y="7096"/>
                </a:lnTo>
                <a:cubicBezTo>
                  <a:pt x="5823" y="7108"/>
                  <a:pt x="5823" y="7120"/>
                  <a:pt x="5811" y="7120"/>
                </a:cubicBezTo>
                <a:cubicBezTo>
                  <a:pt x="5818" y="7156"/>
                  <a:pt x="5863" y="7170"/>
                  <a:pt x="5904" y="7189"/>
                </a:cubicBezTo>
                <a:lnTo>
                  <a:pt x="5904" y="7189"/>
                </a:lnTo>
                <a:cubicBezTo>
                  <a:pt x="5888" y="7165"/>
                  <a:pt x="5899" y="7151"/>
                  <a:pt x="5918" y="7151"/>
                </a:cubicBezTo>
                <a:cubicBezTo>
                  <a:pt x="5936" y="7151"/>
                  <a:pt x="5960" y="7163"/>
                  <a:pt x="5977" y="7192"/>
                </a:cubicBezTo>
                <a:lnTo>
                  <a:pt x="5977" y="7203"/>
                </a:lnTo>
                <a:lnTo>
                  <a:pt x="6025" y="7215"/>
                </a:lnTo>
                <a:cubicBezTo>
                  <a:pt x="6001" y="7251"/>
                  <a:pt x="6025" y="7287"/>
                  <a:pt x="6013" y="7311"/>
                </a:cubicBezTo>
                <a:cubicBezTo>
                  <a:pt x="6168" y="7442"/>
                  <a:pt x="6323" y="7501"/>
                  <a:pt x="6454" y="7680"/>
                </a:cubicBezTo>
                <a:cubicBezTo>
                  <a:pt x="6406" y="7680"/>
                  <a:pt x="6561" y="7787"/>
                  <a:pt x="6477" y="7799"/>
                </a:cubicBezTo>
                <a:cubicBezTo>
                  <a:pt x="6502" y="7815"/>
                  <a:pt x="6518" y="7822"/>
                  <a:pt x="6527" y="7822"/>
                </a:cubicBezTo>
                <a:cubicBezTo>
                  <a:pt x="6557" y="7822"/>
                  <a:pt x="6533" y="7762"/>
                  <a:pt x="6575" y="7762"/>
                </a:cubicBezTo>
                <a:cubicBezTo>
                  <a:pt x="6578" y="7762"/>
                  <a:pt x="6581" y="7762"/>
                  <a:pt x="6585" y="7763"/>
                </a:cubicBezTo>
                <a:cubicBezTo>
                  <a:pt x="6608" y="7787"/>
                  <a:pt x="6644" y="7811"/>
                  <a:pt x="6620" y="7823"/>
                </a:cubicBezTo>
                <a:cubicBezTo>
                  <a:pt x="6610" y="7823"/>
                  <a:pt x="6609" y="7860"/>
                  <a:pt x="6592" y="7860"/>
                </a:cubicBezTo>
                <a:cubicBezTo>
                  <a:pt x="6590" y="7860"/>
                  <a:pt x="6587" y="7860"/>
                  <a:pt x="6585" y="7858"/>
                </a:cubicBezTo>
                <a:lnTo>
                  <a:pt x="6585" y="7858"/>
                </a:lnTo>
                <a:lnTo>
                  <a:pt x="6644" y="7918"/>
                </a:lnTo>
                <a:cubicBezTo>
                  <a:pt x="6644" y="7922"/>
                  <a:pt x="6641" y="7923"/>
                  <a:pt x="6638" y="7923"/>
                </a:cubicBezTo>
                <a:cubicBezTo>
                  <a:pt x="6631" y="7923"/>
                  <a:pt x="6620" y="7918"/>
                  <a:pt x="6620" y="7918"/>
                </a:cubicBezTo>
                <a:lnTo>
                  <a:pt x="6620" y="7918"/>
                </a:lnTo>
                <a:cubicBezTo>
                  <a:pt x="6751" y="8025"/>
                  <a:pt x="6739" y="8180"/>
                  <a:pt x="6835" y="8287"/>
                </a:cubicBezTo>
                <a:cubicBezTo>
                  <a:pt x="6858" y="8287"/>
                  <a:pt x="6823" y="8227"/>
                  <a:pt x="6847" y="8227"/>
                </a:cubicBezTo>
                <a:cubicBezTo>
                  <a:pt x="6942" y="8346"/>
                  <a:pt x="6870" y="8358"/>
                  <a:pt x="6942" y="8466"/>
                </a:cubicBezTo>
                <a:lnTo>
                  <a:pt x="6906" y="8454"/>
                </a:lnTo>
                <a:lnTo>
                  <a:pt x="6906" y="8454"/>
                </a:lnTo>
                <a:cubicBezTo>
                  <a:pt x="6930" y="8489"/>
                  <a:pt x="6966" y="8501"/>
                  <a:pt x="6966" y="8573"/>
                </a:cubicBezTo>
                <a:cubicBezTo>
                  <a:pt x="6962" y="8574"/>
                  <a:pt x="6959" y="8574"/>
                  <a:pt x="6957" y="8574"/>
                </a:cubicBezTo>
                <a:cubicBezTo>
                  <a:pt x="6928" y="8574"/>
                  <a:pt x="6916" y="8523"/>
                  <a:pt x="6894" y="8501"/>
                </a:cubicBezTo>
                <a:lnTo>
                  <a:pt x="6894" y="8501"/>
                </a:lnTo>
                <a:cubicBezTo>
                  <a:pt x="6904" y="8532"/>
                  <a:pt x="6932" y="8616"/>
                  <a:pt x="6955" y="8616"/>
                </a:cubicBezTo>
                <a:cubicBezTo>
                  <a:pt x="6959" y="8616"/>
                  <a:pt x="6962" y="8613"/>
                  <a:pt x="6966" y="8608"/>
                </a:cubicBezTo>
                <a:lnTo>
                  <a:pt x="6966" y="8608"/>
                </a:lnTo>
                <a:cubicBezTo>
                  <a:pt x="6989" y="8656"/>
                  <a:pt x="6966" y="8680"/>
                  <a:pt x="6954" y="8716"/>
                </a:cubicBezTo>
                <a:cubicBezTo>
                  <a:pt x="6963" y="8716"/>
                  <a:pt x="6972" y="8680"/>
                  <a:pt x="6987" y="8680"/>
                </a:cubicBezTo>
                <a:cubicBezTo>
                  <a:pt x="6991" y="8680"/>
                  <a:pt x="6996" y="8683"/>
                  <a:pt x="7001" y="8692"/>
                </a:cubicBezTo>
                <a:cubicBezTo>
                  <a:pt x="6989" y="8763"/>
                  <a:pt x="7001" y="8870"/>
                  <a:pt x="7001" y="8954"/>
                </a:cubicBezTo>
                <a:lnTo>
                  <a:pt x="6966" y="8954"/>
                </a:lnTo>
                <a:cubicBezTo>
                  <a:pt x="7025" y="9025"/>
                  <a:pt x="6930" y="9001"/>
                  <a:pt x="6930" y="9097"/>
                </a:cubicBezTo>
                <a:cubicBezTo>
                  <a:pt x="6918" y="9204"/>
                  <a:pt x="6894" y="9335"/>
                  <a:pt x="6835" y="9442"/>
                </a:cubicBezTo>
                <a:cubicBezTo>
                  <a:pt x="6775" y="9561"/>
                  <a:pt x="6680" y="9656"/>
                  <a:pt x="6585" y="9716"/>
                </a:cubicBezTo>
                <a:cubicBezTo>
                  <a:pt x="6585" y="9751"/>
                  <a:pt x="6561" y="9775"/>
                  <a:pt x="6537" y="9799"/>
                </a:cubicBezTo>
                <a:cubicBezTo>
                  <a:pt x="6501" y="9823"/>
                  <a:pt x="6477" y="9847"/>
                  <a:pt x="6442" y="9859"/>
                </a:cubicBezTo>
                <a:lnTo>
                  <a:pt x="6406" y="9799"/>
                </a:lnTo>
                <a:cubicBezTo>
                  <a:pt x="6406" y="9799"/>
                  <a:pt x="6368" y="9837"/>
                  <a:pt x="6360" y="9837"/>
                </a:cubicBezTo>
                <a:cubicBezTo>
                  <a:pt x="6359" y="9837"/>
                  <a:pt x="6358" y="9836"/>
                  <a:pt x="6358" y="9835"/>
                </a:cubicBezTo>
                <a:cubicBezTo>
                  <a:pt x="6335" y="9823"/>
                  <a:pt x="6394" y="9811"/>
                  <a:pt x="6346" y="9799"/>
                </a:cubicBezTo>
                <a:lnTo>
                  <a:pt x="6346" y="9799"/>
                </a:lnTo>
                <a:lnTo>
                  <a:pt x="6335" y="9847"/>
                </a:lnTo>
                <a:cubicBezTo>
                  <a:pt x="6335" y="9823"/>
                  <a:pt x="6192" y="9859"/>
                  <a:pt x="6275" y="9799"/>
                </a:cubicBezTo>
                <a:lnTo>
                  <a:pt x="6275" y="9799"/>
                </a:lnTo>
                <a:cubicBezTo>
                  <a:pt x="6275" y="9799"/>
                  <a:pt x="6215" y="9799"/>
                  <a:pt x="6168" y="9811"/>
                </a:cubicBezTo>
                <a:lnTo>
                  <a:pt x="6061" y="9811"/>
                </a:lnTo>
                <a:cubicBezTo>
                  <a:pt x="6055" y="9810"/>
                  <a:pt x="6050" y="9809"/>
                  <a:pt x="6046" y="9809"/>
                </a:cubicBezTo>
                <a:cubicBezTo>
                  <a:pt x="6013" y="9809"/>
                  <a:pt x="6016" y="9840"/>
                  <a:pt x="5989" y="9840"/>
                </a:cubicBezTo>
                <a:cubicBezTo>
                  <a:pt x="5983" y="9840"/>
                  <a:pt x="5976" y="9839"/>
                  <a:pt x="5965" y="9835"/>
                </a:cubicBezTo>
                <a:cubicBezTo>
                  <a:pt x="5954" y="9811"/>
                  <a:pt x="5989" y="9823"/>
                  <a:pt x="5989" y="9799"/>
                </a:cubicBezTo>
                <a:cubicBezTo>
                  <a:pt x="5956" y="9781"/>
                  <a:pt x="5925" y="9775"/>
                  <a:pt x="5897" y="9775"/>
                </a:cubicBezTo>
                <a:cubicBezTo>
                  <a:pt x="5832" y="9775"/>
                  <a:pt x="5777" y="9808"/>
                  <a:pt x="5714" y="9808"/>
                </a:cubicBezTo>
                <a:cubicBezTo>
                  <a:pt x="5678" y="9808"/>
                  <a:pt x="5640" y="9797"/>
                  <a:pt x="5596" y="9763"/>
                </a:cubicBezTo>
                <a:lnTo>
                  <a:pt x="5620" y="9763"/>
                </a:lnTo>
                <a:cubicBezTo>
                  <a:pt x="5584" y="9763"/>
                  <a:pt x="5525" y="9739"/>
                  <a:pt x="5525" y="9739"/>
                </a:cubicBezTo>
                <a:lnTo>
                  <a:pt x="5525" y="9739"/>
                </a:lnTo>
                <a:cubicBezTo>
                  <a:pt x="5517" y="9764"/>
                  <a:pt x="5520" y="9770"/>
                  <a:pt x="5528" y="9770"/>
                </a:cubicBezTo>
                <a:cubicBezTo>
                  <a:pt x="5537" y="9770"/>
                  <a:pt x="5551" y="9764"/>
                  <a:pt x="5565" y="9764"/>
                </a:cubicBezTo>
                <a:cubicBezTo>
                  <a:pt x="5577" y="9764"/>
                  <a:pt x="5589" y="9769"/>
                  <a:pt x="5596" y="9787"/>
                </a:cubicBezTo>
                <a:cubicBezTo>
                  <a:pt x="5588" y="9803"/>
                  <a:pt x="5578" y="9807"/>
                  <a:pt x="5566" y="9807"/>
                </a:cubicBezTo>
                <a:cubicBezTo>
                  <a:pt x="5555" y="9807"/>
                  <a:pt x="5543" y="9803"/>
                  <a:pt x="5531" y="9803"/>
                </a:cubicBezTo>
                <a:cubicBezTo>
                  <a:pt x="5520" y="9803"/>
                  <a:pt x="5509" y="9807"/>
                  <a:pt x="5501" y="9823"/>
                </a:cubicBezTo>
                <a:cubicBezTo>
                  <a:pt x="5465" y="9775"/>
                  <a:pt x="5430" y="9787"/>
                  <a:pt x="5394" y="9763"/>
                </a:cubicBezTo>
                <a:cubicBezTo>
                  <a:pt x="5358" y="9704"/>
                  <a:pt x="5263" y="9644"/>
                  <a:pt x="5251" y="9573"/>
                </a:cubicBezTo>
                <a:cubicBezTo>
                  <a:pt x="5215" y="9573"/>
                  <a:pt x="5156" y="9573"/>
                  <a:pt x="5096" y="9525"/>
                </a:cubicBezTo>
                <a:cubicBezTo>
                  <a:pt x="5084" y="9454"/>
                  <a:pt x="5132" y="9501"/>
                  <a:pt x="5096" y="9430"/>
                </a:cubicBezTo>
                <a:lnTo>
                  <a:pt x="5096" y="9430"/>
                </a:lnTo>
                <a:lnTo>
                  <a:pt x="5061" y="9442"/>
                </a:lnTo>
                <a:cubicBezTo>
                  <a:pt x="5025" y="9394"/>
                  <a:pt x="5037" y="9394"/>
                  <a:pt x="5061" y="9382"/>
                </a:cubicBezTo>
                <a:cubicBezTo>
                  <a:pt x="5013" y="9335"/>
                  <a:pt x="4989" y="9370"/>
                  <a:pt x="4953" y="9287"/>
                </a:cubicBezTo>
                <a:lnTo>
                  <a:pt x="4953" y="9287"/>
                </a:lnTo>
                <a:lnTo>
                  <a:pt x="5001" y="9311"/>
                </a:lnTo>
                <a:cubicBezTo>
                  <a:pt x="4953" y="9263"/>
                  <a:pt x="4942" y="9239"/>
                  <a:pt x="4906" y="9168"/>
                </a:cubicBezTo>
                <a:cubicBezTo>
                  <a:pt x="4907" y="9166"/>
                  <a:pt x="4909" y="9166"/>
                  <a:pt x="4911" y="9166"/>
                </a:cubicBezTo>
                <a:cubicBezTo>
                  <a:pt x="4924" y="9166"/>
                  <a:pt x="4942" y="9195"/>
                  <a:pt x="4942" y="9216"/>
                </a:cubicBezTo>
                <a:cubicBezTo>
                  <a:pt x="4965" y="9144"/>
                  <a:pt x="4882" y="9156"/>
                  <a:pt x="4870" y="9132"/>
                </a:cubicBezTo>
                <a:lnTo>
                  <a:pt x="4870" y="9132"/>
                </a:lnTo>
                <a:cubicBezTo>
                  <a:pt x="4870" y="9143"/>
                  <a:pt x="4890" y="9193"/>
                  <a:pt x="4857" y="9193"/>
                </a:cubicBezTo>
                <a:cubicBezTo>
                  <a:pt x="4854" y="9193"/>
                  <a:pt x="4851" y="9193"/>
                  <a:pt x="4846" y="9192"/>
                </a:cubicBezTo>
                <a:cubicBezTo>
                  <a:pt x="4834" y="9144"/>
                  <a:pt x="4763" y="9132"/>
                  <a:pt x="4775" y="9085"/>
                </a:cubicBezTo>
                <a:lnTo>
                  <a:pt x="4775" y="9085"/>
                </a:lnTo>
                <a:lnTo>
                  <a:pt x="4834" y="9108"/>
                </a:lnTo>
                <a:cubicBezTo>
                  <a:pt x="4763" y="9037"/>
                  <a:pt x="4763" y="9085"/>
                  <a:pt x="4727" y="8989"/>
                </a:cubicBezTo>
                <a:cubicBezTo>
                  <a:pt x="4739" y="8989"/>
                  <a:pt x="4739" y="8977"/>
                  <a:pt x="4751" y="8977"/>
                </a:cubicBezTo>
                <a:cubicBezTo>
                  <a:pt x="4680" y="8942"/>
                  <a:pt x="4668" y="8847"/>
                  <a:pt x="4632" y="8751"/>
                </a:cubicBezTo>
                <a:cubicBezTo>
                  <a:pt x="4608" y="8727"/>
                  <a:pt x="4584" y="8716"/>
                  <a:pt x="4584" y="8692"/>
                </a:cubicBezTo>
                <a:cubicBezTo>
                  <a:pt x="4584" y="8751"/>
                  <a:pt x="4572" y="8751"/>
                  <a:pt x="4549" y="8763"/>
                </a:cubicBezTo>
                <a:cubicBezTo>
                  <a:pt x="4572" y="8668"/>
                  <a:pt x="4441" y="8680"/>
                  <a:pt x="4430" y="8537"/>
                </a:cubicBezTo>
                <a:cubicBezTo>
                  <a:pt x="4441" y="8537"/>
                  <a:pt x="4477" y="8561"/>
                  <a:pt x="4477" y="8596"/>
                </a:cubicBezTo>
                <a:cubicBezTo>
                  <a:pt x="4537" y="8620"/>
                  <a:pt x="4584" y="8608"/>
                  <a:pt x="4632" y="8668"/>
                </a:cubicBezTo>
                <a:cubicBezTo>
                  <a:pt x="4608" y="8632"/>
                  <a:pt x="4584" y="8585"/>
                  <a:pt x="4608" y="8585"/>
                </a:cubicBezTo>
                <a:lnTo>
                  <a:pt x="4549" y="8585"/>
                </a:lnTo>
                <a:cubicBezTo>
                  <a:pt x="4537" y="8561"/>
                  <a:pt x="4537" y="8537"/>
                  <a:pt x="4525" y="8513"/>
                </a:cubicBezTo>
                <a:cubicBezTo>
                  <a:pt x="4498" y="8513"/>
                  <a:pt x="4498" y="8558"/>
                  <a:pt x="4481" y="8558"/>
                </a:cubicBezTo>
                <a:cubicBezTo>
                  <a:pt x="4474" y="8558"/>
                  <a:pt x="4466" y="8553"/>
                  <a:pt x="4453" y="8537"/>
                </a:cubicBezTo>
                <a:cubicBezTo>
                  <a:pt x="4429" y="8489"/>
                  <a:pt x="4454" y="8479"/>
                  <a:pt x="4465" y="8477"/>
                </a:cubicBezTo>
                <a:lnTo>
                  <a:pt x="4465" y="8477"/>
                </a:lnTo>
                <a:cubicBezTo>
                  <a:pt x="4465" y="8477"/>
                  <a:pt x="4465" y="8477"/>
                  <a:pt x="4465" y="8477"/>
                </a:cubicBezTo>
                <a:cubicBezTo>
                  <a:pt x="4471" y="8477"/>
                  <a:pt x="4471" y="8477"/>
                  <a:pt x="4468" y="8477"/>
                </a:cubicBezTo>
                <a:cubicBezTo>
                  <a:pt x="4468" y="8477"/>
                  <a:pt x="4466" y="8477"/>
                  <a:pt x="4465" y="8477"/>
                </a:cubicBezTo>
                <a:lnTo>
                  <a:pt x="4465" y="8477"/>
                </a:lnTo>
                <a:cubicBezTo>
                  <a:pt x="4418" y="8382"/>
                  <a:pt x="4394" y="8453"/>
                  <a:pt x="4382" y="8346"/>
                </a:cubicBezTo>
                <a:lnTo>
                  <a:pt x="4382" y="8346"/>
                </a:lnTo>
                <a:cubicBezTo>
                  <a:pt x="4394" y="8358"/>
                  <a:pt x="4406" y="8370"/>
                  <a:pt x="4406" y="8382"/>
                </a:cubicBezTo>
                <a:cubicBezTo>
                  <a:pt x="4406" y="8311"/>
                  <a:pt x="4358" y="8215"/>
                  <a:pt x="4406" y="8180"/>
                </a:cubicBezTo>
                <a:cubicBezTo>
                  <a:pt x="4430" y="8180"/>
                  <a:pt x="4441" y="8180"/>
                  <a:pt x="4441" y="8215"/>
                </a:cubicBezTo>
                <a:lnTo>
                  <a:pt x="4430" y="8215"/>
                </a:lnTo>
                <a:cubicBezTo>
                  <a:pt x="4443" y="8227"/>
                  <a:pt x="4450" y="8231"/>
                  <a:pt x="4454" y="8231"/>
                </a:cubicBezTo>
                <a:cubicBezTo>
                  <a:pt x="4469" y="8231"/>
                  <a:pt x="4428" y="8165"/>
                  <a:pt x="4452" y="8156"/>
                </a:cubicBezTo>
                <a:lnTo>
                  <a:pt x="4452" y="8156"/>
                </a:lnTo>
                <a:cubicBezTo>
                  <a:pt x="4437" y="8139"/>
                  <a:pt x="4427" y="8063"/>
                  <a:pt x="4418" y="8025"/>
                </a:cubicBezTo>
                <a:lnTo>
                  <a:pt x="4382" y="8049"/>
                </a:lnTo>
                <a:cubicBezTo>
                  <a:pt x="4239" y="7918"/>
                  <a:pt x="4453" y="8049"/>
                  <a:pt x="4418" y="7906"/>
                </a:cubicBezTo>
                <a:cubicBezTo>
                  <a:pt x="4407" y="7879"/>
                  <a:pt x="4402" y="7870"/>
                  <a:pt x="4399" y="7870"/>
                </a:cubicBezTo>
                <a:cubicBezTo>
                  <a:pt x="4394" y="7870"/>
                  <a:pt x="4396" y="7898"/>
                  <a:pt x="4391" y="7898"/>
                </a:cubicBezTo>
                <a:cubicBezTo>
                  <a:pt x="4390" y="7898"/>
                  <a:pt x="4387" y="7894"/>
                  <a:pt x="4382" y="7882"/>
                </a:cubicBezTo>
                <a:cubicBezTo>
                  <a:pt x="4382" y="7823"/>
                  <a:pt x="4418" y="7787"/>
                  <a:pt x="4394" y="7704"/>
                </a:cubicBezTo>
                <a:cubicBezTo>
                  <a:pt x="4406" y="7668"/>
                  <a:pt x="4418" y="7620"/>
                  <a:pt x="4465" y="7608"/>
                </a:cubicBezTo>
                <a:cubicBezTo>
                  <a:pt x="4441" y="7561"/>
                  <a:pt x="4465" y="7442"/>
                  <a:pt x="4430" y="7406"/>
                </a:cubicBezTo>
                <a:lnTo>
                  <a:pt x="4430" y="7406"/>
                </a:lnTo>
                <a:cubicBezTo>
                  <a:pt x="4382" y="7513"/>
                  <a:pt x="4477" y="7501"/>
                  <a:pt x="4430" y="7620"/>
                </a:cubicBezTo>
                <a:lnTo>
                  <a:pt x="4382" y="7596"/>
                </a:lnTo>
                <a:cubicBezTo>
                  <a:pt x="4382" y="7549"/>
                  <a:pt x="4370" y="7501"/>
                  <a:pt x="4370" y="7465"/>
                </a:cubicBezTo>
                <a:cubicBezTo>
                  <a:pt x="4370" y="7418"/>
                  <a:pt x="4370" y="7382"/>
                  <a:pt x="4370" y="7358"/>
                </a:cubicBezTo>
                <a:cubicBezTo>
                  <a:pt x="4370" y="7370"/>
                  <a:pt x="4358" y="7370"/>
                  <a:pt x="4346" y="7370"/>
                </a:cubicBezTo>
                <a:cubicBezTo>
                  <a:pt x="4334" y="7251"/>
                  <a:pt x="4299" y="7215"/>
                  <a:pt x="4310" y="7108"/>
                </a:cubicBezTo>
                <a:cubicBezTo>
                  <a:pt x="4314" y="7107"/>
                  <a:pt x="4316" y="7107"/>
                  <a:pt x="4319" y="7107"/>
                </a:cubicBezTo>
                <a:cubicBezTo>
                  <a:pt x="4346" y="7107"/>
                  <a:pt x="4346" y="7160"/>
                  <a:pt x="4346" y="7203"/>
                </a:cubicBezTo>
                <a:cubicBezTo>
                  <a:pt x="4382" y="7132"/>
                  <a:pt x="4346" y="7132"/>
                  <a:pt x="4370" y="7013"/>
                </a:cubicBezTo>
                <a:cubicBezTo>
                  <a:pt x="4394" y="7013"/>
                  <a:pt x="4358" y="7096"/>
                  <a:pt x="4394" y="7108"/>
                </a:cubicBezTo>
                <a:lnTo>
                  <a:pt x="4382" y="6989"/>
                </a:lnTo>
                <a:lnTo>
                  <a:pt x="4394" y="6989"/>
                </a:lnTo>
                <a:cubicBezTo>
                  <a:pt x="4346" y="6965"/>
                  <a:pt x="4418" y="6894"/>
                  <a:pt x="4406" y="6811"/>
                </a:cubicBezTo>
                <a:cubicBezTo>
                  <a:pt x="4430" y="6668"/>
                  <a:pt x="4382" y="6608"/>
                  <a:pt x="4346" y="6525"/>
                </a:cubicBezTo>
                <a:close/>
                <a:moveTo>
                  <a:pt x="4549" y="10049"/>
                </a:moveTo>
                <a:lnTo>
                  <a:pt x="4558" y="10054"/>
                </a:lnTo>
                <a:lnTo>
                  <a:pt x="4558" y="10054"/>
                </a:lnTo>
                <a:cubicBezTo>
                  <a:pt x="4555" y="10052"/>
                  <a:pt x="4552" y="10050"/>
                  <a:pt x="4549" y="10049"/>
                </a:cubicBezTo>
                <a:close/>
                <a:moveTo>
                  <a:pt x="1108" y="11797"/>
                </a:moveTo>
                <a:lnTo>
                  <a:pt x="1108" y="11797"/>
                </a:lnTo>
                <a:cubicBezTo>
                  <a:pt x="1108" y="11798"/>
                  <a:pt x="1108" y="11798"/>
                  <a:pt x="1108" y="11799"/>
                </a:cubicBezTo>
                <a:cubicBezTo>
                  <a:pt x="1112" y="11803"/>
                  <a:pt x="1114" y="11805"/>
                  <a:pt x="1114" y="11805"/>
                </a:cubicBezTo>
                <a:cubicBezTo>
                  <a:pt x="1115" y="11805"/>
                  <a:pt x="1112" y="11801"/>
                  <a:pt x="1108" y="11797"/>
                </a:cubicBezTo>
                <a:close/>
                <a:moveTo>
                  <a:pt x="1249" y="12368"/>
                </a:moveTo>
                <a:lnTo>
                  <a:pt x="1249" y="12368"/>
                </a:lnTo>
                <a:cubicBezTo>
                  <a:pt x="1250" y="12369"/>
                  <a:pt x="1250" y="12370"/>
                  <a:pt x="1251" y="12371"/>
                </a:cubicBezTo>
                <a:cubicBezTo>
                  <a:pt x="1255" y="12376"/>
                  <a:pt x="1259" y="12380"/>
                  <a:pt x="1262" y="12383"/>
                </a:cubicBezTo>
                <a:lnTo>
                  <a:pt x="1262" y="12383"/>
                </a:lnTo>
                <a:cubicBezTo>
                  <a:pt x="1257" y="12378"/>
                  <a:pt x="1253" y="12373"/>
                  <a:pt x="1249" y="12368"/>
                </a:cubicBezTo>
                <a:close/>
                <a:moveTo>
                  <a:pt x="1281" y="12363"/>
                </a:moveTo>
                <a:cubicBezTo>
                  <a:pt x="1278" y="12363"/>
                  <a:pt x="1280" y="12387"/>
                  <a:pt x="1271" y="12387"/>
                </a:cubicBezTo>
                <a:cubicBezTo>
                  <a:pt x="1268" y="12387"/>
                  <a:pt x="1265" y="12386"/>
                  <a:pt x="1262" y="12383"/>
                </a:cubicBezTo>
                <a:lnTo>
                  <a:pt x="1262" y="12383"/>
                </a:lnTo>
                <a:cubicBezTo>
                  <a:pt x="1281" y="12403"/>
                  <a:pt x="1301" y="12417"/>
                  <a:pt x="1305" y="12417"/>
                </a:cubicBezTo>
                <a:cubicBezTo>
                  <a:pt x="1307" y="12417"/>
                  <a:pt x="1306" y="12414"/>
                  <a:pt x="1298" y="12406"/>
                </a:cubicBezTo>
                <a:cubicBezTo>
                  <a:pt x="1287" y="12373"/>
                  <a:pt x="1283" y="12363"/>
                  <a:pt x="1281" y="12363"/>
                </a:cubicBezTo>
                <a:close/>
                <a:moveTo>
                  <a:pt x="1453" y="12668"/>
                </a:moveTo>
                <a:cubicBezTo>
                  <a:pt x="1449" y="12669"/>
                  <a:pt x="1446" y="12671"/>
                  <a:pt x="1444" y="12672"/>
                </a:cubicBezTo>
                <a:lnTo>
                  <a:pt x="1444" y="12672"/>
                </a:lnTo>
                <a:lnTo>
                  <a:pt x="1453" y="12668"/>
                </a:lnTo>
                <a:close/>
                <a:moveTo>
                  <a:pt x="1461" y="12707"/>
                </a:moveTo>
                <a:lnTo>
                  <a:pt x="1477" y="12728"/>
                </a:lnTo>
                <a:cubicBezTo>
                  <a:pt x="1487" y="12728"/>
                  <a:pt x="1475" y="12719"/>
                  <a:pt x="1461" y="12707"/>
                </a:cubicBezTo>
                <a:close/>
                <a:moveTo>
                  <a:pt x="8466" y="0"/>
                </a:moveTo>
                <a:lnTo>
                  <a:pt x="8466" y="24"/>
                </a:lnTo>
                <a:lnTo>
                  <a:pt x="8478" y="48"/>
                </a:lnTo>
                <a:cubicBezTo>
                  <a:pt x="8454" y="36"/>
                  <a:pt x="8442" y="12"/>
                  <a:pt x="8430" y="12"/>
                </a:cubicBezTo>
                <a:lnTo>
                  <a:pt x="8454" y="48"/>
                </a:lnTo>
                <a:lnTo>
                  <a:pt x="8430" y="36"/>
                </a:lnTo>
                <a:lnTo>
                  <a:pt x="8430" y="36"/>
                </a:lnTo>
                <a:cubicBezTo>
                  <a:pt x="8442" y="48"/>
                  <a:pt x="8442" y="60"/>
                  <a:pt x="8442" y="60"/>
                </a:cubicBezTo>
                <a:lnTo>
                  <a:pt x="8430" y="72"/>
                </a:lnTo>
                <a:cubicBezTo>
                  <a:pt x="8430" y="36"/>
                  <a:pt x="8418" y="60"/>
                  <a:pt x="8406" y="36"/>
                </a:cubicBezTo>
                <a:cubicBezTo>
                  <a:pt x="8406" y="36"/>
                  <a:pt x="8406" y="36"/>
                  <a:pt x="8394" y="60"/>
                </a:cubicBezTo>
                <a:lnTo>
                  <a:pt x="8418" y="72"/>
                </a:lnTo>
                <a:cubicBezTo>
                  <a:pt x="8415" y="80"/>
                  <a:pt x="8412" y="83"/>
                  <a:pt x="8408" y="83"/>
                </a:cubicBezTo>
                <a:cubicBezTo>
                  <a:pt x="8403" y="83"/>
                  <a:pt x="8397" y="77"/>
                  <a:pt x="8391" y="69"/>
                </a:cubicBezTo>
                <a:lnTo>
                  <a:pt x="8391" y="69"/>
                </a:lnTo>
                <a:cubicBezTo>
                  <a:pt x="8392" y="70"/>
                  <a:pt x="8393" y="71"/>
                  <a:pt x="8394" y="72"/>
                </a:cubicBezTo>
                <a:lnTo>
                  <a:pt x="8388" y="66"/>
                </a:lnTo>
                <a:lnTo>
                  <a:pt x="8388" y="66"/>
                </a:lnTo>
                <a:cubicBezTo>
                  <a:pt x="8389" y="67"/>
                  <a:pt x="8390" y="68"/>
                  <a:pt x="8391" y="69"/>
                </a:cubicBezTo>
                <a:lnTo>
                  <a:pt x="8391" y="69"/>
                </a:lnTo>
                <a:cubicBezTo>
                  <a:pt x="8384" y="65"/>
                  <a:pt x="8379" y="63"/>
                  <a:pt x="8376" y="63"/>
                </a:cubicBezTo>
                <a:cubicBezTo>
                  <a:pt x="8359" y="63"/>
                  <a:pt x="8373" y="109"/>
                  <a:pt x="8353" y="109"/>
                </a:cubicBezTo>
                <a:cubicBezTo>
                  <a:pt x="8351" y="109"/>
                  <a:pt x="8349" y="108"/>
                  <a:pt x="8347" y="107"/>
                </a:cubicBezTo>
                <a:cubicBezTo>
                  <a:pt x="8347" y="100"/>
                  <a:pt x="8338" y="85"/>
                  <a:pt x="8334" y="76"/>
                </a:cubicBezTo>
                <a:lnTo>
                  <a:pt x="8334" y="76"/>
                </a:lnTo>
                <a:cubicBezTo>
                  <a:pt x="8330" y="87"/>
                  <a:pt x="8312" y="100"/>
                  <a:pt x="8323" y="131"/>
                </a:cubicBezTo>
                <a:cubicBezTo>
                  <a:pt x="8287" y="95"/>
                  <a:pt x="8275" y="84"/>
                  <a:pt x="8251" y="72"/>
                </a:cubicBezTo>
                <a:lnTo>
                  <a:pt x="8251" y="72"/>
                </a:lnTo>
                <a:cubicBezTo>
                  <a:pt x="8251" y="84"/>
                  <a:pt x="8251" y="84"/>
                  <a:pt x="8263" y="107"/>
                </a:cubicBezTo>
                <a:cubicBezTo>
                  <a:pt x="8247" y="107"/>
                  <a:pt x="8242" y="118"/>
                  <a:pt x="8233" y="118"/>
                </a:cubicBezTo>
                <a:cubicBezTo>
                  <a:pt x="8229" y="118"/>
                  <a:pt x="8224" y="115"/>
                  <a:pt x="8216" y="107"/>
                </a:cubicBezTo>
                <a:lnTo>
                  <a:pt x="8216" y="107"/>
                </a:lnTo>
                <a:cubicBezTo>
                  <a:pt x="8228" y="119"/>
                  <a:pt x="8228" y="119"/>
                  <a:pt x="8225" y="119"/>
                </a:cubicBezTo>
                <a:cubicBezTo>
                  <a:pt x="8223" y="119"/>
                  <a:pt x="8219" y="119"/>
                  <a:pt x="8217" y="123"/>
                </a:cubicBezTo>
                <a:lnTo>
                  <a:pt x="8217" y="123"/>
                </a:lnTo>
                <a:lnTo>
                  <a:pt x="8216" y="119"/>
                </a:lnTo>
                <a:lnTo>
                  <a:pt x="8216" y="131"/>
                </a:lnTo>
                <a:cubicBezTo>
                  <a:pt x="8216" y="127"/>
                  <a:pt x="8216" y="124"/>
                  <a:pt x="8217" y="123"/>
                </a:cubicBezTo>
                <a:lnTo>
                  <a:pt x="8217" y="123"/>
                </a:lnTo>
                <a:lnTo>
                  <a:pt x="8228" y="143"/>
                </a:lnTo>
                <a:cubicBezTo>
                  <a:pt x="8216" y="134"/>
                  <a:pt x="8209" y="131"/>
                  <a:pt x="8205" y="131"/>
                </a:cubicBezTo>
                <a:cubicBezTo>
                  <a:pt x="8191" y="131"/>
                  <a:pt x="8206" y="167"/>
                  <a:pt x="8197" y="167"/>
                </a:cubicBezTo>
                <a:cubicBezTo>
                  <a:pt x="8194" y="167"/>
                  <a:pt x="8189" y="164"/>
                  <a:pt x="8180" y="155"/>
                </a:cubicBezTo>
                <a:lnTo>
                  <a:pt x="8168" y="143"/>
                </a:lnTo>
                <a:lnTo>
                  <a:pt x="8168" y="155"/>
                </a:lnTo>
                <a:cubicBezTo>
                  <a:pt x="8168" y="143"/>
                  <a:pt x="8156" y="143"/>
                  <a:pt x="8156" y="119"/>
                </a:cubicBezTo>
                <a:lnTo>
                  <a:pt x="8120" y="131"/>
                </a:lnTo>
                <a:lnTo>
                  <a:pt x="8132" y="155"/>
                </a:lnTo>
                <a:cubicBezTo>
                  <a:pt x="8132" y="155"/>
                  <a:pt x="8141" y="181"/>
                  <a:pt x="8136" y="181"/>
                </a:cubicBezTo>
                <a:cubicBezTo>
                  <a:pt x="8135" y="181"/>
                  <a:pt x="8134" y="180"/>
                  <a:pt x="8132" y="179"/>
                </a:cubicBezTo>
                <a:cubicBezTo>
                  <a:pt x="8124" y="161"/>
                  <a:pt x="8120" y="157"/>
                  <a:pt x="8117" y="157"/>
                </a:cubicBezTo>
                <a:cubicBezTo>
                  <a:pt x="8114" y="157"/>
                  <a:pt x="8113" y="162"/>
                  <a:pt x="8108" y="162"/>
                </a:cubicBezTo>
                <a:cubicBezTo>
                  <a:pt x="8106" y="162"/>
                  <a:pt x="8103" y="161"/>
                  <a:pt x="8099" y="157"/>
                </a:cubicBezTo>
                <a:lnTo>
                  <a:pt x="8099" y="157"/>
                </a:lnTo>
                <a:cubicBezTo>
                  <a:pt x="8101" y="160"/>
                  <a:pt x="8105" y="163"/>
                  <a:pt x="8109" y="167"/>
                </a:cubicBezTo>
                <a:cubicBezTo>
                  <a:pt x="8107" y="170"/>
                  <a:pt x="8105" y="172"/>
                  <a:pt x="8102" y="172"/>
                </a:cubicBezTo>
                <a:cubicBezTo>
                  <a:pt x="8099" y="172"/>
                  <a:pt x="8096" y="170"/>
                  <a:pt x="8092" y="167"/>
                </a:cubicBezTo>
                <a:lnTo>
                  <a:pt x="8092" y="167"/>
                </a:lnTo>
                <a:cubicBezTo>
                  <a:pt x="8097" y="179"/>
                  <a:pt x="8097" y="194"/>
                  <a:pt x="8097" y="203"/>
                </a:cubicBezTo>
                <a:cubicBezTo>
                  <a:pt x="8097" y="191"/>
                  <a:pt x="8085" y="191"/>
                  <a:pt x="8085" y="179"/>
                </a:cubicBezTo>
                <a:cubicBezTo>
                  <a:pt x="8085" y="191"/>
                  <a:pt x="8061" y="191"/>
                  <a:pt x="8061" y="203"/>
                </a:cubicBezTo>
                <a:cubicBezTo>
                  <a:pt x="8049" y="203"/>
                  <a:pt x="8037" y="179"/>
                  <a:pt x="8037" y="167"/>
                </a:cubicBezTo>
                <a:cubicBezTo>
                  <a:pt x="8037" y="185"/>
                  <a:pt x="8034" y="185"/>
                  <a:pt x="8031" y="185"/>
                </a:cubicBezTo>
                <a:cubicBezTo>
                  <a:pt x="8028" y="185"/>
                  <a:pt x="8025" y="185"/>
                  <a:pt x="8025" y="203"/>
                </a:cubicBezTo>
                <a:lnTo>
                  <a:pt x="8013" y="191"/>
                </a:lnTo>
                <a:lnTo>
                  <a:pt x="8013" y="214"/>
                </a:lnTo>
                <a:lnTo>
                  <a:pt x="7990" y="179"/>
                </a:lnTo>
                <a:lnTo>
                  <a:pt x="8001" y="203"/>
                </a:lnTo>
                <a:cubicBezTo>
                  <a:pt x="8001" y="203"/>
                  <a:pt x="8001" y="218"/>
                  <a:pt x="7995" y="218"/>
                </a:cubicBezTo>
                <a:cubicBezTo>
                  <a:pt x="7994" y="218"/>
                  <a:pt x="7992" y="217"/>
                  <a:pt x="7990" y="214"/>
                </a:cubicBezTo>
                <a:lnTo>
                  <a:pt x="7978" y="191"/>
                </a:lnTo>
                <a:cubicBezTo>
                  <a:pt x="7975" y="196"/>
                  <a:pt x="7971" y="198"/>
                  <a:pt x="7967" y="198"/>
                </a:cubicBezTo>
                <a:cubicBezTo>
                  <a:pt x="7958" y="198"/>
                  <a:pt x="7946" y="189"/>
                  <a:pt x="7938" y="189"/>
                </a:cubicBezTo>
                <a:cubicBezTo>
                  <a:pt x="7933" y="189"/>
                  <a:pt x="7930" y="192"/>
                  <a:pt x="7930" y="203"/>
                </a:cubicBezTo>
                <a:cubicBezTo>
                  <a:pt x="7930" y="203"/>
                  <a:pt x="7930" y="191"/>
                  <a:pt x="7930" y="191"/>
                </a:cubicBezTo>
                <a:cubicBezTo>
                  <a:pt x="7930" y="202"/>
                  <a:pt x="7928" y="206"/>
                  <a:pt x="7925" y="206"/>
                </a:cubicBezTo>
                <a:cubicBezTo>
                  <a:pt x="7919" y="206"/>
                  <a:pt x="7910" y="192"/>
                  <a:pt x="7906" y="192"/>
                </a:cubicBezTo>
                <a:cubicBezTo>
                  <a:pt x="7903" y="192"/>
                  <a:pt x="7903" y="197"/>
                  <a:pt x="7906" y="214"/>
                </a:cubicBezTo>
                <a:cubicBezTo>
                  <a:pt x="7894" y="203"/>
                  <a:pt x="7894" y="191"/>
                  <a:pt x="7882" y="191"/>
                </a:cubicBezTo>
                <a:lnTo>
                  <a:pt x="7870" y="179"/>
                </a:lnTo>
                <a:lnTo>
                  <a:pt x="7894" y="226"/>
                </a:lnTo>
                <a:lnTo>
                  <a:pt x="7870" y="191"/>
                </a:lnTo>
                <a:lnTo>
                  <a:pt x="7870" y="214"/>
                </a:lnTo>
                <a:cubicBezTo>
                  <a:pt x="7853" y="185"/>
                  <a:pt x="7847" y="182"/>
                  <a:pt x="7841" y="182"/>
                </a:cubicBezTo>
                <a:cubicBezTo>
                  <a:pt x="7839" y="182"/>
                  <a:pt x="7838" y="182"/>
                  <a:pt x="7836" y="182"/>
                </a:cubicBezTo>
                <a:cubicBezTo>
                  <a:pt x="7831" y="182"/>
                  <a:pt x="7824" y="180"/>
                  <a:pt x="7811" y="167"/>
                </a:cubicBezTo>
                <a:lnTo>
                  <a:pt x="7811" y="167"/>
                </a:lnTo>
                <a:lnTo>
                  <a:pt x="7835" y="203"/>
                </a:lnTo>
                <a:cubicBezTo>
                  <a:pt x="7843" y="239"/>
                  <a:pt x="7836" y="249"/>
                  <a:pt x="7822" y="249"/>
                </a:cubicBezTo>
                <a:cubicBezTo>
                  <a:pt x="7805" y="249"/>
                  <a:pt x="7778" y="233"/>
                  <a:pt x="7759" y="233"/>
                </a:cubicBezTo>
                <a:cubicBezTo>
                  <a:pt x="7750" y="233"/>
                  <a:pt x="7742" y="237"/>
                  <a:pt x="7739" y="250"/>
                </a:cubicBezTo>
                <a:lnTo>
                  <a:pt x="7716" y="226"/>
                </a:lnTo>
                <a:lnTo>
                  <a:pt x="7728" y="274"/>
                </a:lnTo>
                <a:cubicBezTo>
                  <a:pt x="7704" y="250"/>
                  <a:pt x="7716" y="238"/>
                  <a:pt x="7704" y="226"/>
                </a:cubicBezTo>
                <a:lnTo>
                  <a:pt x="7704" y="226"/>
                </a:lnTo>
                <a:cubicBezTo>
                  <a:pt x="7704" y="250"/>
                  <a:pt x="7728" y="274"/>
                  <a:pt x="7716" y="298"/>
                </a:cubicBezTo>
                <a:cubicBezTo>
                  <a:pt x="7692" y="274"/>
                  <a:pt x="7704" y="274"/>
                  <a:pt x="7704" y="250"/>
                </a:cubicBezTo>
                <a:lnTo>
                  <a:pt x="7704" y="250"/>
                </a:lnTo>
                <a:cubicBezTo>
                  <a:pt x="7694" y="280"/>
                  <a:pt x="7684" y="301"/>
                  <a:pt x="7668" y="301"/>
                </a:cubicBezTo>
                <a:cubicBezTo>
                  <a:pt x="7667" y="301"/>
                  <a:pt x="7665" y="301"/>
                  <a:pt x="7664" y="301"/>
                </a:cubicBezTo>
                <a:lnTo>
                  <a:pt x="7664" y="301"/>
                </a:lnTo>
                <a:cubicBezTo>
                  <a:pt x="7668" y="304"/>
                  <a:pt x="7668" y="310"/>
                  <a:pt x="7668" y="310"/>
                </a:cubicBezTo>
                <a:cubicBezTo>
                  <a:pt x="7668" y="334"/>
                  <a:pt x="7644" y="322"/>
                  <a:pt x="7632" y="334"/>
                </a:cubicBezTo>
                <a:cubicBezTo>
                  <a:pt x="7620" y="322"/>
                  <a:pt x="7620" y="310"/>
                  <a:pt x="7632" y="310"/>
                </a:cubicBezTo>
                <a:cubicBezTo>
                  <a:pt x="7626" y="310"/>
                  <a:pt x="7620" y="307"/>
                  <a:pt x="7617" y="307"/>
                </a:cubicBezTo>
                <a:cubicBezTo>
                  <a:pt x="7617" y="307"/>
                  <a:pt x="7616" y="307"/>
                  <a:pt x="7616" y="308"/>
                </a:cubicBezTo>
                <a:lnTo>
                  <a:pt x="7616" y="308"/>
                </a:lnTo>
                <a:lnTo>
                  <a:pt x="7609" y="286"/>
                </a:lnTo>
                <a:cubicBezTo>
                  <a:pt x="7593" y="286"/>
                  <a:pt x="7587" y="302"/>
                  <a:pt x="7582" y="302"/>
                </a:cubicBezTo>
                <a:cubicBezTo>
                  <a:pt x="7579" y="302"/>
                  <a:pt x="7577" y="298"/>
                  <a:pt x="7573" y="286"/>
                </a:cubicBezTo>
                <a:lnTo>
                  <a:pt x="7573" y="286"/>
                </a:lnTo>
                <a:cubicBezTo>
                  <a:pt x="7573" y="298"/>
                  <a:pt x="7585" y="322"/>
                  <a:pt x="7585" y="334"/>
                </a:cubicBezTo>
                <a:cubicBezTo>
                  <a:pt x="7576" y="321"/>
                  <a:pt x="7570" y="317"/>
                  <a:pt x="7567" y="317"/>
                </a:cubicBezTo>
                <a:cubicBezTo>
                  <a:pt x="7559" y="317"/>
                  <a:pt x="7565" y="347"/>
                  <a:pt x="7554" y="347"/>
                </a:cubicBezTo>
                <a:cubicBezTo>
                  <a:pt x="7552" y="347"/>
                  <a:pt x="7551" y="346"/>
                  <a:pt x="7549" y="345"/>
                </a:cubicBezTo>
                <a:cubicBezTo>
                  <a:pt x="7537" y="334"/>
                  <a:pt x="7549" y="322"/>
                  <a:pt x="7549" y="322"/>
                </a:cubicBezTo>
                <a:cubicBezTo>
                  <a:pt x="7546" y="320"/>
                  <a:pt x="7543" y="319"/>
                  <a:pt x="7541" y="319"/>
                </a:cubicBezTo>
                <a:cubicBezTo>
                  <a:pt x="7528" y="319"/>
                  <a:pt x="7537" y="347"/>
                  <a:pt x="7537" y="357"/>
                </a:cubicBezTo>
                <a:lnTo>
                  <a:pt x="7525" y="334"/>
                </a:lnTo>
                <a:lnTo>
                  <a:pt x="7513" y="381"/>
                </a:lnTo>
                <a:cubicBezTo>
                  <a:pt x="7507" y="368"/>
                  <a:pt x="7502" y="364"/>
                  <a:pt x="7499" y="364"/>
                </a:cubicBezTo>
                <a:cubicBezTo>
                  <a:pt x="7493" y="364"/>
                  <a:pt x="7489" y="375"/>
                  <a:pt x="7486" y="379"/>
                </a:cubicBezTo>
                <a:lnTo>
                  <a:pt x="7486" y="379"/>
                </a:lnTo>
                <a:cubicBezTo>
                  <a:pt x="7484" y="377"/>
                  <a:pt x="7481" y="375"/>
                  <a:pt x="7479" y="374"/>
                </a:cubicBezTo>
                <a:lnTo>
                  <a:pt x="7479" y="374"/>
                </a:lnTo>
                <a:cubicBezTo>
                  <a:pt x="7481" y="378"/>
                  <a:pt x="7483" y="380"/>
                  <a:pt x="7484" y="380"/>
                </a:cubicBezTo>
                <a:cubicBezTo>
                  <a:pt x="7485" y="380"/>
                  <a:pt x="7485" y="379"/>
                  <a:pt x="7486" y="379"/>
                </a:cubicBezTo>
                <a:lnTo>
                  <a:pt x="7486" y="379"/>
                </a:lnTo>
                <a:cubicBezTo>
                  <a:pt x="7491" y="383"/>
                  <a:pt x="7495" y="388"/>
                  <a:pt x="7489" y="393"/>
                </a:cubicBezTo>
                <a:cubicBezTo>
                  <a:pt x="7488" y="391"/>
                  <a:pt x="7486" y="391"/>
                  <a:pt x="7485" y="391"/>
                </a:cubicBezTo>
                <a:cubicBezTo>
                  <a:pt x="7480" y="391"/>
                  <a:pt x="7478" y="398"/>
                  <a:pt x="7475" y="398"/>
                </a:cubicBezTo>
                <a:cubicBezTo>
                  <a:pt x="7473" y="398"/>
                  <a:pt x="7470" y="394"/>
                  <a:pt x="7466" y="381"/>
                </a:cubicBezTo>
                <a:lnTo>
                  <a:pt x="7454" y="381"/>
                </a:lnTo>
                <a:lnTo>
                  <a:pt x="7442" y="345"/>
                </a:lnTo>
                <a:lnTo>
                  <a:pt x="7442" y="345"/>
                </a:lnTo>
                <a:cubicBezTo>
                  <a:pt x="7442" y="357"/>
                  <a:pt x="7454" y="393"/>
                  <a:pt x="7466" y="417"/>
                </a:cubicBezTo>
                <a:cubicBezTo>
                  <a:pt x="7460" y="414"/>
                  <a:pt x="7455" y="413"/>
                  <a:pt x="7452" y="413"/>
                </a:cubicBezTo>
                <a:cubicBezTo>
                  <a:pt x="7448" y="413"/>
                  <a:pt x="7446" y="414"/>
                  <a:pt x="7443" y="414"/>
                </a:cubicBezTo>
                <a:cubicBezTo>
                  <a:pt x="7439" y="414"/>
                  <a:pt x="7436" y="411"/>
                  <a:pt x="7430" y="393"/>
                </a:cubicBezTo>
                <a:lnTo>
                  <a:pt x="7418" y="393"/>
                </a:lnTo>
                <a:cubicBezTo>
                  <a:pt x="7417" y="396"/>
                  <a:pt x="7414" y="397"/>
                  <a:pt x="7412" y="397"/>
                </a:cubicBezTo>
                <a:cubicBezTo>
                  <a:pt x="7397" y="397"/>
                  <a:pt x="7365" y="361"/>
                  <a:pt x="7356" y="361"/>
                </a:cubicBezTo>
                <a:cubicBezTo>
                  <a:pt x="7353" y="361"/>
                  <a:pt x="7353" y="367"/>
                  <a:pt x="7358" y="381"/>
                </a:cubicBezTo>
                <a:cubicBezTo>
                  <a:pt x="7347" y="381"/>
                  <a:pt x="7347" y="369"/>
                  <a:pt x="7347" y="369"/>
                </a:cubicBezTo>
                <a:lnTo>
                  <a:pt x="7335" y="369"/>
                </a:lnTo>
                <a:lnTo>
                  <a:pt x="7323" y="345"/>
                </a:lnTo>
                <a:lnTo>
                  <a:pt x="7323" y="393"/>
                </a:lnTo>
                <a:lnTo>
                  <a:pt x="7311" y="381"/>
                </a:lnTo>
                <a:cubicBezTo>
                  <a:pt x="7299" y="381"/>
                  <a:pt x="7275" y="405"/>
                  <a:pt x="7263" y="417"/>
                </a:cubicBezTo>
                <a:lnTo>
                  <a:pt x="7263" y="405"/>
                </a:lnTo>
                <a:cubicBezTo>
                  <a:pt x="7259" y="419"/>
                  <a:pt x="7254" y="422"/>
                  <a:pt x="7249" y="422"/>
                </a:cubicBezTo>
                <a:cubicBezTo>
                  <a:pt x="7246" y="422"/>
                  <a:pt x="7242" y="420"/>
                  <a:pt x="7238" y="420"/>
                </a:cubicBezTo>
                <a:cubicBezTo>
                  <a:pt x="7235" y="420"/>
                  <a:pt x="7231" y="422"/>
                  <a:pt x="7228" y="429"/>
                </a:cubicBezTo>
                <a:cubicBezTo>
                  <a:pt x="7228" y="429"/>
                  <a:pt x="7228" y="429"/>
                  <a:pt x="7228" y="417"/>
                </a:cubicBezTo>
                <a:lnTo>
                  <a:pt x="7216" y="429"/>
                </a:lnTo>
                <a:lnTo>
                  <a:pt x="7216" y="417"/>
                </a:lnTo>
                <a:cubicBezTo>
                  <a:pt x="7216" y="424"/>
                  <a:pt x="7213" y="427"/>
                  <a:pt x="7209" y="427"/>
                </a:cubicBezTo>
                <a:cubicBezTo>
                  <a:pt x="7201" y="427"/>
                  <a:pt x="7188" y="415"/>
                  <a:pt x="7180" y="407"/>
                </a:cubicBezTo>
                <a:lnTo>
                  <a:pt x="7180" y="407"/>
                </a:lnTo>
                <a:cubicBezTo>
                  <a:pt x="7180" y="430"/>
                  <a:pt x="7180" y="453"/>
                  <a:pt x="7192" y="476"/>
                </a:cubicBezTo>
                <a:cubicBezTo>
                  <a:pt x="7180" y="476"/>
                  <a:pt x="7180" y="453"/>
                  <a:pt x="7156" y="441"/>
                </a:cubicBezTo>
                <a:lnTo>
                  <a:pt x="7156" y="441"/>
                </a:lnTo>
                <a:cubicBezTo>
                  <a:pt x="7156" y="450"/>
                  <a:pt x="7164" y="468"/>
                  <a:pt x="7154" y="468"/>
                </a:cubicBezTo>
                <a:cubicBezTo>
                  <a:pt x="7152" y="468"/>
                  <a:pt x="7149" y="467"/>
                  <a:pt x="7144" y="465"/>
                </a:cubicBezTo>
                <a:lnTo>
                  <a:pt x="7132" y="453"/>
                </a:lnTo>
                <a:cubicBezTo>
                  <a:pt x="7132" y="453"/>
                  <a:pt x="7132" y="476"/>
                  <a:pt x="7120" y="476"/>
                </a:cubicBezTo>
                <a:lnTo>
                  <a:pt x="7120" y="465"/>
                </a:lnTo>
                <a:cubicBezTo>
                  <a:pt x="7120" y="477"/>
                  <a:pt x="7117" y="480"/>
                  <a:pt x="7113" y="480"/>
                </a:cubicBezTo>
                <a:cubicBezTo>
                  <a:pt x="7107" y="480"/>
                  <a:pt x="7100" y="473"/>
                  <a:pt x="7097" y="473"/>
                </a:cubicBezTo>
                <a:cubicBezTo>
                  <a:pt x="7093" y="473"/>
                  <a:pt x="7095" y="481"/>
                  <a:pt x="7108" y="512"/>
                </a:cubicBezTo>
                <a:cubicBezTo>
                  <a:pt x="7085" y="500"/>
                  <a:pt x="7085" y="512"/>
                  <a:pt x="7061" y="476"/>
                </a:cubicBezTo>
                <a:cubicBezTo>
                  <a:pt x="7061" y="512"/>
                  <a:pt x="7049" y="536"/>
                  <a:pt x="7037" y="548"/>
                </a:cubicBezTo>
                <a:cubicBezTo>
                  <a:pt x="7026" y="533"/>
                  <a:pt x="7022" y="529"/>
                  <a:pt x="7021" y="529"/>
                </a:cubicBezTo>
                <a:lnTo>
                  <a:pt x="7021" y="529"/>
                </a:lnTo>
                <a:cubicBezTo>
                  <a:pt x="7018" y="529"/>
                  <a:pt x="7024" y="542"/>
                  <a:pt x="7021" y="542"/>
                </a:cubicBezTo>
                <a:cubicBezTo>
                  <a:pt x="7020" y="542"/>
                  <a:pt x="7017" y="540"/>
                  <a:pt x="7013" y="536"/>
                </a:cubicBezTo>
                <a:lnTo>
                  <a:pt x="7013" y="536"/>
                </a:lnTo>
                <a:lnTo>
                  <a:pt x="7025" y="560"/>
                </a:lnTo>
                <a:cubicBezTo>
                  <a:pt x="7021" y="564"/>
                  <a:pt x="7015" y="566"/>
                  <a:pt x="7009" y="566"/>
                </a:cubicBezTo>
                <a:cubicBezTo>
                  <a:pt x="6984" y="566"/>
                  <a:pt x="6947" y="542"/>
                  <a:pt x="6922" y="542"/>
                </a:cubicBezTo>
                <a:cubicBezTo>
                  <a:pt x="6916" y="542"/>
                  <a:pt x="6910" y="544"/>
                  <a:pt x="6906" y="548"/>
                </a:cubicBezTo>
                <a:lnTo>
                  <a:pt x="6894" y="524"/>
                </a:lnTo>
                <a:lnTo>
                  <a:pt x="6906" y="560"/>
                </a:lnTo>
                <a:cubicBezTo>
                  <a:pt x="6870" y="560"/>
                  <a:pt x="6823" y="560"/>
                  <a:pt x="6799" y="572"/>
                </a:cubicBezTo>
                <a:cubicBezTo>
                  <a:pt x="6799" y="593"/>
                  <a:pt x="6799" y="633"/>
                  <a:pt x="6782" y="633"/>
                </a:cubicBezTo>
                <a:cubicBezTo>
                  <a:pt x="6780" y="633"/>
                  <a:pt x="6778" y="633"/>
                  <a:pt x="6775" y="631"/>
                </a:cubicBezTo>
                <a:cubicBezTo>
                  <a:pt x="6763" y="655"/>
                  <a:pt x="6751" y="679"/>
                  <a:pt x="6716" y="679"/>
                </a:cubicBezTo>
                <a:cubicBezTo>
                  <a:pt x="6716" y="671"/>
                  <a:pt x="6710" y="663"/>
                  <a:pt x="6707" y="655"/>
                </a:cubicBezTo>
                <a:lnTo>
                  <a:pt x="6707" y="655"/>
                </a:lnTo>
                <a:cubicBezTo>
                  <a:pt x="6707" y="661"/>
                  <a:pt x="6706" y="663"/>
                  <a:pt x="6703" y="663"/>
                </a:cubicBezTo>
                <a:cubicBezTo>
                  <a:pt x="6697" y="663"/>
                  <a:pt x="6687" y="655"/>
                  <a:pt x="6680" y="655"/>
                </a:cubicBezTo>
                <a:lnTo>
                  <a:pt x="6704" y="679"/>
                </a:lnTo>
                <a:cubicBezTo>
                  <a:pt x="6704" y="692"/>
                  <a:pt x="6700" y="697"/>
                  <a:pt x="6696" y="697"/>
                </a:cubicBezTo>
                <a:cubicBezTo>
                  <a:pt x="6688" y="697"/>
                  <a:pt x="6675" y="682"/>
                  <a:pt x="6668" y="667"/>
                </a:cubicBezTo>
                <a:lnTo>
                  <a:pt x="6668" y="667"/>
                </a:lnTo>
                <a:lnTo>
                  <a:pt x="6680" y="703"/>
                </a:lnTo>
                <a:cubicBezTo>
                  <a:pt x="6668" y="703"/>
                  <a:pt x="6668" y="703"/>
                  <a:pt x="6668" y="691"/>
                </a:cubicBezTo>
                <a:lnTo>
                  <a:pt x="6668" y="715"/>
                </a:lnTo>
                <a:lnTo>
                  <a:pt x="6644" y="679"/>
                </a:lnTo>
                <a:lnTo>
                  <a:pt x="6644" y="679"/>
                </a:lnTo>
                <a:cubicBezTo>
                  <a:pt x="6644" y="679"/>
                  <a:pt x="6632" y="703"/>
                  <a:pt x="6656" y="738"/>
                </a:cubicBezTo>
                <a:cubicBezTo>
                  <a:pt x="6644" y="726"/>
                  <a:pt x="6632" y="726"/>
                  <a:pt x="6632" y="715"/>
                </a:cubicBezTo>
                <a:lnTo>
                  <a:pt x="6585" y="715"/>
                </a:lnTo>
                <a:lnTo>
                  <a:pt x="6596" y="726"/>
                </a:lnTo>
                <a:cubicBezTo>
                  <a:pt x="6616" y="756"/>
                  <a:pt x="6611" y="777"/>
                  <a:pt x="6603" y="777"/>
                </a:cubicBezTo>
                <a:cubicBezTo>
                  <a:pt x="6601" y="777"/>
                  <a:pt x="6599" y="776"/>
                  <a:pt x="6596" y="774"/>
                </a:cubicBezTo>
                <a:cubicBezTo>
                  <a:pt x="6596" y="750"/>
                  <a:pt x="6573" y="726"/>
                  <a:pt x="6561" y="715"/>
                </a:cubicBezTo>
                <a:lnTo>
                  <a:pt x="6561" y="715"/>
                </a:lnTo>
                <a:cubicBezTo>
                  <a:pt x="6561" y="726"/>
                  <a:pt x="6585" y="738"/>
                  <a:pt x="6585" y="750"/>
                </a:cubicBezTo>
                <a:cubicBezTo>
                  <a:pt x="6585" y="770"/>
                  <a:pt x="6585" y="789"/>
                  <a:pt x="6578" y="789"/>
                </a:cubicBezTo>
                <a:cubicBezTo>
                  <a:pt x="6577" y="789"/>
                  <a:pt x="6575" y="788"/>
                  <a:pt x="6573" y="786"/>
                </a:cubicBezTo>
                <a:lnTo>
                  <a:pt x="6573" y="762"/>
                </a:lnTo>
                <a:cubicBezTo>
                  <a:pt x="6571" y="766"/>
                  <a:pt x="6568" y="768"/>
                  <a:pt x="6566" y="768"/>
                </a:cubicBezTo>
                <a:cubicBezTo>
                  <a:pt x="6554" y="768"/>
                  <a:pt x="6539" y="737"/>
                  <a:pt x="6529" y="737"/>
                </a:cubicBezTo>
                <a:cubicBezTo>
                  <a:pt x="6527" y="737"/>
                  <a:pt x="6526" y="737"/>
                  <a:pt x="6525" y="738"/>
                </a:cubicBezTo>
                <a:cubicBezTo>
                  <a:pt x="6525" y="762"/>
                  <a:pt x="6513" y="750"/>
                  <a:pt x="6537" y="798"/>
                </a:cubicBezTo>
                <a:cubicBezTo>
                  <a:pt x="6536" y="799"/>
                  <a:pt x="6534" y="800"/>
                  <a:pt x="6533" y="800"/>
                </a:cubicBezTo>
                <a:cubicBezTo>
                  <a:pt x="6523" y="800"/>
                  <a:pt x="6513" y="762"/>
                  <a:pt x="6513" y="762"/>
                </a:cubicBezTo>
                <a:cubicBezTo>
                  <a:pt x="6513" y="774"/>
                  <a:pt x="6507" y="780"/>
                  <a:pt x="6500" y="780"/>
                </a:cubicBezTo>
                <a:cubicBezTo>
                  <a:pt x="6492" y="780"/>
                  <a:pt x="6483" y="774"/>
                  <a:pt x="6477" y="762"/>
                </a:cubicBezTo>
                <a:lnTo>
                  <a:pt x="6477" y="762"/>
                </a:lnTo>
                <a:cubicBezTo>
                  <a:pt x="6486" y="787"/>
                  <a:pt x="6482" y="793"/>
                  <a:pt x="6476" y="793"/>
                </a:cubicBezTo>
                <a:cubicBezTo>
                  <a:pt x="6469" y="793"/>
                  <a:pt x="6459" y="787"/>
                  <a:pt x="6453" y="787"/>
                </a:cubicBezTo>
                <a:cubicBezTo>
                  <a:pt x="6448" y="787"/>
                  <a:pt x="6446" y="792"/>
                  <a:pt x="6454" y="810"/>
                </a:cubicBezTo>
                <a:lnTo>
                  <a:pt x="6430" y="774"/>
                </a:lnTo>
                <a:lnTo>
                  <a:pt x="6430" y="774"/>
                </a:lnTo>
                <a:cubicBezTo>
                  <a:pt x="6442" y="798"/>
                  <a:pt x="6454" y="834"/>
                  <a:pt x="6454" y="846"/>
                </a:cubicBezTo>
                <a:cubicBezTo>
                  <a:pt x="6430" y="834"/>
                  <a:pt x="6418" y="798"/>
                  <a:pt x="6406" y="786"/>
                </a:cubicBezTo>
                <a:lnTo>
                  <a:pt x="6406" y="786"/>
                </a:lnTo>
                <a:lnTo>
                  <a:pt x="6442" y="846"/>
                </a:lnTo>
                <a:cubicBezTo>
                  <a:pt x="6420" y="833"/>
                  <a:pt x="6401" y="829"/>
                  <a:pt x="6385" y="829"/>
                </a:cubicBezTo>
                <a:cubicBezTo>
                  <a:pt x="6347" y="829"/>
                  <a:pt x="6318" y="851"/>
                  <a:pt x="6281" y="851"/>
                </a:cubicBezTo>
                <a:cubicBezTo>
                  <a:pt x="6272" y="851"/>
                  <a:pt x="6262" y="849"/>
                  <a:pt x="6251" y="846"/>
                </a:cubicBezTo>
                <a:cubicBezTo>
                  <a:pt x="6227" y="869"/>
                  <a:pt x="6215" y="905"/>
                  <a:pt x="6192" y="905"/>
                </a:cubicBezTo>
                <a:lnTo>
                  <a:pt x="6156" y="893"/>
                </a:lnTo>
                <a:lnTo>
                  <a:pt x="6156" y="893"/>
                </a:lnTo>
                <a:lnTo>
                  <a:pt x="6192" y="917"/>
                </a:lnTo>
                <a:cubicBezTo>
                  <a:pt x="6180" y="929"/>
                  <a:pt x="6192" y="941"/>
                  <a:pt x="6180" y="941"/>
                </a:cubicBezTo>
                <a:cubicBezTo>
                  <a:pt x="6160" y="934"/>
                  <a:pt x="6134" y="924"/>
                  <a:pt x="6111" y="924"/>
                </a:cubicBezTo>
                <a:cubicBezTo>
                  <a:pt x="6093" y="924"/>
                  <a:pt x="6078" y="931"/>
                  <a:pt x="6073" y="953"/>
                </a:cubicBezTo>
                <a:cubicBezTo>
                  <a:pt x="6075" y="973"/>
                  <a:pt x="6074" y="980"/>
                  <a:pt x="6071" y="980"/>
                </a:cubicBezTo>
                <a:cubicBezTo>
                  <a:pt x="6062" y="980"/>
                  <a:pt x="6042" y="944"/>
                  <a:pt x="6032" y="944"/>
                </a:cubicBezTo>
                <a:cubicBezTo>
                  <a:pt x="6028" y="944"/>
                  <a:pt x="6025" y="949"/>
                  <a:pt x="6025" y="965"/>
                </a:cubicBezTo>
                <a:cubicBezTo>
                  <a:pt x="6025" y="953"/>
                  <a:pt x="6025" y="941"/>
                  <a:pt x="6025" y="929"/>
                </a:cubicBezTo>
                <a:cubicBezTo>
                  <a:pt x="6013" y="965"/>
                  <a:pt x="6001" y="988"/>
                  <a:pt x="6001" y="1036"/>
                </a:cubicBezTo>
                <a:cubicBezTo>
                  <a:pt x="5990" y="1013"/>
                  <a:pt x="5983" y="1006"/>
                  <a:pt x="5979" y="1006"/>
                </a:cubicBezTo>
                <a:cubicBezTo>
                  <a:pt x="5973" y="1006"/>
                  <a:pt x="5973" y="1022"/>
                  <a:pt x="5970" y="1022"/>
                </a:cubicBezTo>
                <a:cubicBezTo>
                  <a:pt x="5970" y="1022"/>
                  <a:pt x="5970" y="1022"/>
                  <a:pt x="5970" y="1022"/>
                </a:cubicBezTo>
                <a:lnTo>
                  <a:pt x="5970" y="1022"/>
                </a:lnTo>
                <a:lnTo>
                  <a:pt x="5977" y="1036"/>
                </a:lnTo>
                <a:cubicBezTo>
                  <a:pt x="5965" y="1024"/>
                  <a:pt x="5954" y="1024"/>
                  <a:pt x="5942" y="1000"/>
                </a:cubicBezTo>
                <a:lnTo>
                  <a:pt x="5942" y="1000"/>
                </a:lnTo>
                <a:lnTo>
                  <a:pt x="5954" y="1036"/>
                </a:lnTo>
                <a:lnTo>
                  <a:pt x="5954" y="1036"/>
                </a:lnTo>
                <a:lnTo>
                  <a:pt x="5930" y="1012"/>
                </a:lnTo>
                <a:cubicBezTo>
                  <a:pt x="5923" y="1012"/>
                  <a:pt x="5917" y="1023"/>
                  <a:pt x="5906" y="1023"/>
                </a:cubicBezTo>
                <a:cubicBezTo>
                  <a:pt x="5898" y="1023"/>
                  <a:pt x="5886" y="1015"/>
                  <a:pt x="5870" y="988"/>
                </a:cubicBezTo>
                <a:cubicBezTo>
                  <a:pt x="5858" y="1048"/>
                  <a:pt x="5799" y="1060"/>
                  <a:pt x="5751" y="1072"/>
                </a:cubicBezTo>
                <a:cubicBezTo>
                  <a:pt x="5751" y="1096"/>
                  <a:pt x="5739" y="1107"/>
                  <a:pt x="5739" y="1107"/>
                </a:cubicBezTo>
                <a:lnTo>
                  <a:pt x="5715" y="1084"/>
                </a:lnTo>
                <a:cubicBezTo>
                  <a:pt x="5706" y="1093"/>
                  <a:pt x="5712" y="1126"/>
                  <a:pt x="5702" y="1126"/>
                </a:cubicBezTo>
                <a:cubicBezTo>
                  <a:pt x="5700" y="1126"/>
                  <a:pt x="5696" y="1124"/>
                  <a:pt x="5692" y="1119"/>
                </a:cubicBezTo>
                <a:cubicBezTo>
                  <a:pt x="5689" y="1122"/>
                  <a:pt x="5686" y="1123"/>
                  <a:pt x="5683" y="1123"/>
                </a:cubicBezTo>
                <a:cubicBezTo>
                  <a:pt x="5680" y="1123"/>
                  <a:pt x="5677" y="1122"/>
                  <a:pt x="5675" y="1122"/>
                </a:cubicBezTo>
                <a:cubicBezTo>
                  <a:pt x="5671" y="1122"/>
                  <a:pt x="5668" y="1125"/>
                  <a:pt x="5668" y="1143"/>
                </a:cubicBezTo>
                <a:cubicBezTo>
                  <a:pt x="5666" y="1145"/>
                  <a:pt x="5664" y="1146"/>
                  <a:pt x="5661" y="1146"/>
                </a:cubicBezTo>
                <a:cubicBezTo>
                  <a:pt x="5652" y="1146"/>
                  <a:pt x="5642" y="1125"/>
                  <a:pt x="5632" y="1096"/>
                </a:cubicBezTo>
                <a:lnTo>
                  <a:pt x="5632" y="1096"/>
                </a:lnTo>
                <a:cubicBezTo>
                  <a:pt x="5640" y="1119"/>
                  <a:pt x="5640" y="1127"/>
                  <a:pt x="5636" y="1127"/>
                </a:cubicBezTo>
                <a:cubicBezTo>
                  <a:pt x="5629" y="1127"/>
                  <a:pt x="5608" y="1096"/>
                  <a:pt x="5608" y="1096"/>
                </a:cubicBezTo>
                <a:cubicBezTo>
                  <a:pt x="5608" y="1096"/>
                  <a:pt x="5453" y="1119"/>
                  <a:pt x="5299" y="1191"/>
                </a:cubicBezTo>
                <a:cubicBezTo>
                  <a:pt x="5132" y="1250"/>
                  <a:pt x="4977" y="1357"/>
                  <a:pt x="4977" y="1560"/>
                </a:cubicBezTo>
                <a:cubicBezTo>
                  <a:pt x="4977" y="1596"/>
                  <a:pt x="4977" y="1619"/>
                  <a:pt x="4989" y="1655"/>
                </a:cubicBezTo>
                <a:cubicBezTo>
                  <a:pt x="4989" y="1656"/>
                  <a:pt x="4989" y="1657"/>
                  <a:pt x="4989" y="1657"/>
                </a:cubicBezTo>
                <a:cubicBezTo>
                  <a:pt x="4986" y="1657"/>
                  <a:pt x="4974" y="1632"/>
                  <a:pt x="4969" y="1632"/>
                </a:cubicBezTo>
                <a:cubicBezTo>
                  <a:pt x="4967" y="1632"/>
                  <a:pt x="4965" y="1635"/>
                  <a:pt x="4965" y="1643"/>
                </a:cubicBezTo>
                <a:cubicBezTo>
                  <a:pt x="4989" y="1655"/>
                  <a:pt x="4989" y="1727"/>
                  <a:pt x="5025" y="1762"/>
                </a:cubicBezTo>
                <a:lnTo>
                  <a:pt x="5013" y="1774"/>
                </a:lnTo>
                <a:cubicBezTo>
                  <a:pt x="5015" y="1778"/>
                  <a:pt x="5017" y="1780"/>
                  <a:pt x="5018" y="1780"/>
                </a:cubicBezTo>
                <a:cubicBezTo>
                  <a:pt x="5023" y="1780"/>
                  <a:pt x="5025" y="1767"/>
                  <a:pt x="5029" y="1767"/>
                </a:cubicBezTo>
                <a:cubicBezTo>
                  <a:pt x="5029" y="1767"/>
                  <a:pt x="5029" y="1767"/>
                  <a:pt x="5029" y="1767"/>
                </a:cubicBezTo>
                <a:lnTo>
                  <a:pt x="5029" y="1767"/>
                </a:lnTo>
                <a:lnTo>
                  <a:pt x="5013" y="1727"/>
                </a:lnTo>
                <a:cubicBezTo>
                  <a:pt x="5023" y="1727"/>
                  <a:pt x="5033" y="1735"/>
                  <a:pt x="5036" y="1752"/>
                </a:cubicBezTo>
                <a:lnTo>
                  <a:pt x="5036" y="1752"/>
                </a:lnTo>
                <a:cubicBezTo>
                  <a:pt x="5033" y="1725"/>
                  <a:pt x="5021" y="1675"/>
                  <a:pt x="5038" y="1675"/>
                </a:cubicBezTo>
                <a:cubicBezTo>
                  <a:pt x="5041" y="1675"/>
                  <a:pt x="5044" y="1676"/>
                  <a:pt x="5049" y="1679"/>
                </a:cubicBezTo>
                <a:lnTo>
                  <a:pt x="5037" y="1691"/>
                </a:lnTo>
                <a:cubicBezTo>
                  <a:pt x="5038" y="1689"/>
                  <a:pt x="5040" y="1688"/>
                  <a:pt x="5042" y="1688"/>
                </a:cubicBezTo>
                <a:cubicBezTo>
                  <a:pt x="5052" y="1688"/>
                  <a:pt x="5062" y="1716"/>
                  <a:pt x="5072" y="1727"/>
                </a:cubicBezTo>
                <a:lnTo>
                  <a:pt x="5061" y="1727"/>
                </a:lnTo>
                <a:lnTo>
                  <a:pt x="5084" y="1750"/>
                </a:lnTo>
                <a:cubicBezTo>
                  <a:pt x="5083" y="1749"/>
                  <a:pt x="5082" y="1748"/>
                  <a:pt x="5081" y="1748"/>
                </a:cubicBezTo>
                <a:cubicBezTo>
                  <a:pt x="5073" y="1748"/>
                  <a:pt x="5074" y="1786"/>
                  <a:pt x="5084" y="1786"/>
                </a:cubicBezTo>
                <a:cubicBezTo>
                  <a:pt x="5087" y="1788"/>
                  <a:pt x="5088" y="1789"/>
                  <a:pt x="5088" y="1789"/>
                </a:cubicBezTo>
                <a:cubicBezTo>
                  <a:pt x="5088" y="1789"/>
                  <a:pt x="5075" y="1772"/>
                  <a:pt x="5084" y="1762"/>
                </a:cubicBezTo>
                <a:cubicBezTo>
                  <a:pt x="5084" y="1761"/>
                  <a:pt x="5085" y="1760"/>
                  <a:pt x="5085" y="1760"/>
                </a:cubicBezTo>
                <a:cubicBezTo>
                  <a:pt x="5087" y="1760"/>
                  <a:pt x="5096" y="1788"/>
                  <a:pt x="5096" y="1798"/>
                </a:cubicBezTo>
                <a:lnTo>
                  <a:pt x="5108" y="1798"/>
                </a:lnTo>
                <a:cubicBezTo>
                  <a:pt x="5114" y="1810"/>
                  <a:pt x="5114" y="1810"/>
                  <a:pt x="5114" y="1810"/>
                </a:cubicBezTo>
                <a:cubicBezTo>
                  <a:pt x="5114" y="1810"/>
                  <a:pt x="5114" y="1810"/>
                  <a:pt x="5120" y="1822"/>
                </a:cubicBezTo>
                <a:lnTo>
                  <a:pt x="5120" y="1786"/>
                </a:lnTo>
                <a:cubicBezTo>
                  <a:pt x="5130" y="1805"/>
                  <a:pt x="5135" y="1812"/>
                  <a:pt x="5138" y="1812"/>
                </a:cubicBezTo>
                <a:cubicBezTo>
                  <a:pt x="5144" y="1812"/>
                  <a:pt x="5142" y="1791"/>
                  <a:pt x="5145" y="1791"/>
                </a:cubicBezTo>
                <a:cubicBezTo>
                  <a:pt x="5147" y="1791"/>
                  <a:pt x="5150" y="1796"/>
                  <a:pt x="5156" y="1810"/>
                </a:cubicBezTo>
                <a:cubicBezTo>
                  <a:pt x="5156" y="1834"/>
                  <a:pt x="5168" y="1834"/>
                  <a:pt x="5180" y="1858"/>
                </a:cubicBezTo>
                <a:lnTo>
                  <a:pt x="5203" y="1846"/>
                </a:lnTo>
                <a:cubicBezTo>
                  <a:pt x="5212" y="1846"/>
                  <a:pt x="5208" y="1859"/>
                  <a:pt x="5205" y="1861"/>
                </a:cubicBezTo>
                <a:lnTo>
                  <a:pt x="5205" y="1861"/>
                </a:lnTo>
                <a:cubicBezTo>
                  <a:pt x="5205" y="1860"/>
                  <a:pt x="5204" y="1859"/>
                  <a:pt x="5203" y="1858"/>
                </a:cubicBezTo>
                <a:lnTo>
                  <a:pt x="5203" y="1858"/>
                </a:lnTo>
                <a:cubicBezTo>
                  <a:pt x="5203" y="1860"/>
                  <a:pt x="5204" y="1861"/>
                  <a:pt x="5205" y="1861"/>
                </a:cubicBezTo>
                <a:cubicBezTo>
                  <a:pt x="5205" y="1861"/>
                  <a:pt x="5205" y="1861"/>
                  <a:pt x="5205" y="1861"/>
                </a:cubicBezTo>
                <a:lnTo>
                  <a:pt x="5205" y="1861"/>
                </a:lnTo>
                <a:cubicBezTo>
                  <a:pt x="5207" y="1864"/>
                  <a:pt x="5209" y="1866"/>
                  <a:pt x="5210" y="1866"/>
                </a:cubicBezTo>
                <a:cubicBezTo>
                  <a:pt x="5215" y="1866"/>
                  <a:pt x="5215" y="1843"/>
                  <a:pt x="5215" y="1834"/>
                </a:cubicBezTo>
                <a:cubicBezTo>
                  <a:pt x="5227" y="1858"/>
                  <a:pt x="5239" y="1834"/>
                  <a:pt x="5251" y="1881"/>
                </a:cubicBezTo>
                <a:cubicBezTo>
                  <a:pt x="5253" y="1882"/>
                  <a:pt x="5254" y="1883"/>
                  <a:pt x="5255" y="1883"/>
                </a:cubicBezTo>
                <a:cubicBezTo>
                  <a:pt x="5268" y="1883"/>
                  <a:pt x="5248" y="1829"/>
                  <a:pt x="5257" y="1829"/>
                </a:cubicBezTo>
                <a:cubicBezTo>
                  <a:pt x="5258" y="1829"/>
                  <a:pt x="5260" y="1831"/>
                  <a:pt x="5263" y="1834"/>
                </a:cubicBezTo>
                <a:cubicBezTo>
                  <a:pt x="5275" y="1858"/>
                  <a:pt x="5251" y="1846"/>
                  <a:pt x="5275" y="1869"/>
                </a:cubicBezTo>
                <a:lnTo>
                  <a:pt x="5287" y="1858"/>
                </a:lnTo>
                <a:cubicBezTo>
                  <a:pt x="5287" y="1867"/>
                  <a:pt x="5294" y="1891"/>
                  <a:pt x="5292" y="1895"/>
                </a:cubicBezTo>
                <a:lnTo>
                  <a:pt x="5292" y="1895"/>
                </a:lnTo>
                <a:cubicBezTo>
                  <a:pt x="5290" y="1894"/>
                  <a:pt x="5288" y="1894"/>
                  <a:pt x="5287" y="1893"/>
                </a:cubicBezTo>
                <a:lnTo>
                  <a:pt x="5287" y="1893"/>
                </a:lnTo>
                <a:cubicBezTo>
                  <a:pt x="5288" y="1895"/>
                  <a:pt x="5290" y="1896"/>
                  <a:pt x="5290" y="1896"/>
                </a:cubicBezTo>
                <a:cubicBezTo>
                  <a:pt x="5291" y="1896"/>
                  <a:pt x="5291" y="1895"/>
                  <a:pt x="5292" y="1895"/>
                </a:cubicBezTo>
                <a:lnTo>
                  <a:pt x="5292" y="1895"/>
                </a:lnTo>
                <a:cubicBezTo>
                  <a:pt x="5348" y="1918"/>
                  <a:pt x="5405" y="2004"/>
                  <a:pt x="5443" y="2004"/>
                </a:cubicBezTo>
                <a:cubicBezTo>
                  <a:pt x="5451" y="2004"/>
                  <a:pt x="5459" y="1999"/>
                  <a:pt x="5465" y="1989"/>
                </a:cubicBezTo>
                <a:cubicBezTo>
                  <a:pt x="5489" y="2024"/>
                  <a:pt x="5477" y="2012"/>
                  <a:pt x="5477" y="2036"/>
                </a:cubicBezTo>
                <a:cubicBezTo>
                  <a:pt x="5480" y="2023"/>
                  <a:pt x="5485" y="2018"/>
                  <a:pt x="5491" y="2018"/>
                </a:cubicBezTo>
                <a:cubicBezTo>
                  <a:pt x="5512" y="2018"/>
                  <a:pt x="5549" y="2073"/>
                  <a:pt x="5568" y="2073"/>
                </a:cubicBezTo>
                <a:cubicBezTo>
                  <a:pt x="5570" y="2073"/>
                  <a:pt x="5571" y="2073"/>
                  <a:pt x="5573" y="2072"/>
                </a:cubicBezTo>
                <a:lnTo>
                  <a:pt x="5573" y="2048"/>
                </a:lnTo>
                <a:cubicBezTo>
                  <a:pt x="5597" y="2073"/>
                  <a:pt x="5616" y="2080"/>
                  <a:pt x="5633" y="2080"/>
                </a:cubicBezTo>
                <a:cubicBezTo>
                  <a:pt x="5661" y="2080"/>
                  <a:pt x="5682" y="2059"/>
                  <a:pt x="5714" y="2059"/>
                </a:cubicBezTo>
                <a:cubicBezTo>
                  <a:pt x="5718" y="2059"/>
                  <a:pt x="5723" y="2059"/>
                  <a:pt x="5727" y="2060"/>
                </a:cubicBezTo>
                <a:lnTo>
                  <a:pt x="5715" y="2048"/>
                </a:lnTo>
                <a:cubicBezTo>
                  <a:pt x="5715" y="2012"/>
                  <a:pt x="5715" y="2012"/>
                  <a:pt x="5727" y="2000"/>
                </a:cubicBezTo>
                <a:cubicBezTo>
                  <a:pt x="5727" y="2003"/>
                  <a:pt x="5728" y="2008"/>
                  <a:pt x="5729" y="2014"/>
                </a:cubicBezTo>
                <a:lnTo>
                  <a:pt x="5729" y="2014"/>
                </a:lnTo>
                <a:cubicBezTo>
                  <a:pt x="5729" y="2013"/>
                  <a:pt x="5728" y="2013"/>
                  <a:pt x="5727" y="2012"/>
                </a:cubicBezTo>
                <a:lnTo>
                  <a:pt x="5727" y="2012"/>
                </a:lnTo>
                <a:cubicBezTo>
                  <a:pt x="5727" y="2017"/>
                  <a:pt x="5729" y="2022"/>
                  <a:pt x="5733" y="2027"/>
                </a:cubicBezTo>
                <a:lnTo>
                  <a:pt x="5733" y="2027"/>
                </a:lnTo>
                <a:cubicBezTo>
                  <a:pt x="5731" y="2022"/>
                  <a:pt x="5730" y="2018"/>
                  <a:pt x="5729" y="2014"/>
                </a:cubicBezTo>
                <a:lnTo>
                  <a:pt x="5729" y="2014"/>
                </a:lnTo>
                <a:cubicBezTo>
                  <a:pt x="5753" y="2029"/>
                  <a:pt x="5778" y="2034"/>
                  <a:pt x="5803" y="2034"/>
                </a:cubicBezTo>
                <a:cubicBezTo>
                  <a:pt x="5841" y="2034"/>
                  <a:pt x="5881" y="2022"/>
                  <a:pt x="5924" y="2022"/>
                </a:cubicBezTo>
                <a:cubicBezTo>
                  <a:pt x="5934" y="2022"/>
                  <a:pt x="5944" y="2023"/>
                  <a:pt x="5954" y="2024"/>
                </a:cubicBezTo>
                <a:cubicBezTo>
                  <a:pt x="6025" y="1965"/>
                  <a:pt x="6144" y="1977"/>
                  <a:pt x="6215" y="1929"/>
                </a:cubicBezTo>
                <a:cubicBezTo>
                  <a:pt x="6204" y="1929"/>
                  <a:pt x="6180" y="1869"/>
                  <a:pt x="6204" y="1869"/>
                </a:cubicBezTo>
                <a:cubicBezTo>
                  <a:pt x="6225" y="1901"/>
                  <a:pt x="6236" y="1911"/>
                  <a:pt x="6244" y="1911"/>
                </a:cubicBezTo>
                <a:cubicBezTo>
                  <a:pt x="6257" y="1911"/>
                  <a:pt x="6258" y="1884"/>
                  <a:pt x="6271" y="1884"/>
                </a:cubicBezTo>
                <a:cubicBezTo>
                  <a:pt x="6277" y="1884"/>
                  <a:pt x="6286" y="1890"/>
                  <a:pt x="6299" y="1905"/>
                </a:cubicBezTo>
                <a:cubicBezTo>
                  <a:pt x="6335" y="1846"/>
                  <a:pt x="6418" y="1917"/>
                  <a:pt x="6430" y="1822"/>
                </a:cubicBezTo>
                <a:lnTo>
                  <a:pt x="6442" y="1846"/>
                </a:lnTo>
                <a:cubicBezTo>
                  <a:pt x="6444" y="1848"/>
                  <a:pt x="6446" y="1849"/>
                  <a:pt x="6446" y="1849"/>
                </a:cubicBezTo>
                <a:cubicBezTo>
                  <a:pt x="6450" y="1849"/>
                  <a:pt x="6444" y="1834"/>
                  <a:pt x="6454" y="1834"/>
                </a:cubicBezTo>
                <a:cubicBezTo>
                  <a:pt x="6456" y="1835"/>
                  <a:pt x="6459" y="1836"/>
                  <a:pt x="6461" y="1836"/>
                </a:cubicBezTo>
                <a:cubicBezTo>
                  <a:pt x="6478" y="1836"/>
                  <a:pt x="6488" y="1808"/>
                  <a:pt x="6497" y="1808"/>
                </a:cubicBezTo>
                <a:cubicBezTo>
                  <a:pt x="6499" y="1808"/>
                  <a:pt x="6500" y="1809"/>
                  <a:pt x="6501" y="1810"/>
                </a:cubicBezTo>
                <a:lnTo>
                  <a:pt x="6489" y="1774"/>
                </a:lnTo>
                <a:lnTo>
                  <a:pt x="6489" y="1774"/>
                </a:lnTo>
                <a:cubicBezTo>
                  <a:pt x="6489" y="1774"/>
                  <a:pt x="6495" y="1785"/>
                  <a:pt x="6498" y="1785"/>
                </a:cubicBezTo>
                <a:cubicBezTo>
                  <a:pt x="6500" y="1785"/>
                  <a:pt x="6501" y="1782"/>
                  <a:pt x="6501" y="1774"/>
                </a:cubicBezTo>
                <a:lnTo>
                  <a:pt x="6513" y="1798"/>
                </a:lnTo>
                <a:lnTo>
                  <a:pt x="6513" y="1762"/>
                </a:lnTo>
                <a:cubicBezTo>
                  <a:pt x="6521" y="1781"/>
                  <a:pt x="6526" y="1787"/>
                  <a:pt x="6530" y="1787"/>
                </a:cubicBezTo>
                <a:cubicBezTo>
                  <a:pt x="6537" y="1787"/>
                  <a:pt x="6542" y="1769"/>
                  <a:pt x="6551" y="1769"/>
                </a:cubicBezTo>
                <a:cubicBezTo>
                  <a:pt x="6554" y="1769"/>
                  <a:pt x="6557" y="1771"/>
                  <a:pt x="6561" y="1774"/>
                </a:cubicBezTo>
                <a:cubicBezTo>
                  <a:pt x="6571" y="1764"/>
                  <a:pt x="6582" y="1725"/>
                  <a:pt x="6601" y="1725"/>
                </a:cubicBezTo>
                <a:cubicBezTo>
                  <a:pt x="6603" y="1725"/>
                  <a:pt x="6606" y="1725"/>
                  <a:pt x="6608" y="1727"/>
                </a:cubicBezTo>
                <a:cubicBezTo>
                  <a:pt x="6620" y="1750"/>
                  <a:pt x="6644" y="1738"/>
                  <a:pt x="6668" y="1750"/>
                </a:cubicBezTo>
                <a:cubicBezTo>
                  <a:pt x="6692" y="1727"/>
                  <a:pt x="6739" y="1703"/>
                  <a:pt x="6775" y="1691"/>
                </a:cubicBezTo>
                <a:lnTo>
                  <a:pt x="6763" y="1655"/>
                </a:lnTo>
                <a:lnTo>
                  <a:pt x="6763" y="1643"/>
                </a:lnTo>
                <a:cubicBezTo>
                  <a:pt x="6775" y="1655"/>
                  <a:pt x="6775" y="1655"/>
                  <a:pt x="6775" y="1667"/>
                </a:cubicBezTo>
                <a:cubicBezTo>
                  <a:pt x="6781" y="1676"/>
                  <a:pt x="6785" y="1679"/>
                  <a:pt x="6787" y="1679"/>
                </a:cubicBezTo>
                <a:cubicBezTo>
                  <a:pt x="6792" y="1679"/>
                  <a:pt x="6793" y="1669"/>
                  <a:pt x="6796" y="1664"/>
                </a:cubicBezTo>
                <a:lnTo>
                  <a:pt x="6796" y="1664"/>
                </a:lnTo>
                <a:cubicBezTo>
                  <a:pt x="6797" y="1665"/>
                  <a:pt x="6798" y="1666"/>
                  <a:pt x="6799" y="1667"/>
                </a:cubicBezTo>
                <a:cubicBezTo>
                  <a:pt x="6799" y="1666"/>
                  <a:pt x="6799" y="1664"/>
                  <a:pt x="6798" y="1662"/>
                </a:cubicBezTo>
                <a:lnTo>
                  <a:pt x="6798" y="1662"/>
                </a:lnTo>
                <a:cubicBezTo>
                  <a:pt x="6798" y="1663"/>
                  <a:pt x="6797" y="1663"/>
                  <a:pt x="6796" y="1664"/>
                </a:cubicBezTo>
                <a:lnTo>
                  <a:pt x="6796" y="1664"/>
                </a:lnTo>
                <a:cubicBezTo>
                  <a:pt x="6778" y="1644"/>
                  <a:pt x="6776" y="1617"/>
                  <a:pt x="6783" y="1617"/>
                </a:cubicBezTo>
                <a:cubicBezTo>
                  <a:pt x="6784" y="1617"/>
                  <a:pt x="6785" y="1618"/>
                  <a:pt x="6787" y="1619"/>
                </a:cubicBezTo>
                <a:lnTo>
                  <a:pt x="6799" y="1631"/>
                </a:lnTo>
                <a:lnTo>
                  <a:pt x="6787" y="1608"/>
                </a:lnTo>
                <a:lnTo>
                  <a:pt x="6787" y="1608"/>
                </a:lnTo>
                <a:cubicBezTo>
                  <a:pt x="6811" y="1631"/>
                  <a:pt x="6823" y="1643"/>
                  <a:pt x="6835" y="1679"/>
                </a:cubicBezTo>
                <a:cubicBezTo>
                  <a:pt x="6858" y="1655"/>
                  <a:pt x="6858" y="1596"/>
                  <a:pt x="6906" y="1596"/>
                </a:cubicBezTo>
                <a:cubicBezTo>
                  <a:pt x="6909" y="1605"/>
                  <a:pt x="6912" y="1608"/>
                  <a:pt x="6914" y="1608"/>
                </a:cubicBezTo>
                <a:cubicBezTo>
                  <a:pt x="6917" y="1608"/>
                  <a:pt x="6919" y="1603"/>
                  <a:pt x="6923" y="1603"/>
                </a:cubicBezTo>
                <a:cubicBezTo>
                  <a:pt x="6927" y="1603"/>
                  <a:pt x="6933" y="1609"/>
                  <a:pt x="6942" y="1631"/>
                </a:cubicBezTo>
                <a:cubicBezTo>
                  <a:pt x="6954" y="1596"/>
                  <a:pt x="6918" y="1584"/>
                  <a:pt x="6906" y="1536"/>
                </a:cubicBezTo>
                <a:cubicBezTo>
                  <a:pt x="6914" y="1536"/>
                  <a:pt x="6911" y="1531"/>
                  <a:pt x="6912" y="1531"/>
                </a:cubicBezTo>
                <a:lnTo>
                  <a:pt x="6912" y="1531"/>
                </a:lnTo>
                <a:cubicBezTo>
                  <a:pt x="6913" y="1531"/>
                  <a:pt x="6914" y="1532"/>
                  <a:pt x="6918" y="1536"/>
                </a:cubicBezTo>
                <a:cubicBezTo>
                  <a:pt x="6930" y="1560"/>
                  <a:pt x="6942" y="1572"/>
                  <a:pt x="6942" y="1584"/>
                </a:cubicBezTo>
                <a:lnTo>
                  <a:pt x="6954" y="1572"/>
                </a:lnTo>
                <a:cubicBezTo>
                  <a:pt x="6954" y="1572"/>
                  <a:pt x="6954" y="1584"/>
                  <a:pt x="6954" y="1584"/>
                </a:cubicBezTo>
                <a:cubicBezTo>
                  <a:pt x="6960" y="1572"/>
                  <a:pt x="6969" y="1569"/>
                  <a:pt x="6977" y="1569"/>
                </a:cubicBezTo>
                <a:cubicBezTo>
                  <a:pt x="6986" y="1569"/>
                  <a:pt x="6995" y="1572"/>
                  <a:pt x="7001" y="1572"/>
                </a:cubicBezTo>
                <a:cubicBezTo>
                  <a:pt x="6942" y="1655"/>
                  <a:pt x="6894" y="1691"/>
                  <a:pt x="6811" y="1798"/>
                </a:cubicBezTo>
                <a:cubicBezTo>
                  <a:pt x="6827" y="1766"/>
                  <a:pt x="6823" y="1755"/>
                  <a:pt x="6810" y="1755"/>
                </a:cubicBezTo>
                <a:cubicBezTo>
                  <a:pt x="6788" y="1755"/>
                  <a:pt x="6740" y="1786"/>
                  <a:pt x="6729" y="1786"/>
                </a:cubicBezTo>
                <a:cubicBezTo>
                  <a:pt x="6723" y="1786"/>
                  <a:pt x="6727" y="1777"/>
                  <a:pt x="6751" y="1750"/>
                </a:cubicBezTo>
                <a:lnTo>
                  <a:pt x="6751" y="1750"/>
                </a:lnTo>
                <a:cubicBezTo>
                  <a:pt x="6680" y="1786"/>
                  <a:pt x="6692" y="1834"/>
                  <a:pt x="6656" y="1881"/>
                </a:cubicBezTo>
                <a:cubicBezTo>
                  <a:pt x="6646" y="1889"/>
                  <a:pt x="6637" y="1892"/>
                  <a:pt x="6630" y="1892"/>
                </a:cubicBezTo>
                <a:cubicBezTo>
                  <a:pt x="6605" y="1892"/>
                  <a:pt x="6595" y="1857"/>
                  <a:pt x="6611" y="1817"/>
                </a:cubicBezTo>
                <a:lnTo>
                  <a:pt x="6611" y="1817"/>
                </a:lnTo>
                <a:lnTo>
                  <a:pt x="6585" y="1869"/>
                </a:lnTo>
                <a:lnTo>
                  <a:pt x="6573" y="1858"/>
                </a:lnTo>
                <a:lnTo>
                  <a:pt x="6549" y="1929"/>
                </a:lnTo>
                <a:cubicBezTo>
                  <a:pt x="6533" y="1938"/>
                  <a:pt x="6524" y="1941"/>
                  <a:pt x="6517" y="1941"/>
                </a:cubicBezTo>
                <a:cubicBezTo>
                  <a:pt x="6505" y="1941"/>
                  <a:pt x="6500" y="1933"/>
                  <a:pt x="6490" y="1933"/>
                </a:cubicBezTo>
                <a:cubicBezTo>
                  <a:pt x="6483" y="1933"/>
                  <a:pt x="6472" y="1938"/>
                  <a:pt x="6454" y="1953"/>
                </a:cubicBezTo>
                <a:lnTo>
                  <a:pt x="6477" y="1989"/>
                </a:lnTo>
                <a:lnTo>
                  <a:pt x="6418" y="2012"/>
                </a:lnTo>
                <a:cubicBezTo>
                  <a:pt x="6454" y="2012"/>
                  <a:pt x="6430" y="2048"/>
                  <a:pt x="6394" y="2084"/>
                </a:cubicBezTo>
                <a:lnTo>
                  <a:pt x="6382" y="2072"/>
                </a:lnTo>
                <a:lnTo>
                  <a:pt x="6346" y="2131"/>
                </a:lnTo>
                <a:cubicBezTo>
                  <a:pt x="6353" y="2116"/>
                  <a:pt x="6352" y="2111"/>
                  <a:pt x="6349" y="2111"/>
                </a:cubicBezTo>
                <a:cubicBezTo>
                  <a:pt x="6341" y="2111"/>
                  <a:pt x="6319" y="2133"/>
                  <a:pt x="6307" y="2133"/>
                </a:cubicBezTo>
                <a:cubicBezTo>
                  <a:pt x="6302" y="2133"/>
                  <a:pt x="6299" y="2130"/>
                  <a:pt x="6299" y="2119"/>
                </a:cubicBezTo>
                <a:cubicBezTo>
                  <a:pt x="6263" y="2155"/>
                  <a:pt x="6263" y="2167"/>
                  <a:pt x="6204" y="2239"/>
                </a:cubicBezTo>
                <a:lnTo>
                  <a:pt x="6239" y="2250"/>
                </a:lnTo>
                <a:cubicBezTo>
                  <a:pt x="6218" y="2283"/>
                  <a:pt x="6206" y="2292"/>
                  <a:pt x="6198" y="2292"/>
                </a:cubicBezTo>
                <a:cubicBezTo>
                  <a:pt x="6186" y="2292"/>
                  <a:pt x="6183" y="2271"/>
                  <a:pt x="6169" y="2271"/>
                </a:cubicBezTo>
                <a:cubicBezTo>
                  <a:pt x="6161" y="2271"/>
                  <a:pt x="6150" y="2277"/>
                  <a:pt x="6132" y="2298"/>
                </a:cubicBezTo>
                <a:lnTo>
                  <a:pt x="6156" y="2310"/>
                </a:lnTo>
                <a:cubicBezTo>
                  <a:pt x="6025" y="2393"/>
                  <a:pt x="6013" y="2524"/>
                  <a:pt x="5918" y="2584"/>
                </a:cubicBezTo>
                <a:cubicBezTo>
                  <a:pt x="5946" y="2538"/>
                  <a:pt x="5930" y="2520"/>
                  <a:pt x="5922" y="2520"/>
                </a:cubicBezTo>
                <a:cubicBezTo>
                  <a:pt x="5920" y="2520"/>
                  <a:pt x="5918" y="2522"/>
                  <a:pt x="5918" y="2524"/>
                </a:cubicBezTo>
                <a:cubicBezTo>
                  <a:pt x="5870" y="2608"/>
                  <a:pt x="5775" y="2715"/>
                  <a:pt x="5739" y="2822"/>
                </a:cubicBezTo>
                <a:cubicBezTo>
                  <a:pt x="5724" y="2822"/>
                  <a:pt x="5712" y="2821"/>
                  <a:pt x="5702" y="2821"/>
                </a:cubicBezTo>
                <a:cubicBezTo>
                  <a:pt x="5669" y="2821"/>
                  <a:pt x="5647" y="2828"/>
                  <a:pt x="5584" y="2881"/>
                </a:cubicBezTo>
                <a:cubicBezTo>
                  <a:pt x="5549" y="2941"/>
                  <a:pt x="5549" y="2953"/>
                  <a:pt x="5549" y="2989"/>
                </a:cubicBezTo>
                <a:cubicBezTo>
                  <a:pt x="5503" y="3034"/>
                  <a:pt x="5447" y="3144"/>
                  <a:pt x="5411" y="3144"/>
                </a:cubicBezTo>
                <a:cubicBezTo>
                  <a:pt x="5409" y="3144"/>
                  <a:pt x="5408" y="3144"/>
                  <a:pt x="5406" y="3143"/>
                </a:cubicBezTo>
                <a:lnTo>
                  <a:pt x="5406" y="3143"/>
                </a:lnTo>
                <a:cubicBezTo>
                  <a:pt x="5430" y="3167"/>
                  <a:pt x="5370" y="3191"/>
                  <a:pt x="5370" y="3239"/>
                </a:cubicBezTo>
                <a:lnTo>
                  <a:pt x="5346" y="3227"/>
                </a:lnTo>
                <a:lnTo>
                  <a:pt x="5382" y="3251"/>
                </a:lnTo>
                <a:cubicBezTo>
                  <a:pt x="5251" y="3310"/>
                  <a:pt x="5299" y="3441"/>
                  <a:pt x="5180" y="3513"/>
                </a:cubicBezTo>
                <a:lnTo>
                  <a:pt x="5180" y="3489"/>
                </a:lnTo>
                <a:lnTo>
                  <a:pt x="5156" y="3536"/>
                </a:lnTo>
                <a:cubicBezTo>
                  <a:pt x="5144" y="3536"/>
                  <a:pt x="5144" y="3513"/>
                  <a:pt x="5132" y="3501"/>
                </a:cubicBezTo>
                <a:lnTo>
                  <a:pt x="5001" y="3715"/>
                </a:lnTo>
                <a:lnTo>
                  <a:pt x="5049" y="3679"/>
                </a:lnTo>
                <a:lnTo>
                  <a:pt x="5049" y="3679"/>
                </a:lnTo>
                <a:cubicBezTo>
                  <a:pt x="5025" y="3727"/>
                  <a:pt x="5025" y="3774"/>
                  <a:pt x="4977" y="3810"/>
                </a:cubicBezTo>
                <a:cubicBezTo>
                  <a:pt x="4980" y="3785"/>
                  <a:pt x="4979" y="3776"/>
                  <a:pt x="4975" y="3776"/>
                </a:cubicBezTo>
                <a:cubicBezTo>
                  <a:pt x="4963" y="3776"/>
                  <a:pt x="4921" y="3882"/>
                  <a:pt x="4894" y="3882"/>
                </a:cubicBezTo>
                <a:lnTo>
                  <a:pt x="4906" y="3822"/>
                </a:lnTo>
                <a:lnTo>
                  <a:pt x="4906" y="3822"/>
                </a:lnTo>
                <a:cubicBezTo>
                  <a:pt x="4882" y="3894"/>
                  <a:pt x="4882" y="3894"/>
                  <a:pt x="4906" y="3905"/>
                </a:cubicBezTo>
                <a:cubicBezTo>
                  <a:pt x="4870" y="3989"/>
                  <a:pt x="4822" y="3929"/>
                  <a:pt x="4811" y="4024"/>
                </a:cubicBezTo>
                <a:lnTo>
                  <a:pt x="4846" y="3965"/>
                </a:lnTo>
                <a:cubicBezTo>
                  <a:pt x="4870" y="3965"/>
                  <a:pt x="4870" y="4013"/>
                  <a:pt x="4846" y="4048"/>
                </a:cubicBezTo>
                <a:cubicBezTo>
                  <a:pt x="4838" y="4048"/>
                  <a:pt x="4825" y="4059"/>
                  <a:pt x="4821" y="4059"/>
                </a:cubicBezTo>
                <a:cubicBezTo>
                  <a:pt x="4819" y="4059"/>
                  <a:pt x="4819" y="4058"/>
                  <a:pt x="4820" y="4055"/>
                </a:cubicBezTo>
                <a:lnTo>
                  <a:pt x="4820" y="4055"/>
                </a:lnTo>
                <a:cubicBezTo>
                  <a:pt x="4793" y="4115"/>
                  <a:pt x="4727" y="4204"/>
                  <a:pt x="4727" y="4239"/>
                </a:cubicBezTo>
                <a:cubicBezTo>
                  <a:pt x="4716" y="4246"/>
                  <a:pt x="4707" y="4249"/>
                  <a:pt x="4700" y="4249"/>
                </a:cubicBezTo>
                <a:cubicBezTo>
                  <a:pt x="4685" y="4249"/>
                  <a:pt x="4680" y="4235"/>
                  <a:pt x="4680" y="4227"/>
                </a:cubicBezTo>
                <a:cubicBezTo>
                  <a:pt x="4632" y="4370"/>
                  <a:pt x="4644" y="4286"/>
                  <a:pt x="4596" y="4441"/>
                </a:cubicBezTo>
                <a:lnTo>
                  <a:pt x="4584" y="4429"/>
                </a:lnTo>
                <a:lnTo>
                  <a:pt x="4584" y="4489"/>
                </a:lnTo>
                <a:lnTo>
                  <a:pt x="4513" y="4536"/>
                </a:lnTo>
                <a:lnTo>
                  <a:pt x="4513" y="4536"/>
                </a:lnTo>
                <a:lnTo>
                  <a:pt x="4549" y="4525"/>
                </a:lnTo>
                <a:lnTo>
                  <a:pt x="4549" y="4525"/>
                </a:lnTo>
                <a:cubicBezTo>
                  <a:pt x="4525" y="4572"/>
                  <a:pt x="4525" y="4608"/>
                  <a:pt x="4489" y="4656"/>
                </a:cubicBezTo>
                <a:lnTo>
                  <a:pt x="4477" y="4620"/>
                </a:lnTo>
                <a:cubicBezTo>
                  <a:pt x="4418" y="4763"/>
                  <a:pt x="4346" y="4751"/>
                  <a:pt x="4334" y="4906"/>
                </a:cubicBezTo>
                <a:cubicBezTo>
                  <a:pt x="4322" y="4906"/>
                  <a:pt x="4322" y="4882"/>
                  <a:pt x="4322" y="4870"/>
                </a:cubicBezTo>
                <a:cubicBezTo>
                  <a:pt x="4322" y="5013"/>
                  <a:pt x="4239" y="4941"/>
                  <a:pt x="4239" y="5084"/>
                </a:cubicBezTo>
                <a:cubicBezTo>
                  <a:pt x="4239" y="5080"/>
                  <a:pt x="4238" y="5079"/>
                  <a:pt x="4236" y="5079"/>
                </a:cubicBezTo>
                <a:cubicBezTo>
                  <a:pt x="4231" y="5079"/>
                  <a:pt x="4223" y="5084"/>
                  <a:pt x="4215" y="5084"/>
                </a:cubicBezTo>
                <a:lnTo>
                  <a:pt x="4215" y="5144"/>
                </a:lnTo>
                <a:lnTo>
                  <a:pt x="4180" y="5120"/>
                </a:lnTo>
                <a:lnTo>
                  <a:pt x="4215" y="5191"/>
                </a:lnTo>
                <a:lnTo>
                  <a:pt x="4156" y="5215"/>
                </a:lnTo>
                <a:lnTo>
                  <a:pt x="4168" y="5239"/>
                </a:lnTo>
                <a:cubicBezTo>
                  <a:pt x="4072" y="5275"/>
                  <a:pt x="4096" y="5382"/>
                  <a:pt x="4025" y="5441"/>
                </a:cubicBezTo>
                <a:lnTo>
                  <a:pt x="4072" y="5441"/>
                </a:lnTo>
                <a:cubicBezTo>
                  <a:pt x="4072" y="5489"/>
                  <a:pt x="4072" y="5537"/>
                  <a:pt x="4060" y="5584"/>
                </a:cubicBezTo>
                <a:cubicBezTo>
                  <a:pt x="3989" y="5584"/>
                  <a:pt x="3929" y="5584"/>
                  <a:pt x="3870" y="5596"/>
                </a:cubicBezTo>
                <a:cubicBezTo>
                  <a:pt x="3828" y="5619"/>
                  <a:pt x="3798" y="5627"/>
                  <a:pt x="3775" y="5627"/>
                </a:cubicBezTo>
                <a:cubicBezTo>
                  <a:pt x="3722" y="5627"/>
                  <a:pt x="3706" y="5584"/>
                  <a:pt x="3654" y="5584"/>
                </a:cubicBezTo>
                <a:cubicBezTo>
                  <a:pt x="3634" y="5584"/>
                  <a:pt x="3608" y="5590"/>
                  <a:pt x="3572" y="5608"/>
                </a:cubicBezTo>
                <a:cubicBezTo>
                  <a:pt x="3584" y="5596"/>
                  <a:pt x="3584" y="5584"/>
                  <a:pt x="3596" y="5572"/>
                </a:cubicBezTo>
                <a:lnTo>
                  <a:pt x="3596" y="5572"/>
                </a:lnTo>
                <a:cubicBezTo>
                  <a:pt x="3406" y="5632"/>
                  <a:pt x="3310" y="5656"/>
                  <a:pt x="3132" y="5751"/>
                </a:cubicBezTo>
                <a:cubicBezTo>
                  <a:pt x="3132" y="5728"/>
                  <a:pt x="3123" y="5720"/>
                  <a:pt x="3110" y="5720"/>
                </a:cubicBezTo>
                <a:cubicBezTo>
                  <a:pt x="3084" y="5720"/>
                  <a:pt x="3042" y="5751"/>
                  <a:pt x="3023" y="5751"/>
                </a:cubicBezTo>
                <a:cubicBezTo>
                  <a:pt x="3016" y="5751"/>
                  <a:pt x="3013" y="5747"/>
                  <a:pt x="3013" y="5739"/>
                </a:cubicBezTo>
                <a:lnTo>
                  <a:pt x="3013" y="5775"/>
                </a:lnTo>
                <a:cubicBezTo>
                  <a:pt x="3002" y="5772"/>
                  <a:pt x="2988" y="5771"/>
                  <a:pt x="2973" y="5771"/>
                </a:cubicBezTo>
                <a:cubicBezTo>
                  <a:pt x="2947" y="5771"/>
                  <a:pt x="2917" y="5774"/>
                  <a:pt x="2896" y="5774"/>
                </a:cubicBezTo>
                <a:cubicBezTo>
                  <a:pt x="2877" y="5774"/>
                  <a:pt x="2865" y="5772"/>
                  <a:pt x="2870" y="5763"/>
                </a:cubicBezTo>
                <a:lnTo>
                  <a:pt x="2870" y="5763"/>
                </a:lnTo>
                <a:lnTo>
                  <a:pt x="2798" y="5822"/>
                </a:lnTo>
                <a:lnTo>
                  <a:pt x="2775" y="5787"/>
                </a:lnTo>
                <a:cubicBezTo>
                  <a:pt x="2684" y="5817"/>
                  <a:pt x="2515" y="5916"/>
                  <a:pt x="2416" y="5916"/>
                </a:cubicBezTo>
                <a:cubicBezTo>
                  <a:pt x="2398" y="5916"/>
                  <a:pt x="2382" y="5913"/>
                  <a:pt x="2370" y="5906"/>
                </a:cubicBezTo>
                <a:cubicBezTo>
                  <a:pt x="2251" y="5989"/>
                  <a:pt x="2108" y="6096"/>
                  <a:pt x="1929" y="6180"/>
                </a:cubicBezTo>
                <a:cubicBezTo>
                  <a:pt x="1786" y="6299"/>
                  <a:pt x="1608" y="6406"/>
                  <a:pt x="1477" y="6525"/>
                </a:cubicBezTo>
                <a:cubicBezTo>
                  <a:pt x="1453" y="6572"/>
                  <a:pt x="1382" y="6644"/>
                  <a:pt x="1322" y="6703"/>
                </a:cubicBezTo>
                <a:lnTo>
                  <a:pt x="1239" y="6727"/>
                </a:lnTo>
                <a:cubicBezTo>
                  <a:pt x="1179" y="6799"/>
                  <a:pt x="1167" y="6906"/>
                  <a:pt x="1096" y="6942"/>
                </a:cubicBezTo>
                <a:cubicBezTo>
                  <a:pt x="1096" y="6942"/>
                  <a:pt x="1096" y="6930"/>
                  <a:pt x="1096" y="6930"/>
                </a:cubicBezTo>
                <a:cubicBezTo>
                  <a:pt x="1048" y="7001"/>
                  <a:pt x="977" y="7037"/>
                  <a:pt x="965" y="7120"/>
                </a:cubicBezTo>
                <a:cubicBezTo>
                  <a:pt x="918" y="7177"/>
                  <a:pt x="870" y="7226"/>
                  <a:pt x="841" y="7226"/>
                </a:cubicBezTo>
                <a:cubicBezTo>
                  <a:pt x="836" y="7226"/>
                  <a:pt x="832" y="7225"/>
                  <a:pt x="828" y="7222"/>
                </a:cubicBezTo>
                <a:lnTo>
                  <a:pt x="828" y="7222"/>
                </a:lnTo>
                <a:cubicBezTo>
                  <a:pt x="853" y="7263"/>
                  <a:pt x="715" y="7358"/>
                  <a:pt x="715" y="7358"/>
                </a:cubicBezTo>
                <a:cubicBezTo>
                  <a:pt x="715" y="7358"/>
                  <a:pt x="667" y="7418"/>
                  <a:pt x="596" y="7525"/>
                </a:cubicBezTo>
                <a:cubicBezTo>
                  <a:pt x="524" y="7644"/>
                  <a:pt x="417" y="7799"/>
                  <a:pt x="334" y="8025"/>
                </a:cubicBezTo>
                <a:cubicBezTo>
                  <a:pt x="143" y="8454"/>
                  <a:pt x="0" y="9085"/>
                  <a:pt x="24" y="9739"/>
                </a:cubicBezTo>
                <a:cubicBezTo>
                  <a:pt x="36" y="10382"/>
                  <a:pt x="191" y="11049"/>
                  <a:pt x="429" y="11573"/>
                </a:cubicBezTo>
                <a:cubicBezTo>
                  <a:pt x="655" y="12109"/>
                  <a:pt x="953" y="12502"/>
                  <a:pt x="1179" y="12680"/>
                </a:cubicBezTo>
                <a:cubicBezTo>
                  <a:pt x="1214" y="12689"/>
                  <a:pt x="1260" y="12722"/>
                  <a:pt x="1288" y="12722"/>
                </a:cubicBezTo>
                <a:cubicBezTo>
                  <a:pt x="1299" y="12722"/>
                  <a:pt x="1307" y="12717"/>
                  <a:pt x="1310" y="12704"/>
                </a:cubicBezTo>
                <a:cubicBezTo>
                  <a:pt x="1364" y="12758"/>
                  <a:pt x="1339" y="12813"/>
                  <a:pt x="1362" y="12813"/>
                </a:cubicBezTo>
                <a:cubicBezTo>
                  <a:pt x="1364" y="12813"/>
                  <a:pt x="1367" y="12812"/>
                  <a:pt x="1370" y="12811"/>
                </a:cubicBezTo>
                <a:cubicBezTo>
                  <a:pt x="1335" y="12718"/>
                  <a:pt x="1448" y="12785"/>
                  <a:pt x="1442" y="12687"/>
                </a:cubicBezTo>
                <a:lnTo>
                  <a:pt x="1442" y="12687"/>
                </a:lnTo>
                <a:cubicBezTo>
                  <a:pt x="1445" y="12693"/>
                  <a:pt x="1453" y="12701"/>
                  <a:pt x="1461" y="12707"/>
                </a:cubicBezTo>
                <a:lnTo>
                  <a:pt x="1461" y="12707"/>
                </a:lnTo>
                <a:lnTo>
                  <a:pt x="1441" y="12680"/>
                </a:lnTo>
                <a:lnTo>
                  <a:pt x="1441" y="12680"/>
                </a:lnTo>
                <a:cubicBezTo>
                  <a:pt x="1441" y="12682"/>
                  <a:pt x="1441" y="12685"/>
                  <a:pt x="1442" y="12687"/>
                </a:cubicBezTo>
                <a:lnTo>
                  <a:pt x="1442" y="12687"/>
                </a:lnTo>
                <a:cubicBezTo>
                  <a:pt x="1438" y="12681"/>
                  <a:pt x="1438" y="12676"/>
                  <a:pt x="1444" y="12672"/>
                </a:cubicBezTo>
                <a:lnTo>
                  <a:pt x="1444" y="12672"/>
                </a:lnTo>
                <a:lnTo>
                  <a:pt x="1393" y="12692"/>
                </a:lnTo>
                <a:cubicBezTo>
                  <a:pt x="1370" y="12645"/>
                  <a:pt x="1370" y="12609"/>
                  <a:pt x="1370" y="12585"/>
                </a:cubicBezTo>
                <a:cubicBezTo>
                  <a:pt x="1322" y="12549"/>
                  <a:pt x="1239" y="12573"/>
                  <a:pt x="1203" y="12454"/>
                </a:cubicBezTo>
                <a:lnTo>
                  <a:pt x="1203" y="12454"/>
                </a:lnTo>
                <a:lnTo>
                  <a:pt x="1227" y="12478"/>
                </a:lnTo>
                <a:cubicBezTo>
                  <a:pt x="1179" y="12406"/>
                  <a:pt x="1227" y="12406"/>
                  <a:pt x="1227" y="12395"/>
                </a:cubicBezTo>
                <a:lnTo>
                  <a:pt x="1239" y="12406"/>
                </a:lnTo>
                <a:lnTo>
                  <a:pt x="1227" y="12323"/>
                </a:lnTo>
                <a:lnTo>
                  <a:pt x="1227" y="12323"/>
                </a:lnTo>
                <a:cubicBezTo>
                  <a:pt x="1230" y="12339"/>
                  <a:pt x="1239" y="12354"/>
                  <a:pt x="1249" y="12368"/>
                </a:cubicBezTo>
                <a:lnTo>
                  <a:pt x="1249" y="12368"/>
                </a:lnTo>
                <a:cubicBezTo>
                  <a:pt x="1228" y="12323"/>
                  <a:pt x="1263" y="12323"/>
                  <a:pt x="1274" y="12311"/>
                </a:cubicBezTo>
                <a:lnTo>
                  <a:pt x="1227" y="12240"/>
                </a:lnTo>
                <a:cubicBezTo>
                  <a:pt x="1229" y="12239"/>
                  <a:pt x="1231" y="12238"/>
                  <a:pt x="1233" y="12238"/>
                </a:cubicBezTo>
                <a:cubicBezTo>
                  <a:pt x="1246" y="12238"/>
                  <a:pt x="1255" y="12259"/>
                  <a:pt x="1259" y="12259"/>
                </a:cubicBezTo>
                <a:cubicBezTo>
                  <a:pt x="1261" y="12259"/>
                  <a:pt x="1262" y="12254"/>
                  <a:pt x="1262" y="12240"/>
                </a:cubicBezTo>
                <a:lnTo>
                  <a:pt x="1179" y="12156"/>
                </a:lnTo>
                <a:cubicBezTo>
                  <a:pt x="1239" y="12097"/>
                  <a:pt x="1096" y="12061"/>
                  <a:pt x="1132" y="11978"/>
                </a:cubicBezTo>
                <a:lnTo>
                  <a:pt x="1132" y="11978"/>
                </a:lnTo>
                <a:cubicBezTo>
                  <a:pt x="1146" y="11999"/>
                  <a:pt x="1153" y="12007"/>
                  <a:pt x="1156" y="12007"/>
                </a:cubicBezTo>
                <a:cubicBezTo>
                  <a:pt x="1164" y="12007"/>
                  <a:pt x="1154" y="11966"/>
                  <a:pt x="1179" y="11966"/>
                </a:cubicBezTo>
                <a:cubicBezTo>
                  <a:pt x="1179" y="11966"/>
                  <a:pt x="1155" y="11918"/>
                  <a:pt x="1132" y="11871"/>
                </a:cubicBezTo>
                <a:cubicBezTo>
                  <a:pt x="1108" y="11835"/>
                  <a:pt x="1084" y="11787"/>
                  <a:pt x="1084" y="11787"/>
                </a:cubicBezTo>
                <a:cubicBezTo>
                  <a:pt x="1084" y="11783"/>
                  <a:pt x="1085" y="11782"/>
                  <a:pt x="1088" y="11782"/>
                </a:cubicBezTo>
                <a:cubicBezTo>
                  <a:pt x="1093" y="11782"/>
                  <a:pt x="1102" y="11790"/>
                  <a:pt x="1108" y="11797"/>
                </a:cubicBezTo>
                <a:lnTo>
                  <a:pt x="1108" y="11797"/>
                </a:lnTo>
                <a:cubicBezTo>
                  <a:pt x="1118" y="11752"/>
                  <a:pt x="1072" y="11751"/>
                  <a:pt x="1060" y="11728"/>
                </a:cubicBezTo>
                <a:cubicBezTo>
                  <a:pt x="1072" y="11704"/>
                  <a:pt x="1001" y="11597"/>
                  <a:pt x="1048" y="11573"/>
                </a:cubicBezTo>
                <a:cubicBezTo>
                  <a:pt x="1024" y="11442"/>
                  <a:pt x="977" y="11549"/>
                  <a:pt x="953" y="11418"/>
                </a:cubicBezTo>
                <a:cubicBezTo>
                  <a:pt x="955" y="11416"/>
                  <a:pt x="957" y="11415"/>
                  <a:pt x="959" y="11415"/>
                </a:cubicBezTo>
                <a:cubicBezTo>
                  <a:pt x="974" y="11415"/>
                  <a:pt x="984" y="11465"/>
                  <a:pt x="992" y="11465"/>
                </a:cubicBezTo>
                <a:cubicBezTo>
                  <a:pt x="995" y="11465"/>
                  <a:pt x="998" y="11459"/>
                  <a:pt x="1001" y="11442"/>
                </a:cubicBezTo>
                <a:lnTo>
                  <a:pt x="953" y="11323"/>
                </a:lnTo>
                <a:lnTo>
                  <a:pt x="953" y="11323"/>
                </a:lnTo>
                <a:cubicBezTo>
                  <a:pt x="965" y="11335"/>
                  <a:pt x="1001" y="11335"/>
                  <a:pt x="1012" y="11383"/>
                </a:cubicBezTo>
                <a:cubicBezTo>
                  <a:pt x="929" y="11037"/>
                  <a:pt x="1036" y="10823"/>
                  <a:pt x="929" y="10525"/>
                </a:cubicBezTo>
                <a:cubicBezTo>
                  <a:pt x="935" y="10514"/>
                  <a:pt x="939" y="10509"/>
                  <a:pt x="943" y="10509"/>
                </a:cubicBezTo>
                <a:cubicBezTo>
                  <a:pt x="955" y="10509"/>
                  <a:pt x="961" y="10555"/>
                  <a:pt x="989" y="10573"/>
                </a:cubicBezTo>
                <a:cubicBezTo>
                  <a:pt x="893" y="10371"/>
                  <a:pt x="1001" y="10251"/>
                  <a:pt x="977" y="10073"/>
                </a:cubicBezTo>
                <a:lnTo>
                  <a:pt x="953" y="10073"/>
                </a:lnTo>
                <a:cubicBezTo>
                  <a:pt x="1001" y="9799"/>
                  <a:pt x="953" y="9501"/>
                  <a:pt x="1012" y="9216"/>
                </a:cubicBezTo>
                <a:lnTo>
                  <a:pt x="1012" y="9216"/>
                </a:lnTo>
                <a:lnTo>
                  <a:pt x="989" y="9251"/>
                </a:lnTo>
                <a:cubicBezTo>
                  <a:pt x="977" y="9204"/>
                  <a:pt x="977" y="9144"/>
                  <a:pt x="965" y="9097"/>
                </a:cubicBezTo>
                <a:cubicBezTo>
                  <a:pt x="968" y="9095"/>
                  <a:pt x="971" y="9094"/>
                  <a:pt x="974" y="9094"/>
                </a:cubicBezTo>
                <a:cubicBezTo>
                  <a:pt x="984" y="9094"/>
                  <a:pt x="995" y="9100"/>
                  <a:pt x="1004" y="9100"/>
                </a:cubicBezTo>
                <a:cubicBezTo>
                  <a:pt x="1015" y="9100"/>
                  <a:pt x="1024" y="9091"/>
                  <a:pt x="1024" y="9049"/>
                </a:cubicBezTo>
                <a:lnTo>
                  <a:pt x="1024" y="9049"/>
                </a:lnTo>
                <a:cubicBezTo>
                  <a:pt x="1014" y="9059"/>
                  <a:pt x="1004" y="9087"/>
                  <a:pt x="994" y="9087"/>
                </a:cubicBezTo>
                <a:cubicBezTo>
                  <a:pt x="992" y="9087"/>
                  <a:pt x="990" y="9086"/>
                  <a:pt x="989" y="9085"/>
                </a:cubicBezTo>
                <a:cubicBezTo>
                  <a:pt x="1084" y="8847"/>
                  <a:pt x="1191" y="8358"/>
                  <a:pt x="1429" y="8049"/>
                </a:cubicBezTo>
                <a:cubicBezTo>
                  <a:pt x="1679" y="7561"/>
                  <a:pt x="2132" y="7192"/>
                  <a:pt x="2572" y="6930"/>
                </a:cubicBezTo>
                <a:lnTo>
                  <a:pt x="2572" y="6930"/>
                </a:lnTo>
                <a:cubicBezTo>
                  <a:pt x="2558" y="6937"/>
                  <a:pt x="2547" y="6939"/>
                  <a:pt x="2539" y="6939"/>
                </a:cubicBezTo>
                <a:cubicBezTo>
                  <a:pt x="2503" y="6939"/>
                  <a:pt x="2512" y="6889"/>
                  <a:pt x="2560" y="6870"/>
                </a:cubicBezTo>
                <a:cubicBezTo>
                  <a:pt x="2578" y="6875"/>
                  <a:pt x="2595" y="6876"/>
                  <a:pt x="2610" y="6876"/>
                </a:cubicBezTo>
                <a:cubicBezTo>
                  <a:pt x="2678" y="6876"/>
                  <a:pt x="2726" y="6840"/>
                  <a:pt x="2775" y="6811"/>
                </a:cubicBezTo>
                <a:cubicBezTo>
                  <a:pt x="2834" y="6775"/>
                  <a:pt x="2894" y="6739"/>
                  <a:pt x="2989" y="6739"/>
                </a:cubicBezTo>
                <a:cubicBezTo>
                  <a:pt x="3120" y="6668"/>
                  <a:pt x="3263" y="6656"/>
                  <a:pt x="3394" y="6620"/>
                </a:cubicBezTo>
                <a:cubicBezTo>
                  <a:pt x="3525" y="6620"/>
                  <a:pt x="3644" y="6584"/>
                  <a:pt x="3775" y="6537"/>
                </a:cubicBezTo>
                <a:lnTo>
                  <a:pt x="3775" y="6537"/>
                </a:lnTo>
                <a:cubicBezTo>
                  <a:pt x="3763" y="6644"/>
                  <a:pt x="3751" y="6763"/>
                  <a:pt x="3727" y="6822"/>
                </a:cubicBezTo>
                <a:cubicBezTo>
                  <a:pt x="3735" y="6822"/>
                  <a:pt x="3738" y="6828"/>
                  <a:pt x="3742" y="6828"/>
                </a:cubicBezTo>
                <a:cubicBezTo>
                  <a:pt x="3744" y="6828"/>
                  <a:pt x="3747" y="6826"/>
                  <a:pt x="3751" y="6822"/>
                </a:cubicBezTo>
                <a:lnTo>
                  <a:pt x="3751" y="6822"/>
                </a:lnTo>
                <a:cubicBezTo>
                  <a:pt x="3751" y="6918"/>
                  <a:pt x="3727" y="7037"/>
                  <a:pt x="3727" y="7132"/>
                </a:cubicBezTo>
                <a:cubicBezTo>
                  <a:pt x="3703" y="7120"/>
                  <a:pt x="3703" y="7096"/>
                  <a:pt x="3703" y="7072"/>
                </a:cubicBezTo>
                <a:cubicBezTo>
                  <a:pt x="3703" y="7108"/>
                  <a:pt x="3691" y="7156"/>
                  <a:pt x="3703" y="7192"/>
                </a:cubicBezTo>
                <a:lnTo>
                  <a:pt x="3668" y="7156"/>
                </a:lnTo>
                <a:lnTo>
                  <a:pt x="3668" y="7156"/>
                </a:lnTo>
                <a:cubicBezTo>
                  <a:pt x="3668" y="7227"/>
                  <a:pt x="3691" y="7370"/>
                  <a:pt x="3644" y="7394"/>
                </a:cubicBezTo>
                <a:cubicBezTo>
                  <a:pt x="3651" y="7391"/>
                  <a:pt x="3658" y="7388"/>
                  <a:pt x="3664" y="7388"/>
                </a:cubicBezTo>
                <a:cubicBezTo>
                  <a:pt x="3679" y="7388"/>
                  <a:pt x="3691" y="7403"/>
                  <a:pt x="3691" y="7453"/>
                </a:cubicBezTo>
                <a:cubicBezTo>
                  <a:pt x="3620" y="7489"/>
                  <a:pt x="3727" y="7632"/>
                  <a:pt x="3703" y="7727"/>
                </a:cubicBezTo>
                <a:cubicBezTo>
                  <a:pt x="3683" y="7717"/>
                  <a:pt x="3680" y="7663"/>
                  <a:pt x="3680" y="7663"/>
                </a:cubicBezTo>
                <a:cubicBezTo>
                  <a:pt x="3679" y="7663"/>
                  <a:pt x="3679" y="7664"/>
                  <a:pt x="3679" y="7668"/>
                </a:cubicBezTo>
                <a:cubicBezTo>
                  <a:pt x="3668" y="7715"/>
                  <a:pt x="3691" y="7763"/>
                  <a:pt x="3715" y="7811"/>
                </a:cubicBezTo>
                <a:lnTo>
                  <a:pt x="3691" y="7799"/>
                </a:lnTo>
                <a:lnTo>
                  <a:pt x="3691" y="7799"/>
                </a:lnTo>
                <a:cubicBezTo>
                  <a:pt x="3691" y="7799"/>
                  <a:pt x="3703" y="7858"/>
                  <a:pt x="3715" y="7918"/>
                </a:cubicBezTo>
                <a:cubicBezTo>
                  <a:pt x="3727" y="7977"/>
                  <a:pt x="3751" y="8037"/>
                  <a:pt x="3751" y="8037"/>
                </a:cubicBezTo>
                <a:cubicBezTo>
                  <a:pt x="3691" y="8085"/>
                  <a:pt x="3799" y="8263"/>
                  <a:pt x="3763" y="8263"/>
                </a:cubicBezTo>
                <a:cubicBezTo>
                  <a:pt x="3765" y="8281"/>
                  <a:pt x="3767" y="8287"/>
                  <a:pt x="3768" y="8287"/>
                </a:cubicBezTo>
                <a:cubicBezTo>
                  <a:pt x="3770" y="8287"/>
                  <a:pt x="3771" y="8250"/>
                  <a:pt x="3779" y="8250"/>
                </a:cubicBezTo>
                <a:cubicBezTo>
                  <a:pt x="3783" y="8250"/>
                  <a:pt x="3789" y="8259"/>
                  <a:pt x="3799" y="8287"/>
                </a:cubicBezTo>
                <a:cubicBezTo>
                  <a:pt x="3787" y="8323"/>
                  <a:pt x="3834" y="8382"/>
                  <a:pt x="3799" y="8382"/>
                </a:cubicBezTo>
                <a:lnTo>
                  <a:pt x="3787" y="8382"/>
                </a:lnTo>
                <a:lnTo>
                  <a:pt x="3810" y="8454"/>
                </a:lnTo>
                <a:lnTo>
                  <a:pt x="3763" y="8418"/>
                </a:lnTo>
                <a:lnTo>
                  <a:pt x="3763" y="8418"/>
                </a:lnTo>
                <a:cubicBezTo>
                  <a:pt x="3787" y="8477"/>
                  <a:pt x="3834" y="8513"/>
                  <a:pt x="3858" y="8513"/>
                </a:cubicBezTo>
                <a:cubicBezTo>
                  <a:pt x="3846" y="8585"/>
                  <a:pt x="3906" y="8656"/>
                  <a:pt x="3882" y="8692"/>
                </a:cubicBezTo>
                <a:lnTo>
                  <a:pt x="3858" y="8680"/>
                </a:lnTo>
                <a:lnTo>
                  <a:pt x="3858" y="8680"/>
                </a:lnTo>
                <a:cubicBezTo>
                  <a:pt x="3941" y="8847"/>
                  <a:pt x="3870" y="9001"/>
                  <a:pt x="3989" y="9108"/>
                </a:cubicBezTo>
                <a:cubicBezTo>
                  <a:pt x="3989" y="9114"/>
                  <a:pt x="3986" y="9117"/>
                  <a:pt x="3982" y="9117"/>
                </a:cubicBezTo>
                <a:cubicBezTo>
                  <a:pt x="3977" y="9117"/>
                  <a:pt x="3971" y="9114"/>
                  <a:pt x="3965" y="9108"/>
                </a:cubicBezTo>
                <a:lnTo>
                  <a:pt x="3965" y="9108"/>
                </a:lnTo>
                <a:lnTo>
                  <a:pt x="4013" y="9204"/>
                </a:lnTo>
                <a:lnTo>
                  <a:pt x="4013" y="9204"/>
                </a:lnTo>
                <a:lnTo>
                  <a:pt x="3977" y="9192"/>
                </a:lnTo>
                <a:lnTo>
                  <a:pt x="4096" y="9335"/>
                </a:lnTo>
                <a:lnTo>
                  <a:pt x="4084" y="9347"/>
                </a:lnTo>
                <a:cubicBezTo>
                  <a:pt x="4132" y="9454"/>
                  <a:pt x="4239" y="9620"/>
                  <a:pt x="4346" y="9751"/>
                </a:cubicBezTo>
                <a:lnTo>
                  <a:pt x="4322" y="9739"/>
                </a:lnTo>
                <a:lnTo>
                  <a:pt x="4322" y="9739"/>
                </a:lnTo>
                <a:cubicBezTo>
                  <a:pt x="4453" y="9859"/>
                  <a:pt x="4406" y="9882"/>
                  <a:pt x="4513" y="9978"/>
                </a:cubicBezTo>
                <a:cubicBezTo>
                  <a:pt x="4501" y="9978"/>
                  <a:pt x="4501" y="9966"/>
                  <a:pt x="4489" y="9966"/>
                </a:cubicBezTo>
                <a:lnTo>
                  <a:pt x="4572" y="10061"/>
                </a:lnTo>
                <a:lnTo>
                  <a:pt x="4558" y="10054"/>
                </a:lnTo>
                <a:lnTo>
                  <a:pt x="4558" y="10054"/>
                </a:lnTo>
                <a:cubicBezTo>
                  <a:pt x="4624" y="10091"/>
                  <a:pt x="4672" y="10220"/>
                  <a:pt x="4673" y="10220"/>
                </a:cubicBezTo>
                <a:cubicBezTo>
                  <a:pt x="4673" y="10220"/>
                  <a:pt x="4671" y="10215"/>
                  <a:pt x="4668" y="10204"/>
                </a:cubicBezTo>
                <a:lnTo>
                  <a:pt x="4668" y="10204"/>
                </a:lnTo>
                <a:cubicBezTo>
                  <a:pt x="4721" y="10225"/>
                  <a:pt x="4783" y="10265"/>
                  <a:pt x="4822" y="10265"/>
                </a:cubicBezTo>
                <a:cubicBezTo>
                  <a:pt x="4826" y="10265"/>
                  <a:pt x="4830" y="10265"/>
                  <a:pt x="4834" y="10263"/>
                </a:cubicBezTo>
                <a:cubicBezTo>
                  <a:pt x="4930" y="10347"/>
                  <a:pt x="4834" y="10299"/>
                  <a:pt x="4894" y="10371"/>
                </a:cubicBezTo>
                <a:cubicBezTo>
                  <a:pt x="4977" y="10430"/>
                  <a:pt x="5001" y="10418"/>
                  <a:pt x="5108" y="10501"/>
                </a:cubicBezTo>
                <a:lnTo>
                  <a:pt x="5096" y="10513"/>
                </a:lnTo>
                <a:cubicBezTo>
                  <a:pt x="5156" y="10537"/>
                  <a:pt x="5203" y="10549"/>
                  <a:pt x="5275" y="10585"/>
                </a:cubicBezTo>
                <a:lnTo>
                  <a:pt x="5251" y="10585"/>
                </a:lnTo>
                <a:cubicBezTo>
                  <a:pt x="5374" y="10605"/>
                  <a:pt x="5391" y="10687"/>
                  <a:pt x="5484" y="10687"/>
                </a:cubicBezTo>
                <a:cubicBezTo>
                  <a:pt x="5499" y="10687"/>
                  <a:pt x="5517" y="10685"/>
                  <a:pt x="5537" y="10680"/>
                </a:cubicBezTo>
                <a:cubicBezTo>
                  <a:pt x="5596" y="10704"/>
                  <a:pt x="5704" y="10728"/>
                  <a:pt x="5692" y="10763"/>
                </a:cubicBezTo>
                <a:cubicBezTo>
                  <a:pt x="5771" y="10768"/>
                  <a:pt x="5843" y="10771"/>
                  <a:pt x="5914" y="10771"/>
                </a:cubicBezTo>
                <a:cubicBezTo>
                  <a:pt x="6014" y="10771"/>
                  <a:pt x="6111" y="10765"/>
                  <a:pt x="6215" y="10752"/>
                </a:cubicBezTo>
                <a:cubicBezTo>
                  <a:pt x="6228" y="10773"/>
                  <a:pt x="6237" y="10779"/>
                  <a:pt x="6247" y="10779"/>
                </a:cubicBezTo>
                <a:cubicBezTo>
                  <a:pt x="6261" y="10779"/>
                  <a:pt x="6279" y="10769"/>
                  <a:pt x="6316" y="10769"/>
                </a:cubicBezTo>
                <a:cubicBezTo>
                  <a:pt x="6330" y="10769"/>
                  <a:pt x="6348" y="10771"/>
                  <a:pt x="6370" y="10775"/>
                </a:cubicBezTo>
                <a:lnTo>
                  <a:pt x="6358" y="10740"/>
                </a:lnTo>
                <a:cubicBezTo>
                  <a:pt x="6620" y="10704"/>
                  <a:pt x="6942" y="10668"/>
                  <a:pt x="7180" y="10478"/>
                </a:cubicBezTo>
                <a:lnTo>
                  <a:pt x="7216" y="10501"/>
                </a:lnTo>
                <a:cubicBezTo>
                  <a:pt x="7216" y="10501"/>
                  <a:pt x="7239" y="10442"/>
                  <a:pt x="7239" y="10442"/>
                </a:cubicBezTo>
                <a:cubicBezTo>
                  <a:pt x="7513" y="10251"/>
                  <a:pt x="7763" y="9906"/>
                  <a:pt x="7847" y="9656"/>
                </a:cubicBezTo>
                <a:cubicBezTo>
                  <a:pt x="7870" y="9573"/>
                  <a:pt x="7870" y="9442"/>
                  <a:pt x="7906" y="9323"/>
                </a:cubicBezTo>
                <a:lnTo>
                  <a:pt x="7906" y="9335"/>
                </a:lnTo>
                <a:cubicBezTo>
                  <a:pt x="7930" y="9108"/>
                  <a:pt x="7930" y="8870"/>
                  <a:pt x="7918" y="8632"/>
                </a:cubicBezTo>
                <a:lnTo>
                  <a:pt x="7918" y="8632"/>
                </a:lnTo>
                <a:cubicBezTo>
                  <a:pt x="7921" y="8635"/>
                  <a:pt x="7923" y="8636"/>
                  <a:pt x="7925" y="8636"/>
                </a:cubicBezTo>
                <a:cubicBezTo>
                  <a:pt x="7928" y="8636"/>
                  <a:pt x="7930" y="8633"/>
                  <a:pt x="7932" y="8633"/>
                </a:cubicBezTo>
                <a:cubicBezTo>
                  <a:pt x="7933" y="8633"/>
                  <a:pt x="7935" y="8633"/>
                  <a:pt x="7936" y="8635"/>
                </a:cubicBezTo>
                <a:lnTo>
                  <a:pt x="7936" y="8635"/>
                </a:lnTo>
                <a:cubicBezTo>
                  <a:pt x="7909" y="8586"/>
                  <a:pt x="7929" y="8510"/>
                  <a:pt x="7918" y="8466"/>
                </a:cubicBezTo>
                <a:lnTo>
                  <a:pt x="7918" y="8466"/>
                </a:lnTo>
                <a:lnTo>
                  <a:pt x="7906" y="8525"/>
                </a:lnTo>
                <a:cubicBezTo>
                  <a:pt x="7859" y="8466"/>
                  <a:pt x="7870" y="8370"/>
                  <a:pt x="7882" y="8323"/>
                </a:cubicBezTo>
                <a:cubicBezTo>
                  <a:pt x="7882" y="8323"/>
                  <a:pt x="7811" y="8239"/>
                  <a:pt x="7811" y="8239"/>
                </a:cubicBezTo>
                <a:cubicBezTo>
                  <a:pt x="7823" y="8227"/>
                  <a:pt x="7823" y="8215"/>
                  <a:pt x="7823" y="8215"/>
                </a:cubicBezTo>
                <a:lnTo>
                  <a:pt x="7799" y="8204"/>
                </a:lnTo>
                <a:lnTo>
                  <a:pt x="7823" y="8132"/>
                </a:lnTo>
                <a:cubicBezTo>
                  <a:pt x="7811" y="8120"/>
                  <a:pt x="7751" y="7989"/>
                  <a:pt x="7692" y="7977"/>
                </a:cubicBezTo>
                <a:cubicBezTo>
                  <a:pt x="7701" y="7960"/>
                  <a:pt x="7683" y="7909"/>
                  <a:pt x="7688" y="7909"/>
                </a:cubicBezTo>
                <a:cubicBezTo>
                  <a:pt x="7690" y="7909"/>
                  <a:pt x="7695" y="7915"/>
                  <a:pt x="7704" y="7930"/>
                </a:cubicBezTo>
                <a:cubicBezTo>
                  <a:pt x="7704" y="7930"/>
                  <a:pt x="7680" y="7846"/>
                  <a:pt x="7632" y="7763"/>
                </a:cubicBezTo>
                <a:cubicBezTo>
                  <a:pt x="7597" y="7680"/>
                  <a:pt x="7549" y="7608"/>
                  <a:pt x="7549" y="7608"/>
                </a:cubicBezTo>
                <a:lnTo>
                  <a:pt x="7549" y="7608"/>
                </a:lnTo>
                <a:lnTo>
                  <a:pt x="7561" y="7656"/>
                </a:lnTo>
                <a:cubicBezTo>
                  <a:pt x="7558" y="7659"/>
                  <a:pt x="7554" y="7660"/>
                  <a:pt x="7550" y="7660"/>
                </a:cubicBezTo>
                <a:cubicBezTo>
                  <a:pt x="7521" y="7660"/>
                  <a:pt x="7464" y="7591"/>
                  <a:pt x="7454" y="7549"/>
                </a:cubicBezTo>
                <a:lnTo>
                  <a:pt x="7454" y="7549"/>
                </a:lnTo>
                <a:cubicBezTo>
                  <a:pt x="7468" y="7560"/>
                  <a:pt x="7477" y="7565"/>
                  <a:pt x="7484" y="7565"/>
                </a:cubicBezTo>
                <a:cubicBezTo>
                  <a:pt x="7504" y="7565"/>
                  <a:pt x="7492" y="7516"/>
                  <a:pt x="7501" y="7489"/>
                </a:cubicBezTo>
                <a:cubicBezTo>
                  <a:pt x="7493" y="7483"/>
                  <a:pt x="7487" y="7480"/>
                  <a:pt x="7484" y="7480"/>
                </a:cubicBezTo>
                <a:cubicBezTo>
                  <a:pt x="7469" y="7480"/>
                  <a:pt x="7491" y="7526"/>
                  <a:pt x="7472" y="7526"/>
                </a:cubicBezTo>
                <a:cubicBezTo>
                  <a:pt x="7470" y="7526"/>
                  <a:pt x="7468" y="7526"/>
                  <a:pt x="7466" y="7525"/>
                </a:cubicBezTo>
                <a:cubicBezTo>
                  <a:pt x="7406" y="7489"/>
                  <a:pt x="7335" y="7394"/>
                  <a:pt x="7323" y="7358"/>
                </a:cubicBezTo>
                <a:lnTo>
                  <a:pt x="7323" y="7358"/>
                </a:lnTo>
                <a:lnTo>
                  <a:pt x="7358" y="7382"/>
                </a:lnTo>
                <a:cubicBezTo>
                  <a:pt x="7299" y="7323"/>
                  <a:pt x="7323" y="7251"/>
                  <a:pt x="7263" y="7192"/>
                </a:cubicBezTo>
                <a:cubicBezTo>
                  <a:pt x="7222" y="7167"/>
                  <a:pt x="7198" y="7131"/>
                  <a:pt x="7175" y="7131"/>
                </a:cubicBezTo>
                <a:cubicBezTo>
                  <a:pt x="7165" y="7131"/>
                  <a:pt x="7155" y="7138"/>
                  <a:pt x="7144" y="7156"/>
                </a:cubicBezTo>
                <a:cubicBezTo>
                  <a:pt x="7073" y="7084"/>
                  <a:pt x="7156" y="7096"/>
                  <a:pt x="7132" y="7061"/>
                </a:cubicBezTo>
                <a:cubicBezTo>
                  <a:pt x="7085" y="7037"/>
                  <a:pt x="7001" y="6930"/>
                  <a:pt x="7001" y="6906"/>
                </a:cubicBezTo>
                <a:cubicBezTo>
                  <a:pt x="6999" y="6906"/>
                  <a:pt x="6996" y="6906"/>
                  <a:pt x="6994" y="6906"/>
                </a:cubicBezTo>
                <a:cubicBezTo>
                  <a:pt x="6909" y="6906"/>
                  <a:pt x="6843" y="6723"/>
                  <a:pt x="6779" y="6723"/>
                </a:cubicBezTo>
                <a:cubicBezTo>
                  <a:pt x="6774" y="6723"/>
                  <a:pt x="6768" y="6725"/>
                  <a:pt x="6763" y="6727"/>
                </a:cubicBezTo>
                <a:lnTo>
                  <a:pt x="6739" y="6644"/>
                </a:lnTo>
                <a:cubicBezTo>
                  <a:pt x="6726" y="6650"/>
                  <a:pt x="6710" y="6660"/>
                  <a:pt x="6688" y="6660"/>
                </a:cubicBezTo>
                <a:cubicBezTo>
                  <a:pt x="6669" y="6660"/>
                  <a:pt x="6647" y="6654"/>
                  <a:pt x="6620" y="6632"/>
                </a:cubicBezTo>
                <a:cubicBezTo>
                  <a:pt x="6585" y="6572"/>
                  <a:pt x="6620" y="6561"/>
                  <a:pt x="6620" y="6537"/>
                </a:cubicBezTo>
                <a:lnTo>
                  <a:pt x="6620" y="6537"/>
                </a:lnTo>
                <a:lnTo>
                  <a:pt x="6537" y="6561"/>
                </a:lnTo>
                <a:cubicBezTo>
                  <a:pt x="6299" y="6263"/>
                  <a:pt x="5846" y="6037"/>
                  <a:pt x="5489" y="5834"/>
                </a:cubicBezTo>
                <a:cubicBezTo>
                  <a:pt x="5394" y="5810"/>
                  <a:pt x="5299" y="5787"/>
                  <a:pt x="5192" y="5763"/>
                </a:cubicBezTo>
                <a:cubicBezTo>
                  <a:pt x="5084" y="5751"/>
                  <a:pt x="4977" y="5715"/>
                  <a:pt x="4870" y="5691"/>
                </a:cubicBezTo>
                <a:lnTo>
                  <a:pt x="4894" y="5679"/>
                </a:lnTo>
                <a:lnTo>
                  <a:pt x="4680" y="5632"/>
                </a:lnTo>
                <a:lnTo>
                  <a:pt x="4834" y="5691"/>
                </a:lnTo>
                <a:cubicBezTo>
                  <a:pt x="4787" y="5691"/>
                  <a:pt x="4751" y="5691"/>
                  <a:pt x="4703" y="5679"/>
                </a:cubicBezTo>
                <a:cubicBezTo>
                  <a:pt x="4668" y="5679"/>
                  <a:pt x="4632" y="5668"/>
                  <a:pt x="4596" y="5656"/>
                </a:cubicBezTo>
                <a:cubicBezTo>
                  <a:pt x="4608" y="5632"/>
                  <a:pt x="4620" y="5620"/>
                  <a:pt x="4632" y="5620"/>
                </a:cubicBezTo>
                <a:cubicBezTo>
                  <a:pt x="4638" y="5602"/>
                  <a:pt x="4632" y="5599"/>
                  <a:pt x="4623" y="5599"/>
                </a:cubicBezTo>
                <a:cubicBezTo>
                  <a:pt x="4619" y="5599"/>
                  <a:pt x="4613" y="5600"/>
                  <a:pt x="4609" y="5600"/>
                </a:cubicBezTo>
                <a:cubicBezTo>
                  <a:pt x="4604" y="5600"/>
                  <a:pt x="4599" y="5599"/>
                  <a:pt x="4596" y="5596"/>
                </a:cubicBezTo>
                <a:cubicBezTo>
                  <a:pt x="4596" y="5596"/>
                  <a:pt x="4644" y="5465"/>
                  <a:pt x="4644" y="5465"/>
                </a:cubicBezTo>
                <a:cubicBezTo>
                  <a:pt x="4668" y="5465"/>
                  <a:pt x="4739" y="5477"/>
                  <a:pt x="4739" y="5501"/>
                </a:cubicBezTo>
                <a:cubicBezTo>
                  <a:pt x="4739" y="5441"/>
                  <a:pt x="4680" y="5453"/>
                  <a:pt x="4715" y="5394"/>
                </a:cubicBezTo>
                <a:lnTo>
                  <a:pt x="4715" y="5394"/>
                </a:lnTo>
                <a:cubicBezTo>
                  <a:pt x="4719" y="5401"/>
                  <a:pt x="4724" y="5404"/>
                  <a:pt x="4728" y="5404"/>
                </a:cubicBezTo>
                <a:cubicBezTo>
                  <a:pt x="4747" y="5404"/>
                  <a:pt x="4772" y="5360"/>
                  <a:pt x="4792" y="5360"/>
                </a:cubicBezTo>
                <a:cubicBezTo>
                  <a:pt x="4799" y="5360"/>
                  <a:pt x="4805" y="5366"/>
                  <a:pt x="4811" y="5382"/>
                </a:cubicBezTo>
                <a:cubicBezTo>
                  <a:pt x="4858" y="5358"/>
                  <a:pt x="4906" y="5239"/>
                  <a:pt x="4918" y="5167"/>
                </a:cubicBezTo>
                <a:cubicBezTo>
                  <a:pt x="4916" y="5159"/>
                  <a:pt x="4913" y="5156"/>
                  <a:pt x="4910" y="5156"/>
                </a:cubicBezTo>
                <a:cubicBezTo>
                  <a:pt x="4895" y="5156"/>
                  <a:pt x="4870" y="5218"/>
                  <a:pt x="4844" y="5218"/>
                </a:cubicBezTo>
                <a:cubicBezTo>
                  <a:pt x="4841" y="5218"/>
                  <a:pt x="4838" y="5217"/>
                  <a:pt x="4834" y="5215"/>
                </a:cubicBezTo>
                <a:cubicBezTo>
                  <a:pt x="4894" y="5025"/>
                  <a:pt x="4811" y="4977"/>
                  <a:pt x="4894" y="4846"/>
                </a:cubicBezTo>
                <a:lnTo>
                  <a:pt x="4894" y="4846"/>
                </a:lnTo>
                <a:lnTo>
                  <a:pt x="4870" y="4882"/>
                </a:lnTo>
                <a:cubicBezTo>
                  <a:pt x="4882" y="4786"/>
                  <a:pt x="4882" y="4798"/>
                  <a:pt x="4882" y="4739"/>
                </a:cubicBezTo>
                <a:cubicBezTo>
                  <a:pt x="4889" y="4748"/>
                  <a:pt x="4899" y="4752"/>
                  <a:pt x="4911" y="4752"/>
                </a:cubicBezTo>
                <a:cubicBezTo>
                  <a:pt x="4961" y="4752"/>
                  <a:pt x="5048" y="4676"/>
                  <a:pt x="5096" y="4560"/>
                </a:cubicBezTo>
                <a:cubicBezTo>
                  <a:pt x="5095" y="4559"/>
                  <a:pt x="5094" y="4559"/>
                  <a:pt x="5092" y="4559"/>
                </a:cubicBezTo>
                <a:cubicBezTo>
                  <a:pt x="5078" y="4559"/>
                  <a:pt x="5037" y="4594"/>
                  <a:pt x="5015" y="4594"/>
                </a:cubicBezTo>
                <a:cubicBezTo>
                  <a:pt x="5008" y="4594"/>
                  <a:pt x="5003" y="4591"/>
                  <a:pt x="5001" y="4584"/>
                </a:cubicBezTo>
                <a:lnTo>
                  <a:pt x="5037" y="4489"/>
                </a:lnTo>
                <a:cubicBezTo>
                  <a:pt x="5037" y="4489"/>
                  <a:pt x="5037" y="4501"/>
                  <a:pt x="5037" y="4513"/>
                </a:cubicBezTo>
                <a:cubicBezTo>
                  <a:pt x="5072" y="4429"/>
                  <a:pt x="5180" y="4394"/>
                  <a:pt x="5144" y="4346"/>
                </a:cubicBezTo>
                <a:lnTo>
                  <a:pt x="5202" y="4317"/>
                </a:lnTo>
                <a:lnTo>
                  <a:pt x="5202" y="4317"/>
                </a:lnTo>
                <a:cubicBezTo>
                  <a:pt x="5202" y="4319"/>
                  <a:pt x="5203" y="4321"/>
                  <a:pt x="5203" y="4322"/>
                </a:cubicBezTo>
                <a:lnTo>
                  <a:pt x="5239" y="4298"/>
                </a:lnTo>
                <a:lnTo>
                  <a:pt x="5202" y="4317"/>
                </a:lnTo>
                <a:lnTo>
                  <a:pt x="5202" y="4317"/>
                </a:lnTo>
                <a:cubicBezTo>
                  <a:pt x="5196" y="4287"/>
                  <a:pt x="5227" y="4202"/>
                  <a:pt x="5227" y="4179"/>
                </a:cubicBezTo>
                <a:cubicBezTo>
                  <a:pt x="5263" y="4084"/>
                  <a:pt x="5299" y="4060"/>
                  <a:pt x="5346" y="4024"/>
                </a:cubicBezTo>
                <a:cubicBezTo>
                  <a:pt x="5337" y="4024"/>
                  <a:pt x="5322" y="4028"/>
                  <a:pt x="5309" y="4028"/>
                </a:cubicBezTo>
                <a:cubicBezTo>
                  <a:pt x="5290" y="4028"/>
                  <a:pt x="5277" y="4020"/>
                  <a:pt x="5299" y="3977"/>
                </a:cubicBezTo>
                <a:lnTo>
                  <a:pt x="5299" y="3977"/>
                </a:lnTo>
                <a:cubicBezTo>
                  <a:pt x="5304" y="3980"/>
                  <a:pt x="5310" y="3982"/>
                  <a:pt x="5316" y="3982"/>
                </a:cubicBezTo>
                <a:cubicBezTo>
                  <a:pt x="5366" y="3982"/>
                  <a:pt x="5413" y="3867"/>
                  <a:pt x="5436" y="3867"/>
                </a:cubicBezTo>
                <a:cubicBezTo>
                  <a:pt x="5438" y="3867"/>
                  <a:pt x="5440" y="3868"/>
                  <a:pt x="5442" y="3870"/>
                </a:cubicBezTo>
                <a:cubicBezTo>
                  <a:pt x="5465" y="3846"/>
                  <a:pt x="5513" y="3810"/>
                  <a:pt x="5489" y="3786"/>
                </a:cubicBezTo>
                <a:lnTo>
                  <a:pt x="5489" y="3786"/>
                </a:lnTo>
                <a:lnTo>
                  <a:pt x="5525" y="3810"/>
                </a:lnTo>
                <a:cubicBezTo>
                  <a:pt x="5477" y="3774"/>
                  <a:pt x="5537" y="3679"/>
                  <a:pt x="5584" y="3596"/>
                </a:cubicBezTo>
                <a:cubicBezTo>
                  <a:pt x="5594" y="3606"/>
                  <a:pt x="5602" y="3610"/>
                  <a:pt x="5609" y="3610"/>
                </a:cubicBezTo>
                <a:cubicBezTo>
                  <a:pt x="5640" y="3610"/>
                  <a:pt x="5645" y="3522"/>
                  <a:pt x="5699" y="3522"/>
                </a:cubicBezTo>
                <a:cubicBezTo>
                  <a:pt x="5704" y="3522"/>
                  <a:pt x="5709" y="3523"/>
                  <a:pt x="5715" y="3524"/>
                </a:cubicBezTo>
                <a:cubicBezTo>
                  <a:pt x="5680" y="3477"/>
                  <a:pt x="5799" y="3370"/>
                  <a:pt x="5763" y="3334"/>
                </a:cubicBezTo>
                <a:cubicBezTo>
                  <a:pt x="5779" y="3307"/>
                  <a:pt x="5798" y="3299"/>
                  <a:pt x="5816" y="3299"/>
                </a:cubicBezTo>
                <a:cubicBezTo>
                  <a:pt x="5837" y="3299"/>
                  <a:pt x="5857" y="3310"/>
                  <a:pt x="5870" y="3310"/>
                </a:cubicBezTo>
                <a:lnTo>
                  <a:pt x="5870" y="3274"/>
                </a:lnTo>
                <a:cubicBezTo>
                  <a:pt x="5906" y="3262"/>
                  <a:pt x="5989" y="3155"/>
                  <a:pt x="6049" y="3108"/>
                </a:cubicBezTo>
                <a:lnTo>
                  <a:pt x="6061" y="3012"/>
                </a:lnTo>
                <a:lnTo>
                  <a:pt x="6096" y="3012"/>
                </a:lnTo>
                <a:cubicBezTo>
                  <a:pt x="6086" y="3003"/>
                  <a:pt x="6110" y="2959"/>
                  <a:pt x="6097" y="2959"/>
                </a:cubicBezTo>
                <a:cubicBezTo>
                  <a:pt x="6094" y="2959"/>
                  <a:pt x="6090" y="2961"/>
                  <a:pt x="6085" y="2965"/>
                </a:cubicBezTo>
                <a:lnTo>
                  <a:pt x="6108" y="2929"/>
                </a:lnTo>
                <a:cubicBezTo>
                  <a:pt x="6061" y="2893"/>
                  <a:pt x="6132" y="2881"/>
                  <a:pt x="6156" y="2798"/>
                </a:cubicBezTo>
                <a:cubicBezTo>
                  <a:pt x="6160" y="2796"/>
                  <a:pt x="6164" y="2795"/>
                  <a:pt x="6167" y="2795"/>
                </a:cubicBezTo>
                <a:cubicBezTo>
                  <a:pt x="6180" y="2795"/>
                  <a:pt x="6180" y="2812"/>
                  <a:pt x="6180" y="2822"/>
                </a:cubicBezTo>
                <a:cubicBezTo>
                  <a:pt x="6188" y="2814"/>
                  <a:pt x="6194" y="2811"/>
                  <a:pt x="6201" y="2811"/>
                </a:cubicBezTo>
                <a:cubicBezTo>
                  <a:pt x="6213" y="2811"/>
                  <a:pt x="6225" y="2820"/>
                  <a:pt x="6245" y="2822"/>
                </a:cubicBezTo>
                <a:lnTo>
                  <a:pt x="6245" y="2822"/>
                </a:lnTo>
                <a:cubicBezTo>
                  <a:pt x="6223" y="2811"/>
                  <a:pt x="6239" y="2691"/>
                  <a:pt x="6196" y="2691"/>
                </a:cubicBezTo>
                <a:cubicBezTo>
                  <a:pt x="6188" y="2691"/>
                  <a:pt x="6179" y="2695"/>
                  <a:pt x="6168" y="2703"/>
                </a:cubicBezTo>
                <a:cubicBezTo>
                  <a:pt x="6144" y="2703"/>
                  <a:pt x="6168" y="2643"/>
                  <a:pt x="6204" y="2620"/>
                </a:cubicBezTo>
                <a:lnTo>
                  <a:pt x="6263" y="2631"/>
                </a:lnTo>
                <a:lnTo>
                  <a:pt x="6263" y="2631"/>
                </a:lnTo>
                <a:lnTo>
                  <a:pt x="6251" y="2560"/>
                </a:lnTo>
                <a:cubicBezTo>
                  <a:pt x="6287" y="2512"/>
                  <a:pt x="6323" y="2512"/>
                  <a:pt x="6358" y="2489"/>
                </a:cubicBezTo>
                <a:lnTo>
                  <a:pt x="6358" y="2489"/>
                </a:lnTo>
                <a:cubicBezTo>
                  <a:pt x="6342" y="2514"/>
                  <a:pt x="6354" y="2575"/>
                  <a:pt x="6393" y="2575"/>
                </a:cubicBezTo>
                <a:cubicBezTo>
                  <a:pt x="6409" y="2575"/>
                  <a:pt x="6429" y="2564"/>
                  <a:pt x="6454" y="2536"/>
                </a:cubicBezTo>
                <a:lnTo>
                  <a:pt x="6454" y="2536"/>
                </a:lnTo>
                <a:cubicBezTo>
                  <a:pt x="6406" y="2596"/>
                  <a:pt x="6406" y="2631"/>
                  <a:pt x="6394" y="2667"/>
                </a:cubicBezTo>
                <a:cubicBezTo>
                  <a:pt x="6405" y="2662"/>
                  <a:pt x="6413" y="2657"/>
                  <a:pt x="6418" y="2657"/>
                </a:cubicBezTo>
                <a:cubicBezTo>
                  <a:pt x="6424" y="2657"/>
                  <a:pt x="6424" y="2665"/>
                  <a:pt x="6418" y="2691"/>
                </a:cubicBezTo>
                <a:cubicBezTo>
                  <a:pt x="6466" y="2608"/>
                  <a:pt x="6418" y="2643"/>
                  <a:pt x="6477" y="2560"/>
                </a:cubicBezTo>
                <a:cubicBezTo>
                  <a:pt x="6487" y="2574"/>
                  <a:pt x="6498" y="2581"/>
                  <a:pt x="6513" y="2581"/>
                </a:cubicBezTo>
                <a:cubicBezTo>
                  <a:pt x="6535" y="2581"/>
                  <a:pt x="6565" y="2565"/>
                  <a:pt x="6608" y="2536"/>
                </a:cubicBezTo>
                <a:lnTo>
                  <a:pt x="6608" y="2536"/>
                </a:lnTo>
                <a:lnTo>
                  <a:pt x="6537" y="2560"/>
                </a:lnTo>
                <a:cubicBezTo>
                  <a:pt x="6537" y="2560"/>
                  <a:pt x="6537" y="2548"/>
                  <a:pt x="6537" y="2548"/>
                </a:cubicBezTo>
                <a:cubicBezTo>
                  <a:pt x="6525" y="2554"/>
                  <a:pt x="6516" y="2557"/>
                  <a:pt x="6509" y="2557"/>
                </a:cubicBezTo>
                <a:cubicBezTo>
                  <a:pt x="6501" y="2557"/>
                  <a:pt x="6495" y="2554"/>
                  <a:pt x="6489" y="2548"/>
                </a:cubicBezTo>
                <a:cubicBezTo>
                  <a:pt x="6501" y="2537"/>
                  <a:pt x="6523" y="2438"/>
                  <a:pt x="6546" y="2430"/>
                </a:cubicBezTo>
                <a:lnTo>
                  <a:pt x="6546" y="2430"/>
                </a:lnTo>
                <a:cubicBezTo>
                  <a:pt x="6540" y="2431"/>
                  <a:pt x="6535" y="2431"/>
                  <a:pt x="6531" y="2431"/>
                </a:cubicBezTo>
                <a:cubicBezTo>
                  <a:pt x="6458" y="2431"/>
                  <a:pt x="6606" y="2284"/>
                  <a:pt x="6561" y="2284"/>
                </a:cubicBezTo>
                <a:cubicBezTo>
                  <a:pt x="6558" y="2284"/>
                  <a:pt x="6554" y="2285"/>
                  <a:pt x="6549" y="2286"/>
                </a:cubicBezTo>
                <a:cubicBezTo>
                  <a:pt x="6549" y="2265"/>
                  <a:pt x="6587" y="2225"/>
                  <a:pt x="6612" y="2225"/>
                </a:cubicBezTo>
                <a:cubicBezTo>
                  <a:pt x="6615" y="2225"/>
                  <a:pt x="6618" y="2225"/>
                  <a:pt x="6620" y="2227"/>
                </a:cubicBezTo>
                <a:cubicBezTo>
                  <a:pt x="6609" y="2254"/>
                  <a:pt x="6613" y="2262"/>
                  <a:pt x="6625" y="2262"/>
                </a:cubicBezTo>
                <a:cubicBezTo>
                  <a:pt x="6644" y="2262"/>
                  <a:pt x="6681" y="2242"/>
                  <a:pt x="6701" y="2242"/>
                </a:cubicBezTo>
                <a:cubicBezTo>
                  <a:pt x="6708" y="2242"/>
                  <a:pt x="6714" y="2244"/>
                  <a:pt x="6716" y="2250"/>
                </a:cubicBezTo>
                <a:cubicBezTo>
                  <a:pt x="6719" y="2241"/>
                  <a:pt x="6715" y="2238"/>
                  <a:pt x="6709" y="2238"/>
                </a:cubicBezTo>
                <a:cubicBezTo>
                  <a:pt x="6699" y="2238"/>
                  <a:pt x="6681" y="2246"/>
                  <a:pt x="6671" y="2246"/>
                </a:cubicBezTo>
                <a:cubicBezTo>
                  <a:pt x="6664" y="2246"/>
                  <a:pt x="6660" y="2242"/>
                  <a:pt x="6668" y="2227"/>
                </a:cubicBezTo>
                <a:cubicBezTo>
                  <a:pt x="6692" y="2191"/>
                  <a:pt x="6739" y="2191"/>
                  <a:pt x="6775" y="2179"/>
                </a:cubicBezTo>
                <a:lnTo>
                  <a:pt x="6775" y="2179"/>
                </a:lnTo>
                <a:lnTo>
                  <a:pt x="6763" y="2203"/>
                </a:lnTo>
                <a:lnTo>
                  <a:pt x="6763" y="2203"/>
                </a:lnTo>
                <a:lnTo>
                  <a:pt x="6835" y="2155"/>
                </a:lnTo>
                <a:cubicBezTo>
                  <a:pt x="6832" y="2150"/>
                  <a:pt x="6826" y="2148"/>
                  <a:pt x="6818" y="2148"/>
                </a:cubicBezTo>
                <a:cubicBezTo>
                  <a:pt x="6808" y="2148"/>
                  <a:pt x="6796" y="2151"/>
                  <a:pt x="6788" y="2151"/>
                </a:cubicBezTo>
                <a:cubicBezTo>
                  <a:pt x="6776" y="2151"/>
                  <a:pt x="6771" y="2145"/>
                  <a:pt x="6787" y="2119"/>
                </a:cubicBezTo>
                <a:cubicBezTo>
                  <a:pt x="6809" y="2119"/>
                  <a:pt x="6850" y="2070"/>
                  <a:pt x="6866" y="2070"/>
                </a:cubicBezTo>
                <a:cubicBezTo>
                  <a:pt x="6868" y="2070"/>
                  <a:pt x="6869" y="2071"/>
                  <a:pt x="6870" y="2072"/>
                </a:cubicBezTo>
                <a:cubicBezTo>
                  <a:pt x="6858" y="2119"/>
                  <a:pt x="6906" y="2131"/>
                  <a:pt x="6870" y="2179"/>
                </a:cubicBezTo>
                <a:cubicBezTo>
                  <a:pt x="6904" y="2145"/>
                  <a:pt x="7002" y="2047"/>
                  <a:pt x="6952" y="2047"/>
                </a:cubicBezTo>
                <a:cubicBezTo>
                  <a:pt x="6949" y="2047"/>
                  <a:pt x="6945" y="2047"/>
                  <a:pt x="6942" y="2048"/>
                </a:cubicBezTo>
                <a:lnTo>
                  <a:pt x="6989" y="2012"/>
                </a:lnTo>
                <a:cubicBezTo>
                  <a:pt x="6964" y="2012"/>
                  <a:pt x="6925" y="2026"/>
                  <a:pt x="6907" y="2026"/>
                </a:cubicBezTo>
                <a:cubicBezTo>
                  <a:pt x="6891" y="2026"/>
                  <a:pt x="6891" y="2016"/>
                  <a:pt x="6930" y="1977"/>
                </a:cubicBezTo>
                <a:lnTo>
                  <a:pt x="6930" y="1989"/>
                </a:lnTo>
                <a:lnTo>
                  <a:pt x="6966" y="1905"/>
                </a:lnTo>
                <a:lnTo>
                  <a:pt x="7013" y="1893"/>
                </a:lnTo>
                <a:cubicBezTo>
                  <a:pt x="7001" y="1893"/>
                  <a:pt x="7001" y="1869"/>
                  <a:pt x="7025" y="1858"/>
                </a:cubicBezTo>
                <a:cubicBezTo>
                  <a:pt x="7033" y="1858"/>
                  <a:pt x="7052" y="1852"/>
                  <a:pt x="7063" y="1852"/>
                </a:cubicBezTo>
                <a:cubicBezTo>
                  <a:pt x="7069" y="1852"/>
                  <a:pt x="7073" y="1854"/>
                  <a:pt x="7073" y="1858"/>
                </a:cubicBezTo>
                <a:cubicBezTo>
                  <a:pt x="7144" y="1798"/>
                  <a:pt x="7120" y="1786"/>
                  <a:pt x="7120" y="1762"/>
                </a:cubicBezTo>
                <a:cubicBezTo>
                  <a:pt x="7138" y="1744"/>
                  <a:pt x="7153" y="1736"/>
                  <a:pt x="7164" y="1736"/>
                </a:cubicBezTo>
                <a:cubicBezTo>
                  <a:pt x="7174" y="1736"/>
                  <a:pt x="7180" y="1744"/>
                  <a:pt x="7180" y="1762"/>
                </a:cubicBezTo>
                <a:cubicBezTo>
                  <a:pt x="7228" y="1727"/>
                  <a:pt x="7323" y="1643"/>
                  <a:pt x="7370" y="1631"/>
                </a:cubicBezTo>
                <a:cubicBezTo>
                  <a:pt x="7394" y="1598"/>
                  <a:pt x="7397" y="1592"/>
                  <a:pt x="7394" y="1592"/>
                </a:cubicBezTo>
                <a:cubicBezTo>
                  <a:pt x="7391" y="1592"/>
                  <a:pt x="7385" y="1595"/>
                  <a:pt x="7381" y="1595"/>
                </a:cubicBezTo>
                <a:cubicBezTo>
                  <a:pt x="7377" y="1595"/>
                  <a:pt x="7375" y="1591"/>
                  <a:pt x="7382" y="1572"/>
                </a:cubicBezTo>
                <a:cubicBezTo>
                  <a:pt x="7389" y="1573"/>
                  <a:pt x="7395" y="1574"/>
                  <a:pt x="7401" y="1574"/>
                </a:cubicBezTo>
                <a:cubicBezTo>
                  <a:pt x="7443" y="1574"/>
                  <a:pt x="7484" y="1543"/>
                  <a:pt x="7525" y="1512"/>
                </a:cubicBezTo>
                <a:cubicBezTo>
                  <a:pt x="7537" y="1524"/>
                  <a:pt x="7537" y="1536"/>
                  <a:pt x="7537" y="1548"/>
                </a:cubicBezTo>
                <a:cubicBezTo>
                  <a:pt x="7525" y="1546"/>
                  <a:pt x="7518" y="1545"/>
                  <a:pt x="7514" y="1545"/>
                </a:cubicBezTo>
                <a:cubicBezTo>
                  <a:pt x="7498" y="1545"/>
                  <a:pt x="7530" y="1560"/>
                  <a:pt x="7501" y="1560"/>
                </a:cubicBezTo>
                <a:lnTo>
                  <a:pt x="7537" y="1572"/>
                </a:lnTo>
                <a:cubicBezTo>
                  <a:pt x="7525" y="1596"/>
                  <a:pt x="7442" y="1608"/>
                  <a:pt x="7442" y="1643"/>
                </a:cubicBezTo>
                <a:lnTo>
                  <a:pt x="7406" y="1631"/>
                </a:lnTo>
                <a:lnTo>
                  <a:pt x="7442" y="1655"/>
                </a:lnTo>
                <a:cubicBezTo>
                  <a:pt x="7418" y="1679"/>
                  <a:pt x="7382" y="1727"/>
                  <a:pt x="7382" y="1750"/>
                </a:cubicBezTo>
                <a:cubicBezTo>
                  <a:pt x="7394" y="1762"/>
                  <a:pt x="7430" y="1798"/>
                  <a:pt x="7406" y="1798"/>
                </a:cubicBezTo>
                <a:cubicBezTo>
                  <a:pt x="7418" y="1834"/>
                  <a:pt x="7418" y="1858"/>
                  <a:pt x="7394" y="1881"/>
                </a:cubicBezTo>
                <a:cubicBezTo>
                  <a:pt x="7385" y="1881"/>
                  <a:pt x="7377" y="1881"/>
                  <a:pt x="7368" y="1877"/>
                </a:cubicBezTo>
                <a:lnTo>
                  <a:pt x="7368" y="1877"/>
                </a:lnTo>
                <a:cubicBezTo>
                  <a:pt x="7387" y="1893"/>
                  <a:pt x="7358" y="1893"/>
                  <a:pt x="7358" y="1893"/>
                </a:cubicBezTo>
                <a:lnTo>
                  <a:pt x="7382" y="1893"/>
                </a:lnTo>
                <a:cubicBezTo>
                  <a:pt x="7406" y="1917"/>
                  <a:pt x="7382" y="1917"/>
                  <a:pt x="7347" y="1917"/>
                </a:cubicBezTo>
                <a:lnTo>
                  <a:pt x="7382" y="1941"/>
                </a:lnTo>
                <a:lnTo>
                  <a:pt x="7335" y="1929"/>
                </a:lnTo>
                <a:lnTo>
                  <a:pt x="7335" y="1929"/>
                </a:lnTo>
                <a:cubicBezTo>
                  <a:pt x="7347" y="1941"/>
                  <a:pt x="7358" y="1965"/>
                  <a:pt x="7394" y="1977"/>
                </a:cubicBezTo>
                <a:cubicBezTo>
                  <a:pt x="7386" y="1977"/>
                  <a:pt x="7373" y="1982"/>
                  <a:pt x="7365" y="1982"/>
                </a:cubicBezTo>
                <a:cubicBezTo>
                  <a:pt x="7361" y="1982"/>
                  <a:pt x="7358" y="1981"/>
                  <a:pt x="7358" y="1977"/>
                </a:cubicBezTo>
                <a:lnTo>
                  <a:pt x="7335" y="2012"/>
                </a:lnTo>
                <a:lnTo>
                  <a:pt x="7347" y="2012"/>
                </a:lnTo>
                <a:cubicBezTo>
                  <a:pt x="7382" y="2024"/>
                  <a:pt x="7394" y="2036"/>
                  <a:pt x="7382" y="2048"/>
                </a:cubicBezTo>
                <a:cubicBezTo>
                  <a:pt x="7358" y="2024"/>
                  <a:pt x="7335" y="2024"/>
                  <a:pt x="7311" y="2024"/>
                </a:cubicBezTo>
                <a:cubicBezTo>
                  <a:pt x="7317" y="2030"/>
                  <a:pt x="7323" y="2030"/>
                  <a:pt x="7330" y="2030"/>
                </a:cubicBezTo>
                <a:cubicBezTo>
                  <a:pt x="7338" y="2030"/>
                  <a:pt x="7347" y="2030"/>
                  <a:pt x="7358" y="2036"/>
                </a:cubicBezTo>
                <a:cubicBezTo>
                  <a:pt x="7370" y="2048"/>
                  <a:pt x="7382" y="2072"/>
                  <a:pt x="7370" y="2072"/>
                </a:cubicBezTo>
                <a:lnTo>
                  <a:pt x="7358" y="2060"/>
                </a:lnTo>
                <a:cubicBezTo>
                  <a:pt x="7358" y="2066"/>
                  <a:pt x="7347" y="2066"/>
                  <a:pt x="7335" y="2066"/>
                </a:cubicBezTo>
                <a:cubicBezTo>
                  <a:pt x="7323" y="2066"/>
                  <a:pt x="7311" y="2066"/>
                  <a:pt x="7311" y="2072"/>
                </a:cubicBezTo>
                <a:cubicBezTo>
                  <a:pt x="7335" y="2096"/>
                  <a:pt x="7299" y="2096"/>
                  <a:pt x="7358" y="2108"/>
                </a:cubicBezTo>
                <a:cubicBezTo>
                  <a:pt x="7362" y="2112"/>
                  <a:pt x="7360" y="2113"/>
                  <a:pt x="7354" y="2113"/>
                </a:cubicBezTo>
                <a:cubicBezTo>
                  <a:pt x="7343" y="2113"/>
                  <a:pt x="7319" y="2108"/>
                  <a:pt x="7311" y="2108"/>
                </a:cubicBezTo>
                <a:cubicBezTo>
                  <a:pt x="7335" y="2119"/>
                  <a:pt x="7311" y="2131"/>
                  <a:pt x="7287" y="2131"/>
                </a:cubicBezTo>
                <a:cubicBezTo>
                  <a:pt x="7370" y="2155"/>
                  <a:pt x="7251" y="2155"/>
                  <a:pt x="7311" y="2179"/>
                </a:cubicBezTo>
                <a:lnTo>
                  <a:pt x="7275" y="2179"/>
                </a:lnTo>
                <a:cubicBezTo>
                  <a:pt x="7287" y="2179"/>
                  <a:pt x="7335" y="2203"/>
                  <a:pt x="7335" y="2203"/>
                </a:cubicBezTo>
                <a:cubicBezTo>
                  <a:pt x="7327" y="2207"/>
                  <a:pt x="7319" y="2208"/>
                  <a:pt x="7311" y="2208"/>
                </a:cubicBezTo>
                <a:cubicBezTo>
                  <a:pt x="7295" y="2208"/>
                  <a:pt x="7279" y="2203"/>
                  <a:pt x="7263" y="2203"/>
                </a:cubicBezTo>
                <a:lnTo>
                  <a:pt x="7323" y="2227"/>
                </a:lnTo>
                <a:cubicBezTo>
                  <a:pt x="7239" y="2250"/>
                  <a:pt x="7275" y="2334"/>
                  <a:pt x="7204" y="2370"/>
                </a:cubicBezTo>
                <a:cubicBezTo>
                  <a:pt x="7204" y="2393"/>
                  <a:pt x="7228" y="2441"/>
                  <a:pt x="7216" y="2465"/>
                </a:cubicBezTo>
                <a:cubicBezTo>
                  <a:pt x="7228" y="2477"/>
                  <a:pt x="7239" y="2489"/>
                  <a:pt x="7228" y="2489"/>
                </a:cubicBezTo>
                <a:cubicBezTo>
                  <a:pt x="7192" y="2512"/>
                  <a:pt x="7156" y="2548"/>
                  <a:pt x="7180" y="2596"/>
                </a:cubicBezTo>
                <a:cubicBezTo>
                  <a:pt x="7208" y="2615"/>
                  <a:pt x="7203" y="2619"/>
                  <a:pt x="7189" y="2619"/>
                </a:cubicBezTo>
                <a:cubicBezTo>
                  <a:pt x="7179" y="2619"/>
                  <a:pt x="7166" y="2617"/>
                  <a:pt x="7157" y="2617"/>
                </a:cubicBezTo>
                <a:cubicBezTo>
                  <a:pt x="7145" y="2617"/>
                  <a:pt x="7140" y="2620"/>
                  <a:pt x="7156" y="2631"/>
                </a:cubicBezTo>
                <a:cubicBezTo>
                  <a:pt x="7144" y="2631"/>
                  <a:pt x="7144" y="2631"/>
                  <a:pt x="7132" y="2620"/>
                </a:cubicBezTo>
                <a:lnTo>
                  <a:pt x="7132" y="2620"/>
                </a:lnTo>
                <a:cubicBezTo>
                  <a:pt x="7156" y="2655"/>
                  <a:pt x="7156" y="2679"/>
                  <a:pt x="7204" y="2703"/>
                </a:cubicBezTo>
                <a:cubicBezTo>
                  <a:pt x="7191" y="2701"/>
                  <a:pt x="7183" y="2700"/>
                  <a:pt x="7177" y="2700"/>
                </a:cubicBezTo>
                <a:cubicBezTo>
                  <a:pt x="7148" y="2700"/>
                  <a:pt x="7181" y="2717"/>
                  <a:pt x="7169" y="2717"/>
                </a:cubicBezTo>
                <a:cubicBezTo>
                  <a:pt x="7167" y="2717"/>
                  <a:pt x="7163" y="2717"/>
                  <a:pt x="7156" y="2715"/>
                </a:cubicBezTo>
                <a:lnTo>
                  <a:pt x="7156" y="2715"/>
                </a:lnTo>
                <a:lnTo>
                  <a:pt x="7192" y="2727"/>
                </a:lnTo>
                <a:cubicBezTo>
                  <a:pt x="7176" y="2727"/>
                  <a:pt x="7165" y="2732"/>
                  <a:pt x="7153" y="2732"/>
                </a:cubicBezTo>
                <a:cubicBezTo>
                  <a:pt x="7147" y="2732"/>
                  <a:pt x="7140" y="2731"/>
                  <a:pt x="7132" y="2727"/>
                </a:cubicBezTo>
                <a:lnTo>
                  <a:pt x="7132" y="2727"/>
                </a:lnTo>
                <a:lnTo>
                  <a:pt x="7180" y="2751"/>
                </a:lnTo>
                <a:lnTo>
                  <a:pt x="7144" y="2739"/>
                </a:lnTo>
                <a:lnTo>
                  <a:pt x="7144" y="2739"/>
                </a:lnTo>
                <a:cubicBezTo>
                  <a:pt x="7132" y="2762"/>
                  <a:pt x="7156" y="2798"/>
                  <a:pt x="7085" y="2798"/>
                </a:cubicBezTo>
                <a:cubicBezTo>
                  <a:pt x="7132" y="2846"/>
                  <a:pt x="7108" y="2893"/>
                  <a:pt x="7085" y="2941"/>
                </a:cubicBezTo>
                <a:cubicBezTo>
                  <a:pt x="7108" y="2953"/>
                  <a:pt x="7108" y="2965"/>
                  <a:pt x="7108" y="2977"/>
                </a:cubicBezTo>
                <a:lnTo>
                  <a:pt x="7073" y="2989"/>
                </a:lnTo>
                <a:cubicBezTo>
                  <a:pt x="7073" y="3001"/>
                  <a:pt x="7120" y="3024"/>
                  <a:pt x="7097" y="3024"/>
                </a:cubicBezTo>
                <a:lnTo>
                  <a:pt x="7085" y="3024"/>
                </a:lnTo>
                <a:cubicBezTo>
                  <a:pt x="7097" y="3036"/>
                  <a:pt x="7073" y="3048"/>
                  <a:pt x="7108" y="3060"/>
                </a:cubicBezTo>
                <a:cubicBezTo>
                  <a:pt x="7100" y="3069"/>
                  <a:pt x="7092" y="3077"/>
                  <a:pt x="7075" y="3077"/>
                </a:cubicBezTo>
                <a:cubicBezTo>
                  <a:pt x="7071" y="3077"/>
                  <a:pt x="7068" y="3077"/>
                  <a:pt x="7063" y="3076"/>
                </a:cubicBezTo>
                <a:lnTo>
                  <a:pt x="7063" y="3076"/>
                </a:lnTo>
                <a:cubicBezTo>
                  <a:pt x="7091" y="3086"/>
                  <a:pt x="7025" y="3096"/>
                  <a:pt x="7025" y="3096"/>
                </a:cubicBezTo>
                <a:cubicBezTo>
                  <a:pt x="7025" y="3096"/>
                  <a:pt x="6966" y="3251"/>
                  <a:pt x="6954" y="3441"/>
                </a:cubicBezTo>
                <a:cubicBezTo>
                  <a:pt x="6930" y="3632"/>
                  <a:pt x="6989" y="3882"/>
                  <a:pt x="7180" y="3953"/>
                </a:cubicBezTo>
                <a:cubicBezTo>
                  <a:pt x="7204" y="3953"/>
                  <a:pt x="7228" y="3965"/>
                  <a:pt x="7263" y="3965"/>
                </a:cubicBezTo>
                <a:cubicBezTo>
                  <a:pt x="7275" y="3965"/>
                  <a:pt x="7228" y="3977"/>
                  <a:pt x="7251" y="3977"/>
                </a:cubicBezTo>
                <a:cubicBezTo>
                  <a:pt x="7275" y="3965"/>
                  <a:pt x="7335" y="3977"/>
                  <a:pt x="7382" y="3953"/>
                </a:cubicBezTo>
                <a:lnTo>
                  <a:pt x="7347" y="3953"/>
                </a:lnTo>
                <a:cubicBezTo>
                  <a:pt x="7347" y="3953"/>
                  <a:pt x="7358" y="3941"/>
                  <a:pt x="7382" y="3941"/>
                </a:cubicBezTo>
                <a:cubicBezTo>
                  <a:pt x="7358" y="3929"/>
                  <a:pt x="7275" y="3929"/>
                  <a:pt x="7311" y="3917"/>
                </a:cubicBezTo>
                <a:cubicBezTo>
                  <a:pt x="7311" y="3905"/>
                  <a:pt x="7358" y="3905"/>
                  <a:pt x="7370" y="3905"/>
                </a:cubicBezTo>
                <a:lnTo>
                  <a:pt x="7394" y="3894"/>
                </a:lnTo>
                <a:lnTo>
                  <a:pt x="7394" y="3894"/>
                </a:lnTo>
                <a:cubicBezTo>
                  <a:pt x="7385" y="3898"/>
                  <a:pt x="7388" y="3902"/>
                  <a:pt x="7394" y="3906"/>
                </a:cubicBezTo>
                <a:lnTo>
                  <a:pt x="7394" y="3906"/>
                </a:lnTo>
                <a:cubicBezTo>
                  <a:pt x="7394" y="3906"/>
                  <a:pt x="7394" y="3906"/>
                  <a:pt x="7394" y="3905"/>
                </a:cubicBezTo>
                <a:cubicBezTo>
                  <a:pt x="7394" y="3894"/>
                  <a:pt x="7430" y="3894"/>
                  <a:pt x="7442" y="3894"/>
                </a:cubicBezTo>
                <a:lnTo>
                  <a:pt x="7442" y="3882"/>
                </a:lnTo>
                <a:cubicBezTo>
                  <a:pt x="7458" y="3882"/>
                  <a:pt x="7452" y="3887"/>
                  <a:pt x="7454" y="3887"/>
                </a:cubicBezTo>
                <a:cubicBezTo>
                  <a:pt x="7455" y="3887"/>
                  <a:pt x="7458" y="3886"/>
                  <a:pt x="7466" y="3882"/>
                </a:cubicBezTo>
                <a:lnTo>
                  <a:pt x="7442" y="3870"/>
                </a:lnTo>
                <a:cubicBezTo>
                  <a:pt x="7513" y="3858"/>
                  <a:pt x="7406" y="3846"/>
                  <a:pt x="7478" y="3834"/>
                </a:cubicBezTo>
                <a:lnTo>
                  <a:pt x="7478" y="3834"/>
                </a:lnTo>
                <a:cubicBezTo>
                  <a:pt x="7482" y="3838"/>
                  <a:pt x="7485" y="3839"/>
                  <a:pt x="7490" y="3839"/>
                </a:cubicBezTo>
                <a:cubicBezTo>
                  <a:pt x="7499" y="3839"/>
                  <a:pt x="7509" y="3834"/>
                  <a:pt x="7525" y="3834"/>
                </a:cubicBezTo>
                <a:lnTo>
                  <a:pt x="7513" y="3810"/>
                </a:lnTo>
                <a:lnTo>
                  <a:pt x="7537" y="3810"/>
                </a:lnTo>
                <a:cubicBezTo>
                  <a:pt x="7549" y="3810"/>
                  <a:pt x="7513" y="3798"/>
                  <a:pt x="7513" y="3798"/>
                </a:cubicBezTo>
                <a:cubicBezTo>
                  <a:pt x="7537" y="3798"/>
                  <a:pt x="7513" y="3774"/>
                  <a:pt x="7561" y="3774"/>
                </a:cubicBezTo>
                <a:cubicBezTo>
                  <a:pt x="7597" y="3763"/>
                  <a:pt x="7501" y="3774"/>
                  <a:pt x="7525" y="3751"/>
                </a:cubicBezTo>
                <a:cubicBezTo>
                  <a:pt x="7561" y="3751"/>
                  <a:pt x="7537" y="3763"/>
                  <a:pt x="7561" y="3763"/>
                </a:cubicBezTo>
                <a:lnTo>
                  <a:pt x="7549" y="3739"/>
                </a:lnTo>
                <a:cubicBezTo>
                  <a:pt x="7573" y="3739"/>
                  <a:pt x="7597" y="3739"/>
                  <a:pt x="7597" y="3751"/>
                </a:cubicBezTo>
                <a:cubicBezTo>
                  <a:pt x="7632" y="3703"/>
                  <a:pt x="7787" y="3679"/>
                  <a:pt x="7751" y="3632"/>
                </a:cubicBezTo>
                <a:cubicBezTo>
                  <a:pt x="7787" y="3632"/>
                  <a:pt x="7775" y="3643"/>
                  <a:pt x="7799" y="3643"/>
                </a:cubicBezTo>
                <a:cubicBezTo>
                  <a:pt x="7751" y="3608"/>
                  <a:pt x="7870" y="3608"/>
                  <a:pt x="7870" y="3584"/>
                </a:cubicBezTo>
                <a:lnTo>
                  <a:pt x="7847" y="3572"/>
                </a:lnTo>
                <a:cubicBezTo>
                  <a:pt x="7930" y="3548"/>
                  <a:pt x="7882" y="3501"/>
                  <a:pt x="7930" y="3453"/>
                </a:cubicBezTo>
                <a:lnTo>
                  <a:pt x="7930" y="3453"/>
                </a:lnTo>
                <a:lnTo>
                  <a:pt x="7906" y="3465"/>
                </a:lnTo>
                <a:cubicBezTo>
                  <a:pt x="7882" y="3453"/>
                  <a:pt x="7882" y="3441"/>
                  <a:pt x="7870" y="3441"/>
                </a:cubicBezTo>
                <a:cubicBezTo>
                  <a:pt x="7873" y="3441"/>
                  <a:pt x="7877" y="3441"/>
                  <a:pt x="7883" y="3441"/>
                </a:cubicBezTo>
                <a:lnTo>
                  <a:pt x="7883" y="3441"/>
                </a:lnTo>
                <a:cubicBezTo>
                  <a:pt x="7954" y="3405"/>
                  <a:pt x="7954" y="3334"/>
                  <a:pt x="7990" y="3274"/>
                </a:cubicBezTo>
                <a:cubicBezTo>
                  <a:pt x="7978" y="3191"/>
                  <a:pt x="8061" y="3108"/>
                  <a:pt x="8049" y="3024"/>
                </a:cubicBezTo>
                <a:lnTo>
                  <a:pt x="8049" y="3024"/>
                </a:lnTo>
                <a:cubicBezTo>
                  <a:pt x="8049" y="3028"/>
                  <a:pt x="8044" y="3029"/>
                  <a:pt x="8037" y="3029"/>
                </a:cubicBezTo>
                <a:cubicBezTo>
                  <a:pt x="8020" y="3029"/>
                  <a:pt x="7993" y="3021"/>
                  <a:pt x="8001" y="3012"/>
                </a:cubicBezTo>
                <a:cubicBezTo>
                  <a:pt x="8120" y="3012"/>
                  <a:pt x="7990" y="2965"/>
                  <a:pt x="8073" y="2953"/>
                </a:cubicBezTo>
                <a:cubicBezTo>
                  <a:pt x="8049" y="2905"/>
                  <a:pt x="8156" y="2881"/>
                  <a:pt x="8085" y="2822"/>
                </a:cubicBezTo>
                <a:lnTo>
                  <a:pt x="8109" y="2822"/>
                </a:lnTo>
                <a:cubicBezTo>
                  <a:pt x="8132" y="2822"/>
                  <a:pt x="8109" y="2822"/>
                  <a:pt x="8109" y="2810"/>
                </a:cubicBezTo>
                <a:lnTo>
                  <a:pt x="8120" y="2810"/>
                </a:lnTo>
                <a:cubicBezTo>
                  <a:pt x="8132" y="2798"/>
                  <a:pt x="8097" y="2774"/>
                  <a:pt x="8120" y="2762"/>
                </a:cubicBezTo>
                <a:lnTo>
                  <a:pt x="8085" y="2762"/>
                </a:lnTo>
                <a:cubicBezTo>
                  <a:pt x="8085" y="2751"/>
                  <a:pt x="8109" y="2762"/>
                  <a:pt x="8097" y="2739"/>
                </a:cubicBezTo>
                <a:lnTo>
                  <a:pt x="8097" y="2739"/>
                </a:lnTo>
                <a:lnTo>
                  <a:pt x="8085" y="2727"/>
                </a:lnTo>
                <a:lnTo>
                  <a:pt x="8085" y="2727"/>
                </a:lnTo>
                <a:cubicBezTo>
                  <a:pt x="8093" y="2728"/>
                  <a:pt x="8100" y="2729"/>
                  <a:pt x="8104" y="2729"/>
                </a:cubicBezTo>
                <a:cubicBezTo>
                  <a:pt x="8132" y="2729"/>
                  <a:pt x="8100" y="2703"/>
                  <a:pt x="8120" y="2703"/>
                </a:cubicBezTo>
                <a:cubicBezTo>
                  <a:pt x="8109" y="2691"/>
                  <a:pt x="8097" y="2655"/>
                  <a:pt x="8109" y="2643"/>
                </a:cubicBezTo>
                <a:cubicBezTo>
                  <a:pt x="8144" y="2643"/>
                  <a:pt x="8144" y="2620"/>
                  <a:pt x="8168" y="2608"/>
                </a:cubicBezTo>
                <a:cubicBezTo>
                  <a:pt x="8168" y="2584"/>
                  <a:pt x="8168" y="2536"/>
                  <a:pt x="8192" y="2500"/>
                </a:cubicBezTo>
                <a:lnTo>
                  <a:pt x="8144" y="2500"/>
                </a:lnTo>
                <a:lnTo>
                  <a:pt x="8144" y="2489"/>
                </a:lnTo>
                <a:lnTo>
                  <a:pt x="8168" y="2489"/>
                </a:lnTo>
                <a:cubicBezTo>
                  <a:pt x="8175" y="2490"/>
                  <a:pt x="8180" y="2491"/>
                  <a:pt x="8183" y="2491"/>
                </a:cubicBezTo>
                <a:cubicBezTo>
                  <a:pt x="8201" y="2491"/>
                  <a:pt x="8161" y="2465"/>
                  <a:pt x="8192" y="2465"/>
                </a:cubicBezTo>
                <a:cubicBezTo>
                  <a:pt x="8181" y="2461"/>
                  <a:pt x="8176" y="2460"/>
                  <a:pt x="8174" y="2460"/>
                </a:cubicBezTo>
                <a:cubicBezTo>
                  <a:pt x="8168" y="2460"/>
                  <a:pt x="8180" y="2468"/>
                  <a:pt x="8180" y="2477"/>
                </a:cubicBezTo>
                <a:cubicBezTo>
                  <a:pt x="8156" y="2477"/>
                  <a:pt x="8120" y="2453"/>
                  <a:pt x="8144" y="2453"/>
                </a:cubicBezTo>
                <a:lnTo>
                  <a:pt x="8156" y="2453"/>
                </a:lnTo>
                <a:lnTo>
                  <a:pt x="8132" y="2441"/>
                </a:lnTo>
                <a:lnTo>
                  <a:pt x="8132" y="2441"/>
                </a:lnTo>
                <a:cubicBezTo>
                  <a:pt x="8168" y="2453"/>
                  <a:pt x="8180" y="2453"/>
                  <a:pt x="8216" y="2453"/>
                </a:cubicBezTo>
                <a:cubicBezTo>
                  <a:pt x="8216" y="2429"/>
                  <a:pt x="8168" y="2381"/>
                  <a:pt x="8192" y="2358"/>
                </a:cubicBezTo>
                <a:lnTo>
                  <a:pt x="8192" y="2358"/>
                </a:lnTo>
                <a:cubicBezTo>
                  <a:pt x="8197" y="2359"/>
                  <a:pt x="8201" y="2360"/>
                  <a:pt x="8204" y="2360"/>
                </a:cubicBezTo>
                <a:cubicBezTo>
                  <a:pt x="8214" y="2360"/>
                  <a:pt x="8209" y="2349"/>
                  <a:pt x="8221" y="2349"/>
                </a:cubicBezTo>
                <a:cubicBezTo>
                  <a:pt x="8227" y="2349"/>
                  <a:pt x="8236" y="2351"/>
                  <a:pt x="8251" y="2358"/>
                </a:cubicBezTo>
                <a:cubicBezTo>
                  <a:pt x="8228" y="2334"/>
                  <a:pt x="8192" y="2346"/>
                  <a:pt x="8156" y="2322"/>
                </a:cubicBezTo>
                <a:cubicBezTo>
                  <a:pt x="8156" y="2322"/>
                  <a:pt x="8144" y="2310"/>
                  <a:pt x="8168" y="2310"/>
                </a:cubicBezTo>
                <a:cubicBezTo>
                  <a:pt x="8180" y="2322"/>
                  <a:pt x="8204" y="2322"/>
                  <a:pt x="8204" y="2322"/>
                </a:cubicBezTo>
                <a:lnTo>
                  <a:pt x="8204" y="2310"/>
                </a:lnTo>
                <a:cubicBezTo>
                  <a:pt x="8216" y="2310"/>
                  <a:pt x="8228" y="2322"/>
                  <a:pt x="8228" y="2322"/>
                </a:cubicBezTo>
                <a:cubicBezTo>
                  <a:pt x="8192" y="2286"/>
                  <a:pt x="8275" y="2286"/>
                  <a:pt x="8251" y="2250"/>
                </a:cubicBezTo>
                <a:cubicBezTo>
                  <a:pt x="8246" y="2248"/>
                  <a:pt x="8243" y="2247"/>
                  <a:pt x="8240" y="2247"/>
                </a:cubicBezTo>
                <a:cubicBezTo>
                  <a:pt x="8234" y="2247"/>
                  <a:pt x="8234" y="2254"/>
                  <a:pt x="8227" y="2254"/>
                </a:cubicBezTo>
                <a:cubicBezTo>
                  <a:pt x="8224" y="2254"/>
                  <a:pt x="8221" y="2253"/>
                  <a:pt x="8216" y="2250"/>
                </a:cubicBezTo>
                <a:cubicBezTo>
                  <a:pt x="8180" y="2215"/>
                  <a:pt x="8263" y="2239"/>
                  <a:pt x="8240" y="2215"/>
                </a:cubicBezTo>
                <a:lnTo>
                  <a:pt x="8240" y="2215"/>
                </a:lnTo>
                <a:lnTo>
                  <a:pt x="8275" y="2227"/>
                </a:lnTo>
                <a:cubicBezTo>
                  <a:pt x="8251" y="2215"/>
                  <a:pt x="8228" y="2203"/>
                  <a:pt x="8251" y="2203"/>
                </a:cubicBezTo>
                <a:cubicBezTo>
                  <a:pt x="8287" y="2203"/>
                  <a:pt x="8275" y="2215"/>
                  <a:pt x="8299" y="2227"/>
                </a:cubicBezTo>
                <a:cubicBezTo>
                  <a:pt x="8299" y="2215"/>
                  <a:pt x="8299" y="2191"/>
                  <a:pt x="8263" y="2191"/>
                </a:cubicBezTo>
                <a:cubicBezTo>
                  <a:pt x="8257" y="2185"/>
                  <a:pt x="8263" y="2185"/>
                  <a:pt x="8272" y="2185"/>
                </a:cubicBezTo>
                <a:cubicBezTo>
                  <a:pt x="8281" y="2185"/>
                  <a:pt x="8293" y="2185"/>
                  <a:pt x="8299" y="2179"/>
                </a:cubicBezTo>
                <a:lnTo>
                  <a:pt x="8251" y="2179"/>
                </a:lnTo>
                <a:cubicBezTo>
                  <a:pt x="8275" y="2167"/>
                  <a:pt x="8287" y="2143"/>
                  <a:pt x="8299" y="2131"/>
                </a:cubicBezTo>
                <a:cubicBezTo>
                  <a:pt x="8299" y="2131"/>
                  <a:pt x="8311" y="2143"/>
                  <a:pt x="8323" y="2143"/>
                </a:cubicBezTo>
                <a:cubicBezTo>
                  <a:pt x="8304" y="2129"/>
                  <a:pt x="8306" y="2126"/>
                  <a:pt x="8314" y="2126"/>
                </a:cubicBezTo>
                <a:cubicBezTo>
                  <a:pt x="8321" y="2126"/>
                  <a:pt x="8333" y="2128"/>
                  <a:pt x="8342" y="2128"/>
                </a:cubicBezTo>
                <a:cubicBezTo>
                  <a:pt x="8351" y="2128"/>
                  <a:pt x="8359" y="2127"/>
                  <a:pt x="8359" y="2119"/>
                </a:cubicBezTo>
                <a:cubicBezTo>
                  <a:pt x="8359" y="2072"/>
                  <a:pt x="8335" y="1989"/>
                  <a:pt x="8359" y="1953"/>
                </a:cubicBezTo>
                <a:cubicBezTo>
                  <a:pt x="8311" y="1929"/>
                  <a:pt x="8323" y="1905"/>
                  <a:pt x="8311" y="1893"/>
                </a:cubicBezTo>
                <a:lnTo>
                  <a:pt x="8311" y="1893"/>
                </a:lnTo>
                <a:lnTo>
                  <a:pt x="8371" y="1917"/>
                </a:lnTo>
                <a:lnTo>
                  <a:pt x="8371" y="1917"/>
                </a:lnTo>
                <a:lnTo>
                  <a:pt x="8359" y="1893"/>
                </a:lnTo>
                <a:cubicBezTo>
                  <a:pt x="8374" y="1893"/>
                  <a:pt x="8380" y="1877"/>
                  <a:pt x="8392" y="1877"/>
                </a:cubicBezTo>
                <a:cubicBezTo>
                  <a:pt x="8398" y="1877"/>
                  <a:pt x="8406" y="1881"/>
                  <a:pt x="8418" y="1893"/>
                </a:cubicBezTo>
                <a:lnTo>
                  <a:pt x="8442" y="1858"/>
                </a:lnTo>
                <a:cubicBezTo>
                  <a:pt x="8442" y="1846"/>
                  <a:pt x="8394" y="1822"/>
                  <a:pt x="8406" y="1822"/>
                </a:cubicBezTo>
                <a:cubicBezTo>
                  <a:pt x="8430" y="1822"/>
                  <a:pt x="8418" y="1834"/>
                  <a:pt x="8442" y="1834"/>
                </a:cubicBezTo>
                <a:cubicBezTo>
                  <a:pt x="8498" y="1823"/>
                  <a:pt x="8353" y="1758"/>
                  <a:pt x="8376" y="1731"/>
                </a:cubicBezTo>
                <a:lnTo>
                  <a:pt x="8376" y="1731"/>
                </a:lnTo>
                <a:cubicBezTo>
                  <a:pt x="8371" y="1722"/>
                  <a:pt x="8371" y="1715"/>
                  <a:pt x="8371" y="1715"/>
                </a:cubicBezTo>
                <a:cubicBezTo>
                  <a:pt x="8353" y="1709"/>
                  <a:pt x="8345" y="1706"/>
                  <a:pt x="8344" y="1706"/>
                </a:cubicBezTo>
                <a:cubicBezTo>
                  <a:pt x="8339" y="1706"/>
                  <a:pt x="8385" y="1727"/>
                  <a:pt x="8359" y="1727"/>
                </a:cubicBezTo>
                <a:cubicBezTo>
                  <a:pt x="8311" y="1703"/>
                  <a:pt x="8335" y="1703"/>
                  <a:pt x="8299" y="1691"/>
                </a:cubicBezTo>
                <a:cubicBezTo>
                  <a:pt x="8311" y="1691"/>
                  <a:pt x="8287" y="1667"/>
                  <a:pt x="8287" y="1667"/>
                </a:cubicBezTo>
                <a:cubicBezTo>
                  <a:pt x="8323" y="1667"/>
                  <a:pt x="8311" y="1643"/>
                  <a:pt x="8347" y="1643"/>
                </a:cubicBezTo>
                <a:cubicBezTo>
                  <a:pt x="8335" y="1631"/>
                  <a:pt x="8287" y="1608"/>
                  <a:pt x="8287" y="1596"/>
                </a:cubicBezTo>
                <a:lnTo>
                  <a:pt x="8287" y="1596"/>
                </a:lnTo>
                <a:cubicBezTo>
                  <a:pt x="8321" y="1604"/>
                  <a:pt x="8331" y="1612"/>
                  <a:pt x="8338" y="1612"/>
                </a:cubicBezTo>
                <a:cubicBezTo>
                  <a:pt x="8341" y="1612"/>
                  <a:pt x="8343" y="1611"/>
                  <a:pt x="8347" y="1608"/>
                </a:cubicBezTo>
                <a:lnTo>
                  <a:pt x="8323" y="1596"/>
                </a:lnTo>
                <a:cubicBezTo>
                  <a:pt x="8323" y="1592"/>
                  <a:pt x="8324" y="1590"/>
                  <a:pt x="8326" y="1590"/>
                </a:cubicBezTo>
                <a:cubicBezTo>
                  <a:pt x="8331" y="1590"/>
                  <a:pt x="8339" y="1596"/>
                  <a:pt x="8347" y="1596"/>
                </a:cubicBezTo>
                <a:cubicBezTo>
                  <a:pt x="8359" y="1584"/>
                  <a:pt x="8311" y="1572"/>
                  <a:pt x="8335" y="1572"/>
                </a:cubicBezTo>
                <a:lnTo>
                  <a:pt x="8359" y="1584"/>
                </a:lnTo>
                <a:cubicBezTo>
                  <a:pt x="8359" y="1572"/>
                  <a:pt x="8359" y="1572"/>
                  <a:pt x="8371" y="1560"/>
                </a:cubicBezTo>
                <a:cubicBezTo>
                  <a:pt x="8382" y="1572"/>
                  <a:pt x="8382" y="1572"/>
                  <a:pt x="8382" y="1572"/>
                </a:cubicBezTo>
                <a:cubicBezTo>
                  <a:pt x="8389" y="1574"/>
                  <a:pt x="8394" y="1574"/>
                  <a:pt x="8396" y="1574"/>
                </a:cubicBezTo>
                <a:cubicBezTo>
                  <a:pt x="8411" y="1574"/>
                  <a:pt x="8360" y="1548"/>
                  <a:pt x="8371" y="1548"/>
                </a:cubicBezTo>
                <a:cubicBezTo>
                  <a:pt x="8359" y="1548"/>
                  <a:pt x="8347" y="1548"/>
                  <a:pt x="8311" y="1536"/>
                </a:cubicBezTo>
                <a:cubicBezTo>
                  <a:pt x="8321" y="1536"/>
                  <a:pt x="8296" y="1510"/>
                  <a:pt x="8312" y="1510"/>
                </a:cubicBezTo>
                <a:cubicBezTo>
                  <a:pt x="8314" y="1510"/>
                  <a:pt x="8317" y="1510"/>
                  <a:pt x="8322" y="1512"/>
                </a:cubicBezTo>
                <a:lnTo>
                  <a:pt x="8322" y="1512"/>
                </a:lnTo>
                <a:cubicBezTo>
                  <a:pt x="8321" y="1509"/>
                  <a:pt x="8324" y="1506"/>
                  <a:pt x="8333" y="1501"/>
                </a:cubicBezTo>
                <a:lnTo>
                  <a:pt x="8333" y="1501"/>
                </a:lnTo>
                <a:cubicBezTo>
                  <a:pt x="8336" y="1504"/>
                  <a:pt x="8340" y="1508"/>
                  <a:pt x="8347" y="1512"/>
                </a:cubicBezTo>
                <a:cubicBezTo>
                  <a:pt x="8335" y="1500"/>
                  <a:pt x="8335" y="1500"/>
                  <a:pt x="8335" y="1500"/>
                </a:cubicBezTo>
                <a:lnTo>
                  <a:pt x="8335" y="1500"/>
                </a:lnTo>
                <a:cubicBezTo>
                  <a:pt x="8334" y="1501"/>
                  <a:pt x="8334" y="1501"/>
                  <a:pt x="8333" y="1501"/>
                </a:cubicBezTo>
                <a:lnTo>
                  <a:pt x="8333" y="1501"/>
                </a:lnTo>
                <a:cubicBezTo>
                  <a:pt x="8324" y="1488"/>
                  <a:pt x="8349" y="1486"/>
                  <a:pt x="8359" y="1477"/>
                </a:cubicBezTo>
                <a:cubicBezTo>
                  <a:pt x="8347" y="1465"/>
                  <a:pt x="8335" y="1453"/>
                  <a:pt x="8335" y="1453"/>
                </a:cubicBezTo>
                <a:cubicBezTo>
                  <a:pt x="8311" y="1453"/>
                  <a:pt x="8311" y="1441"/>
                  <a:pt x="8275" y="1429"/>
                </a:cubicBezTo>
                <a:lnTo>
                  <a:pt x="8275" y="1429"/>
                </a:lnTo>
                <a:cubicBezTo>
                  <a:pt x="8282" y="1430"/>
                  <a:pt x="8286" y="1431"/>
                  <a:pt x="8289" y="1431"/>
                </a:cubicBezTo>
                <a:cubicBezTo>
                  <a:pt x="8313" y="1431"/>
                  <a:pt x="8232" y="1393"/>
                  <a:pt x="8263" y="1393"/>
                </a:cubicBezTo>
                <a:cubicBezTo>
                  <a:pt x="8274" y="1393"/>
                  <a:pt x="8283" y="1396"/>
                  <a:pt x="8286" y="1399"/>
                </a:cubicBezTo>
                <a:lnTo>
                  <a:pt x="8286" y="1399"/>
                </a:lnTo>
                <a:cubicBezTo>
                  <a:pt x="8287" y="1397"/>
                  <a:pt x="8289" y="1397"/>
                  <a:pt x="8292" y="1397"/>
                </a:cubicBezTo>
                <a:cubicBezTo>
                  <a:pt x="8303" y="1397"/>
                  <a:pt x="8327" y="1408"/>
                  <a:pt x="8328" y="1408"/>
                </a:cubicBezTo>
                <a:cubicBezTo>
                  <a:pt x="8328" y="1408"/>
                  <a:pt x="8326" y="1407"/>
                  <a:pt x="8323" y="1405"/>
                </a:cubicBezTo>
                <a:cubicBezTo>
                  <a:pt x="8311" y="1381"/>
                  <a:pt x="8275" y="1381"/>
                  <a:pt x="8299" y="1369"/>
                </a:cubicBezTo>
                <a:lnTo>
                  <a:pt x="8299" y="1369"/>
                </a:lnTo>
                <a:cubicBezTo>
                  <a:pt x="8299" y="1369"/>
                  <a:pt x="8299" y="1381"/>
                  <a:pt x="8299" y="1381"/>
                </a:cubicBezTo>
                <a:cubicBezTo>
                  <a:pt x="8315" y="1373"/>
                  <a:pt x="8309" y="1359"/>
                  <a:pt x="8323" y="1359"/>
                </a:cubicBezTo>
                <a:cubicBezTo>
                  <a:pt x="8330" y="1359"/>
                  <a:pt x="8340" y="1362"/>
                  <a:pt x="8359" y="1369"/>
                </a:cubicBezTo>
                <a:cubicBezTo>
                  <a:pt x="8371" y="1381"/>
                  <a:pt x="8394" y="1381"/>
                  <a:pt x="8382" y="1381"/>
                </a:cubicBezTo>
                <a:lnTo>
                  <a:pt x="8371" y="1381"/>
                </a:lnTo>
                <a:cubicBezTo>
                  <a:pt x="8381" y="1392"/>
                  <a:pt x="8385" y="1395"/>
                  <a:pt x="8387" y="1395"/>
                </a:cubicBezTo>
                <a:cubicBezTo>
                  <a:pt x="8391" y="1395"/>
                  <a:pt x="8388" y="1386"/>
                  <a:pt x="8397" y="1386"/>
                </a:cubicBezTo>
                <a:cubicBezTo>
                  <a:pt x="8399" y="1386"/>
                  <a:pt x="8401" y="1387"/>
                  <a:pt x="8404" y="1387"/>
                </a:cubicBezTo>
                <a:lnTo>
                  <a:pt x="8404" y="1387"/>
                </a:lnTo>
                <a:cubicBezTo>
                  <a:pt x="8386" y="1378"/>
                  <a:pt x="8396" y="1369"/>
                  <a:pt x="8406" y="1369"/>
                </a:cubicBezTo>
                <a:lnTo>
                  <a:pt x="8371" y="1357"/>
                </a:lnTo>
                <a:cubicBezTo>
                  <a:pt x="8344" y="1337"/>
                  <a:pt x="8338" y="1330"/>
                  <a:pt x="8343" y="1330"/>
                </a:cubicBezTo>
                <a:cubicBezTo>
                  <a:pt x="8353" y="1330"/>
                  <a:pt x="8413" y="1361"/>
                  <a:pt x="8428" y="1361"/>
                </a:cubicBezTo>
                <a:cubicBezTo>
                  <a:pt x="8430" y="1361"/>
                  <a:pt x="8431" y="1360"/>
                  <a:pt x="8430" y="1357"/>
                </a:cubicBezTo>
                <a:cubicBezTo>
                  <a:pt x="8426" y="1349"/>
                  <a:pt x="8423" y="1346"/>
                  <a:pt x="8421" y="1346"/>
                </a:cubicBezTo>
                <a:cubicBezTo>
                  <a:pt x="8418" y="1346"/>
                  <a:pt x="8416" y="1349"/>
                  <a:pt x="8413" y="1349"/>
                </a:cubicBezTo>
                <a:cubicBezTo>
                  <a:pt x="8411" y="1349"/>
                  <a:pt x="8409" y="1348"/>
                  <a:pt x="8406" y="1346"/>
                </a:cubicBezTo>
                <a:cubicBezTo>
                  <a:pt x="8418" y="1334"/>
                  <a:pt x="8442" y="1346"/>
                  <a:pt x="8430" y="1322"/>
                </a:cubicBezTo>
                <a:cubicBezTo>
                  <a:pt x="8444" y="1322"/>
                  <a:pt x="8458" y="1326"/>
                  <a:pt x="8475" y="1332"/>
                </a:cubicBezTo>
                <a:lnTo>
                  <a:pt x="8475" y="1332"/>
                </a:lnTo>
                <a:lnTo>
                  <a:pt x="8442" y="1310"/>
                </a:lnTo>
                <a:cubicBezTo>
                  <a:pt x="8454" y="1298"/>
                  <a:pt x="8442" y="1274"/>
                  <a:pt x="8454" y="1274"/>
                </a:cubicBezTo>
                <a:cubicBezTo>
                  <a:pt x="8454" y="1274"/>
                  <a:pt x="8442" y="1274"/>
                  <a:pt x="8430" y="1262"/>
                </a:cubicBezTo>
                <a:cubicBezTo>
                  <a:pt x="8430" y="1238"/>
                  <a:pt x="8394" y="1227"/>
                  <a:pt x="8406" y="1215"/>
                </a:cubicBezTo>
                <a:lnTo>
                  <a:pt x="8406" y="1215"/>
                </a:lnTo>
                <a:cubicBezTo>
                  <a:pt x="8442" y="1227"/>
                  <a:pt x="8430" y="1238"/>
                  <a:pt x="8430" y="1238"/>
                </a:cubicBezTo>
                <a:cubicBezTo>
                  <a:pt x="8466" y="1238"/>
                  <a:pt x="8442" y="1227"/>
                  <a:pt x="8454" y="1227"/>
                </a:cubicBezTo>
                <a:cubicBezTo>
                  <a:pt x="8490" y="1238"/>
                  <a:pt x="8454" y="1227"/>
                  <a:pt x="8478" y="1250"/>
                </a:cubicBezTo>
                <a:lnTo>
                  <a:pt x="8478" y="1227"/>
                </a:lnTo>
                <a:lnTo>
                  <a:pt x="8490" y="1227"/>
                </a:lnTo>
                <a:cubicBezTo>
                  <a:pt x="8430" y="1203"/>
                  <a:pt x="8490" y="1215"/>
                  <a:pt x="8490" y="1203"/>
                </a:cubicBezTo>
                <a:cubicBezTo>
                  <a:pt x="8501" y="1179"/>
                  <a:pt x="8430" y="1143"/>
                  <a:pt x="8394" y="1107"/>
                </a:cubicBezTo>
                <a:cubicBezTo>
                  <a:pt x="8418" y="1107"/>
                  <a:pt x="8430" y="1119"/>
                  <a:pt x="8442" y="1119"/>
                </a:cubicBezTo>
                <a:cubicBezTo>
                  <a:pt x="8418" y="1119"/>
                  <a:pt x="8430" y="1131"/>
                  <a:pt x="8442" y="1131"/>
                </a:cubicBezTo>
                <a:cubicBezTo>
                  <a:pt x="8442" y="1129"/>
                  <a:pt x="8444" y="1128"/>
                  <a:pt x="8448" y="1128"/>
                </a:cubicBezTo>
                <a:cubicBezTo>
                  <a:pt x="8463" y="1128"/>
                  <a:pt x="8506" y="1145"/>
                  <a:pt x="8525" y="1155"/>
                </a:cubicBezTo>
                <a:cubicBezTo>
                  <a:pt x="8513" y="1131"/>
                  <a:pt x="8490" y="1143"/>
                  <a:pt x="8478" y="1131"/>
                </a:cubicBezTo>
                <a:lnTo>
                  <a:pt x="8490" y="1119"/>
                </a:lnTo>
                <a:cubicBezTo>
                  <a:pt x="8466" y="1107"/>
                  <a:pt x="8454" y="1107"/>
                  <a:pt x="8442" y="1084"/>
                </a:cubicBezTo>
                <a:cubicBezTo>
                  <a:pt x="8442" y="1084"/>
                  <a:pt x="8442" y="1072"/>
                  <a:pt x="8454" y="1072"/>
                </a:cubicBezTo>
                <a:cubicBezTo>
                  <a:pt x="8466" y="1072"/>
                  <a:pt x="8490" y="1084"/>
                  <a:pt x="8490" y="1096"/>
                </a:cubicBezTo>
                <a:cubicBezTo>
                  <a:pt x="8501" y="1096"/>
                  <a:pt x="8501" y="1084"/>
                  <a:pt x="8478" y="1072"/>
                </a:cubicBezTo>
                <a:cubicBezTo>
                  <a:pt x="8454" y="1072"/>
                  <a:pt x="8466" y="1036"/>
                  <a:pt x="8418" y="1024"/>
                </a:cubicBezTo>
                <a:lnTo>
                  <a:pt x="8454" y="1024"/>
                </a:lnTo>
                <a:cubicBezTo>
                  <a:pt x="8462" y="1024"/>
                  <a:pt x="8464" y="1019"/>
                  <a:pt x="8472" y="1019"/>
                </a:cubicBezTo>
                <a:cubicBezTo>
                  <a:pt x="8476" y="1019"/>
                  <a:pt x="8482" y="1020"/>
                  <a:pt x="8490" y="1024"/>
                </a:cubicBezTo>
                <a:cubicBezTo>
                  <a:pt x="8481" y="1016"/>
                  <a:pt x="8485" y="1007"/>
                  <a:pt x="8496" y="1007"/>
                </a:cubicBezTo>
                <a:cubicBezTo>
                  <a:pt x="8500" y="1007"/>
                  <a:pt x="8506" y="1009"/>
                  <a:pt x="8513" y="1012"/>
                </a:cubicBezTo>
                <a:cubicBezTo>
                  <a:pt x="8501" y="1000"/>
                  <a:pt x="8490" y="1000"/>
                  <a:pt x="8478" y="988"/>
                </a:cubicBezTo>
                <a:lnTo>
                  <a:pt x="8490" y="976"/>
                </a:lnTo>
                <a:cubicBezTo>
                  <a:pt x="8501" y="982"/>
                  <a:pt x="8522" y="991"/>
                  <a:pt x="8540" y="1000"/>
                </a:cubicBezTo>
                <a:cubicBezTo>
                  <a:pt x="8528" y="991"/>
                  <a:pt x="8519" y="982"/>
                  <a:pt x="8525" y="976"/>
                </a:cubicBezTo>
                <a:lnTo>
                  <a:pt x="8525" y="976"/>
                </a:lnTo>
                <a:cubicBezTo>
                  <a:pt x="8561" y="1012"/>
                  <a:pt x="8561" y="988"/>
                  <a:pt x="8609" y="1024"/>
                </a:cubicBezTo>
                <a:cubicBezTo>
                  <a:pt x="8632" y="1024"/>
                  <a:pt x="8644" y="1012"/>
                  <a:pt x="8632" y="1000"/>
                </a:cubicBezTo>
                <a:cubicBezTo>
                  <a:pt x="8621" y="988"/>
                  <a:pt x="8618" y="988"/>
                  <a:pt x="8613" y="988"/>
                </a:cubicBezTo>
                <a:cubicBezTo>
                  <a:pt x="8609" y="988"/>
                  <a:pt x="8603" y="988"/>
                  <a:pt x="8585" y="976"/>
                </a:cubicBezTo>
                <a:cubicBezTo>
                  <a:pt x="8585" y="953"/>
                  <a:pt x="8490" y="893"/>
                  <a:pt x="8513" y="893"/>
                </a:cubicBezTo>
                <a:lnTo>
                  <a:pt x="8501" y="881"/>
                </a:lnTo>
                <a:cubicBezTo>
                  <a:pt x="8490" y="869"/>
                  <a:pt x="8501" y="869"/>
                  <a:pt x="8478" y="846"/>
                </a:cubicBezTo>
                <a:lnTo>
                  <a:pt x="8478" y="846"/>
                </a:lnTo>
                <a:cubicBezTo>
                  <a:pt x="8503" y="862"/>
                  <a:pt x="8546" y="879"/>
                  <a:pt x="8573" y="879"/>
                </a:cubicBezTo>
                <a:cubicBezTo>
                  <a:pt x="8585" y="879"/>
                  <a:pt x="8593" y="876"/>
                  <a:pt x="8597" y="869"/>
                </a:cubicBezTo>
                <a:cubicBezTo>
                  <a:pt x="8573" y="857"/>
                  <a:pt x="8549" y="857"/>
                  <a:pt x="8513" y="834"/>
                </a:cubicBezTo>
                <a:lnTo>
                  <a:pt x="8513" y="822"/>
                </a:lnTo>
                <a:cubicBezTo>
                  <a:pt x="8525" y="822"/>
                  <a:pt x="8525" y="834"/>
                  <a:pt x="8525" y="834"/>
                </a:cubicBezTo>
                <a:cubicBezTo>
                  <a:pt x="8525" y="827"/>
                  <a:pt x="8532" y="825"/>
                  <a:pt x="8539" y="825"/>
                </a:cubicBezTo>
                <a:cubicBezTo>
                  <a:pt x="8547" y="825"/>
                  <a:pt x="8557" y="827"/>
                  <a:pt x="8562" y="827"/>
                </a:cubicBezTo>
                <a:cubicBezTo>
                  <a:pt x="8568" y="827"/>
                  <a:pt x="8568" y="824"/>
                  <a:pt x="8549" y="810"/>
                </a:cubicBezTo>
                <a:lnTo>
                  <a:pt x="8549" y="810"/>
                </a:lnTo>
                <a:lnTo>
                  <a:pt x="8585" y="822"/>
                </a:lnTo>
                <a:cubicBezTo>
                  <a:pt x="8573" y="810"/>
                  <a:pt x="8573" y="798"/>
                  <a:pt x="8561" y="786"/>
                </a:cubicBezTo>
                <a:cubicBezTo>
                  <a:pt x="8555" y="774"/>
                  <a:pt x="8558" y="771"/>
                  <a:pt x="8565" y="771"/>
                </a:cubicBezTo>
                <a:cubicBezTo>
                  <a:pt x="8573" y="771"/>
                  <a:pt x="8585" y="774"/>
                  <a:pt x="8597" y="774"/>
                </a:cubicBezTo>
                <a:cubicBezTo>
                  <a:pt x="8585" y="774"/>
                  <a:pt x="8537" y="750"/>
                  <a:pt x="8537" y="738"/>
                </a:cubicBezTo>
                <a:lnTo>
                  <a:pt x="8537" y="738"/>
                </a:lnTo>
                <a:cubicBezTo>
                  <a:pt x="8563" y="751"/>
                  <a:pt x="8574" y="755"/>
                  <a:pt x="8581" y="755"/>
                </a:cubicBezTo>
                <a:cubicBezTo>
                  <a:pt x="8590" y="755"/>
                  <a:pt x="8588" y="748"/>
                  <a:pt x="8597" y="748"/>
                </a:cubicBezTo>
                <a:cubicBezTo>
                  <a:pt x="8599" y="748"/>
                  <a:pt x="8603" y="748"/>
                  <a:pt x="8609" y="750"/>
                </a:cubicBezTo>
                <a:cubicBezTo>
                  <a:pt x="8609" y="750"/>
                  <a:pt x="8623" y="750"/>
                  <a:pt x="8618" y="745"/>
                </a:cubicBezTo>
                <a:lnTo>
                  <a:pt x="8618" y="745"/>
                </a:lnTo>
                <a:lnTo>
                  <a:pt x="8644" y="762"/>
                </a:lnTo>
                <a:cubicBezTo>
                  <a:pt x="8597" y="726"/>
                  <a:pt x="8609" y="715"/>
                  <a:pt x="8597" y="703"/>
                </a:cubicBezTo>
                <a:lnTo>
                  <a:pt x="8597" y="703"/>
                </a:lnTo>
                <a:cubicBezTo>
                  <a:pt x="8620" y="716"/>
                  <a:pt x="8631" y="720"/>
                  <a:pt x="8637" y="720"/>
                </a:cubicBezTo>
                <a:cubicBezTo>
                  <a:pt x="8646" y="720"/>
                  <a:pt x="8640" y="709"/>
                  <a:pt x="8647" y="709"/>
                </a:cubicBezTo>
                <a:cubicBezTo>
                  <a:pt x="8650" y="709"/>
                  <a:pt x="8656" y="712"/>
                  <a:pt x="8668" y="719"/>
                </a:cubicBezTo>
                <a:lnTo>
                  <a:pt x="8668" y="719"/>
                </a:lnTo>
                <a:cubicBezTo>
                  <a:pt x="8628" y="691"/>
                  <a:pt x="8664" y="688"/>
                  <a:pt x="8621" y="655"/>
                </a:cubicBezTo>
                <a:cubicBezTo>
                  <a:pt x="8632" y="655"/>
                  <a:pt x="8668" y="679"/>
                  <a:pt x="8692" y="691"/>
                </a:cubicBezTo>
                <a:lnTo>
                  <a:pt x="8680" y="679"/>
                </a:lnTo>
                <a:lnTo>
                  <a:pt x="8680" y="679"/>
                </a:lnTo>
                <a:cubicBezTo>
                  <a:pt x="8685" y="681"/>
                  <a:pt x="8690" y="682"/>
                  <a:pt x="8694" y="682"/>
                </a:cubicBezTo>
                <a:cubicBezTo>
                  <a:pt x="8705" y="682"/>
                  <a:pt x="8714" y="675"/>
                  <a:pt x="8726" y="675"/>
                </a:cubicBezTo>
                <a:cubicBezTo>
                  <a:pt x="8730" y="675"/>
                  <a:pt x="8735" y="676"/>
                  <a:pt x="8740" y="679"/>
                </a:cubicBezTo>
                <a:lnTo>
                  <a:pt x="8692" y="631"/>
                </a:lnTo>
                <a:lnTo>
                  <a:pt x="8716" y="643"/>
                </a:lnTo>
                <a:cubicBezTo>
                  <a:pt x="8704" y="631"/>
                  <a:pt x="8704" y="631"/>
                  <a:pt x="8692" y="619"/>
                </a:cubicBezTo>
                <a:cubicBezTo>
                  <a:pt x="8644" y="584"/>
                  <a:pt x="8680" y="595"/>
                  <a:pt x="8668" y="572"/>
                </a:cubicBezTo>
                <a:lnTo>
                  <a:pt x="8668" y="572"/>
                </a:lnTo>
                <a:cubicBezTo>
                  <a:pt x="8680" y="584"/>
                  <a:pt x="8692" y="584"/>
                  <a:pt x="8692" y="595"/>
                </a:cubicBezTo>
                <a:cubicBezTo>
                  <a:pt x="8704" y="595"/>
                  <a:pt x="8728" y="607"/>
                  <a:pt x="8740" y="619"/>
                </a:cubicBezTo>
                <a:cubicBezTo>
                  <a:pt x="8728" y="607"/>
                  <a:pt x="8668" y="548"/>
                  <a:pt x="8632" y="536"/>
                </a:cubicBezTo>
                <a:cubicBezTo>
                  <a:pt x="8609" y="524"/>
                  <a:pt x="8609" y="512"/>
                  <a:pt x="8621" y="512"/>
                </a:cubicBezTo>
                <a:lnTo>
                  <a:pt x="8656" y="536"/>
                </a:lnTo>
                <a:lnTo>
                  <a:pt x="8656" y="536"/>
                </a:lnTo>
                <a:lnTo>
                  <a:pt x="8621" y="500"/>
                </a:lnTo>
                <a:cubicBezTo>
                  <a:pt x="8621" y="498"/>
                  <a:pt x="8622" y="497"/>
                  <a:pt x="8623" y="497"/>
                </a:cubicBezTo>
                <a:cubicBezTo>
                  <a:pt x="8628" y="497"/>
                  <a:pt x="8639" y="504"/>
                  <a:pt x="8647" y="504"/>
                </a:cubicBezTo>
                <a:cubicBezTo>
                  <a:pt x="8651" y="504"/>
                  <a:pt x="8654" y="503"/>
                  <a:pt x="8656" y="500"/>
                </a:cubicBezTo>
                <a:cubicBezTo>
                  <a:pt x="8656" y="511"/>
                  <a:pt x="8715" y="561"/>
                  <a:pt x="8735" y="561"/>
                </a:cubicBezTo>
                <a:cubicBezTo>
                  <a:pt x="8737" y="561"/>
                  <a:pt x="8739" y="561"/>
                  <a:pt x="8740" y="560"/>
                </a:cubicBezTo>
                <a:cubicBezTo>
                  <a:pt x="8740" y="572"/>
                  <a:pt x="8763" y="595"/>
                  <a:pt x="8763" y="607"/>
                </a:cubicBezTo>
                <a:cubicBezTo>
                  <a:pt x="8767" y="604"/>
                  <a:pt x="8769" y="602"/>
                  <a:pt x="8771" y="602"/>
                </a:cubicBezTo>
                <a:cubicBezTo>
                  <a:pt x="8776" y="602"/>
                  <a:pt x="8779" y="611"/>
                  <a:pt x="8787" y="619"/>
                </a:cubicBezTo>
                <a:cubicBezTo>
                  <a:pt x="8787" y="595"/>
                  <a:pt x="8763" y="595"/>
                  <a:pt x="8775" y="584"/>
                </a:cubicBezTo>
                <a:cubicBezTo>
                  <a:pt x="8775" y="584"/>
                  <a:pt x="8747" y="546"/>
                  <a:pt x="8758" y="546"/>
                </a:cubicBezTo>
                <a:cubicBezTo>
                  <a:pt x="8759" y="546"/>
                  <a:pt x="8761" y="547"/>
                  <a:pt x="8763" y="548"/>
                </a:cubicBezTo>
                <a:cubicBezTo>
                  <a:pt x="8692" y="512"/>
                  <a:pt x="8728" y="500"/>
                  <a:pt x="8692" y="476"/>
                </a:cubicBezTo>
                <a:cubicBezTo>
                  <a:pt x="8686" y="470"/>
                  <a:pt x="8683" y="468"/>
                  <a:pt x="8685" y="468"/>
                </a:cubicBezTo>
                <a:lnTo>
                  <a:pt x="8685" y="468"/>
                </a:lnTo>
                <a:cubicBezTo>
                  <a:pt x="8686" y="468"/>
                  <a:pt x="8692" y="470"/>
                  <a:pt x="8704" y="476"/>
                </a:cubicBezTo>
                <a:cubicBezTo>
                  <a:pt x="8717" y="489"/>
                  <a:pt x="8730" y="495"/>
                  <a:pt x="8743" y="500"/>
                </a:cubicBezTo>
                <a:lnTo>
                  <a:pt x="8743" y="500"/>
                </a:lnTo>
                <a:cubicBezTo>
                  <a:pt x="8737" y="496"/>
                  <a:pt x="8732" y="492"/>
                  <a:pt x="8728" y="488"/>
                </a:cubicBezTo>
                <a:cubicBezTo>
                  <a:pt x="8728" y="486"/>
                  <a:pt x="8729" y="485"/>
                  <a:pt x="8730" y="485"/>
                </a:cubicBezTo>
                <a:cubicBezTo>
                  <a:pt x="8737" y="485"/>
                  <a:pt x="8756" y="500"/>
                  <a:pt x="8775" y="500"/>
                </a:cubicBezTo>
                <a:lnTo>
                  <a:pt x="8775" y="512"/>
                </a:lnTo>
                <a:lnTo>
                  <a:pt x="8799" y="512"/>
                </a:lnTo>
                <a:cubicBezTo>
                  <a:pt x="8788" y="501"/>
                  <a:pt x="8766" y="500"/>
                  <a:pt x="8764" y="480"/>
                </a:cubicBezTo>
                <a:lnTo>
                  <a:pt x="8764" y="480"/>
                </a:lnTo>
                <a:cubicBezTo>
                  <a:pt x="8764" y="479"/>
                  <a:pt x="8765" y="473"/>
                  <a:pt x="8769" y="473"/>
                </a:cubicBezTo>
                <a:cubicBezTo>
                  <a:pt x="8771" y="473"/>
                  <a:pt x="8773" y="474"/>
                  <a:pt x="8775" y="476"/>
                </a:cubicBezTo>
                <a:cubicBezTo>
                  <a:pt x="8799" y="500"/>
                  <a:pt x="8835" y="524"/>
                  <a:pt x="8835" y="536"/>
                </a:cubicBezTo>
                <a:cubicBezTo>
                  <a:pt x="8835" y="536"/>
                  <a:pt x="8847" y="512"/>
                  <a:pt x="8811" y="488"/>
                </a:cubicBezTo>
                <a:cubicBezTo>
                  <a:pt x="8799" y="476"/>
                  <a:pt x="8763" y="465"/>
                  <a:pt x="8763" y="453"/>
                </a:cubicBezTo>
                <a:lnTo>
                  <a:pt x="8775" y="453"/>
                </a:lnTo>
                <a:lnTo>
                  <a:pt x="8752" y="429"/>
                </a:lnTo>
                <a:lnTo>
                  <a:pt x="8752" y="429"/>
                </a:lnTo>
                <a:lnTo>
                  <a:pt x="8775" y="441"/>
                </a:lnTo>
                <a:cubicBezTo>
                  <a:pt x="8763" y="429"/>
                  <a:pt x="8752" y="417"/>
                  <a:pt x="8763" y="417"/>
                </a:cubicBezTo>
                <a:cubicBezTo>
                  <a:pt x="8775" y="429"/>
                  <a:pt x="8775" y="429"/>
                  <a:pt x="8787" y="441"/>
                </a:cubicBezTo>
                <a:cubicBezTo>
                  <a:pt x="8799" y="429"/>
                  <a:pt x="8775" y="417"/>
                  <a:pt x="8763" y="405"/>
                </a:cubicBezTo>
                <a:cubicBezTo>
                  <a:pt x="8763" y="402"/>
                  <a:pt x="8764" y="400"/>
                  <a:pt x="8766" y="400"/>
                </a:cubicBezTo>
                <a:cubicBezTo>
                  <a:pt x="8771" y="400"/>
                  <a:pt x="8782" y="408"/>
                  <a:pt x="8799" y="417"/>
                </a:cubicBezTo>
                <a:cubicBezTo>
                  <a:pt x="8811" y="417"/>
                  <a:pt x="8811" y="405"/>
                  <a:pt x="8835" y="405"/>
                </a:cubicBezTo>
                <a:cubicBezTo>
                  <a:pt x="8835" y="393"/>
                  <a:pt x="8823" y="405"/>
                  <a:pt x="8811" y="381"/>
                </a:cubicBezTo>
                <a:lnTo>
                  <a:pt x="8811" y="381"/>
                </a:lnTo>
                <a:cubicBezTo>
                  <a:pt x="8830" y="394"/>
                  <a:pt x="8843" y="399"/>
                  <a:pt x="8851" y="399"/>
                </a:cubicBezTo>
                <a:cubicBezTo>
                  <a:pt x="8872" y="399"/>
                  <a:pt x="8862" y="363"/>
                  <a:pt x="8871" y="345"/>
                </a:cubicBezTo>
                <a:cubicBezTo>
                  <a:pt x="8811" y="310"/>
                  <a:pt x="8859" y="345"/>
                  <a:pt x="8823" y="298"/>
                </a:cubicBezTo>
                <a:lnTo>
                  <a:pt x="8823" y="298"/>
                </a:lnTo>
                <a:cubicBezTo>
                  <a:pt x="8835" y="310"/>
                  <a:pt x="8871" y="322"/>
                  <a:pt x="8871" y="345"/>
                </a:cubicBezTo>
                <a:lnTo>
                  <a:pt x="8882" y="334"/>
                </a:lnTo>
                <a:cubicBezTo>
                  <a:pt x="8906" y="345"/>
                  <a:pt x="8882" y="357"/>
                  <a:pt x="8930" y="393"/>
                </a:cubicBezTo>
                <a:cubicBezTo>
                  <a:pt x="8941" y="382"/>
                  <a:pt x="8893" y="332"/>
                  <a:pt x="8911" y="332"/>
                </a:cubicBezTo>
                <a:cubicBezTo>
                  <a:pt x="8913" y="332"/>
                  <a:pt x="8915" y="332"/>
                  <a:pt x="8918" y="334"/>
                </a:cubicBezTo>
                <a:cubicBezTo>
                  <a:pt x="8927" y="342"/>
                  <a:pt x="8931" y="345"/>
                  <a:pt x="8932" y="345"/>
                </a:cubicBezTo>
                <a:cubicBezTo>
                  <a:pt x="8935" y="345"/>
                  <a:pt x="8928" y="334"/>
                  <a:pt x="8933" y="334"/>
                </a:cubicBezTo>
                <a:cubicBezTo>
                  <a:pt x="8935" y="334"/>
                  <a:pt x="8938" y="335"/>
                  <a:pt x="8943" y="338"/>
                </a:cubicBezTo>
                <a:lnTo>
                  <a:pt x="8943" y="338"/>
                </a:lnTo>
                <a:cubicBezTo>
                  <a:pt x="8930" y="325"/>
                  <a:pt x="8915" y="312"/>
                  <a:pt x="8906" y="298"/>
                </a:cubicBezTo>
                <a:cubicBezTo>
                  <a:pt x="8909" y="292"/>
                  <a:pt x="8912" y="290"/>
                  <a:pt x="8916" y="290"/>
                </a:cubicBezTo>
                <a:cubicBezTo>
                  <a:pt x="8929" y="290"/>
                  <a:pt x="8948" y="315"/>
                  <a:pt x="8966" y="334"/>
                </a:cubicBezTo>
                <a:cubicBezTo>
                  <a:pt x="8978" y="334"/>
                  <a:pt x="8978" y="322"/>
                  <a:pt x="8966" y="310"/>
                </a:cubicBezTo>
                <a:lnTo>
                  <a:pt x="8966" y="310"/>
                </a:lnTo>
                <a:cubicBezTo>
                  <a:pt x="8969" y="315"/>
                  <a:pt x="8968" y="318"/>
                  <a:pt x="8966" y="318"/>
                </a:cubicBezTo>
                <a:cubicBezTo>
                  <a:pt x="8958" y="318"/>
                  <a:pt x="8927" y="292"/>
                  <a:pt x="8918" y="274"/>
                </a:cubicBezTo>
                <a:lnTo>
                  <a:pt x="8918" y="274"/>
                </a:lnTo>
                <a:cubicBezTo>
                  <a:pt x="8927" y="283"/>
                  <a:pt x="8933" y="287"/>
                  <a:pt x="8935" y="287"/>
                </a:cubicBezTo>
                <a:cubicBezTo>
                  <a:pt x="8942" y="287"/>
                  <a:pt x="8927" y="256"/>
                  <a:pt x="8918" y="238"/>
                </a:cubicBezTo>
                <a:cubicBezTo>
                  <a:pt x="8906" y="234"/>
                  <a:pt x="8898" y="233"/>
                  <a:pt x="8893" y="233"/>
                </a:cubicBezTo>
                <a:cubicBezTo>
                  <a:pt x="8882" y="233"/>
                  <a:pt x="8882" y="238"/>
                  <a:pt x="8882" y="238"/>
                </a:cubicBezTo>
                <a:cubicBezTo>
                  <a:pt x="8882" y="217"/>
                  <a:pt x="8853" y="165"/>
                  <a:pt x="8866" y="165"/>
                </a:cubicBezTo>
                <a:cubicBezTo>
                  <a:pt x="8867" y="165"/>
                  <a:pt x="8868" y="166"/>
                  <a:pt x="8871" y="167"/>
                </a:cubicBezTo>
                <a:cubicBezTo>
                  <a:pt x="8882" y="183"/>
                  <a:pt x="8888" y="187"/>
                  <a:pt x="8890" y="187"/>
                </a:cubicBezTo>
                <a:cubicBezTo>
                  <a:pt x="8893" y="187"/>
                  <a:pt x="8893" y="183"/>
                  <a:pt x="8894" y="183"/>
                </a:cubicBezTo>
                <a:cubicBezTo>
                  <a:pt x="8896" y="183"/>
                  <a:pt x="8898" y="187"/>
                  <a:pt x="8906" y="203"/>
                </a:cubicBezTo>
                <a:cubicBezTo>
                  <a:pt x="8918" y="214"/>
                  <a:pt x="8906" y="214"/>
                  <a:pt x="8906" y="214"/>
                </a:cubicBezTo>
                <a:lnTo>
                  <a:pt x="8918" y="226"/>
                </a:lnTo>
                <a:cubicBezTo>
                  <a:pt x="8954" y="214"/>
                  <a:pt x="8882" y="167"/>
                  <a:pt x="8882" y="131"/>
                </a:cubicBezTo>
                <a:cubicBezTo>
                  <a:pt x="8884" y="130"/>
                  <a:pt x="8886" y="129"/>
                  <a:pt x="8888" y="129"/>
                </a:cubicBezTo>
                <a:cubicBezTo>
                  <a:pt x="8889" y="129"/>
                  <a:pt x="8891" y="129"/>
                  <a:pt x="8893" y="130"/>
                </a:cubicBezTo>
                <a:lnTo>
                  <a:pt x="8893" y="130"/>
                </a:lnTo>
                <a:cubicBezTo>
                  <a:pt x="8889" y="126"/>
                  <a:pt x="8886" y="122"/>
                  <a:pt x="8882" y="119"/>
                </a:cubicBezTo>
                <a:lnTo>
                  <a:pt x="8882" y="119"/>
                </a:lnTo>
                <a:cubicBezTo>
                  <a:pt x="8895" y="128"/>
                  <a:pt x="8902" y="132"/>
                  <a:pt x="8907" y="132"/>
                </a:cubicBezTo>
                <a:cubicBezTo>
                  <a:pt x="8919" y="132"/>
                  <a:pt x="8906" y="101"/>
                  <a:pt x="8906" y="84"/>
                </a:cubicBezTo>
                <a:cubicBezTo>
                  <a:pt x="8877" y="66"/>
                  <a:pt x="8871" y="66"/>
                  <a:pt x="8865" y="66"/>
                </a:cubicBezTo>
                <a:cubicBezTo>
                  <a:pt x="8859" y="66"/>
                  <a:pt x="8853" y="66"/>
                  <a:pt x="8823" y="48"/>
                </a:cubicBezTo>
                <a:lnTo>
                  <a:pt x="8823" y="48"/>
                </a:lnTo>
                <a:cubicBezTo>
                  <a:pt x="8833" y="68"/>
                  <a:pt x="8861" y="98"/>
                  <a:pt x="8846" y="98"/>
                </a:cubicBezTo>
                <a:cubicBezTo>
                  <a:pt x="8843" y="98"/>
                  <a:pt x="8840" y="97"/>
                  <a:pt x="8835" y="95"/>
                </a:cubicBezTo>
                <a:cubicBezTo>
                  <a:pt x="8835" y="72"/>
                  <a:pt x="8823" y="72"/>
                  <a:pt x="8811" y="72"/>
                </a:cubicBezTo>
                <a:cubicBezTo>
                  <a:pt x="8835" y="95"/>
                  <a:pt x="8811" y="84"/>
                  <a:pt x="8823" y="95"/>
                </a:cubicBezTo>
                <a:cubicBezTo>
                  <a:pt x="8799" y="84"/>
                  <a:pt x="8787" y="36"/>
                  <a:pt x="8763" y="36"/>
                </a:cubicBezTo>
                <a:lnTo>
                  <a:pt x="8799" y="95"/>
                </a:lnTo>
                <a:cubicBezTo>
                  <a:pt x="8789" y="95"/>
                  <a:pt x="8779" y="69"/>
                  <a:pt x="8776" y="69"/>
                </a:cubicBezTo>
                <a:cubicBezTo>
                  <a:pt x="8776" y="69"/>
                  <a:pt x="8775" y="70"/>
                  <a:pt x="8775" y="72"/>
                </a:cubicBezTo>
                <a:cubicBezTo>
                  <a:pt x="8752" y="36"/>
                  <a:pt x="8740" y="36"/>
                  <a:pt x="8740" y="12"/>
                </a:cubicBezTo>
                <a:cubicBezTo>
                  <a:pt x="8731" y="6"/>
                  <a:pt x="8726" y="3"/>
                  <a:pt x="8723" y="3"/>
                </a:cubicBezTo>
                <a:cubicBezTo>
                  <a:pt x="8707" y="3"/>
                  <a:pt x="8740" y="64"/>
                  <a:pt x="8740" y="84"/>
                </a:cubicBezTo>
                <a:lnTo>
                  <a:pt x="8740" y="84"/>
                </a:lnTo>
                <a:cubicBezTo>
                  <a:pt x="8740" y="83"/>
                  <a:pt x="8740" y="72"/>
                  <a:pt x="8728" y="72"/>
                </a:cubicBezTo>
                <a:cubicBezTo>
                  <a:pt x="8740" y="84"/>
                  <a:pt x="8740" y="84"/>
                  <a:pt x="8740" y="95"/>
                </a:cubicBezTo>
                <a:cubicBezTo>
                  <a:pt x="8716" y="84"/>
                  <a:pt x="8728" y="60"/>
                  <a:pt x="8704" y="48"/>
                </a:cubicBezTo>
                <a:lnTo>
                  <a:pt x="8692" y="60"/>
                </a:lnTo>
                <a:cubicBezTo>
                  <a:pt x="8692" y="66"/>
                  <a:pt x="8692" y="69"/>
                  <a:pt x="8690" y="69"/>
                </a:cubicBezTo>
                <a:cubicBezTo>
                  <a:pt x="8689" y="69"/>
                  <a:pt x="8686" y="66"/>
                  <a:pt x="8680" y="60"/>
                </a:cubicBezTo>
                <a:cubicBezTo>
                  <a:pt x="8674" y="48"/>
                  <a:pt x="8668" y="39"/>
                  <a:pt x="8664" y="30"/>
                </a:cubicBezTo>
                <a:lnTo>
                  <a:pt x="8664" y="30"/>
                </a:lnTo>
                <a:lnTo>
                  <a:pt x="8668" y="48"/>
                </a:lnTo>
                <a:cubicBezTo>
                  <a:pt x="8656" y="36"/>
                  <a:pt x="8632" y="24"/>
                  <a:pt x="8632" y="12"/>
                </a:cubicBezTo>
                <a:lnTo>
                  <a:pt x="8621" y="36"/>
                </a:lnTo>
                <a:lnTo>
                  <a:pt x="8597" y="12"/>
                </a:lnTo>
                <a:lnTo>
                  <a:pt x="8597" y="12"/>
                </a:lnTo>
                <a:cubicBezTo>
                  <a:pt x="8588" y="12"/>
                  <a:pt x="8603" y="58"/>
                  <a:pt x="8597" y="58"/>
                </a:cubicBezTo>
                <a:cubicBezTo>
                  <a:pt x="8594" y="58"/>
                  <a:pt x="8587" y="49"/>
                  <a:pt x="8573" y="24"/>
                </a:cubicBezTo>
                <a:cubicBezTo>
                  <a:pt x="8573" y="72"/>
                  <a:pt x="8561" y="60"/>
                  <a:pt x="8549" y="95"/>
                </a:cubicBezTo>
                <a:cubicBezTo>
                  <a:pt x="8549" y="48"/>
                  <a:pt x="8501" y="60"/>
                  <a:pt x="8513" y="36"/>
                </a:cubicBezTo>
                <a:cubicBezTo>
                  <a:pt x="8510" y="34"/>
                  <a:pt x="8508" y="34"/>
                  <a:pt x="8506" y="34"/>
                </a:cubicBezTo>
                <a:cubicBezTo>
                  <a:pt x="8496" y="34"/>
                  <a:pt x="8513" y="61"/>
                  <a:pt x="8513" y="72"/>
                </a:cubicBezTo>
                <a:cubicBezTo>
                  <a:pt x="8490" y="60"/>
                  <a:pt x="8466" y="24"/>
                  <a:pt x="84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26"/>
          <p:cNvSpPr/>
          <p:nvPr/>
        </p:nvSpPr>
        <p:spPr>
          <a:xfrm rot="-8999870">
            <a:off x="6263169" y="3671577"/>
            <a:ext cx="995573" cy="302003"/>
          </a:xfrm>
          <a:custGeom>
            <a:avLst/>
            <a:gdLst/>
            <a:ahLst/>
            <a:cxnLst/>
            <a:rect l="l" t="t" r="r" b="b"/>
            <a:pathLst>
              <a:path w="26600" h="8069" extrusionOk="0">
                <a:moveTo>
                  <a:pt x="12445" y="1399"/>
                </a:moveTo>
                <a:cubicBezTo>
                  <a:pt x="12424" y="1406"/>
                  <a:pt x="12415" y="1414"/>
                  <a:pt x="12405" y="1422"/>
                </a:cubicBezTo>
                <a:lnTo>
                  <a:pt x="12405" y="1422"/>
                </a:lnTo>
                <a:cubicBezTo>
                  <a:pt x="12406" y="1422"/>
                  <a:pt x="12406" y="1422"/>
                  <a:pt x="12407" y="1421"/>
                </a:cubicBezTo>
                <a:cubicBezTo>
                  <a:pt x="12421" y="1414"/>
                  <a:pt x="12434" y="1407"/>
                  <a:pt x="12445" y="1399"/>
                </a:cubicBezTo>
                <a:close/>
                <a:moveTo>
                  <a:pt x="12405" y="1422"/>
                </a:moveTo>
                <a:cubicBezTo>
                  <a:pt x="12358" y="1445"/>
                  <a:pt x="12324" y="1457"/>
                  <a:pt x="12324" y="1457"/>
                </a:cubicBezTo>
                <a:cubicBezTo>
                  <a:pt x="12375" y="1447"/>
                  <a:pt x="12391" y="1434"/>
                  <a:pt x="12405" y="1422"/>
                </a:cubicBezTo>
                <a:close/>
                <a:moveTo>
                  <a:pt x="22134" y="1493"/>
                </a:moveTo>
                <a:lnTo>
                  <a:pt x="22134" y="1493"/>
                </a:lnTo>
                <a:cubicBezTo>
                  <a:pt x="22130" y="1497"/>
                  <a:pt x="22128" y="1502"/>
                  <a:pt x="22126" y="1508"/>
                </a:cubicBezTo>
                <a:lnTo>
                  <a:pt x="22126" y="1508"/>
                </a:lnTo>
                <a:cubicBezTo>
                  <a:pt x="22129" y="1504"/>
                  <a:pt x="22132" y="1499"/>
                  <a:pt x="22134" y="1493"/>
                </a:cubicBezTo>
                <a:close/>
                <a:moveTo>
                  <a:pt x="12199" y="1537"/>
                </a:moveTo>
                <a:lnTo>
                  <a:pt x="12199" y="1537"/>
                </a:lnTo>
                <a:cubicBezTo>
                  <a:pt x="12195" y="1538"/>
                  <a:pt x="12189" y="1539"/>
                  <a:pt x="12181" y="1540"/>
                </a:cubicBezTo>
                <a:cubicBezTo>
                  <a:pt x="12187" y="1539"/>
                  <a:pt x="12193" y="1538"/>
                  <a:pt x="12199" y="1537"/>
                </a:cubicBezTo>
                <a:close/>
                <a:moveTo>
                  <a:pt x="21194" y="1588"/>
                </a:moveTo>
                <a:lnTo>
                  <a:pt x="21194" y="1588"/>
                </a:lnTo>
                <a:cubicBezTo>
                  <a:pt x="21193" y="1597"/>
                  <a:pt x="21192" y="1605"/>
                  <a:pt x="21192" y="1613"/>
                </a:cubicBezTo>
                <a:lnTo>
                  <a:pt x="21192" y="1613"/>
                </a:lnTo>
                <a:cubicBezTo>
                  <a:pt x="21193" y="1603"/>
                  <a:pt x="21194" y="1595"/>
                  <a:pt x="21194" y="1588"/>
                </a:cubicBezTo>
                <a:close/>
                <a:moveTo>
                  <a:pt x="6834" y="1622"/>
                </a:moveTo>
                <a:lnTo>
                  <a:pt x="6834" y="1622"/>
                </a:lnTo>
                <a:cubicBezTo>
                  <a:pt x="6834" y="1622"/>
                  <a:pt x="6835" y="1623"/>
                  <a:pt x="6835" y="1624"/>
                </a:cubicBezTo>
                <a:cubicBezTo>
                  <a:pt x="6836" y="1623"/>
                  <a:pt x="6836" y="1622"/>
                  <a:pt x="6834" y="1622"/>
                </a:cubicBezTo>
                <a:close/>
                <a:moveTo>
                  <a:pt x="6069" y="1689"/>
                </a:moveTo>
                <a:cubicBezTo>
                  <a:pt x="6089" y="1689"/>
                  <a:pt x="6101" y="1704"/>
                  <a:pt x="6109" y="1719"/>
                </a:cubicBezTo>
                <a:cubicBezTo>
                  <a:pt x="6085" y="1731"/>
                  <a:pt x="6073" y="1743"/>
                  <a:pt x="6037" y="1767"/>
                </a:cubicBezTo>
                <a:cubicBezTo>
                  <a:pt x="6037" y="1779"/>
                  <a:pt x="6037" y="1779"/>
                  <a:pt x="6037" y="1790"/>
                </a:cubicBezTo>
                <a:cubicBezTo>
                  <a:pt x="6037" y="1755"/>
                  <a:pt x="6025" y="1731"/>
                  <a:pt x="6025" y="1707"/>
                </a:cubicBezTo>
                <a:cubicBezTo>
                  <a:pt x="6043" y="1694"/>
                  <a:pt x="6057" y="1689"/>
                  <a:pt x="6069" y="1689"/>
                </a:cubicBezTo>
                <a:close/>
                <a:moveTo>
                  <a:pt x="19138" y="2085"/>
                </a:moveTo>
                <a:cubicBezTo>
                  <a:pt x="19141" y="2094"/>
                  <a:pt x="19143" y="2100"/>
                  <a:pt x="19146" y="2100"/>
                </a:cubicBezTo>
                <a:lnTo>
                  <a:pt x="19138" y="2085"/>
                </a:lnTo>
                <a:close/>
                <a:moveTo>
                  <a:pt x="19545" y="2287"/>
                </a:moveTo>
                <a:cubicBezTo>
                  <a:pt x="19546" y="2290"/>
                  <a:pt x="19547" y="2293"/>
                  <a:pt x="19548" y="2296"/>
                </a:cubicBezTo>
                <a:lnTo>
                  <a:pt x="19548" y="2296"/>
                </a:lnTo>
                <a:cubicBezTo>
                  <a:pt x="19547" y="2292"/>
                  <a:pt x="19546" y="2289"/>
                  <a:pt x="19545" y="2287"/>
                </a:cubicBezTo>
                <a:close/>
                <a:moveTo>
                  <a:pt x="19548" y="2296"/>
                </a:moveTo>
                <a:cubicBezTo>
                  <a:pt x="19553" y="2315"/>
                  <a:pt x="19558" y="2347"/>
                  <a:pt x="19563" y="2398"/>
                </a:cubicBezTo>
                <a:cubicBezTo>
                  <a:pt x="19563" y="2339"/>
                  <a:pt x="19554" y="2315"/>
                  <a:pt x="19548" y="2296"/>
                </a:cubicBezTo>
                <a:close/>
                <a:moveTo>
                  <a:pt x="6859" y="2374"/>
                </a:moveTo>
                <a:cubicBezTo>
                  <a:pt x="6847" y="2410"/>
                  <a:pt x="6930" y="2410"/>
                  <a:pt x="6978" y="2445"/>
                </a:cubicBezTo>
                <a:cubicBezTo>
                  <a:pt x="6942" y="2445"/>
                  <a:pt x="6906" y="2457"/>
                  <a:pt x="6859" y="2481"/>
                </a:cubicBezTo>
                <a:cubicBezTo>
                  <a:pt x="6835" y="2433"/>
                  <a:pt x="6823" y="2386"/>
                  <a:pt x="6859" y="2374"/>
                </a:cubicBezTo>
                <a:close/>
                <a:moveTo>
                  <a:pt x="21261" y="2494"/>
                </a:moveTo>
                <a:cubicBezTo>
                  <a:pt x="21260" y="2496"/>
                  <a:pt x="21259" y="2498"/>
                  <a:pt x="21259" y="2501"/>
                </a:cubicBezTo>
                <a:lnTo>
                  <a:pt x="21259" y="2501"/>
                </a:lnTo>
                <a:cubicBezTo>
                  <a:pt x="21259" y="2499"/>
                  <a:pt x="21260" y="2497"/>
                  <a:pt x="21261" y="2494"/>
                </a:cubicBezTo>
                <a:close/>
                <a:moveTo>
                  <a:pt x="25742" y="2517"/>
                </a:moveTo>
                <a:cubicBezTo>
                  <a:pt x="25742" y="2517"/>
                  <a:pt x="25742" y="2517"/>
                  <a:pt x="25742" y="2517"/>
                </a:cubicBezTo>
                <a:cubicBezTo>
                  <a:pt x="25742" y="2517"/>
                  <a:pt x="25742" y="2517"/>
                  <a:pt x="25742" y="2517"/>
                </a:cubicBezTo>
                <a:close/>
                <a:moveTo>
                  <a:pt x="21259" y="2501"/>
                </a:moveTo>
                <a:lnTo>
                  <a:pt x="21259" y="2501"/>
                </a:lnTo>
                <a:cubicBezTo>
                  <a:pt x="21253" y="2518"/>
                  <a:pt x="21246" y="2514"/>
                  <a:pt x="21253" y="2529"/>
                </a:cubicBezTo>
                <a:cubicBezTo>
                  <a:pt x="21255" y="2517"/>
                  <a:pt x="21257" y="2508"/>
                  <a:pt x="21259" y="2501"/>
                </a:cubicBezTo>
                <a:close/>
                <a:moveTo>
                  <a:pt x="6704" y="2552"/>
                </a:moveTo>
                <a:cubicBezTo>
                  <a:pt x="6680" y="2564"/>
                  <a:pt x="6656" y="2576"/>
                  <a:pt x="6632" y="2588"/>
                </a:cubicBezTo>
                <a:cubicBezTo>
                  <a:pt x="6656" y="2576"/>
                  <a:pt x="6668" y="2564"/>
                  <a:pt x="6704" y="2552"/>
                </a:cubicBezTo>
                <a:close/>
                <a:moveTo>
                  <a:pt x="26153" y="2598"/>
                </a:moveTo>
                <a:cubicBezTo>
                  <a:pt x="26141" y="2598"/>
                  <a:pt x="26120" y="2623"/>
                  <a:pt x="26095" y="2659"/>
                </a:cubicBezTo>
                <a:lnTo>
                  <a:pt x="26095" y="2659"/>
                </a:lnTo>
                <a:cubicBezTo>
                  <a:pt x="26125" y="2624"/>
                  <a:pt x="26159" y="2600"/>
                  <a:pt x="26159" y="2600"/>
                </a:cubicBezTo>
                <a:cubicBezTo>
                  <a:pt x="26157" y="2599"/>
                  <a:pt x="26155" y="2598"/>
                  <a:pt x="26153" y="2598"/>
                </a:cubicBezTo>
                <a:close/>
                <a:moveTo>
                  <a:pt x="25206" y="2576"/>
                </a:moveTo>
                <a:cubicBezTo>
                  <a:pt x="25206" y="2588"/>
                  <a:pt x="25218" y="2588"/>
                  <a:pt x="25230" y="2600"/>
                </a:cubicBezTo>
                <a:cubicBezTo>
                  <a:pt x="25209" y="2643"/>
                  <a:pt x="25187" y="2685"/>
                  <a:pt x="25183" y="2685"/>
                </a:cubicBezTo>
                <a:cubicBezTo>
                  <a:pt x="25183" y="2685"/>
                  <a:pt x="25182" y="2685"/>
                  <a:pt x="25182" y="2683"/>
                </a:cubicBezTo>
                <a:cubicBezTo>
                  <a:pt x="25194" y="2660"/>
                  <a:pt x="25194" y="2624"/>
                  <a:pt x="25206" y="2576"/>
                </a:cubicBezTo>
                <a:close/>
                <a:moveTo>
                  <a:pt x="26095" y="2659"/>
                </a:moveTo>
                <a:cubicBezTo>
                  <a:pt x="26082" y="2674"/>
                  <a:pt x="26070" y="2691"/>
                  <a:pt x="26060" y="2710"/>
                </a:cubicBezTo>
                <a:lnTo>
                  <a:pt x="26060" y="2710"/>
                </a:lnTo>
                <a:cubicBezTo>
                  <a:pt x="26072" y="2692"/>
                  <a:pt x="26084" y="2675"/>
                  <a:pt x="26095" y="2659"/>
                </a:cubicBezTo>
                <a:close/>
                <a:moveTo>
                  <a:pt x="25745" y="2799"/>
                </a:moveTo>
                <a:lnTo>
                  <a:pt x="25745" y="2799"/>
                </a:lnTo>
                <a:cubicBezTo>
                  <a:pt x="25744" y="2800"/>
                  <a:pt x="25743" y="2801"/>
                  <a:pt x="25742" y="2802"/>
                </a:cubicBezTo>
                <a:cubicBezTo>
                  <a:pt x="25743" y="2801"/>
                  <a:pt x="25744" y="2800"/>
                  <a:pt x="25745" y="2799"/>
                </a:cubicBezTo>
                <a:close/>
                <a:moveTo>
                  <a:pt x="21090" y="2835"/>
                </a:moveTo>
                <a:lnTo>
                  <a:pt x="21090" y="2835"/>
                </a:lnTo>
                <a:cubicBezTo>
                  <a:pt x="21089" y="2836"/>
                  <a:pt x="21088" y="2837"/>
                  <a:pt x="21087" y="2838"/>
                </a:cubicBezTo>
                <a:cubicBezTo>
                  <a:pt x="21088" y="2837"/>
                  <a:pt x="21089" y="2836"/>
                  <a:pt x="21090" y="2835"/>
                </a:cubicBezTo>
                <a:close/>
                <a:moveTo>
                  <a:pt x="21051" y="2898"/>
                </a:moveTo>
                <a:lnTo>
                  <a:pt x="21027" y="2945"/>
                </a:lnTo>
                <a:cubicBezTo>
                  <a:pt x="21039" y="2922"/>
                  <a:pt x="21051" y="2922"/>
                  <a:pt x="21051" y="2922"/>
                </a:cubicBezTo>
                <a:lnTo>
                  <a:pt x="21051" y="2898"/>
                </a:lnTo>
                <a:close/>
                <a:moveTo>
                  <a:pt x="25599" y="2993"/>
                </a:moveTo>
                <a:cubicBezTo>
                  <a:pt x="25599" y="2993"/>
                  <a:pt x="25611" y="3005"/>
                  <a:pt x="25611" y="3005"/>
                </a:cubicBezTo>
                <a:cubicBezTo>
                  <a:pt x="25611" y="2993"/>
                  <a:pt x="25611" y="2993"/>
                  <a:pt x="25599" y="2993"/>
                </a:cubicBezTo>
                <a:close/>
                <a:moveTo>
                  <a:pt x="26492" y="3160"/>
                </a:moveTo>
                <a:lnTo>
                  <a:pt x="26492" y="3160"/>
                </a:lnTo>
                <a:cubicBezTo>
                  <a:pt x="26485" y="3162"/>
                  <a:pt x="26479" y="3165"/>
                  <a:pt x="26472" y="3168"/>
                </a:cubicBezTo>
                <a:lnTo>
                  <a:pt x="26472" y="3168"/>
                </a:lnTo>
                <a:cubicBezTo>
                  <a:pt x="26478" y="3166"/>
                  <a:pt x="26485" y="3163"/>
                  <a:pt x="26492" y="3160"/>
                </a:cubicBezTo>
                <a:close/>
                <a:moveTo>
                  <a:pt x="25222" y="3311"/>
                </a:moveTo>
                <a:cubicBezTo>
                  <a:pt x="25226" y="3311"/>
                  <a:pt x="25216" y="3331"/>
                  <a:pt x="25206" y="3350"/>
                </a:cubicBezTo>
                <a:cubicBezTo>
                  <a:pt x="25206" y="3350"/>
                  <a:pt x="25206" y="3350"/>
                  <a:pt x="25194" y="3338"/>
                </a:cubicBezTo>
                <a:cubicBezTo>
                  <a:pt x="25206" y="3326"/>
                  <a:pt x="25206" y="3326"/>
                  <a:pt x="25218" y="3314"/>
                </a:cubicBezTo>
                <a:cubicBezTo>
                  <a:pt x="25220" y="3312"/>
                  <a:pt x="25222" y="3311"/>
                  <a:pt x="25222" y="3311"/>
                </a:cubicBezTo>
                <a:close/>
                <a:moveTo>
                  <a:pt x="24992" y="3362"/>
                </a:moveTo>
                <a:cubicBezTo>
                  <a:pt x="24992" y="3362"/>
                  <a:pt x="24992" y="3362"/>
                  <a:pt x="24992" y="3362"/>
                </a:cubicBezTo>
                <a:cubicBezTo>
                  <a:pt x="24992" y="3362"/>
                  <a:pt x="24992" y="3362"/>
                  <a:pt x="24992" y="3362"/>
                </a:cubicBezTo>
                <a:close/>
                <a:moveTo>
                  <a:pt x="24992" y="3338"/>
                </a:moveTo>
                <a:lnTo>
                  <a:pt x="24980" y="3374"/>
                </a:lnTo>
                <a:cubicBezTo>
                  <a:pt x="24992" y="3362"/>
                  <a:pt x="24992" y="3350"/>
                  <a:pt x="24992" y="3338"/>
                </a:cubicBezTo>
                <a:close/>
                <a:moveTo>
                  <a:pt x="25254" y="3374"/>
                </a:moveTo>
                <a:cubicBezTo>
                  <a:pt x="25254" y="3386"/>
                  <a:pt x="25254" y="3386"/>
                  <a:pt x="25266" y="3398"/>
                </a:cubicBezTo>
                <a:cubicBezTo>
                  <a:pt x="25254" y="3398"/>
                  <a:pt x="25254" y="3410"/>
                  <a:pt x="25242" y="3422"/>
                </a:cubicBezTo>
                <a:cubicBezTo>
                  <a:pt x="25242" y="3410"/>
                  <a:pt x="25242" y="3410"/>
                  <a:pt x="25230" y="3398"/>
                </a:cubicBezTo>
                <a:cubicBezTo>
                  <a:pt x="25242" y="3398"/>
                  <a:pt x="25242" y="3386"/>
                  <a:pt x="25254" y="3374"/>
                </a:cubicBezTo>
                <a:close/>
                <a:moveTo>
                  <a:pt x="25170" y="3374"/>
                </a:moveTo>
                <a:cubicBezTo>
                  <a:pt x="25182" y="3386"/>
                  <a:pt x="25182" y="3398"/>
                  <a:pt x="25182" y="3398"/>
                </a:cubicBezTo>
                <a:cubicBezTo>
                  <a:pt x="25182" y="3410"/>
                  <a:pt x="25170" y="3422"/>
                  <a:pt x="25170" y="3433"/>
                </a:cubicBezTo>
                <a:lnTo>
                  <a:pt x="25159" y="3398"/>
                </a:lnTo>
                <a:cubicBezTo>
                  <a:pt x="25159" y="3386"/>
                  <a:pt x="25170" y="3386"/>
                  <a:pt x="25170" y="3374"/>
                </a:cubicBezTo>
                <a:close/>
                <a:moveTo>
                  <a:pt x="25111" y="3136"/>
                </a:moveTo>
                <a:lnTo>
                  <a:pt x="25111" y="3136"/>
                </a:lnTo>
                <a:cubicBezTo>
                  <a:pt x="25087" y="3207"/>
                  <a:pt x="25075" y="3255"/>
                  <a:pt x="25051" y="3303"/>
                </a:cubicBezTo>
                <a:cubicBezTo>
                  <a:pt x="25051" y="3303"/>
                  <a:pt x="25051" y="3314"/>
                  <a:pt x="25051" y="3314"/>
                </a:cubicBezTo>
                <a:cubicBezTo>
                  <a:pt x="25039" y="3362"/>
                  <a:pt x="25028" y="3398"/>
                  <a:pt x="25016" y="3445"/>
                </a:cubicBezTo>
                <a:cubicBezTo>
                  <a:pt x="25004" y="3422"/>
                  <a:pt x="24992" y="3410"/>
                  <a:pt x="24992" y="3398"/>
                </a:cubicBezTo>
                <a:cubicBezTo>
                  <a:pt x="24992" y="3386"/>
                  <a:pt x="24992" y="3374"/>
                  <a:pt x="24992" y="3362"/>
                </a:cubicBezTo>
                <a:cubicBezTo>
                  <a:pt x="24992" y="3374"/>
                  <a:pt x="24992" y="3374"/>
                  <a:pt x="24980" y="3386"/>
                </a:cubicBezTo>
                <a:cubicBezTo>
                  <a:pt x="24980" y="3374"/>
                  <a:pt x="24980" y="3374"/>
                  <a:pt x="24980" y="3374"/>
                </a:cubicBezTo>
                <a:cubicBezTo>
                  <a:pt x="24980" y="3374"/>
                  <a:pt x="24980" y="3374"/>
                  <a:pt x="24968" y="3362"/>
                </a:cubicBezTo>
                <a:cubicBezTo>
                  <a:pt x="24968" y="3374"/>
                  <a:pt x="24968" y="3374"/>
                  <a:pt x="24968" y="3386"/>
                </a:cubicBezTo>
                <a:lnTo>
                  <a:pt x="24944" y="3386"/>
                </a:lnTo>
                <a:cubicBezTo>
                  <a:pt x="24967" y="3339"/>
                  <a:pt x="24991" y="3303"/>
                  <a:pt x="24998" y="3303"/>
                </a:cubicBezTo>
                <a:lnTo>
                  <a:pt x="24998" y="3303"/>
                </a:lnTo>
                <a:cubicBezTo>
                  <a:pt x="25001" y="3303"/>
                  <a:pt x="25000" y="3313"/>
                  <a:pt x="24992" y="3338"/>
                </a:cubicBezTo>
                <a:cubicBezTo>
                  <a:pt x="25039" y="3267"/>
                  <a:pt x="25087" y="3172"/>
                  <a:pt x="25111" y="3136"/>
                </a:cubicBezTo>
                <a:close/>
                <a:moveTo>
                  <a:pt x="25147" y="3410"/>
                </a:moveTo>
                <a:cubicBezTo>
                  <a:pt x="25147" y="3433"/>
                  <a:pt x="25147" y="3433"/>
                  <a:pt x="25159" y="3445"/>
                </a:cubicBezTo>
                <a:cubicBezTo>
                  <a:pt x="25147" y="3445"/>
                  <a:pt x="25147" y="3457"/>
                  <a:pt x="25147" y="3457"/>
                </a:cubicBezTo>
                <a:lnTo>
                  <a:pt x="25159" y="3457"/>
                </a:lnTo>
                <a:cubicBezTo>
                  <a:pt x="25159" y="3463"/>
                  <a:pt x="25159" y="3466"/>
                  <a:pt x="25157" y="3466"/>
                </a:cubicBezTo>
                <a:cubicBezTo>
                  <a:pt x="25156" y="3466"/>
                  <a:pt x="25153" y="3463"/>
                  <a:pt x="25147" y="3457"/>
                </a:cubicBezTo>
                <a:cubicBezTo>
                  <a:pt x="25135" y="3457"/>
                  <a:pt x="25135" y="3445"/>
                  <a:pt x="25135" y="3445"/>
                </a:cubicBezTo>
                <a:cubicBezTo>
                  <a:pt x="25135" y="3433"/>
                  <a:pt x="25135" y="3433"/>
                  <a:pt x="25123" y="3433"/>
                </a:cubicBezTo>
                <a:cubicBezTo>
                  <a:pt x="25135" y="3457"/>
                  <a:pt x="25135" y="3469"/>
                  <a:pt x="25135" y="3469"/>
                </a:cubicBezTo>
                <a:lnTo>
                  <a:pt x="25123" y="3445"/>
                </a:lnTo>
                <a:cubicBezTo>
                  <a:pt x="25123" y="3445"/>
                  <a:pt x="25123" y="3445"/>
                  <a:pt x="25123" y="3433"/>
                </a:cubicBezTo>
                <a:cubicBezTo>
                  <a:pt x="25135" y="3433"/>
                  <a:pt x="25135" y="3422"/>
                  <a:pt x="25147" y="3410"/>
                </a:cubicBezTo>
                <a:close/>
                <a:moveTo>
                  <a:pt x="25194" y="3433"/>
                </a:moveTo>
                <a:cubicBezTo>
                  <a:pt x="25209" y="3471"/>
                  <a:pt x="25215" y="3495"/>
                  <a:pt x="25208" y="3495"/>
                </a:cubicBezTo>
                <a:cubicBezTo>
                  <a:pt x="25204" y="3495"/>
                  <a:pt x="25195" y="3487"/>
                  <a:pt x="25182" y="3469"/>
                </a:cubicBezTo>
                <a:lnTo>
                  <a:pt x="25182" y="3445"/>
                </a:lnTo>
                <a:cubicBezTo>
                  <a:pt x="25182" y="3445"/>
                  <a:pt x="25194" y="3445"/>
                  <a:pt x="25194" y="3433"/>
                </a:cubicBezTo>
                <a:close/>
                <a:moveTo>
                  <a:pt x="24837" y="3457"/>
                </a:moveTo>
                <a:cubicBezTo>
                  <a:pt x="24837" y="3469"/>
                  <a:pt x="24849" y="3493"/>
                  <a:pt x="24849" y="3505"/>
                </a:cubicBezTo>
                <a:cubicBezTo>
                  <a:pt x="24849" y="3507"/>
                  <a:pt x="24849" y="3508"/>
                  <a:pt x="24848" y="3508"/>
                </a:cubicBezTo>
                <a:cubicBezTo>
                  <a:pt x="24845" y="3508"/>
                  <a:pt x="24835" y="3489"/>
                  <a:pt x="24825" y="3469"/>
                </a:cubicBezTo>
                <a:cubicBezTo>
                  <a:pt x="24825" y="3457"/>
                  <a:pt x="24837" y="3457"/>
                  <a:pt x="24837" y="3457"/>
                </a:cubicBezTo>
                <a:close/>
                <a:moveTo>
                  <a:pt x="25361" y="3457"/>
                </a:moveTo>
                <a:cubicBezTo>
                  <a:pt x="25371" y="3496"/>
                  <a:pt x="25380" y="3535"/>
                  <a:pt x="25371" y="3535"/>
                </a:cubicBezTo>
                <a:cubicBezTo>
                  <a:pt x="25368" y="3535"/>
                  <a:pt x="25365" y="3533"/>
                  <a:pt x="25361" y="3529"/>
                </a:cubicBezTo>
                <a:cubicBezTo>
                  <a:pt x="25349" y="3505"/>
                  <a:pt x="25349" y="3493"/>
                  <a:pt x="25337" y="3481"/>
                </a:cubicBezTo>
                <a:cubicBezTo>
                  <a:pt x="25349" y="3469"/>
                  <a:pt x="25361" y="3457"/>
                  <a:pt x="25361" y="3457"/>
                </a:cubicBezTo>
                <a:close/>
                <a:moveTo>
                  <a:pt x="4373" y="3525"/>
                </a:moveTo>
                <a:cubicBezTo>
                  <a:pt x="4380" y="3535"/>
                  <a:pt x="4387" y="3544"/>
                  <a:pt x="4394" y="3553"/>
                </a:cubicBezTo>
                <a:cubicBezTo>
                  <a:pt x="4394" y="3543"/>
                  <a:pt x="4387" y="3534"/>
                  <a:pt x="4373" y="3525"/>
                </a:cubicBezTo>
                <a:close/>
                <a:moveTo>
                  <a:pt x="25385" y="3433"/>
                </a:moveTo>
                <a:cubicBezTo>
                  <a:pt x="25397" y="3457"/>
                  <a:pt x="25409" y="3481"/>
                  <a:pt x="25420" y="3505"/>
                </a:cubicBezTo>
                <a:cubicBezTo>
                  <a:pt x="25420" y="3515"/>
                  <a:pt x="25420" y="3517"/>
                  <a:pt x="25420" y="3525"/>
                </a:cubicBezTo>
                <a:lnTo>
                  <a:pt x="25420" y="3525"/>
                </a:lnTo>
                <a:cubicBezTo>
                  <a:pt x="25416" y="3514"/>
                  <a:pt x="25412" y="3503"/>
                  <a:pt x="25409" y="3493"/>
                </a:cubicBezTo>
                <a:lnTo>
                  <a:pt x="25409" y="3493"/>
                </a:lnTo>
                <a:lnTo>
                  <a:pt x="25420" y="3553"/>
                </a:lnTo>
                <a:cubicBezTo>
                  <a:pt x="25373" y="3469"/>
                  <a:pt x="25373" y="3457"/>
                  <a:pt x="25373" y="3445"/>
                </a:cubicBezTo>
                <a:cubicBezTo>
                  <a:pt x="25373" y="3445"/>
                  <a:pt x="25385" y="3433"/>
                  <a:pt x="25385" y="3433"/>
                </a:cubicBezTo>
                <a:close/>
                <a:moveTo>
                  <a:pt x="25063" y="3553"/>
                </a:moveTo>
                <a:cubicBezTo>
                  <a:pt x="25063" y="3553"/>
                  <a:pt x="25063" y="3553"/>
                  <a:pt x="25063" y="3564"/>
                </a:cubicBezTo>
                <a:lnTo>
                  <a:pt x="25051" y="3564"/>
                </a:lnTo>
                <a:cubicBezTo>
                  <a:pt x="25063" y="3553"/>
                  <a:pt x="25063" y="3553"/>
                  <a:pt x="25063" y="3553"/>
                </a:cubicBezTo>
                <a:close/>
                <a:moveTo>
                  <a:pt x="24813" y="3481"/>
                </a:moveTo>
                <a:cubicBezTo>
                  <a:pt x="24813" y="3541"/>
                  <a:pt x="24807" y="3589"/>
                  <a:pt x="24786" y="3589"/>
                </a:cubicBezTo>
                <a:cubicBezTo>
                  <a:pt x="24778" y="3589"/>
                  <a:pt x="24767" y="3581"/>
                  <a:pt x="24754" y="3564"/>
                </a:cubicBezTo>
                <a:cubicBezTo>
                  <a:pt x="24778" y="3541"/>
                  <a:pt x="24789" y="3505"/>
                  <a:pt x="24813" y="3481"/>
                </a:cubicBezTo>
                <a:close/>
                <a:moveTo>
                  <a:pt x="25432" y="3517"/>
                </a:moveTo>
                <a:cubicBezTo>
                  <a:pt x="25432" y="3529"/>
                  <a:pt x="25444" y="3553"/>
                  <a:pt x="25456" y="3576"/>
                </a:cubicBezTo>
                <a:cubicBezTo>
                  <a:pt x="25448" y="3576"/>
                  <a:pt x="25467" y="3624"/>
                  <a:pt x="25462" y="3624"/>
                </a:cubicBezTo>
                <a:cubicBezTo>
                  <a:pt x="25460" y="3624"/>
                  <a:pt x="25452" y="3612"/>
                  <a:pt x="25432" y="3576"/>
                </a:cubicBezTo>
                <a:cubicBezTo>
                  <a:pt x="25441" y="3576"/>
                  <a:pt x="25431" y="3552"/>
                  <a:pt x="25420" y="3525"/>
                </a:cubicBezTo>
                <a:lnTo>
                  <a:pt x="25420" y="3525"/>
                </a:lnTo>
                <a:cubicBezTo>
                  <a:pt x="25421" y="3517"/>
                  <a:pt x="25422" y="3517"/>
                  <a:pt x="25432" y="3517"/>
                </a:cubicBezTo>
                <a:close/>
                <a:moveTo>
                  <a:pt x="25039" y="3576"/>
                </a:moveTo>
                <a:cubicBezTo>
                  <a:pt x="25063" y="3624"/>
                  <a:pt x="25075" y="3672"/>
                  <a:pt x="25075" y="3672"/>
                </a:cubicBezTo>
                <a:cubicBezTo>
                  <a:pt x="25063" y="3636"/>
                  <a:pt x="25039" y="3624"/>
                  <a:pt x="25016" y="3576"/>
                </a:cubicBezTo>
                <a:lnTo>
                  <a:pt x="25016" y="3576"/>
                </a:lnTo>
                <a:cubicBezTo>
                  <a:pt x="25022" y="3582"/>
                  <a:pt x="25025" y="3585"/>
                  <a:pt x="25028" y="3585"/>
                </a:cubicBezTo>
                <a:cubicBezTo>
                  <a:pt x="25031" y="3585"/>
                  <a:pt x="25034" y="3582"/>
                  <a:pt x="25039" y="3576"/>
                </a:cubicBezTo>
                <a:close/>
                <a:moveTo>
                  <a:pt x="20420" y="3660"/>
                </a:moveTo>
                <a:cubicBezTo>
                  <a:pt x="20414" y="3664"/>
                  <a:pt x="20409" y="3670"/>
                  <a:pt x="20406" y="3677"/>
                </a:cubicBezTo>
                <a:lnTo>
                  <a:pt x="20406" y="3677"/>
                </a:lnTo>
                <a:cubicBezTo>
                  <a:pt x="20412" y="3670"/>
                  <a:pt x="20417" y="3663"/>
                  <a:pt x="20420" y="3660"/>
                </a:cubicBezTo>
                <a:close/>
                <a:moveTo>
                  <a:pt x="24218" y="3576"/>
                </a:moveTo>
                <a:cubicBezTo>
                  <a:pt x="24230" y="3612"/>
                  <a:pt x="24254" y="3660"/>
                  <a:pt x="24266" y="3684"/>
                </a:cubicBezTo>
                <a:cubicBezTo>
                  <a:pt x="24239" y="3638"/>
                  <a:pt x="24220" y="3621"/>
                  <a:pt x="24206" y="3621"/>
                </a:cubicBezTo>
                <a:cubicBezTo>
                  <a:pt x="24195" y="3621"/>
                  <a:pt x="24188" y="3632"/>
                  <a:pt x="24182" y="3648"/>
                </a:cubicBezTo>
                <a:lnTo>
                  <a:pt x="24170" y="3624"/>
                </a:lnTo>
                <a:cubicBezTo>
                  <a:pt x="24182" y="3600"/>
                  <a:pt x="24194" y="3588"/>
                  <a:pt x="24218" y="3576"/>
                </a:cubicBezTo>
                <a:close/>
                <a:moveTo>
                  <a:pt x="24111" y="3803"/>
                </a:moveTo>
                <a:lnTo>
                  <a:pt x="24137" y="3863"/>
                </a:lnTo>
                <a:lnTo>
                  <a:pt x="24137" y="3863"/>
                </a:lnTo>
                <a:cubicBezTo>
                  <a:pt x="24128" y="3831"/>
                  <a:pt x="24119" y="3820"/>
                  <a:pt x="24111" y="3803"/>
                </a:cubicBezTo>
                <a:close/>
                <a:moveTo>
                  <a:pt x="24123" y="3803"/>
                </a:moveTo>
                <a:cubicBezTo>
                  <a:pt x="24135" y="3838"/>
                  <a:pt x="24147" y="3874"/>
                  <a:pt x="24147" y="3886"/>
                </a:cubicBezTo>
                <a:lnTo>
                  <a:pt x="24137" y="3863"/>
                </a:lnTo>
                <a:lnTo>
                  <a:pt x="24137" y="3863"/>
                </a:lnTo>
                <a:cubicBezTo>
                  <a:pt x="24140" y="3875"/>
                  <a:pt x="24143" y="3890"/>
                  <a:pt x="24147" y="3910"/>
                </a:cubicBezTo>
                <a:cubicBezTo>
                  <a:pt x="24135" y="3898"/>
                  <a:pt x="24123" y="3850"/>
                  <a:pt x="24099" y="3803"/>
                </a:cubicBezTo>
                <a:close/>
                <a:moveTo>
                  <a:pt x="23742" y="3957"/>
                </a:moveTo>
                <a:lnTo>
                  <a:pt x="23742" y="3969"/>
                </a:lnTo>
                <a:cubicBezTo>
                  <a:pt x="23742" y="3970"/>
                  <a:pt x="23743" y="3971"/>
                  <a:pt x="23743" y="3973"/>
                </a:cubicBezTo>
                <a:lnTo>
                  <a:pt x="23743" y="3973"/>
                </a:lnTo>
                <a:cubicBezTo>
                  <a:pt x="23743" y="3968"/>
                  <a:pt x="23742" y="3963"/>
                  <a:pt x="23742" y="3957"/>
                </a:cubicBezTo>
                <a:close/>
                <a:moveTo>
                  <a:pt x="25754" y="3993"/>
                </a:moveTo>
                <a:cubicBezTo>
                  <a:pt x="25754" y="4005"/>
                  <a:pt x="25766" y="4017"/>
                  <a:pt x="25778" y="4029"/>
                </a:cubicBezTo>
                <a:cubicBezTo>
                  <a:pt x="25766" y="4017"/>
                  <a:pt x="25766" y="4005"/>
                  <a:pt x="25754" y="3993"/>
                </a:cubicBezTo>
                <a:close/>
                <a:moveTo>
                  <a:pt x="22968" y="3779"/>
                </a:moveTo>
                <a:cubicBezTo>
                  <a:pt x="23070" y="3779"/>
                  <a:pt x="23182" y="3877"/>
                  <a:pt x="23313" y="3886"/>
                </a:cubicBezTo>
                <a:cubicBezTo>
                  <a:pt x="23299" y="3907"/>
                  <a:pt x="23289" y="3940"/>
                  <a:pt x="23269" y="3940"/>
                </a:cubicBezTo>
                <a:cubicBezTo>
                  <a:pt x="23255" y="3940"/>
                  <a:pt x="23236" y="3923"/>
                  <a:pt x="23206" y="3874"/>
                </a:cubicBezTo>
                <a:lnTo>
                  <a:pt x="23206" y="3874"/>
                </a:lnTo>
                <a:lnTo>
                  <a:pt x="23242" y="3957"/>
                </a:lnTo>
                <a:cubicBezTo>
                  <a:pt x="23248" y="3981"/>
                  <a:pt x="23249" y="3990"/>
                  <a:pt x="23248" y="3990"/>
                </a:cubicBezTo>
                <a:cubicBezTo>
                  <a:pt x="23243" y="3990"/>
                  <a:pt x="23212" y="3907"/>
                  <a:pt x="23194" y="3898"/>
                </a:cubicBezTo>
                <a:lnTo>
                  <a:pt x="23194" y="3898"/>
                </a:lnTo>
                <a:cubicBezTo>
                  <a:pt x="23230" y="3969"/>
                  <a:pt x="23242" y="3969"/>
                  <a:pt x="23254" y="4017"/>
                </a:cubicBezTo>
                <a:cubicBezTo>
                  <a:pt x="23244" y="4055"/>
                  <a:pt x="23225" y="4069"/>
                  <a:pt x="23199" y="4069"/>
                </a:cubicBezTo>
                <a:cubicBezTo>
                  <a:pt x="23128" y="4069"/>
                  <a:pt x="23008" y="3957"/>
                  <a:pt x="22920" y="3922"/>
                </a:cubicBezTo>
                <a:cubicBezTo>
                  <a:pt x="22896" y="3898"/>
                  <a:pt x="22861" y="3862"/>
                  <a:pt x="22861" y="3826"/>
                </a:cubicBezTo>
                <a:cubicBezTo>
                  <a:pt x="22895" y="3792"/>
                  <a:pt x="22931" y="3779"/>
                  <a:pt x="22968" y="3779"/>
                </a:cubicBezTo>
                <a:close/>
                <a:moveTo>
                  <a:pt x="24004" y="3553"/>
                </a:moveTo>
                <a:cubicBezTo>
                  <a:pt x="24016" y="3576"/>
                  <a:pt x="24016" y="3600"/>
                  <a:pt x="24016" y="3624"/>
                </a:cubicBezTo>
                <a:cubicBezTo>
                  <a:pt x="24001" y="3603"/>
                  <a:pt x="23979" y="3565"/>
                  <a:pt x="23970" y="3565"/>
                </a:cubicBezTo>
                <a:cubicBezTo>
                  <a:pt x="23965" y="3565"/>
                  <a:pt x="23965" y="3583"/>
                  <a:pt x="23980" y="3636"/>
                </a:cubicBezTo>
                <a:lnTo>
                  <a:pt x="23956" y="3588"/>
                </a:lnTo>
                <a:cubicBezTo>
                  <a:pt x="23920" y="3600"/>
                  <a:pt x="23920" y="3660"/>
                  <a:pt x="23896" y="3684"/>
                </a:cubicBezTo>
                <a:cubicBezTo>
                  <a:pt x="23944" y="3814"/>
                  <a:pt x="23920" y="3791"/>
                  <a:pt x="23956" y="3910"/>
                </a:cubicBezTo>
                <a:cubicBezTo>
                  <a:pt x="23913" y="3878"/>
                  <a:pt x="23860" y="3787"/>
                  <a:pt x="23833" y="3787"/>
                </a:cubicBezTo>
                <a:cubicBezTo>
                  <a:pt x="23830" y="3787"/>
                  <a:pt x="23827" y="3788"/>
                  <a:pt x="23825" y="3791"/>
                </a:cubicBezTo>
                <a:cubicBezTo>
                  <a:pt x="23825" y="3854"/>
                  <a:pt x="23853" y="3899"/>
                  <a:pt x="23868" y="3959"/>
                </a:cubicBezTo>
                <a:lnTo>
                  <a:pt x="23868" y="3959"/>
                </a:lnTo>
                <a:cubicBezTo>
                  <a:pt x="23835" y="3886"/>
                  <a:pt x="23812" y="3882"/>
                  <a:pt x="23789" y="3803"/>
                </a:cubicBezTo>
                <a:cubicBezTo>
                  <a:pt x="23766" y="3838"/>
                  <a:pt x="23754" y="3838"/>
                  <a:pt x="23754" y="3957"/>
                </a:cubicBezTo>
                <a:cubicBezTo>
                  <a:pt x="23777" y="4005"/>
                  <a:pt x="23789" y="4029"/>
                  <a:pt x="23801" y="4076"/>
                </a:cubicBezTo>
                <a:cubicBezTo>
                  <a:pt x="23801" y="4080"/>
                  <a:pt x="23801" y="4081"/>
                  <a:pt x="23799" y="4081"/>
                </a:cubicBezTo>
                <a:cubicBezTo>
                  <a:pt x="23792" y="4081"/>
                  <a:pt x="23764" y="4023"/>
                  <a:pt x="23743" y="3973"/>
                </a:cubicBezTo>
                <a:lnTo>
                  <a:pt x="23743" y="3973"/>
                </a:lnTo>
                <a:cubicBezTo>
                  <a:pt x="23744" y="3996"/>
                  <a:pt x="23740" y="4005"/>
                  <a:pt x="23731" y="4005"/>
                </a:cubicBezTo>
                <a:cubicBezTo>
                  <a:pt x="23695" y="4005"/>
                  <a:pt x="23587" y="3829"/>
                  <a:pt x="23553" y="3829"/>
                </a:cubicBezTo>
                <a:cubicBezTo>
                  <a:pt x="23541" y="3829"/>
                  <a:pt x="23538" y="3850"/>
                  <a:pt x="23551" y="3910"/>
                </a:cubicBezTo>
                <a:lnTo>
                  <a:pt x="23551" y="3898"/>
                </a:lnTo>
                <a:lnTo>
                  <a:pt x="23563" y="4041"/>
                </a:lnTo>
                <a:cubicBezTo>
                  <a:pt x="23539" y="4029"/>
                  <a:pt x="23539" y="3945"/>
                  <a:pt x="23492" y="3874"/>
                </a:cubicBezTo>
                <a:lnTo>
                  <a:pt x="23492" y="3874"/>
                </a:lnTo>
                <a:cubicBezTo>
                  <a:pt x="23506" y="3962"/>
                  <a:pt x="23496" y="3982"/>
                  <a:pt x="23480" y="3982"/>
                </a:cubicBezTo>
                <a:cubicBezTo>
                  <a:pt x="23468" y="3982"/>
                  <a:pt x="23453" y="3970"/>
                  <a:pt x="23442" y="3970"/>
                </a:cubicBezTo>
                <a:cubicBezTo>
                  <a:pt x="23431" y="3970"/>
                  <a:pt x="23425" y="3982"/>
                  <a:pt x="23432" y="4029"/>
                </a:cubicBezTo>
                <a:cubicBezTo>
                  <a:pt x="23396" y="3945"/>
                  <a:pt x="23361" y="3910"/>
                  <a:pt x="23349" y="3886"/>
                </a:cubicBezTo>
                <a:cubicBezTo>
                  <a:pt x="23396" y="3886"/>
                  <a:pt x="23444" y="3874"/>
                  <a:pt x="23504" y="3826"/>
                </a:cubicBezTo>
                <a:cubicBezTo>
                  <a:pt x="23718" y="3755"/>
                  <a:pt x="23789" y="3588"/>
                  <a:pt x="24004" y="3553"/>
                </a:cubicBezTo>
                <a:close/>
                <a:moveTo>
                  <a:pt x="22634" y="4148"/>
                </a:moveTo>
                <a:cubicBezTo>
                  <a:pt x="22634" y="4153"/>
                  <a:pt x="22637" y="4161"/>
                  <a:pt x="22640" y="4169"/>
                </a:cubicBezTo>
                <a:lnTo>
                  <a:pt x="22640" y="4169"/>
                </a:lnTo>
                <a:cubicBezTo>
                  <a:pt x="22640" y="4164"/>
                  <a:pt x="22638" y="4157"/>
                  <a:pt x="22634" y="4148"/>
                </a:cubicBezTo>
                <a:close/>
                <a:moveTo>
                  <a:pt x="25444" y="4267"/>
                </a:moveTo>
                <a:cubicBezTo>
                  <a:pt x="25447" y="4273"/>
                  <a:pt x="25450" y="4278"/>
                  <a:pt x="25453" y="4283"/>
                </a:cubicBezTo>
                <a:lnTo>
                  <a:pt x="25453" y="4283"/>
                </a:lnTo>
                <a:cubicBezTo>
                  <a:pt x="25453" y="4278"/>
                  <a:pt x="25450" y="4272"/>
                  <a:pt x="25444" y="4267"/>
                </a:cubicBezTo>
                <a:close/>
                <a:moveTo>
                  <a:pt x="25325" y="4338"/>
                </a:moveTo>
                <a:cubicBezTo>
                  <a:pt x="25325" y="4340"/>
                  <a:pt x="25326" y="4342"/>
                  <a:pt x="25327" y="4344"/>
                </a:cubicBezTo>
                <a:lnTo>
                  <a:pt x="25327" y="4344"/>
                </a:lnTo>
                <a:cubicBezTo>
                  <a:pt x="25327" y="4342"/>
                  <a:pt x="25326" y="4340"/>
                  <a:pt x="25325" y="4338"/>
                </a:cubicBezTo>
                <a:close/>
                <a:moveTo>
                  <a:pt x="25480" y="4410"/>
                </a:moveTo>
                <a:lnTo>
                  <a:pt x="25480" y="4410"/>
                </a:lnTo>
                <a:cubicBezTo>
                  <a:pt x="25482" y="4414"/>
                  <a:pt x="25484" y="4418"/>
                  <a:pt x="25486" y="4422"/>
                </a:cubicBezTo>
                <a:lnTo>
                  <a:pt x="25486" y="4422"/>
                </a:lnTo>
                <a:cubicBezTo>
                  <a:pt x="25483" y="4419"/>
                  <a:pt x="25480" y="4416"/>
                  <a:pt x="25480" y="4410"/>
                </a:cubicBezTo>
                <a:close/>
                <a:moveTo>
                  <a:pt x="2557" y="4456"/>
                </a:moveTo>
                <a:cubicBezTo>
                  <a:pt x="2554" y="4457"/>
                  <a:pt x="2552" y="4457"/>
                  <a:pt x="2549" y="4457"/>
                </a:cubicBezTo>
                <a:cubicBezTo>
                  <a:pt x="2550" y="4459"/>
                  <a:pt x="2551" y="4459"/>
                  <a:pt x="2552" y="4459"/>
                </a:cubicBezTo>
                <a:cubicBezTo>
                  <a:pt x="2554" y="4459"/>
                  <a:pt x="2556" y="4458"/>
                  <a:pt x="2557" y="4456"/>
                </a:cubicBezTo>
                <a:close/>
                <a:moveTo>
                  <a:pt x="24897" y="4434"/>
                </a:moveTo>
                <a:lnTo>
                  <a:pt x="24909" y="4469"/>
                </a:lnTo>
                <a:lnTo>
                  <a:pt x="24897" y="4469"/>
                </a:lnTo>
                <a:cubicBezTo>
                  <a:pt x="24897" y="4457"/>
                  <a:pt x="24897" y="4446"/>
                  <a:pt x="24897" y="4434"/>
                </a:cubicBezTo>
                <a:close/>
                <a:moveTo>
                  <a:pt x="25480" y="4446"/>
                </a:moveTo>
                <a:lnTo>
                  <a:pt x="25480" y="4446"/>
                </a:lnTo>
                <a:cubicBezTo>
                  <a:pt x="25485" y="4459"/>
                  <a:pt x="25491" y="4471"/>
                  <a:pt x="25496" y="4479"/>
                </a:cubicBezTo>
                <a:lnTo>
                  <a:pt x="25496" y="4479"/>
                </a:lnTo>
                <a:cubicBezTo>
                  <a:pt x="25492" y="4471"/>
                  <a:pt x="25486" y="4460"/>
                  <a:pt x="25480" y="4446"/>
                </a:cubicBezTo>
                <a:close/>
                <a:moveTo>
                  <a:pt x="14657" y="4648"/>
                </a:moveTo>
                <a:lnTo>
                  <a:pt x="14643" y="4666"/>
                </a:lnTo>
                <a:lnTo>
                  <a:pt x="14643" y="4666"/>
                </a:lnTo>
                <a:cubicBezTo>
                  <a:pt x="14647" y="4660"/>
                  <a:pt x="14652" y="4654"/>
                  <a:pt x="14657" y="4648"/>
                </a:cubicBezTo>
                <a:close/>
                <a:moveTo>
                  <a:pt x="22027" y="4779"/>
                </a:moveTo>
                <a:cubicBezTo>
                  <a:pt x="22025" y="4781"/>
                  <a:pt x="22024" y="4785"/>
                  <a:pt x="22024" y="4788"/>
                </a:cubicBezTo>
                <a:lnTo>
                  <a:pt x="22024" y="4788"/>
                </a:lnTo>
                <a:cubicBezTo>
                  <a:pt x="22025" y="4784"/>
                  <a:pt x="22026" y="4781"/>
                  <a:pt x="22027" y="4779"/>
                </a:cubicBezTo>
                <a:close/>
                <a:moveTo>
                  <a:pt x="14395" y="4850"/>
                </a:moveTo>
                <a:lnTo>
                  <a:pt x="14395" y="4850"/>
                </a:lnTo>
                <a:cubicBezTo>
                  <a:pt x="14375" y="4861"/>
                  <a:pt x="14362" y="4873"/>
                  <a:pt x="14355" y="4885"/>
                </a:cubicBezTo>
                <a:lnTo>
                  <a:pt x="14355" y="4885"/>
                </a:lnTo>
                <a:cubicBezTo>
                  <a:pt x="14372" y="4878"/>
                  <a:pt x="14385" y="4866"/>
                  <a:pt x="14395" y="4850"/>
                </a:cubicBezTo>
                <a:close/>
                <a:moveTo>
                  <a:pt x="23244" y="4935"/>
                </a:moveTo>
                <a:cubicBezTo>
                  <a:pt x="23260" y="4993"/>
                  <a:pt x="23252" y="4979"/>
                  <a:pt x="23301" y="5077"/>
                </a:cubicBezTo>
                <a:cubicBezTo>
                  <a:pt x="23301" y="5063"/>
                  <a:pt x="23269" y="4996"/>
                  <a:pt x="23244" y="4935"/>
                </a:cubicBezTo>
                <a:close/>
                <a:moveTo>
                  <a:pt x="21789" y="5053"/>
                </a:moveTo>
                <a:cubicBezTo>
                  <a:pt x="21792" y="5058"/>
                  <a:pt x="21797" y="5067"/>
                  <a:pt x="21804" y="5077"/>
                </a:cubicBezTo>
                <a:lnTo>
                  <a:pt x="21804" y="5077"/>
                </a:lnTo>
                <a:lnTo>
                  <a:pt x="21789" y="5053"/>
                </a:lnTo>
                <a:close/>
                <a:moveTo>
                  <a:pt x="22938" y="5281"/>
                </a:moveTo>
                <a:lnTo>
                  <a:pt x="22938" y="5281"/>
                </a:lnTo>
                <a:cubicBezTo>
                  <a:pt x="22940" y="5285"/>
                  <a:pt x="22942" y="5288"/>
                  <a:pt x="22944" y="5291"/>
                </a:cubicBezTo>
                <a:cubicBezTo>
                  <a:pt x="22942" y="5287"/>
                  <a:pt x="22940" y="5284"/>
                  <a:pt x="22938" y="5281"/>
                </a:cubicBezTo>
                <a:close/>
                <a:moveTo>
                  <a:pt x="13740" y="5410"/>
                </a:moveTo>
                <a:lnTo>
                  <a:pt x="13740" y="5410"/>
                </a:lnTo>
                <a:cubicBezTo>
                  <a:pt x="13737" y="5421"/>
                  <a:pt x="13733" y="5431"/>
                  <a:pt x="13728" y="5440"/>
                </a:cubicBezTo>
                <a:lnTo>
                  <a:pt x="13728" y="5440"/>
                </a:lnTo>
                <a:cubicBezTo>
                  <a:pt x="13746" y="5423"/>
                  <a:pt x="13767" y="5417"/>
                  <a:pt x="13740" y="5410"/>
                </a:cubicBezTo>
                <a:close/>
                <a:moveTo>
                  <a:pt x="13728" y="5440"/>
                </a:moveTo>
                <a:cubicBezTo>
                  <a:pt x="13722" y="5445"/>
                  <a:pt x="13716" y="5452"/>
                  <a:pt x="13713" y="5459"/>
                </a:cubicBezTo>
                <a:lnTo>
                  <a:pt x="13713" y="5459"/>
                </a:lnTo>
                <a:cubicBezTo>
                  <a:pt x="13718" y="5454"/>
                  <a:pt x="13723" y="5447"/>
                  <a:pt x="13728" y="5440"/>
                </a:cubicBezTo>
                <a:close/>
                <a:moveTo>
                  <a:pt x="21589" y="5689"/>
                </a:moveTo>
                <a:lnTo>
                  <a:pt x="21589" y="5689"/>
                </a:lnTo>
                <a:cubicBezTo>
                  <a:pt x="21584" y="5690"/>
                  <a:pt x="21601" y="5719"/>
                  <a:pt x="21610" y="5719"/>
                </a:cubicBezTo>
                <a:cubicBezTo>
                  <a:pt x="21607" y="5713"/>
                  <a:pt x="21600" y="5703"/>
                  <a:pt x="21589" y="5689"/>
                </a:cubicBezTo>
                <a:close/>
                <a:moveTo>
                  <a:pt x="22611" y="5736"/>
                </a:moveTo>
                <a:cubicBezTo>
                  <a:pt x="22611" y="5737"/>
                  <a:pt x="22611" y="5740"/>
                  <a:pt x="22611" y="5743"/>
                </a:cubicBezTo>
                <a:cubicBezTo>
                  <a:pt x="22611" y="5741"/>
                  <a:pt x="22611" y="5739"/>
                  <a:pt x="22611" y="5736"/>
                </a:cubicBezTo>
                <a:close/>
                <a:moveTo>
                  <a:pt x="22512" y="5745"/>
                </a:moveTo>
                <a:cubicBezTo>
                  <a:pt x="22513" y="5748"/>
                  <a:pt x="22514" y="5751"/>
                  <a:pt x="22515" y="5755"/>
                </a:cubicBezTo>
                <a:cubicBezTo>
                  <a:pt x="22515" y="5752"/>
                  <a:pt x="22514" y="5749"/>
                  <a:pt x="22512" y="5745"/>
                </a:cubicBezTo>
                <a:close/>
                <a:moveTo>
                  <a:pt x="22605" y="5769"/>
                </a:moveTo>
                <a:cubicBezTo>
                  <a:pt x="22607" y="5772"/>
                  <a:pt x="22609" y="5776"/>
                  <a:pt x="22611" y="5779"/>
                </a:cubicBezTo>
                <a:cubicBezTo>
                  <a:pt x="22609" y="5775"/>
                  <a:pt x="22607" y="5772"/>
                  <a:pt x="22605" y="5769"/>
                </a:cubicBezTo>
                <a:close/>
                <a:moveTo>
                  <a:pt x="15068" y="5807"/>
                </a:moveTo>
                <a:cubicBezTo>
                  <a:pt x="15062" y="5810"/>
                  <a:pt x="15056" y="5812"/>
                  <a:pt x="15050" y="5815"/>
                </a:cubicBezTo>
                <a:cubicBezTo>
                  <a:pt x="15058" y="5813"/>
                  <a:pt x="15064" y="5810"/>
                  <a:pt x="15068" y="5807"/>
                </a:cubicBezTo>
                <a:close/>
                <a:moveTo>
                  <a:pt x="21340" y="5934"/>
                </a:moveTo>
                <a:cubicBezTo>
                  <a:pt x="21342" y="5935"/>
                  <a:pt x="21343" y="5936"/>
                  <a:pt x="21345" y="5937"/>
                </a:cubicBezTo>
                <a:lnTo>
                  <a:pt x="21345" y="5937"/>
                </a:lnTo>
                <a:cubicBezTo>
                  <a:pt x="21343" y="5936"/>
                  <a:pt x="21342" y="5935"/>
                  <a:pt x="21340" y="5934"/>
                </a:cubicBezTo>
                <a:close/>
                <a:moveTo>
                  <a:pt x="20967" y="5975"/>
                </a:moveTo>
                <a:lnTo>
                  <a:pt x="20967" y="5975"/>
                </a:lnTo>
                <a:cubicBezTo>
                  <a:pt x="20972" y="5980"/>
                  <a:pt x="20977" y="5982"/>
                  <a:pt x="20978" y="5982"/>
                </a:cubicBezTo>
                <a:cubicBezTo>
                  <a:pt x="20979" y="5982"/>
                  <a:pt x="20979" y="5982"/>
                  <a:pt x="20979" y="5981"/>
                </a:cubicBezTo>
                <a:lnTo>
                  <a:pt x="20967" y="5975"/>
                </a:lnTo>
                <a:close/>
                <a:moveTo>
                  <a:pt x="21345" y="5937"/>
                </a:moveTo>
                <a:cubicBezTo>
                  <a:pt x="21359" y="5950"/>
                  <a:pt x="21382" y="5974"/>
                  <a:pt x="21420" y="6017"/>
                </a:cubicBezTo>
                <a:cubicBezTo>
                  <a:pt x="21379" y="5962"/>
                  <a:pt x="21361" y="5951"/>
                  <a:pt x="21345" y="5937"/>
                </a:cubicBezTo>
                <a:close/>
                <a:moveTo>
                  <a:pt x="14205" y="6148"/>
                </a:moveTo>
                <a:lnTo>
                  <a:pt x="14169" y="6196"/>
                </a:lnTo>
                <a:cubicBezTo>
                  <a:pt x="14164" y="6191"/>
                  <a:pt x="14160" y="6186"/>
                  <a:pt x="14157" y="6182"/>
                </a:cubicBezTo>
                <a:lnTo>
                  <a:pt x="14157" y="6182"/>
                </a:lnTo>
                <a:cubicBezTo>
                  <a:pt x="14154" y="6205"/>
                  <a:pt x="14142" y="6234"/>
                  <a:pt x="14121" y="6255"/>
                </a:cubicBezTo>
                <a:cubicBezTo>
                  <a:pt x="14169" y="6231"/>
                  <a:pt x="14252" y="6243"/>
                  <a:pt x="14205" y="6148"/>
                </a:cubicBezTo>
                <a:close/>
                <a:moveTo>
                  <a:pt x="10966" y="6517"/>
                </a:moveTo>
                <a:cubicBezTo>
                  <a:pt x="10966" y="6517"/>
                  <a:pt x="10967" y="6520"/>
                  <a:pt x="10969" y="6525"/>
                </a:cubicBezTo>
                <a:lnTo>
                  <a:pt x="10969" y="6525"/>
                </a:lnTo>
                <a:cubicBezTo>
                  <a:pt x="10968" y="6522"/>
                  <a:pt x="10968" y="6520"/>
                  <a:pt x="10966" y="6517"/>
                </a:cubicBezTo>
                <a:close/>
                <a:moveTo>
                  <a:pt x="10085" y="7901"/>
                </a:moveTo>
                <a:lnTo>
                  <a:pt x="10085" y="7901"/>
                </a:lnTo>
                <a:cubicBezTo>
                  <a:pt x="10075" y="7907"/>
                  <a:pt x="10067" y="7914"/>
                  <a:pt x="10061" y="7922"/>
                </a:cubicBezTo>
                <a:cubicBezTo>
                  <a:pt x="10067" y="7917"/>
                  <a:pt x="10076" y="7909"/>
                  <a:pt x="10085" y="7901"/>
                </a:cubicBezTo>
                <a:close/>
                <a:moveTo>
                  <a:pt x="11925" y="0"/>
                </a:moveTo>
                <a:cubicBezTo>
                  <a:pt x="11878" y="0"/>
                  <a:pt x="11830" y="4"/>
                  <a:pt x="11788" y="4"/>
                </a:cubicBezTo>
                <a:lnTo>
                  <a:pt x="11764" y="290"/>
                </a:lnTo>
                <a:cubicBezTo>
                  <a:pt x="11673" y="187"/>
                  <a:pt x="11563" y="152"/>
                  <a:pt x="11452" y="152"/>
                </a:cubicBezTo>
                <a:cubicBezTo>
                  <a:pt x="11345" y="152"/>
                  <a:pt x="11238" y="184"/>
                  <a:pt x="11145" y="219"/>
                </a:cubicBezTo>
                <a:cubicBezTo>
                  <a:pt x="11027" y="261"/>
                  <a:pt x="10921" y="306"/>
                  <a:pt x="10827" y="306"/>
                </a:cubicBezTo>
                <a:cubicBezTo>
                  <a:pt x="10760" y="306"/>
                  <a:pt x="10699" y="283"/>
                  <a:pt x="10645" y="219"/>
                </a:cubicBezTo>
                <a:cubicBezTo>
                  <a:pt x="10585" y="302"/>
                  <a:pt x="10490" y="314"/>
                  <a:pt x="10419" y="409"/>
                </a:cubicBezTo>
                <a:lnTo>
                  <a:pt x="10395" y="255"/>
                </a:lnTo>
                <a:cubicBezTo>
                  <a:pt x="10169" y="278"/>
                  <a:pt x="10050" y="278"/>
                  <a:pt x="9788" y="385"/>
                </a:cubicBezTo>
                <a:lnTo>
                  <a:pt x="9823" y="266"/>
                </a:lnTo>
                <a:lnTo>
                  <a:pt x="9823" y="266"/>
                </a:lnTo>
                <a:cubicBezTo>
                  <a:pt x="9669" y="302"/>
                  <a:pt x="9740" y="731"/>
                  <a:pt x="9609" y="778"/>
                </a:cubicBezTo>
                <a:lnTo>
                  <a:pt x="9514" y="576"/>
                </a:lnTo>
                <a:cubicBezTo>
                  <a:pt x="9252" y="659"/>
                  <a:pt x="8942" y="552"/>
                  <a:pt x="8752" y="826"/>
                </a:cubicBezTo>
                <a:cubicBezTo>
                  <a:pt x="8740" y="790"/>
                  <a:pt x="8728" y="731"/>
                  <a:pt x="8776" y="707"/>
                </a:cubicBezTo>
                <a:lnTo>
                  <a:pt x="8776" y="707"/>
                </a:lnTo>
                <a:cubicBezTo>
                  <a:pt x="8649" y="741"/>
                  <a:pt x="8300" y="709"/>
                  <a:pt x="8395" y="955"/>
                </a:cubicBezTo>
                <a:lnTo>
                  <a:pt x="8395" y="955"/>
                </a:lnTo>
                <a:cubicBezTo>
                  <a:pt x="8381" y="929"/>
                  <a:pt x="8362" y="919"/>
                  <a:pt x="8340" y="919"/>
                </a:cubicBezTo>
                <a:cubicBezTo>
                  <a:pt x="8253" y="919"/>
                  <a:pt x="8118" y="1085"/>
                  <a:pt x="8037" y="1183"/>
                </a:cubicBezTo>
                <a:lnTo>
                  <a:pt x="8014" y="1040"/>
                </a:lnTo>
                <a:cubicBezTo>
                  <a:pt x="7966" y="1255"/>
                  <a:pt x="7978" y="1302"/>
                  <a:pt x="7835" y="1409"/>
                </a:cubicBezTo>
                <a:cubicBezTo>
                  <a:pt x="7794" y="1399"/>
                  <a:pt x="7770" y="1326"/>
                  <a:pt x="7803" y="1322"/>
                </a:cubicBezTo>
                <a:lnTo>
                  <a:pt x="7803" y="1322"/>
                </a:lnTo>
                <a:cubicBezTo>
                  <a:pt x="7809" y="1323"/>
                  <a:pt x="7816" y="1324"/>
                  <a:pt x="7823" y="1326"/>
                </a:cubicBezTo>
                <a:cubicBezTo>
                  <a:pt x="7816" y="1323"/>
                  <a:pt x="7811" y="1322"/>
                  <a:pt x="7806" y="1322"/>
                </a:cubicBezTo>
                <a:cubicBezTo>
                  <a:pt x="7805" y="1322"/>
                  <a:pt x="7804" y="1322"/>
                  <a:pt x="7803" y="1322"/>
                </a:cubicBezTo>
                <a:lnTo>
                  <a:pt x="7803" y="1322"/>
                </a:lnTo>
                <a:cubicBezTo>
                  <a:pt x="7800" y="1322"/>
                  <a:pt x="7796" y="1322"/>
                  <a:pt x="7793" y="1322"/>
                </a:cubicBezTo>
                <a:cubicBezTo>
                  <a:pt x="7700" y="1322"/>
                  <a:pt x="7753" y="1471"/>
                  <a:pt x="7624" y="1471"/>
                </a:cubicBezTo>
                <a:cubicBezTo>
                  <a:pt x="7616" y="1471"/>
                  <a:pt x="7607" y="1470"/>
                  <a:pt x="7597" y="1469"/>
                </a:cubicBezTo>
                <a:lnTo>
                  <a:pt x="7621" y="1362"/>
                </a:lnTo>
                <a:lnTo>
                  <a:pt x="7621" y="1362"/>
                </a:lnTo>
                <a:cubicBezTo>
                  <a:pt x="7490" y="1398"/>
                  <a:pt x="7513" y="1433"/>
                  <a:pt x="7478" y="1564"/>
                </a:cubicBezTo>
                <a:cubicBezTo>
                  <a:pt x="7456" y="1595"/>
                  <a:pt x="7416" y="1610"/>
                  <a:pt x="7371" y="1610"/>
                </a:cubicBezTo>
                <a:cubicBezTo>
                  <a:pt x="7295" y="1610"/>
                  <a:pt x="7206" y="1568"/>
                  <a:pt x="7168" y="1493"/>
                </a:cubicBezTo>
                <a:cubicBezTo>
                  <a:pt x="7168" y="1573"/>
                  <a:pt x="7146" y="1696"/>
                  <a:pt x="7061" y="1696"/>
                </a:cubicBezTo>
                <a:cubicBezTo>
                  <a:pt x="7057" y="1696"/>
                  <a:pt x="7053" y="1696"/>
                  <a:pt x="7049" y="1695"/>
                </a:cubicBezTo>
                <a:cubicBezTo>
                  <a:pt x="7025" y="1648"/>
                  <a:pt x="7037" y="1612"/>
                  <a:pt x="7049" y="1588"/>
                </a:cubicBezTo>
                <a:cubicBezTo>
                  <a:pt x="7044" y="1588"/>
                  <a:pt x="7039" y="1588"/>
                  <a:pt x="7034" y="1588"/>
                </a:cubicBezTo>
                <a:cubicBezTo>
                  <a:pt x="6829" y="1588"/>
                  <a:pt x="6791" y="1794"/>
                  <a:pt x="6662" y="1794"/>
                </a:cubicBezTo>
                <a:cubicBezTo>
                  <a:pt x="6642" y="1794"/>
                  <a:pt x="6621" y="1789"/>
                  <a:pt x="6597" y="1779"/>
                </a:cubicBezTo>
                <a:cubicBezTo>
                  <a:pt x="6573" y="1731"/>
                  <a:pt x="6561" y="1719"/>
                  <a:pt x="6537" y="1707"/>
                </a:cubicBezTo>
                <a:cubicBezTo>
                  <a:pt x="6682" y="1655"/>
                  <a:pt x="6809" y="1621"/>
                  <a:pt x="6832" y="1621"/>
                </a:cubicBezTo>
                <a:cubicBezTo>
                  <a:pt x="6833" y="1621"/>
                  <a:pt x="6834" y="1622"/>
                  <a:pt x="6834" y="1622"/>
                </a:cubicBezTo>
                <a:lnTo>
                  <a:pt x="6834" y="1622"/>
                </a:lnTo>
                <a:cubicBezTo>
                  <a:pt x="6797" y="1493"/>
                  <a:pt x="6645" y="1515"/>
                  <a:pt x="6692" y="1314"/>
                </a:cubicBezTo>
                <a:lnTo>
                  <a:pt x="6692" y="1314"/>
                </a:lnTo>
                <a:cubicBezTo>
                  <a:pt x="6622" y="1442"/>
                  <a:pt x="6506" y="1707"/>
                  <a:pt x="6368" y="1707"/>
                </a:cubicBezTo>
                <a:cubicBezTo>
                  <a:pt x="6365" y="1707"/>
                  <a:pt x="6362" y="1707"/>
                  <a:pt x="6359" y="1707"/>
                </a:cubicBezTo>
                <a:cubicBezTo>
                  <a:pt x="6347" y="1707"/>
                  <a:pt x="6335" y="1695"/>
                  <a:pt x="6323" y="1671"/>
                </a:cubicBezTo>
                <a:lnTo>
                  <a:pt x="6323" y="1659"/>
                </a:lnTo>
                <a:cubicBezTo>
                  <a:pt x="6287" y="1659"/>
                  <a:pt x="6263" y="1671"/>
                  <a:pt x="6251" y="1707"/>
                </a:cubicBezTo>
                <a:cubicBezTo>
                  <a:pt x="6220" y="1707"/>
                  <a:pt x="6193" y="1702"/>
                  <a:pt x="6169" y="1702"/>
                </a:cubicBezTo>
                <a:cubicBezTo>
                  <a:pt x="6156" y="1702"/>
                  <a:pt x="6144" y="1703"/>
                  <a:pt x="6132" y="1707"/>
                </a:cubicBezTo>
                <a:cubicBezTo>
                  <a:pt x="6114" y="1678"/>
                  <a:pt x="6091" y="1668"/>
                  <a:pt x="6065" y="1668"/>
                </a:cubicBezTo>
                <a:cubicBezTo>
                  <a:pt x="6005" y="1668"/>
                  <a:pt x="5932" y="1723"/>
                  <a:pt x="5882" y="1731"/>
                </a:cubicBezTo>
                <a:cubicBezTo>
                  <a:pt x="5942" y="1874"/>
                  <a:pt x="5847" y="1886"/>
                  <a:pt x="5966" y="1969"/>
                </a:cubicBezTo>
                <a:cubicBezTo>
                  <a:pt x="5954" y="1957"/>
                  <a:pt x="5978" y="1945"/>
                  <a:pt x="6013" y="1921"/>
                </a:cubicBezTo>
                <a:cubicBezTo>
                  <a:pt x="6025" y="1909"/>
                  <a:pt x="6037" y="1909"/>
                  <a:pt x="6037" y="1898"/>
                </a:cubicBezTo>
                <a:lnTo>
                  <a:pt x="6037" y="1909"/>
                </a:lnTo>
                <a:cubicBezTo>
                  <a:pt x="6085" y="1886"/>
                  <a:pt x="6144" y="1862"/>
                  <a:pt x="6204" y="1838"/>
                </a:cubicBezTo>
                <a:lnTo>
                  <a:pt x="6204" y="1838"/>
                </a:lnTo>
                <a:cubicBezTo>
                  <a:pt x="6185" y="1905"/>
                  <a:pt x="6158" y="1971"/>
                  <a:pt x="6094" y="1971"/>
                </a:cubicBezTo>
                <a:cubicBezTo>
                  <a:pt x="6078" y="1971"/>
                  <a:pt x="6059" y="1967"/>
                  <a:pt x="6037" y="1957"/>
                </a:cubicBezTo>
                <a:cubicBezTo>
                  <a:pt x="6037" y="2064"/>
                  <a:pt x="6037" y="2171"/>
                  <a:pt x="6025" y="2219"/>
                </a:cubicBezTo>
                <a:cubicBezTo>
                  <a:pt x="5870" y="2064"/>
                  <a:pt x="5644" y="2029"/>
                  <a:pt x="5573" y="1921"/>
                </a:cubicBezTo>
                <a:cubicBezTo>
                  <a:pt x="5394" y="2076"/>
                  <a:pt x="5108" y="2160"/>
                  <a:pt x="5085" y="2457"/>
                </a:cubicBezTo>
                <a:cubicBezTo>
                  <a:pt x="5074" y="2470"/>
                  <a:pt x="5064" y="2475"/>
                  <a:pt x="5054" y="2475"/>
                </a:cubicBezTo>
                <a:cubicBezTo>
                  <a:pt x="5017" y="2475"/>
                  <a:pt x="4979" y="2404"/>
                  <a:pt x="4942" y="2386"/>
                </a:cubicBezTo>
                <a:cubicBezTo>
                  <a:pt x="4966" y="2338"/>
                  <a:pt x="5013" y="2326"/>
                  <a:pt x="5013" y="2290"/>
                </a:cubicBezTo>
                <a:lnTo>
                  <a:pt x="5013" y="2290"/>
                </a:lnTo>
                <a:cubicBezTo>
                  <a:pt x="4918" y="2398"/>
                  <a:pt x="4680" y="2457"/>
                  <a:pt x="4727" y="2648"/>
                </a:cubicBezTo>
                <a:cubicBezTo>
                  <a:pt x="4589" y="2629"/>
                  <a:pt x="4672" y="2518"/>
                  <a:pt x="4628" y="2518"/>
                </a:cubicBezTo>
                <a:cubicBezTo>
                  <a:pt x="4616" y="2518"/>
                  <a:pt x="4592" y="2528"/>
                  <a:pt x="4549" y="2552"/>
                </a:cubicBezTo>
                <a:lnTo>
                  <a:pt x="4561" y="2493"/>
                </a:lnTo>
                <a:cubicBezTo>
                  <a:pt x="4526" y="2485"/>
                  <a:pt x="4495" y="2481"/>
                  <a:pt x="4465" y="2481"/>
                </a:cubicBezTo>
                <a:cubicBezTo>
                  <a:pt x="4097" y="2481"/>
                  <a:pt x="4070" y="3054"/>
                  <a:pt x="3669" y="3054"/>
                </a:cubicBezTo>
                <a:cubicBezTo>
                  <a:pt x="3623" y="3054"/>
                  <a:pt x="3571" y="3046"/>
                  <a:pt x="3513" y="3029"/>
                </a:cubicBezTo>
                <a:lnTo>
                  <a:pt x="3513" y="3029"/>
                </a:lnTo>
                <a:cubicBezTo>
                  <a:pt x="3549" y="3041"/>
                  <a:pt x="3573" y="3041"/>
                  <a:pt x="3596" y="3064"/>
                </a:cubicBezTo>
                <a:cubicBezTo>
                  <a:pt x="3043" y="3111"/>
                  <a:pt x="2668" y="3626"/>
                  <a:pt x="2093" y="3626"/>
                </a:cubicBezTo>
                <a:cubicBezTo>
                  <a:pt x="2075" y="3626"/>
                  <a:pt x="2056" y="3625"/>
                  <a:pt x="2037" y="3624"/>
                </a:cubicBezTo>
                <a:cubicBezTo>
                  <a:pt x="1870" y="3636"/>
                  <a:pt x="1906" y="3755"/>
                  <a:pt x="1858" y="3874"/>
                </a:cubicBezTo>
                <a:lnTo>
                  <a:pt x="1763" y="3743"/>
                </a:lnTo>
                <a:cubicBezTo>
                  <a:pt x="1763" y="3743"/>
                  <a:pt x="1751" y="3803"/>
                  <a:pt x="1727" y="3862"/>
                </a:cubicBezTo>
                <a:cubicBezTo>
                  <a:pt x="1715" y="3922"/>
                  <a:pt x="1703" y="3981"/>
                  <a:pt x="1703" y="3981"/>
                </a:cubicBezTo>
                <a:cubicBezTo>
                  <a:pt x="1672" y="4026"/>
                  <a:pt x="1629" y="4041"/>
                  <a:pt x="1580" y="4041"/>
                </a:cubicBezTo>
                <a:cubicBezTo>
                  <a:pt x="1480" y="4041"/>
                  <a:pt x="1353" y="3978"/>
                  <a:pt x="1241" y="3978"/>
                </a:cubicBezTo>
                <a:cubicBezTo>
                  <a:pt x="1161" y="3978"/>
                  <a:pt x="1087" y="4011"/>
                  <a:pt x="1036" y="4124"/>
                </a:cubicBezTo>
                <a:lnTo>
                  <a:pt x="1108" y="4207"/>
                </a:lnTo>
                <a:cubicBezTo>
                  <a:pt x="1037" y="4225"/>
                  <a:pt x="927" y="4321"/>
                  <a:pt x="861" y="4321"/>
                </a:cubicBezTo>
                <a:cubicBezTo>
                  <a:pt x="837" y="4321"/>
                  <a:pt x="819" y="4310"/>
                  <a:pt x="810" y="4279"/>
                </a:cubicBezTo>
                <a:lnTo>
                  <a:pt x="810" y="4279"/>
                </a:lnTo>
                <a:cubicBezTo>
                  <a:pt x="810" y="4300"/>
                  <a:pt x="819" y="4366"/>
                  <a:pt x="781" y="4366"/>
                </a:cubicBezTo>
                <a:cubicBezTo>
                  <a:pt x="776" y="4366"/>
                  <a:pt x="770" y="4365"/>
                  <a:pt x="763" y="4362"/>
                </a:cubicBezTo>
                <a:lnTo>
                  <a:pt x="727" y="4279"/>
                </a:lnTo>
                <a:lnTo>
                  <a:pt x="560" y="4517"/>
                </a:lnTo>
                <a:cubicBezTo>
                  <a:pt x="550" y="4519"/>
                  <a:pt x="540" y="4520"/>
                  <a:pt x="531" y="4520"/>
                </a:cubicBezTo>
                <a:cubicBezTo>
                  <a:pt x="385" y="4520"/>
                  <a:pt x="418" y="4309"/>
                  <a:pt x="271" y="4309"/>
                </a:cubicBezTo>
                <a:cubicBezTo>
                  <a:pt x="241" y="4309"/>
                  <a:pt x="203" y="4317"/>
                  <a:pt x="155" y="4338"/>
                </a:cubicBezTo>
                <a:cubicBezTo>
                  <a:pt x="132" y="4362"/>
                  <a:pt x="108" y="4398"/>
                  <a:pt x="72" y="4446"/>
                </a:cubicBezTo>
                <a:cubicBezTo>
                  <a:pt x="60" y="4469"/>
                  <a:pt x="36" y="4517"/>
                  <a:pt x="24" y="4541"/>
                </a:cubicBezTo>
                <a:cubicBezTo>
                  <a:pt x="13" y="4565"/>
                  <a:pt x="1" y="4600"/>
                  <a:pt x="24" y="4612"/>
                </a:cubicBezTo>
                <a:cubicBezTo>
                  <a:pt x="60" y="4636"/>
                  <a:pt x="120" y="4648"/>
                  <a:pt x="155" y="4660"/>
                </a:cubicBezTo>
                <a:cubicBezTo>
                  <a:pt x="191" y="4684"/>
                  <a:pt x="203" y="4707"/>
                  <a:pt x="203" y="4719"/>
                </a:cubicBezTo>
                <a:cubicBezTo>
                  <a:pt x="179" y="4719"/>
                  <a:pt x="167" y="4743"/>
                  <a:pt x="155" y="4767"/>
                </a:cubicBezTo>
                <a:cubicBezTo>
                  <a:pt x="155" y="4779"/>
                  <a:pt x="203" y="4767"/>
                  <a:pt x="227" y="4803"/>
                </a:cubicBezTo>
                <a:cubicBezTo>
                  <a:pt x="239" y="4803"/>
                  <a:pt x="203" y="4850"/>
                  <a:pt x="251" y="4850"/>
                </a:cubicBezTo>
                <a:cubicBezTo>
                  <a:pt x="274" y="4862"/>
                  <a:pt x="310" y="4862"/>
                  <a:pt x="310" y="4862"/>
                </a:cubicBezTo>
                <a:cubicBezTo>
                  <a:pt x="346" y="4910"/>
                  <a:pt x="394" y="4957"/>
                  <a:pt x="429" y="5005"/>
                </a:cubicBezTo>
                <a:cubicBezTo>
                  <a:pt x="465" y="5053"/>
                  <a:pt x="501" y="5088"/>
                  <a:pt x="536" y="5136"/>
                </a:cubicBezTo>
                <a:cubicBezTo>
                  <a:pt x="572" y="5172"/>
                  <a:pt x="584" y="5208"/>
                  <a:pt x="608" y="5255"/>
                </a:cubicBezTo>
                <a:cubicBezTo>
                  <a:pt x="620" y="5267"/>
                  <a:pt x="632" y="5291"/>
                  <a:pt x="644" y="5303"/>
                </a:cubicBezTo>
                <a:cubicBezTo>
                  <a:pt x="644" y="5303"/>
                  <a:pt x="655" y="5303"/>
                  <a:pt x="667" y="5315"/>
                </a:cubicBezTo>
                <a:cubicBezTo>
                  <a:pt x="667" y="5303"/>
                  <a:pt x="667" y="5291"/>
                  <a:pt x="667" y="5267"/>
                </a:cubicBezTo>
                <a:cubicBezTo>
                  <a:pt x="667" y="5231"/>
                  <a:pt x="691" y="5172"/>
                  <a:pt x="691" y="5172"/>
                </a:cubicBezTo>
                <a:lnTo>
                  <a:pt x="786" y="5255"/>
                </a:lnTo>
                <a:lnTo>
                  <a:pt x="691" y="5315"/>
                </a:lnTo>
                <a:cubicBezTo>
                  <a:pt x="713" y="5331"/>
                  <a:pt x="730" y="5338"/>
                  <a:pt x="743" y="5338"/>
                </a:cubicBezTo>
                <a:cubicBezTo>
                  <a:pt x="787" y="5338"/>
                  <a:pt x="789" y="5260"/>
                  <a:pt x="798" y="5196"/>
                </a:cubicBezTo>
                <a:cubicBezTo>
                  <a:pt x="834" y="5255"/>
                  <a:pt x="870" y="5279"/>
                  <a:pt x="906" y="5291"/>
                </a:cubicBezTo>
                <a:cubicBezTo>
                  <a:pt x="906" y="5291"/>
                  <a:pt x="917" y="5219"/>
                  <a:pt x="929" y="5148"/>
                </a:cubicBezTo>
                <a:lnTo>
                  <a:pt x="953" y="5017"/>
                </a:lnTo>
                <a:cubicBezTo>
                  <a:pt x="1001" y="5088"/>
                  <a:pt x="965" y="5208"/>
                  <a:pt x="1084" y="5219"/>
                </a:cubicBezTo>
                <a:cubicBezTo>
                  <a:pt x="1096" y="5088"/>
                  <a:pt x="929" y="5053"/>
                  <a:pt x="1013" y="4934"/>
                </a:cubicBezTo>
                <a:lnTo>
                  <a:pt x="1013" y="4934"/>
                </a:lnTo>
                <a:cubicBezTo>
                  <a:pt x="1081" y="4979"/>
                  <a:pt x="1115" y="5035"/>
                  <a:pt x="1141" y="5035"/>
                </a:cubicBezTo>
                <a:cubicBezTo>
                  <a:pt x="1155" y="5035"/>
                  <a:pt x="1166" y="5017"/>
                  <a:pt x="1179" y="4969"/>
                </a:cubicBezTo>
                <a:cubicBezTo>
                  <a:pt x="1215" y="5029"/>
                  <a:pt x="1215" y="5065"/>
                  <a:pt x="1203" y="5112"/>
                </a:cubicBezTo>
                <a:cubicBezTo>
                  <a:pt x="1239" y="5005"/>
                  <a:pt x="1382" y="4993"/>
                  <a:pt x="1358" y="4862"/>
                </a:cubicBezTo>
                <a:lnTo>
                  <a:pt x="1358" y="4862"/>
                </a:lnTo>
                <a:cubicBezTo>
                  <a:pt x="1380" y="4876"/>
                  <a:pt x="1402" y="4882"/>
                  <a:pt x="1422" y="4882"/>
                </a:cubicBezTo>
                <a:cubicBezTo>
                  <a:pt x="1482" y="4882"/>
                  <a:pt x="1537" y="4838"/>
                  <a:pt x="1588" y="4838"/>
                </a:cubicBezTo>
                <a:cubicBezTo>
                  <a:pt x="1624" y="4838"/>
                  <a:pt x="1659" y="4860"/>
                  <a:pt x="1691" y="4934"/>
                </a:cubicBezTo>
                <a:cubicBezTo>
                  <a:pt x="1691" y="4862"/>
                  <a:pt x="1739" y="4707"/>
                  <a:pt x="1810" y="4672"/>
                </a:cubicBezTo>
                <a:lnTo>
                  <a:pt x="1810" y="4672"/>
                </a:lnTo>
                <a:cubicBezTo>
                  <a:pt x="1803" y="4761"/>
                  <a:pt x="1828" y="4785"/>
                  <a:pt x="1868" y="4785"/>
                </a:cubicBezTo>
                <a:cubicBezTo>
                  <a:pt x="1892" y="4785"/>
                  <a:pt x="1922" y="4776"/>
                  <a:pt x="1953" y="4767"/>
                </a:cubicBezTo>
                <a:cubicBezTo>
                  <a:pt x="1982" y="4757"/>
                  <a:pt x="2019" y="4740"/>
                  <a:pt x="2057" y="4740"/>
                </a:cubicBezTo>
                <a:cubicBezTo>
                  <a:pt x="2066" y="4740"/>
                  <a:pt x="2075" y="4741"/>
                  <a:pt x="2084" y="4743"/>
                </a:cubicBezTo>
                <a:cubicBezTo>
                  <a:pt x="2120" y="4743"/>
                  <a:pt x="2156" y="4779"/>
                  <a:pt x="2179" y="4838"/>
                </a:cubicBezTo>
                <a:cubicBezTo>
                  <a:pt x="2168" y="4576"/>
                  <a:pt x="2465" y="4600"/>
                  <a:pt x="2572" y="4398"/>
                </a:cubicBezTo>
                <a:lnTo>
                  <a:pt x="2572" y="4398"/>
                </a:lnTo>
                <a:cubicBezTo>
                  <a:pt x="2572" y="4416"/>
                  <a:pt x="2566" y="4447"/>
                  <a:pt x="2557" y="4456"/>
                </a:cubicBezTo>
                <a:lnTo>
                  <a:pt x="2557" y="4456"/>
                </a:lnTo>
                <a:cubicBezTo>
                  <a:pt x="2565" y="4456"/>
                  <a:pt x="2571" y="4456"/>
                  <a:pt x="2578" y="4456"/>
                </a:cubicBezTo>
                <a:cubicBezTo>
                  <a:pt x="2657" y="4456"/>
                  <a:pt x="2712" y="4496"/>
                  <a:pt x="2787" y="4517"/>
                </a:cubicBezTo>
                <a:cubicBezTo>
                  <a:pt x="2715" y="4326"/>
                  <a:pt x="2834" y="4219"/>
                  <a:pt x="2858" y="4065"/>
                </a:cubicBezTo>
                <a:cubicBezTo>
                  <a:pt x="3049" y="4195"/>
                  <a:pt x="2894" y="4315"/>
                  <a:pt x="3001" y="4469"/>
                </a:cubicBezTo>
                <a:cubicBezTo>
                  <a:pt x="2930" y="4326"/>
                  <a:pt x="3132" y="4231"/>
                  <a:pt x="3037" y="4124"/>
                </a:cubicBezTo>
                <a:lnTo>
                  <a:pt x="3037" y="4124"/>
                </a:lnTo>
                <a:cubicBezTo>
                  <a:pt x="3168" y="4195"/>
                  <a:pt x="3132" y="4148"/>
                  <a:pt x="3251" y="4279"/>
                </a:cubicBezTo>
                <a:cubicBezTo>
                  <a:pt x="3156" y="4041"/>
                  <a:pt x="3311" y="4207"/>
                  <a:pt x="3322" y="4029"/>
                </a:cubicBezTo>
                <a:cubicBezTo>
                  <a:pt x="3440" y="4079"/>
                  <a:pt x="3451" y="4165"/>
                  <a:pt x="3485" y="4165"/>
                </a:cubicBezTo>
                <a:cubicBezTo>
                  <a:pt x="3499" y="4165"/>
                  <a:pt x="3517" y="4151"/>
                  <a:pt x="3549" y="4112"/>
                </a:cubicBezTo>
                <a:cubicBezTo>
                  <a:pt x="3644" y="4148"/>
                  <a:pt x="3561" y="4291"/>
                  <a:pt x="3561" y="4291"/>
                </a:cubicBezTo>
                <a:cubicBezTo>
                  <a:pt x="3703" y="4231"/>
                  <a:pt x="3549" y="4088"/>
                  <a:pt x="3537" y="3969"/>
                </a:cubicBezTo>
                <a:cubicBezTo>
                  <a:pt x="3567" y="3944"/>
                  <a:pt x="3590" y="3934"/>
                  <a:pt x="3609" y="3934"/>
                </a:cubicBezTo>
                <a:cubicBezTo>
                  <a:pt x="3679" y="3934"/>
                  <a:pt x="3688" y="4080"/>
                  <a:pt x="3763" y="4136"/>
                </a:cubicBezTo>
                <a:cubicBezTo>
                  <a:pt x="3846" y="4041"/>
                  <a:pt x="3858" y="3850"/>
                  <a:pt x="3942" y="3826"/>
                </a:cubicBezTo>
                <a:cubicBezTo>
                  <a:pt x="3965" y="3850"/>
                  <a:pt x="3977" y="3850"/>
                  <a:pt x="3977" y="3898"/>
                </a:cubicBezTo>
                <a:cubicBezTo>
                  <a:pt x="4037" y="3707"/>
                  <a:pt x="4311" y="3755"/>
                  <a:pt x="4358" y="3517"/>
                </a:cubicBezTo>
                <a:cubicBezTo>
                  <a:pt x="4364" y="3520"/>
                  <a:pt x="4369" y="3522"/>
                  <a:pt x="4373" y="3525"/>
                </a:cubicBezTo>
                <a:lnTo>
                  <a:pt x="4373" y="3525"/>
                </a:lnTo>
                <a:cubicBezTo>
                  <a:pt x="4326" y="3458"/>
                  <a:pt x="4296" y="3379"/>
                  <a:pt x="4275" y="3326"/>
                </a:cubicBezTo>
                <a:cubicBezTo>
                  <a:pt x="4318" y="3301"/>
                  <a:pt x="4336" y="3225"/>
                  <a:pt x="4370" y="3225"/>
                </a:cubicBezTo>
                <a:cubicBezTo>
                  <a:pt x="4383" y="3225"/>
                  <a:pt x="4398" y="3237"/>
                  <a:pt x="4418" y="3267"/>
                </a:cubicBezTo>
                <a:cubicBezTo>
                  <a:pt x="4382" y="3279"/>
                  <a:pt x="4394" y="3326"/>
                  <a:pt x="4394" y="3374"/>
                </a:cubicBezTo>
                <a:lnTo>
                  <a:pt x="4442" y="3291"/>
                </a:lnTo>
                <a:lnTo>
                  <a:pt x="4442" y="3291"/>
                </a:lnTo>
                <a:cubicBezTo>
                  <a:pt x="4573" y="3433"/>
                  <a:pt x="4370" y="3386"/>
                  <a:pt x="4418" y="3517"/>
                </a:cubicBezTo>
                <a:cubicBezTo>
                  <a:pt x="4525" y="3410"/>
                  <a:pt x="4620" y="3207"/>
                  <a:pt x="4739" y="3207"/>
                </a:cubicBezTo>
                <a:cubicBezTo>
                  <a:pt x="4835" y="3362"/>
                  <a:pt x="4537" y="3362"/>
                  <a:pt x="4727" y="3457"/>
                </a:cubicBezTo>
                <a:lnTo>
                  <a:pt x="4549" y="3457"/>
                </a:lnTo>
                <a:cubicBezTo>
                  <a:pt x="4775" y="3660"/>
                  <a:pt x="4442" y="3469"/>
                  <a:pt x="4668" y="3707"/>
                </a:cubicBezTo>
                <a:cubicBezTo>
                  <a:pt x="4882" y="3672"/>
                  <a:pt x="4858" y="3529"/>
                  <a:pt x="5073" y="3493"/>
                </a:cubicBezTo>
                <a:cubicBezTo>
                  <a:pt x="5085" y="3386"/>
                  <a:pt x="5013" y="3362"/>
                  <a:pt x="5013" y="3255"/>
                </a:cubicBezTo>
                <a:cubicBezTo>
                  <a:pt x="5059" y="3198"/>
                  <a:pt x="5101" y="3176"/>
                  <a:pt x="5142" y="3176"/>
                </a:cubicBezTo>
                <a:cubicBezTo>
                  <a:pt x="5263" y="3176"/>
                  <a:pt x="5364" y="3363"/>
                  <a:pt x="5451" y="3363"/>
                </a:cubicBezTo>
                <a:cubicBezTo>
                  <a:pt x="5481" y="3363"/>
                  <a:pt x="5510" y="3340"/>
                  <a:pt x="5537" y="3279"/>
                </a:cubicBezTo>
                <a:cubicBezTo>
                  <a:pt x="5548" y="3162"/>
                  <a:pt x="5493" y="2971"/>
                  <a:pt x="5621" y="2971"/>
                </a:cubicBezTo>
                <a:cubicBezTo>
                  <a:pt x="5638" y="2971"/>
                  <a:pt x="5657" y="2974"/>
                  <a:pt x="5680" y="2981"/>
                </a:cubicBezTo>
                <a:lnTo>
                  <a:pt x="5704" y="3183"/>
                </a:lnTo>
                <a:cubicBezTo>
                  <a:pt x="5889" y="3129"/>
                  <a:pt x="5736" y="2916"/>
                  <a:pt x="5908" y="2916"/>
                </a:cubicBezTo>
                <a:cubicBezTo>
                  <a:pt x="5924" y="2916"/>
                  <a:pt x="5943" y="2917"/>
                  <a:pt x="5966" y="2922"/>
                </a:cubicBezTo>
                <a:cubicBezTo>
                  <a:pt x="5954" y="3005"/>
                  <a:pt x="5835" y="3041"/>
                  <a:pt x="5870" y="3052"/>
                </a:cubicBezTo>
                <a:cubicBezTo>
                  <a:pt x="5902" y="3068"/>
                  <a:pt x="5924" y="3075"/>
                  <a:pt x="5940" y="3075"/>
                </a:cubicBezTo>
                <a:cubicBezTo>
                  <a:pt x="6021" y="3075"/>
                  <a:pt x="5936" y="2904"/>
                  <a:pt x="6025" y="2874"/>
                </a:cubicBezTo>
                <a:lnTo>
                  <a:pt x="6109" y="3029"/>
                </a:lnTo>
                <a:cubicBezTo>
                  <a:pt x="6311" y="2922"/>
                  <a:pt x="6501" y="2719"/>
                  <a:pt x="6716" y="2588"/>
                </a:cubicBezTo>
                <a:lnTo>
                  <a:pt x="6716" y="2588"/>
                </a:lnTo>
                <a:cubicBezTo>
                  <a:pt x="6728" y="2648"/>
                  <a:pt x="6704" y="2719"/>
                  <a:pt x="6775" y="2743"/>
                </a:cubicBezTo>
                <a:cubicBezTo>
                  <a:pt x="7037" y="2541"/>
                  <a:pt x="7418" y="2541"/>
                  <a:pt x="7728" y="2541"/>
                </a:cubicBezTo>
                <a:lnTo>
                  <a:pt x="7787" y="2362"/>
                </a:lnTo>
                <a:cubicBezTo>
                  <a:pt x="7789" y="2361"/>
                  <a:pt x="7792" y="2360"/>
                  <a:pt x="7794" y="2360"/>
                </a:cubicBezTo>
                <a:cubicBezTo>
                  <a:pt x="7819" y="2360"/>
                  <a:pt x="7858" y="2413"/>
                  <a:pt x="7847" y="2445"/>
                </a:cubicBezTo>
                <a:cubicBezTo>
                  <a:pt x="7858" y="2447"/>
                  <a:pt x="7868" y="2448"/>
                  <a:pt x="7875" y="2448"/>
                </a:cubicBezTo>
                <a:cubicBezTo>
                  <a:pt x="7952" y="2448"/>
                  <a:pt x="7825" y="2344"/>
                  <a:pt x="7847" y="2279"/>
                </a:cubicBezTo>
                <a:cubicBezTo>
                  <a:pt x="7857" y="2273"/>
                  <a:pt x="7867" y="2270"/>
                  <a:pt x="7876" y="2270"/>
                </a:cubicBezTo>
                <a:cubicBezTo>
                  <a:pt x="7924" y="2270"/>
                  <a:pt x="7962" y="2336"/>
                  <a:pt x="7942" y="2386"/>
                </a:cubicBezTo>
                <a:cubicBezTo>
                  <a:pt x="8066" y="2220"/>
                  <a:pt x="8325" y="2001"/>
                  <a:pt x="8563" y="2001"/>
                </a:cubicBezTo>
                <a:cubicBezTo>
                  <a:pt x="8599" y="2001"/>
                  <a:pt x="8634" y="2006"/>
                  <a:pt x="8668" y="2017"/>
                </a:cubicBezTo>
                <a:lnTo>
                  <a:pt x="8645" y="2076"/>
                </a:lnTo>
                <a:cubicBezTo>
                  <a:pt x="8803" y="2076"/>
                  <a:pt x="8746" y="1787"/>
                  <a:pt x="8872" y="1787"/>
                </a:cubicBezTo>
                <a:cubicBezTo>
                  <a:pt x="8888" y="1787"/>
                  <a:pt x="8907" y="1791"/>
                  <a:pt x="8930" y="1802"/>
                </a:cubicBezTo>
                <a:lnTo>
                  <a:pt x="8907" y="1838"/>
                </a:lnTo>
                <a:cubicBezTo>
                  <a:pt x="9196" y="1791"/>
                  <a:pt x="9477" y="1628"/>
                  <a:pt x="9741" y="1628"/>
                </a:cubicBezTo>
                <a:cubicBezTo>
                  <a:pt x="9813" y="1628"/>
                  <a:pt x="9885" y="1640"/>
                  <a:pt x="9954" y="1671"/>
                </a:cubicBezTo>
                <a:cubicBezTo>
                  <a:pt x="9954" y="1445"/>
                  <a:pt x="10323" y="1671"/>
                  <a:pt x="10276" y="1374"/>
                </a:cubicBezTo>
                <a:lnTo>
                  <a:pt x="10276" y="1374"/>
                </a:lnTo>
                <a:cubicBezTo>
                  <a:pt x="10514" y="1469"/>
                  <a:pt x="10466" y="1540"/>
                  <a:pt x="10764" y="1576"/>
                </a:cubicBezTo>
                <a:cubicBezTo>
                  <a:pt x="10847" y="1576"/>
                  <a:pt x="10835" y="1362"/>
                  <a:pt x="10919" y="1314"/>
                </a:cubicBezTo>
                <a:lnTo>
                  <a:pt x="10954" y="1469"/>
                </a:lnTo>
                <a:lnTo>
                  <a:pt x="11050" y="1278"/>
                </a:lnTo>
                <a:lnTo>
                  <a:pt x="11145" y="1457"/>
                </a:lnTo>
                <a:lnTo>
                  <a:pt x="11228" y="1398"/>
                </a:lnTo>
                <a:cubicBezTo>
                  <a:pt x="11193" y="1398"/>
                  <a:pt x="11145" y="1350"/>
                  <a:pt x="11145" y="1302"/>
                </a:cubicBezTo>
                <a:cubicBezTo>
                  <a:pt x="11172" y="1278"/>
                  <a:pt x="11205" y="1267"/>
                  <a:pt x="11239" y="1267"/>
                </a:cubicBezTo>
                <a:cubicBezTo>
                  <a:pt x="11352" y="1267"/>
                  <a:pt x="11481" y="1381"/>
                  <a:pt x="11490" y="1445"/>
                </a:cubicBezTo>
                <a:cubicBezTo>
                  <a:pt x="11490" y="1445"/>
                  <a:pt x="11562" y="1398"/>
                  <a:pt x="11633" y="1362"/>
                </a:cubicBezTo>
                <a:cubicBezTo>
                  <a:pt x="11704" y="1326"/>
                  <a:pt x="11776" y="1290"/>
                  <a:pt x="11776" y="1290"/>
                </a:cubicBezTo>
                <a:lnTo>
                  <a:pt x="11776" y="1290"/>
                </a:lnTo>
                <a:cubicBezTo>
                  <a:pt x="11776" y="1350"/>
                  <a:pt x="11728" y="1374"/>
                  <a:pt x="11693" y="1421"/>
                </a:cubicBezTo>
                <a:cubicBezTo>
                  <a:pt x="11723" y="1383"/>
                  <a:pt x="11743" y="1369"/>
                  <a:pt x="11755" y="1369"/>
                </a:cubicBezTo>
                <a:cubicBezTo>
                  <a:pt x="11789" y="1369"/>
                  <a:pt x="11773" y="1474"/>
                  <a:pt x="11807" y="1474"/>
                </a:cubicBezTo>
                <a:cubicBezTo>
                  <a:pt x="11818" y="1474"/>
                  <a:pt x="11834" y="1463"/>
                  <a:pt x="11859" y="1433"/>
                </a:cubicBezTo>
                <a:cubicBezTo>
                  <a:pt x="11835" y="1398"/>
                  <a:pt x="11871" y="1338"/>
                  <a:pt x="11871" y="1302"/>
                </a:cubicBezTo>
                <a:cubicBezTo>
                  <a:pt x="11911" y="1366"/>
                  <a:pt x="12003" y="1392"/>
                  <a:pt x="12064" y="1392"/>
                </a:cubicBezTo>
                <a:cubicBezTo>
                  <a:pt x="12095" y="1392"/>
                  <a:pt x="12117" y="1386"/>
                  <a:pt x="12121" y="1374"/>
                </a:cubicBezTo>
                <a:lnTo>
                  <a:pt x="12121" y="1374"/>
                </a:lnTo>
                <a:lnTo>
                  <a:pt x="12085" y="1481"/>
                </a:lnTo>
                <a:cubicBezTo>
                  <a:pt x="12089" y="1485"/>
                  <a:pt x="12093" y="1486"/>
                  <a:pt x="12098" y="1486"/>
                </a:cubicBezTo>
                <a:cubicBezTo>
                  <a:pt x="12108" y="1486"/>
                  <a:pt x="12121" y="1481"/>
                  <a:pt x="12145" y="1481"/>
                </a:cubicBezTo>
                <a:cubicBezTo>
                  <a:pt x="12154" y="1476"/>
                  <a:pt x="12166" y="1474"/>
                  <a:pt x="12177" y="1474"/>
                </a:cubicBezTo>
                <a:cubicBezTo>
                  <a:pt x="12197" y="1474"/>
                  <a:pt x="12216" y="1482"/>
                  <a:pt x="12216" y="1505"/>
                </a:cubicBezTo>
                <a:cubicBezTo>
                  <a:pt x="12260" y="1461"/>
                  <a:pt x="12422" y="1359"/>
                  <a:pt x="12477" y="1359"/>
                </a:cubicBezTo>
                <a:cubicBezTo>
                  <a:pt x="12483" y="1359"/>
                  <a:pt x="12487" y="1360"/>
                  <a:pt x="12490" y="1362"/>
                </a:cubicBezTo>
                <a:cubicBezTo>
                  <a:pt x="12490" y="1362"/>
                  <a:pt x="12472" y="1380"/>
                  <a:pt x="12445" y="1399"/>
                </a:cubicBezTo>
                <a:lnTo>
                  <a:pt x="12445" y="1399"/>
                </a:lnTo>
                <a:cubicBezTo>
                  <a:pt x="12462" y="1393"/>
                  <a:pt x="12486" y="1389"/>
                  <a:pt x="12526" y="1386"/>
                </a:cubicBezTo>
                <a:lnTo>
                  <a:pt x="12526" y="1386"/>
                </a:lnTo>
                <a:cubicBezTo>
                  <a:pt x="12526" y="1445"/>
                  <a:pt x="12324" y="1481"/>
                  <a:pt x="12264" y="1493"/>
                </a:cubicBezTo>
                <a:cubicBezTo>
                  <a:pt x="12264" y="1493"/>
                  <a:pt x="12336" y="1505"/>
                  <a:pt x="12336" y="1505"/>
                </a:cubicBezTo>
                <a:cubicBezTo>
                  <a:pt x="12281" y="1526"/>
                  <a:pt x="12257" y="1528"/>
                  <a:pt x="12199" y="1537"/>
                </a:cubicBezTo>
                <a:lnTo>
                  <a:pt x="12199" y="1537"/>
                </a:lnTo>
                <a:cubicBezTo>
                  <a:pt x="12201" y="1537"/>
                  <a:pt x="12203" y="1537"/>
                  <a:pt x="12204" y="1537"/>
                </a:cubicBezTo>
                <a:cubicBezTo>
                  <a:pt x="12222" y="1537"/>
                  <a:pt x="12186" y="1555"/>
                  <a:pt x="12157" y="1564"/>
                </a:cubicBezTo>
                <a:cubicBezTo>
                  <a:pt x="12121" y="1576"/>
                  <a:pt x="12097" y="1576"/>
                  <a:pt x="12193" y="1588"/>
                </a:cubicBezTo>
                <a:lnTo>
                  <a:pt x="12133" y="1588"/>
                </a:lnTo>
                <a:cubicBezTo>
                  <a:pt x="12133" y="1588"/>
                  <a:pt x="12145" y="1600"/>
                  <a:pt x="12157" y="1624"/>
                </a:cubicBezTo>
                <a:cubicBezTo>
                  <a:pt x="12157" y="1636"/>
                  <a:pt x="12169" y="1624"/>
                  <a:pt x="12157" y="1659"/>
                </a:cubicBezTo>
                <a:cubicBezTo>
                  <a:pt x="12145" y="1695"/>
                  <a:pt x="12121" y="1719"/>
                  <a:pt x="12097" y="1755"/>
                </a:cubicBezTo>
                <a:cubicBezTo>
                  <a:pt x="12216" y="1850"/>
                  <a:pt x="12145" y="1886"/>
                  <a:pt x="12193" y="2005"/>
                </a:cubicBezTo>
                <a:cubicBezTo>
                  <a:pt x="12062" y="2088"/>
                  <a:pt x="11871" y="2136"/>
                  <a:pt x="11740" y="2267"/>
                </a:cubicBezTo>
                <a:cubicBezTo>
                  <a:pt x="11693" y="2410"/>
                  <a:pt x="11800" y="2386"/>
                  <a:pt x="11812" y="2493"/>
                </a:cubicBezTo>
                <a:cubicBezTo>
                  <a:pt x="11781" y="2462"/>
                  <a:pt x="11745" y="2455"/>
                  <a:pt x="11711" y="2455"/>
                </a:cubicBezTo>
                <a:cubicBezTo>
                  <a:pt x="11682" y="2455"/>
                  <a:pt x="11654" y="2460"/>
                  <a:pt x="11632" y="2460"/>
                </a:cubicBezTo>
                <a:cubicBezTo>
                  <a:pt x="11600" y="2460"/>
                  <a:pt x="11581" y="2450"/>
                  <a:pt x="11585" y="2398"/>
                </a:cubicBezTo>
                <a:lnTo>
                  <a:pt x="11585" y="2398"/>
                </a:lnTo>
                <a:cubicBezTo>
                  <a:pt x="11431" y="2564"/>
                  <a:pt x="11383" y="2612"/>
                  <a:pt x="11216" y="2874"/>
                </a:cubicBezTo>
                <a:cubicBezTo>
                  <a:pt x="11276" y="2898"/>
                  <a:pt x="11323" y="2898"/>
                  <a:pt x="11335" y="2945"/>
                </a:cubicBezTo>
                <a:cubicBezTo>
                  <a:pt x="11320" y="2965"/>
                  <a:pt x="11295" y="2975"/>
                  <a:pt x="11268" y="2975"/>
                </a:cubicBezTo>
                <a:cubicBezTo>
                  <a:pt x="11231" y="2975"/>
                  <a:pt x="11190" y="2956"/>
                  <a:pt x="11169" y="2922"/>
                </a:cubicBezTo>
                <a:lnTo>
                  <a:pt x="11169" y="2898"/>
                </a:lnTo>
                <a:cubicBezTo>
                  <a:pt x="11014" y="3279"/>
                  <a:pt x="10311" y="3052"/>
                  <a:pt x="10240" y="3433"/>
                </a:cubicBezTo>
                <a:lnTo>
                  <a:pt x="10240" y="3410"/>
                </a:lnTo>
                <a:lnTo>
                  <a:pt x="10085" y="3695"/>
                </a:lnTo>
                <a:cubicBezTo>
                  <a:pt x="10069" y="3703"/>
                  <a:pt x="10058" y="3707"/>
                  <a:pt x="10049" y="3707"/>
                </a:cubicBezTo>
                <a:cubicBezTo>
                  <a:pt x="9997" y="3707"/>
                  <a:pt x="10080" y="3563"/>
                  <a:pt x="9966" y="3553"/>
                </a:cubicBezTo>
                <a:cubicBezTo>
                  <a:pt x="9907" y="3743"/>
                  <a:pt x="9799" y="3803"/>
                  <a:pt x="9680" y="3862"/>
                </a:cubicBezTo>
                <a:cubicBezTo>
                  <a:pt x="9573" y="3910"/>
                  <a:pt x="9466" y="3957"/>
                  <a:pt x="9371" y="4124"/>
                </a:cubicBezTo>
                <a:cubicBezTo>
                  <a:pt x="9352" y="4117"/>
                  <a:pt x="9333" y="4114"/>
                  <a:pt x="9313" y="4114"/>
                </a:cubicBezTo>
                <a:cubicBezTo>
                  <a:pt x="9270" y="4114"/>
                  <a:pt x="9229" y="4128"/>
                  <a:pt x="9204" y="4136"/>
                </a:cubicBezTo>
                <a:cubicBezTo>
                  <a:pt x="9157" y="4136"/>
                  <a:pt x="9121" y="4148"/>
                  <a:pt x="9097" y="4160"/>
                </a:cubicBezTo>
                <a:cubicBezTo>
                  <a:pt x="9026" y="4195"/>
                  <a:pt x="8966" y="4267"/>
                  <a:pt x="8907" y="4338"/>
                </a:cubicBezTo>
                <a:cubicBezTo>
                  <a:pt x="8787" y="4481"/>
                  <a:pt x="8668" y="4660"/>
                  <a:pt x="8478" y="4672"/>
                </a:cubicBezTo>
                <a:lnTo>
                  <a:pt x="8549" y="4719"/>
                </a:lnTo>
                <a:cubicBezTo>
                  <a:pt x="8554" y="4768"/>
                  <a:pt x="8539" y="4781"/>
                  <a:pt x="8516" y="4781"/>
                </a:cubicBezTo>
                <a:cubicBezTo>
                  <a:pt x="8489" y="4781"/>
                  <a:pt x="8450" y="4763"/>
                  <a:pt x="8418" y="4763"/>
                </a:cubicBezTo>
                <a:cubicBezTo>
                  <a:pt x="8410" y="4763"/>
                  <a:pt x="8402" y="4764"/>
                  <a:pt x="8395" y="4767"/>
                </a:cubicBezTo>
                <a:cubicBezTo>
                  <a:pt x="8454" y="4815"/>
                  <a:pt x="8514" y="4779"/>
                  <a:pt x="8514" y="4838"/>
                </a:cubicBezTo>
                <a:cubicBezTo>
                  <a:pt x="8335" y="5100"/>
                  <a:pt x="8085" y="5315"/>
                  <a:pt x="7823" y="5565"/>
                </a:cubicBezTo>
                <a:cubicBezTo>
                  <a:pt x="7787" y="5600"/>
                  <a:pt x="7764" y="5624"/>
                  <a:pt x="7728" y="5672"/>
                </a:cubicBezTo>
                <a:cubicBezTo>
                  <a:pt x="7680" y="5719"/>
                  <a:pt x="7633" y="5779"/>
                  <a:pt x="7597" y="5839"/>
                </a:cubicBezTo>
                <a:cubicBezTo>
                  <a:pt x="7502" y="5946"/>
                  <a:pt x="7418" y="6065"/>
                  <a:pt x="7359" y="6196"/>
                </a:cubicBezTo>
                <a:cubicBezTo>
                  <a:pt x="7216" y="6458"/>
                  <a:pt x="7132" y="6731"/>
                  <a:pt x="7156" y="7005"/>
                </a:cubicBezTo>
                <a:cubicBezTo>
                  <a:pt x="7156" y="7101"/>
                  <a:pt x="7204" y="7160"/>
                  <a:pt x="7252" y="7184"/>
                </a:cubicBezTo>
                <a:cubicBezTo>
                  <a:pt x="7311" y="7208"/>
                  <a:pt x="7371" y="7220"/>
                  <a:pt x="7418" y="7232"/>
                </a:cubicBezTo>
                <a:cubicBezTo>
                  <a:pt x="7537" y="7243"/>
                  <a:pt x="7597" y="7279"/>
                  <a:pt x="7633" y="7505"/>
                </a:cubicBezTo>
                <a:lnTo>
                  <a:pt x="7525" y="7505"/>
                </a:lnTo>
                <a:cubicBezTo>
                  <a:pt x="7478" y="7505"/>
                  <a:pt x="7418" y="7494"/>
                  <a:pt x="7418" y="7493"/>
                </a:cubicBezTo>
                <a:lnTo>
                  <a:pt x="7418" y="7493"/>
                </a:lnTo>
                <a:cubicBezTo>
                  <a:pt x="7716" y="7767"/>
                  <a:pt x="8014" y="7970"/>
                  <a:pt x="8395" y="8029"/>
                </a:cubicBezTo>
                <a:cubicBezTo>
                  <a:pt x="8499" y="8057"/>
                  <a:pt x="8612" y="8069"/>
                  <a:pt x="8728" y="8069"/>
                </a:cubicBezTo>
                <a:cubicBezTo>
                  <a:pt x="8810" y="8069"/>
                  <a:pt x="8894" y="8063"/>
                  <a:pt x="8978" y="8053"/>
                </a:cubicBezTo>
                <a:cubicBezTo>
                  <a:pt x="9026" y="8041"/>
                  <a:pt x="9073" y="8041"/>
                  <a:pt x="9121" y="8029"/>
                </a:cubicBezTo>
                <a:cubicBezTo>
                  <a:pt x="9168" y="8017"/>
                  <a:pt x="9216" y="8005"/>
                  <a:pt x="9252" y="7994"/>
                </a:cubicBezTo>
                <a:cubicBezTo>
                  <a:pt x="9311" y="7982"/>
                  <a:pt x="9359" y="7946"/>
                  <a:pt x="9418" y="7922"/>
                </a:cubicBezTo>
                <a:lnTo>
                  <a:pt x="9418" y="7922"/>
                </a:lnTo>
                <a:cubicBezTo>
                  <a:pt x="9395" y="7958"/>
                  <a:pt x="9407" y="8017"/>
                  <a:pt x="9359" y="8017"/>
                </a:cubicBezTo>
                <a:cubicBezTo>
                  <a:pt x="9388" y="8041"/>
                  <a:pt x="9422" y="8051"/>
                  <a:pt x="9458" y="8051"/>
                </a:cubicBezTo>
                <a:cubicBezTo>
                  <a:pt x="9586" y="8051"/>
                  <a:pt x="9735" y="7925"/>
                  <a:pt x="9716" y="7851"/>
                </a:cubicBezTo>
                <a:cubicBezTo>
                  <a:pt x="9720" y="7850"/>
                  <a:pt x="9724" y="7850"/>
                  <a:pt x="9728" y="7850"/>
                </a:cubicBezTo>
                <a:cubicBezTo>
                  <a:pt x="9784" y="7850"/>
                  <a:pt x="9755" y="7936"/>
                  <a:pt x="9811" y="7970"/>
                </a:cubicBezTo>
                <a:cubicBezTo>
                  <a:pt x="9823" y="7976"/>
                  <a:pt x="9835" y="7978"/>
                  <a:pt x="9846" y="7978"/>
                </a:cubicBezTo>
                <a:cubicBezTo>
                  <a:pt x="9928" y="7978"/>
                  <a:pt x="9993" y="7837"/>
                  <a:pt x="10055" y="7837"/>
                </a:cubicBezTo>
                <a:cubicBezTo>
                  <a:pt x="10069" y="7837"/>
                  <a:pt x="10083" y="7845"/>
                  <a:pt x="10097" y="7863"/>
                </a:cubicBezTo>
                <a:cubicBezTo>
                  <a:pt x="10104" y="7876"/>
                  <a:pt x="10095" y="7889"/>
                  <a:pt x="10085" y="7901"/>
                </a:cubicBezTo>
                <a:lnTo>
                  <a:pt x="10085" y="7901"/>
                </a:lnTo>
                <a:cubicBezTo>
                  <a:pt x="10161" y="7852"/>
                  <a:pt x="10347" y="7848"/>
                  <a:pt x="10252" y="7732"/>
                </a:cubicBezTo>
                <a:lnTo>
                  <a:pt x="10252" y="7732"/>
                </a:lnTo>
                <a:cubicBezTo>
                  <a:pt x="10264" y="7733"/>
                  <a:pt x="10276" y="7734"/>
                  <a:pt x="10287" y="7734"/>
                </a:cubicBezTo>
                <a:cubicBezTo>
                  <a:pt x="10435" y="7734"/>
                  <a:pt x="10532" y="7616"/>
                  <a:pt x="10651" y="7616"/>
                </a:cubicBezTo>
                <a:cubicBezTo>
                  <a:pt x="10668" y="7616"/>
                  <a:pt x="10686" y="7619"/>
                  <a:pt x="10704" y="7624"/>
                </a:cubicBezTo>
                <a:cubicBezTo>
                  <a:pt x="10740" y="7446"/>
                  <a:pt x="11002" y="7601"/>
                  <a:pt x="10954" y="7374"/>
                </a:cubicBezTo>
                <a:lnTo>
                  <a:pt x="10954" y="7374"/>
                </a:lnTo>
                <a:cubicBezTo>
                  <a:pt x="10981" y="7460"/>
                  <a:pt x="11037" y="7493"/>
                  <a:pt x="11100" y="7493"/>
                </a:cubicBezTo>
                <a:cubicBezTo>
                  <a:pt x="11202" y="7493"/>
                  <a:pt x="11322" y="7404"/>
                  <a:pt x="11359" y="7315"/>
                </a:cubicBezTo>
                <a:lnTo>
                  <a:pt x="11359" y="7315"/>
                </a:lnTo>
                <a:cubicBezTo>
                  <a:pt x="11347" y="7398"/>
                  <a:pt x="11478" y="7363"/>
                  <a:pt x="11466" y="7470"/>
                </a:cubicBezTo>
                <a:cubicBezTo>
                  <a:pt x="11585" y="7422"/>
                  <a:pt x="11669" y="7339"/>
                  <a:pt x="11609" y="7232"/>
                </a:cubicBezTo>
                <a:lnTo>
                  <a:pt x="11609" y="7232"/>
                </a:lnTo>
                <a:cubicBezTo>
                  <a:pt x="11656" y="7260"/>
                  <a:pt x="11697" y="7272"/>
                  <a:pt x="11732" y="7272"/>
                </a:cubicBezTo>
                <a:cubicBezTo>
                  <a:pt x="11880" y="7272"/>
                  <a:pt x="11945" y="7071"/>
                  <a:pt x="12056" y="7071"/>
                </a:cubicBezTo>
                <a:cubicBezTo>
                  <a:pt x="12094" y="7071"/>
                  <a:pt x="12138" y="7095"/>
                  <a:pt x="12193" y="7160"/>
                </a:cubicBezTo>
                <a:cubicBezTo>
                  <a:pt x="12478" y="6910"/>
                  <a:pt x="12752" y="6708"/>
                  <a:pt x="13026" y="6541"/>
                </a:cubicBezTo>
                <a:lnTo>
                  <a:pt x="13026" y="6541"/>
                </a:lnTo>
                <a:cubicBezTo>
                  <a:pt x="13109" y="6767"/>
                  <a:pt x="12705" y="6696"/>
                  <a:pt x="12812" y="6922"/>
                </a:cubicBezTo>
                <a:cubicBezTo>
                  <a:pt x="13062" y="6720"/>
                  <a:pt x="13145" y="6458"/>
                  <a:pt x="13443" y="6398"/>
                </a:cubicBezTo>
                <a:cubicBezTo>
                  <a:pt x="13526" y="6398"/>
                  <a:pt x="13443" y="6517"/>
                  <a:pt x="13431" y="6565"/>
                </a:cubicBezTo>
                <a:cubicBezTo>
                  <a:pt x="13550" y="6458"/>
                  <a:pt x="13681" y="6410"/>
                  <a:pt x="13812" y="6362"/>
                </a:cubicBezTo>
                <a:cubicBezTo>
                  <a:pt x="13941" y="6315"/>
                  <a:pt x="14036" y="6280"/>
                  <a:pt x="14153" y="6176"/>
                </a:cubicBezTo>
                <a:lnTo>
                  <a:pt x="14153" y="6176"/>
                </a:lnTo>
                <a:cubicBezTo>
                  <a:pt x="14154" y="6178"/>
                  <a:pt x="14155" y="6180"/>
                  <a:pt x="14157" y="6182"/>
                </a:cubicBezTo>
                <a:lnTo>
                  <a:pt x="14157" y="6182"/>
                </a:lnTo>
                <a:cubicBezTo>
                  <a:pt x="14157" y="6178"/>
                  <a:pt x="14157" y="6175"/>
                  <a:pt x="14157" y="6172"/>
                </a:cubicBezTo>
                <a:lnTo>
                  <a:pt x="14157" y="6172"/>
                </a:lnTo>
                <a:cubicBezTo>
                  <a:pt x="14156" y="6173"/>
                  <a:pt x="14154" y="6175"/>
                  <a:pt x="14153" y="6176"/>
                </a:cubicBezTo>
                <a:lnTo>
                  <a:pt x="14153" y="6176"/>
                </a:lnTo>
                <a:cubicBezTo>
                  <a:pt x="14063" y="6046"/>
                  <a:pt x="14250" y="5827"/>
                  <a:pt x="14253" y="5740"/>
                </a:cubicBezTo>
                <a:lnTo>
                  <a:pt x="14253" y="5740"/>
                </a:lnTo>
                <a:cubicBezTo>
                  <a:pt x="14269" y="6047"/>
                  <a:pt x="14526" y="5723"/>
                  <a:pt x="14514" y="6136"/>
                </a:cubicBezTo>
                <a:cubicBezTo>
                  <a:pt x="14538" y="6100"/>
                  <a:pt x="14562" y="6041"/>
                  <a:pt x="14538" y="5981"/>
                </a:cubicBezTo>
                <a:cubicBezTo>
                  <a:pt x="14586" y="5981"/>
                  <a:pt x="14622" y="6017"/>
                  <a:pt x="14598" y="6112"/>
                </a:cubicBezTo>
                <a:cubicBezTo>
                  <a:pt x="14752" y="5993"/>
                  <a:pt x="14657" y="5910"/>
                  <a:pt x="14824" y="5850"/>
                </a:cubicBezTo>
                <a:lnTo>
                  <a:pt x="14824" y="5850"/>
                </a:lnTo>
                <a:cubicBezTo>
                  <a:pt x="14836" y="5898"/>
                  <a:pt x="14812" y="5934"/>
                  <a:pt x="14812" y="5993"/>
                </a:cubicBezTo>
                <a:cubicBezTo>
                  <a:pt x="14860" y="5874"/>
                  <a:pt x="14907" y="5743"/>
                  <a:pt x="15062" y="5743"/>
                </a:cubicBezTo>
                <a:cubicBezTo>
                  <a:pt x="15062" y="5763"/>
                  <a:pt x="15087" y="5791"/>
                  <a:pt x="15068" y="5807"/>
                </a:cubicBezTo>
                <a:lnTo>
                  <a:pt x="15068" y="5807"/>
                </a:lnTo>
                <a:cubicBezTo>
                  <a:pt x="15277" y="5706"/>
                  <a:pt x="15364" y="5433"/>
                  <a:pt x="15629" y="5433"/>
                </a:cubicBezTo>
                <a:cubicBezTo>
                  <a:pt x="15634" y="5433"/>
                  <a:pt x="15640" y="5433"/>
                  <a:pt x="15645" y="5434"/>
                </a:cubicBezTo>
                <a:cubicBezTo>
                  <a:pt x="15645" y="5672"/>
                  <a:pt x="15765" y="5469"/>
                  <a:pt x="15836" y="5648"/>
                </a:cubicBezTo>
                <a:lnTo>
                  <a:pt x="15955" y="5553"/>
                </a:lnTo>
                <a:lnTo>
                  <a:pt x="15872" y="5481"/>
                </a:lnTo>
                <a:cubicBezTo>
                  <a:pt x="15983" y="5448"/>
                  <a:pt x="16043" y="5289"/>
                  <a:pt x="16158" y="5289"/>
                </a:cubicBezTo>
                <a:cubicBezTo>
                  <a:pt x="16165" y="5289"/>
                  <a:pt x="16173" y="5289"/>
                  <a:pt x="16181" y="5291"/>
                </a:cubicBezTo>
                <a:lnTo>
                  <a:pt x="16122" y="5398"/>
                </a:lnTo>
                <a:lnTo>
                  <a:pt x="16336" y="5291"/>
                </a:lnTo>
                <a:lnTo>
                  <a:pt x="16181" y="5267"/>
                </a:lnTo>
                <a:cubicBezTo>
                  <a:pt x="16265" y="5124"/>
                  <a:pt x="16086" y="5029"/>
                  <a:pt x="16265" y="5029"/>
                </a:cubicBezTo>
                <a:cubicBezTo>
                  <a:pt x="16259" y="5037"/>
                  <a:pt x="16263" y="5040"/>
                  <a:pt x="16273" y="5040"/>
                </a:cubicBezTo>
                <a:cubicBezTo>
                  <a:pt x="16288" y="5040"/>
                  <a:pt x="16318" y="5034"/>
                  <a:pt x="16353" y="5034"/>
                </a:cubicBezTo>
                <a:cubicBezTo>
                  <a:pt x="16396" y="5034"/>
                  <a:pt x="16446" y="5042"/>
                  <a:pt x="16491" y="5077"/>
                </a:cubicBezTo>
                <a:cubicBezTo>
                  <a:pt x="16524" y="5010"/>
                  <a:pt x="16568" y="4933"/>
                  <a:pt x="16651" y="4933"/>
                </a:cubicBezTo>
                <a:cubicBezTo>
                  <a:pt x="16657" y="4933"/>
                  <a:pt x="16663" y="4933"/>
                  <a:pt x="16669" y="4934"/>
                </a:cubicBezTo>
                <a:cubicBezTo>
                  <a:pt x="16717" y="4993"/>
                  <a:pt x="16729" y="5148"/>
                  <a:pt x="16753" y="5184"/>
                </a:cubicBezTo>
                <a:cubicBezTo>
                  <a:pt x="16764" y="5012"/>
                  <a:pt x="17007" y="5049"/>
                  <a:pt x="17036" y="4883"/>
                </a:cubicBezTo>
                <a:lnTo>
                  <a:pt x="17036" y="4883"/>
                </a:lnTo>
                <a:cubicBezTo>
                  <a:pt x="17035" y="4933"/>
                  <a:pt x="17064" y="5007"/>
                  <a:pt x="17074" y="5017"/>
                </a:cubicBezTo>
                <a:lnTo>
                  <a:pt x="17086" y="4874"/>
                </a:lnTo>
                <a:cubicBezTo>
                  <a:pt x="17158" y="4898"/>
                  <a:pt x="17169" y="4922"/>
                  <a:pt x="17181" y="4993"/>
                </a:cubicBezTo>
                <a:cubicBezTo>
                  <a:pt x="17345" y="4971"/>
                  <a:pt x="17100" y="4810"/>
                  <a:pt x="17239" y="4810"/>
                </a:cubicBezTo>
                <a:cubicBezTo>
                  <a:pt x="17252" y="4810"/>
                  <a:pt x="17268" y="4812"/>
                  <a:pt x="17289" y="4815"/>
                </a:cubicBezTo>
                <a:cubicBezTo>
                  <a:pt x="17277" y="4838"/>
                  <a:pt x="17289" y="4850"/>
                  <a:pt x="17265" y="4874"/>
                </a:cubicBezTo>
                <a:cubicBezTo>
                  <a:pt x="17473" y="4874"/>
                  <a:pt x="17625" y="4683"/>
                  <a:pt x="17819" y="4683"/>
                </a:cubicBezTo>
                <a:cubicBezTo>
                  <a:pt x="17825" y="4683"/>
                  <a:pt x="17830" y="4683"/>
                  <a:pt x="17836" y="4684"/>
                </a:cubicBezTo>
                <a:cubicBezTo>
                  <a:pt x="17943" y="4850"/>
                  <a:pt x="17681" y="4779"/>
                  <a:pt x="17800" y="4922"/>
                </a:cubicBezTo>
                <a:cubicBezTo>
                  <a:pt x="18051" y="4803"/>
                  <a:pt x="18289" y="4529"/>
                  <a:pt x="18562" y="4505"/>
                </a:cubicBezTo>
                <a:lnTo>
                  <a:pt x="18503" y="4493"/>
                </a:lnTo>
                <a:cubicBezTo>
                  <a:pt x="18492" y="4409"/>
                  <a:pt x="18510" y="4384"/>
                  <a:pt x="18543" y="4384"/>
                </a:cubicBezTo>
                <a:cubicBezTo>
                  <a:pt x="18596" y="4384"/>
                  <a:pt x="18689" y="4452"/>
                  <a:pt x="18762" y="4452"/>
                </a:cubicBezTo>
                <a:cubicBezTo>
                  <a:pt x="18786" y="4452"/>
                  <a:pt x="18808" y="4444"/>
                  <a:pt x="18826" y="4424"/>
                </a:cubicBezTo>
                <a:lnTo>
                  <a:pt x="18826" y="4424"/>
                </a:lnTo>
                <a:cubicBezTo>
                  <a:pt x="18811" y="4462"/>
                  <a:pt x="18832" y="4544"/>
                  <a:pt x="18836" y="4544"/>
                </a:cubicBezTo>
                <a:cubicBezTo>
                  <a:pt x="18836" y="4544"/>
                  <a:pt x="18836" y="4543"/>
                  <a:pt x="18836" y="4541"/>
                </a:cubicBezTo>
                <a:cubicBezTo>
                  <a:pt x="19027" y="4529"/>
                  <a:pt x="19182" y="4374"/>
                  <a:pt x="19432" y="4219"/>
                </a:cubicBezTo>
                <a:lnTo>
                  <a:pt x="19432" y="4219"/>
                </a:lnTo>
                <a:lnTo>
                  <a:pt x="19408" y="4291"/>
                </a:lnTo>
                <a:cubicBezTo>
                  <a:pt x="19438" y="4299"/>
                  <a:pt x="19470" y="4302"/>
                  <a:pt x="19503" y="4302"/>
                </a:cubicBezTo>
                <a:cubicBezTo>
                  <a:pt x="19613" y="4302"/>
                  <a:pt x="19733" y="4267"/>
                  <a:pt x="19825" y="4267"/>
                </a:cubicBezTo>
                <a:cubicBezTo>
                  <a:pt x="19836" y="4184"/>
                  <a:pt x="19908" y="4184"/>
                  <a:pt x="19848" y="4088"/>
                </a:cubicBezTo>
                <a:lnTo>
                  <a:pt x="19848" y="4088"/>
                </a:lnTo>
                <a:cubicBezTo>
                  <a:pt x="19936" y="4152"/>
                  <a:pt x="20014" y="4177"/>
                  <a:pt x="20086" y="4177"/>
                </a:cubicBezTo>
                <a:cubicBezTo>
                  <a:pt x="20310" y="4177"/>
                  <a:pt x="20470" y="3938"/>
                  <a:pt x="20675" y="3938"/>
                </a:cubicBezTo>
                <a:cubicBezTo>
                  <a:pt x="20733" y="3938"/>
                  <a:pt x="20794" y="3957"/>
                  <a:pt x="20860" y="4005"/>
                </a:cubicBezTo>
                <a:cubicBezTo>
                  <a:pt x="20825" y="4017"/>
                  <a:pt x="20789" y="4076"/>
                  <a:pt x="20813" y="4076"/>
                </a:cubicBezTo>
                <a:lnTo>
                  <a:pt x="21075" y="3957"/>
                </a:lnTo>
                <a:cubicBezTo>
                  <a:pt x="21027" y="3850"/>
                  <a:pt x="21027" y="3898"/>
                  <a:pt x="20944" y="3814"/>
                </a:cubicBezTo>
                <a:cubicBezTo>
                  <a:pt x="20968" y="3743"/>
                  <a:pt x="21039" y="3672"/>
                  <a:pt x="21110" y="3660"/>
                </a:cubicBezTo>
                <a:lnTo>
                  <a:pt x="21110" y="3660"/>
                </a:lnTo>
                <a:cubicBezTo>
                  <a:pt x="20991" y="3755"/>
                  <a:pt x="21134" y="3850"/>
                  <a:pt x="21206" y="3910"/>
                </a:cubicBezTo>
                <a:cubicBezTo>
                  <a:pt x="21182" y="3874"/>
                  <a:pt x="21194" y="3826"/>
                  <a:pt x="21194" y="3791"/>
                </a:cubicBezTo>
                <a:lnTo>
                  <a:pt x="21194" y="3791"/>
                </a:lnTo>
                <a:cubicBezTo>
                  <a:pt x="21225" y="3826"/>
                  <a:pt x="21243" y="3840"/>
                  <a:pt x="21255" y="3840"/>
                </a:cubicBezTo>
                <a:cubicBezTo>
                  <a:pt x="21297" y="3840"/>
                  <a:pt x="21235" y="3642"/>
                  <a:pt x="21334" y="3642"/>
                </a:cubicBezTo>
                <a:cubicBezTo>
                  <a:pt x="21350" y="3642"/>
                  <a:pt x="21370" y="3647"/>
                  <a:pt x="21396" y="3660"/>
                </a:cubicBezTo>
                <a:lnTo>
                  <a:pt x="21384" y="3731"/>
                </a:lnTo>
                <a:cubicBezTo>
                  <a:pt x="21452" y="3686"/>
                  <a:pt x="21508" y="3599"/>
                  <a:pt x="21584" y="3599"/>
                </a:cubicBezTo>
                <a:cubicBezTo>
                  <a:pt x="21589" y="3599"/>
                  <a:pt x="21594" y="3599"/>
                  <a:pt x="21599" y="3600"/>
                </a:cubicBezTo>
                <a:cubicBezTo>
                  <a:pt x="21646" y="3731"/>
                  <a:pt x="21527" y="3672"/>
                  <a:pt x="21539" y="3791"/>
                </a:cubicBezTo>
                <a:cubicBezTo>
                  <a:pt x="21626" y="3771"/>
                  <a:pt x="21689" y="3589"/>
                  <a:pt x="21773" y="3589"/>
                </a:cubicBezTo>
                <a:cubicBezTo>
                  <a:pt x="21793" y="3589"/>
                  <a:pt x="21814" y="3599"/>
                  <a:pt x="21837" y="3624"/>
                </a:cubicBezTo>
                <a:cubicBezTo>
                  <a:pt x="21789" y="3672"/>
                  <a:pt x="21730" y="3672"/>
                  <a:pt x="21682" y="3719"/>
                </a:cubicBezTo>
                <a:cubicBezTo>
                  <a:pt x="21773" y="3827"/>
                  <a:pt x="21806" y="3837"/>
                  <a:pt x="21846" y="3837"/>
                </a:cubicBezTo>
                <a:cubicBezTo>
                  <a:pt x="21855" y="3837"/>
                  <a:pt x="21865" y="3836"/>
                  <a:pt x="21875" y="3836"/>
                </a:cubicBezTo>
                <a:cubicBezTo>
                  <a:pt x="21885" y="3836"/>
                  <a:pt x="21896" y="3837"/>
                  <a:pt x="21908" y="3838"/>
                </a:cubicBezTo>
                <a:lnTo>
                  <a:pt x="21896" y="3838"/>
                </a:lnTo>
                <a:cubicBezTo>
                  <a:pt x="21896" y="3838"/>
                  <a:pt x="21944" y="3850"/>
                  <a:pt x="21991" y="3862"/>
                </a:cubicBezTo>
                <a:cubicBezTo>
                  <a:pt x="22039" y="3886"/>
                  <a:pt x="22087" y="3898"/>
                  <a:pt x="22087" y="3898"/>
                </a:cubicBezTo>
                <a:lnTo>
                  <a:pt x="22039" y="3850"/>
                </a:lnTo>
                <a:cubicBezTo>
                  <a:pt x="22134" y="3481"/>
                  <a:pt x="22301" y="3755"/>
                  <a:pt x="22480" y="3517"/>
                </a:cubicBezTo>
                <a:lnTo>
                  <a:pt x="22480" y="3517"/>
                </a:lnTo>
                <a:cubicBezTo>
                  <a:pt x="22313" y="3755"/>
                  <a:pt x="22456" y="3648"/>
                  <a:pt x="22444" y="3803"/>
                </a:cubicBezTo>
                <a:cubicBezTo>
                  <a:pt x="22503" y="3850"/>
                  <a:pt x="22575" y="3898"/>
                  <a:pt x="22551" y="3945"/>
                </a:cubicBezTo>
                <a:cubicBezTo>
                  <a:pt x="22573" y="3911"/>
                  <a:pt x="22593" y="3900"/>
                  <a:pt x="22614" y="3900"/>
                </a:cubicBezTo>
                <a:cubicBezTo>
                  <a:pt x="22645" y="3900"/>
                  <a:pt x="22676" y="3925"/>
                  <a:pt x="22712" y="3925"/>
                </a:cubicBezTo>
                <a:cubicBezTo>
                  <a:pt x="22741" y="3925"/>
                  <a:pt x="22774" y="3909"/>
                  <a:pt x="22813" y="3850"/>
                </a:cubicBezTo>
                <a:cubicBezTo>
                  <a:pt x="22813" y="3898"/>
                  <a:pt x="22896" y="3850"/>
                  <a:pt x="22884" y="3981"/>
                </a:cubicBezTo>
                <a:cubicBezTo>
                  <a:pt x="22896" y="3969"/>
                  <a:pt x="22908" y="3969"/>
                  <a:pt x="22920" y="3957"/>
                </a:cubicBezTo>
                <a:cubicBezTo>
                  <a:pt x="22939" y="4042"/>
                  <a:pt x="23017" y="4230"/>
                  <a:pt x="22997" y="4230"/>
                </a:cubicBezTo>
                <a:cubicBezTo>
                  <a:pt x="22991" y="4230"/>
                  <a:pt x="22979" y="4216"/>
                  <a:pt x="22956" y="4184"/>
                </a:cubicBezTo>
                <a:lnTo>
                  <a:pt x="22908" y="4017"/>
                </a:lnTo>
                <a:lnTo>
                  <a:pt x="22908" y="4017"/>
                </a:lnTo>
                <a:cubicBezTo>
                  <a:pt x="22920" y="4231"/>
                  <a:pt x="22765" y="4065"/>
                  <a:pt x="22777" y="4255"/>
                </a:cubicBezTo>
                <a:cubicBezTo>
                  <a:pt x="22765" y="4219"/>
                  <a:pt x="22742" y="4172"/>
                  <a:pt x="22753" y="4172"/>
                </a:cubicBezTo>
                <a:cubicBezTo>
                  <a:pt x="22737" y="4142"/>
                  <a:pt x="22726" y="4129"/>
                  <a:pt x="22719" y="4129"/>
                </a:cubicBezTo>
                <a:cubicBezTo>
                  <a:pt x="22702" y="4129"/>
                  <a:pt x="22716" y="4210"/>
                  <a:pt x="22742" y="4279"/>
                </a:cubicBezTo>
                <a:cubicBezTo>
                  <a:pt x="22730" y="4279"/>
                  <a:pt x="22706" y="4195"/>
                  <a:pt x="22682" y="4148"/>
                </a:cubicBezTo>
                <a:cubicBezTo>
                  <a:pt x="22676" y="4141"/>
                  <a:pt x="22672" y="4138"/>
                  <a:pt x="22670" y="4138"/>
                </a:cubicBezTo>
                <a:cubicBezTo>
                  <a:pt x="22655" y="4138"/>
                  <a:pt x="22679" y="4231"/>
                  <a:pt x="22669" y="4231"/>
                </a:cubicBezTo>
                <a:cubicBezTo>
                  <a:pt x="22666" y="4231"/>
                  <a:pt x="22659" y="4221"/>
                  <a:pt x="22646" y="4195"/>
                </a:cubicBezTo>
                <a:cubicBezTo>
                  <a:pt x="22646" y="4189"/>
                  <a:pt x="22643" y="4179"/>
                  <a:pt x="22640" y="4169"/>
                </a:cubicBezTo>
                <a:lnTo>
                  <a:pt x="22640" y="4169"/>
                </a:lnTo>
                <a:cubicBezTo>
                  <a:pt x="22639" y="4197"/>
                  <a:pt x="22598" y="4179"/>
                  <a:pt x="22658" y="4279"/>
                </a:cubicBezTo>
                <a:cubicBezTo>
                  <a:pt x="22651" y="4271"/>
                  <a:pt x="22645" y="4268"/>
                  <a:pt x="22641" y="4268"/>
                </a:cubicBezTo>
                <a:cubicBezTo>
                  <a:pt x="22625" y="4268"/>
                  <a:pt x="22630" y="4313"/>
                  <a:pt x="22614" y="4313"/>
                </a:cubicBezTo>
                <a:cubicBezTo>
                  <a:pt x="22609" y="4313"/>
                  <a:pt x="22600" y="4307"/>
                  <a:pt x="22587" y="4291"/>
                </a:cubicBezTo>
                <a:lnTo>
                  <a:pt x="22587" y="4291"/>
                </a:lnTo>
                <a:cubicBezTo>
                  <a:pt x="22607" y="4343"/>
                  <a:pt x="22605" y="4355"/>
                  <a:pt x="22598" y="4355"/>
                </a:cubicBezTo>
                <a:cubicBezTo>
                  <a:pt x="22592" y="4355"/>
                  <a:pt x="22583" y="4348"/>
                  <a:pt x="22578" y="4348"/>
                </a:cubicBezTo>
                <a:cubicBezTo>
                  <a:pt x="22572" y="4348"/>
                  <a:pt x="22572" y="4360"/>
                  <a:pt x="22596" y="4413"/>
                </a:cubicBezTo>
                <a:lnTo>
                  <a:pt x="22596" y="4413"/>
                </a:lnTo>
                <a:cubicBezTo>
                  <a:pt x="22559" y="4336"/>
                  <a:pt x="22535" y="4307"/>
                  <a:pt x="22521" y="4307"/>
                </a:cubicBezTo>
                <a:cubicBezTo>
                  <a:pt x="22503" y="4307"/>
                  <a:pt x="22503" y="4353"/>
                  <a:pt x="22515" y="4410"/>
                </a:cubicBezTo>
                <a:cubicBezTo>
                  <a:pt x="22492" y="4338"/>
                  <a:pt x="22480" y="4338"/>
                  <a:pt x="22444" y="4255"/>
                </a:cubicBezTo>
                <a:lnTo>
                  <a:pt x="22444" y="4255"/>
                </a:lnTo>
                <a:cubicBezTo>
                  <a:pt x="22420" y="4267"/>
                  <a:pt x="22432" y="4315"/>
                  <a:pt x="22480" y="4422"/>
                </a:cubicBezTo>
                <a:cubicBezTo>
                  <a:pt x="22445" y="4369"/>
                  <a:pt x="22429" y="4351"/>
                  <a:pt x="22421" y="4351"/>
                </a:cubicBezTo>
                <a:cubicBezTo>
                  <a:pt x="22405" y="4351"/>
                  <a:pt x="22438" y="4449"/>
                  <a:pt x="22424" y="4449"/>
                </a:cubicBezTo>
                <a:cubicBezTo>
                  <a:pt x="22417" y="4449"/>
                  <a:pt x="22397" y="4422"/>
                  <a:pt x="22349" y="4338"/>
                </a:cubicBezTo>
                <a:cubicBezTo>
                  <a:pt x="22349" y="4469"/>
                  <a:pt x="22349" y="4576"/>
                  <a:pt x="22325" y="4648"/>
                </a:cubicBezTo>
                <a:cubicBezTo>
                  <a:pt x="22218" y="4434"/>
                  <a:pt x="22361" y="4600"/>
                  <a:pt x="22253" y="4374"/>
                </a:cubicBezTo>
                <a:lnTo>
                  <a:pt x="22253" y="4374"/>
                </a:lnTo>
                <a:cubicBezTo>
                  <a:pt x="22253" y="4475"/>
                  <a:pt x="22317" y="4650"/>
                  <a:pt x="22264" y="4650"/>
                </a:cubicBezTo>
                <a:cubicBezTo>
                  <a:pt x="22261" y="4650"/>
                  <a:pt x="22258" y="4649"/>
                  <a:pt x="22253" y="4648"/>
                </a:cubicBezTo>
                <a:cubicBezTo>
                  <a:pt x="22230" y="4624"/>
                  <a:pt x="22218" y="4553"/>
                  <a:pt x="22194" y="4517"/>
                </a:cubicBezTo>
                <a:lnTo>
                  <a:pt x="22194" y="4517"/>
                </a:lnTo>
                <a:cubicBezTo>
                  <a:pt x="22206" y="4624"/>
                  <a:pt x="22111" y="4541"/>
                  <a:pt x="22134" y="4672"/>
                </a:cubicBezTo>
                <a:cubicBezTo>
                  <a:pt x="22122" y="4660"/>
                  <a:pt x="22111" y="4636"/>
                  <a:pt x="22111" y="4612"/>
                </a:cubicBezTo>
                <a:cubicBezTo>
                  <a:pt x="22111" y="4615"/>
                  <a:pt x="22109" y="4615"/>
                  <a:pt x="22107" y="4615"/>
                </a:cubicBezTo>
                <a:cubicBezTo>
                  <a:pt x="22106" y="4615"/>
                  <a:pt x="22105" y="4615"/>
                  <a:pt x="22103" y="4615"/>
                </a:cubicBezTo>
                <a:cubicBezTo>
                  <a:pt x="22097" y="4615"/>
                  <a:pt x="22095" y="4620"/>
                  <a:pt x="22134" y="4684"/>
                </a:cubicBezTo>
                <a:lnTo>
                  <a:pt x="22122" y="4660"/>
                </a:lnTo>
                <a:lnTo>
                  <a:pt x="22122" y="4660"/>
                </a:lnTo>
                <a:cubicBezTo>
                  <a:pt x="22202" y="4785"/>
                  <a:pt x="22249" y="4943"/>
                  <a:pt x="22284" y="5019"/>
                </a:cubicBezTo>
                <a:lnTo>
                  <a:pt x="22284" y="5019"/>
                </a:lnTo>
                <a:cubicBezTo>
                  <a:pt x="22160" y="4760"/>
                  <a:pt x="22216" y="4977"/>
                  <a:pt x="22051" y="4636"/>
                </a:cubicBezTo>
                <a:lnTo>
                  <a:pt x="22051" y="4636"/>
                </a:lnTo>
                <a:cubicBezTo>
                  <a:pt x="22051" y="4648"/>
                  <a:pt x="22075" y="4696"/>
                  <a:pt x="22111" y="4767"/>
                </a:cubicBezTo>
                <a:cubicBezTo>
                  <a:pt x="22087" y="4743"/>
                  <a:pt x="22063" y="4707"/>
                  <a:pt x="22039" y="4636"/>
                </a:cubicBezTo>
                <a:lnTo>
                  <a:pt x="22039" y="4636"/>
                </a:lnTo>
                <a:cubicBezTo>
                  <a:pt x="22039" y="4707"/>
                  <a:pt x="22099" y="4803"/>
                  <a:pt x="22075" y="4803"/>
                </a:cubicBezTo>
                <a:cubicBezTo>
                  <a:pt x="22051" y="4767"/>
                  <a:pt x="22051" y="4743"/>
                  <a:pt x="22015" y="4684"/>
                </a:cubicBezTo>
                <a:lnTo>
                  <a:pt x="22015" y="4684"/>
                </a:lnTo>
                <a:cubicBezTo>
                  <a:pt x="22058" y="4769"/>
                  <a:pt x="22091" y="4854"/>
                  <a:pt x="22063" y="4854"/>
                </a:cubicBezTo>
                <a:cubicBezTo>
                  <a:pt x="22060" y="4854"/>
                  <a:pt x="22056" y="4853"/>
                  <a:pt x="22051" y="4850"/>
                </a:cubicBezTo>
                <a:cubicBezTo>
                  <a:pt x="22041" y="4831"/>
                  <a:pt x="22024" y="4804"/>
                  <a:pt x="22024" y="4788"/>
                </a:cubicBezTo>
                <a:lnTo>
                  <a:pt x="22024" y="4788"/>
                </a:lnTo>
                <a:cubicBezTo>
                  <a:pt x="22016" y="4837"/>
                  <a:pt x="22073" y="4995"/>
                  <a:pt x="22039" y="4995"/>
                </a:cubicBezTo>
                <a:cubicBezTo>
                  <a:pt x="22034" y="4995"/>
                  <a:pt x="22026" y="4991"/>
                  <a:pt x="22015" y="4981"/>
                </a:cubicBezTo>
                <a:cubicBezTo>
                  <a:pt x="21920" y="4779"/>
                  <a:pt x="21968" y="4934"/>
                  <a:pt x="21872" y="4767"/>
                </a:cubicBezTo>
                <a:lnTo>
                  <a:pt x="21872" y="4827"/>
                </a:lnTo>
                <a:lnTo>
                  <a:pt x="21932" y="4898"/>
                </a:lnTo>
                <a:cubicBezTo>
                  <a:pt x="21922" y="4908"/>
                  <a:pt x="21954" y="5004"/>
                  <a:pt x="21936" y="5004"/>
                </a:cubicBezTo>
                <a:cubicBezTo>
                  <a:pt x="21932" y="5004"/>
                  <a:pt x="21927" y="5000"/>
                  <a:pt x="21920" y="4993"/>
                </a:cubicBezTo>
                <a:lnTo>
                  <a:pt x="21896" y="4922"/>
                </a:lnTo>
                <a:lnTo>
                  <a:pt x="21884" y="4969"/>
                </a:lnTo>
                <a:lnTo>
                  <a:pt x="21944" y="5017"/>
                </a:lnTo>
                <a:cubicBezTo>
                  <a:pt x="21975" y="5100"/>
                  <a:pt x="22052" y="5202"/>
                  <a:pt x="22031" y="5202"/>
                </a:cubicBezTo>
                <a:cubicBezTo>
                  <a:pt x="22028" y="5202"/>
                  <a:pt x="22023" y="5200"/>
                  <a:pt x="22015" y="5196"/>
                </a:cubicBezTo>
                <a:cubicBezTo>
                  <a:pt x="22015" y="5184"/>
                  <a:pt x="22003" y="5208"/>
                  <a:pt x="21932" y="5112"/>
                </a:cubicBezTo>
                <a:lnTo>
                  <a:pt x="21932" y="5112"/>
                </a:lnTo>
                <a:cubicBezTo>
                  <a:pt x="21951" y="5159"/>
                  <a:pt x="21970" y="5206"/>
                  <a:pt x="21959" y="5206"/>
                </a:cubicBezTo>
                <a:cubicBezTo>
                  <a:pt x="21956" y="5206"/>
                  <a:pt x="21951" y="5203"/>
                  <a:pt x="21944" y="5196"/>
                </a:cubicBezTo>
                <a:cubicBezTo>
                  <a:pt x="21908" y="5148"/>
                  <a:pt x="21837" y="5017"/>
                  <a:pt x="21813" y="4981"/>
                </a:cubicBezTo>
                <a:lnTo>
                  <a:pt x="21813" y="4981"/>
                </a:lnTo>
                <a:cubicBezTo>
                  <a:pt x="21884" y="5124"/>
                  <a:pt x="21801" y="5041"/>
                  <a:pt x="21884" y="5196"/>
                </a:cubicBezTo>
                <a:cubicBezTo>
                  <a:pt x="21866" y="5168"/>
                  <a:pt x="21826" y="5112"/>
                  <a:pt x="21804" y="5077"/>
                </a:cubicBezTo>
                <a:lnTo>
                  <a:pt x="21804" y="5077"/>
                </a:lnTo>
                <a:lnTo>
                  <a:pt x="21861" y="5172"/>
                </a:lnTo>
                <a:cubicBezTo>
                  <a:pt x="21825" y="5136"/>
                  <a:pt x="21813" y="5124"/>
                  <a:pt x="21777" y="5053"/>
                </a:cubicBezTo>
                <a:lnTo>
                  <a:pt x="21777" y="5053"/>
                </a:lnTo>
                <a:cubicBezTo>
                  <a:pt x="21747" y="5053"/>
                  <a:pt x="21863" y="5199"/>
                  <a:pt x="21847" y="5199"/>
                </a:cubicBezTo>
                <a:cubicBezTo>
                  <a:pt x="21844" y="5199"/>
                  <a:pt x="21837" y="5194"/>
                  <a:pt x="21825" y="5184"/>
                </a:cubicBezTo>
                <a:cubicBezTo>
                  <a:pt x="21825" y="5172"/>
                  <a:pt x="21813" y="5160"/>
                  <a:pt x="21801" y="5136"/>
                </a:cubicBezTo>
                <a:cubicBezTo>
                  <a:pt x="21797" y="5134"/>
                  <a:pt x="21794" y="5133"/>
                  <a:pt x="21791" y="5133"/>
                </a:cubicBezTo>
                <a:cubicBezTo>
                  <a:pt x="21765" y="5133"/>
                  <a:pt x="21788" y="5214"/>
                  <a:pt x="21759" y="5214"/>
                </a:cubicBezTo>
                <a:cubicBezTo>
                  <a:pt x="21754" y="5214"/>
                  <a:pt x="21749" y="5212"/>
                  <a:pt x="21741" y="5208"/>
                </a:cubicBezTo>
                <a:cubicBezTo>
                  <a:pt x="21622" y="5041"/>
                  <a:pt x="21730" y="5148"/>
                  <a:pt x="21634" y="5017"/>
                </a:cubicBezTo>
                <a:lnTo>
                  <a:pt x="21634" y="5017"/>
                </a:lnTo>
                <a:cubicBezTo>
                  <a:pt x="21612" y="5062"/>
                  <a:pt x="21685" y="5245"/>
                  <a:pt x="21643" y="5245"/>
                </a:cubicBezTo>
                <a:cubicBezTo>
                  <a:pt x="21640" y="5245"/>
                  <a:pt x="21638" y="5245"/>
                  <a:pt x="21634" y="5243"/>
                </a:cubicBezTo>
                <a:lnTo>
                  <a:pt x="21634" y="5243"/>
                </a:lnTo>
                <a:lnTo>
                  <a:pt x="21646" y="5267"/>
                </a:lnTo>
                <a:cubicBezTo>
                  <a:pt x="21689" y="5329"/>
                  <a:pt x="21701" y="5350"/>
                  <a:pt x="21697" y="5350"/>
                </a:cubicBezTo>
                <a:cubicBezTo>
                  <a:pt x="21689" y="5350"/>
                  <a:pt x="21614" y="5263"/>
                  <a:pt x="21596" y="5263"/>
                </a:cubicBezTo>
                <a:cubicBezTo>
                  <a:pt x="21593" y="5263"/>
                  <a:pt x="21591" y="5267"/>
                  <a:pt x="21593" y="5274"/>
                </a:cubicBezTo>
                <a:lnTo>
                  <a:pt x="21593" y="5274"/>
                </a:lnTo>
                <a:cubicBezTo>
                  <a:pt x="21579" y="5244"/>
                  <a:pt x="21541" y="5192"/>
                  <a:pt x="21535" y="5182"/>
                </a:cubicBezTo>
                <a:lnTo>
                  <a:pt x="21535" y="5182"/>
                </a:lnTo>
                <a:cubicBezTo>
                  <a:pt x="21537" y="5183"/>
                  <a:pt x="21538" y="5183"/>
                  <a:pt x="21539" y="5184"/>
                </a:cubicBezTo>
                <a:cubicBezTo>
                  <a:pt x="21537" y="5181"/>
                  <a:pt x="21535" y="5180"/>
                  <a:pt x="21535" y="5180"/>
                </a:cubicBezTo>
                <a:lnTo>
                  <a:pt x="21535" y="5180"/>
                </a:lnTo>
                <a:cubicBezTo>
                  <a:pt x="21535" y="5180"/>
                  <a:pt x="21535" y="5181"/>
                  <a:pt x="21535" y="5182"/>
                </a:cubicBezTo>
                <a:lnTo>
                  <a:pt x="21535" y="5182"/>
                </a:lnTo>
                <a:cubicBezTo>
                  <a:pt x="21533" y="5181"/>
                  <a:pt x="21530" y="5181"/>
                  <a:pt x="21528" y="5181"/>
                </a:cubicBezTo>
                <a:cubicBezTo>
                  <a:pt x="21498" y="5181"/>
                  <a:pt x="21528" y="5287"/>
                  <a:pt x="21539" y="5374"/>
                </a:cubicBezTo>
                <a:lnTo>
                  <a:pt x="21503" y="5303"/>
                </a:lnTo>
                <a:cubicBezTo>
                  <a:pt x="21486" y="5290"/>
                  <a:pt x="21474" y="5286"/>
                  <a:pt x="21463" y="5286"/>
                </a:cubicBezTo>
                <a:cubicBezTo>
                  <a:pt x="21449" y="5286"/>
                  <a:pt x="21438" y="5293"/>
                  <a:pt x="21423" y="5293"/>
                </a:cubicBezTo>
                <a:cubicBezTo>
                  <a:pt x="21419" y="5293"/>
                  <a:pt x="21414" y="5293"/>
                  <a:pt x="21408" y="5291"/>
                </a:cubicBezTo>
                <a:lnTo>
                  <a:pt x="21408" y="5291"/>
                </a:lnTo>
                <a:cubicBezTo>
                  <a:pt x="21456" y="5350"/>
                  <a:pt x="21432" y="5350"/>
                  <a:pt x="21503" y="5422"/>
                </a:cubicBezTo>
                <a:cubicBezTo>
                  <a:pt x="21436" y="5357"/>
                  <a:pt x="21402" y="5334"/>
                  <a:pt x="21386" y="5334"/>
                </a:cubicBezTo>
                <a:cubicBezTo>
                  <a:pt x="21345" y="5334"/>
                  <a:pt x="21426" y="5486"/>
                  <a:pt x="21389" y="5486"/>
                </a:cubicBezTo>
                <a:cubicBezTo>
                  <a:pt x="21376" y="5486"/>
                  <a:pt x="21350" y="5468"/>
                  <a:pt x="21301" y="5422"/>
                </a:cubicBezTo>
                <a:cubicBezTo>
                  <a:pt x="21312" y="5422"/>
                  <a:pt x="21283" y="5373"/>
                  <a:pt x="21278" y="5373"/>
                </a:cubicBezTo>
                <a:cubicBezTo>
                  <a:pt x="21277" y="5373"/>
                  <a:pt x="21277" y="5373"/>
                  <a:pt x="21277" y="5374"/>
                </a:cubicBezTo>
                <a:lnTo>
                  <a:pt x="21277" y="5446"/>
                </a:lnTo>
                <a:cubicBezTo>
                  <a:pt x="21360" y="5541"/>
                  <a:pt x="21337" y="5505"/>
                  <a:pt x="21396" y="5577"/>
                </a:cubicBezTo>
                <a:cubicBezTo>
                  <a:pt x="21444" y="5636"/>
                  <a:pt x="21468" y="5684"/>
                  <a:pt x="21456" y="5684"/>
                </a:cubicBezTo>
                <a:cubicBezTo>
                  <a:pt x="21420" y="5612"/>
                  <a:pt x="21337" y="5541"/>
                  <a:pt x="21289" y="5493"/>
                </a:cubicBezTo>
                <a:lnTo>
                  <a:pt x="21289" y="5493"/>
                </a:lnTo>
                <a:cubicBezTo>
                  <a:pt x="21313" y="5517"/>
                  <a:pt x="21337" y="5553"/>
                  <a:pt x="21360" y="5577"/>
                </a:cubicBezTo>
                <a:cubicBezTo>
                  <a:pt x="21331" y="5547"/>
                  <a:pt x="21318" y="5536"/>
                  <a:pt x="21315" y="5536"/>
                </a:cubicBezTo>
                <a:lnTo>
                  <a:pt x="21315" y="5536"/>
                </a:lnTo>
                <a:cubicBezTo>
                  <a:pt x="21305" y="5536"/>
                  <a:pt x="21432" y="5689"/>
                  <a:pt x="21419" y="5689"/>
                </a:cubicBezTo>
                <a:cubicBezTo>
                  <a:pt x="21417" y="5689"/>
                  <a:pt x="21410" y="5684"/>
                  <a:pt x="21396" y="5672"/>
                </a:cubicBezTo>
                <a:lnTo>
                  <a:pt x="21360" y="5624"/>
                </a:lnTo>
                <a:lnTo>
                  <a:pt x="21360" y="5624"/>
                </a:lnTo>
                <a:cubicBezTo>
                  <a:pt x="21371" y="5657"/>
                  <a:pt x="21403" y="5721"/>
                  <a:pt x="21398" y="5721"/>
                </a:cubicBezTo>
                <a:cubicBezTo>
                  <a:pt x="21398" y="5721"/>
                  <a:pt x="21397" y="5720"/>
                  <a:pt x="21396" y="5719"/>
                </a:cubicBezTo>
                <a:cubicBezTo>
                  <a:pt x="21301" y="5624"/>
                  <a:pt x="21360" y="5672"/>
                  <a:pt x="21289" y="5577"/>
                </a:cubicBezTo>
                <a:lnTo>
                  <a:pt x="21289" y="5577"/>
                </a:lnTo>
                <a:cubicBezTo>
                  <a:pt x="21279" y="5596"/>
                  <a:pt x="21379" y="5733"/>
                  <a:pt x="21360" y="5733"/>
                </a:cubicBezTo>
                <a:cubicBezTo>
                  <a:pt x="21356" y="5733"/>
                  <a:pt x="21345" y="5726"/>
                  <a:pt x="21325" y="5708"/>
                </a:cubicBezTo>
                <a:cubicBezTo>
                  <a:pt x="21313" y="5672"/>
                  <a:pt x="21313" y="5660"/>
                  <a:pt x="21301" y="5624"/>
                </a:cubicBezTo>
                <a:cubicBezTo>
                  <a:pt x="21182" y="5517"/>
                  <a:pt x="21206" y="5553"/>
                  <a:pt x="21182" y="5541"/>
                </a:cubicBezTo>
                <a:lnTo>
                  <a:pt x="21110" y="5505"/>
                </a:lnTo>
                <a:lnTo>
                  <a:pt x="21110" y="5505"/>
                </a:lnTo>
                <a:lnTo>
                  <a:pt x="21146" y="5529"/>
                </a:lnTo>
                <a:cubicBezTo>
                  <a:pt x="21372" y="5815"/>
                  <a:pt x="21158" y="5612"/>
                  <a:pt x="21289" y="5803"/>
                </a:cubicBezTo>
                <a:cubicBezTo>
                  <a:pt x="21158" y="5624"/>
                  <a:pt x="21206" y="5708"/>
                  <a:pt x="21110" y="5589"/>
                </a:cubicBezTo>
                <a:cubicBezTo>
                  <a:pt x="21075" y="5553"/>
                  <a:pt x="21027" y="5529"/>
                  <a:pt x="21003" y="5493"/>
                </a:cubicBezTo>
                <a:lnTo>
                  <a:pt x="21003" y="5493"/>
                </a:lnTo>
                <a:cubicBezTo>
                  <a:pt x="21023" y="5524"/>
                  <a:pt x="21026" y="5532"/>
                  <a:pt x="21021" y="5532"/>
                </a:cubicBezTo>
                <a:cubicBezTo>
                  <a:pt x="21014" y="5532"/>
                  <a:pt x="20997" y="5519"/>
                  <a:pt x="20991" y="5519"/>
                </a:cubicBezTo>
                <a:cubicBezTo>
                  <a:pt x="20984" y="5519"/>
                  <a:pt x="20988" y="5532"/>
                  <a:pt x="21027" y="5589"/>
                </a:cubicBezTo>
                <a:cubicBezTo>
                  <a:pt x="20991" y="5553"/>
                  <a:pt x="21015" y="5589"/>
                  <a:pt x="20932" y="5493"/>
                </a:cubicBezTo>
                <a:lnTo>
                  <a:pt x="20932" y="5493"/>
                </a:lnTo>
                <a:cubicBezTo>
                  <a:pt x="20944" y="5541"/>
                  <a:pt x="20991" y="5553"/>
                  <a:pt x="21027" y="5600"/>
                </a:cubicBezTo>
                <a:cubicBezTo>
                  <a:pt x="21054" y="5640"/>
                  <a:pt x="21055" y="5652"/>
                  <a:pt x="21044" y="5652"/>
                </a:cubicBezTo>
                <a:cubicBezTo>
                  <a:pt x="21025" y="5652"/>
                  <a:pt x="20969" y="5615"/>
                  <a:pt x="20948" y="5615"/>
                </a:cubicBezTo>
                <a:cubicBezTo>
                  <a:pt x="20933" y="5615"/>
                  <a:pt x="20935" y="5633"/>
                  <a:pt x="20979" y="5696"/>
                </a:cubicBezTo>
                <a:cubicBezTo>
                  <a:pt x="21015" y="5803"/>
                  <a:pt x="21134" y="5922"/>
                  <a:pt x="21170" y="6005"/>
                </a:cubicBezTo>
                <a:cubicBezTo>
                  <a:pt x="21110" y="5958"/>
                  <a:pt x="21051" y="5874"/>
                  <a:pt x="21051" y="5874"/>
                </a:cubicBezTo>
                <a:cubicBezTo>
                  <a:pt x="21024" y="5856"/>
                  <a:pt x="21007" y="5848"/>
                  <a:pt x="20998" y="5848"/>
                </a:cubicBezTo>
                <a:cubicBezTo>
                  <a:pt x="20985" y="5848"/>
                  <a:pt x="20993" y="5869"/>
                  <a:pt x="21015" y="5898"/>
                </a:cubicBezTo>
                <a:cubicBezTo>
                  <a:pt x="20979" y="5862"/>
                  <a:pt x="20956" y="5839"/>
                  <a:pt x="20908" y="5803"/>
                </a:cubicBezTo>
                <a:lnTo>
                  <a:pt x="20908" y="5803"/>
                </a:lnTo>
                <a:cubicBezTo>
                  <a:pt x="20908" y="5823"/>
                  <a:pt x="21000" y="5909"/>
                  <a:pt x="20988" y="5909"/>
                </a:cubicBezTo>
                <a:cubicBezTo>
                  <a:pt x="20986" y="5909"/>
                  <a:pt x="20979" y="5906"/>
                  <a:pt x="20968" y="5898"/>
                </a:cubicBezTo>
                <a:cubicBezTo>
                  <a:pt x="20932" y="5862"/>
                  <a:pt x="20872" y="5791"/>
                  <a:pt x="20837" y="5743"/>
                </a:cubicBezTo>
                <a:lnTo>
                  <a:pt x="20837" y="5743"/>
                </a:lnTo>
                <a:cubicBezTo>
                  <a:pt x="20860" y="5791"/>
                  <a:pt x="20908" y="5874"/>
                  <a:pt x="20932" y="5910"/>
                </a:cubicBezTo>
                <a:cubicBezTo>
                  <a:pt x="20872" y="5850"/>
                  <a:pt x="20848" y="5815"/>
                  <a:pt x="20813" y="5767"/>
                </a:cubicBezTo>
                <a:lnTo>
                  <a:pt x="20813" y="5767"/>
                </a:lnTo>
                <a:cubicBezTo>
                  <a:pt x="20825" y="5803"/>
                  <a:pt x="20837" y="5862"/>
                  <a:pt x="20932" y="5958"/>
                </a:cubicBezTo>
                <a:lnTo>
                  <a:pt x="20967" y="5975"/>
                </a:lnTo>
                <a:lnTo>
                  <a:pt x="20967" y="5975"/>
                </a:lnTo>
                <a:cubicBezTo>
                  <a:pt x="20940" y="5954"/>
                  <a:pt x="20881" y="5895"/>
                  <a:pt x="20872" y="5886"/>
                </a:cubicBezTo>
                <a:cubicBezTo>
                  <a:pt x="20851" y="5858"/>
                  <a:pt x="20847" y="5848"/>
                  <a:pt x="20852" y="5848"/>
                </a:cubicBezTo>
                <a:cubicBezTo>
                  <a:pt x="20864" y="5848"/>
                  <a:pt x="20930" y="5909"/>
                  <a:pt x="20956" y="5934"/>
                </a:cubicBezTo>
                <a:lnTo>
                  <a:pt x="20968" y="5970"/>
                </a:lnTo>
                <a:cubicBezTo>
                  <a:pt x="21028" y="6020"/>
                  <a:pt x="21056" y="6039"/>
                  <a:pt x="21066" y="6039"/>
                </a:cubicBezTo>
                <a:cubicBezTo>
                  <a:pt x="21092" y="6039"/>
                  <a:pt x="20977" y="5898"/>
                  <a:pt x="21003" y="5898"/>
                </a:cubicBezTo>
                <a:lnTo>
                  <a:pt x="21003" y="5898"/>
                </a:lnTo>
                <a:lnTo>
                  <a:pt x="21146" y="6053"/>
                </a:lnTo>
                <a:lnTo>
                  <a:pt x="21146" y="6053"/>
                </a:lnTo>
                <a:lnTo>
                  <a:pt x="21039" y="5910"/>
                </a:lnTo>
                <a:lnTo>
                  <a:pt x="21039" y="5910"/>
                </a:lnTo>
                <a:cubicBezTo>
                  <a:pt x="21075" y="5946"/>
                  <a:pt x="21170" y="6029"/>
                  <a:pt x="21182" y="6065"/>
                </a:cubicBezTo>
                <a:cubicBezTo>
                  <a:pt x="21200" y="6077"/>
                  <a:pt x="21208" y="6082"/>
                  <a:pt x="21210" y="6082"/>
                </a:cubicBezTo>
                <a:cubicBezTo>
                  <a:pt x="21217" y="6082"/>
                  <a:pt x="21188" y="6053"/>
                  <a:pt x="21194" y="6053"/>
                </a:cubicBezTo>
                <a:lnTo>
                  <a:pt x="21194" y="6053"/>
                </a:lnTo>
                <a:cubicBezTo>
                  <a:pt x="21196" y="6053"/>
                  <a:pt x="21206" y="6059"/>
                  <a:pt x="21229" y="6077"/>
                </a:cubicBezTo>
                <a:cubicBezTo>
                  <a:pt x="21241" y="6089"/>
                  <a:pt x="21253" y="6100"/>
                  <a:pt x="21253" y="6100"/>
                </a:cubicBezTo>
                <a:lnTo>
                  <a:pt x="21218" y="6041"/>
                </a:lnTo>
                <a:lnTo>
                  <a:pt x="21218" y="6041"/>
                </a:lnTo>
                <a:cubicBezTo>
                  <a:pt x="21251" y="6074"/>
                  <a:pt x="21324" y="6138"/>
                  <a:pt x="21307" y="6138"/>
                </a:cubicBezTo>
                <a:cubicBezTo>
                  <a:pt x="21306" y="6138"/>
                  <a:pt x="21304" y="6137"/>
                  <a:pt x="21301" y="6136"/>
                </a:cubicBezTo>
                <a:lnTo>
                  <a:pt x="21301" y="6136"/>
                </a:lnTo>
                <a:cubicBezTo>
                  <a:pt x="21317" y="6147"/>
                  <a:pt x="21326" y="6151"/>
                  <a:pt x="21331" y="6151"/>
                </a:cubicBezTo>
                <a:cubicBezTo>
                  <a:pt x="21352" y="6151"/>
                  <a:pt x="21286" y="6070"/>
                  <a:pt x="21297" y="6070"/>
                </a:cubicBezTo>
                <a:lnTo>
                  <a:pt x="21297" y="6070"/>
                </a:lnTo>
                <a:cubicBezTo>
                  <a:pt x="21301" y="6070"/>
                  <a:pt x="21312" y="6078"/>
                  <a:pt x="21337" y="6100"/>
                </a:cubicBezTo>
                <a:lnTo>
                  <a:pt x="21349" y="6112"/>
                </a:lnTo>
                <a:cubicBezTo>
                  <a:pt x="21325" y="6029"/>
                  <a:pt x="21241" y="5993"/>
                  <a:pt x="21134" y="5839"/>
                </a:cubicBezTo>
                <a:lnTo>
                  <a:pt x="21134" y="5839"/>
                </a:lnTo>
                <a:lnTo>
                  <a:pt x="21420" y="6112"/>
                </a:lnTo>
                <a:lnTo>
                  <a:pt x="21313" y="5993"/>
                </a:lnTo>
                <a:lnTo>
                  <a:pt x="21313" y="5993"/>
                </a:lnTo>
                <a:cubicBezTo>
                  <a:pt x="21313" y="5993"/>
                  <a:pt x="21325" y="6005"/>
                  <a:pt x="21372" y="6053"/>
                </a:cubicBezTo>
                <a:cubicBezTo>
                  <a:pt x="21301" y="5958"/>
                  <a:pt x="21325" y="5993"/>
                  <a:pt x="21253" y="5922"/>
                </a:cubicBezTo>
                <a:lnTo>
                  <a:pt x="21253" y="5922"/>
                </a:lnTo>
                <a:cubicBezTo>
                  <a:pt x="21279" y="5940"/>
                  <a:pt x="21293" y="5946"/>
                  <a:pt x="21302" y="5946"/>
                </a:cubicBezTo>
                <a:cubicBezTo>
                  <a:pt x="21319" y="5946"/>
                  <a:pt x="21315" y="5925"/>
                  <a:pt x="21325" y="5925"/>
                </a:cubicBezTo>
                <a:cubicBezTo>
                  <a:pt x="21328" y="5925"/>
                  <a:pt x="21333" y="5928"/>
                  <a:pt x="21340" y="5934"/>
                </a:cubicBezTo>
                <a:lnTo>
                  <a:pt x="21340" y="5934"/>
                </a:lnTo>
                <a:cubicBezTo>
                  <a:pt x="21330" y="5924"/>
                  <a:pt x="21319" y="5913"/>
                  <a:pt x="21301" y="5886"/>
                </a:cubicBezTo>
                <a:lnTo>
                  <a:pt x="21301" y="5886"/>
                </a:lnTo>
                <a:cubicBezTo>
                  <a:pt x="21359" y="5948"/>
                  <a:pt x="21380" y="5967"/>
                  <a:pt x="21385" y="5967"/>
                </a:cubicBezTo>
                <a:cubicBezTo>
                  <a:pt x="21394" y="5967"/>
                  <a:pt x="21348" y="5904"/>
                  <a:pt x="21359" y="5904"/>
                </a:cubicBezTo>
                <a:cubicBezTo>
                  <a:pt x="21362" y="5904"/>
                  <a:pt x="21370" y="5909"/>
                  <a:pt x="21384" y="5922"/>
                </a:cubicBezTo>
                <a:cubicBezTo>
                  <a:pt x="21480" y="6029"/>
                  <a:pt x="21420" y="5981"/>
                  <a:pt x="21515" y="6065"/>
                </a:cubicBezTo>
                <a:cubicBezTo>
                  <a:pt x="21466" y="6004"/>
                  <a:pt x="21454" y="5984"/>
                  <a:pt x="21460" y="5984"/>
                </a:cubicBezTo>
                <a:cubicBezTo>
                  <a:pt x="21471" y="5984"/>
                  <a:pt x="21540" y="6048"/>
                  <a:pt x="21551" y="6048"/>
                </a:cubicBezTo>
                <a:cubicBezTo>
                  <a:pt x="21553" y="6048"/>
                  <a:pt x="21553" y="6046"/>
                  <a:pt x="21551" y="6041"/>
                </a:cubicBezTo>
                <a:cubicBezTo>
                  <a:pt x="21432" y="5898"/>
                  <a:pt x="21527" y="5958"/>
                  <a:pt x="21503" y="5898"/>
                </a:cubicBezTo>
                <a:lnTo>
                  <a:pt x="21503" y="5898"/>
                </a:lnTo>
                <a:cubicBezTo>
                  <a:pt x="21539" y="5946"/>
                  <a:pt x="21599" y="5946"/>
                  <a:pt x="21658" y="5993"/>
                </a:cubicBezTo>
                <a:lnTo>
                  <a:pt x="21682" y="6017"/>
                </a:lnTo>
                <a:cubicBezTo>
                  <a:pt x="21563" y="5862"/>
                  <a:pt x="21599" y="5874"/>
                  <a:pt x="21587" y="5839"/>
                </a:cubicBezTo>
                <a:lnTo>
                  <a:pt x="21587" y="5839"/>
                </a:lnTo>
                <a:cubicBezTo>
                  <a:pt x="21658" y="5922"/>
                  <a:pt x="21682" y="5958"/>
                  <a:pt x="21706" y="6005"/>
                </a:cubicBezTo>
                <a:lnTo>
                  <a:pt x="21718" y="5993"/>
                </a:lnTo>
                <a:cubicBezTo>
                  <a:pt x="21682" y="5946"/>
                  <a:pt x="21670" y="5922"/>
                  <a:pt x="21658" y="5898"/>
                </a:cubicBezTo>
                <a:lnTo>
                  <a:pt x="21658" y="5898"/>
                </a:lnTo>
                <a:lnTo>
                  <a:pt x="21753" y="6017"/>
                </a:lnTo>
                <a:cubicBezTo>
                  <a:pt x="21753" y="5997"/>
                  <a:pt x="21696" y="5896"/>
                  <a:pt x="21724" y="5896"/>
                </a:cubicBezTo>
                <a:cubicBezTo>
                  <a:pt x="21730" y="5896"/>
                  <a:pt x="21739" y="5900"/>
                  <a:pt x="21753" y="5910"/>
                </a:cubicBezTo>
                <a:cubicBezTo>
                  <a:pt x="21670" y="5803"/>
                  <a:pt x="21503" y="5636"/>
                  <a:pt x="21480" y="5541"/>
                </a:cubicBezTo>
                <a:lnTo>
                  <a:pt x="21480" y="5541"/>
                </a:lnTo>
                <a:cubicBezTo>
                  <a:pt x="21506" y="5585"/>
                  <a:pt x="21559" y="5649"/>
                  <a:pt x="21589" y="5689"/>
                </a:cubicBezTo>
                <a:lnTo>
                  <a:pt x="21589" y="5689"/>
                </a:lnTo>
                <a:cubicBezTo>
                  <a:pt x="21589" y="5689"/>
                  <a:pt x="21589" y="5689"/>
                  <a:pt x="21590" y="5689"/>
                </a:cubicBezTo>
                <a:lnTo>
                  <a:pt x="21590" y="5689"/>
                </a:lnTo>
                <a:cubicBezTo>
                  <a:pt x="21591" y="5689"/>
                  <a:pt x="21594" y="5691"/>
                  <a:pt x="21599" y="5696"/>
                </a:cubicBezTo>
                <a:lnTo>
                  <a:pt x="21670" y="5791"/>
                </a:lnTo>
                <a:cubicBezTo>
                  <a:pt x="21675" y="5796"/>
                  <a:pt x="21677" y="5798"/>
                  <a:pt x="21678" y="5798"/>
                </a:cubicBezTo>
                <a:cubicBezTo>
                  <a:pt x="21682" y="5798"/>
                  <a:pt x="21620" y="5719"/>
                  <a:pt x="21621" y="5719"/>
                </a:cubicBezTo>
                <a:lnTo>
                  <a:pt x="21621" y="5719"/>
                </a:lnTo>
                <a:cubicBezTo>
                  <a:pt x="21621" y="5719"/>
                  <a:pt x="21622" y="5719"/>
                  <a:pt x="21622" y="5719"/>
                </a:cubicBezTo>
                <a:cubicBezTo>
                  <a:pt x="21682" y="5803"/>
                  <a:pt x="21670" y="5767"/>
                  <a:pt x="21730" y="5839"/>
                </a:cubicBezTo>
                <a:cubicBezTo>
                  <a:pt x="21730" y="5839"/>
                  <a:pt x="21714" y="5823"/>
                  <a:pt x="21710" y="5823"/>
                </a:cubicBezTo>
                <a:lnTo>
                  <a:pt x="21710" y="5823"/>
                </a:lnTo>
                <a:cubicBezTo>
                  <a:pt x="21708" y="5823"/>
                  <a:pt x="21710" y="5827"/>
                  <a:pt x="21718" y="5839"/>
                </a:cubicBezTo>
                <a:cubicBezTo>
                  <a:pt x="21730" y="5850"/>
                  <a:pt x="21777" y="5886"/>
                  <a:pt x="21837" y="5946"/>
                </a:cubicBezTo>
                <a:cubicBezTo>
                  <a:pt x="21789" y="5898"/>
                  <a:pt x="21741" y="5839"/>
                  <a:pt x="21741" y="5827"/>
                </a:cubicBezTo>
                <a:cubicBezTo>
                  <a:pt x="21743" y="5824"/>
                  <a:pt x="21744" y="5824"/>
                  <a:pt x="21746" y="5824"/>
                </a:cubicBezTo>
                <a:cubicBezTo>
                  <a:pt x="21766" y="5824"/>
                  <a:pt x="21829" y="5925"/>
                  <a:pt x="21872" y="5958"/>
                </a:cubicBezTo>
                <a:cubicBezTo>
                  <a:pt x="21825" y="5898"/>
                  <a:pt x="21884" y="5946"/>
                  <a:pt x="21789" y="5827"/>
                </a:cubicBezTo>
                <a:cubicBezTo>
                  <a:pt x="21790" y="5826"/>
                  <a:pt x="21791" y="5825"/>
                  <a:pt x="21793" y="5825"/>
                </a:cubicBezTo>
                <a:cubicBezTo>
                  <a:pt x="21807" y="5825"/>
                  <a:pt x="21839" y="5877"/>
                  <a:pt x="21861" y="5910"/>
                </a:cubicBezTo>
                <a:cubicBezTo>
                  <a:pt x="21837" y="5850"/>
                  <a:pt x="21896" y="5862"/>
                  <a:pt x="21789" y="5743"/>
                </a:cubicBezTo>
                <a:lnTo>
                  <a:pt x="21777" y="5731"/>
                </a:lnTo>
                <a:cubicBezTo>
                  <a:pt x="21758" y="5681"/>
                  <a:pt x="21762" y="5666"/>
                  <a:pt x="21777" y="5666"/>
                </a:cubicBezTo>
                <a:cubicBezTo>
                  <a:pt x="21799" y="5666"/>
                  <a:pt x="21844" y="5701"/>
                  <a:pt x="21864" y="5701"/>
                </a:cubicBezTo>
                <a:cubicBezTo>
                  <a:pt x="21871" y="5701"/>
                  <a:pt x="21875" y="5697"/>
                  <a:pt x="21872" y="5684"/>
                </a:cubicBezTo>
                <a:lnTo>
                  <a:pt x="21872" y="5684"/>
                </a:lnTo>
                <a:lnTo>
                  <a:pt x="21908" y="5719"/>
                </a:lnTo>
                <a:cubicBezTo>
                  <a:pt x="21884" y="5660"/>
                  <a:pt x="21920" y="5672"/>
                  <a:pt x="21872" y="5565"/>
                </a:cubicBezTo>
                <a:lnTo>
                  <a:pt x="21872" y="5565"/>
                </a:lnTo>
                <a:cubicBezTo>
                  <a:pt x="21872" y="5565"/>
                  <a:pt x="21932" y="5636"/>
                  <a:pt x="21968" y="5696"/>
                </a:cubicBezTo>
                <a:cubicBezTo>
                  <a:pt x="21960" y="5664"/>
                  <a:pt x="21946" y="5632"/>
                  <a:pt x="21956" y="5632"/>
                </a:cubicBezTo>
                <a:cubicBezTo>
                  <a:pt x="21961" y="5632"/>
                  <a:pt x="21972" y="5640"/>
                  <a:pt x="21991" y="5660"/>
                </a:cubicBezTo>
                <a:cubicBezTo>
                  <a:pt x="22011" y="5706"/>
                  <a:pt x="22023" y="5719"/>
                  <a:pt x="22027" y="5722"/>
                </a:cubicBezTo>
                <a:lnTo>
                  <a:pt x="22027" y="5722"/>
                </a:lnTo>
                <a:cubicBezTo>
                  <a:pt x="22025" y="5721"/>
                  <a:pt x="22021" y="5719"/>
                  <a:pt x="22015" y="5719"/>
                </a:cubicBezTo>
                <a:cubicBezTo>
                  <a:pt x="22042" y="5733"/>
                  <a:pt x="22068" y="5760"/>
                  <a:pt x="22076" y="5760"/>
                </a:cubicBezTo>
                <a:cubicBezTo>
                  <a:pt x="22083" y="5760"/>
                  <a:pt x="22078" y="5742"/>
                  <a:pt x="22051" y="5684"/>
                </a:cubicBezTo>
                <a:lnTo>
                  <a:pt x="22051" y="5684"/>
                </a:lnTo>
                <a:cubicBezTo>
                  <a:pt x="22092" y="5765"/>
                  <a:pt x="22122" y="5797"/>
                  <a:pt x="22132" y="5797"/>
                </a:cubicBezTo>
                <a:cubicBezTo>
                  <a:pt x="22137" y="5797"/>
                  <a:pt x="22138" y="5790"/>
                  <a:pt x="22134" y="5779"/>
                </a:cubicBezTo>
                <a:lnTo>
                  <a:pt x="22075" y="5708"/>
                </a:lnTo>
                <a:cubicBezTo>
                  <a:pt x="22075" y="5696"/>
                  <a:pt x="22078" y="5693"/>
                  <a:pt x="22082" y="5693"/>
                </a:cubicBezTo>
                <a:cubicBezTo>
                  <a:pt x="22087" y="5693"/>
                  <a:pt x="22093" y="5696"/>
                  <a:pt x="22099" y="5696"/>
                </a:cubicBezTo>
                <a:lnTo>
                  <a:pt x="22194" y="5839"/>
                </a:lnTo>
                <a:cubicBezTo>
                  <a:pt x="22215" y="5863"/>
                  <a:pt x="22227" y="5873"/>
                  <a:pt x="22233" y="5873"/>
                </a:cubicBezTo>
                <a:cubicBezTo>
                  <a:pt x="22257" y="5873"/>
                  <a:pt x="22171" y="5695"/>
                  <a:pt x="22197" y="5695"/>
                </a:cubicBezTo>
                <a:cubicBezTo>
                  <a:pt x="22206" y="5695"/>
                  <a:pt x="22229" y="5718"/>
                  <a:pt x="22277" y="5779"/>
                </a:cubicBezTo>
                <a:cubicBezTo>
                  <a:pt x="22218" y="5672"/>
                  <a:pt x="22206" y="5719"/>
                  <a:pt x="22146" y="5600"/>
                </a:cubicBezTo>
                <a:lnTo>
                  <a:pt x="22146" y="5600"/>
                </a:lnTo>
                <a:cubicBezTo>
                  <a:pt x="22158" y="5600"/>
                  <a:pt x="22206" y="5660"/>
                  <a:pt x="22242" y="5708"/>
                </a:cubicBezTo>
                <a:cubicBezTo>
                  <a:pt x="22277" y="5755"/>
                  <a:pt x="22325" y="5803"/>
                  <a:pt x="22325" y="5803"/>
                </a:cubicBezTo>
                <a:cubicBezTo>
                  <a:pt x="22333" y="5811"/>
                  <a:pt x="22337" y="5814"/>
                  <a:pt x="22339" y="5814"/>
                </a:cubicBezTo>
                <a:cubicBezTo>
                  <a:pt x="22356" y="5814"/>
                  <a:pt x="22236" y="5619"/>
                  <a:pt x="22256" y="5619"/>
                </a:cubicBezTo>
                <a:cubicBezTo>
                  <a:pt x="22258" y="5619"/>
                  <a:pt x="22261" y="5621"/>
                  <a:pt x="22265" y="5624"/>
                </a:cubicBezTo>
                <a:cubicBezTo>
                  <a:pt x="22230" y="5565"/>
                  <a:pt x="22146" y="5434"/>
                  <a:pt x="22134" y="5374"/>
                </a:cubicBezTo>
                <a:lnTo>
                  <a:pt x="22134" y="5374"/>
                </a:lnTo>
                <a:cubicBezTo>
                  <a:pt x="22158" y="5374"/>
                  <a:pt x="22289" y="5577"/>
                  <a:pt x="22301" y="5624"/>
                </a:cubicBezTo>
                <a:cubicBezTo>
                  <a:pt x="22301" y="5627"/>
                  <a:pt x="22300" y="5629"/>
                  <a:pt x="22299" y="5629"/>
                </a:cubicBezTo>
                <a:cubicBezTo>
                  <a:pt x="22295" y="5629"/>
                  <a:pt x="22286" y="5618"/>
                  <a:pt x="22277" y="5600"/>
                </a:cubicBezTo>
                <a:lnTo>
                  <a:pt x="22277" y="5600"/>
                </a:lnTo>
                <a:cubicBezTo>
                  <a:pt x="22289" y="5624"/>
                  <a:pt x="22289" y="5648"/>
                  <a:pt x="22337" y="5708"/>
                </a:cubicBezTo>
                <a:lnTo>
                  <a:pt x="22301" y="5648"/>
                </a:lnTo>
                <a:lnTo>
                  <a:pt x="22301" y="5648"/>
                </a:lnTo>
                <a:cubicBezTo>
                  <a:pt x="22337" y="5696"/>
                  <a:pt x="22361" y="5684"/>
                  <a:pt x="22408" y="5767"/>
                </a:cubicBezTo>
                <a:cubicBezTo>
                  <a:pt x="22384" y="5708"/>
                  <a:pt x="22361" y="5684"/>
                  <a:pt x="22337" y="5660"/>
                </a:cubicBezTo>
                <a:lnTo>
                  <a:pt x="22337" y="5660"/>
                </a:lnTo>
                <a:cubicBezTo>
                  <a:pt x="22354" y="5677"/>
                  <a:pt x="22364" y="5682"/>
                  <a:pt x="22371" y="5682"/>
                </a:cubicBezTo>
                <a:cubicBezTo>
                  <a:pt x="22383" y="5682"/>
                  <a:pt x="22385" y="5668"/>
                  <a:pt x="22396" y="5668"/>
                </a:cubicBezTo>
                <a:cubicBezTo>
                  <a:pt x="22401" y="5668"/>
                  <a:pt x="22408" y="5672"/>
                  <a:pt x="22420" y="5684"/>
                </a:cubicBezTo>
                <a:cubicBezTo>
                  <a:pt x="22396" y="5648"/>
                  <a:pt x="22361" y="5589"/>
                  <a:pt x="22361" y="5589"/>
                </a:cubicBezTo>
                <a:lnTo>
                  <a:pt x="22361" y="5589"/>
                </a:lnTo>
                <a:cubicBezTo>
                  <a:pt x="22370" y="5595"/>
                  <a:pt x="22376" y="5598"/>
                  <a:pt x="22380" y="5598"/>
                </a:cubicBezTo>
                <a:cubicBezTo>
                  <a:pt x="22403" y="5598"/>
                  <a:pt x="22315" y="5477"/>
                  <a:pt x="22325" y="5446"/>
                </a:cubicBezTo>
                <a:lnTo>
                  <a:pt x="22325" y="5446"/>
                </a:lnTo>
                <a:cubicBezTo>
                  <a:pt x="22371" y="5501"/>
                  <a:pt x="22410" y="5592"/>
                  <a:pt x="22420" y="5592"/>
                </a:cubicBezTo>
                <a:cubicBezTo>
                  <a:pt x="22422" y="5592"/>
                  <a:pt x="22423" y="5584"/>
                  <a:pt x="22420" y="5565"/>
                </a:cubicBezTo>
                <a:lnTo>
                  <a:pt x="22420" y="5565"/>
                </a:lnTo>
                <a:cubicBezTo>
                  <a:pt x="22453" y="5609"/>
                  <a:pt x="22497" y="5695"/>
                  <a:pt x="22512" y="5745"/>
                </a:cubicBezTo>
                <a:lnTo>
                  <a:pt x="22512" y="5745"/>
                </a:lnTo>
                <a:cubicBezTo>
                  <a:pt x="22506" y="5722"/>
                  <a:pt x="22508" y="5713"/>
                  <a:pt x="22514" y="5713"/>
                </a:cubicBezTo>
                <a:cubicBezTo>
                  <a:pt x="22534" y="5713"/>
                  <a:pt x="22602" y="5806"/>
                  <a:pt x="22611" y="5815"/>
                </a:cubicBezTo>
                <a:lnTo>
                  <a:pt x="22634" y="5862"/>
                </a:lnTo>
                <a:cubicBezTo>
                  <a:pt x="22623" y="5827"/>
                  <a:pt x="22623" y="5827"/>
                  <a:pt x="22634" y="5827"/>
                </a:cubicBezTo>
                <a:lnTo>
                  <a:pt x="22563" y="5719"/>
                </a:lnTo>
                <a:lnTo>
                  <a:pt x="22563" y="5719"/>
                </a:lnTo>
                <a:cubicBezTo>
                  <a:pt x="22585" y="5741"/>
                  <a:pt x="22587" y="5733"/>
                  <a:pt x="22605" y="5769"/>
                </a:cubicBezTo>
                <a:lnTo>
                  <a:pt x="22605" y="5769"/>
                </a:lnTo>
                <a:cubicBezTo>
                  <a:pt x="22568" y="5698"/>
                  <a:pt x="22502" y="5596"/>
                  <a:pt x="22468" y="5505"/>
                </a:cubicBezTo>
                <a:lnTo>
                  <a:pt x="22468" y="5505"/>
                </a:lnTo>
                <a:cubicBezTo>
                  <a:pt x="22474" y="5513"/>
                  <a:pt x="22477" y="5516"/>
                  <a:pt x="22480" y="5516"/>
                </a:cubicBezTo>
                <a:cubicBezTo>
                  <a:pt x="22486" y="5516"/>
                  <a:pt x="22482" y="5496"/>
                  <a:pt x="22489" y="5496"/>
                </a:cubicBezTo>
                <a:cubicBezTo>
                  <a:pt x="22495" y="5496"/>
                  <a:pt x="22507" y="5510"/>
                  <a:pt x="22539" y="5565"/>
                </a:cubicBezTo>
                <a:cubicBezTo>
                  <a:pt x="22535" y="5561"/>
                  <a:pt x="22532" y="5560"/>
                  <a:pt x="22530" y="5560"/>
                </a:cubicBezTo>
                <a:cubicBezTo>
                  <a:pt x="22515" y="5560"/>
                  <a:pt x="22608" y="5692"/>
                  <a:pt x="22611" y="5736"/>
                </a:cubicBezTo>
                <a:lnTo>
                  <a:pt x="22611" y="5736"/>
                </a:lnTo>
                <a:cubicBezTo>
                  <a:pt x="22612" y="5735"/>
                  <a:pt x="22612" y="5734"/>
                  <a:pt x="22614" y="5734"/>
                </a:cubicBezTo>
                <a:cubicBezTo>
                  <a:pt x="22617" y="5734"/>
                  <a:pt x="22623" y="5737"/>
                  <a:pt x="22634" y="5743"/>
                </a:cubicBezTo>
                <a:cubicBezTo>
                  <a:pt x="22646" y="5755"/>
                  <a:pt x="22646" y="5767"/>
                  <a:pt x="22646" y="5779"/>
                </a:cubicBezTo>
                <a:cubicBezTo>
                  <a:pt x="22663" y="5799"/>
                  <a:pt x="22671" y="5808"/>
                  <a:pt x="22675" y="5808"/>
                </a:cubicBezTo>
                <a:cubicBezTo>
                  <a:pt x="22690" y="5808"/>
                  <a:pt x="22579" y="5610"/>
                  <a:pt x="22599" y="5600"/>
                </a:cubicBezTo>
                <a:lnTo>
                  <a:pt x="22599" y="5600"/>
                </a:lnTo>
                <a:cubicBezTo>
                  <a:pt x="22630" y="5673"/>
                  <a:pt x="22670" y="5736"/>
                  <a:pt x="22680" y="5736"/>
                </a:cubicBezTo>
                <a:cubicBezTo>
                  <a:pt x="22681" y="5736"/>
                  <a:pt x="22682" y="5735"/>
                  <a:pt x="22682" y="5731"/>
                </a:cubicBezTo>
                <a:lnTo>
                  <a:pt x="22682" y="5731"/>
                </a:lnTo>
                <a:cubicBezTo>
                  <a:pt x="22682" y="5732"/>
                  <a:pt x="22681" y="5732"/>
                  <a:pt x="22680" y="5732"/>
                </a:cubicBezTo>
                <a:cubicBezTo>
                  <a:pt x="22665" y="5732"/>
                  <a:pt x="22598" y="5598"/>
                  <a:pt x="22575" y="5529"/>
                </a:cubicBezTo>
                <a:lnTo>
                  <a:pt x="22575" y="5529"/>
                </a:lnTo>
                <a:cubicBezTo>
                  <a:pt x="22588" y="5542"/>
                  <a:pt x="22595" y="5547"/>
                  <a:pt x="22599" y="5547"/>
                </a:cubicBezTo>
                <a:cubicBezTo>
                  <a:pt x="22612" y="5547"/>
                  <a:pt x="22577" y="5481"/>
                  <a:pt x="22587" y="5481"/>
                </a:cubicBezTo>
                <a:lnTo>
                  <a:pt x="22551" y="5458"/>
                </a:lnTo>
                <a:cubicBezTo>
                  <a:pt x="22515" y="5374"/>
                  <a:pt x="22527" y="5374"/>
                  <a:pt x="22527" y="5350"/>
                </a:cubicBezTo>
                <a:lnTo>
                  <a:pt x="22527" y="5350"/>
                </a:lnTo>
                <a:cubicBezTo>
                  <a:pt x="22563" y="5410"/>
                  <a:pt x="22539" y="5398"/>
                  <a:pt x="22563" y="5422"/>
                </a:cubicBezTo>
                <a:cubicBezTo>
                  <a:pt x="22547" y="5387"/>
                  <a:pt x="22544" y="5375"/>
                  <a:pt x="22547" y="5375"/>
                </a:cubicBezTo>
                <a:lnTo>
                  <a:pt x="22547" y="5375"/>
                </a:lnTo>
                <a:cubicBezTo>
                  <a:pt x="22558" y="5375"/>
                  <a:pt x="22623" y="5470"/>
                  <a:pt x="22637" y="5470"/>
                </a:cubicBezTo>
                <a:cubicBezTo>
                  <a:pt x="22640" y="5470"/>
                  <a:pt x="22640" y="5463"/>
                  <a:pt x="22634" y="5446"/>
                </a:cubicBezTo>
                <a:lnTo>
                  <a:pt x="22634" y="5446"/>
                </a:lnTo>
                <a:cubicBezTo>
                  <a:pt x="22670" y="5493"/>
                  <a:pt x="22718" y="5600"/>
                  <a:pt x="22742" y="5636"/>
                </a:cubicBezTo>
                <a:cubicBezTo>
                  <a:pt x="22733" y="5609"/>
                  <a:pt x="22733" y="5599"/>
                  <a:pt x="22738" y="5599"/>
                </a:cubicBezTo>
                <a:cubicBezTo>
                  <a:pt x="22749" y="5599"/>
                  <a:pt x="22789" y="5661"/>
                  <a:pt x="22801" y="5661"/>
                </a:cubicBezTo>
                <a:cubicBezTo>
                  <a:pt x="22805" y="5661"/>
                  <a:pt x="22806" y="5654"/>
                  <a:pt x="22801" y="5636"/>
                </a:cubicBezTo>
                <a:cubicBezTo>
                  <a:pt x="22730" y="5529"/>
                  <a:pt x="22742" y="5553"/>
                  <a:pt x="22706" y="5446"/>
                </a:cubicBezTo>
                <a:lnTo>
                  <a:pt x="22706" y="5446"/>
                </a:lnTo>
                <a:lnTo>
                  <a:pt x="22718" y="5541"/>
                </a:lnTo>
                <a:lnTo>
                  <a:pt x="22646" y="5362"/>
                </a:lnTo>
                <a:lnTo>
                  <a:pt x="22646" y="5362"/>
                </a:lnTo>
                <a:cubicBezTo>
                  <a:pt x="22635" y="5373"/>
                  <a:pt x="22665" y="5435"/>
                  <a:pt x="22651" y="5435"/>
                </a:cubicBezTo>
                <a:cubicBezTo>
                  <a:pt x="22650" y="5435"/>
                  <a:pt x="22648" y="5435"/>
                  <a:pt x="22646" y="5434"/>
                </a:cubicBezTo>
                <a:cubicBezTo>
                  <a:pt x="22611" y="5338"/>
                  <a:pt x="22623" y="5362"/>
                  <a:pt x="22575" y="5279"/>
                </a:cubicBezTo>
                <a:lnTo>
                  <a:pt x="22575" y="5279"/>
                </a:lnTo>
                <a:cubicBezTo>
                  <a:pt x="22597" y="5315"/>
                  <a:pt x="22607" y="5328"/>
                  <a:pt x="22612" y="5328"/>
                </a:cubicBezTo>
                <a:cubicBezTo>
                  <a:pt x="22622" y="5328"/>
                  <a:pt x="22590" y="5241"/>
                  <a:pt x="22600" y="5241"/>
                </a:cubicBezTo>
                <a:lnTo>
                  <a:pt x="22600" y="5241"/>
                </a:lnTo>
                <a:cubicBezTo>
                  <a:pt x="22604" y="5241"/>
                  <a:pt x="22610" y="5249"/>
                  <a:pt x="22623" y="5267"/>
                </a:cubicBezTo>
                <a:lnTo>
                  <a:pt x="22765" y="5541"/>
                </a:lnTo>
                <a:cubicBezTo>
                  <a:pt x="22779" y="5559"/>
                  <a:pt x="22788" y="5566"/>
                  <a:pt x="22793" y="5566"/>
                </a:cubicBezTo>
                <a:cubicBezTo>
                  <a:pt x="22815" y="5566"/>
                  <a:pt x="22766" y="5425"/>
                  <a:pt x="22788" y="5425"/>
                </a:cubicBezTo>
                <a:cubicBezTo>
                  <a:pt x="22791" y="5425"/>
                  <a:pt x="22795" y="5428"/>
                  <a:pt x="22801" y="5434"/>
                </a:cubicBezTo>
                <a:lnTo>
                  <a:pt x="22777" y="5386"/>
                </a:lnTo>
                <a:cubicBezTo>
                  <a:pt x="22750" y="5337"/>
                  <a:pt x="22750" y="5328"/>
                  <a:pt x="22757" y="5328"/>
                </a:cubicBezTo>
                <a:cubicBezTo>
                  <a:pt x="22762" y="5328"/>
                  <a:pt x="22768" y="5331"/>
                  <a:pt x="22773" y="5331"/>
                </a:cubicBezTo>
                <a:cubicBezTo>
                  <a:pt x="22778" y="5331"/>
                  <a:pt x="22781" y="5328"/>
                  <a:pt x="22777" y="5315"/>
                </a:cubicBezTo>
                <a:lnTo>
                  <a:pt x="22777" y="5315"/>
                </a:lnTo>
                <a:cubicBezTo>
                  <a:pt x="22813" y="5410"/>
                  <a:pt x="22837" y="5434"/>
                  <a:pt x="22873" y="5493"/>
                </a:cubicBezTo>
                <a:cubicBezTo>
                  <a:pt x="22837" y="5422"/>
                  <a:pt x="22896" y="5481"/>
                  <a:pt x="22813" y="5303"/>
                </a:cubicBezTo>
                <a:lnTo>
                  <a:pt x="22813" y="5303"/>
                </a:lnTo>
                <a:lnTo>
                  <a:pt x="22884" y="5410"/>
                </a:lnTo>
                <a:cubicBezTo>
                  <a:pt x="22888" y="5412"/>
                  <a:pt x="22890" y="5413"/>
                  <a:pt x="22892" y="5413"/>
                </a:cubicBezTo>
                <a:cubicBezTo>
                  <a:pt x="22927" y="5413"/>
                  <a:pt x="22797" y="5148"/>
                  <a:pt x="22834" y="5148"/>
                </a:cubicBezTo>
                <a:cubicBezTo>
                  <a:pt x="22835" y="5148"/>
                  <a:pt x="22836" y="5148"/>
                  <a:pt x="22837" y="5148"/>
                </a:cubicBezTo>
                <a:cubicBezTo>
                  <a:pt x="22873" y="5255"/>
                  <a:pt x="22920" y="5315"/>
                  <a:pt x="22932" y="5398"/>
                </a:cubicBezTo>
                <a:cubicBezTo>
                  <a:pt x="22935" y="5398"/>
                  <a:pt x="22938" y="5399"/>
                  <a:pt x="22940" y="5399"/>
                </a:cubicBezTo>
                <a:cubicBezTo>
                  <a:pt x="22948" y="5399"/>
                  <a:pt x="22950" y="5392"/>
                  <a:pt x="22932" y="5338"/>
                </a:cubicBezTo>
                <a:lnTo>
                  <a:pt x="22932" y="5338"/>
                </a:lnTo>
                <a:cubicBezTo>
                  <a:pt x="22935" y="5347"/>
                  <a:pt x="22937" y="5350"/>
                  <a:pt x="22938" y="5350"/>
                </a:cubicBezTo>
                <a:cubicBezTo>
                  <a:pt x="22941" y="5350"/>
                  <a:pt x="22918" y="5269"/>
                  <a:pt x="22927" y="5269"/>
                </a:cubicBezTo>
                <a:lnTo>
                  <a:pt x="22927" y="5269"/>
                </a:lnTo>
                <a:cubicBezTo>
                  <a:pt x="22929" y="5269"/>
                  <a:pt x="22933" y="5273"/>
                  <a:pt x="22938" y="5281"/>
                </a:cubicBezTo>
                <a:lnTo>
                  <a:pt x="22938" y="5281"/>
                </a:lnTo>
                <a:cubicBezTo>
                  <a:pt x="22915" y="5239"/>
                  <a:pt x="22885" y="5148"/>
                  <a:pt x="22896" y="5148"/>
                </a:cubicBezTo>
                <a:lnTo>
                  <a:pt x="22896" y="5148"/>
                </a:lnTo>
                <a:cubicBezTo>
                  <a:pt x="22908" y="5172"/>
                  <a:pt x="22920" y="5196"/>
                  <a:pt x="22920" y="5196"/>
                </a:cubicBezTo>
                <a:cubicBezTo>
                  <a:pt x="22896" y="5148"/>
                  <a:pt x="22896" y="5124"/>
                  <a:pt x="22849" y="5029"/>
                </a:cubicBezTo>
                <a:lnTo>
                  <a:pt x="22849" y="5029"/>
                </a:lnTo>
                <a:cubicBezTo>
                  <a:pt x="22900" y="5124"/>
                  <a:pt x="22924" y="5149"/>
                  <a:pt x="22938" y="5149"/>
                </a:cubicBezTo>
                <a:cubicBezTo>
                  <a:pt x="22954" y="5149"/>
                  <a:pt x="22958" y="5118"/>
                  <a:pt x="22974" y="5118"/>
                </a:cubicBezTo>
                <a:cubicBezTo>
                  <a:pt x="22988" y="5118"/>
                  <a:pt x="23009" y="5137"/>
                  <a:pt x="23051" y="5208"/>
                </a:cubicBezTo>
                <a:cubicBezTo>
                  <a:pt x="23051" y="5172"/>
                  <a:pt x="23063" y="5136"/>
                  <a:pt x="23075" y="5112"/>
                </a:cubicBezTo>
                <a:cubicBezTo>
                  <a:pt x="23087" y="5148"/>
                  <a:pt x="23099" y="5160"/>
                  <a:pt x="23087" y="5160"/>
                </a:cubicBezTo>
                <a:cubicBezTo>
                  <a:pt x="23093" y="5166"/>
                  <a:pt x="23098" y="5169"/>
                  <a:pt x="23101" y="5169"/>
                </a:cubicBezTo>
                <a:cubicBezTo>
                  <a:pt x="23124" y="5169"/>
                  <a:pt x="23020" y="4953"/>
                  <a:pt x="23035" y="4953"/>
                </a:cubicBezTo>
                <a:lnTo>
                  <a:pt x="23035" y="4953"/>
                </a:lnTo>
                <a:cubicBezTo>
                  <a:pt x="23038" y="4953"/>
                  <a:pt x="23043" y="4958"/>
                  <a:pt x="23051" y="4969"/>
                </a:cubicBezTo>
                <a:cubicBezTo>
                  <a:pt x="23134" y="5112"/>
                  <a:pt x="23075" y="5053"/>
                  <a:pt x="23111" y="5112"/>
                </a:cubicBezTo>
                <a:cubicBezTo>
                  <a:pt x="23156" y="5211"/>
                  <a:pt x="23174" y="5241"/>
                  <a:pt x="23180" y="5241"/>
                </a:cubicBezTo>
                <a:cubicBezTo>
                  <a:pt x="23190" y="5241"/>
                  <a:pt x="23174" y="5174"/>
                  <a:pt x="23190" y="5174"/>
                </a:cubicBezTo>
                <a:cubicBezTo>
                  <a:pt x="23196" y="5174"/>
                  <a:pt x="23208" y="5186"/>
                  <a:pt x="23230" y="5219"/>
                </a:cubicBezTo>
                <a:lnTo>
                  <a:pt x="23230" y="5243"/>
                </a:lnTo>
                <a:cubicBezTo>
                  <a:pt x="23240" y="5260"/>
                  <a:pt x="23247" y="5267"/>
                  <a:pt x="23250" y="5267"/>
                </a:cubicBezTo>
                <a:cubicBezTo>
                  <a:pt x="23267" y="5267"/>
                  <a:pt x="23225" y="5124"/>
                  <a:pt x="23240" y="5124"/>
                </a:cubicBezTo>
                <a:lnTo>
                  <a:pt x="23240" y="5124"/>
                </a:lnTo>
                <a:cubicBezTo>
                  <a:pt x="23240" y="5124"/>
                  <a:pt x="23241" y="5124"/>
                  <a:pt x="23242" y="5124"/>
                </a:cubicBezTo>
                <a:cubicBezTo>
                  <a:pt x="23242" y="5124"/>
                  <a:pt x="23254" y="5148"/>
                  <a:pt x="23265" y="5172"/>
                </a:cubicBezTo>
                <a:cubicBezTo>
                  <a:pt x="23220" y="5014"/>
                  <a:pt x="23218" y="4941"/>
                  <a:pt x="23228" y="4894"/>
                </a:cubicBezTo>
                <a:lnTo>
                  <a:pt x="23228" y="4894"/>
                </a:lnTo>
                <a:cubicBezTo>
                  <a:pt x="23232" y="4907"/>
                  <a:pt x="23238" y="4921"/>
                  <a:pt x="23244" y="4935"/>
                </a:cubicBezTo>
                <a:lnTo>
                  <a:pt x="23244" y="4935"/>
                </a:lnTo>
                <a:cubicBezTo>
                  <a:pt x="23240" y="4923"/>
                  <a:pt x="23236" y="4907"/>
                  <a:pt x="23230" y="4886"/>
                </a:cubicBezTo>
                <a:lnTo>
                  <a:pt x="23230" y="4886"/>
                </a:lnTo>
                <a:cubicBezTo>
                  <a:pt x="23229" y="4889"/>
                  <a:pt x="23229" y="4891"/>
                  <a:pt x="23228" y="4894"/>
                </a:cubicBezTo>
                <a:lnTo>
                  <a:pt x="23228" y="4894"/>
                </a:lnTo>
                <a:cubicBezTo>
                  <a:pt x="23219" y="4869"/>
                  <a:pt x="23215" y="4848"/>
                  <a:pt x="23218" y="4838"/>
                </a:cubicBezTo>
                <a:lnTo>
                  <a:pt x="23218" y="4838"/>
                </a:lnTo>
                <a:cubicBezTo>
                  <a:pt x="23254" y="4898"/>
                  <a:pt x="23289" y="4946"/>
                  <a:pt x="23349" y="5077"/>
                </a:cubicBezTo>
                <a:lnTo>
                  <a:pt x="23337" y="5100"/>
                </a:lnTo>
                <a:cubicBezTo>
                  <a:pt x="23363" y="5152"/>
                  <a:pt x="23375" y="5169"/>
                  <a:pt x="23380" y="5169"/>
                </a:cubicBezTo>
                <a:cubicBezTo>
                  <a:pt x="23389" y="5169"/>
                  <a:pt x="23369" y="5098"/>
                  <a:pt x="23371" y="5098"/>
                </a:cubicBezTo>
                <a:lnTo>
                  <a:pt x="23371" y="5098"/>
                </a:lnTo>
                <a:cubicBezTo>
                  <a:pt x="23371" y="5098"/>
                  <a:pt x="23372" y="5099"/>
                  <a:pt x="23373" y="5100"/>
                </a:cubicBezTo>
                <a:lnTo>
                  <a:pt x="23408" y="5184"/>
                </a:lnTo>
                <a:cubicBezTo>
                  <a:pt x="23432" y="5148"/>
                  <a:pt x="23349" y="4957"/>
                  <a:pt x="23385" y="4957"/>
                </a:cubicBezTo>
                <a:lnTo>
                  <a:pt x="23361" y="4898"/>
                </a:lnTo>
                <a:cubicBezTo>
                  <a:pt x="23345" y="4848"/>
                  <a:pt x="23342" y="4832"/>
                  <a:pt x="23344" y="4832"/>
                </a:cubicBezTo>
                <a:lnTo>
                  <a:pt x="23344" y="4832"/>
                </a:lnTo>
                <a:cubicBezTo>
                  <a:pt x="23350" y="4832"/>
                  <a:pt x="23379" y="4897"/>
                  <a:pt x="23383" y="4897"/>
                </a:cubicBezTo>
                <a:cubicBezTo>
                  <a:pt x="23386" y="4897"/>
                  <a:pt x="23383" y="4885"/>
                  <a:pt x="23373" y="4850"/>
                </a:cubicBezTo>
                <a:lnTo>
                  <a:pt x="23373" y="4850"/>
                </a:lnTo>
                <a:lnTo>
                  <a:pt x="23456" y="5041"/>
                </a:lnTo>
                <a:cubicBezTo>
                  <a:pt x="23456" y="4993"/>
                  <a:pt x="23420" y="4838"/>
                  <a:pt x="23432" y="4791"/>
                </a:cubicBezTo>
                <a:lnTo>
                  <a:pt x="23432" y="4791"/>
                </a:lnTo>
                <a:cubicBezTo>
                  <a:pt x="23480" y="4946"/>
                  <a:pt x="23480" y="5029"/>
                  <a:pt x="23504" y="5112"/>
                </a:cubicBezTo>
                <a:cubicBezTo>
                  <a:pt x="23515" y="5112"/>
                  <a:pt x="23539" y="5088"/>
                  <a:pt x="23504" y="4993"/>
                </a:cubicBezTo>
                <a:lnTo>
                  <a:pt x="23504" y="4993"/>
                </a:lnTo>
                <a:cubicBezTo>
                  <a:pt x="23504" y="5003"/>
                  <a:pt x="23511" y="5035"/>
                  <a:pt x="23508" y="5035"/>
                </a:cubicBezTo>
                <a:cubicBezTo>
                  <a:pt x="23507" y="5035"/>
                  <a:pt x="23506" y="5034"/>
                  <a:pt x="23504" y="5029"/>
                </a:cubicBezTo>
                <a:cubicBezTo>
                  <a:pt x="23456" y="4874"/>
                  <a:pt x="23444" y="4791"/>
                  <a:pt x="23468" y="4791"/>
                </a:cubicBezTo>
                <a:cubicBezTo>
                  <a:pt x="23611" y="5160"/>
                  <a:pt x="23563" y="4862"/>
                  <a:pt x="23694" y="5136"/>
                </a:cubicBezTo>
                <a:cubicBezTo>
                  <a:pt x="23690" y="5088"/>
                  <a:pt x="23699" y="5072"/>
                  <a:pt x="23715" y="5072"/>
                </a:cubicBezTo>
                <a:cubicBezTo>
                  <a:pt x="23744" y="5072"/>
                  <a:pt x="23795" y="5129"/>
                  <a:pt x="23825" y="5129"/>
                </a:cubicBezTo>
                <a:cubicBezTo>
                  <a:pt x="23829" y="5129"/>
                  <a:pt x="23834" y="5128"/>
                  <a:pt x="23837" y="5124"/>
                </a:cubicBezTo>
                <a:cubicBezTo>
                  <a:pt x="23706" y="4838"/>
                  <a:pt x="23849" y="5112"/>
                  <a:pt x="23730" y="4815"/>
                </a:cubicBezTo>
                <a:cubicBezTo>
                  <a:pt x="23730" y="4803"/>
                  <a:pt x="23730" y="4797"/>
                  <a:pt x="23731" y="4797"/>
                </a:cubicBezTo>
                <a:cubicBezTo>
                  <a:pt x="23733" y="4797"/>
                  <a:pt x="23736" y="4803"/>
                  <a:pt x="23742" y="4815"/>
                </a:cubicBezTo>
                <a:lnTo>
                  <a:pt x="23849" y="4981"/>
                </a:lnTo>
                <a:cubicBezTo>
                  <a:pt x="23885" y="5065"/>
                  <a:pt x="23861" y="5053"/>
                  <a:pt x="23885" y="5112"/>
                </a:cubicBezTo>
                <a:cubicBezTo>
                  <a:pt x="23920" y="5124"/>
                  <a:pt x="23944" y="5231"/>
                  <a:pt x="23992" y="5315"/>
                </a:cubicBezTo>
                <a:cubicBezTo>
                  <a:pt x="23963" y="5229"/>
                  <a:pt x="23950" y="5173"/>
                  <a:pt x="23958" y="5173"/>
                </a:cubicBezTo>
                <a:lnTo>
                  <a:pt x="23958" y="5173"/>
                </a:lnTo>
                <a:cubicBezTo>
                  <a:pt x="23960" y="5173"/>
                  <a:pt x="23963" y="5177"/>
                  <a:pt x="23968" y="5184"/>
                </a:cubicBezTo>
                <a:lnTo>
                  <a:pt x="23896" y="5065"/>
                </a:lnTo>
                <a:cubicBezTo>
                  <a:pt x="23892" y="5032"/>
                  <a:pt x="23894" y="5019"/>
                  <a:pt x="23899" y="5019"/>
                </a:cubicBezTo>
                <a:cubicBezTo>
                  <a:pt x="23918" y="5019"/>
                  <a:pt x="23982" y="5170"/>
                  <a:pt x="24001" y="5170"/>
                </a:cubicBezTo>
                <a:cubicBezTo>
                  <a:pt x="24006" y="5170"/>
                  <a:pt x="24008" y="5157"/>
                  <a:pt x="24004" y="5124"/>
                </a:cubicBezTo>
                <a:lnTo>
                  <a:pt x="24004" y="5124"/>
                </a:lnTo>
                <a:lnTo>
                  <a:pt x="24027" y="5219"/>
                </a:lnTo>
                <a:cubicBezTo>
                  <a:pt x="24016" y="5160"/>
                  <a:pt x="24087" y="5208"/>
                  <a:pt x="24016" y="4957"/>
                </a:cubicBezTo>
                <a:lnTo>
                  <a:pt x="24016" y="4957"/>
                </a:lnTo>
                <a:cubicBezTo>
                  <a:pt x="24027" y="4993"/>
                  <a:pt x="24063" y="5065"/>
                  <a:pt x="24063" y="5088"/>
                </a:cubicBezTo>
                <a:cubicBezTo>
                  <a:pt x="24065" y="5089"/>
                  <a:pt x="24067" y="5090"/>
                  <a:pt x="24069" y="5090"/>
                </a:cubicBezTo>
                <a:cubicBezTo>
                  <a:pt x="24109" y="5090"/>
                  <a:pt x="24082" y="4901"/>
                  <a:pt x="24114" y="4901"/>
                </a:cubicBezTo>
                <a:cubicBezTo>
                  <a:pt x="24122" y="4901"/>
                  <a:pt x="24132" y="4911"/>
                  <a:pt x="24147" y="4934"/>
                </a:cubicBezTo>
                <a:lnTo>
                  <a:pt x="24170" y="5017"/>
                </a:lnTo>
                <a:cubicBezTo>
                  <a:pt x="24170" y="4999"/>
                  <a:pt x="24149" y="4923"/>
                  <a:pt x="24156" y="4923"/>
                </a:cubicBezTo>
                <a:lnTo>
                  <a:pt x="24156" y="4923"/>
                </a:lnTo>
                <a:cubicBezTo>
                  <a:pt x="24158" y="4923"/>
                  <a:pt x="24162" y="4929"/>
                  <a:pt x="24170" y="4946"/>
                </a:cubicBezTo>
                <a:cubicBezTo>
                  <a:pt x="24182" y="4969"/>
                  <a:pt x="24194" y="5017"/>
                  <a:pt x="24206" y="5017"/>
                </a:cubicBezTo>
                <a:cubicBezTo>
                  <a:pt x="24196" y="4997"/>
                  <a:pt x="24177" y="4915"/>
                  <a:pt x="24187" y="4915"/>
                </a:cubicBezTo>
                <a:lnTo>
                  <a:pt x="24187" y="4915"/>
                </a:lnTo>
                <a:cubicBezTo>
                  <a:pt x="24188" y="4915"/>
                  <a:pt x="24191" y="4917"/>
                  <a:pt x="24194" y="4922"/>
                </a:cubicBezTo>
                <a:lnTo>
                  <a:pt x="24218" y="5005"/>
                </a:lnTo>
                <a:cubicBezTo>
                  <a:pt x="24228" y="5015"/>
                  <a:pt x="24235" y="5019"/>
                  <a:pt x="24240" y="5019"/>
                </a:cubicBezTo>
                <a:cubicBezTo>
                  <a:pt x="24280" y="5019"/>
                  <a:pt x="24207" y="4772"/>
                  <a:pt x="24218" y="4719"/>
                </a:cubicBezTo>
                <a:lnTo>
                  <a:pt x="24218" y="4719"/>
                </a:lnTo>
                <a:cubicBezTo>
                  <a:pt x="24301" y="4934"/>
                  <a:pt x="24361" y="4993"/>
                  <a:pt x="24397" y="5017"/>
                </a:cubicBezTo>
                <a:lnTo>
                  <a:pt x="24408" y="5053"/>
                </a:lnTo>
                <a:cubicBezTo>
                  <a:pt x="24410" y="5053"/>
                  <a:pt x="24411" y="5053"/>
                  <a:pt x="24413" y="5053"/>
                </a:cubicBezTo>
                <a:cubicBezTo>
                  <a:pt x="24466" y="5053"/>
                  <a:pt x="24421" y="4836"/>
                  <a:pt x="24432" y="4743"/>
                </a:cubicBezTo>
                <a:lnTo>
                  <a:pt x="24432" y="4743"/>
                </a:lnTo>
                <a:cubicBezTo>
                  <a:pt x="24539" y="4957"/>
                  <a:pt x="24563" y="4803"/>
                  <a:pt x="24658" y="4922"/>
                </a:cubicBezTo>
                <a:cubicBezTo>
                  <a:pt x="24635" y="4874"/>
                  <a:pt x="24587" y="4743"/>
                  <a:pt x="24587" y="4719"/>
                </a:cubicBezTo>
                <a:lnTo>
                  <a:pt x="24587" y="4719"/>
                </a:lnTo>
                <a:cubicBezTo>
                  <a:pt x="24591" y="4725"/>
                  <a:pt x="24594" y="4727"/>
                  <a:pt x="24596" y="4727"/>
                </a:cubicBezTo>
                <a:cubicBezTo>
                  <a:pt x="24605" y="4727"/>
                  <a:pt x="24593" y="4672"/>
                  <a:pt x="24599" y="4672"/>
                </a:cubicBezTo>
                <a:lnTo>
                  <a:pt x="24599" y="4672"/>
                </a:lnTo>
                <a:cubicBezTo>
                  <a:pt x="24602" y="4672"/>
                  <a:pt x="24611" y="4692"/>
                  <a:pt x="24635" y="4755"/>
                </a:cubicBezTo>
                <a:cubicBezTo>
                  <a:pt x="24686" y="4872"/>
                  <a:pt x="24706" y="4895"/>
                  <a:pt x="24716" y="4895"/>
                </a:cubicBezTo>
                <a:cubicBezTo>
                  <a:pt x="24723" y="4895"/>
                  <a:pt x="24725" y="4886"/>
                  <a:pt x="24730" y="4886"/>
                </a:cubicBezTo>
                <a:lnTo>
                  <a:pt x="24635" y="4624"/>
                </a:lnTo>
                <a:lnTo>
                  <a:pt x="24635" y="4624"/>
                </a:lnTo>
                <a:cubicBezTo>
                  <a:pt x="24687" y="4722"/>
                  <a:pt x="24716" y="4753"/>
                  <a:pt x="24733" y="4753"/>
                </a:cubicBezTo>
                <a:cubicBezTo>
                  <a:pt x="24763" y="4753"/>
                  <a:pt x="24760" y="4664"/>
                  <a:pt x="24781" y="4664"/>
                </a:cubicBezTo>
                <a:cubicBezTo>
                  <a:pt x="24792" y="4664"/>
                  <a:pt x="24812" y="4692"/>
                  <a:pt x="24849" y="4779"/>
                </a:cubicBezTo>
                <a:cubicBezTo>
                  <a:pt x="24837" y="4707"/>
                  <a:pt x="24849" y="4696"/>
                  <a:pt x="24837" y="4636"/>
                </a:cubicBezTo>
                <a:lnTo>
                  <a:pt x="24837" y="4636"/>
                </a:lnTo>
                <a:lnTo>
                  <a:pt x="24897" y="4767"/>
                </a:lnTo>
                <a:cubicBezTo>
                  <a:pt x="24914" y="4779"/>
                  <a:pt x="24929" y="4788"/>
                  <a:pt x="24943" y="4788"/>
                </a:cubicBezTo>
                <a:cubicBezTo>
                  <a:pt x="24956" y="4788"/>
                  <a:pt x="24968" y="4779"/>
                  <a:pt x="24980" y="4755"/>
                </a:cubicBezTo>
                <a:lnTo>
                  <a:pt x="25016" y="4862"/>
                </a:lnTo>
                <a:cubicBezTo>
                  <a:pt x="25028" y="4862"/>
                  <a:pt x="24944" y="4624"/>
                  <a:pt x="24909" y="4505"/>
                </a:cubicBezTo>
                <a:lnTo>
                  <a:pt x="24932" y="4505"/>
                </a:lnTo>
                <a:lnTo>
                  <a:pt x="24980" y="4636"/>
                </a:lnTo>
                <a:cubicBezTo>
                  <a:pt x="24981" y="4636"/>
                  <a:pt x="24983" y="4635"/>
                  <a:pt x="24984" y="4635"/>
                </a:cubicBezTo>
                <a:cubicBezTo>
                  <a:pt x="25008" y="4635"/>
                  <a:pt x="25053" y="4689"/>
                  <a:pt x="25077" y="4689"/>
                </a:cubicBezTo>
                <a:cubicBezTo>
                  <a:pt x="25093" y="4689"/>
                  <a:pt x="25101" y="4666"/>
                  <a:pt x="25087" y="4588"/>
                </a:cubicBezTo>
                <a:lnTo>
                  <a:pt x="25087" y="4588"/>
                </a:lnTo>
                <a:cubicBezTo>
                  <a:pt x="25099" y="4624"/>
                  <a:pt x="25123" y="4684"/>
                  <a:pt x="25123" y="4684"/>
                </a:cubicBezTo>
                <a:cubicBezTo>
                  <a:pt x="25128" y="4684"/>
                  <a:pt x="25153" y="4708"/>
                  <a:pt x="25168" y="4708"/>
                </a:cubicBezTo>
                <a:cubicBezTo>
                  <a:pt x="25183" y="4708"/>
                  <a:pt x="25187" y="4680"/>
                  <a:pt x="25143" y="4566"/>
                </a:cubicBezTo>
                <a:lnTo>
                  <a:pt x="25143" y="4566"/>
                </a:lnTo>
                <a:cubicBezTo>
                  <a:pt x="25154" y="4591"/>
                  <a:pt x="25161" y="4601"/>
                  <a:pt x="25166" y="4601"/>
                </a:cubicBezTo>
                <a:cubicBezTo>
                  <a:pt x="25180" y="4601"/>
                  <a:pt x="25167" y="4498"/>
                  <a:pt x="25159" y="4434"/>
                </a:cubicBezTo>
                <a:lnTo>
                  <a:pt x="25159" y="4434"/>
                </a:lnTo>
                <a:lnTo>
                  <a:pt x="25206" y="4576"/>
                </a:lnTo>
                <a:cubicBezTo>
                  <a:pt x="25159" y="4398"/>
                  <a:pt x="25135" y="4350"/>
                  <a:pt x="25135" y="4291"/>
                </a:cubicBezTo>
                <a:lnTo>
                  <a:pt x="25135" y="4291"/>
                </a:lnTo>
                <a:cubicBezTo>
                  <a:pt x="25145" y="4301"/>
                  <a:pt x="25172" y="4370"/>
                  <a:pt x="25173" y="4370"/>
                </a:cubicBezTo>
                <a:cubicBezTo>
                  <a:pt x="25173" y="4370"/>
                  <a:pt x="25172" y="4368"/>
                  <a:pt x="25170" y="4362"/>
                </a:cubicBezTo>
                <a:lnTo>
                  <a:pt x="25170" y="4362"/>
                </a:lnTo>
                <a:cubicBezTo>
                  <a:pt x="25177" y="4370"/>
                  <a:pt x="25181" y="4374"/>
                  <a:pt x="25183" y="4374"/>
                </a:cubicBezTo>
                <a:cubicBezTo>
                  <a:pt x="25193" y="4374"/>
                  <a:pt x="25150" y="4279"/>
                  <a:pt x="25166" y="4279"/>
                </a:cubicBezTo>
                <a:cubicBezTo>
                  <a:pt x="25169" y="4279"/>
                  <a:pt x="25174" y="4283"/>
                  <a:pt x="25182" y="4291"/>
                </a:cubicBezTo>
                <a:lnTo>
                  <a:pt x="25206" y="4386"/>
                </a:lnTo>
                <a:cubicBezTo>
                  <a:pt x="25230" y="4386"/>
                  <a:pt x="25206" y="4338"/>
                  <a:pt x="25182" y="4231"/>
                </a:cubicBezTo>
                <a:cubicBezTo>
                  <a:pt x="25180" y="4218"/>
                  <a:pt x="25181" y="4211"/>
                  <a:pt x="25184" y="4211"/>
                </a:cubicBezTo>
                <a:cubicBezTo>
                  <a:pt x="25197" y="4211"/>
                  <a:pt x="25241" y="4282"/>
                  <a:pt x="25278" y="4374"/>
                </a:cubicBezTo>
                <a:cubicBezTo>
                  <a:pt x="25257" y="4312"/>
                  <a:pt x="25228" y="4224"/>
                  <a:pt x="25235" y="4224"/>
                </a:cubicBezTo>
                <a:lnTo>
                  <a:pt x="25235" y="4224"/>
                </a:lnTo>
                <a:cubicBezTo>
                  <a:pt x="25236" y="4224"/>
                  <a:pt x="25239" y="4226"/>
                  <a:pt x="25242" y="4231"/>
                </a:cubicBezTo>
                <a:cubicBezTo>
                  <a:pt x="25266" y="4267"/>
                  <a:pt x="25278" y="4303"/>
                  <a:pt x="25278" y="4315"/>
                </a:cubicBezTo>
                <a:cubicBezTo>
                  <a:pt x="25288" y="4326"/>
                  <a:pt x="25295" y="4331"/>
                  <a:pt x="25299" y="4331"/>
                </a:cubicBezTo>
                <a:cubicBezTo>
                  <a:pt x="25319" y="4331"/>
                  <a:pt x="25290" y="4230"/>
                  <a:pt x="25305" y="4230"/>
                </a:cubicBezTo>
                <a:cubicBezTo>
                  <a:pt x="25310" y="4230"/>
                  <a:pt x="25320" y="4240"/>
                  <a:pt x="25337" y="4267"/>
                </a:cubicBezTo>
                <a:cubicBezTo>
                  <a:pt x="25361" y="4303"/>
                  <a:pt x="25361" y="4326"/>
                  <a:pt x="25373" y="4338"/>
                </a:cubicBezTo>
                <a:cubicBezTo>
                  <a:pt x="25361" y="4344"/>
                  <a:pt x="25349" y="4347"/>
                  <a:pt x="25340" y="4347"/>
                </a:cubicBezTo>
                <a:cubicBezTo>
                  <a:pt x="25334" y="4347"/>
                  <a:pt x="25330" y="4346"/>
                  <a:pt x="25327" y="4344"/>
                </a:cubicBezTo>
                <a:lnTo>
                  <a:pt x="25327" y="4344"/>
                </a:lnTo>
                <a:cubicBezTo>
                  <a:pt x="25374" y="4458"/>
                  <a:pt x="25409" y="4484"/>
                  <a:pt x="25456" y="4660"/>
                </a:cubicBezTo>
                <a:cubicBezTo>
                  <a:pt x="25435" y="4563"/>
                  <a:pt x="25384" y="4379"/>
                  <a:pt x="25409" y="4379"/>
                </a:cubicBezTo>
                <a:cubicBezTo>
                  <a:pt x="25412" y="4379"/>
                  <a:pt x="25416" y="4381"/>
                  <a:pt x="25420" y="4386"/>
                </a:cubicBezTo>
                <a:cubicBezTo>
                  <a:pt x="25432" y="4398"/>
                  <a:pt x="25432" y="4410"/>
                  <a:pt x="25444" y="4434"/>
                </a:cubicBezTo>
                <a:lnTo>
                  <a:pt x="25444" y="4446"/>
                </a:lnTo>
                <a:cubicBezTo>
                  <a:pt x="25447" y="4449"/>
                  <a:pt x="25450" y="4450"/>
                  <a:pt x="25452" y="4450"/>
                </a:cubicBezTo>
                <a:cubicBezTo>
                  <a:pt x="25456" y="4450"/>
                  <a:pt x="25456" y="4439"/>
                  <a:pt x="25456" y="4422"/>
                </a:cubicBezTo>
                <a:cubicBezTo>
                  <a:pt x="25466" y="4431"/>
                  <a:pt x="25475" y="4449"/>
                  <a:pt x="25479" y="4449"/>
                </a:cubicBezTo>
                <a:cubicBezTo>
                  <a:pt x="25480" y="4449"/>
                  <a:pt x="25480" y="4448"/>
                  <a:pt x="25480" y="4446"/>
                </a:cubicBezTo>
                <a:cubicBezTo>
                  <a:pt x="25480" y="4446"/>
                  <a:pt x="25491" y="4446"/>
                  <a:pt x="25492" y="4435"/>
                </a:cubicBezTo>
                <a:lnTo>
                  <a:pt x="25492" y="4435"/>
                </a:lnTo>
                <a:cubicBezTo>
                  <a:pt x="25499" y="4450"/>
                  <a:pt x="25504" y="4466"/>
                  <a:pt x="25504" y="4481"/>
                </a:cubicBezTo>
                <a:cubicBezTo>
                  <a:pt x="25507" y="4488"/>
                  <a:pt x="25508" y="4491"/>
                  <a:pt x="25506" y="4491"/>
                </a:cubicBezTo>
                <a:cubicBezTo>
                  <a:pt x="25505" y="4491"/>
                  <a:pt x="25501" y="4487"/>
                  <a:pt x="25496" y="4479"/>
                </a:cubicBezTo>
                <a:lnTo>
                  <a:pt x="25496" y="4479"/>
                </a:lnTo>
                <a:cubicBezTo>
                  <a:pt x="25509" y="4503"/>
                  <a:pt x="25517" y="4510"/>
                  <a:pt x="25522" y="4510"/>
                </a:cubicBezTo>
                <a:cubicBezTo>
                  <a:pt x="25530" y="4510"/>
                  <a:pt x="25533" y="4493"/>
                  <a:pt x="25540" y="4493"/>
                </a:cubicBezTo>
                <a:cubicBezTo>
                  <a:pt x="25483" y="4369"/>
                  <a:pt x="25502" y="4373"/>
                  <a:pt x="25453" y="4283"/>
                </a:cubicBezTo>
                <a:lnTo>
                  <a:pt x="25453" y="4283"/>
                </a:lnTo>
                <a:cubicBezTo>
                  <a:pt x="25454" y="4290"/>
                  <a:pt x="25451" y="4296"/>
                  <a:pt x="25444" y="4303"/>
                </a:cubicBezTo>
                <a:cubicBezTo>
                  <a:pt x="25444" y="4303"/>
                  <a:pt x="25432" y="4315"/>
                  <a:pt x="25420" y="4326"/>
                </a:cubicBezTo>
                <a:cubicBezTo>
                  <a:pt x="25404" y="4269"/>
                  <a:pt x="25393" y="4223"/>
                  <a:pt x="25404" y="4223"/>
                </a:cubicBezTo>
                <a:cubicBezTo>
                  <a:pt x="25408" y="4223"/>
                  <a:pt x="25417" y="4233"/>
                  <a:pt x="25432" y="4255"/>
                </a:cubicBezTo>
                <a:cubicBezTo>
                  <a:pt x="25397" y="4172"/>
                  <a:pt x="25361" y="4076"/>
                  <a:pt x="25349" y="4029"/>
                </a:cubicBezTo>
                <a:lnTo>
                  <a:pt x="25349" y="4029"/>
                </a:lnTo>
                <a:cubicBezTo>
                  <a:pt x="25444" y="4219"/>
                  <a:pt x="25516" y="4303"/>
                  <a:pt x="25563" y="4422"/>
                </a:cubicBezTo>
                <a:cubicBezTo>
                  <a:pt x="25563" y="4326"/>
                  <a:pt x="25623" y="4338"/>
                  <a:pt x="25528" y="4076"/>
                </a:cubicBezTo>
                <a:cubicBezTo>
                  <a:pt x="25526" y="4071"/>
                  <a:pt x="25525" y="4069"/>
                  <a:pt x="25526" y="4069"/>
                </a:cubicBezTo>
                <a:lnTo>
                  <a:pt x="25526" y="4069"/>
                </a:lnTo>
                <a:cubicBezTo>
                  <a:pt x="25529" y="4069"/>
                  <a:pt x="25567" y="4153"/>
                  <a:pt x="25587" y="4184"/>
                </a:cubicBezTo>
                <a:cubicBezTo>
                  <a:pt x="25599" y="4207"/>
                  <a:pt x="25587" y="4207"/>
                  <a:pt x="25599" y="4243"/>
                </a:cubicBezTo>
                <a:cubicBezTo>
                  <a:pt x="25587" y="4172"/>
                  <a:pt x="25647" y="4195"/>
                  <a:pt x="25563" y="4017"/>
                </a:cubicBezTo>
                <a:lnTo>
                  <a:pt x="25563" y="4017"/>
                </a:lnTo>
                <a:cubicBezTo>
                  <a:pt x="25614" y="4078"/>
                  <a:pt x="25622" y="4156"/>
                  <a:pt x="25637" y="4156"/>
                </a:cubicBezTo>
                <a:cubicBezTo>
                  <a:pt x="25640" y="4156"/>
                  <a:pt x="25643" y="4153"/>
                  <a:pt x="25647" y="4148"/>
                </a:cubicBezTo>
                <a:lnTo>
                  <a:pt x="25659" y="4195"/>
                </a:lnTo>
                <a:cubicBezTo>
                  <a:pt x="25688" y="4233"/>
                  <a:pt x="25706" y="4248"/>
                  <a:pt x="25717" y="4248"/>
                </a:cubicBezTo>
                <a:cubicBezTo>
                  <a:pt x="25762" y="4248"/>
                  <a:pt x="25654" y="3950"/>
                  <a:pt x="25700" y="3950"/>
                </a:cubicBezTo>
                <a:cubicBezTo>
                  <a:pt x="25707" y="3950"/>
                  <a:pt x="25717" y="3956"/>
                  <a:pt x="25730" y="3969"/>
                </a:cubicBezTo>
                <a:cubicBezTo>
                  <a:pt x="25718" y="3993"/>
                  <a:pt x="25718" y="3993"/>
                  <a:pt x="25718" y="4005"/>
                </a:cubicBezTo>
                <a:cubicBezTo>
                  <a:pt x="25730" y="4005"/>
                  <a:pt x="25742" y="3993"/>
                  <a:pt x="25754" y="3993"/>
                </a:cubicBezTo>
                <a:cubicBezTo>
                  <a:pt x="25754" y="3993"/>
                  <a:pt x="25754" y="3981"/>
                  <a:pt x="25754" y="3981"/>
                </a:cubicBezTo>
                <a:cubicBezTo>
                  <a:pt x="25772" y="3991"/>
                  <a:pt x="25786" y="3995"/>
                  <a:pt x="25798" y="3995"/>
                </a:cubicBezTo>
                <a:cubicBezTo>
                  <a:pt x="25843" y="3995"/>
                  <a:pt x="25857" y="3938"/>
                  <a:pt x="25885" y="3910"/>
                </a:cubicBezTo>
                <a:cubicBezTo>
                  <a:pt x="25894" y="3901"/>
                  <a:pt x="25904" y="3895"/>
                  <a:pt x="25917" y="3895"/>
                </a:cubicBezTo>
                <a:cubicBezTo>
                  <a:pt x="25940" y="3895"/>
                  <a:pt x="25970" y="3912"/>
                  <a:pt x="26016" y="3957"/>
                </a:cubicBezTo>
                <a:cubicBezTo>
                  <a:pt x="26024" y="3963"/>
                  <a:pt x="26029" y="3966"/>
                  <a:pt x="26032" y="3966"/>
                </a:cubicBezTo>
                <a:cubicBezTo>
                  <a:pt x="26048" y="3966"/>
                  <a:pt x="26012" y="3896"/>
                  <a:pt x="25992" y="3826"/>
                </a:cubicBezTo>
                <a:cubicBezTo>
                  <a:pt x="25992" y="3814"/>
                  <a:pt x="25992" y="3814"/>
                  <a:pt x="25992" y="3814"/>
                </a:cubicBezTo>
                <a:lnTo>
                  <a:pt x="26063" y="3934"/>
                </a:lnTo>
                <a:lnTo>
                  <a:pt x="26063" y="3934"/>
                </a:lnTo>
                <a:lnTo>
                  <a:pt x="26004" y="3803"/>
                </a:lnTo>
                <a:cubicBezTo>
                  <a:pt x="26016" y="3791"/>
                  <a:pt x="26016" y="3779"/>
                  <a:pt x="26028" y="3767"/>
                </a:cubicBezTo>
                <a:cubicBezTo>
                  <a:pt x="26076" y="3815"/>
                  <a:pt x="26140" y="3901"/>
                  <a:pt x="26159" y="3901"/>
                </a:cubicBezTo>
                <a:cubicBezTo>
                  <a:pt x="26168" y="3901"/>
                  <a:pt x="26166" y="3881"/>
                  <a:pt x="26147" y="3826"/>
                </a:cubicBezTo>
                <a:lnTo>
                  <a:pt x="26087" y="3743"/>
                </a:lnTo>
                <a:lnTo>
                  <a:pt x="26123" y="3731"/>
                </a:lnTo>
                <a:lnTo>
                  <a:pt x="26111" y="3731"/>
                </a:lnTo>
                <a:cubicBezTo>
                  <a:pt x="26111" y="3719"/>
                  <a:pt x="26123" y="3719"/>
                  <a:pt x="26123" y="3719"/>
                </a:cubicBezTo>
                <a:cubicBezTo>
                  <a:pt x="26135" y="3719"/>
                  <a:pt x="26147" y="3731"/>
                  <a:pt x="26159" y="3767"/>
                </a:cubicBezTo>
                <a:cubicBezTo>
                  <a:pt x="26159" y="3755"/>
                  <a:pt x="26135" y="3719"/>
                  <a:pt x="26135" y="3707"/>
                </a:cubicBezTo>
                <a:lnTo>
                  <a:pt x="26135" y="3707"/>
                </a:lnTo>
                <a:cubicBezTo>
                  <a:pt x="26135" y="3707"/>
                  <a:pt x="26135" y="3707"/>
                  <a:pt x="26147" y="3719"/>
                </a:cubicBezTo>
                <a:lnTo>
                  <a:pt x="26182" y="3779"/>
                </a:lnTo>
                <a:lnTo>
                  <a:pt x="26159" y="3695"/>
                </a:lnTo>
                <a:cubicBezTo>
                  <a:pt x="26159" y="3684"/>
                  <a:pt x="26171" y="3684"/>
                  <a:pt x="26171" y="3672"/>
                </a:cubicBezTo>
                <a:cubicBezTo>
                  <a:pt x="26228" y="3752"/>
                  <a:pt x="26308" y="3910"/>
                  <a:pt x="26356" y="3910"/>
                </a:cubicBezTo>
                <a:cubicBezTo>
                  <a:pt x="26358" y="3910"/>
                  <a:pt x="26359" y="3910"/>
                  <a:pt x="26361" y="3910"/>
                </a:cubicBezTo>
                <a:cubicBezTo>
                  <a:pt x="26361" y="3874"/>
                  <a:pt x="26266" y="3684"/>
                  <a:pt x="26230" y="3648"/>
                </a:cubicBezTo>
                <a:cubicBezTo>
                  <a:pt x="26230" y="3648"/>
                  <a:pt x="26230" y="3648"/>
                  <a:pt x="26218" y="3636"/>
                </a:cubicBezTo>
                <a:cubicBezTo>
                  <a:pt x="26373" y="3517"/>
                  <a:pt x="26516" y="3398"/>
                  <a:pt x="26599" y="3279"/>
                </a:cubicBezTo>
                <a:lnTo>
                  <a:pt x="26599" y="3279"/>
                </a:lnTo>
                <a:lnTo>
                  <a:pt x="26456" y="3350"/>
                </a:lnTo>
                <a:lnTo>
                  <a:pt x="26540" y="3267"/>
                </a:lnTo>
                <a:lnTo>
                  <a:pt x="26563" y="3279"/>
                </a:lnTo>
                <a:cubicBezTo>
                  <a:pt x="26590" y="3248"/>
                  <a:pt x="26595" y="3236"/>
                  <a:pt x="26588" y="3236"/>
                </a:cubicBezTo>
                <a:cubicBezTo>
                  <a:pt x="26576" y="3236"/>
                  <a:pt x="26529" y="3268"/>
                  <a:pt x="26492" y="3291"/>
                </a:cubicBezTo>
                <a:cubicBezTo>
                  <a:pt x="26540" y="3243"/>
                  <a:pt x="26563" y="3207"/>
                  <a:pt x="26575" y="3195"/>
                </a:cubicBezTo>
                <a:lnTo>
                  <a:pt x="26575" y="3195"/>
                </a:lnTo>
                <a:lnTo>
                  <a:pt x="26385" y="3314"/>
                </a:lnTo>
                <a:cubicBezTo>
                  <a:pt x="26444" y="3255"/>
                  <a:pt x="26528" y="3207"/>
                  <a:pt x="26552" y="3148"/>
                </a:cubicBezTo>
                <a:lnTo>
                  <a:pt x="26552" y="3148"/>
                </a:lnTo>
                <a:cubicBezTo>
                  <a:pt x="26456" y="3207"/>
                  <a:pt x="26409" y="3303"/>
                  <a:pt x="26337" y="3338"/>
                </a:cubicBezTo>
                <a:cubicBezTo>
                  <a:pt x="26382" y="3266"/>
                  <a:pt x="26434" y="3214"/>
                  <a:pt x="26421" y="3214"/>
                </a:cubicBezTo>
                <a:cubicBezTo>
                  <a:pt x="26416" y="3214"/>
                  <a:pt x="26405" y="3220"/>
                  <a:pt x="26385" y="3231"/>
                </a:cubicBezTo>
                <a:cubicBezTo>
                  <a:pt x="26423" y="3202"/>
                  <a:pt x="26446" y="3181"/>
                  <a:pt x="26472" y="3168"/>
                </a:cubicBezTo>
                <a:lnTo>
                  <a:pt x="26472" y="3168"/>
                </a:lnTo>
                <a:cubicBezTo>
                  <a:pt x="26461" y="3172"/>
                  <a:pt x="26453" y="3172"/>
                  <a:pt x="26445" y="3172"/>
                </a:cubicBezTo>
                <a:cubicBezTo>
                  <a:pt x="26437" y="3172"/>
                  <a:pt x="26430" y="3172"/>
                  <a:pt x="26422" y="3172"/>
                </a:cubicBezTo>
                <a:cubicBezTo>
                  <a:pt x="26403" y="3172"/>
                  <a:pt x="26379" y="3177"/>
                  <a:pt x="26325" y="3219"/>
                </a:cubicBezTo>
                <a:cubicBezTo>
                  <a:pt x="26409" y="3112"/>
                  <a:pt x="26266" y="3207"/>
                  <a:pt x="26421" y="3041"/>
                </a:cubicBezTo>
                <a:lnTo>
                  <a:pt x="26421" y="3041"/>
                </a:lnTo>
                <a:cubicBezTo>
                  <a:pt x="26377" y="3074"/>
                  <a:pt x="26292" y="3137"/>
                  <a:pt x="26260" y="3137"/>
                </a:cubicBezTo>
                <a:cubicBezTo>
                  <a:pt x="26258" y="3137"/>
                  <a:pt x="26256" y="3137"/>
                  <a:pt x="26254" y="3136"/>
                </a:cubicBezTo>
                <a:cubicBezTo>
                  <a:pt x="26468" y="2957"/>
                  <a:pt x="26218" y="3076"/>
                  <a:pt x="26421" y="2862"/>
                </a:cubicBezTo>
                <a:lnTo>
                  <a:pt x="26421" y="2862"/>
                </a:lnTo>
                <a:cubicBezTo>
                  <a:pt x="26337" y="2940"/>
                  <a:pt x="26300" y="2953"/>
                  <a:pt x="26273" y="2953"/>
                </a:cubicBezTo>
                <a:cubicBezTo>
                  <a:pt x="26259" y="2953"/>
                  <a:pt x="26248" y="2950"/>
                  <a:pt x="26235" y="2950"/>
                </a:cubicBezTo>
                <a:cubicBezTo>
                  <a:pt x="26217" y="2950"/>
                  <a:pt x="26195" y="2955"/>
                  <a:pt x="26159" y="2981"/>
                </a:cubicBezTo>
                <a:cubicBezTo>
                  <a:pt x="26167" y="2964"/>
                  <a:pt x="26188" y="2947"/>
                  <a:pt x="26194" y="2943"/>
                </a:cubicBezTo>
                <a:lnTo>
                  <a:pt x="26194" y="2943"/>
                </a:lnTo>
                <a:cubicBezTo>
                  <a:pt x="26194" y="2944"/>
                  <a:pt x="26194" y="2945"/>
                  <a:pt x="26194" y="2945"/>
                </a:cubicBezTo>
                <a:cubicBezTo>
                  <a:pt x="26197" y="2943"/>
                  <a:pt x="26197" y="2942"/>
                  <a:pt x="26197" y="2942"/>
                </a:cubicBezTo>
                <a:lnTo>
                  <a:pt x="26197" y="2942"/>
                </a:lnTo>
                <a:cubicBezTo>
                  <a:pt x="26196" y="2942"/>
                  <a:pt x="26196" y="2942"/>
                  <a:pt x="26194" y="2943"/>
                </a:cubicBezTo>
                <a:lnTo>
                  <a:pt x="26194" y="2943"/>
                </a:lnTo>
                <a:cubicBezTo>
                  <a:pt x="26196" y="2917"/>
                  <a:pt x="26231" y="2849"/>
                  <a:pt x="26254" y="2802"/>
                </a:cubicBezTo>
                <a:lnTo>
                  <a:pt x="26254" y="2802"/>
                </a:lnTo>
                <a:cubicBezTo>
                  <a:pt x="26123" y="2969"/>
                  <a:pt x="26063" y="2981"/>
                  <a:pt x="25968" y="3076"/>
                </a:cubicBezTo>
                <a:cubicBezTo>
                  <a:pt x="26075" y="2898"/>
                  <a:pt x="26135" y="2886"/>
                  <a:pt x="26242" y="2731"/>
                </a:cubicBezTo>
                <a:lnTo>
                  <a:pt x="26242" y="2731"/>
                </a:lnTo>
                <a:cubicBezTo>
                  <a:pt x="26135" y="2862"/>
                  <a:pt x="26099" y="2838"/>
                  <a:pt x="26028" y="2957"/>
                </a:cubicBezTo>
                <a:cubicBezTo>
                  <a:pt x="26075" y="2838"/>
                  <a:pt x="26040" y="2898"/>
                  <a:pt x="26135" y="2755"/>
                </a:cubicBezTo>
                <a:lnTo>
                  <a:pt x="26135" y="2755"/>
                </a:lnTo>
                <a:cubicBezTo>
                  <a:pt x="26068" y="2842"/>
                  <a:pt x="26052" y="2859"/>
                  <a:pt x="26047" y="2859"/>
                </a:cubicBezTo>
                <a:cubicBezTo>
                  <a:pt x="26044" y="2859"/>
                  <a:pt x="26045" y="2853"/>
                  <a:pt x="26041" y="2853"/>
                </a:cubicBezTo>
                <a:cubicBezTo>
                  <a:pt x="26037" y="2853"/>
                  <a:pt x="26025" y="2861"/>
                  <a:pt x="25992" y="2898"/>
                </a:cubicBezTo>
                <a:cubicBezTo>
                  <a:pt x="26031" y="2789"/>
                  <a:pt x="26095" y="2722"/>
                  <a:pt x="26076" y="2722"/>
                </a:cubicBezTo>
                <a:cubicBezTo>
                  <a:pt x="26072" y="2722"/>
                  <a:pt x="26064" y="2725"/>
                  <a:pt x="26052" y="2731"/>
                </a:cubicBezTo>
                <a:cubicBezTo>
                  <a:pt x="26054" y="2724"/>
                  <a:pt x="26057" y="2717"/>
                  <a:pt x="26060" y="2710"/>
                </a:cubicBezTo>
                <a:lnTo>
                  <a:pt x="26060" y="2710"/>
                </a:lnTo>
                <a:cubicBezTo>
                  <a:pt x="26030" y="2755"/>
                  <a:pt x="25997" y="2804"/>
                  <a:pt x="25968" y="2838"/>
                </a:cubicBezTo>
                <a:cubicBezTo>
                  <a:pt x="25963" y="2840"/>
                  <a:pt x="25959" y="2841"/>
                  <a:pt x="25956" y="2841"/>
                </a:cubicBezTo>
                <a:cubicBezTo>
                  <a:pt x="25915" y="2841"/>
                  <a:pt x="26031" y="2701"/>
                  <a:pt x="26075" y="2624"/>
                </a:cubicBezTo>
                <a:lnTo>
                  <a:pt x="26075" y="2624"/>
                </a:lnTo>
                <a:cubicBezTo>
                  <a:pt x="26030" y="2647"/>
                  <a:pt x="25919" y="2767"/>
                  <a:pt x="25899" y="2767"/>
                </a:cubicBezTo>
                <a:cubicBezTo>
                  <a:pt x="25898" y="2767"/>
                  <a:pt x="25897" y="2767"/>
                  <a:pt x="25897" y="2767"/>
                </a:cubicBezTo>
                <a:cubicBezTo>
                  <a:pt x="25909" y="2731"/>
                  <a:pt x="25921" y="2719"/>
                  <a:pt x="25944" y="2695"/>
                </a:cubicBezTo>
                <a:lnTo>
                  <a:pt x="25944" y="2695"/>
                </a:lnTo>
                <a:cubicBezTo>
                  <a:pt x="25909" y="2731"/>
                  <a:pt x="25889" y="2739"/>
                  <a:pt x="25873" y="2739"/>
                </a:cubicBezTo>
                <a:cubicBezTo>
                  <a:pt x="25861" y="2739"/>
                  <a:pt x="25851" y="2734"/>
                  <a:pt x="25839" y="2734"/>
                </a:cubicBezTo>
                <a:cubicBezTo>
                  <a:pt x="25821" y="2734"/>
                  <a:pt x="25797" y="2744"/>
                  <a:pt x="25751" y="2793"/>
                </a:cubicBezTo>
                <a:lnTo>
                  <a:pt x="25751" y="2793"/>
                </a:lnTo>
                <a:cubicBezTo>
                  <a:pt x="25756" y="2784"/>
                  <a:pt x="25761" y="2776"/>
                  <a:pt x="25766" y="2767"/>
                </a:cubicBezTo>
                <a:lnTo>
                  <a:pt x="25766" y="2767"/>
                </a:lnTo>
                <a:cubicBezTo>
                  <a:pt x="25755" y="2778"/>
                  <a:pt x="25754" y="2789"/>
                  <a:pt x="25745" y="2799"/>
                </a:cubicBezTo>
                <a:lnTo>
                  <a:pt x="25745" y="2799"/>
                </a:lnTo>
                <a:cubicBezTo>
                  <a:pt x="25747" y="2797"/>
                  <a:pt x="25749" y="2795"/>
                  <a:pt x="25751" y="2793"/>
                </a:cubicBezTo>
                <a:lnTo>
                  <a:pt x="25751" y="2793"/>
                </a:lnTo>
                <a:cubicBezTo>
                  <a:pt x="25708" y="2867"/>
                  <a:pt x="25667" y="2940"/>
                  <a:pt x="25635" y="2993"/>
                </a:cubicBezTo>
                <a:cubicBezTo>
                  <a:pt x="25623" y="2993"/>
                  <a:pt x="25623" y="2993"/>
                  <a:pt x="25611" y="3005"/>
                </a:cubicBezTo>
                <a:cubicBezTo>
                  <a:pt x="25600" y="3016"/>
                  <a:pt x="25589" y="3027"/>
                  <a:pt x="25585" y="3027"/>
                </a:cubicBezTo>
                <a:cubicBezTo>
                  <a:pt x="25581" y="3027"/>
                  <a:pt x="25586" y="3013"/>
                  <a:pt x="25611" y="2969"/>
                </a:cubicBezTo>
                <a:cubicBezTo>
                  <a:pt x="25611" y="2970"/>
                  <a:pt x="25611" y="2971"/>
                  <a:pt x="25612" y="2971"/>
                </a:cubicBezTo>
                <a:cubicBezTo>
                  <a:pt x="25616" y="2971"/>
                  <a:pt x="25637" y="2931"/>
                  <a:pt x="25659" y="2910"/>
                </a:cubicBezTo>
                <a:lnTo>
                  <a:pt x="25659" y="2910"/>
                </a:lnTo>
                <a:lnTo>
                  <a:pt x="25623" y="2945"/>
                </a:lnTo>
                <a:cubicBezTo>
                  <a:pt x="25706" y="2779"/>
                  <a:pt x="25671" y="2898"/>
                  <a:pt x="25742" y="2791"/>
                </a:cubicBezTo>
                <a:lnTo>
                  <a:pt x="25742" y="2791"/>
                </a:lnTo>
                <a:cubicBezTo>
                  <a:pt x="25693" y="2820"/>
                  <a:pt x="25612" y="2898"/>
                  <a:pt x="25591" y="2898"/>
                </a:cubicBezTo>
                <a:cubicBezTo>
                  <a:pt x="25587" y="2898"/>
                  <a:pt x="25585" y="2894"/>
                  <a:pt x="25587" y="2886"/>
                </a:cubicBezTo>
                <a:cubicBezTo>
                  <a:pt x="25671" y="2719"/>
                  <a:pt x="25659" y="2850"/>
                  <a:pt x="25718" y="2707"/>
                </a:cubicBezTo>
                <a:lnTo>
                  <a:pt x="25718" y="2707"/>
                </a:lnTo>
                <a:lnTo>
                  <a:pt x="25706" y="2779"/>
                </a:lnTo>
                <a:cubicBezTo>
                  <a:pt x="25759" y="2678"/>
                  <a:pt x="25771" y="2662"/>
                  <a:pt x="25775" y="2662"/>
                </a:cubicBezTo>
                <a:cubicBezTo>
                  <a:pt x="25777" y="2662"/>
                  <a:pt x="25778" y="2666"/>
                  <a:pt x="25780" y="2666"/>
                </a:cubicBezTo>
                <a:cubicBezTo>
                  <a:pt x="25784" y="2666"/>
                  <a:pt x="25795" y="2649"/>
                  <a:pt x="25849" y="2541"/>
                </a:cubicBezTo>
                <a:cubicBezTo>
                  <a:pt x="25846" y="2523"/>
                  <a:pt x="25839" y="2517"/>
                  <a:pt x="25829" y="2517"/>
                </a:cubicBezTo>
                <a:cubicBezTo>
                  <a:pt x="25810" y="2517"/>
                  <a:pt x="25781" y="2541"/>
                  <a:pt x="25762" y="2541"/>
                </a:cubicBezTo>
                <a:cubicBezTo>
                  <a:pt x="25752" y="2541"/>
                  <a:pt x="25745" y="2535"/>
                  <a:pt x="25742" y="2517"/>
                </a:cubicBezTo>
                <a:cubicBezTo>
                  <a:pt x="25682" y="2600"/>
                  <a:pt x="25671" y="2648"/>
                  <a:pt x="25611" y="2731"/>
                </a:cubicBezTo>
                <a:cubicBezTo>
                  <a:pt x="25598" y="2743"/>
                  <a:pt x="25589" y="2748"/>
                  <a:pt x="25584" y="2748"/>
                </a:cubicBezTo>
                <a:cubicBezTo>
                  <a:pt x="25546" y="2748"/>
                  <a:pt x="25705" y="2456"/>
                  <a:pt x="25676" y="2456"/>
                </a:cubicBezTo>
                <a:cubicBezTo>
                  <a:pt x="25670" y="2456"/>
                  <a:pt x="25657" y="2467"/>
                  <a:pt x="25635" y="2493"/>
                </a:cubicBezTo>
                <a:cubicBezTo>
                  <a:pt x="25579" y="2568"/>
                  <a:pt x="25501" y="2708"/>
                  <a:pt x="25481" y="2708"/>
                </a:cubicBezTo>
                <a:cubicBezTo>
                  <a:pt x="25476" y="2708"/>
                  <a:pt x="25475" y="2697"/>
                  <a:pt x="25480" y="2671"/>
                </a:cubicBezTo>
                <a:lnTo>
                  <a:pt x="25587" y="2493"/>
                </a:lnTo>
                <a:cubicBezTo>
                  <a:pt x="25585" y="2491"/>
                  <a:pt x="25583" y="2490"/>
                  <a:pt x="25580" y="2490"/>
                </a:cubicBezTo>
                <a:cubicBezTo>
                  <a:pt x="25547" y="2490"/>
                  <a:pt x="25475" y="2640"/>
                  <a:pt x="25451" y="2640"/>
                </a:cubicBezTo>
                <a:cubicBezTo>
                  <a:pt x="25445" y="2640"/>
                  <a:pt x="25442" y="2629"/>
                  <a:pt x="25444" y="2600"/>
                </a:cubicBezTo>
                <a:cubicBezTo>
                  <a:pt x="25492" y="2529"/>
                  <a:pt x="25504" y="2552"/>
                  <a:pt x="25516" y="2529"/>
                </a:cubicBezTo>
                <a:cubicBezTo>
                  <a:pt x="25527" y="2492"/>
                  <a:pt x="25529" y="2478"/>
                  <a:pt x="25525" y="2478"/>
                </a:cubicBezTo>
                <a:lnTo>
                  <a:pt x="25525" y="2478"/>
                </a:lnTo>
                <a:cubicBezTo>
                  <a:pt x="25513" y="2478"/>
                  <a:pt x="25443" y="2612"/>
                  <a:pt x="25422" y="2612"/>
                </a:cubicBezTo>
                <a:cubicBezTo>
                  <a:pt x="25422" y="2612"/>
                  <a:pt x="25421" y="2612"/>
                  <a:pt x="25420" y="2612"/>
                </a:cubicBezTo>
                <a:lnTo>
                  <a:pt x="25492" y="2445"/>
                </a:lnTo>
                <a:lnTo>
                  <a:pt x="25492" y="2445"/>
                </a:lnTo>
                <a:cubicBezTo>
                  <a:pt x="25444" y="2457"/>
                  <a:pt x="25337" y="2552"/>
                  <a:pt x="25278" y="2552"/>
                </a:cubicBezTo>
                <a:cubicBezTo>
                  <a:pt x="25301" y="2505"/>
                  <a:pt x="25337" y="2469"/>
                  <a:pt x="25349" y="2410"/>
                </a:cubicBezTo>
                <a:lnTo>
                  <a:pt x="25349" y="2410"/>
                </a:lnTo>
                <a:cubicBezTo>
                  <a:pt x="25333" y="2420"/>
                  <a:pt x="25319" y="2424"/>
                  <a:pt x="25306" y="2424"/>
                </a:cubicBezTo>
                <a:cubicBezTo>
                  <a:pt x="25246" y="2424"/>
                  <a:pt x="25226" y="2316"/>
                  <a:pt x="25206" y="2207"/>
                </a:cubicBezTo>
                <a:lnTo>
                  <a:pt x="25123" y="2338"/>
                </a:lnTo>
                <a:cubicBezTo>
                  <a:pt x="25123" y="2338"/>
                  <a:pt x="25147" y="2279"/>
                  <a:pt x="25159" y="2255"/>
                </a:cubicBezTo>
                <a:cubicBezTo>
                  <a:pt x="25159" y="2242"/>
                  <a:pt x="25157" y="2236"/>
                  <a:pt x="25155" y="2236"/>
                </a:cubicBezTo>
                <a:cubicBezTo>
                  <a:pt x="25146" y="2236"/>
                  <a:pt x="25116" y="2347"/>
                  <a:pt x="25087" y="2386"/>
                </a:cubicBezTo>
                <a:cubicBezTo>
                  <a:pt x="25086" y="2386"/>
                  <a:pt x="25086" y="2387"/>
                  <a:pt x="25085" y="2387"/>
                </a:cubicBezTo>
                <a:cubicBezTo>
                  <a:pt x="25078" y="2387"/>
                  <a:pt x="25101" y="2300"/>
                  <a:pt x="25135" y="2267"/>
                </a:cubicBezTo>
                <a:lnTo>
                  <a:pt x="25135" y="2267"/>
                </a:lnTo>
                <a:cubicBezTo>
                  <a:pt x="25076" y="2326"/>
                  <a:pt x="25007" y="2389"/>
                  <a:pt x="24967" y="2389"/>
                </a:cubicBezTo>
                <a:cubicBezTo>
                  <a:pt x="24942" y="2389"/>
                  <a:pt x="24928" y="2366"/>
                  <a:pt x="24932" y="2302"/>
                </a:cubicBezTo>
                <a:lnTo>
                  <a:pt x="24956" y="2267"/>
                </a:lnTo>
                <a:cubicBezTo>
                  <a:pt x="24955" y="2260"/>
                  <a:pt x="24953" y="2257"/>
                  <a:pt x="24950" y="2257"/>
                </a:cubicBezTo>
                <a:cubicBezTo>
                  <a:pt x="24927" y="2257"/>
                  <a:pt x="24854" y="2437"/>
                  <a:pt x="24831" y="2437"/>
                </a:cubicBezTo>
                <a:cubicBezTo>
                  <a:pt x="24826" y="2437"/>
                  <a:pt x="24823" y="2426"/>
                  <a:pt x="24825" y="2398"/>
                </a:cubicBezTo>
                <a:lnTo>
                  <a:pt x="24849" y="2374"/>
                </a:lnTo>
                <a:cubicBezTo>
                  <a:pt x="24789" y="2290"/>
                  <a:pt x="24670" y="2398"/>
                  <a:pt x="24694" y="2160"/>
                </a:cubicBezTo>
                <a:lnTo>
                  <a:pt x="24694" y="2160"/>
                </a:lnTo>
                <a:cubicBezTo>
                  <a:pt x="24671" y="2216"/>
                  <a:pt x="24657" y="2231"/>
                  <a:pt x="24647" y="2231"/>
                </a:cubicBezTo>
                <a:cubicBezTo>
                  <a:pt x="24634" y="2231"/>
                  <a:pt x="24627" y="2204"/>
                  <a:pt x="24615" y="2204"/>
                </a:cubicBezTo>
                <a:cubicBezTo>
                  <a:pt x="24603" y="2204"/>
                  <a:pt x="24586" y="2231"/>
                  <a:pt x="24551" y="2338"/>
                </a:cubicBezTo>
                <a:cubicBezTo>
                  <a:pt x="24563" y="2171"/>
                  <a:pt x="24587" y="2124"/>
                  <a:pt x="24563" y="2005"/>
                </a:cubicBezTo>
                <a:cubicBezTo>
                  <a:pt x="24563" y="2004"/>
                  <a:pt x="24562" y="2004"/>
                  <a:pt x="24562" y="2004"/>
                </a:cubicBezTo>
                <a:cubicBezTo>
                  <a:pt x="24547" y="2004"/>
                  <a:pt x="24479" y="2184"/>
                  <a:pt x="24456" y="2207"/>
                </a:cubicBezTo>
                <a:lnTo>
                  <a:pt x="24492" y="2052"/>
                </a:lnTo>
                <a:lnTo>
                  <a:pt x="24420" y="2207"/>
                </a:lnTo>
                <a:lnTo>
                  <a:pt x="24468" y="2017"/>
                </a:lnTo>
                <a:lnTo>
                  <a:pt x="24432" y="2052"/>
                </a:lnTo>
                <a:cubicBezTo>
                  <a:pt x="24444" y="2064"/>
                  <a:pt x="24432" y="2124"/>
                  <a:pt x="24420" y="2171"/>
                </a:cubicBezTo>
                <a:cubicBezTo>
                  <a:pt x="24412" y="2180"/>
                  <a:pt x="24405" y="2183"/>
                  <a:pt x="24400" y="2183"/>
                </a:cubicBezTo>
                <a:cubicBezTo>
                  <a:pt x="24367" y="2183"/>
                  <a:pt x="24386" y="2041"/>
                  <a:pt x="24397" y="1969"/>
                </a:cubicBezTo>
                <a:lnTo>
                  <a:pt x="24397" y="1969"/>
                </a:lnTo>
                <a:lnTo>
                  <a:pt x="24301" y="2076"/>
                </a:lnTo>
                <a:cubicBezTo>
                  <a:pt x="24313" y="2017"/>
                  <a:pt x="24337" y="2005"/>
                  <a:pt x="24349" y="1957"/>
                </a:cubicBezTo>
                <a:lnTo>
                  <a:pt x="24349" y="1957"/>
                </a:lnTo>
                <a:cubicBezTo>
                  <a:pt x="24334" y="1990"/>
                  <a:pt x="24327" y="2002"/>
                  <a:pt x="24326" y="2002"/>
                </a:cubicBezTo>
                <a:cubicBezTo>
                  <a:pt x="24321" y="2002"/>
                  <a:pt x="24356" y="1900"/>
                  <a:pt x="24348" y="1900"/>
                </a:cubicBezTo>
                <a:lnTo>
                  <a:pt x="24348" y="1900"/>
                </a:lnTo>
                <a:cubicBezTo>
                  <a:pt x="24345" y="1900"/>
                  <a:pt x="24338" y="1909"/>
                  <a:pt x="24325" y="1933"/>
                </a:cubicBezTo>
                <a:cubicBezTo>
                  <a:pt x="24313" y="1969"/>
                  <a:pt x="24289" y="2029"/>
                  <a:pt x="24277" y="2052"/>
                </a:cubicBezTo>
                <a:cubicBezTo>
                  <a:pt x="24285" y="1989"/>
                  <a:pt x="24272" y="1962"/>
                  <a:pt x="24252" y="1962"/>
                </a:cubicBezTo>
                <a:cubicBezTo>
                  <a:pt x="24242" y="1962"/>
                  <a:pt x="24230" y="1969"/>
                  <a:pt x="24218" y="1981"/>
                </a:cubicBezTo>
                <a:lnTo>
                  <a:pt x="24254" y="1874"/>
                </a:lnTo>
                <a:cubicBezTo>
                  <a:pt x="24241" y="1861"/>
                  <a:pt x="24227" y="1857"/>
                  <a:pt x="24212" y="1857"/>
                </a:cubicBezTo>
                <a:cubicBezTo>
                  <a:pt x="24178" y="1857"/>
                  <a:pt x="24139" y="1879"/>
                  <a:pt x="24103" y="1879"/>
                </a:cubicBezTo>
                <a:cubicBezTo>
                  <a:pt x="24093" y="1879"/>
                  <a:pt x="24084" y="1877"/>
                  <a:pt x="24075" y="1874"/>
                </a:cubicBezTo>
                <a:lnTo>
                  <a:pt x="24075" y="1874"/>
                </a:lnTo>
                <a:cubicBezTo>
                  <a:pt x="24087" y="1933"/>
                  <a:pt x="24027" y="2124"/>
                  <a:pt x="24016" y="2136"/>
                </a:cubicBezTo>
                <a:lnTo>
                  <a:pt x="24051" y="1969"/>
                </a:lnTo>
                <a:lnTo>
                  <a:pt x="24051" y="1969"/>
                </a:lnTo>
                <a:cubicBezTo>
                  <a:pt x="24016" y="2064"/>
                  <a:pt x="24051" y="2029"/>
                  <a:pt x="23992" y="2148"/>
                </a:cubicBezTo>
                <a:cubicBezTo>
                  <a:pt x="23980" y="2124"/>
                  <a:pt x="24027" y="1957"/>
                  <a:pt x="24051" y="1909"/>
                </a:cubicBezTo>
                <a:lnTo>
                  <a:pt x="24051" y="1909"/>
                </a:lnTo>
                <a:lnTo>
                  <a:pt x="24016" y="1957"/>
                </a:lnTo>
                <a:cubicBezTo>
                  <a:pt x="24027" y="1909"/>
                  <a:pt x="24039" y="1886"/>
                  <a:pt x="24051" y="1826"/>
                </a:cubicBezTo>
                <a:lnTo>
                  <a:pt x="24051" y="1826"/>
                </a:lnTo>
                <a:cubicBezTo>
                  <a:pt x="24046" y="1841"/>
                  <a:pt x="24042" y="1847"/>
                  <a:pt x="24039" y="1847"/>
                </a:cubicBezTo>
                <a:cubicBezTo>
                  <a:pt x="24029" y="1847"/>
                  <a:pt x="24034" y="1764"/>
                  <a:pt x="24022" y="1764"/>
                </a:cubicBezTo>
                <a:cubicBezTo>
                  <a:pt x="24016" y="1764"/>
                  <a:pt x="24007" y="1780"/>
                  <a:pt x="23992" y="1826"/>
                </a:cubicBezTo>
                <a:lnTo>
                  <a:pt x="24004" y="1767"/>
                </a:lnTo>
                <a:cubicBezTo>
                  <a:pt x="23998" y="1766"/>
                  <a:pt x="23993" y="1765"/>
                  <a:pt x="23988" y="1765"/>
                </a:cubicBezTo>
                <a:cubicBezTo>
                  <a:pt x="23943" y="1765"/>
                  <a:pt x="23911" y="1804"/>
                  <a:pt x="23874" y="1804"/>
                </a:cubicBezTo>
                <a:cubicBezTo>
                  <a:pt x="23869" y="1804"/>
                  <a:pt x="23865" y="1803"/>
                  <a:pt x="23861" y="1802"/>
                </a:cubicBezTo>
                <a:cubicBezTo>
                  <a:pt x="23825" y="1945"/>
                  <a:pt x="23813" y="1909"/>
                  <a:pt x="23777" y="2029"/>
                </a:cubicBezTo>
                <a:cubicBezTo>
                  <a:pt x="23755" y="1972"/>
                  <a:pt x="23743" y="1861"/>
                  <a:pt x="23711" y="1861"/>
                </a:cubicBezTo>
                <a:cubicBezTo>
                  <a:pt x="23709" y="1861"/>
                  <a:pt x="23708" y="1861"/>
                  <a:pt x="23706" y="1862"/>
                </a:cubicBezTo>
                <a:cubicBezTo>
                  <a:pt x="23658" y="1921"/>
                  <a:pt x="23670" y="1981"/>
                  <a:pt x="23635" y="2064"/>
                </a:cubicBezTo>
                <a:cubicBezTo>
                  <a:pt x="23658" y="1933"/>
                  <a:pt x="23623" y="1933"/>
                  <a:pt x="23658" y="1838"/>
                </a:cubicBezTo>
                <a:lnTo>
                  <a:pt x="23658" y="1838"/>
                </a:lnTo>
                <a:cubicBezTo>
                  <a:pt x="23611" y="1850"/>
                  <a:pt x="23599" y="1850"/>
                  <a:pt x="23515" y="1945"/>
                </a:cubicBezTo>
                <a:cubicBezTo>
                  <a:pt x="23504" y="2005"/>
                  <a:pt x="23515" y="2029"/>
                  <a:pt x="23492" y="2076"/>
                </a:cubicBezTo>
                <a:cubicBezTo>
                  <a:pt x="23491" y="2077"/>
                  <a:pt x="23490" y="2077"/>
                  <a:pt x="23489" y="2077"/>
                </a:cubicBezTo>
                <a:cubicBezTo>
                  <a:pt x="23480" y="2077"/>
                  <a:pt x="23482" y="2011"/>
                  <a:pt x="23504" y="1945"/>
                </a:cubicBezTo>
                <a:lnTo>
                  <a:pt x="23504" y="1933"/>
                </a:lnTo>
                <a:cubicBezTo>
                  <a:pt x="23489" y="1958"/>
                  <a:pt x="23477" y="1968"/>
                  <a:pt x="23466" y="1968"/>
                </a:cubicBezTo>
                <a:cubicBezTo>
                  <a:pt x="23415" y="1968"/>
                  <a:pt x="23407" y="1722"/>
                  <a:pt x="23362" y="1722"/>
                </a:cubicBezTo>
                <a:cubicBezTo>
                  <a:pt x="23349" y="1722"/>
                  <a:pt x="23333" y="1741"/>
                  <a:pt x="23313" y="1790"/>
                </a:cubicBezTo>
                <a:lnTo>
                  <a:pt x="23325" y="1779"/>
                </a:lnTo>
                <a:lnTo>
                  <a:pt x="23325" y="1779"/>
                </a:lnTo>
                <a:lnTo>
                  <a:pt x="23242" y="1909"/>
                </a:lnTo>
                <a:cubicBezTo>
                  <a:pt x="23218" y="1886"/>
                  <a:pt x="23265" y="1814"/>
                  <a:pt x="23265" y="1731"/>
                </a:cubicBezTo>
                <a:lnTo>
                  <a:pt x="23265" y="1731"/>
                </a:lnTo>
                <a:cubicBezTo>
                  <a:pt x="23235" y="1795"/>
                  <a:pt x="23215" y="1814"/>
                  <a:pt x="23199" y="1814"/>
                </a:cubicBezTo>
                <a:cubicBezTo>
                  <a:pt x="23175" y="1814"/>
                  <a:pt x="23160" y="1774"/>
                  <a:pt x="23139" y="1774"/>
                </a:cubicBezTo>
                <a:cubicBezTo>
                  <a:pt x="23128" y="1774"/>
                  <a:pt x="23115" y="1784"/>
                  <a:pt x="23099" y="1814"/>
                </a:cubicBezTo>
                <a:cubicBezTo>
                  <a:pt x="23108" y="1663"/>
                  <a:pt x="23089" y="1628"/>
                  <a:pt x="23061" y="1628"/>
                </a:cubicBezTo>
                <a:cubicBezTo>
                  <a:pt x="23038" y="1628"/>
                  <a:pt x="23008" y="1654"/>
                  <a:pt x="22984" y="1654"/>
                </a:cubicBezTo>
                <a:cubicBezTo>
                  <a:pt x="22963" y="1654"/>
                  <a:pt x="22947" y="1635"/>
                  <a:pt x="22944" y="1564"/>
                </a:cubicBezTo>
                <a:lnTo>
                  <a:pt x="22932" y="1659"/>
                </a:lnTo>
                <a:cubicBezTo>
                  <a:pt x="22927" y="1678"/>
                  <a:pt x="22924" y="1685"/>
                  <a:pt x="22922" y="1685"/>
                </a:cubicBezTo>
                <a:cubicBezTo>
                  <a:pt x="22917" y="1685"/>
                  <a:pt x="22929" y="1595"/>
                  <a:pt x="22920" y="1576"/>
                </a:cubicBezTo>
                <a:lnTo>
                  <a:pt x="22920" y="1576"/>
                </a:lnTo>
                <a:cubicBezTo>
                  <a:pt x="22908" y="1648"/>
                  <a:pt x="22920" y="1659"/>
                  <a:pt x="22908" y="1707"/>
                </a:cubicBezTo>
                <a:cubicBezTo>
                  <a:pt x="22889" y="1721"/>
                  <a:pt x="22870" y="1728"/>
                  <a:pt x="22852" y="1728"/>
                </a:cubicBezTo>
                <a:cubicBezTo>
                  <a:pt x="22752" y="1728"/>
                  <a:pt x="22678" y="1526"/>
                  <a:pt x="22587" y="1445"/>
                </a:cubicBezTo>
                <a:cubicBezTo>
                  <a:pt x="22585" y="1444"/>
                  <a:pt x="22584" y="1443"/>
                  <a:pt x="22582" y="1443"/>
                </a:cubicBezTo>
                <a:cubicBezTo>
                  <a:pt x="22545" y="1443"/>
                  <a:pt x="22508" y="1753"/>
                  <a:pt x="22483" y="1753"/>
                </a:cubicBezTo>
                <a:cubicBezTo>
                  <a:pt x="22477" y="1753"/>
                  <a:pt x="22472" y="1736"/>
                  <a:pt x="22468" y="1695"/>
                </a:cubicBezTo>
                <a:lnTo>
                  <a:pt x="22503" y="1517"/>
                </a:lnTo>
                <a:lnTo>
                  <a:pt x="22503" y="1517"/>
                </a:lnTo>
                <a:cubicBezTo>
                  <a:pt x="22465" y="1590"/>
                  <a:pt x="22431" y="1607"/>
                  <a:pt x="22399" y="1607"/>
                </a:cubicBezTo>
                <a:cubicBezTo>
                  <a:pt x="22370" y="1607"/>
                  <a:pt x="22343" y="1593"/>
                  <a:pt x="22315" y="1593"/>
                </a:cubicBezTo>
                <a:cubicBezTo>
                  <a:pt x="22288" y="1593"/>
                  <a:pt x="22260" y="1607"/>
                  <a:pt x="22230" y="1659"/>
                </a:cubicBezTo>
                <a:cubicBezTo>
                  <a:pt x="22230" y="1627"/>
                  <a:pt x="22239" y="1575"/>
                  <a:pt x="22250" y="1575"/>
                </a:cubicBezTo>
                <a:cubicBezTo>
                  <a:pt x="22251" y="1575"/>
                  <a:pt x="22252" y="1575"/>
                  <a:pt x="22253" y="1576"/>
                </a:cubicBezTo>
                <a:cubicBezTo>
                  <a:pt x="22249" y="1533"/>
                  <a:pt x="22240" y="1516"/>
                  <a:pt x="22230" y="1516"/>
                </a:cubicBezTo>
                <a:cubicBezTo>
                  <a:pt x="22207" y="1516"/>
                  <a:pt x="22178" y="1588"/>
                  <a:pt x="22170" y="1659"/>
                </a:cubicBezTo>
                <a:cubicBezTo>
                  <a:pt x="22158" y="1648"/>
                  <a:pt x="22182" y="1564"/>
                  <a:pt x="22170" y="1517"/>
                </a:cubicBezTo>
                <a:cubicBezTo>
                  <a:pt x="22170" y="1504"/>
                  <a:pt x="22169" y="1498"/>
                  <a:pt x="22166" y="1498"/>
                </a:cubicBezTo>
                <a:cubicBezTo>
                  <a:pt x="22157" y="1498"/>
                  <a:pt x="22132" y="1581"/>
                  <a:pt x="22124" y="1581"/>
                </a:cubicBezTo>
                <a:cubicBezTo>
                  <a:pt x="22121" y="1581"/>
                  <a:pt x="22120" y="1570"/>
                  <a:pt x="22122" y="1540"/>
                </a:cubicBezTo>
                <a:cubicBezTo>
                  <a:pt x="22122" y="1533"/>
                  <a:pt x="22122" y="1519"/>
                  <a:pt x="22126" y="1508"/>
                </a:cubicBezTo>
                <a:lnTo>
                  <a:pt x="22126" y="1508"/>
                </a:lnTo>
                <a:cubicBezTo>
                  <a:pt x="22103" y="1536"/>
                  <a:pt x="22075" y="1486"/>
                  <a:pt x="22075" y="1624"/>
                </a:cubicBezTo>
                <a:cubicBezTo>
                  <a:pt x="22069" y="1607"/>
                  <a:pt x="22062" y="1601"/>
                  <a:pt x="22055" y="1601"/>
                </a:cubicBezTo>
                <a:cubicBezTo>
                  <a:pt x="22040" y="1601"/>
                  <a:pt x="22023" y="1624"/>
                  <a:pt x="22009" y="1624"/>
                </a:cubicBezTo>
                <a:cubicBezTo>
                  <a:pt x="22001" y="1624"/>
                  <a:pt x="21995" y="1616"/>
                  <a:pt x="21991" y="1588"/>
                </a:cubicBezTo>
                <a:cubicBezTo>
                  <a:pt x="21981" y="1636"/>
                  <a:pt x="21973" y="1650"/>
                  <a:pt x="21966" y="1650"/>
                </a:cubicBezTo>
                <a:cubicBezTo>
                  <a:pt x="21957" y="1650"/>
                  <a:pt x="21950" y="1630"/>
                  <a:pt x="21943" y="1630"/>
                </a:cubicBezTo>
                <a:cubicBezTo>
                  <a:pt x="21936" y="1630"/>
                  <a:pt x="21929" y="1650"/>
                  <a:pt x="21920" y="1731"/>
                </a:cubicBezTo>
                <a:cubicBezTo>
                  <a:pt x="21933" y="1610"/>
                  <a:pt x="21922" y="1564"/>
                  <a:pt x="21903" y="1564"/>
                </a:cubicBezTo>
                <a:cubicBezTo>
                  <a:pt x="21887" y="1564"/>
                  <a:pt x="21865" y="1598"/>
                  <a:pt x="21849" y="1648"/>
                </a:cubicBezTo>
                <a:cubicBezTo>
                  <a:pt x="21861" y="1576"/>
                  <a:pt x="21837" y="1576"/>
                  <a:pt x="21849" y="1469"/>
                </a:cubicBezTo>
                <a:lnTo>
                  <a:pt x="21849" y="1469"/>
                </a:lnTo>
                <a:cubicBezTo>
                  <a:pt x="21837" y="1469"/>
                  <a:pt x="21801" y="1517"/>
                  <a:pt x="21801" y="1636"/>
                </a:cubicBezTo>
                <a:cubicBezTo>
                  <a:pt x="21795" y="1567"/>
                  <a:pt x="21786" y="1545"/>
                  <a:pt x="21776" y="1545"/>
                </a:cubicBezTo>
                <a:cubicBezTo>
                  <a:pt x="21755" y="1545"/>
                  <a:pt x="21730" y="1633"/>
                  <a:pt x="21716" y="1633"/>
                </a:cubicBezTo>
                <a:cubicBezTo>
                  <a:pt x="21707" y="1633"/>
                  <a:pt x="21702" y="1599"/>
                  <a:pt x="21706" y="1493"/>
                </a:cubicBezTo>
                <a:lnTo>
                  <a:pt x="21706" y="1493"/>
                </a:lnTo>
                <a:cubicBezTo>
                  <a:pt x="21622" y="1624"/>
                  <a:pt x="21551" y="1707"/>
                  <a:pt x="21491" y="1755"/>
                </a:cubicBezTo>
                <a:cubicBezTo>
                  <a:pt x="21503" y="1517"/>
                  <a:pt x="21563" y="1731"/>
                  <a:pt x="21575" y="1481"/>
                </a:cubicBezTo>
                <a:lnTo>
                  <a:pt x="21575" y="1481"/>
                </a:lnTo>
                <a:cubicBezTo>
                  <a:pt x="21512" y="1564"/>
                  <a:pt x="21477" y="1730"/>
                  <a:pt x="21429" y="1730"/>
                </a:cubicBezTo>
                <a:cubicBezTo>
                  <a:pt x="21423" y="1730"/>
                  <a:pt x="21415" y="1726"/>
                  <a:pt x="21408" y="1719"/>
                </a:cubicBezTo>
                <a:cubicBezTo>
                  <a:pt x="21396" y="1683"/>
                  <a:pt x="21420" y="1612"/>
                  <a:pt x="21432" y="1576"/>
                </a:cubicBezTo>
                <a:lnTo>
                  <a:pt x="21432" y="1576"/>
                </a:lnTo>
                <a:cubicBezTo>
                  <a:pt x="21411" y="1610"/>
                  <a:pt x="21391" y="1617"/>
                  <a:pt x="21372" y="1617"/>
                </a:cubicBezTo>
                <a:cubicBezTo>
                  <a:pt x="21359" y="1617"/>
                  <a:pt x="21346" y="1614"/>
                  <a:pt x="21334" y="1614"/>
                </a:cubicBezTo>
                <a:cubicBezTo>
                  <a:pt x="21312" y="1614"/>
                  <a:pt x="21290" y="1623"/>
                  <a:pt x="21265" y="1671"/>
                </a:cubicBezTo>
                <a:cubicBezTo>
                  <a:pt x="21265" y="1648"/>
                  <a:pt x="21265" y="1624"/>
                  <a:pt x="21277" y="1612"/>
                </a:cubicBezTo>
                <a:lnTo>
                  <a:pt x="21277" y="1612"/>
                </a:lnTo>
                <a:cubicBezTo>
                  <a:pt x="21276" y="1613"/>
                  <a:pt x="21274" y="1614"/>
                  <a:pt x="21272" y="1614"/>
                </a:cubicBezTo>
                <a:cubicBezTo>
                  <a:pt x="21269" y="1614"/>
                  <a:pt x="21266" y="1611"/>
                  <a:pt x="21263" y="1611"/>
                </a:cubicBezTo>
                <a:cubicBezTo>
                  <a:pt x="21257" y="1611"/>
                  <a:pt x="21253" y="1622"/>
                  <a:pt x="21253" y="1683"/>
                </a:cubicBezTo>
                <a:lnTo>
                  <a:pt x="21265" y="1659"/>
                </a:lnTo>
                <a:lnTo>
                  <a:pt x="21265" y="1659"/>
                </a:lnTo>
                <a:cubicBezTo>
                  <a:pt x="21265" y="1796"/>
                  <a:pt x="21219" y="1942"/>
                  <a:pt x="21208" y="2031"/>
                </a:cubicBezTo>
                <a:lnTo>
                  <a:pt x="21208" y="2031"/>
                </a:lnTo>
                <a:cubicBezTo>
                  <a:pt x="21224" y="1777"/>
                  <a:pt x="21162" y="1957"/>
                  <a:pt x="21192" y="1613"/>
                </a:cubicBezTo>
                <a:lnTo>
                  <a:pt x="21192" y="1613"/>
                </a:lnTo>
                <a:cubicBezTo>
                  <a:pt x="21188" y="1640"/>
                  <a:pt x="21182" y="1679"/>
                  <a:pt x="21182" y="1731"/>
                </a:cubicBezTo>
                <a:cubicBezTo>
                  <a:pt x="21170" y="1719"/>
                  <a:pt x="21170" y="1671"/>
                  <a:pt x="21182" y="1588"/>
                </a:cubicBezTo>
                <a:lnTo>
                  <a:pt x="21182" y="1588"/>
                </a:lnTo>
                <a:cubicBezTo>
                  <a:pt x="21148" y="1645"/>
                  <a:pt x="21157" y="1756"/>
                  <a:pt x="21127" y="1756"/>
                </a:cubicBezTo>
                <a:cubicBezTo>
                  <a:pt x="21126" y="1756"/>
                  <a:pt x="21124" y="1755"/>
                  <a:pt x="21122" y="1755"/>
                </a:cubicBezTo>
                <a:cubicBezTo>
                  <a:pt x="21122" y="1707"/>
                  <a:pt x="21134" y="1683"/>
                  <a:pt x="21134" y="1624"/>
                </a:cubicBezTo>
                <a:lnTo>
                  <a:pt x="21134" y="1624"/>
                </a:lnTo>
                <a:cubicBezTo>
                  <a:pt x="21115" y="1711"/>
                  <a:pt x="21103" y="1791"/>
                  <a:pt x="21080" y="1791"/>
                </a:cubicBezTo>
                <a:cubicBezTo>
                  <a:pt x="21075" y="1791"/>
                  <a:pt x="21069" y="1787"/>
                  <a:pt x="21063" y="1779"/>
                </a:cubicBezTo>
                <a:cubicBezTo>
                  <a:pt x="21075" y="1755"/>
                  <a:pt x="21075" y="1707"/>
                  <a:pt x="21075" y="1707"/>
                </a:cubicBezTo>
                <a:lnTo>
                  <a:pt x="21075" y="1707"/>
                </a:lnTo>
                <a:cubicBezTo>
                  <a:pt x="21035" y="1727"/>
                  <a:pt x="21004" y="1900"/>
                  <a:pt x="20968" y="1900"/>
                </a:cubicBezTo>
                <a:cubicBezTo>
                  <a:pt x="20960" y="1900"/>
                  <a:pt x="20952" y="1893"/>
                  <a:pt x="20944" y="1874"/>
                </a:cubicBezTo>
                <a:cubicBezTo>
                  <a:pt x="20956" y="1659"/>
                  <a:pt x="20920" y="1802"/>
                  <a:pt x="20920" y="1612"/>
                </a:cubicBezTo>
                <a:lnTo>
                  <a:pt x="20896" y="1671"/>
                </a:lnTo>
                <a:lnTo>
                  <a:pt x="20908" y="1767"/>
                </a:lnTo>
                <a:cubicBezTo>
                  <a:pt x="20907" y="1766"/>
                  <a:pt x="20906" y="1766"/>
                  <a:pt x="20905" y="1766"/>
                </a:cubicBezTo>
                <a:cubicBezTo>
                  <a:pt x="20886" y="1766"/>
                  <a:pt x="20868" y="1853"/>
                  <a:pt x="20849" y="1853"/>
                </a:cubicBezTo>
                <a:cubicBezTo>
                  <a:pt x="20845" y="1853"/>
                  <a:pt x="20841" y="1848"/>
                  <a:pt x="20837" y="1838"/>
                </a:cubicBezTo>
                <a:lnTo>
                  <a:pt x="20860" y="1755"/>
                </a:lnTo>
                <a:lnTo>
                  <a:pt x="20860" y="1755"/>
                </a:lnTo>
                <a:lnTo>
                  <a:pt x="20813" y="1790"/>
                </a:lnTo>
                <a:lnTo>
                  <a:pt x="20837" y="1862"/>
                </a:lnTo>
                <a:cubicBezTo>
                  <a:pt x="20817" y="1952"/>
                  <a:pt x="20830" y="2066"/>
                  <a:pt x="20814" y="2066"/>
                </a:cubicBezTo>
                <a:cubicBezTo>
                  <a:pt x="20811" y="2066"/>
                  <a:pt x="20807" y="2062"/>
                  <a:pt x="20801" y="2052"/>
                </a:cubicBezTo>
                <a:cubicBezTo>
                  <a:pt x="20813" y="2040"/>
                  <a:pt x="20777" y="2052"/>
                  <a:pt x="20765" y="1933"/>
                </a:cubicBezTo>
                <a:cubicBezTo>
                  <a:pt x="20756" y="1987"/>
                  <a:pt x="20747" y="2034"/>
                  <a:pt x="20733" y="2034"/>
                </a:cubicBezTo>
                <a:cubicBezTo>
                  <a:pt x="20729" y="2034"/>
                  <a:pt x="20723" y="2029"/>
                  <a:pt x="20718" y="2017"/>
                </a:cubicBezTo>
                <a:cubicBezTo>
                  <a:pt x="20718" y="1957"/>
                  <a:pt x="20729" y="1802"/>
                  <a:pt x="20729" y="1755"/>
                </a:cubicBezTo>
                <a:lnTo>
                  <a:pt x="20729" y="1755"/>
                </a:lnTo>
                <a:cubicBezTo>
                  <a:pt x="20719" y="1907"/>
                  <a:pt x="20678" y="1820"/>
                  <a:pt x="20653" y="1942"/>
                </a:cubicBezTo>
                <a:lnTo>
                  <a:pt x="20653" y="1942"/>
                </a:lnTo>
                <a:cubicBezTo>
                  <a:pt x="20658" y="1893"/>
                  <a:pt x="20658" y="1833"/>
                  <a:pt x="20658" y="1814"/>
                </a:cubicBezTo>
                <a:lnTo>
                  <a:pt x="20658" y="1814"/>
                </a:lnTo>
                <a:lnTo>
                  <a:pt x="20646" y="1945"/>
                </a:lnTo>
                <a:cubicBezTo>
                  <a:pt x="20634" y="1909"/>
                  <a:pt x="20634" y="1886"/>
                  <a:pt x="20634" y="1802"/>
                </a:cubicBezTo>
                <a:cubicBezTo>
                  <a:pt x="20633" y="1801"/>
                  <a:pt x="20631" y="1801"/>
                  <a:pt x="20630" y="1801"/>
                </a:cubicBezTo>
                <a:cubicBezTo>
                  <a:pt x="20607" y="1801"/>
                  <a:pt x="20632" y="1970"/>
                  <a:pt x="20622" y="1970"/>
                </a:cubicBezTo>
                <a:cubicBezTo>
                  <a:pt x="20620" y="1970"/>
                  <a:pt x="20616" y="1963"/>
                  <a:pt x="20610" y="1945"/>
                </a:cubicBezTo>
                <a:cubicBezTo>
                  <a:pt x="20610" y="1933"/>
                  <a:pt x="20610" y="1909"/>
                  <a:pt x="20610" y="1898"/>
                </a:cubicBezTo>
                <a:cubicBezTo>
                  <a:pt x="20604" y="1887"/>
                  <a:pt x="20597" y="1883"/>
                  <a:pt x="20591" y="1883"/>
                </a:cubicBezTo>
                <a:cubicBezTo>
                  <a:pt x="20569" y="1883"/>
                  <a:pt x="20547" y="1930"/>
                  <a:pt x="20526" y="1930"/>
                </a:cubicBezTo>
                <a:cubicBezTo>
                  <a:pt x="20518" y="1930"/>
                  <a:pt x="20511" y="1924"/>
                  <a:pt x="20503" y="1909"/>
                </a:cubicBezTo>
                <a:cubicBezTo>
                  <a:pt x="20491" y="1719"/>
                  <a:pt x="20527" y="1862"/>
                  <a:pt x="20515" y="1695"/>
                </a:cubicBezTo>
                <a:lnTo>
                  <a:pt x="20515" y="1695"/>
                </a:lnTo>
                <a:cubicBezTo>
                  <a:pt x="20472" y="1727"/>
                  <a:pt x="20420" y="1893"/>
                  <a:pt x="20376" y="1893"/>
                </a:cubicBezTo>
                <a:cubicBezTo>
                  <a:pt x="20370" y="1893"/>
                  <a:pt x="20365" y="1891"/>
                  <a:pt x="20360" y="1886"/>
                </a:cubicBezTo>
                <a:lnTo>
                  <a:pt x="20360" y="1909"/>
                </a:lnTo>
                <a:cubicBezTo>
                  <a:pt x="20360" y="1980"/>
                  <a:pt x="20358" y="2005"/>
                  <a:pt x="20354" y="2005"/>
                </a:cubicBezTo>
                <a:cubicBezTo>
                  <a:pt x="20345" y="2005"/>
                  <a:pt x="20327" y="1871"/>
                  <a:pt x="20312" y="1871"/>
                </a:cubicBezTo>
                <a:cubicBezTo>
                  <a:pt x="20308" y="1871"/>
                  <a:pt x="20304" y="1879"/>
                  <a:pt x="20301" y="1898"/>
                </a:cubicBezTo>
                <a:cubicBezTo>
                  <a:pt x="20301" y="1887"/>
                  <a:pt x="20310" y="1773"/>
                  <a:pt x="20304" y="1773"/>
                </a:cubicBezTo>
                <a:lnTo>
                  <a:pt x="20304" y="1773"/>
                </a:lnTo>
                <a:cubicBezTo>
                  <a:pt x="20303" y="1773"/>
                  <a:pt x="20302" y="1775"/>
                  <a:pt x="20301" y="1779"/>
                </a:cubicBezTo>
                <a:cubicBezTo>
                  <a:pt x="20295" y="1771"/>
                  <a:pt x="20289" y="1768"/>
                  <a:pt x="20284" y="1768"/>
                </a:cubicBezTo>
                <a:cubicBezTo>
                  <a:pt x="20253" y="1768"/>
                  <a:pt x="20222" y="1863"/>
                  <a:pt x="20182" y="1933"/>
                </a:cubicBezTo>
                <a:lnTo>
                  <a:pt x="20182" y="1862"/>
                </a:lnTo>
                <a:cubicBezTo>
                  <a:pt x="20170" y="1802"/>
                  <a:pt x="20134" y="1826"/>
                  <a:pt x="20110" y="1802"/>
                </a:cubicBezTo>
                <a:cubicBezTo>
                  <a:pt x="20098" y="1874"/>
                  <a:pt x="20086" y="1862"/>
                  <a:pt x="20098" y="1957"/>
                </a:cubicBezTo>
                <a:cubicBezTo>
                  <a:pt x="20077" y="1851"/>
                  <a:pt x="20058" y="1816"/>
                  <a:pt x="20041" y="1816"/>
                </a:cubicBezTo>
                <a:cubicBezTo>
                  <a:pt x="20008" y="1816"/>
                  <a:pt x="19980" y="1951"/>
                  <a:pt x="19946" y="1951"/>
                </a:cubicBezTo>
                <a:cubicBezTo>
                  <a:pt x="19931" y="1951"/>
                  <a:pt x="19915" y="1925"/>
                  <a:pt x="19896" y="1850"/>
                </a:cubicBezTo>
                <a:cubicBezTo>
                  <a:pt x="19908" y="1850"/>
                  <a:pt x="19920" y="1790"/>
                  <a:pt x="19908" y="1779"/>
                </a:cubicBezTo>
                <a:lnTo>
                  <a:pt x="19908" y="1779"/>
                </a:lnTo>
                <a:lnTo>
                  <a:pt x="19860" y="1850"/>
                </a:lnTo>
                <a:cubicBezTo>
                  <a:pt x="19872" y="1969"/>
                  <a:pt x="19872" y="1921"/>
                  <a:pt x="19884" y="2017"/>
                </a:cubicBezTo>
                <a:cubicBezTo>
                  <a:pt x="19884" y="2088"/>
                  <a:pt x="19872" y="2148"/>
                  <a:pt x="19860" y="2148"/>
                </a:cubicBezTo>
                <a:cubicBezTo>
                  <a:pt x="19872" y="2064"/>
                  <a:pt x="19848" y="1957"/>
                  <a:pt x="19836" y="1886"/>
                </a:cubicBezTo>
                <a:cubicBezTo>
                  <a:pt x="19836" y="1921"/>
                  <a:pt x="19836" y="1969"/>
                  <a:pt x="19836" y="2005"/>
                </a:cubicBezTo>
                <a:cubicBezTo>
                  <a:pt x="19829" y="1962"/>
                  <a:pt x="19826" y="1946"/>
                  <a:pt x="19824" y="1946"/>
                </a:cubicBezTo>
                <a:lnTo>
                  <a:pt x="19824" y="1946"/>
                </a:lnTo>
                <a:cubicBezTo>
                  <a:pt x="19817" y="1946"/>
                  <a:pt x="19832" y="2128"/>
                  <a:pt x="19816" y="2128"/>
                </a:cubicBezTo>
                <a:cubicBezTo>
                  <a:pt x="19812" y="2128"/>
                  <a:pt x="19807" y="2120"/>
                  <a:pt x="19801" y="2100"/>
                </a:cubicBezTo>
                <a:lnTo>
                  <a:pt x="19801" y="2040"/>
                </a:lnTo>
                <a:cubicBezTo>
                  <a:pt x="19790" y="2072"/>
                  <a:pt x="19780" y="2140"/>
                  <a:pt x="19769" y="2140"/>
                </a:cubicBezTo>
                <a:cubicBezTo>
                  <a:pt x="19768" y="2140"/>
                  <a:pt x="19766" y="2139"/>
                  <a:pt x="19765" y="2136"/>
                </a:cubicBezTo>
                <a:cubicBezTo>
                  <a:pt x="19753" y="2005"/>
                  <a:pt x="19777" y="2076"/>
                  <a:pt x="19765" y="1957"/>
                </a:cubicBezTo>
                <a:lnTo>
                  <a:pt x="19765" y="1957"/>
                </a:lnTo>
                <a:cubicBezTo>
                  <a:pt x="19756" y="1967"/>
                  <a:pt x="19746" y="2126"/>
                  <a:pt x="19731" y="2126"/>
                </a:cubicBezTo>
                <a:cubicBezTo>
                  <a:pt x="19727" y="2126"/>
                  <a:pt x="19722" y="2115"/>
                  <a:pt x="19717" y="2088"/>
                </a:cubicBezTo>
                <a:cubicBezTo>
                  <a:pt x="19717" y="2052"/>
                  <a:pt x="19729" y="2040"/>
                  <a:pt x="19741" y="2005"/>
                </a:cubicBezTo>
                <a:cubicBezTo>
                  <a:pt x="19705" y="1838"/>
                  <a:pt x="19705" y="1886"/>
                  <a:pt x="19694" y="1862"/>
                </a:cubicBezTo>
                <a:lnTo>
                  <a:pt x="19658" y="1790"/>
                </a:lnTo>
                <a:lnTo>
                  <a:pt x="19670" y="1838"/>
                </a:lnTo>
                <a:cubicBezTo>
                  <a:pt x="19663" y="2035"/>
                  <a:pt x="19647" y="2042"/>
                  <a:pt x="19631" y="2042"/>
                </a:cubicBezTo>
                <a:cubicBezTo>
                  <a:pt x="19630" y="2042"/>
                  <a:pt x="19629" y="2042"/>
                  <a:pt x="19627" y="2042"/>
                </a:cubicBezTo>
                <a:cubicBezTo>
                  <a:pt x="19615" y="2042"/>
                  <a:pt x="19604" y="2047"/>
                  <a:pt x="19599" y="2141"/>
                </a:cubicBezTo>
                <a:lnTo>
                  <a:pt x="19599" y="2141"/>
                </a:lnTo>
                <a:cubicBezTo>
                  <a:pt x="19610" y="1923"/>
                  <a:pt x="19598" y="2015"/>
                  <a:pt x="19586" y="1862"/>
                </a:cubicBezTo>
                <a:cubicBezTo>
                  <a:pt x="19575" y="1814"/>
                  <a:pt x="19551" y="1767"/>
                  <a:pt x="19551" y="1719"/>
                </a:cubicBezTo>
                <a:cubicBezTo>
                  <a:pt x="19551" y="1752"/>
                  <a:pt x="19548" y="1762"/>
                  <a:pt x="19545" y="1762"/>
                </a:cubicBezTo>
                <a:cubicBezTo>
                  <a:pt x="19539" y="1762"/>
                  <a:pt x="19529" y="1734"/>
                  <a:pt x="19520" y="1734"/>
                </a:cubicBezTo>
                <a:cubicBezTo>
                  <a:pt x="19513" y="1734"/>
                  <a:pt x="19507" y="1752"/>
                  <a:pt x="19503" y="1814"/>
                </a:cubicBezTo>
                <a:cubicBezTo>
                  <a:pt x="19503" y="1767"/>
                  <a:pt x="19491" y="1802"/>
                  <a:pt x="19479" y="1683"/>
                </a:cubicBezTo>
                <a:lnTo>
                  <a:pt x="19479" y="1683"/>
                </a:lnTo>
                <a:cubicBezTo>
                  <a:pt x="19467" y="1719"/>
                  <a:pt x="19491" y="1767"/>
                  <a:pt x="19503" y="1826"/>
                </a:cubicBezTo>
                <a:cubicBezTo>
                  <a:pt x="19498" y="1863"/>
                  <a:pt x="19491" y="1876"/>
                  <a:pt x="19482" y="1876"/>
                </a:cubicBezTo>
                <a:cubicBezTo>
                  <a:pt x="19459" y="1876"/>
                  <a:pt x="19426" y="1786"/>
                  <a:pt x="19401" y="1786"/>
                </a:cubicBezTo>
                <a:cubicBezTo>
                  <a:pt x="19389" y="1786"/>
                  <a:pt x="19378" y="1808"/>
                  <a:pt x="19372" y="1874"/>
                </a:cubicBezTo>
                <a:cubicBezTo>
                  <a:pt x="19336" y="1969"/>
                  <a:pt x="19348" y="2148"/>
                  <a:pt x="19313" y="2231"/>
                </a:cubicBezTo>
                <a:cubicBezTo>
                  <a:pt x="19289" y="2148"/>
                  <a:pt x="19313" y="2052"/>
                  <a:pt x="19313" y="2052"/>
                </a:cubicBezTo>
                <a:cubicBezTo>
                  <a:pt x="19296" y="2014"/>
                  <a:pt x="19285" y="1998"/>
                  <a:pt x="19276" y="1998"/>
                </a:cubicBezTo>
                <a:cubicBezTo>
                  <a:pt x="19266" y="1998"/>
                  <a:pt x="19259" y="2020"/>
                  <a:pt x="19253" y="2052"/>
                </a:cubicBezTo>
                <a:cubicBezTo>
                  <a:pt x="19253" y="2005"/>
                  <a:pt x="19241" y="1969"/>
                  <a:pt x="19229" y="1909"/>
                </a:cubicBezTo>
                <a:lnTo>
                  <a:pt x="19229" y="1909"/>
                </a:lnTo>
                <a:cubicBezTo>
                  <a:pt x="19219" y="1919"/>
                  <a:pt x="19234" y="2045"/>
                  <a:pt x="19219" y="2045"/>
                </a:cubicBezTo>
                <a:cubicBezTo>
                  <a:pt x="19216" y="2045"/>
                  <a:pt x="19211" y="2040"/>
                  <a:pt x="19205" y="2029"/>
                </a:cubicBezTo>
                <a:cubicBezTo>
                  <a:pt x="19205" y="1969"/>
                  <a:pt x="19205" y="1874"/>
                  <a:pt x="19205" y="1826"/>
                </a:cubicBezTo>
                <a:cubicBezTo>
                  <a:pt x="19194" y="1874"/>
                  <a:pt x="19182" y="1969"/>
                  <a:pt x="19170" y="2017"/>
                </a:cubicBezTo>
                <a:cubicBezTo>
                  <a:pt x="19146" y="1921"/>
                  <a:pt x="19158" y="1874"/>
                  <a:pt x="19158" y="1814"/>
                </a:cubicBezTo>
                <a:lnTo>
                  <a:pt x="19158" y="1814"/>
                </a:lnTo>
                <a:cubicBezTo>
                  <a:pt x="19146" y="1862"/>
                  <a:pt x="19110" y="1909"/>
                  <a:pt x="19122" y="2052"/>
                </a:cubicBezTo>
                <a:lnTo>
                  <a:pt x="19138" y="2085"/>
                </a:lnTo>
                <a:lnTo>
                  <a:pt x="19138" y="2085"/>
                </a:lnTo>
                <a:cubicBezTo>
                  <a:pt x="19130" y="2051"/>
                  <a:pt x="19125" y="1973"/>
                  <a:pt x="19134" y="1945"/>
                </a:cubicBezTo>
                <a:cubicBezTo>
                  <a:pt x="19134" y="1919"/>
                  <a:pt x="19135" y="1908"/>
                  <a:pt x="19138" y="1908"/>
                </a:cubicBezTo>
                <a:cubicBezTo>
                  <a:pt x="19145" y="1908"/>
                  <a:pt x="19161" y="2005"/>
                  <a:pt x="19170" y="2040"/>
                </a:cubicBezTo>
                <a:lnTo>
                  <a:pt x="19158" y="2076"/>
                </a:lnTo>
                <a:cubicBezTo>
                  <a:pt x="19172" y="2166"/>
                  <a:pt x="19182" y="2197"/>
                  <a:pt x="19190" y="2197"/>
                </a:cubicBezTo>
                <a:cubicBezTo>
                  <a:pt x="19208" y="2197"/>
                  <a:pt x="19216" y="2040"/>
                  <a:pt x="19239" y="2040"/>
                </a:cubicBezTo>
                <a:cubicBezTo>
                  <a:pt x="19240" y="2040"/>
                  <a:pt x="19241" y="2040"/>
                  <a:pt x="19241" y="2040"/>
                </a:cubicBezTo>
                <a:lnTo>
                  <a:pt x="19253" y="2255"/>
                </a:lnTo>
                <a:lnTo>
                  <a:pt x="19265" y="2076"/>
                </a:lnTo>
                <a:cubicBezTo>
                  <a:pt x="19277" y="2136"/>
                  <a:pt x="19289" y="2255"/>
                  <a:pt x="19277" y="2290"/>
                </a:cubicBezTo>
                <a:cubicBezTo>
                  <a:pt x="19285" y="2312"/>
                  <a:pt x="19290" y="2320"/>
                  <a:pt x="19293" y="2320"/>
                </a:cubicBezTo>
                <a:cubicBezTo>
                  <a:pt x="19300" y="2320"/>
                  <a:pt x="19299" y="2284"/>
                  <a:pt x="19302" y="2284"/>
                </a:cubicBezTo>
                <a:cubicBezTo>
                  <a:pt x="19303" y="2284"/>
                  <a:pt x="19306" y="2294"/>
                  <a:pt x="19313" y="2326"/>
                </a:cubicBezTo>
                <a:cubicBezTo>
                  <a:pt x="19324" y="2338"/>
                  <a:pt x="19324" y="2350"/>
                  <a:pt x="19324" y="2362"/>
                </a:cubicBezTo>
                <a:lnTo>
                  <a:pt x="19336" y="2290"/>
                </a:lnTo>
                <a:cubicBezTo>
                  <a:pt x="19336" y="2333"/>
                  <a:pt x="19346" y="2425"/>
                  <a:pt x="19339" y="2425"/>
                </a:cubicBezTo>
                <a:cubicBezTo>
                  <a:pt x="19338" y="2425"/>
                  <a:pt x="19338" y="2424"/>
                  <a:pt x="19336" y="2421"/>
                </a:cubicBezTo>
                <a:lnTo>
                  <a:pt x="19336" y="2421"/>
                </a:lnTo>
                <a:cubicBezTo>
                  <a:pt x="19345" y="2442"/>
                  <a:pt x="19351" y="2450"/>
                  <a:pt x="19357" y="2450"/>
                </a:cubicBezTo>
                <a:cubicBezTo>
                  <a:pt x="19374" y="2450"/>
                  <a:pt x="19378" y="2357"/>
                  <a:pt x="19389" y="2357"/>
                </a:cubicBezTo>
                <a:cubicBezTo>
                  <a:pt x="19394" y="2357"/>
                  <a:pt x="19400" y="2371"/>
                  <a:pt x="19408" y="2410"/>
                </a:cubicBezTo>
                <a:lnTo>
                  <a:pt x="19408" y="2421"/>
                </a:lnTo>
                <a:cubicBezTo>
                  <a:pt x="19444" y="2350"/>
                  <a:pt x="19396" y="2267"/>
                  <a:pt x="19408" y="2076"/>
                </a:cubicBezTo>
                <a:lnTo>
                  <a:pt x="19408" y="2076"/>
                </a:lnTo>
                <a:lnTo>
                  <a:pt x="19467" y="2469"/>
                </a:lnTo>
                <a:lnTo>
                  <a:pt x="19455" y="2302"/>
                </a:lnTo>
                <a:lnTo>
                  <a:pt x="19455" y="2302"/>
                </a:lnTo>
                <a:cubicBezTo>
                  <a:pt x="19467" y="2314"/>
                  <a:pt x="19479" y="2326"/>
                  <a:pt x="19479" y="2386"/>
                </a:cubicBezTo>
                <a:cubicBezTo>
                  <a:pt x="19491" y="2279"/>
                  <a:pt x="19467" y="2314"/>
                  <a:pt x="19479" y="2219"/>
                </a:cubicBezTo>
                <a:lnTo>
                  <a:pt x="19479" y="2219"/>
                </a:lnTo>
                <a:cubicBezTo>
                  <a:pt x="19490" y="2264"/>
                  <a:pt x="19500" y="2273"/>
                  <a:pt x="19510" y="2273"/>
                </a:cubicBezTo>
                <a:cubicBezTo>
                  <a:pt x="19517" y="2273"/>
                  <a:pt x="19524" y="2267"/>
                  <a:pt x="19530" y="2267"/>
                </a:cubicBezTo>
                <a:cubicBezTo>
                  <a:pt x="19535" y="2267"/>
                  <a:pt x="19540" y="2271"/>
                  <a:pt x="19545" y="2287"/>
                </a:cubicBezTo>
                <a:lnTo>
                  <a:pt x="19545" y="2287"/>
                </a:lnTo>
                <a:cubicBezTo>
                  <a:pt x="19541" y="2271"/>
                  <a:pt x="19541" y="2255"/>
                  <a:pt x="19551" y="2219"/>
                </a:cubicBezTo>
                <a:lnTo>
                  <a:pt x="19551" y="2219"/>
                </a:lnTo>
                <a:cubicBezTo>
                  <a:pt x="19558" y="2306"/>
                  <a:pt x="19563" y="2333"/>
                  <a:pt x="19568" y="2333"/>
                </a:cubicBezTo>
                <a:cubicBezTo>
                  <a:pt x="19576" y="2333"/>
                  <a:pt x="19582" y="2263"/>
                  <a:pt x="19595" y="2263"/>
                </a:cubicBezTo>
                <a:cubicBezTo>
                  <a:pt x="19599" y="2263"/>
                  <a:pt x="19604" y="2270"/>
                  <a:pt x="19610" y="2290"/>
                </a:cubicBezTo>
                <a:cubicBezTo>
                  <a:pt x="19610" y="2433"/>
                  <a:pt x="19586" y="2362"/>
                  <a:pt x="19610" y="2481"/>
                </a:cubicBezTo>
                <a:cubicBezTo>
                  <a:pt x="19610" y="2411"/>
                  <a:pt x="19614" y="2387"/>
                  <a:pt x="19620" y="2387"/>
                </a:cubicBezTo>
                <a:cubicBezTo>
                  <a:pt x="19633" y="2387"/>
                  <a:pt x="19656" y="2498"/>
                  <a:pt x="19666" y="2498"/>
                </a:cubicBezTo>
                <a:cubicBezTo>
                  <a:pt x="19668" y="2498"/>
                  <a:pt x="19669" y="2497"/>
                  <a:pt x="19670" y="2493"/>
                </a:cubicBezTo>
                <a:cubicBezTo>
                  <a:pt x="19658" y="2302"/>
                  <a:pt x="19705" y="2410"/>
                  <a:pt x="19729" y="2338"/>
                </a:cubicBezTo>
                <a:cubicBezTo>
                  <a:pt x="19741" y="2410"/>
                  <a:pt x="19801" y="2445"/>
                  <a:pt x="19825" y="2505"/>
                </a:cubicBezTo>
                <a:lnTo>
                  <a:pt x="19825" y="2541"/>
                </a:lnTo>
                <a:cubicBezTo>
                  <a:pt x="19825" y="2350"/>
                  <a:pt x="19860" y="2386"/>
                  <a:pt x="19872" y="2338"/>
                </a:cubicBezTo>
                <a:cubicBezTo>
                  <a:pt x="19884" y="2457"/>
                  <a:pt x="19872" y="2505"/>
                  <a:pt x="19872" y="2552"/>
                </a:cubicBezTo>
                <a:lnTo>
                  <a:pt x="19884" y="2552"/>
                </a:lnTo>
                <a:cubicBezTo>
                  <a:pt x="19896" y="2493"/>
                  <a:pt x="19896" y="2457"/>
                  <a:pt x="19908" y="2433"/>
                </a:cubicBezTo>
                <a:lnTo>
                  <a:pt x="19908" y="2576"/>
                </a:lnTo>
                <a:cubicBezTo>
                  <a:pt x="19926" y="2576"/>
                  <a:pt x="19945" y="2475"/>
                  <a:pt x="19969" y="2475"/>
                </a:cubicBezTo>
                <a:cubicBezTo>
                  <a:pt x="19976" y="2475"/>
                  <a:pt x="19983" y="2484"/>
                  <a:pt x="19991" y="2505"/>
                </a:cubicBezTo>
                <a:cubicBezTo>
                  <a:pt x="19991" y="2374"/>
                  <a:pt x="19956" y="2136"/>
                  <a:pt x="19979" y="2040"/>
                </a:cubicBezTo>
                <a:lnTo>
                  <a:pt x="19979" y="2040"/>
                </a:lnTo>
                <a:cubicBezTo>
                  <a:pt x="19991" y="2112"/>
                  <a:pt x="19991" y="2243"/>
                  <a:pt x="19991" y="2267"/>
                </a:cubicBezTo>
                <a:cubicBezTo>
                  <a:pt x="19991" y="2258"/>
                  <a:pt x="19991" y="2230"/>
                  <a:pt x="19996" y="2230"/>
                </a:cubicBezTo>
                <a:cubicBezTo>
                  <a:pt x="19998" y="2230"/>
                  <a:pt x="20000" y="2233"/>
                  <a:pt x="20003" y="2243"/>
                </a:cubicBezTo>
                <a:lnTo>
                  <a:pt x="19991" y="2362"/>
                </a:lnTo>
                <a:cubicBezTo>
                  <a:pt x="19994" y="2368"/>
                  <a:pt x="19997" y="2371"/>
                  <a:pt x="19998" y="2371"/>
                </a:cubicBezTo>
                <a:cubicBezTo>
                  <a:pt x="20009" y="2371"/>
                  <a:pt x="19996" y="2266"/>
                  <a:pt x="20013" y="2266"/>
                </a:cubicBezTo>
                <a:cubicBezTo>
                  <a:pt x="20013" y="2266"/>
                  <a:pt x="20014" y="2266"/>
                  <a:pt x="20015" y="2267"/>
                </a:cubicBezTo>
                <a:cubicBezTo>
                  <a:pt x="20015" y="2374"/>
                  <a:pt x="20027" y="2338"/>
                  <a:pt x="20027" y="2421"/>
                </a:cubicBezTo>
                <a:cubicBezTo>
                  <a:pt x="20026" y="2423"/>
                  <a:pt x="20024" y="2423"/>
                  <a:pt x="20023" y="2423"/>
                </a:cubicBezTo>
                <a:cubicBezTo>
                  <a:pt x="20018" y="2423"/>
                  <a:pt x="20015" y="2408"/>
                  <a:pt x="20011" y="2408"/>
                </a:cubicBezTo>
                <a:cubicBezTo>
                  <a:pt x="20009" y="2408"/>
                  <a:pt x="20006" y="2411"/>
                  <a:pt x="20003" y="2421"/>
                </a:cubicBezTo>
                <a:cubicBezTo>
                  <a:pt x="20027" y="2445"/>
                  <a:pt x="20039" y="2505"/>
                  <a:pt x="20051" y="2576"/>
                </a:cubicBezTo>
                <a:cubicBezTo>
                  <a:pt x="20051" y="2517"/>
                  <a:pt x="20039" y="2445"/>
                  <a:pt x="20051" y="2421"/>
                </a:cubicBezTo>
                <a:cubicBezTo>
                  <a:pt x="20075" y="2421"/>
                  <a:pt x="20063" y="2552"/>
                  <a:pt x="20086" y="2600"/>
                </a:cubicBezTo>
                <a:cubicBezTo>
                  <a:pt x="20086" y="2529"/>
                  <a:pt x="20110" y="2600"/>
                  <a:pt x="20098" y="2445"/>
                </a:cubicBezTo>
                <a:lnTo>
                  <a:pt x="20098" y="2445"/>
                </a:lnTo>
                <a:cubicBezTo>
                  <a:pt x="20110" y="2457"/>
                  <a:pt x="20110" y="2529"/>
                  <a:pt x="20122" y="2564"/>
                </a:cubicBezTo>
                <a:cubicBezTo>
                  <a:pt x="20134" y="2493"/>
                  <a:pt x="20182" y="2541"/>
                  <a:pt x="20158" y="2386"/>
                </a:cubicBezTo>
                <a:lnTo>
                  <a:pt x="20158" y="2374"/>
                </a:lnTo>
                <a:cubicBezTo>
                  <a:pt x="20158" y="2362"/>
                  <a:pt x="20158" y="2362"/>
                  <a:pt x="20158" y="2362"/>
                </a:cubicBezTo>
                <a:cubicBezTo>
                  <a:pt x="20170" y="2323"/>
                  <a:pt x="20182" y="2309"/>
                  <a:pt x="20194" y="2309"/>
                </a:cubicBezTo>
                <a:cubicBezTo>
                  <a:pt x="20224" y="2309"/>
                  <a:pt x="20254" y="2396"/>
                  <a:pt x="20284" y="2396"/>
                </a:cubicBezTo>
                <a:cubicBezTo>
                  <a:pt x="20290" y="2396"/>
                  <a:pt x="20295" y="2393"/>
                  <a:pt x="20301" y="2386"/>
                </a:cubicBezTo>
                <a:lnTo>
                  <a:pt x="20301" y="2433"/>
                </a:lnTo>
                <a:cubicBezTo>
                  <a:pt x="20325" y="2374"/>
                  <a:pt x="20360" y="2398"/>
                  <a:pt x="20384" y="2290"/>
                </a:cubicBezTo>
                <a:cubicBezTo>
                  <a:pt x="20384" y="2290"/>
                  <a:pt x="20396" y="2386"/>
                  <a:pt x="20396" y="2445"/>
                </a:cubicBezTo>
                <a:cubicBezTo>
                  <a:pt x="20410" y="2417"/>
                  <a:pt x="20416" y="2388"/>
                  <a:pt x="20424" y="2388"/>
                </a:cubicBezTo>
                <a:cubicBezTo>
                  <a:pt x="20429" y="2388"/>
                  <a:pt x="20434" y="2400"/>
                  <a:pt x="20444" y="2433"/>
                </a:cubicBezTo>
                <a:cubicBezTo>
                  <a:pt x="20436" y="2487"/>
                  <a:pt x="20443" y="2501"/>
                  <a:pt x="20443" y="2501"/>
                </a:cubicBezTo>
                <a:cubicBezTo>
                  <a:pt x="20443" y="2501"/>
                  <a:pt x="20440" y="2497"/>
                  <a:pt x="20432" y="2493"/>
                </a:cubicBezTo>
                <a:lnTo>
                  <a:pt x="20432" y="2493"/>
                </a:lnTo>
                <a:cubicBezTo>
                  <a:pt x="20446" y="2521"/>
                  <a:pt x="20451" y="2561"/>
                  <a:pt x="20461" y="2561"/>
                </a:cubicBezTo>
                <a:cubicBezTo>
                  <a:pt x="20468" y="2561"/>
                  <a:pt x="20476" y="2540"/>
                  <a:pt x="20491" y="2481"/>
                </a:cubicBezTo>
                <a:lnTo>
                  <a:pt x="20491" y="2481"/>
                </a:lnTo>
                <a:cubicBezTo>
                  <a:pt x="20482" y="2580"/>
                  <a:pt x="20494" y="2625"/>
                  <a:pt x="20505" y="2625"/>
                </a:cubicBezTo>
                <a:cubicBezTo>
                  <a:pt x="20509" y="2625"/>
                  <a:pt x="20512" y="2621"/>
                  <a:pt x="20515" y="2612"/>
                </a:cubicBezTo>
                <a:lnTo>
                  <a:pt x="20503" y="2517"/>
                </a:lnTo>
                <a:cubicBezTo>
                  <a:pt x="20508" y="2507"/>
                  <a:pt x="20513" y="2503"/>
                  <a:pt x="20518" y="2503"/>
                </a:cubicBezTo>
                <a:cubicBezTo>
                  <a:pt x="20525" y="2503"/>
                  <a:pt x="20532" y="2510"/>
                  <a:pt x="20539" y="2517"/>
                </a:cubicBezTo>
                <a:lnTo>
                  <a:pt x="20539" y="2695"/>
                </a:lnTo>
                <a:cubicBezTo>
                  <a:pt x="20547" y="2731"/>
                  <a:pt x="20555" y="2745"/>
                  <a:pt x="20563" y="2745"/>
                </a:cubicBezTo>
                <a:cubicBezTo>
                  <a:pt x="20591" y="2745"/>
                  <a:pt x="20618" y="2570"/>
                  <a:pt x="20642" y="2570"/>
                </a:cubicBezTo>
                <a:cubicBezTo>
                  <a:pt x="20652" y="2570"/>
                  <a:pt x="20661" y="2599"/>
                  <a:pt x="20670" y="2683"/>
                </a:cubicBezTo>
                <a:cubicBezTo>
                  <a:pt x="20682" y="2564"/>
                  <a:pt x="20646" y="2600"/>
                  <a:pt x="20658" y="2457"/>
                </a:cubicBezTo>
                <a:lnTo>
                  <a:pt x="20658" y="2457"/>
                </a:lnTo>
                <a:cubicBezTo>
                  <a:pt x="20682" y="2481"/>
                  <a:pt x="20706" y="2731"/>
                  <a:pt x="20706" y="2731"/>
                </a:cubicBezTo>
                <a:cubicBezTo>
                  <a:pt x="20710" y="2743"/>
                  <a:pt x="20714" y="2748"/>
                  <a:pt x="20718" y="2748"/>
                </a:cubicBezTo>
                <a:cubicBezTo>
                  <a:pt x="20742" y="2748"/>
                  <a:pt x="20754" y="2534"/>
                  <a:pt x="20772" y="2534"/>
                </a:cubicBezTo>
                <a:cubicBezTo>
                  <a:pt x="20773" y="2534"/>
                  <a:pt x="20775" y="2536"/>
                  <a:pt x="20777" y="2541"/>
                </a:cubicBezTo>
                <a:cubicBezTo>
                  <a:pt x="20777" y="2481"/>
                  <a:pt x="20777" y="2314"/>
                  <a:pt x="20801" y="2255"/>
                </a:cubicBezTo>
                <a:cubicBezTo>
                  <a:pt x="20837" y="2279"/>
                  <a:pt x="20837" y="2517"/>
                  <a:pt x="20813" y="2576"/>
                </a:cubicBezTo>
                <a:cubicBezTo>
                  <a:pt x="20813" y="2576"/>
                  <a:pt x="20801" y="2552"/>
                  <a:pt x="20801" y="2541"/>
                </a:cubicBezTo>
                <a:cubicBezTo>
                  <a:pt x="20801" y="2552"/>
                  <a:pt x="20789" y="2588"/>
                  <a:pt x="20801" y="2648"/>
                </a:cubicBezTo>
                <a:lnTo>
                  <a:pt x="20801" y="2588"/>
                </a:lnTo>
                <a:cubicBezTo>
                  <a:pt x="20813" y="2648"/>
                  <a:pt x="20848" y="2648"/>
                  <a:pt x="20837" y="2755"/>
                </a:cubicBezTo>
                <a:cubicBezTo>
                  <a:pt x="20856" y="2707"/>
                  <a:pt x="20852" y="2667"/>
                  <a:pt x="20843" y="2635"/>
                </a:cubicBezTo>
                <a:lnTo>
                  <a:pt x="20843" y="2635"/>
                </a:lnTo>
                <a:cubicBezTo>
                  <a:pt x="20852" y="2657"/>
                  <a:pt x="20860" y="2661"/>
                  <a:pt x="20868" y="2661"/>
                </a:cubicBezTo>
                <a:cubicBezTo>
                  <a:pt x="20874" y="2661"/>
                  <a:pt x="20879" y="2660"/>
                  <a:pt x="20884" y="2660"/>
                </a:cubicBezTo>
                <a:cubicBezTo>
                  <a:pt x="20892" y="2660"/>
                  <a:pt x="20900" y="2664"/>
                  <a:pt x="20908" y="2683"/>
                </a:cubicBezTo>
                <a:cubicBezTo>
                  <a:pt x="20908" y="2648"/>
                  <a:pt x="20908" y="2576"/>
                  <a:pt x="20908" y="2576"/>
                </a:cubicBezTo>
                <a:cubicBezTo>
                  <a:pt x="20915" y="2587"/>
                  <a:pt x="20921" y="2592"/>
                  <a:pt x="20926" y="2592"/>
                </a:cubicBezTo>
                <a:cubicBezTo>
                  <a:pt x="20950" y="2592"/>
                  <a:pt x="20937" y="2453"/>
                  <a:pt x="20968" y="2433"/>
                </a:cubicBezTo>
                <a:lnTo>
                  <a:pt x="20968" y="2433"/>
                </a:lnTo>
                <a:cubicBezTo>
                  <a:pt x="20977" y="2507"/>
                  <a:pt x="20964" y="2603"/>
                  <a:pt x="20975" y="2603"/>
                </a:cubicBezTo>
                <a:cubicBezTo>
                  <a:pt x="20978" y="2603"/>
                  <a:pt x="20983" y="2595"/>
                  <a:pt x="20991" y="2576"/>
                </a:cubicBezTo>
                <a:lnTo>
                  <a:pt x="20991" y="2576"/>
                </a:lnTo>
                <a:cubicBezTo>
                  <a:pt x="21003" y="2648"/>
                  <a:pt x="20991" y="2743"/>
                  <a:pt x="20979" y="2791"/>
                </a:cubicBezTo>
                <a:cubicBezTo>
                  <a:pt x="20987" y="2764"/>
                  <a:pt x="20994" y="2753"/>
                  <a:pt x="21000" y="2753"/>
                </a:cubicBezTo>
                <a:cubicBezTo>
                  <a:pt x="21021" y="2753"/>
                  <a:pt x="21032" y="2879"/>
                  <a:pt x="21051" y="2898"/>
                </a:cubicBezTo>
                <a:lnTo>
                  <a:pt x="21051" y="2791"/>
                </a:lnTo>
                <a:cubicBezTo>
                  <a:pt x="21063" y="2814"/>
                  <a:pt x="21063" y="2814"/>
                  <a:pt x="21063" y="2874"/>
                </a:cubicBezTo>
                <a:cubicBezTo>
                  <a:pt x="21075" y="2791"/>
                  <a:pt x="21063" y="2660"/>
                  <a:pt x="21087" y="2552"/>
                </a:cubicBezTo>
                <a:cubicBezTo>
                  <a:pt x="21089" y="2565"/>
                  <a:pt x="21093" y="2569"/>
                  <a:pt x="21097" y="2569"/>
                </a:cubicBezTo>
                <a:cubicBezTo>
                  <a:pt x="21104" y="2569"/>
                  <a:pt x="21111" y="2559"/>
                  <a:pt x="21117" y="2559"/>
                </a:cubicBezTo>
                <a:cubicBezTo>
                  <a:pt x="21124" y="2559"/>
                  <a:pt x="21128" y="2575"/>
                  <a:pt x="21122" y="2648"/>
                </a:cubicBezTo>
                <a:cubicBezTo>
                  <a:pt x="21118" y="2641"/>
                  <a:pt x="21115" y="2638"/>
                  <a:pt x="21113" y="2638"/>
                </a:cubicBezTo>
                <a:cubicBezTo>
                  <a:pt x="21095" y="2638"/>
                  <a:pt x="21116" y="2804"/>
                  <a:pt x="21090" y="2835"/>
                </a:cubicBezTo>
                <a:lnTo>
                  <a:pt x="21090" y="2835"/>
                </a:lnTo>
                <a:cubicBezTo>
                  <a:pt x="21095" y="2831"/>
                  <a:pt x="21099" y="2829"/>
                  <a:pt x="21103" y="2829"/>
                </a:cubicBezTo>
                <a:cubicBezTo>
                  <a:pt x="21107" y="2829"/>
                  <a:pt x="21110" y="2832"/>
                  <a:pt x="21110" y="2838"/>
                </a:cubicBezTo>
                <a:cubicBezTo>
                  <a:pt x="21110" y="2862"/>
                  <a:pt x="21110" y="2874"/>
                  <a:pt x="21110" y="2886"/>
                </a:cubicBezTo>
                <a:cubicBezTo>
                  <a:pt x="21115" y="2915"/>
                  <a:pt x="21119" y="2927"/>
                  <a:pt x="21122" y="2927"/>
                </a:cubicBezTo>
                <a:cubicBezTo>
                  <a:pt x="21135" y="2927"/>
                  <a:pt x="21141" y="2707"/>
                  <a:pt x="21170" y="2707"/>
                </a:cubicBezTo>
                <a:lnTo>
                  <a:pt x="21170" y="2707"/>
                </a:lnTo>
                <a:cubicBezTo>
                  <a:pt x="21159" y="2791"/>
                  <a:pt x="21167" y="2866"/>
                  <a:pt x="21178" y="2866"/>
                </a:cubicBezTo>
                <a:cubicBezTo>
                  <a:pt x="21179" y="2866"/>
                  <a:pt x="21180" y="2865"/>
                  <a:pt x="21182" y="2862"/>
                </a:cubicBezTo>
                <a:cubicBezTo>
                  <a:pt x="21158" y="2862"/>
                  <a:pt x="21182" y="2707"/>
                  <a:pt x="21194" y="2636"/>
                </a:cubicBezTo>
                <a:cubicBezTo>
                  <a:pt x="21199" y="2652"/>
                  <a:pt x="21204" y="2659"/>
                  <a:pt x="21208" y="2659"/>
                </a:cubicBezTo>
                <a:cubicBezTo>
                  <a:pt x="21223" y="2659"/>
                  <a:pt x="21232" y="2588"/>
                  <a:pt x="21241" y="2588"/>
                </a:cubicBezTo>
                <a:lnTo>
                  <a:pt x="21229" y="2564"/>
                </a:lnTo>
                <a:cubicBezTo>
                  <a:pt x="21229" y="2469"/>
                  <a:pt x="21241" y="2481"/>
                  <a:pt x="21265" y="2445"/>
                </a:cubicBezTo>
                <a:lnTo>
                  <a:pt x="21265" y="2445"/>
                </a:lnTo>
                <a:cubicBezTo>
                  <a:pt x="21265" y="2469"/>
                  <a:pt x="21263" y="2484"/>
                  <a:pt x="21261" y="2494"/>
                </a:cubicBezTo>
                <a:lnTo>
                  <a:pt x="21261" y="2494"/>
                </a:lnTo>
                <a:cubicBezTo>
                  <a:pt x="21263" y="2489"/>
                  <a:pt x="21264" y="2487"/>
                  <a:pt x="21266" y="2487"/>
                </a:cubicBezTo>
                <a:cubicBezTo>
                  <a:pt x="21279" y="2487"/>
                  <a:pt x="21289" y="2622"/>
                  <a:pt x="21303" y="2622"/>
                </a:cubicBezTo>
                <a:cubicBezTo>
                  <a:pt x="21306" y="2622"/>
                  <a:pt x="21309" y="2615"/>
                  <a:pt x="21313" y="2600"/>
                </a:cubicBezTo>
                <a:cubicBezTo>
                  <a:pt x="21325" y="2660"/>
                  <a:pt x="21313" y="2767"/>
                  <a:pt x="21313" y="2814"/>
                </a:cubicBezTo>
                <a:cubicBezTo>
                  <a:pt x="21320" y="2791"/>
                  <a:pt x="21326" y="2781"/>
                  <a:pt x="21331" y="2781"/>
                </a:cubicBezTo>
                <a:cubicBezTo>
                  <a:pt x="21346" y="2781"/>
                  <a:pt x="21353" y="2872"/>
                  <a:pt x="21369" y="2872"/>
                </a:cubicBezTo>
                <a:cubicBezTo>
                  <a:pt x="21373" y="2872"/>
                  <a:pt x="21378" y="2866"/>
                  <a:pt x="21384" y="2850"/>
                </a:cubicBezTo>
                <a:cubicBezTo>
                  <a:pt x="21372" y="2719"/>
                  <a:pt x="21372" y="2755"/>
                  <a:pt x="21408" y="2636"/>
                </a:cubicBezTo>
                <a:lnTo>
                  <a:pt x="21408" y="2636"/>
                </a:lnTo>
                <a:lnTo>
                  <a:pt x="21349" y="2719"/>
                </a:lnTo>
                <a:lnTo>
                  <a:pt x="21396" y="2541"/>
                </a:lnTo>
                <a:cubicBezTo>
                  <a:pt x="21395" y="2540"/>
                  <a:pt x="21393" y="2539"/>
                  <a:pt x="21391" y="2539"/>
                </a:cubicBezTo>
                <a:cubicBezTo>
                  <a:pt x="21372" y="2539"/>
                  <a:pt x="21354" y="2592"/>
                  <a:pt x="21350" y="2592"/>
                </a:cubicBezTo>
                <a:cubicBezTo>
                  <a:pt x="21349" y="2592"/>
                  <a:pt x="21349" y="2591"/>
                  <a:pt x="21349" y="2588"/>
                </a:cubicBezTo>
                <a:cubicBezTo>
                  <a:pt x="21372" y="2493"/>
                  <a:pt x="21360" y="2517"/>
                  <a:pt x="21360" y="2421"/>
                </a:cubicBezTo>
                <a:lnTo>
                  <a:pt x="21360" y="2421"/>
                </a:lnTo>
                <a:cubicBezTo>
                  <a:pt x="21363" y="2466"/>
                  <a:pt x="21368" y="2482"/>
                  <a:pt x="21373" y="2482"/>
                </a:cubicBezTo>
                <a:cubicBezTo>
                  <a:pt x="21386" y="2482"/>
                  <a:pt x="21403" y="2403"/>
                  <a:pt x="21418" y="2403"/>
                </a:cubicBezTo>
                <a:cubicBezTo>
                  <a:pt x="21423" y="2403"/>
                  <a:pt x="21428" y="2412"/>
                  <a:pt x="21432" y="2433"/>
                </a:cubicBezTo>
                <a:lnTo>
                  <a:pt x="21408" y="2743"/>
                </a:lnTo>
                <a:cubicBezTo>
                  <a:pt x="21413" y="2771"/>
                  <a:pt x="21418" y="2782"/>
                  <a:pt x="21425" y="2782"/>
                </a:cubicBezTo>
                <a:cubicBezTo>
                  <a:pt x="21447" y="2782"/>
                  <a:pt x="21477" y="2656"/>
                  <a:pt x="21509" y="2656"/>
                </a:cubicBezTo>
                <a:cubicBezTo>
                  <a:pt x="21515" y="2656"/>
                  <a:pt x="21521" y="2661"/>
                  <a:pt x="21527" y="2671"/>
                </a:cubicBezTo>
                <a:lnTo>
                  <a:pt x="21515" y="2624"/>
                </a:lnTo>
                <a:cubicBezTo>
                  <a:pt x="21520" y="2569"/>
                  <a:pt x="21527" y="2556"/>
                  <a:pt x="21535" y="2556"/>
                </a:cubicBezTo>
                <a:cubicBezTo>
                  <a:pt x="21541" y="2556"/>
                  <a:pt x="21548" y="2566"/>
                  <a:pt x="21554" y="2566"/>
                </a:cubicBezTo>
                <a:cubicBezTo>
                  <a:pt x="21557" y="2566"/>
                  <a:pt x="21560" y="2562"/>
                  <a:pt x="21563" y="2552"/>
                </a:cubicBezTo>
                <a:lnTo>
                  <a:pt x="21563" y="2552"/>
                </a:lnTo>
                <a:cubicBezTo>
                  <a:pt x="21551" y="2660"/>
                  <a:pt x="21563" y="2695"/>
                  <a:pt x="21563" y="2755"/>
                </a:cubicBezTo>
                <a:cubicBezTo>
                  <a:pt x="21575" y="2683"/>
                  <a:pt x="21599" y="2767"/>
                  <a:pt x="21622" y="2564"/>
                </a:cubicBezTo>
                <a:lnTo>
                  <a:pt x="21634" y="2707"/>
                </a:lnTo>
                <a:cubicBezTo>
                  <a:pt x="21636" y="2710"/>
                  <a:pt x="21637" y="2712"/>
                  <a:pt x="21639" y="2712"/>
                </a:cubicBezTo>
                <a:cubicBezTo>
                  <a:pt x="21661" y="2712"/>
                  <a:pt x="21693" y="2443"/>
                  <a:pt x="21724" y="2443"/>
                </a:cubicBezTo>
                <a:cubicBezTo>
                  <a:pt x="21726" y="2443"/>
                  <a:pt x="21728" y="2443"/>
                  <a:pt x="21730" y="2445"/>
                </a:cubicBezTo>
                <a:cubicBezTo>
                  <a:pt x="21706" y="2564"/>
                  <a:pt x="21718" y="2636"/>
                  <a:pt x="21694" y="2707"/>
                </a:cubicBezTo>
                <a:cubicBezTo>
                  <a:pt x="21698" y="2712"/>
                  <a:pt x="21703" y="2716"/>
                  <a:pt x="21707" y="2716"/>
                </a:cubicBezTo>
                <a:cubicBezTo>
                  <a:pt x="21713" y="2716"/>
                  <a:pt x="21718" y="2704"/>
                  <a:pt x="21718" y="2660"/>
                </a:cubicBezTo>
                <a:cubicBezTo>
                  <a:pt x="21718" y="2671"/>
                  <a:pt x="21719" y="2675"/>
                  <a:pt x="21721" y="2675"/>
                </a:cubicBezTo>
                <a:cubicBezTo>
                  <a:pt x="21729" y="2675"/>
                  <a:pt x="21751" y="2598"/>
                  <a:pt x="21760" y="2598"/>
                </a:cubicBezTo>
                <a:cubicBezTo>
                  <a:pt x="21763" y="2598"/>
                  <a:pt x="21765" y="2605"/>
                  <a:pt x="21765" y="2624"/>
                </a:cubicBezTo>
                <a:cubicBezTo>
                  <a:pt x="21777" y="2579"/>
                  <a:pt x="21788" y="2480"/>
                  <a:pt x="21799" y="2480"/>
                </a:cubicBezTo>
                <a:cubicBezTo>
                  <a:pt x="21800" y="2480"/>
                  <a:pt x="21800" y="2480"/>
                  <a:pt x="21801" y="2481"/>
                </a:cubicBezTo>
                <a:cubicBezTo>
                  <a:pt x="21801" y="2505"/>
                  <a:pt x="21801" y="2529"/>
                  <a:pt x="21801" y="2529"/>
                </a:cubicBezTo>
                <a:cubicBezTo>
                  <a:pt x="21801" y="2481"/>
                  <a:pt x="21825" y="2469"/>
                  <a:pt x="21825" y="2350"/>
                </a:cubicBezTo>
                <a:cubicBezTo>
                  <a:pt x="21830" y="2478"/>
                  <a:pt x="21848" y="2502"/>
                  <a:pt x="21868" y="2502"/>
                </a:cubicBezTo>
                <a:cubicBezTo>
                  <a:pt x="21881" y="2502"/>
                  <a:pt x="21894" y="2493"/>
                  <a:pt x="21906" y="2493"/>
                </a:cubicBezTo>
                <a:cubicBezTo>
                  <a:pt x="21924" y="2493"/>
                  <a:pt x="21940" y="2513"/>
                  <a:pt x="21944" y="2612"/>
                </a:cubicBezTo>
                <a:cubicBezTo>
                  <a:pt x="21968" y="2588"/>
                  <a:pt x="22003" y="2552"/>
                  <a:pt x="22027" y="2552"/>
                </a:cubicBezTo>
                <a:cubicBezTo>
                  <a:pt x="22027" y="2567"/>
                  <a:pt x="22027" y="2582"/>
                  <a:pt x="22027" y="2588"/>
                </a:cubicBezTo>
                <a:cubicBezTo>
                  <a:pt x="22030" y="2599"/>
                  <a:pt x="22033" y="2604"/>
                  <a:pt x="22035" y="2604"/>
                </a:cubicBezTo>
                <a:cubicBezTo>
                  <a:pt x="22053" y="2604"/>
                  <a:pt x="22072" y="2390"/>
                  <a:pt x="22090" y="2390"/>
                </a:cubicBezTo>
                <a:cubicBezTo>
                  <a:pt x="22093" y="2390"/>
                  <a:pt x="22096" y="2396"/>
                  <a:pt x="22099" y="2410"/>
                </a:cubicBezTo>
                <a:cubicBezTo>
                  <a:pt x="22111" y="2576"/>
                  <a:pt x="22075" y="2493"/>
                  <a:pt x="22075" y="2564"/>
                </a:cubicBezTo>
                <a:cubicBezTo>
                  <a:pt x="22067" y="2676"/>
                  <a:pt x="22071" y="2708"/>
                  <a:pt x="22080" y="2708"/>
                </a:cubicBezTo>
                <a:cubicBezTo>
                  <a:pt x="22091" y="2708"/>
                  <a:pt x="22111" y="2656"/>
                  <a:pt x="22123" y="2656"/>
                </a:cubicBezTo>
                <a:cubicBezTo>
                  <a:pt x="22130" y="2656"/>
                  <a:pt x="22134" y="2672"/>
                  <a:pt x="22134" y="2719"/>
                </a:cubicBezTo>
                <a:lnTo>
                  <a:pt x="22122" y="2743"/>
                </a:lnTo>
                <a:cubicBezTo>
                  <a:pt x="22125" y="2763"/>
                  <a:pt x="22129" y="2771"/>
                  <a:pt x="22134" y="2771"/>
                </a:cubicBezTo>
                <a:cubicBezTo>
                  <a:pt x="22153" y="2771"/>
                  <a:pt x="22191" y="2644"/>
                  <a:pt x="22212" y="2644"/>
                </a:cubicBezTo>
                <a:cubicBezTo>
                  <a:pt x="22214" y="2644"/>
                  <a:pt x="22216" y="2645"/>
                  <a:pt x="22218" y="2648"/>
                </a:cubicBezTo>
                <a:cubicBezTo>
                  <a:pt x="22218" y="2648"/>
                  <a:pt x="22218" y="2671"/>
                  <a:pt x="22218" y="2695"/>
                </a:cubicBezTo>
                <a:cubicBezTo>
                  <a:pt x="22253" y="2517"/>
                  <a:pt x="22301" y="2469"/>
                  <a:pt x="22337" y="2421"/>
                </a:cubicBezTo>
                <a:lnTo>
                  <a:pt x="22337" y="2421"/>
                </a:lnTo>
                <a:cubicBezTo>
                  <a:pt x="22313" y="2552"/>
                  <a:pt x="22313" y="2493"/>
                  <a:pt x="22313" y="2636"/>
                </a:cubicBezTo>
                <a:cubicBezTo>
                  <a:pt x="22325" y="2612"/>
                  <a:pt x="22325" y="2410"/>
                  <a:pt x="22361" y="2386"/>
                </a:cubicBezTo>
                <a:cubicBezTo>
                  <a:pt x="22361" y="2457"/>
                  <a:pt x="22372" y="2517"/>
                  <a:pt x="22361" y="2660"/>
                </a:cubicBezTo>
                <a:lnTo>
                  <a:pt x="22337" y="2671"/>
                </a:lnTo>
                <a:cubicBezTo>
                  <a:pt x="22333" y="2730"/>
                  <a:pt x="22335" y="2749"/>
                  <a:pt x="22341" y="2749"/>
                </a:cubicBezTo>
                <a:cubicBezTo>
                  <a:pt x="22350" y="2749"/>
                  <a:pt x="22367" y="2691"/>
                  <a:pt x="22371" y="2691"/>
                </a:cubicBezTo>
                <a:cubicBezTo>
                  <a:pt x="22372" y="2691"/>
                  <a:pt x="22372" y="2692"/>
                  <a:pt x="22372" y="2695"/>
                </a:cubicBezTo>
                <a:lnTo>
                  <a:pt x="22361" y="2779"/>
                </a:lnTo>
                <a:cubicBezTo>
                  <a:pt x="22406" y="2756"/>
                  <a:pt x="22429" y="2574"/>
                  <a:pt x="22472" y="2574"/>
                </a:cubicBezTo>
                <a:cubicBezTo>
                  <a:pt x="22474" y="2574"/>
                  <a:pt x="22477" y="2575"/>
                  <a:pt x="22480" y="2576"/>
                </a:cubicBezTo>
                <a:lnTo>
                  <a:pt x="22480" y="2517"/>
                </a:lnTo>
                <a:cubicBezTo>
                  <a:pt x="22492" y="2465"/>
                  <a:pt x="22498" y="2447"/>
                  <a:pt x="22501" y="2447"/>
                </a:cubicBezTo>
                <a:lnTo>
                  <a:pt x="22501" y="2447"/>
                </a:lnTo>
                <a:cubicBezTo>
                  <a:pt x="22507" y="2447"/>
                  <a:pt x="22499" y="2525"/>
                  <a:pt x="22508" y="2525"/>
                </a:cubicBezTo>
                <a:cubicBezTo>
                  <a:pt x="22512" y="2525"/>
                  <a:pt x="22517" y="2513"/>
                  <a:pt x="22527" y="2481"/>
                </a:cubicBezTo>
                <a:lnTo>
                  <a:pt x="22527" y="2481"/>
                </a:lnTo>
                <a:lnTo>
                  <a:pt x="22503" y="2683"/>
                </a:lnTo>
                <a:cubicBezTo>
                  <a:pt x="22527" y="2636"/>
                  <a:pt x="22587" y="2493"/>
                  <a:pt x="22623" y="2469"/>
                </a:cubicBezTo>
                <a:lnTo>
                  <a:pt x="22623" y="2469"/>
                </a:lnTo>
                <a:cubicBezTo>
                  <a:pt x="22587" y="2612"/>
                  <a:pt x="22539" y="2683"/>
                  <a:pt x="22515" y="2779"/>
                </a:cubicBezTo>
                <a:cubicBezTo>
                  <a:pt x="22527" y="2779"/>
                  <a:pt x="22563" y="2767"/>
                  <a:pt x="22587" y="2671"/>
                </a:cubicBezTo>
                <a:lnTo>
                  <a:pt x="22587" y="2671"/>
                </a:lnTo>
                <a:cubicBezTo>
                  <a:pt x="22577" y="2681"/>
                  <a:pt x="22568" y="2714"/>
                  <a:pt x="22564" y="2714"/>
                </a:cubicBezTo>
                <a:cubicBezTo>
                  <a:pt x="22563" y="2714"/>
                  <a:pt x="22563" y="2712"/>
                  <a:pt x="22563" y="2707"/>
                </a:cubicBezTo>
                <a:cubicBezTo>
                  <a:pt x="22596" y="2552"/>
                  <a:pt x="22629" y="2480"/>
                  <a:pt x="22663" y="2480"/>
                </a:cubicBezTo>
                <a:cubicBezTo>
                  <a:pt x="22665" y="2480"/>
                  <a:pt x="22668" y="2480"/>
                  <a:pt x="22670" y="2481"/>
                </a:cubicBezTo>
                <a:cubicBezTo>
                  <a:pt x="22611" y="2874"/>
                  <a:pt x="22742" y="2588"/>
                  <a:pt x="22718" y="2898"/>
                </a:cubicBezTo>
                <a:cubicBezTo>
                  <a:pt x="22735" y="2863"/>
                  <a:pt x="22749" y="2850"/>
                  <a:pt x="22762" y="2850"/>
                </a:cubicBezTo>
                <a:cubicBezTo>
                  <a:pt x="22801" y="2850"/>
                  <a:pt x="22826" y="2970"/>
                  <a:pt x="22868" y="2970"/>
                </a:cubicBezTo>
                <a:cubicBezTo>
                  <a:pt x="22869" y="2970"/>
                  <a:pt x="22871" y="2969"/>
                  <a:pt x="22873" y="2969"/>
                </a:cubicBezTo>
                <a:cubicBezTo>
                  <a:pt x="22896" y="2648"/>
                  <a:pt x="22896" y="2957"/>
                  <a:pt x="22944" y="2648"/>
                </a:cubicBezTo>
                <a:cubicBezTo>
                  <a:pt x="22949" y="2638"/>
                  <a:pt x="22952" y="2634"/>
                  <a:pt x="22954" y="2634"/>
                </a:cubicBezTo>
                <a:cubicBezTo>
                  <a:pt x="22956" y="2634"/>
                  <a:pt x="22956" y="2641"/>
                  <a:pt x="22956" y="2648"/>
                </a:cubicBezTo>
                <a:lnTo>
                  <a:pt x="22968" y="2850"/>
                </a:lnTo>
                <a:cubicBezTo>
                  <a:pt x="22968" y="2945"/>
                  <a:pt x="22944" y="2910"/>
                  <a:pt x="22932" y="2981"/>
                </a:cubicBezTo>
                <a:cubicBezTo>
                  <a:pt x="22968" y="3017"/>
                  <a:pt x="22932" y="3124"/>
                  <a:pt x="22932" y="3207"/>
                </a:cubicBezTo>
                <a:cubicBezTo>
                  <a:pt x="22941" y="3128"/>
                  <a:pt x="22956" y="3082"/>
                  <a:pt x="22968" y="3082"/>
                </a:cubicBezTo>
                <a:cubicBezTo>
                  <a:pt x="22973" y="3082"/>
                  <a:pt x="22977" y="3088"/>
                  <a:pt x="22980" y="3100"/>
                </a:cubicBezTo>
                <a:lnTo>
                  <a:pt x="22980" y="2945"/>
                </a:lnTo>
                <a:cubicBezTo>
                  <a:pt x="22992" y="2920"/>
                  <a:pt x="23001" y="2910"/>
                  <a:pt x="23006" y="2910"/>
                </a:cubicBezTo>
                <a:cubicBezTo>
                  <a:pt x="23030" y="2910"/>
                  <a:pt x="23007" y="3086"/>
                  <a:pt x="23028" y="3086"/>
                </a:cubicBezTo>
                <a:cubicBezTo>
                  <a:pt x="23031" y="3086"/>
                  <a:pt x="23035" y="3083"/>
                  <a:pt x="23039" y="3076"/>
                </a:cubicBezTo>
                <a:cubicBezTo>
                  <a:pt x="23039" y="3076"/>
                  <a:pt x="23039" y="3088"/>
                  <a:pt x="23039" y="3088"/>
                </a:cubicBezTo>
                <a:lnTo>
                  <a:pt x="23015" y="3160"/>
                </a:lnTo>
                <a:cubicBezTo>
                  <a:pt x="23027" y="3136"/>
                  <a:pt x="23027" y="3136"/>
                  <a:pt x="23039" y="3136"/>
                </a:cubicBezTo>
                <a:cubicBezTo>
                  <a:pt x="23050" y="3168"/>
                  <a:pt x="23041" y="3209"/>
                  <a:pt x="22963" y="3209"/>
                </a:cubicBezTo>
                <a:cubicBezTo>
                  <a:pt x="22954" y="3209"/>
                  <a:pt x="22944" y="3209"/>
                  <a:pt x="22932" y="3207"/>
                </a:cubicBezTo>
                <a:lnTo>
                  <a:pt x="22932" y="3207"/>
                </a:lnTo>
                <a:lnTo>
                  <a:pt x="23123" y="3255"/>
                </a:lnTo>
                <a:cubicBezTo>
                  <a:pt x="23087" y="3195"/>
                  <a:pt x="23051" y="3124"/>
                  <a:pt x="23134" y="3112"/>
                </a:cubicBezTo>
                <a:cubicBezTo>
                  <a:pt x="23123" y="3100"/>
                  <a:pt x="23111" y="3088"/>
                  <a:pt x="23099" y="3088"/>
                </a:cubicBezTo>
                <a:cubicBezTo>
                  <a:pt x="23122" y="3054"/>
                  <a:pt x="23145" y="3008"/>
                  <a:pt x="23168" y="2929"/>
                </a:cubicBezTo>
                <a:lnTo>
                  <a:pt x="23168" y="2929"/>
                </a:lnTo>
                <a:cubicBezTo>
                  <a:pt x="23158" y="2968"/>
                  <a:pt x="23157" y="3042"/>
                  <a:pt x="23134" y="3064"/>
                </a:cubicBezTo>
                <a:cubicBezTo>
                  <a:pt x="23138" y="3068"/>
                  <a:pt x="23142" y="3070"/>
                  <a:pt x="23147" y="3070"/>
                </a:cubicBezTo>
                <a:cubicBezTo>
                  <a:pt x="23189" y="3070"/>
                  <a:pt x="23264" y="2935"/>
                  <a:pt x="23302" y="2935"/>
                </a:cubicBezTo>
                <a:cubicBezTo>
                  <a:pt x="23314" y="2935"/>
                  <a:pt x="23322" y="2947"/>
                  <a:pt x="23325" y="2981"/>
                </a:cubicBezTo>
                <a:lnTo>
                  <a:pt x="23301" y="3064"/>
                </a:lnTo>
                <a:cubicBezTo>
                  <a:pt x="23310" y="3047"/>
                  <a:pt x="23332" y="2976"/>
                  <a:pt x="23343" y="2976"/>
                </a:cubicBezTo>
                <a:cubicBezTo>
                  <a:pt x="23347" y="2976"/>
                  <a:pt x="23349" y="2984"/>
                  <a:pt x="23349" y="3005"/>
                </a:cubicBezTo>
                <a:cubicBezTo>
                  <a:pt x="23337" y="3029"/>
                  <a:pt x="23325" y="3076"/>
                  <a:pt x="23325" y="3088"/>
                </a:cubicBezTo>
                <a:cubicBezTo>
                  <a:pt x="23335" y="3059"/>
                  <a:pt x="23367" y="2992"/>
                  <a:pt x="23380" y="2992"/>
                </a:cubicBezTo>
                <a:cubicBezTo>
                  <a:pt x="23383" y="2992"/>
                  <a:pt x="23385" y="2996"/>
                  <a:pt x="23385" y="3005"/>
                </a:cubicBezTo>
                <a:lnTo>
                  <a:pt x="23361" y="3088"/>
                </a:lnTo>
                <a:cubicBezTo>
                  <a:pt x="23364" y="3104"/>
                  <a:pt x="23369" y="3111"/>
                  <a:pt x="23376" y="3111"/>
                </a:cubicBezTo>
                <a:cubicBezTo>
                  <a:pt x="23412" y="3111"/>
                  <a:pt x="23489" y="2891"/>
                  <a:pt x="23539" y="2850"/>
                </a:cubicBezTo>
                <a:lnTo>
                  <a:pt x="23539" y="2850"/>
                </a:lnTo>
                <a:cubicBezTo>
                  <a:pt x="23492" y="3076"/>
                  <a:pt x="23515" y="3160"/>
                  <a:pt x="23527" y="3195"/>
                </a:cubicBezTo>
                <a:lnTo>
                  <a:pt x="23515" y="3231"/>
                </a:lnTo>
                <a:cubicBezTo>
                  <a:pt x="23520" y="3234"/>
                  <a:pt x="23525" y="3235"/>
                  <a:pt x="23530" y="3235"/>
                </a:cubicBezTo>
                <a:cubicBezTo>
                  <a:pt x="23588" y="3235"/>
                  <a:pt x="23665" y="3059"/>
                  <a:pt x="23742" y="2993"/>
                </a:cubicBezTo>
                <a:lnTo>
                  <a:pt x="23742" y="2993"/>
                </a:lnTo>
                <a:cubicBezTo>
                  <a:pt x="23718" y="3243"/>
                  <a:pt x="23825" y="3124"/>
                  <a:pt x="23849" y="3279"/>
                </a:cubicBezTo>
                <a:cubicBezTo>
                  <a:pt x="23849" y="3231"/>
                  <a:pt x="23896" y="3100"/>
                  <a:pt x="23908" y="3088"/>
                </a:cubicBezTo>
                <a:cubicBezTo>
                  <a:pt x="23908" y="3094"/>
                  <a:pt x="23909" y="3096"/>
                  <a:pt x="23911" y="3096"/>
                </a:cubicBezTo>
                <a:cubicBezTo>
                  <a:pt x="23920" y="3096"/>
                  <a:pt x="23944" y="3047"/>
                  <a:pt x="23951" y="3047"/>
                </a:cubicBezTo>
                <a:lnTo>
                  <a:pt x="23951" y="3047"/>
                </a:lnTo>
                <a:cubicBezTo>
                  <a:pt x="23957" y="3047"/>
                  <a:pt x="23954" y="3070"/>
                  <a:pt x="23932" y="3148"/>
                </a:cubicBezTo>
                <a:lnTo>
                  <a:pt x="23932" y="3136"/>
                </a:lnTo>
                <a:lnTo>
                  <a:pt x="23932" y="3136"/>
                </a:lnTo>
                <a:cubicBezTo>
                  <a:pt x="23885" y="3338"/>
                  <a:pt x="23920" y="3291"/>
                  <a:pt x="23944" y="3303"/>
                </a:cubicBezTo>
                <a:lnTo>
                  <a:pt x="24016" y="3041"/>
                </a:lnTo>
                <a:lnTo>
                  <a:pt x="24016" y="3041"/>
                </a:lnTo>
                <a:cubicBezTo>
                  <a:pt x="24000" y="3171"/>
                  <a:pt x="24014" y="3206"/>
                  <a:pt x="24038" y="3206"/>
                </a:cubicBezTo>
                <a:cubicBezTo>
                  <a:pt x="24067" y="3206"/>
                  <a:pt x="24110" y="3156"/>
                  <a:pt x="24132" y="3156"/>
                </a:cubicBezTo>
                <a:cubicBezTo>
                  <a:pt x="24150" y="3156"/>
                  <a:pt x="24156" y="3185"/>
                  <a:pt x="24135" y="3291"/>
                </a:cubicBezTo>
                <a:cubicBezTo>
                  <a:pt x="24170" y="3231"/>
                  <a:pt x="24182" y="3231"/>
                  <a:pt x="24218" y="3172"/>
                </a:cubicBezTo>
                <a:lnTo>
                  <a:pt x="24218" y="3172"/>
                </a:lnTo>
                <a:lnTo>
                  <a:pt x="24170" y="3314"/>
                </a:lnTo>
                <a:cubicBezTo>
                  <a:pt x="24188" y="3349"/>
                  <a:pt x="24199" y="3371"/>
                  <a:pt x="24222" y="3371"/>
                </a:cubicBezTo>
                <a:cubicBezTo>
                  <a:pt x="24231" y="3371"/>
                  <a:pt x="24241" y="3368"/>
                  <a:pt x="24254" y="3362"/>
                </a:cubicBezTo>
                <a:lnTo>
                  <a:pt x="24254" y="3362"/>
                </a:lnTo>
                <a:lnTo>
                  <a:pt x="24218" y="3457"/>
                </a:lnTo>
                <a:cubicBezTo>
                  <a:pt x="24218" y="3458"/>
                  <a:pt x="24219" y="3458"/>
                  <a:pt x="24219" y="3458"/>
                </a:cubicBezTo>
                <a:cubicBezTo>
                  <a:pt x="24238" y="3458"/>
                  <a:pt x="24374" y="3064"/>
                  <a:pt x="24408" y="3064"/>
                </a:cubicBezTo>
                <a:lnTo>
                  <a:pt x="24408" y="3064"/>
                </a:lnTo>
                <a:lnTo>
                  <a:pt x="24337" y="3279"/>
                </a:lnTo>
                <a:cubicBezTo>
                  <a:pt x="24370" y="3287"/>
                  <a:pt x="24369" y="3388"/>
                  <a:pt x="24401" y="3388"/>
                </a:cubicBezTo>
                <a:cubicBezTo>
                  <a:pt x="24415" y="3388"/>
                  <a:pt x="24435" y="3369"/>
                  <a:pt x="24468" y="3314"/>
                </a:cubicBezTo>
                <a:lnTo>
                  <a:pt x="24468" y="3314"/>
                </a:lnTo>
                <a:cubicBezTo>
                  <a:pt x="24456" y="3350"/>
                  <a:pt x="24432" y="3410"/>
                  <a:pt x="24420" y="3410"/>
                </a:cubicBezTo>
                <a:cubicBezTo>
                  <a:pt x="24433" y="3416"/>
                  <a:pt x="24439" y="3462"/>
                  <a:pt x="24457" y="3462"/>
                </a:cubicBezTo>
                <a:cubicBezTo>
                  <a:pt x="24474" y="3462"/>
                  <a:pt x="24501" y="3425"/>
                  <a:pt x="24551" y="3291"/>
                </a:cubicBezTo>
                <a:lnTo>
                  <a:pt x="24551" y="3291"/>
                </a:lnTo>
                <a:cubicBezTo>
                  <a:pt x="24526" y="3358"/>
                  <a:pt x="24523" y="3382"/>
                  <a:pt x="24532" y="3382"/>
                </a:cubicBezTo>
                <a:cubicBezTo>
                  <a:pt x="24548" y="3382"/>
                  <a:pt x="24604" y="3301"/>
                  <a:pt x="24635" y="3255"/>
                </a:cubicBezTo>
                <a:lnTo>
                  <a:pt x="24635" y="3255"/>
                </a:lnTo>
                <a:lnTo>
                  <a:pt x="24575" y="3386"/>
                </a:lnTo>
                <a:cubicBezTo>
                  <a:pt x="24670" y="3219"/>
                  <a:pt x="24682" y="3172"/>
                  <a:pt x="24730" y="3136"/>
                </a:cubicBezTo>
                <a:lnTo>
                  <a:pt x="24730" y="3136"/>
                </a:lnTo>
                <a:cubicBezTo>
                  <a:pt x="24730" y="3156"/>
                  <a:pt x="24705" y="3216"/>
                  <a:pt x="24697" y="3216"/>
                </a:cubicBezTo>
                <a:cubicBezTo>
                  <a:pt x="24695" y="3216"/>
                  <a:pt x="24694" y="3213"/>
                  <a:pt x="24694" y="3207"/>
                </a:cubicBezTo>
                <a:lnTo>
                  <a:pt x="24694" y="3207"/>
                </a:lnTo>
                <a:cubicBezTo>
                  <a:pt x="24694" y="3222"/>
                  <a:pt x="24696" y="3228"/>
                  <a:pt x="24700" y="3228"/>
                </a:cubicBezTo>
                <a:cubicBezTo>
                  <a:pt x="24714" y="3228"/>
                  <a:pt x="24746" y="3151"/>
                  <a:pt x="24760" y="3151"/>
                </a:cubicBezTo>
                <a:cubicBezTo>
                  <a:pt x="24763" y="3151"/>
                  <a:pt x="24766" y="3157"/>
                  <a:pt x="24766" y="3172"/>
                </a:cubicBezTo>
                <a:lnTo>
                  <a:pt x="24718" y="3255"/>
                </a:lnTo>
                <a:cubicBezTo>
                  <a:pt x="24722" y="3259"/>
                  <a:pt x="24726" y="3261"/>
                  <a:pt x="24729" y="3261"/>
                </a:cubicBezTo>
                <a:cubicBezTo>
                  <a:pt x="24747" y="3261"/>
                  <a:pt x="24762" y="3215"/>
                  <a:pt x="24801" y="3136"/>
                </a:cubicBezTo>
                <a:cubicBezTo>
                  <a:pt x="24810" y="3127"/>
                  <a:pt x="24817" y="3123"/>
                  <a:pt x="24821" y="3123"/>
                </a:cubicBezTo>
                <a:cubicBezTo>
                  <a:pt x="24844" y="3123"/>
                  <a:pt x="24828" y="3205"/>
                  <a:pt x="24789" y="3303"/>
                </a:cubicBezTo>
                <a:cubicBezTo>
                  <a:pt x="24818" y="3244"/>
                  <a:pt x="24855" y="3171"/>
                  <a:pt x="24868" y="3171"/>
                </a:cubicBezTo>
                <a:cubicBezTo>
                  <a:pt x="24871" y="3171"/>
                  <a:pt x="24873" y="3175"/>
                  <a:pt x="24873" y="3183"/>
                </a:cubicBezTo>
                <a:cubicBezTo>
                  <a:pt x="24849" y="3231"/>
                  <a:pt x="24837" y="3255"/>
                  <a:pt x="24825" y="3267"/>
                </a:cubicBezTo>
                <a:cubicBezTo>
                  <a:pt x="24825" y="3288"/>
                  <a:pt x="24830" y="3295"/>
                  <a:pt x="24838" y="3295"/>
                </a:cubicBezTo>
                <a:cubicBezTo>
                  <a:pt x="24860" y="3295"/>
                  <a:pt x="24905" y="3232"/>
                  <a:pt x="24921" y="3232"/>
                </a:cubicBezTo>
                <a:cubicBezTo>
                  <a:pt x="24928" y="3232"/>
                  <a:pt x="24929" y="3244"/>
                  <a:pt x="24920" y="3279"/>
                </a:cubicBezTo>
                <a:cubicBezTo>
                  <a:pt x="24897" y="3314"/>
                  <a:pt x="24885" y="3338"/>
                  <a:pt x="24885" y="3350"/>
                </a:cubicBezTo>
                <a:cubicBezTo>
                  <a:pt x="24861" y="3338"/>
                  <a:pt x="24837" y="3326"/>
                  <a:pt x="24849" y="3314"/>
                </a:cubicBezTo>
                <a:lnTo>
                  <a:pt x="24849" y="3314"/>
                </a:lnTo>
                <a:cubicBezTo>
                  <a:pt x="24837" y="3326"/>
                  <a:pt x="24837" y="3326"/>
                  <a:pt x="24837" y="3338"/>
                </a:cubicBezTo>
                <a:cubicBezTo>
                  <a:pt x="24825" y="3326"/>
                  <a:pt x="24813" y="3314"/>
                  <a:pt x="24801" y="3303"/>
                </a:cubicBezTo>
                <a:lnTo>
                  <a:pt x="24801" y="3303"/>
                </a:lnTo>
                <a:lnTo>
                  <a:pt x="24825" y="3374"/>
                </a:lnTo>
                <a:cubicBezTo>
                  <a:pt x="24813" y="3386"/>
                  <a:pt x="24813" y="3386"/>
                  <a:pt x="24813" y="3386"/>
                </a:cubicBezTo>
                <a:cubicBezTo>
                  <a:pt x="24813" y="3386"/>
                  <a:pt x="24801" y="3374"/>
                  <a:pt x="24801" y="3362"/>
                </a:cubicBezTo>
                <a:cubicBezTo>
                  <a:pt x="24795" y="3355"/>
                  <a:pt x="24791" y="3352"/>
                  <a:pt x="24789" y="3352"/>
                </a:cubicBezTo>
                <a:lnTo>
                  <a:pt x="24789" y="3352"/>
                </a:lnTo>
                <a:cubicBezTo>
                  <a:pt x="24785" y="3352"/>
                  <a:pt x="24796" y="3372"/>
                  <a:pt x="24813" y="3398"/>
                </a:cubicBezTo>
                <a:cubicBezTo>
                  <a:pt x="24813" y="3410"/>
                  <a:pt x="24813" y="3410"/>
                  <a:pt x="24801" y="3410"/>
                </a:cubicBezTo>
                <a:cubicBezTo>
                  <a:pt x="24801" y="3414"/>
                  <a:pt x="24801" y="3418"/>
                  <a:pt x="24801" y="3422"/>
                </a:cubicBezTo>
                <a:cubicBezTo>
                  <a:pt x="24789" y="3457"/>
                  <a:pt x="24778" y="3505"/>
                  <a:pt x="24754" y="3553"/>
                </a:cubicBezTo>
                <a:cubicBezTo>
                  <a:pt x="24742" y="3553"/>
                  <a:pt x="24742" y="3541"/>
                  <a:pt x="24742" y="3541"/>
                </a:cubicBezTo>
                <a:lnTo>
                  <a:pt x="24730" y="3493"/>
                </a:lnTo>
                <a:cubicBezTo>
                  <a:pt x="24726" y="3489"/>
                  <a:pt x="24723" y="3488"/>
                  <a:pt x="24721" y="3488"/>
                </a:cubicBezTo>
                <a:cubicBezTo>
                  <a:pt x="24710" y="3488"/>
                  <a:pt x="24720" y="3538"/>
                  <a:pt x="24730" y="3588"/>
                </a:cubicBezTo>
                <a:cubicBezTo>
                  <a:pt x="24730" y="3600"/>
                  <a:pt x="24718" y="3612"/>
                  <a:pt x="24706" y="3636"/>
                </a:cubicBezTo>
                <a:cubicBezTo>
                  <a:pt x="24718" y="3624"/>
                  <a:pt x="24730" y="3600"/>
                  <a:pt x="24742" y="3588"/>
                </a:cubicBezTo>
                <a:cubicBezTo>
                  <a:pt x="24751" y="3640"/>
                  <a:pt x="24772" y="3699"/>
                  <a:pt x="24764" y="3699"/>
                </a:cubicBezTo>
                <a:cubicBezTo>
                  <a:pt x="24761" y="3699"/>
                  <a:pt x="24755" y="3691"/>
                  <a:pt x="24742" y="3672"/>
                </a:cubicBezTo>
                <a:lnTo>
                  <a:pt x="24742" y="3648"/>
                </a:lnTo>
                <a:cubicBezTo>
                  <a:pt x="24729" y="3641"/>
                  <a:pt x="24719" y="3638"/>
                  <a:pt x="24710" y="3638"/>
                </a:cubicBezTo>
                <a:cubicBezTo>
                  <a:pt x="24683" y="3638"/>
                  <a:pt x="24665" y="3660"/>
                  <a:pt x="24642" y="3660"/>
                </a:cubicBezTo>
                <a:cubicBezTo>
                  <a:pt x="24619" y="3660"/>
                  <a:pt x="24590" y="3638"/>
                  <a:pt x="24539" y="3553"/>
                </a:cubicBezTo>
                <a:lnTo>
                  <a:pt x="24539" y="3553"/>
                </a:lnTo>
                <a:cubicBezTo>
                  <a:pt x="24563" y="3624"/>
                  <a:pt x="24562" y="3640"/>
                  <a:pt x="24554" y="3640"/>
                </a:cubicBezTo>
                <a:cubicBezTo>
                  <a:pt x="24547" y="3640"/>
                  <a:pt x="24536" y="3630"/>
                  <a:pt x="24529" y="3630"/>
                </a:cubicBezTo>
                <a:cubicBezTo>
                  <a:pt x="24519" y="3630"/>
                  <a:pt x="24520" y="3653"/>
                  <a:pt x="24563" y="3767"/>
                </a:cubicBezTo>
                <a:cubicBezTo>
                  <a:pt x="24480" y="3636"/>
                  <a:pt x="24468" y="3588"/>
                  <a:pt x="24385" y="3505"/>
                </a:cubicBezTo>
                <a:cubicBezTo>
                  <a:pt x="24384" y="3505"/>
                  <a:pt x="24384" y="3504"/>
                  <a:pt x="24384" y="3504"/>
                </a:cubicBezTo>
                <a:lnTo>
                  <a:pt x="24384" y="3504"/>
                </a:lnTo>
                <a:cubicBezTo>
                  <a:pt x="24377" y="3504"/>
                  <a:pt x="24444" y="3696"/>
                  <a:pt x="24444" y="3731"/>
                </a:cubicBezTo>
                <a:lnTo>
                  <a:pt x="24385" y="3576"/>
                </a:lnTo>
                <a:lnTo>
                  <a:pt x="24420" y="3743"/>
                </a:lnTo>
                <a:lnTo>
                  <a:pt x="24349" y="3564"/>
                </a:lnTo>
                <a:lnTo>
                  <a:pt x="24349" y="3612"/>
                </a:lnTo>
                <a:cubicBezTo>
                  <a:pt x="24349" y="3612"/>
                  <a:pt x="24361" y="3624"/>
                  <a:pt x="24361" y="3636"/>
                </a:cubicBezTo>
                <a:cubicBezTo>
                  <a:pt x="24373" y="3660"/>
                  <a:pt x="24385" y="3684"/>
                  <a:pt x="24397" y="3719"/>
                </a:cubicBezTo>
                <a:cubicBezTo>
                  <a:pt x="24397" y="3729"/>
                  <a:pt x="24395" y="3734"/>
                  <a:pt x="24391" y="3734"/>
                </a:cubicBezTo>
                <a:cubicBezTo>
                  <a:pt x="24382" y="3734"/>
                  <a:pt x="24363" y="3706"/>
                  <a:pt x="24337" y="3672"/>
                </a:cubicBezTo>
                <a:lnTo>
                  <a:pt x="24361" y="3636"/>
                </a:lnTo>
                <a:lnTo>
                  <a:pt x="24361" y="3636"/>
                </a:lnTo>
                <a:cubicBezTo>
                  <a:pt x="24361" y="3636"/>
                  <a:pt x="24349" y="3636"/>
                  <a:pt x="24325" y="3648"/>
                </a:cubicBezTo>
                <a:cubicBezTo>
                  <a:pt x="24313" y="3612"/>
                  <a:pt x="24289" y="3576"/>
                  <a:pt x="24277" y="3553"/>
                </a:cubicBezTo>
                <a:lnTo>
                  <a:pt x="24277" y="3684"/>
                </a:lnTo>
                <a:cubicBezTo>
                  <a:pt x="24266" y="3636"/>
                  <a:pt x="24266" y="3612"/>
                  <a:pt x="24254" y="3564"/>
                </a:cubicBezTo>
                <a:lnTo>
                  <a:pt x="24254" y="3564"/>
                </a:lnTo>
                <a:cubicBezTo>
                  <a:pt x="24259" y="3605"/>
                  <a:pt x="24259" y="3619"/>
                  <a:pt x="24257" y="3619"/>
                </a:cubicBezTo>
                <a:cubicBezTo>
                  <a:pt x="24253" y="3619"/>
                  <a:pt x="24244" y="3592"/>
                  <a:pt x="24230" y="3564"/>
                </a:cubicBezTo>
                <a:lnTo>
                  <a:pt x="24242" y="3564"/>
                </a:lnTo>
                <a:cubicBezTo>
                  <a:pt x="24218" y="3518"/>
                  <a:pt x="24199" y="3505"/>
                  <a:pt x="24181" y="3505"/>
                </a:cubicBezTo>
                <a:cubicBezTo>
                  <a:pt x="24161" y="3505"/>
                  <a:pt x="24144" y="3521"/>
                  <a:pt x="24125" y="3521"/>
                </a:cubicBezTo>
                <a:cubicBezTo>
                  <a:pt x="24110" y="3521"/>
                  <a:pt x="24093" y="3510"/>
                  <a:pt x="24075" y="3469"/>
                </a:cubicBezTo>
                <a:cubicBezTo>
                  <a:pt x="24063" y="3445"/>
                  <a:pt x="24075" y="3445"/>
                  <a:pt x="24087" y="3433"/>
                </a:cubicBezTo>
                <a:lnTo>
                  <a:pt x="24087" y="3433"/>
                </a:lnTo>
                <a:lnTo>
                  <a:pt x="23968" y="3469"/>
                </a:lnTo>
                <a:cubicBezTo>
                  <a:pt x="23988" y="3439"/>
                  <a:pt x="23983" y="3351"/>
                  <a:pt x="24016" y="3351"/>
                </a:cubicBezTo>
                <a:cubicBezTo>
                  <a:pt x="24022" y="3351"/>
                  <a:pt x="24030" y="3354"/>
                  <a:pt x="24039" y="3362"/>
                </a:cubicBezTo>
                <a:cubicBezTo>
                  <a:pt x="23994" y="3320"/>
                  <a:pt x="23950" y="3306"/>
                  <a:pt x="23908" y="3306"/>
                </a:cubicBezTo>
                <a:cubicBezTo>
                  <a:pt x="23826" y="3306"/>
                  <a:pt x="23754" y="3359"/>
                  <a:pt x="23704" y="3359"/>
                </a:cubicBezTo>
                <a:cubicBezTo>
                  <a:pt x="23678" y="3359"/>
                  <a:pt x="23659" y="3345"/>
                  <a:pt x="23646" y="3303"/>
                </a:cubicBezTo>
                <a:lnTo>
                  <a:pt x="23670" y="3291"/>
                </a:lnTo>
                <a:lnTo>
                  <a:pt x="23670" y="3291"/>
                </a:lnTo>
                <a:cubicBezTo>
                  <a:pt x="23396" y="3326"/>
                  <a:pt x="23623" y="3433"/>
                  <a:pt x="23408" y="3612"/>
                </a:cubicBezTo>
                <a:cubicBezTo>
                  <a:pt x="23408" y="3612"/>
                  <a:pt x="23385" y="3505"/>
                  <a:pt x="23361" y="3410"/>
                </a:cubicBezTo>
                <a:cubicBezTo>
                  <a:pt x="23337" y="3303"/>
                  <a:pt x="23313" y="3207"/>
                  <a:pt x="23313" y="3207"/>
                </a:cubicBezTo>
                <a:lnTo>
                  <a:pt x="23277" y="3362"/>
                </a:lnTo>
                <a:cubicBezTo>
                  <a:pt x="23242" y="3362"/>
                  <a:pt x="23194" y="3338"/>
                  <a:pt x="23206" y="3279"/>
                </a:cubicBezTo>
                <a:lnTo>
                  <a:pt x="23206" y="3279"/>
                </a:lnTo>
                <a:cubicBezTo>
                  <a:pt x="23099" y="3386"/>
                  <a:pt x="23218" y="3350"/>
                  <a:pt x="23158" y="3445"/>
                </a:cubicBezTo>
                <a:cubicBezTo>
                  <a:pt x="23117" y="3400"/>
                  <a:pt x="23065" y="3391"/>
                  <a:pt x="23014" y="3391"/>
                </a:cubicBezTo>
                <a:cubicBezTo>
                  <a:pt x="22978" y="3391"/>
                  <a:pt x="22941" y="3395"/>
                  <a:pt x="22908" y="3395"/>
                </a:cubicBezTo>
                <a:cubicBezTo>
                  <a:pt x="22839" y="3395"/>
                  <a:pt x="22782" y="3376"/>
                  <a:pt x="22765" y="3255"/>
                </a:cubicBezTo>
                <a:lnTo>
                  <a:pt x="22765" y="3255"/>
                </a:lnTo>
                <a:cubicBezTo>
                  <a:pt x="22730" y="3386"/>
                  <a:pt x="22896" y="3350"/>
                  <a:pt x="22753" y="3433"/>
                </a:cubicBezTo>
                <a:cubicBezTo>
                  <a:pt x="22742" y="3349"/>
                  <a:pt x="22723" y="3322"/>
                  <a:pt x="22699" y="3322"/>
                </a:cubicBezTo>
                <a:cubicBezTo>
                  <a:pt x="22657" y="3322"/>
                  <a:pt x="22599" y="3401"/>
                  <a:pt x="22537" y="3401"/>
                </a:cubicBezTo>
                <a:cubicBezTo>
                  <a:pt x="22518" y="3401"/>
                  <a:pt x="22499" y="3393"/>
                  <a:pt x="22480" y="3374"/>
                </a:cubicBezTo>
                <a:cubicBezTo>
                  <a:pt x="22503" y="3231"/>
                  <a:pt x="22623" y="3303"/>
                  <a:pt x="22503" y="3172"/>
                </a:cubicBezTo>
                <a:lnTo>
                  <a:pt x="22503" y="3172"/>
                </a:lnTo>
                <a:cubicBezTo>
                  <a:pt x="22485" y="3250"/>
                  <a:pt x="22454" y="3276"/>
                  <a:pt x="22418" y="3276"/>
                </a:cubicBezTo>
                <a:cubicBezTo>
                  <a:pt x="22350" y="3276"/>
                  <a:pt x="22262" y="3187"/>
                  <a:pt x="22192" y="3187"/>
                </a:cubicBezTo>
                <a:cubicBezTo>
                  <a:pt x="22180" y="3187"/>
                  <a:pt x="22169" y="3189"/>
                  <a:pt x="22158" y="3195"/>
                </a:cubicBezTo>
                <a:cubicBezTo>
                  <a:pt x="22170" y="3386"/>
                  <a:pt x="21944" y="3291"/>
                  <a:pt x="21789" y="3374"/>
                </a:cubicBezTo>
                <a:cubicBezTo>
                  <a:pt x="21789" y="3314"/>
                  <a:pt x="21456" y="3303"/>
                  <a:pt x="21289" y="3267"/>
                </a:cubicBezTo>
                <a:lnTo>
                  <a:pt x="21289" y="3231"/>
                </a:lnTo>
                <a:cubicBezTo>
                  <a:pt x="21289" y="3433"/>
                  <a:pt x="21122" y="3410"/>
                  <a:pt x="21015" y="3469"/>
                </a:cubicBezTo>
                <a:cubicBezTo>
                  <a:pt x="21003" y="3362"/>
                  <a:pt x="21015" y="3314"/>
                  <a:pt x="21075" y="3255"/>
                </a:cubicBezTo>
                <a:lnTo>
                  <a:pt x="21075" y="3255"/>
                </a:lnTo>
                <a:lnTo>
                  <a:pt x="20956" y="3267"/>
                </a:lnTo>
                <a:cubicBezTo>
                  <a:pt x="20944" y="3338"/>
                  <a:pt x="20920" y="3374"/>
                  <a:pt x="20848" y="3410"/>
                </a:cubicBezTo>
                <a:lnTo>
                  <a:pt x="20848" y="3267"/>
                </a:lnTo>
                <a:cubicBezTo>
                  <a:pt x="20726" y="3297"/>
                  <a:pt x="20621" y="3434"/>
                  <a:pt x="20465" y="3434"/>
                </a:cubicBezTo>
                <a:cubicBezTo>
                  <a:pt x="20440" y="3434"/>
                  <a:pt x="20413" y="3430"/>
                  <a:pt x="20384" y="3422"/>
                </a:cubicBezTo>
                <a:lnTo>
                  <a:pt x="20384" y="3422"/>
                </a:lnTo>
                <a:cubicBezTo>
                  <a:pt x="20408" y="3564"/>
                  <a:pt x="20610" y="3767"/>
                  <a:pt x="20432" y="3886"/>
                </a:cubicBezTo>
                <a:cubicBezTo>
                  <a:pt x="20411" y="3824"/>
                  <a:pt x="20381" y="3725"/>
                  <a:pt x="20406" y="3677"/>
                </a:cubicBezTo>
                <a:lnTo>
                  <a:pt x="20406" y="3677"/>
                </a:lnTo>
                <a:cubicBezTo>
                  <a:pt x="20392" y="3693"/>
                  <a:pt x="20374" y="3713"/>
                  <a:pt x="20354" y="3713"/>
                </a:cubicBezTo>
                <a:cubicBezTo>
                  <a:pt x="20348" y="3713"/>
                  <a:pt x="20342" y="3711"/>
                  <a:pt x="20337" y="3707"/>
                </a:cubicBezTo>
                <a:lnTo>
                  <a:pt x="20384" y="3576"/>
                </a:lnTo>
                <a:cubicBezTo>
                  <a:pt x="20374" y="3572"/>
                  <a:pt x="20365" y="3571"/>
                  <a:pt x="20358" y="3571"/>
                </a:cubicBezTo>
                <a:cubicBezTo>
                  <a:pt x="20303" y="3571"/>
                  <a:pt x="20352" y="3684"/>
                  <a:pt x="20289" y="3684"/>
                </a:cubicBezTo>
                <a:cubicBezTo>
                  <a:pt x="20277" y="3576"/>
                  <a:pt x="20229" y="3624"/>
                  <a:pt x="20217" y="3541"/>
                </a:cubicBezTo>
                <a:cubicBezTo>
                  <a:pt x="20221" y="3539"/>
                  <a:pt x="20225" y="3538"/>
                  <a:pt x="20230" y="3538"/>
                </a:cubicBezTo>
                <a:cubicBezTo>
                  <a:pt x="20245" y="3538"/>
                  <a:pt x="20263" y="3545"/>
                  <a:pt x="20277" y="3545"/>
                </a:cubicBezTo>
                <a:cubicBezTo>
                  <a:pt x="20288" y="3545"/>
                  <a:pt x="20297" y="3541"/>
                  <a:pt x="20301" y="3529"/>
                </a:cubicBezTo>
                <a:cubicBezTo>
                  <a:pt x="20229" y="3517"/>
                  <a:pt x="20122" y="3481"/>
                  <a:pt x="20075" y="3410"/>
                </a:cubicBezTo>
                <a:lnTo>
                  <a:pt x="20075" y="3410"/>
                </a:lnTo>
                <a:cubicBezTo>
                  <a:pt x="20098" y="3469"/>
                  <a:pt x="20098" y="3553"/>
                  <a:pt x="20051" y="3576"/>
                </a:cubicBezTo>
                <a:cubicBezTo>
                  <a:pt x="20036" y="3580"/>
                  <a:pt x="20024" y="3582"/>
                  <a:pt x="20013" y="3582"/>
                </a:cubicBezTo>
                <a:cubicBezTo>
                  <a:pt x="19921" y="3582"/>
                  <a:pt x="19970" y="3455"/>
                  <a:pt x="19884" y="3433"/>
                </a:cubicBezTo>
                <a:cubicBezTo>
                  <a:pt x="19860" y="3505"/>
                  <a:pt x="19753" y="3457"/>
                  <a:pt x="19789" y="3612"/>
                </a:cubicBezTo>
                <a:cubicBezTo>
                  <a:pt x="19741" y="3612"/>
                  <a:pt x="19717" y="3553"/>
                  <a:pt x="19694" y="3505"/>
                </a:cubicBezTo>
                <a:cubicBezTo>
                  <a:pt x="19634" y="3588"/>
                  <a:pt x="19348" y="3612"/>
                  <a:pt x="19467" y="3755"/>
                </a:cubicBezTo>
                <a:lnTo>
                  <a:pt x="19491" y="3755"/>
                </a:lnTo>
                <a:cubicBezTo>
                  <a:pt x="19491" y="3767"/>
                  <a:pt x="19491" y="3767"/>
                  <a:pt x="19479" y="3767"/>
                </a:cubicBezTo>
                <a:cubicBezTo>
                  <a:pt x="19277" y="3969"/>
                  <a:pt x="18967" y="3814"/>
                  <a:pt x="18741" y="3934"/>
                </a:cubicBezTo>
                <a:lnTo>
                  <a:pt x="18729" y="3886"/>
                </a:lnTo>
                <a:cubicBezTo>
                  <a:pt x="18598" y="3981"/>
                  <a:pt x="18420" y="4005"/>
                  <a:pt x="18348" y="4148"/>
                </a:cubicBezTo>
                <a:cubicBezTo>
                  <a:pt x="18346" y="4149"/>
                  <a:pt x="18343" y="4149"/>
                  <a:pt x="18341" y="4149"/>
                </a:cubicBezTo>
                <a:cubicBezTo>
                  <a:pt x="18302" y="4149"/>
                  <a:pt x="18229" y="4073"/>
                  <a:pt x="18229" y="4017"/>
                </a:cubicBezTo>
                <a:cubicBezTo>
                  <a:pt x="18153" y="4074"/>
                  <a:pt x="18138" y="4123"/>
                  <a:pt x="18045" y="4123"/>
                </a:cubicBezTo>
                <a:cubicBezTo>
                  <a:pt x="18021" y="4123"/>
                  <a:pt x="17992" y="4119"/>
                  <a:pt x="17955" y="4112"/>
                </a:cubicBezTo>
                <a:cubicBezTo>
                  <a:pt x="18039" y="3993"/>
                  <a:pt x="17896" y="4041"/>
                  <a:pt x="18051" y="4017"/>
                </a:cubicBezTo>
                <a:cubicBezTo>
                  <a:pt x="17981" y="4011"/>
                  <a:pt x="17930" y="3994"/>
                  <a:pt x="17886" y="3994"/>
                </a:cubicBezTo>
                <a:cubicBezTo>
                  <a:pt x="17832" y="3994"/>
                  <a:pt x="17788" y="4020"/>
                  <a:pt x="17729" y="4124"/>
                </a:cubicBezTo>
                <a:cubicBezTo>
                  <a:pt x="17736" y="4042"/>
                  <a:pt x="17683" y="4011"/>
                  <a:pt x="17626" y="4011"/>
                </a:cubicBezTo>
                <a:cubicBezTo>
                  <a:pt x="17584" y="4011"/>
                  <a:pt x="17540" y="4027"/>
                  <a:pt x="17515" y="4053"/>
                </a:cubicBezTo>
                <a:lnTo>
                  <a:pt x="17646" y="4112"/>
                </a:lnTo>
                <a:cubicBezTo>
                  <a:pt x="17574" y="4148"/>
                  <a:pt x="17503" y="4160"/>
                  <a:pt x="17443" y="4172"/>
                </a:cubicBezTo>
                <a:lnTo>
                  <a:pt x="17419" y="3993"/>
                </a:lnTo>
                <a:cubicBezTo>
                  <a:pt x="17389" y="3982"/>
                  <a:pt x="17360" y="3978"/>
                  <a:pt x="17333" y="3978"/>
                </a:cubicBezTo>
                <a:cubicBezTo>
                  <a:pt x="17114" y="3978"/>
                  <a:pt x="17023" y="4296"/>
                  <a:pt x="16843" y="4296"/>
                </a:cubicBezTo>
                <a:cubicBezTo>
                  <a:pt x="16799" y="4296"/>
                  <a:pt x="16750" y="4278"/>
                  <a:pt x="16693" y="4231"/>
                </a:cubicBezTo>
                <a:lnTo>
                  <a:pt x="16693" y="4231"/>
                </a:lnTo>
                <a:cubicBezTo>
                  <a:pt x="16657" y="4362"/>
                  <a:pt x="16872" y="4255"/>
                  <a:pt x="16848" y="4422"/>
                </a:cubicBezTo>
                <a:cubicBezTo>
                  <a:pt x="16844" y="4422"/>
                  <a:pt x="16839" y="4422"/>
                  <a:pt x="16835" y="4422"/>
                </a:cubicBezTo>
                <a:cubicBezTo>
                  <a:pt x="16697" y="4422"/>
                  <a:pt x="16513" y="4254"/>
                  <a:pt x="16460" y="4254"/>
                </a:cubicBezTo>
                <a:cubicBezTo>
                  <a:pt x="16458" y="4254"/>
                  <a:pt x="16457" y="4255"/>
                  <a:pt x="16455" y="4255"/>
                </a:cubicBezTo>
                <a:cubicBezTo>
                  <a:pt x="16445" y="4253"/>
                  <a:pt x="16435" y="4252"/>
                  <a:pt x="16427" y="4252"/>
                </a:cubicBezTo>
                <a:cubicBezTo>
                  <a:pt x="16264" y="4252"/>
                  <a:pt x="16361" y="4553"/>
                  <a:pt x="16157" y="4553"/>
                </a:cubicBezTo>
                <a:cubicBezTo>
                  <a:pt x="16205" y="4600"/>
                  <a:pt x="16276" y="4755"/>
                  <a:pt x="16157" y="4850"/>
                </a:cubicBezTo>
                <a:cubicBezTo>
                  <a:pt x="16151" y="4852"/>
                  <a:pt x="16144" y="4852"/>
                  <a:pt x="16137" y="4852"/>
                </a:cubicBezTo>
                <a:cubicBezTo>
                  <a:pt x="16016" y="4852"/>
                  <a:pt x="15922" y="4656"/>
                  <a:pt x="15979" y="4588"/>
                </a:cubicBezTo>
                <a:cubicBezTo>
                  <a:pt x="15989" y="4585"/>
                  <a:pt x="15999" y="4583"/>
                  <a:pt x="16007" y="4583"/>
                </a:cubicBezTo>
                <a:cubicBezTo>
                  <a:pt x="16026" y="4583"/>
                  <a:pt x="16038" y="4592"/>
                  <a:pt x="16038" y="4600"/>
                </a:cubicBezTo>
                <a:cubicBezTo>
                  <a:pt x="16074" y="4565"/>
                  <a:pt x="16122" y="4529"/>
                  <a:pt x="16050" y="4481"/>
                </a:cubicBezTo>
                <a:lnTo>
                  <a:pt x="16050" y="4481"/>
                </a:lnTo>
                <a:lnTo>
                  <a:pt x="16050" y="4541"/>
                </a:lnTo>
                <a:cubicBezTo>
                  <a:pt x="16028" y="4531"/>
                  <a:pt x="16000" y="4529"/>
                  <a:pt x="15970" y="4529"/>
                </a:cubicBezTo>
                <a:cubicBezTo>
                  <a:pt x="15948" y="4529"/>
                  <a:pt x="15925" y="4531"/>
                  <a:pt x="15903" y="4531"/>
                </a:cubicBezTo>
                <a:cubicBezTo>
                  <a:pt x="15843" y="4531"/>
                  <a:pt x="15794" y="4522"/>
                  <a:pt x="15800" y="4457"/>
                </a:cubicBezTo>
                <a:lnTo>
                  <a:pt x="15800" y="4457"/>
                </a:lnTo>
                <a:cubicBezTo>
                  <a:pt x="15734" y="4533"/>
                  <a:pt x="15766" y="4564"/>
                  <a:pt x="15823" y="4573"/>
                </a:cubicBezTo>
                <a:lnTo>
                  <a:pt x="15823" y="4573"/>
                </a:lnTo>
                <a:cubicBezTo>
                  <a:pt x="15821" y="4573"/>
                  <a:pt x="15820" y="4573"/>
                  <a:pt x="15818" y="4573"/>
                </a:cubicBezTo>
                <a:cubicBezTo>
                  <a:pt x="15666" y="4573"/>
                  <a:pt x="15591" y="4660"/>
                  <a:pt x="15419" y="4660"/>
                </a:cubicBezTo>
                <a:cubicBezTo>
                  <a:pt x="15455" y="4684"/>
                  <a:pt x="15503" y="4743"/>
                  <a:pt x="15479" y="4755"/>
                </a:cubicBezTo>
                <a:cubicBezTo>
                  <a:pt x="15205" y="4767"/>
                  <a:pt x="15407" y="4910"/>
                  <a:pt x="15241" y="4993"/>
                </a:cubicBezTo>
                <a:cubicBezTo>
                  <a:pt x="15154" y="4950"/>
                  <a:pt x="15175" y="4849"/>
                  <a:pt x="15137" y="4849"/>
                </a:cubicBezTo>
                <a:cubicBezTo>
                  <a:pt x="15123" y="4849"/>
                  <a:pt x="15101" y="4863"/>
                  <a:pt x="15062" y="4898"/>
                </a:cubicBezTo>
                <a:cubicBezTo>
                  <a:pt x="14931" y="4874"/>
                  <a:pt x="14979" y="4755"/>
                  <a:pt x="15014" y="4684"/>
                </a:cubicBezTo>
                <a:lnTo>
                  <a:pt x="15014" y="4684"/>
                </a:lnTo>
                <a:cubicBezTo>
                  <a:pt x="14968" y="4748"/>
                  <a:pt x="14909" y="4768"/>
                  <a:pt x="14849" y="4768"/>
                </a:cubicBezTo>
                <a:cubicBezTo>
                  <a:pt x="14754" y="4768"/>
                  <a:pt x="14656" y="4719"/>
                  <a:pt x="14598" y="4719"/>
                </a:cubicBezTo>
                <a:lnTo>
                  <a:pt x="14643" y="4666"/>
                </a:lnTo>
                <a:lnTo>
                  <a:pt x="14643" y="4666"/>
                </a:lnTo>
                <a:cubicBezTo>
                  <a:pt x="14611" y="4699"/>
                  <a:pt x="14579" y="4709"/>
                  <a:pt x="14538" y="4719"/>
                </a:cubicBezTo>
                <a:lnTo>
                  <a:pt x="14633" y="4827"/>
                </a:lnTo>
                <a:cubicBezTo>
                  <a:pt x="14574" y="4815"/>
                  <a:pt x="14538" y="4827"/>
                  <a:pt x="14514" y="4779"/>
                </a:cubicBezTo>
                <a:lnTo>
                  <a:pt x="14514" y="4779"/>
                </a:lnTo>
                <a:cubicBezTo>
                  <a:pt x="14491" y="4874"/>
                  <a:pt x="14622" y="4969"/>
                  <a:pt x="14562" y="5100"/>
                </a:cubicBezTo>
                <a:cubicBezTo>
                  <a:pt x="14554" y="5097"/>
                  <a:pt x="14545" y="5095"/>
                  <a:pt x="14536" y="5095"/>
                </a:cubicBezTo>
                <a:cubicBezTo>
                  <a:pt x="14486" y="5095"/>
                  <a:pt x="14433" y="5147"/>
                  <a:pt x="14384" y="5147"/>
                </a:cubicBezTo>
                <a:cubicBezTo>
                  <a:pt x="14359" y="5147"/>
                  <a:pt x="14334" y="5133"/>
                  <a:pt x="14312" y="5088"/>
                </a:cubicBezTo>
                <a:cubicBezTo>
                  <a:pt x="14498" y="5068"/>
                  <a:pt x="14307" y="4966"/>
                  <a:pt x="14355" y="4885"/>
                </a:cubicBezTo>
                <a:lnTo>
                  <a:pt x="14355" y="4885"/>
                </a:lnTo>
                <a:cubicBezTo>
                  <a:pt x="14335" y="4894"/>
                  <a:pt x="14309" y="4898"/>
                  <a:pt x="14276" y="4898"/>
                </a:cubicBezTo>
                <a:cubicBezTo>
                  <a:pt x="14264" y="4874"/>
                  <a:pt x="14276" y="4862"/>
                  <a:pt x="14276" y="4850"/>
                </a:cubicBezTo>
                <a:cubicBezTo>
                  <a:pt x="14246" y="4840"/>
                  <a:pt x="14224" y="4835"/>
                  <a:pt x="14206" y="4835"/>
                </a:cubicBezTo>
                <a:cubicBezTo>
                  <a:pt x="14085" y="4835"/>
                  <a:pt x="14227" y="5060"/>
                  <a:pt x="14050" y="5112"/>
                </a:cubicBezTo>
                <a:cubicBezTo>
                  <a:pt x="14050" y="5033"/>
                  <a:pt x="13985" y="4987"/>
                  <a:pt x="13949" y="4987"/>
                </a:cubicBezTo>
                <a:cubicBezTo>
                  <a:pt x="13941" y="4987"/>
                  <a:pt x="13935" y="4989"/>
                  <a:pt x="13931" y="4993"/>
                </a:cubicBezTo>
                <a:cubicBezTo>
                  <a:pt x="13936" y="4992"/>
                  <a:pt x="13941" y="4991"/>
                  <a:pt x="13945" y="4991"/>
                </a:cubicBezTo>
                <a:cubicBezTo>
                  <a:pt x="14004" y="4991"/>
                  <a:pt x="14011" y="5131"/>
                  <a:pt x="13967" y="5219"/>
                </a:cubicBezTo>
                <a:cubicBezTo>
                  <a:pt x="13953" y="5217"/>
                  <a:pt x="13940" y="5216"/>
                  <a:pt x="13929" y="5216"/>
                </a:cubicBezTo>
                <a:cubicBezTo>
                  <a:pt x="13817" y="5216"/>
                  <a:pt x="13841" y="5316"/>
                  <a:pt x="13776" y="5327"/>
                </a:cubicBezTo>
                <a:lnTo>
                  <a:pt x="13860" y="5338"/>
                </a:lnTo>
                <a:cubicBezTo>
                  <a:pt x="13860" y="5434"/>
                  <a:pt x="13800" y="5446"/>
                  <a:pt x="13717" y="5505"/>
                </a:cubicBezTo>
                <a:cubicBezTo>
                  <a:pt x="13707" y="5486"/>
                  <a:pt x="13708" y="5471"/>
                  <a:pt x="13713" y="5459"/>
                </a:cubicBezTo>
                <a:lnTo>
                  <a:pt x="13713" y="5459"/>
                </a:lnTo>
                <a:cubicBezTo>
                  <a:pt x="13696" y="5476"/>
                  <a:pt x="13674" y="5483"/>
                  <a:pt x="13650" y="5483"/>
                </a:cubicBezTo>
                <a:cubicBezTo>
                  <a:pt x="13587" y="5483"/>
                  <a:pt x="13506" y="5442"/>
                  <a:pt x="13437" y="5442"/>
                </a:cubicBezTo>
                <a:cubicBezTo>
                  <a:pt x="13398" y="5442"/>
                  <a:pt x="13363" y="5454"/>
                  <a:pt x="13336" y="5493"/>
                </a:cubicBezTo>
                <a:cubicBezTo>
                  <a:pt x="13252" y="5458"/>
                  <a:pt x="13264" y="5338"/>
                  <a:pt x="13193" y="5315"/>
                </a:cubicBezTo>
                <a:cubicBezTo>
                  <a:pt x="13158" y="5372"/>
                  <a:pt x="13124" y="5387"/>
                  <a:pt x="13090" y="5387"/>
                </a:cubicBezTo>
                <a:cubicBezTo>
                  <a:pt x="13047" y="5387"/>
                  <a:pt x="13004" y="5364"/>
                  <a:pt x="12960" y="5364"/>
                </a:cubicBezTo>
                <a:cubicBezTo>
                  <a:pt x="12927" y="5364"/>
                  <a:pt x="12894" y="5377"/>
                  <a:pt x="12859" y="5422"/>
                </a:cubicBezTo>
                <a:cubicBezTo>
                  <a:pt x="12955" y="5517"/>
                  <a:pt x="12955" y="5493"/>
                  <a:pt x="12883" y="5648"/>
                </a:cubicBezTo>
                <a:lnTo>
                  <a:pt x="13109" y="5458"/>
                </a:lnTo>
                <a:lnTo>
                  <a:pt x="13109" y="5458"/>
                </a:lnTo>
                <a:lnTo>
                  <a:pt x="13014" y="5696"/>
                </a:lnTo>
                <a:cubicBezTo>
                  <a:pt x="13086" y="5672"/>
                  <a:pt x="13145" y="5553"/>
                  <a:pt x="13205" y="5553"/>
                </a:cubicBezTo>
                <a:cubicBezTo>
                  <a:pt x="13157" y="5684"/>
                  <a:pt x="13157" y="5648"/>
                  <a:pt x="13240" y="5731"/>
                </a:cubicBezTo>
                <a:cubicBezTo>
                  <a:pt x="13210" y="5709"/>
                  <a:pt x="13184" y="5700"/>
                  <a:pt x="13162" y="5700"/>
                </a:cubicBezTo>
                <a:cubicBezTo>
                  <a:pt x="13069" y="5700"/>
                  <a:pt x="13038" y="5861"/>
                  <a:pt x="12933" y="5861"/>
                </a:cubicBezTo>
                <a:cubicBezTo>
                  <a:pt x="12918" y="5861"/>
                  <a:pt x="12901" y="5858"/>
                  <a:pt x="12883" y="5850"/>
                </a:cubicBezTo>
                <a:lnTo>
                  <a:pt x="12776" y="5565"/>
                </a:lnTo>
                <a:cubicBezTo>
                  <a:pt x="12760" y="5562"/>
                  <a:pt x="12745" y="5560"/>
                  <a:pt x="12731" y="5560"/>
                </a:cubicBezTo>
                <a:cubicBezTo>
                  <a:pt x="12532" y="5560"/>
                  <a:pt x="12484" y="5852"/>
                  <a:pt x="12228" y="5874"/>
                </a:cubicBezTo>
                <a:lnTo>
                  <a:pt x="12324" y="5886"/>
                </a:lnTo>
                <a:cubicBezTo>
                  <a:pt x="12336" y="6017"/>
                  <a:pt x="12181" y="5970"/>
                  <a:pt x="12121" y="6041"/>
                </a:cubicBezTo>
                <a:cubicBezTo>
                  <a:pt x="12097" y="5946"/>
                  <a:pt x="12026" y="5934"/>
                  <a:pt x="11966" y="5886"/>
                </a:cubicBezTo>
                <a:lnTo>
                  <a:pt x="11966" y="5886"/>
                </a:lnTo>
                <a:cubicBezTo>
                  <a:pt x="12002" y="5958"/>
                  <a:pt x="11788" y="5946"/>
                  <a:pt x="11847" y="6148"/>
                </a:cubicBezTo>
                <a:lnTo>
                  <a:pt x="11681" y="6065"/>
                </a:lnTo>
                <a:cubicBezTo>
                  <a:pt x="11466" y="6089"/>
                  <a:pt x="11562" y="6422"/>
                  <a:pt x="11359" y="6458"/>
                </a:cubicBezTo>
                <a:cubicBezTo>
                  <a:pt x="11383" y="6339"/>
                  <a:pt x="11264" y="6303"/>
                  <a:pt x="11371" y="6172"/>
                </a:cubicBezTo>
                <a:lnTo>
                  <a:pt x="11371" y="6172"/>
                </a:lnTo>
                <a:cubicBezTo>
                  <a:pt x="11300" y="6196"/>
                  <a:pt x="11240" y="6208"/>
                  <a:pt x="11264" y="6267"/>
                </a:cubicBezTo>
                <a:cubicBezTo>
                  <a:pt x="11259" y="6263"/>
                  <a:pt x="11253" y="6261"/>
                  <a:pt x="11248" y="6261"/>
                </a:cubicBezTo>
                <a:cubicBezTo>
                  <a:pt x="11200" y="6261"/>
                  <a:pt x="11144" y="6411"/>
                  <a:pt x="11081" y="6411"/>
                </a:cubicBezTo>
                <a:cubicBezTo>
                  <a:pt x="11071" y="6411"/>
                  <a:pt x="11060" y="6407"/>
                  <a:pt x="11050" y="6398"/>
                </a:cubicBezTo>
                <a:lnTo>
                  <a:pt x="11050" y="6398"/>
                </a:lnTo>
                <a:cubicBezTo>
                  <a:pt x="11038" y="6446"/>
                  <a:pt x="11062" y="6553"/>
                  <a:pt x="10990" y="6565"/>
                </a:cubicBezTo>
                <a:cubicBezTo>
                  <a:pt x="10982" y="6556"/>
                  <a:pt x="10973" y="6536"/>
                  <a:pt x="10969" y="6525"/>
                </a:cubicBezTo>
                <a:lnTo>
                  <a:pt x="10969" y="6525"/>
                </a:lnTo>
                <a:cubicBezTo>
                  <a:pt x="10980" y="6571"/>
                  <a:pt x="10888" y="6629"/>
                  <a:pt x="10978" y="6708"/>
                </a:cubicBezTo>
                <a:cubicBezTo>
                  <a:pt x="10914" y="6659"/>
                  <a:pt x="10852" y="6641"/>
                  <a:pt x="10792" y="6641"/>
                </a:cubicBezTo>
                <a:cubicBezTo>
                  <a:pt x="10630" y="6641"/>
                  <a:pt x="10482" y="6768"/>
                  <a:pt x="10336" y="6768"/>
                </a:cubicBezTo>
                <a:cubicBezTo>
                  <a:pt x="10284" y="6768"/>
                  <a:pt x="10232" y="6752"/>
                  <a:pt x="10180" y="6708"/>
                </a:cubicBezTo>
                <a:cubicBezTo>
                  <a:pt x="10050" y="6791"/>
                  <a:pt x="9895" y="6862"/>
                  <a:pt x="9764" y="6910"/>
                </a:cubicBezTo>
                <a:cubicBezTo>
                  <a:pt x="9764" y="6874"/>
                  <a:pt x="9752" y="6862"/>
                  <a:pt x="9776" y="6862"/>
                </a:cubicBezTo>
                <a:cubicBezTo>
                  <a:pt x="9764" y="6860"/>
                  <a:pt x="9754" y="6858"/>
                  <a:pt x="9745" y="6858"/>
                </a:cubicBezTo>
                <a:cubicBezTo>
                  <a:pt x="9615" y="6858"/>
                  <a:pt x="9718" y="7131"/>
                  <a:pt x="9561" y="7131"/>
                </a:cubicBezTo>
                <a:cubicBezTo>
                  <a:pt x="9547" y="7131"/>
                  <a:pt x="9532" y="7129"/>
                  <a:pt x="9514" y="7124"/>
                </a:cubicBezTo>
                <a:cubicBezTo>
                  <a:pt x="9383" y="6982"/>
                  <a:pt x="9609" y="7017"/>
                  <a:pt x="9526" y="6970"/>
                </a:cubicBezTo>
                <a:cubicBezTo>
                  <a:pt x="9494" y="6870"/>
                  <a:pt x="9460" y="6838"/>
                  <a:pt x="9425" y="6838"/>
                </a:cubicBezTo>
                <a:cubicBezTo>
                  <a:pt x="9365" y="6838"/>
                  <a:pt x="9298" y="6932"/>
                  <a:pt x="9221" y="6932"/>
                </a:cubicBezTo>
                <a:cubicBezTo>
                  <a:pt x="9193" y="6932"/>
                  <a:pt x="9164" y="6920"/>
                  <a:pt x="9133" y="6886"/>
                </a:cubicBezTo>
                <a:lnTo>
                  <a:pt x="9157" y="6862"/>
                </a:lnTo>
                <a:cubicBezTo>
                  <a:pt x="9139" y="6849"/>
                  <a:pt x="9121" y="6843"/>
                  <a:pt x="9103" y="6843"/>
                </a:cubicBezTo>
                <a:cubicBezTo>
                  <a:pt x="9060" y="6843"/>
                  <a:pt x="9022" y="6876"/>
                  <a:pt x="9014" y="6910"/>
                </a:cubicBezTo>
                <a:cubicBezTo>
                  <a:pt x="8992" y="6954"/>
                  <a:pt x="8940" y="7007"/>
                  <a:pt x="8895" y="7007"/>
                </a:cubicBezTo>
                <a:cubicBezTo>
                  <a:pt x="8891" y="7007"/>
                  <a:pt x="8887" y="7006"/>
                  <a:pt x="8883" y="7005"/>
                </a:cubicBezTo>
                <a:cubicBezTo>
                  <a:pt x="8883" y="7005"/>
                  <a:pt x="8895" y="6970"/>
                  <a:pt x="8895" y="6946"/>
                </a:cubicBezTo>
                <a:lnTo>
                  <a:pt x="8895" y="6946"/>
                </a:lnTo>
                <a:cubicBezTo>
                  <a:pt x="8823" y="7110"/>
                  <a:pt x="8645" y="7177"/>
                  <a:pt x="8490" y="7177"/>
                </a:cubicBezTo>
                <a:cubicBezTo>
                  <a:pt x="8465" y="7177"/>
                  <a:pt x="8441" y="7175"/>
                  <a:pt x="8418" y="7172"/>
                </a:cubicBezTo>
                <a:cubicBezTo>
                  <a:pt x="8573" y="7065"/>
                  <a:pt x="8526" y="7124"/>
                  <a:pt x="8621" y="6993"/>
                </a:cubicBezTo>
                <a:cubicBezTo>
                  <a:pt x="8619" y="6993"/>
                  <a:pt x="8618" y="6993"/>
                  <a:pt x="8616" y="6993"/>
                </a:cubicBezTo>
                <a:cubicBezTo>
                  <a:pt x="8562" y="6993"/>
                  <a:pt x="8470" y="7178"/>
                  <a:pt x="8358" y="7178"/>
                </a:cubicBezTo>
                <a:cubicBezTo>
                  <a:pt x="8347" y="7178"/>
                  <a:pt x="8335" y="7176"/>
                  <a:pt x="8323" y="7172"/>
                </a:cubicBezTo>
                <a:cubicBezTo>
                  <a:pt x="8347" y="7077"/>
                  <a:pt x="8359" y="6970"/>
                  <a:pt x="8514" y="6862"/>
                </a:cubicBezTo>
                <a:cubicBezTo>
                  <a:pt x="8514" y="6862"/>
                  <a:pt x="8573" y="6910"/>
                  <a:pt x="8573" y="6910"/>
                </a:cubicBezTo>
                <a:cubicBezTo>
                  <a:pt x="8645" y="6815"/>
                  <a:pt x="8633" y="6815"/>
                  <a:pt x="8597" y="6815"/>
                </a:cubicBezTo>
                <a:cubicBezTo>
                  <a:pt x="8561" y="6803"/>
                  <a:pt x="8502" y="6815"/>
                  <a:pt x="8514" y="6791"/>
                </a:cubicBezTo>
                <a:lnTo>
                  <a:pt x="8609" y="6743"/>
                </a:lnTo>
                <a:cubicBezTo>
                  <a:pt x="8549" y="6684"/>
                  <a:pt x="8299" y="6731"/>
                  <a:pt x="8347" y="6577"/>
                </a:cubicBezTo>
                <a:lnTo>
                  <a:pt x="8347" y="6577"/>
                </a:lnTo>
                <a:lnTo>
                  <a:pt x="8275" y="6601"/>
                </a:lnTo>
                <a:cubicBezTo>
                  <a:pt x="8168" y="6553"/>
                  <a:pt x="8216" y="6529"/>
                  <a:pt x="8264" y="6505"/>
                </a:cubicBezTo>
                <a:cubicBezTo>
                  <a:pt x="8311" y="6493"/>
                  <a:pt x="8359" y="6481"/>
                  <a:pt x="8299" y="6422"/>
                </a:cubicBezTo>
                <a:lnTo>
                  <a:pt x="8299" y="6422"/>
                </a:lnTo>
                <a:cubicBezTo>
                  <a:pt x="8299" y="6422"/>
                  <a:pt x="8359" y="6422"/>
                  <a:pt x="8418" y="6434"/>
                </a:cubicBezTo>
                <a:cubicBezTo>
                  <a:pt x="8466" y="6434"/>
                  <a:pt x="8526" y="6446"/>
                  <a:pt x="8526" y="6446"/>
                </a:cubicBezTo>
                <a:cubicBezTo>
                  <a:pt x="8490" y="6398"/>
                  <a:pt x="8418" y="6220"/>
                  <a:pt x="8478" y="6065"/>
                </a:cubicBezTo>
                <a:lnTo>
                  <a:pt x="8478" y="6065"/>
                </a:lnTo>
                <a:cubicBezTo>
                  <a:pt x="8537" y="6243"/>
                  <a:pt x="8561" y="6362"/>
                  <a:pt x="8633" y="6434"/>
                </a:cubicBezTo>
                <a:cubicBezTo>
                  <a:pt x="8645" y="6386"/>
                  <a:pt x="8668" y="6327"/>
                  <a:pt x="8621" y="6220"/>
                </a:cubicBezTo>
                <a:lnTo>
                  <a:pt x="8621" y="6220"/>
                </a:lnTo>
                <a:cubicBezTo>
                  <a:pt x="8621" y="6262"/>
                  <a:pt x="8640" y="6305"/>
                  <a:pt x="8618" y="6305"/>
                </a:cubicBezTo>
                <a:cubicBezTo>
                  <a:pt x="8616" y="6305"/>
                  <a:pt x="8613" y="6304"/>
                  <a:pt x="8609" y="6303"/>
                </a:cubicBezTo>
                <a:cubicBezTo>
                  <a:pt x="8549" y="6243"/>
                  <a:pt x="8537" y="6160"/>
                  <a:pt x="8549" y="6089"/>
                </a:cubicBezTo>
                <a:cubicBezTo>
                  <a:pt x="8549" y="6005"/>
                  <a:pt x="8585" y="5934"/>
                  <a:pt x="8633" y="5874"/>
                </a:cubicBezTo>
                <a:cubicBezTo>
                  <a:pt x="8694" y="5933"/>
                  <a:pt x="8745" y="5955"/>
                  <a:pt x="8791" y="5955"/>
                </a:cubicBezTo>
                <a:cubicBezTo>
                  <a:pt x="8935" y="5955"/>
                  <a:pt x="9028" y="5734"/>
                  <a:pt x="9210" y="5734"/>
                </a:cubicBezTo>
                <a:cubicBezTo>
                  <a:pt x="9241" y="5734"/>
                  <a:pt x="9274" y="5740"/>
                  <a:pt x="9311" y="5755"/>
                </a:cubicBezTo>
                <a:cubicBezTo>
                  <a:pt x="9407" y="5446"/>
                  <a:pt x="9752" y="5410"/>
                  <a:pt x="10002" y="5136"/>
                </a:cubicBezTo>
                <a:cubicBezTo>
                  <a:pt x="9692" y="5005"/>
                  <a:pt x="10073" y="5065"/>
                  <a:pt x="9835" y="4838"/>
                </a:cubicBezTo>
                <a:cubicBezTo>
                  <a:pt x="9876" y="4789"/>
                  <a:pt x="9889" y="4774"/>
                  <a:pt x="9901" y="4773"/>
                </a:cubicBezTo>
                <a:lnTo>
                  <a:pt x="9901" y="4773"/>
                </a:lnTo>
                <a:cubicBezTo>
                  <a:pt x="9907" y="4779"/>
                  <a:pt x="9909" y="4779"/>
                  <a:pt x="9919" y="4779"/>
                </a:cubicBezTo>
                <a:cubicBezTo>
                  <a:pt x="9907" y="4779"/>
                  <a:pt x="10204" y="4803"/>
                  <a:pt x="10204" y="4803"/>
                </a:cubicBezTo>
                <a:cubicBezTo>
                  <a:pt x="10300" y="4838"/>
                  <a:pt x="10180" y="4898"/>
                  <a:pt x="10228" y="4946"/>
                </a:cubicBezTo>
                <a:cubicBezTo>
                  <a:pt x="10259" y="4931"/>
                  <a:pt x="10283" y="4926"/>
                  <a:pt x="10303" y="4926"/>
                </a:cubicBezTo>
                <a:cubicBezTo>
                  <a:pt x="10384" y="4926"/>
                  <a:pt x="10397" y="5019"/>
                  <a:pt x="10502" y="5029"/>
                </a:cubicBezTo>
                <a:cubicBezTo>
                  <a:pt x="10419" y="4946"/>
                  <a:pt x="10466" y="4862"/>
                  <a:pt x="10573" y="4838"/>
                </a:cubicBezTo>
                <a:lnTo>
                  <a:pt x="10371" y="4803"/>
                </a:lnTo>
                <a:cubicBezTo>
                  <a:pt x="10404" y="4714"/>
                  <a:pt x="10448" y="4689"/>
                  <a:pt x="10496" y="4689"/>
                </a:cubicBezTo>
                <a:cubicBezTo>
                  <a:pt x="10554" y="4689"/>
                  <a:pt x="10619" y="4725"/>
                  <a:pt x="10679" y="4725"/>
                </a:cubicBezTo>
                <a:cubicBezTo>
                  <a:pt x="10728" y="4725"/>
                  <a:pt x="10774" y="4701"/>
                  <a:pt x="10812" y="4612"/>
                </a:cubicBezTo>
                <a:lnTo>
                  <a:pt x="10812" y="4612"/>
                </a:lnTo>
                <a:lnTo>
                  <a:pt x="10800" y="4743"/>
                </a:lnTo>
                <a:cubicBezTo>
                  <a:pt x="10871" y="4624"/>
                  <a:pt x="11204" y="4469"/>
                  <a:pt x="11157" y="4184"/>
                </a:cubicBezTo>
                <a:lnTo>
                  <a:pt x="11157" y="4184"/>
                </a:lnTo>
                <a:cubicBezTo>
                  <a:pt x="11204" y="4207"/>
                  <a:pt x="11276" y="4255"/>
                  <a:pt x="11240" y="4315"/>
                </a:cubicBezTo>
                <a:cubicBezTo>
                  <a:pt x="11526" y="4160"/>
                  <a:pt x="11657" y="3672"/>
                  <a:pt x="11943" y="3648"/>
                </a:cubicBezTo>
                <a:lnTo>
                  <a:pt x="11978" y="3719"/>
                </a:lnTo>
                <a:cubicBezTo>
                  <a:pt x="12012" y="3674"/>
                  <a:pt x="11970" y="3552"/>
                  <a:pt x="12061" y="3552"/>
                </a:cubicBezTo>
                <a:cubicBezTo>
                  <a:pt x="12065" y="3552"/>
                  <a:pt x="12069" y="3552"/>
                  <a:pt x="12074" y="3553"/>
                </a:cubicBezTo>
                <a:cubicBezTo>
                  <a:pt x="12095" y="3584"/>
                  <a:pt x="12107" y="3626"/>
                  <a:pt x="12126" y="3626"/>
                </a:cubicBezTo>
                <a:cubicBezTo>
                  <a:pt x="12128" y="3626"/>
                  <a:pt x="12131" y="3625"/>
                  <a:pt x="12133" y="3624"/>
                </a:cubicBezTo>
                <a:cubicBezTo>
                  <a:pt x="12133" y="3576"/>
                  <a:pt x="12169" y="3410"/>
                  <a:pt x="12264" y="3398"/>
                </a:cubicBezTo>
                <a:lnTo>
                  <a:pt x="12264" y="3505"/>
                </a:lnTo>
                <a:cubicBezTo>
                  <a:pt x="12574" y="3374"/>
                  <a:pt x="12502" y="3017"/>
                  <a:pt x="12645" y="2791"/>
                </a:cubicBezTo>
                <a:cubicBezTo>
                  <a:pt x="12698" y="2844"/>
                  <a:pt x="12759" y="2864"/>
                  <a:pt x="12821" y="2864"/>
                </a:cubicBezTo>
                <a:cubicBezTo>
                  <a:pt x="12952" y="2864"/>
                  <a:pt x="13088" y="2772"/>
                  <a:pt x="13169" y="2707"/>
                </a:cubicBezTo>
                <a:lnTo>
                  <a:pt x="13193" y="2731"/>
                </a:lnTo>
                <a:cubicBezTo>
                  <a:pt x="13264" y="2660"/>
                  <a:pt x="13324" y="2564"/>
                  <a:pt x="13359" y="2469"/>
                </a:cubicBezTo>
                <a:lnTo>
                  <a:pt x="13395" y="2386"/>
                </a:lnTo>
                <a:lnTo>
                  <a:pt x="13431" y="2290"/>
                </a:lnTo>
                <a:cubicBezTo>
                  <a:pt x="13455" y="2231"/>
                  <a:pt x="13479" y="2160"/>
                  <a:pt x="13490" y="2100"/>
                </a:cubicBezTo>
                <a:cubicBezTo>
                  <a:pt x="13538" y="1838"/>
                  <a:pt x="13514" y="1612"/>
                  <a:pt x="13467" y="1374"/>
                </a:cubicBezTo>
                <a:cubicBezTo>
                  <a:pt x="13574" y="1207"/>
                  <a:pt x="13550" y="897"/>
                  <a:pt x="13371" y="647"/>
                </a:cubicBezTo>
                <a:cubicBezTo>
                  <a:pt x="13193" y="397"/>
                  <a:pt x="12883" y="243"/>
                  <a:pt x="12633" y="100"/>
                </a:cubicBezTo>
                <a:lnTo>
                  <a:pt x="12633" y="100"/>
                </a:lnTo>
                <a:cubicBezTo>
                  <a:pt x="12705" y="171"/>
                  <a:pt x="12550" y="255"/>
                  <a:pt x="12455" y="266"/>
                </a:cubicBezTo>
                <a:cubicBezTo>
                  <a:pt x="12436" y="252"/>
                  <a:pt x="12410" y="248"/>
                  <a:pt x="12381" y="248"/>
                </a:cubicBezTo>
                <a:cubicBezTo>
                  <a:pt x="12336" y="248"/>
                  <a:pt x="12284" y="259"/>
                  <a:pt x="12240" y="266"/>
                </a:cubicBezTo>
                <a:cubicBezTo>
                  <a:pt x="12222" y="269"/>
                  <a:pt x="12208" y="272"/>
                  <a:pt x="12195" y="272"/>
                </a:cubicBezTo>
                <a:cubicBezTo>
                  <a:pt x="12159" y="272"/>
                  <a:pt x="12148" y="252"/>
                  <a:pt x="12157" y="171"/>
                </a:cubicBezTo>
                <a:lnTo>
                  <a:pt x="12157" y="171"/>
                </a:lnTo>
                <a:lnTo>
                  <a:pt x="12193" y="183"/>
                </a:lnTo>
                <a:cubicBezTo>
                  <a:pt x="12151" y="24"/>
                  <a:pt x="12038" y="0"/>
                  <a:pt x="119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0" name="Google Shape;1400;p26"/>
          <p:cNvGrpSpPr/>
          <p:nvPr/>
        </p:nvGrpSpPr>
        <p:grpSpPr>
          <a:xfrm>
            <a:off x="2939089" y="3803528"/>
            <a:ext cx="2827497" cy="58675"/>
            <a:chOff x="2887250" y="2929050"/>
            <a:chExt cx="2280975" cy="58675"/>
          </a:xfrm>
        </p:grpSpPr>
        <p:sp>
          <p:nvSpPr>
            <p:cNvPr id="1401" name="Google Shape;1401;p26"/>
            <p:cNvSpPr/>
            <p:nvPr/>
          </p:nvSpPr>
          <p:spPr>
            <a:xfrm>
              <a:off x="2887250" y="2933525"/>
              <a:ext cx="11350" cy="8075"/>
            </a:xfrm>
            <a:custGeom>
              <a:avLst/>
              <a:gdLst/>
              <a:ahLst/>
              <a:cxnLst/>
              <a:rect l="l" t="t" r="r" b="b"/>
              <a:pathLst>
                <a:path w="454" h="323" extrusionOk="0">
                  <a:moveTo>
                    <a:pt x="429" y="251"/>
                  </a:moveTo>
                  <a:cubicBezTo>
                    <a:pt x="382" y="251"/>
                    <a:pt x="334" y="322"/>
                    <a:pt x="274" y="322"/>
                  </a:cubicBezTo>
                  <a:cubicBezTo>
                    <a:pt x="251" y="322"/>
                    <a:pt x="155" y="251"/>
                    <a:pt x="144" y="239"/>
                  </a:cubicBezTo>
                  <a:cubicBezTo>
                    <a:pt x="120" y="227"/>
                    <a:pt x="1" y="167"/>
                    <a:pt x="1" y="155"/>
                  </a:cubicBezTo>
                  <a:cubicBezTo>
                    <a:pt x="1" y="132"/>
                    <a:pt x="144" y="108"/>
                    <a:pt x="155" y="72"/>
                  </a:cubicBezTo>
                  <a:cubicBezTo>
                    <a:pt x="203" y="72"/>
                    <a:pt x="263" y="1"/>
                    <a:pt x="310" y="1"/>
                  </a:cubicBezTo>
                  <a:cubicBezTo>
                    <a:pt x="322" y="1"/>
                    <a:pt x="429" y="72"/>
                    <a:pt x="441" y="84"/>
                  </a:cubicBezTo>
                  <a:cubicBezTo>
                    <a:pt x="453" y="96"/>
                    <a:pt x="298" y="155"/>
                    <a:pt x="298" y="167"/>
                  </a:cubicBezTo>
                  <a:cubicBezTo>
                    <a:pt x="286" y="191"/>
                    <a:pt x="429" y="215"/>
                    <a:pt x="429" y="2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2951850" y="2947225"/>
              <a:ext cx="14600" cy="6575"/>
            </a:xfrm>
            <a:custGeom>
              <a:avLst/>
              <a:gdLst/>
              <a:ahLst/>
              <a:cxnLst/>
              <a:rect l="l" t="t" r="r" b="b"/>
              <a:pathLst>
                <a:path w="584" h="263" extrusionOk="0">
                  <a:moveTo>
                    <a:pt x="143" y="250"/>
                  </a:moveTo>
                  <a:cubicBezTo>
                    <a:pt x="131" y="215"/>
                    <a:pt x="0" y="191"/>
                    <a:pt x="0" y="155"/>
                  </a:cubicBezTo>
                  <a:cubicBezTo>
                    <a:pt x="0" y="143"/>
                    <a:pt x="131" y="95"/>
                    <a:pt x="155" y="84"/>
                  </a:cubicBezTo>
                  <a:cubicBezTo>
                    <a:pt x="179" y="72"/>
                    <a:pt x="286" y="0"/>
                    <a:pt x="310" y="12"/>
                  </a:cubicBezTo>
                  <a:cubicBezTo>
                    <a:pt x="346" y="12"/>
                    <a:pt x="417" y="84"/>
                    <a:pt x="453" y="95"/>
                  </a:cubicBezTo>
                  <a:cubicBezTo>
                    <a:pt x="465" y="95"/>
                    <a:pt x="584" y="167"/>
                    <a:pt x="584" y="179"/>
                  </a:cubicBezTo>
                  <a:cubicBezTo>
                    <a:pt x="584" y="191"/>
                    <a:pt x="453" y="250"/>
                    <a:pt x="429" y="250"/>
                  </a:cubicBezTo>
                  <a:cubicBezTo>
                    <a:pt x="417" y="262"/>
                    <a:pt x="310" y="167"/>
                    <a:pt x="298" y="167"/>
                  </a:cubicBezTo>
                  <a:cubicBezTo>
                    <a:pt x="250" y="167"/>
                    <a:pt x="191" y="238"/>
                    <a:pt x="143" y="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3072400" y="2950500"/>
              <a:ext cx="14600" cy="6275"/>
            </a:xfrm>
            <a:custGeom>
              <a:avLst/>
              <a:gdLst/>
              <a:ahLst/>
              <a:cxnLst/>
              <a:rect l="l" t="t" r="r" b="b"/>
              <a:pathLst>
                <a:path w="584" h="251" extrusionOk="0">
                  <a:moveTo>
                    <a:pt x="429" y="167"/>
                  </a:moveTo>
                  <a:cubicBezTo>
                    <a:pt x="381" y="167"/>
                    <a:pt x="334" y="250"/>
                    <a:pt x="286" y="250"/>
                  </a:cubicBezTo>
                  <a:cubicBezTo>
                    <a:pt x="250" y="250"/>
                    <a:pt x="155" y="167"/>
                    <a:pt x="143" y="155"/>
                  </a:cubicBezTo>
                  <a:cubicBezTo>
                    <a:pt x="119" y="143"/>
                    <a:pt x="0" y="95"/>
                    <a:pt x="0" y="72"/>
                  </a:cubicBezTo>
                  <a:cubicBezTo>
                    <a:pt x="0" y="48"/>
                    <a:pt x="143" y="24"/>
                    <a:pt x="155" y="0"/>
                  </a:cubicBezTo>
                  <a:cubicBezTo>
                    <a:pt x="203" y="0"/>
                    <a:pt x="250" y="84"/>
                    <a:pt x="298" y="84"/>
                  </a:cubicBezTo>
                  <a:cubicBezTo>
                    <a:pt x="310" y="84"/>
                    <a:pt x="429" y="0"/>
                    <a:pt x="453" y="12"/>
                  </a:cubicBezTo>
                  <a:cubicBezTo>
                    <a:pt x="465" y="12"/>
                    <a:pt x="584" y="84"/>
                    <a:pt x="584" y="95"/>
                  </a:cubicBezTo>
                  <a:cubicBezTo>
                    <a:pt x="584" y="119"/>
                    <a:pt x="441" y="143"/>
                    <a:pt x="429" y="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3162875" y="2960900"/>
              <a:ext cx="17900" cy="8375"/>
            </a:xfrm>
            <a:custGeom>
              <a:avLst/>
              <a:gdLst/>
              <a:ahLst/>
              <a:cxnLst/>
              <a:rect l="l" t="t" r="r" b="b"/>
              <a:pathLst>
                <a:path w="716" h="335" extrusionOk="0">
                  <a:moveTo>
                    <a:pt x="1" y="156"/>
                  </a:moveTo>
                  <a:lnTo>
                    <a:pt x="298" y="1"/>
                  </a:lnTo>
                  <a:lnTo>
                    <a:pt x="441" y="96"/>
                  </a:lnTo>
                  <a:lnTo>
                    <a:pt x="715" y="263"/>
                  </a:lnTo>
                  <a:cubicBezTo>
                    <a:pt x="668" y="263"/>
                    <a:pt x="620" y="334"/>
                    <a:pt x="572" y="334"/>
                  </a:cubicBezTo>
                  <a:cubicBezTo>
                    <a:pt x="513" y="334"/>
                    <a:pt x="477" y="263"/>
                    <a:pt x="429" y="251"/>
                  </a:cubicBezTo>
                  <a:cubicBezTo>
                    <a:pt x="382" y="251"/>
                    <a:pt x="334" y="168"/>
                    <a:pt x="287" y="168"/>
                  </a:cubicBezTo>
                  <a:cubicBezTo>
                    <a:pt x="251" y="168"/>
                    <a:pt x="168" y="251"/>
                    <a:pt x="132" y="239"/>
                  </a:cubicBezTo>
                  <a:cubicBezTo>
                    <a:pt x="84" y="227"/>
                    <a:pt x="48" y="180"/>
                    <a:pt x="1" y="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6"/>
            <p:cNvSpPr/>
            <p:nvPr/>
          </p:nvSpPr>
          <p:spPr>
            <a:xfrm>
              <a:off x="3146225" y="2944250"/>
              <a:ext cx="14600" cy="6275"/>
            </a:xfrm>
            <a:custGeom>
              <a:avLst/>
              <a:gdLst/>
              <a:ahLst/>
              <a:cxnLst/>
              <a:rect l="l" t="t" r="r" b="b"/>
              <a:pathLst>
                <a:path w="584" h="251" extrusionOk="0">
                  <a:moveTo>
                    <a:pt x="429" y="167"/>
                  </a:moveTo>
                  <a:cubicBezTo>
                    <a:pt x="381" y="179"/>
                    <a:pt x="322" y="250"/>
                    <a:pt x="274" y="250"/>
                  </a:cubicBezTo>
                  <a:cubicBezTo>
                    <a:pt x="250" y="250"/>
                    <a:pt x="155" y="179"/>
                    <a:pt x="131" y="167"/>
                  </a:cubicBezTo>
                  <a:cubicBezTo>
                    <a:pt x="119" y="155"/>
                    <a:pt x="0" y="95"/>
                    <a:pt x="0" y="84"/>
                  </a:cubicBezTo>
                  <a:cubicBezTo>
                    <a:pt x="0" y="48"/>
                    <a:pt x="131" y="24"/>
                    <a:pt x="143" y="0"/>
                  </a:cubicBezTo>
                  <a:cubicBezTo>
                    <a:pt x="202" y="12"/>
                    <a:pt x="238" y="84"/>
                    <a:pt x="286" y="84"/>
                  </a:cubicBezTo>
                  <a:cubicBezTo>
                    <a:pt x="310" y="84"/>
                    <a:pt x="429" y="0"/>
                    <a:pt x="441" y="12"/>
                  </a:cubicBezTo>
                  <a:cubicBezTo>
                    <a:pt x="464" y="12"/>
                    <a:pt x="583" y="84"/>
                    <a:pt x="583" y="95"/>
                  </a:cubicBezTo>
                  <a:cubicBezTo>
                    <a:pt x="572" y="119"/>
                    <a:pt x="441" y="143"/>
                    <a:pt x="429" y="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6"/>
            <p:cNvSpPr/>
            <p:nvPr/>
          </p:nvSpPr>
          <p:spPr>
            <a:xfrm>
              <a:off x="3345950" y="2957625"/>
              <a:ext cx="11325" cy="8375"/>
            </a:xfrm>
            <a:custGeom>
              <a:avLst/>
              <a:gdLst/>
              <a:ahLst/>
              <a:cxnLst/>
              <a:rect l="l" t="t" r="r" b="b"/>
              <a:pathLst>
                <a:path w="453" h="335" extrusionOk="0">
                  <a:moveTo>
                    <a:pt x="429" y="251"/>
                  </a:moveTo>
                  <a:cubicBezTo>
                    <a:pt x="381" y="251"/>
                    <a:pt x="322" y="334"/>
                    <a:pt x="274" y="334"/>
                  </a:cubicBezTo>
                  <a:cubicBezTo>
                    <a:pt x="250" y="334"/>
                    <a:pt x="155" y="251"/>
                    <a:pt x="131" y="251"/>
                  </a:cubicBezTo>
                  <a:cubicBezTo>
                    <a:pt x="119" y="239"/>
                    <a:pt x="0" y="180"/>
                    <a:pt x="0" y="156"/>
                  </a:cubicBezTo>
                  <a:cubicBezTo>
                    <a:pt x="0" y="132"/>
                    <a:pt x="143" y="108"/>
                    <a:pt x="155" y="84"/>
                  </a:cubicBezTo>
                  <a:cubicBezTo>
                    <a:pt x="203" y="84"/>
                    <a:pt x="250" y="1"/>
                    <a:pt x="298" y="1"/>
                  </a:cubicBezTo>
                  <a:cubicBezTo>
                    <a:pt x="322" y="13"/>
                    <a:pt x="429" y="84"/>
                    <a:pt x="441" y="96"/>
                  </a:cubicBezTo>
                  <a:cubicBezTo>
                    <a:pt x="453" y="96"/>
                    <a:pt x="286" y="156"/>
                    <a:pt x="286" y="168"/>
                  </a:cubicBezTo>
                  <a:cubicBezTo>
                    <a:pt x="286" y="191"/>
                    <a:pt x="417" y="227"/>
                    <a:pt x="429" y="2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6"/>
            <p:cNvSpPr/>
            <p:nvPr/>
          </p:nvSpPr>
          <p:spPr>
            <a:xfrm>
              <a:off x="3488525" y="2957350"/>
              <a:ext cx="17875" cy="10425"/>
            </a:xfrm>
            <a:custGeom>
              <a:avLst/>
              <a:gdLst/>
              <a:ahLst/>
              <a:cxnLst/>
              <a:rect l="l" t="t" r="r" b="b"/>
              <a:pathLst>
                <a:path w="715" h="417" extrusionOk="0">
                  <a:moveTo>
                    <a:pt x="143" y="167"/>
                  </a:moveTo>
                  <a:cubicBezTo>
                    <a:pt x="143" y="131"/>
                    <a:pt x="0" y="107"/>
                    <a:pt x="0" y="83"/>
                  </a:cubicBezTo>
                  <a:cubicBezTo>
                    <a:pt x="12" y="71"/>
                    <a:pt x="155" y="0"/>
                    <a:pt x="155" y="0"/>
                  </a:cubicBezTo>
                  <a:cubicBezTo>
                    <a:pt x="203" y="0"/>
                    <a:pt x="262" y="71"/>
                    <a:pt x="298" y="83"/>
                  </a:cubicBezTo>
                  <a:cubicBezTo>
                    <a:pt x="346" y="107"/>
                    <a:pt x="393" y="143"/>
                    <a:pt x="441" y="167"/>
                  </a:cubicBezTo>
                  <a:lnTo>
                    <a:pt x="572" y="250"/>
                  </a:lnTo>
                  <a:cubicBezTo>
                    <a:pt x="584" y="286"/>
                    <a:pt x="715" y="310"/>
                    <a:pt x="715" y="345"/>
                  </a:cubicBezTo>
                  <a:cubicBezTo>
                    <a:pt x="715" y="345"/>
                    <a:pt x="572" y="417"/>
                    <a:pt x="560" y="417"/>
                  </a:cubicBezTo>
                  <a:cubicBezTo>
                    <a:pt x="524" y="417"/>
                    <a:pt x="453" y="345"/>
                    <a:pt x="429" y="333"/>
                  </a:cubicBezTo>
                  <a:cubicBezTo>
                    <a:pt x="369" y="310"/>
                    <a:pt x="322" y="274"/>
                    <a:pt x="286" y="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6"/>
            <p:cNvSpPr/>
            <p:nvPr/>
          </p:nvSpPr>
          <p:spPr>
            <a:xfrm>
              <a:off x="3533475" y="2944250"/>
              <a:ext cx="18475" cy="6575"/>
            </a:xfrm>
            <a:custGeom>
              <a:avLst/>
              <a:gdLst/>
              <a:ahLst/>
              <a:cxnLst/>
              <a:rect l="l" t="t" r="r" b="b"/>
              <a:pathLst>
                <a:path w="739" h="263" extrusionOk="0">
                  <a:moveTo>
                    <a:pt x="0" y="167"/>
                  </a:moveTo>
                  <a:lnTo>
                    <a:pt x="155" y="84"/>
                  </a:lnTo>
                  <a:cubicBezTo>
                    <a:pt x="191" y="72"/>
                    <a:pt x="262" y="24"/>
                    <a:pt x="310" y="12"/>
                  </a:cubicBezTo>
                  <a:cubicBezTo>
                    <a:pt x="333" y="0"/>
                    <a:pt x="417" y="95"/>
                    <a:pt x="441" y="95"/>
                  </a:cubicBezTo>
                  <a:cubicBezTo>
                    <a:pt x="476" y="95"/>
                    <a:pt x="572" y="12"/>
                    <a:pt x="595" y="12"/>
                  </a:cubicBezTo>
                  <a:cubicBezTo>
                    <a:pt x="655" y="36"/>
                    <a:pt x="679" y="84"/>
                    <a:pt x="738" y="107"/>
                  </a:cubicBezTo>
                  <a:lnTo>
                    <a:pt x="584" y="179"/>
                  </a:lnTo>
                  <a:cubicBezTo>
                    <a:pt x="548" y="203"/>
                    <a:pt x="476" y="250"/>
                    <a:pt x="429" y="262"/>
                  </a:cubicBezTo>
                  <a:cubicBezTo>
                    <a:pt x="405" y="262"/>
                    <a:pt x="322" y="167"/>
                    <a:pt x="298" y="167"/>
                  </a:cubicBezTo>
                  <a:cubicBezTo>
                    <a:pt x="262" y="167"/>
                    <a:pt x="167" y="250"/>
                    <a:pt x="143" y="250"/>
                  </a:cubicBezTo>
                  <a:cubicBezTo>
                    <a:pt x="83" y="238"/>
                    <a:pt x="60" y="179"/>
                    <a:pt x="0" y="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6"/>
            <p:cNvSpPr/>
            <p:nvPr/>
          </p:nvSpPr>
          <p:spPr>
            <a:xfrm>
              <a:off x="3675750" y="2944250"/>
              <a:ext cx="15200" cy="8050"/>
            </a:xfrm>
            <a:custGeom>
              <a:avLst/>
              <a:gdLst/>
              <a:ahLst/>
              <a:cxnLst/>
              <a:rect l="l" t="t" r="r" b="b"/>
              <a:pathLst>
                <a:path w="608" h="322" extrusionOk="0">
                  <a:moveTo>
                    <a:pt x="143" y="322"/>
                  </a:moveTo>
                  <a:cubicBezTo>
                    <a:pt x="143" y="286"/>
                    <a:pt x="0" y="262"/>
                    <a:pt x="12" y="238"/>
                  </a:cubicBezTo>
                  <a:cubicBezTo>
                    <a:pt x="12" y="214"/>
                    <a:pt x="167" y="179"/>
                    <a:pt x="155" y="155"/>
                  </a:cubicBezTo>
                  <a:cubicBezTo>
                    <a:pt x="155" y="143"/>
                    <a:pt x="12" y="84"/>
                    <a:pt x="24" y="72"/>
                  </a:cubicBezTo>
                  <a:cubicBezTo>
                    <a:pt x="36" y="60"/>
                    <a:pt x="155" y="0"/>
                    <a:pt x="179" y="0"/>
                  </a:cubicBezTo>
                  <a:cubicBezTo>
                    <a:pt x="215" y="0"/>
                    <a:pt x="274" y="84"/>
                    <a:pt x="310" y="84"/>
                  </a:cubicBezTo>
                  <a:cubicBezTo>
                    <a:pt x="322" y="84"/>
                    <a:pt x="465" y="0"/>
                    <a:pt x="465" y="0"/>
                  </a:cubicBezTo>
                  <a:cubicBezTo>
                    <a:pt x="488" y="24"/>
                    <a:pt x="608" y="72"/>
                    <a:pt x="608" y="84"/>
                  </a:cubicBezTo>
                  <a:cubicBezTo>
                    <a:pt x="608" y="107"/>
                    <a:pt x="477" y="143"/>
                    <a:pt x="453" y="167"/>
                  </a:cubicBezTo>
                  <a:cubicBezTo>
                    <a:pt x="417" y="191"/>
                    <a:pt x="346" y="214"/>
                    <a:pt x="298" y="2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6"/>
            <p:cNvSpPr/>
            <p:nvPr/>
          </p:nvSpPr>
          <p:spPr>
            <a:xfrm>
              <a:off x="3938575" y="2954950"/>
              <a:ext cx="14600" cy="6275"/>
            </a:xfrm>
            <a:custGeom>
              <a:avLst/>
              <a:gdLst/>
              <a:ahLst/>
              <a:cxnLst/>
              <a:rect l="l" t="t" r="r" b="b"/>
              <a:pathLst>
                <a:path w="584" h="251" extrusionOk="0">
                  <a:moveTo>
                    <a:pt x="429" y="179"/>
                  </a:moveTo>
                  <a:cubicBezTo>
                    <a:pt x="382" y="179"/>
                    <a:pt x="322" y="251"/>
                    <a:pt x="274" y="251"/>
                  </a:cubicBezTo>
                  <a:cubicBezTo>
                    <a:pt x="251" y="251"/>
                    <a:pt x="155" y="179"/>
                    <a:pt x="143" y="167"/>
                  </a:cubicBezTo>
                  <a:cubicBezTo>
                    <a:pt x="120" y="156"/>
                    <a:pt x="1" y="96"/>
                    <a:pt x="1" y="84"/>
                  </a:cubicBezTo>
                  <a:cubicBezTo>
                    <a:pt x="1" y="60"/>
                    <a:pt x="143" y="37"/>
                    <a:pt x="155" y="1"/>
                  </a:cubicBezTo>
                  <a:cubicBezTo>
                    <a:pt x="203" y="13"/>
                    <a:pt x="239" y="84"/>
                    <a:pt x="298" y="96"/>
                  </a:cubicBezTo>
                  <a:cubicBezTo>
                    <a:pt x="310" y="96"/>
                    <a:pt x="429" y="13"/>
                    <a:pt x="441" y="13"/>
                  </a:cubicBezTo>
                  <a:cubicBezTo>
                    <a:pt x="465" y="25"/>
                    <a:pt x="584" y="84"/>
                    <a:pt x="584" y="96"/>
                  </a:cubicBezTo>
                  <a:cubicBezTo>
                    <a:pt x="584" y="120"/>
                    <a:pt x="441" y="144"/>
                    <a:pt x="429" y="1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6"/>
            <p:cNvSpPr/>
            <p:nvPr/>
          </p:nvSpPr>
          <p:spPr>
            <a:xfrm>
              <a:off x="3985000" y="2964475"/>
              <a:ext cx="14925" cy="10150"/>
            </a:xfrm>
            <a:custGeom>
              <a:avLst/>
              <a:gdLst/>
              <a:ahLst/>
              <a:cxnLst/>
              <a:rect l="l" t="t" r="r" b="b"/>
              <a:pathLst>
                <a:path w="597" h="406" extrusionOk="0">
                  <a:moveTo>
                    <a:pt x="310" y="1"/>
                  </a:moveTo>
                  <a:lnTo>
                    <a:pt x="453" y="84"/>
                  </a:lnTo>
                  <a:cubicBezTo>
                    <a:pt x="489" y="108"/>
                    <a:pt x="572" y="144"/>
                    <a:pt x="584" y="167"/>
                  </a:cubicBezTo>
                  <a:cubicBezTo>
                    <a:pt x="596" y="191"/>
                    <a:pt x="441" y="227"/>
                    <a:pt x="441" y="251"/>
                  </a:cubicBezTo>
                  <a:cubicBezTo>
                    <a:pt x="430" y="275"/>
                    <a:pt x="572" y="310"/>
                    <a:pt x="572" y="334"/>
                  </a:cubicBezTo>
                  <a:lnTo>
                    <a:pt x="418" y="406"/>
                  </a:lnTo>
                  <a:lnTo>
                    <a:pt x="287" y="322"/>
                  </a:lnTo>
                  <a:lnTo>
                    <a:pt x="1" y="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6"/>
            <p:cNvSpPr/>
            <p:nvPr/>
          </p:nvSpPr>
          <p:spPr>
            <a:xfrm>
              <a:off x="4068950" y="2962700"/>
              <a:ext cx="11325" cy="8050"/>
            </a:xfrm>
            <a:custGeom>
              <a:avLst/>
              <a:gdLst/>
              <a:ahLst/>
              <a:cxnLst/>
              <a:rect l="l" t="t" r="r" b="b"/>
              <a:pathLst>
                <a:path w="453" h="322" extrusionOk="0">
                  <a:moveTo>
                    <a:pt x="298" y="238"/>
                  </a:moveTo>
                  <a:cubicBezTo>
                    <a:pt x="250" y="250"/>
                    <a:pt x="203" y="322"/>
                    <a:pt x="155" y="322"/>
                  </a:cubicBezTo>
                  <a:cubicBezTo>
                    <a:pt x="131" y="322"/>
                    <a:pt x="24" y="250"/>
                    <a:pt x="12" y="238"/>
                  </a:cubicBezTo>
                  <a:cubicBezTo>
                    <a:pt x="0" y="227"/>
                    <a:pt x="167" y="167"/>
                    <a:pt x="167" y="155"/>
                  </a:cubicBezTo>
                  <a:cubicBezTo>
                    <a:pt x="167" y="131"/>
                    <a:pt x="36" y="96"/>
                    <a:pt x="24" y="72"/>
                  </a:cubicBezTo>
                  <a:cubicBezTo>
                    <a:pt x="72" y="72"/>
                    <a:pt x="131" y="0"/>
                    <a:pt x="179" y="0"/>
                  </a:cubicBezTo>
                  <a:cubicBezTo>
                    <a:pt x="203" y="0"/>
                    <a:pt x="298" y="72"/>
                    <a:pt x="322" y="84"/>
                  </a:cubicBezTo>
                  <a:cubicBezTo>
                    <a:pt x="334" y="96"/>
                    <a:pt x="453" y="155"/>
                    <a:pt x="453" y="167"/>
                  </a:cubicBezTo>
                  <a:cubicBezTo>
                    <a:pt x="453" y="191"/>
                    <a:pt x="310" y="215"/>
                    <a:pt x="298" y="2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6"/>
            <p:cNvSpPr/>
            <p:nvPr/>
          </p:nvSpPr>
          <p:spPr>
            <a:xfrm>
              <a:off x="4888100" y="2968050"/>
              <a:ext cx="14300" cy="8375"/>
            </a:xfrm>
            <a:custGeom>
              <a:avLst/>
              <a:gdLst/>
              <a:ahLst/>
              <a:cxnLst/>
              <a:rect l="l" t="t" r="r" b="b"/>
              <a:pathLst>
                <a:path w="572" h="335" extrusionOk="0">
                  <a:moveTo>
                    <a:pt x="572" y="251"/>
                  </a:moveTo>
                  <a:cubicBezTo>
                    <a:pt x="524" y="263"/>
                    <a:pt x="465" y="334"/>
                    <a:pt x="417" y="334"/>
                  </a:cubicBezTo>
                  <a:cubicBezTo>
                    <a:pt x="393" y="334"/>
                    <a:pt x="298" y="251"/>
                    <a:pt x="274" y="251"/>
                  </a:cubicBezTo>
                  <a:cubicBezTo>
                    <a:pt x="239" y="227"/>
                    <a:pt x="167" y="191"/>
                    <a:pt x="143" y="155"/>
                  </a:cubicBezTo>
                  <a:cubicBezTo>
                    <a:pt x="120" y="144"/>
                    <a:pt x="0" y="96"/>
                    <a:pt x="0" y="72"/>
                  </a:cubicBezTo>
                  <a:cubicBezTo>
                    <a:pt x="0" y="48"/>
                    <a:pt x="143" y="24"/>
                    <a:pt x="155" y="1"/>
                  </a:cubicBezTo>
                  <a:lnTo>
                    <a:pt x="429" y="1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6"/>
            <p:cNvSpPr/>
            <p:nvPr/>
          </p:nvSpPr>
          <p:spPr>
            <a:xfrm>
              <a:off x="4874100" y="2957625"/>
              <a:ext cx="14625" cy="6275"/>
            </a:xfrm>
            <a:custGeom>
              <a:avLst/>
              <a:gdLst/>
              <a:ahLst/>
              <a:cxnLst/>
              <a:rect l="l" t="t" r="r" b="b"/>
              <a:pathLst>
                <a:path w="585" h="251" extrusionOk="0">
                  <a:moveTo>
                    <a:pt x="144" y="239"/>
                  </a:moveTo>
                  <a:cubicBezTo>
                    <a:pt x="132" y="215"/>
                    <a:pt x="1" y="180"/>
                    <a:pt x="1" y="156"/>
                  </a:cubicBezTo>
                  <a:cubicBezTo>
                    <a:pt x="1" y="144"/>
                    <a:pt x="132" y="84"/>
                    <a:pt x="156" y="72"/>
                  </a:cubicBezTo>
                  <a:cubicBezTo>
                    <a:pt x="179" y="60"/>
                    <a:pt x="287" y="1"/>
                    <a:pt x="310" y="1"/>
                  </a:cubicBezTo>
                  <a:cubicBezTo>
                    <a:pt x="346" y="1"/>
                    <a:pt x="418" y="72"/>
                    <a:pt x="453" y="84"/>
                  </a:cubicBezTo>
                  <a:cubicBezTo>
                    <a:pt x="465" y="84"/>
                    <a:pt x="584" y="156"/>
                    <a:pt x="584" y="168"/>
                  </a:cubicBezTo>
                  <a:cubicBezTo>
                    <a:pt x="584" y="180"/>
                    <a:pt x="453" y="239"/>
                    <a:pt x="429" y="251"/>
                  </a:cubicBezTo>
                  <a:cubicBezTo>
                    <a:pt x="418" y="251"/>
                    <a:pt x="322" y="168"/>
                    <a:pt x="299" y="156"/>
                  </a:cubicBezTo>
                  <a:cubicBezTo>
                    <a:pt x="251" y="156"/>
                    <a:pt x="191" y="239"/>
                    <a:pt x="144" y="2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6"/>
            <p:cNvSpPr/>
            <p:nvPr/>
          </p:nvSpPr>
          <p:spPr>
            <a:xfrm>
              <a:off x="4912800" y="2973125"/>
              <a:ext cx="18775" cy="9825"/>
            </a:xfrm>
            <a:custGeom>
              <a:avLst/>
              <a:gdLst/>
              <a:ahLst/>
              <a:cxnLst/>
              <a:rect l="l" t="t" r="r" b="b"/>
              <a:pathLst>
                <a:path w="751" h="393" extrusionOk="0">
                  <a:moveTo>
                    <a:pt x="1" y="298"/>
                  </a:moveTo>
                  <a:cubicBezTo>
                    <a:pt x="96" y="250"/>
                    <a:pt x="203" y="202"/>
                    <a:pt x="310" y="155"/>
                  </a:cubicBezTo>
                  <a:cubicBezTo>
                    <a:pt x="405" y="95"/>
                    <a:pt x="513" y="48"/>
                    <a:pt x="608" y="0"/>
                  </a:cubicBezTo>
                  <a:cubicBezTo>
                    <a:pt x="620" y="24"/>
                    <a:pt x="751" y="48"/>
                    <a:pt x="751" y="83"/>
                  </a:cubicBezTo>
                  <a:cubicBezTo>
                    <a:pt x="751" y="95"/>
                    <a:pt x="620" y="143"/>
                    <a:pt x="596" y="155"/>
                  </a:cubicBezTo>
                  <a:cubicBezTo>
                    <a:pt x="548" y="179"/>
                    <a:pt x="489" y="214"/>
                    <a:pt x="441" y="238"/>
                  </a:cubicBezTo>
                  <a:lnTo>
                    <a:pt x="286" y="310"/>
                  </a:lnTo>
                  <a:cubicBezTo>
                    <a:pt x="275" y="322"/>
                    <a:pt x="155" y="393"/>
                    <a:pt x="144" y="393"/>
                  </a:cubicBezTo>
                  <a:cubicBezTo>
                    <a:pt x="84" y="381"/>
                    <a:pt x="48" y="310"/>
                    <a:pt x="1" y="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4924700" y="2963300"/>
              <a:ext cx="18775" cy="7750"/>
            </a:xfrm>
            <a:custGeom>
              <a:avLst/>
              <a:gdLst/>
              <a:ahLst/>
              <a:cxnLst/>
              <a:rect l="l" t="t" r="r" b="b"/>
              <a:pathLst>
                <a:path w="751" h="310" extrusionOk="0">
                  <a:moveTo>
                    <a:pt x="299" y="155"/>
                  </a:moveTo>
                  <a:lnTo>
                    <a:pt x="453" y="72"/>
                  </a:lnTo>
                  <a:cubicBezTo>
                    <a:pt x="465" y="72"/>
                    <a:pt x="608" y="0"/>
                    <a:pt x="608" y="0"/>
                  </a:cubicBezTo>
                  <a:cubicBezTo>
                    <a:pt x="620" y="0"/>
                    <a:pt x="751" y="72"/>
                    <a:pt x="751" y="84"/>
                  </a:cubicBezTo>
                  <a:cubicBezTo>
                    <a:pt x="739" y="95"/>
                    <a:pt x="608" y="143"/>
                    <a:pt x="596" y="155"/>
                  </a:cubicBezTo>
                  <a:cubicBezTo>
                    <a:pt x="561" y="191"/>
                    <a:pt x="489" y="214"/>
                    <a:pt x="441" y="238"/>
                  </a:cubicBezTo>
                  <a:cubicBezTo>
                    <a:pt x="418" y="250"/>
                    <a:pt x="310" y="310"/>
                    <a:pt x="287" y="310"/>
                  </a:cubicBezTo>
                  <a:cubicBezTo>
                    <a:pt x="263" y="310"/>
                    <a:pt x="168" y="238"/>
                    <a:pt x="144" y="226"/>
                  </a:cubicBezTo>
                  <a:cubicBezTo>
                    <a:pt x="132" y="214"/>
                    <a:pt x="1" y="155"/>
                    <a:pt x="13" y="143"/>
                  </a:cubicBezTo>
                  <a:cubicBezTo>
                    <a:pt x="13" y="131"/>
                    <a:pt x="156" y="60"/>
                    <a:pt x="168" y="60"/>
                  </a:cubicBezTo>
                  <a:cubicBezTo>
                    <a:pt x="215" y="72"/>
                    <a:pt x="251" y="143"/>
                    <a:pt x="299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4943750" y="2953475"/>
              <a:ext cx="47950" cy="12525"/>
            </a:xfrm>
            <a:custGeom>
              <a:avLst/>
              <a:gdLst/>
              <a:ahLst/>
              <a:cxnLst/>
              <a:rect l="l" t="t" r="r" b="b"/>
              <a:pathLst>
                <a:path w="1918" h="501" extrusionOk="0">
                  <a:moveTo>
                    <a:pt x="156" y="238"/>
                  </a:moveTo>
                  <a:lnTo>
                    <a:pt x="453" y="84"/>
                  </a:lnTo>
                  <a:lnTo>
                    <a:pt x="608" y="0"/>
                  </a:lnTo>
                  <a:lnTo>
                    <a:pt x="751" y="84"/>
                  </a:lnTo>
                  <a:cubicBezTo>
                    <a:pt x="787" y="119"/>
                    <a:pt x="834" y="155"/>
                    <a:pt x="882" y="179"/>
                  </a:cubicBezTo>
                  <a:cubicBezTo>
                    <a:pt x="930" y="191"/>
                    <a:pt x="977" y="250"/>
                    <a:pt x="1025" y="262"/>
                  </a:cubicBezTo>
                  <a:cubicBezTo>
                    <a:pt x="1061" y="262"/>
                    <a:pt x="1144" y="179"/>
                    <a:pt x="1180" y="179"/>
                  </a:cubicBezTo>
                  <a:cubicBezTo>
                    <a:pt x="1227" y="179"/>
                    <a:pt x="1275" y="262"/>
                    <a:pt x="1323" y="262"/>
                  </a:cubicBezTo>
                  <a:lnTo>
                    <a:pt x="1620" y="107"/>
                  </a:lnTo>
                  <a:cubicBezTo>
                    <a:pt x="1644" y="107"/>
                    <a:pt x="1751" y="36"/>
                    <a:pt x="1775" y="36"/>
                  </a:cubicBezTo>
                  <a:cubicBezTo>
                    <a:pt x="1787" y="36"/>
                    <a:pt x="1918" y="107"/>
                    <a:pt x="1918" y="119"/>
                  </a:cubicBezTo>
                  <a:cubicBezTo>
                    <a:pt x="1918" y="143"/>
                    <a:pt x="1775" y="167"/>
                    <a:pt x="1763" y="191"/>
                  </a:cubicBezTo>
                  <a:lnTo>
                    <a:pt x="1453" y="346"/>
                  </a:lnTo>
                  <a:cubicBezTo>
                    <a:pt x="1406" y="381"/>
                    <a:pt x="1358" y="405"/>
                    <a:pt x="1299" y="429"/>
                  </a:cubicBezTo>
                  <a:cubicBezTo>
                    <a:pt x="1287" y="441"/>
                    <a:pt x="1168" y="500"/>
                    <a:pt x="1156" y="500"/>
                  </a:cubicBezTo>
                  <a:cubicBezTo>
                    <a:pt x="1120" y="500"/>
                    <a:pt x="1037" y="429"/>
                    <a:pt x="1013" y="417"/>
                  </a:cubicBezTo>
                  <a:cubicBezTo>
                    <a:pt x="965" y="393"/>
                    <a:pt x="918" y="357"/>
                    <a:pt x="870" y="334"/>
                  </a:cubicBezTo>
                  <a:cubicBezTo>
                    <a:pt x="858" y="322"/>
                    <a:pt x="763" y="250"/>
                    <a:pt x="739" y="250"/>
                  </a:cubicBezTo>
                  <a:cubicBezTo>
                    <a:pt x="703" y="250"/>
                    <a:pt x="608" y="310"/>
                    <a:pt x="584" y="322"/>
                  </a:cubicBezTo>
                  <a:lnTo>
                    <a:pt x="430" y="405"/>
                  </a:lnTo>
                  <a:lnTo>
                    <a:pt x="287" y="322"/>
                  </a:lnTo>
                  <a:cubicBezTo>
                    <a:pt x="239" y="322"/>
                    <a:pt x="191" y="393"/>
                    <a:pt x="132" y="393"/>
                  </a:cubicBezTo>
                  <a:cubicBezTo>
                    <a:pt x="132" y="393"/>
                    <a:pt x="1" y="322"/>
                    <a:pt x="1" y="310"/>
                  </a:cubicBezTo>
                  <a:cubicBezTo>
                    <a:pt x="1" y="286"/>
                    <a:pt x="144" y="262"/>
                    <a:pt x="156" y="2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6"/>
            <p:cNvSpPr/>
            <p:nvPr/>
          </p:nvSpPr>
          <p:spPr>
            <a:xfrm>
              <a:off x="5039600" y="2945725"/>
              <a:ext cx="14925" cy="10150"/>
            </a:xfrm>
            <a:custGeom>
              <a:avLst/>
              <a:gdLst/>
              <a:ahLst/>
              <a:cxnLst/>
              <a:rect l="l" t="t" r="r" b="b"/>
              <a:pathLst>
                <a:path w="597" h="406" extrusionOk="0">
                  <a:moveTo>
                    <a:pt x="275" y="406"/>
                  </a:moveTo>
                  <a:lnTo>
                    <a:pt x="144" y="322"/>
                  </a:lnTo>
                  <a:cubicBezTo>
                    <a:pt x="120" y="310"/>
                    <a:pt x="1" y="251"/>
                    <a:pt x="1" y="239"/>
                  </a:cubicBezTo>
                  <a:cubicBezTo>
                    <a:pt x="13" y="203"/>
                    <a:pt x="132" y="191"/>
                    <a:pt x="156" y="155"/>
                  </a:cubicBezTo>
                  <a:lnTo>
                    <a:pt x="310" y="84"/>
                  </a:lnTo>
                  <a:cubicBezTo>
                    <a:pt x="322" y="72"/>
                    <a:pt x="441" y="1"/>
                    <a:pt x="453" y="1"/>
                  </a:cubicBezTo>
                  <a:cubicBezTo>
                    <a:pt x="513" y="13"/>
                    <a:pt x="548" y="84"/>
                    <a:pt x="596" y="96"/>
                  </a:cubicBezTo>
                  <a:cubicBezTo>
                    <a:pt x="584" y="120"/>
                    <a:pt x="441" y="144"/>
                    <a:pt x="441" y="167"/>
                  </a:cubicBezTo>
                  <a:cubicBezTo>
                    <a:pt x="441" y="179"/>
                    <a:pt x="596" y="239"/>
                    <a:pt x="584" y="251"/>
                  </a:cubicBezTo>
                  <a:cubicBezTo>
                    <a:pt x="560" y="275"/>
                    <a:pt x="465" y="310"/>
                    <a:pt x="429" y="334"/>
                  </a:cubicBezTo>
                  <a:cubicBezTo>
                    <a:pt x="382" y="358"/>
                    <a:pt x="334" y="382"/>
                    <a:pt x="275" y="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6"/>
            <p:cNvSpPr/>
            <p:nvPr/>
          </p:nvSpPr>
          <p:spPr>
            <a:xfrm>
              <a:off x="5079200" y="2950800"/>
              <a:ext cx="25925" cy="10425"/>
            </a:xfrm>
            <a:custGeom>
              <a:avLst/>
              <a:gdLst/>
              <a:ahLst/>
              <a:cxnLst/>
              <a:rect l="l" t="t" r="r" b="b"/>
              <a:pathLst>
                <a:path w="1037" h="417" extrusionOk="0">
                  <a:moveTo>
                    <a:pt x="0" y="322"/>
                  </a:moveTo>
                  <a:lnTo>
                    <a:pt x="155" y="238"/>
                  </a:lnTo>
                  <a:cubicBezTo>
                    <a:pt x="203" y="214"/>
                    <a:pt x="250" y="191"/>
                    <a:pt x="310" y="167"/>
                  </a:cubicBezTo>
                  <a:cubicBezTo>
                    <a:pt x="357" y="143"/>
                    <a:pt x="405" y="119"/>
                    <a:pt x="453" y="83"/>
                  </a:cubicBezTo>
                  <a:cubicBezTo>
                    <a:pt x="500" y="72"/>
                    <a:pt x="560" y="24"/>
                    <a:pt x="607" y="12"/>
                  </a:cubicBezTo>
                  <a:cubicBezTo>
                    <a:pt x="643" y="0"/>
                    <a:pt x="715" y="95"/>
                    <a:pt x="750" y="95"/>
                  </a:cubicBezTo>
                  <a:cubicBezTo>
                    <a:pt x="786" y="95"/>
                    <a:pt x="869" y="12"/>
                    <a:pt x="905" y="24"/>
                  </a:cubicBezTo>
                  <a:cubicBezTo>
                    <a:pt x="965" y="24"/>
                    <a:pt x="988" y="95"/>
                    <a:pt x="1036" y="107"/>
                  </a:cubicBezTo>
                  <a:cubicBezTo>
                    <a:pt x="988" y="131"/>
                    <a:pt x="941" y="155"/>
                    <a:pt x="893" y="179"/>
                  </a:cubicBezTo>
                  <a:cubicBezTo>
                    <a:pt x="834" y="203"/>
                    <a:pt x="786" y="238"/>
                    <a:pt x="738" y="262"/>
                  </a:cubicBezTo>
                  <a:cubicBezTo>
                    <a:pt x="679" y="286"/>
                    <a:pt x="631" y="310"/>
                    <a:pt x="584" y="333"/>
                  </a:cubicBezTo>
                  <a:cubicBezTo>
                    <a:pt x="548" y="357"/>
                    <a:pt x="477" y="405"/>
                    <a:pt x="429" y="417"/>
                  </a:cubicBezTo>
                  <a:cubicBezTo>
                    <a:pt x="405" y="417"/>
                    <a:pt x="322" y="322"/>
                    <a:pt x="286" y="322"/>
                  </a:cubicBezTo>
                  <a:cubicBezTo>
                    <a:pt x="250" y="322"/>
                    <a:pt x="179" y="405"/>
                    <a:pt x="143" y="405"/>
                  </a:cubicBezTo>
                  <a:cubicBezTo>
                    <a:pt x="84" y="393"/>
                    <a:pt x="60" y="333"/>
                    <a:pt x="0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5100325" y="2957625"/>
              <a:ext cx="18475" cy="11950"/>
            </a:xfrm>
            <a:custGeom>
              <a:avLst/>
              <a:gdLst/>
              <a:ahLst/>
              <a:cxnLst/>
              <a:rect l="l" t="t" r="r" b="b"/>
              <a:pathLst>
                <a:path w="739" h="478" extrusionOk="0">
                  <a:moveTo>
                    <a:pt x="143" y="477"/>
                  </a:moveTo>
                  <a:cubicBezTo>
                    <a:pt x="132" y="453"/>
                    <a:pt x="1" y="418"/>
                    <a:pt x="1" y="394"/>
                  </a:cubicBezTo>
                  <a:cubicBezTo>
                    <a:pt x="1" y="370"/>
                    <a:pt x="143" y="346"/>
                    <a:pt x="155" y="311"/>
                  </a:cubicBezTo>
                  <a:cubicBezTo>
                    <a:pt x="167" y="287"/>
                    <a:pt x="310" y="263"/>
                    <a:pt x="310" y="239"/>
                  </a:cubicBezTo>
                  <a:cubicBezTo>
                    <a:pt x="310" y="227"/>
                    <a:pt x="155" y="168"/>
                    <a:pt x="167" y="156"/>
                  </a:cubicBezTo>
                  <a:cubicBezTo>
                    <a:pt x="191" y="132"/>
                    <a:pt x="286" y="96"/>
                    <a:pt x="322" y="72"/>
                  </a:cubicBezTo>
                  <a:lnTo>
                    <a:pt x="477" y="1"/>
                  </a:lnTo>
                  <a:cubicBezTo>
                    <a:pt x="477" y="25"/>
                    <a:pt x="620" y="60"/>
                    <a:pt x="608" y="84"/>
                  </a:cubicBezTo>
                  <a:cubicBezTo>
                    <a:pt x="608" y="96"/>
                    <a:pt x="453" y="144"/>
                    <a:pt x="465" y="156"/>
                  </a:cubicBezTo>
                  <a:cubicBezTo>
                    <a:pt x="477" y="191"/>
                    <a:pt x="560" y="227"/>
                    <a:pt x="596" y="251"/>
                  </a:cubicBezTo>
                  <a:cubicBezTo>
                    <a:pt x="608" y="251"/>
                    <a:pt x="739" y="322"/>
                    <a:pt x="739" y="334"/>
                  </a:cubicBezTo>
                  <a:cubicBezTo>
                    <a:pt x="739" y="334"/>
                    <a:pt x="596" y="406"/>
                    <a:pt x="584" y="406"/>
                  </a:cubicBezTo>
                  <a:cubicBezTo>
                    <a:pt x="560" y="406"/>
                    <a:pt x="477" y="322"/>
                    <a:pt x="441" y="322"/>
                  </a:cubicBezTo>
                  <a:cubicBezTo>
                    <a:pt x="405" y="334"/>
                    <a:pt x="334" y="382"/>
                    <a:pt x="298" y="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5156875" y="2938000"/>
              <a:ext cx="11350" cy="8050"/>
            </a:xfrm>
            <a:custGeom>
              <a:avLst/>
              <a:gdLst/>
              <a:ahLst/>
              <a:cxnLst/>
              <a:rect l="l" t="t" r="r" b="b"/>
              <a:pathLst>
                <a:path w="454" h="322" extrusionOk="0">
                  <a:moveTo>
                    <a:pt x="156" y="72"/>
                  </a:moveTo>
                  <a:cubicBezTo>
                    <a:pt x="203" y="72"/>
                    <a:pt x="263" y="0"/>
                    <a:pt x="310" y="0"/>
                  </a:cubicBezTo>
                  <a:cubicBezTo>
                    <a:pt x="322" y="0"/>
                    <a:pt x="429" y="72"/>
                    <a:pt x="441" y="83"/>
                  </a:cubicBezTo>
                  <a:cubicBezTo>
                    <a:pt x="453" y="95"/>
                    <a:pt x="298" y="143"/>
                    <a:pt x="298" y="155"/>
                  </a:cubicBezTo>
                  <a:cubicBezTo>
                    <a:pt x="287" y="191"/>
                    <a:pt x="429" y="214"/>
                    <a:pt x="429" y="238"/>
                  </a:cubicBezTo>
                  <a:cubicBezTo>
                    <a:pt x="382" y="250"/>
                    <a:pt x="322" y="322"/>
                    <a:pt x="275" y="322"/>
                  </a:cubicBezTo>
                  <a:cubicBezTo>
                    <a:pt x="251" y="322"/>
                    <a:pt x="156" y="250"/>
                    <a:pt x="144" y="238"/>
                  </a:cubicBezTo>
                  <a:cubicBezTo>
                    <a:pt x="120" y="226"/>
                    <a:pt x="1" y="167"/>
                    <a:pt x="1" y="155"/>
                  </a:cubicBezTo>
                  <a:cubicBezTo>
                    <a:pt x="1" y="119"/>
                    <a:pt x="144" y="107"/>
                    <a:pt x="156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2888450" y="2929050"/>
              <a:ext cx="2211900" cy="58675"/>
            </a:xfrm>
            <a:custGeom>
              <a:avLst/>
              <a:gdLst/>
              <a:ahLst/>
              <a:cxnLst/>
              <a:rect l="l" t="t" r="r" b="b"/>
              <a:pathLst>
                <a:path w="88476" h="2347" extrusionOk="0">
                  <a:moveTo>
                    <a:pt x="1631" y="1192"/>
                  </a:moveTo>
                  <a:cubicBezTo>
                    <a:pt x="1643" y="1156"/>
                    <a:pt x="1786" y="1132"/>
                    <a:pt x="1786" y="1108"/>
                  </a:cubicBezTo>
                  <a:cubicBezTo>
                    <a:pt x="1786" y="1084"/>
                    <a:pt x="1643" y="1049"/>
                    <a:pt x="1643" y="1025"/>
                  </a:cubicBezTo>
                  <a:cubicBezTo>
                    <a:pt x="1655" y="1013"/>
                    <a:pt x="1810" y="965"/>
                    <a:pt x="1798" y="953"/>
                  </a:cubicBezTo>
                  <a:cubicBezTo>
                    <a:pt x="1786" y="918"/>
                    <a:pt x="1691" y="882"/>
                    <a:pt x="1667" y="870"/>
                  </a:cubicBezTo>
                  <a:cubicBezTo>
                    <a:pt x="1655" y="858"/>
                    <a:pt x="1524" y="787"/>
                    <a:pt x="1524" y="775"/>
                  </a:cubicBezTo>
                  <a:cubicBezTo>
                    <a:pt x="1524" y="775"/>
                    <a:pt x="1667" y="703"/>
                    <a:pt x="1679" y="703"/>
                  </a:cubicBezTo>
                  <a:cubicBezTo>
                    <a:pt x="1727" y="703"/>
                    <a:pt x="1762" y="787"/>
                    <a:pt x="1810" y="787"/>
                  </a:cubicBezTo>
                  <a:cubicBezTo>
                    <a:pt x="1870" y="787"/>
                    <a:pt x="1917" y="703"/>
                    <a:pt x="1965" y="715"/>
                  </a:cubicBezTo>
                  <a:cubicBezTo>
                    <a:pt x="1989" y="715"/>
                    <a:pt x="2096" y="799"/>
                    <a:pt x="2108" y="799"/>
                  </a:cubicBezTo>
                  <a:cubicBezTo>
                    <a:pt x="2131" y="787"/>
                    <a:pt x="2262" y="727"/>
                    <a:pt x="2262" y="715"/>
                  </a:cubicBezTo>
                  <a:cubicBezTo>
                    <a:pt x="2262" y="692"/>
                    <a:pt x="2131" y="656"/>
                    <a:pt x="2120" y="632"/>
                  </a:cubicBezTo>
                  <a:cubicBezTo>
                    <a:pt x="2120" y="608"/>
                    <a:pt x="1977" y="572"/>
                    <a:pt x="1977" y="549"/>
                  </a:cubicBezTo>
                  <a:cubicBezTo>
                    <a:pt x="1989" y="525"/>
                    <a:pt x="2131" y="501"/>
                    <a:pt x="2131" y="477"/>
                  </a:cubicBezTo>
                  <a:cubicBezTo>
                    <a:pt x="2143" y="441"/>
                    <a:pt x="1989" y="418"/>
                    <a:pt x="2001" y="382"/>
                  </a:cubicBezTo>
                  <a:cubicBezTo>
                    <a:pt x="2001" y="370"/>
                    <a:pt x="2131" y="322"/>
                    <a:pt x="2143" y="311"/>
                  </a:cubicBezTo>
                  <a:cubicBezTo>
                    <a:pt x="2203" y="287"/>
                    <a:pt x="2251" y="263"/>
                    <a:pt x="2298" y="227"/>
                  </a:cubicBezTo>
                  <a:cubicBezTo>
                    <a:pt x="2346" y="239"/>
                    <a:pt x="2393" y="311"/>
                    <a:pt x="2441" y="322"/>
                  </a:cubicBezTo>
                  <a:cubicBezTo>
                    <a:pt x="2465" y="322"/>
                    <a:pt x="2584" y="239"/>
                    <a:pt x="2596" y="239"/>
                  </a:cubicBezTo>
                  <a:cubicBezTo>
                    <a:pt x="2608" y="251"/>
                    <a:pt x="2739" y="311"/>
                    <a:pt x="2739" y="322"/>
                  </a:cubicBezTo>
                  <a:cubicBezTo>
                    <a:pt x="2727" y="322"/>
                    <a:pt x="2691" y="346"/>
                    <a:pt x="2655" y="370"/>
                  </a:cubicBezTo>
                  <a:cubicBezTo>
                    <a:pt x="2620" y="382"/>
                    <a:pt x="2584" y="406"/>
                    <a:pt x="2584" y="406"/>
                  </a:cubicBezTo>
                  <a:cubicBezTo>
                    <a:pt x="2608" y="418"/>
                    <a:pt x="2691" y="489"/>
                    <a:pt x="2715" y="489"/>
                  </a:cubicBezTo>
                  <a:cubicBezTo>
                    <a:pt x="2763" y="489"/>
                    <a:pt x="2834" y="406"/>
                    <a:pt x="2870" y="406"/>
                  </a:cubicBezTo>
                  <a:cubicBezTo>
                    <a:pt x="2929" y="418"/>
                    <a:pt x="2953" y="477"/>
                    <a:pt x="3013" y="489"/>
                  </a:cubicBezTo>
                  <a:lnTo>
                    <a:pt x="3167" y="418"/>
                  </a:lnTo>
                  <a:cubicBezTo>
                    <a:pt x="3203" y="394"/>
                    <a:pt x="3286" y="370"/>
                    <a:pt x="3322" y="346"/>
                  </a:cubicBezTo>
                  <a:cubicBezTo>
                    <a:pt x="3334" y="322"/>
                    <a:pt x="3465" y="287"/>
                    <a:pt x="3465" y="263"/>
                  </a:cubicBezTo>
                  <a:cubicBezTo>
                    <a:pt x="3465" y="251"/>
                    <a:pt x="3322" y="180"/>
                    <a:pt x="3334" y="180"/>
                  </a:cubicBezTo>
                  <a:cubicBezTo>
                    <a:pt x="3358" y="168"/>
                    <a:pt x="3453" y="96"/>
                    <a:pt x="3489" y="96"/>
                  </a:cubicBezTo>
                  <a:cubicBezTo>
                    <a:pt x="3525" y="108"/>
                    <a:pt x="3584" y="191"/>
                    <a:pt x="3620" y="191"/>
                  </a:cubicBezTo>
                  <a:cubicBezTo>
                    <a:pt x="3655" y="180"/>
                    <a:pt x="3751" y="108"/>
                    <a:pt x="3775" y="108"/>
                  </a:cubicBezTo>
                  <a:cubicBezTo>
                    <a:pt x="3822" y="120"/>
                    <a:pt x="3882" y="180"/>
                    <a:pt x="3917" y="191"/>
                  </a:cubicBezTo>
                  <a:cubicBezTo>
                    <a:pt x="3929" y="203"/>
                    <a:pt x="4036" y="275"/>
                    <a:pt x="4048" y="275"/>
                  </a:cubicBezTo>
                  <a:cubicBezTo>
                    <a:pt x="4060" y="275"/>
                    <a:pt x="4203" y="203"/>
                    <a:pt x="4203" y="203"/>
                  </a:cubicBezTo>
                  <a:cubicBezTo>
                    <a:pt x="4203" y="191"/>
                    <a:pt x="4072" y="120"/>
                    <a:pt x="4072" y="120"/>
                  </a:cubicBezTo>
                  <a:cubicBezTo>
                    <a:pt x="4120" y="120"/>
                    <a:pt x="4167" y="37"/>
                    <a:pt x="4215" y="37"/>
                  </a:cubicBezTo>
                  <a:cubicBezTo>
                    <a:pt x="4263" y="37"/>
                    <a:pt x="4310" y="120"/>
                    <a:pt x="4358" y="120"/>
                  </a:cubicBezTo>
                  <a:cubicBezTo>
                    <a:pt x="4406" y="132"/>
                    <a:pt x="4465" y="49"/>
                    <a:pt x="4513" y="49"/>
                  </a:cubicBezTo>
                  <a:cubicBezTo>
                    <a:pt x="4560" y="49"/>
                    <a:pt x="4608" y="120"/>
                    <a:pt x="4656" y="132"/>
                  </a:cubicBezTo>
                  <a:cubicBezTo>
                    <a:pt x="4691" y="144"/>
                    <a:pt x="4739" y="215"/>
                    <a:pt x="4787" y="215"/>
                  </a:cubicBezTo>
                  <a:cubicBezTo>
                    <a:pt x="4822" y="215"/>
                    <a:pt x="4918" y="132"/>
                    <a:pt x="4941" y="144"/>
                  </a:cubicBezTo>
                  <a:cubicBezTo>
                    <a:pt x="4989" y="156"/>
                    <a:pt x="5049" y="203"/>
                    <a:pt x="5084" y="227"/>
                  </a:cubicBezTo>
                  <a:cubicBezTo>
                    <a:pt x="5096" y="239"/>
                    <a:pt x="5203" y="311"/>
                    <a:pt x="5215" y="311"/>
                  </a:cubicBezTo>
                  <a:cubicBezTo>
                    <a:pt x="5227" y="311"/>
                    <a:pt x="5370" y="239"/>
                    <a:pt x="5370" y="227"/>
                  </a:cubicBezTo>
                  <a:cubicBezTo>
                    <a:pt x="5370" y="227"/>
                    <a:pt x="5227" y="144"/>
                    <a:pt x="5239" y="144"/>
                  </a:cubicBezTo>
                  <a:cubicBezTo>
                    <a:pt x="5263" y="132"/>
                    <a:pt x="5358" y="72"/>
                    <a:pt x="5382" y="72"/>
                  </a:cubicBezTo>
                  <a:cubicBezTo>
                    <a:pt x="5418" y="72"/>
                    <a:pt x="5501" y="144"/>
                    <a:pt x="5525" y="156"/>
                  </a:cubicBezTo>
                  <a:cubicBezTo>
                    <a:pt x="5537" y="168"/>
                    <a:pt x="5656" y="239"/>
                    <a:pt x="5668" y="239"/>
                  </a:cubicBezTo>
                  <a:cubicBezTo>
                    <a:pt x="5680" y="239"/>
                    <a:pt x="5822" y="168"/>
                    <a:pt x="5822" y="168"/>
                  </a:cubicBezTo>
                  <a:cubicBezTo>
                    <a:pt x="5822" y="156"/>
                    <a:pt x="5691" y="84"/>
                    <a:pt x="5680" y="72"/>
                  </a:cubicBezTo>
                  <a:cubicBezTo>
                    <a:pt x="5727" y="84"/>
                    <a:pt x="5787" y="1"/>
                    <a:pt x="5834" y="1"/>
                  </a:cubicBezTo>
                  <a:cubicBezTo>
                    <a:pt x="5846" y="1"/>
                    <a:pt x="5977" y="84"/>
                    <a:pt x="5965" y="84"/>
                  </a:cubicBezTo>
                  <a:cubicBezTo>
                    <a:pt x="5965" y="84"/>
                    <a:pt x="5930" y="108"/>
                    <a:pt x="5894" y="132"/>
                  </a:cubicBezTo>
                  <a:cubicBezTo>
                    <a:pt x="5858" y="144"/>
                    <a:pt x="5822" y="168"/>
                    <a:pt x="5822" y="168"/>
                  </a:cubicBezTo>
                  <a:cubicBezTo>
                    <a:pt x="5858" y="168"/>
                    <a:pt x="5918" y="251"/>
                    <a:pt x="5953" y="251"/>
                  </a:cubicBezTo>
                  <a:cubicBezTo>
                    <a:pt x="5989" y="251"/>
                    <a:pt x="6084" y="180"/>
                    <a:pt x="6108" y="168"/>
                  </a:cubicBezTo>
                  <a:cubicBezTo>
                    <a:pt x="6144" y="156"/>
                    <a:pt x="6227" y="96"/>
                    <a:pt x="6263" y="96"/>
                  </a:cubicBezTo>
                  <a:cubicBezTo>
                    <a:pt x="6299" y="84"/>
                    <a:pt x="6358" y="180"/>
                    <a:pt x="6406" y="180"/>
                  </a:cubicBezTo>
                  <a:cubicBezTo>
                    <a:pt x="6442" y="180"/>
                    <a:pt x="6489" y="263"/>
                    <a:pt x="6537" y="263"/>
                  </a:cubicBezTo>
                  <a:cubicBezTo>
                    <a:pt x="6573" y="263"/>
                    <a:pt x="6668" y="191"/>
                    <a:pt x="6692" y="180"/>
                  </a:cubicBezTo>
                  <a:cubicBezTo>
                    <a:pt x="6727" y="168"/>
                    <a:pt x="6799" y="120"/>
                    <a:pt x="6846" y="108"/>
                  </a:cubicBezTo>
                  <a:cubicBezTo>
                    <a:pt x="6882" y="108"/>
                    <a:pt x="6954" y="191"/>
                    <a:pt x="6989" y="191"/>
                  </a:cubicBezTo>
                  <a:cubicBezTo>
                    <a:pt x="7013" y="191"/>
                    <a:pt x="7120" y="108"/>
                    <a:pt x="7144" y="120"/>
                  </a:cubicBezTo>
                  <a:cubicBezTo>
                    <a:pt x="7156" y="120"/>
                    <a:pt x="7275" y="191"/>
                    <a:pt x="7275" y="203"/>
                  </a:cubicBezTo>
                  <a:cubicBezTo>
                    <a:pt x="7275" y="227"/>
                    <a:pt x="7120" y="251"/>
                    <a:pt x="7120" y="275"/>
                  </a:cubicBezTo>
                  <a:cubicBezTo>
                    <a:pt x="7132" y="299"/>
                    <a:pt x="7239" y="334"/>
                    <a:pt x="7263" y="358"/>
                  </a:cubicBezTo>
                  <a:cubicBezTo>
                    <a:pt x="7299" y="394"/>
                    <a:pt x="7358" y="418"/>
                    <a:pt x="7406" y="441"/>
                  </a:cubicBezTo>
                  <a:lnTo>
                    <a:pt x="7537" y="537"/>
                  </a:lnTo>
                  <a:cubicBezTo>
                    <a:pt x="7549" y="501"/>
                    <a:pt x="7692" y="477"/>
                    <a:pt x="7692" y="453"/>
                  </a:cubicBezTo>
                  <a:cubicBezTo>
                    <a:pt x="7692" y="441"/>
                    <a:pt x="7573" y="382"/>
                    <a:pt x="7561" y="370"/>
                  </a:cubicBezTo>
                  <a:cubicBezTo>
                    <a:pt x="7537" y="358"/>
                    <a:pt x="7406" y="299"/>
                    <a:pt x="7418" y="287"/>
                  </a:cubicBezTo>
                  <a:cubicBezTo>
                    <a:pt x="7430" y="263"/>
                    <a:pt x="7537" y="227"/>
                    <a:pt x="7573" y="203"/>
                  </a:cubicBezTo>
                  <a:lnTo>
                    <a:pt x="7727" y="132"/>
                  </a:lnTo>
                  <a:cubicBezTo>
                    <a:pt x="7751" y="120"/>
                    <a:pt x="7846" y="60"/>
                    <a:pt x="7870" y="49"/>
                  </a:cubicBezTo>
                  <a:cubicBezTo>
                    <a:pt x="7882" y="49"/>
                    <a:pt x="8013" y="132"/>
                    <a:pt x="8013" y="144"/>
                  </a:cubicBezTo>
                  <a:cubicBezTo>
                    <a:pt x="8013" y="168"/>
                    <a:pt x="7870" y="191"/>
                    <a:pt x="7858" y="215"/>
                  </a:cubicBezTo>
                  <a:lnTo>
                    <a:pt x="8144" y="382"/>
                  </a:lnTo>
                  <a:cubicBezTo>
                    <a:pt x="8168" y="406"/>
                    <a:pt x="8263" y="441"/>
                    <a:pt x="8275" y="465"/>
                  </a:cubicBezTo>
                  <a:cubicBezTo>
                    <a:pt x="8287" y="489"/>
                    <a:pt x="8120" y="525"/>
                    <a:pt x="8120" y="549"/>
                  </a:cubicBezTo>
                  <a:cubicBezTo>
                    <a:pt x="8120" y="572"/>
                    <a:pt x="8263" y="608"/>
                    <a:pt x="8263" y="632"/>
                  </a:cubicBezTo>
                  <a:cubicBezTo>
                    <a:pt x="8263" y="656"/>
                    <a:pt x="8108" y="680"/>
                    <a:pt x="8108" y="703"/>
                  </a:cubicBezTo>
                  <a:cubicBezTo>
                    <a:pt x="8108" y="739"/>
                    <a:pt x="8239" y="763"/>
                    <a:pt x="8251" y="799"/>
                  </a:cubicBezTo>
                  <a:lnTo>
                    <a:pt x="8406" y="715"/>
                  </a:lnTo>
                  <a:cubicBezTo>
                    <a:pt x="8430" y="703"/>
                    <a:pt x="8549" y="656"/>
                    <a:pt x="8561" y="644"/>
                  </a:cubicBezTo>
                  <a:cubicBezTo>
                    <a:pt x="8561" y="620"/>
                    <a:pt x="8442" y="561"/>
                    <a:pt x="8418" y="549"/>
                  </a:cubicBezTo>
                  <a:cubicBezTo>
                    <a:pt x="8394" y="549"/>
                    <a:pt x="8275" y="477"/>
                    <a:pt x="8275" y="465"/>
                  </a:cubicBezTo>
                  <a:cubicBezTo>
                    <a:pt x="8287" y="453"/>
                    <a:pt x="8406" y="406"/>
                    <a:pt x="8430" y="394"/>
                  </a:cubicBezTo>
                  <a:cubicBezTo>
                    <a:pt x="8454" y="382"/>
                    <a:pt x="8585" y="334"/>
                    <a:pt x="8585" y="311"/>
                  </a:cubicBezTo>
                  <a:cubicBezTo>
                    <a:pt x="8585" y="311"/>
                    <a:pt x="8442" y="239"/>
                    <a:pt x="8442" y="227"/>
                  </a:cubicBezTo>
                  <a:cubicBezTo>
                    <a:pt x="8466" y="215"/>
                    <a:pt x="8573" y="156"/>
                    <a:pt x="8597" y="156"/>
                  </a:cubicBezTo>
                  <a:cubicBezTo>
                    <a:pt x="8632" y="156"/>
                    <a:pt x="8716" y="239"/>
                    <a:pt x="8739" y="239"/>
                  </a:cubicBezTo>
                  <a:cubicBezTo>
                    <a:pt x="8787" y="227"/>
                    <a:pt x="8847" y="180"/>
                    <a:pt x="8894" y="168"/>
                  </a:cubicBezTo>
                  <a:cubicBezTo>
                    <a:pt x="8930" y="144"/>
                    <a:pt x="8989" y="96"/>
                    <a:pt x="9037" y="84"/>
                  </a:cubicBezTo>
                  <a:cubicBezTo>
                    <a:pt x="9061" y="84"/>
                    <a:pt x="9156" y="168"/>
                    <a:pt x="9180" y="168"/>
                  </a:cubicBezTo>
                  <a:cubicBezTo>
                    <a:pt x="9204" y="168"/>
                    <a:pt x="9323" y="84"/>
                    <a:pt x="9335" y="96"/>
                  </a:cubicBezTo>
                  <a:cubicBezTo>
                    <a:pt x="9347" y="96"/>
                    <a:pt x="9478" y="168"/>
                    <a:pt x="9478" y="180"/>
                  </a:cubicBezTo>
                  <a:cubicBezTo>
                    <a:pt x="9478" y="180"/>
                    <a:pt x="9323" y="251"/>
                    <a:pt x="9323" y="251"/>
                  </a:cubicBezTo>
                  <a:cubicBezTo>
                    <a:pt x="9359" y="263"/>
                    <a:pt x="9418" y="334"/>
                    <a:pt x="9454" y="334"/>
                  </a:cubicBezTo>
                  <a:cubicBezTo>
                    <a:pt x="9501" y="346"/>
                    <a:pt x="9561" y="263"/>
                    <a:pt x="9609" y="263"/>
                  </a:cubicBezTo>
                  <a:cubicBezTo>
                    <a:pt x="9656" y="263"/>
                    <a:pt x="9704" y="346"/>
                    <a:pt x="9751" y="346"/>
                  </a:cubicBezTo>
                  <a:cubicBezTo>
                    <a:pt x="9799" y="346"/>
                    <a:pt x="9859" y="263"/>
                    <a:pt x="9906" y="275"/>
                  </a:cubicBezTo>
                  <a:cubicBezTo>
                    <a:pt x="9954" y="275"/>
                    <a:pt x="10002" y="358"/>
                    <a:pt x="10049" y="358"/>
                  </a:cubicBezTo>
                  <a:cubicBezTo>
                    <a:pt x="10049" y="358"/>
                    <a:pt x="10192" y="287"/>
                    <a:pt x="10192" y="275"/>
                  </a:cubicBezTo>
                  <a:cubicBezTo>
                    <a:pt x="10192" y="263"/>
                    <a:pt x="10049" y="203"/>
                    <a:pt x="10061" y="191"/>
                  </a:cubicBezTo>
                  <a:cubicBezTo>
                    <a:pt x="10073" y="180"/>
                    <a:pt x="10192" y="120"/>
                    <a:pt x="10216" y="120"/>
                  </a:cubicBezTo>
                  <a:cubicBezTo>
                    <a:pt x="10240" y="120"/>
                    <a:pt x="10323" y="203"/>
                    <a:pt x="10347" y="203"/>
                  </a:cubicBezTo>
                  <a:cubicBezTo>
                    <a:pt x="10394" y="191"/>
                    <a:pt x="10466" y="144"/>
                    <a:pt x="10502" y="120"/>
                  </a:cubicBezTo>
                  <a:cubicBezTo>
                    <a:pt x="10537" y="108"/>
                    <a:pt x="10621" y="49"/>
                    <a:pt x="10656" y="49"/>
                  </a:cubicBezTo>
                  <a:cubicBezTo>
                    <a:pt x="10692" y="37"/>
                    <a:pt x="10752" y="132"/>
                    <a:pt x="10799" y="132"/>
                  </a:cubicBezTo>
                  <a:cubicBezTo>
                    <a:pt x="10847" y="132"/>
                    <a:pt x="10894" y="49"/>
                    <a:pt x="10942" y="49"/>
                  </a:cubicBezTo>
                  <a:cubicBezTo>
                    <a:pt x="10990" y="60"/>
                    <a:pt x="11037" y="132"/>
                    <a:pt x="11085" y="144"/>
                  </a:cubicBezTo>
                  <a:cubicBezTo>
                    <a:pt x="11133" y="144"/>
                    <a:pt x="11192" y="60"/>
                    <a:pt x="11240" y="60"/>
                  </a:cubicBezTo>
                  <a:cubicBezTo>
                    <a:pt x="11287" y="60"/>
                    <a:pt x="11323" y="144"/>
                    <a:pt x="11383" y="144"/>
                  </a:cubicBezTo>
                  <a:cubicBezTo>
                    <a:pt x="11418" y="144"/>
                    <a:pt x="11490" y="60"/>
                    <a:pt x="11526" y="72"/>
                  </a:cubicBezTo>
                  <a:cubicBezTo>
                    <a:pt x="11585" y="72"/>
                    <a:pt x="11621" y="156"/>
                    <a:pt x="11668" y="156"/>
                  </a:cubicBezTo>
                  <a:cubicBezTo>
                    <a:pt x="11716" y="156"/>
                    <a:pt x="11764" y="239"/>
                    <a:pt x="11811" y="239"/>
                  </a:cubicBezTo>
                  <a:cubicBezTo>
                    <a:pt x="11835" y="239"/>
                    <a:pt x="11942" y="168"/>
                    <a:pt x="11966" y="156"/>
                  </a:cubicBezTo>
                  <a:cubicBezTo>
                    <a:pt x="12002" y="144"/>
                    <a:pt x="12073" y="84"/>
                    <a:pt x="12109" y="84"/>
                  </a:cubicBezTo>
                  <a:cubicBezTo>
                    <a:pt x="12145" y="84"/>
                    <a:pt x="12216" y="168"/>
                    <a:pt x="12252" y="168"/>
                  </a:cubicBezTo>
                  <a:cubicBezTo>
                    <a:pt x="12299" y="168"/>
                    <a:pt x="12359" y="96"/>
                    <a:pt x="12407" y="96"/>
                  </a:cubicBezTo>
                  <a:cubicBezTo>
                    <a:pt x="12454" y="84"/>
                    <a:pt x="12502" y="180"/>
                    <a:pt x="12549" y="180"/>
                  </a:cubicBezTo>
                  <a:cubicBezTo>
                    <a:pt x="12597" y="180"/>
                    <a:pt x="12645" y="96"/>
                    <a:pt x="12692" y="96"/>
                  </a:cubicBezTo>
                  <a:cubicBezTo>
                    <a:pt x="12752" y="96"/>
                    <a:pt x="12788" y="180"/>
                    <a:pt x="12835" y="180"/>
                  </a:cubicBezTo>
                  <a:cubicBezTo>
                    <a:pt x="12871" y="180"/>
                    <a:pt x="12954" y="96"/>
                    <a:pt x="12990" y="108"/>
                  </a:cubicBezTo>
                  <a:cubicBezTo>
                    <a:pt x="13002" y="108"/>
                    <a:pt x="13133" y="180"/>
                    <a:pt x="13133" y="191"/>
                  </a:cubicBezTo>
                  <a:cubicBezTo>
                    <a:pt x="13133" y="203"/>
                    <a:pt x="13002" y="251"/>
                    <a:pt x="12978" y="263"/>
                  </a:cubicBezTo>
                  <a:cubicBezTo>
                    <a:pt x="12966" y="275"/>
                    <a:pt x="12823" y="346"/>
                    <a:pt x="12823" y="346"/>
                  </a:cubicBezTo>
                  <a:cubicBezTo>
                    <a:pt x="12847" y="358"/>
                    <a:pt x="12942" y="430"/>
                    <a:pt x="12966" y="430"/>
                  </a:cubicBezTo>
                  <a:cubicBezTo>
                    <a:pt x="13002" y="430"/>
                    <a:pt x="13073" y="346"/>
                    <a:pt x="13121" y="358"/>
                  </a:cubicBezTo>
                  <a:cubicBezTo>
                    <a:pt x="13169" y="358"/>
                    <a:pt x="13204" y="430"/>
                    <a:pt x="13252" y="441"/>
                  </a:cubicBezTo>
                  <a:lnTo>
                    <a:pt x="13407" y="358"/>
                  </a:lnTo>
                  <a:cubicBezTo>
                    <a:pt x="13431" y="346"/>
                    <a:pt x="13561" y="299"/>
                    <a:pt x="13561" y="287"/>
                  </a:cubicBezTo>
                  <a:cubicBezTo>
                    <a:pt x="13561" y="275"/>
                    <a:pt x="13526" y="263"/>
                    <a:pt x="13490" y="239"/>
                  </a:cubicBezTo>
                  <a:cubicBezTo>
                    <a:pt x="13454" y="215"/>
                    <a:pt x="13419" y="203"/>
                    <a:pt x="13419" y="203"/>
                  </a:cubicBezTo>
                  <a:cubicBezTo>
                    <a:pt x="13466" y="191"/>
                    <a:pt x="13526" y="120"/>
                    <a:pt x="13573" y="120"/>
                  </a:cubicBezTo>
                  <a:cubicBezTo>
                    <a:pt x="13609" y="120"/>
                    <a:pt x="13669" y="215"/>
                    <a:pt x="13716" y="203"/>
                  </a:cubicBezTo>
                  <a:cubicBezTo>
                    <a:pt x="13740" y="203"/>
                    <a:pt x="13847" y="120"/>
                    <a:pt x="13871" y="132"/>
                  </a:cubicBezTo>
                  <a:cubicBezTo>
                    <a:pt x="13883" y="132"/>
                    <a:pt x="14002" y="203"/>
                    <a:pt x="14002" y="215"/>
                  </a:cubicBezTo>
                  <a:cubicBezTo>
                    <a:pt x="14002" y="239"/>
                    <a:pt x="13847" y="275"/>
                    <a:pt x="13847" y="287"/>
                  </a:cubicBezTo>
                  <a:cubicBezTo>
                    <a:pt x="13859" y="299"/>
                    <a:pt x="13978" y="382"/>
                    <a:pt x="13990" y="370"/>
                  </a:cubicBezTo>
                  <a:cubicBezTo>
                    <a:pt x="14026" y="370"/>
                    <a:pt x="14121" y="311"/>
                    <a:pt x="14145" y="299"/>
                  </a:cubicBezTo>
                  <a:lnTo>
                    <a:pt x="14300" y="227"/>
                  </a:lnTo>
                  <a:lnTo>
                    <a:pt x="14454" y="144"/>
                  </a:lnTo>
                  <a:cubicBezTo>
                    <a:pt x="14490" y="120"/>
                    <a:pt x="14550" y="84"/>
                    <a:pt x="14597" y="72"/>
                  </a:cubicBezTo>
                  <a:cubicBezTo>
                    <a:pt x="14621" y="60"/>
                    <a:pt x="14716" y="156"/>
                    <a:pt x="14740" y="156"/>
                  </a:cubicBezTo>
                  <a:cubicBezTo>
                    <a:pt x="14788" y="156"/>
                    <a:pt x="14847" y="72"/>
                    <a:pt x="14895" y="72"/>
                  </a:cubicBezTo>
                  <a:cubicBezTo>
                    <a:pt x="14943" y="84"/>
                    <a:pt x="14978" y="156"/>
                    <a:pt x="15038" y="156"/>
                  </a:cubicBezTo>
                  <a:cubicBezTo>
                    <a:pt x="15085" y="156"/>
                    <a:pt x="15133" y="84"/>
                    <a:pt x="15181" y="84"/>
                  </a:cubicBezTo>
                  <a:cubicBezTo>
                    <a:pt x="15240" y="84"/>
                    <a:pt x="15276" y="168"/>
                    <a:pt x="15324" y="168"/>
                  </a:cubicBezTo>
                  <a:cubicBezTo>
                    <a:pt x="15359" y="168"/>
                    <a:pt x="15455" y="84"/>
                    <a:pt x="15478" y="96"/>
                  </a:cubicBezTo>
                  <a:cubicBezTo>
                    <a:pt x="15490" y="96"/>
                    <a:pt x="15621" y="168"/>
                    <a:pt x="15621" y="180"/>
                  </a:cubicBezTo>
                  <a:cubicBezTo>
                    <a:pt x="15609" y="203"/>
                    <a:pt x="15455" y="227"/>
                    <a:pt x="15466" y="251"/>
                  </a:cubicBezTo>
                  <a:cubicBezTo>
                    <a:pt x="15466" y="263"/>
                    <a:pt x="15586" y="334"/>
                    <a:pt x="15597" y="334"/>
                  </a:cubicBezTo>
                  <a:cubicBezTo>
                    <a:pt x="15621" y="346"/>
                    <a:pt x="15728" y="263"/>
                    <a:pt x="15752" y="263"/>
                  </a:cubicBezTo>
                  <a:cubicBezTo>
                    <a:pt x="15788" y="263"/>
                    <a:pt x="15871" y="334"/>
                    <a:pt x="15895" y="346"/>
                  </a:cubicBezTo>
                  <a:cubicBezTo>
                    <a:pt x="15895" y="346"/>
                    <a:pt x="15931" y="322"/>
                    <a:pt x="15967" y="311"/>
                  </a:cubicBezTo>
                  <a:cubicBezTo>
                    <a:pt x="16014" y="287"/>
                    <a:pt x="16050" y="275"/>
                    <a:pt x="16050" y="263"/>
                  </a:cubicBezTo>
                  <a:cubicBezTo>
                    <a:pt x="16050" y="263"/>
                    <a:pt x="15919" y="180"/>
                    <a:pt x="15907" y="180"/>
                  </a:cubicBezTo>
                  <a:cubicBezTo>
                    <a:pt x="15859" y="180"/>
                    <a:pt x="15812" y="263"/>
                    <a:pt x="15752" y="263"/>
                  </a:cubicBezTo>
                  <a:cubicBezTo>
                    <a:pt x="15752" y="263"/>
                    <a:pt x="15621" y="180"/>
                    <a:pt x="15621" y="180"/>
                  </a:cubicBezTo>
                  <a:cubicBezTo>
                    <a:pt x="15621" y="156"/>
                    <a:pt x="15752" y="108"/>
                    <a:pt x="15764" y="96"/>
                  </a:cubicBezTo>
                  <a:cubicBezTo>
                    <a:pt x="15788" y="84"/>
                    <a:pt x="15895" y="25"/>
                    <a:pt x="15919" y="25"/>
                  </a:cubicBezTo>
                  <a:cubicBezTo>
                    <a:pt x="15955" y="25"/>
                    <a:pt x="16026" y="108"/>
                    <a:pt x="16062" y="108"/>
                  </a:cubicBezTo>
                  <a:cubicBezTo>
                    <a:pt x="16098" y="96"/>
                    <a:pt x="16169" y="191"/>
                    <a:pt x="16205" y="191"/>
                  </a:cubicBezTo>
                  <a:cubicBezTo>
                    <a:pt x="16228" y="191"/>
                    <a:pt x="16336" y="120"/>
                    <a:pt x="16348" y="108"/>
                  </a:cubicBezTo>
                  <a:cubicBezTo>
                    <a:pt x="16395" y="96"/>
                    <a:pt x="16467" y="37"/>
                    <a:pt x="16502" y="37"/>
                  </a:cubicBezTo>
                  <a:cubicBezTo>
                    <a:pt x="16538" y="37"/>
                    <a:pt x="16609" y="120"/>
                    <a:pt x="16645" y="120"/>
                  </a:cubicBezTo>
                  <a:cubicBezTo>
                    <a:pt x="16681" y="120"/>
                    <a:pt x="16764" y="37"/>
                    <a:pt x="16800" y="49"/>
                  </a:cubicBezTo>
                  <a:cubicBezTo>
                    <a:pt x="16836" y="49"/>
                    <a:pt x="16907" y="108"/>
                    <a:pt x="16931" y="132"/>
                  </a:cubicBezTo>
                  <a:cubicBezTo>
                    <a:pt x="16955" y="144"/>
                    <a:pt x="17050" y="215"/>
                    <a:pt x="17074" y="215"/>
                  </a:cubicBezTo>
                  <a:cubicBezTo>
                    <a:pt x="17121" y="215"/>
                    <a:pt x="17169" y="299"/>
                    <a:pt x="17217" y="299"/>
                  </a:cubicBezTo>
                  <a:cubicBezTo>
                    <a:pt x="17229" y="299"/>
                    <a:pt x="17371" y="227"/>
                    <a:pt x="17371" y="215"/>
                  </a:cubicBezTo>
                  <a:cubicBezTo>
                    <a:pt x="17371" y="215"/>
                    <a:pt x="17336" y="191"/>
                    <a:pt x="17300" y="180"/>
                  </a:cubicBezTo>
                  <a:cubicBezTo>
                    <a:pt x="17264" y="156"/>
                    <a:pt x="17229" y="132"/>
                    <a:pt x="17229" y="132"/>
                  </a:cubicBezTo>
                  <a:cubicBezTo>
                    <a:pt x="17264" y="132"/>
                    <a:pt x="17336" y="60"/>
                    <a:pt x="17383" y="60"/>
                  </a:cubicBezTo>
                  <a:cubicBezTo>
                    <a:pt x="17419" y="60"/>
                    <a:pt x="17479" y="144"/>
                    <a:pt x="17526" y="144"/>
                  </a:cubicBezTo>
                  <a:cubicBezTo>
                    <a:pt x="17574" y="144"/>
                    <a:pt x="17622" y="72"/>
                    <a:pt x="17669" y="72"/>
                  </a:cubicBezTo>
                  <a:cubicBezTo>
                    <a:pt x="17717" y="60"/>
                    <a:pt x="17764" y="156"/>
                    <a:pt x="17812" y="156"/>
                  </a:cubicBezTo>
                  <a:cubicBezTo>
                    <a:pt x="17860" y="156"/>
                    <a:pt x="17919" y="72"/>
                    <a:pt x="17967" y="72"/>
                  </a:cubicBezTo>
                  <a:cubicBezTo>
                    <a:pt x="18014" y="72"/>
                    <a:pt x="18062" y="156"/>
                    <a:pt x="18110" y="156"/>
                  </a:cubicBezTo>
                  <a:cubicBezTo>
                    <a:pt x="18145" y="156"/>
                    <a:pt x="18217" y="72"/>
                    <a:pt x="18253" y="84"/>
                  </a:cubicBezTo>
                  <a:cubicBezTo>
                    <a:pt x="18288" y="84"/>
                    <a:pt x="18372" y="168"/>
                    <a:pt x="18395" y="168"/>
                  </a:cubicBezTo>
                  <a:cubicBezTo>
                    <a:pt x="18443" y="156"/>
                    <a:pt x="18514" y="108"/>
                    <a:pt x="18550" y="84"/>
                  </a:cubicBezTo>
                  <a:lnTo>
                    <a:pt x="18705" y="13"/>
                  </a:lnTo>
                  <a:lnTo>
                    <a:pt x="18979" y="180"/>
                  </a:lnTo>
                  <a:lnTo>
                    <a:pt x="18824" y="263"/>
                  </a:lnTo>
                  <a:cubicBezTo>
                    <a:pt x="18800" y="275"/>
                    <a:pt x="18681" y="322"/>
                    <a:pt x="18669" y="334"/>
                  </a:cubicBezTo>
                  <a:cubicBezTo>
                    <a:pt x="18669" y="346"/>
                    <a:pt x="18800" y="418"/>
                    <a:pt x="18812" y="418"/>
                  </a:cubicBezTo>
                  <a:cubicBezTo>
                    <a:pt x="18860" y="430"/>
                    <a:pt x="18919" y="346"/>
                    <a:pt x="18967" y="346"/>
                  </a:cubicBezTo>
                  <a:cubicBezTo>
                    <a:pt x="18991" y="346"/>
                    <a:pt x="19086" y="418"/>
                    <a:pt x="19110" y="430"/>
                  </a:cubicBezTo>
                  <a:cubicBezTo>
                    <a:pt x="19157" y="453"/>
                    <a:pt x="19193" y="489"/>
                    <a:pt x="19241" y="513"/>
                  </a:cubicBezTo>
                  <a:cubicBezTo>
                    <a:pt x="19253" y="489"/>
                    <a:pt x="19396" y="465"/>
                    <a:pt x="19396" y="441"/>
                  </a:cubicBezTo>
                  <a:cubicBezTo>
                    <a:pt x="19396" y="406"/>
                    <a:pt x="19265" y="382"/>
                    <a:pt x="19253" y="346"/>
                  </a:cubicBezTo>
                  <a:cubicBezTo>
                    <a:pt x="19265" y="322"/>
                    <a:pt x="19407" y="299"/>
                    <a:pt x="19407" y="275"/>
                  </a:cubicBezTo>
                  <a:cubicBezTo>
                    <a:pt x="19407" y="275"/>
                    <a:pt x="19372" y="251"/>
                    <a:pt x="19348" y="227"/>
                  </a:cubicBezTo>
                  <a:cubicBezTo>
                    <a:pt x="19312" y="203"/>
                    <a:pt x="19276" y="191"/>
                    <a:pt x="19276" y="191"/>
                  </a:cubicBezTo>
                  <a:cubicBezTo>
                    <a:pt x="19312" y="180"/>
                    <a:pt x="19384" y="108"/>
                    <a:pt x="19419" y="108"/>
                  </a:cubicBezTo>
                  <a:cubicBezTo>
                    <a:pt x="19467" y="108"/>
                    <a:pt x="19527" y="203"/>
                    <a:pt x="19562" y="191"/>
                  </a:cubicBezTo>
                  <a:cubicBezTo>
                    <a:pt x="19586" y="191"/>
                    <a:pt x="19705" y="120"/>
                    <a:pt x="19717" y="120"/>
                  </a:cubicBezTo>
                  <a:cubicBezTo>
                    <a:pt x="19729" y="132"/>
                    <a:pt x="19860" y="191"/>
                    <a:pt x="19860" y="203"/>
                  </a:cubicBezTo>
                  <a:cubicBezTo>
                    <a:pt x="19848" y="227"/>
                    <a:pt x="19693" y="263"/>
                    <a:pt x="19705" y="287"/>
                  </a:cubicBezTo>
                  <a:cubicBezTo>
                    <a:pt x="19705" y="287"/>
                    <a:pt x="19836" y="370"/>
                    <a:pt x="19836" y="370"/>
                  </a:cubicBezTo>
                  <a:cubicBezTo>
                    <a:pt x="19884" y="358"/>
                    <a:pt x="19967" y="311"/>
                    <a:pt x="19991" y="287"/>
                  </a:cubicBezTo>
                  <a:lnTo>
                    <a:pt x="20146" y="215"/>
                  </a:lnTo>
                  <a:lnTo>
                    <a:pt x="20300" y="132"/>
                  </a:lnTo>
                  <a:cubicBezTo>
                    <a:pt x="20324" y="120"/>
                    <a:pt x="20419" y="60"/>
                    <a:pt x="20455" y="60"/>
                  </a:cubicBezTo>
                  <a:cubicBezTo>
                    <a:pt x="20503" y="60"/>
                    <a:pt x="20550" y="144"/>
                    <a:pt x="20586" y="144"/>
                  </a:cubicBezTo>
                  <a:cubicBezTo>
                    <a:pt x="20610" y="144"/>
                    <a:pt x="20729" y="60"/>
                    <a:pt x="20741" y="60"/>
                  </a:cubicBezTo>
                  <a:cubicBezTo>
                    <a:pt x="20765" y="72"/>
                    <a:pt x="20884" y="144"/>
                    <a:pt x="20884" y="156"/>
                  </a:cubicBezTo>
                  <a:cubicBezTo>
                    <a:pt x="20884" y="156"/>
                    <a:pt x="20848" y="168"/>
                    <a:pt x="20800" y="191"/>
                  </a:cubicBezTo>
                  <a:cubicBezTo>
                    <a:pt x="20765" y="215"/>
                    <a:pt x="20729" y="227"/>
                    <a:pt x="20729" y="227"/>
                  </a:cubicBezTo>
                  <a:cubicBezTo>
                    <a:pt x="20765" y="239"/>
                    <a:pt x="20836" y="311"/>
                    <a:pt x="20872" y="311"/>
                  </a:cubicBezTo>
                  <a:cubicBezTo>
                    <a:pt x="20908" y="311"/>
                    <a:pt x="20979" y="227"/>
                    <a:pt x="21027" y="239"/>
                  </a:cubicBezTo>
                  <a:cubicBezTo>
                    <a:pt x="21062" y="239"/>
                    <a:pt x="21122" y="322"/>
                    <a:pt x="21158" y="322"/>
                  </a:cubicBezTo>
                  <a:cubicBezTo>
                    <a:pt x="21170" y="322"/>
                    <a:pt x="21312" y="251"/>
                    <a:pt x="21312" y="239"/>
                  </a:cubicBezTo>
                  <a:cubicBezTo>
                    <a:pt x="21312" y="227"/>
                    <a:pt x="21170" y="168"/>
                    <a:pt x="21170" y="156"/>
                  </a:cubicBezTo>
                  <a:cubicBezTo>
                    <a:pt x="21181" y="144"/>
                    <a:pt x="21312" y="84"/>
                    <a:pt x="21324" y="84"/>
                  </a:cubicBezTo>
                  <a:cubicBezTo>
                    <a:pt x="21360" y="84"/>
                    <a:pt x="21443" y="168"/>
                    <a:pt x="21467" y="168"/>
                  </a:cubicBezTo>
                  <a:cubicBezTo>
                    <a:pt x="21515" y="156"/>
                    <a:pt x="21586" y="108"/>
                    <a:pt x="21622" y="84"/>
                  </a:cubicBezTo>
                  <a:cubicBezTo>
                    <a:pt x="21646" y="72"/>
                    <a:pt x="21729" y="13"/>
                    <a:pt x="21777" y="13"/>
                  </a:cubicBezTo>
                  <a:cubicBezTo>
                    <a:pt x="21789" y="13"/>
                    <a:pt x="21896" y="84"/>
                    <a:pt x="21908" y="96"/>
                  </a:cubicBezTo>
                  <a:cubicBezTo>
                    <a:pt x="21932" y="108"/>
                    <a:pt x="22027" y="180"/>
                    <a:pt x="22051" y="180"/>
                  </a:cubicBezTo>
                  <a:cubicBezTo>
                    <a:pt x="22074" y="180"/>
                    <a:pt x="22182" y="120"/>
                    <a:pt x="22205" y="108"/>
                  </a:cubicBezTo>
                  <a:cubicBezTo>
                    <a:pt x="22229" y="96"/>
                    <a:pt x="22324" y="25"/>
                    <a:pt x="22360" y="25"/>
                  </a:cubicBezTo>
                  <a:cubicBezTo>
                    <a:pt x="22396" y="25"/>
                    <a:pt x="22455" y="108"/>
                    <a:pt x="22491" y="108"/>
                  </a:cubicBezTo>
                  <a:cubicBezTo>
                    <a:pt x="22539" y="108"/>
                    <a:pt x="22598" y="37"/>
                    <a:pt x="22646" y="37"/>
                  </a:cubicBezTo>
                  <a:cubicBezTo>
                    <a:pt x="22694" y="37"/>
                    <a:pt x="22741" y="120"/>
                    <a:pt x="22789" y="120"/>
                  </a:cubicBezTo>
                  <a:cubicBezTo>
                    <a:pt x="22836" y="120"/>
                    <a:pt x="22896" y="37"/>
                    <a:pt x="22944" y="37"/>
                  </a:cubicBezTo>
                  <a:cubicBezTo>
                    <a:pt x="22991" y="49"/>
                    <a:pt x="23027" y="120"/>
                    <a:pt x="23075" y="132"/>
                  </a:cubicBezTo>
                  <a:cubicBezTo>
                    <a:pt x="23134" y="132"/>
                    <a:pt x="23182" y="49"/>
                    <a:pt x="23229" y="49"/>
                  </a:cubicBezTo>
                  <a:cubicBezTo>
                    <a:pt x="23277" y="49"/>
                    <a:pt x="23325" y="132"/>
                    <a:pt x="23372" y="132"/>
                  </a:cubicBezTo>
                  <a:cubicBezTo>
                    <a:pt x="23420" y="132"/>
                    <a:pt x="23479" y="60"/>
                    <a:pt x="23527" y="60"/>
                  </a:cubicBezTo>
                  <a:cubicBezTo>
                    <a:pt x="23575" y="60"/>
                    <a:pt x="23610" y="144"/>
                    <a:pt x="23658" y="144"/>
                  </a:cubicBezTo>
                  <a:cubicBezTo>
                    <a:pt x="23718" y="144"/>
                    <a:pt x="23765" y="60"/>
                    <a:pt x="23813" y="60"/>
                  </a:cubicBezTo>
                  <a:cubicBezTo>
                    <a:pt x="23860" y="60"/>
                    <a:pt x="23908" y="144"/>
                    <a:pt x="23956" y="144"/>
                  </a:cubicBezTo>
                  <a:cubicBezTo>
                    <a:pt x="24003" y="156"/>
                    <a:pt x="24063" y="72"/>
                    <a:pt x="24110" y="72"/>
                  </a:cubicBezTo>
                  <a:cubicBezTo>
                    <a:pt x="24158" y="72"/>
                    <a:pt x="24194" y="156"/>
                    <a:pt x="24253" y="156"/>
                  </a:cubicBezTo>
                  <a:cubicBezTo>
                    <a:pt x="24301" y="156"/>
                    <a:pt x="24349" y="84"/>
                    <a:pt x="24396" y="84"/>
                  </a:cubicBezTo>
                  <a:cubicBezTo>
                    <a:pt x="24444" y="84"/>
                    <a:pt x="24491" y="168"/>
                    <a:pt x="24539" y="168"/>
                  </a:cubicBezTo>
                  <a:cubicBezTo>
                    <a:pt x="24575" y="168"/>
                    <a:pt x="24658" y="84"/>
                    <a:pt x="24694" y="84"/>
                  </a:cubicBezTo>
                  <a:cubicBezTo>
                    <a:pt x="24706" y="84"/>
                    <a:pt x="24837" y="168"/>
                    <a:pt x="24837" y="168"/>
                  </a:cubicBezTo>
                  <a:cubicBezTo>
                    <a:pt x="24825" y="191"/>
                    <a:pt x="24670" y="227"/>
                    <a:pt x="24682" y="251"/>
                  </a:cubicBezTo>
                  <a:cubicBezTo>
                    <a:pt x="24682" y="263"/>
                    <a:pt x="24801" y="334"/>
                    <a:pt x="24813" y="334"/>
                  </a:cubicBezTo>
                  <a:cubicBezTo>
                    <a:pt x="24837" y="334"/>
                    <a:pt x="24956" y="263"/>
                    <a:pt x="24968" y="263"/>
                  </a:cubicBezTo>
                  <a:cubicBezTo>
                    <a:pt x="24991" y="251"/>
                    <a:pt x="25122" y="191"/>
                    <a:pt x="25122" y="180"/>
                  </a:cubicBezTo>
                  <a:cubicBezTo>
                    <a:pt x="25122" y="180"/>
                    <a:pt x="24991" y="96"/>
                    <a:pt x="24980" y="96"/>
                  </a:cubicBezTo>
                  <a:cubicBezTo>
                    <a:pt x="25027" y="96"/>
                    <a:pt x="25087" y="13"/>
                    <a:pt x="25134" y="13"/>
                  </a:cubicBezTo>
                  <a:cubicBezTo>
                    <a:pt x="25158" y="25"/>
                    <a:pt x="25253" y="96"/>
                    <a:pt x="25277" y="108"/>
                  </a:cubicBezTo>
                  <a:cubicBezTo>
                    <a:pt x="25301" y="120"/>
                    <a:pt x="25420" y="180"/>
                    <a:pt x="25420" y="191"/>
                  </a:cubicBezTo>
                  <a:cubicBezTo>
                    <a:pt x="25420" y="191"/>
                    <a:pt x="25265" y="263"/>
                    <a:pt x="25265" y="263"/>
                  </a:cubicBezTo>
                  <a:cubicBezTo>
                    <a:pt x="25301" y="275"/>
                    <a:pt x="25349" y="346"/>
                    <a:pt x="25396" y="346"/>
                  </a:cubicBezTo>
                  <a:cubicBezTo>
                    <a:pt x="25444" y="358"/>
                    <a:pt x="25515" y="275"/>
                    <a:pt x="25551" y="275"/>
                  </a:cubicBezTo>
                  <a:cubicBezTo>
                    <a:pt x="25587" y="275"/>
                    <a:pt x="25658" y="358"/>
                    <a:pt x="25694" y="358"/>
                  </a:cubicBezTo>
                  <a:cubicBezTo>
                    <a:pt x="25742" y="346"/>
                    <a:pt x="25813" y="299"/>
                    <a:pt x="25849" y="275"/>
                  </a:cubicBezTo>
                  <a:lnTo>
                    <a:pt x="26004" y="203"/>
                  </a:lnTo>
                  <a:lnTo>
                    <a:pt x="26146" y="120"/>
                  </a:lnTo>
                  <a:cubicBezTo>
                    <a:pt x="26170" y="120"/>
                    <a:pt x="26277" y="49"/>
                    <a:pt x="26301" y="49"/>
                  </a:cubicBezTo>
                  <a:cubicBezTo>
                    <a:pt x="26325" y="49"/>
                    <a:pt x="26420" y="120"/>
                    <a:pt x="26444" y="132"/>
                  </a:cubicBezTo>
                  <a:cubicBezTo>
                    <a:pt x="26480" y="156"/>
                    <a:pt x="26539" y="203"/>
                    <a:pt x="26587" y="215"/>
                  </a:cubicBezTo>
                  <a:cubicBezTo>
                    <a:pt x="26611" y="227"/>
                    <a:pt x="26706" y="144"/>
                    <a:pt x="26730" y="144"/>
                  </a:cubicBezTo>
                  <a:cubicBezTo>
                    <a:pt x="26789" y="144"/>
                    <a:pt x="26825" y="215"/>
                    <a:pt x="26873" y="227"/>
                  </a:cubicBezTo>
                  <a:cubicBezTo>
                    <a:pt x="26920" y="227"/>
                    <a:pt x="26968" y="311"/>
                    <a:pt x="27016" y="311"/>
                  </a:cubicBezTo>
                  <a:cubicBezTo>
                    <a:pt x="27039" y="311"/>
                    <a:pt x="27147" y="239"/>
                    <a:pt x="27170" y="239"/>
                  </a:cubicBezTo>
                  <a:cubicBezTo>
                    <a:pt x="27194" y="215"/>
                    <a:pt x="27277" y="156"/>
                    <a:pt x="27313" y="156"/>
                  </a:cubicBezTo>
                  <a:cubicBezTo>
                    <a:pt x="27361" y="156"/>
                    <a:pt x="27408" y="239"/>
                    <a:pt x="27456" y="239"/>
                  </a:cubicBezTo>
                  <a:cubicBezTo>
                    <a:pt x="27504" y="239"/>
                    <a:pt x="27575" y="156"/>
                    <a:pt x="27611" y="168"/>
                  </a:cubicBezTo>
                  <a:cubicBezTo>
                    <a:pt x="27658" y="168"/>
                    <a:pt x="27706" y="251"/>
                    <a:pt x="27754" y="251"/>
                  </a:cubicBezTo>
                  <a:cubicBezTo>
                    <a:pt x="27801" y="251"/>
                    <a:pt x="27849" y="168"/>
                    <a:pt x="27909" y="168"/>
                  </a:cubicBezTo>
                  <a:cubicBezTo>
                    <a:pt x="27944" y="168"/>
                    <a:pt x="28004" y="263"/>
                    <a:pt x="28039" y="251"/>
                  </a:cubicBezTo>
                  <a:cubicBezTo>
                    <a:pt x="28099" y="251"/>
                    <a:pt x="28147" y="180"/>
                    <a:pt x="28194" y="180"/>
                  </a:cubicBezTo>
                  <a:cubicBezTo>
                    <a:pt x="28242" y="180"/>
                    <a:pt x="28290" y="263"/>
                    <a:pt x="28337" y="263"/>
                  </a:cubicBezTo>
                  <a:cubicBezTo>
                    <a:pt x="28373" y="263"/>
                    <a:pt x="28444" y="180"/>
                    <a:pt x="28492" y="191"/>
                  </a:cubicBezTo>
                  <a:cubicBezTo>
                    <a:pt x="28504" y="191"/>
                    <a:pt x="28623" y="263"/>
                    <a:pt x="28623" y="275"/>
                  </a:cubicBezTo>
                  <a:cubicBezTo>
                    <a:pt x="28623" y="299"/>
                    <a:pt x="28468" y="322"/>
                    <a:pt x="28468" y="346"/>
                  </a:cubicBezTo>
                  <a:cubicBezTo>
                    <a:pt x="28480" y="382"/>
                    <a:pt x="28599" y="406"/>
                    <a:pt x="28611" y="430"/>
                  </a:cubicBezTo>
                  <a:cubicBezTo>
                    <a:pt x="28599" y="465"/>
                    <a:pt x="28456" y="477"/>
                    <a:pt x="28456" y="513"/>
                  </a:cubicBezTo>
                  <a:cubicBezTo>
                    <a:pt x="28456" y="513"/>
                    <a:pt x="28587" y="596"/>
                    <a:pt x="28599" y="596"/>
                  </a:cubicBezTo>
                  <a:cubicBezTo>
                    <a:pt x="28647" y="596"/>
                    <a:pt x="28694" y="525"/>
                    <a:pt x="28754" y="513"/>
                  </a:cubicBezTo>
                  <a:cubicBezTo>
                    <a:pt x="28742" y="489"/>
                    <a:pt x="28611" y="465"/>
                    <a:pt x="28611" y="430"/>
                  </a:cubicBezTo>
                  <a:cubicBezTo>
                    <a:pt x="28611" y="418"/>
                    <a:pt x="28742" y="370"/>
                    <a:pt x="28766" y="358"/>
                  </a:cubicBezTo>
                  <a:cubicBezTo>
                    <a:pt x="28813" y="334"/>
                    <a:pt x="28873" y="311"/>
                    <a:pt x="28921" y="275"/>
                  </a:cubicBezTo>
                  <a:cubicBezTo>
                    <a:pt x="28861" y="263"/>
                    <a:pt x="28837" y="203"/>
                    <a:pt x="28778" y="191"/>
                  </a:cubicBezTo>
                  <a:cubicBezTo>
                    <a:pt x="28801" y="203"/>
                    <a:pt x="28897" y="120"/>
                    <a:pt x="28932" y="120"/>
                  </a:cubicBezTo>
                  <a:cubicBezTo>
                    <a:pt x="28968" y="120"/>
                    <a:pt x="29028" y="203"/>
                    <a:pt x="29075" y="203"/>
                  </a:cubicBezTo>
                  <a:cubicBezTo>
                    <a:pt x="29087" y="203"/>
                    <a:pt x="29218" y="120"/>
                    <a:pt x="29218" y="120"/>
                  </a:cubicBezTo>
                  <a:cubicBezTo>
                    <a:pt x="29242" y="132"/>
                    <a:pt x="29361" y="203"/>
                    <a:pt x="29361" y="215"/>
                  </a:cubicBezTo>
                  <a:cubicBezTo>
                    <a:pt x="29361" y="215"/>
                    <a:pt x="29206" y="287"/>
                    <a:pt x="29206" y="287"/>
                  </a:cubicBezTo>
                  <a:cubicBezTo>
                    <a:pt x="29242" y="299"/>
                    <a:pt x="29302" y="370"/>
                    <a:pt x="29349" y="370"/>
                  </a:cubicBezTo>
                  <a:cubicBezTo>
                    <a:pt x="29385" y="382"/>
                    <a:pt x="29456" y="299"/>
                    <a:pt x="29504" y="299"/>
                  </a:cubicBezTo>
                  <a:cubicBezTo>
                    <a:pt x="29540" y="299"/>
                    <a:pt x="29599" y="382"/>
                    <a:pt x="29635" y="382"/>
                  </a:cubicBezTo>
                  <a:cubicBezTo>
                    <a:pt x="29683" y="370"/>
                    <a:pt x="29766" y="322"/>
                    <a:pt x="29790" y="299"/>
                  </a:cubicBezTo>
                  <a:lnTo>
                    <a:pt x="29944" y="227"/>
                  </a:lnTo>
                  <a:cubicBezTo>
                    <a:pt x="29968" y="215"/>
                    <a:pt x="30075" y="144"/>
                    <a:pt x="30099" y="144"/>
                  </a:cubicBezTo>
                  <a:cubicBezTo>
                    <a:pt x="30147" y="144"/>
                    <a:pt x="30195" y="227"/>
                    <a:pt x="30242" y="227"/>
                  </a:cubicBezTo>
                  <a:cubicBezTo>
                    <a:pt x="30278" y="239"/>
                    <a:pt x="30349" y="156"/>
                    <a:pt x="30385" y="156"/>
                  </a:cubicBezTo>
                  <a:cubicBezTo>
                    <a:pt x="30445" y="168"/>
                    <a:pt x="30468" y="227"/>
                    <a:pt x="30528" y="239"/>
                  </a:cubicBezTo>
                  <a:cubicBezTo>
                    <a:pt x="30564" y="251"/>
                    <a:pt x="30647" y="168"/>
                    <a:pt x="30683" y="168"/>
                  </a:cubicBezTo>
                  <a:cubicBezTo>
                    <a:pt x="30706" y="168"/>
                    <a:pt x="30802" y="239"/>
                    <a:pt x="30826" y="251"/>
                  </a:cubicBezTo>
                  <a:cubicBezTo>
                    <a:pt x="30849" y="263"/>
                    <a:pt x="30933" y="334"/>
                    <a:pt x="30957" y="334"/>
                  </a:cubicBezTo>
                  <a:cubicBezTo>
                    <a:pt x="30980" y="334"/>
                    <a:pt x="31099" y="263"/>
                    <a:pt x="31111" y="251"/>
                  </a:cubicBezTo>
                  <a:cubicBezTo>
                    <a:pt x="31147" y="239"/>
                    <a:pt x="31218" y="191"/>
                    <a:pt x="31266" y="180"/>
                  </a:cubicBezTo>
                  <a:cubicBezTo>
                    <a:pt x="31290" y="168"/>
                    <a:pt x="31373" y="263"/>
                    <a:pt x="31409" y="263"/>
                  </a:cubicBezTo>
                  <a:cubicBezTo>
                    <a:pt x="31433" y="263"/>
                    <a:pt x="31528" y="180"/>
                    <a:pt x="31564" y="191"/>
                  </a:cubicBezTo>
                  <a:cubicBezTo>
                    <a:pt x="31599" y="191"/>
                    <a:pt x="31659" y="251"/>
                    <a:pt x="31695" y="275"/>
                  </a:cubicBezTo>
                  <a:cubicBezTo>
                    <a:pt x="31719" y="287"/>
                    <a:pt x="31802" y="346"/>
                    <a:pt x="31838" y="358"/>
                  </a:cubicBezTo>
                  <a:cubicBezTo>
                    <a:pt x="31838" y="358"/>
                    <a:pt x="31992" y="287"/>
                    <a:pt x="31992" y="275"/>
                  </a:cubicBezTo>
                  <a:cubicBezTo>
                    <a:pt x="31992" y="275"/>
                    <a:pt x="31861" y="191"/>
                    <a:pt x="31849" y="191"/>
                  </a:cubicBezTo>
                  <a:cubicBezTo>
                    <a:pt x="31897" y="191"/>
                    <a:pt x="31957" y="120"/>
                    <a:pt x="32004" y="120"/>
                  </a:cubicBezTo>
                  <a:cubicBezTo>
                    <a:pt x="32040" y="120"/>
                    <a:pt x="32111" y="191"/>
                    <a:pt x="32147" y="203"/>
                  </a:cubicBezTo>
                  <a:cubicBezTo>
                    <a:pt x="32195" y="215"/>
                    <a:pt x="32242" y="263"/>
                    <a:pt x="32278" y="287"/>
                  </a:cubicBezTo>
                  <a:cubicBezTo>
                    <a:pt x="32302" y="299"/>
                    <a:pt x="32385" y="370"/>
                    <a:pt x="32421" y="370"/>
                  </a:cubicBezTo>
                  <a:cubicBezTo>
                    <a:pt x="32469" y="370"/>
                    <a:pt x="32504" y="453"/>
                    <a:pt x="32564" y="453"/>
                  </a:cubicBezTo>
                  <a:cubicBezTo>
                    <a:pt x="32600" y="453"/>
                    <a:pt x="32683" y="394"/>
                    <a:pt x="32707" y="382"/>
                  </a:cubicBezTo>
                  <a:cubicBezTo>
                    <a:pt x="32766" y="358"/>
                    <a:pt x="32814" y="322"/>
                    <a:pt x="32862" y="299"/>
                  </a:cubicBezTo>
                  <a:cubicBezTo>
                    <a:pt x="32897" y="287"/>
                    <a:pt x="32981" y="227"/>
                    <a:pt x="33016" y="227"/>
                  </a:cubicBezTo>
                  <a:cubicBezTo>
                    <a:pt x="33052" y="215"/>
                    <a:pt x="33123" y="311"/>
                    <a:pt x="33159" y="311"/>
                  </a:cubicBezTo>
                  <a:cubicBezTo>
                    <a:pt x="33207" y="311"/>
                    <a:pt x="33266" y="227"/>
                    <a:pt x="33314" y="227"/>
                  </a:cubicBezTo>
                  <a:cubicBezTo>
                    <a:pt x="33362" y="227"/>
                    <a:pt x="33397" y="311"/>
                    <a:pt x="33445" y="311"/>
                  </a:cubicBezTo>
                  <a:cubicBezTo>
                    <a:pt x="33493" y="322"/>
                    <a:pt x="33552" y="239"/>
                    <a:pt x="33600" y="239"/>
                  </a:cubicBezTo>
                  <a:cubicBezTo>
                    <a:pt x="33635" y="239"/>
                    <a:pt x="33695" y="322"/>
                    <a:pt x="33743" y="322"/>
                  </a:cubicBezTo>
                  <a:cubicBezTo>
                    <a:pt x="33766" y="322"/>
                    <a:pt x="33874" y="263"/>
                    <a:pt x="33897" y="251"/>
                  </a:cubicBezTo>
                  <a:cubicBezTo>
                    <a:pt x="33909" y="239"/>
                    <a:pt x="34028" y="168"/>
                    <a:pt x="34040" y="168"/>
                  </a:cubicBezTo>
                  <a:cubicBezTo>
                    <a:pt x="34052" y="168"/>
                    <a:pt x="34183" y="251"/>
                    <a:pt x="34183" y="251"/>
                  </a:cubicBezTo>
                  <a:cubicBezTo>
                    <a:pt x="34183" y="263"/>
                    <a:pt x="34040" y="334"/>
                    <a:pt x="34028" y="334"/>
                  </a:cubicBezTo>
                  <a:cubicBezTo>
                    <a:pt x="34076" y="334"/>
                    <a:pt x="34124" y="418"/>
                    <a:pt x="34171" y="418"/>
                  </a:cubicBezTo>
                  <a:cubicBezTo>
                    <a:pt x="34207" y="418"/>
                    <a:pt x="34290" y="346"/>
                    <a:pt x="34326" y="334"/>
                  </a:cubicBezTo>
                  <a:cubicBezTo>
                    <a:pt x="34374" y="322"/>
                    <a:pt x="34433" y="287"/>
                    <a:pt x="34481" y="263"/>
                  </a:cubicBezTo>
                  <a:cubicBezTo>
                    <a:pt x="34516" y="239"/>
                    <a:pt x="34576" y="203"/>
                    <a:pt x="34624" y="180"/>
                  </a:cubicBezTo>
                  <a:cubicBezTo>
                    <a:pt x="34647" y="180"/>
                    <a:pt x="34743" y="263"/>
                    <a:pt x="34767" y="275"/>
                  </a:cubicBezTo>
                  <a:cubicBezTo>
                    <a:pt x="34790" y="275"/>
                    <a:pt x="34897" y="203"/>
                    <a:pt x="34921" y="191"/>
                  </a:cubicBezTo>
                  <a:cubicBezTo>
                    <a:pt x="34945" y="180"/>
                    <a:pt x="35040" y="120"/>
                    <a:pt x="35076" y="120"/>
                  </a:cubicBezTo>
                  <a:cubicBezTo>
                    <a:pt x="35100" y="120"/>
                    <a:pt x="35195" y="191"/>
                    <a:pt x="35219" y="203"/>
                  </a:cubicBezTo>
                  <a:cubicBezTo>
                    <a:pt x="35243" y="215"/>
                    <a:pt x="35302" y="275"/>
                    <a:pt x="35350" y="287"/>
                  </a:cubicBezTo>
                  <a:cubicBezTo>
                    <a:pt x="35374" y="287"/>
                    <a:pt x="35469" y="203"/>
                    <a:pt x="35505" y="203"/>
                  </a:cubicBezTo>
                  <a:cubicBezTo>
                    <a:pt x="35552" y="203"/>
                    <a:pt x="35600" y="287"/>
                    <a:pt x="35648" y="287"/>
                  </a:cubicBezTo>
                  <a:cubicBezTo>
                    <a:pt x="35695" y="299"/>
                    <a:pt x="35731" y="370"/>
                    <a:pt x="35779" y="382"/>
                  </a:cubicBezTo>
                  <a:cubicBezTo>
                    <a:pt x="35814" y="382"/>
                    <a:pt x="35910" y="311"/>
                    <a:pt x="35933" y="299"/>
                  </a:cubicBezTo>
                  <a:cubicBezTo>
                    <a:pt x="35969" y="287"/>
                    <a:pt x="36040" y="227"/>
                    <a:pt x="36088" y="227"/>
                  </a:cubicBezTo>
                  <a:cubicBezTo>
                    <a:pt x="36124" y="215"/>
                    <a:pt x="36195" y="311"/>
                    <a:pt x="36231" y="311"/>
                  </a:cubicBezTo>
                  <a:cubicBezTo>
                    <a:pt x="36267" y="311"/>
                    <a:pt x="36350" y="227"/>
                    <a:pt x="36386" y="227"/>
                  </a:cubicBezTo>
                  <a:cubicBezTo>
                    <a:pt x="36398" y="239"/>
                    <a:pt x="36517" y="311"/>
                    <a:pt x="36517" y="311"/>
                  </a:cubicBezTo>
                  <a:cubicBezTo>
                    <a:pt x="36517" y="322"/>
                    <a:pt x="36374" y="394"/>
                    <a:pt x="36362" y="394"/>
                  </a:cubicBezTo>
                  <a:cubicBezTo>
                    <a:pt x="36421" y="394"/>
                    <a:pt x="36457" y="477"/>
                    <a:pt x="36505" y="477"/>
                  </a:cubicBezTo>
                  <a:cubicBezTo>
                    <a:pt x="36541" y="477"/>
                    <a:pt x="36624" y="406"/>
                    <a:pt x="36660" y="406"/>
                  </a:cubicBezTo>
                  <a:cubicBezTo>
                    <a:pt x="36707" y="382"/>
                    <a:pt x="36767" y="346"/>
                    <a:pt x="36814" y="322"/>
                  </a:cubicBezTo>
                  <a:cubicBezTo>
                    <a:pt x="36838" y="311"/>
                    <a:pt x="36933" y="251"/>
                    <a:pt x="36969" y="251"/>
                  </a:cubicBezTo>
                  <a:cubicBezTo>
                    <a:pt x="37005" y="239"/>
                    <a:pt x="37064" y="334"/>
                    <a:pt x="37100" y="334"/>
                  </a:cubicBezTo>
                  <a:cubicBezTo>
                    <a:pt x="37136" y="334"/>
                    <a:pt x="37231" y="251"/>
                    <a:pt x="37255" y="251"/>
                  </a:cubicBezTo>
                  <a:cubicBezTo>
                    <a:pt x="37303" y="263"/>
                    <a:pt x="37362" y="322"/>
                    <a:pt x="37398" y="334"/>
                  </a:cubicBezTo>
                  <a:cubicBezTo>
                    <a:pt x="37422" y="346"/>
                    <a:pt x="37505" y="418"/>
                    <a:pt x="37529" y="418"/>
                  </a:cubicBezTo>
                  <a:cubicBezTo>
                    <a:pt x="37541" y="418"/>
                    <a:pt x="37684" y="346"/>
                    <a:pt x="37684" y="346"/>
                  </a:cubicBezTo>
                  <a:cubicBezTo>
                    <a:pt x="37684" y="346"/>
                    <a:pt x="37553" y="263"/>
                    <a:pt x="37553" y="263"/>
                  </a:cubicBezTo>
                  <a:cubicBezTo>
                    <a:pt x="37600" y="263"/>
                    <a:pt x="37648" y="180"/>
                    <a:pt x="37695" y="180"/>
                  </a:cubicBezTo>
                  <a:cubicBezTo>
                    <a:pt x="37743" y="180"/>
                    <a:pt x="37803" y="275"/>
                    <a:pt x="37838" y="263"/>
                  </a:cubicBezTo>
                  <a:cubicBezTo>
                    <a:pt x="37862" y="263"/>
                    <a:pt x="37981" y="191"/>
                    <a:pt x="37993" y="191"/>
                  </a:cubicBezTo>
                  <a:cubicBezTo>
                    <a:pt x="38005" y="203"/>
                    <a:pt x="38136" y="263"/>
                    <a:pt x="38136" y="275"/>
                  </a:cubicBezTo>
                  <a:cubicBezTo>
                    <a:pt x="38136" y="287"/>
                    <a:pt x="37993" y="358"/>
                    <a:pt x="37981" y="358"/>
                  </a:cubicBezTo>
                  <a:cubicBezTo>
                    <a:pt x="38029" y="358"/>
                    <a:pt x="38065" y="441"/>
                    <a:pt x="38112" y="441"/>
                  </a:cubicBezTo>
                  <a:cubicBezTo>
                    <a:pt x="38148" y="441"/>
                    <a:pt x="38243" y="370"/>
                    <a:pt x="38267" y="358"/>
                  </a:cubicBezTo>
                  <a:cubicBezTo>
                    <a:pt x="38326" y="346"/>
                    <a:pt x="38374" y="311"/>
                    <a:pt x="38422" y="287"/>
                  </a:cubicBezTo>
                  <a:cubicBezTo>
                    <a:pt x="38457" y="263"/>
                    <a:pt x="38529" y="215"/>
                    <a:pt x="38577" y="203"/>
                  </a:cubicBezTo>
                  <a:cubicBezTo>
                    <a:pt x="38612" y="203"/>
                    <a:pt x="38684" y="287"/>
                    <a:pt x="38719" y="287"/>
                  </a:cubicBezTo>
                  <a:cubicBezTo>
                    <a:pt x="38755" y="287"/>
                    <a:pt x="38827" y="215"/>
                    <a:pt x="38862" y="215"/>
                  </a:cubicBezTo>
                  <a:cubicBezTo>
                    <a:pt x="38922" y="215"/>
                    <a:pt x="38958" y="299"/>
                    <a:pt x="39005" y="299"/>
                  </a:cubicBezTo>
                  <a:cubicBezTo>
                    <a:pt x="39053" y="299"/>
                    <a:pt x="39112" y="215"/>
                    <a:pt x="39160" y="227"/>
                  </a:cubicBezTo>
                  <a:cubicBezTo>
                    <a:pt x="39208" y="227"/>
                    <a:pt x="39255" y="311"/>
                    <a:pt x="39303" y="311"/>
                  </a:cubicBezTo>
                  <a:cubicBezTo>
                    <a:pt x="39327" y="311"/>
                    <a:pt x="39422" y="227"/>
                    <a:pt x="39458" y="227"/>
                  </a:cubicBezTo>
                  <a:cubicBezTo>
                    <a:pt x="39493" y="239"/>
                    <a:pt x="39553" y="299"/>
                    <a:pt x="39589" y="311"/>
                  </a:cubicBezTo>
                  <a:lnTo>
                    <a:pt x="39731" y="394"/>
                  </a:lnTo>
                  <a:cubicBezTo>
                    <a:pt x="39779" y="430"/>
                    <a:pt x="39827" y="453"/>
                    <a:pt x="39874" y="489"/>
                  </a:cubicBezTo>
                  <a:cubicBezTo>
                    <a:pt x="39922" y="477"/>
                    <a:pt x="39970" y="406"/>
                    <a:pt x="40017" y="406"/>
                  </a:cubicBezTo>
                  <a:cubicBezTo>
                    <a:pt x="40053" y="406"/>
                    <a:pt x="40136" y="501"/>
                    <a:pt x="40160" y="489"/>
                  </a:cubicBezTo>
                  <a:cubicBezTo>
                    <a:pt x="40184" y="489"/>
                    <a:pt x="40315" y="418"/>
                    <a:pt x="40315" y="418"/>
                  </a:cubicBezTo>
                  <a:cubicBezTo>
                    <a:pt x="40315" y="406"/>
                    <a:pt x="40184" y="334"/>
                    <a:pt x="40172" y="334"/>
                  </a:cubicBezTo>
                  <a:cubicBezTo>
                    <a:pt x="40172" y="334"/>
                    <a:pt x="40136" y="346"/>
                    <a:pt x="40089" y="370"/>
                  </a:cubicBezTo>
                  <a:cubicBezTo>
                    <a:pt x="40053" y="382"/>
                    <a:pt x="40017" y="406"/>
                    <a:pt x="40017" y="406"/>
                  </a:cubicBezTo>
                  <a:cubicBezTo>
                    <a:pt x="40005" y="382"/>
                    <a:pt x="39886" y="346"/>
                    <a:pt x="39886" y="322"/>
                  </a:cubicBezTo>
                  <a:cubicBezTo>
                    <a:pt x="39886" y="322"/>
                    <a:pt x="40029" y="239"/>
                    <a:pt x="40041" y="239"/>
                  </a:cubicBezTo>
                  <a:cubicBezTo>
                    <a:pt x="40089" y="251"/>
                    <a:pt x="40124" y="322"/>
                    <a:pt x="40172" y="334"/>
                  </a:cubicBezTo>
                  <a:cubicBezTo>
                    <a:pt x="40220" y="322"/>
                    <a:pt x="40279" y="251"/>
                    <a:pt x="40327" y="251"/>
                  </a:cubicBezTo>
                  <a:cubicBezTo>
                    <a:pt x="40374" y="251"/>
                    <a:pt x="40422" y="334"/>
                    <a:pt x="40470" y="334"/>
                  </a:cubicBezTo>
                  <a:cubicBezTo>
                    <a:pt x="40517" y="334"/>
                    <a:pt x="40553" y="418"/>
                    <a:pt x="40601" y="418"/>
                  </a:cubicBezTo>
                  <a:cubicBezTo>
                    <a:pt x="40636" y="418"/>
                    <a:pt x="40732" y="358"/>
                    <a:pt x="40755" y="346"/>
                  </a:cubicBezTo>
                  <a:cubicBezTo>
                    <a:pt x="40791" y="322"/>
                    <a:pt x="40863" y="275"/>
                    <a:pt x="40910" y="263"/>
                  </a:cubicBezTo>
                  <a:cubicBezTo>
                    <a:pt x="40946" y="263"/>
                    <a:pt x="41017" y="346"/>
                    <a:pt x="41053" y="346"/>
                  </a:cubicBezTo>
                  <a:cubicBezTo>
                    <a:pt x="41101" y="358"/>
                    <a:pt x="41160" y="275"/>
                    <a:pt x="41208" y="275"/>
                  </a:cubicBezTo>
                  <a:cubicBezTo>
                    <a:pt x="41255" y="275"/>
                    <a:pt x="41291" y="358"/>
                    <a:pt x="41339" y="358"/>
                  </a:cubicBezTo>
                  <a:cubicBezTo>
                    <a:pt x="41386" y="358"/>
                    <a:pt x="41434" y="441"/>
                    <a:pt x="41482" y="441"/>
                  </a:cubicBezTo>
                  <a:cubicBezTo>
                    <a:pt x="41529" y="441"/>
                    <a:pt x="41589" y="370"/>
                    <a:pt x="41636" y="370"/>
                  </a:cubicBezTo>
                  <a:cubicBezTo>
                    <a:pt x="41684" y="358"/>
                    <a:pt x="41744" y="287"/>
                    <a:pt x="41791" y="287"/>
                  </a:cubicBezTo>
                  <a:cubicBezTo>
                    <a:pt x="41827" y="287"/>
                    <a:pt x="41886" y="382"/>
                    <a:pt x="41922" y="370"/>
                  </a:cubicBezTo>
                  <a:cubicBezTo>
                    <a:pt x="41982" y="370"/>
                    <a:pt x="42029" y="299"/>
                    <a:pt x="42077" y="299"/>
                  </a:cubicBezTo>
                  <a:cubicBezTo>
                    <a:pt x="42125" y="299"/>
                    <a:pt x="42184" y="382"/>
                    <a:pt x="42220" y="382"/>
                  </a:cubicBezTo>
                  <a:cubicBezTo>
                    <a:pt x="42244" y="382"/>
                    <a:pt x="42351" y="299"/>
                    <a:pt x="42375" y="311"/>
                  </a:cubicBezTo>
                  <a:cubicBezTo>
                    <a:pt x="42410" y="322"/>
                    <a:pt x="42482" y="370"/>
                    <a:pt x="42506" y="394"/>
                  </a:cubicBezTo>
                  <a:cubicBezTo>
                    <a:pt x="42541" y="406"/>
                    <a:pt x="42637" y="453"/>
                    <a:pt x="42648" y="477"/>
                  </a:cubicBezTo>
                  <a:cubicBezTo>
                    <a:pt x="42660" y="489"/>
                    <a:pt x="42494" y="537"/>
                    <a:pt x="42494" y="549"/>
                  </a:cubicBezTo>
                  <a:cubicBezTo>
                    <a:pt x="42494" y="561"/>
                    <a:pt x="42613" y="632"/>
                    <a:pt x="42637" y="632"/>
                  </a:cubicBezTo>
                  <a:cubicBezTo>
                    <a:pt x="42660" y="644"/>
                    <a:pt x="42744" y="715"/>
                    <a:pt x="42779" y="715"/>
                  </a:cubicBezTo>
                  <a:cubicBezTo>
                    <a:pt x="42827" y="727"/>
                    <a:pt x="42875" y="644"/>
                    <a:pt x="42922" y="644"/>
                  </a:cubicBezTo>
                  <a:cubicBezTo>
                    <a:pt x="42970" y="668"/>
                    <a:pt x="43018" y="703"/>
                    <a:pt x="43065" y="727"/>
                  </a:cubicBezTo>
                  <a:cubicBezTo>
                    <a:pt x="43065" y="727"/>
                    <a:pt x="43220" y="656"/>
                    <a:pt x="43220" y="656"/>
                  </a:cubicBezTo>
                  <a:cubicBezTo>
                    <a:pt x="43220" y="644"/>
                    <a:pt x="43101" y="572"/>
                    <a:pt x="43077" y="572"/>
                  </a:cubicBezTo>
                  <a:cubicBezTo>
                    <a:pt x="43065" y="561"/>
                    <a:pt x="42946" y="644"/>
                    <a:pt x="42922" y="644"/>
                  </a:cubicBezTo>
                  <a:cubicBezTo>
                    <a:pt x="42910" y="644"/>
                    <a:pt x="42803" y="572"/>
                    <a:pt x="42791" y="561"/>
                  </a:cubicBezTo>
                  <a:cubicBezTo>
                    <a:pt x="42768" y="549"/>
                    <a:pt x="42648" y="489"/>
                    <a:pt x="42648" y="477"/>
                  </a:cubicBezTo>
                  <a:cubicBezTo>
                    <a:pt x="42648" y="453"/>
                    <a:pt x="42803" y="418"/>
                    <a:pt x="42803" y="394"/>
                  </a:cubicBezTo>
                  <a:cubicBezTo>
                    <a:pt x="42791" y="370"/>
                    <a:pt x="42684" y="346"/>
                    <a:pt x="42660" y="311"/>
                  </a:cubicBezTo>
                  <a:cubicBezTo>
                    <a:pt x="42648" y="299"/>
                    <a:pt x="42815" y="251"/>
                    <a:pt x="42815" y="239"/>
                  </a:cubicBezTo>
                  <a:lnTo>
                    <a:pt x="42958" y="322"/>
                  </a:lnTo>
                  <a:cubicBezTo>
                    <a:pt x="42970" y="334"/>
                    <a:pt x="43065" y="406"/>
                    <a:pt x="43089" y="406"/>
                  </a:cubicBezTo>
                  <a:cubicBezTo>
                    <a:pt x="43125" y="406"/>
                    <a:pt x="43220" y="334"/>
                    <a:pt x="43244" y="322"/>
                  </a:cubicBezTo>
                  <a:cubicBezTo>
                    <a:pt x="43279" y="311"/>
                    <a:pt x="43351" y="263"/>
                    <a:pt x="43399" y="251"/>
                  </a:cubicBezTo>
                  <a:cubicBezTo>
                    <a:pt x="43422" y="251"/>
                    <a:pt x="43506" y="334"/>
                    <a:pt x="43541" y="334"/>
                  </a:cubicBezTo>
                  <a:cubicBezTo>
                    <a:pt x="43589" y="334"/>
                    <a:pt x="43625" y="418"/>
                    <a:pt x="43672" y="418"/>
                  </a:cubicBezTo>
                  <a:cubicBezTo>
                    <a:pt x="43708" y="418"/>
                    <a:pt x="43803" y="358"/>
                    <a:pt x="43827" y="346"/>
                  </a:cubicBezTo>
                  <a:cubicBezTo>
                    <a:pt x="43863" y="322"/>
                    <a:pt x="43934" y="275"/>
                    <a:pt x="43982" y="263"/>
                  </a:cubicBezTo>
                  <a:cubicBezTo>
                    <a:pt x="44018" y="263"/>
                    <a:pt x="44089" y="346"/>
                    <a:pt x="44125" y="346"/>
                  </a:cubicBezTo>
                  <a:cubicBezTo>
                    <a:pt x="44172" y="358"/>
                    <a:pt x="44220" y="275"/>
                    <a:pt x="44280" y="275"/>
                  </a:cubicBezTo>
                  <a:cubicBezTo>
                    <a:pt x="44303" y="275"/>
                    <a:pt x="44399" y="346"/>
                    <a:pt x="44411" y="358"/>
                  </a:cubicBezTo>
                  <a:cubicBezTo>
                    <a:pt x="44434" y="370"/>
                    <a:pt x="44530" y="441"/>
                    <a:pt x="44553" y="441"/>
                  </a:cubicBezTo>
                  <a:cubicBezTo>
                    <a:pt x="44577" y="441"/>
                    <a:pt x="44684" y="382"/>
                    <a:pt x="44708" y="370"/>
                  </a:cubicBezTo>
                  <a:cubicBezTo>
                    <a:pt x="44720" y="358"/>
                    <a:pt x="44839" y="287"/>
                    <a:pt x="44863" y="287"/>
                  </a:cubicBezTo>
                  <a:cubicBezTo>
                    <a:pt x="44875" y="287"/>
                    <a:pt x="44994" y="370"/>
                    <a:pt x="44994" y="370"/>
                  </a:cubicBezTo>
                  <a:cubicBezTo>
                    <a:pt x="44994" y="382"/>
                    <a:pt x="44851" y="453"/>
                    <a:pt x="44839" y="453"/>
                  </a:cubicBezTo>
                  <a:cubicBezTo>
                    <a:pt x="44899" y="453"/>
                    <a:pt x="44934" y="537"/>
                    <a:pt x="44982" y="537"/>
                  </a:cubicBezTo>
                  <a:cubicBezTo>
                    <a:pt x="44994" y="537"/>
                    <a:pt x="45137" y="465"/>
                    <a:pt x="45137" y="453"/>
                  </a:cubicBezTo>
                  <a:cubicBezTo>
                    <a:pt x="45137" y="453"/>
                    <a:pt x="45101" y="430"/>
                    <a:pt x="45065" y="418"/>
                  </a:cubicBezTo>
                  <a:cubicBezTo>
                    <a:pt x="45030" y="394"/>
                    <a:pt x="44994" y="370"/>
                    <a:pt x="44994" y="370"/>
                  </a:cubicBezTo>
                  <a:cubicBezTo>
                    <a:pt x="45030" y="358"/>
                    <a:pt x="45125" y="299"/>
                    <a:pt x="45149" y="299"/>
                  </a:cubicBezTo>
                  <a:cubicBezTo>
                    <a:pt x="45184" y="299"/>
                    <a:pt x="45268" y="382"/>
                    <a:pt x="45292" y="382"/>
                  </a:cubicBezTo>
                  <a:cubicBezTo>
                    <a:pt x="45339" y="370"/>
                    <a:pt x="45411" y="322"/>
                    <a:pt x="45446" y="299"/>
                  </a:cubicBezTo>
                  <a:cubicBezTo>
                    <a:pt x="45458" y="299"/>
                    <a:pt x="45577" y="227"/>
                    <a:pt x="45601" y="227"/>
                  </a:cubicBezTo>
                  <a:cubicBezTo>
                    <a:pt x="45637" y="239"/>
                    <a:pt x="45708" y="299"/>
                    <a:pt x="45732" y="311"/>
                  </a:cubicBezTo>
                  <a:lnTo>
                    <a:pt x="45875" y="394"/>
                  </a:lnTo>
                  <a:lnTo>
                    <a:pt x="46018" y="477"/>
                  </a:lnTo>
                  <a:cubicBezTo>
                    <a:pt x="46030" y="489"/>
                    <a:pt x="46125" y="561"/>
                    <a:pt x="46149" y="561"/>
                  </a:cubicBezTo>
                  <a:cubicBezTo>
                    <a:pt x="46185" y="561"/>
                    <a:pt x="46280" y="501"/>
                    <a:pt x="46304" y="489"/>
                  </a:cubicBezTo>
                  <a:lnTo>
                    <a:pt x="46458" y="406"/>
                  </a:lnTo>
                  <a:lnTo>
                    <a:pt x="46613" y="334"/>
                  </a:lnTo>
                  <a:cubicBezTo>
                    <a:pt x="46649" y="322"/>
                    <a:pt x="46720" y="263"/>
                    <a:pt x="46768" y="263"/>
                  </a:cubicBezTo>
                  <a:cubicBezTo>
                    <a:pt x="46780" y="251"/>
                    <a:pt x="46887" y="334"/>
                    <a:pt x="46899" y="346"/>
                  </a:cubicBezTo>
                  <a:cubicBezTo>
                    <a:pt x="46923" y="358"/>
                    <a:pt x="47018" y="430"/>
                    <a:pt x="47042" y="430"/>
                  </a:cubicBezTo>
                  <a:cubicBezTo>
                    <a:pt x="47066" y="430"/>
                    <a:pt x="47173" y="358"/>
                    <a:pt x="47197" y="346"/>
                  </a:cubicBezTo>
                  <a:cubicBezTo>
                    <a:pt x="47209" y="346"/>
                    <a:pt x="47328" y="275"/>
                    <a:pt x="47351" y="275"/>
                  </a:cubicBezTo>
                  <a:cubicBezTo>
                    <a:pt x="47387" y="275"/>
                    <a:pt x="47459" y="346"/>
                    <a:pt x="47482" y="358"/>
                  </a:cubicBezTo>
                  <a:cubicBezTo>
                    <a:pt x="47530" y="382"/>
                    <a:pt x="47578" y="418"/>
                    <a:pt x="47625" y="441"/>
                  </a:cubicBezTo>
                  <a:cubicBezTo>
                    <a:pt x="47649" y="453"/>
                    <a:pt x="47732" y="525"/>
                    <a:pt x="47768" y="525"/>
                  </a:cubicBezTo>
                  <a:cubicBezTo>
                    <a:pt x="47792" y="525"/>
                    <a:pt x="47887" y="441"/>
                    <a:pt x="47911" y="453"/>
                  </a:cubicBezTo>
                  <a:cubicBezTo>
                    <a:pt x="47959" y="465"/>
                    <a:pt x="48018" y="513"/>
                    <a:pt x="48054" y="537"/>
                  </a:cubicBezTo>
                  <a:cubicBezTo>
                    <a:pt x="48078" y="549"/>
                    <a:pt x="48173" y="620"/>
                    <a:pt x="48197" y="620"/>
                  </a:cubicBezTo>
                  <a:cubicBezTo>
                    <a:pt x="48209" y="620"/>
                    <a:pt x="48352" y="549"/>
                    <a:pt x="48352" y="537"/>
                  </a:cubicBezTo>
                  <a:cubicBezTo>
                    <a:pt x="48352" y="537"/>
                    <a:pt x="48209" y="453"/>
                    <a:pt x="48209" y="453"/>
                  </a:cubicBezTo>
                  <a:cubicBezTo>
                    <a:pt x="48256" y="453"/>
                    <a:pt x="48316" y="382"/>
                    <a:pt x="48363" y="382"/>
                  </a:cubicBezTo>
                  <a:cubicBezTo>
                    <a:pt x="48411" y="382"/>
                    <a:pt x="48447" y="453"/>
                    <a:pt x="48494" y="465"/>
                  </a:cubicBezTo>
                  <a:cubicBezTo>
                    <a:pt x="48554" y="477"/>
                    <a:pt x="48590" y="549"/>
                    <a:pt x="48637" y="549"/>
                  </a:cubicBezTo>
                  <a:cubicBezTo>
                    <a:pt x="48685" y="549"/>
                    <a:pt x="48744" y="465"/>
                    <a:pt x="48792" y="477"/>
                  </a:cubicBezTo>
                  <a:cubicBezTo>
                    <a:pt x="48840" y="477"/>
                    <a:pt x="48887" y="561"/>
                    <a:pt x="48935" y="561"/>
                  </a:cubicBezTo>
                  <a:cubicBezTo>
                    <a:pt x="48971" y="561"/>
                    <a:pt x="49042" y="477"/>
                    <a:pt x="49078" y="477"/>
                  </a:cubicBezTo>
                  <a:cubicBezTo>
                    <a:pt x="49114" y="489"/>
                    <a:pt x="49197" y="572"/>
                    <a:pt x="49221" y="561"/>
                  </a:cubicBezTo>
                  <a:cubicBezTo>
                    <a:pt x="49268" y="561"/>
                    <a:pt x="49340" y="501"/>
                    <a:pt x="49375" y="489"/>
                  </a:cubicBezTo>
                  <a:lnTo>
                    <a:pt x="49530" y="406"/>
                  </a:lnTo>
                  <a:cubicBezTo>
                    <a:pt x="49554" y="394"/>
                    <a:pt x="49649" y="334"/>
                    <a:pt x="49685" y="334"/>
                  </a:cubicBezTo>
                  <a:cubicBezTo>
                    <a:pt x="49721" y="334"/>
                    <a:pt x="49780" y="418"/>
                    <a:pt x="49816" y="418"/>
                  </a:cubicBezTo>
                  <a:cubicBezTo>
                    <a:pt x="49852" y="418"/>
                    <a:pt x="49947" y="334"/>
                    <a:pt x="49971" y="346"/>
                  </a:cubicBezTo>
                  <a:cubicBezTo>
                    <a:pt x="50018" y="358"/>
                    <a:pt x="50078" y="406"/>
                    <a:pt x="50114" y="430"/>
                  </a:cubicBezTo>
                  <a:cubicBezTo>
                    <a:pt x="50137" y="441"/>
                    <a:pt x="50221" y="513"/>
                    <a:pt x="50257" y="513"/>
                  </a:cubicBezTo>
                  <a:cubicBezTo>
                    <a:pt x="50268" y="513"/>
                    <a:pt x="50388" y="441"/>
                    <a:pt x="50399" y="430"/>
                  </a:cubicBezTo>
                  <a:cubicBezTo>
                    <a:pt x="50435" y="418"/>
                    <a:pt x="50518" y="358"/>
                    <a:pt x="50554" y="358"/>
                  </a:cubicBezTo>
                  <a:cubicBezTo>
                    <a:pt x="50602" y="358"/>
                    <a:pt x="50649" y="441"/>
                    <a:pt x="50697" y="441"/>
                  </a:cubicBezTo>
                  <a:cubicBezTo>
                    <a:pt x="50745" y="441"/>
                    <a:pt x="50804" y="358"/>
                    <a:pt x="50852" y="370"/>
                  </a:cubicBezTo>
                  <a:cubicBezTo>
                    <a:pt x="50899" y="370"/>
                    <a:pt x="50935" y="453"/>
                    <a:pt x="50983" y="453"/>
                  </a:cubicBezTo>
                  <a:cubicBezTo>
                    <a:pt x="51030" y="453"/>
                    <a:pt x="51090" y="382"/>
                    <a:pt x="51138" y="370"/>
                  </a:cubicBezTo>
                  <a:cubicBezTo>
                    <a:pt x="51185" y="370"/>
                    <a:pt x="51233" y="453"/>
                    <a:pt x="51280" y="453"/>
                  </a:cubicBezTo>
                  <a:cubicBezTo>
                    <a:pt x="51304" y="453"/>
                    <a:pt x="51411" y="394"/>
                    <a:pt x="51435" y="382"/>
                  </a:cubicBezTo>
                  <a:cubicBezTo>
                    <a:pt x="51459" y="370"/>
                    <a:pt x="51554" y="299"/>
                    <a:pt x="51590" y="299"/>
                  </a:cubicBezTo>
                  <a:cubicBezTo>
                    <a:pt x="51590" y="299"/>
                    <a:pt x="51721" y="382"/>
                    <a:pt x="51721" y="382"/>
                  </a:cubicBezTo>
                  <a:cubicBezTo>
                    <a:pt x="51721" y="394"/>
                    <a:pt x="51566" y="465"/>
                    <a:pt x="51566" y="465"/>
                  </a:cubicBezTo>
                  <a:cubicBezTo>
                    <a:pt x="51590" y="477"/>
                    <a:pt x="51685" y="549"/>
                    <a:pt x="51709" y="549"/>
                  </a:cubicBezTo>
                  <a:cubicBezTo>
                    <a:pt x="51757" y="549"/>
                    <a:pt x="51828" y="465"/>
                    <a:pt x="51864" y="477"/>
                  </a:cubicBezTo>
                  <a:cubicBezTo>
                    <a:pt x="51912" y="477"/>
                    <a:pt x="51947" y="549"/>
                    <a:pt x="52007" y="561"/>
                  </a:cubicBezTo>
                  <a:cubicBezTo>
                    <a:pt x="52054" y="561"/>
                    <a:pt x="52102" y="477"/>
                    <a:pt x="52150" y="477"/>
                  </a:cubicBezTo>
                  <a:cubicBezTo>
                    <a:pt x="52209" y="477"/>
                    <a:pt x="52245" y="561"/>
                    <a:pt x="52293" y="561"/>
                  </a:cubicBezTo>
                  <a:cubicBezTo>
                    <a:pt x="52340" y="561"/>
                    <a:pt x="52400" y="489"/>
                    <a:pt x="52447" y="489"/>
                  </a:cubicBezTo>
                  <a:cubicBezTo>
                    <a:pt x="52471" y="489"/>
                    <a:pt x="52566" y="572"/>
                    <a:pt x="52590" y="572"/>
                  </a:cubicBezTo>
                  <a:cubicBezTo>
                    <a:pt x="52602" y="572"/>
                    <a:pt x="52733" y="501"/>
                    <a:pt x="52733" y="489"/>
                  </a:cubicBezTo>
                  <a:cubicBezTo>
                    <a:pt x="52733" y="489"/>
                    <a:pt x="52602" y="406"/>
                    <a:pt x="52602" y="406"/>
                  </a:cubicBezTo>
                  <a:cubicBezTo>
                    <a:pt x="52650" y="406"/>
                    <a:pt x="52697" y="334"/>
                    <a:pt x="52757" y="334"/>
                  </a:cubicBezTo>
                  <a:cubicBezTo>
                    <a:pt x="52781" y="334"/>
                    <a:pt x="52864" y="406"/>
                    <a:pt x="52888" y="418"/>
                  </a:cubicBezTo>
                  <a:cubicBezTo>
                    <a:pt x="52912" y="430"/>
                    <a:pt x="53007" y="501"/>
                    <a:pt x="53031" y="501"/>
                  </a:cubicBezTo>
                  <a:cubicBezTo>
                    <a:pt x="53066" y="501"/>
                    <a:pt x="53162" y="441"/>
                    <a:pt x="53185" y="430"/>
                  </a:cubicBezTo>
                  <a:cubicBezTo>
                    <a:pt x="53197" y="418"/>
                    <a:pt x="53328" y="346"/>
                    <a:pt x="53340" y="346"/>
                  </a:cubicBezTo>
                  <a:cubicBezTo>
                    <a:pt x="53352" y="346"/>
                    <a:pt x="53471" y="430"/>
                    <a:pt x="53471" y="430"/>
                  </a:cubicBezTo>
                  <a:cubicBezTo>
                    <a:pt x="53471" y="441"/>
                    <a:pt x="53328" y="513"/>
                    <a:pt x="53328" y="513"/>
                  </a:cubicBezTo>
                  <a:cubicBezTo>
                    <a:pt x="53364" y="513"/>
                    <a:pt x="53412" y="596"/>
                    <a:pt x="53459" y="596"/>
                  </a:cubicBezTo>
                  <a:cubicBezTo>
                    <a:pt x="53471" y="596"/>
                    <a:pt x="53614" y="525"/>
                    <a:pt x="53614" y="513"/>
                  </a:cubicBezTo>
                  <a:cubicBezTo>
                    <a:pt x="53614" y="513"/>
                    <a:pt x="53471" y="430"/>
                    <a:pt x="53471" y="430"/>
                  </a:cubicBezTo>
                  <a:cubicBezTo>
                    <a:pt x="53507" y="418"/>
                    <a:pt x="53590" y="358"/>
                    <a:pt x="53626" y="358"/>
                  </a:cubicBezTo>
                  <a:cubicBezTo>
                    <a:pt x="53674" y="358"/>
                    <a:pt x="53733" y="441"/>
                    <a:pt x="53769" y="441"/>
                  </a:cubicBezTo>
                  <a:cubicBezTo>
                    <a:pt x="53793" y="441"/>
                    <a:pt x="53900" y="358"/>
                    <a:pt x="53924" y="358"/>
                  </a:cubicBezTo>
                  <a:cubicBezTo>
                    <a:pt x="53959" y="370"/>
                    <a:pt x="54031" y="430"/>
                    <a:pt x="54055" y="453"/>
                  </a:cubicBezTo>
                  <a:cubicBezTo>
                    <a:pt x="54078" y="465"/>
                    <a:pt x="54174" y="537"/>
                    <a:pt x="54198" y="537"/>
                  </a:cubicBezTo>
                  <a:cubicBezTo>
                    <a:pt x="54209" y="537"/>
                    <a:pt x="54352" y="465"/>
                    <a:pt x="54352" y="453"/>
                  </a:cubicBezTo>
                  <a:cubicBezTo>
                    <a:pt x="54352" y="453"/>
                    <a:pt x="54221" y="370"/>
                    <a:pt x="54209" y="370"/>
                  </a:cubicBezTo>
                  <a:cubicBezTo>
                    <a:pt x="54257" y="370"/>
                    <a:pt x="54317" y="287"/>
                    <a:pt x="54364" y="299"/>
                  </a:cubicBezTo>
                  <a:cubicBezTo>
                    <a:pt x="54388" y="299"/>
                    <a:pt x="54483" y="370"/>
                    <a:pt x="54507" y="382"/>
                  </a:cubicBezTo>
                  <a:cubicBezTo>
                    <a:pt x="54531" y="394"/>
                    <a:pt x="54602" y="453"/>
                    <a:pt x="54638" y="465"/>
                  </a:cubicBezTo>
                  <a:cubicBezTo>
                    <a:pt x="54674" y="465"/>
                    <a:pt x="54757" y="382"/>
                    <a:pt x="54793" y="382"/>
                  </a:cubicBezTo>
                  <a:cubicBezTo>
                    <a:pt x="54840" y="382"/>
                    <a:pt x="54888" y="465"/>
                    <a:pt x="54936" y="465"/>
                  </a:cubicBezTo>
                  <a:cubicBezTo>
                    <a:pt x="54983" y="465"/>
                    <a:pt x="55043" y="394"/>
                    <a:pt x="55090" y="394"/>
                  </a:cubicBezTo>
                  <a:cubicBezTo>
                    <a:pt x="55114" y="394"/>
                    <a:pt x="55198" y="489"/>
                    <a:pt x="55221" y="477"/>
                  </a:cubicBezTo>
                  <a:cubicBezTo>
                    <a:pt x="55269" y="465"/>
                    <a:pt x="55341" y="418"/>
                    <a:pt x="55376" y="406"/>
                  </a:cubicBezTo>
                  <a:cubicBezTo>
                    <a:pt x="55400" y="394"/>
                    <a:pt x="55507" y="322"/>
                    <a:pt x="55531" y="322"/>
                  </a:cubicBezTo>
                  <a:cubicBezTo>
                    <a:pt x="55543" y="322"/>
                    <a:pt x="55674" y="406"/>
                    <a:pt x="55674" y="406"/>
                  </a:cubicBezTo>
                  <a:cubicBezTo>
                    <a:pt x="55674" y="418"/>
                    <a:pt x="55507" y="477"/>
                    <a:pt x="55519" y="489"/>
                  </a:cubicBezTo>
                  <a:cubicBezTo>
                    <a:pt x="55531" y="501"/>
                    <a:pt x="55626" y="572"/>
                    <a:pt x="55662" y="572"/>
                  </a:cubicBezTo>
                  <a:cubicBezTo>
                    <a:pt x="55686" y="572"/>
                    <a:pt x="55781" y="501"/>
                    <a:pt x="55805" y="489"/>
                  </a:cubicBezTo>
                  <a:cubicBezTo>
                    <a:pt x="55829" y="489"/>
                    <a:pt x="55948" y="418"/>
                    <a:pt x="55960" y="418"/>
                  </a:cubicBezTo>
                  <a:cubicBezTo>
                    <a:pt x="55995" y="418"/>
                    <a:pt x="56079" y="489"/>
                    <a:pt x="56103" y="501"/>
                  </a:cubicBezTo>
                  <a:cubicBezTo>
                    <a:pt x="56150" y="525"/>
                    <a:pt x="56198" y="561"/>
                    <a:pt x="56245" y="584"/>
                  </a:cubicBezTo>
                  <a:cubicBezTo>
                    <a:pt x="56186" y="584"/>
                    <a:pt x="56138" y="668"/>
                    <a:pt x="56091" y="668"/>
                  </a:cubicBezTo>
                  <a:cubicBezTo>
                    <a:pt x="56043" y="656"/>
                    <a:pt x="55983" y="572"/>
                    <a:pt x="55948" y="572"/>
                  </a:cubicBezTo>
                  <a:cubicBezTo>
                    <a:pt x="55936" y="584"/>
                    <a:pt x="55805" y="644"/>
                    <a:pt x="55793" y="656"/>
                  </a:cubicBezTo>
                  <a:cubicBezTo>
                    <a:pt x="55793" y="656"/>
                    <a:pt x="55924" y="739"/>
                    <a:pt x="55936" y="739"/>
                  </a:cubicBezTo>
                  <a:cubicBezTo>
                    <a:pt x="55983" y="739"/>
                    <a:pt x="56043" y="656"/>
                    <a:pt x="56091" y="668"/>
                  </a:cubicBezTo>
                  <a:cubicBezTo>
                    <a:pt x="56138" y="668"/>
                    <a:pt x="56174" y="751"/>
                    <a:pt x="56222" y="751"/>
                  </a:cubicBezTo>
                  <a:cubicBezTo>
                    <a:pt x="56281" y="751"/>
                    <a:pt x="56329" y="680"/>
                    <a:pt x="56376" y="668"/>
                  </a:cubicBezTo>
                  <a:cubicBezTo>
                    <a:pt x="56376" y="644"/>
                    <a:pt x="56233" y="608"/>
                    <a:pt x="56245" y="584"/>
                  </a:cubicBezTo>
                  <a:cubicBezTo>
                    <a:pt x="56245" y="572"/>
                    <a:pt x="56376" y="525"/>
                    <a:pt x="56388" y="513"/>
                  </a:cubicBezTo>
                  <a:cubicBezTo>
                    <a:pt x="56424" y="489"/>
                    <a:pt x="56507" y="441"/>
                    <a:pt x="56543" y="430"/>
                  </a:cubicBezTo>
                  <a:cubicBezTo>
                    <a:pt x="56567" y="430"/>
                    <a:pt x="56662" y="513"/>
                    <a:pt x="56686" y="513"/>
                  </a:cubicBezTo>
                  <a:cubicBezTo>
                    <a:pt x="56710" y="513"/>
                    <a:pt x="56817" y="453"/>
                    <a:pt x="56841" y="441"/>
                  </a:cubicBezTo>
                  <a:cubicBezTo>
                    <a:pt x="56865" y="430"/>
                    <a:pt x="56960" y="358"/>
                    <a:pt x="56995" y="358"/>
                  </a:cubicBezTo>
                  <a:cubicBezTo>
                    <a:pt x="57007" y="358"/>
                    <a:pt x="57115" y="441"/>
                    <a:pt x="57126" y="441"/>
                  </a:cubicBezTo>
                  <a:cubicBezTo>
                    <a:pt x="57150" y="453"/>
                    <a:pt x="57246" y="525"/>
                    <a:pt x="57269" y="537"/>
                  </a:cubicBezTo>
                  <a:cubicBezTo>
                    <a:pt x="57293" y="537"/>
                    <a:pt x="57400" y="465"/>
                    <a:pt x="57424" y="453"/>
                  </a:cubicBezTo>
                  <a:cubicBezTo>
                    <a:pt x="57460" y="430"/>
                    <a:pt x="57531" y="382"/>
                    <a:pt x="57579" y="382"/>
                  </a:cubicBezTo>
                  <a:cubicBezTo>
                    <a:pt x="57603" y="370"/>
                    <a:pt x="57686" y="465"/>
                    <a:pt x="57710" y="465"/>
                  </a:cubicBezTo>
                  <a:cubicBezTo>
                    <a:pt x="57757" y="465"/>
                    <a:pt x="57817" y="382"/>
                    <a:pt x="57865" y="382"/>
                  </a:cubicBezTo>
                  <a:cubicBezTo>
                    <a:pt x="57912" y="382"/>
                    <a:pt x="57960" y="465"/>
                    <a:pt x="58008" y="465"/>
                  </a:cubicBezTo>
                  <a:cubicBezTo>
                    <a:pt x="58055" y="465"/>
                    <a:pt x="58115" y="394"/>
                    <a:pt x="58162" y="394"/>
                  </a:cubicBezTo>
                  <a:cubicBezTo>
                    <a:pt x="58210" y="394"/>
                    <a:pt x="58246" y="477"/>
                    <a:pt x="58293" y="477"/>
                  </a:cubicBezTo>
                  <a:cubicBezTo>
                    <a:pt x="58329" y="477"/>
                    <a:pt x="58424" y="394"/>
                    <a:pt x="58448" y="406"/>
                  </a:cubicBezTo>
                  <a:cubicBezTo>
                    <a:pt x="58460" y="406"/>
                    <a:pt x="58591" y="477"/>
                    <a:pt x="58591" y="489"/>
                  </a:cubicBezTo>
                  <a:cubicBezTo>
                    <a:pt x="58591" y="513"/>
                    <a:pt x="58436" y="537"/>
                    <a:pt x="58436" y="561"/>
                  </a:cubicBezTo>
                  <a:cubicBezTo>
                    <a:pt x="58436" y="572"/>
                    <a:pt x="58567" y="644"/>
                    <a:pt x="58579" y="644"/>
                  </a:cubicBezTo>
                  <a:cubicBezTo>
                    <a:pt x="58591" y="644"/>
                    <a:pt x="58722" y="572"/>
                    <a:pt x="58734" y="572"/>
                  </a:cubicBezTo>
                  <a:cubicBezTo>
                    <a:pt x="58734" y="549"/>
                    <a:pt x="58579" y="501"/>
                    <a:pt x="58591" y="489"/>
                  </a:cubicBezTo>
                  <a:cubicBezTo>
                    <a:pt x="58603" y="465"/>
                    <a:pt x="58710" y="418"/>
                    <a:pt x="58746" y="406"/>
                  </a:cubicBezTo>
                  <a:cubicBezTo>
                    <a:pt x="58746" y="406"/>
                    <a:pt x="58865" y="489"/>
                    <a:pt x="58877" y="489"/>
                  </a:cubicBezTo>
                  <a:cubicBezTo>
                    <a:pt x="58912" y="489"/>
                    <a:pt x="59008" y="430"/>
                    <a:pt x="59031" y="418"/>
                  </a:cubicBezTo>
                  <a:cubicBezTo>
                    <a:pt x="59067" y="406"/>
                    <a:pt x="59151" y="334"/>
                    <a:pt x="59186" y="334"/>
                  </a:cubicBezTo>
                  <a:cubicBezTo>
                    <a:pt x="59210" y="334"/>
                    <a:pt x="59305" y="418"/>
                    <a:pt x="59329" y="418"/>
                  </a:cubicBezTo>
                  <a:lnTo>
                    <a:pt x="59460" y="513"/>
                  </a:lnTo>
                  <a:cubicBezTo>
                    <a:pt x="59508" y="537"/>
                    <a:pt x="59555" y="561"/>
                    <a:pt x="59603" y="596"/>
                  </a:cubicBezTo>
                  <a:cubicBezTo>
                    <a:pt x="59627" y="608"/>
                    <a:pt x="59722" y="680"/>
                    <a:pt x="59746" y="680"/>
                  </a:cubicBezTo>
                  <a:cubicBezTo>
                    <a:pt x="59770" y="680"/>
                    <a:pt x="59877" y="608"/>
                    <a:pt x="59901" y="596"/>
                  </a:cubicBezTo>
                  <a:lnTo>
                    <a:pt x="60043" y="525"/>
                  </a:lnTo>
                  <a:lnTo>
                    <a:pt x="60198" y="441"/>
                  </a:lnTo>
                  <a:cubicBezTo>
                    <a:pt x="60234" y="430"/>
                    <a:pt x="60305" y="370"/>
                    <a:pt x="60353" y="370"/>
                  </a:cubicBezTo>
                  <a:cubicBezTo>
                    <a:pt x="60365" y="370"/>
                    <a:pt x="60484" y="441"/>
                    <a:pt x="60496" y="453"/>
                  </a:cubicBezTo>
                  <a:cubicBezTo>
                    <a:pt x="60508" y="465"/>
                    <a:pt x="60603" y="537"/>
                    <a:pt x="60627" y="537"/>
                  </a:cubicBezTo>
                  <a:cubicBezTo>
                    <a:pt x="60663" y="537"/>
                    <a:pt x="60770" y="477"/>
                    <a:pt x="60782" y="465"/>
                  </a:cubicBezTo>
                  <a:cubicBezTo>
                    <a:pt x="60805" y="453"/>
                    <a:pt x="60925" y="382"/>
                    <a:pt x="60936" y="382"/>
                  </a:cubicBezTo>
                  <a:cubicBezTo>
                    <a:pt x="60972" y="394"/>
                    <a:pt x="61044" y="453"/>
                    <a:pt x="61079" y="465"/>
                  </a:cubicBezTo>
                  <a:cubicBezTo>
                    <a:pt x="61115" y="489"/>
                    <a:pt x="61163" y="537"/>
                    <a:pt x="61210" y="549"/>
                  </a:cubicBezTo>
                  <a:cubicBezTo>
                    <a:pt x="61246" y="561"/>
                    <a:pt x="61317" y="632"/>
                    <a:pt x="61353" y="632"/>
                  </a:cubicBezTo>
                  <a:cubicBezTo>
                    <a:pt x="61389" y="644"/>
                    <a:pt x="61484" y="549"/>
                    <a:pt x="61508" y="561"/>
                  </a:cubicBezTo>
                  <a:cubicBezTo>
                    <a:pt x="61556" y="572"/>
                    <a:pt x="61615" y="620"/>
                    <a:pt x="61651" y="644"/>
                  </a:cubicBezTo>
                  <a:cubicBezTo>
                    <a:pt x="61663" y="656"/>
                    <a:pt x="61758" y="727"/>
                    <a:pt x="61782" y="727"/>
                  </a:cubicBezTo>
                  <a:cubicBezTo>
                    <a:pt x="61794" y="727"/>
                    <a:pt x="61937" y="656"/>
                    <a:pt x="61937" y="656"/>
                  </a:cubicBezTo>
                  <a:cubicBezTo>
                    <a:pt x="61937" y="656"/>
                    <a:pt x="61901" y="632"/>
                    <a:pt x="61865" y="608"/>
                  </a:cubicBezTo>
                  <a:cubicBezTo>
                    <a:pt x="61829" y="584"/>
                    <a:pt x="61794" y="572"/>
                    <a:pt x="61794" y="572"/>
                  </a:cubicBezTo>
                  <a:cubicBezTo>
                    <a:pt x="61829" y="561"/>
                    <a:pt x="61925" y="489"/>
                    <a:pt x="61948" y="489"/>
                  </a:cubicBezTo>
                  <a:cubicBezTo>
                    <a:pt x="61984" y="489"/>
                    <a:pt x="62068" y="561"/>
                    <a:pt x="62091" y="572"/>
                  </a:cubicBezTo>
                  <a:cubicBezTo>
                    <a:pt x="62103" y="584"/>
                    <a:pt x="62210" y="668"/>
                    <a:pt x="62234" y="656"/>
                  </a:cubicBezTo>
                  <a:cubicBezTo>
                    <a:pt x="62246" y="656"/>
                    <a:pt x="62377" y="584"/>
                    <a:pt x="62377" y="584"/>
                  </a:cubicBezTo>
                  <a:cubicBezTo>
                    <a:pt x="62389" y="561"/>
                    <a:pt x="62234" y="525"/>
                    <a:pt x="62246" y="501"/>
                  </a:cubicBezTo>
                  <a:cubicBezTo>
                    <a:pt x="62246" y="489"/>
                    <a:pt x="62377" y="430"/>
                    <a:pt x="62401" y="418"/>
                  </a:cubicBezTo>
                  <a:cubicBezTo>
                    <a:pt x="62413" y="418"/>
                    <a:pt x="62508" y="501"/>
                    <a:pt x="62532" y="501"/>
                  </a:cubicBezTo>
                  <a:cubicBezTo>
                    <a:pt x="62580" y="513"/>
                    <a:pt x="62651" y="430"/>
                    <a:pt x="62687" y="430"/>
                  </a:cubicBezTo>
                  <a:cubicBezTo>
                    <a:pt x="62699" y="430"/>
                    <a:pt x="62830" y="513"/>
                    <a:pt x="62830" y="513"/>
                  </a:cubicBezTo>
                  <a:cubicBezTo>
                    <a:pt x="62830" y="537"/>
                    <a:pt x="62675" y="572"/>
                    <a:pt x="62675" y="596"/>
                  </a:cubicBezTo>
                  <a:cubicBezTo>
                    <a:pt x="62687" y="620"/>
                    <a:pt x="62794" y="656"/>
                    <a:pt x="62818" y="680"/>
                  </a:cubicBezTo>
                  <a:cubicBezTo>
                    <a:pt x="62853" y="703"/>
                    <a:pt x="62913" y="739"/>
                    <a:pt x="62949" y="763"/>
                  </a:cubicBezTo>
                  <a:lnTo>
                    <a:pt x="63091" y="846"/>
                  </a:lnTo>
                  <a:cubicBezTo>
                    <a:pt x="63103" y="822"/>
                    <a:pt x="63246" y="799"/>
                    <a:pt x="63246" y="763"/>
                  </a:cubicBezTo>
                  <a:cubicBezTo>
                    <a:pt x="63246" y="751"/>
                    <a:pt x="63127" y="692"/>
                    <a:pt x="63103" y="680"/>
                  </a:cubicBezTo>
                  <a:cubicBezTo>
                    <a:pt x="63091" y="668"/>
                    <a:pt x="62961" y="608"/>
                    <a:pt x="62972" y="596"/>
                  </a:cubicBezTo>
                  <a:cubicBezTo>
                    <a:pt x="62972" y="584"/>
                    <a:pt x="63091" y="537"/>
                    <a:pt x="63115" y="525"/>
                  </a:cubicBezTo>
                  <a:lnTo>
                    <a:pt x="63270" y="441"/>
                  </a:lnTo>
                  <a:cubicBezTo>
                    <a:pt x="63282" y="477"/>
                    <a:pt x="63413" y="501"/>
                    <a:pt x="63413" y="525"/>
                  </a:cubicBezTo>
                  <a:cubicBezTo>
                    <a:pt x="63413" y="561"/>
                    <a:pt x="63270" y="584"/>
                    <a:pt x="63258" y="608"/>
                  </a:cubicBezTo>
                  <a:cubicBezTo>
                    <a:pt x="63306" y="608"/>
                    <a:pt x="63353" y="692"/>
                    <a:pt x="63401" y="692"/>
                  </a:cubicBezTo>
                  <a:cubicBezTo>
                    <a:pt x="63413" y="692"/>
                    <a:pt x="63556" y="620"/>
                    <a:pt x="63556" y="608"/>
                  </a:cubicBezTo>
                  <a:cubicBezTo>
                    <a:pt x="63556" y="608"/>
                    <a:pt x="63413" y="525"/>
                    <a:pt x="63413" y="525"/>
                  </a:cubicBezTo>
                  <a:cubicBezTo>
                    <a:pt x="63461" y="525"/>
                    <a:pt x="63520" y="453"/>
                    <a:pt x="63568" y="453"/>
                  </a:cubicBezTo>
                  <a:cubicBezTo>
                    <a:pt x="63592" y="453"/>
                    <a:pt x="63687" y="525"/>
                    <a:pt x="63699" y="537"/>
                  </a:cubicBezTo>
                  <a:cubicBezTo>
                    <a:pt x="63723" y="549"/>
                    <a:pt x="63818" y="620"/>
                    <a:pt x="63842" y="620"/>
                  </a:cubicBezTo>
                  <a:cubicBezTo>
                    <a:pt x="63865" y="620"/>
                    <a:pt x="63973" y="561"/>
                    <a:pt x="63996" y="549"/>
                  </a:cubicBezTo>
                  <a:cubicBezTo>
                    <a:pt x="64020" y="525"/>
                    <a:pt x="64115" y="465"/>
                    <a:pt x="64151" y="465"/>
                  </a:cubicBezTo>
                  <a:cubicBezTo>
                    <a:pt x="64187" y="465"/>
                    <a:pt x="64246" y="549"/>
                    <a:pt x="64282" y="549"/>
                  </a:cubicBezTo>
                  <a:cubicBezTo>
                    <a:pt x="64342" y="549"/>
                    <a:pt x="64389" y="477"/>
                    <a:pt x="64437" y="477"/>
                  </a:cubicBezTo>
                  <a:cubicBezTo>
                    <a:pt x="64485" y="477"/>
                    <a:pt x="64532" y="561"/>
                    <a:pt x="64580" y="561"/>
                  </a:cubicBezTo>
                  <a:cubicBezTo>
                    <a:pt x="64627" y="561"/>
                    <a:pt x="64687" y="489"/>
                    <a:pt x="64735" y="477"/>
                  </a:cubicBezTo>
                  <a:cubicBezTo>
                    <a:pt x="64770" y="477"/>
                    <a:pt x="64830" y="561"/>
                    <a:pt x="64866" y="572"/>
                  </a:cubicBezTo>
                  <a:cubicBezTo>
                    <a:pt x="64901" y="572"/>
                    <a:pt x="64996" y="501"/>
                    <a:pt x="65020" y="489"/>
                  </a:cubicBezTo>
                  <a:cubicBezTo>
                    <a:pt x="65044" y="477"/>
                    <a:pt x="65151" y="418"/>
                    <a:pt x="65175" y="418"/>
                  </a:cubicBezTo>
                  <a:cubicBezTo>
                    <a:pt x="65187" y="418"/>
                    <a:pt x="65318" y="489"/>
                    <a:pt x="65318" y="501"/>
                  </a:cubicBezTo>
                  <a:cubicBezTo>
                    <a:pt x="65318" y="501"/>
                    <a:pt x="65175" y="572"/>
                    <a:pt x="65163" y="572"/>
                  </a:cubicBezTo>
                  <a:cubicBezTo>
                    <a:pt x="65211" y="572"/>
                    <a:pt x="65258" y="656"/>
                    <a:pt x="65306" y="656"/>
                  </a:cubicBezTo>
                  <a:cubicBezTo>
                    <a:pt x="65342" y="656"/>
                    <a:pt x="65425" y="596"/>
                    <a:pt x="65449" y="584"/>
                  </a:cubicBezTo>
                  <a:cubicBezTo>
                    <a:pt x="65508" y="572"/>
                    <a:pt x="65568" y="525"/>
                    <a:pt x="65604" y="501"/>
                  </a:cubicBezTo>
                  <a:cubicBezTo>
                    <a:pt x="65628" y="489"/>
                    <a:pt x="65735" y="430"/>
                    <a:pt x="65758" y="430"/>
                  </a:cubicBezTo>
                  <a:cubicBezTo>
                    <a:pt x="65782" y="430"/>
                    <a:pt x="65878" y="501"/>
                    <a:pt x="65901" y="513"/>
                  </a:cubicBezTo>
                  <a:cubicBezTo>
                    <a:pt x="65949" y="537"/>
                    <a:pt x="65997" y="572"/>
                    <a:pt x="66032" y="596"/>
                  </a:cubicBezTo>
                  <a:cubicBezTo>
                    <a:pt x="66056" y="608"/>
                    <a:pt x="66151" y="680"/>
                    <a:pt x="66175" y="680"/>
                  </a:cubicBezTo>
                  <a:cubicBezTo>
                    <a:pt x="66199" y="680"/>
                    <a:pt x="66306" y="620"/>
                    <a:pt x="66330" y="608"/>
                  </a:cubicBezTo>
                  <a:lnTo>
                    <a:pt x="66485" y="525"/>
                  </a:lnTo>
                  <a:cubicBezTo>
                    <a:pt x="66497" y="525"/>
                    <a:pt x="66616" y="453"/>
                    <a:pt x="66640" y="453"/>
                  </a:cubicBezTo>
                  <a:cubicBezTo>
                    <a:pt x="66663" y="453"/>
                    <a:pt x="66747" y="525"/>
                    <a:pt x="66771" y="537"/>
                  </a:cubicBezTo>
                  <a:cubicBezTo>
                    <a:pt x="66818" y="561"/>
                    <a:pt x="66866" y="596"/>
                    <a:pt x="66913" y="620"/>
                  </a:cubicBezTo>
                  <a:cubicBezTo>
                    <a:pt x="66949" y="632"/>
                    <a:pt x="67009" y="703"/>
                    <a:pt x="67056" y="703"/>
                  </a:cubicBezTo>
                  <a:cubicBezTo>
                    <a:pt x="67092" y="715"/>
                    <a:pt x="67163" y="632"/>
                    <a:pt x="67211" y="632"/>
                  </a:cubicBezTo>
                  <a:cubicBezTo>
                    <a:pt x="67247" y="632"/>
                    <a:pt x="67306" y="715"/>
                    <a:pt x="67342" y="715"/>
                  </a:cubicBezTo>
                  <a:cubicBezTo>
                    <a:pt x="67402" y="703"/>
                    <a:pt x="67437" y="644"/>
                    <a:pt x="67497" y="632"/>
                  </a:cubicBezTo>
                  <a:cubicBezTo>
                    <a:pt x="67461" y="632"/>
                    <a:pt x="67390" y="549"/>
                    <a:pt x="67354" y="549"/>
                  </a:cubicBezTo>
                  <a:cubicBezTo>
                    <a:pt x="67402" y="549"/>
                    <a:pt x="67461" y="477"/>
                    <a:pt x="67509" y="477"/>
                  </a:cubicBezTo>
                  <a:cubicBezTo>
                    <a:pt x="67521" y="477"/>
                    <a:pt x="67652" y="561"/>
                    <a:pt x="67652" y="561"/>
                  </a:cubicBezTo>
                  <a:cubicBezTo>
                    <a:pt x="67652" y="572"/>
                    <a:pt x="67509" y="632"/>
                    <a:pt x="67497" y="632"/>
                  </a:cubicBezTo>
                  <a:cubicBezTo>
                    <a:pt x="67533" y="632"/>
                    <a:pt x="67592" y="715"/>
                    <a:pt x="67640" y="715"/>
                  </a:cubicBezTo>
                  <a:cubicBezTo>
                    <a:pt x="67663" y="727"/>
                    <a:pt x="67771" y="656"/>
                    <a:pt x="67794" y="644"/>
                  </a:cubicBezTo>
                  <a:cubicBezTo>
                    <a:pt x="67806" y="632"/>
                    <a:pt x="67937" y="584"/>
                    <a:pt x="67937" y="561"/>
                  </a:cubicBezTo>
                  <a:cubicBezTo>
                    <a:pt x="67937" y="561"/>
                    <a:pt x="67806" y="477"/>
                    <a:pt x="67806" y="477"/>
                  </a:cubicBezTo>
                  <a:cubicBezTo>
                    <a:pt x="67854" y="477"/>
                    <a:pt x="67902" y="406"/>
                    <a:pt x="67961" y="406"/>
                  </a:cubicBezTo>
                  <a:cubicBezTo>
                    <a:pt x="67985" y="406"/>
                    <a:pt x="68068" y="477"/>
                    <a:pt x="68092" y="489"/>
                  </a:cubicBezTo>
                  <a:cubicBezTo>
                    <a:pt x="68128" y="513"/>
                    <a:pt x="68187" y="561"/>
                    <a:pt x="68235" y="572"/>
                  </a:cubicBezTo>
                  <a:cubicBezTo>
                    <a:pt x="68259" y="584"/>
                    <a:pt x="68354" y="501"/>
                    <a:pt x="68390" y="501"/>
                  </a:cubicBezTo>
                  <a:cubicBezTo>
                    <a:pt x="68414" y="501"/>
                    <a:pt x="68509" y="572"/>
                    <a:pt x="68521" y="584"/>
                  </a:cubicBezTo>
                  <a:cubicBezTo>
                    <a:pt x="68545" y="596"/>
                    <a:pt x="68652" y="668"/>
                    <a:pt x="68664" y="668"/>
                  </a:cubicBezTo>
                  <a:cubicBezTo>
                    <a:pt x="68699" y="668"/>
                    <a:pt x="68795" y="608"/>
                    <a:pt x="68818" y="584"/>
                  </a:cubicBezTo>
                  <a:lnTo>
                    <a:pt x="68973" y="513"/>
                  </a:lnTo>
                  <a:cubicBezTo>
                    <a:pt x="68985" y="501"/>
                    <a:pt x="69104" y="430"/>
                    <a:pt x="69128" y="430"/>
                  </a:cubicBezTo>
                  <a:cubicBezTo>
                    <a:pt x="69128" y="441"/>
                    <a:pt x="69259" y="513"/>
                    <a:pt x="69259" y="525"/>
                  </a:cubicBezTo>
                  <a:cubicBezTo>
                    <a:pt x="69259" y="525"/>
                    <a:pt x="69116" y="596"/>
                    <a:pt x="69104" y="596"/>
                  </a:cubicBezTo>
                  <a:cubicBezTo>
                    <a:pt x="69164" y="608"/>
                    <a:pt x="69199" y="680"/>
                    <a:pt x="69247" y="680"/>
                  </a:cubicBezTo>
                  <a:cubicBezTo>
                    <a:pt x="69271" y="680"/>
                    <a:pt x="69378" y="620"/>
                    <a:pt x="69402" y="608"/>
                  </a:cubicBezTo>
                  <a:cubicBezTo>
                    <a:pt x="69449" y="584"/>
                    <a:pt x="69497" y="537"/>
                    <a:pt x="69557" y="525"/>
                  </a:cubicBezTo>
                  <a:cubicBezTo>
                    <a:pt x="69592" y="525"/>
                    <a:pt x="69664" y="453"/>
                    <a:pt x="69711" y="453"/>
                  </a:cubicBezTo>
                  <a:cubicBezTo>
                    <a:pt x="69747" y="453"/>
                    <a:pt x="69807" y="537"/>
                    <a:pt x="69842" y="537"/>
                  </a:cubicBezTo>
                  <a:cubicBezTo>
                    <a:pt x="69890" y="537"/>
                    <a:pt x="69949" y="453"/>
                    <a:pt x="69997" y="453"/>
                  </a:cubicBezTo>
                  <a:cubicBezTo>
                    <a:pt x="70021" y="465"/>
                    <a:pt x="70116" y="537"/>
                    <a:pt x="70140" y="549"/>
                  </a:cubicBezTo>
                  <a:cubicBezTo>
                    <a:pt x="70176" y="572"/>
                    <a:pt x="70223" y="608"/>
                    <a:pt x="70283" y="632"/>
                  </a:cubicBezTo>
                  <a:cubicBezTo>
                    <a:pt x="70307" y="644"/>
                    <a:pt x="70378" y="703"/>
                    <a:pt x="70414" y="715"/>
                  </a:cubicBezTo>
                  <a:cubicBezTo>
                    <a:pt x="70461" y="715"/>
                    <a:pt x="70521" y="632"/>
                    <a:pt x="70569" y="632"/>
                  </a:cubicBezTo>
                  <a:cubicBezTo>
                    <a:pt x="70616" y="632"/>
                    <a:pt x="70664" y="715"/>
                    <a:pt x="70711" y="715"/>
                  </a:cubicBezTo>
                  <a:cubicBezTo>
                    <a:pt x="70759" y="715"/>
                    <a:pt x="70807" y="644"/>
                    <a:pt x="70866" y="644"/>
                  </a:cubicBezTo>
                  <a:cubicBezTo>
                    <a:pt x="70902" y="644"/>
                    <a:pt x="70962" y="727"/>
                    <a:pt x="70997" y="727"/>
                  </a:cubicBezTo>
                  <a:cubicBezTo>
                    <a:pt x="71009" y="727"/>
                    <a:pt x="71152" y="656"/>
                    <a:pt x="71152" y="656"/>
                  </a:cubicBezTo>
                  <a:cubicBezTo>
                    <a:pt x="71152" y="632"/>
                    <a:pt x="71009" y="584"/>
                    <a:pt x="71009" y="561"/>
                  </a:cubicBezTo>
                  <a:cubicBezTo>
                    <a:pt x="71021" y="549"/>
                    <a:pt x="71140" y="501"/>
                    <a:pt x="71164" y="489"/>
                  </a:cubicBezTo>
                  <a:cubicBezTo>
                    <a:pt x="71188" y="489"/>
                    <a:pt x="71283" y="572"/>
                    <a:pt x="71307" y="572"/>
                  </a:cubicBezTo>
                  <a:cubicBezTo>
                    <a:pt x="71354" y="572"/>
                    <a:pt x="71414" y="501"/>
                    <a:pt x="71462" y="501"/>
                  </a:cubicBezTo>
                  <a:cubicBezTo>
                    <a:pt x="71473" y="501"/>
                    <a:pt x="71593" y="572"/>
                    <a:pt x="71593" y="584"/>
                  </a:cubicBezTo>
                  <a:cubicBezTo>
                    <a:pt x="71593" y="584"/>
                    <a:pt x="71450" y="656"/>
                    <a:pt x="71450" y="656"/>
                  </a:cubicBezTo>
                  <a:cubicBezTo>
                    <a:pt x="71485" y="656"/>
                    <a:pt x="71533" y="739"/>
                    <a:pt x="71581" y="739"/>
                  </a:cubicBezTo>
                  <a:cubicBezTo>
                    <a:pt x="71616" y="739"/>
                    <a:pt x="71700" y="680"/>
                    <a:pt x="71735" y="668"/>
                  </a:cubicBezTo>
                  <a:cubicBezTo>
                    <a:pt x="71795" y="644"/>
                    <a:pt x="71843" y="608"/>
                    <a:pt x="71890" y="584"/>
                  </a:cubicBezTo>
                  <a:cubicBezTo>
                    <a:pt x="71926" y="572"/>
                    <a:pt x="71997" y="513"/>
                    <a:pt x="72045" y="513"/>
                  </a:cubicBezTo>
                  <a:cubicBezTo>
                    <a:pt x="72081" y="513"/>
                    <a:pt x="72140" y="596"/>
                    <a:pt x="72176" y="596"/>
                  </a:cubicBezTo>
                  <a:cubicBezTo>
                    <a:pt x="72224" y="596"/>
                    <a:pt x="72295" y="513"/>
                    <a:pt x="72331" y="513"/>
                  </a:cubicBezTo>
                  <a:cubicBezTo>
                    <a:pt x="72378" y="525"/>
                    <a:pt x="72426" y="608"/>
                    <a:pt x="72474" y="608"/>
                  </a:cubicBezTo>
                  <a:cubicBezTo>
                    <a:pt x="72521" y="608"/>
                    <a:pt x="72581" y="525"/>
                    <a:pt x="72628" y="525"/>
                  </a:cubicBezTo>
                  <a:cubicBezTo>
                    <a:pt x="72676" y="525"/>
                    <a:pt x="72712" y="608"/>
                    <a:pt x="72759" y="608"/>
                  </a:cubicBezTo>
                  <a:cubicBezTo>
                    <a:pt x="72795" y="608"/>
                    <a:pt x="72902" y="525"/>
                    <a:pt x="72914" y="537"/>
                  </a:cubicBezTo>
                  <a:cubicBezTo>
                    <a:pt x="72938" y="537"/>
                    <a:pt x="73057" y="608"/>
                    <a:pt x="73057" y="620"/>
                  </a:cubicBezTo>
                  <a:cubicBezTo>
                    <a:pt x="73057" y="644"/>
                    <a:pt x="72902" y="680"/>
                    <a:pt x="72902" y="692"/>
                  </a:cubicBezTo>
                  <a:cubicBezTo>
                    <a:pt x="72902" y="703"/>
                    <a:pt x="73033" y="775"/>
                    <a:pt x="73045" y="775"/>
                  </a:cubicBezTo>
                  <a:cubicBezTo>
                    <a:pt x="73069" y="787"/>
                    <a:pt x="73176" y="715"/>
                    <a:pt x="73200" y="703"/>
                  </a:cubicBezTo>
                  <a:lnTo>
                    <a:pt x="73343" y="632"/>
                  </a:lnTo>
                  <a:cubicBezTo>
                    <a:pt x="73378" y="608"/>
                    <a:pt x="73450" y="561"/>
                    <a:pt x="73498" y="549"/>
                  </a:cubicBezTo>
                  <a:cubicBezTo>
                    <a:pt x="73533" y="549"/>
                    <a:pt x="73605" y="632"/>
                    <a:pt x="73640" y="632"/>
                  </a:cubicBezTo>
                  <a:cubicBezTo>
                    <a:pt x="73676" y="632"/>
                    <a:pt x="73759" y="549"/>
                    <a:pt x="73795" y="561"/>
                  </a:cubicBezTo>
                  <a:cubicBezTo>
                    <a:pt x="73819" y="561"/>
                    <a:pt x="73914" y="632"/>
                    <a:pt x="73926" y="644"/>
                  </a:cubicBezTo>
                  <a:cubicBezTo>
                    <a:pt x="73938" y="656"/>
                    <a:pt x="73783" y="703"/>
                    <a:pt x="73783" y="715"/>
                  </a:cubicBezTo>
                  <a:cubicBezTo>
                    <a:pt x="73783" y="727"/>
                    <a:pt x="73902" y="799"/>
                    <a:pt x="73914" y="799"/>
                  </a:cubicBezTo>
                  <a:cubicBezTo>
                    <a:pt x="73938" y="799"/>
                    <a:pt x="74045" y="739"/>
                    <a:pt x="74069" y="727"/>
                  </a:cubicBezTo>
                  <a:cubicBezTo>
                    <a:pt x="74117" y="703"/>
                    <a:pt x="74176" y="668"/>
                    <a:pt x="74224" y="644"/>
                  </a:cubicBezTo>
                  <a:cubicBezTo>
                    <a:pt x="74260" y="644"/>
                    <a:pt x="74343" y="572"/>
                    <a:pt x="74379" y="572"/>
                  </a:cubicBezTo>
                  <a:cubicBezTo>
                    <a:pt x="74414" y="572"/>
                    <a:pt x="74474" y="656"/>
                    <a:pt x="74521" y="656"/>
                  </a:cubicBezTo>
                  <a:cubicBezTo>
                    <a:pt x="74569" y="656"/>
                    <a:pt x="74617" y="584"/>
                    <a:pt x="74664" y="584"/>
                  </a:cubicBezTo>
                  <a:cubicBezTo>
                    <a:pt x="74712" y="584"/>
                    <a:pt x="74772" y="668"/>
                    <a:pt x="74807" y="668"/>
                  </a:cubicBezTo>
                  <a:cubicBezTo>
                    <a:pt x="74831" y="668"/>
                    <a:pt x="74950" y="584"/>
                    <a:pt x="74962" y="584"/>
                  </a:cubicBezTo>
                  <a:cubicBezTo>
                    <a:pt x="74974" y="596"/>
                    <a:pt x="75105" y="656"/>
                    <a:pt x="75105" y="668"/>
                  </a:cubicBezTo>
                  <a:cubicBezTo>
                    <a:pt x="75093" y="692"/>
                    <a:pt x="74938" y="727"/>
                    <a:pt x="74950" y="751"/>
                  </a:cubicBezTo>
                  <a:cubicBezTo>
                    <a:pt x="74950" y="751"/>
                    <a:pt x="75069" y="834"/>
                    <a:pt x="75081" y="834"/>
                  </a:cubicBezTo>
                  <a:cubicBezTo>
                    <a:pt x="75117" y="834"/>
                    <a:pt x="75212" y="763"/>
                    <a:pt x="75236" y="751"/>
                  </a:cubicBezTo>
                  <a:cubicBezTo>
                    <a:pt x="75260" y="751"/>
                    <a:pt x="75367" y="680"/>
                    <a:pt x="75391" y="680"/>
                  </a:cubicBezTo>
                  <a:cubicBezTo>
                    <a:pt x="75403" y="680"/>
                    <a:pt x="75522" y="763"/>
                    <a:pt x="75534" y="763"/>
                  </a:cubicBezTo>
                  <a:cubicBezTo>
                    <a:pt x="75545" y="751"/>
                    <a:pt x="75676" y="703"/>
                    <a:pt x="75688" y="692"/>
                  </a:cubicBezTo>
                  <a:cubicBezTo>
                    <a:pt x="75688" y="680"/>
                    <a:pt x="75557" y="608"/>
                    <a:pt x="75545" y="608"/>
                  </a:cubicBezTo>
                  <a:cubicBezTo>
                    <a:pt x="75593" y="608"/>
                    <a:pt x="75653" y="525"/>
                    <a:pt x="75700" y="525"/>
                  </a:cubicBezTo>
                  <a:cubicBezTo>
                    <a:pt x="75748" y="525"/>
                    <a:pt x="75784" y="608"/>
                    <a:pt x="75831" y="608"/>
                  </a:cubicBezTo>
                  <a:cubicBezTo>
                    <a:pt x="75879" y="620"/>
                    <a:pt x="75926" y="692"/>
                    <a:pt x="75974" y="692"/>
                  </a:cubicBezTo>
                  <a:cubicBezTo>
                    <a:pt x="75986" y="692"/>
                    <a:pt x="76117" y="608"/>
                    <a:pt x="76129" y="620"/>
                  </a:cubicBezTo>
                  <a:cubicBezTo>
                    <a:pt x="76141" y="632"/>
                    <a:pt x="76272" y="692"/>
                    <a:pt x="76272" y="703"/>
                  </a:cubicBezTo>
                  <a:cubicBezTo>
                    <a:pt x="76260" y="727"/>
                    <a:pt x="76105" y="763"/>
                    <a:pt x="76117" y="775"/>
                  </a:cubicBezTo>
                  <a:cubicBezTo>
                    <a:pt x="76117" y="787"/>
                    <a:pt x="76236" y="858"/>
                    <a:pt x="76248" y="858"/>
                  </a:cubicBezTo>
                  <a:cubicBezTo>
                    <a:pt x="76272" y="870"/>
                    <a:pt x="76391" y="799"/>
                    <a:pt x="76403" y="787"/>
                  </a:cubicBezTo>
                  <a:lnTo>
                    <a:pt x="76557" y="715"/>
                  </a:lnTo>
                  <a:lnTo>
                    <a:pt x="76712" y="632"/>
                  </a:lnTo>
                  <a:cubicBezTo>
                    <a:pt x="76736" y="620"/>
                    <a:pt x="76831" y="561"/>
                    <a:pt x="76867" y="561"/>
                  </a:cubicBezTo>
                  <a:cubicBezTo>
                    <a:pt x="76879" y="561"/>
                    <a:pt x="76986" y="632"/>
                    <a:pt x="76998" y="644"/>
                  </a:cubicBezTo>
                  <a:cubicBezTo>
                    <a:pt x="77034" y="656"/>
                    <a:pt x="77093" y="715"/>
                    <a:pt x="77141" y="727"/>
                  </a:cubicBezTo>
                  <a:cubicBezTo>
                    <a:pt x="77165" y="727"/>
                    <a:pt x="77260" y="644"/>
                    <a:pt x="77296" y="644"/>
                  </a:cubicBezTo>
                  <a:cubicBezTo>
                    <a:pt x="77343" y="644"/>
                    <a:pt x="77379" y="727"/>
                    <a:pt x="77439" y="727"/>
                  </a:cubicBezTo>
                  <a:cubicBezTo>
                    <a:pt x="77474" y="739"/>
                    <a:pt x="77546" y="656"/>
                    <a:pt x="77581" y="656"/>
                  </a:cubicBezTo>
                  <a:cubicBezTo>
                    <a:pt x="77641" y="656"/>
                    <a:pt x="77677" y="739"/>
                    <a:pt x="77724" y="739"/>
                  </a:cubicBezTo>
                  <a:cubicBezTo>
                    <a:pt x="77772" y="739"/>
                    <a:pt x="77831" y="668"/>
                    <a:pt x="77879" y="668"/>
                  </a:cubicBezTo>
                  <a:cubicBezTo>
                    <a:pt x="77927" y="668"/>
                    <a:pt x="77974" y="751"/>
                    <a:pt x="78022" y="751"/>
                  </a:cubicBezTo>
                  <a:cubicBezTo>
                    <a:pt x="78046" y="751"/>
                    <a:pt x="78153" y="680"/>
                    <a:pt x="78165" y="668"/>
                  </a:cubicBezTo>
                  <a:cubicBezTo>
                    <a:pt x="78212" y="656"/>
                    <a:pt x="78272" y="608"/>
                    <a:pt x="78320" y="596"/>
                  </a:cubicBezTo>
                  <a:cubicBezTo>
                    <a:pt x="78355" y="584"/>
                    <a:pt x="78427" y="680"/>
                    <a:pt x="78462" y="680"/>
                  </a:cubicBezTo>
                  <a:cubicBezTo>
                    <a:pt x="78510" y="680"/>
                    <a:pt x="78570" y="608"/>
                    <a:pt x="78617" y="596"/>
                  </a:cubicBezTo>
                  <a:cubicBezTo>
                    <a:pt x="78653" y="596"/>
                    <a:pt x="78712" y="680"/>
                    <a:pt x="78748" y="692"/>
                  </a:cubicBezTo>
                  <a:cubicBezTo>
                    <a:pt x="78808" y="692"/>
                    <a:pt x="78855" y="608"/>
                    <a:pt x="78903" y="608"/>
                  </a:cubicBezTo>
                  <a:cubicBezTo>
                    <a:pt x="78951" y="608"/>
                    <a:pt x="78998" y="692"/>
                    <a:pt x="79046" y="692"/>
                  </a:cubicBezTo>
                  <a:cubicBezTo>
                    <a:pt x="79082" y="692"/>
                    <a:pt x="79165" y="608"/>
                    <a:pt x="79201" y="620"/>
                  </a:cubicBezTo>
                  <a:cubicBezTo>
                    <a:pt x="79213" y="620"/>
                    <a:pt x="79344" y="692"/>
                    <a:pt x="79344" y="703"/>
                  </a:cubicBezTo>
                  <a:cubicBezTo>
                    <a:pt x="79344" y="703"/>
                    <a:pt x="79189" y="775"/>
                    <a:pt x="79189" y="775"/>
                  </a:cubicBezTo>
                  <a:cubicBezTo>
                    <a:pt x="79153" y="775"/>
                    <a:pt x="79082" y="692"/>
                    <a:pt x="79046" y="692"/>
                  </a:cubicBezTo>
                  <a:cubicBezTo>
                    <a:pt x="78998" y="703"/>
                    <a:pt x="78939" y="775"/>
                    <a:pt x="78891" y="775"/>
                  </a:cubicBezTo>
                  <a:cubicBezTo>
                    <a:pt x="78855" y="775"/>
                    <a:pt x="78796" y="680"/>
                    <a:pt x="78748" y="692"/>
                  </a:cubicBezTo>
                  <a:cubicBezTo>
                    <a:pt x="78701" y="692"/>
                    <a:pt x="78653" y="751"/>
                    <a:pt x="78605" y="763"/>
                  </a:cubicBezTo>
                  <a:cubicBezTo>
                    <a:pt x="78653" y="775"/>
                    <a:pt x="78689" y="846"/>
                    <a:pt x="78736" y="846"/>
                  </a:cubicBezTo>
                  <a:cubicBezTo>
                    <a:pt x="78784" y="846"/>
                    <a:pt x="78855" y="763"/>
                    <a:pt x="78891" y="775"/>
                  </a:cubicBezTo>
                  <a:cubicBezTo>
                    <a:pt x="78951" y="775"/>
                    <a:pt x="78974" y="846"/>
                    <a:pt x="79034" y="858"/>
                  </a:cubicBezTo>
                  <a:cubicBezTo>
                    <a:pt x="79082" y="858"/>
                    <a:pt x="79141" y="775"/>
                    <a:pt x="79189" y="775"/>
                  </a:cubicBezTo>
                  <a:cubicBezTo>
                    <a:pt x="79213" y="775"/>
                    <a:pt x="79296" y="870"/>
                    <a:pt x="79320" y="858"/>
                  </a:cubicBezTo>
                  <a:cubicBezTo>
                    <a:pt x="79367" y="858"/>
                    <a:pt x="79439" y="811"/>
                    <a:pt x="79474" y="787"/>
                  </a:cubicBezTo>
                  <a:cubicBezTo>
                    <a:pt x="79522" y="763"/>
                    <a:pt x="79582" y="739"/>
                    <a:pt x="79629" y="703"/>
                  </a:cubicBezTo>
                  <a:cubicBezTo>
                    <a:pt x="79653" y="692"/>
                    <a:pt x="79748" y="632"/>
                    <a:pt x="79784" y="632"/>
                  </a:cubicBezTo>
                  <a:cubicBezTo>
                    <a:pt x="79820" y="632"/>
                    <a:pt x="79879" y="715"/>
                    <a:pt x="79927" y="715"/>
                  </a:cubicBezTo>
                  <a:cubicBezTo>
                    <a:pt x="79963" y="715"/>
                    <a:pt x="80034" y="632"/>
                    <a:pt x="80070" y="644"/>
                  </a:cubicBezTo>
                  <a:cubicBezTo>
                    <a:pt x="80129" y="644"/>
                    <a:pt x="80165" y="715"/>
                    <a:pt x="80213" y="727"/>
                  </a:cubicBezTo>
                  <a:cubicBezTo>
                    <a:pt x="80260" y="727"/>
                    <a:pt x="80308" y="811"/>
                    <a:pt x="80356" y="811"/>
                  </a:cubicBezTo>
                  <a:cubicBezTo>
                    <a:pt x="80379" y="811"/>
                    <a:pt x="80487" y="739"/>
                    <a:pt x="80510" y="727"/>
                  </a:cubicBezTo>
                  <a:cubicBezTo>
                    <a:pt x="80522" y="727"/>
                    <a:pt x="80641" y="656"/>
                    <a:pt x="80653" y="656"/>
                  </a:cubicBezTo>
                  <a:cubicBezTo>
                    <a:pt x="80677" y="656"/>
                    <a:pt x="80796" y="727"/>
                    <a:pt x="80796" y="739"/>
                  </a:cubicBezTo>
                  <a:cubicBezTo>
                    <a:pt x="80796" y="751"/>
                    <a:pt x="80629" y="811"/>
                    <a:pt x="80641" y="822"/>
                  </a:cubicBezTo>
                  <a:cubicBezTo>
                    <a:pt x="80653" y="822"/>
                    <a:pt x="80760" y="906"/>
                    <a:pt x="80784" y="906"/>
                  </a:cubicBezTo>
                  <a:cubicBezTo>
                    <a:pt x="80820" y="906"/>
                    <a:pt x="80903" y="822"/>
                    <a:pt x="80939" y="822"/>
                  </a:cubicBezTo>
                  <a:cubicBezTo>
                    <a:pt x="80987" y="834"/>
                    <a:pt x="81022" y="894"/>
                    <a:pt x="81070" y="906"/>
                  </a:cubicBezTo>
                  <a:lnTo>
                    <a:pt x="81356" y="1073"/>
                  </a:lnTo>
                  <a:cubicBezTo>
                    <a:pt x="81391" y="1049"/>
                    <a:pt x="81463" y="1037"/>
                    <a:pt x="81510" y="1001"/>
                  </a:cubicBezTo>
                  <a:cubicBezTo>
                    <a:pt x="81522" y="989"/>
                    <a:pt x="81653" y="942"/>
                    <a:pt x="81653" y="930"/>
                  </a:cubicBezTo>
                  <a:cubicBezTo>
                    <a:pt x="81665" y="918"/>
                    <a:pt x="81522" y="834"/>
                    <a:pt x="81522" y="834"/>
                  </a:cubicBezTo>
                  <a:cubicBezTo>
                    <a:pt x="81499" y="846"/>
                    <a:pt x="81379" y="918"/>
                    <a:pt x="81368" y="918"/>
                  </a:cubicBezTo>
                  <a:cubicBezTo>
                    <a:pt x="81320" y="906"/>
                    <a:pt x="81272" y="858"/>
                    <a:pt x="81225" y="834"/>
                  </a:cubicBezTo>
                  <a:cubicBezTo>
                    <a:pt x="81189" y="811"/>
                    <a:pt x="81129" y="775"/>
                    <a:pt x="81094" y="751"/>
                  </a:cubicBezTo>
                  <a:cubicBezTo>
                    <a:pt x="81094" y="751"/>
                    <a:pt x="81129" y="727"/>
                    <a:pt x="81165" y="703"/>
                  </a:cubicBezTo>
                  <a:cubicBezTo>
                    <a:pt x="81201" y="692"/>
                    <a:pt x="81237" y="668"/>
                    <a:pt x="81237" y="668"/>
                  </a:cubicBezTo>
                  <a:cubicBezTo>
                    <a:pt x="81296" y="668"/>
                    <a:pt x="81332" y="751"/>
                    <a:pt x="81379" y="751"/>
                  </a:cubicBezTo>
                  <a:cubicBezTo>
                    <a:pt x="81427" y="751"/>
                    <a:pt x="81487" y="680"/>
                    <a:pt x="81534" y="680"/>
                  </a:cubicBezTo>
                  <a:cubicBezTo>
                    <a:pt x="81582" y="680"/>
                    <a:pt x="81630" y="763"/>
                    <a:pt x="81677" y="763"/>
                  </a:cubicBezTo>
                  <a:cubicBezTo>
                    <a:pt x="81725" y="763"/>
                    <a:pt x="81772" y="680"/>
                    <a:pt x="81820" y="680"/>
                  </a:cubicBezTo>
                  <a:cubicBezTo>
                    <a:pt x="81880" y="692"/>
                    <a:pt x="81915" y="763"/>
                    <a:pt x="81963" y="775"/>
                  </a:cubicBezTo>
                  <a:cubicBezTo>
                    <a:pt x="81999" y="775"/>
                    <a:pt x="82082" y="692"/>
                    <a:pt x="82118" y="692"/>
                  </a:cubicBezTo>
                  <a:cubicBezTo>
                    <a:pt x="82141" y="692"/>
                    <a:pt x="82237" y="763"/>
                    <a:pt x="82261" y="775"/>
                  </a:cubicBezTo>
                  <a:cubicBezTo>
                    <a:pt x="82284" y="787"/>
                    <a:pt x="82368" y="858"/>
                    <a:pt x="82392" y="858"/>
                  </a:cubicBezTo>
                  <a:cubicBezTo>
                    <a:pt x="82439" y="870"/>
                    <a:pt x="82499" y="787"/>
                    <a:pt x="82546" y="787"/>
                  </a:cubicBezTo>
                  <a:cubicBezTo>
                    <a:pt x="82582" y="787"/>
                    <a:pt x="82665" y="870"/>
                    <a:pt x="82689" y="870"/>
                  </a:cubicBezTo>
                  <a:cubicBezTo>
                    <a:pt x="82737" y="858"/>
                    <a:pt x="82808" y="811"/>
                    <a:pt x="82844" y="799"/>
                  </a:cubicBezTo>
                  <a:cubicBezTo>
                    <a:pt x="82868" y="787"/>
                    <a:pt x="82963" y="715"/>
                    <a:pt x="82987" y="715"/>
                  </a:cubicBezTo>
                  <a:cubicBezTo>
                    <a:pt x="83034" y="715"/>
                    <a:pt x="83082" y="799"/>
                    <a:pt x="83130" y="799"/>
                  </a:cubicBezTo>
                  <a:cubicBezTo>
                    <a:pt x="83165" y="799"/>
                    <a:pt x="83261" y="715"/>
                    <a:pt x="83284" y="727"/>
                  </a:cubicBezTo>
                  <a:cubicBezTo>
                    <a:pt x="83332" y="739"/>
                    <a:pt x="83392" y="787"/>
                    <a:pt x="83427" y="811"/>
                  </a:cubicBezTo>
                  <a:cubicBezTo>
                    <a:pt x="83439" y="822"/>
                    <a:pt x="83546" y="894"/>
                    <a:pt x="83558" y="894"/>
                  </a:cubicBezTo>
                  <a:cubicBezTo>
                    <a:pt x="83594" y="894"/>
                    <a:pt x="83689" y="834"/>
                    <a:pt x="83713" y="811"/>
                  </a:cubicBezTo>
                  <a:lnTo>
                    <a:pt x="83868" y="739"/>
                  </a:lnTo>
                  <a:cubicBezTo>
                    <a:pt x="83880" y="727"/>
                    <a:pt x="84011" y="656"/>
                    <a:pt x="84023" y="656"/>
                  </a:cubicBezTo>
                  <a:cubicBezTo>
                    <a:pt x="84035" y="668"/>
                    <a:pt x="84166" y="739"/>
                    <a:pt x="84166" y="751"/>
                  </a:cubicBezTo>
                  <a:cubicBezTo>
                    <a:pt x="84154" y="763"/>
                    <a:pt x="83999" y="811"/>
                    <a:pt x="84011" y="822"/>
                  </a:cubicBezTo>
                  <a:cubicBezTo>
                    <a:pt x="84023" y="846"/>
                    <a:pt x="84118" y="882"/>
                    <a:pt x="84142" y="906"/>
                  </a:cubicBezTo>
                  <a:cubicBezTo>
                    <a:pt x="84189" y="942"/>
                    <a:pt x="84237" y="965"/>
                    <a:pt x="84285" y="989"/>
                  </a:cubicBezTo>
                  <a:cubicBezTo>
                    <a:pt x="84332" y="1025"/>
                    <a:pt x="84380" y="1049"/>
                    <a:pt x="84427" y="1073"/>
                  </a:cubicBezTo>
                  <a:cubicBezTo>
                    <a:pt x="84523" y="1025"/>
                    <a:pt x="84630" y="977"/>
                    <a:pt x="84725" y="918"/>
                  </a:cubicBezTo>
                  <a:cubicBezTo>
                    <a:pt x="84773" y="906"/>
                    <a:pt x="84832" y="858"/>
                    <a:pt x="84880" y="846"/>
                  </a:cubicBezTo>
                  <a:cubicBezTo>
                    <a:pt x="84904" y="846"/>
                    <a:pt x="84987" y="930"/>
                    <a:pt x="85023" y="930"/>
                  </a:cubicBezTo>
                  <a:cubicBezTo>
                    <a:pt x="85047" y="930"/>
                    <a:pt x="85154" y="846"/>
                    <a:pt x="85178" y="858"/>
                  </a:cubicBezTo>
                  <a:cubicBezTo>
                    <a:pt x="85189" y="858"/>
                    <a:pt x="85320" y="930"/>
                    <a:pt x="85309" y="942"/>
                  </a:cubicBezTo>
                  <a:cubicBezTo>
                    <a:pt x="85309" y="965"/>
                    <a:pt x="85154" y="989"/>
                    <a:pt x="85166" y="1013"/>
                  </a:cubicBezTo>
                  <a:cubicBezTo>
                    <a:pt x="85166" y="1037"/>
                    <a:pt x="85273" y="1073"/>
                    <a:pt x="85297" y="1096"/>
                  </a:cubicBezTo>
                  <a:cubicBezTo>
                    <a:pt x="85297" y="1096"/>
                    <a:pt x="85451" y="1037"/>
                    <a:pt x="85451" y="1025"/>
                  </a:cubicBezTo>
                  <a:cubicBezTo>
                    <a:pt x="85451" y="1001"/>
                    <a:pt x="85320" y="965"/>
                    <a:pt x="85309" y="942"/>
                  </a:cubicBezTo>
                  <a:cubicBezTo>
                    <a:pt x="85368" y="930"/>
                    <a:pt x="85416" y="858"/>
                    <a:pt x="85463" y="858"/>
                  </a:cubicBezTo>
                  <a:cubicBezTo>
                    <a:pt x="85511" y="858"/>
                    <a:pt x="85570" y="953"/>
                    <a:pt x="85606" y="942"/>
                  </a:cubicBezTo>
                  <a:cubicBezTo>
                    <a:pt x="85630" y="942"/>
                    <a:pt x="85737" y="858"/>
                    <a:pt x="85761" y="870"/>
                  </a:cubicBezTo>
                  <a:cubicBezTo>
                    <a:pt x="85809" y="882"/>
                    <a:pt x="85868" y="930"/>
                    <a:pt x="85892" y="953"/>
                  </a:cubicBezTo>
                  <a:cubicBezTo>
                    <a:pt x="85928" y="965"/>
                    <a:pt x="85999" y="1037"/>
                    <a:pt x="86035" y="1037"/>
                  </a:cubicBezTo>
                  <a:cubicBezTo>
                    <a:pt x="86082" y="1049"/>
                    <a:pt x="86118" y="1120"/>
                    <a:pt x="86178" y="1120"/>
                  </a:cubicBezTo>
                  <a:cubicBezTo>
                    <a:pt x="86225" y="1132"/>
                    <a:pt x="86285" y="1049"/>
                    <a:pt x="86332" y="1049"/>
                  </a:cubicBezTo>
                  <a:cubicBezTo>
                    <a:pt x="86380" y="1049"/>
                    <a:pt x="86416" y="1132"/>
                    <a:pt x="86463" y="1132"/>
                  </a:cubicBezTo>
                  <a:cubicBezTo>
                    <a:pt x="86511" y="1132"/>
                    <a:pt x="86571" y="1049"/>
                    <a:pt x="86618" y="1049"/>
                  </a:cubicBezTo>
                  <a:cubicBezTo>
                    <a:pt x="86654" y="1049"/>
                    <a:pt x="86725" y="1144"/>
                    <a:pt x="86761" y="1144"/>
                  </a:cubicBezTo>
                  <a:cubicBezTo>
                    <a:pt x="86809" y="1132"/>
                    <a:pt x="86880" y="1084"/>
                    <a:pt x="86916" y="1061"/>
                  </a:cubicBezTo>
                  <a:lnTo>
                    <a:pt x="87059" y="989"/>
                  </a:lnTo>
                  <a:lnTo>
                    <a:pt x="87368" y="834"/>
                  </a:lnTo>
                  <a:lnTo>
                    <a:pt x="87654" y="1001"/>
                  </a:lnTo>
                  <a:cubicBezTo>
                    <a:pt x="87595" y="1001"/>
                    <a:pt x="87547" y="1073"/>
                    <a:pt x="87499" y="1073"/>
                  </a:cubicBezTo>
                  <a:cubicBezTo>
                    <a:pt x="87487" y="1073"/>
                    <a:pt x="87356" y="1001"/>
                    <a:pt x="87356" y="989"/>
                  </a:cubicBezTo>
                  <a:cubicBezTo>
                    <a:pt x="87345" y="1025"/>
                    <a:pt x="87214" y="1037"/>
                    <a:pt x="87202" y="1073"/>
                  </a:cubicBezTo>
                  <a:cubicBezTo>
                    <a:pt x="87190" y="1084"/>
                    <a:pt x="87345" y="1132"/>
                    <a:pt x="87345" y="1156"/>
                  </a:cubicBezTo>
                  <a:cubicBezTo>
                    <a:pt x="87345" y="1168"/>
                    <a:pt x="87178" y="1215"/>
                    <a:pt x="87190" y="1227"/>
                  </a:cubicBezTo>
                  <a:cubicBezTo>
                    <a:pt x="87202" y="1251"/>
                    <a:pt x="87297" y="1299"/>
                    <a:pt x="87333" y="1311"/>
                  </a:cubicBezTo>
                  <a:cubicBezTo>
                    <a:pt x="87380" y="1346"/>
                    <a:pt x="87428" y="1370"/>
                    <a:pt x="87464" y="1406"/>
                  </a:cubicBezTo>
                  <a:cubicBezTo>
                    <a:pt x="87511" y="1430"/>
                    <a:pt x="87583" y="1454"/>
                    <a:pt x="87606" y="1489"/>
                  </a:cubicBezTo>
                  <a:cubicBezTo>
                    <a:pt x="87618" y="1489"/>
                    <a:pt x="87452" y="1549"/>
                    <a:pt x="87452" y="1561"/>
                  </a:cubicBezTo>
                  <a:cubicBezTo>
                    <a:pt x="87452" y="1573"/>
                    <a:pt x="87571" y="1632"/>
                    <a:pt x="87595" y="1644"/>
                  </a:cubicBezTo>
                  <a:cubicBezTo>
                    <a:pt x="87618" y="1668"/>
                    <a:pt x="87726" y="1715"/>
                    <a:pt x="87737" y="1727"/>
                  </a:cubicBezTo>
                  <a:cubicBezTo>
                    <a:pt x="87737" y="1751"/>
                    <a:pt x="87583" y="1787"/>
                    <a:pt x="87583" y="1811"/>
                  </a:cubicBezTo>
                  <a:cubicBezTo>
                    <a:pt x="87583" y="1835"/>
                    <a:pt x="87726" y="1870"/>
                    <a:pt x="87714" y="1894"/>
                  </a:cubicBezTo>
                  <a:cubicBezTo>
                    <a:pt x="87714" y="1906"/>
                    <a:pt x="87559" y="1965"/>
                    <a:pt x="87571" y="1965"/>
                  </a:cubicBezTo>
                  <a:cubicBezTo>
                    <a:pt x="87583" y="1977"/>
                    <a:pt x="87678" y="2049"/>
                    <a:pt x="87702" y="2049"/>
                  </a:cubicBezTo>
                  <a:cubicBezTo>
                    <a:pt x="87737" y="2061"/>
                    <a:pt x="87821" y="1977"/>
                    <a:pt x="87856" y="1977"/>
                  </a:cubicBezTo>
                  <a:cubicBezTo>
                    <a:pt x="87904" y="1977"/>
                    <a:pt x="87952" y="2061"/>
                    <a:pt x="87999" y="2061"/>
                  </a:cubicBezTo>
                  <a:cubicBezTo>
                    <a:pt x="88047" y="2037"/>
                    <a:pt x="88095" y="2013"/>
                    <a:pt x="88154" y="1989"/>
                  </a:cubicBezTo>
                  <a:cubicBezTo>
                    <a:pt x="88190" y="1965"/>
                    <a:pt x="88285" y="1930"/>
                    <a:pt x="88297" y="1906"/>
                  </a:cubicBezTo>
                  <a:cubicBezTo>
                    <a:pt x="88309" y="1894"/>
                    <a:pt x="88166" y="1835"/>
                    <a:pt x="88166" y="1823"/>
                  </a:cubicBezTo>
                  <a:cubicBezTo>
                    <a:pt x="88166" y="1799"/>
                    <a:pt x="88297" y="1763"/>
                    <a:pt x="88321" y="1751"/>
                  </a:cubicBezTo>
                  <a:cubicBezTo>
                    <a:pt x="88333" y="1727"/>
                    <a:pt x="88178" y="1680"/>
                    <a:pt x="88178" y="1656"/>
                  </a:cubicBezTo>
                  <a:cubicBezTo>
                    <a:pt x="88178" y="1656"/>
                    <a:pt x="88321" y="1584"/>
                    <a:pt x="88333" y="1584"/>
                  </a:cubicBezTo>
                  <a:cubicBezTo>
                    <a:pt x="88345" y="1584"/>
                    <a:pt x="88464" y="1656"/>
                    <a:pt x="88464" y="1668"/>
                  </a:cubicBezTo>
                  <a:cubicBezTo>
                    <a:pt x="88476" y="1680"/>
                    <a:pt x="88321" y="1727"/>
                    <a:pt x="88321" y="1751"/>
                  </a:cubicBezTo>
                  <a:cubicBezTo>
                    <a:pt x="88309" y="1775"/>
                    <a:pt x="88452" y="1799"/>
                    <a:pt x="88452" y="1835"/>
                  </a:cubicBezTo>
                  <a:cubicBezTo>
                    <a:pt x="88440" y="1858"/>
                    <a:pt x="88309" y="1882"/>
                    <a:pt x="88297" y="1906"/>
                  </a:cubicBezTo>
                  <a:cubicBezTo>
                    <a:pt x="88297" y="1918"/>
                    <a:pt x="88452" y="1989"/>
                    <a:pt x="88440" y="1989"/>
                  </a:cubicBezTo>
                  <a:cubicBezTo>
                    <a:pt x="88404" y="2025"/>
                    <a:pt x="88333" y="2049"/>
                    <a:pt x="88285" y="2073"/>
                  </a:cubicBezTo>
                  <a:cubicBezTo>
                    <a:pt x="88273" y="2073"/>
                    <a:pt x="88154" y="2144"/>
                    <a:pt x="88130" y="2144"/>
                  </a:cubicBezTo>
                  <a:cubicBezTo>
                    <a:pt x="88118" y="2144"/>
                    <a:pt x="88011" y="2061"/>
                    <a:pt x="87999" y="2061"/>
                  </a:cubicBezTo>
                  <a:cubicBezTo>
                    <a:pt x="87940" y="2073"/>
                    <a:pt x="87892" y="2120"/>
                    <a:pt x="87845" y="2144"/>
                  </a:cubicBezTo>
                  <a:lnTo>
                    <a:pt x="87690" y="2216"/>
                  </a:lnTo>
                  <a:cubicBezTo>
                    <a:pt x="87642" y="2239"/>
                    <a:pt x="87595" y="2263"/>
                    <a:pt x="87535" y="2287"/>
                  </a:cubicBezTo>
                  <a:cubicBezTo>
                    <a:pt x="87487" y="2287"/>
                    <a:pt x="87452" y="2204"/>
                    <a:pt x="87404" y="2204"/>
                  </a:cubicBezTo>
                  <a:cubicBezTo>
                    <a:pt x="87392" y="2204"/>
                    <a:pt x="87249" y="2287"/>
                    <a:pt x="87249" y="2287"/>
                  </a:cubicBezTo>
                  <a:cubicBezTo>
                    <a:pt x="87225" y="2263"/>
                    <a:pt x="87106" y="2216"/>
                    <a:pt x="87106" y="2204"/>
                  </a:cubicBezTo>
                  <a:cubicBezTo>
                    <a:pt x="87106" y="2168"/>
                    <a:pt x="87261" y="2156"/>
                    <a:pt x="87261" y="2120"/>
                  </a:cubicBezTo>
                  <a:cubicBezTo>
                    <a:pt x="87261" y="2096"/>
                    <a:pt x="87118" y="2061"/>
                    <a:pt x="87118" y="2037"/>
                  </a:cubicBezTo>
                  <a:cubicBezTo>
                    <a:pt x="87118" y="2013"/>
                    <a:pt x="87249" y="1977"/>
                    <a:pt x="87273" y="1965"/>
                  </a:cubicBezTo>
                  <a:cubicBezTo>
                    <a:pt x="87273" y="1965"/>
                    <a:pt x="87404" y="2049"/>
                    <a:pt x="87416" y="2049"/>
                  </a:cubicBezTo>
                  <a:cubicBezTo>
                    <a:pt x="87428" y="2049"/>
                    <a:pt x="87547" y="1977"/>
                    <a:pt x="87571" y="1965"/>
                  </a:cubicBezTo>
                  <a:cubicBezTo>
                    <a:pt x="87571" y="1965"/>
                    <a:pt x="87428" y="1894"/>
                    <a:pt x="87428" y="1882"/>
                  </a:cubicBezTo>
                  <a:cubicBezTo>
                    <a:pt x="87428" y="1858"/>
                    <a:pt x="87559" y="1835"/>
                    <a:pt x="87583" y="1811"/>
                  </a:cubicBezTo>
                  <a:cubicBezTo>
                    <a:pt x="87595" y="1799"/>
                    <a:pt x="87440" y="1739"/>
                    <a:pt x="87440" y="1727"/>
                  </a:cubicBezTo>
                  <a:cubicBezTo>
                    <a:pt x="87392" y="1751"/>
                    <a:pt x="87333" y="1775"/>
                    <a:pt x="87285" y="1799"/>
                  </a:cubicBezTo>
                  <a:cubicBezTo>
                    <a:pt x="87273" y="1811"/>
                    <a:pt x="87154" y="1882"/>
                    <a:pt x="87130" y="1882"/>
                  </a:cubicBezTo>
                  <a:cubicBezTo>
                    <a:pt x="87106" y="1870"/>
                    <a:pt x="87011" y="1787"/>
                    <a:pt x="86999" y="1787"/>
                  </a:cubicBezTo>
                  <a:cubicBezTo>
                    <a:pt x="86952" y="1799"/>
                    <a:pt x="86880" y="1846"/>
                    <a:pt x="86844" y="1870"/>
                  </a:cubicBezTo>
                  <a:lnTo>
                    <a:pt x="86690" y="1942"/>
                  </a:lnTo>
                  <a:cubicBezTo>
                    <a:pt x="86678" y="1918"/>
                    <a:pt x="86547" y="1894"/>
                    <a:pt x="86547" y="1858"/>
                  </a:cubicBezTo>
                  <a:cubicBezTo>
                    <a:pt x="86547" y="1846"/>
                    <a:pt x="86678" y="1799"/>
                    <a:pt x="86702" y="1787"/>
                  </a:cubicBezTo>
                  <a:cubicBezTo>
                    <a:pt x="86749" y="1763"/>
                    <a:pt x="86809" y="1727"/>
                    <a:pt x="86856" y="1704"/>
                  </a:cubicBezTo>
                  <a:cubicBezTo>
                    <a:pt x="86880" y="1692"/>
                    <a:pt x="86975" y="1632"/>
                    <a:pt x="87011" y="1632"/>
                  </a:cubicBezTo>
                  <a:cubicBezTo>
                    <a:pt x="87047" y="1632"/>
                    <a:pt x="87106" y="1715"/>
                    <a:pt x="87154" y="1715"/>
                  </a:cubicBezTo>
                  <a:cubicBezTo>
                    <a:pt x="87166" y="1715"/>
                    <a:pt x="87297" y="1644"/>
                    <a:pt x="87297" y="1644"/>
                  </a:cubicBezTo>
                  <a:cubicBezTo>
                    <a:pt x="87309" y="1632"/>
                    <a:pt x="87166" y="1549"/>
                    <a:pt x="87166" y="1549"/>
                  </a:cubicBezTo>
                  <a:cubicBezTo>
                    <a:pt x="87130" y="1549"/>
                    <a:pt x="87035" y="1632"/>
                    <a:pt x="87011" y="1632"/>
                  </a:cubicBezTo>
                  <a:cubicBezTo>
                    <a:pt x="86964" y="1620"/>
                    <a:pt x="86904" y="1573"/>
                    <a:pt x="86868" y="1549"/>
                  </a:cubicBezTo>
                  <a:cubicBezTo>
                    <a:pt x="86856" y="1537"/>
                    <a:pt x="86725" y="1477"/>
                    <a:pt x="86737" y="1465"/>
                  </a:cubicBezTo>
                  <a:cubicBezTo>
                    <a:pt x="86737" y="1442"/>
                    <a:pt x="86856" y="1394"/>
                    <a:pt x="86880" y="1382"/>
                  </a:cubicBezTo>
                  <a:cubicBezTo>
                    <a:pt x="86940" y="1358"/>
                    <a:pt x="86987" y="1334"/>
                    <a:pt x="87035" y="1311"/>
                  </a:cubicBezTo>
                  <a:cubicBezTo>
                    <a:pt x="86987" y="1287"/>
                    <a:pt x="86952" y="1239"/>
                    <a:pt x="86904" y="1227"/>
                  </a:cubicBezTo>
                  <a:cubicBezTo>
                    <a:pt x="86856" y="1203"/>
                    <a:pt x="86809" y="1144"/>
                    <a:pt x="86761" y="1144"/>
                  </a:cubicBezTo>
                  <a:cubicBezTo>
                    <a:pt x="86725" y="1132"/>
                    <a:pt x="86642" y="1215"/>
                    <a:pt x="86606" y="1215"/>
                  </a:cubicBezTo>
                  <a:cubicBezTo>
                    <a:pt x="86594" y="1215"/>
                    <a:pt x="86475" y="1132"/>
                    <a:pt x="86463" y="1132"/>
                  </a:cubicBezTo>
                  <a:cubicBezTo>
                    <a:pt x="86452" y="1144"/>
                    <a:pt x="86321" y="1192"/>
                    <a:pt x="86309" y="1203"/>
                  </a:cubicBezTo>
                  <a:cubicBezTo>
                    <a:pt x="86309" y="1227"/>
                    <a:pt x="86440" y="1275"/>
                    <a:pt x="86452" y="1287"/>
                  </a:cubicBezTo>
                  <a:cubicBezTo>
                    <a:pt x="86463" y="1299"/>
                    <a:pt x="86594" y="1370"/>
                    <a:pt x="86594" y="1382"/>
                  </a:cubicBezTo>
                  <a:cubicBezTo>
                    <a:pt x="86583" y="1382"/>
                    <a:pt x="86452" y="1454"/>
                    <a:pt x="86440" y="1454"/>
                  </a:cubicBezTo>
                  <a:cubicBezTo>
                    <a:pt x="86404" y="1454"/>
                    <a:pt x="86344" y="1370"/>
                    <a:pt x="86297" y="1370"/>
                  </a:cubicBezTo>
                  <a:cubicBezTo>
                    <a:pt x="86249" y="1370"/>
                    <a:pt x="86202" y="1442"/>
                    <a:pt x="86142" y="1442"/>
                  </a:cubicBezTo>
                  <a:cubicBezTo>
                    <a:pt x="86142" y="1418"/>
                    <a:pt x="86011" y="1394"/>
                    <a:pt x="86011" y="1358"/>
                  </a:cubicBezTo>
                  <a:cubicBezTo>
                    <a:pt x="86011" y="1334"/>
                    <a:pt x="86166" y="1311"/>
                    <a:pt x="86166" y="1287"/>
                  </a:cubicBezTo>
                  <a:cubicBezTo>
                    <a:pt x="86154" y="1263"/>
                    <a:pt x="86047" y="1227"/>
                    <a:pt x="86023" y="1203"/>
                  </a:cubicBezTo>
                  <a:cubicBezTo>
                    <a:pt x="85987" y="1168"/>
                    <a:pt x="85928" y="1144"/>
                    <a:pt x="85880" y="1120"/>
                  </a:cubicBezTo>
                  <a:cubicBezTo>
                    <a:pt x="85868" y="1108"/>
                    <a:pt x="85773" y="1037"/>
                    <a:pt x="85749" y="1037"/>
                  </a:cubicBezTo>
                  <a:cubicBezTo>
                    <a:pt x="85737" y="1025"/>
                    <a:pt x="85594" y="1108"/>
                    <a:pt x="85594" y="1108"/>
                  </a:cubicBezTo>
                  <a:cubicBezTo>
                    <a:pt x="85594" y="1132"/>
                    <a:pt x="85725" y="1168"/>
                    <a:pt x="85725" y="1192"/>
                  </a:cubicBezTo>
                  <a:cubicBezTo>
                    <a:pt x="85713" y="1227"/>
                    <a:pt x="85594" y="1239"/>
                    <a:pt x="85582" y="1275"/>
                  </a:cubicBezTo>
                  <a:cubicBezTo>
                    <a:pt x="85570" y="1287"/>
                    <a:pt x="85713" y="1334"/>
                    <a:pt x="85713" y="1358"/>
                  </a:cubicBezTo>
                  <a:cubicBezTo>
                    <a:pt x="85713" y="1370"/>
                    <a:pt x="85559" y="1418"/>
                    <a:pt x="85559" y="1430"/>
                  </a:cubicBezTo>
                  <a:cubicBezTo>
                    <a:pt x="85582" y="1454"/>
                    <a:pt x="85666" y="1501"/>
                    <a:pt x="85701" y="1513"/>
                  </a:cubicBezTo>
                  <a:cubicBezTo>
                    <a:pt x="85749" y="1537"/>
                    <a:pt x="85797" y="1584"/>
                    <a:pt x="85844" y="1596"/>
                  </a:cubicBezTo>
                  <a:cubicBezTo>
                    <a:pt x="85880" y="1608"/>
                    <a:pt x="85940" y="1680"/>
                    <a:pt x="85975" y="1680"/>
                  </a:cubicBezTo>
                  <a:cubicBezTo>
                    <a:pt x="85987" y="1680"/>
                    <a:pt x="86023" y="1668"/>
                    <a:pt x="86059" y="1644"/>
                  </a:cubicBezTo>
                  <a:cubicBezTo>
                    <a:pt x="86094" y="1632"/>
                    <a:pt x="86130" y="1608"/>
                    <a:pt x="86130" y="1608"/>
                  </a:cubicBezTo>
                  <a:cubicBezTo>
                    <a:pt x="86154" y="1632"/>
                    <a:pt x="86273" y="1668"/>
                    <a:pt x="86273" y="1692"/>
                  </a:cubicBezTo>
                  <a:cubicBezTo>
                    <a:pt x="86273" y="1715"/>
                    <a:pt x="86118" y="1751"/>
                    <a:pt x="86118" y="1775"/>
                  </a:cubicBezTo>
                  <a:cubicBezTo>
                    <a:pt x="86130" y="1799"/>
                    <a:pt x="86261" y="1823"/>
                    <a:pt x="86261" y="1858"/>
                  </a:cubicBezTo>
                  <a:cubicBezTo>
                    <a:pt x="86261" y="1882"/>
                    <a:pt x="86106" y="1906"/>
                    <a:pt x="86106" y="1930"/>
                  </a:cubicBezTo>
                  <a:cubicBezTo>
                    <a:pt x="86106" y="1954"/>
                    <a:pt x="86261" y="1989"/>
                    <a:pt x="86249" y="2013"/>
                  </a:cubicBezTo>
                  <a:cubicBezTo>
                    <a:pt x="86237" y="2049"/>
                    <a:pt x="86106" y="2061"/>
                    <a:pt x="86094" y="2096"/>
                  </a:cubicBezTo>
                  <a:cubicBezTo>
                    <a:pt x="86082" y="2120"/>
                    <a:pt x="85940" y="2144"/>
                    <a:pt x="85940" y="2168"/>
                  </a:cubicBezTo>
                  <a:cubicBezTo>
                    <a:pt x="85940" y="2180"/>
                    <a:pt x="86082" y="2251"/>
                    <a:pt x="86082" y="2251"/>
                  </a:cubicBezTo>
                  <a:cubicBezTo>
                    <a:pt x="86059" y="2263"/>
                    <a:pt x="85951" y="2335"/>
                    <a:pt x="85928" y="2335"/>
                  </a:cubicBezTo>
                  <a:cubicBezTo>
                    <a:pt x="85880" y="2335"/>
                    <a:pt x="85821" y="2239"/>
                    <a:pt x="85785" y="2251"/>
                  </a:cubicBezTo>
                  <a:cubicBezTo>
                    <a:pt x="85737" y="2251"/>
                    <a:pt x="85678" y="2323"/>
                    <a:pt x="85630" y="2323"/>
                  </a:cubicBezTo>
                  <a:cubicBezTo>
                    <a:pt x="85582" y="2323"/>
                    <a:pt x="85547" y="2239"/>
                    <a:pt x="85499" y="2239"/>
                  </a:cubicBezTo>
                  <a:cubicBezTo>
                    <a:pt x="85451" y="2239"/>
                    <a:pt x="85380" y="2323"/>
                    <a:pt x="85344" y="2311"/>
                  </a:cubicBezTo>
                  <a:cubicBezTo>
                    <a:pt x="85297" y="2311"/>
                    <a:pt x="85249" y="2239"/>
                    <a:pt x="85201" y="2227"/>
                  </a:cubicBezTo>
                  <a:cubicBezTo>
                    <a:pt x="85154" y="2227"/>
                    <a:pt x="85118" y="2144"/>
                    <a:pt x="85070" y="2144"/>
                  </a:cubicBezTo>
                  <a:cubicBezTo>
                    <a:pt x="85035" y="2144"/>
                    <a:pt x="84939" y="2216"/>
                    <a:pt x="84916" y="2227"/>
                  </a:cubicBezTo>
                  <a:cubicBezTo>
                    <a:pt x="84892" y="2227"/>
                    <a:pt x="84773" y="2299"/>
                    <a:pt x="84761" y="2299"/>
                  </a:cubicBezTo>
                  <a:cubicBezTo>
                    <a:pt x="84749" y="2299"/>
                    <a:pt x="84618" y="2227"/>
                    <a:pt x="84618" y="2216"/>
                  </a:cubicBezTo>
                  <a:cubicBezTo>
                    <a:pt x="84618" y="2204"/>
                    <a:pt x="84749" y="2156"/>
                    <a:pt x="84773" y="2144"/>
                  </a:cubicBezTo>
                  <a:cubicBezTo>
                    <a:pt x="84785" y="2132"/>
                    <a:pt x="84928" y="2073"/>
                    <a:pt x="84928" y="2061"/>
                  </a:cubicBezTo>
                  <a:cubicBezTo>
                    <a:pt x="84916" y="2049"/>
                    <a:pt x="84797" y="1977"/>
                    <a:pt x="84785" y="1977"/>
                  </a:cubicBezTo>
                  <a:cubicBezTo>
                    <a:pt x="84737" y="1977"/>
                    <a:pt x="84678" y="2061"/>
                    <a:pt x="84630" y="2061"/>
                  </a:cubicBezTo>
                  <a:cubicBezTo>
                    <a:pt x="84582" y="2049"/>
                    <a:pt x="84547" y="1977"/>
                    <a:pt x="84499" y="1965"/>
                  </a:cubicBezTo>
                  <a:cubicBezTo>
                    <a:pt x="84487" y="1965"/>
                    <a:pt x="84344" y="2049"/>
                    <a:pt x="84344" y="2049"/>
                  </a:cubicBezTo>
                  <a:cubicBezTo>
                    <a:pt x="84320" y="2025"/>
                    <a:pt x="84201" y="1977"/>
                    <a:pt x="84201" y="1965"/>
                  </a:cubicBezTo>
                  <a:cubicBezTo>
                    <a:pt x="84201" y="1954"/>
                    <a:pt x="84344" y="1882"/>
                    <a:pt x="84356" y="1882"/>
                  </a:cubicBezTo>
                  <a:cubicBezTo>
                    <a:pt x="84404" y="1894"/>
                    <a:pt x="84439" y="1965"/>
                    <a:pt x="84499" y="1965"/>
                  </a:cubicBezTo>
                  <a:cubicBezTo>
                    <a:pt x="84511" y="1942"/>
                    <a:pt x="84642" y="1918"/>
                    <a:pt x="84642" y="1894"/>
                  </a:cubicBezTo>
                  <a:cubicBezTo>
                    <a:pt x="84654" y="1882"/>
                    <a:pt x="84499" y="1823"/>
                    <a:pt x="84511" y="1811"/>
                  </a:cubicBezTo>
                  <a:cubicBezTo>
                    <a:pt x="84523" y="1787"/>
                    <a:pt x="84630" y="1751"/>
                    <a:pt x="84666" y="1727"/>
                  </a:cubicBezTo>
                  <a:cubicBezTo>
                    <a:pt x="84713" y="1704"/>
                    <a:pt x="84761" y="1680"/>
                    <a:pt x="84808" y="1656"/>
                  </a:cubicBezTo>
                  <a:cubicBezTo>
                    <a:pt x="84820" y="1656"/>
                    <a:pt x="84939" y="1739"/>
                    <a:pt x="84951" y="1739"/>
                  </a:cubicBezTo>
                  <a:cubicBezTo>
                    <a:pt x="84975" y="1751"/>
                    <a:pt x="85070" y="1823"/>
                    <a:pt x="85094" y="1823"/>
                  </a:cubicBezTo>
                  <a:cubicBezTo>
                    <a:pt x="85106" y="1823"/>
                    <a:pt x="85237" y="1751"/>
                    <a:pt x="85249" y="1751"/>
                  </a:cubicBezTo>
                  <a:cubicBezTo>
                    <a:pt x="85249" y="1727"/>
                    <a:pt x="85106" y="1692"/>
                    <a:pt x="85106" y="1668"/>
                  </a:cubicBezTo>
                  <a:cubicBezTo>
                    <a:pt x="85106" y="1644"/>
                    <a:pt x="85237" y="1608"/>
                    <a:pt x="85261" y="1584"/>
                  </a:cubicBezTo>
                  <a:cubicBezTo>
                    <a:pt x="85297" y="1561"/>
                    <a:pt x="85368" y="1537"/>
                    <a:pt x="85416" y="1513"/>
                  </a:cubicBezTo>
                  <a:cubicBezTo>
                    <a:pt x="85463" y="1477"/>
                    <a:pt x="85511" y="1454"/>
                    <a:pt x="85559" y="1430"/>
                  </a:cubicBezTo>
                  <a:cubicBezTo>
                    <a:pt x="85559" y="1406"/>
                    <a:pt x="85428" y="1370"/>
                    <a:pt x="85428" y="1346"/>
                  </a:cubicBezTo>
                  <a:cubicBezTo>
                    <a:pt x="85428" y="1323"/>
                    <a:pt x="85582" y="1287"/>
                    <a:pt x="85582" y="1275"/>
                  </a:cubicBezTo>
                  <a:cubicBezTo>
                    <a:pt x="85570" y="1239"/>
                    <a:pt x="85451" y="1215"/>
                    <a:pt x="85440" y="1180"/>
                  </a:cubicBezTo>
                  <a:cubicBezTo>
                    <a:pt x="85428" y="1215"/>
                    <a:pt x="85285" y="1239"/>
                    <a:pt x="85285" y="1263"/>
                  </a:cubicBezTo>
                  <a:cubicBezTo>
                    <a:pt x="85285" y="1275"/>
                    <a:pt x="85440" y="1334"/>
                    <a:pt x="85428" y="1346"/>
                  </a:cubicBezTo>
                  <a:cubicBezTo>
                    <a:pt x="85404" y="1370"/>
                    <a:pt x="85309" y="1406"/>
                    <a:pt x="85273" y="1418"/>
                  </a:cubicBezTo>
                  <a:cubicBezTo>
                    <a:pt x="85249" y="1430"/>
                    <a:pt x="85142" y="1501"/>
                    <a:pt x="85118" y="1501"/>
                  </a:cubicBezTo>
                  <a:cubicBezTo>
                    <a:pt x="85094" y="1501"/>
                    <a:pt x="84999" y="1430"/>
                    <a:pt x="84975" y="1418"/>
                  </a:cubicBezTo>
                  <a:cubicBezTo>
                    <a:pt x="84975" y="1418"/>
                    <a:pt x="84939" y="1394"/>
                    <a:pt x="84904" y="1370"/>
                  </a:cubicBezTo>
                  <a:cubicBezTo>
                    <a:pt x="84880" y="1346"/>
                    <a:pt x="84844" y="1334"/>
                    <a:pt x="84844" y="1334"/>
                  </a:cubicBezTo>
                  <a:cubicBezTo>
                    <a:pt x="84785" y="1358"/>
                    <a:pt x="84737" y="1382"/>
                    <a:pt x="84689" y="1406"/>
                  </a:cubicBezTo>
                  <a:cubicBezTo>
                    <a:pt x="84654" y="1430"/>
                    <a:pt x="84558" y="1465"/>
                    <a:pt x="84535" y="1489"/>
                  </a:cubicBezTo>
                  <a:cubicBezTo>
                    <a:pt x="84523" y="1501"/>
                    <a:pt x="84678" y="1549"/>
                    <a:pt x="84678" y="1573"/>
                  </a:cubicBezTo>
                  <a:cubicBezTo>
                    <a:pt x="84678" y="1584"/>
                    <a:pt x="84547" y="1632"/>
                    <a:pt x="84523" y="1644"/>
                  </a:cubicBezTo>
                  <a:cubicBezTo>
                    <a:pt x="84475" y="1680"/>
                    <a:pt x="84416" y="1704"/>
                    <a:pt x="84368" y="1727"/>
                  </a:cubicBezTo>
                  <a:lnTo>
                    <a:pt x="84213" y="1799"/>
                  </a:lnTo>
                  <a:cubicBezTo>
                    <a:pt x="84177" y="1823"/>
                    <a:pt x="84106" y="1870"/>
                    <a:pt x="84058" y="1882"/>
                  </a:cubicBezTo>
                  <a:cubicBezTo>
                    <a:pt x="84035" y="1882"/>
                    <a:pt x="83951" y="1799"/>
                    <a:pt x="83927" y="1799"/>
                  </a:cubicBezTo>
                  <a:cubicBezTo>
                    <a:pt x="83904" y="1799"/>
                    <a:pt x="83785" y="1858"/>
                    <a:pt x="83773" y="1870"/>
                  </a:cubicBezTo>
                  <a:cubicBezTo>
                    <a:pt x="83749" y="1894"/>
                    <a:pt x="83618" y="1930"/>
                    <a:pt x="83618" y="1942"/>
                  </a:cubicBezTo>
                  <a:cubicBezTo>
                    <a:pt x="83618" y="1954"/>
                    <a:pt x="83749" y="2037"/>
                    <a:pt x="83761" y="2037"/>
                  </a:cubicBezTo>
                  <a:cubicBezTo>
                    <a:pt x="83761" y="2037"/>
                    <a:pt x="83796" y="2013"/>
                    <a:pt x="83844" y="1989"/>
                  </a:cubicBezTo>
                  <a:cubicBezTo>
                    <a:pt x="83880" y="1977"/>
                    <a:pt x="83916" y="1954"/>
                    <a:pt x="83916" y="1954"/>
                  </a:cubicBezTo>
                  <a:cubicBezTo>
                    <a:pt x="83927" y="1965"/>
                    <a:pt x="84046" y="2025"/>
                    <a:pt x="84046" y="2037"/>
                  </a:cubicBezTo>
                  <a:cubicBezTo>
                    <a:pt x="84046" y="2061"/>
                    <a:pt x="83892" y="2096"/>
                    <a:pt x="83892" y="2120"/>
                  </a:cubicBezTo>
                  <a:cubicBezTo>
                    <a:pt x="83904" y="2144"/>
                    <a:pt x="84023" y="2168"/>
                    <a:pt x="84035" y="2204"/>
                  </a:cubicBezTo>
                  <a:cubicBezTo>
                    <a:pt x="84035" y="2204"/>
                    <a:pt x="83999" y="2227"/>
                    <a:pt x="83963" y="2239"/>
                  </a:cubicBezTo>
                  <a:cubicBezTo>
                    <a:pt x="83927" y="2263"/>
                    <a:pt x="83892" y="2275"/>
                    <a:pt x="83880" y="2275"/>
                  </a:cubicBezTo>
                  <a:cubicBezTo>
                    <a:pt x="83832" y="2275"/>
                    <a:pt x="83796" y="2204"/>
                    <a:pt x="83749" y="2192"/>
                  </a:cubicBezTo>
                  <a:lnTo>
                    <a:pt x="83439" y="2346"/>
                  </a:lnTo>
                  <a:lnTo>
                    <a:pt x="83296" y="2263"/>
                  </a:lnTo>
                  <a:cubicBezTo>
                    <a:pt x="83261" y="2239"/>
                    <a:pt x="83177" y="2204"/>
                    <a:pt x="83165" y="2180"/>
                  </a:cubicBezTo>
                  <a:cubicBezTo>
                    <a:pt x="83154" y="2168"/>
                    <a:pt x="83308" y="2120"/>
                    <a:pt x="83308" y="2096"/>
                  </a:cubicBezTo>
                  <a:cubicBezTo>
                    <a:pt x="83320" y="2073"/>
                    <a:pt x="83165" y="2037"/>
                    <a:pt x="83177" y="2013"/>
                  </a:cubicBezTo>
                  <a:cubicBezTo>
                    <a:pt x="83177" y="2001"/>
                    <a:pt x="83308" y="1954"/>
                    <a:pt x="83332" y="1942"/>
                  </a:cubicBezTo>
                  <a:cubicBezTo>
                    <a:pt x="83344" y="1930"/>
                    <a:pt x="83487" y="1870"/>
                    <a:pt x="83475" y="1858"/>
                  </a:cubicBezTo>
                  <a:cubicBezTo>
                    <a:pt x="83475" y="1835"/>
                    <a:pt x="83332" y="1799"/>
                    <a:pt x="83344" y="1775"/>
                  </a:cubicBezTo>
                  <a:cubicBezTo>
                    <a:pt x="83344" y="1751"/>
                    <a:pt x="83213" y="1715"/>
                    <a:pt x="83201" y="1692"/>
                  </a:cubicBezTo>
                  <a:lnTo>
                    <a:pt x="83046" y="1775"/>
                  </a:lnTo>
                  <a:cubicBezTo>
                    <a:pt x="83011" y="1787"/>
                    <a:pt x="82927" y="1823"/>
                    <a:pt x="82892" y="1846"/>
                  </a:cubicBezTo>
                  <a:cubicBezTo>
                    <a:pt x="82880" y="1870"/>
                    <a:pt x="82749" y="1906"/>
                    <a:pt x="82749" y="1930"/>
                  </a:cubicBezTo>
                  <a:cubicBezTo>
                    <a:pt x="82737" y="1930"/>
                    <a:pt x="82880" y="2013"/>
                    <a:pt x="82880" y="2013"/>
                  </a:cubicBezTo>
                  <a:cubicBezTo>
                    <a:pt x="82892" y="2013"/>
                    <a:pt x="82927" y="1989"/>
                    <a:pt x="82963" y="1965"/>
                  </a:cubicBezTo>
                  <a:cubicBezTo>
                    <a:pt x="82999" y="1954"/>
                    <a:pt x="83034" y="1930"/>
                    <a:pt x="83034" y="1930"/>
                  </a:cubicBezTo>
                  <a:cubicBezTo>
                    <a:pt x="83058" y="1942"/>
                    <a:pt x="83177" y="2001"/>
                    <a:pt x="83177" y="2013"/>
                  </a:cubicBezTo>
                  <a:cubicBezTo>
                    <a:pt x="83177" y="2037"/>
                    <a:pt x="83011" y="2073"/>
                    <a:pt x="83023" y="2096"/>
                  </a:cubicBezTo>
                  <a:cubicBezTo>
                    <a:pt x="83034" y="2120"/>
                    <a:pt x="83142" y="2144"/>
                    <a:pt x="83165" y="2180"/>
                  </a:cubicBezTo>
                  <a:lnTo>
                    <a:pt x="83011" y="2251"/>
                  </a:lnTo>
                  <a:cubicBezTo>
                    <a:pt x="82975" y="2275"/>
                    <a:pt x="82903" y="2323"/>
                    <a:pt x="82856" y="2335"/>
                  </a:cubicBezTo>
                  <a:cubicBezTo>
                    <a:pt x="82832" y="2335"/>
                    <a:pt x="82749" y="2251"/>
                    <a:pt x="82713" y="2251"/>
                  </a:cubicBezTo>
                  <a:cubicBezTo>
                    <a:pt x="82665" y="2251"/>
                    <a:pt x="82618" y="2323"/>
                    <a:pt x="82558" y="2323"/>
                  </a:cubicBezTo>
                  <a:lnTo>
                    <a:pt x="82284" y="2156"/>
                  </a:lnTo>
                  <a:cubicBezTo>
                    <a:pt x="82332" y="2132"/>
                    <a:pt x="82392" y="2108"/>
                    <a:pt x="82439" y="2073"/>
                  </a:cubicBezTo>
                  <a:cubicBezTo>
                    <a:pt x="82451" y="2073"/>
                    <a:pt x="82594" y="2013"/>
                    <a:pt x="82594" y="2001"/>
                  </a:cubicBezTo>
                  <a:cubicBezTo>
                    <a:pt x="82594" y="1989"/>
                    <a:pt x="82439" y="1930"/>
                    <a:pt x="82451" y="1918"/>
                  </a:cubicBezTo>
                  <a:cubicBezTo>
                    <a:pt x="82475" y="1894"/>
                    <a:pt x="82558" y="1858"/>
                    <a:pt x="82606" y="1835"/>
                  </a:cubicBezTo>
                  <a:cubicBezTo>
                    <a:pt x="82630" y="1823"/>
                    <a:pt x="82749" y="1775"/>
                    <a:pt x="82761" y="1763"/>
                  </a:cubicBezTo>
                  <a:cubicBezTo>
                    <a:pt x="82761" y="1739"/>
                    <a:pt x="82618" y="1704"/>
                    <a:pt x="82618" y="1680"/>
                  </a:cubicBezTo>
                  <a:cubicBezTo>
                    <a:pt x="82570" y="1704"/>
                    <a:pt x="82511" y="1727"/>
                    <a:pt x="82463" y="1751"/>
                  </a:cubicBezTo>
                  <a:cubicBezTo>
                    <a:pt x="82415" y="1775"/>
                    <a:pt x="82344" y="1799"/>
                    <a:pt x="82308" y="1835"/>
                  </a:cubicBezTo>
                  <a:cubicBezTo>
                    <a:pt x="82296" y="1846"/>
                    <a:pt x="82165" y="1894"/>
                    <a:pt x="82165" y="1906"/>
                  </a:cubicBezTo>
                  <a:cubicBezTo>
                    <a:pt x="82153" y="1930"/>
                    <a:pt x="82308" y="1977"/>
                    <a:pt x="82296" y="1989"/>
                  </a:cubicBezTo>
                  <a:cubicBezTo>
                    <a:pt x="82284" y="2013"/>
                    <a:pt x="82153" y="2049"/>
                    <a:pt x="82141" y="2073"/>
                  </a:cubicBezTo>
                  <a:cubicBezTo>
                    <a:pt x="82141" y="2085"/>
                    <a:pt x="82296" y="2144"/>
                    <a:pt x="82284" y="2156"/>
                  </a:cubicBezTo>
                  <a:cubicBezTo>
                    <a:pt x="82261" y="2180"/>
                    <a:pt x="82165" y="2216"/>
                    <a:pt x="82130" y="2227"/>
                  </a:cubicBezTo>
                  <a:cubicBezTo>
                    <a:pt x="82082" y="2251"/>
                    <a:pt x="82034" y="2287"/>
                    <a:pt x="81975" y="2311"/>
                  </a:cubicBezTo>
                  <a:cubicBezTo>
                    <a:pt x="81963" y="2311"/>
                    <a:pt x="81868" y="2227"/>
                    <a:pt x="81844" y="2227"/>
                  </a:cubicBezTo>
                  <a:cubicBezTo>
                    <a:pt x="81808" y="2227"/>
                    <a:pt x="81713" y="2311"/>
                    <a:pt x="81689" y="2299"/>
                  </a:cubicBezTo>
                  <a:cubicBezTo>
                    <a:pt x="81641" y="2287"/>
                    <a:pt x="81582" y="2239"/>
                    <a:pt x="81546" y="2216"/>
                  </a:cubicBezTo>
                  <a:cubicBezTo>
                    <a:pt x="81534" y="2204"/>
                    <a:pt x="81439" y="2132"/>
                    <a:pt x="81415" y="2132"/>
                  </a:cubicBezTo>
                  <a:cubicBezTo>
                    <a:pt x="81379" y="2132"/>
                    <a:pt x="81272" y="2204"/>
                    <a:pt x="81260" y="2216"/>
                  </a:cubicBezTo>
                  <a:cubicBezTo>
                    <a:pt x="81225" y="2227"/>
                    <a:pt x="81153" y="2275"/>
                    <a:pt x="81106" y="2287"/>
                  </a:cubicBezTo>
                  <a:cubicBezTo>
                    <a:pt x="81082" y="2287"/>
                    <a:pt x="80998" y="2204"/>
                    <a:pt x="80963" y="2204"/>
                  </a:cubicBezTo>
                  <a:cubicBezTo>
                    <a:pt x="80915" y="2204"/>
                    <a:pt x="80856" y="2275"/>
                    <a:pt x="80808" y="2275"/>
                  </a:cubicBezTo>
                  <a:cubicBezTo>
                    <a:pt x="80760" y="2275"/>
                    <a:pt x="80725" y="2192"/>
                    <a:pt x="80677" y="2192"/>
                  </a:cubicBezTo>
                  <a:cubicBezTo>
                    <a:pt x="80641" y="2192"/>
                    <a:pt x="80546" y="2275"/>
                    <a:pt x="80522" y="2275"/>
                  </a:cubicBezTo>
                  <a:cubicBezTo>
                    <a:pt x="80475" y="2263"/>
                    <a:pt x="80415" y="2204"/>
                    <a:pt x="80379" y="2192"/>
                  </a:cubicBezTo>
                  <a:cubicBezTo>
                    <a:pt x="80367" y="2180"/>
                    <a:pt x="80272" y="2108"/>
                    <a:pt x="80236" y="2096"/>
                  </a:cubicBezTo>
                  <a:cubicBezTo>
                    <a:pt x="80213" y="2096"/>
                    <a:pt x="80106" y="2168"/>
                    <a:pt x="80094" y="2180"/>
                  </a:cubicBezTo>
                  <a:cubicBezTo>
                    <a:pt x="80058" y="2192"/>
                    <a:pt x="79975" y="2251"/>
                    <a:pt x="79939" y="2251"/>
                  </a:cubicBezTo>
                  <a:cubicBezTo>
                    <a:pt x="79891" y="2263"/>
                    <a:pt x="79844" y="2168"/>
                    <a:pt x="79796" y="2168"/>
                  </a:cubicBezTo>
                  <a:cubicBezTo>
                    <a:pt x="79760" y="2168"/>
                    <a:pt x="79689" y="2251"/>
                    <a:pt x="79641" y="2251"/>
                  </a:cubicBezTo>
                  <a:cubicBezTo>
                    <a:pt x="79594" y="2239"/>
                    <a:pt x="79558" y="2168"/>
                    <a:pt x="79510" y="2168"/>
                  </a:cubicBezTo>
                  <a:cubicBezTo>
                    <a:pt x="79463" y="2156"/>
                    <a:pt x="79403" y="2239"/>
                    <a:pt x="79355" y="2239"/>
                  </a:cubicBezTo>
                  <a:cubicBezTo>
                    <a:pt x="79308" y="2239"/>
                    <a:pt x="79260" y="2156"/>
                    <a:pt x="79213" y="2156"/>
                  </a:cubicBezTo>
                  <a:cubicBezTo>
                    <a:pt x="79165" y="2156"/>
                    <a:pt x="79105" y="2239"/>
                    <a:pt x="79058" y="2239"/>
                  </a:cubicBezTo>
                  <a:cubicBezTo>
                    <a:pt x="79022" y="2227"/>
                    <a:pt x="78963" y="2144"/>
                    <a:pt x="78927" y="2144"/>
                  </a:cubicBezTo>
                  <a:cubicBezTo>
                    <a:pt x="78867" y="2156"/>
                    <a:pt x="78820" y="2227"/>
                    <a:pt x="78772" y="2227"/>
                  </a:cubicBezTo>
                  <a:cubicBezTo>
                    <a:pt x="78724" y="2227"/>
                    <a:pt x="78677" y="2144"/>
                    <a:pt x="78629" y="2144"/>
                  </a:cubicBezTo>
                  <a:cubicBezTo>
                    <a:pt x="78593" y="2144"/>
                    <a:pt x="78510" y="2227"/>
                    <a:pt x="78474" y="2216"/>
                  </a:cubicBezTo>
                  <a:cubicBezTo>
                    <a:pt x="78462" y="2216"/>
                    <a:pt x="78343" y="2144"/>
                    <a:pt x="78343" y="2132"/>
                  </a:cubicBezTo>
                  <a:cubicBezTo>
                    <a:pt x="78343" y="2108"/>
                    <a:pt x="78498" y="2073"/>
                    <a:pt x="78486" y="2061"/>
                  </a:cubicBezTo>
                  <a:cubicBezTo>
                    <a:pt x="78486" y="2049"/>
                    <a:pt x="78367" y="1977"/>
                    <a:pt x="78355" y="1977"/>
                  </a:cubicBezTo>
                  <a:cubicBezTo>
                    <a:pt x="78343" y="1977"/>
                    <a:pt x="78201" y="2049"/>
                    <a:pt x="78201" y="2049"/>
                  </a:cubicBezTo>
                  <a:cubicBezTo>
                    <a:pt x="78201" y="2061"/>
                    <a:pt x="78343" y="2120"/>
                    <a:pt x="78343" y="2132"/>
                  </a:cubicBezTo>
                  <a:cubicBezTo>
                    <a:pt x="78331" y="2144"/>
                    <a:pt x="78201" y="2216"/>
                    <a:pt x="78189" y="2216"/>
                  </a:cubicBezTo>
                  <a:cubicBezTo>
                    <a:pt x="78153" y="2216"/>
                    <a:pt x="78070" y="2120"/>
                    <a:pt x="78046" y="2120"/>
                  </a:cubicBezTo>
                  <a:cubicBezTo>
                    <a:pt x="77998" y="2132"/>
                    <a:pt x="77927" y="2180"/>
                    <a:pt x="77891" y="2204"/>
                  </a:cubicBezTo>
                  <a:cubicBezTo>
                    <a:pt x="77867" y="2216"/>
                    <a:pt x="77784" y="2275"/>
                    <a:pt x="77736" y="2275"/>
                  </a:cubicBezTo>
                  <a:cubicBezTo>
                    <a:pt x="77724" y="2287"/>
                    <a:pt x="77617" y="2204"/>
                    <a:pt x="77605" y="2192"/>
                  </a:cubicBezTo>
                  <a:cubicBezTo>
                    <a:pt x="77581" y="2180"/>
                    <a:pt x="77486" y="2108"/>
                    <a:pt x="77462" y="2108"/>
                  </a:cubicBezTo>
                  <a:cubicBezTo>
                    <a:pt x="77439" y="2108"/>
                    <a:pt x="77331" y="2180"/>
                    <a:pt x="77308" y="2192"/>
                  </a:cubicBezTo>
                  <a:cubicBezTo>
                    <a:pt x="77296" y="2192"/>
                    <a:pt x="77177" y="2263"/>
                    <a:pt x="77153" y="2263"/>
                  </a:cubicBezTo>
                  <a:cubicBezTo>
                    <a:pt x="77129" y="2263"/>
                    <a:pt x="77046" y="2192"/>
                    <a:pt x="77022" y="2180"/>
                  </a:cubicBezTo>
                  <a:cubicBezTo>
                    <a:pt x="76998" y="2168"/>
                    <a:pt x="76903" y="2096"/>
                    <a:pt x="76879" y="2096"/>
                  </a:cubicBezTo>
                  <a:cubicBezTo>
                    <a:pt x="76855" y="2096"/>
                    <a:pt x="76748" y="2156"/>
                    <a:pt x="76724" y="2168"/>
                  </a:cubicBezTo>
                  <a:cubicBezTo>
                    <a:pt x="76700" y="2180"/>
                    <a:pt x="76605" y="2251"/>
                    <a:pt x="76569" y="2251"/>
                  </a:cubicBezTo>
                  <a:cubicBezTo>
                    <a:pt x="76534" y="2251"/>
                    <a:pt x="76474" y="2168"/>
                    <a:pt x="76438" y="2168"/>
                  </a:cubicBezTo>
                  <a:cubicBezTo>
                    <a:pt x="76391" y="2168"/>
                    <a:pt x="76319" y="2251"/>
                    <a:pt x="76284" y="2239"/>
                  </a:cubicBezTo>
                  <a:cubicBezTo>
                    <a:pt x="76224" y="2239"/>
                    <a:pt x="76200" y="2156"/>
                    <a:pt x="76141" y="2156"/>
                  </a:cubicBezTo>
                  <a:cubicBezTo>
                    <a:pt x="76093" y="2156"/>
                    <a:pt x="76034" y="2239"/>
                    <a:pt x="75986" y="2239"/>
                  </a:cubicBezTo>
                  <a:cubicBezTo>
                    <a:pt x="75938" y="2227"/>
                    <a:pt x="75903" y="2156"/>
                    <a:pt x="75855" y="2144"/>
                  </a:cubicBezTo>
                  <a:cubicBezTo>
                    <a:pt x="75807" y="2144"/>
                    <a:pt x="75748" y="2227"/>
                    <a:pt x="75700" y="2227"/>
                  </a:cubicBezTo>
                  <a:cubicBezTo>
                    <a:pt x="75653" y="2227"/>
                    <a:pt x="75593" y="2144"/>
                    <a:pt x="75557" y="2144"/>
                  </a:cubicBezTo>
                  <a:cubicBezTo>
                    <a:pt x="75510" y="2144"/>
                    <a:pt x="75462" y="2216"/>
                    <a:pt x="75403" y="2216"/>
                  </a:cubicBezTo>
                  <a:cubicBezTo>
                    <a:pt x="75355" y="2216"/>
                    <a:pt x="75307" y="2132"/>
                    <a:pt x="75272" y="2132"/>
                  </a:cubicBezTo>
                  <a:cubicBezTo>
                    <a:pt x="75224" y="2132"/>
                    <a:pt x="75164" y="2216"/>
                    <a:pt x="75117" y="2216"/>
                  </a:cubicBezTo>
                  <a:cubicBezTo>
                    <a:pt x="75069" y="2216"/>
                    <a:pt x="75022" y="2132"/>
                    <a:pt x="74974" y="2132"/>
                  </a:cubicBezTo>
                  <a:cubicBezTo>
                    <a:pt x="74938" y="2120"/>
                    <a:pt x="74855" y="2204"/>
                    <a:pt x="74819" y="2204"/>
                  </a:cubicBezTo>
                  <a:cubicBezTo>
                    <a:pt x="74772" y="2192"/>
                    <a:pt x="74736" y="2120"/>
                    <a:pt x="74688" y="2120"/>
                  </a:cubicBezTo>
                  <a:cubicBezTo>
                    <a:pt x="74641" y="2120"/>
                    <a:pt x="74581" y="2192"/>
                    <a:pt x="74533" y="2192"/>
                  </a:cubicBezTo>
                  <a:cubicBezTo>
                    <a:pt x="74486" y="2192"/>
                    <a:pt x="74438" y="2108"/>
                    <a:pt x="74391" y="2108"/>
                  </a:cubicBezTo>
                  <a:cubicBezTo>
                    <a:pt x="74343" y="2108"/>
                    <a:pt x="74283" y="2192"/>
                    <a:pt x="74236" y="2192"/>
                  </a:cubicBezTo>
                  <a:cubicBezTo>
                    <a:pt x="74188" y="2192"/>
                    <a:pt x="74152" y="2108"/>
                    <a:pt x="74105" y="2108"/>
                  </a:cubicBezTo>
                  <a:cubicBezTo>
                    <a:pt x="74045" y="2108"/>
                    <a:pt x="73998" y="2180"/>
                    <a:pt x="73950" y="2180"/>
                  </a:cubicBezTo>
                  <a:cubicBezTo>
                    <a:pt x="73914" y="2180"/>
                    <a:pt x="73843" y="2108"/>
                    <a:pt x="73807" y="2096"/>
                  </a:cubicBezTo>
                  <a:cubicBezTo>
                    <a:pt x="73759" y="2073"/>
                    <a:pt x="73712" y="2037"/>
                    <a:pt x="73664" y="2013"/>
                  </a:cubicBezTo>
                  <a:cubicBezTo>
                    <a:pt x="73652" y="2001"/>
                    <a:pt x="73521" y="1942"/>
                    <a:pt x="73533" y="1930"/>
                  </a:cubicBezTo>
                  <a:cubicBezTo>
                    <a:pt x="73533" y="1906"/>
                    <a:pt x="73676" y="1882"/>
                    <a:pt x="73688" y="1846"/>
                  </a:cubicBezTo>
                  <a:cubicBezTo>
                    <a:pt x="73688" y="1823"/>
                    <a:pt x="73545" y="1787"/>
                    <a:pt x="73545" y="1763"/>
                  </a:cubicBezTo>
                  <a:cubicBezTo>
                    <a:pt x="73545" y="1751"/>
                    <a:pt x="73700" y="1704"/>
                    <a:pt x="73700" y="1692"/>
                  </a:cubicBezTo>
                  <a:cubicBezTo>
                    <a:pt x="73676" y="1656"/>
                    <a:pt x="73581" y="1632"/>
                    <a:pt x="73557" y="1608"/>
                  </a:cubicBezTo>
                  <a:cubicBezTo>
                    <a:pt x="73545" y="1632"/>
                    <a:pt x="73402" y="1656"/>
                    <a:pt x="73402" y="1680"/>
                  </a:cubicBezTo>
                  <a:cubicBezTo>
                    <a:pt x="73402" y="1704"/>
                    <a:pt x="73545" y="1739"/>
                    <a:pt x="73545" y="1763"/>
                  </a:cubicBezTo>
                  <a:cubicBezTo>
                    <a:pt x="73545" y="1787"/>
                    <a:pt x="73390" y="1811"/>
                    <a:pt x="73390" y="1846"/>
                  </a:cubicBezTo>
                  <a:cubicBezTo>
                    <a:pt x="73390" y="1858"/>
                    <a:pt x="73545" y="1918"/>
                    <a:pt x="73533" y="1930"/>
                  </a:cubicBezTo>
                  <a:cubicBezTo>
                    <a:pt x="73521" y="1942"/>
                    <a:pt x="73390" y="2001"/>
                    <a:pt x="73378" y="2001"/>
                  </a:cubicBezTo>
                  <a:cubicBezTo>
                    <a:pt x="73355" y="2001"/>
                    <a:pt x="73248" y="1918"/>
                    <a:pt x="73236" y="1918"/>
                  </a:cubicBezTo>
                  <a:cubicBezTo>
                    <a:pt x="73224" y="1930"/>
                    <a:pt x="73081" y="1989"/>
                    <a:pt x="73081" y="2001"/>
                  </a:cubicBezTo>
                  <a:cubicBezTo>
                    <a:pt x="73081" y="2001"/>
                    <a:pt x="73224" y="2085"/>
                    <a:pt x="73224" y="2085"/>
                  </a:cubicBezTo>
                  <a:cubicBezTo>
                    <a:pt x="73188" y="2096"/>
                    <a:pt x="73105" y="2156"/>
                    <a:pt x="73069" y="2156"/>
                  </a:cubicBezTo>
                  <a:cubicBezTo>
                    <a:pt x="73033" y="2156"/>
                    <a:pt x="72974" y="2073"/>
                    <a:pt x="72926" y="2073"/>
                  </a:cubicBezTo>
                  <a:cubicBezTo>
                    <a:pt x="72902" y="2073"/>
                    <a:pt x="72807" y="2156"/>
                    <a:pt x="72783" y="2156"/>
                  </a:cubicBezTo>
                  <a:cubicBezTo>
                    <a:pt x="72736" y="2144"/>
                    <a:pt x="72676" y="2085"/>
                    <a:pt x="72640" y="2061"/>
                  </a:cubicBezTo>
                  <a:cubicBezTo>
                    <a:pt x="72616" y="2049"/>
                    <a:pt x="72521" y="1977"/>
                    <a:pt x="72497" y="1977"/>
                  </a:cubicBezTo>
                  <a:cubicBezTo>
                    <a:pt x="72474" y="1977"/>
                    <a:pt x="72366" y="2049"/>
                    <a:pt x="72343" y="2061"/>
                  </a:cubicBezTo>
                  <a:cubicBezTo>
                    <a:pt x="72319" y="2073"/>
                    <a:pt x="72235" y="2132"/>
                    <a:pt x="72200" y="2132"/>
                  </a:cubicBezTo>
                  <a:cubicBezTo>
                    <a:pt x="72152" y="2144"/>
                    <a:pt x="72093" y="2049"/>
                    <a:pt x="72057" y="2049"/>
                  </a:cubicBezTo>
                  <a:cubicBezTo>
                    <a:pt x="72021" y="2049"/>
                    <a:pt x="71938" y="2132"/>
                    <a:pt x="71902" y="2132"/>
                  </a:cubicBezTo>
                  <a:cubicBezTo>
                    <a:pt x="71854" y="2120"/>
                    <a:pt x="71819" y="2049"/>
                    <a:pt x="71759" y="2049"/>
                  </a:cubicBezTo>
                  <a:cubicBezTo>
                    <a:pt x="71724" y="2037"/>
                    <a:pt x="71652" y="2120"/>
                    <a:pt x="71616" y="2120"/>
                  </a:cubicBezTo>
                  <a:cubicBezTo>
                    <a:pt x="71569" y="2120"/>
                    <a:pt x="71521" y="2037"/>
                    <a:pt x="71473" y="2037"/>
                  </a:cubicBezTo>
                  <a:cubicBezTo>
                    <a:pt x="71426" y="2037"/>
                    <a:pt x="71366" y="2108"/>
                    <a:pt x="71319" y="2108"/>
                  </a:cubicBezTo>
                  <a:cubicBezTo>
                    <a:pt x="71283" y="2108"/>
                    <a:pt x="71223" y="2025"/>
                    <a:pt x="71176" y="2025"/>
                  </a:cubicBezTo>
                  <a:cubicBezTo>
                    <a:pt x="71128" y="2037"/>
                    <a:pt x="71081" y="2108"/>
                    <a:pt x="71033" y="2108"/>
                  </a:cubicBezTo>
                  <a:cubicBezTo>
                    <a:pt x="70985" y="2108"/>
                    <a:pt x="70938" y="2025"/>
                    <a:pt x="70890" y="2025"/>
                  </a:cubicBezTo>
                  <a:cubicBezTo>
                    <a:pt x="70854" y="2025"/>
                    <a:pt x="70771" y="2108"/>
                    <a:pt x="70735" y="2096"/>
                  </a:cubicBezTo>
                  <a:cubicBezTo>
                    <a:pt x="70723" y="2096"/>
                    <a:pt x="70592" y="2025"/>
                    <a:pt x="70592" y="2013"/>
                  </a:cubicBezTo>
                  <a:cubicBezTo>
                    <a:pt x="70604" y="1989"/>
                    <a:pt x="70759" y="1954"/>
                    <a:pt x="70747" y="1942"/>
                  </a:cubicBezTo>
                  <a:cubicBezTo>
                    <a:pt x="70747" y="1930"/>
                    <a:pt x="70628" y="1846"/>
                    <a:pt x="70616" y="1846"/>
                  </a:cubicBezTo>
                  <a:cubicBezTo>
                    <a:pt x="70604" y="1846"/>
                    <a:pt x="70461" y="1918"/>
                    <a:pt x="70461" y="1930"/>
                  </a:cubicBezTo>
                  <a:cubicBezTo>
                    <a:pt x="70461" y="1942"/>
                    <a:pt x="70604" y="2001"/>
                    <a:pt x="70592" y="2013"/>
                  </a:cubicBezTo>
                  <a:cubicBezTo>
                    <a:pt x="70581" y="2025"/>
                    <a:pt x="70461" y="2085"/>
                    <a:pt x="70450" y="2085"/>
                  </a:cubicBezTo>
                  <a:cubicBezTo>
                    <a:pt x="70414" y="2085"/>
                    <a:pt x="70330" y="2001"/>
                    <a:pt x="70307" y="2001"/>
                  </a:cubicBezTo>
                  <a:cubicBezTo>
                    <a:pt x="70259" y="2013"/>
                    <a:pt x="70188" y="2061"/>
                    <a:pt x="70152" y="2085"/>
                  </a:cubicBezTo>
                  <a:cubicBezTo>
                    <a:pt x="70116" y="2096"/>
                    <a:pt x="70045" y="2156"/>
                    <a:pt x="69997" y="2156"/>
                  </a:cubicBezTo>
                  <a:cubicBezTo>
                    <a:pt x="69985" y="2156"/>
                    <a:pt x="69878" y="2085"/>
                    <a:pt x="69866" y="2073"/>
                  </a:cubicBezTo>
                  <a:cubicBezTo>
                    <a:pt x="69830" y="2061"/>
                    <a:pt x="69759" y="1989"/>
                    <a:pt x="69723" y="1989"/>
                  </a:cubicBezTo>
                  <a:cubicBezTo>
                    <a:pt x="69699" y="1989"/>
                    <a:pt x="69580" y="2061"/>
                    <a:pt x="69568" y="2073"/>
                  </a:cubicBezTo>
                  <a:cubicBezTo>
                    <a:pt x="69533" y="2085"/>
                    <a:pt x="69461" y="2132"/>
                    <a:pt x="69414" y="2144"/>
                  </a:cubicBezTo>
                  <a:cubicBezTo>
                    <a:pt x="69390" y="2144"/>
                    <a:pt x="69307" y="2061"/>
                    <a:pt x="69283" y="2061"/>
                  </a:cubicBezTo>
                  <a:cubicBezTo>
                    <a:pt x="69235" y="2061"/>
                    <a:pt x="69164" y="2144"/>
                    <a:pt x="69128" y="2132"/>
                  </a:cubicBezTo>
                  <a:cubicBezTo>
                    <a:pt x="69092" y="2132"/>
                    <a:pt x="69009" y="2073"/>
                    <a:pt x="68985" y="2049"/>
                  </a:cubicBezTo>
                  <a:cubicBezTo>
                    <a:pt x="68973" y="2037"/>
                    <a:pt x="68866" y="1965"/>
                    <a:pt x="68842" y="1965"/>
                  </a:cubicBezTo>
                  <a:cubicBezTo>
                    <a:pt x="68818" y="1965"/>
                    <a:pt x="68711" y="2049"/>
                    <a:pt x="68699" y="2049"/>
                  </a:cubicBezTo>
                  <a:cubicBezTo>
                    <a:pt x="68640" y="2025"/>
                    <a:pt x="68592" y="1977"/>
                    <a:pt x="68556" y="1965"/>
                  </a:cubicBezTo>
                  <a:cubicBezTo>
                    <a:pt x="68533" y="1954"/>
                    <a:pt x="68437" y="1870"/>
                    <a:pt x="68414" y="1870"/>
                  </a:cubicBezTo>
                  <a:cubicBezTo>
                    <a:pt x="68402" y="1870"/>
                    <a:pt x="68259" y="1942"/>
                    <a:pt x="68259" y="1954"/>
                  </a:cubicBezTo>
                  <a:cubicBezTo>
                    <a:pt x="68259" y="1954"/>
                    <a:pt x="68402" y="2037"/>
                    <a:pt x="68402" y="2037"/>
                  </a:cubicBezTo>
                  <a:cubicBezTo>
                    <a:pt x="68366" y="2049"/>
                    <a:pt x="68295" y="2120"/>
                    <a:pt x="68247" y="2108"/>
                  </a:cubicBezTo>
                  <a:cubicBezTo>
                    <a:pt x="68211" y="2108"/>
                    <a:pt x="68152" y="2025"/>
                    <a:pt x="68104" y="2025"/>
                  </a:cubicBezTo>
                  <a:cubicBezTo>
                    <a:pt x="68080" y="2037"/>
                    <a:pt x="67985" y="2108"/>
                    <a:pt x="67961" y="2108"/>
                  </a:cubicBezTo>
                  <a:cubicBezTo>
                    <a:pt x="67914" y="2096"/>
                    <a:pt x="67854" y="2037"/>
                    <a:pt x="67818" y="2025"/>
                  </a:cubicBezTo>
                  <a:cubicBezTo>
                    <a:pt x="67794" y="2013"/>
                    <a:pt x="67699" y="1942"/>
                    <a:pt x="67675" y="1942"/>
                  </a:cubicBezTo>
                  <a:cubicBezTo>
                    <a:pt x="67652" y="1942"/>
                    <a:pt x="67544" y="2001"/>
                    <a:pt x="67521" y="2013"/>
                  </a:cubicBezTo>
                  <a:cubicBezTo>
                    <a:pt x="67509" y="2025"/>
                    <a:pt x="67390" y="2096"/>
                    <a:pt x="67378" y="2096"/>
                  </a:cubicBezTo>
                  <a:cubicBezTo>
                    <a:pt x="67330" y="2085"/>
                    <a:pt x="67271" y="2001"/>
                    <a:pt x="67235" y="2001"/>
                  </a:cubicBezTo>
                  <a:cubicBezTo>
                    <a:pt x="67187" y="2013"/>
                    <a:pt x="67128" y="2085"/>
                    <a:pt x="67080" y="2085"/>
                  </a:cubicBezTo>
                  <a:cubicBezTo>
                    <a:pt x="67044" y="2085"/>
                    <a:pt x="66985" y="1989"/>
                    <a:pt x="66937" y="2001"/>
                  </a:cubicBezTo>
                  <a:cubicBezTo>
                    <a:pt x="66913" y="2001"/>
                    <a:pt x="66818" y="2085"/>
                    <a:pt x="66794" y="2073"/>
                  </a:cubicBezTo>
                  <a:cubicBezTo>
                    <a:pt x="66771" y="2073"/>
                    <a:pt x="66651" y="2001"/>
                    <a:pt x="66651" y="1989"/>
                  </a:cubicBezTo>
                  <a:cubicBezTo>
                    <a:pt x="66651" y="1965"/>
                    <a:pt x="66806" y="1930"/>
                    <a:pt x="66806" y="1918"/>
                  </a:cubicBezTo>
                  <a:cubicBezTo>
                    <a:pt x="66806" y="1906"/>
                    <a:pt x="66675" y="1835"/>
                    <a:pt x="66663" y="1835"/>
                  </a:cubicBezTo>
                  <a:cubicBezTo>
                    <a:pt x="66651" y="1835"/>
                    <a:pt x="66509" y="1906"/>
                    <a:pt x="66509" y="1906"/>
                  </a:cubicBezTo>
                  <a:cubicBezTo>
                    <a:pt x="66509" y="1906"/>
                    <a:pt x="66544" y="1930"/>
                    <a:pt x="66580" y="1954"/>
                  </a:cubicBezTo>
                  <a:cubicBezTo>
                    <a:pt x="66616" y="1965"/>
                    <a:pt x="66651" y="1989"/>
                    <a:pt x="66651" y="1989"/>
                  </a:cubicBezTo>
                  <a:cubicBezTo>
                    <a:pt x="66604" y="2001"/>
                    <a:pt x="66544" y="2073"/>
                    <a:pt x="66497" y="2073"/>
                  </a:cubicBezTo>
                  <a:cubicBezTo>
                    <a:pt x="66449" y="2061"/>
                    <a:pt x="66413" y="1989"/>
                    <a:pt x="66354" y="1977"/>
                  </a:cubicBezTo>
                  <a:cubicBezTo>
                    <a:pt x="66306" y="1977"/>
                    <a:pt x="66259" y="2061"/>
                    <a:pt x="66211" y="2061"/>
                  </a:cubicBezTo>
                  <a:cubicBezTo>
                    <a:pt x="66163" y="2061"/>
                    <a:pt x="66116" y="1977"/>
                    <a:pt x="66068" y="1977"/>
                  </a:cubicBezTo>
                  <a:cubicBezTo>
                    <a:pt x="66020" y="1977"/>
                    <a:pt x="65961" y="2049"/>
                    <a:pt x="65913" y="2049"/>
                  </a:cubicBezTo>
                  <a:cubicBezTo>
                    <a:pt x="65878" y="2049"/>
                    <a:pt x="65806" y="1965"/>
                    <a:pt x="65770" y="1965"/>
                  </a:cubicBezTo>
                  <a:cubicBezTo>
                    <a:pt x="65723" y="1977"/>
                    <a:pt x="65663" y="2025"/>
                    <a:pt x="65628" y="2049"/>
                  </a:cubicBezTo>
                  <a:cubicBezTo>
                    <a:pt x="65604" y="2061"/>
                    <a:pt x="65497" y="2120"/>
                    <a:pt x="65473" y="2120"/>
                  </a:cubicBezTo>
                  <a:cubicBezTo>
                    <a:pt x="65425" y="2120"/>
                    <a:pt x="65377" y="2037"/>
                    <a:pt x="65330" y="2037"/>
                  </a:cubicBezTo>
                  <a:cubicBezTo>
                    <a:pt x="65294" y="2037"/>
                    <a:pt x="65199" y="2120"/>
                    <a:pt x="65175" y="2120"/>
                  </a:cubicBezTo>
                  <a:cubicBezTo>
                    <a:pt x="65127" y="2108"/>
                    <a:pt x="65068" y="2049"/>
                    <a:pt x="65044" y="2025"/>
                  </a:cubicBezTo>
                  <a:cubicBezTo>
                    <a:pt x="65020" y="2025"/>
                    <a:pt x="64925" y="1942"/>
                    <a:pt x="64901" y="1942"/>
                  </a:cubicBezTo>
                  <a:cubicBezTo>
                    <a:pt x="64866" y="1942"/>
                    <a:pt x="64770" y="2013"/>
                    <a:pt x="64746" y="2025"/>
                  </a:cubicBezTo>
                  <a:cubicBezTo>
                    <a:pt x="64723" y="2037"/>
                    <a:pt x="64627" y="2096"/>
                    <a:pt x="64592" y="2096"/>
                  </a:cubicBezTo>
                  <a:cubicBezTo>
                    <a:pt x="64544" y="2096"/>
                    <a:pt x="64496" y="2013"/>
                    <a:pt x="64461" y="2013"/>
                  </a:cubicBezTo>
                  <a:cubicBezTo>
                    <a:pt x="64413" y="2013"/>
                    <a:pt x="64342" y="2096"/>
                    <a:pt x="64306" y="2096"/>
                  </a:cubicBezTo>
                  <a:cubicBezTo>
                    <a:pt x="64246" y="2085"/>
                    <a:pt x="64211" y="2013"/>
                    <a:pt x="64163" y="2001"/>
                  </a:cubicBezTo>
                  <a:cubicBezTo>
                    <a:pt x="64115" y="2001"/>
                    <a:pt x="64056" y="2085"/>
                    <a:pt x="64008" y="2085"/>
                  </a:cubicBezTo>
                  <a:cubicBezTo>
                    <a:pt x="63961" y="2085"/>
                    <a:pt x="63925" y="2001"/>
                    <a:pt x="63865" y="2001"/>
                  </a:cubicBezTo>
                  <a:cubicBezTo>
                    <a:pt x="63818" y="2001"/>
                    <a:pt x="63770" y="2073"/>
                    <a:pt x="63723" y="2073"/>
                  </a:cubicBezTo>
                  <a:cubicBezTo>
                    <a:pt x="63675" y="2073"/>
                    <a:pt x="63627" y="1989"/>
                    <a:pt x="63580" y="1989"/>
                  </a:cubicBezTo>
                  <a:cubicBezTo>
                    <a:pt x="63532" y="1989"/>
                    <a:pt x="63472" y="2073"/>
                    <a:pt x="63425" y="2073"/>
                  </a:cubicBezTo>
                  <a:cubicBezTo>
                    <a:pt x="63377" y="2073"/>
                    <a:pt x="63342" y="1989"/>
                    <a:pt x="63282" y="1989"/>
                  </a:cubicBezTo>
                  <a:cubicBezTo>
                    <a:pt x="63234" y="1977"/>
                    <a:pt x="63187" y="2061"/>
                    <a:pt x="63139" y="2061"/>
                  </a:cubicBezTo>
                  <a:cubicBezTo>
                    <a:pt x="63091" y="2061"/>
                    <a:pt x="63032" y="1977"/>
                    <a:pt x="62996" y="1977"/>
                  </a:cubicBezTo>
                  <a:cubicBezTo>
                    <a:pt x="62937" y="1977"/>
                    <a:pt x="62901" y="2049"/>
                    <a:pt x="62841" y="2049"/>
                  </a:cubicBezTo>
                  <a:cubicBezTo>
                    <a:pt x="62794" y="2049"/>
                    <a:pt x="62746" y="1965"/>
                    <a:pt x="62699" y="1965"/>
                  </a:cubicBezTo>
                  <a:cubicBezTo>
                    <a:pt x="62651" y="1965"/>
                    <a:pt x="62603" y="2049"/>
                    <a:pt x="62556" y="2049"/>
                  </a:cubicBezTo>
                  <a:cubicBezTo>
                    <a:pt x="62508" y="2049"/>
                    <a:pt x="62460" y="1965"/>
                    <a:pt x="62413" y="1965"/>
                  </a:cubicBezTo>
                  <a:cubicBezTo>
                    <a:pt x="62365" y="1965"/>
                    <a:pt x="62306" y="2037"/>
                    <a:pt x="62258" y="2037"/>
                  </a:cubicBezTo>
                  <a:cubicBezTo>
                    <a:pt x="62210" y="2037"/>
                    <a:pt x="62175" y="1954"/>
                    <a:pt x="62115" y="1954"/>
                  </a:cubicBezTo>
                  <a:cubicBezTo>
                    <a:pt x="62079" y="1954"/>
                    <a:pt x="62008" y="2037"/>
                    <a:pt x="61972" y="2025"/>
                  </a:cubicBezTo>
                  <a:cubicBezTo>
                    <a:pt x="61948" y="2025"/>
                    <a:pt x="61829" y="1954"/>
                    <a:pt x="61829" y="1942"/>
                  </a:cubicBezTo>
                  <a:cubicBezTo>
                    <a:pt x="61829" y="1918"/>
                    <a:pt x="61984" y="1894"/>
                    <a:pt x="61984" y="1870"/>
                  </a:cubicBezTo>
                  <a:cubicBezTo>
                    <a:pt x="61984" y="1858"/>
                    <a:pt x="61853" y="1787"/>
                    <a:pt x="61841" y="1787"/>
                  </a:cubicBezTo>
                  <a:cubicBezTo>
                    <a:pt x="61829" y="1787"/>
                    <a:pt x="61687" y="1858"/>
                    <a:pt x="61687" y="1858"/>
                  </a:cubicBezTo>
                  <a:cubicBezTo>
                    <a:pt x="61687" y="1870"/>
                    <a:pt x="61841" y="1942"/>
                    <a:pt x="61829" y="1942"/>
                  </a:cubicBezTo>
                  <a:cubicBezTo>
                    <a:pt x="61818" y="1954"/>
                    <a:pt x="61698" y="2025"/>
                    <a:pt x="61675" y="2025"/>
                  </a:cubicBezTo>
                  <a:cubicBezTo>
                    <a:pt x="61639" y="2025"/>
                    <a:pt x="61567" y="1930"/>
                    <a:pt x="61532" y="1942"/>
                  </a:cubicBezTo>
                  <a:cubicBezTo>
                    <a:pt x="61484" y="1942"/>
                    <a:pt x="61425" y="2001"/>
                    <a:pt x="61389" y="2013"/>
                  </a:cubicBezTo>
                  <a:cubicBezTo>
                    <a:pt x="61353" y="2037"/>
                    <a:pt x="61270" y="2085"/>
                    <a:pt x="61234" y="2096"/>
                  </a:cubicBezTo>
                  <a:cubicBezTo>
                    <a:pt x="61210" y="2096"/>
                    <a:pt x="61103" y="2013"/>
                    <a:pt x="61091" y="2013"/>
                  </a:cubicBezTo>
                  <a:cubicBezTo>
                    <a:pt x="61079" y="2001"/>
                    <a:pt x="60972" y="1918"/>
                    <a:pt x="60948" y="1918"/>
                  </a:cubicBezTo>
                  <a:cubicBezTo>
                    <a:pt x="60925" y="1918"/>
                    <a:pt x="60817" y="1989"/>
                    <a:pt x="60805" y="2001"/>
                  </a:cubicBezTo>
                  <a:cubicBezTo>
                    <a:pt x="60770" y="2013"/>
                    <a:pt x="60686" y="2073"/>
                    <a:pt x="60651" y="2073"/>
                  </a:cubicBezTo>
                  <a:cubicBezTo>
                    <a:pt x="60603" y="2085"/>
                    <a:pt x="60544" y="1989"/>
                    <a:pt x="60508" y="1989"/>
                  </a:cubicBezTo>
                  <a:cubicBezTo>
                    <a:pt x="60472" y="1989"/>
                    <a:pt x="60389" y="2073"/>
                    <a:pt x="60353" y="2073"/>
                  </a:cubicBezTo>
                  <a:cubicBezTo>
                    <a:pt x="60305" y="2061"/>
                    <a:pt x="60270" y="1989"/>
                    <a:pt x="60210" y="1989"/>
                  </a:cubicBezTo>
                  <a:cubicBezTo>
                    <a:pt x="60174" y="1977"/>
                    <a:pt x="60115" y="2061"/>
                    <a:pt x="60067" y="2061"/>
                  </a:cubicBezTo>
                  <a:cubicBezTo>
                    <a:pt x="60020" y="2061"/>
                    <a:pt x="59972" y="1977"/>
                    <a:pt x="59924" y="1977"/>
                  </a:cubicBezTo>
                  <a:cubicBezTo>
                    <a:pt x="59877" y="1977"/>
                    <a:pt x="59817" y="2061"/>
                    <a:pt x="59770" y="2049"/>
                  </a:cubicBezTo>
                  <a:cubicBezTo>
                    <a:pt x="59734" y="2049"/>
                    <a:pt x="59674" y="1965"/>
                    <a:pt x="59627" y="1965"/>
                  </a:cubicBezTo>
                  <a:cubicBezTo>
                    <a:pt x="59579" y="1977"/>
                    <a:pt x="59532" y="2049"/>
                    <a:pt x="59484" y="2049"/>
                  </a:cubicBezTo>
                  <a:cubicBezTo>
                    <a:pt x="59436" y="2049"/>
                    <a:pt x="59389" y="1965"/>
                    <a:pt x="59341" y="1965"/>
                  </a:cubicBezTo>
                  <a:cubicBezTo>
                    <a:pt x="59293" y="1965"/>
                    <a:pt x="59234" y="2037"/>
                    <a:pt x="59186" y="2037"/>
                  </a:cubicBezTo>
                  <a:cubicBezTo>
                    <a:pt x="59151" y="2037"/>
                    <a:pt x="59079" y="1965"/>
                    <a:pt x="59043" y="1954"/>
                  </a:cubicBezTo>
                  <a:cubicBezTo>
                    <a:pt x="59031" y="1942"/>
                    <a:pt x="58936" y="1870"/>
                    <a:pt x="58912" y="1870"/>
                  </a:cubicBezTo>
                  <a:cubicBezTo>
                    <a:pt x="58877" y="1870"/>
                    <a:pt x="58781" y="1942"/>
                    <a:pt x="58758" y="1942"/>
                  </a:cubicBezTo>
                  <a:cubicBezTo>
                    <a:pt x="58746" y="1954"/>
                    <a:pt x="58627" y="2025"/>
                    <a:pt x="58603" y="2025"/>
                  </a:cubicBezTo>
                  <a:cubicBezTo>
                    <a:pt x="58591" y="2025"/>
                    <a:pt x="58460" y="1942"/>
                    <a:pt x="58460" y="1942"/>
                  </a:cubicBezTo>
                  <a:cubicBezTo>
                    <a:pt x="58460" y="1930"/>
                    <a:pt x="58603" y="1858"/>
                    <a:pt x="58615" y="1858"/>
                  </a:cubicBezTo>
                  <a:cubicBezTo>
                    <a:pt x="58567" y="1858"/>
                    <a:pt x="58531" y="1775"/>
                    <a:pt x="58484" y="1775"/>
                  </a:cubicBezTo>
                  <a:cubicBezTo>
                    <a:pt x="58472" y="1775"/>
                    <a:pt x="58329" y="1846"/>
                    <a:pt x="58329" y="1858"/>
                  </a:cubicBezTo>
                  <a:cubicBezTo>
                    <a:pt x="58329" y="1858"/>
                    <a:pt x="58460" y="1942"/>
                    <a:pt x="58460" y="1942"/>
                  </a:cubicBezTo>
                  <a:cubicBezTo>
                    <a:pt x="58436" y="1954"/>
                    <a:pt x="58341" y="2013"/>
                    <a:pt x="58317" y="2013"/>
                  </a:cubicBezTo>
                  <a:cubicBezTo>
                    <a:pt x="58269" y="2013"/>
                    <a:pt x="58210" y="1930"/>
                    <a:pt x="58174" y="1930"/>
                  </a:cubicBezTo>
                  <a:cubicBezTo>
                    <a:pt x="58127" y="1942"/>
                    <a:pt x="58067" y="2013"/>
                    <a:pt x="58019" y="2013"/>
                  </a:cubicBezTo>
                  <a:cubicBezTo>
                    <a:pt x="57972" y="2013"/>
                    <a:pt x="57936" y="1930"/>
                    <a:pt x="57877" y="1930"/>
                  </a:cubicBezTo>
                  <a:cubicBezTo>
                    <a:pt x="57841" y="1918"/>
                    <a:pt x="57769" y="2001"/>
                    <a:pt x="57734" y="2001"/>
                  </a:cubicBezTo>
                  <a:cubicBezTo>
                    <a:pt x="57674" y="1989"/>
                    <a:pt x="57638" y="1930"/>
                    <a:pt x="57591" y="1918"/>
                  </a:cubicBezTo>
                  <a:cubicBezTo>
                    <a:pt x="57531" y="1930"/>
                    <a:pt x="57496" y="1989"/>
                    <a:pt x="57436" y="1989"/>
                  </a:cubicBezTo>
                  <a:cubicBezTo>
                    <a:pt x="57436" y="1989"/>
                    <a:pt x="57293" y="1918"/>
                    <a:pt x="57293" y="1906"/>
                  </a:cubicBezTo>
                  <a:cubicBezTo>
                    <a:pt x="57293" y="1894"/>
                    <a:pt x="57436" y="1835"/>
                    <a:pt x="57448" y="1835"/>
                  </a:cubicBezTo>
                  <a:cubicBezTo>
                    <a:pt x="57460" y="1823"/>
                    <a:pt x="57567" y="1918"/>
                    <a:pt x="57591" y="1918"/>
                  </a:cubicBezTo>
                  <a:cubicBezTo>
                    <a:pt x="57615" y="1918"/>
                    <a:pt x="57722" y="1846"/>
                    <a:pt x="57746" y="1835"/>
                  </a:cubicBezTo>
                  <a:cubicBezTo>
                    <a:pt x="57769" y="1823"/>
                    <a:pt x="57888" y="1775"/>
                    <a:pt x="57900" y="1763"/>
                  </a:cubicBezTo>
                  <a:cubicBezTo>
                    <a:pt x="57900" y="1739"/>
                    <a:pt x="57746" y="1704"/>
                    <a:pt x="57757" y="1680"/>
                  </a:cubicBezTo>
                  <a:cubicBezTo>
                    <a:pt x="57769" y="1644"/>
                    <a:pt x="57900" y="1632"/>
                    <a:pt x="57912" y="1596"/>
                  </a:cubicBezTo>
                  <a:cubicBezTo>
                    <a:pt x="57912" y="1573"/>
                    <a:pt x="57769" y="1537"/>
                    <a:pt x="57769" y="1513"/>
                  </a:cubicBezTo>
                  <a:cubicBezTo>
                    <a:pt x="57722" y="1537"/>
                    <a:pt x="57674" y="1573"/>
                    <a:pt x="57615" y="1596"/>
                  </a:cubicBezTo>
                  <a:cubicBezTo>
                    <a:pt x="57591" y="1608"/>
                    <a:pt x="57496" y="1668"/>
                    <a:pt x="57460" y="1668"/>
                  </a:cubicBezTo>
                  <a:cubicBezTo>
                    <a:pt x="57448" y="1668"/>
                    <a:pt x="57341" y="1584"/>
                    <a:pt x="57329" y="1584"/>
                  </a:cubicBezTo>
                  <a:cubicBezTo>
                    <a:pt x="57269" y="1608"/>
                    <a:pt x="57222" y="1644"/>
                    <a:pt x="57174" y="1668"/>
                  </a:cubicBezTo>
                  <a:cubicBezTo>
                    <a:pt x="57126" y="1680"/>
                    <a:pt x="57055" y="1715"/>
                    <a:pt x="57019" y="1739"/>
                  </a:cubicBezTo>
                  <a:cubicBezTo>
                    <a:pt x="56995" y="1751"/>
                    <a:pt x="56865" y="1799"/>
                    <a:pt x="56865" y="1811"/>
                  </a:cubicBezTo>
                  <a:cubicBezTo>
                    <a:pt x="56865" y="1823"/>
                    <a:pt x="57007" y="1906"/>
                    <a:pt x="57007" y="1906"/>
                  </a:cubicBezTo>
                  <a:cubicBezTo>
                    <a:pt x="56972" y="1906"/>
                    <a:pt x="56888" y="1977"/>
                    <a:pt x="56853" y="1977"/>
                  </a:cubicBezTo>
                  <a:cubicBezTo>
                    <a:pt x="56805" y="1977"/>
                    <a:pt x="56757" y="1894"/>
                    <a:pt x="56710" y="1894"/>
                  </a:cubicBezTo>
                  <a:cubicBezTo>
                    <a:pt x="56662" y="1894"/>
                    <a:pt x="56614" y="1977"/>
                    <a:pt x="56567" y="1965"/>
                  </a:cubicBezTo>
                  <a:cubicBezTo>
                    <a:pt x="56519" y="1965"/>
                    <a:pt x="56460" y="1882"/>
                    <a:pt x="56424" y="1882"/>
                  </a:cubicBezTo>
                  <a:cubicBezTo>
                    <a:pt x="56376" y="1894"/>
                    <a:pt x="56317" y="1965"/>
                    <a:pt x="56269" y="1965"/>
                  </a:cubicBezTo>
                  <a:cubicBezTo>
                    <a:pt x="56233" y="1965"/>
                    <a:pt x="56162" y="1870"/>
                    <a:pt x="56126" y="1882"/>
                  </a:cubicBezTo>
                  <a:cubicBezTo>
                    <a:pt x="56079" y="1882"/>
                    <a:pt x="56019" y="1942"/>
                    <a:pt x="55972" y="1954"/>
                  </a:cubicBezTo>
                  <a:cubicBezTo>
                    <a:pt x="55960" y="1965"/>
                    <a:pt x="55852" y="2037"/>
                    <a:pt x="55829" y="2037"/>
                  </a:cubicBezTo>
                  <a:cubicBezTo>
                    <a:pt x="55793" y="2037"/>
                    <a:pt x="55710" y="1965"/>
                    <a:pt x="55686" y="1942"/>
                  </a:cubicBezTo>
                  <a:cubicBezTo>
                    <a:pt x="55674" y="1942"/>
                    <a:pt x="55567" y="1858"/>
                    <a:pt x="55543" y="1858"/>
                  </a:cubicBezTo>
                  <a:cubicBezTo>
                    <a:pt x="55495" y="1858"/>
                    <a:pt x="55448" y="1942"/>
                    <a:pt x="55388" y="1942"/>
                  </a:cubicBezTo>
                  <a:cubicBezTo>
                    <a:pt x="55352" y="1942"/>
                    <a:pt x="55293" y="1846"/>
                    <a:pt x="55257" y="1858"/>
                  </a:cubicBezTo>
                  <a:cubicBezTo>
                    <a:pt x="55198" y="1858"/>
                    <a:pt x="55162" y="1930"/>
                    <a:pt x="55102" y="1930"/>
                  </a:cubicBezTo>
                  <a:cubicBezTo>
                    <a:pt x="55055" y="1942"/>
                    <a:pt x="54995" y="2013"/>
                    <a:pt x="54948" y="2013"/>
                  </a:cubicBezTo>
                  <a:cubicBezTo>
                    <a:pt x="54912" y="2013"/>
                    <a:pt x="54852" y="1918"/>
                    <a:pt x="54805" y="1930"/>
                  </a:cubicBezTo>
                  <a:cubicBezTo>
                    <a:pt x="54757" y="1930"/>
                    <a:pt x="54709" y="2001"/>
                    <a:pt x="54662" y="2001"/>
                  </a:cubicBezTo>
                  <a:cubicBezTo>
                    <a:pt x="54614" y="2001"/>
                    <a:pt x="54567" y="1918"/>
                    <a:pt x="54519" y="1918"/>
                  </a:cubicBezTo>
                  <a:cubicBezTo>
                    <a:pt x="54483" y="1918"/>
                    <a:pt x="54400" y="2001"/>
                    <a:pt x="54364" y="1989"/>
                  </a:cubicBezTo>
                  <a:cubicBezTo>
                    <a:pt x="54317" y="1989"/>
                    <a:pt x="54281" y="1918"/>
                    <a:pt x="54221" y="1906"/>
                  </a:cubicBezTo>
                  <a:cubicBezTo>
                    <a:pt x="54174" y="1906"/>
                    <a:pt x="54138" y="1823"/>
                    <a:pt x="54090" y="1823"/>
                  </a:cubicBezTo>
                  <a:cubicBezTo>
                    <a:pt x="54043" y="1823"/>
                    <a:pt x="53983" y="1894"/>
                    <a:pt x="53936" y="1906"/>
                  </a:cubicBezTo>
                  <a:cubicBezTo>
                    <a:pt x="53888" y="1906"/>
                    <a:pt x="53828" y="1977"/>
                    <a:pt x="53781" y="1977"/>
                  </a:cubicBezTo>
                  <a:cubicBezTo>
                    <a:pt x="53733" y="1977"/>
                    <a:pt x="53686" y="1894"/>
                    <a:pt x="53638" y="1894"/>
                  </a:cubicBezTo>
                  <a:cubicBezTo>
                    <a:pt x="53590" y="1894"/>
                    <a:pt x="53543" y="1977"/>
                    <a:pt x="53495" y="1965"/>
                  </a:cubicBezTo>
                  <a:cubicBezTo>
                    <a:pt x="53447" y="1965"/>
                    <a:pt x="53388" y="1882"/>
                    <a:pt x="53352" y="1882"/>
                  </a:cubicBezTo>
                  <a:cubicBezTo>
                    <a:pt x="53316" y="1894"/>
                    <a:pt x="53233" y="1965"/>
                    <a:pt x="53197" y="1965"/>
                  </a:cubicBezTo>
                  <a:cubicBezTo>
                    <a:pt x="53185" y="1965"/>
                    <a:pt x="53055" y="1882"/>
                    <a:pt x="53055" y="1882"/>
                  </a:cubicBezTo>
                  <a:cubicBezTo>
                    <a:pt x="53055" y="1870"/>
                    <a:pt x="53197" y="1799"/>
                    <a:pt x="53209" y="1799"/>
                  </a:cubicBezTo>
                  <a:cubicBezTo>
                    <a:pt x="53162" y="1799"/>
                    <a:pt x="53126" y="1715"/>
                    <a:pt x="53078" y="1715"/>
                  </a:cubicBezTo>
                  <a:cubicBezTo>
                    <a:pt x="53066" y="1715"/>
                    <a:pt x="52924" y="1787"/>
                    <a:pt x="52924" y="1799"/>
                  </a:cubicBezTo>
                  <a:cubicBezTo>
                    <a:pt x="52924" y="1799"/>
                    <a:pt x="53055" y="1882"/>
                    <a:pt x="53055" y="1882"/>
                  </a:cubicBezTo>
                  <a:cubicBezTo>
                    <a:pt x="53031" y="1894"/>
                    <a:pt x="52935" y="1954"/>
                    <a:pt x="52912" y="1954"/>
                  </a:cubicBezTo>
                  <a:cubicBezTo>
                    <a:pt x="52864" y="1954"/>
                    <a:pt x="52804" y="1870"/>
                    <a:pt x="52769" y="1870"/>
                  </a:cubicBezTo>
                  <a:cubicBezTo>
                    <a:pt x="52709" y="1870"/>
                    <a:pt x="52662" y="1942"/>
                    <a:pt x="52614" y="1954"/>
                  </a:cubicBezTo>
                  <a:cubicBezTo>
                    <a:pt x="52566" y="1954"/>
                    <a:pt x="52519" y="1870"/>
                    <a:pt x="52471" y="1858"/>
                  </a:cubicBezTo>
                  <a:cubicBezTo>
                    <a:pt x="52459" y="1858"/>
                    <a:pt x="52340" y="1942"/>
                    <a:pt x="52328" y="1942"/>
                  </a:cubicBezTo>
                  <a:cubicBezTo>
                    <a:pt x="52304" y="1930"/>
                    <a:pt x="52185" y="1870"/>
                    <a:pt x="52185" y="1858"/>
                  </a:cubicBezTo>
                  <a:cubicBezTo>
                    <a:pt x="52185" y="1835"/>
                    <a:pt x="52340" y="1799"/>
                    <a:pt x="52340" y="1775"/>
                  </a:cubicBezTo>
                  <a:cubicBezTo>
                    <a:pt x="52340" y="1775"/>
                    <a:pt x="52209" y="1692"/>
                    <a:pt x="52197" y="1692"/>
                  </a:cubicBezTo>
                  <a:cubicBezTo>
                    <a:pt x="52185" y="1692"/>
                    <a:pt x="52042" y="1763"/>
                    <a:pt x="52042" y="1775"/>
                  </a:cubicBezTo>
                  <a:cubicBezTo>
                    <a:pt x="52042" y="1787"/>
                    <a:pt x="52197" y="1846"/>
                    <a:pt x="52185" y="1858"/>
                  </a:cubicBezTo>
                  <a:cubicBezTo>
                    <a:pt x="52162" y="1882"/>
                    <a:pt x="52066" y="1918"/>
                    <a:pt x="52031" y="1930"/>
                  </a:cubicBezTo>
                  <a:cubicBezTo>
                    <a:pt x="51995" y="1954"/>
                    <a:pt x="51912" y="2001"/>
                    <a:pt x="51876" y="2013"/>
                  </a:cubicBezTo>
                  <a:cubicBezTo>
                    <a:pt x="51864" y="2013"/>
                    <a:pt x="51757" y="1930"/>
                    <a:pt x="51745" y="1930"/>
                  </a:cubicBezTo>
                  <a:cubicBezTo>
                    <a:pt x="51721" y="1918"/>
                    <a:pt x="51626" y="1835"/>
                    <a:pt x="51602" y="1846"/>
                  </a:cubicBezTo>
                  <a:cubicBezTo>
                    <a:pt x="51578" y="1846"/>
                    <a:pt x="51471" y="1930"/>
                    <a:pt x="51447" y="1918"/>
                  </a:cubicBezTo>
                  <a:cubicBezTo>
                    <a:pt x="51400" y="1906"/>
                    <a:pt x="51340" y="1858"/>
                    <a:pt x="51304" y="1835"/>
                  </a:cubicBezTo>
                  <a:cubicBezTo>
                    <a:pt x="51292" y="1823"/>
                    <a:pt x="51197" y="1751"/>
                    <a:pt x="51173" y="1751"/>
                  </a:cubicBezTo>
                  <a:cubicBezTo>
                    <a:pt x="51161" y="1751"/>
                    <a:pt x="51019" y="1823"/>
                    <a:pt x="51019" y="1823"/>
                  </a:cubicBezTo>
                  <a:cubicBezTo>
                    <a:pt x="51019" y="1835"/>
                    <a:pt x="51150" y="1906"/>
                    <a:pt x="51150" y="1906"/>
                  </a:cubicBezTo>
                  <a:cubicBezTo>
                    <a:pt x="51114" y="1918"/>
                    <a:pt x="51054" y="1989"/>
                    <a:pt x="51007" y="1989"/>
                  </a:cubicBezTo>
                  <a:cubicBezTo>
                    <a:pt x="50959" y="1989"/>
                    <a:pt x="50911" y="1906"/>
                    <a:pt x="50864" y="1906"/>
                  </a:cubicBezTo>
                  <a:cubicBezTo>
                    <a:pt x="50816" y="1906"/>
                    <a:pt x="50757" y="1977"/>
                    <a:pt x="50709" y="1977"/>
                  </a:cubicBezTo>
                  <a:cubicBezTo>
                    <a:pt x="50661" y="1977"/>
                    <a:pt x="50626" y="1906"/>
                    <a:pt x="50566" y="1894"/>
                  </a:cubicBezTo>
                  <a:cubicBezTo>
                    <a:pt x="50530" y="1894"/>
                    <a:pt x="50459" y="1977"/>
                    <a:pt x="50423" y="1977"/>
                  </a:cubicBezTo>
                  <a:cubicBezTo>
                    <a:pt x="50388" y="1977"/>
                    <a:pt x="50304" y="1894"/>
                    <a:pt x="50280" y="1882"/>
                  </a:cubicBezTo>
                  <a:cubicBezTo>
                    <a:pt x="50257" y="1870"/>
                    <a:pt x="50173" y="1799"/>
                    <a:pt x="50137" y="1799"/>
                  </a:cubicBezTo>
                  <a:cubicBezTo>
                    <a:pt x="50114" y="1799"/>
                    <a:pt x="50007" y="1870"/>
                    <a:pt x="49983" y="1882"/>
                  </a:cubicBezTo>
                  <a:cubicBezTo>
                    <a:pt x="49959" y="1894"/>
                    <a:pt x="49876" y="1954"/>
                    <a:pt x="49840" y="1954"/>
                  </a:cubicBezTo>
                  <a:cubicBezTo>
                    <a:pt x="49792" y="1965"/>
                    <a:pt x="49733" y="1870"/>
                    <a:pt x="49697" y="1870"/>
                  </a:cubicBezTo>
                  <a:cubicBezTo>
                    <a:pt x="49649" y="1870"/>
                    <a:pt x="49578" y="1954"/>
                    <a:pt x="49542" y="1954"/>
                  </a:cubicBezTo>
                  <a:cubicBezTo>
                    <a:pt x="49495" y="1942"/>
                    <a:pt x="49459" y="1870"/>
                    <a:pt x="49399" y="1870"/>
                  </a:cubicBezTo>
                  <a:cubicBezTo>
                    <a:pt x="49364" y="1858"/>
                    <a:pt x="49292" y="1942"/>
                    <a:pt x="49256" y="1942"/>
                  </a:cubicBezTo>
                  <a:cubicBezTo>
                    <a:pt x="49197" y="1942"/>
                    <a:pt x="49161" y="1858"/>
                    <a:pt x="49114" y="1858"/>
                  </a:cubicBezTo>
                  <a:cubicBezTo>
                    <a:pt x="49066" y="1858"/>
                    <a:pt x="49006" y="1930"/>
                    <a:pt x="48959" y="1930"/>
                  </a:cubicBezTo>
                  <a:cubicBezTo>
                    <a:pt x="48923" y="1930"/>
                    <a:pt x="48864" y="1846"/>
                    <a:pt x="48816" y="1846"/>
                  </a:cubicBezTo>
                  <a:cubicBezTo>
                    <a:pt x="48768" y="1858"/>
                    <a:pt x="48721" y="1930"/>
                    <a:pt x="48673" y="1930"/>
                  </a:cubicBezTo>
                  <a:cubicBezTo>
                    <a:pt x="48625" y="1930"/>
                    <a:pt x="48578" y="1846"/>
                    <a:pt x="48530" y="1846"/>
                  </a:cubicBezTo>
                  <a:cubicBezTo>
                    <a:pt x="48494" y="1846"/>
                    <a:pt x="48411" y="1930"/>
                    <a:pt x="48375" y="1918"/>
                  </a:cubicBezTo>
                  <a:cubicBezTo>
                    <a:pt x="48363" y="1918"/>
                    <a:pt x="48232" y="1846"/>
                    <a:pt x="48232" y="1835"/>
                  </a:cubicBezTo>
                  <a:cubicBezTo>
                    <a:pt x="48244" y="1811"/>
                    <a:pt x="48399" y="1775"/>
                    <a:pt x="48387" y="1763"/>
                  </a:cubicBezTo>
                  <a:cubicBezTo>
                    <a:pt x="48387" y="1751"/>
                    <a:pt x="48256" y="1668"/>
                    <a:pt x="48256" y="1668"/>
                  </a:cubicBezTo>
                  <a:cubicBezTo>
                    <a:pt x="48244" y="1668"/>
                    <a:pt x="48102" y="1739"/>
                    <a:pt x="48102" y="1751"/>
                  </a:cubicBezTo>
                  <a:cubicBezTo>
                    <a:pt x="48102" y="1763"/>
                    <a:pt x="48244" y="1823"/>
                    <a:pt x="48232" y="1835"/>
                  </a:cubicBezTo>
                  <a:cubicBezTo>
                    <a:pt x="48221" y="1846"/>
                    <a:pt x="48102" y="1918"/>
                    <a:pt x="48090" y="1906"/>
                  </a:cubicBezTo>
                  <a:cubicBezTo>
                    <a:pt x="48054" y="1906"/>
                    <a:pt x="47971" y="1823"/>
                    <a:pt x="47947" y="1823"/>
                  </a:cubicBezTo>
                  <a:cubicBezTo>
                    <a:pt x="47899" y="1835"/>
                    <a:pt x="47828" y="1882"/>
                    <a:pt x="47792" y="1906"/>
                  </a:cubicBezTo>
                  <a:cubicBezTo>
                    <a:pt x="47768" y="1918"/>
                    <a:pt x="47673" y="1977"/>
                    <a:pt x="47637" y="1977"/>
                  </a:cubicBezTo>
                  <a:cubicBezTo>
                    <a:pt x="47625" y="1977"/>
                    <a:pt x="47518" y="1906"/>
                    <a:pt x="47494" y="1894"/>
                  </a:cubicBezTo>
                  <a:cubicBezTo>
                    <a:pt x="47470" y="1882"/>
                    <a:pt x="47399" y="1811"/>
                    <a:pt x="47363" y="1811"/>
                  </a:cubicBezTo>
                  <a:cubicBezTo>
                    <a:pt x="47340" y="1811"/>
                    <a:pt x="47220" y="1882"/>
                    <a:pt x="47209" y="1894"/>
                  </a:cubicBezTo>
                  <a:cubicBezTo>
                    <a:pt x="47173" y="1906"/>
                    <a:pt x="47101" y="1954"/>
                    <a:pt x="47054" y="1965"/>
                  </a:cubicBezTo>
                  <a:cubicBezTo>
                    <a:pt x="47030" y="1965"/>
                    <a:pt x="46947" y="1882"/>
                    <a:pt x="46911" y="1882"/>
                  </a:cubicBezTo>
                  <a:cubicBezTo>
                    <a:pt x="46875" y="1882"/>
                    <a:pt x="46804" y="1965"/>
                    <a:pt x="46768" y="1954"/>
                  </a:cubicBezTo>
                  <a:cubicBezTo>
                    <a:pt x="46708" y="1954"/>
                    <a:pt x="46673" y="1870"/>
                    <a:pt x="46625" y="1870"/>
                  </a:cubicBezTo>
                  <a:cubicBezTo>
                    <a:pt x="46589" y="1870"/>
                    <a:pt x="46494" y="1954"/>
                    <a:pt x="46470" y="1954"/>
                  </a:cubicBezTo>
                  <a:cubicBezTo>
                    <a:pt x="46423" y="1942"/>
                    <a:pt x="46363" y="1882"/>
                    <a:pt x="46327" y="1870"/>
                  </a:cubicBezTo>
                  <a:cubicBezTo>
                    <a:pt x="46316" y="1858"/>
                    <a:pt x="46220" y="1787"/>
                    <a:pt x="46197" y="1787"/>
                  </a:cubicBezTo>
                  <a:cubicBezTo>
                    <a:pt x="46173" y="1775"/>
                    <a:pt x="46066" y="1846"/>
                    <a:pt x="46042" y="1858"/>
                  </a:cubicBezTo>
                  <a:cubicBezTo>
                    <a:pt x="46018" y="1870"/>
                    <a:pt x="45923" y="1930"/>
                    <a:pt x="45887" y="1930"/>
                  </a:cubicBezTo>
                  <a:cubicBezTo>
                    <a:pt x="45839" y="1942"/>
                    <a:pt x="45792" y="1846"/>
                    <a:pt x="45744" y="1846"/>
                  </a:cubicBezTo>
                  <a:cubicBezTo>
                    <a:pt x="45696" y="1846"/>
                    <a:pt x="45649" y="1930"/>
                    <a:pt x="45601" y="1930"/>
                  </a:cubicBezTo>
                  <a:cubicBezTo>
                    <a:pt x="45554" y="1930"/>
                    <a:pt x="45506" y="1846"/>
                    <a:pt x="45458" y="1846"/>
                  </a:cubicBezTo>
                  <a:cubicBezTo>
                    <a:pt x="45411" y="1846"/>
                    <a:pt x="45351" y="1918"/>
                    <a:pt x="45304" y="1918"/>
                  </a:cubicBezTo>
                  <a:cubicBezTo>
                    <a:pt x="45256" y="1918"/>
                    <a:pt x="45208" y="1835"/>
                    <a:pt x="45161" y="1835"/>
                  </a:cubicBezTo>
                  <a:cubicBezTo>
                    <a:pt x="45113" y="1835"/>
                    <a:pt x="45065" y="1918"/>
                    <a:pt x="45018" y="1918"/>
                  </a:cubicBezTo>
                  <a:cubicBezTo>
                    <a:pt x="44958" y="1906"/>
                    <a:pt x="44923" y="1835"/>
                    <a:pt x="44875" y="1823"/>
                  </a:cubicBezTo>
                  <a:cubicBezTo>
                    <a:pt x="44827" y="1823"/>
                    <a:pt x="44768" y="1906"/>
                    <a:pt x="44720" y="1906"/>
                  </a:cubicBezTo>
                  <a:cubicBezTo>
                    <a:pt x="44673" y="1906"/>
                    <a:pt x="44625" y="1823"/>
                    <a:pt x="44577" y="1823"/>
                  </a:cubicBezTo>
                  <a:cubicBezTo>
                    <a:pt x="44530" y="1823"/>
                    <a:pt x="44482" y="1894"/>
                    <a:pt x="44434" y="1894"/>
                  </a:cubicBezTo>
                  <a:cubicBezTo>
                    <a:pt x="44375" y="1894"/>
                    <a:pt x="44339" y="1811"/>
                    <a:pt x="44292" y="1811"/>
                  </a:cubicBezTo>
                  <a:cubicBezTo>
                    <a:pt x="44244" y="1811"/>
                    <a:pt x="44184" y="1894"/>
                    <a:pt x="44137" y="1894"/>
                  </a:cubicBezTo>
                  <a:cubicBezTo>
                    <a:pt x="44089" y="1882"/>
                    <a:pt x="44041" y="1811"/>
                    <a:pt x="43994" y="1799"/>
                  </a:cubicBezTo>
                  <a:cubicBezTo>
                    <a:pt x="43946" y="1799"/>
                    <a:pt x="43899" y="1882"/>
                    <a:pt x="43839" y="1882"/>
                  </a:cubicBezTo>
                  <a:cubicBezTo>
                    <a:pt x="43791" y="1882"/>
                    <a:pt x="43756" y="1799"/>
                    <a:pt x="43708" y="1799"/>
                  </a:cubicBezTo>
                  <a:cubicBezTo>
                    <a:pt x="43672" y="1799"/>
                    <a:pt x="43589" y="1882"/>
                    <a:pt x="43553" y="1870"/>
                  </a:cubicBezTo>
                  <a:cubicBezTo>
                    <a:pt x="43541" y="1870"/>
                    <a:pt x="43410" y="1799"/>
                    <a:pt x="43410" y="1787"/>
                  </a:cubicBezTo>
                  <a:cubicBezTo>
                    <a:pt x="43410" y="1763"/>
                    <a:pt x="43577" y="1739"/>
                    <a:pt x="43565" y="1715"/>
                  </a:cubicBezTo>
                  <a:cubicBezTo>
                    <a:pt x="43565" y="1704"/>
                    <a:pt x="43434" y="1632"/>
                    <a:pt x="43422" y="1632"/>
                  </a:cubicBezTo>
                  <a:cubicBezTo>
                    <a:pt x="43422" y="1632"/>
                    <a:pt x="43279" y="1704"/>
                    <a:pt x="43279" y="1704"/>
                  </a:cubicBezTo>
                  <a:cubicBezTo>
                    <a:pt x="43279" y="1715"/>
                    <a:pt x="43422" y="1787"/>
                    <a:pt x="43410" y="1787"/>
                  </a:cubicBezTo>
                  <a:cubicBezTo>
                    <a:pt x="43399" y="1799"/>
                    <a:pt x="43279" y="1870"/>
                    <a:pt x="43256" y="1870"/>
                  </a:cubicBezTo>
                  <a:cubicBezTo>
                    <a:pt x="43232" y="1870"/>
                    <a:pt x="43149" y="1775"/>
                    <a:pt x="43125" y="1787"/>
                  </a:cubicBezTo>
                  <a:cubicBezTo>
                    <a:pt x="43077" y="1787"/>
                    <a:pt x="43006" y="1835"/>
                    <a:pt x="42970" y="1858"/>
                  </a:cubicBezTo>
                  <a:cubicBezTo>
                    <a:pt x="42958" y="1870"/>
                    <a:pt x="42839" y="1942"/>
                    <a:pt x="42815" y="1942"/>
                  </a:cubicBezTo>
                  <a:cubicBezTo>
                    <a:pt x="42779" y="1930"/>
                    <a:pt x="42696" y="1870"/>
                    <a:pt x="42672" y="1846"/>
                  </a:cubicBezTo>
                  <a:cubicBezTo>
                    <a:pt x="42660" y="1846"/>
                    <a:pt x="42553" y="1763"/>
                    <a:pt x="42541" y="1763"/>
                  </a:cubicBezTo>
                  <a:cubicBezTo>
                    <a:pt x="42494" y="1775"/>
                    <a:pt x="42446" y="1680"/>
                    <a:pt x="42398" y="1680"/>
                  </a:cubicBezTo>
                  <a:cubicBezTo>
                    <a:pt x="42387" y="1680"/>
                    <a:pt x="42244" y="1751"/>
                    <a:pt x="42244" y="1763"/>
                  </a:cubicBezTo>
                  <a:cubicBezTo>
                    <a:pt x="42244" y="1763"/>
                    <a:pt x="42387" y="1846"/>
                    <a:pt x="42387" y="1846"/>
                  </a:cubicBezTo>
                  <a:cubicBezTo>
                    <a:pt x="42339" y="1846"/>
                    <a:pt x="42279" y="1918"/>
                    <a:pt x="42232" y="1918"/>
                  </a:cubicBezTo>
                  <a:cubicBezTo>
                    <a:pt x="42184" y="1918"/>
                    <a:pt x="42136" y="1835"/>
                    <a:pt x="42089" y="1835"/>
                  </a:cubicBezTo>
                  <a:cubicBezTo>
                    <a:pt x="42041" y="1835"/>
                    <a:pt x="41994" y="1918"/>
                    <a:pt x="41946" y="1918"/>
                  </a:cubicBezTo>
                  <a:cubicBezTo>
                    <a:pt x="41898" y="1906"/>
                    <a:pt x="41851" y="1823"/>
                    <a:pt x="41803" y="1823"/>
                  </a:cubicBezTo>
                  <a:cubicBezTo>
                    <a:pt x="41755" y="1823"/>
                    <a:pt x="41696" y="1906"/>
                    <a:pt x="41648" y="1906"/>
                  </a:cubicBezTo>
                  <a:cubicBezTo>
                    <a:pt x="41613" y="1906"/>
                    <a:pt x="41553" y="1823"/>
                    <a:pt x="41505" y="1823"/>
                  </a:cubicBezTo>
                  <a:cubicBezTo>
                    <a:pt x="41458" y="1823"/>
                    <a:pt x="41410" y="1894"/>
                    <a:pt x="41363" y="1894"/>
                  </a:cubicBezTo>
                  <a:cubicBezTo>
                    <a:pt x="41303" y="1894"/>
                    <a:pt x="41267" y="1811"/>
                    <a:pt x="41220" y="1811"/>
                  </a:cubicBezTo>
                  <a:cubicBezTo>
                    <a:pt x="41172" y="1811"/>
                    <a:pt x="41101" y="1894"/>
                    <a:pt x="41065" y="1894"/>
                  </a:cubicBezTo>
                  <a:cubicBezTo>
                    <a:pt x="41017" y="1882"/>
                    <a:pt x="40970" y="1811"/>
                    <a:pt x="40922" y="1811"/>
                  </a:cubicBezTo>
                  <a:cubicBezTo>
                    <a:pt x="40874" y="1799"/>
                    <a:pt x="40827" y="1882"/>
                    <a:pt x="40767" y="1882"/>
                  </a:cubicBezTo>
                  <a:cubicBezTo>
                    <a:pt x="40732" y="1882"/>
                    <a:pt x="40672" y="1799"/>
                    <a:pt x="40636" y="1799"/>
                  </a:cubicBezTo>
                  <a:cubicBezTo>
                    <a:pt x="40589" y="1799"/>
                    <a:pt x="40529" y="1882"/>
                    <a:pt x="40482" y="1870"/>
                  </a:cubicBezTo>
                  <a:cubicBezTo>
                    <a:pt x="40434" y="1870"/>
                    <a:pt x="40386" y="1787"/>
                    <a:pt x="40339" y="1787"/>
                  </a:cubicBezTo>
                  <a:cubicBezTo>
                    <a:pt x="40303" y="1787"/>
                    <a:pt x="40231" y="1870"/>
                    <a:pt x="40184" y="1870"/>
                  </a:cubicBezTo>
                  <a:cubicBezTo>
                    <a:pt x="40136" y="1858"/>
                    <a:pt x="40101" y="1787"/>
                    <a:pt x="40053" y="1787"/>
                  </a:cubicBezTo>
                  <a:cubicBezTo>
                    <a:pt x="40005" y="1787"/>
                    <a:pt x="39946" y="1858"/>
                    <a:pt x="39898" y="1858"/>
                  </a:cubicBezTo>
                  <a:cubicBezTo>
                    <a:pt x="39850" y="1858"/>
                    <a:pt x="39803" y="1775"/>
                    <a:pt x="39755" y="1775"/>
                  </a:cubicBezTo>
                  <a:cubicBezTo>
                    <a:pt x="39708" y="1775"/>
                    <a:pt x="39660" y="1858"/>
                    <a:pt x="39600" y="1846"/>
                  </a:cubicBezTo>
                  <a:cubicBezTo>
                    <a:pt x="39553" y="1846"/>
                    <a:pt x="39517" y="1763"/>
                    <a:pt x="39469" y="1763"/>
                  </a:cubicBezTo>
                  <a:cubicBezTo>
                    <a:pt x="39422" y="1763"/>
                    <a:pt x="39350" y="1846"/>
                    <a:pt x="39315" y="1846"/>
                  </a:cubicBezTo>
                  <a:cubicBezTo>
                    <a:pt x="39267" y="1835"/>
                    <a:pt x="39219" y="1763"/>
                    <a:pt x="39172" y="1763"/>
                  </a:cubicBezTo>
                  <a:cubicBezTo>
                    <a:pt x="39124" y="1763"/>
                    <a:pt x="39065" y="1835"/>
                    <a:pt x="39017" y="1835"/>
                  </a:cubicBezTo>
                  <a:cubicBezTo>
                    <a:pt x="38981" y="1835"/>
                    <a:pt x="38922" y="1751"/>
                    <a:pt x="38886" y="1751"/>
                  </a:cubicBezTo>
                  <a:cubicBezTo>
                    <a:pt x="38838" y="1751"/>
                    <a:pt x="38779" y="1835"/>
                    <a:pt x="38731" y="1835"/>
                  </a:cubicBezTo>
                  <a:cubicBezTo>
                    <a:pt x="38684" y="1823"/>
                    <a:pt x="38636" y="1751"/>
                    <a:pt x="38588" y="1739"/>
                  </a:cubicBezTo>
                  <a:cubicBezTo>
                    <a:pt x="38600" y="1715"/>
                    <a:pt x="38743" y="1692"/>
                    <a:pt x="38743" y="1668"/>
                  </a:cubicBezTo>
                  <a:cubicBezTo>
                    <a:pt x="38743" y="1644"/>
                    <a:pt x="38600" y="1608"/>
                    <a:pt x="38600" y="1584"/>
                  </a:cubicBezTo>
                  <a:cubicBezTo>
                    <a:pt x="38612" y="1549"/>
                    <a:pt x="38755" y="1537"/>
                    <a:pt x="38755" y="1501"/>
                  </a:cubicBezTo>
                  <a:cubicBezTo>
                    <a:pt x="38767" y="1477"/>
                    <a:pt x="38612" y="1442"/>
                    <a:pt x="38624" y="1418"/>
                  </a:cubicBezTo>
                  <a:cubicBezTo>
                    <a:pt x="38624" y="1406"/>
                    <a:pt x="38779" y="1358"/>
                    <a:pt x="38767" y="1346"/>
                  </a:cubicBezTo>
                  <a:cubicBezTo>
                    <a:pt x="38767" y="1334"/>
                    <a:pt x="38648" y="1263"/>
                    <a:pt x="38636" y="1263"/>
                  </a:cubicBezTo>
                  <a:cubicBezTo>
                    <a:pt x="38612" y="1263"/>
                    <a:pt x="38493" y="1323"/>
                    <a:pt x="38481" y="1334"/>
                  </a:cubicBezTo>
                  <a:cubicBezTo>
                    <a:pt x="38469" y="1346"/>
                    <a:pt x="38624" y="1406"/>
                    <a:pt x="38624" y="1418"/>
                  </a:cubicBezTo>
                  <a:cubicBezTo>
                    <a:pt x="38612" y="1454"/>
                    <a:pt x="38469" y="1465"/>
                    <a:pt x="38469" y="1501"/>
                  </a:cubicBezTo>
                  <a:cubicBezTo>
                    <a:pt x="38457" y="1525"/>
                    <a:pt x="38612" y="1561"/>
                    <a:pt x="38600" y="1584"/>
                  </a:cubicBezTo>
                  <a:cubicBezTo>
                    <a:pt x="38600" y="1608"/>
                    <a:pt x="38446" y="1644"/>
                    <a:pt x="38457" y="1656"/>
                  </a:cubicBezTo>
                  <a:cubicBezTo>
                    <a:pt x="38457" y="1692"/>
                    <a:pt x="38577" y="1715"/>
                    <a:pt x="38588" y="1739"/>
                  </a:cubicBezTo>
                  <a:cubicBezTo>
                    <a:pt x="38541" y="1751"/>
                    <a:pt x="38481" y="1823"/>
                    <a:pt x="38434" y="1823"/>
                  </a:cubicBezTo>
                  <a:cubicBezTo>
                    <a:pt x="38386" y="1823"/>
                    <a:pt x="38350" y="1739"/>
                    <a:pt x="38303" y="1739"/>
                  </a:cubicBezTo>
                  <a:cubicBezTo>
                    <a:pt x="38255" y="1739"/>
                    <a:pt x="38196" y="1811"/>
                    <a:pt x="38148" y="1811"/>
                  </a:cubicBezTo>
                  <a:cubicBezTo>
                    <a:pt x="38100" y="1811"/>
                    <a:pt x="38053" y="1739"/>
                    <a:pt x="38005" y="1727"/>
                  </a:cubicBezTo>
                  <a:cubicBezTo>
                    <a:pt x="37969" y="1727"/>
                    <a:pt x="37898" y="1811"/>
                    <a:pt x="37850" y="1811"/>
                  </a:cubicBezTo>
                  <a:cubicBezTo>
                    <a:pt x="37826" y="1811"/>
                    <a:pt x="37731" y="1739"/>
                    <a:pt x="37719" y="1727"/>
                  </a:cubicBezTo>
                  <a:cubicBezTo>
                    <a:pt x="37695" y="1715"/>
                    <a:pt x="37600" y="1632"/>
                    <a:pt x="37576" y="1632"/>
                  </a:cubicBezTo>
                  <a:cubicBezTo>
                    <a:pt x="37553" y="1632"/>
                    <a:pt x="37445" y="1704"/>
                    <a:pt x="37422" y="1715"/>
                  </a:cubicBezTo>
                  <a:cubicBezTo>
                    <a:pt x="37410" y="1727"/>
                    <a:pt x="37291" y="1799"/>
                    <a:pt x="37267" y="1787"/>
                  </a:cubicBezTo>
                  <a:cubicBezTo>
                    <a:pt x="37231" y="1787"/>
                    <a:pt x="37172" y="1704"/>
                    <a:pt x="37136" y="1704"/>
                  </a:cubicBezTo>
                  <a:cubicBezTo>
                    <a:pt x="37088" y="1715"/>
                    <a:pt x="37029" y="1787"/>
                    <a:pt x="36981" y="1787"/>
                  </a:cubicBezTo>
                  <a:cubicBezTo>
                    <a:pt x="36933" y="1787"/>
                    <a:pt x="36874" y="1692"/>
                    <a:pt x="36838" y="1704"/>
                  </a:cubicBezTo>
                  <a:cubicBezTo>
                    <a:pt x="36802" y="1704"/>
                    <a:pt x="36719" y="1787"/>
                    <a:pt x="36683" y="1775"/>
                  </a:cubicBezTo>
                  <a:cubicBezTo>
                    <a:pt x="36672" y="1775"/>
                    <a:pt x="36552" y="1704"/>
                    <a:pt x="36552" y="1692"/>
                  </a:cubicBezTo>
                  <a:cubicBezTo>
                    <a:pt x="36552" y="1668"/>
                    <a:pt x="36707" y="1632"/>
                    <a:pt x="36695" y="1620"/>
                  </a:cubicBezTo>
                  <a:cubicBezTo>
                    <a:pt x="36695" y="1608"/>
                    <a:pt x="36564" y="1525"/>
                    <a:pt x="36564" y="1525"/>
                  </a:cubicBezTo>
                  <a:cubicBezTo>
                    <a:pt x="36552" y="1537"/>
                    <a:pt x="36410" y="1596"/>
                    <a:pt x="36410" y="1608"/>
                  </a:cubicBezTo>
                  <a:cubicBezTo>
                    <a:pt x="36410" y="1632"/>
                    <a:pt x="36552" y="1668"/>
                    <a:pt x="36552" y="1692"/>
                  </a:cubicBezTo>
                  <a:cubicBezTo>
                    <a:pt x="36541" y="1715"/>
                    <a:pt x="36421" y="1751"/>
                    <a:pt x="36398" y="1763"/>
                  </a:cubicBezTo>
                  <a:cubicBezTo>
                    <a:pt x="36374" y="1775"/>
                    <a:pt x="36267" y="1846"/>
                    <a:pt x="36243" y="1846"/>
                  </a:cubicBezTo>
                  <a:cubicBezTo>
                    <a:pt x="36207" y="1846"/>
                    <a:pt x="36148" y="1763"/>
                    <a:pt x="36100" y="1763"/>
                  </a:cubicBezTo>
                  <a:cubicBezTo>
                    <a:pt x="36052" y="1763"/>
                    <a:pt x="36005" y="1835"/>
                    <a:pt x="35945" y="1835"/>
                  </a:cubicBezTo>
                  <a:lnTo>
                    <a:pt x="35814" y="1751"/>
                  </a:lnTo>
                  <a:cubicBezTo>
                    <a:pt x="35790" y="1739"/>
                    <a:pt x="35671" y="1680"/>
                    <a:pt x="35671" y="1668"/>
                  </a:cubicBezTo>
                  <a:cubicBezTo>
                    <a:pt x="35683" y="1644"/>
                    <a:pt x="35814" y="1620"/>
                    <a:pt x="35826" y="1596"/>
                  </a:cubicBezTo>
                  <a:cubicBezTo>
                    <a:pt x="35850" y="1596"/>
                    <a:pt x="35933" y="1680"/>
                    <a:pt x="35969" y="1680"/>
                  </a:cubicBezTo>
                  <a:cubicBezTo>
                    <a:pt x="35981" y="1668"/>
                    <a:pt x="36112" y="1608"/>
                    <a:pt x="36112" y="1596"/>
                  </a:cubicBezTo>
                  <a:cubicBezTo>
                    <a:pt x="36124" y="1573"/>
                    <a:pt x="35981" y="1537"/>
                    <a:pt x="35981" y="1513"/>
                  </a:cubicBezTo>
                  <a:cubicBezTo>
                    <a:pt x="35969" y="1489"/>
                    <a:pt x="35838" y="1454"/>
                    <a:pt x="35838" y="1430"/>
                  </a:cubicBezTo>
                  <a:cubicBezTo>
                    <a:pt x="35838" y="1406"/>
                    <a:pt x="35981" y="1382"/>
                    <a:pt x="35993" y="1358"/>
                  </a:cubicBezTo>
                  <a:cubicBezTo>
                    <a:pt x="35945" y="1346"/>
                    <a:pt x="35898" y="1275"/>
                    <a:pt x="35850" y="1263"/>
                  </a:cubicBezTo>
                  <a:cubicBezTo>
                    <a:pt x="35838" y="1263"/>
                    <a:pt x="35719" y="1334"/>
                    <a:pt x="35695" y="1346"/>
                  </a:cubicBezTo>
                  <a:cubicBezTo>
                    <a:pt x="35695" y="1358"/>
                    <a:pt x="35838" y="1418"/>
                    <a:pt x="35838" y="1430"/>
                  </a:cubicBezTo>
                  <a:cubicBezTo>
                    <a:pt x="35838" y="1454"/>
                    <a:pt x="35707" y="1489"/>
                    <a:pt x="35683" y="1513"/>
                  </a:cubicBezTo>
                  <a:cubicBezTo>
                    <a:pt x="35671" y="1525"/>
                    <a:pt x="35540" y="1561"/>
                    <a:pt x="35529" y="1584"/>
                  </a:cubicBezTo>
                  <a:cubicBezTo>
                    <a:pt x="35529" y="1596"/>
                    <a:pt x="35683" y="1656"/>
                    <a:pt x="35671" y="1668"/>
                  </a:cubicBezTo>
                  <a:cubicBezTo>
                    <a:pt x="35648" y="1692"/>
                    <a:pt x="35552" y="1727"/>
                    <a:pt x="35517" y="1751"/>
                  </a:cubicBezTo>
                  <a:cubicBezTo>
                    <a:pt x="35481" y="1763"/>
                    <a:pt x="35421" y="1811"/>
                    <a:pt x="35362" y="1823"/>
                  </a:cubicBezTo>
                  <a:cubicBezTo>
                    <a:pt x="35350" y="1823"/>
                    <a:pt x="35255" y="1739"/>
                    <a:pt x="35231" y="1739"/>
                  </a:cubicBezTo>
                  <a:cubicBezTo>
                    <a:pt x="35183" y="1739"/>
                    <a:pt x="35112" y="1823"/>
                    <a:pt x="35076" y="1811"/>
                  </a:cubicBezTo>
                  <a:cubicBezTo>
                    <a:pt x="35017" y="1811"/>
                    <a:pt x="34993" y="1739"/>
                    <a:pt x="34933" y="1727"/>
                  </a:cubicBezTo>
                  <a:cubicBezTo>
                    <a:pt x="34886" y="1727"/>
                    <a:pt x="34826" y="1811"/>
                    <a:pt x="34778" y="1811"/>
                  </a:cubicBezTo>
                  <a:cubicBezTo>
                    <a:pt x="34731" y="1811"/>
                    <a:pt x="34695" y="1727"/>
                    <a:pt x="34647" y="1727"/>
                  </a:cubicBezTo>
                  <a:cubicBezTo>
                    <a:pt x="34659" y="1692"/>
                    <a:pt x="34790" y="1668"/>
                    <a:pt x="34802" y="1644"/>
                  </a:cubicBezTo>
                  <a:cubicBezTo>
                    <a:pt x="34802" y="1644"/>
                    <a:pt x="34671" y="1561"/>
                    <a:pt x="34659" y="1561"/>
                  </a:cubicBezTo>
                  <a:cubicBezTo>
                    <a:pt x="34647" y="1561"/>
                    <a:pt x="34505" y="1632"/>
                    <a:pt x="34505" y="1644"/>
                  </a:cubicBezTo>
                  <a:cubicBezTo>
                    <a:pt x="34505" y="1644"/>
                    <a:pt x="34636" y="1727"/>
                    <a:pt x="34647" y="1727"/>
                  </a:cubicBezTo>
                  <a:cubicBezTo>
                    <a:pt x="34600" y="1727"/>
                    <a:pt x="34540" y="1799"/>
                    <a:pt x="34493" y="1799"/>
                  </a:cubicBezTo>
                  <a:cubicBezTo>
                    <a:pt x="34445" y="1799"/>
                    <a:pt x="34397" y="1715"/>
                    <a:pt x="34350" y="1715"/>
                  </a:cubicBezTo>
                  <a:cubicBezTo>
                    <a:pt x="34302" y="1715"/>
                    <a:pt x="34243" y="1799"/>
                    <a:pt x="34195" y="1787"/>
                  </a:cubicBezTo>
                  <a:cubicBezTo>
                    <a:pt x="34147" y="1787"/>
                    <a:pt x="34112" y="1715"/>
                    <a:pt x="34064" y="1704"/>
                  </a:cubicBezTo>
                  <a:cubicBezTo>
                    <a:pt x="34016" y="1704"/>
                    <a:pt x="33969" y="1620"/>
                    <a:pt x="33921" y="1620"/>
                  </a:cubicBezTo>
                  <a:cubicBezTo>
                    <a:pt x="33885" y="1620"/>
                    <a:pt x="33802" y="1704"/>
                    <a:pt x="33766" y="1704"/>
                  </a:cubicBezTo>
                  <a:cubicBezTo>
                    <a:pt x="33719" y="1692"/>
                    <a:pt x="33671" y="1620"/>
                    <a:pt x="33624" y="1620"/>
                  </a:cubicBezTo>
                  <a:cubicBezTo>
                    <a:pt x="33624" y="1620"/>
                    <a:pt x="33481" y="1692"/>
                    <a:pt x="33481" y="1692"/>
                  </a:cubicBezTo>
                  <a:cubicBezTo>
                    <a:pt x="33481" y="1692"/>
                    <a:pt x="33612" y="1775"/>
                    <a:pt x="33612" y="1775"/>
                  </a:cubicBezTo>
                  <a:cubicBezTo>
                    <a:pt x="33576" y="1787"/>
                    <a:pt x="33504" y="1858"/>
                    <a:pt x="33457" y="1858"/>
                  </a:cubicBezTo>
                  <a:cubicBezTo>
                    <a:pt x="33433" y="1858"/>
                    <a:pt x="33350" y="1787"/>
                    <a:pt x="33326" y="1775"/>
                  </a:cubicBezTo>
                  <a:cubicBezTo>
                    <a:pt x="33302" y="1763"/>
                    <a:pt x="33207" y="1680"/>
                    <a:pt x="33183" y="1680"/>
                  </a:cubicBezTo>
                  <a:cubicBezTo>
                    <a:pt x="33147" y="1692"/>
                    <a:pt x="33064" y="1751"/>
                    <a:pt x="33028" y="1763"/>
                  </a:cubicBezTo>
                  <a:cubicBezTo>
                    <a:pt x="33004" y="1775"/>
                    <a:pt x="32909" y="1835"/>
                    <a:pt x="32873" y="1835"/>
                  </a:cubicBezTo>
                  <a:cubicBezTo>
                    <a:pt x="32838" y="1846"/>
                    <a:pt x="32778" y="1751"/>
                    <a:pt x="32742" y="1751"/>
                  </a:cubicBezTo>
                  <a:cubicBezTo>
                    <a:pt x="32695" y="1751"/>
                    <a:pt x="32647" y="1668"/>
                    <a:pt x="32600" y="1668"/>
                  </a:cubicBezTo>
                  <a:cubicBezTo>
                    <a:pt x="32576" y="1668"/>
                    <a:pt x="32469" y="1739"/>
                    <a:pt x="32445" y="1751"/>
                  </a:cubicBezTo>
                  <a:cubicBezTo>
                    <a:pt x="32409" y="1763"/>
                    <a:pt x="32338" y="1823"/>
                    <a:pt x="32290" y="1823"/>
                  </a:cubicBezTo>
                  <a:cubicBezTo>
                    <a:pt x="32266" y="1823"/>
                    <a:pt x="32195" y="1739"/>
                    <a:pt x="32159" y="1739"/>
                  </a:cubicBezTo>
                  <a:cubicBezTo>
                    <a:pt x="32123" y="1739"/>
                    <a:pt x="32040" y="1823"/>
                    <a:pt x="32004" y="1811"/>
                  </a:cubicBezTo>
                  <a:cubicBezTo>
                    <a:pt x="31957" y="1811"/>
                    <a:pt x="31897" y="1751"/>
                    <a:pt x="31861" y="1727"/>
                  </a:cubicBezTo>
                  <a:cubicBezTo>
                    <a:pt x="31826" y="1715"/>
                    <a:pt x="31742" y="1668"/>
                    <a:pt x="31730" y="1644"/>
                  </a:cubicBezTo>
                  <a:cubicBezTo>
                    <a:pt x="31719" y="1632"/>
                    <a:pt x="31873" y="1584"/>
                    <a:pt x="31873" y="1573"/>
                  </a:cubicBezTo>
                  <a:cubicBezTo>
                    <a:pt x="31873" y="1561"/>
                    <a:pt x="31742" y="1489"/>
                    <a:pt x="31742" y="1489"/>
                  </a:cubicBezTo>
                  <a:cubicBezTo>
                    <a:pt x="31730" y="1489"/>
                    <a:pt x="31588" y="1561"/>
                    <a:pt x="31588" y="1561"/>
                  </a:cubicBezTo>
                  <a:cubicBezTo>
                    <a:pt x="31588" y="1584"/>
                    <a:pt x="31742" y="1632"/>
                    <a:pt x="31730" y="1644"/>
                  </a:cubicBezTo>
                  <a:cubicBezTo>
                    <a:pt x="31707" y="1668"/>
                    <a:pt x="31611" y="1704"/>
                    <a:pt x="31576" y="1727"/>
                  </a:cubicBezTo>
                  <a:cubicBezTo>
                    <a:pt x="31540" y="1739"/>
                    <a:pt x="31468" y="1799"/>
                    <a:pt x="31421" y="1799"/>
                  </a:cubicBezTo>
                  <a:cubicBezTo>
                    <a:pt x="31385" y="1811"/>
                    <a:pt x="31314" y="1715"/>
                    <a:pt x="31278" y="1715"/>
                  </a:cubicBezTo>
                  <a:cubicBezTo>
                    <a:pt x="31230" y="1715"/>
                    <a:pt x="31171" y="1799"/>
                    <a:pt x="31123" y="1799"/>
                  </a:cubicBezTo>
                  <a:cubicBezTo>
                    <a:pt x="31076" y="1787"/>
                    <a:pt x="31040" y="1715"/>
                    <a:pt x="30992" y="1704"/>
                  </a:cubicBezTo>
                  <a:cubicBezTo>
                    <a:pt x="30945" y="1704"/>
                    <a:pt x="30885" y="1787"/>
                    <a:pt x="30837" y="1787"/>
                  </a:cubicBezTo>
                  <a:cubicBezTo>
                    <a:pt x="30790" y="1787"/>
                    <a:pt x="30742" y="1704"/>
                    <a:pt x="30695" y="1704"/>
                  </a:cubicBezTo>
                  <a:cubicBezTo>
                    <a:pt x="30659" y="1704"/>
                    <a:pt x="30587" y="1787"/>
                    <a:pt x="30540" y="1775"/>
                  </a:cubicBezTo>
                  <a:cubicBezTo>
                    <a:pt x="30492" y="1775"/>
                    <a:pt x="30456" y="1692"/>
                    <a:pt x="30409" y="1692"/>
                  </a:cubicBezTo>
                  <a:cubicBezTo>
                    <a:pt x="30361" y="1692"/>
                    <a:pt x="30302" y="1775"/>
                    <a:pt x="30254" y="1775"/>
                  </a:cubicBezTo>
                  <a:cubicBezTo>
                    <a:pt x="30206" y="1775"/>
                    <a:pt x="30159" y="1692"/>
                    <a:pt x="30111" y="1692"/>
                  </a:cubicBezTo>
                  <a:cubicBezTo>
                    <a:pt x="30064" y="1680"/>
                    <a:pt x="30004" y="1763"/>
                    <a:pt x="29956" y="1763"/>
                  </a:cubicBezTo>
                  <a:cubicBezTo>
                    <a:pt x="29909" y="1763"/>
                    <a:pt x="29873" y="1680"/>
                    <a:pt x="29825" y="1680"/>
                  </a:cubicBezTo>
                  <a:cubicBezTo>
                    <a:pt x="29766" y="1680"/>
                    <a:pt x="29718" y="1751"/>
                    <a:pt x="29671" y="1751"/>
                  </a:cubicBezTo>
                  <a:cubicBezTo>
                    <a:pt x="29623" y="1751"/>
                    <a:pt x="29563" y="1668"/>
                    <a:pt x="29528" y="1668"/>
                  </a:cubicBezTo>
                  <a:cubicBezTo>
                    <a:pt x="29480" y="1680"/>
                    <a:pt x="29421" y="1751"/>
                    <a:pt x="29373" y="1751"/>
                  </a:cubicBezTo>
                  <a:cubicBezTo>
                    <a:pt x="29325" y="1739"/>
                    <a:pt x="29290" y="1668"/>
                    <a:pt x="29242" y="1668"/>
                  </a:cubicBezTo>
                  <a:cubicBezTo>
                    <a:pt x="29206" y="1668"/>
                    <a:pt x="29111" y="1751"/>
                    <a:pt x="29087" y="1739"/>
                  </a:cubicBezTo>
                  <a:cubicBezTo>
                    <a:pt x="29040" y="1727"/>
                    <a:pt x="28980" y="1680"/>
                    <a:pt x="28944" y="1656"/>
                  </a:cubicBezTo>
                  <a:cubicBezTo>
                    <a:pt x="28932" y="1644"/>
                    <a:pt x="28825" y="1573"/>
                    <a:pt x="28801" y="1573"/>
                  </a:cubicBezTo>
                  <a:cubicBezTo>
                    <a:pt x="28801" y="1573"/>
                    <a:pt x="28659" y="1644"/>
                    <a:pt x="28659" y="1644"/>
                  </a:cubicBezTo>
                  <a:cubicBezTo>
                    <a:pt x="28659" y="1656"/>
                    <a:pt x="28790" y="1727"/>
                    <a:pt x="28790" y="1727"/>
                  </a:cubicBezTo>
                  <a:cubicBezTo>
                    <a:pt x="28742" y="1739"/>
                    <a:pt x="28682" y="1811"/>
                    <a:pt x="28635" y="1811"/>
                  </a:cubicBezTo>
                  <a:cubicBezTo>
                    <a:pt x="28587" y="1811"/>
                    <a:pt x="28551" y="1727"/>
                    <a:pt x="28504" y="1727"/>
                  </a:cubicBezTo>
                  <a:cubicBezTo>
                    <a:pt x="28456" y="1727"/>
                    <a:pt x="28397" y="1799"/>
                    <a:pt x="28349" y="1799"/>
                  </a:cubicBezTo>
                  <a:cubicBezTo>
                    <a:pt x="28301" y="1799"/>
                    <a:pt x="28254" y="1727"/>
                    <a:pt x="28206" y="1715"/>
                  </a:cubicBezTo>
                  <a:cubicBezTo>
                    <a:pt x="28170" y="1715"/>
                    <a:pt x="28099" y="1799"/>
                    <a:pt x="28051" y="1799"/>
                  </a:cubicBezTo>
                  <a:cubicBezTo>
                    <a:pt x="28028" y="1799"/>
                    <a:pt x="27932" y="1727"/>
                    <a:pt x="27920" y="1715"/>
                  </a:cubicBezTo>
                  <a:cubicBezTo>
                    <a:pt x="27897" y="1692"/>
                    <a:pt x="27801" y="1632"/>
                    <a:pt x="27778" y="1620"/>
                  </a:cubicBezTo>
                  <a:cubicBezTo>
                    <a:pt x="27754" y="1620"/>
                    <a:pt x="27647" y="1692"/>
                    <a:pt x="27623" y="1704"/>
                  </a:cubicBezTo>
                  <a:cubicBezTo>
                    <a:pt x="27587" y="1715"/>
                    <a:pt x="27516" y="1775"/>
                    <a:pt x="27468" y="1775"/>
                  </a:cubicBezTo>
                  <a:cubicBezTo>
                    <a:pt x="27444" y="1787"/>
                    <a:pt x="27361" y="1692"/>
                    <a:pt x="27337" y="1692"/>
                  </a:cubicBezTo>
                  <a:cubicBezTo>
                    <a:pt x="27301" y="1692"/>
                    <a:pt x="27206" y="1775"/>
                    <a:pt x="27182" y="1775"/>
                  </a:cubicBezTo>
                  <a:cubicBezTo>
                    <a:pt x="27135" y="1763"/>
                    <a:pt x="27087" y="1692"/>
                    <a:pt x="27039" y="1692"/>
                  </a:cubicBezTo>
                  <a:cubicBezTo>
                    <a:pt x="26992" y="1692"/>
                    <a:pt x="26956" y="1608"/>
                    <a:pt x="26896" y="1596"/>
                  </a:cubicBezTo>
                  <a:cubicBezTo>
                    <a:pt x="26873" y="1596"/>
                    <a:pt x="26777" y="1668"/>
                    <a:pt x="26754" y="1680"/>
                  </a:cubicBezTo>
                  <a:cubicBezTo>
                    <a:pt x="26730" y="1692"/>
                    <a:pt x="26623" y="1763"/>
                    <a:pt x="26599" y="1751"/>
                  </a:cubicBezTo>
                  <a:cubicBezTo>
                    <a:pt x="26551" y="1751"/>
                    <a:pt x="26504" y="1668"/>
                    <a:pt x="26456" y="1668"/>
                  </a:cubicBezTo>
                  <a:cubicBezTo>
                    <a:pt x="26432" y="1668"/>
                    <a:pt x="26325" y="1751"/>
                    <a:pt x="26301" y="1751"/>
                  </a:cubicBezTo>
                  <a:cubicBezTo>
                    <a:pt x="26254" y="1739"/>
                    <a:pt x="26194" y="1680"/>
                    <a:pt x="26170" y="1668"/>
                  </a:cubicBezTo>
                  <a:cubicBezTo>
                    <a:pt x="26146" y="1656"/>
                    <a:pt x="26051" y="1584"/>
                    <a:pt x="26027" y="1584"/>
                  </a:cubicBezTo>
                  <a:cubicBezTo>
                    <a:pt x="26004" y="1584"/>
                    <a:pt x="25896" y="1644"/>
                    <a:pt x="25873" y="1656"/>
                  </a:cubicBezTo>
                  <a:cubicBezTo>
                    <a:pt x="25837" y="1680"/>
                    <a:pt x="25765" y="1727"/>
                    <a:pt x="25718" y="1739"/>
                  </a:cubicBezTo>
                  <a:cubicBezTo>
                    <a:pt x="25694" y="1739"/>
                    <a:pt x="25611" y="1644"/>
                    <a:pt x="25587" y="1644"/>
                  </a:cubicBezTo>
                  <a:cubicBezTo>
                    <a:pt x="25527" y="1644"/>
                    <a:pt x="25480" y="1727"/>
                    <a:pt x="25432" y="1727"/>
                  </a:cubicBezTo>
                  <a:cubicBezTo>
                    <a:pt x="25384" y="1727"/>
                    <a:pt x="25337" y="1644"/>
                    <a:pt x="25289" y="1644"/>
                  </a:cubicBezTo>
                  <a:cubicBezTo>
                    <a:pt x="25253" y="1644"/>
                    <a:pt x="25170" y="1727"/>
                    <a:pt x="25134" y="1715"/>
                  </a:cubicBezTo>
                  <a:cubicBezTo>
                    <a:pt x="25087" y="1715"/>
                    <a:pt x="25039" y="1632"/>
                    <a:pt x="25003" y="1632"/>
                  </a:cubicBezTo>
                  <a:cubicBezTo>
                    <a:pt x="24956" y="1632"/>
                    <a:pt x="24908" y="1549"/>
                    <a:pt x="24861" y="1549"/>
                  </a:cubicBezTo>
                  <a:cubicBezTo>
                    <a:pt x="24837" y="1549"/>
                    <a:pt x="24730" y="1620"/>
                    <a:pt x="24706" y="1620"/>
                  </a:cubicBezTo>
                  <a:cubicBezTo>
                    <a:pt x="24670" y="1644"/>
                    <a:pt x="24599" y="1692"/>
                    <a:pt x="24551" y="1704"/>
                  </a:cubicBezTo>
                  <a:cubicBezTo>
                    <a:pt x="24515" y="1704"/>
                    <a:pt x="24456" y="1620"/>
                    <a:pt x="24420" y="1620"/>
                  </a:cubicBezTo>
                  <a:cubicBezTo>
                    <a:pt x="24360" y="1620"/>
                    <a:pt x="24313" y="1692"/>
                    <a:pt x="24265" y="1692"/>
                  </a:cubicBezTo>
                  <a:cubicBezTo>
                    <a:pt x="24218" y="1692"/>
                    <a:pt x="24170" y="1608"/>
                    <a:pt x="24122" y="1608"/>
                  </a:cubicBezTo>
                  <a:cubicBezTo>
                    <a:pt x="24075" y="1608"/>
                    <a:pt x="24015" y="1692"/>
                    <a:pt x="23968" y="1692"/>
                  </a:cubicBezTo>
                  <a:cubicBezTo>
                    <a:pt x="23920" y="1692"/>
                    <a:pt x="23884" y="1608"/>
                    <a:pt x="23825" y="1608"/>
                  </a:cubicBezTo>
                  <a:cubicBezTo>
                    <a:pt x="23789" y="1608"/>
                    <a:pt x="23718" y="1692"/>
                    <a:pt x="23682" y="1680"/>
                  </a:cubicBezTo>
                  <a:cubicBezTo>
                    <a:pt x="23658" y="1680"/>
                    <a:pt x="23539" y="1608"/>
                    <a:pt x="23539" y="1596"/>
                  </a:cubicBezTo>
                  <a:cubicBezTo>
                    <a:pt x="23539" y="1573"/>
                    <a:pt x="23694" y="1537"/>
                    <a:pt x="23694" y="1513"/>
                  </a:cubicBezTo>
                  <a:cubicBezTo>
                    <a:pt x="23694" y="1513"/>
                    <a:pt x="23563" y="1430"/>
                    <a:pt x="23551" y="1430"/>
                  </a:cubicBezTo>
                  <a:cubicBezTo>
                    <a:pt x="23539" y="1430"/>
                    <a:pt x="23396" y="1501"/>
                    <a:pt x="23396" y="1513"/>
                  </a:cubicBezTo>
                  <a:cubicBezTo>
                    <a:pt x="23396" y="1513"/>
                    <a:pt x="23539" y="1596"/>
                    <a:pt x="23539" y="1596"/>
                  </a:cubicBezTo>
                  <a:cubicBezTo>
                    <a:pt x="23491" y="1596"/>
                    <a:pt x="23432" y="1680"/>
                    <a:pt x="23384" y="1668"/>
                  </a:cubicBezTo>
                  <a:cubicBezTo>
                    <a:pt x="23348" y="1668"/>
                    <a:pt x="23289" y="1584"/>
                    <a:pt x="23241" y="1584"/>
                  </a:cubicBezTo>
                  <a:cubicBezTo>
                    <a:pt x="23194" y="1596"/>
                    <a:pt x="23146" y="1668"/>
                    <a:pt x="23098" y="1668"/>
                  </a:cubicBezTo>
                  <a:cubicBezTo>
                    <a:pt x="23051" y="1668"/>
                    <a:pt x="23003" y="1584"/>
                    <a:pt x="22956" y="1584"/>
                  </a:cubicBezTo>
                  <a:cubicBezTo>
                    <a:pt x="22920" y="1584"/>
                    <a:pt x="22836" y="1668"/>
                    <a:pt x="22801" y="1656"/>
                  </a:cubicBezTo>
                  <a:cubicBezTo>
                    <a:pt x="22753" y="1656"/>
                    <a:pt x="22717" y="1573"/>
                    <a:pt x="22658" y="1573"/>
                  </a:cubicBezTo>
                  <a:cubicBezTo>
                    <a:pt x="22610" y="1573"/>
                    <a:pt x="22563" y="1656"/>
                    <a:pt x="22515" y="1644"/>
                  </a:cubicBezTo>
                  <a:cubicBezTo>
                    <a:pt x="22467" y="1644"/>
                    <a:pt x="22408" y="1561"/>
                    <a:pt x="22372" y="1561"/>
                  </a:cubicBezTo>
                  <a:cubicBezTo>
                    <a:pt x="22324" y="1573"/>
                    <a:pt x="22265" y="1644"/>
                    <a:pt x="22217" y="1644"/>
                  </a:cubicBezTo>
                  <a:cubicBezTo>
                    <a:pt x="22170" y="1644"/>
                    <a:pt x="22122" y="1561"/>
                    <a:pt x="22074" y="1561"/>
                  </a:cubicBezTo>
                  <a:cubicBezTo>
                    <a:pt x="22039" y="1561"/>
                    <a:pt x="21967" y="1644"/>
                    <a:pt x="21932" y="1632"/>
                  </a:cubicBezTo>
                  <a:cubicBezTo>
                    <a:pt x="21884" y="1632"/>
                    <a:pt x="21836" y="1549"/>
                    <a:pt x="21789" y="1549"/>
                  </a:cubicBezTo>
                  <a:cubicBezTo>
                    <a:pt x="21753" y="1549"/>
                    <a:pt x="21658" y="1620"/>
                    <a:pt x="21634" y="1632"/>
                  </a:cubicBezTo>
                  <a:cubicBezTo>
                    <a:pt x="21622" y="1632"/>
                    <a:pt x="21503" y="1704"/>
                    <a:pt x="21479" y="1704"/>
                  </a:cubicBezTo>
                  <a:cubicBezTo>
                    <a:pt x="21432" y="1704"/>
                    <a:pt x="21396" y="1620"/>
                    <a:pt x="21348" y="1620"/>
                  </a:cubicBezTo>
                  <a:cubicBezTo>
                    <a:pt x="21289" y="1620"/>
                    <a:pt x="21241" y="1704"/>
                    <a:pt x="21193" y="1692"/>
                  </a:cubicBezTo>
                  <a:cubicBezTo>
                    <a:pt x="21146" y="1692"/>
                    <a:pt x="21098" y="1608"/>
                    <a:pt x="21051" y="1608"/>
                  </a:cubicBezTo>
                  <a:cubicBezTo>
                    <a:pt x="21003" y="1608"/>
                    <a:pt x="20943" y="1692"/>
                    <a:pt x="20896" y="1692"/>
                  </a:cubicBezTo>
                  <a:cubicBezTo>
                    <a:pt x="20860" y="1692"/>
                    <a:pt x="20800" y="1596"/>
                    <a:pt x="20753" y="1608"/>
                  </a:cubicBezTo>
                  <a:cubicBezTo>
                    <a:pt x="20705" y="1608"/>
                    <a:pt x="20658" y="1680"/>
                    <a:pt x="20610" y="1680"/>
                  </a:cubicBezTo>
                  <a:cubicBezTo>
                    <a:pt x="20562" y="1680"/>
                    <a:pt x="20515" y="1596"/>
                    <a:pt x="20467" y="1596"/>
                  </a:cubicBezTo>
                  <a:cubicBezTo>
                    <a:pt x="20419" y="1596"/>
                    <a:pt x="20360" y="1680"/>
                    <a:pt x="20312" y="1668"/>
                  </a:cubicBezTo>
                  <a:cubicBezTo>
                    <a:pt x="20265" y="1668"/>
                    <a:pt x="20229" y="1596"/>
                    <a:pt x="20169" y="1584"/>
                  </a:cubicBezTo>
                  <a:cubicBezTo>
                    <a:pt x="20181" y="1561"/>
                    <a:pt x="20324" y="1537"/>
                    <a:pt x="20324" y="1513"/>
                  </a:cubicBezTo>
                  <a:cubicBezTo>
                    <a:pt x="20324" y="1489"/>
                    <a:pt x="20193" y="1454"/>
                    <a:pt x="20193" y="1430"/>
                  </a:cubicBezTo>
                  <a:cubicBezTo>
                    <a:pt x="20205" y="1406"/>
                    <a:pt x="20336" y="1382"/>
                    <a:pt x="20336" y="1346"/>
                  </a:cubicBezTo>
                  <a:cubicBezTo>
                    <a:pt x="20348" y="1323"/>
                    <a:pt x="20205" y="1299"/>
                    <a:pt x="20205" y="1263"/>
                  </a:cubicBezTo>
                  <a:cubicBezTo>
                    <a:pt x="20217" y="1239"/>
                    <a:pt x="20348" y="1215"/>
                    <a:pt x="20360" y="1192"/>
                  </a:cubicBezTo>
                  <a:cubicBezTo>
                    <a:pt x="20360" y="1180"/>
                    <a:pt x="20229" y="1108"/>
                    <a:pt x="20217" y="1108"/>
                  </a:cubicBezTo>
                  <a:cubicBezTo>
                    <a:pt x="20205" y="1108"/>
                    <a:pt x="20062" y="1180"/>
                    <a:pt x="20062" y="1180"/>
                  </a:cubicBezTo>
                  <a:cubicBezTo>
                    <a:pt x="20062" y="1203"/>
                    <a:pt x="20193" y="1239"/>
                    <a:pt x="20205" y="1263"/>
                  </a:cubicBezTo>
                  <a:cubicBezTo>
                    <a:pt x="20193" y="1299"/>
                    <a:pt x="20050" y="1311"/>
                    <a:pt x="20050" y="1346"/>
                  </a:cubicBezTo>
                  <a:cubicBezTo>
                    <a:pt x="20050" y="1370"/>
                    <a:pt x="20193" y="1406"/>
                    <a:pt x="20193" y="1430"/>
                  </a:cubicBezTo>
                  <a:cubicBezTo>
                    <a:pt x="20181" y="1454"/>
                    <a:pt x="20038" y="1477"/>
                    <a:pt x="20038" y="1501"/>
                  </a:cubicBezTo>
                  <a:cubicBezTo>
                    <a:pt x="20038" y="1537"/>
                    <a:pt x="20169" y="1561"/>
                    <a:pt x="20169" y="1584"/>
                  </a:cubicBezTo>
                  <a:cubicBezTo>
                    <a:pt x="20122" y="1596"/>
                    <a:pt x="20074" y="1668"/>
                    <a:pt x="20027" y="1668"/>
                  </a:cubicBezTo>
                  <a:cubicBezTo>
                    <a:pt x="19991" y="1668"/>
                    <a:pt x="19908" y="1573"/>
                    <a:pt x="19884" y="1584"/>
                  </a:cubicBezTo>
                  <a:cubicBezTo>
                    <a:pt x="19836" y="1596"/>
                    <a:pt x="19765" y="1644"/>
                    <a:pt x="19729" y="1656"/>
                  </a:cubicBezTo>
                  <a:cubicBezTo>
                    <a:pt x="19705" y="1668"/>
                    <a:pt x="19610" y="1739"/>
                    <a:pt x="19574" y="1739"/>
                  </a:cubicBezTo>
                  <a:cubicBezTo>
                    <a:pt x="19562" y="1739"/>
                    <a:pt x="19455" y="1656"/>
                    <a:pt x="19443" y="1656"/>
                  </a:cubicBezTo>
                  <a:cubicBezTo>
                    <a:pt x="19419" y="1644"/>
                    <a:pt x="19324" y="1573"/>
                    <a:pt x="19300" y="1561"/>
                  </a:cubicBezTo>
                  <a:cubicBezTo>
                    <a:pt x="19276" y="1561"/>
                    <a:pt x="19169" y="1632"/>
                    <a:pt x="19146" y="1644"/>
                  </a:cubicBezTo>
                  <a:cubicBezTo>
                    <a:pt x="19122" y="1656"/>
                    <a:pt x="19026" y="1715"/>
                    <a:pt x="18991" y="1715"/>
                  </a:cubicBezTo>
                  <a:cubicBezTo>
                    <a:pt x="18943" y="1715"/>
                    <a:pt x="18895" y="1632"/>
                    <a:pt x="18860" y="1632"/>
                  </a:cubicBezTo>
                  <a:cubicBezTo>
                    <a:pt x="18800" y="1632"/>
                    <a:pt x="18753" y="1715"/>
                    <a:pt x="18705" y="1715"/>
                  </a:cubicBezTo>
                  <a:cubicBezTo>
                    <a:pt x="18657" y="1715"/>
                    <a:pt x="18610" y="1632"/>
                    <a:pt x="18562" y="1632"/>
                  </a:cubicBezTo>
                  <a:cubicBezTo>
                    <a:pt x="18514" y="1632"/>
                    <a:pt x="18455" y="1704"/>
                    <a:pt x="18407" y="1704"/>
                  </a:cubicBezTo>
                  <a:cubicBezTo>
                    <a:pt x="18360" y="1704"/>
                    <a:pt x="18324" y="1620"/>
                    <a:pt x="18276" y="1620"/>
                  </a:cubicBezTo>
                  <a:cubicBezTo>
                    <a:pt x="18229" y="1620"/>
                    <a:pt x="18157" y="1704"/>
                    <a:pt x="18122" y="1704"/>
                  </a:cubicBezTo>
                  <a:cubicBezTo>
                    <a:pt x="18074" y="1692"/>
                    <a:pt x="18026" y="1620"/>
                    <a:pt x="17979" y="1608"/>
                  </a:cubicBezTo>
                  <a:cubicBezTo>
                    <a:pt x="17931" y="1608"/>
                    <a:pt x="17872" y="1692"/>
                    <a:pt x="17824" y="1692"/>
                  </a:cubicBezTo>
                  <a:cubicBezTo>
                    <a:pt x="17788" y="1692"/>
                    <a:pt x="17729" y="1608"/>
                    <a:pt x="17681" y="1608"/>
                  </a:cubicBezTo>
                  <a:cubicBezTo>
                    <a:pt x="17633" y="1608"/>
                    <a:pt x="17586" y="1680"/>
                    <a:pt x="17538" y="1680"/>
                  </a:cubicBezTo>
                  <a:cubicBezTo>
                    <a:pt x="17491" y="1680"/>
                    <a:pt x="17443" y="1596"/>
                    <a:pt x="17395" y="1596"/>
                  </a:cubicBezTo>
                  <a:cubicBezTo>
                    <a:pt x="17360" y="1596"/>
                    <a:pt x="17276" y="1680"/>
                    <a:pt x="17241" y="1680"/>
                  </a:cubicBezTo>
                  <a:cubicBezTo>
                    <a:pt x="17205" y="1668"/>
                    <a:pt x="17145" y="1584"/>
                    <a:pt x="17098" y="1584"/>
                  </a:cubicBezTo>
                  <a:cubicBezTo>
                    <a:pt x="17074" y="1596"/>
                    <a:pt x="16979" y="1656"/>
                    <a:pt x="16955" y="1668"/>
                  </a:cubicBezTo>
                  <a:cubicBezTo>
                    <a:pt x="16931" y="1680"/>
                    <a:pt x="16824" y="1739"/>
                    <a:pt x="16800" y="1739"/>
                  </a:cubicBezTo>
                  <a:cubicBezTo>
                    <a:pt x="16776" y="1739"/>
                    <a:pt x="16681" y="1668"/>
                    <a:pt x="16657" y="1656"/>
                  </a:cubicBezTo>
                  <a:cubicBezTo>
                    <a:pt x="16633" y="1644"/>
                    <a:pt x="16550" y="1584"/>
                    <a:pt x="16514" y="1573"/>
                  </a:cubicBezTo>
                  <a:cubicBezTo>
                    <a:pt x="16479" y="1573"/>
                    <a:pt x="16407" y="1656"/>
                    <a:pt x="16371" y="1656"/>
                  </a:cubicBezTo>
                  <a:cubicBezTo>
                    <a:pt x="16336" y="1656"/>
                    <a:pt x="16252" y="1561"/>
                    <a:pt x="16228" y="1573"/>
                  </a:cubicBezTo>
                  <a:cubicBezTo>
                    <a:pt x="16181" y="1573"/>
                    <a:pt x="16109" y="1620"/>
                    <a:pt x="16074" y="1644"/>
                  </a:cubicBezTo>
                  <a:cubicBezTo>
                    <a:pt x="16062" y="1656"/>
                    <a:pt x="15943" y="1727"/>
                    <a:pt x="15919" y="1727"/>
                  </a:cubicBezTo>
                  <a:cubicBezTo>
                    <a:pt x="15883" y="1715"/>
                    <a:pt x="15812" y="1656"/>
                    <a:pt x="15788" y="1632"/>
                  </a:cubicBezTo>
                  <a:cubicBezTo>
                    <a:pt x="15764" y="1632"/>
                    <a:pt x="15669" y="1549"/>
                    <a:pt x="15645" y="1549"/>
                  </a:cubicBezTo>
                  <a:cubicBezTo>
                    <a:pt x="15609" y="1549"/>
                    <a:pt x="15514" y="1620"/>
                    <a:pt x="15490" y="1632"/>
                  </a:cubicBezTo>
                  <a:cubicBezTo>
                    <a:pt x="15455" y="1644"/>
                    <a:pt x="15383" y="1692"/>
                    <a:pt x="15336" y="1704"/>
                  </a:cubicBezTo>
                  <a:cubicBezTo>
                    <a:pt x="15312" y="1715"/>
                    <a:pt x="15228" y="1620"/>
                    <a:pt x="15205" y="1620"/>
                  </a:cubicBezTo>
                  <a:cubicBezTo>
                    <a:pt x="15145" y="1620"/>
                    <a:pt x="15097" y="1692"/>
                    <a:pt x="15050" y="1704"/>
                  </a:cubicBezTo>
                  <a:cubicBezTo>
                    <a:pt x="15002" y="1704"/>
                    <a:pt x="14955" y="1620"/>
                    <a:pt x="14907" y="1608"/>
                  </a:cubicBezTo>
                  <a:cubicBezTo>
                    <a:pt x="14859" y="1608"/>
                    <a:pt x="14800" y="1692"/>
                    <a:pt x="14752" y="1692"/>
                  </a:cubicBezTo>
                  <a:cubicBezTo>
                    <a:pt x="14704" y="1692"/>
                    <a:pt x="14669" y="1608"/>
                    <a:pt x="14609" y="1608"/>
                  </a:cubicBezTo>
                  <a:cubicBezTo>
                    <a:pt x="14574" y="1608"/>
                    <a:pt x="14502" y="1692"/>
                    <a:pt x="14466" y="1680"/>
                  </a:cubicBezTo>
                  <a:cubicBezTo>
                    <a:pt x="14454" y="1680"/>
                    <a:pt x="14323" y="1608"/>
                    <a:pt x="14323" y="1596"/>
                  </a:cubicBezTo>
                  <a:cubicBezTo>
                    <a:pt x="14323" y="1573"/>
                    <a:pt x="14478" y="1549"/>
                    <a:pt x="14478" y="1525"/>
                  </a:cubicBezTo>
                  <a:cubicBezTo>
                    <a:pt x="14478" y="1513"/>
                    <a:pt x="14347" y="1442"/>
                    <a:pt x="14335" y="1442"/>
                  </a:cubicBezTo>
                  <a:cubicBezTo>
                    <a:pt x="14323" y="1442"/>
                    <a:pt x="14181" y="1513"/>
                    <a:pt x="14181" y="1513"/>
                  </a:cubicBezTo>
                  <a:cubicBezTo>
                    <a:pt x="14181" y="1537"/>
                    <a:pt x="14335" y="1584"/>
                    <a:pt x="14323" y="1596"/>
                  </a:cubicBezTo>
                  <a:cubicBezTo>
                    <a:pt x="14300" y="1620"/>
                    <a:pt x="14204" y="1656"/>
                    <a:pt x="14169" y="1680"/>
                  </a:cubicBezTo>
                  <a:cubicBezTo>
                    <a:pt x="14133" y="1692"/>
                    <a:pt x="14062" y="1751"/>
                    <a:pt x="14014" y="1751"/>
                  </a:cubicBezTo>
                  <a:cubicBezTo>
                    <a:pt x="13990" y="1763"/>
                    <a:pt x="13919" y="1668"/>
                    <a:pt x="13883" y="1668"/>
                  </a:cubicBezTo>
                  <a:cubicBezTo>
                    <a:pt x="13847" y="1668"/>
                    <a:pt x="13752" y="1751"/>
                    <a:pt x="13728" y="1751"/>
                  </a:cubicBezTo>
                  <a:cubicBezTo>
                    <a:pt x="13681" y="1739"/>
                    <a:pt x="13621" y="1680"/>
                    <a:pt x="13585" y="1656"/>
                  </a:cubicBezTo>
                  <a:cubicBezTo>
                    <a:pt x="13561" y="1644"/>
                    <a:pt x="13478" y="1573"/>
                    <a:pt x="13442" y="1573"/>
                  </a:cubicBezTo>
                  <a:cubicBezTo>
                    <a:pt x="13419" y="1573"/>
                    <a:pt x="13311" y="1644"/>
                    <a:pt x="13300" y="1656"/>
                  </a:cubicBezTo>
                  <a:cubicBezTo>
                    <a:pt x="13276" y="1668"/>
                    <a:pt x="13169" y="1727"/>
                    <a:pt x="13145" y="1727"/>
                  </a:cubicBezTo>
                  <a:cubicBezTo>
                    <a:pt x="13097" y="1727"/>
                    <a:pt x="13050" y="1644"/>
                    <a:pt x="13002" y="1644"/>
                  </a:cubicBezTo>
                  <a:cubicBezTo>
                    <a:pt x="12954" y="1644"/>
                    <a:pt x="12895" y="1727"/>
                    <a:pt x="12847" y="1727"/>
                  </a:cubicBezTo>
                  <a:cubicBezTo>
                    <a:pt x="12799" y="1715"/>
                    <a:pt x="12764" y="1644"/>
                    <a:pt x="12716" y="1632"/>
                  </a:cubicBezTo>
                  <a:cubicBezTo>
                    <a:pt x="12669" y="1632"/>
                    <a:pt x="12609" y="1715"/>
                    <a:pt x="12561" y="1715"/>
                  </a:cubicBezTo>
                  <a:cubicBezTo>
                    <a:pt x="12514" y="1715"/>
                    <a:pt x="12466" y="1632"/>
                    <a:pt x="12418" y="1632"/>
                  </a:cubicBezTo>
                  <a:cubicBezTo>
                    <a:pt x="12383" y="1632"/>
                    <a:pt x="12299" y="1715"/>
                    <a:pt x="12264" y="1704"/>
                  </a:cubicBezTo>
                  <a:cubicBezTo>
                    <a:pt x="12216" y="1704"/>
                    <a:pt x="12180" y="1620"/>
                    <a:pt x="12133" y="1620"/>
                  </a:cubicBezTo>
                  <a:cubicBezTo>
                    <a:pt x="12073" y="1620"/>
                    <a:pt x="12026" y="1704"/>
                    <a:pt x="11978" y="1704"/>
                  </a:cubicBezTo>
                  <a:cubicBezTo>
                    <a:pt x="11930" y="1704"/>
                    <a:pt x="11871" y="1608"/>
                    <a:pt x="11835" y="1620"/>
                  </a:cubicBezTo>
                  <a:cubicBezTo>
                    <a:pt x="11787" y="1620"/>
                    <a:pt x="11728" y="1692"/>
                    <a:pt x="11680" y="1692"/>
                  </a:cubicBezTo>
                  <a:cubicBezTo>
                    <a:pt x="11633" y="1692"/>
                    <a:pt x="11597" y="1608"/>
                    <a:pt x="11537" y="1608"/>
                  </a:cubicBezTo>
                  <a:cubicBezTo>
                    <a:pt x="11502" y="1608"/>
                    <a:pt x="11430" y="1692"/>
                    <a:pt x="11395" y="1680"/>
                  </a:cubicBezTo>
                  <a:cubicBezTo>
                    <a:pt x="11347" y="1680"/>
                    <a:pt x="11287" y="1596"/>
                    <a:pt x="11252" y="1596"/>
                  </a:cubicBezTo>
                  <a:cubicBezTo>
                    <a:pt x="11216" y="1596"/>
                    <a:pt x="11121" y="1668"/>
                    <a:pt x="11097" y="1680"/>
                  </a:cubicBezTo>
                  <a:cubicBezTo>
                    <a:pt x="11073" y="1692"/>
                    <a:pt x="10966" y="1751"/>
                    <a:pt x="10942" y="1751"/>
                  </a:cubicBezTo>
                  <a:cubicBezTo>
                    <a:pt x="10918" y="1751"/>
                    <a:pt x="10823" y="1680"/>
                    <a:pt x="10811" y="1668"/>
                  </a:cubicBezTo>
                  <a:cubicBezTo>
                    <a:pt x="10775" y="1644"/>
                    <a:pt x="10716" y="1596"/>
                    <a:pt x="10668" y="1584"/>
                  </a:cubicBezTo>
                  <a:cubicBezTo>
                    <a:pt x="10644" y="1573"/>
                    <a:pt x="10549" y="1668"/>
                    <a:pt x="10513" y="1656"/>
                  </a:cubicBezTo>
                  <a:cubicBezTo>
                    <a:pt x="10466" y="1656"/>
                    <a:pt x="10418" y="1573"/>
                    <a:pt x="10371" y="1573"/>
                  </a:cubicBezTo>
                  <a:cubicBezTo>
                    <a:pt x="10347" y="1573"/>
                    <a:pt x="10252" y="1644"/>
                    <a:pt x="10228" y="1656"/>
                  </a:cubicBezTo>
                  <a:cubicBezTo>
                    <a:pt x="10204" y="1668"/>
                    <a:pt x="10097" y="1727"/>
                    <a:pt x="10073" y="1727"/>
                  </a:cubicBezTo>
                  <a:cubicBezTo>
                    <a:pt x="10025" y="1727"/>
                    <a:pt x="9978" y="1644"/>
                    <a:pt x="9930" y="1644"/>
                  </a:cubicBezTo>
                  <a:cubicBezTo>
                    <a:pt x="9894" y="1644"/>
                    <a:pt x="9811" y="1727"/>
                    <a:pt x="9775" y="1727"/>
                  </a:cubicBezTo>
                  <a:cubicBezTo>
                    <a:pt x="9728" y="1715"/>
                    <a:pt x="9692" y="1644"/>
                    <a:pt x="9644" y="1644"/>
                  </a:cubicBezTo>
                  <a:cubicBezTo>
                    <a:pt x="9585" y="1632"/>
                    <a:pt x="9537" y="1715"/>
                    <a:pt x="9490" y="1715"/>
                  </a:cubicBezTo>
                  <a:cubicBezTo>
                    <a:pt x="9442" y="1715"/>
                    <a:pt x="9382" y="1632"/>
                    <a:pt x="9347" y="1632"/>
                  </a:cubicBezTo>
                  <a:cubicBezTo>
                    <a:pt x="9299" y="1632"/>
                    <a:pt x="9240" y="1715"/>
                    <a:pt x="9192" y="1704"/>
                  </a:cubicBezTo>
                  <a:cubicBezTo>
                    <a:pt x="9144" y="1704"/>
                    <a:pt x="9109" y="1620"/>
                    <a:pt x="9061" y="1620"/>
                  </a:cubicBezTo>
                  <a:cubicBezTo>
                    <a:pt x="9013" y="1620"/>
                    <a:pt x="8942" y="1704"/>
                    <a:pt x="8906" y="1704"/>
                  </a:cubicBezTo>
                  <a:cubicBezTo>
                    <a:pt x="8847" y="1692"/>
                    <a:pt x="8811" y="1620"/>
                    <a:pt x="8763" y="1620"/>
                  </a:cubicBezTo>
                  <a:cubicBezTo>
                    <a:pt x="8716" y="1608"/>
                    <a:pt x="8656" y="1692"/>
                    <a:pt x="8608" y="1692"/>
                  </a:cubicBezTo>
                  <a:cubicBezTo>
                    <a:pt x="8573" y="1692"/>
                    <a:pt x="8513" y="1608"/>
                    <a:pt x="8466" y="1608"/>
                  </a:cubicBezTo>
                  <a:cubicBezTo>
                    <a:pt x="8430" y="1608"/>
                    <a:pt x="8347" y="1668"/>
                    <a:pt x="8323" y="1680"/>
                  </a:cubicBezTo>
                  <a:cubicBezTo>
                    <a:pt x="8299" y="1692"/>
                    <a:pt x="8192" y="1763"/>
                    <a:pt x="8168" y="1763"/>
                  </a:cubicBezTo>
                  <a:cubicBezTo>
                    <a:pt x="8120" y="1763"/>
                    <a:pt x="8073" y="1680"/>
                    <a:pt x="8025" y="1680"/>
                  </a:cubicBezTo>
                  <a:cubicBezTo>
                    <a:pt x="7989" y="1680"/>
                    <a:pt x="7918" y="1763"/>
                    <a:pt x="7870" y="1751"/>
                  </a:cubicBezTo>
                  <a:cubicBezTo>
                    <a:pt x="7823" y="1751"/>
                    <a:pt x="7787" y="1680"/>
                    <a:pt x="7739" y="1668"/>
                  </a:cubicBezTo>
                  <a:cubicBezTo>
                    <a:pt x="7692" y="1668"/>
                    <a:pt x="7644" y="1584"/>
                    <a:pt x="7596" y="1584"/>
                  </a:cubicBezTo>
                  <a:cubicBezTo>
                    <a:pt x="7561" y="1584"/>
                    <a:pt x="7477" y="1668"/>
                    <a:pt x="7442" y="1668"/>
                  </a:cubicBezTo>
                  <a:cubicBezTo>
                    <a:pt x="7418" y="1656"/>
                    <a:pt x="7323" y="1573"/>
                    <a:pt x="7299" y="1573"/>
                  </a:cubicBezTo>
                  <a:cubicBezTo>
                    <a:pt x="7263" y="1584"/>
                    <a:pt x="7192" y="1632"/>
                    <a:pt x="7156" y="1656"/>
                  </a:cubicBezTo>
                  <a:cubicBezTo>
                    <a:pt x="7132" y="1668"/>
                    <a:pt x="7025" y="1739"/>
                    <a:pt x="7001" y="1727"/>
                  </a:cubicBezTo>
                  <a:cubicBezTo>
                    <a:pt x="6965" y="1727"/>
                    <a:pt x="6882" y="1656"/>
                    <a:pt x="6858" y="1644"/>
                  </a:cubicBezTo>
                  <a:cubicBezTo>
                    <a:pt x="6846" y="1632"/>
                    <a:pt x="6739" y="1561"/>
                    <a:pt x="6715" y="1561"/>
                  </a:cubicBezTo>
                  <a:cubicBezTo>
                    <a:pt x="6668" y="1561"/>
                    <a:pt x="6632" y="1477"/>
                    <a:pt x="6584" y="1477"/>
                  </a:cubicBezTo>
                  <a:cubicBezTo>
                    <a:pt x="6573" y="1477"/>
                    <a:pt x="6430" y="1549"/>
                    <a:pt x="6430" y="1561"/>
                  </a:cubicBezTo>
                  <a:cubicBezTo>
                    <a:pt x="6430" y="1561"/>
                    <a:pt x="6561" y="1644"/>
                    <a:pt x="6573" y="1644"/>
                  </a:cubicBezTo>
                  <a:cubicBezTo>
                    <a:pt x="6525" y="1644"/>
                    <a:pt x="6465" y="1715"/>
                    <a:pt x="6418" y="1715"/>
                  </a:cubicBezTo>
                  <a:cubicBezTo>
                    <a:pt x="6370" y="1715"/>
                    <a:pt x="6311" y="1632"/>
                    <a:pt x="6275" y="1632"/>
                  </a:cubicBezTo>
                  <a:cubicBezTo>
                    <a:pt x="6227" y="1632"/>
                    <a:pt x="6180" y="1704"/>
                    <a:pt x="6120" y="1704"/>
                  </a:cubicBezTo>
                  <a:cubicBezTo>
                    <a:pt x="6072" y="1715"/>
                    <a:pt x="6025" y="1620"/>
                    <a:pt x="5989" y="1620"/>
                  </a:cubicBezTo>
                  <a:cubicBezTo>
                    <a:pt x="5930" y="1620"/>
                    <a:pt x="5882" y="1704"/>
                    <a:pt x="5834" y="1704"/>
                  </a:cubicBezTo>
                  <a:cubicBezTo>
                    <a:pt x="5787" y="1704"/>
                    <a:pt x="5739" y="1620"/>
                    <a:pt x="5691" y="1620"/>
                  </a:cubicBezTo>
                  <a:cubicBezTo>
                    <a:pt x="5656" y="1620"/>
                    <a:pt x="5572" y="1704"/>
                    <a:pt x="5537" y="1692"/>
                  </a:cubicBezTo>
                  <a:cubicBezTo>
                    <a:pt x="5489" y="1692"/>
                    <a:pt x="5453" y="1608"/>
                    <a:pt x="5406" y="1608"/>
                  </a:cubicBezTo>
                  <a:cubicBezTo>
                    <a:pt x="5358" y="1608"/>
                    <a:pt x="5299" y="1692"/>
                    <a:pt x="5251" y="1692"/>
                  </a:cubicBezTo>
                  <a:cubicBezTo>
                    <a:pt x="5203" y="1680"/>
                    <a:pt x="5156" y="1608"/>
                    <a:pt x="5108" y="1596"/>
                  </a:cubicBezTo>
                  <a:cubicBezTo>
                    <a:pt x="5060" y="1596"/>
                    <a:pt x="5001" y="1680"/>
                    <a:pt x="4953" y="1680"/>
                  </a:cubicBezTo>
                  <a:cubicBezTo>
                    <a:pt x="4918" y="1680"/>
                    <a:pt x="4858" y="1596"/>
                    <a:pt x="4822" y="1596"/>
                  </a:cubicBezTo>
                  <a:cubicBezTo>
                    <a:pt x="4763" y="1596"/>
                    <a:pt x="4715" y="1668"/>
                    <a:pt x="4668" y="1668"/>
                  </a:cubicBezTo>
                  <a:cubicBezTo>
                    <a:pt x="4620" y="1668"/>
                    <a:pt x="4572" y="1584"/>
                    <a:pt x="4525" y="1584"/>
                  </a:cubicBezTo>
                  <a:cubicBezTo>
                    <a:pt x="4477" y="1584"/>
                    <a:pt x="4417" y="1668"/>
                    <a:pt x="4370" y="1668"/>
                  </a:cubicBezTo>
                  <a:cubicBezTo>
                    <a:pt x="4322" y="1668"/>
                    <a:pt x="4287" y="1584"/>
                    <a:pt x="4227" y="1584"/>
                  </a:cubicBezTo>
                  <a:cubicBezTo>
                    <a:pt x="4179" y="1573"/>
                    <a:pt x="4132" y="1656"/>
                    <a:pt x="4084" y="1656"/>
                  </a:cubicBezTo>
                  <a:cubicBezTo>
                    <a:pt x="4036" y="1656"/>
                    <a:pt x="3989" y="1573"/>
                    <a:pt x="3941" y="1573"/>
                  </a:cubicBezTo>
                  <a:cubicBezTo>
                    <a:pt x="3906" y="1573"/>
                    <a:pt x="3822" y="1656"/>
                    <a:pt x="3786" y="1644"/>
                  </a:cubicBezTo>
                  <a:cubicBezTo>
                    <a:pt x="3775" y="1644"/>
                    <a:pt x="3644" y="1573"/>
                    <a:pt x="3644" y="1561"/>
                  </a:cubicBezTo>
                  <a:cubicBezTo>
                    <a:pt x="3655" y="1537"/>
                    <a:pt x="3810" y="1513"/>
                    <a:pt x="3798" y="1489"/>
                  </a:cubicBezTo>
                  <a:cubicBezTo>
                    <a:pt x="3798" y="1477"/>
                    <a:pt x="3679" y="1406"/>
                    <a:pt x="3667" y="1406"/>
                  </a:cubicBezTo>
                  <a:cubicBezTo>
                    <a:pt x="3655" y="1406"/>
                    <a:pt x="3513" y="1477"/>
                    <a:pt x="3513" y="1477"/>
                  </a:cubicBezTo>
                  <a:cubicBezTo>
                    <a:pt x="3513" y="1501"/>
                    <a:pt x="3655" y="1549"/>
                    <a:pt x="3644" y="1561"/>
                  </a:cubicBezTo>
                  <a:cubicBezTo>
                    <a:pt x="3632" y="1584"/>
                    <a:pt x="3536" y="1620"/>
                    <a:pt x="3501" y="1644"/>
                  </a:cubicBezTo>
                  <a:cubicBezTo>
                    <a:pt x="3465" y="1656"/>
                    <a:pt x="3382" y="1715"/>
                    <a:pt x="3346" y="1715"/>
                  </a:cubicBezTo>
                  <a:cubicBezTo>
                    <a:pt x="3310" y="1727"/>
                    <a:pt x="3239" y="1632"/>
                    <a:pt x="3203" y="1632"/>
                  </a:cubicBezTo>
                  <a:cubicBezTo>
                    <a:pt x="3179" y="1632"/>
                    <a:pt x="3072" y="1715"/>
                    <a:pt x="3048" y="1715"/>
                  </a:cubicBezTo>
                  <a:cubicBezTo>
                    <a:pt x="3001" y="1704"/>
                    <a:pt x="2941" y="1644"/>
                    <a:pt x="2917" y="1620"/>
                  </a:cubicBezTo>
                  <a:cubicBezTo>
                    <a:pt x="2893" y="1608"/>
                    <a:pt x="2798" y="1537"/>
                    <a:pt x="2774" y="1537"/>
                  </a:cubicBezTo>
                  <a:cubicBezTo>
                    <a:pt x="2751" y="1537"/>
                    <a:pt x="2643" y="1608"/>
                    <a:pt x="2620" y="1620"/>
                  </a:cubicBezTo>
                  <a:cubicBezTo>
                    <a:pt x="2608" y="1632"/>
                    <a:pt x="2489" y="1692"/>
                    <a:pt x="2465" y="1692"/>
                  </a:cubicBezTo>
                  <a:cubicBezTo>
                    <a:pt x="2429" y="1692"/>
                    <a:pt x="2370" y="1608"/>
                    <a:pt x="2334" y="1608"/>
                  </a:cubicBezTo>
                  <a:cubicBezTo>
                    <a:pt x="2274" y="1620"/>
                    <a:pt x="2227" y="1692"/>
                    <a:pt x="2179" y="1692"/>
                  </a:cubicBezTo>
                  <a:cubicBezTo>
                    <a:pt x="2131" y="1692"/>
                    <a:pt x="2072" y="1596"/>
                    <a:pt x="2036" y="1608"/>
                  </a:cubicBezTo>
                  <a:cubicBezTo>
                    <a:pt x="1977" y="1608"/>
                    <a:pt x="1941" y="1680"/>
                    <a:pt x="1881" y="1680"/>
                  </a:cubicBezTo>
                  <a:cubicBezTo>
                    <a:pt x="1846" y="1680"/>
                    <a:pt x="1786" y="1596"/>
                    <a:pt x="1750" y="1596"/>
                  </a:cubicBezTo>
                  <a:cubicBezTo>
                    <a:pt x="1715" y="1596"/>
                    <a:pt x="1620" y="1656"/>
                    <a:pt x="1596" y="1668"/>
                  </a:cubicBezTo>
                  <a:cubicBezTo>
                    <a:pt x="1560" y="1692"/>
                    <a:pt x="1489" y="1739"/>
                    <a:pt x="1441" y="1751"/>
                  </a:cubicBezTo>
                  <a:cubicBezTo>
                    <a:pt x="1405" y="1751"/>
                    <a:pt x="1334" y="1668"/>
                    <a:pt x="1298" y="1668"/>
                  </a:cubicBezTo>
                  <a:cubicBezTo>
                    <a:pt x="1250" y="1668"/>
                    <a:pt x="1191" y="1739"/>
                    <a:pt x="1143" y="1739"/>
                  </a:cubicBezTo>
                  <a:cubicBezTo>
                    <a:pt x="1143" y="1715"/>
                    <a:pt x="1000" y="1680"/>
                    <a:pt x="1012" y="1656"/>
                  </a:cubicBezTo>
                  <a:cubicBezTo>
                    <a:pt x="1012" y="1632"/>
                    <a:pt x="1155" y="1608"/>
                    <a:pt x="1155" y="1584"/>
                  </a:cubicBezTo>
                  <a:cubicBezTo>
                    <a:pt x="1167" y="1549"/>
                    <a:pt x="1024" y="1525"/>
                    <a:pt x="1024" y="1501"/>
                  </a:cubicBezTo>
                  <a:cubicBezTo>
                    <a:pt x="1024" y="1465"/>
                    <a:pt x="1167" y="1442"/>
                    <a:pt x="1179" y="1418"/>
                  </a:cubicBezTo>
                  <a:cubicBezTo>
                    <a:pt x="1179" y="1394"/>
                    <a:pt x="1036" y="1358"/>
                    <a:pt x="1036" y="1334"/>
                  </a:cubicBezTo>
                  <a:cubicBezTo>
                    <a:pt x="1036" y="1323"/>
                    <a:pt x="1167" y="1263"/>
                    <a:pt x="1191" y="1251"/>
                  </a:cubicBezTo>
                  <a:cubicBezTo>
                    <a:pt x="1239" y="1227"/>
                    <a:pt x="1286" y="1203"/>
                    <a:pt x="1346" y="1180"/>
                  </a:cubicBezTo>
                  <a:cubicBezTo>
                    <a:pt x="1298" y="1168"/>
                    <a:pt x="1250" y="1096"/>
                    <a:pt x="1203" y="1096"/>
                  </a:cubicBezTo>
                  <a:cubicBezTo>
                    <a:pt x="1155" y="1096"/>
                    <a:pt x="1096" y="1168"/>
                    <a:pt x="1048" y="1168"/>
                  </a:cubicBezTo>
                  <a:cubicBezTo>
                    <a:pt x="1000" y="1168"/>
                    <a:pt x="965" y="1084"/>
                    <a:pt x="905" y="1084"/>
                  </a:cubicBezTo>
                  <a:cubicBezTo>
                    <a:pt x="881" y="1084"/>
                    <a:pt x="786" y="1156"/>
                    <a:pt x="762" y="1168"/>
                  </a:cubicBezTo>
                  <a:cubicBezTo>
                    <a:pt x="703" y="1192"/>
                    <a:pt x="655" y="1215"/>
                    <a:pt x="607" y="1239"/>
                  </a:cubicBezTo>
                  <a:cubicBezTo>
                    <a:pt x="584" y="1251"/>
                    <a:pt x="453" y="1311"/>
                    <a:pt x="453" y="1323"/>
                  </a:cubicBezTo>
                  <a:cubicBezTo>
                    <a:pt x="453" y="1346"/>
                    <a:pt x="584" y="1370"/>
                    <a:pt x="596" y="1406"/>
                  </a:cubicBezTo>
                  <a:lnTo>
                    <a:pt x="286" y="1561"/>
                  </a:lnTo>
                  <a:cubicBezTo>
                    <a:pt x="238" y="1525"/>
                    <a:pt x="191" y="1501"/>
                    <a:pt x="143" y="1477"/>
                  </a:cubicBezTo>
                  <a:cubicBezTo>
                    <a:pt x="131" y="1465"/>
                    <a:pt x="0" y="1394"/>
                    <a:pt x="12" y="1382"/>
                  </a:cubicBezTo>
                  <a:cubicBezTo>
                    <a:pt x="12" y="1358"/>
                    <a:pt x="143" y="1334"/>
                    <a:pt x="155" y="1311"/>
                  </a:cubicBezTo>
                  <a:lnTo>
                    <a:pt x="310" y="1239"/>
                  </a:lnTo>
                  <a:cubicBezTo>
                    <a:pt x="357" y="1215"/>
                    <a:pt x="429" y="1180"/>
                    <a:pt x="465" y="1156"/>
                  </a:cubicBezTo>
                  <a:cubicBezTo>
                    <a:pt x="488" y="1144"/>
                    <a:pt x="619" y="1096"/>
                    <a:pt x="619" y="1084"/>
                  </a:cubicBezTo>
                  <a:cubicBezTo>
                    <a:pt x="619" y="1073"/>
                    <a:pt x="477" y="1001"/>
                    <a:pt x="477" y="1001"/>
                  </a:cubicBezTo>
                  <a:cubicBezTo>
                    <a:pt x="500" y="989"/>
                    <a:pt x="607" y="918"/>
                    <a:pt x="631" y="918"/>
                  </a:cubicBezTo>
                  <a:cubicBezTo>
                    <a:pt x="679" y="918"/>
                    <a:pt x="727" y="1001"/>
                    <a:pt x="774" y="1001"/>
                  </a:cubicBezTo>
                  <a:cubicBezTo>
                    <a:pt x="822" y="1001"/>
                    <a:pt x="869" y="930"/>
                    <a:pt x="929" y="930"/>
                  </a:cubicBezTo>
                  <a:cubicBezTo>
                    <a:pt x="965" y="930"/>
                    <a:pt x="1012" y="1013"/>
                    <a:pt x="1060" y="1013"/>
                  </a:cubicBezTo>
                  <a:cubicBezTo>
                    <a:pt x="1096" y="1013"/>
                    <a:pt x="1191" y="930"/>
                    <a:pt x="1215" y="930"/>
                  </a:cubicBezTo>
                  <a:cubicBezTo>
                    <a:pt x="1262" y="942"/>
                    <a:pt x="1322" y="1001"/>
                    <a:pt x="1358" y="1013"/>
                  </a:cubicBezTo>
                  <a:lnTo>
                    <a:pt x="1500" y="1108"/>
                  </a:lnTo>
                  <a:close/>
                  <a:moveTo>
                    <a:pt x="43863" y="1573"/>
                  </a:moveTo>
                  <a:lnTo>
                    <a:pt x="44149" y="1739"/>
                  </a:lnTo>
                  <a:lnTo>
                    <a:pt x="44280" y="1823"/>
                  </a:lnTo>
                  <a:lnTo>
                    <a:pt x="44434" y="1751"/>
                  </a:lnTo>
                  <a:cubicBezTo>
                    <a:pt x="44434" y="1727"/>
                    <a:pt x="44292" y="1692"/>
                    <a:pt x="44303" y="1668"/>
                  </a:cubicBezTo>
                  <a:cubicBezTo>
                    <a:pt x="44303" y="1644"/>
                    <a:pt x="44458" y="1608"/>
                    <a:pt x="44446" y="1584"/>
                  </a:cubicBezTo>
                  <a:cubicBezTo>
                    <a:pt x="44434" y="1561"/>
                    <a:pt x="44351" y="1525"/>
                    <a:pt x="44315" y="1501"/>
                  </a:cubicBezTo>
                  <a:lnTo>
                    <a:pt x="44172" y="1418"/>
                  </a:lnTo>
                  <a:close/>
                  <a:moveTo>
                    <a:pt x="39612" y="1704"/>
                  </a:moveTo>
                  <a:cubicBezTo>
                    <a:pt x="39648" y="1704"/>
                    <a:pt x="39731" y="1799"/>
                    <a:pt x="39755" y="1787"/>
                  </a:cubicBezTo>
                  <a:cubicBezTo>
                    <a:pt x="39803" y="1775"/>
                    <a:pt x="39874" y="1727"/>
                    <a:pt x="39910" y="1715"/>
                  </a:cubicBezTo>
                  <a:cubicBezTo>
                    <a:pt x="39946" y="1692"/>
                    <a:pt x="40041" y="1656"/>
                    <a:pt x="40065" y="1632"/>
                  </a:cubicBezTo>
                  <a:cubicBezTo>
                    <a:pt x="40065" y="1632"/>
                    <a:pt x="39934" y="1561"/>
                    <a:pt x="39922" y="1549"/>
                  </a:cubicBezTo>
                  <a:cubicBezTo>
                    <a:pt x="39886" y="1525"/>
                    <a:pt x="39803" y="1489"/>
                    <a:pt x="39779" y="1465"/>
                  </a:cubicBezTo>
                  <a:cubicBezTo>
                    <a:pt x="39779" y="1454"/>
                    <a:pt x="39934" y="1406"/>
                    <a:pt x="39934" y="1382"/>
                  </a:cubicBezTo>
                  <a:cubicBezTo>
                    <a:pt x="39934" y="1382"/>
                    <a:pt x="39803" y="1299"/>
                    <a:pt x="39791" y="1299"/>
                  </a:cubicBezTo>
                  <a:cubicBezTo>
                    <a:pt x="39743" y="1299"/>
                    <a:pt x="39696" y="1370"/>
                    <a:pt x="39648" y="1382"/>
                  </a:cubicBezTo>
                  <a:cubicBezTo>
                    <a:pt x="39648" y="1406"/>
                    <a:pt x="39779" y="1442"/>
                    <a:pt x="39779" y="1465"/>
                  </a:cubicBezTo>
                  <a:cubicBezTo>
                    <a:pt x="39779" y="1489"/>
                    <a:pt x="39648" y="1525"/>
                    <a:pt x="39624" y="1537"/>
                  </a:cubicBezTo>
                  <a:cubicBezTo>
                    <a:pt x="39600" y="1573"/>
                    <a:pt x="39517" y="1596"/>
                    <a:pt x="39481" y="1620"/>
                  </a:cubicBezTo>
                  <a:cubicBezTo>
                    <a:pt x="39458" y="1632"/>
                    <a:pt x="39327" y="1680"/>
                    <a:pt x="39327" y="1692"/>
                  </a:cubicBezTo>
                  <a:cubicBezTo>
                    <a:pt x="39327" y="1727"/>
                    <a:pt x="39458" y="1751"/>
                    <a:pt x="39458" y="1787"/>
                  </a:cubicBezTo>
                  <a:cubicBezTo>
                    <a:pt x="39517" y="1775"/>
                    <a:pt x="39565" y="1704"/>
                    <a:pt x="39612" y="1704"/>
                  </a:cubicBezTo>
                  <a:close/>
                  <a:moveTo>
                    <a:pt x="8644" y="1370"/>
                  </a:moveTo>
                  <a:cubicBezTo>
                    <a:pt x="8632" y="1394"/>
                    <a:pt x="8775" y="1430"/>
                    <a:pt x="8775" y="1454"/>
                  </a:cubicBezTo>
                  <a:cubicBezTo>
                    <a:pt x="8775" y="1465"/>
                    <a:pt x="8632" y="1537"/>
                    <a:pt x="8620" y="1537"/>
                  </a:cubicBezTo>
                  <a:cubicBezTo>
                    <a:pt x="8573" y="1537"/>
                    <a:pt x="8537" y="1454"/>
                    <a:pt x="8489" y="1454"/>
                  </a:cubicBezTo>
                  <a:cubicBezTo>
                    <a:pt x="8478" y="1477"/>
                    <a:pt x="8335" y="1501"/>
                    <a:pt x="8335" y="1525"/>
                  </a:cubicBezTo>
                  <a:cubicBezTo>
                    <a:pt x="8335" y="1549"/>
                    <a:pt x="8466" y="1584"/>
                    <a:pt x="8478" y="1608"/>
                  </a:cubicBezTo>
                  <a:cubicBezTo>
                    <a:pt x="8525" y="1608"/>
                    <a:pt x="8573" y="1537"/>
                    <a:pt x="8620" y="1537"/>
                  </a:cubicBezTo>
                  <a:cubicBezTo>
                    <a:pt x="8680" y="1537"/>
                    <a:pt x="8716" y="1608"/>
                    <a:pt x="8763" y="1620"/>
                  </a:cubicBezTo>
                  <a:lnTo>
                    <a:pt x="8918" y="1537"/>
                  </a:lnTo>
                  <a:cubicBezTo>
                    <a:pt x="8906" y="1513"/>
                    <a:pt x="8787" y="1489"/>
                    <a:pt x="8775" y="1454"/>
                  </a:cubicBezTo>
                  <a:cubicBezTo>
                    <a:pt x="8775" y="1430"/>
                    <a:pt x="8930" y="1406"/>
                    <a:pt x="8930" y="1382"/>
                  </a:cubicBezTo>
                  <a:cubicBezTo>
                    <a:pt x="8930" y="1358"/>
                    <a:pt x="8799" y="1323"/>
                    <a:pt x="8787" y="1299"/>
                  </a:cubicBezTo>
                  <a:cubicBezTo>
                    <a:pt x="8775" y="1323"/>
                    <a:pt x="8656" y="1346"/>
                    <a:pt x="8644" y="1370"/>
                  </a:cubicBezTo>
                  <a:close/>
                  <a:moveTo>
                    <a:pt x="2036" y="1608"/>
                  </a:moveTo>
                  <a:cubicBezTo>
                    <a:pt x="2096" y="1596"/>
                    <a:pt x="2131" y="1537"/>
                    <a:pt x="2191" y="1525"/>
                  </a:cubicBezTo>
                  <a:cubicBezTo>
                    <a:pt x="2227" y="1525"/>
                    <a:pt x="2286" y="1608"/>
                    <a:pt x="2334" y="1608"/>
                  </a:cubicBezTo>
                  <a:cubicBezTo>
                    <a:pt x="2358" y="1608"/>
                    <a:pt x="2465" y="1549"/>
                    <a:pt x="2489" y="1537"/>
                  </a:cubicBezTo>
                  <a:cubicBezTo>
                    <a:pt x="2489" y="1537"/>
                    <a:pt x="2346" y="1454"/>
                    <a:pt x="2346" y="1454"/>
                  </a:cubicBezTo>
                  <a:cubicBezTo>
                    <a:pt x="2346" y="1430"/>
                    <a:pt x="2477" y="1394"/>
                    <a:pt x="2501" y="1370"/>
                  </a:cubicBezTo>
                  <a:cubicBezTo>
                    <a:pt x="2536" y="1346"/>
                    <a:pt x="2608" y="1323"/>
                    <a:pt x="2655" y="1299"/>
                  </a:cubicBezTo>
                  <a:cubicBezTo>
                    <a:pt x="2703" y="1275"/>
                    <a:pt x="2751" y="1239"/>
                    <a:pt x="2798" y="1215"/>
                  </a:cubicBezTo>
                  <a:cubicBezTo>
                    <a:pt x="2810" y="1215"/>
                    <a:pt x="2929" y="1299"/>
                    <a:pt x="2941" y="1299"/>
                  </a:cubicBezTo>
                  <a:cubicBezTo>
                    <a:pt x="2953" y="1299"/>
                    <a:pt x="3096" y="1227"/>
                    <a:pt x="3096" y="1227"/>
                  </a:cubicBezTo>
                  <a:cubicBezTo>
                    <a:pt x="3096" y="1215"/>
                    <a:pt x="2941" y="1144"/>
                    <a:pt x="2953" y="1144"/>
                  </a:cubicBezTo>
                  <a:cubicBezTo>
                    <a:pt x="2917" y="1168"/>
                    <a:pt x="2846" y="1192"/>
                    <a:pt x="2798" y="1215"/>
                  </a:cubicBezTo>
                  <a:cubicBezTo>
                    <a:pt x="2751" y="1192"/>
                    <a:pt x="2715" y="1156"/>
                    <a:pt x="2667" y="1132"/>
                  </a:cubicBezTo>
                  <a:cubicBezTo>
                    <a:pt x="2643" y="1120"/>
                    <a:pt x="2548" y="1049"/>
                    <a:pt x="2524" y="1049"/>
                  </a:cubicBezTo>
                  <a:cubicBezTo>
                    <a:pt x="2501" y="1049"/>
                    <a:pt x="2393" y="1120"/>
                    <a:pt x="2370" y="1120"/>
                  </a:cubicBezTo>
                  <a:cubicBezTo>
                    <a:pt x="2370" y="1132"/>
                    <a:pt x="2512" y="1203"/>
                    <a:pt x="2512" y="1215"/>
                  </a:cubicBezTo>
                  <a:cubicBezTo>
                    <a:pt x="2512" y="1239"/>
                    <a:pt x="2370" y="1263"/>
                    <a:pt x="2358" y="1287"/>
                  </a:cubicBezTo>
                  <a:cubicBezTo>
                    <a:pt x="2346" y="1323"/>
                    <a:pt x="2215" y="1334"/>
                    <a:pt x="2203" y="1370"/>
                  </a:cubicBezTo>
                  <a:cubicBezTo>
                    <a:pt x="2191" y="1382"/>
                    <a:pt x="2346" y="1430"/>
                    <a:pt x="2346" y="1454"/>
                  </a:cubicBezTo>
                  <a:cubicBezTo>
                    <a:pt x="2346" y="1465"/>
                    <a:pt x="2215" y="1513"/>
                    <a:pt x="2191" y="1525"/>
                  </a:cubicBezTo>
                  <a:cubicBezTo>
                    <a:pt x="2191" y="1525"/>
                    <a:pt x="2060" y="1442"/>
                    <a:pt x="2048" y="1442"/>
                  </a:cubicBezTo>
                  <a:cubicBezTo>
                    <a:pt x="2001" y="1442"/>
                    <a:pt x="1953" y="1513"/>
                    <a:pt x="1893" y="1513"/>
                  </a:cubicBezTo>
                  <a:cubicBezTo>
                    <a:pt x="1858" y="1513"/>
                    <a:pt x="1810" y="1430"/>
                    <a:pt x="1762" y="1430"/>
                  </a:cubicBezTo>
                  <a:cubicBezTo>
                    <a:pt x="1750" y="1430"/>
                    <a:pt x="1608" y="1501"/>
                    <a:pt x="1608" y="1513"/>
                  </a:cubicBezTo>
                  <a:cubicBezTo>
                    <a:pt x="1608" y="1513"/>
                    <a:pt x="1739" y="1596"/>
                    <a:pt x="1750" y="1596"/>
                  </a:cubicBezTo>
                  <a:cubicBezTo>
                    <a:pt x="1798" y="1596"/>
                    <a:pt x="1846" y="1525"/>
                    <a:pt x="1893" y="1513"/>
                  </a:cubicBezTo>
                  <a:close/>
                  <a:moveTo>
                    <a:pt x="3536" y="1156"/>
                  </a:moveTo>
                  <a:cubicBezTo>
                    <a:pt x="3560" y="1156"/>
                    <a:pt x="3679" y="1084"/>
                    <a:pt x="3691" y="1084"/>
                  </a:cubicBezTo>
                  <a:lnTo>
                    <a:pt x="3846" y="1001"/>
                  </a:lnTo>
                  <a:lnTo>
                    <a:pt x="3572" y="834"/>
                  </a:lnTo>
                  <a:cubicBezTo>
                    <a:pt x="3620" y="811"/>
                    <a:pt x="3667" y="787"/>
                    <a:pt x="3715" y="751"/>
                  </a:cubicBezTo>
                  <a:cubicBezTo>
                    <a:pt x="3739" y="739"/>
                    <a:pt x="3870" y="692"/>
                    <a:pt x="3870" y="680"/>
                  </a:cubicBezTo>
                  <a:cubicBezTo>
                    <a:pt x="3870" y="656"/>
                    <a:pt x="3739" y="620"/>
                    <a:pt x="3739" y="596"/>
                  </a:cubicBezTo>
                  <a:cubicBezTo>
                    <a:pt x="3679" y="620"/>
                    <a:pt x="3632" y="644"/>
                    <a:pt x="3584" y="668"/>
                  </a:cubicBezTo>
                  <a:cubicBezTo>
                    <a:pt x="3560" y="680"/>
                    <a:pt x="3429" y="739"/>
                    <a:pt x="3429" y="751"/>
                  </a:cubicBezTo>
                  <a:cubicBezTo>
                    <a:pt x="3429" y="775"/>
                    <a:pt x="3560" y="811"/>
                    <a:pt x="3572" y="834"/>
                  </a:cubicBezTo>
                  <a:cubicBezTo>
                    <a:pt x="3548" y="858"/>
                    <a:pt x="3429" y="882"/>
                    <a:pt x="3417" y="906"/>
                  </a:cubicBezTo>
                  <a:cubicBezTo>
                    <a:pt x="3405" y="930"/>
                    <a:pt x="3560" y="977"/>
                    <a:pt x="3548" y="989"/>
                  </a:cubicBezTo>
                  <a:cubicBezTo>
                    <a:pt x="3548" y="1025"/>
                    <a:pt x="3417" y="1049"/>
                    <a:pt x="3405" y="1073"/>
                  </a:cubicBezTo>
                  <a:cubicBezTo>
                    <a:pt x="3453" y="1084"/>
                    <a:pt x="3489" y="1156"/>
                    <a:pt x="3536" y="1156"/>
                  </a:cubicBezTo>
                  <a:close/>
                  <a:moveTo>
                    <a:pt x="9656" y="1477"/>
                  </a:moveTo>
                  <a:lnTo>
                    <a:pt x="9811" y="1406"/>
                  </a:lnTo>
                  <a:cubicBezTo>
                    <a:pt x="9835" y="1394"/>
                    <a:pt x="9954" y="1346"/>
                    <a:pt x="9954" y="1323"/>
                  </a:cubicBezTo>
                  <a:cubicBezTo>
                    <a:pt x="9966" y="1311"/>
                    <a:pt x="9835" y="1251"/>
                    <a:pt x="9823" y="1239"/>
                  </a:cubicBezTo>
                  <a:cubicBezTo>
                    <a:pt x="9799" y="1227"/>
                    <a:pt x="9704" y="1156"/>
                    <a:pt x="9680" y="1156"/>
                  </a:cubicBezTo>
                  <a:cubicBezTo>
                    <a:pt x="9656" y="1156"/>
                    <a:pt x="9549" y="1227"/>
                    <a:pt x="9525" y="1239"/>
                  </a:cubicBezTo>
                  <a:lnTo>
                    <a:pt x="9370" y="1311"/>
                  </a:lnTo>
                  <a:cubicBezTo>
                    <a:pt x="9359" y="1334"/>
                    <a:pt x="9228" y="1358"/>
                    <a:pt x="9228" y="1382"/>
                  </a:cubicBezTo>
                  <a:cubicBezTo>
                    <a:pt x="9216" y="1394"/>
                    <a:pt x="9347" y="1465"/>
                    <a:pt x="9359" y="1477"/>
                  </a:cubicBezTo>
                  <a:lnTo>
                    <a:pt x="9501" y="1561"/>
                  </a:lnTo>
                  <a:close/>
                  <a:moveTo>
                    <a:pt x="9859" y="751"/>
                  </a:moveTo>
                  <a:cubicBezTo>
                    <a:pt x="9871" y="775"/>
                    <a:pt x="9716" y="811"/>
                    <a:pt x="9704" y="834"/>
                  </a:cubicBezTo>
                  <a:cubicBezTo>
                    <a:pt x="9704" y="858"/>
                    <a:pt x="9847" y="894"/>
                    <a:pt x="9847" y="918"/>
                  </a:cubicBezTo>
                  <a:cubicBezTo>
                    <a:pt x="9859" y="894"/>
                    <a:pt x="10002" y="870"/>
                    <a:pt x="10002" y="846"/>
                  </a:cubicBezTo>
                  <a:cubicBezTo>
                    <a:pt x="10002" y="811"/>
                    <a:pt x="9859" y="787"/>
                    <a:pt x="9859" y="751"/>
                  </a:cubicBezTo>
                  <a:cubicBezTo>
                    <a:pt x="9859" y="727"/>
                    <a:pt x="10013" y="703"/>
                    <a:pt x="10013" y="680"/>
                  </a:cubicBezTo>
                  <a:cubicBezTo>
                    <a:pt x="10013" y="656"/>
                    <a:pt x="9882" y="620"/>
                    <a:pt x="9871" y="596"/>
                  </a:cubicBezTo>
                  <a:cubicBezTo>
                    <a:pt x="9823" y="608"/>
                    <a:pt x="9775" y="668"/>
                    <a:pt x="9728" y="668"/>
                  </a:cubicBezTo>
                  <a:cubicBezTo>
                    <a:pt x="9680" y="680"/>
                    <a:pt x="9621" y="584"/>
                    <a:pt x="9585" y="584"/>
                  </a:cubicBezTo>
                  <a:cubicBezTo>
                    <a:pt x="9537" y="584"/>
                    <a:pt x="9478" y="656"/>
                    <a:pt x="9430" y="668"/>
                  </a:cubicBezTo>
                  <a:cubicBezTo>
                    <a:pt x="9478" y="668"/>
                    <a:pt x="9525" y="751"/>
                    <a:pt x="9573" y="751"/>
                  </a:cubicBezTo>
                  <a:cubicBezTo>
                    <a:pt x="9621" y="751"/>
                    <a:pt x="9680" y="680"/>
                    <a:pt x="9728" y="668"/>
                  </a:cubicBezTo>
                  <a:cubicBezTo>
                    <a:pt x="9740" y="703"/>
                    <a:pt x="9859" y="727"/>
                    <a:pt x="9859" y="751"/>
                  </a:cubicBezTo>
                  <a:close/>
                  <a:moveTo>
                    <a:pt x="13645" y="1013"/>
                  </a:moveTo>
                  <a:cubicBezTo>
                    <a:pt x="13657" y="1013"/>
                    <a:pt x="13800" y="942"/>
                    <a:pt x="13800" y="942"/>
                  </a:cubicBezTo>
                  <a:cubicBezTo>
                    <a:pt x="13800" y="930"/>
                    <a:pt x="13681" y="870"/>
                    <a:pt x="13657" y="858"/>
                  </a:cubicBezTo>
                  <a:lnTo>
                    <a:pt x="13514" y="775"/>
                  </a:lnTo>
                  <a:lnTo>
                    <a:pt x="13669" y="692"/>
                  </a:lnTo>
                  <a:cubicBezTo>
                    <a:pt x="13716" y="703"/>
                    <a:pt x="13752" y="775"/>
                    <a:pt x="13812" y="775"/>
                  </a:cubicBezTo>
                  <a:cubicBezTo>
                    <a:pt x="13812" y="775"/>
                    <a:pt x="13966" y="703"/>
                    <a:pt x="13966" y="703"/>
                  </a:cubicBezTo>
                  <a:cubicBezTo>
                    <a:pt x="13966" y="680"/>
                    <a:pt x="13835" y="644"/>
                    <a:pt x="13823" y="620"/>
                  </a:cubicBezTo>
                  <a:cubicBezTo>
                    <a:pt x="13764" y="632"/>
                    <a:pt x="13728" y="692"/>
                    <a:pt x="13669" y="692"/>
                  </a:cubicBezTo>
                  <a:cubicBezTo>
                    <a:pt x="13633" y="703"/>
                    <a:pt x="13573" y="608"/>
                    <a:pt x="13526" y="608"/>
                  </a:cubicBezTo>
                  <a:cubicBezTo>
                    <a:pt x="13478" y="608"/>
                    <a:pt x="13431" y="680"/>
                    <a:pt x="13383" y="692"/>
                  </a:cubicBezTo>
                  <a:cubicBezTo>
                    <a:pt x="13383" y="715"/>
                    <a:pt x="13514" y="751"/>
                    <a:pt x="13514" y="775"/>
                  </a:cubicBezTo>
                  <a:cubicBezTo>
                    <a:pt x="13514" y="799"/>
                    <a:pt x="13371" y="822"/>
                    <a:pt x="13359" y="846"/>
                  </a:cubicBezTo>
                  <a:cubicBezTo>
                    <a:pt x="13359" y="882"/>
                    <a:pt x="13216" y="894"/>
                    <a:pt x="13216" y="930"/>
                  </a:cubicBezTo>
                  <a:cubicBezTo>
                    <a:pt x="13204" y="930"/>
                    <a:pt x="13347" y="1013"/>
                    <a:pt x="13347" y="1013"/>
                  </a:cubicBezTo>
                  <a:cubicBezTo>
                    <a:pt x="13395" y="1013"/>
                    <a:pt x="13454" y="942"/>
                    <a:pt x="13502" y="930"/>
                  </a:cubicBezTo>
                  <a:cubicBezTo>
                    <a:pt x="13550" y="942"/>
                    <a:pt x="13597" y="1013"/>
                    <a:pt x="13645" y="1013"/>
                  </a:cubicBezTo>
                  <a:close/>
                  <a:moveTo>
                    <a:pt x="15395" y="1061"/>
                  </a:moveTo>
                  <a:cubicBezTo>
                    <a:pt x="15407" y="1037"/>
                    <a:pt x="15538" y="1013"/>
                    <a:pt x="15550" y="989"/>
                  </a:cubicBezTo>
                  <a:cubicBezTo>
                    <a:pt x="15550" y="965"/>
                    <a:pt x="15395" y="930"/>
                    <a:pt x="15407" y="906"/>
                  </a:cubicBezTo>
                  <a:cubicBezTo>
                    <a:pt x="15419" y="870"/>
                    <a:pt x="15550" y="858"/>
                    <a:pt x="15562" y="822"/>
                  </a:cubicBezTo>
                  <a:cubicBezTo>
                    <a:pt x="15574" y="799"/>
                    <a:pt x="15419" y="763"/>
                    <a:pt x="15419" y="739"/>
                  </a:cubicBezTo>
                  <a:cubicBezTo>
                    <a:pt x="15419" y="727"/>
                    <a:pt x="15550" y="680"/>
                    <a:pt x="15574" y="668"/>
                  </a:cubicBezTo>
                  <a:cubicBezTo>
                    <a:pt x="15574" y="668"/>
                    <a:pt x="15705" y="751"/>
                    <a:pt x="15717" y="751"/>
                  </a:cubicBezTo>
                  <a:cubicBezTo>
                    <a:pt x="15717" y="751"/>
                    <a:pt x="15859" y="680"/>
                    <a:pt x="15871" y="668"/>
                  </a:cubicBezTo>
                  <a:cubicBezTo>
                    <a:pt x="15871" y="644"/>
                    <a:pt x="15728" y="620"/>
                    <a:pt x="15728" y="584"/>
                  </a:cubicBezTo>
                  <a:cubicBezTo>
                    <a:pt x="15669" y="596"/>
                    <a:pt x="15633" y="656"/>
                    <a:pt x="15574" y="668"/>
                  </a:cubicBezTo>
                  <a:cubicBezTo>
                    <a:pt x="15538" y="668"/>
                    <a:pt x="15478" y="584"/>
                    <a:pt x="15431" y="584"/>
                  </a:cubicBezTo>
                  <a:cubicBezTo>
                    <a:pt x="15407" y="584"/>
                    <a:pt x="15300" y="644"/>
                    <a:pt x="15276" y="656"/>
                  </a:cubicBezTo>
                  <a:cubicBezTo>
                    <a:pt x="15276" y="656"/>
                    <a:pt x="15419" y="727"/>
                    <a:pt x="15419" y="739"/>
                  </a:cubicBezTo>
                  <a:cubicBezTo>
                    <a:pt x="15419" y="751"/>
                    <a:pt x="15288" y="811"/>
                    <a:pt x="15264" y="822"/>
                  </a:cubicBezTo>
                  <a:cubicBezTo>
                    <a:pt x="15240" y="834"/>
                    <a:pt x="15121" y="882"/>
                    <a:pt x="15109" y="894"/>
                  </a:cubicBezTo>
                  <a:cubicBezTo>
                    <a:pt x="15109" y="918"/>
                    <a:pt x="15252" y="953"/>
                    <a:pt x="15252" y="977"/>
                  </a:cubicBezTo>
                  <a:cubicBezTo>
                    <a:pt x="15264" y="1001"/>
                    <a:pt x="15097" y="1037"/>
                    <a:pt x="15097" y="1061"/>
                  </a:cubicBezTo>
                  <a:cubicBezTo>
                    <a:pt x="15097" y="1084"/>
                    <a:pt x="15228" y="1120"/>
                    <a:pt x="15240" y="1144"/>
                  </a:cubicBezTo>
                  <a:close/>
                  <a:moveTo>
                    <a:pt x="25015" y="1477"/>
                  </a:moveTo>
                  <a:cubicBezTo>
                    <a:pt x="25039" y="1501"/>
                    <a:pt x="25099" y="1549"/>
                    <a:pt x="25146" y="1561"/>
                  </a:cubicBezTo>
                  <a:cubicBezTo>
                    <a:pt x="25170" y="1573"/>
                    <a:pt x="25265" y="1489"/>
                    <a:pt x="25301" y="1489"/>
                  </a:cubicBezTo>
                  <a:cubicBezTo>
                    <a:pt x="25349" y="1489"/>
                    <a:pt x="25396" y="1561"/>
                    <a:pt x="25444" y="1573"/>
                  </a:cubicBezTo>
                  <a:cubicBezTo>
                    <a:pt x="25456" y="1549"/>
                    <a:pt x="25587" y="1525"/>
                    <a:pt x="25599" y="1501"/>
                  </a:cubicBezTo>
                  <a:cubicBezTo>
                    <a:pt x="25599" y="1489"/>
                    <a:pt x="25468" y="1418"/>
                    <a:pt x="25456" y="1406"/>
                  </a:cubicBezTo>
                  <a:cubicBezTo>
                    <a:pt x="25444" y="1406"/>
                    <a:pt x="25325" y="1489"/>
                    <a:pt x="25301" y="1489"/>
                  </a:cubicBezTo>
                  <a:cubicBezTo>
                    <a:pt x="25253" y="1489"/>
                    <a:pt x="25206" y="1418"/>
                    <a:pt x="25158" y="1406"/>
                  </a:cubicBezTo>
                  <a:cubicBezTo>
                    <a:pt x="25111" y="1394"/>
                    <a:pt x="25075" y="1334"/>
                    <a:pt x="25027" y="1323"/>
                  </a:cubicBezTo>
                  <a:cubicBezTo>
                    <a:pt x="25075" y="1287"/>
                    <a:pt x="25134" y="1263"/>
                    <a:pt x="25182" y="1239"/>
                  </a:cubicBezTo>
                  <a:cubicBezTo>
                    <a:pt x="25194" y="1227"/>
                    <a:pt x="25325" y="1180"/>
                    <a:pt x="25325" y="1168"/>
                  </a:cubicBezTo>
                  <a:cubicBezTo>
                    <a:pt x="25325" y="1156"/>
                    <a:pt x="25206" y="1084"/>
                    <a:pt x="25194" y="1084"/>
                  </a:cubicBezTo>
                  <a:cubicBezTo>
                    <a:pt x="25182" y="1073"/>
                    <a:pt x="25051" y="1156"/>
                    <a:pt x="25039" y="1156"/>
                  </a:cubicBezTo>
                  <a:cubicBezTo>
                    <a:pt x="25003" y="1180"/>
                    <a:pt x="24908" y="1203"/>
                    <a:pt x="24884" y="1239"/>
                  </a:cubicBezTo>
                  <a:cubicBezTo>
                    <a:pt x="24872" y="1251"/>
                    <a:pt x="25027" y="1299"/>
                    <a:pt x="25027" y="1323"/>
                  </a:cubicBezTo>
                  <a:cubicBezTo>
                    <a:pt x="25027" y="1346"/>
                    <a:pt x="24884" y="1370"/>
                    <a:pt x="24872" y="1394"/>
                  </a:cubicBezTo>
                  <a:close/>
                  <a:moveTo>
                    <a:pt x="24075" y="406"/>
                  </a:moveTo>
                  <a:cubicBezTo>
                    <a:pt x="24110" y="418"/>
                    <a:pt x="24182" y="489"/>
                    <a:pt x="24218" y="489"/>
                  </a:cubicBezTo>
                  <a:cubicBezTo>
                    <a:pt x="24229" y="489"/>
                    <a:pt x="24372" y="418"/>
                    <a:pt x="24372" y="406"/>
                  </a:cubicBezTo>
                  <a:cubicBezTo>
                    <a:pt x="24372" y="394"/>
                    <a:pt x="24253" y="334"/>
                    <a:pt x="24229" y="322"/>
                  </a:cubicBezTo>
                  <a:cubicBezTo>
                    <a:pt x="24206" y="311"/>
                    <a:pt x="24134" y="251"/>
                    <a:pt x="24099" y="239"/>
                  </a:cubicBezTo>
                  <a:cubicBezTo>
                    <a:pt x="24063" y="239"/>
                    <a:pt x="23968" y="322"/>
                    <a:pt x="23944" y="322"/>
                  </a:cubicBezTo>
                  <a:cubicBezTo>
                    <a:pt x="23908" y="322"/>
                    <a:pt x="23825" y="227"/>
                    <a:pt x="23801" y="239"/>
                  </a:cubicBezTo>
                  <a:cubicBezTo>
                    <a:pt x="23777" y="239"/>
                    <a:pt x="23646" y="299"/>
                    <a:pt x="23646" y="311"/>
                  </a:cubicBezTo>
                  <a:cubicBezTo>
                    <a:pt x="23646" y="311"/>
                    <a:pt x="23777" y="394"/>
                    <a:pt x="23789" y="394"/>
                  </a:cubicBezTo>
                  <a:cubicBezTo>
                    <a:pt x="23825" y="394"/>
                    <a:pt x="23908" y="311"/>
                    <a:pt x="23944" y="322"/>
                  </a:cubicBezTo>
                  <a:cubicBezTo>
                    <a:pt x="23991" y="334"/>
                    <a:pt x="24027" y="382"/>
                    <a:pt x="24075" y="406"/>
                  </a:cubicBezTo>
                  <a:close/>
                  <a:moveTo>
                    <a:pt x="30480" y="739"/>
                  </a:moveTo>
                  <a:cubicBezTo>
                    <a:pt x="30492" y="727"/>
                    <a:pt x="30361" y="644"/>
                    <a:pt x="30349" y="644"/>
                  </a:cubicBezTo>
                  <a:cubicBezTo>
                    <a:pt x="30302" y="644"/>
                    <a:pt x="30242" y="727"/>
                    <a:pt x="30195" y="727"/>
                  </a:cubicBezTo>
                  <a:cubicBezTo>
                    <a:pt x="30206" y="751"/>
                    <a:pt x="30337" y="787"/>
                    <a:pt x="30337" y="811"/>
                  </a:cubicBezTo>
                  <a:cubicBezTo>
                    <a:pt x="30325" y="834"/>
                    <a:pt x="30195" y="858"/>
                    <a:pt x="30183" y="882"/>
                  </a:cubicBezTo>
                  <a:cubicBezTo>
                    <a:pt x="30171" y="918"/>
                    <a:pt x="30028" y="942"/>
                    <a:pt x="30028" y="965"/>
                  </a:cubicBezTo>
                  <a:cubicBezTo>
                    <a:pt x="30028" y="989"/>
                    <a:pt x="30159" y="1025"/>
                    <a:pt x="30171" y="1049"/>
                  </a:cubicBezTo>
                  <a:lnTo>
                    <a:pt x="30314" y="977"/>
                  </a:lnTo>
                  <a:cubicBezTo>
                    <a:pt x="30337" y="965"/>
                    <a:pt x="30456" y="894"/>
                    <a:pt x="30468" y="894"/>
                  </a:cubicBezTo>
                  <a:cubicBezTo>
                    <a:pt x="30528" y="894"/>
                    <a:pt x="30564" y="965"/>
                    <a:pt x="30611" y="977"/>
                  </a:cubicBezTo>
                  <a:cubicBezTo>
                    <a:pt x="30623" y="953"/>
                    <a:pt x="30766" y="930"/>
                    <a:pt x="30766" y="906"/>
                  </a:cubicBezTo>
                  <a:cubicBezTo>
                    <a:pt x="30766" y="894"/>
                    <a:pt x="30647" y="822"/>
                    <a:pt x="30623" y="822"/>
                  </a:cubicBezTo>
                  <a:cubicBezTo>
                    <a:pt x="30611" y="811"/>
                    <a:pt x="30492" y="894"/>
                    <a:pt x="30468" y="894"/>
                  </a:cubicBezTo>
                  <a:cubicBezTo>
                    <a:pt x="30421" y="894"/>
                    <a:pt x="30385" y="822"/>
                    <a:pt x="30337" y="811"/>
                  </a:cubicBezTo>
                  <a:cubicBezTo>
                    <a:pt x="30349" y="787"/>
                    <a:pt x="30480" y="763"/>
                    <a:pt x="30480" y="739"/>
                  </a:cubicBezTo>
                  <a:close/>
                  <a:moveTo>
                    <a:pt x="36017" y="1037"/>
                  </a:moveTo>
                  <a:cubicBezTo>
                    <a:pt x="36029" y="1025"/>
                    <a:pt x="35874" y="977"/>
                    <a:pt x="35874" y="953"/>
                  </a:cubicBezTo>
                  <a:cubicBezTo>
                    <a:pt x="35874" y="930"/>
                    <a:pt x="36029" y="906"/>
                    <a:pt x="36029" y="882"/>
                  </a:cubicBezTo>
                  <a:cubicBezTo>
                    <a:pt x="36029" y="858"/>
                    <a:pt x="35898" y="822"/>
                    <a:pt x="35886" y="799"/>
                  </a:cubicBezTo>
                  <a:cubicBezTo>
                    <a:pt x="35886" y="775"/>
                    <a:pt x="36040" y="739"/>
                    <a:pt x="36040" y="715"/>
                  </a:cubicBezTo>
                  <a:cubicBezTo>
                    <a:pt x="36040" y="692"/>
                    <a:pt x="35910" y="656"/>
                    <a:pt x="35910" y="632"/>
                  </a:cubicBezTo>
                  <a:cubicBezTo>
                    <a:pt x="35886" y="668"/>
                    <a:pt x="35767" y="680"/>
                    <a:pt x="35755" y="715"/>
                  </a:cubicBezTo>
                  <a:cubicBezTo>
                    <a:pt x="35743" y="727"/>
                    <a:pt x="35898" y="775"/>
                    <a:pt x="35886" y="799"/>
                  </a:cubicBezTo>
                  <a:cubicBezTo>
                    <a:pt x="35886" y="822"/>
                    <a:pt x="35743" y="846"/>
                    <a:pt x="35743" y="870"/>
                  </a:cubicBezTo>
                  <a:cubicBezTo>
                    <a:pt x="35731" y="894"/>
                    <a:pt x="35874" y="930"/>
                    <a:pt x="35874" y="953"/>
                  </a:cubicBezTo>
                  <a:cubicBezTo>
                    <a:pt x="35886" y="977"/>
                    <a:pt x="35731" y="1013"/>
                    <a:pt x="35719" y="1037"/>
                  </a:cubicBezTo>
                  <a:cubicBezTo>
                    <a:pt x="35719" y="1061"/>
                    <a:pt x="35850" y="1096"/>
                    <a:pt x="35862" y="1120"/>
                  </a:cubicBezTo>
                  <a:cubicBezTo>
                    <a:pt x="35886" y="1084"/>
                    <a:pt x="36005" y="1073"/>
                    <a:pt x="36017" y="1037"/>
                  </a:cubicBezTo>
                  <a:close/>
                  <a:moveTo>
                    <a:pt x="37660" y="680"/>
                  </a:moveTo>
                  <a:cubicBezTo>
                    <a:pt x="37660" y="668"/>
                    <a:pt x="37791" y="620"/>
                    <a:pt x="37815" y="608"/>
                  </a:cubicBezTo>
                  <a:cubicBezTo>
                    <a:pt x="37862" y="572"/>
                    <a:pt x="37910" y="549"/>
                    <a:pt x="37957" y="525"/>
                  </a:cubicBezTo>
                  <a:cubicBezTo>
                    <a:pt x="37922" y="525"/>
                    <a:pt x="37862" y="441"/>
                    <a:pt x="37826" y="441"/>
                  </a:cubicBezTo>
                  <a:cubicBezTo>
                    <a:pt x="37791" y="441"/>
                    <a:pt x="37695" y="501"/>
                    <a:pt x="37672" y="513"/>
                  </a:cubicBezTo>
                  <a:cubicBezTo>
                    <a:pt x="37648" y="525"/>
                    <a:pt x="37541" y="596"/>
                    <a:pt x="37517" y="596"/>
                  </a:cubicBezTo>
                  <a:cubicBezTo>
                    <a:pt x="37469" y="596"/>
                    <a:pt x="37434" y="525"/>
                    <a:pt x="37374" y="513"/>
                  </a:cubicBezTo>
                  <a:cubicBezTo>
                    <a:pt x="37362" y="537"/>
                    <a:pt x="37231" y="561"/>
                    <a:pt x="37231" y="584"/>
                  </a:cubicBezTo>
                  <a:cubicBezTo>
                    <a:pt x="37219" y="608"/>
                    <a:pt x="37350" y="656"/>
                    <a:pt x="37362" y="668"/>
                  </a:cubicBezTo>
                  <a:cubicBezTo>
                    <a:pt x="37362" y="668"/>
                    <a:pt x="37398" y="656"/>
                    <a:pt x="37434" y="632"/>
                  </a:cubicBezTo>
                  <a:cubicBezTo>
                    <a:pt x="37469" y="620"/>
                    <a:pt x="37517" y="596"/>
                    <a:pt x="37517" y="596"/>
                  </a:cubicBezTo>
                  <a:cubicBezTo>
                    <a:pt x="37541" y="596"/>
                    <a:pt x="37636" y="668"/>
                    <a:pt x="37660" y="680"/>
                  </a:cubicBezTo>
                  <a:cubicBezTo>
                    <a:pt x="37660" y="680"/>
                    <a:pt x="37505" y="751"/>
                    <a:pt x="37505" y="763"/>
                  </a:cubicBezTo>
                  <a:cubicBezTo>
                    <a:pt x="37505" y="763"/>
                    <a:pt x="37636" y="846"/>
                    <a:pt x="37648" y="846"/>
                  </a:cubicBezTo>
                  <a:cubicBezTo>
                    <a:pt x="37695" y="846"/>
                    <a:pt x="37743" y="775"/>
                    <a:pt x="37791" y="763"/>
                  </a:cubicBezTo>
                  <a:cubicBezTo>
                    <a:pt x="37791" y="739"/>
                    <a:pt x="37660" y="703"/>
                    <a:pt x="37660" y="680"/>
                  </a:cubicBezTo>
                  <a:close/>
                  <a:moveTo>
                    <a:pt x="40696" y="1001"/>
                  </a:moveTo>
                  <a:cubicBezTo>
                    <a:pt x="40672" y="1001"/>
                    <a:pt x="40577" y="1073"/>
                    <a:pt x="40541" y="1084"/>
                  </a:cubicBezTo>
                  <a:cubicBezTo>
                    <a:pt x="40529" y="1084"/>
                    <a:pt x="40398" y="1144"/>
                    <a:pt x="40398" y="1156"/>
                  </a:cubicBezTo>
                  <a:cubicBezTo>
                    <a:pt x="40398" y="1156"/>
                    <a:pt x="40529" y="1239"/>
                    <a:pt x="40529" y="1239"/>
                  </a:cubicBezTo>
                  <a:cubicBezTo>
                    <a:pt x="40577" y="1239"/>
                    <a:pt x="40636" y="1168"/>
                    <a:pt x="40684" y="1168"/>
                  </a:cubicBezTo>
                  <a:cubicBezTo>
                    <a:pt x="40743" y="1156"/>
                    <a:pt x="40779" y="1096"/>
                    <a:pt x="40839" y="1084"/>
                  </a:cubicBezTo>
                  <a:lnTo>
                    <a:pt x="40982" y="1168"/>
                  </a:lnTo>
                  <a:cubicBezTo>
                    <a:pt x="40993" y="1144"/>
                    <a:pt x="41124" y="1120"/>
                    <a:pt x="41136" y="1096"/>
                  </a:cubicBezTo>
                  <a:cubicBezTo>
                    <a:pt x="41136" y="1073"/>
                    <a:pt x="40993" y="1037"/>
                    <a:pt x="40993" y="1013"/>
                  </a:cubicBezTo>
                  <a:cubicBezTo>
                    <a:pt x="40993" y="1001"/>
                    <a:pt x="41124" y="942"/>
                    <a:pt x="41148" y="930"/>
                  </a:cubicBezTo>
                  <a:cubicBezTo>
                    <a:pt x="41184" y="918"/>
                    <a:pt x="41244" y="870"/>
                    <a:pt x="41291" y="858"/>
                  </a:cubicBezTo>
                  <a:cubicBezTo>
                    <a:pt x="41315" y="846"/>
                    <a:pt x="41410" y="942"/>
                    <a:pt x="41434" y="942"/>
                  </a:cubicBezTo>
                  <a:cubicBezTo>
                    <a:pt x="41482" y="942"/>
                    <a:pt x="41553" y="858"/>
                    <a:pt x="41589" y="870"/>
                  </a:cubicBezTo>
                  <a:cubicBezTo>
                    <a:pt x="41613" y="870"/>
                    <a:pt x="41720" y="942"/>
                    <a:pt x="41732" y="953"/>
                  </a:cubicBezTo>
                  <a:cubicBezTo>
                    <a:pt x="41732" y="953"/>
                    <a:pt x="41577" y="1013"/>
                    <a:pt x="41577" y="1025"/>
                  </a:cubicBezTo>
                  <a:cubicBezTo>
                    <a:pt x="41577" y="1049"/>
                    <a:pt x="41708" y="1084"/>
                    <a:pt x="41720" y="1108"/>
                  </a:cubicBezTo>
                  <a:lnTo>
                    <a:pt x="42017" y="953"/>
                  </a:lnTo>
                  <a:cubicBezTo>
                    <a:pt x="42029" y="930"/>
                    <a:pt x="42172" y="906"/>
                    <a:pt x="42172" y="882"/>
                  </a:cubicBezTo>
                  <a:cubicBezTo>
                    <a:pt x="42172" y="870"/>
                    <a:pt x="42053" y="799"/>
                    <a:pt x="42029" y="799"/>
                  </a:cubicBezTo>
                  <a:cubicBezTo>
                    <a:pt x="42006" y="787"/>
                    <a:pt x="41910" y="870"/>
                    <a:pt x="41886" y="870"/>
                  </a:cubicBezTo>
                  <a:cubicBezTo>
                    <a:pt x="41827" y="870"/>
                    <a:pt x="41791" y="787"/>
                    <a:pt x="41744" y="787"/>
                  </a:cubicBezTo>
                  <a:cubicBezTo>
                    <a:pt x="41696" y="787"/>
                    <a:pt x="41636" y="870"/>
                    <a:pt x="41589" y="870"/>
                  </a:cubicBezTo>
                  <a:cubicBezTo>
                    <a:pt x="41541" y="858"/>
                    <a:pt x="41494" y="787"/>
                    <a:pt x="41446" y="775"/>
                  </a:cubicBezTo>
                  <a:cubicBezTo>
                    <a:pt x="41398" y="775"/>
                    <a:pt x="41351" y="858"/>
                    <a:pt x="41303" y="858"/>
                  </a:cubicBezTo>
                  <a:cubicBezTo>
                    <a:pt x="41255" y="858"/>
                    <a:pt x="41208" y="775"/>
                    <a:pt x="41160" y="775"/>
                  </a:cubicBezTo>
                  <a:cubicBezTo>
                    <a:pt x="41101" y="775"/>
                    <a:pt x="41053" y="846"/>
                    <a:pt x="41005" y="846"/>
                  </a:cubicBezTo>
                  <a:cubicBezTo>
                    <a:pt x="40970" y="858"/>
                    <a:pt x="40910" y="763"/>
                    <a:pt x="40863" y="763"/>
                  </a:cubicBezTo>
                  <a:cubicBezTo>
                    <a:pt x="40851" y="763"/>
                    <a:pt x="40720" y="834"/>
                    <a:pt x="40708" y="846"/>
                  </a:cubicBezTo>
                  <a:cubicBezTo>
                    <a:pt x="40708" y="846"/>
                    <a:pt x="40839" y="918"/>
                    <a:pt x="40851" y="930"/>
                  </a:cubicBezTo>
                  <a:cubicBezTo>
                    <a:pt x="40874" y="942"/>
                    <a:pt x="40993" y="1001"/>
                    <a:pt x="40993" y="1013"/>
                  </a:cubicBezTo>
                  <a:cubicBezTo>
                    <a:pt x="40993" y="1037"/>
                    <a:pt x="40851" y="1061"/>
                    <a:pt x="40839" y="1084"/>
                  </a:cubicBezTo>
                  <a:cubicBezTo>
                    <a:pt x="40791" y="1084"/>
                    <a:pt x="40743" y="1001"/>
                    <a:pt x="40696" y="1001"/>
                  </a:cubicBezTo>
                  <a:close/>
                  <a:moveTo>
                    <a:pt x="42589" y="1132"/>
                  </a:moveTo>
                  <a:cubicBezTo>
                    <a:pt x="42589" y="1120"/>
                    <a:pt x="42470" y="1061"/>
                    <a:pt x="42446" y="1049"/>
                  </a:cubicBezTo>
                  <a:cubicBezTo>
                    <a:pt x="42434" y="1049"/>
                    <a:pt x="42315" y="1132"/>
                    <a:pt x="42303" y="1132"/>
                  </a:cubicBezTo>
                  <a:cubicBezTo>
                    <a:pt x="42244" y="1120"/>
                    <a:pt x="42208" y="1049"/>
                    <a:pt x="42160" y="1037"/>
                  </a:cubicBezTo>
                  <a:cubicBezTo>
                    <a:pt x="42148" y="1073"/>
                    <a:pt x="42006" y="1096"/>
                    <a:pt x="42006" y="1120"/>
                  </a:cubicBezTo>
                  <a:cubicBezTo>
                    <a:pt x="42006" y="1132"/>
                    <a:pt x="42125" y="1192"/>
                    <a:pt x="42148" y="1203"/>
                  </a:cubicBezTo>
                  <a:cubicBezTo>
                    <a:pt x="42160" y="1215"/>
                    <a:pt x="42256" y="1287"/>
                    <a:pt x="42279" y="1287"/>
                  </a:cubicBezTo>
                  <a:cubicBezTo>
                    <a:pt x="42327" y="1287"/>
                    <a:pt x="42387" y="1215"/>
                    <a:pt x="42434" y="1215"/>
                  </a:cubicBezTo>
                  <a:cubicBezTo>
                    <a:pt x="42446" y="1180"/>
                    <a:pt x="42589" y="1156"/>
                    <a:pt x="42589" y="1132"/>
                  </a:cubicBezTo>
                  <a:close/>
                  <a:moveTo>
                    <a:pt x="47673" y="1513"/>
                  </a:moveTo>
                  <a:cubicBezTo>
                    <a:pt x="47673" y="1501"/>
                    <a:pt x="47554" y="1442"/>
                    <a:pt x="47542" y="1430"/>
                  </a:cubicBezTo>
                  <a:cubicBezTo>
                    <a:pt x="47518" y="1418"/>
                    <a:pt x="47423" y="1346"/>
                    <a:pt x="47399" y="1346"/>
                  </a:cubicBezTo>
                  <a:cubicBezTo>
                    <a:pt x="47351" y="1346"/>
                    <a:pt x="47292" y="1418"/>
                    <a:pt x="47244" y="1418"/>
                  </a:cubicBezTo>
                  <a:cubicBezTo>
                    <a:pt x="47256" y="1442"/>
                    <a:pt x="47387" y="1477"/>
                    <a:pt x="47387" y="1501"/>
                  </a:cubicBezTo>
                  <a:cubicBezTo>
                    <a:pt x="47387" y="1513"/>
                    <a:pt x="47220" y="1573"/>
                    <a:pt x="47232" y="1584"/>
                  </a:cubicBezTo>
                  <a:cubicBezTo>
                    <a:pt x="47244" y="1596"/>
                    <a:pt x="47351" y="1668"/>
                    <a:pt x="47375" y="1668"/>
                  </a:cubicBezTo>
                  <a:cubicBezTo>
                    <a:pt x="47423" y="1668"/>
                    <a:pt x="47470" y="1596"/>
                    <a:pt x="47518" y="1584"/>
                  </a:cubicBezTo>
                  <a:cubicBezTo>
                    <a:pt x="47530" y="1561"/>
                    <a:pt x="47673" y="1537"/>
                    <a:pt x="47673" y="1513"/>
                  </a:cubicBezTo>
                  <a:close/>
                  <a:moveTo>
                    <a:pt x="52078" y="1299"/>
                  </a:moveTo>
                  <a:cubicBezTo>
                    <a:pt x="52102" y="1299"/>
                    <a:pt x="52233" y="1239"/>
                    <a:pt x="52233" y="1227"/>
                  </a:cubicBezTo>
                  <a:cubicBezTo>
                    <a:pt x="52233" y="1215"/>
                    <a:pt x="52114" y="1156"/>
                    <a:pt x="52090" y="1144"/>
                  </a:cubicBezTo>
                  <a:cubicBezTo>
                    <a:pt x="52066" y="1120"/>
                    <a:pt x="51971" y="1084"/>
                    <a:pt x="51959" y="1061"/>
                  </a:cubicBezTo>
                  <a:cubicBezTo>
                    <a:pt x="51947" y="1037"/>
                    <a:pt x="52102" y="1001"/>
                    <a:pt x="52114" y="977"/>
                  </a:cubicBezTo>
                  <a:cubicBezTo>
                    <a:pt x="52114" y="953"/>
                    <a:pt x="51983" y="918"/>
                    <a:pt x="51971" y="894"/>
                  </a:cubicBezTo>
                  <a:cubicBezTo>
                    <a:pt x="51935" y="930"/>
                    <a:pt x="51852" y="942"/>
                    <a:pt x="51816" y="977"/>
                  </a:cubicBezTo>
                  <a:cubicBezTo>
                    <a:pt x="51804" y="977"/>
                    <a:pt x="51959" y="1049"/>
                    <a:pt x="51959" y="1061"/>
                  </a:cubicBezTo>
                  <a:cubicBezTo>
                    <a:pt x="51959" y="1084"/>
                    <a:pt x="51816" y="1108"/>
                    <a:pt x="51804" y="1132"/>
                  </a:cubicBezTo>
                  <a:cubicBezTo>
                    <a:pt x="51792" y="1168"/>
                    <a:pt x="51661" y="1180"/>
                    <a:pt x="51650" y="1215"/>
                  </a:cubicBezTo>
                  <a:cubicBezTo>
                    <a:pt x="51650" y="1227"/>
                    <a:pt x="51769" y="1287"/>
                    <a:pt x="51792" y="1299"/>
                  </a:cubicBezTo>
                  <a:lnTo>
                    <a:pt x="51923" y="1382"/>
                  </a:lnTo>
                  <a:close/>
                  <a:moveTo>
                    <a:pt x="54019" y="953"/>
                  </a:moveTo>
                  <a:cubicBezTo>
                    <a:pt x="54007" y="953"/>
                    <a:pt x="54138" y="1025"/>
                    <a:pt x="54150" y="1037"/>
                  </a:cubicBezTo>
                  <a:cubicBezTo>
                    <a:pt x="54174" y="1037"/>
                    <a:pt x="54281" y="965"/>
                    <a:pt x="54305" y="953"/>
                  </a:cubicBezTo>
                  <a:cubicBezTo>
                    <a:pt x="54340" y="953"/>
                    <a:pt x="54400" y="1037"/>
                    <a:pt x="54448" y="1037"/>
                  </a:cubicBezTo>
                  <a:cubicBezTo>
                    <a:pt x="54495" y="1049"/>
                    <a:pt x="54543" y="965"/>
                    <a:pt x="54602" y="965"/>
                  </a:cubicBezTo>
                  <a:cubicBezTo>
                    <a:pt x="54638" y="965"/>
                    <a:pt x="54686" y="1049"/>
                    <a:pt x="54733" y="1049"/>
                  </a:cubicBezTo>
                  <a:cubicBezTo>
                    <a:pt x="54781" y="1049"/>
                    <a:pt x="54840" y="977"/>
                    <a:pt x="54888" y="977"/>
                  </a:cubicBezTo>
                  <a:cubicBezTo>
                    <a:pt x="54936" y="977"/>
                    <a:pt x="54983" y="1061"/>
                    <a:pt x="55031" y="1061"/>
                  </a:cubicBezTo>
                  <a:cubicBezTo>
                    <a:pt x="55079" y="1061"/>
                    <a:pt x="55126" y="989"/>
                    <a:pt x="55186" y="977"/>
                  </a:cubicBezTo>
                  <a:cubicBezTo>
                    <a:pt x="55126" y="965"/>
                    <a:pt x="55090" y="906"/>
                    <a:pt x="55043" y="894"/>
                  </a:cubicBezTo>
                  <a:cubicBezTo>
                    <a:pt x="54995" y="894"/>
                    <a:pt x="54936" y="977"/>
                    <a:pt x="54888" y="977"/>
                  </a:cubicBezTo>
                  <a:cubicBezTo>
                    <a:pt x="54840" y="965"/>
                    <a:pt x="54793" y="894"/>
                    <a:pt x="54745" y="894"/>
                  </a:cubicBezTo>
                  <a:cubicBezTo>
                    <a:pt x="54698" y="882"/>
                    <a:pt x="54650" y="965"/>
                    <a:pt x="54602" y="965"/>
                  </a:cubicBezTo>
                  <a:cubicBezTo>
                    <a:pt x="54543" y="965"/>
                    <a:pt x="54507" y="882"/>
                    <a:pt x="54459" y="882"/>
                  </a:cubicBezTo>
                  <a:cubicBezTo>
                    <a:pt x="54412" y="870"/>
                    <a:pt x="54364" y="799"/>
                    <a:pt x="54317" y="799"/>
                  </a:cubicBezTo>
                  <a:cubicBezTo>
                    <a:pt x="54269" y="799"/>
                    <a:pt x="54209" y="870"/>
                    <a:pt x="54162" y="870"/>
                  </a:cubicBezTo>
                  <a:cubicBezTo>
                    <a:pt x="54150" y="894"/>
                    <a:pt x="54019" y="918"/>
                    <a:pt x="54019" y="953"/>
                  </a:cubicBezTo>
                  <a:close/>
                  <a:moveTo>
                    <a:pt x="55150" y="1299"/>
                  </a:moveTo>
                  <a:cubicBezTo>
                    <a:pt x="55186" y="1299"/>
                    <a:pt x="55281" y="1239"/>
                    <a:pt x="55305" y="1227"/>
                  </a:cubicBezTo>
                  <a:cubicBezTo>
                    <a:pt x="55352" y="1203"/>
                    <a:pt x="55412" y="1180"/>
                    <a:pt x="55460" y="1144"/>
                  </a:cubicBezTo>
                  <a:lnTo>
                    <a:pt x="55769" y="1001"/>
                  </a:lnTo>
                  <a:cubicBezTo>
                    <a:pt x="55769" y="1013"/>
                    <a:pt x="55912" y="1061"/>
                    <a:pt x="55900" y="1084"/>
                  </a:cubicBezTo>
                  <a:cubicBezTo>
                    <a:pt x="55888" y="1096"/>
                    <a:pt x="55781" y="1144"/>
                    <a:pt x="55745" y="1156"/>
                  </a:cubicBezTo>
                  <a:cubicBezTo>
                    <a:pt x="55733" y="1168"/>
                    <a:pt x="55602" y="1215"/>
                    <a:pt x="55602" y="1239"/>
                  </a:cubicBezTo>
                  <a:cubicBezTo>
                    <a:pt x="55591" y="1263"/>
                    <a:pt x="55733" y="1287"/>
                    <a:pt x="55733" y="1323"/>
                  </a:cubicBezTo>
                  <a:lnTo>
                    <a:pt x="55888" y="1239"/>
                  </a:lnTo>
                  <a:cubicBezTo>
                    <a:pt x="55924" y="1227"/>
                    <a:pt x="56019" y="1192"/>
                    <a:pt x="56043" y="1168"/>
                  </a:cubicBezTo>
                  <a:cubicBezTo>
                    <a:pt x="56055" y="1156"/>
                    <a:pt x="55912" y="1096"/>
                    <a:pt x="55900" y="1084"/>
                  </a:cubicBezTo>
                  <a:cubicBezTo>
                    <a:pt x="55900" y="1061"/>
                    <a:pt x="56055" y="1025"/>
                    <a:pt x="56055" y="1001"/>
                  </a:cubicBezTo>
                  <a:cubicBezTo>
                    <a:pt x="56055" y="989"/>
                    <a:pt x="55936" y="930"/>
                    <a:pt x="55912" y="918"/>
                  </a:cubicBezTo>
                  <a:cubicBezTo>
                    <a:pt x="55900" y="918"/>
                    <a:pt x="55793" y="1001"/>
                    <a:pt x="55769" y="1001"/>
                  </a:cubicBezTo>
                  <a:cubicBezTo>
                    <a:pt x="55733" y="1001"/>
                    <a:pt x="55650" y="906"/>
                    <a:pt x="55626" y="906"/>
                  </a:cubicBezTo>
                  <a:cubicBezTo>
                    <a:pt x="55579" y="918"/>
                    <a:pt x="55507" y="965"/>
                    <a:pt x="55471" y="989"/>
                  </a:cubicBezTo>
                  <a:lnTo>
                    <a:pt x="55317" y="1061"/>
                  </a:lnTo>
                  <a:cubicBezTo>
                    <a:pt x="55269" y="1096"/>
                    <a:pt x="55210" y="1120"/>
                    <a:pt x="55162" y="1144"/>
                  </a:cubicBezTo>
                  <a:cubicBezTo>
                    <a:pt x="55114" y="1168"/>
                    <a:pt x="55067" y="1192"/>
                    <a:pt x="55019" y="1215"/>
                  </a:cubicBezTo>
                  <a:cubicBezTo>
                    <a:pt x="55055" y="1227"/>
                    <a:pt x="55114" y="1311"/>
                    <a:pt x="55150" y="1299"/>
                  </a:cubicBezTo>
                  <a:close/>
                  <a:moveTo>
                    <a:pt x="57055" y="1275"/>
                  </a:moveTo>
                  <a:cubicBezTo>
                    <a:pt x="57067" y="1275"/>
                    <a:pt x="57210" y="1203"/>
                    <a:pt x="57210" y="1192"/>
                  </a:cubicBezTo>
                  <a:cubicBezTo>
                    <a:pt x="57210" y="1192"/>
                    <a:pt x="57079" y="1108"/>
                    <a:pt x="57067" y="1108"/>
                  </a:cubicBezTo>
                  <a:cubicBezTo>
                    <a:pt x="57031" y="1108"/>
                    <a:pt x="56960" y="1192"/>
                    <a:pt x="56912" y="1192"/>
                  </a:cubicBezTo>
                  <a:cubicBezTo>
                    <a:pt x="56865" y="1192"/>
                    <a:pt x="56829" y="1108"/>
                    <a:pt x="56781" y="1108"/>
                  </a:cubicBezTo>
                  <a:cubicBezTo>
                    <a:pt x="56734" y="1096"/>
                    <a:pt x="56686" y="1025"/>
                    <a:pt x="56638" y="1025"/>
                  </a:cubicBezTo>
                  <a:cubicBezTo>
                    <a:pt x="56626" y="1025"/>
                    <a:pt x="56484" y="1096"/>
                    <a:pt x="56484" y="1096"/>
                  </a:cubicBezTo>
                  <a:cubicBezTo>
                    <a:pt x="56484" y="1108"/>
                    <a:pt x="56603" y="1168"/>
                    <a:pt x="56626" y="1180"/>
                  </a:cubicBezTo>
                  <a:cubicBezTo>
                    <a:pt x="56662" y="1203"/>
                    <a:pt x="56722" y="1251"/>
                    <a:pt x="56769" y="1263"/>
                  </a:cubicBezTo>
                  <a:cubicBezTo>
                    <a:pt x="56793" y="1275"/>
                    <a:pt x="56888" y="1180"/>
                    <a:pt x="56912" y="1192"/>
                  </a:cubicBezTo>
                  <a:cubicBezTo>
                    <a:pt x="56960" y="1192"/>
                    <a:pt x="57007" y="1275"/>
                    <a:pt x="57055" y="1275"/>
                  </a:cubicBezTo>
                  <a:close/>
                  <a:moveTo>
                    <a:pt x="58246" y="977"/>
                  </a:moveTo>
                  <a:cubicBezTo>
                    <a:pt x="58269" y="977"/>
                    <a:pt x="58377" y="1049"/>
                    <a:pt x="58389" y="1061"/>
                  </a:cubicBezTo>
                  <a:cubicBezTo>
                    <a:pt x="58400" y="1073"/>
                    <a:pt x="58246" y="1132"/>
                    <a:pt x="58234" y="1144"/>
                  </a:cubicBezTo>
                  <a:cubicBezTo>
                    <a:pt x="58234" y="1168"/>
                    <a:pt x="58377" y="1203"/>
                    <a:pt x="58377" y="1227"/>
                  </a:cubicBezTo>
                  <a:cubicBezTo>
                    <a:pt x="58377" y="1251"/>
                    <a:pt x="58234" y="1275"/>
                    <a:pt x="58222" y="1299"/>
                  </a:cubicBezTo>
                  <a:cubicBezTo>
                    <a:pt x="58281" y="1311"/>
                    <a:pt x="58305" y="1382"/>
                    <a:pt x="58365" y="1394"/>
                  </a:cubicBezTo>
                  <a:cubicBezTo>
                    <a:pt x="58377" y="1394"/>
                    <a:pt x="58519" y="1323"/>
                    <a:pt x="58519" y="1311"/>
                  </a:cubicBezTo>
                  <a:cubicBezTo>
                    <a:pt x="58519" y="1287"/>
                    <a:pt x="58365" y="1251"/>
                    <a:pt x="58377" y="1227"/>
                  </a:cubicBezTo>
                  <a:cubicBezTo>
                    <a:pt x="58400" y="1192"/>
                    <a:pt x="58519" y="1180"/>
                    <a:pt x="58531" y="1156"/>
                  </a:cubicBezTo>
                  <a:cubicBezTo>
                    <a:pt x="58543" y="1132"/>
                    <a:pt x="58389" y="1084"/>
                    <a:pt x="58389" y="1061"/>
                  </a:cubicBezTo>
                  <a:cubicBezTo>
                    <a:pt x="58389" y="1037"/>
                    <a:pt x="58531" y="1013"/>
                    <a:pt x="58543" y="989"/>
                  </a:cubicBezTo>
                  <a:cubicBezTo>
                    <a:pt x="58555" y="965"/>
                    <a:pt x="58698" y="942"/>
                    <a:pt x="58698" y="906"/>
                  </a:cubicBezTo>
                  <a:cubicBezTo>
                    <a:pt x="58698" y="882"/>
                    <a:pt x="58567" y="858"/>
                    <a:pt x="58555" y="822"/>
                  </a:cubicBezTo>
                  <a:lnTo>
                    <a:pt x="58400" y="906"/>
                  </a:lnTo>
                  <a:cubicBezTo>
                    <a:pt x="58365" y="930"/>
                    <a:pt x="58305" y="965"/>
                    <a:pt x="58246" y="977"/>
                  </a:cubicBezTo>
                  <a:cubicBezTo>
                    <a:pt x="58234" y="989"/>
                    <a:pt x="58138" y="894"/>
                    <a:pt x="58115" y="894"/>
                  </a:cubicBezTo>
                  <a:cubicBezTo>
                    <a:pt x="58103" y="894"/>
                    <a:pt x="57960" y="965"/>
                    <a:pt x="57960" y="977"/>
                  </a:cubicBezTo>
                  <a:cubicBezTo>
                    <a:pt x="57960" y="1001"/>
                    <a:pt x="58091" y="1025"/>
                    <a:pt x="58103" y="1061"/>
                  </a:cubicBezTo>
                  <a:cubicBezTo>
                    <a:pt x="58150" y="1049"/>
                    <a:pt x="58198" y="977"/>
                    <a:pt x="58246" y="977"/>
                  </a:cubicBezTo>
                  <a:close/>
                  <a:moveTo>
                    <a:pt x="60532" y="1692"/>
                  </a:moveTo>
                  <a:cubicBezTo>
                    <a:pt x="60579" y="1692"/>
                    <a:pt x="60627" y="1775"/>
                    <a:pt x="60675" y="1775"/>
                  </a:cubicBezTo>
                  <a:cubicBezTo>
                    <a:pt x="60722" y="1775"/>
                    <a:pt x="60770" y="1692"/>
                    <a:pt x="60817" y="1692"/>
                  </a:cubicBezTo>
                  <a:cubicBezTo>
                    <a:pt x="60853" y="1692"/>
                    <a:pt x="60936" y="1787"/>
                    <a:pt x="60960" y="1787"/>
                  </a:cubicBezTo>
                  <a:cubicBezTo>
                    <a:pt x="61008" y="1775"/>
                    <a:pt x="61079" y="1727"/>
                    <a:pt x="61115" y="1704"/>
                  </a:cubicBezTo>
                  <a:lnTo>
                    <a:pt x="61270" y="1632"/>
                  </a:lnTo>
                  <a:lnTo>
                    <a:pt x="60984" y="1454"/>
                  </a:lnTo>
                  <a:lnTo>
                    <a:pt x="60841" y="1537"/>
                  </a:lnTo>
                  <a:lnTo>
                    <a:pt x="60686" y="1608"/>
                  </a:lnTo>
                  <a:cubicBezTo>
                    <a:pt x="60639" y="1632"/>
                    <a:pt x="60579" y="1668"/>
                    <a:pt x="60532" y="1692"/>
                  </a:cubicBezTo>
                  <a:cubicBezTo>
                    <a:pt x="60520" y="1692"/>
                    <a:pt x="60413" y="1608"/>
                    <a:pt x="60389" y="1608"/>
                  </a:cubicBezTo>
                  <a:cubicBezTo>
                    <a:pt x="60389" y="1608"/>
                    <a:pt x="60234" y="1680"/>
                    <a:pt x="60234" y="1680"/>
                  </a:cubicBezTo>
                  <a:cubicBezTo>
                    <a:pt x="60234" y="1704"/>
                    <a:pt x="60365" y="1739"/>
                    <a:pt x="60377" y="1763"/>
                  </a:cubicBezTo>
                  <a:cubicBezTo>
                    <a:pt x="60424" y="1763"/>
                    <a:pt x="60484" y="1692"/>
                    <a:pt x="60532" y="1692"/>
                  </a:cubicBezTo>
                  <a:close/>
                  <a:moveTo>
                    <a:pt x="60722" y="1132"/>
                  </a:moveTo>
                  <a:cubicBezTo>
                    <a:pt x="60734" y="1132"/>
                    <a:pt x="60877" y="1061"/>
                    <a:pt x="60877" y="1049"/>
                  </a:cubicBezTo>
                  <a:cubicBezTo>
                    <a:pt x="60877" y="1049"/>
                    <a:pt x="60746" y="965"/>
                    <a:pt x="60734" y="965"/>
                  </a:cubicBezTo>
                  <a:cubicBezTo>
                    <a:pt x="60686" y="965"/>
                    <a:pt x="60639" y="1037"/>
                    <a:pt x="60591" y="1037"/>
                  </a:cubicBezTo>
                  <a:cubicBezTo>
                    <a:pt x="60555" y="1049"/>
                    <a:pt x="60472" y="953"/>
                    <a:pt x="60448" y="953"/>
                  </a:cubicBezTo>
                  <a:cubicBezTo>
                    <a:pt x="60401" y="965"/>
                    <a:pt x="60329" y="1013"/>
                    <a:pt x="60294" y="1037"/>
                  </a:cubicBezTo>
                  <a:cubicBezTo>
                    <a:pt x="60246" y="1061"/>
                    <a:pt x="60174" y="1084"/>
                    <a:pt x="60139" y="1108"/>
                  </a:cubicBezTo>
                  <a:cubicBezTo>
                    <a:pt x="60115" y="1132"/>
                    <a:pt x="59996" y="1168"/>
                    <a:pt x="59984" y="1192"/>
                  </a:cubicBezTo>
                  <a:cubicBezTo>
                    <a:pt x="59984" y="1192"/>
                    <a:pt x="60115" y="1275"/>
                    <a:pt x="60127" y="1275"/>
                  </a:cubicBezTo>
                  <a:cubicBezTo>
                    <a:pt x="60174" y="1275"/>
                    <a:pt x="60234" y="1203"/>
                    <a:pt x="60282" y="1192"/>
                  </a:cubicBezTo>
                  <a:cubicBezTo>
                    <a:pt x="60317" y="1192"/>
                    <a:pt x="60413" y="1132"/>
                    <a:pt x="60436" y="1120"/>
                  </a:cubicBezTo>
                  <a:cubicBezTo>
                    <a:pt x="60484" y="1096"/>
                    <a:pt x="60532" y="1061"/>
                    <a:pt x="60591" y="1037"/>
                  </a:cubicBezTo>
                  <a:cubicBezTo>
                    <a:pt x="60603" y="1037"/>
                    <a:pt x="60710" y="1132"/>
                    <a:pt x="60722" y="1132"/>
                  </a:cubicBezTo>
                  <a:close/>
                  <a:moveTo>
                    <a:pt x="66116" y="1346"/>
                  </a:moveTo>
                  <a:cubicBezTo>
                    <a:pt x="66128" y="1334"/>
                    <a:pt x="65973" y="1287"/>
                    <a:pt x="65973" y="1263"/>
                  </a:cubicBezTo>
                  <a:cubicBezTo>
                    <a:pt x="65985" y="1239"/>
                    <a:pt x="66128" y="1215"/>
                    <a:pt x="66128" y="1192"/>
                  </a:cubicBezTo>
                  <a:cubicBezTo>
                    <a:pt x="66139" y="1156"/>
                    <a:pt x="65997" y="1132"/>
                    <a:pt x="65997" y="1108"/>
                  </a:cubicBezTo>
                  <a:cubicBezTo>
                    <a:pt x="65985" y="1084"/>
                    <a:pt x="66139" y="1049"/>
                    <a:pt x="66139" y="1025"/>
                  </a:cubicBezTo>
                  <a:cubicBezTo>
                    <a:pt x="66151" y="1001"/>
                    <a:pt x="66009" y="965"/>
                    <a:pt x="66009" y="942"/>
                  </a:cubicBezTo>
                  <a:cubicBezTo>
                    <a:pt x="65985" y="977"/>
                    <a:pt x="65866" y="989"/>
                    <a:pt x="65854" y="1025"/>
                  </a:cubicBezTo>
                  <a:cubicBezTo>
                    <a:pt x="65842" y="1037"/>
                    <a:pt x="65997" y="1084"/>
                    <a:pt x="65997" y="1108"/>
                  </a:cubicBezTo>
                  <a:cubicBezTo>
                    <a:pt x="65985" y="1132"/>
                    <a:pt x="65842" y="1156"/>
                    <a:pt x="65842" y="1180"/>
                  </a:cubicBezTo>
                  <a:cubicBezTo>
                    <a:pt x="65842" y="1203"/>
                    <a:pt x="65973" y="1239"/>
                    <a:pt x="65973" y="1263"/>
                  </a:cubicBezTo>
                  <a:cubicBezTo>
                    <a:pt x="65985" y="1287"/>
                    <a:pt x="65830" y="1323"/>
                    <a:pt x="65830" y="1346"/>
                  </a:cubicBezTo>
                  <a:cubicBezTo>
                    <a:pt x="65818" y="1370"/>
                    <a:pt x="65961" y="1406"/>
                    <a:pt x="65961" y="1430"/>
                  </a:cubicBezTo>
                  <a:cubicBezTo>
                    <a:pt x="65985" y="1394"/>
                    <a:pt x="66104" y="1382"/>
                    <a:pt x="66116" y="1346"/>
                  </a:cubicBezTo>
                  <a:close/>
                  <a:moveTo>
                    <a:pt x="69045" y="1263"/>
                  </a:moveTo>
                  <a:cubicBezTo>
                    <a:pt x="69057" y="1239"/>
                    <a:pt x="68914" y="1203"/>
                    <a:pt x="68914" y="1180"/>
                  </a:cubicBezTo>
                  <a:cubicBezTo>
                    <a:pt x="68961" y="1156"/>
                    <a:pt x="69009" y="1132"/>
                    <a:pt x="69068" y="1108"/>
                  </a:cubicBezTo>
                  <a:cubicBezTo>
                    <a:pt x="69116" y="1108"/>
                    <a:pt x="69152" y="1192"/>
                    <a:pt x="69199" y="1192"/>
                  </a:cubicBezTo>
                  <a:cubicBezTo>
                    <a:pt x="69247" y="1192"/>
                    <a:pt x="69307" y="1120"/>
                    <a:pt x="69354" y="1108"/>
                  </a:cubicBezTo>
                  <a:cubicBezTo>
                    <a:pt x="69307" y="1096"/>
                    <a:pt x="69271" y="1037"/>
                    <a:pt x="69211" y="1025"/>
                  </a:cubicBezTo>
                  <a:cubicBezTo>
                    <a:pt x="69176" y="1025"/>
                    <a:pt x="69104" y="1108"/>
                    <a:pt x="69068" y="1108"/>
                  </a:cubicBezTo>
                  <a:cubicBezTo>
                    <a:pt x="69021" y="1108"/>
                    <a:pt x="68973" y="1013"/>
                    <a:pt x="68926" y="1025"/>
                  </a:cubicBezTo>
                  <a:cubicBezTo>
                    <a:pt x="68866" y="1025"/>
                    <a:pt x="68830" y="1096"/>
                    <a:pt x="68771" y="1096"/>
                  </a:cubicBezTo>
                  <a:cubicBezTo>
                    <a:pt x="68735" y="1096"/>
                    <a:pt x="68676" y="1013"/>
                    <a:pt x="68628" y="1013"/>
                  </a:cubicBezTo>
                  <a:cubicBezTo>
                    <a:pt x="68580" y="1013"/>
                    <a:pt x="68533" y="1084"/>
                    <a:pt x="68485" y="1084"/>
                  </a:cubicBezTo>
                  <a:cubicBezTo>
                    <a:pt x="68533" y="1096"/>
                    <a:pt x="68568" y="1168"/>
                    <a:pt x="68616" y="1168"/>
                  </a:cubicBezTo>
                  <a:cubicBezTo>
                    <a:pt x="68652" y="1180"/>
                    <a:pt x="68735" y="1096"/>
                    <a:pt x="68771" y="1096"/>
                  </a:cubicBezTo>
                  <a:cubicBezTo>
                    <a:pt x="68818" y="1096"/>
                    <a:pt x="68866" y="1180"/>
                    <a:pt x="68914" y="1180"/>
                  </a:cubicBezTo>
                  <a:cubicBezTo>
                    <a:pt x="68902" y="1203"/>
                    <a:pt x="68759" y="1227"/>
                    <a:pt x="68759" y="1263"/>
                  </a:cubicBezTo>
                  <a:cubicBezTo>
                    <a:pt x="68759" y="1287"/>
                    <a:pt x="68890" y="1311"/>
                    <a:pt x="68902" y="1346"/>
                  </a:cubicBezTo>
                  <a:cubicBezTo>
                    <a:pt x="68914" y="1311"/>
                    <a:pt x="69045" y="1287"/>
                    <a:pt x="69045" y="1263"/>
                  </a:cubicBezTo>
                  <a:close/>
                  <a:moveTo>
                    <a:pt x="71331" y="1977"/>
                  </a:moveTo>
                  <a:cubicBezTo>
                    <a:pt x="71378" y="1954"/>
                    <a:pt x="71426" y="1918"/>
                    <a:pt x="71485" y="1894"/>
                  </a:cubicBezTo>
                  <a:cubicBezTo>
                    <a:pt x="71581" y="1846"/>
                    <a:pt x="71688" y="1799"/>
                    <a:pt x="71783" y="1739"/>
                  </a:cubicBezTo>
                  <a:cubicBezTo>
                    <a:pt x="71831" y="1715"/>
                    <a:pt x="71914" y="1692"/>
                    <a:pt x="71938" y="1668"/>
                  </a:cubicBezTo>
                  <a:cubicBezTo>
                    <a:pt x="71950" y="1656"/>
                    <a:pt x="71795" y="1596"/>
                    <a:pt x="71807" y="1584"/>
                  </a:cubicBezTo>
                  <a:cubicBezTo>
                    <a:pt x="71807" y="1561"/>
                    <a:pt x="71938" y="1513"/>
                    <a:pt x="71950" y="1501"/>
                  </a:cubicBezTo>
                  <a:cubicBezTo>
                    <a:pt x="71985" y="1489"/>
                    <a:pt x="72093" y="1454"/>
                    <a:pt x="72105" y="1430"/>
                  </a:cubicBezTo>
                  <a:cubicBezTo>
                    <a:pt x="72116" y="1406"/>
                    <a:pt x="71962" y="1358"/>
                    <a:pt x="71962" y="1346"/>
                  </a:cubicBezTo>
                  <a:cubicBezTo>
                    <a:pt x="71974" y="1311"/>
                    <a:pt x="72105" y="1287"/>
                    <a:pt x="72116" y="1263"/>
                  </a:cubicBezTo>
                  <a:cubicBezTo>
                    <a:pt x="72069" y="1251"/>
                    <a:pt x="72033" y="1180"/>
                    <a:pt x="71985" y="1180"/>
                  </a:cubicBezTo>
                  <a:cubicBezTo>
                    <a:pt x="71974" y="1180"/>
                    <a:pt x="71831" y="1251"/>
                    <a:pt x="71831" y="1263"/>
                  </a:cubicBezTo>
                  <a:cubicBezTo>
                    <a:pt x="71831" y="1275"/>
                    <a:pt x="71974" y="1334"/>
                    <a:pt x="71962" y="1346"/>
                  </a:cubicBezTo>
                  <a:cubicBezTo>
                    <a:pt x="71950" y="1370"/>
                    <a:pt x="71854" y="1394"/>
                    <a:pt x="71819" y="1418"/>
                  </a:cubicBezTo>
                  <a:cubicBezTo>
                    <a:pt x="71783" y="1442"/>
                    <a:pt x="71688" y="1477"/>
                    <a:pt x="71664" y="1501"/>
                  </a:cubicBezTo>
                  <a:cubicBezTo>
                    <a:pt x="71652" y="1513"/>
                    <a:pt x="71807" y="1561"/>
                    <a:pt x="71807" y="1584"/>
                  </a:cubicBezTo>
                  <a:cubicBezTo>
                    <a:pt x="71795" y="1596"/>
                    <a:pt x="71664" y="1644"/>
                    <a:pt x="71652" y="1656"/>
                  </a:cubicBezTo>
                  <a:cubicBezTo>
                    <a:pt x="71628" y="1668"/>
                    <a:pt x="71521" y="1739"/>
                    <a:pt x="71497" y="1739"/>
                  </a:cubicBezTo>
                  <a:cubicBezTo>
                    <a:pt x="71462" y="1739"/>
                    <a:pt x="71378" y="1644"/>
                    <a:pt x="71354" y="1656"/>
                  </a:cubicBezTo>
                  <a:cubicBezTo>
                    <a:pt x="71307" y="1656"/>
                    <a:pt x="71235" y="1704"/>
                    <a:pt x="71200" y="1727"/>
                  </a:cubicBezTo>
                  <a:lnTo>
                    <a:pt x="71045" y="1811"/>
                  </a:lnTo>
                  <a:close/>
                  <a:moveTo>
                    <a:pt x="70938" y="1394"/>
                  </a:moveTo>
                  <a:cubicBezTo>
                    <a:pt x="70973" y="1406"/>
                    <a:pt x="71045" y="1477"/>
                    <a:pt x="71081" y="1477"/>
                  </a:cubicBezTo>
                  <a:cubicBezTo>
                    <a:pt x="71092" y="1477"/>
                    <a:pt x="71235" y="1406"/>
                    <a:pt x="71235" y="1406"/>
                  </a:cubicBezTo>
                  <a:cubicBezTo>
                    <a:pt x="71235" y="1394"/>
                    <a:pt x="71116" y="1334"/>
                    <a:pt x="71092" y="1323"/>
                  </a:cubicBezTo>
                  <a:cubicBezTo>
                    <a:pt x="71057" y="1299"/>
                    <a:pt x="70997" y="1239"/>
                    <a:pt x="70950" y="1239"/>
                  </a:cubicBezTo>
                  <a:cubicBezTo>
                    <a:pt x="70926" y="1227"/>
                    <a:pt x="70831" y="1311"/>
                    <a:pt x="70795" y="1311"/>
                  </a:cubicBezTo>
                  <a:cubicBezTo>
                    <a:pt x="70771" y="1311"/>
                    <a:pt x="70688" y="1227"/>
                    <a:pt x="70664" y="1227"/>
                  </a:cubicBezTo>
                  <a:cubicBezTo>
                    <a:pt x="70640" y="1227"/>
                    <a:pt x="70509" y="1299"/>
                    <a:pt x="70509" y="1299"/>
                  </a:cubicBezTo>
                  <a:cubicBezTo>
                    <a:pt x="70509" y="1311"/>
                    <a:pt x="70640" y="1394"/>
                    <a:pt x="70652" y="1394"/>
                  </a:cubicBezTo>
                  <a:cubicBezTo>
                    <a:pt x="70676" y="1394"/>
                    <a:pt x="70771" y="1311"/>
                    <a:pt x="70795" y="1311"/>
                  </a:cubicBezTo>
                  <a:cubicBezTo>
                    <a:pt x="70854" y="1323"/>
                    <a:pt x="70890" y="1382"/>
                    <a:pt x="70938" y="1394"/>
                  </a:cubicBezTo>
                  <a:close/>
                  <a:moveTo>
                    <a:pt x="77331" y="1894"/>
                  </a:moveTo>
                  <a:cubicBezTo>
                    <a:pt x="77284" y="1894"/>
                    <a:pt x="77236" y="1811"/>
                    <a:pt x="77188" y="1799"/>
                  </a:cubicBezTo>
                  <a:cubicBezTo>
                    <a:pt x="77188" y="1799"/>
                    <a:pt x="77046" y="1882"/>
                    <a:pt x="77046" y="1882"/>
                  </a:cubicBezTo>
                  <a:cubicBezTo>
                    <a:pt x="77034" y="1894"/>
                    <a:pt x="77165" y="1965"/>
                    <a:pt x="77177" y="1965"/>
                  </a:cubicBezTo>
                  <a:cubicBezTo>
                    <a:pt x="77212" y="1977"/>
                    <a:pt x="77296" y="1894"/>
                    <a:pt x="77331" y="1894"/>
                  </a:cubicBezTo>
                  <a:cubicBezTo>
                    <a:pt x="77355" y="1894"/>
                    <a:pt x="77450" y="1977"/>
                    <a:pt x="77474" y="1977"/>
                  </a:cubicBezTo>
                  <a:cubicBezTo>
                    <a:pt x="77522" y="1965"/>
                    <a:pt x="77593" y="1918"/>
                    <a:pt x="77629" y="1894"/>
                  </a:cubicBezTo>
                  <a:cubicBezTo>
                    <a:pt x="77641" y="1882"/>
                    <a:pt x="77772" y="1835"/>
                    <a:pt x="77772" y="1823"/>
                  </a:cubicBezTo>
                  <a:cubicBezTo>
                    <a:pt x="77784" y="1799"/>
                    <a:pt x="77641" y="1763"/>
                    <a:pt x="77641" y="1739"/>
                  </a:cubicBezTo>
                  <a:cubicBezTo>
                    <a:pt x="77593" y="1727"/>
                    <a:pt x="77546" y="1656"/>
                    <a:pt x="77498" y="1656"/>
                  </a:cubicBezTo>
                  <a:cubicBezTo>
                    <a:pt x="77486" y="1656"/>
                    <a:pt x="77343" y="1727"/>
                    <a:pt x="77343" y="1727"/>
                  </a:cubicBezTo>
                  <a:cubicBezTo>
                    <a:pt x="77355" y="1763"/>
                    <a:pt x="77474" y="1787"/>
                    <a:pt x="77486" y="1811"/>
                  </a:cubicBezTo>
                  <a:cubicBezTo>
                    <a:pt x="77427" y="1823"/>
                    <a:pt x="77391" y="1882"/>
                    <a:pt x="77331" y="1894"/>
                  </a:cubicBezTo>
                  <a:close/>
                  <a:moveTo>
                    <a:pt x="76653" y="1299"/>
                  </a:moveTo>
                  <a:cubicBezTo>
                    <a:pt x="76653" y="1334"/>
                    <a:pt x="76510" y="1358"/>
                    <a:pt x="76498" y="1382"/>
                  </a:cubicBezTo>
                  <a:cubicBezTo>
                    <a:pt x="76498" y="1382"/>
                    <a:pt x="76629" y="1465"/>
                    <a:pt x="76641" y="1465"/>
                  </a:cubicBezTo>
                  <a:cubicBezTo>
                    <a:pt x="76688" y="1465"/>
                    <a:pt x="76736" y="1394"/>
                    <a:pt x="76796" y="1394"/>
                  </a:cubicBezTo>
                  <a:cubicBezTo>
                    <a:pt x="76784" y="1394"/>
                    <a:pt x="76653" y="1311"/>
                    <a:pt x="76653" y="1299"/>
                  </a:cubicBezTo>
                  <a:cubicBezTo>
                    <a:pt x="76653" y="1299"/>
                    <a:pt x="76784" y="1227"/>
                    <a:pt x="76807" y="1227"/>
                  </a:cubicBezTo>
                  <a:cubicBezTo>
                    <a:pt x="76831" y="1227"/>
                    <a:pt x="76915" y="1311"/>
                    <a:pt x="76938" y="1311"/>
                  </a:cubicBezTo>
                  <a:cubicBezTo>
                    <a:pt x="76986" y="1311"/>
                    <a:pt x="77046" y="1239"/>
                    <a:pt x="77093" y="1239"/>
                  </a:cubicBezTo>
                  <a:cubicBezTo>
                    <a:pt x="77141" y="1239"/>
                    <a:pt x="77188" y="1311"/>
                    <a:pt x="77236" y="1323"/>
                  </a:cubicBezTo>
                  <a:cubicBezTo>
                    <a:pt x="77248" y="1323"/>
                    <a:pt x="77391" y="1251"/>
                    <a:pt x="77391" y="1239"/>
                  </a:cubicBezTo>
                  <a:cubicBezTo>
                    <a:pt x="77391" y="1239"/>
                    <a:pt x="77248" y="1156"/>
                    <a:pt x="77248" y="1156"/>
                  </a:cubicBezTo>
                  <a:cubicBezTo>
                    <a:pt x="77188" y="1168"/>
                    <a:pt x="77153" y="1215"/>
                    <a:pt x="77093" y="1239"/>
                  </a:cubicBezTo>
                  <a:cubicBezTo>
                    <a:pt x="77046" y="1215"/>
                    <a:pt x="77010" y="1168"/>
                    <a:pt x="76962" y="1156"/>
                  </a:cubicBezTo>
                  <a:cubicBezTo>
                    <a:pt x="76915" y="1132"/>
                    <a:pt x="76867" y="1073"/>
                    <a:pt x="76819" y="1061"/>
                  </a:cubicBezTo>
                  <a:cubicBezTo>
                    <a:pt x="76784" y="1061"/>
                    <a:pt x="76700" y="1144"/>
                    <a:pt x="76665" y="1144"/>
                  </a:cubicBezTo>
                  <a:cubicBezTo>
                    <a:pt x="76641" y="1144"/>
                    <a:pt x="76546" y="1049"/>
                    <a:pt x="76522" y="1061"/>
                  </a:cubicBezTo>
                  <a:cubicBezTo>
                    <a:pt x="76474" y="1073"/>
                    <a:pt x="76403" y="1120"/>
                    <a:pt x="76379" y="1132"/>
                  </a:cubicBezTo>
                  <a:cubicBezTo>
                    <a:pt x="76355" y="1144"/>
                    <a:pt x="76224" y="1192"/>
                    <a:pt x="76224" y="1215"/>
                  </a:cubicBezTo>
                  <a:cubicBezTo>
                    <a:pt x="76212" y="1239"/>
                    <a:pt x="76355" y="1275"/>
                    <a:pt x="76355" y="1299"/>
                  </a:cubicBezTo>
                  <a:cubicBezTo>
                    <a:pt x="76355" y="1275"/>
                    <a:pt x="76510" y="1239"/>
                    <a:pt x="76510" y="1215"/>
                  </a:cubicBezTo>
                  <a:cubicBezTo>
                    <a:pt x="76522" y="1251"/>
                    <a:pt x="76653" y="1275"/>
                    <a:pt x="76653" y="1299"/>
                  </a:cubicBezTo>
                  <a:close/>
                  <a:moveTo>
                    <a:pt x="78927" y="2013"/>
                  </a:moveTo>
                  <a:cubicBezTo>
                    <a:pt x="78974" y="2001"/>
                    <a:pt x="79046" y="1954"/>
                    <a:pt x="79082" y="1930"/>
                  </a:cubicBezTo>
                  <a:cubicBezTo>
                    <a:pt x="79105" y="1918"/>
                    <a:pt x="79236" y="1870"/>
                    <a:pt x="79236" y="1858"/>
                  </a:cubicBezTo>
                  <a:cubicBezTo>
                    <a:pt x="79236" y="1858"/>
                    <a:pt x="79105" y="1775"/>
                    <a:pt x="79093" y="1775"/>
                  </a:cubicBezTo>
                  <a:cubicBezTo>
                    <a:pt x="79082" y="1775"/>
                    <a:pt x="78963" y="1846"/>
                    <a:pt x="78939" y="1846"/>
                  </a:cubicBezTo>
                  <a:cubicBezTo>
                    <a:pt x="78915" y="1870"/>
                    <a:pt x="78832" y="1918"/>
                    <a:pt x="78796" y="1930"/>
                  </a:cubicBezTo>
                  <a:cubicBezTo>
                    <a:pt x="78760" y="1930"/>
                    <a:pt x="78689" y="1846"/>
                    <a:pt x="78653" y="1846"/>
                  </a:cubicBezTo>
                  <a:cubicBezTo>
                    <a:pt x="78641" y="1846"/>
                    <a:pt x="78498" y="1918"/>
                    <a:pt x="78498" y="1918"/>
                  </a:cubicBezTo>
                  <a:cubicBezTo>
                    <a:pt x="78498" y="1930"/>
                    <a:pt x="78629" y="2001"/>
                    <a:pt x="78641" y="2001"/>
                  </a:cubicBezTo>
                  <a:cubicBezTo>
                    <a:pt x="78689" y="2001"/>
                    <a:pt x="78748" y="1930"/>
                    <a:pt x="78796" y="1930"/>
                  </a:cubicBezTo>
                  <a:cubicBezTo>
                    <a:pt x="78820" y="1930"/>
                    <a:pt x="78903" y="2013"/>
                    <a:pt x="78927" y="2013"/>
                  </a:cubicBezTo>
                  <a:close/>
                  <a:moveTo>
                    <a:pt x="78391" y="1513"/>
                  </a:moveTo>
                  <a:cubicBezTo>
                    <a:pt x="78403" y="1513"/>
                    <a:pt x="78534" y="1442"/>
                    <a:pt x="78546" y="1430"/>
                  </a:cubicBezTo>
                  <a:cubicBezTo>
                    <a:pt x="78546" y="1430"/>
                    <a:pt x="78415" y="1346"/>
                    <a:pt x="78403" y="1346"/>
                  </a:cubicBezTo>
                  <a:cubicBezTo>
                    <a:pt x="78367" y="1346"/>
                    <a:pt x="78296" y="1430"/>
                    <a:pt x="78248" y="1430"/>
                  </a:cubicBezTo>
                  <a:cubicBezTo>
                    <a:pt x="78201" y="1430"/>
                    <a:pt x="78165" y="1346"/>
                    <a:pt x="78105" y="1346"/>
                  </a:cubicBezTo>
                  <a:cubicBezTo>
                    <a:pt x="78058" y="1334"/>
                    <a:pt x="78022" y="1263"/>
                    <a:pt x="77974" y="1263"/>
                  </a:cubicBezTo>
                  <a:cubicBezTo>
                    <a:pt x="77962" y="1263"/>
                    <a:pt x="77820" y="1334"/>
                    <a:pt x="77820" y="1334"/>
                  </a:cubicBezTo>
                  <a:cubicBezTo>
                    <a:pt x="77820" y="1346"/>
                    <a:pt x="77939" y="1406"/>
                    <a:pt x="77962" y="1418"/>
                  </a:cubicBezTo>
                  <a:cubicBezTo>
                    <a:pt x="77986" y="1442"/>
                    <a:pt x="78058" y="1501"/>
                    <a:pt x="78093" y="1501"/>
                  </a:cubicBezTo>
                  <a:cubicBezTo>
                    <a:pt x="78129" y="1513"/>
                    <a:pt x="78212" y="1418"/>
                    <a:pt x="78248" y="1430"/>
                  </a:cubicBezTo>
                  <a:cubicBezTo>
                    <a:pt x="78296" y="1442"/>
                    <a:pt x="78343" y="1513"/>
                    <a:pt x="78391" y="1513"/>
                  </a:cubicBezTo>
                  <a:close/>
                  <a:moveTo>
                    <a:pt x="80415" y="1727"/>
                  </a:moveTo>
                  <a:lnTo>
                    <a:pt x="80141" y="1561"/>
                  </a:lnTo>
                  <a:cubicBezTo>
                    <a:pt x="80129" y="1584"/>
                    <a:pt x="79986" y="1608"/>
                    <a:pt x="79986" y="1632"/>
                  </a:cubicBezTo>
                  <a:cubicBezTo>
                    <a:pt x="79986" y="1656"/>
                    <a:pt x="80106" y="1704"/>
                    <a:pt x="80129" y="1715"/>
                  </a:cubicBezTo>
                  <a:cubicBezTo>
                    <a:pt x="80153" y="1751"/>
                    <a:pt x="80225" y="1787"/>
                    <a:pt x="80260" y="1811"/>
                  </a:cubicBezTo>
                  <a:cubicBezTo>
                    <a:pt x="80284" y="1811"/>
                    <a:pt x="80379" y="1894"/>
                    <a:pt x="80403" y="1894"/>
                  </a:cubicBezTo>
                  <a:cubicBezTo>
                    <a:pt x="80451" y="1894"/>
                    <a:pt x="80510" y="1823"/>
                    <a:pt x="80558" y="1811"/>
                  </a:cubicBezTo>
                  <a:close/>
                  <a:moveTo>
                    <a:pt x="79725" y="1299"/>
                  </a:moveTo>
                  <a:cubicBezTo>
                    <a:pt x="79748" y="1311"/>
                    <a:pt x="79844" y="1394"/>
                    <a:pt x="79855" y="1394"/>
                  </a:cubicBezTo>
                  <a:cubicBezTo>
                    <a:pt x="79879" y="1382"/>
                    <a:pt x="80010" y="1323"/>
                    <a:pt x="80010" y="1311"/>
                  </a:cubicBezTo>
                  <a:cubicBezTo>
                    <a:pt x="80010" y="1299"/>
                    <a:pt x="79891" y="1227"/>
                    <a:pt x="79879" y="1227"/>
                  </a:cubicBezTo>
                  <a:cubicBezTo>
                    <a:pt x="79844" y="1215"/>
                    <a:pt x="79772" y="1144"/>
                    <a:pt x="79736" y="1144"/>
                  </a:cubicBezTo>
                  <a:cubicBezTo>
                    <a:pt x="79713" y="1144"/>
                    <a:pt x="79605" y="1203"/>
                    <a:pt x="79582" y="1215"/>
                  </a:cubicBezTo>
                  <a:cubicBezTo>
                    <a:pt x="79558" y="1227"/>
                    <a:pt x="79427" y="1287"/>
                    <a:pt x="79427" y="1299"/>
                  </a:cubicBezTo>
                  <a:cubicBezTo>
                    <a:pt x="79427" y="1323"/>
                    <a:pt x="79558" y="1358"/>
                    <a:pt x="79570" y="1382"/>
                  </a:cubicBezTo>
                  <a:cubicBezTo>
                    <a:pt x="79617" y="1382"/>
                    <a:pt x="79677" y="1299"/>
                    <a:pt x="79725" y="1299"/>
                  </a:cubicBezTo>
                  <a:close/>
                  <a:moveTo>
                    <a:pt x="81118" y="2156"/>
                  </a:moveTo>
                  <a:cubicBezTo>
                    <a:pt x="81129" y="2156"/>
                    <a:pt x="81249" y="2085"/>
                    <a:pt x="81260" y="2073"/>
                  </a:cubicBezTo>
                  <a:lnTo>
                    <a:pt x="81415" y="2001"/>
                  </a:lnTo>
                  <a:cubicBezTo>
                    <a:pt x="81463" y="1977"/>
                    <a:pt x="81522" y="1942"/>
                    <a:pt x="81570" y="1918"/>
                  </a:cubicBezTo>
                  <a:cubicBezTo>
                    <a:pt x="81594" y="1906"/>
                    <a:pt x="81725" y="1858"/>
                    <a:pt x="81725" y="1846"/>
                  </a:cubicBezTo>
                  <a:cubicBezTo>
                    <a:pt x="81725" y="1811"/>
                    <a:pt x="81594" y="1787"/>
                    <a:pt x="81582" y="1763"/>
                  </a:cubicBezTo>
                  <a:cubicBezTo>
                    <a:pt x="81487" y="1811"/>
                    <a:pt x="81379" y="1858"/>
                    <a:pt x="81272" y="1918"/>
                  </a:cubicBezTo>
                  <a:cubicBezTo>
                    <a:pt x="81177" y="1965"/>
                    <a:pt x="81070" y="2013"/>
                    <a:pt x="80975" y="2061"/>
                  </a:cubicBezTo>
                  <a:cubicBezTo>
                    <a:pt x="81022" y="2073"/>
                    <a:pt x="81058" y="2144"/>
                    <a:pt x="81118" y="2156"/>
                  </a:cubicBezTo>
                  <a:close/>
                  <a:moveTo>
                    <a:pt x="81618" y="1430"/>
                  </a:moveTo>
                  <a:cubicBezTo>
                    <a:pt x="81606" y="1430"/>
                    <a:pt x="81463" y="1501"/>
                    <a:pt x="81463" y="1513"/>
                  </a:cubicBezTo>
                  <a:cubicBezTo>
                    <a:pt x="81451" y="1525"/>
                    <a:pt x="81582" y="1584"/>
                    <a:pt x="81594" y="1596"/>
                  </a:cubicBezTo>
                  <a:cubicBezTo>
                    <a:pt x="81618" y="1608"/>
                    <a:pt x="81713" y="1680"/>
                    <a:pt x="81737" y="1680"/>
                  </a:cubicBezTo>
                  <a:cubicBezTo>
                    <a:pt x="81760" y="1680"/>
                    <a:pt x="81868" y="1620"/>
                    <a:pt x="81891" y="1608"/>
                  </a:cubicBezTo>
                  <a:cubicBezTo>
                    <a:pt x="81939" y="1584"/>
                    <a:pt x="82011" y="1561"/>
                    <a:pt x="82046" y="1525"/>
                  </a:cubicBezTo>
                  <a:cubicBezTo>
                    <a:pt x="82070" y="1513"/>
                    <a:pt x="82189" y="1465"/>
                    <a:pt x="82201" y="1454"/>
                  </a:cubicBezTo>
                  <a:cubicBezTo>
                    <a:pt x="82201" y="1442"/>
                    <a:pt x="82070" y="1370"/>
                    <a:pt x="82058" y="1370"/>
                  </a:cubicBezTo>
                  <a:cubicBezTo>
                    <a:pt x="82058" y="1358"/>
                    <a:pt x="81915" y="1442"/>
                    <a:pt x="81903" y="1442"/>
                  </a:cubicBezTo>
                  <a:lnTo>
                    <a:pt x="81749" y="1525"/>
                  </a:lnTo>
                  <a:cubicBezTo>
                    <a:pt x="81701" y="1513"/>
                    <a:pt x="81665" y="1442"/>
                    <a:pt x="81618" y="1430"/>
                  </a:cubicBezTo>
                  <a:close/>
                  <a:moveTo>
                    <a:pt x="82213" y="1287"/>
                  </a:moveTo>
                  <a:cubicBezTo>
                    <a:pt x="82213" y="1299"/>
                    <a:pt x="82344" y="1370"/>
                    <a:pt x="82344" y="1370"/>
                  </a:cubicBezTo>
                  <a:cubicBezTo>
                    <a:pt x="82403" y="1370"/>
                    <a:pt x="82451" y="1299"/>
                    <a:pt x="82499" y="1299"/>
                  </a:cubicBezTo>
                  <a:lnTo>
                    <a:pt x="82642" y="1382"/>
                  </a:lnTo>
                  <a:lnTo>
                    <a:pt x="82796" y="1299"/>
                  </a:lnTo>
                  <a:cubicBezTo>
                    <a:pt x="82820" y="1287"/>
                    <a:pt x="82915" y="1227"/>
                    <a:pt x="82951" y="1227"/>
                  </a:cubicBezTo>
                  <a:cubicBezTo>
                    <a:pt x="82975" y="1227"/>
                    <a:pt x="83070" y="1299"/>
                    <a:pt x="83082" y="1311"/>
                  </a:cubicBezTo>
                  <a:cubicBezTo>
                    <a:pt x="83130" y="1334"/>
                    <a:pt x="83177" y="1370"/>
                    <a:pt x="83225" y="1394"/>
                  </a:cubicBezTo>
                  <a:cubicBezTo>
                    <a:pt x="83249" y="1406"/>
                    <a:pt x="83332" y="1477"/>
                    <a:pt x="83368" y="1477"/>
                  </a:cubicBezTo>
                  <a:cubicBezTo>
                    <a:pt x="83380" y="1477"/>
                    <a:pt x="83499" y="1418"/>
                    <a:pt x="83511" y="1406"/>
                  </a:cubicBezTo>
                  <a:cubicBezTo>
                    <a:pt x="83570" y="1382"/>
                    <a:pt x="83618" y="1358"/>
                    <a:pt x="83665" y="1323"/>
                  </a:cubicBezTo>
                  <a:lnTo>
                    <a:pt x="83975" y="1168"/>
                  </a:lnTo>
                  <a:cubicBezTo>
                    <a:pt x="83987" y="1144"/>
                    <a:pt x="84130" y="1120"/>
                    <a:pt x="84130" y="1096"/>
                  </a:cubicBezTo>
                  <a:cubicBezTo>
                    <a:pt x="84130" y="1084"/>
                    <a:pt x="83999" y="1013"/>
                    <a:pt x="83987" y="1013"/>
                  </a:cubicBezTo>
                  <a:cubicBezTo>
                    <a:pt x="83963" y="1013"/>
                    <a:pt x="83856" y="1084"/>
                    <a:pt x="83832" y="1084"/>
                  </a:cubicBezTo>
                  <a:lnTo>
                    <a:pt x="83535" y="1239"/>
                  </a:lnTo>
                  <a:cubicBezTo>
                    <a:pt x="83487" y="1239"/>
                    <a:pt x="83439" y="1156"/>
                    <a:pt x="83392" y="1156"/>
                  </a:cubicBezTo>
                  <a:cubicBezTo>
                    <a:pt x="83356" y="1156"/>
                    <a:pt x="83273" y="1239"/>
                    <a:pt x="83237" y="1239"/>
                  </a:cubicBezTo>
                  <a:cubicBezTo>
                    <a:pt x="83189" y="1227"/>
                    <a:pt x="83142" y="1168"/>
                    <a:pt x="83094" y="1156"/>
                  </a:cubicBezTo>
                  <a:cubicBezTo>
                    <a:pt x="83046" y="1132"/>
                    <a:pt x="82999" y="1096"/>
                    <a:pt x="82963" y="1061"/>
                  </a:cubicBezTo>
                  <a:lnTo>
                    <a:pt x="82820" y="977"/>
                  </a:lnTo>
                  <a:lnTo>
                    <a:pt x="82665" y="1061"/>
                  </a:lnTo>
                  <a:lnTo>
                    <a:pt x="82368" y="1215"/>
                  </a:lnTo>
                  <a:cubicBezTo>
                    <a:pt x="82356" y="1239"/>
                    <a:pt x="82213" y="1263"/>
                    <a:pt x="82213" y="12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2893800" y="2934425"/>
              <a:ext cx="41100" cy="17875"/>
            </a:xfrm>
            <a:custGeom>
              <a:avLst/>
              <a:gdLst/>
              <a:ahLst/>
              <a:cxnLst/>
              <a:rect l="l" t="t" r="r" b="b"/>
              <a:pathLst>
                <a:path w="1644" h="715" extrusionOk="0">
                  <a:moveTo>
                    <a:pt x="155" y="369"/>
                  </a:moveTo>
                  <a:lnTo>
                    <a:pt x="310" y="298"/>
                  </a:lnTo>
                  <a:cubicBezTo>
                    <a:pt x="322" y="286"/>
                    <a:pt x="441" y="215"/>
                    <a:pt x="465" y="215"/>
                  </a:cubicBezTo>
                  <a:cubicBezTo>
                    <a:pt x="513" y="226"/>
                    <a:pt x="548" y="298"/>
                    <a:pt x="596" y="298"/>
                  </a:cubicBezTo>
                  <a:cubicBezTo>
                    <a:pt x="655" y="298"/>
                    <a:pt x="703" y="226"/>
                    <a:pt x="751" y="226"/>
                  </a:cubicBezTo>
                  <a:cubicBezTo>
                    <a:pt x="786" y="226"/>
                    <a:pt x="870" y="310"/>
                    <a:pt x="894" y="310"/>
                  </a:cubicBezTo>
                  <a:cubicBezTo>
                    <a:pt x="905" y="310"/>
                    <a:pt x="1048" y="238"/>
                    <a:pt x="1048" y="238"/>
                  </a:cubicBezTo>
                  <a:cubicBezTo>
                    <a:pt x="1048" y="226"/>
                    <a:pt x="894" y="155"/>
                    <a:pt x="905" y="143"/>
                  </a:cubicBezTo>
                  <a:cubicBezTo>
                    <a:pt x="917" y="143"/>
                    <a:pt x="1036" y="72"/>
                    <a:pt x="1060" y="72"/>
                  </a:cubicBezTo>
                  <a:cubicBezTo>
                    <a:pt x="1096" y="72"/>
                    <a:pt x="1167" y="167"/>
                    <a:pt x="1203" y="155"/>
                  </a:cubicBezTo>
                  <a:cubicBezTo>
                    <a:pt x="1251" y="143"/>
                    <a:pt x="1310" y="96"/>
                    <a:pt x="1346" y="84"/>
                  </a:cubicBezTo>
                  <a:cubicBezTo>
                    <a:pt x="1370" y="72"/>
                    <a:pt x="1477" y="0"/>
                    <a:pt x="1501" y="0"/>
                  </a:cubicBezTo>
                  <a:cubicBezTo>
                    <a:pt x="1513" y="0"/>
                    <a:pt x="1644" y="84"/>
                    <a:pt x="1644" y="84"/>
                  </a:cubicBezTo>
                  <a:cubicBezTo>
                    <a:pt x="1644" y="107"/>
                    <a:pt x="1489" y="143"/>
                    <a:pt x="1489" y="167"/>
                  </a:cubicBezTo>
                  <a:cubicBezTo>
                    <a:pt x="1501" y="191"/>
                    <a:pt x="1608" y="215"/>
                    <a:pt x="1632" y="250"/>
                  </a:cubicBezTo>
                  <a:lnTo>
                    <a:pt x="1477" y="322"/>
                  </a:lnTo>
                  <a:lnTo>
                    <a:pt x="1167" y="477"/>
                  </a:lnTo>
                  <a:cubicBezTo>
                    <a:pt x="1144" y="500"/>
                    <a:pt x="1060" y="548"/>
                    <a:pt x="1013" y="560"/>
                  </a:cubicBezTo>
                  <a:cubicBezTo>
                    <a:pt x="1013" y="560"/>
                    <a:pt x="882" y="477"/>
                    <a:pt x="882" y="477"/>
                  </a:cubicBezTo>
                  <a:cubicBezTo>
                    <a:pt x="882" y="465"/>
                    <a:pt x="1036" y="405"/>
                    <a:pt x="1036" y="393"/>
                  </a:cubicBezTo>
                  <a:cubicBezTo>
                    <a:pt x="1025" y="381"/>
                    <a:pt x="917" y="310"/>
                    <a:pt x="894" y="310"/>
                  </a:cubicBezTo>
                  <a:cubicBezTo>
                    <a:pt x="858" y="310"/>
                    <a:pt x="786" y="393"/>
                    <a:pt x="739" y="393"/>
                  </a:cubicBezTo>
                  <a:cubicBezTo>
                    <a:pt x="703" y="381"/>
                    <a:pt x="632" y="298"/>
                    <a:pt x="596" y="298"/>
                  </a:cubicBezTo>
                  <a:cubicBezTo>
                    <a:pt x="548" y="310"/>
                    <a:pt x="501" y="369"/>
                    <a:pt x="453" y="381"/>
                  </a:cubicBezTo>
                  <a:lnTo>
                    <a:pt x="727" y="548"/>
                  </a:lnTo>
                  <a:cubicBezTo>
                    <a:pt x="739" y="560"/>
                    <a:pt x="870" y="619"/>
                    <a:pt x="870" y="631"/>
                  </a:cubicBezTo>
                  <a:cubicBezTo>
                    <a:pt x="858" y="643"/>
                    <a:pt x="727" y="715"/>
                    <a:pt x="715" y="715"/>
                  </a:cubicBezTo>
                  <a:cubicBezTo>
                    <a:pt x="667" y="715"/>
                    <a:pt x="620" y="631"/>
                    <a:pt x="572" y="631"/>
                  </a:cubicBezTo>
                  <a:lnTo>
                    <a:pt x="417" y="703"/>
                  </a:lnTo>
                  <a:cubicBezTo>
                    <a:pt x="417" y="679"/>
                    <a:pt x="274" y="643"/>
                    <a:pt x="286" y="619"/>
                  </a:cubicBezTo>
                  <a:cubicBezTo>
                    <a:pt x="286" y="607"/>
                    <a:pt x="441" y="548"/>
                    <a:pt x="429" y="536"/>
                  </a:cubicBezTo>
                  <a:cubicBezTo>
                    <a:pt x="429" y="536"/>
                    <a:pt x="310" y="453"/>
                    <a:pt x="298" y="453"/>
                  </a:cubicBezTo>
                  <a:cubicBezTo>
                    <a:pt x="286" y="453"/>
                    <a:pt x="143" y="536"/>
                    <a:pt x="143" y="536"/>
                  </a:cubicBezTo>
                  <a:cubicBezTo>
                    <a:pt x="120" y="524"/>
                    <a:pt x="1" y="465"/>
                    <a:pt x="1" y="453"/>
                  </a:cubicBezTo>
                  <a:cubicBezTo>
                    <a:pt x="1" y="417"/>
                    <a:pt x="143" y="393"/>
                    <a:pt x="155" y="3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3871600" y="2961500"/>
              <a:ext cx="18475" cy="12525"/>
            </a:xfrm>
            <a:custGeom>
              <a:avLst/>
              <a:gdLst/>
              <a:ahLst/>
              <a:cxnLst/>
              <a:rect l="l" t="t" r="r" b="b"/>
              <a:pathLst>
                <a:path w="739" h="501" extrusionOk="0">
                  <a:moveTo>
                    <a:pt x="132" y="489"/>
                  </a:moveTo>
                  <a:cubicBezTo>
                    <a:pt x="132" y="453"/>
                    <a:pt x="1" y="429"/>
                    <a:pt x="1" y="394"/>
                  </a:cubicBezTo>
                  <a:cubicBezTo>
                    <a:pt x="1" y="382"/>
                    <a:pt x="132" y="334"/>
                    <a:pt x="155" y="322"/>
                  </a:cubicBezTo>
                  <a:cubicBezTo>
                    <a:pt x="191" y="298"/>
                    <a:pt x="274" y="275"/>
                    <a:pt x="298" y="239"/>
                  </a:cubicBezTo>
                  <a:cubicBezTo>
                    <a:pt x="322" y="227"/>
                    <a:pt x="453" y="191"/>
                    <a:pt x="453" y="167"/>
                  </a:cubicBezTo>
                  <a:cubicBezTo>
                    <a:pt x="453" y="144"/>
                    <a:pt x="322" y="108"/>
                    <a:pt x="322" y="84"/>
                  </a:cubicBezTo>
                  <a:cubicBezTo>
                    <a:pt x="370" y="84"/>
                    <a:pt x="417" y="1"/>
                    <a:pt x="465" y="1"/>
                  </a:cubicBezTo>
                  <a:cubicBezTo>
                    <a:pt x="477" y="1"/>
                    <a:pt x="608" y="84"/>
                    <a:pt x="608" y="84"/>
                  </a:cubicBezTo>
                  <a:cubicBezTo>
                    <a:pt x="608" y="108"/>
                    <a:pt x="453" y="156"/>
                    <a:pt x="453" y="167"/>
                  </a:cubicBezTo>
                  <a:cubicBezTo>
                    <a:pt x="477" y="191"/>
                    <a:pt x="560" y="227"/>
                    <a:pt x="596" y="251"/>
                  </a:cubicBezTo>
                  <a:cubicBezTo>
                    <a:pt x="608" y="263"/>
                    <a:pt x="739" y="334"/>
                    <a:pt x="739" y="334"/>
                  </a:cubicBezTo>
                  <a:cubicBezTo>
                    <a:pt x="715" y="358"/>
                    <a:pt x="620" y="394"/>
                    <a:pt x="584" y="417"/>
                  </a:cubicBezTo>
                  <a:cubicBezTo>
                    <a:pt x="548" y="429"/>
                    <a:pt x="477" y="477"/>
                    <a:pt x="429" y="489"/>
                  </a:cubicBezTo>
                  <a:cubicBezTo>
                    <a:pt x="405" y="501"/>
                    <a:pt x="322" y="406"/>
                    <a:pt x="286" y="406"/>
                  </a:cubicBezTo>
                  <a:cubicBezTo>
                    <a:pt x="239" y="406"/>
                    <a:pt x="191" y="477"/>
                    <a:pt x="132" y="4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3265875" y="2943650"/>
              <a:ext cx="19375" cy="14000"/>
            </a:xfrm>
            <a:custGeom>
              <a:avLst/>
              <a:gdLst/>
              <a:ahLst/>
              <a:cxnLst/>
              <a:rect l="l" t="t" r="r" b="b"/>
              <a:pathLst>
                <a:path w="775" h="560" extrusionOk="0">
                  <a:moveTo>
                    <a:pt x="143" y="560"/>
                  </a:moveTo>
                  <a:cubicBezTo>
                    <a:pt x="131" y="536"/>
                    <a:pt x="0" y="500"/>
                    <a:pt x="0" y="477"/>
                  </a:cubicBezTo>
                  <a:cubicBezTo>
                    <a:pt x="0" y="453"/>
                    <a:pt x="167" y="417"/>
                    <a:pt x="155" y="393"/>
                  </a:cubicBezTo>
                  <a:cubicBezTo>
                    <a:pt x="155" y="369"/>
                    <a:pt x="12" y="334"/>
                    <a:pt x="12" y="310"/>
                  </a:cubicBezTo>
                  <a:cubicBezTo>
                    <a:pt x="24" y="298"/>
                    <a:pt x="143" y="250"/>
                    <a:pt x="167" y="238"/>
                  </a:cubicBezTo>
                  <a:cubicBezTo>
                    <a:pt x="191" y="227"/>
                    <a:pt x="322" y="167"/>
                    <a:pt x="322" y="155"/>
                  </a:cubicBezTo>
                  <a:cubicBezTo>
                    <a:pt x="322" y="143"/>
                    <a:pt x="179" y="72"/>
                    <a:pt x="191" y="72"/>
                  </a:cubicBezTo>
                  <a:cubicBezTo>
                    <a:pt x="203" y="60"/>
                    <a:pt x="310" y="0"/>
                    <a:pt x="334" y="0"/>
                  </a:cubicBezTo>
                  <a:cubicBezTo>
                    <a:pt x="381" y="0"/>
                    <a:pt x="441" y="84"/>
                    <a:pt x="477" y="84"/>
                  </a:cubicBezTo>
                  <a:cubicBezTo>
                    <a:pt x="536" y="72"/>
                    <a:pt x="572" y="12"/>
                    <a:pt x="631" y="0"/>
                  </a:cubicBezTo>
                  <a:cubicBezTo>
                    <a:pt x="643" y="36"/>
                    <a:pt x="774" y="60"/>
                    <a:pt x="774" y="84"/>
                  </a:cubicBezTo>
                  <a:cubicBezTo>
                    <a:pt x="774" y="96"/>
                    <a:pt x="620" y="167"/>
                    <a:pt x="620" y="167"/>
                  </a:cubicBezTo>
                  <a:cubicBezTo>
                    <a:pt x="608" y="167"/>
                    <a:pt x="477" y="84"/>
                    <a:pt x="477" y="84"/>
                  </a:cubicBezTo>
                  <a:cubicBezTo>
                    <a:pt x="453" y="96"/>
                    <a:pt x="322" y="143"/>
                    <a:pt x="322" y="155"/>
                  </a:cubicBezTo>
                  <a:cubicBezTo>
                    <a:pt x="322" y="179"/>
                    <a:pt x="477" y="215"/>
                    <a:pt x="465" y="238"/>
                  </a:cubicBezTo>
                  <a:cubicBezTo>
                    <a:pt x="453" y="274"/>
                    <a:pt x="322" y="286"/>
                    <a:pt x="310" y="322"/>
                  </a:cubicBezTo>
                  <a:cubicBezTo>
                    <a:pt x="310" y="346"/>
                    <a:pt x="453" y="381"/>
                    <a:pt x="453" y="405"/>
                  </a:cubicBezTo>
                  <a:cubicBezTo>
                    <a:pt x="441" y="429"/>
                    <a:pt x="310" y="453"/>
                    <a:pt x="298" y="4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6"/>
            <p:cNvSpPr/>
            <p:nvPr/>
          </p:nvSpPr>
          <p:spPr>
            <a:xfrm>
              <a:off x="3510250" y="2955850"/>
              <a:ext cx="18175" cy="12525"/>
            </a:xfrm>
            <a:custGeom>
              <a:avLst/>
              <a:gdLst/>
              <a:ahLst/>
              <a:cxnLst/>
              <a:rect l="l" t="t" r="r" b="b"/>
              <a:pathLst>
                <a:path w="727" h="501" extrusionOk="0">
                  <a:moveTo>
                    <a:pt x="0" y="322"/>
                  </a:moveTo>
                  <a:cubicBezTo>
                    <a:pt x="12" y="298"/>
                    <a:pt x="155" y="274"/>
                    <a:pt x="155" y="251"/>
                  </a:cubicBezTo>
                  <a:cubicBezTo>
                    <a:pt x="155" y="227"/>
                    <a:pt x="0" y="179"/>
                    <a:pt x="12" y="167"/>
                  </a:cubicBezTo>
                  <a:cubicBezTo>
                    <a:pt x="36" y="131"/>
                    <a:pt x="131" y="108"/>
                    <a:pt x="167" y="84"/>
                  </a:cubicBezTo>
                  <a:cubicBezTo>
                    <a:pt x="179" y="72"/>
                    <a:pt x="310" y="1"/>
                    <a:pt x="322" y="12"/>
                  </a:cubicBezTo>
                  <a:cubicBezTo>
                    <a:pt x="334" y="12"/>
                    <a:pt x="453" y="84"/>
                    <a:pt x="453" y="96"/>
                  </a:cubicBezTo>
                  <a:cubicBezTo>
                    <a:pt x="453" y="108"/>
                    <a:pt x="322" y="155"/>
                    <a:pt x="310" y="167"/>
                  </a:cubicBezTo>
                  <a:cubicBezTo>
                    <a:pt x="250" y="191"/>
                    <a:pt x="203" y="215"/>
                    <a:pt x="155" y="251"/>
                  </a:cubicBezTo>
                  <a:cubicBezTo>
                    <a:pt x="203" y="262"/>
                    <a:pt x="239" y="322"/>
                    <a:pt x="286" y="334"/>
                  </a:cubicBezTo>
                  <a:cubicBezTo>
                    <a:pt x="334" y="346"/>
                    <a:pt x="381" y="417"/>
                    <a:pt x="429" y="417"/>
                  </a:cubicBezTo>
                  <a:cubicBezTo>
                    <a:pt x="453" y="417"/>
                    <a:pt x="572" y="334"/>
                    <a:pt x="584" y="334"/>
                  </a:cubicBezTo>
                  <a:cubicBezTo>
                    <a:pt x="596" y="346"/>
                    <a:pt x="727" y="417"/>
                    <a:pt x="727" y="429"/>
                  </a:cubicBezTo>
                  <a:cubicBezTo>
                    <a:pt x="715" y="453"/>
                    <a:pt x="584" y="477"/>
                    <a:pt x="572" y="501"/>
                  </a:cubicBezTo>
                  <a:cubicBezTo>
                    <a:pt x="524" y="489"/>
                    <a:pt x="477" y="417"/>
                    <a:pt x="429" y="417"/>
                  </a:cubicBezTo>
                  <a:cubicBezTo>
                    <a:pt x="393" y="417"/>
                    <a:pt x="298" y="501"/>
                    <a:pt x="274" y="489"/>
                  </a:cubicBezTo>
                  <a:cubicBezTo>
                    <a:pt x="227" y="477"/>
                    <a:pt x="167" y="429"/>
                    <a:pt x="143" y="4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6"/>
            <p:cNvSpPr/>
            <p:nvPr/>
          </p:nvSpPr>
          <p:spPr>
            <a:xfrm>
              <a:off x="3479600" y="2934725"/>
              <a:ext cx="18175" cy="6575"/>
            </a:xfrm>
            <a:custGeom>
              <a:avLst/>
              <a:gdLst/>
              <a:ahLst/>
              <a:cxnLst/>
              <a:rect l="l" t="t" r="r" b="b"/>
              <a:pathLst>
                <a:path w="727" h="263" extrusionOk="0">
                  <a:moveTo>
                    <a:pt x="298" y="95"/>
                  </a:moveTo>
                  <a:cubicBezTo>
                    <a:pt x="262" y="84"/>
                    <a:pt x="179" y="167"/>
                    <a:pt x="143" y="167"/>
                  </a:cubicBezTo>
                  <a:cubicBezTo>
                    <a:pt x="131" y="167"/>
                    <a:pt x="0" y="84"/>
                    <a:pt x="0" y="84"/>
                  </a:cubicBezTo>
                  <a:cubicBezTo>
                    <a:pt x="0" y="72"/>
                    <a:pt x="131" y="12"/>
                    <a:pt x="155" y="12"/>
                  </a:cubicBezTo>
                  <a:cubicBezTo>
                    <a:pt x="179" y="0"/>
                    <a:pt x="262" y="95"/>
                    <a:pt x="298" y="95"/>
                  </a:cubicBezTo>
                  <a:cubicBezTo>
                    <a:pt x="333" y="95"/>
                    <a:pt x="417" y="12"/>
                    <a:pt x="453" y="12"/>
                  </a:cubicBezTo>
                  <a:cubicBezTo>
                    <a:pt x="488" y="24"/>
                    <a:pt x="560" y="84"/>
                    <a:pt x="583" y="95"/>
                  </a:cubicBezTo>
                  <a:cubicBezTo>
                    <a:pt x="607" y="107"/>
                    <a:pt x="726" y="167"/>
                    <a:pt x="726" y="179"/>
                  </a:cubicBezTo>
                  <a:cubicBezTo>
                    <a:pt x="726" y="191"/>
                    <a:pt x="583" y="262"/>
                    <a:pt x="572" y="262"/>
                  </a:cubicBezTo>
                  <a:cubicBezTo>
                    <a:pt x="536" y="262"/>
                    <a:pt x="464" y="191"/>
                    <a:pt x="429" y="179"/>
                  </a:cubicBezTo>
                  <a:cubicBezTo>
                    <a:pt x="381" y="155"/>
                    <a:pt x="345" y="107"/>
                    <a:pt x="298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6"/>
            <p:cNvSpPr/>
            <p:nvPr/>
          </p:nvSpPr>
          <p:spPr>
            <a:xfrm>
              <a:off x="3639125" y="2945125"/>
              <a:ext cx="18475" cy="10150"/>
            </a:xfrm>
            <a:custGeom>
              <a:avLst/>
              <a:gdLst/>
              <a:ahLst/>
              <a:cxnLst/>
              <a:rect l="l" t="t" r="r" b="b"/>
              <a:pathLst>
                <a:path w="739" h="406" extrusionOk="0">
                  <a:moveTo>
                    <a:pt x="310" y="168"/>
                  </a:moveTo>
                  <a:cubicBezTo>
                    <a:pt x="358" y="179"/>
                    <a:pt x="394" y="251"/>
                    <a:pt x="441" y="251"/>
                  </a:cubicBezTo>
                  <a:cubicBezTo>
                    <a:pt x="465" y="251"/>
                    <a:pt x="584" y="168"/>
                    <a:pt x="596" y="179"/>
                  </a:cubicBezTo>
                  <a:cubicBezTo>
                    <a:pt x="620" y="179"/>
                    <a:pt x="739" y="251"/>
                    <a:pt x="739" y="263"/>
                  </a:cubicBezTo>
                  <a:cubicBezTo>
                    <a:pt x="739" y="287"/>
                    <a:pt x="596" y="310"/>
                    <a:pt x="584" y="334"/>
                  </a:cubicBezTo>
                  <a:cubicBezTo>
                    <a:pt x="537" y="322"/>
                    <a:pt x="501" y="263"/>
                    <a:pt x="441" y="251"/>
                  </a:cubicBezTo>
                  <a:cubicBezTo>
                    <a:pt x="418" y="251"/>
                    <a:pt x="310" y="322"/>
                    <a:pt x="287" y="334"/>
                  </a:cubicBezTo>
                  <a:lnTo>
                    <a:pt x="144" y="406"/>
                  </a:lnTo>
                  <a:cubicBezTo>
                    <a:pt x="132" y="382"/>
                    <a:pt x="1" y="346"/>
                    <a:pt x="1" y="322"/>
                  </a:cubicBezTo>
                  <a:cubicBezTo>
                    <a:pt x="1" y="299"/>
                    <a:pt x="144" y="275"/>
                    <a:pt x="156" y="251"/>
                  </a:cubicBezTo>
                  <a:cubicBezTo>
                    <a:pt x="168" y="215"/>
                    <a:pt x="298" y="191"/>
                    <a:pt x="310" y="168"/>
                  </a:cubicBezTo>
                  <a:cubicBezTo>
                    <a:pt x="310" y="144"/>
                    <a:pt x="179" y="108"/>
                    <a:pt x="168" y="84"/>
                  </a:cubicBezTo>
                  <a:cubicBezTo>
                    <a:pt x="215" y="84"/>
                    <a:pt x="275" y="1"/>
                    <a:pt x="322" y="1"/>
                  </a:cubicBezTo>
                  <a:cubicBezTo>
                    <a:pt x="334" y="1"/>
                    <a:pt x="465" y="84"/>
                    <a:pt x="453" y="96"/>
                  </a:cubicBezTo>
                  <a:cubicBezTo>
                    <a:pt x="453" y="120"/>
                    <a:pt x="322" y="144"/>
                    <a:pt x="310" y="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6"/>
            <p:cNvSpPr/>
            <p:nvPr/>
          </p:nvSpPr>
          <p:spPr>
            <a:xfrm>
              <a:off x="3781425" y="2944825"/>
              <a:ext cx="8350" cy="12250"/>
            </a:xfrm>
            <a:custGeom>
              <a:avLst/>
              <a:gdLst/>
              <a:ahLst/>
              <a:cxnLst/>
              <a:rect l="l" t="t" r="r" b="b"/>
              <a:pathLst>
                <a:path w="334" h="490" extrusionOk="0">
                  <a:moveTo>
                    <a:pt x="143" y="489"/>
                  </a:moveTo>
                  <a:cubicBezTo>
                    <a:pt x="131" y="465"/>
                    <a:pt x="0" y="430"/>
                    <a:pt x="0" y="406"/>
                  </a:cubicBezTo>
                  <a:cubicBezTo>
                    <a:pt x="12" y="382"/>
                    <a:pt x="167" y="346"/>
                    <a:pt x="155" y="322"/>
                  </a:cubicBezTo>
                  <a:cubicBezTo>
                    <a:pt x="155" y="299"/>
                    <a:pt x="12" y="263"/>
                    <a:pt x="24" y="239"/>
                  </a:cubicBezTo>
                  <a:cubicBezTo>
                    <a:pt x="24" y="215"/>
                    <a:pt x="167" y="191"/>
                    <a:pt x="167" y="168"/>
                  </a:cubicBezTo>
                  <a:cubicBezTo>
                    <a:pt x="179" y="144"/>
                    <a:pt x="24" y="96"/>
                    <a:pt x="36" y="84"/>
                  </a:cubicBezTo>
                  <a:cubicBezTo>
                    <a:pt x="48" y="49"/>
                    <a:pt x="167" y="37"/>
                    <a:pt x="191" y="1"/>
                  </a:cubicBezTo>
                  <a:cubicBezTo>
                    <a:pt x="191" y="25"/>
                    <a:pt x="333" y="61"/>
                    <a:pt x="321" y="84"/>
                  </a:cubicBezTo>
                  <a:cubicBezTo>
                    <a:pt x="321" y="108"/>
                    <a:pt x="167" y="144"/>
                    <a:pt x="167" y="168"/>
                  </a:cubicBezTo>
                  <a:cubicBezTo>
                    <a:pt x="179" y="191"/>
                    <a:pt x="310" y="227"/>
                    <a:pt x="310" y="251"/>
                  </a:cubicBezTo>
                  <a:cubicBezTo>
                    <a:pt x="310" y="275"/>
                    <a:pt x="167" y="299"/>
                    <a:pt x="155" y="322"/>
                  </a:cubicBezTo>
                  <a:cubicBezTo>
                    <a:pt x="155" y="346"/>
                    <a:pt x="310" y="394"/>
                    <a:pt x="298" y="406"/>
                  </a:cubicBezTo>
                  <a:cubicBezTo>
                    <a:pt x="286" y="442"/>
                    <a:pt x="167" y="453"/>
                    <a:pt x="143" y="4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6"/>
            <p:cNvSpPr/>
            <p:nvPr/>
          </p:nvSpPr>
          <p:spPr>
            <a:xfrm>
              <a:off x="3818925" y="2940075"/>
              <a:ext cx="18475" cy="10150"/>
            </a:xfrm>
            <a:custGeom>
              <a:avLst/>
              <a:gdLst/>
              <a:ahLst/>
              <a:cxnLst/>
              <a:rect l="l" t="t" r="r" b="b"/>
              <a:pathLst>
                <a:path w="739" h="406" extrusionOk="0">
                  <a:moveTo>
                    <a:pt x="572" y="322"/>
                  </a:moveTo>
                  <a:cubicBezTo>
                    <a:pt x="524" y="322"/>
                    <a:pt x="476" y="405"/>
                    <a:pt x="429" y="405"/>
                  </a:cubicBezTo>
                  <a:cubicBezTo>
                    <a:pt x="417" y="405"/>
                    <a:pt x="286" y="322"/>
                    <a:pt x="286" y="322"/>
                  </a:cubicBezTo>
                  <a:cubicBezTo>
                    <a:pt x="286" y="310"/>
                    <a:pt x="441" y="239"/>
                    <a:pt x="441" y="239"/>
                  </a:cubicBezTo>
                  <a:cubicBezTo>
                    <a:pt x="417" y="227"/>
                    <a:pt x="322" y="155"/>
                    <a:pt x="298" y="155"/>
                  </a:cubicBezTo>
                  <a:cubicBezTo>
                    <a:pt x="298" y="155"/>
                    <a:pt x="250" y="179"/>
                    <a:pt x="215" y="191"/>
                  </a:cubicBezTo>
                  <a:cubicBezTo>
                    <a:pt x="179" y="215"/>
                    <a:pt x="143" y="227"/>
                    <a:pt x="143" y="227"/>
                  </a:cubicBezTo>
                  <a:cubicBezTo>
                    <a:pt x="131" y="215"/>
                    <a:pt x="0" y="167"/>
                    <a:pt x="12" y="143"/>
                  </a:cubicBezTo>
                  <a:cubicBezTo>
                    <a:pt x="12" y="120"/>
                    <a:pt x="143" y="96"/>
                    <a:pt x="155" y="72"/>
                  </a:cubicBezTo>
                  <a:cubicBezTo>
                    <a:pt x="215" y="84"/>
                    <a:pt x="250" y="155"/>
                    <a:pt x="298" y="155"/>
                  </a:cubicBezTo>
                  <a:cubicBezTo>
                    <a:pt x="322" y="155"/>
                    <a:pt x="429" y="84"/>
                    <a:pt x="453" y="72"/>
                  </a:cubicBezTo>
                  <a:cubicBezTo>
                    <a:pt x="476" y="60"/>
                    <a:pt x="572" y="0"/>
                    <a:pt x="607" y="0"/>
                  </a:cubicBezTo>
                  <a:cubicBezTo>
                    <a:pt x="643" y="0"/>
                    <a:pt x="703" y="84"/>
                    <a:pt x="738" y="84"/>
                  </a:cubicBezTo>
                  <a:cubicBezTo>
                    <a:pt x="691" y="108"/>
                    <a:pt x="643" y="131"/>
                    <a:pt x="596" y="167"/>
                  </a:cubicBezTo>
                  <a:cubicBezTo>
                    <a:pt x="572" y="179"/>
                    <a:pt x="441" y="227"/>
                    <a:pt x="441" y="239"/>
                  </a:cubicBezTo>
                  <a:cubicBezTo>
                    <a:pt x="441" y="262"/>
                    <a:pt x="572" y="298"/>
                    <a:pt x="572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6"/>
            <p:cNvSpPr/>
            <p:nvPr/>
          </p:nvSpPr>
          <p:spPr>
            <a:xfrm>
              <a:off x="3898400" y="2948100"/>
              <a:ext cx="44375" cy="11950"/>
            </a:xfrm>
            <a:custGeom>
              <a:avLst/>
              <a:gdLst/>
              <a:ahLst/>
              <a:cxnLst/>
              <a:rect l="l" t="t" r="r" b="b"/>
              <a:pathLst>
                <a:path w="1775" h="478" extrusionOk="0">
                  <a:moveTo>
                    <a:pt x="441" y="322"/>
                  </a:moveTo>
                  <a:cubicBezTo>
                    <a:pt x="453" y="299"/>
                    <a:pt x="595" y="275"/>
                    <a:pt x="595" y="251"/>
                  </a:cubicBezTo>
                  <a:cubicBezTo>
                    <a:pt x="595" y="239"/>
                    <a:pt x="476" y="180"/>
                    <a:pt x="453" y="168"/>
                  </a:cubicBezTo>
                  <a:cubicBezTo>
                    <a:pt x="441" y="156"/>
                    <a:pt x="310" y="84"/>
                    <a:pt x="310" y="84"/>
                  </a:cubicBezTo>
                  <a:cubicBezTo>
                    <a:pt x="322" y="72"/>
                    <a:pt x="453" y="1"/>
                    <a:pt x="465" y="1"/>
                  </a:cubicBezTo>
                  <a:cubicBezTo>
                    <a:pt x="512" y="1"/>
                    <a:pt x="572" y="96"/>
                    <a:pt x="607" y="84"/>
                  </a:cubicBezTo>
                  <a:cubicBezTo>
                    <a:pt x="655" y="84"/>
                    <a:pt x="703" y="13"/>
                    <a:pt x="762" y="13"/>
                  </a:cubicBezTo>
                  <a:cubicBezTo>
                    <a:pt x="810" y="13"/>
                    <a:pt x="857" y="96"/>
                    <a:pt x="905" y="96"/>
                  </a:cubicBezTo>
                  <a:cubicBezTo>
                    <a:pt x="953" y="96"/>
                    <a:pt x="1000" y="13"/>
                    <a:pt x="1048" y="13"/>
                  </a:cubicBezTo>
                  <a:cubicBezTo>
                    <a:pt x="1096" y="13"/>
                    <a:pt x="1143" y="96"/>
                    <a:pt x="1191" y="108"/>
                  </a:cubicBezTo>
                  <a:cubicBezTo>
                    <a:pt x="1238" y="108"/>
                    <a:pt x="1298" y="25"/>
                    <a:pt x="1346" y="25"/>
                  </a:cubicBezTo>
                  <a:cubicBezTo>
                    <a:pt x="1393" y="25"/>
                    <a:pt x="1429" y="108"/>
                    <a:pt x="1488" y="108"/>
                  </a:cubicBezTo>
                  <a:cubicBezTo>
                    <a:pt x="1512" y="108"/>
                    <a:pt x="1608" y="25"/>
                    <a:pt x="1631" y="37"/>
                  </a:cubicBezTo>
                  <a:cubicBezTo>
                    <a:pt x="1655" y="37"/>
                    <a:pt x="1774" y="108"/>
                    <a:pt x="1774" y="120"/>
                  </a:cubicBezTo>
                  <a:cubicBezTo>
                    <a:pt x="1774" y="144"/>
                    <a:pt x="1631" y="168"/>
                    <a:pt x="1619" y="191"/>
                  </a:cubicBezTo>
                  <a:lnTo>
                    <a:pt x="1322" y="346"/>
                  </a:lnTo>
                  <a:cubicBezTo>
                    <a:pt x="1310" y="322"/>
                    <a:pt x="1179" y="287"/>
                    <a:pt x="1179" y="263"/>
                  </a:cubicBezTo>
                  <a:cubicBezTo>
                    <a:pt x="1179" y="251"/>
                    <a:pt x="1334" y="191"/>
                    <a:pt x="1334" y="191"/>
                  </a:cubicBezTo>
                  <a:cubicBezTo>
                    <a:pt x="1322" y="180"/>
                    <a:pt x="1215" y="108"/>
                    <a:pt x="1191" y="108"/>
                  </a:cubicBezTo>
                  <a:cubicBezTo>
                    <a:pt x="1155" y="96"/>
                    <a:pt x="1084" y="180"/>
                    <a:pt x="1036" y="180"/>
                  </a:cubicBezTo>
                  <a:cubicBezTo>
                    <a:pt x="1012" y="180"/>
                    <a:pt x="917" y="84"/>
                    <a:pt x="893" y="96"/>
                  </a:cubicBezTo>
                  <a:cubicBezTo>
                    <a:pt x="846" y="108"/>
                    <a:pt x="786" y="156"/>
                    <a:pt x="750" y="168"/>
                  </a:cubicBezTo>
                  <a:cubicBezTo>
                    <a:pt x="726" y="180"/>
                    <a:pt x="595" y="239"/>
                    <a:pt x="595" y="251"/>
                  </a:cubicBezTo>
                  <a:cubicBezTo>
                    <a:pt x="595" y="275"/>
                    <a:pt x="738" y="311"/>
                    <a:pt x="726" y="334"/>
                  </a:cubicBezTo>
                  <a:cubicBezTo>
                    <a:pt x="726" y="358"/>
                    <a:pt x="595" y="382"/>
                    <a:pt x="584" y="406"/>
                  </a:cubicBezTo>
                  <a:lnTo>
                    <a:pt x="441" y="322"/>
                  </a:lnTo>
                  <a:cubicBezTo>
                    <a:pt x="381" y="334"/>
                    <a:pt x="345" y="394"/>
                    <a:pt x="286" y="406"/>
                  </a:cubicBezTo>
                  <a:cubicBezTo>
                    <a:pt x="238" y="406"/>
                    <a:pt x="179" y="477"/>
                    <a:pt x="131" y="477"/>
                  </a:cubicBezTo>
                  <a:cubicBezTo>
                    <a:pt x="131" y="477"/>
                    <a:pt x="0" y="394"/>
                    <a:pt x="0" y="394"/>
                  </a:cubicBezTo>
                  <a:cubicBezTo>
                    <a:pt x="0" y="382"/>
                    <a:pt x="131" y="322"/>
                    <a:pt x="143" y="322"/>
                  </a:cubicBezTo>
                  <a:cubicBezTo>
                    <a:pt x="179" y="311"/>
                    <a:pt x="274" y="239"/>
                    <a:pt x="298" y="239"/>
                  </a:cubicBezTo>
                  <a:cubicBezTo>
                    <a:pt x="345" y="239"/>
                    <a:pt x="393" y="322"/>
                    <a:pt x="441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6"/>
            <p:cNvSpPr/>
            <p:nvPr/>
          </p:nvSpPr>
          <p:spPr>
            <a:xfrm>
              <a:off x="4179675" y="2951375"/>
              <a:ext cx="14600" cy="12250"/>
            </a:xfrm>
            <a:custGeom>
              <a:avLst/>
              <a:gdLst/>
              <a:ahLst/>
              <a:cxnLst/>
              <a:rect l="l" t="t" r="r" b="b"/>
              <a:pathLst>
                <a:path w="584" h="490" extrusionOk="0">
                  <a:moveTo>
                    <a:pt x="274" y="489"/>
                  </a:moveTo>
                  <a:lnTo>
                    <a:pt x="143" y="406"/>
                  </a:lnTo>
                  <a:cubicBezTo>
                    <a:pt x="120" y="394"/>
                    <a:pt x="1" y="334"/>
                    <a:pt x="1" y="322"/>
                  </a:cubicBezTo>
                  <a:cubicBezTo>
                    <a:pt x="12" y="287"/>
                    <a:pt x="143" y="275"/>
                    <a:pt x="155" y="239"/>
                  </a:cubicBezTo>
                  <a:cubicBezTo>
                    <a:pt x="167" y="215"/>
                    <a:pt x="310" y="191"/>
                    <a:pt x="310" y="168"/>
                  </a:cubicBezTo>
                  <a:cubicBezTo>
                    <a:pt x="310" y="156"/>
                    <a:pt x="155" y="84"/>
                    <a:pt x="167" y="84"/>
                  </a:cubicBezTo>
                  <a:cubicBezTo>
                    <a:pt x="203" y="49"/>
                    <a:pt x="286" y="37"/>
                    <a:pt x="322" y="1"/>
                  </a:cubicBezTo>
                  <a:cubicBezTo>
                    <a:pt x="334" y="25"/>
                    <a:pt x="465" y="60"/>
                    <a:pt x="465" y="84"/>
                  </a:cubicBezTo>
                  <a:cubicBezTo>
                    <a:pt x="453" y="108"/>
                    <a:pt x="298" y="144"/>
                    <a:pt x="310" y="168"/>
                  </a:cubicBezTo>
                  <a:cubicBezTo>
                    <a:pt x="322" y="191"/>
                    <a:pt x="417" y="227"/>
                    <a:pt x="441" y="251"/>
                  </a:cubicBezTo>
                  <a:cubicBezTo>
                    <a:pt x="465" y="263"/>
                    <a:pt x="584" y="322"/>
                    <a:pt x="584" y="334"/>
                  </a:cubicBezTo>
                  <a:cubicBezTo>
                    <a:pt x="584" y="346"/>
                    <a:pt x="453" y="406"/>
                    <a:pt x="429" y="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6"/>
            <p:cNvSpPr/>
            <p:nvPr/>
          </p:nvSpPr>
          <p:spPr>
            <a:xfrm>
              <a:off x="4238625" y="2949000"/>
              <a:ext cx="29475" cy="6575"/>
            </a:xfrm>
            <a:custGeom>
              <a:avLst/>
              <a:gdLst/>
              <a:ahLst/>
              <a:cxnLst/>
              <a:rect l="l" t="t" r="r" b="b"/>
              <a:pathLst>
                <a:path w="1179" h="263" extrusionOk="0">
                  <a:moveTo>
                    <a:pt x="155" y="72"/>
                  </a:moveTo>
                  <a:cubicBezTo>
                    <a:pt x="202" y="72"/>
                    <a:pt x="262" y="1"/>
                    <a:pt x="310" y="1"/>
                  </a:cubicBezTo>
                  <a:cubicBezTo>
                    <a:pt x="357" y="1"/>
                    <a:pt x="405" y="72"/>
                    <a:pt x="452" y="84"/>
                  </a:cubicBezTo>
                  <a:cubicBezTo>
                    <a:pt x="500" y="96"/>
                    <a:pt x="536" y="167"/>
                    <a:pt x="595" y="167"/>
                  </a:cubicBezTo>
                  <a:cubicBezTo>
                    <a:pt x="643" y="167"/>
                    <a:pt x="691" y="84"/>
                    <a:pt x="738" y="96"/>
                  </a:cubicBezTo>
                  <a:cubicBezTo>
                    <a:pt x="786" y="96"/>
                    <a:pt x="833" y="179"/>
                    <a:pt x="881" y="179"/>
                  </a:cubicBezTo>
                  <a:cubicBezTo>
                    <a:pt x="929" y="179"/>
                    <a:pt x="988" y="96"/>
                    <a:pt x="1036" y="96"/>
                  </a:cubicBezTo>
                  <a:cubicBezTo>
                    <a:pt x="1083" y="108"/>
                    <a:pt x="1119" y="167"/>
                    <a:pt x="1179" y="179"/>
                  </a:cubicBezTo>
                  <a:cubicBezTo>
                    <a:pt x="1119" y="191"/>
                    <a:pt x="1072" y="263"/>
                    <a:pt x="1024" y="263"/>
                  </a:cubicBezTo>
                  <a:cubicBezTo>
                    <a:pt x="976" y="263"/>
                    <a:pt x="929" y="179"/>
                    <a:pt x="881" y="179"/>
                  </a:cubicBezTo>
                  <a:cubicBezTo>
                    <a:pt x="833" y="179"/>
                    <a:pt x="774" y="251"/>
                    <a:pt x="726" y="251"/>
                  </a:cubicBezTo>
                  <a:cubicBezTo>
                    <a:pt x="679" y="251"/>
                    <a:pt x="643" y="167"/>
                    <a:pt x="595" y="167"/>
                  </a:cubicBezTo>
                  <a:cubicBezTo>
                    <a:pt x="536" y="167"/>
                    <a:pt x="488" y="251"/>
                    <a:pt x="441" y="239"/>
                  </a:cubicBezTo>
                  <a:cubicBezTo>
                    <a:pt x="393" y="239"/>
                    <a:pt x="333" y="155"/>
                    <a:pt x="298" y="155"/>
                  </a:cubicBezTo>
                  <a:cubicBezTo>
                    <a:pt x="274" y="167"/>
                    <a:pt x="167" y="239"/>
                    <a:pt x="143" y="239"/>
                  </a:cubicBezTo>
                  <a:cubicBezTo>
                    <a:pt x="131" y="227"/>
                    <a:pt x="0" y="155"/>
                    <a:pt x="12" y="155"/>
                  </a:cubicBezTo>
                  <a:cubicBezTo>
                    <a:pt x="12" y="120"/>
                    <a:pt x="143" y="96"/>
                    <a:pt x="155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6"/>
            <p:cNvSpPr/>
            <p:nvPr/>
          </p:nvSpPr>
          <p:spPr>
            <a:xfrm>
              <a:off x="4263925" y="2951675"/>
              <a:ext cx="25900" cy="10450"/>
            </a:xfrm>
            <a:custGeom>
              <a:avLst/>
              <a:gdLst/>
              <a:ahLst/>
              <a:cxnLst/>
              <a:rect l="l" t="t" r="r" b="b"/>
              <a:pathLst>
                <a:path w="1036" h="418" extrusionOk="0">
                  <a:moveTo>
                    <a:pt x="0" y="310"/>
                  </a:moveTo>
                  <a:cubicBezTo>
                    <a:pt x="48" y="287"/>
                    <a:pt x="95" y="263"/>
                    <a:pt x="143" y="239"/>
                  </a:cubicBezTo>
                  <a:cubicBezTo>
                    <a:pt x="191" y="215"/>
                    <a:pt x="250" y="191"/>
                    <a:pt x="298" y="156"/>
                  </a:cubicBezTo>
                  <a:lnTo>
                    <a:pt x="452" y="84"/>
                  </a:lnTo>
                  <a:cubicBezTo>
                    <a:pt x="488" y="60"/>
                    <a:pt x="560" y="13"/>
                    <a:pt x="607" y="1"/>
                  </a:cubicBezTo>
                  <a:cubicBezTo>
                    <a:pt x="631" y="1"/>
                    <a:pt x="714" y="84"/>
                    <a:pt x="750" y="96"/>
                  </a:cubicBezTo>
                  <a:cubicBezTo>
                    <a:pt x="774" y="96"/>
                    <a:pt x="881" y="13"/>
                    <a:pt x="893" y="13"/>
                  </a:cubicBezTo>
                  <a:cubicBezTo>
                    <a:pt x="917" y="25"/>
                    <a:pt x="1036" y="84"/>
                    <a:pt x="1036" y="96"/>
                  </a:cubicBezTo>
                  <a:cubicBezTo>
                    <a:pt x="1036" y="120"/>
                    <a:pt x="881" y="156"/>
                    <a:pt x="881" y="179"/>
                  </a:cubicBezTo>
                  <a:cubicBezTo>
                    <a:pt x="893" y="191"/>
                    <a:pt x="1036" y="251"/>
                    <a:pt x="1024" y="263"/>
                  </a:cubicBezTo>
                  <a:cubicBezTo>
                    <a:pt x="1000" y="287"/>
                    <a:pt x="905" y="322"/>
                    <a:pt x="869" y="334"/>
                  </a:cubicBezTo>
                  <a:lnTo>
                    <a:pt x="714" y="418"/>
                  </a:lnTo>
                  <a:cubicBezTo>
                    <a:pt x="714" y="382"/>
                    <a:pt x="572" y="358"/>
                    <a:pt x="583" y="334"/>
                  </a:cubicBezTo>
                  <a:cubicBezTo>
                    <a:pt x="583" y="310"/>
                    <a:pt x="714" y="263"/>
                    <a:pt x="726" y="251"/>
                  </a:cubicBezTo>
                  <a:cubicBezTo>
                    <a:pt x="762" y="239"/>
                    <a:pt x="869" y="191"/>
                    <a:pt x="881" y="179"/>
                  </a:cubicBezTo>
                  <a:cubicBezTo>
                    <a:pt x="893" y="156"/>
                    <a:pt x="750" y="108"/>
                    <a:pt x="750" y="96"/>
                  </a:cubicBezTo>
                  <a:lnTo>
                    <a:pt x="441" y="239"/>
                  </a:lnTo>
                  <a:cubicBezTo>
                    <a:pt x="393" y="275"/>
                    <a:pt x="333" y="298"/>
                    <a:pt x="286" y="322"/>
                  </a:cubicBezTo>
                  <a:cubicBezTo>
                    <a:pt x="262" y="334"/>
                    <a:pt x="167" y="394"/>
                    <a:pt x="131" y="394"/>
                  </a:cubicBezTo>
                  <a:cubicBezTo>
                    <a:pt x="95" y="406"/>
                    <a:pt x="36" y="322"/>
                    <a:pt x="0" y="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6"/>
            <p:cNvSpPr/>
            <p:nvPr/>
          </p:nvSpPr>
          <p:spPr>
            <a:xfrm>
              <a:off x="4300525" y="2954650"/>
              <a:ext cx="18175" cy="6275"/>
            </a:xfrm>
            <a:custGeom>
              <a:avLst/>
              <a:gdLst/>
              <a:ahLst/>
              <a:cxnLst/>
              <a:rect l="l" t="t" r="r" b="b"/>
              <a:pathLst>
                <a:path w="727" h="251" extrusionOk="0">
                  <a:moveTo>
                    <a:pt x="429" y="168"/>
                  </a:moveTo>
                  <a:cubicBezTo>
                    <a:pt x="405" y="156"/>
                    <a:pt x="310" y="251"/>
                    <a:pt x="286" y="239"/>
                  </a:cubicBezTo>
                  <a:cubicBezTo>
                    <a:pt x="239" y="227"/>
                    <a:pt x="179" y="179"/>
                    <a:pt x="143" y="156"/>
                  </a:cubicBezTo>
                  <a:cubicBezTo>
                    <a:pt x="120" y="144"/>
                    <a:pt x="1" y="84"/>
                    <a:pt x="1" y="72"/>
                  </a:cubicBezTo>
                  <a:cubicBezTo>
                    <a:pt x="1" y="72"/>
                    <a:pt x="143" y="1"/>
                    <a:pt x="155" y="1"/>
                  </a:cubicBezTo>
                  <a:cubicBezTo>
                    <a:pt x="203" y="1"/>
                    <a:pt x="251" y="72"/>
                    <a:pt x="298" y="84"/>
                  </a:cubicBezTo>
                  <a:cubicBezTo>
                    <a:pt x="346" y="84"/>
                    <a:pt x="382" y="168"/>
                    <a:pt x="429" y="168"/>
                  </a:cubicBezTo>
                  <a:cubicBezTo>
                    <a:pt x="477" y="168"/>
                    <a:pt x="548" y="84"/>
                    <a:pt x="584" y="84"/>
                  </a:cubicBezTo>
                  <a:cubicBezTo>
                    <a:pt x="596" y="84"/>
                    <a:pt x="727" y="168"/>
                    <a:pt x="727" y="168"/>
                  </a:cubicBezTo>
                  <a:cubicBezTo>
                    <a:pt x="727" y="179"/>
                    <a:pt x="584" y="251"/>
                    <a:pt x="572" y="251"/>
                  </a:cubicBezTo>
                  <a:cubicBezTo>
                    <a:pt x="524" y="251"/>
                    <a:pt x="477" y="168"/>
                    <a:pt x="429" y="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6"/>
            <p:cNvSpPr/>
            <p:nvPr/>
          </p:nvSpPr>
          <p:spPr>
            <a:xfrm>
              <a:off x="4337425" y="2949600"/>
              <a:ext cx="18500" cy="14300"/>
            </a:xfrm>
            <a:custGeom>
              <a:avLst/>
              <a:gdLst/>
              <a:ahLst/>
              <a:cxnLst/>
              <a:rect l="l" t="t" r="r" b="b"/>
              <a:pathLst>
                <a:path w="740" h="572" extrusionOk="0">
                  <a:moveTo>
                    <a:pt x="144" y="239"/>
                  </a:moveTo>
                  <a:cubicBezTo>
                    <a:pt x="132" y="203"/>
                    <a:pt x="1" y="179"/>
                    <a:pt x="1" y="155"/>
                  </a:cubicBezTo>
                  <a:cubicBezTo>
                    <a:pt x="1" y="143"/>
                    <a:pt x="144" y="72"/>
                    <a:pt x="156" y="72"/>
                  </a:cubicBezTo>
                  <a:cubicBezTo>
                    <a:pt x="179" y="72"/>
                    <a:pt x="275" y="167"/>
                    <a:pt x="287" y="155"/>
                  </a:cubicBezTo>
                  <a:cubicBezTo>
                    <a:pt x="346" y="143"/>
                    <a:pt x="406" y="108"/>
                    <a:pt x="441" y="84"/>
                  </a:cubicBezTo>
                  <a:lnTo>
                    <a:pt x="596" y="0"/>
                  </a:lnTo>
                  <a:cubicBezTo>
                    <a:pt x="608" y="36"/>
                    <a:pt x="739" y="60"/>
                    <a:pt x="739" y="84"/>
                  </a:cubicBezTo>
                  <a:cubicBezTo>
                    <a:pt x="739" y="120"/>
                    <a:pt x="596" y="143"/>
                    <a:pt x="584" y="167"/>
                  </a:cubicBezTo>
                  <a:cubicBezTo>
                    <a:pt x="572" y="191"/>
                    <a:pt x="430" y="215"/>
                    <a:pt x="430" y="239"/>
                  </a:cubicBezTo>
                  <a:cubicBezTo>
                    <a:pt x="430" y="262"/>
                    <a:pt x="584" y="310"/>
                    <a:pt x="572" y="334"/>
                  </a:cubicBezTo>
                  <a:cubicBezTo>
                    <a:pt x="560" y="358"/>
                    <a:pt x="441" y="370"/>
                    <a:pt x="418" y="405"/>
                  </a:cubicBezTo>
                  <a:cubicBezTo>
                    <a:pt x="406" y="429"/>
                    <a:pt x="560" y="465"/>
                    <a:pt x="560" y="489"/>
                  </a:cubicBezTo>
                  <a:cubicBezTo>
                    <a:pt x="560" y="501"/>
                    <a:pt x="406" y="572"/>
                    <a:pt x="406" y="572"/>
                  </a:cubicBezTo>
                  <a:cubicBezTo>
                    <a:pt x="346" y="560"/>
                    <a:pt x="322" y="489"/>
                    <a:pt x="263" y="477"/>
                  </a:cubicBezTo>
                  <a:cubicBezTo>
                    <a:pt x="275" y="453"/>
                    <a:pt x="418" y="429"/>
                    <a:pt x="418" y="405"/>
                  </a:cubicBezTo>
                  <a:cubicBezTo>
                    <a:pt x="418" y="381"/>
                    <a:pt x="275" y="346"/>
                    <a:pt x="275" y="322"/>
                  </a:cubicBezTo>
                  <a:cubicBezTo>
                    <a:pt x="287" y="310"/>
                    <a:pt x="441" y="251"/>
                    <a:pt x="430" y="239"/>
                  </a:cubicBezTo>
                  <a:cubicBezTo>
                    <a:pt x="418" y="227"/>
                    <a:pt x="310" y="155"/>
                    <a:pt x="287" y="155"/>
                  </a:cubicBezTo>
                  <a:cubicBezTo>
                    <a:pt x="239" y="155"/>
                    <a:pt x="191" y="227"/>
                    <a:pt x="144" y="2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6"/>
            <p:cNvSpPr/>
            <p:nvPr/>
          </p:nvSpPr>
          <p:spPr>
            <a:xfrm>
              <a:off x="4394275" y="2965375"/>
              <a:ext cx="25925" cy="8350"/>
            </a:xfrm>
            <a:custGeom>
              <a:avLst/>
              <a:gdLst/>
              <a:ahLst/>
              <a:cxnLst/>
              <a:rect l="l" t="t" r="r" b="b"/>
              <a:pathLst>
                <a:path w="1037" h="334" extrusionOk="0">
                  <a:moveTo>
                    <a:pt x="144" y="310"/>
                  </a:moveTo>
                  <a:cubicBezTo>
                    <a:pt x="132" y="286"/>
                    <a:pt x="1" y="251"/>
                    <a:pt x="1" y="227"/>
                  </a:cubicBezTo>
                  <a:cubicBezTo>
                    <a:pt x="1" y="227"/>
                    <a:pt x="156" y="155"/>
                    <a:pt x="156" y="155"/>
                  </a:cubicBezTo>
                  <a:cubicBezTo>
                    <a:pt x="180" y="155"/>
                    <a:pt x="287" y="239"/>
                    <a:pt x="299" y="239"/>
                  </a:cubicBezTo>
                  <a:cubicBezTo>
                    <a:pt x="346" y="215"/>
                    <a:pt x="406" y="179"/>
                    <a:pt x="453" y="155"/>
                  </a:cubicBezTo>
                  <a:lnTo>
                    <a:pt x="608" y="84"/>
                  </a:lnTo>
                  <a:lnTo>
                    <a:pt x="751" y="1"/>
                  </a:lnTo>
                  <a:lnTo>
                    <a:pt x="1037" y="179"/>
                  </a:lnTo>
                  <a:lnTo>
                    <a:pt x="882" y="251"/>
                  </a:lnTo>
                  <a:cubicBezTo>
                    <a:pt x="846" y="274"/>
                    <a:pt x="775" y="322"/>
                    <a:pt x="727" y="334"/>
                  </a:cubicBezTo>
                  <a:cubicBezTo>
                    <a:pt x="703" y="334"/>
                    <a:pt x="620" y="239"/>
                    <a:pt x="584" y="239"/>
                  </a:cubicBezTo>
                  <a:cubicBezTo>
                    <a:pt x="537" y="239"/>
                    <a:pt x="489" y="322"/>
                    <a:pt x="442" y="322"/>
                  </a:cubicBezTo>
                  <a:cubicBezTo>
                    <a:pt x="394" y="322"/>
                    <a:pt x="346" y="239"/>
                    <a:pt x="299" y="239"/>
                  </a:cubicBezTo>
                  <a:cubicBezTo>
                    <a:pt x="251" y="239"/>
                    <a:pt x="191" y="310"/>
                    <a:pt x="144" y="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6"/>
            <p:cNvSpPr/>
            <p:nvPr/>
          </p:nvSpPr>
          <p:spPr>
            <a:xfrm>
              <a:off x="4388025" y="2952875"/>
              <a:ext cx="22350" cy="8050"/>
            </a:xfrm>
            <a:custGeom>
              <a:avLst/>
              <a:gdLst/>
              <a:ahLst/>
              <a:cxnLst/>
              <a:rect l="l" t="t" r="r" b="b"/>
              <a:pathLst>
                <a:path w="894" h="322" extrusionOk="0">
                  <a:moveTo>
                    <a:pt x="608" y="84"/>
                  </a:moveTo>
                  <a:cubicBezTo>
                    <a:pt x="549" y="108"/>
                    <a:pt x="501" y="143"/>
                    <a:pt x="453" y="167"/>
                  </a:cubicBezTo>
                  <a:cubicBezTo>
                    <a:pt x="430" y="179"/>
                    <a:pt x="334" y="239"/>
                    <a:pt x="299" y="239"/>
                  </a:cubicBezTo>
                  <a:cubicBezTo>
                    <a:pt x="251" y="250"/>
                    <a:pt x="191" y="322"/>
                    <a:pt x="144" y="322"/>
                  </a:cubicBezTo>
                  <a:cubicBezTo>
                    <a:pt x="132" y="322"/>
                    <a:pt x="1" y="239"/>
                    <a:pt x="1" y="239"/>
                  </a:cubicBezTo>
                  <a:cubicBezTo>
                    <a:pt x="13" y="215"/>
                    <a:pt x="132" y="179"/>
                    <a:pt x="156" y="155"/>
                  </a:cubicBezTo>
                  <a:cubicBezTo>
                    <a:pt x="191" y="131"/>
                    <a:pt x="263" y="108"/>
                    <a:pt x="311" y="84"/>
                  </a:cubicBezTo>
                  <a:cubicBezTo>
                    <a:pt x="346" y="60"/>
                    <a:pt x="418" y="12"/>
                    <a:pt x="465" y="0"/>
                  </a:cubicBezTo>
                  <a:cubicBezTo>
                    <a:pt x="489" y="0"/>
                    <a:pt x="572" y="96"/>
                    <a:pt x="608" y="84"/>
                  </a:cubicBezTo>
                  <a:cubicBezTo>
                    <a:pt x="656" y="84"/>
                    <a:pt x="703" y="12"/>
                    <a:pt x="751" y="12"/>
                  </a:cubicBezTo>
                  <a:cubicBezTo>
                    <a:pt x="763" y="12"/>
                    <a:pt x="894" y="96"/>
                    <a:pt x="894" y="96"/>
                  </a:cubicBezTo>
                  <a:cubicBezTo>
                    <a:pt x="894" y="108"/>
                    <a:pt x="751" y="179"/>
                    <a:pt x="739" y="179"/>
                  </a:cubicBezTo>
                  <a:cubicBezTo>
                    <a:pt x="727" y="179"/>
                    <a:pt x="620" y="84"/>
                    <a:pt x="608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6"/>
            <p:cNvSpPr/>
            <p:nvPr/>
          </p:nvSpPr>
          <p:spPr>
            <a:xfrm>
              <a:off x="4533900" y="2952575"/>
              <a:ext cx="8350" cy="12225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43" y="489"/>
                  </a:moveTo>
                  <a:cubicBezTo>
                    <a:pt x="143" y="465"/>
                    <a:pt x="0" y="429"/>
                    <a:pt x="12" y="405"/>
                  </a:cubicBezTo>
                  <a:cubicBezTo>
                    <a:pt x="12" y="382"/>
                    <a:pt x="167" y="346"/>
                    <a:pt x="155" y="322"/>
                  </a:cubicBezTo>
                  <a:cubicBezTo>
                    <a:pt x="155" y="298"/>
                    <a:pt x="24" y="262"/>
                    <a:pt x="24" y="239"/>
                  </a:cubicBezTo>
                  <a:cubicBezTo>
                    <a:pt x="24" y="215"/>
                    <a:pt x="167" y="191"/>
                    <a:pt x="179" y="167"/>
                  </a:cubicBezTo>
                  <a:cubicBezTo>
                    <a:pt x="179" y="143"/>
                    <a:pt x="24" y="96"/>
                    <a:pt x="36" y="84"/>
                  </a:cubicBezTo>
                  <a:cubicBezTo>
                    <a:pt x="48" y="48"/>
                    <a:pt x="167" y="36"/>
                    <a:pt x="191" y="1"/>
                  </a:cubicBezTo>
                  <a:cubicBezTo>
                    <a:pt x="191" y="24"/>
                    <a:pt x="333" y="60"/>
                    <a:pt x="321" y="84"/>
                  </a:cubicBezTo>
                  <a:cubicBezTo>
                    <a:pt x="321" y="108"/>
                    <a:pt x="167" y="143"/>
                    <a:pt x="179" y="167"/>
                  </a:cubicBezTo>
                  <a:cubicBezTo>
                    <a:pt x="179" y="191"/>
                    <a:pt x="310" y="227"/>
                    <a:pt x="310" y="251"/>
                  </a:cubicBezTo>
                  <a:cubicBezTo>
                    <a:pt x="310" y="274"/>
                    <a:pt x="167" y="298"/>
                    <a:pt x="155" y="322"/>
                  </a:cubicBezTo>
                  <a:cubicBezTo>
                    <a:pt x="155" y="346"/>
                    <a:pt x="310" y="393"/>
                    <a:pt x="298" y="405"/>
                  </a:cubicBezTo>
                  <a:cubicBezTo>
                    <a:pt x="286" y="441"/>
                    <a:pt x="167" y="453"/>
                    <a:pt x="143" y="4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6"/>
            <p:cNvSpPr/>
            <p:nvPr/>
          </p:nvSpPr>
          <p:spPr>
            <a:xfrm>
              <a:off x="4600575" y="2954350"/>
              <a:ext cx="21750" cy="8375"/>
            </a:xfrm>
            <a:custGeom>
              <a:avLst/>
              <a:gdLst/>
              <a:ahLst/>
              <a:cxnLst/>
              <a:rect l="l" t="t" r="r" b="b"/>
              <a:pathLst>
                <a:path w="870" h="335" extrusionOk="0">
                  <a:moveTo>
                    <a:pt x="417" y="334"/>
                  </a:moveTo>
                  <a:cubicBezTo>
                    <a:pt x="405" y="299"/>
                    <a:pt x="274" y="275"/>
                    <a:pt x="274" y="251"/>
                  </a:cubicBezTo>
                  <a:cubicBezTo>
                    <a:pt x="274" y="215"/>
                    <a:pt x="417" y="191"/>
                    <a:pt x="429" y="168"/>
                  </a:cubicBezTo>
                  <a:cubicBezTo>
                    <a:pt x="381" y="168"/>
                    <a:pt x="333" y="84"/>
                    <a:pt x="286" y="84"/>
                  </a:cubicBezTo>
                  <a:cubicBezTo>
                    <a:pt x="250" y="84"/>
                    <a:pt x="167" y="168"/>
                    <a:pt x="131" y="156"/>
                  </a:cubicBezTo>
                  <a:cubicBezTo>
                    <a:pt x="83" y="156"/>
                    <a:pt x="48" y="84"/>
                    <a:pt x="0" y="72"/>
                  </a:cubicBezTo>
                  <a:cubicBezTo>
                    <a:pt x="48" y="72"/>
                    <a:pt x="95" y="1"/>
                    <a:pt x="143" y="1"/>
                  </a:cubicBezTo>
                  <a:cubicBezTo>
                    <a:pt x="191" y="1"/>
                    <a:pt x="250" y="84"/>
                    <a:pt x="286" y="84"/>
                  </a:cubicBezTo>
                  <a:cubicBezTo>
                    <a:pt x="333" y="84"/>
                    <a:pt x="381" y="13"/>
                    <a:pt x="441" y="13"/>
                  </a:cubicBezTo>
                  <a:cubicBezTo>
                    <a:pt x="488" y="1"/>
                    <a:pt x="536" y="96"/>
                    <a:pt x="583" y="96"/>
                  </a:cubicBezTo>
                  <a:cubicBezTo>
                    <a:pt x="619" y="96"/>
                    <a:pt x="691" y="13"/>
                    <a:pt x="726" y="13"/>
                  </a:cubicBezTo>
                  <a:cubicBezTo>
                    <a:pt x="786" y="25"/>
                    <a:pt x="822" y="84"/>
                    <a:pt x="869" y="96"/>
                  </a:cubicBezTo>
                  <a:cubicBezTo>
                    <a:pt x="822" y="108"/>
                    <a:pt x="762" y="180"/>
                    <a:pt x="714" y="180"/>
                  </a:cubicBezTo>
                  <a:cubicBezTo>
                    <a:pt x="667" y="180"/>
                    <a:pt x="631" y="96"/>
                    <a:pt x="583" y="96"/>
                  </a:cubicBezTo>
                  <a:cubicBezTo>
                    <a:pt x="524" y="120"/>
                    <a:pt x="476" y="144"/>
                    <a:pt x="429" y="168"/>
                  </a:cubicBezTo>
                  <a:cubicBezTo>
                    <a:pt x="429" y="191"/>
                    <a:pt x="572" y="227"/>
                    <a:pt x="560" y="251"/>
                  </a:cubicBezTo>
                  <a:cubicBezTo>
                    <a:pt x="560" y="275"/>
                    <a:pt x="429" y="299"/>
                    <a:pt x="417" y="3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6"/>
            <p:cNvSpPr/>
            <p:nvPr/>
          </p:nvSpPr>
          <p:spPr>
            <a:xfrm>
              <a:off x="4664550" y="2958525"/>
              <a:ext cx="26825" cy="19975"/>
            </a:xfrm>
            <a:custGeom>
              <a:avLst/>
              <a:gdLst/>
              <a:ahLst/>
              <a:cxnLst/>
              <a:rect l="l" t="t" r="r" b="b"/>
              <a:pathLst>
                <a:path w="1073" h="799" extrusionOk="0">
                  <a:moveTo>
                    <a:pt x="1" y="620"/>
                  </a:moveTo>
                  <a:lnTo>
                    <a:pt x="156" y="548"/>
                  </a:lnTo>
                  <a:cubicBezTo>
                    <a:pt x="191" y="525"/>
                    <a:pt x="263" y="477"/>
                    <a:pt x="310" y="477"/>
                  </a:cubicBezTo>
                  <a:cubicBezTo>
                    <a:pt x="334" y="465"/>
                    <a:pt x="418" y="560"/>
                    <a:pt x="453" y="560"/>
                  </a:cubicBezTo>
                  <a:cubicBezTo>
                    <a:pt x="477" y="560"/>
                    <a:pt x="584" y="489"/>
                    <a:pt x="608" y="477"/>
                  </a:cubicBezTo>
                  <a:cubicBezTo>
                    <a:pt x="620" y="465"/>
                    <a:pt x="751" y="417"/>
                    <a:pt x="763" y="405"/>
                  </a:cubicBezTo>
                  <a:cubicBezTo>
                    <a:pt x="763" y="382"/>
                    <a:pt x="608" y="334"/>
                    <a:pt x="620" y="322"/>
                  </a:cubicBezTo>
                  <a:cubicBezTo>
                    <a:pt x="644" y="286"/>
                    <a:pt x="739" y="263"/>
                    <a:pt x="775" y="239"/>
                  </a:cubicBezTo>
                  <a:cubicBezTo>
                    <a:pt x="810" y="215"/>
                    <a:pt x="906" y="191"/>
                    <a:pt x="918" y="167"/>
                  </a:cubicBezTo>
                  <a:cubicBezTo>
                    <a:pt x="930" y="155"/>
                    <a:pt x="787" y="96"/>
                    <a:pt x="787" y="84"/>
                  </a:cubicBezTo>
                  <a:cubicBezTo>
                    <a:pt x="787" y="72"/>
                    <a:pt x="930" y="1"/>
                    <a:pt x="941" y="1"/>
                  </a:cubicBezTo>
                  <a:cubicBezTo>
                    <a:pt x="989" y="1"/>
                    <a:pt x="1025" y="72"/>
                    <a:pt x="1072" y="84"/>
                  </a:cubicBezTo>
                  <a:cubicBezTo>
                    <a:pt x="1061" y="108"/>
                    <a:pt x="930" y="132"/>
                    <a:pt x="918" y="167"/>
                  </a:cubicBezTo>
                  <a:cubicBezTo>
                    <a:pt x="918" y="179"/>
                    <a:pt x="1072" y="227"/>
                    <a:pt x="1061" y="251"/>
                  </a:cubicBezTo>
                  <a:cubicBezTo>
                    <a:pt x="1049" y="275"/>
                    <a:pt x="941" y="310"/>
                    <a:pt x="906" y="322"/>
                  </a:cubicBezTo>
                  <a:cubicBezTo>
                    <a:pt x="894" y="334"/>
                    <a:pt x="763" y="382"/>
                    <a:pt x="763" y="405"/>
                  </a:cubicBezTo>
                  <a:cubicBezTo>
                    <a:pt x="751" y="417"/>
                    <a:pt x="906" y="477"/>
                    <a:pt x="894" y="489"/>
                  </a:cubicBezTo>
                  <a:cubicBezTo>
                    <a:pt x="870" y="513"/>
                    <a:pt x="787" y="536"/>
                    <a:pt x="739" y="560"/>
                  </a:cubicBezTo>
                  <a:cubicBezTo>
                    <a:pt x="644" y="620"/>
                    <a:pt x="537" y="667"/>
                    <a:pt x="441" y="715"/>
                  </a:cubicBezTo>
                  <a:cubicBezTo>
                    <a:pt x="382" y="739"/>
                    <a:pt x="334" y="775"/>
                    <a:pt x="287" y="7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6"/>
            <p:cNvSpPr/>
            <p:nvPr/>
          </p:nvSpPr>
          <p:spPr>
            <a:xfrm>
              <a:off x="4651175" y="2959725"/>
              <a:ext cx="18175" cy="6275"/>
            </a:xfrm>
            <a:custGeom>
              <a:avLst/>
              <a:gdLst/>
              <a:ahLst/>
              <a:cxnLst/>
              <a:rect l="l" t="t" r="r" b="b"/>
              <a:pathLst>
                <a:path w="727" h="251" extrusionOk="0">
                  <a:moveTo>
                    <a:pt x="286" y="84"/>
                  </a:moveTo>
                  <a:cubicBezTo>
                    <a:pt x="262" y="84"/>
                    <a:pt x="167" y="167"/>
                    <a:pt x="143" y="167"/>
                  </a:cubicBezTo>
                  <a:cubicBezTo>
                    <a:pt x="131" y="167"/>
                    <a:pt x="0" y="84"/>
                    <a:pt x="0" y="72"/>
                  </a:cubicBezTo>
                  <a:cubicBezTo>
                    <a:pt x="0" y="72"/>
                    <a:pt x="131" y="0"/>
                    <a:pt x="155" y="0"/>
                  </a:cubicBezTo>
                  <a:cubicBezTo>
                    <a:pt x="179" y="0"/>
                    <a:pt x="262" y="84"/>
                    <a:pt x="286" y="84"/>
                  </a:cubicBezTo>
                  <a:cubicBezTo>
                    <a:pt x="322" y="84"/>
                    <a:pt x="417" y="0"/>
                    <a:pt x="441" y="12"/>
                  </a:cubicBezTo>
                  <a:cubicBezTo>
                    <a:pt x="488" y="12"/>
                    <a:pt x="548" y="72"/>
                    <a:pt x="583" y="96"/>
                  </a:cubicBezTo>
                  <a:cubicBezTo>
                    <a:pt x="607" y="107"/>
                    <a:pt x="726" y="167"/>
                    <a:pt x="726" y="179"/>
                  </a:cubicBezTo>
                  <a:cubicBezTo>
                    <a:pt x="726" y="179"/>
                    <a:pt x="583" y="250"/>
                    <a:pt x="572" y="250"/>
                  </a:cubicBezTo>
                  <a:cubicBezTo>
                    <a:pt x="536" y="250"/>
                    <a:pt x="464" y="179"/>
                    <a:pt x="429" y="167"/>
                  </a:cubicBezTo>
                  <a:cubicBezTo>
                    <a:pt x="381" y="155"/>
                    <a:pt x="345" y="96"/>
                    <a:pt x="28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6"/>
            <p:cNvSpPr/>
            <p:nvPr/>
          </p:nvSpPr>
          <p:spPr>
            <a:xfrm>
              <a:off x="4814275" y="2970425"/>
              <a:ext cx="18775" cy="8075"/>
            </a:xfrm>
            <a:custGeom>
              <a:avLst/>
              <a:gdLst/>
              <a:ahLst/>
              <a:cxnLst/>
              <a:rect l="l" t="t" r="r" b="b"/>
              <a:pathLst>
                <a:path w="751" h="323" extrusionOk="0">
                  <a:moveTo>
                    <a:pt x="453" y="156"/>
                  </a:moveTo>
                  <a:cubicBezTo>
                    <a:pt x="441" y="132"/>
                    <a:pt x="322" y="108"/>
                    <a:pt x="310" y="72"/>
                  </a:cubicBezTo>
                  <a:cubicBezTo>
                    <a:pt x="310" y="72"/>
                    <a:pt x="453" y="1"/>
                    <a:pt x="465" y="1"/>
                  </a:cubicBezTo>
                  <a:cubicBezTo>
                    <a:pt x="513" y="1"/>
                    <a:pt x="560" y="72"/>
                    <a:pt x="608" y="84"/>
                  </a:cubicBezTo>
                  <a:cubicBezTo>
                    <a:pt x="608" y="108"/>
                    <a:pt x="751" y="144"/>
                    <a:pt x="739" y="168"/>
                  </a:cubicBezTo>
                  <a:cubicBezTo>
                    <a:pt x="739" y="180"/>
                    <a:pt x="608" y="227"/>
                    <a:pt x="596" y="239"/>
                  </a:cubicBezTo>
                  <a:cubicBezTo>
                    <a:pt x="560" y="263"/>
                    <a:pt x="489" y="310"/>
                    <a:pt x="441" y="322"/>
                  </a:cubicBezTo>
                  <a:cubicBezTo>
                    <a:pt x="417" y="322"/>
                    <a:pt x="322" y="239"/>
                    <a:pt x="298" y="239"/>
                  </a:cubicBezTo>
                  <a:cubicBezTo>
                    <a:pt x="263" y="239"/>
                    <a:pt x="179" y="322"/>
                    <a:pt x="144" y="310"/>
                  </a:cubicBezTo>
                  <a:cubicBezTo>
                    <a:pt x="132" y="310"/>
                    <a:pt x="1" y="239"/>
                    <a:pt x="13" y="227"/>
                  </a:cubicBezTo>
                  <a:cubicBezTo>
                    <a:pt x="13" y="227"/>
                    <a:pt x="155" y="144"/>
                    <a:pt x="155" y="144"/>
                  </a:cubicBezTo>
                  <a:cubicBezTo>
                    <a:pt x="203" y="156"/>
                    <a:pt x="251" y="239"/>
                    <a:pt x="298" y="239"/>
                  </a:cubicBezTo>
                  <a:cubicBezTo>
                    <a:pt x="358" y="227"/>
                    <a:pt x="394" y="168"/>
                    <a:pt x="453" y="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6"/>
            <p:cNvSpPr/>
            <p:nvPr/>
          </p:nvSpPr>
          <p:spPr>
            <a:xfrm>
              <a:off x="4793750" y="2955250"/>
              <a:ext cx="29475" cy="10450"/>
            </a:xfrm>
            <a:custGeom>
              <a:avLst/>
              <a:gdLst/>
              <a:ahLst/>
              <a:cxnLst/>
              <a:rect l="l" t="t" r="r" b="b"/>
              <a:pathLst>
                <a:path w="1179" h="418" extrusionOk="0">
                  <a:moveTo>
                    <a:pt x="298" y="167"/>
                  </a:moveTo>
                  <a:cubicBezTo>
                    <a:pt x="298" y="191"/>
                    <a:pt x="143" y="227"/>
                    <a:pt x="143" y="251"/>
                  </a:cubicBezTo>
                  <a:cubicBezTo>
                    <a:pt x="143" y="227"/>
                    <a:pt x="0" y="191"/>
                    <a:pt x="12" y="167"/>
                  </a:cubicBezTo>
                  <a:cubicBezTo>
                    <a:pt x="12" y="144"/>
                    <a:pt x="143" y="96"/>
                    <a:pt x="167" y="84"/>
                  </a:cubicBezTo>
                  <a:cubicBezTo>
                    <a:pt x="191" y="72"/>
                    <a:pt x="262" y="25"/>
                    <a:pt x="310" y="13"/>
                  </a:cubicBezTo>
                  <a:cubicBezTo>
                    <a:pt x="334" y="1"/>
                    <a:pt x="429" y="96"/>
                    <a:pt x="453" y="96"/>
                  </a:cubicBezTo>
                  <a:cubicBezTo>
                    <a:pt x="488" y="96"/>
                    <a:pt x="572" y="13"/>
                    <a:pt x="607" y="13"/>
                  </a:cubicBezTo>
                  <a:cubicBezTo>
                    <a:pt x="655" y="25"/>
                    <a:pt x="703" y="84"/>
                    <a:pt x="750" y="108"/>
                  </a:cubicBezTo>
                  <a:cubicBezTo>
                    <a:pt x="798" y="120"/>
                    <a:pt x="834" y="167"/>
                    <a:pt x="881" y="191"/>
                  </a:cubicBezTo>
                  <a:cubicBezTo>
                    <a:pt x="941" y="167"/>
                    <a:pt x="976" y="120"/>
                    <a:pt x="1036" y="108"/>
                  </a:cubicBezTo>
                  <a:cubicBezTo>
                    <a:pt x="1036" y="108"/>
                    <a:pt x="1179" y="191"/>
                    <a:pt x="1179" y="191"/>
                  </a:cubicBezTo>
                  <a:cubicBezTo>
                    <a:pt x="1179" y="203"/>
                    <a:pt x="1036" y="275"/>
                    <a:pt x="1024" y="275"/>
                  </a:cubicBezTo>
                  <a:cubicBezTo>
                    <a:pt x="976" y="263"/>
                    <a:pt x="929" y="191"/>
                    <a:pt x="881" y="191"/>
                  </a:cubicBezTo>
                  <a:cubicBezTo>
                    <a:pt x="834" y="191"/>
                    <a:pt x="786" y="263"/>
                    <a:pt x="726" y="263"/>
                  </a:cubicBezTo>
                  <a:cubicBezTo>
                    <a:pt x="703" y="263"/>
                    <a:pt x="619" y="179"/>
                    <a:pt x="595" y="179"/>
                  </a:cubicBezTo>
                  <a:cubicBezTo>
                    <a:pt x="572" y="179"/>
                    <a:pt x="441" y="251"/>
                    <a:pt x="441" y="251"/>
                  </a:cubicBezTo>
                  <a:cubicBezTo>
                    <a:pt x="441" y="263"/>
                    <a:pt x="572" y="346"/>
                    <a:pt x="584" y="346"/>
                  </a:cubicBezTo>
                  <a:cubicBezTo>
                    <a:pt x="524" y="346"/>
                    <a:pt x="476" y="417"/>
                    <a:pt x="429" y="417"/>
                  </a:cubicBezTo>
                  <a:cubicBezTo>
                    <a:pt x="417" y="417"/>
                    <a:pt x="286" y="334"/>
                    <a:pt x="286" y="334"/>
                  </a:cubicBezTo>
                  <a:cubicBezTo>
                    <a:pt x="298" y="310"/>
                    <a:pt x="441" y="286"/>
                    <a:pt x="441" y="251"/>
                  </a:cubicBezTo>
                  <a:cubicBezTo>
                    <a:pt x="441" y="227"/>
                    <a:pt x="310" y="203"/>
                    <a:pt x="298" y="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6"/>
            <p:cNvSpPr/>
            <p:nvPr/>
          </p:nvSpPr>
          <p:spPr>
            <a:xfrm>
              <a:off x="4850900" y="2973400"/>
              <a:ext cx="18475" cy="6000"/>
            </a:xfrm>
            <a:custGeom>
              <a:avLst/>
              <a:gdLst/>
              <a:ahLst/>
              <a:cxnLst/>
              <a:rect l="l" t="t" r="r" b="b"/>
              <a:pathLst>
                <a:path w="739" h="240" extrusionOk="0">
                  <a:moveTo>
                    <a:pt x="298" y="156"/>
                  </a:moveTo>
                  <a:cubicBezTo>
                    <a:pt x="250" y="156"/>
                    <a:pt x="191" y="227"/>
                    <a:pt x="143" y="227"/>
                  </a:cubicBezTo>
                  <a:cubicBezTo>
                    <a:pt x="131" y="227"/>
                    <a:pt x="0" y="156"/>
                    <a:pt x="0" y="144"/>
                  </a:cubicBezTo>
                  <a:cubicBezTo>
                    <a:pt x="0" y="144"/>
                    <a:pt x="143" y="72"/>
                    <a:pt x="155" y="72"/>
                  </a:cubicBezTo>
                  <a:cubicBezTo>
                    <a:pt x="191" y="72"/>
                    <a:pt x="262" y="156"/>
                    <a:pt x="298" y="156"/>
                  </a:cubicBezTo>
                  <a:cubicBezTo>
                    <a:pt x="334" y="144"/>
                    <a:pt x="417" y="96"/>
                    <a:pt x="441" y="72"/>
                  </a:cubicBezTo>
                  <a:cubicBezTo>
                    <a:pt x="465" y="72"/>
                    <a:pt x="584" y="1"/>
                    <a:pt x="595" y="1"/>
                  </a:cubicBezTo>
                  <a:cubicBezTo>
                    <a:pt x="607" y="1"/>
                    <a:pt x="738" y="84"/>
                    <a:pt x="738" y="84"/>
                  </a:cubicBezTo>
                  <a:cubicBezTo>
                    <a:pt x="738" y="96"/>
                    <a:pt x="607" y="144"/>
                    <a:pt x="584" y="156"/>
                  </a:cubicBezTo>
                  <a:cubicBezTo>
                    <a:pt x="548" y="180"/>
                    <a:pt x="476" y="227"/>
                    <a:pt x="429" y="239"/>
                  </a:cubicBezTo>
                  <a:cubicBezTo>
                    <a:pt x="405" y="239"/>
                    <a:pt x="322" y="156"/>
                    <a:pt x="298" y="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6"/>
            <p:cNvSpPr/>
            <p:nvPr/>
          </p:nvSpPr>
          <p:spPr>
            <a:xfrm>
              <a:off x="4833925" y="2960625"/>
              <a:ext cx="18175" cy="6275"/>
            </a:xfrm>
            <a:custGeom>
              <a:avLst/>
              <a:gdLst/>
              <a:ahLst/>
              <a:cxnLst/>
              <a:rect l="l" t="t" r="r" b="b"/>
              <a:pathLst>
                <a:path w="727" h="251" extrusionOk="0">
                  <a:moveTo>
                    <a:pt x="429" y="167"/>
                  </a:moveTo>
                  <a:cubicBezTo>
                    <a:pt x="393" y="155"/>
                    <a:pt x="310" y="250"/>
                    <a:pt x="274" y="238"/>
                  </a:cubicBezTo>
                  <a:cubicBezTo>
                    <a:pt x="239" y="238"/>
                    <a:pt x="167" y="179"/>
                    <a:pt x="143" y="155"/>
                  </a:cubicBezTo>
                  <a:cubicBezTo>
                    <a:pt x="120" y="143"/>
                    <a:pt x="1" y="83"/>
                    <a:pt x="1" y="71"/>
                  </a:cubicBezTo>
                  <a:cubicBezTo>
                    <a:pt x="1" y="71"/>
                    <a:pt x="143" y="0"/>
                    <a:pt x="155" y="0"/>
                  </a:cubicBezTo>
                  <a:cubicBezTo>
                    <a:pt x="203" y="0"/>
                    <a:pt x="239" y="71"/>
                    <a:pt x="286" y="83"/>
                  </a:cubicBezTo>
                  <a:cubicBezTo>
                    <a:pt x="346" y="83"/>
                    <a:pt x="382" y="167"/>
                    <a:pt x="429" y="167"/>
                  </a:cubicBezTo>
                  <a:cubicBezTo>
                    <a:pt x="477" y="167"/>
                    <a:pt x="548" y="83"/>
                    <a:pt x="584" y="83"/>
                  </a:cubicBezTo>
                  <a:cubicBezTo>
                    <a:pt x="596" y="83"/>
                    <a:pt x="727" y="167"/>
                    <a:pt x="727" y="167"/>
                  </a:cubicBezTo>
                  <a:cubicBezTo>
                    <a:pt x="715" y="179"/>
                    <a:pt x="584" y="250"/>
                    <a:pt x="572" y="250"/>
                  </a:cubicBezTo>
                  <a:cubicBezTo>
                    <a:pt x="524" y="250"/>
                    <a:pt x="477" y="179"/>
                    <a:pt x="429" y="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6"/>
            <p:cNvSpPr/>
            <p:nvPr/>
          </p:nvSpPr>
          <p:spPr>
            <a:xfrm>
              <a:off x="5117300" y="2972225"/>
              <a:ext cx="22650" cy="11925"/>
            </a:xfrm>
            <a:custGeom>
              <a:avLst/>
              <a:gdLst/>
              <a:ahLst/>
              <a:cxnLst/>
              <a:rect l="l" t="t" r="r" b="b"/>
              <a:pathLst>
                <a:path w="906" h="477" extrusionOk="0">
                  <a:moveTo>
                    <a:pt x="143" y="477"/>
                  </a:moveTo>
                  <a:cubicBezTo>
                    <a:pt x="131" y="453"/>
                    <a:pt x="0" y="417"/>
                    <a:pt x="0" y="393"/>
                  </a:cubicBezTo>
                  <a:cubicBezTo>
                    <a:pt x="12" y="369"/>
                    <a:pt x="143" y="346"/>
                    <a:pt x="155" y="322"/>
                  </a:cubicBezTo>
                  <a:cubicBezTo>
                    <a:pt x="167" y="286"/>
                    <a:pt x="310" y="262"/>
                    <a:pt x="310" y="238"/>
                  </a:cubicBezTo>
                  <a:cubicBezTo>
                    <a:pt x="310" y="215"/>
                    <a:pt x="179" y="179"/>
                    <a:pt x="167" y="155"/>
                  </a:cubicBezTo>
                  <a:lnTo>
                    <a:pt x="322" y="72"/>
                  </a:lnTo>
                  <a:cubicBezTo>
                    <a:pt x="357" y="60"/>
                    <a:pt x="429" y="12"/>
                    <a:pt x="477" y="0"/>
                  </a:cubicBezTo>
                  <a:cubicBezTo>
                    <a:pt x="500" y="0"/>
                    <a:pt x="584" y="84"/>
                    <a:pt x="619" y="84"/>
                  </a:cubicBezTo>
                  <a:cubicBezTo>
                    <a:pt x="655" y="84"/>
                    <a:pt x="738" y="0"/>
                    <a:pt x="774" y="12"/>
                  </a:cubicBezTo>
                  <a:cubicBezTo>
                    <a:pt x="822" y="24"/>
                    <a:pt x="858" y="72"/>
                    <a:pt x="905" y="96"/>
                  </a:cubicBezTo>
                  <a:cubicBezTo>
                    <a:pt x="858" y="119"/>
                    <a:pt x="810" y="143"/>
                    <a:pt x="750" y="167"/>
                  </a:cubicBezTo>
                  <a:cubicBezTo>
                    <a:pt x="738" y="179"/>
                    <a:pt x="619" y="250"/>
                    <a:pt x="607" y="250"/>
                  </a:cubicBezTo>
                  <a:cubicBezTo>
                    <a:pt x="560" y="238"/>
                    <a:pt x="500" y="155"/>
                    <a:pt x="465" y="167"/>
                  </a:cubicBezTo>
                  <a:cubicBezTo>
                    <a:pt x="405" y="167"/>
                    <a:pt x="357" y="238"/>
                    <a:pt x="310" y="238"/>
                  </a:cubicBezTo>
                  <a:cubicBezTo>
                    <a:pt x="322" y="262"/>
                    <a:pt x="453" y="298"/>
                    <a:pt x="453" y="322"/>
                  </a:cubicBezTo>
                  <a:cubicBezTo>
                    <a:pt x="453" y="334"/>
                    <a:pt x="322" y="393"/>
                    <a:pt x="298" y="405"/>
                  </a:cubicBezTo>
                  <a:cubicBezTo>
                    <a:pt x="250" y="429"/>
                    <a:pt x="191" y="453"/>
                    <a:pt x="143" y="4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6"/>
            <p:cNvSpPr/>
            <p:nvPr/>
          </p:nvSpPr>
          <p:spPr>
            <a:xfrm>
              <a:off x="5119675" y="2951675"/>
              <a:ext cx="18175" cy="10450"/>
            </a:xfrm>
            <a:custGeom>
              <a:avLst/>
              <a:gdLst/>
              <a:ahLst/>
              <a:cxnLst/>
              <a:rect l="l" t="t" r="r" b="b"/>
              <a:pathLst>
                <a:path w="727" h="418" extrusionOk="0">
                  <a:moveTo>
                    <a:pt x="572" y="263"/>
                  </a:moveTo>
                  <a:cubicBezTo>
                    <a:pt x="596" y="275"/>
                    <a:pt x="715" y="334"/>
                    <a:pt x="715" y="346"/>
                  </a:cubicBezTo>
                  <a:cubicBezTo>
                    <a:pt x="715" y="358"/>
                    <a:pt x="572" y="418"/>
                    <a:pt x="560" y="418"/>
                  </a:cubicBezTo>
                  <a:cubicBezTo>
                    <a:pt x="548" y="418"/>
                    <a:pt x="441" y="346"/>
                    <a:pt x="429" y="334"/>
                  </a:cubicBezTo>
                  <a:cubicBezTo>
                    <a:pt x="417" y="334"/>
                    <a:pt x="572" y="275"/>
                    <a:pt x="572" y="263"/>
                  </a:cubicBezTo>
                  <a:cubicBezTo>
                    <a:pt x="572" y="251"/>
                    <a:pt x="453" y="191"/>
                    <a:pt x="441" y="179"/>
                  </a:cubicBezTo>
                  <a:cubicBezTo>
                    <a:pt x="417" y="168"/>
                    <a:pt x="322" y="96"/>
                    <a:pt x="298" y="96"/>
                  </a:cubicBezTo>
                  <a:cubicBezTo>
                    <a:pt x="262" y="96"/>
                    <a:pt x="179" y="179"/>
                    <a:pt x="143" y="168"/>
                  </a:cubicBezTo>
                  <a:cubicBezTo>
                    <a:pt x="131" y="168"/>
                    <a:pt x="1" y="84"/>
                    <a:pt x="12" y="84"/>
                  </a:cubicBezTo>
                  <a:cubicBezTo>
                    <a:pt x="12" y="72"/>
                    <a:pt x="143" y="1"/>
                    <a:pt x="155" y="13"/>
                  </a:cubicBezTo>
                  <a:cubicBezTo>
                    <a:pt x="203" y="13"/>
                    <a:pt x="251" y="84"/>
                    <a:pt x="298" y="96"/>
                  </a:cubicBezTo>
                  <a:cubicBezTo>
                    <a:pt x="322" y="96"/>
                    <a:pt x="417" y="13"/>
                    <a:pt x="453" y="13"/>
                  </a:cubicBezTo>
                  <a:cubicBezTo>
                    <a:pt x="477" y="13"/>
                    <a:pt x="572" y="84"/>
                    <a:pt x="596" y="96"/>
                  </a:cubicBezTo>
                  <a:cubicBezTo>
                    <a:pt x="608" y="108"/>
                    <a:pt x="727" y="168"/>
                    <a:pt x="727" y="179"/>
                  </a:cubicBezTo>
                  <a:cubicBezTo>
                    <a:pt x="727" y="191"/>
                    <a:pt x="572" y="251"/>
                    <a:pt x="572" y="2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10D4CE4-8D76-634E-9259-1245BD5D9CFC}"/>
              </a:ext>
            </a:extLst>
          </p:cNvPr>
          <p:cNvSpPr txBox="1"/>
          <p:nvPr/>
        </p:nvSpPr>
        <p:spPr>
          <a:xfrm>
            <a:off x="3781116" y="4145307"/>
            <a:ext cx="1260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lt2"/>
                </a:solidFill>
                <a:ea typeface="AaXHJMT" panose="02010600010101010101" pitchFamily="2" charset="-122"/>
              </a:rPr>
              <a:t>第</a:t>
            </a:r>
            <a:r>
              <a:rPr lang="en-US" altLang="zh-CN" sz="1800" dirty="0">
                <a:solidFill>
                  <a:schemeClr val="lt2"/>
                </a:solidFill>
                <a:ea typeface="AaXHJMT" panose="02010600010101010101" pitchFamily="2" charset="-122"/>
              </a:rPr>
              <a:t>11</a:t>
            </a:r>
            <a:r>
              <a:rPr lang="zh-CN" altLang="en-US" sz="1800" dirty="0">
                <a:solidFill>
                  <a:schemeClr val="lt2"/>
                </a:solidFill>
                <a:ea typeface="AaXHJMT" panose="02010600010101010101" pitchFamily="2" charset="-122"/>
              </a:rPr>
              <a:t>小组</a:t>
            </a:r>
            <a:r>
              <a:rPr lang="en-US" altLang="zh-CN" sz="1800" dirty="0">
                <a:solidFill>
                  <a:schemeClr val="lt2"/>
                </a:solidFill>
                <a:ea typeface="AaXHJMT" panose="02010600010101010101" pitchFamily="2" charset="-122"/>
              </a:rPr>
              <a:t>	</a:t>
            </a:r>
            <a:endParaRPr lang="zh-CN" altLang="en-US" sz="1800" dirty="0">
              <a:solidFill>
                <a:schemeClr val="lt2"/>
              </a:solidFill>
              <a:ea typeface="AaXHJMT" panose="0201060001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478;p29">
            <a:extLst>
              <a:ext uri="{FF2B5EF4-FFF2-40B4-BE49-F238E27FC236}">
                <a16:creationId xmlns:a16="http://schemas.microsoft.com/office/drawing/2014/main" id="{3B1B95BE-C781-3947-952A-A6E35AB396B8}"/>
              </a:ext>
            </a:extLst>
          </p:cNvPr>
          <p:cNvGrpSpPr/>
          <p:nvPr/>
        </p:nvGrpSpPr>
        <p:grpSpPr>
          <a:xfrm rot="5400000">
            <a:off x="-1033959" y="1162904"/>
            <a:ext cx="2295850" cy="67300"/>
            <a:chOff x="1992200" y="1937275"/>
            <a:chExt cx="2295850" cy="67300"/>
          </a:xfrm>
          <a:solidFill>
            <a:schemeClr val="accent5"/>
          </a:solidFill>
        </p:grpSpPr>
        <p:sp>
          <p:nvSpPr>
            <p:cNvPr id="115" name="Google Shape;1479;p29">
              <a:extLst>
                <a:ext uri="{FF2B5EF4-FFF2-40B4-BE49-F238E27FC236}">
                  <a16:creationId xmlns:a16="http://schemas.microsoft.com/office/drawing/2014/main" id="{5AE662B8-ED00-184E-92EE-C55021A6E79C}"/>
                </a:ext>
              </a:extLst>
            </p:cNvPr>
            <p:cNvSpPr/>
            <p:nvPr/>
          </p:nvSpPr>
          <p:spPr>
            <a:xfrm>
              <a:off x="3934400" y="1961975"/>
              <a:ext cx="3600" cy="625"/>
            </a:xfrm>
            <a:custGeom>
              <a:avLst/>
              <a:gdLst/>
              <a:ahLst/>
              <a:cxnLst/>
              <a:rect l="l" t="t" r="r" b="b"/>
              <a:pathLst>
                <a:path w="144" h="25" extrusionOk="0">
                  <a:moveTo>
                    <a:pt x="96" y="1"/>
                  </a:moveTo>
                  <a:cubicBezTo>
                    <a:pt x="60" y="1"/>
                    <a:pt x="25" y="1"/>
                    <a:pt x="1" y="13"/>
                  </a:cubicBezTo>
                  <a:lnTo>
                    <a:pt x="144" y="24"/>
                  </a:lnTo>
                  <a:cubicBezTo>
                    <a:pt x="108" y="13"/>
                    <a:pt x="96" y="13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6" name="Google Shape;1480;p29">
              <a:extLst>
                <a:ext uri="{FF2B5EF4-FFF2-40B4-BE49-F238E27FC236}">
                  <a16:creationId xmlns:a16="http://schemas.microsoft.com/office/drawing/2014/main" id="{BF846EBD-8433-DC49-943E-9A487DEE4A9F}"/>
                </a:ext>
              </a:extLst>
            </p:cNvPr>
            <p:cNvSpPr/>
            <p:nvPr/>
          </p:nvSpPr>
          <p:spPr>
            <a:xfrm>
              <a:off x="4167475" y="1942025"/>
              <a:ext cx="1500" cy="925"/>
            </a:xfrm>
            <a:custGeom>
              <a:avLst/>
              <a:gdLst/>
              <a:ahLst/>
              <a:cxnLst/>
              <a:rect l="l" t="t" r="r" b="b"/>
              <a:pathLst>
                <a:path w="60" h="37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25"/>
                    <a:pt x="0" y="25"/>
                    <a:pt x="36" y="37"/>
                  </a:cubicBezTo>
                  <a:lnTo>
                    <a:pt x="60" y="37"/>
                  </a:lnTo>
                  <a:cubicBezTo>
                    <a:pt x="36" y="25"/>
                    <a:pt x="12" y="1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7" name="Google Shape;1481;p29">
              <a:extLst>
                <a:ext uri="{FF2B5EF4-FFF2-40B4-BE49-F238E27FC236}">
                  <a16:creationId xmlns:a16="http://schemas.microsoft.com/office/drawing/2014/main" id="{6482282D-E195-5A41-90E7-674D324CAAD2}"/>
                </a:ext>
              </a:extLst>
            </p:cNvPr>
            <p:cNvSpPr/>
            <p:nvPr/>
          </p:nvSpPr>
          <p:spPr>
            <a:xfrm>
              <a:off x="4107650" y="1947100"/>
              <a:ext cx="2700" cy="625"/>
            </a:xfrm>
            <a:custGeom>
              <a:avLst/>
              <a:gdLst/>
              <a:ahLst/>
              <a:cxnLst/>
              <a:rect l="l" t="t" r="r" b="b"/>
              <a:pathLst>
                <a:path w="108" h="25" extrusionOk="0">
                  <a:moveTo>
                    <a:pt x="0" y="0"/>
                  </a:moveTo>
                  <a:cubicBezTo>
                    <a:pt x="0" y="12"/>
                    <a:pt x="48" y="12"/>
                    <a:pt x="107" y="24"/>
                  </a:cubicBezTo>
                  <a:cubicBezTo>
                    <a:pt x="72" y="12"/>
                    <a:pt x="36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8" name="Google Shape;1482;p29">
              <a:extLst>
                <a:ext uri="{FF2B5EF4-FFF2-40B4-BE49-F238E27FC236}">
                  <a16:creationId xmlns:a16="http://schemas.microsoft.com/office/drawing/2014/main" id="{518FB339-DB09-4E4A-98D5-85B1BDE47282}"/>
                </a:ext>
              </a:extLst>
            </p:cNvPr>
            <p:cNvSpPr/>
            <p:nvPr/>
          </p:nvSpPr>
          <p:spPr>
            <a:xfrm>
              <a:off x="3961800" y="1962575"/>
              <a:ext cx="8050" cy="1300"/>
            </a:xfrm>
            <a:custGeom>
              <a:avLst/>
              <a:gdLst/>
              <a:ahLst/>
              <a:cxnLst/>
              <a:rect l="l" t="t" r="r" b="b"/>
              <a:pathLst>
                <a:path w="322" h="52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30"/>
                    <a:pt x="115" y="51"/>
                    <a:pt x="238" y="51"/>
                  </a:cubicBezTo>
                  <a:cubicBezTo>
                    <a:pt x="264" y="51"/>
                    <a:pt x="292" y="50"/>
                    <a:pt x="322" y="48"/>
                  </a:cubicBezTo>
                  <a:cubicBezTo>
                    <a:pt x="215" y="36"/>
                    <a:pt x="107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9" name="Google Shape;1483;p29">
              <a:extLst>
                <a:ext uri="{FF2B5EF4-FFF2-40B4-BE49-F238E27FC236}">
                  <a16:creationId xmlns:a16="http://schemas.microsoft.com/office/drawing/2014/main" id="{484461DC-265B-F04F-A73B-454AE3CE95D0}"/>
                </a:ext>
              </a:extLst>
            </p:cNvPr>
            <p:cNvSpPr/>
            <p:nvPr/>
          </p:nvSpPr>
          <p:spPr>
            <a:xfrm>
              <a:off x="4110325" y="1947700"/>
              <a:ext cx="8050" cy="900"/>
            </a:xfrm>
            <a:custGeom>
              <a:avLst/>
              <a:gdLst/>
              <a:ahLst/>
              <a:cxnLst/>
              <a:rect l="l" t="t" r="r" b="b"/>
              <a:pathLst>
                <a:path w="322" h="36" extrusionOk="0">
                  <a:moveTo>
                    <a:pt x="0" y="0"/>
                  </a:moveTo>
                  <a:cubicBezTo>
                    <a:pt x="96" y="24"/>
                    <a:pt x="203" y="24"/>
                    <a:pt x="322" y="36"/>
                  </a:cubicBezTo>
                  <a:cubicBezTo>
                    <a:pt x="239" y="24"/>
                    <a:pt x="108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0" name="Google Shape;1484;p29">
              <a:extLst>
                <a:ext uri="{FF2B5EF4-FFF2-40B4-BE49-F238E27FC236}">
                  <a16:creationId xmlns:a16="http://schemas.microsoft.com/office/drawing/2014/main" id="{60DC6A7C-2176-D64E-A713-4D058A8BBC20}"/>
                </a:ext>
              </a:extLst>
            </p:cNvPr>
            <p:cNvSpPr/>
            <p:nvPr/>
          </p:nvSpPr>
          <p:spPr>
            <a:xfrm>
              <a:off x="4272250" y="1941750"/>
              <a:ext cx="5675" cy="900"/>
            </a:xfrm>
            <a:custGeom>
              <a:avLst/>
              <a:gdLst/>
              <a:ahLst/>
              <a:cxnLst/>
              <a:rect l="l" t="t" r="r" b="b"/>
              <a:pathLst>
                <a:path w="227" h="36" extrusionOk="0">
                  <a:moveTo>
                    <a:pt x="12" y="0"/>
                  </a:moveTo>
                  <a:cubicBezTo>
                    <a:pt x="12" y="12"/>
                    <a:pt x="0" y="12"/>
                    <a:pt x="0" y="24"/>
                  </a:cubicBezTo>
                  <a:lnTo>
                    <a:pt x="227" y="36"/>
                  </a:lnTo>
                  <a:cubicBezTo>
                    <a:pt x="167" y="24"/>
                    <a:pt x="96" y="12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1" name="Google Shape;1485;p29">
              <a:extLst>
                <a:ext uri="{FF2B5EF4-FFF2-40B4-BE49-F238E27FC236}">
                  <a16:creationId xmlns:a16="http://schemas.microsoft.com/office/drawing/2014/main" id="{0710AC18-2959-9F49-ACD6-EC05016D694C}"/>
                </a:ext>
              </a:extLst>
            </p:cNvPr>
            <p:cNvSpPr/>
            <p:nvPr/>
          </p:nvSpPr>
          <p:spPr>
            <a:xfrm>
              <a:off x="2018400" y="1992050"/>
              <a:ext cx="5975" cy="1500"/>
            </a:xfrm>
            <a:custGeom>
              <a:avLst/>
              <a:gdLst/>
              <a:ahLst/>
              <a:cxnLst/>
              <a:rect l="l" t="t" r="r" b="b"/>
              <a:pathLst>
                <a:path w="239" h="60" extrusionOk="0">
                  <a:moveTo>
                    <a:pt x="203" y="0"/>
                  </a:moveTo>
                  <a:lnTo>
                    <a:pt x="203" y="0"/>
                  </a:lnTo>
                  <a:cubicBezTo>
                    <a:pt x="167" y="24"/>
                    <a:pt x="107" y="36"/>
                    <a:pt x="0" y="60"/>
                  </a:cubicBezTo>
                  <a:cubicBezTo>
                    <a:pt x="203" y="48"/>
                    <a:pt x="238" y="24"/>
                    <a:pt x="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2" name="Google Shape;1486;p29">
              <a:extLst>
                <a:ext uri="{FF2B5EF4-FFF2-40B4-BE49-F238E27FC236}">
                  <a16:creationId xmlns:a16="http://schemas.microsoft.com/office/drawing/2014/main" id="{7CE55864-6B64-AE4A-9DE7-B61F8CFCA316}"/>
                </a:ext>
              </a:extLst>
            </p:cNvPr>
            <p:cNvSpPr/>
            <p:nvPr/>
          </p:nvSpPr>
          <p:spPr>
            <a:xfrm>
              <a:off x="2142225" y="1993525"/>
              <a:ext cx="3300" cy="625"/>
            </a:xfrm>
            <a:custGeom>
              <a:avLst/>
              <a:gdLst/>
              <a:ahLst/>
              <a:cxnLst/>
              <a:rect l="l" t="t" r="r" b="b"/>
              <a:pathLst>
                <a:path w="132" h="25" extrusionOk="0">
                  <a:moveTo>
                    <a:pt x="107" y="1"/>
                  </a:moveTo>
                  <a:cubicBezTo>
                    <a:pt x="72" y="13"/>
                    <a:pt x="36" y="13"/>
                    <a:pt x="0" y="24"/>
                  </a:cubicBezTo>
                  <a:cubicBezTo>
                    <a:pt x="72" y="13"/>
                    <a:pt x="131" y="1"/>
                    <a:pt x="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3" name="Google Shape;1487;p29">
              <a:extLst>
                <a:ext uri="{FF2B5EF4-FFF2-40B4-BE49-F238E27FC236}">
                  <a16:creationId xmlns:a16="http://schemas.microsoft.com/office/drawing/2014/main" id="{9B300CCE-118A-E948-95A0-6AD4B8575B42}"/>
                </a:ext>
              </a:extLst>
            </p:cNvPr>
            <p:cNvSpPr/>
            <p:nvPr/>
          </p:nvSpPr>
          <p:spPr>
            <a:xfrm>
              <a:off x="2070775" y="1982825"/>
              <a:ext cx="1525" cy="600"/>
            </a:xfrm>
            <a:custGeom>
              <a:avLst/>
              <a:gdLst/>
              <a:ahLst/>
              <a:cxnLst/>
              <a:rect l="l" t="t" r="r" b="b"/>
              <a:pathLst>
                <a:path w="61" h="24" extrusionOk="0">
                  <a:moveTo>
                    <a:pt x="13" y="0"/>
                  </a:moveTo>
                  <a:cubicBezTo>
                    <a:pt x="1" y="0"/>
                    <a:pt x="1" y="12"/>
                    <a:pt x="60" y="24"/>
                  </a:cubicBezTo>
                  <a:cubicBezTo>
                    <a:pt x="48" y="12"/>
                    <a:pt x="37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4" name="Google Shape;1488;p29">
              <a:extLst>
                <a:ext uri="{FF2B5EF4-FFF2-40B4-BE49-F238E27FC236}">
                  <a16:creationId xmlns:a16="http://schemas.microsoft.com/office/drawing/2014/main" id="{07BDED3A-4991-BE40-9D9E-1241A3BCBFF4}"/>
                </a:ext>
              </a:extLst>
            </p:cNvPr>
            <p:cNvSpPr/>
            <p:nvPr/>
          </p:nvSpPr>
          <p:spPr>
            <a:xfrm>
              <a:off x="2955725" y="1950375"/>
              <a:ext cx="3000" cy="900"/>
            </a:xfrm>
            <a:custGeom>
              <a:avLst/>
              <a:gdLst/>
              <a:ahLst/>
              <a:cxnLst/>
              <a:rect l="l" t="t" r="r" b="b"/>
              <a:pathLst>
                <a:path w="120" h="36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4"/>
                    <a:pt x="60" y="24"/>
                    <a:pt x="119" y="3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5" name="Google Shape;1489;p29">
              <a:extLst>
                <a:ext uri="{FF2B5EF4-FFF2-40B4-BE49-F238E27FC236}">
                  <a16:creationId xmlns:a16="http://schemas.microsoft.com/office/drawing/2014/main" id="{E9CE8F80-2562-E142-9516-35A67FF87EE7}"/>
                </a:ext>
              </a:extLst>
            </p:cNvPr>
            <p:cNvSpPr/>
            <p:nvPr/>
          </p:nvSpPr>
          <p:spPr>
            <a:xfrm>
              <a:off x="3125375" y="1948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cubicBezTo>
                    <a:pt x="24" y="0"/>
                    <a:pt x="48" y="0"/>
                    <a:pt x="60" y="0"/>
                  </a:cubicBezTo>
                  <a:cubicBezTo>
                    <a:pt x="48" y="0"/>
                    <a:pt x="2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6" name="Google Shape;1490;p29">
              <a:extLst>
                <a:ext uri="{FF2B5EF4-FFF2-40B4-BE49-F238E27FC236}">
                  <a16:creationId xmlns:a16="http://schemas.microsoft.com/office/drawing/2014/main" id="{F2395ED4-9211-404C-BE58-2FEB3A6CF101}"/>
                </a:ext>
              </a:extLst>
            </p:cNvPr>
            <p:cNvSpPr/>
            <p:nvPr/>
          </p:nvSpPr>
          <p:spPr>
            <a:xfrm>
              <a:off x="3126875" y="1948000"/>
              <a:ext cx="3600" cy="25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3" y="0"/>
                  </a:moveTo>
                  <a:cubicBezTo>
                    <a:pt x="95" y="0"/>
                    <a:pt x="48" y="0"/>
                    <a:pt x="0" y="0"/>
                  </a:cubicBezTo>
                  <a:cubicBezTo>
                    <a:pt x="60" y="0"/>
                    <a:pt x="119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7" name="Google Shape;1491;p29">
              <a:extLst>
                <a:ext uri="{FF2B5EF4-FFF2-40B4-BE49-F238E27FC236}">
                  <a16:creationId xmlns:a16="http://schemas.microsoft.com/office/drawing/2014/main" id="{3FF0596F-2E7A-CA49-9E0C-9E3700458A84}"/>
                </a:ext>
              </a:extLst>
            </p:cNvPr>
            <p:cNvSpPr/>
            <p:nvPr/>
          </p:nvSpPr>
          <p:spPr>
            <a:xfrm>
              <a:off x="2588100" y="2001875"/>
              <a:ext cx="11650" cy="600"/>
            </a:xfrm>
            <a:custGeom>
              <a:avLst/>
              <a:gdLst/>
              <a:ahLst/>
              <a:cxnLst/>
              <a:rect l="l" t="t" r="r" b="b"/>
              <a:pathLst>
                <a:path w="466" h="24" extrusionOk="0">
                  <a:moveTo>
                    <a:pt x="465" y="0"/>
                  </a:moveTo>
                  <a:cubicBezTo>
                    <a:pt x="310" y="0"/>
                    <a:pt x="156" y="12"/>
                    <a:pt x="1" y="24"/>
                  </a:cubicBezTo>
                  <a:lnTo>
                    <a:pt x="25" y="24"/>
                  </a:lnTo>
                  <a:cubicBezTo>
                    <a:pt x="275" y="24"/>
                    <a:pt x="406" y="12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8" name="Google Shape;1492;p29">
              <a:extLst>
                <a:ext uri="{FF2B5EF4-FFF2-40B4-BE49-F238E27FC236}">
                  <a16:creationId xmlns:a16="http://schemas.microsoft.com/office/drawing/2014/main" id="{457862FE-9ADB-034F-A207-9DA16852FEF0}"/>
                </a:ext>
              </a:extLst>
            </p:cNvPr>
            <p:cNvSpPr/>
            <p:nvPr/>
          </p:nvSpPr>
          <p:spPr>
            <a:xfrm>
              <a:off x="2734250" y="198907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25" y="0"/>
                  </a:moveTo>
                  <a:cubicBezTo>
                    <a:pt x="13" y="0"/>
                    <a:pt x="1" y="0"/>
                    <a:pt x="1" y="12"/>
                  </a:cubicBezTo>
                  <a:cubicBezTo>
                    <a:pt x="13" y="0"/>
                    <a:pt x="25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9" name="Google Shape;1493;p29">
              <a:extLst>
                <a:ext uri="{FF2B5EF4-FFF2-40B4-BE49-F238E27FC236}">
                  <a16:creationId xmlns:a16="http://schemas.microsoft.com/office/drawing/2014/main" id="{D9DE0A07-53B9-7D43-B8AE-40FBED277976}"/>
                </a:ext>
              </a:extLst>
            </p:cNvPr>
            <p:cNvSpPr/>
            <p:nvPr/>
          </p:nvSpPr>
          <p:spPr>
            <a:xfrm>
              <a:off x="2575300" y="2003950"/>
              <a:ext cx="2425" cy="625"/>
            </a:xfrm>
            <a:custGeom>
              <a:avLst/>
              <a:gdLst/>
              <a:ahLst/>
              <a:cxnLst/>
              <a:rect l="l" t="t" r="r" b="b"/>
              <a:pathLst>
                <a:path w="97" h="25" extrusionOk="0">
                  <a:moveTo>
                    <a:pt x="72" y="0"/>
                  </a:moveTo>
                  <a:cubicBezTo>
                    <a:pt x="49" y="12"/>
                    <a:pt x="13" y="12"/>
                    <a:pt x="1" y="24"/>
                  </a:cubicBezTo>
                  <a:cubicBezTo>
                    <a:pt x="96" y="24"/>
                    <a:pt x="96" y="12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0" name="Google Shape;1494;p29">
              <a:extLst>
                <a:ext uri="{FF2B5EF4-FFF2-40B4-BE49-F238E27FC236}">
                  <a16:creationId xmlns:a16="http://schemas.microsoft.com/office/drawing/2014/main" id="{1D07B3C5-AEA4-A14C-A000-DB155FDCA145}"/>
                </a:ext>
              </a:extLst>
            </p:cNvPr>
            <p:cNvSpPr/>
            <p:nvPr/>
          </p:nvSpPr>
          <p:spPr>
            <a:xfrm>
              <a:off x="3902550" y="1968225"/>
              <a:ext cx="2700" cy="325"/>
            </a:xfrm>
            <a:custGeom>
              <a:avLst/>
              <a:gdLst/>
              <a:ahLst/>
              <a:cxnLst/>
              <a:rect l="l" t="t" r="r" b="b"/>
              <a:pathLst>
                <a:path w="108" h="13" extrusionOk="0">
                  <a:moveTo>
                    <a:pt x="108" y="1"/>
                  </a:moveTo>
                  <a:lnTo>
                    <a:pt x="108" y="1"/>
                  </a:lnTo>
                  <a:cubicBezTo>
                    <a:pt x="72" y="13"/>
                    <a:pt x="48" y="13"/>
                    <a:pt x="1" y="13"/>
                  </a:cubicBezTo>
                  <a:cubicBezTo>
                    <a:pt x="48" y="13"/>
                    <a:pt x="84" y="13"/>
                    <a:pt x="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1" name="Google Shape;1495;p29">
              <a:extLst>
                <a:ext uri="{FF2B5EF4-FFF2-40B4-BE49-F238E27FC236}">
                  <a16:creationId xmlns:a16="http://schemas.microsoft.com/office/drawing/2014/main" id="{3E61F148-0814-6D49-B357-95F9E042E89B}"/>
                </a:ext>
              </a:extLst>
            </p:cNvPr>
            <p:cNvSpPr/>
            <p:nvPr/>
          </p:nvSpPr>
          <p:spPr>
            <a:xfrm>
              <a:off x="2725025" y="1986600"/>
              <a:ext cx="15125" cy="2500"/>
            </a:xfrm>
            <a:custGeom>
              <a:avLst/>
              <a:gdLst/>
              <a:ahLst/>
              <a:cxnLst/>
              <a:rect l="l" t="t" r="r" b="b"/>
              <a:pathLst>
                <a:path w="605" h="100" extrusionOk="0">
                  <a:moveTo>
                    <a:pt x="290" y="1"/>
                  </a:moveTo>
                  <a:cubicBezTo>
                    <a:pt x="186" y="1"/>
                    <a:pt x="75" y="7"/>
                    <a:pt x="1" y="16"/>
                  </a:cubicBezTo>
                  <a:lnTo>
                    <a:pt x="394" y="99"/>
                  </a:lnTo>
                  <a:cubicBezTo>
                    <a:pt x="441" y="87"/>
                    <a:pt x="489" y="75"/>
                    <a:pt x="560" y="51"/>
                  </a:cubicBezTo>
                  <a:cubicBezTo>
                    <a:pt x="604" y="15"/>
                    <a:pt x="456" y="1"/>
                    <a:pt x="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2" name="Google Shape;1496;p29">
              <a:extLst>
                <a:ext uri="{FF2B5EF4-FFF2-40B4-BE49-F238E27FC236}">
                  <a16:creationId xmlns:a16="http://schemas.microsoft.com/office/drawing/2014/main" id="{936088A4-8620-FC46-ABDF-6DCE24BF0BF4}"/>
                </a:ext>
              </a:extLst>
            </p:cNvPr>
            <p:cNvSpPr/>
            <p:nvPr/>
          </p:nvSpPr>
          <p:spPr>
            <a:xfrm>
              <a:off x="2569950" y="2001275"/>
              <a:ext cx="18475" cy="2700"/>
            </a:xfrm>
            <a:custGeom>
              <a:avLst/>
              <a:gdLst/>
              <a:ahLst/>
              <a:cxnLst/>
              <a:rect l="l" t="t" r="r" b="b"/>
              <a:pathLst>
                <a:path w="739" h="108" extrusionOk="0">
                  <a:moveTo>
                    <a:pt x="524" y="0"/>
                  </a:moveTo>
                  <a:cubicBezTo>
                    <a:pt x="1" y="0"/>
                    <a:pt x="239" y="72"/>
                    <a:pt x="286" y="107"/>
                  </a:cubicBezTo>
                  <a:cubicBezTo>
                    <a:pt x="393" y="72"/>
                    <a:pt x="548" y="60"/>
                    <a:pt x="739" y="48"/>
                  </a:cubicBezTo>
                  <a:lnTo>
                    <a:pt x="5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3" name="Google Shape;1497;p29">
              <a:extLst>
                <a:ext uri="{FF2B5EF4-FFF2-40B4-BE49-F238E27FC236}">
                  <a16:creationId xmlns:a16="http://schemas.microsoft.com/office/drawing/2014/main" id="{35C14BEA-5ADE-B449-8617-6C6759CB80BF}"/>
                </a:ext>
              </a:extLst>
            </p:cNvPr>
            <p:cNvSpPr/>
            <p:nvPr/>
          </p:nvSpPr>
          <p:spPr>
            <a:xfrm>
              <a:off x="1992200" y="1937275"/>
              <a:ext cx="2295850" cy="66200"/>
            </a:xfrm>
            <a:custGeom>
              <a:avLst/>
              <a:gdLst/>
              <a:ahLst/>
              <a:cxnLst/>
              <a:rect l="l" t="t" r="r" b="b"/>
              <a:pathLst>
                <a:path w="91834" h="2648" extrusionOk="0">
                  <a:moveTo>
                    <a:pt x="70160" y="1341"/>
                  </a:moveTo>
                  <a:cubicBezTo>
                    <a:pt x="70126" y="1342"/>
                    <a:pt x="70088" y="1344"/>
                    <a:pt x="70045" y="1346"/>
                  </a:cubicBezTo>
                  <a:cubicBezTo>
                    <a:pt x="70086" y="1344"/>
                    <a:pt x="70124" y="1343"/>
                    <a:pt x="70160" y="1341"/>
                  </a:cubicBezTo>
                  <a:close/>
                  <a:moveTo>
                    <a:pt x="74237" y="1594"/>
                  </a:moveTo>
                  <a:lnTo>
                    <a:pt x="74237" y="1594"/>
                  </a:lnTo>
                  <a:cubicBezTo>
                    <a:pt x="74199" y="1595"/>
                    <a:pt x="74159" y="1595"/>
                    <a:pt x="74117" y="1596"/>
                  </a:cubicBezTo>
                  <a:cubicBezTo>
                    <a:pt x="74163" y="1596"/>
                    <a:pt x="74203" y="1595"/>
                    <a:pt x="74237" y="1594"/>
                  </a:cubicBezTo>
                  <a:close/>
                  <a:moveTo>
                    <a:pt x="4482" y="2250"/>
                  </a:moveTo>
                  <a:cubicBezTo>
                    <a:pt x="4480" y="2250"/>
                    <a:pt x="4479" y="2251"/>
                    <a:pt x="4477" y="2251"/>
                  </a:cubicBezTo>
                  <a:cubicBezTo>
                    <a:pt x="4479" y="2251"/>
                    <a:pt x="4480" y="2250"/>
                    <a:pt x="4482" y="2250"/>
                  </a:cubicBezTo>
                  <a:close/>
                  <a:moveTo>
                    <a:pt x="11396" y="2271"/>
                  </a:moveTo>
                  <a:lnTo>
                    <a:pt x="11396" y="2271"/>
                  </a:lnTo>
                  <a:cubicBezTo>
                    <a:pt x="11395" y="2272"/>
                    <a:pt x="11395" y="2273"/>
                    <a:pt x="11395" y="2274"/>
                  </a:cubicBezTo>
                  <a:cubicBezTo>
                    <a:pt x="11395" y="2273"/>
                    <a:pt x="11396" y="2272"/>
                    <a:pt x="11396" y="2271"/>
                  </a:cubicBezTo>
                  <a:close/>
                  <a:moveTo>
                    <a:pt x="91833" y="0"/>
                  </a:moveTo>
                  <a:cubicBezTo>
                    <a:pt x="91452" y="12"/>
                    <a:pt x="90988" y="48"/>
                    <a:pt x="90536" y="60"/>
                  </a:cubicBezTo>
                  <a:cubicBezTo>
                    <a:pt x="90583" y="108"/>
                    <a:pt x="89869" y="215"/>
                    <a:pt x="90571" y="227"/>
                  </a:cubicBezTo>
                  <a:cubicBezTo>
                    <a:pt x="90559" y="286"/>
                    <a:pt x="90143" y="322"/>
                    <a:pt x="89869" y="322"/>
                  </a:cubicBezTo>
                  <a:cubicBezTo>
                    <a:pt x="89988" y="298"/>
                    <a:pt x="89464" y="191"/>
                    <a:pt x="89797" y="131"/>
                  </a:cubicBezTo>
                  <a:lnTo>
                    <a:pt x="89797" y="131"/>
                  </a:lnTo>
                  <a:cubicBezTo>
                    <a:pt x="89677" y="146"/>
                    <a:pt x="89614" y="151"/>
                    <a:pt x="89566" y="151"/>
                  </a:cubicBezTo>
                  <a:cubicBezTo>
                    <a:pt x="89502" y="151"/>
                    <a:pt x="89462" y="143"/>
                    <a:pt x="89339" y="143"/>
                  </a:cubicBezTo>
                  <a:cubicBezTo>
                    <a:pt x="89265" y="143"/>
                    <a:pt x="89160" y="146"/>
                    <a:pt x="89000" y="155"/>
                  </a:cubicBezTo>
                  <a:cubicBezTo>
                    <a:pt x="89095" y="108"/>
                    <a:pt x="87785" y="155"/>
                    <a:pt x="87869" y="36"/>
                  </a:cubicBezTo>
                  <a:lnTo>
                    <a:pt x="87869" y="36"/>
                  </a:lnTo>
                  <a:cubicBezTo>
                    <a:pt x="87642" y="84"/>
                    <a:pt x="87881" y="215"/>
                    <a:pt x="87071" y="227"/>
                  </a:cubicBezTo>
                  <a:cubicBezTo>
                    <a:pt x="87261" y="310"/>
                    <a:pt x="88166" y="322"/>
                    <a:pt x="87559" y="417"/>
                  </a:cubicBezTo>
                  <a:lnTo>
                    <a:pt x="87952" y="358"/>
                  </a:lnTo>
                  <a:lnTo>
                    <a:pt x="87952" y="358"/>
                  </a:lnTo>
                  <a:cubicBezTo>
                    <a:pt x="88508" y="393"/>
                    <a:pt x="87806" y="452"/>
                    <a:pt x="88522" y="488"/>
                  </a:cubicBezTo>
                  <a:lnTo>
                    <a:pt x="88522" y="488"/>
                  </a:lnTo>
                  <a:cubicBezTo>
                    <a:pt x="88500" y="487"/>
                    <a:pt x="88475" y="487"/>
                    <a:pt x="88449" y="487"/>
                  </a:cubicBezTo>
                  <a:cubicBezTo>
                    <a:pt x="88326" y="487"/>
                    <a:pt x="88167" y="495"/>
                    <a:pt x="88034" y="495"/>
                  </a:cubicBezTo>
                  <a:cubicBezTo>
                    <a:pt x="87920" y="495"/>
                    <a:pt x="87824" y="489"/>
                    <a:pt x="87785" y="465"/>
                  </a:cubicBezTo>
                  <a:lnTo>
                    <a:pt x="87785" y="465"/>
                  </a:lnTo>
                  <a:cubicBezTo>
                    <a:pt x="87976" y="643"/>
                    <a:pt x="86690" y="560"/>
                    <a:pt x="86654" y="691"/>
                  </a:cubicBezTo>
                  <a:cubicBezTo>
                    <a:pt x="86547" y="650"/>
                    <a:pt x="86412" y="637"/>
                    <a:pt x="86205" y="637"/>
                  </a:cubicBezTo>
                  <a:cubicBezTo>
                    <a:pt x="86112" y="637"/>
                    <a:pt x="86005" y="640"/>
                    <a:pt x="85880" y="643"/>
                  </a:cubicBezTo>
                  <a:cubicBezTo>
                    <a:pt x="85940" y="596"/>
                    <a:pt x="85714" y="548"/>
                    <a:pt x="86023" y="512"/>
                  </a:cubicBezTo>
                  <a:cubicBezTo>
                    <a:pt x="86285" y="524"/>
                    <a:pt x="86476" y="512"/>
                    <a:pt x="86761" y="548"/>
                  </a:cubicBezTo>
                  <a:cubicBezTo>
                    <a:pt x="86684" y="465"/>
                    <a:pt x="86454" y="447"/>
                    <a:pt x="86163" y="447"/>
                  </a:cubicBezTo>
                  <a:cubicBezTo>
                    <a:pt x="85918" y="447"/>
                    <a:pt x="85629" y="460"/>
                    <a:pt x="85352" y="460"/>
                  </a:cubicBezTo>
                  <a:cubicBezTo>
                    <a:pt x="85247" y="460"/>
                    <a:pt x="85145" y="458"/>
                    <a:pt x="85047" y="453"/>
                  </a:cubicBezTo>
                  <a:lnTo>
                    <a:pt x="85047" y="453"/>
                  </a:lnTo>
                  <a:cubicBezTo>
                    <a:pt x="85142" y="465"/>
                    <a:pt x="85166" y="489"/>
                    <a:pt x="84975" y="512"/>
                  </a:cubicBezTo>
                  <a:cubicBezTo>
                    <a:pt x="84571" y="489"/>
                    <a:pt x="83666" y="453"/>
                    <a:pt x="83928" y="370"/>
                  </a:cubicBezTo>
                  <a:lnTo>
                    <a:pt x="83928" y="370"/>
                  </a:lnTo>
                  <a:lnTo>
                    <a:pt x="81868" y="381"/>
                  </a:lnTo>
                  <a:cubicBezTo>
                    <a:pt x="81862" y="364"/>
                    <a:pt x="81933" y="361"/>
                    <a:pt x="82023" y="361"/>
                  </a:cubicBezTo>
                  <a:cubicBezTo>
                    <a:pt x="82067" y="361"/>
                    <a:pt x="82116" y="361"/>
                    <a:pt x="82163" y="361"/>
                  </a:cubicBezTo>
                  <a:cubicBezTo>
                    <a:pt x="82209" y="361"/>
                    <a:pt x="82252" y="361"/>
                    <a:pt x="82285" y="358"/>
                  </a:cubicBezTo>
                  <a:lnTo>
                    <a:pt x="81130" y="346"/>
                  </a:lnTo>
                  <a:cubicBezTo>
                    <a:pt x="80868" y="298"/>
                    <a:pt x="81523" y="298"/>
                    <a:pt x="81642" y="239"/>
                  </a:cubicBezTo>
                  <a:lnTo>
                    <a:pt x="80808" y="239"/>
                  </a:lnTo>
                  <a:lnTo>
                    <a:pt x="80927" y="179"/>
                  </a:lnTo>
                  <a:lnTo>
                    <a:pt x="80927" y="179"/>
                  </a:lnTo>
                  <a:cubicBezTo>
                    <a:pt x="80835" y="201"/>
                    <a:pt x="80583" y="215"/>
                    <a:pt x="80315" y="215"/>
                  </a:cubicBezTo>
                  <a:cubicBezTo>
                    <a:pt x="79997" y="215"/>
                    <a:pt x="79657" y="195"/>
                    <a:pt x="79534" y="143"/>
                  </a:cubicBezTo>
                  <a:cubicBezTo>
                    <a:pt x="78768" y="173"/>
                    <a:pt x="78659" y="303"/>
                    <a:pt x="77920" y="303"/>
                  </a:cubicBezTo>
                  <a:cubicBezTo>
                    <a:pt x="77775" y="303"/>
                    <a:pt x="77606" y="298"/>
                    <a:pt x="77403" y="286"/>
                  </a:cubicBezTo>
                  <a:cubicBezTo>
                    <a:pt x="77451" y="191"/>
                    <a:pt x="78106" y="250"/>
                    <a:pt x="78391" y="191"/>
                  </a:cubicBezTo>
                  <a:cubicBezTo>
                    <a:pt x="78334" y="182"/>
                    <a:pt x="78248" y="180"/>
                    <a:pt x="78148" y="180"/>
                  </a:cubicBezTo>
                  <a:cubicBezTo>
                    <a:pt x="78023" y="180"/>
                    <a:pt x="77878" y="184"/>
                    <a:pt x="77742" y="184"/>
                  </a:cubicBezTo>
                  <a:cubicBezTo>
                    <a:pt x="77535" y="184"/>
                    <a:pt x="77350" y="175"/>
                    <a:pt x="77296" y="131"/>
                  </a:cubicBezTo>
                  <a:cubicBezTo>
                    <a:pt x="76403" y="191"/>
                    <a:pt x="76510" y="346"/>
                    <a:pt x="76081" y="441"/>
                  </a:cubicBezTo>
                  <a:cubicBezTo>
                    <a:pt x="76039" y="442"/>
                    <a:pt x="76001" y="442"/>
                    <a:pt x="75968" y="442"/>
                  </a:cubicBezTo>
                  <a:cubicBezTo>
                    <a:pt x="75428" y="442"/>
                    <a:pt x="75997" y="356"/>
                    <a:pt x="75974" y="334"/>
                  </a:cubicBezTo>
                  <a:cubicBezTo>
                    <a:pt x="75816" y="334"/>
                    <a:pt x="75581" y="424"/>
                    <a:pt x="75392" y="424"/>
                  </a:cubicBezTo>
                  <a:cubicBezTo>
                    <a:pt x="75324" y="424"/>
                    <a:pt x="75262" y="413"/>
                    <a:pt x="75212" y="381"/>
                  </a:cubicBezTo>
                  <a:cubicBezTo>
                    <a:pt x="74867" y="441"/>
                    <a:pt x="74665" y="524"/>
                    <a:pt x="75189" y="560"/>
                  </a:cubicBezTo>
                  <a:cubicBezTo>
                    <a:pt x="74796" y="560"/>
                    <a:pt x="74260" y="596"/>
                    <a:pt x="74153" y="643"/>
                  </a:cubicBezTo>
                  <a:cubicBezTo>
                    <a:pt x="74474" y="500"/>
                    <a:pt x="73724" y="584"/>
                    <a:pt x="73676" y="477"/>
                  </a:cubicBezTo>
                  <a:cubicBezTo>
                    <a:pt x="73430" y="467"/>
                    <a:pt x="73060" y="454"/>
                    <a:pt x="72672" y="454"/>
                  </a:cubicBezTo>
                  <a:cubicBezTo>
                    <a:pt x="72140" y="454"/>
                    <a:pt x="71576" y="477"/>
                    <a:pt x="71259" y="560"/>
                  </a:cubicBezTo>
                  <a:lnTo>
                    <a:pt x="71426" y="417"/>
                  </a:lnTo>
                  <a:lnTo>
                    <a:pt x="70747" y="429"/>
                  </a:lnTo>
                  <a:cubicBezTo>
                    <a:pt x="70236" y="346"/>
                    <a:pt x="71343" y="334"/>
                    <a:pt x="71688" y="334"/>
                  </a:cubicBezTo>
                  <a:cubicBezTo>
                    <a:pt x="71224" y="322"/>
                    <a:pt x="70840" y="319"/>
                    <a:pt x="70468" y="319"/>
                  </a:cubicBezTo>
                  <a:cubicBezTo>
                    <a:pt x="70096" y="319"/>
                    <a:pt x="69735" y="322"/>
                    <a:pt x="69319" y="322"/>
                  </a:cubicBezTo>
                  <a:cubicBezTo>
                    <a:pt x="69557" y="358"/>
                    <a:pt x="69414" y="393"/>
                    <a:pt x="69533" y="429"/>
                  </a:cubicBezTo>
                  <a:cubicBezTo>
                    <a:pt x="69403" y="462"/>
                    <a:pt x="69250" y="469"/>
                    <a:pt x="69095" y="469"/>
                  </a:cubicBezTo>
                  <a:cubicBezTo>
                    <a:pt x="68951" y="469"/>
                    <a:pt x="68804" y="463"/>
                    <a:pt x="68670" y="463"/>
                  </a:cubicBezTo>
                  <a:cubicBezTo>
                    <a:pt x="68631" y="463"/>
                    <a:pt x="68593" y="463"/>
                    <a:pt x="68557" y="465"/>
                  </a:cubicBezTo>
                  <a:cubicBezTo>
                    <a:pt x="68485" y="429"/>
                    <a:pt x="68521" y="405"/>
                    <a:pt x="68759" y="393"/>
                  </a:cubicBezTo>
                  <a:lnTo>
                    <a:pt x="68759" y="393"/>
                  </a:lnTo>
                  <a:lnTo>
                    <a:pt x="68188" y="405"/>
                  </a:lnTo>
                  <a:cubicBezTo>
                    <a:pt x="68235" y="310"/>
                    <a:pt x="67950" y="322"/>
                    <a:pt x="68521" y="250"/>
                  </a:cubicBezTo>
                  <a:lnTo>
                    <a:pt x="68521" y="250"/>
                  </a:lnTo>
                  <a:lnTo>
                    <a:pt x="67985" y="286"/>
                  </a:lnTo>
                  <a:cubicBezTo>
                    <a:pt x="67402" y="262"/>
                    <a:pt x="68009" y="203"/>
                    <a:pt x="68152" y="179"/>
                  </a:cubicBezTo>
                  <a:lnTo>
                    <a:pt x="67235" y="167"/>
                  </a:lnTo>
                  <a:lnTo>
                    <a:pt x="67235" y="167"/>
                  </a:lnTo>
                  <a:cubicBezTo>
                    <a:pt x="66914" y="215"/>
                    <a:pt x="67426" y="239"/>
                    <a:pt x="66795" y="274"/>
                  </a:cubicBezTo>
                  <a:cubicBezTo>
                    <a:pt x="65949" y="191"/>
                    <a:pt x="64866" y="215"/>
                    <a:pt x="63901" y="191"/>
                  </a:cubicBezTo>
                  <a:lnTo>
                    <a:pt x="63901" y="191"/>
                  </a:lnTo>
                  <a:lnTo>
                    <a:pt x="64580" y="286"/>
                  </a:lnTo>
                  <a:cubicBezTo>
                    <a:pt x="64536" y="284"/>
                    <a:pt x="64496" y="284"/>
                    <a:pt x="64459" y="284"/>
                  </a:cubicBezTo>
                  <a:cubicBezTo>
                    <a:pt x="64013" y="284"/>
                    <a:pt x="64102" y="410"/>
                    <a:pt x="63937" y="465"/>
                  </a:cubicBezTo>
                  <a:cubicBezTo>
                    <a:pt x="63401" y="453"/>
                    <a:pt x="62675" y="465"/>
                    <a:pt x="62223" y="429"/>
                  </a:cubicBezTo>
                  <a:cubicBezTo>
                    <a:pt x="62735" y="358"/>
                    <a:pt x="62520" y="250"/>
                    <a:pt x="62044" y="179"/>
                  </a:cubicBezTo>
                  <a:cubicBezTo>
                    <a:pt x="62006" y="179"/>
                    <a:pt x="61970" y="178"/>
                    <a:pt x="61936" y="178"/>
                  </a:cubicBezTo>
                  <a:cubicBezTo>
                    <a:pt x="60966" y="178"/>
                    <a:pt x="61202" y="335"/>
                    <a:pt x="60615" y="381"/>
                  </a:cubicBezTo>
                  <a:cubicBezTo>
                    <a:pt x="61080" y="203"/>
                    <a:pt x="59853" y="322"/>
                    <a:pt x="59960" y="227"/>
                  </a:cubicBezTo>
                  <a:cubicBezTo>
                    <a:pt x="58686" y="227"/>
                    <a:pt x="57400" y="287"/>
                    <a:pt x="56087" y="287"/>
                  </a:cubicBezTo>
                  <a:cubicBezTo>
                    <a:pt x="55977" y="287"/>
                    <a:pt x="55867" y="287"/>
                    <a:pt x="55758" y="286"/>
                  </a:cubicBezTo>
                  <a:lnTo>
                    <a:pt x="55758" y="286"/>
                  </a:lnTo>
                  <a:cubicBezTo>
                    <a:pt x="55781" y="322"/>
                    <a:pt x="56186" y="346"/>
                    <a:pt x="55936" y="370"/>
                  </a:cubicBezTo>
                  <a:cubicBezTo>
                    <a:pt x="55847" y="376"/>
                    <a:pt x="55766" y="378"/>
                    <a:pt x="55692" y="378"/>
                  </a:cubicBezTo>
                  <a:cubicBezTo>
                    <a:pt x="55332" y="378"/>
                    <a:pt x="55150" y="316"/>
                    <a:pt x="55091" y="286"/>
                  </a:cubicBezTo>
                  <a:cubicBezTo>
                    <a:pt x="54412" y="310"/>
                    <a:pt x="54019" y="370"/>
                    <a:pt x="53805" y="417"/>
                  </a:cubicBezTo>
                  <a:cubicBezTo>
                    <a:pt x="53854" y="415"/>
                    <a:pt x="53896" y="414"/>
                    <a:pt x="53931" y="414"/>
                  </a:cubicBezTo>
                  <a:cubicBezTo>
                    <a:pt x="54100" y="414"/>
                    <a:pt x="54116" y="437"/>
                    <a:pt x="54067" y="477"/>
                  </a:cubicBezTo>
                  <a:cubicBezTo>
                    <a:pt x="54009" y="479"/>
                    <a:pt x="53957" y="480"/>
                    <a:pt x="53910" y="480"/>
                  </a:cubicBezTo>
                  <a:cubicBezTo>
                    <a:pt x="53549" y="480"/>
                    <a:pt x="53509" y="425"/>
                    <a:pt x="53285" y="425"/>
                  </a:cubicBezTo>
                  <a:cubicBezTo>
                    <a:pt x="53202" y="425"/>
                    <a:pt x="53095" y="432"/>
                    <a:pt x="52936" y="453"/>
                  </a:cubicBezTo>
                  <a:cubicBezTo>
                    <a:pt x="52757" y="358"/>
                    <a:pt x="53650" y="405"/>
                    <a:pt x="53591" y="310"/>
                  </a:cubicBezTo>
                  <a:cubicBezTo>
                    <a:pt x="52983" y="310"/>
                    <a:pt x="52614" y="346"/>
                    <a:pt x="52174" y="393"/>
                  </a:cubicBezTo>
                  <a:cubicBezTo>
                    <a:pt x="52078" y="334"/>
                    <a:pt x="52579" y="381"/>
                    <a:pt x="52245" y="334"/>
                  </a:cubicBezTo>
                  <a:lnTo>
                    <a:pt x="52245" y="334"/>
                  </a:lnTo>
                  <a:cubicBezTo>
                    <a:pt x="51316" y="381"/>
                    <a:pt x="50197" y="441"/>
                    <a:pt x="49507" y="477"/>
                  </a:cubicBezTo>
                  <a:lnTo>
                    <a:pt x="49316" y="393"/>
                  </a:lnTo>
                  <a:cubicBezTo>
                    <a:pt x="48876" y="393"/>
                    <a:pt x="48578" y="417"/>
                    <a:pt x="48376" y="453"/>
                  </a:cubicBezTo>
                  <a:cubicBezTo>
                    <a:pt x="48126" y="417"/>
                    <a:pt x="48316" y="393"/>
                    <a:pt x="48554" y="381"/>
                  </a:cubicBezTo>
                  <a:cubicBezTo>
                    <a:pt x="47947" y="381"/>
                    <a:pt x="47221" y="441"/>
                    <a:pt x="46875" y="453"/>
                  </a:cubicBezTo>
                  <a:cubicBezTo>
                    <a:pt x="46935" y="405"/>
                    <a:pt x="47221" y="441"/>
                    <a:pt x="47316" y="405"/>
                  </a:cubicBezTo>
                  <a:cubicBezTo>
                    <a:pt x="47265" y="404"/>
                    <a:pt x="47213" y="403"/>
                    <a:pt x="47160" y="403"/>
                  </a:cubicBezTo>
                  <a:cubicBezTo>
                    <a:pt x="46631" y="403"/>
                    <a:pt x="46033" y="477"/>
                    <a:pt x="45568" y="477"/>
                  </a:cubicBezTo>
                  <a:cubicBezTo>
                    <a:pt x="45400" y="477"/>
                    <a:pt x="45249" y="467"/>
                    <a:pt x="45125" y="441"/>
                  </a:cubicBezTo>
                  <a:cubicBezTo>
                    <a:pt x="45197" y="429"/>
                    <a:pt x="45268" y="429"/>
                    <a:pt x="45328" y="429"/>
                  </a:cubicBezTo>
                  <a:cubicBezTo>
                    <a:pt x="45228" y="428"/>
                    <a:pt x="45129" y="427"/>
                    <a:pt x="45032" y="427"/>
                  </a:cubicBezTo>
                  <a:cubicBezTo>
                    <a:pt x="44045" y="427"/>
                    <a:pt x="43148" y="478"/>
                    <a:pt x="42053" y="489"/>
                  </a:cubicBezTo>
                  <a:cubicBezTo>
                    <a:pt x="41860" y="472"/>
                    <a:pt x="41723" y="465"/>
                    <a:pt x="41623" y="465"/>
                  </a:cubicBezTo>
                  <a:cubicBezTo>
                    <a:pt x="41167" y="465"/>
                    <a:pt x="41484" y="608"/>
                    <a:pt x="40682" y="608"/>
                  </a:cubicBezTo>
                  <a:cubicBezTo>
                    <a:pt x="40656" y="608"/>
                    <a:pt x="40629" y="608"/>
                    <a:pt x="40601" y="608"/>
                  </a:cubicBezTo>
                  <a:cubicBezTo>
                    <a:pt x="40597" y="527"/>
                    <a:pt x="40408" y="502"/>
                    <a:pt x="40146" y="502"/>
                  </a:cubicBezTo>
                  <a:cubicBezTo>
                    <a:pt x="39732" y="502"/>
                    <a:pt x="39133" y="564"/>
                    <a:pt x="38790" y="564"/>
                  </a:cubicBezTo>
                  <a:cubicBezTo>
                    <a:pt x="38741" y="564"/>
                    <a:pt x="38697" y="563"/>
                    <a:pt x="38660" y="560"/>
                  </a:cubicBezTo>
                  <a:lnTo>
                    <a:pt x="38660" y="560"/>
                  </a:lnTo>
                  <a:lnTo>
                    <a:pt x="38803" y="584"/>
                  </a:lnTo>
                  <a:cubicBezTo>
                    <a:pt x="38628" y="615"/>
                    <a:pt x="38430" y="627"/>
                    <a:pt x="38232" y="627"/>
                  </a:cubicBezTo>
                  <a:cubicBezTo>
                    <a:pt x="37823" y="627"/>
                    <a:pt x="37408" y="576"/>
                    <a:pt x="37160" y="536"/>
                  </a:cubicBezTo>
                  <a:cubicBezTo>
                    <a:pt x="36945" y="533"/>
                    <a:pt x="36704" y="531"/>
                    <a:pt x="36450" y="531"/>
                  </a:cubicBezTo>
                  <a:cubicBezTo>
                    <a:pt x="35732" y="531"/>
                    <a:pt x="34912" y="549"/>
                    <a:pt x="34314" y="620"/>
                  </a:cubicBezTo>
                  <a:lnTo>
                    <a:pt x="34481" y="572"/>
                  </a:lnTo>
                  <a:lnTo>
                    <a:pt x="34481" y="572"/>
                  </a:lnTo>
                  <a:cubicBezTo>
                    <a:pt x="34244" y="593"/>
                    <a:pt x="34039" y="598"/>
                    <a:pt x="33844" y="598"/>
                  </a:cubicBezTo>
                  <a:cubicBezTo>
                    <a:pt x="33676" y="598"/>
                    <a:pt x="33515" y="594"/>
                    <a:pt x="33348" y="594"/>
                  </a:cubicBezTo>
                  <a:cubicBezTo>
                    <a:pt x="33154" y="594"/>
                    <a:pt x="32952" y="599"/>
                    <a:pt x="32719" y="620"/>
                  </a:cubicBezTo>
                  <a:cubicBezTo>
                    <a:pt x="32731" y="596"/>
                    <a:pt x="32981" y="572"/>
                    <a:pt x="32731" y="560"/>
                  </a:cubicBezTo>
                  <a:cubicBezTo>
                    <a:pt x="32072" y="545"/>
                    <a:pt x="31411" y="540"/>
                    <a:pt x="30748" y="540"/>
                  </a:cubicBezTo>
                  <a:cubicBezTo>
                    <a:pt x="28409" y="540"/>
                    <a:pt x="26055" y="610"/>
                    <a:pt x="23738" y="610"/>
                  </a:cubicBezTo>
                  <a:cubicBezTo>
                    <a:pt x="23485" y="610"/>
                    <a:pt x="23232" y="609"/>
                    <a:pt x="22980" y="608"/>
                  </a:cubicBezTo>
                  <a:cubicBezTo>
                    <a:pt x="20443" y="588"/>
                    <a:pt x="17655" y="573"/>
                    <a:pt x="14828" y="573"/>
                  </a:cubicBezTo>
                  <a:cubicBezTo>
                    <a:pt x="10767" y="573"/>
                    <a:pt x="6629" y="605"/>
                    <a:pt x="3049" y="703"/>
                  </a:cubicBezTo>
                  <a:cubicBezTo>
                    <a:pt x="3049" y="703"/>
                    <a:pt x="167" y="1632"/>
                    <a:pt x="608" y="2001"/>
                  </a:cubicBezTo>
                  <a:cubicBezTo>
                    <a:pt x="846" y="2048"/>
                    <a:pt x="1" y="2132"/>
                    <a:pt x="501" y="2144"/>
                  </a:cubicBezTo>
                  <a:lnTo>
                    <a:pt x="1001" y="2036"/>
                  </a:lnTo>
                  <a:lnTo>
                    <a:pt x="1001" y="2036"/>
                  </a:lnTo>
                  <a:cubicBezTo>
                    <a:pt x="917" y="2084"/>
                    <a:pt x="1203" y="2144"/>
                    <a:pt x="1251" y="2191"/>
                  </a:cubicBezTo>
                  <a:cubicBezTo>
                    <a:pt x="1453" y="2096"/>
                    <a:pt x="620" y="2024"/>
                    <a:pt x="1203" y="1894"/>
                  </a:cubicBezTo>
                  <a:cubicBezTo>
                    <a:pt x="1274" y="1858"/>
                    <a:pt x="1427" y="1848"/>
                    <a:pt x="1591" y="1848"/>
                  </a:cubicBezTo>
                  <a:cubicBezTo>
                    <a:pt x="1703" y="1848"/>
                    <a:pt x="1820" y="1853"/>
                    <a:pt x="1917" y="1858"/>
                  </a:cubicBezTo>
                  <a:cubicBezTo>
                    <a:pt x="1572" y="1834"/>
                    <a:pt x="2037" y="1763"/>
                    <a:pt x="2215" y="1727"/>
                  </a:cubicBezTo>
                  <a:cubicBezTo>
                    <a:pt x="2525" y="1774"/>
                    <a:pt x="3013" y="1751"/>
                    <a:pt x="3156" y="1810"/>
                  </a:cubicBezTo>
                  <a:cubicBezTo>
                    <a:pt x="3194" y="1801"/>
                    <a:pt x="3357" y="1783"/>
                    <a:pt x="3507" y="1783"/>
                  </a:cubicBezTo>
                  <a:cubicBezTo>
                    <a:pt x="3542" y="1783"/>
                    <a:pt x="3576" y="1784"/>
                    <a:pt x="3608" y="1786"/>
                  </a:cubicBezTo>
                  <a:lnTo>
                    <a:pt x="3620" y="1822"/>
                  </a:lnTo>
                  <a:cubicBezTo>
                    <a:pt x="3989" y="1798"/>
                    <a:pt x="3501" y="1786"/>
                    <a:pt x="3596" y="1751"/>
                  </a:cubicBezTo>
                  <a:cubicBezTo>
                    <a:pt x="3838" y="1751"/>
                    <a:pt x="4212" y="1811"/>
                    <a:pt x="4605" y="1811"/>
                  </a:cubicBezTo>
                  <a:cubicBezTo>
                    <a:pt x="4638" y="1811"/>
                    <a:pt x="4671" y="1811"/>
                    <a:pt x="4703" y="1810"/>
                  </a:cubicBezTo>
                  <a:lnTo>
                    <a:pt x="4703" y="1810"/>
                  </a:lnTo>
                  <a:cubicBezTo>
                    <a:pt x="4275" y="1822"/>
                    <a:pt x="3918" y="1858"/>
                    <a:pt x="3608" y="1905"/>
                  </a:cubicBezTo>
                  <a:cubicBezTo>
                    <a:pt x="4394" y="1953"/>
                    <a:pt x="3465" y="2072"/>
                    <a:pt x="3287" y="2155"/>
                  </a:cubicBezTo>
                  <a:cubicBezTo>
                    <a:pt x="3918" y="2120"/>
                    <a:pt x="4168" y="2048"/>
                    <a:pt x="4680" y="2001"/>
                  </a:cubicBezTo>
                  <a:lnTo>
                    <a:pt x="4680" y="2001"/>
                  </a:lnTo>
                  <a:cubicBezTo>
                    <a:pt x="5305" y="2071"/>
                    <a:pt x="4645" y="2236"/>
                    <a:pt x="4482" y="2250"/>
                  </a:cubicBezTo>
                  <a:lnTo>
                    <a:pt x="4482" y="2250"/>
                  </a:lnTo>
                  <a:cubicBezTo>
                    <a:pt x="5052" y="2203"/>
                    <a:pt x="5657" y="2096"/>
                    <a:pt x="5966" y="2060"/>
                  </a:cubicBezTo>
                  <a:lnTo>
                    <a:pt x="5966" y="2060"/>
                  </a:lnTo>
                  <a:cubicBezTo>
                    <a:pt x="5537" y="2191"/>
                    <a:pt x="5608" y="2227"/>
                    <a:pt x="5227" y="2334"/>
                  </a:cubicBezTo>
                  <a:cubicBezTo>
                    <a:pt x="5360" y="2358"/>
                    <a:pt x="5461" y="2367"/>
                    <a:pt x="5543" y="2367"/>
                  </a:cubicBezTo>
                  <a:cubicBezTo>
                    <a:pt x="5751" y="2367"/>
                    <a:pt x="5839" y="2309"/>
                    <a:pt x="6001" y="2274"/>
                  </a:cubicBezTo>
                  <a:lnTo>
                    <a:pt x="6001" y="2274"/>
                  </a:lnTo>
                  <a:cubicBezTo>
                    <a:pt x="5947" y="2279"/>
                    <a:pt x="5881" y="2282"/>
                    <a:pt x="5818" y="2282"/>
                  </a:cubicBezTo>
                  <a:cubicBezTo>
                    <a:pt x="5729" y="2282"/>
                    <a:pt x="5648" y="2277"/>
                    <a:pt x="5620" y="2263"/>
                  </a:cubicBezTo>
                  <a:lnTo>
                    <a:pt x="5620" y="2263"/>
                  </a:lnTo>
                  <a:cubicBezTo>
                    <a:pt x="5636" y="2263"/>
                    <a:pt x="5652" y="2263"/>
                    <a:pt x="5666" y="2263"/>
                  </a:cubicBezTo>
                  <a:cubicBezTo>
                    <a:pt x="6175" y="2263"/>
                    <a:pt x="6093" y="2070"/>
                    <a:pt x="6370" y="1989"/>
                  </a:cubicBezTo>
                  <a:cubicBezTo>
                    <a:pt x="6751" y="2036"/>
                    <a:pt x="7442" y="2060"/>
                    <a:pt x="7490" y="2167"/>
                  </a:cubicBezTo>
                  <a:lnTo>
                    <a:pt x="7490" y="2060"/>
                  </a:lnTo>
                  <a:cubicBezTo>
                    <a:pt x="7562" y="2055"/>
                    <a:pt x="7618" y="2052"/>
                    <a:pt x="7662" y="2052"/>
                  </a:cubicBezTo>
                  <a:cubicBezTo>
                    <a:pt x="7904" y="2052"/>
                    <a:pt x="7750" y="2127"/>
                    <a:pt x="7811" y="2167"/>
                  </a:cubicBezTo>
                  <a:cubicBezTo>
                    <a:pt x="7990" y="2084"/>
                    <a:pt x="7763" y="1953"/>
                    <a:pt x="8573" y="1917"/>
                  </a:cubicBezTo>
                  <a:lnTo>
                    <a:pt x="8573" y="1917"/>
                  </a:lnTo>
                  <a:cubicBezTo>
                    <a:pt x="8442" y="2120"/>
                    <a:pt x="9287" y="1941"/>
                    <a:pt x="9264" y="2120"/>
                  </a:cubicBezTo>
                  <a:cubicBezTo>
                    <a:pt x="9611" y="2109"/>
                    <a:pt x="9790" y="2023"/>
                    <a:pt x="10127" y="2023"/>
                  </a:cubicBezTo>
                  <a:cubicBezTo>
                    <a:pt x="10148" y="2023"/>
                    <a:pt x="10170" y="2024"/>
                    <a:pt x="10192" y="2024"/>
                  </a:cubicBezTo>
                  <a:cubicBezTo>
                    <a:pt x="10589" y="2121"/>
                    <a:pt x="9799" y="2256"/>
                    <a:pt x="9464" y="2256"/>
                  </a:cubicBezTo>
                  <a:cubicBezTo>
                    <a:pt x="9426" y="2256"/>
                    <a:pt x="9395" y="2254"/>
                    <a:pt x="9371" y="2251"/>
                  </a:cubicBezTo>
                  <a:cubicBezTo>
                    <a:pt x="8835" y="2251"/>
                    <a:pt x="9442" y="2167"/>
                    <a:pt x="9228" y="2167"/>
                  </a:cubicBezTo>
                  <a:lnTo>
                    <a:pt x="8716" y="2227"/>
                  </a:lnTo>
                  <a:cubicBezTo>
                    <a:pt x="9002" y="2263"/>
                    <a:pt x="9561" y="2310"/>
                    <a:pt x="9502" y="2394"/>
                  </a:cubicBezTo>
                  <a:cubicBezTo>
                    <a:pt x="10026" y="2346"/>
                    <a:pt x="9073" y="2298"/>
                    <a:pt x="9657" y="2251"/>
                  </a:cubicBezTo>
                  <a:lnTo>
                    <a:pt x="9657" y="2251"/>
                  </a:lnTo>
                  <a:lnTo>
                    <a:pt x="10002" y="2298"/>
                  </a:lnTo>
                  <a:cubicBezTo>
                    <a:pt x="10573" y="2251"/>
                    <a:pt x="9883" y="2155"/>
                    <a:pt x="10633" y="2132"/>
                  </a:cubicBezTo>
                  <a:lnTo>
                    <a:pt x="10633" y="2132"/>
                  </a:lnTo>
                  <a:cubicBezTo>
                    <a:pt x="10125" y="2226"/>
                    <a:pt x="11419" y="2133"/>
                    <a:pt x="11396" y="2271"/>
                  </a:cubicBezTo>
                  <a:lnTo>
                    <a:pt x="11396" y="2271"/>
                  </a:lnTo>
                  <a:cubicBezTo>
                    <a:pt x="11449" y="2098"/>
                    <a:pt x="12753" y="2250"/>
                    <a:pt x="12907" y="2108"/>
                  </a:cubicBezTo>
                  <a:lnTo>
                    <a:pt x="12502" y="2072"/>
                  </a:lnTo>
                  <a:lnTo>
                    <a:pt x="12597" y="2144"/>
                  </a:lnTo>
                  <a:cubicBezTo>
                    <a:pt x="12263" y="2153"/>
                    <a:pt x="11976" y="2175"/>
                    <a:pt x="11665" y="2175"/>
                  </a:cubicBezTo>
                  <a:cubicBezTo>
                    <a:pt x="11566" y="2175"/>
                    <a:pt x="11465" y="2173"/>
                    <a:pt x="11359" y="2167"/>
                  </a:cubicBezTo>
                  <a:cubicBezTo>
                    <a:pt x="11704" y="2108"/>
                    <a:pt x="11228" y="2024"/>
                    <a:pt x="11645" y="1965"/>
                  </a:cubicBezTo>
                  <a:cubicBezTo>
                    <a:pt x="11797" y="1946"/>
                    <a:pt x="11897" y="1938"/>
                    <a:pt x="11959" y="1938"/>
                  </a:cubicBezTo>
                  <a:cubicBezTo>
                    <a:pt x="12210" y="1938"/>
                    <a:pt x="11869" y="2060"/>
                    <a:pt x="11954" y="2060"/>
                  </a:cubicBezTo>
                  <a:lnTo>
                    <a:pt x="12562" y="1965"/>
                  </a:lnTo>
                  <a:lnTo>
                    <a:pt x="12157" y="1894"/>
                  </a:lnTo>
                  <a:cubicBezTo>
                    <a:pt x="12505" y="1876"/>
                    <a:pt x="12943" y="1865"/>
                    <a:pt x="13410" y="1865"/>
                  </a:cubicBezTo>
                  <a:cubicBezTo>
                    <a:pt x="13581" y="1865"/>
                    <a:pt x="13755" y="1866"/>
                    <a:pt x="13931" y="1870"/>
                  </a:cubicBezTo>
                  <a:cubicBezTo>
                    <a:pt x="14907" y="1965"/>
                    <a:pt x="13812" y="1965"/>
                    <a:pt x="14514" y="2060"/>
                  </a:cubicBezTo>
                  <a:cubicBezTo>
                    <a:pt x="14791" y="2028"/>
                    <a:pt x="14763" y="1987"/>
                    <a:pt x="15068" y="1987"/>
                  </a:cubicBezTo>
                  <a:cubicBezTo>
                    <a:pt x="15105" y="1987"/>
                    <a:pt x="15146" y="1987"/>
                    <a:pt x="15193" y="1989"/>
                  </a:cubicBezTo>
                  <a:cubicBezTo>
                    <a:pt x="15132" y="1977"/>
                    <a:pt x="15074" y="1972"/>
                    <a:pt x="15019" y="1972"/>
                  </a:cubicBezTo>
                  <a:cubicBezTo>
                    <a:pt x="14876" y="1972"/>
                    <a:pt x="14751" y="2002"/>
                    <a:pt x="14638" y="2002"/>
                  </a:cubicBezTo>
                  <a:cubicBezTo>
                    <a:pt x="14624" y="2002"/>
                    <a:pt x="14611" y="2002"/>
                    <a:pt x="14598" y="2001"/>
                  </a:cubicBezTo>
                  <a:cubicBezTo>
                    <a:pt x="14383" y="1894"/>
                    <a:pt x="15395" y="1953"/>
                    <a:pt x="15348" y="1858"/>
                  </a:cubicBezTo>
                  <a:lnTo>
                    <a:pt x="15348" y="1858"/>
                  </a:lnTo>
                  <a:cubicBezTo>
                    <a:pt x="15526" y="1894"/>
                    <a:pt x="15491" y="1941"/>
                    <a:pt x="15348" y="1977"/>
                  </a:cubicBezTo>
                  <a:cubicBezTo>
                    <a:pt x="15577" y="1966"/>
                    <a:pt x="15802" y="1959"/>
                    <a:pt x="16013" y="1959"/>
                  </a:cubicBezTo>
                  <a:cubicBezTo>
                    <a:pt x="16493" y="1959"/>
                    <a:pt x="16896" y="1993"/>
                    <a:pt x="17086" y="2084"/>
                  </a:cubicBezTo>
                  <a:lnTo>
                    <a:pt x="17407" y="1953"/>
                  </a:lnTo>
                  <a:lnTo>
                    <a:pt x="17407" y="1953"/>
                  </a:lnTo>
                  <a:cubicBezTo>
                    <a:pt x="18681" y="2001"/>
                    <a:pt x="16538" y="2072"/>
                    <a:pt x="17610" y="2155"/>
                  </a:cubicBezTo>
                  <a:cubicBezTo>
                    <a:pt x="17746" y="2159"/>
                    <a:pt x="17882" y="2162"/>
                    <a:pt x="18011" y="2162"/>
                  </a:cubicBezTo>
                  <a:cubicBezTo>
                    <a:pt x="18299" y="2162"/>
                    <a:pt x="18550" y="2149"/>
                    <a:pt x="18681" y="2108"/>
                  </a:cubicBezTo>
                  <a:lnTo>
                    <a:pt x="18300" y="2108"/>
                  </a:lnTo>
                  <a:cubicBezTo>
                    <a:pt x="18586" y="2036"/>
                    <a:pt x="18562" y="1989"/>
                    <a:pt x="19039" y="1941"/>
                  </a:cubicBezTo>
                  <a:cubicBezTo>
                    <a:pt x="19274" y="1950"/>
                    <a:pt x="19254" y="1994"/>
                    <a:pt x="19360" y="1994"/>
                  </a:cubicBezTo>
                  <a:cubicBezTo>
                    <a:pt x="19405" y="1994"/>
                    <a:pt x="19471" y="1986"/>
                    <a:pt x="19586" y="1965"/>
                  </a:cubicBezTo>
                  <a:cubicBezTo>
                    <a:pt x="20396" y="2024"/>
                    <a:pt x="20110" y="2120"/>
                    <a:pt x="19884" y="2215"/>
                  </a:cubicBezTo>
                  <a:cubicBezTo>
                    <a:pt x="20217" y="2203"/>
                    <a:pt x="20658" y="2203"/>
                    <a:pt x="20717" y="2155"/>
                  </a:cubicBezTo>
                  <a:lnTo>
                    <a:pt x="20717" y="2155"/>
                  </a:lnTo>
                  <a:cubicBezTo>
                    <a:pt x="20717" y="2179"/>
                    <a:pt x="20670" y="2239"/>
                    <a:pt x="20479" y="2274"/>
                  </a:cubicBezTo>
                  <a:cubicBezTo>
                    <a:pt x="20333" y="2247"/>
                    <a:pt x="20236" y="2237"/>
                    <a:pt x="20172" y="2237"/>
                  </a:cubicBezTo>
                  <a:cubicBezTo>
                    <a:pt x="20003" y="2237"/>
                    <a:pt x="20062" y="2307"/>
                    <a:pt x="20032" y="2307"/>
                  </a:cubicBezTo>
                  <a:cubicBezTo>
                    <a:pt x="20020" y="2307"/>
                    <a:pt x="19994" y="2295"/>
                    <a:pt x="19932" y="2263"/>
                  </a:cubicBezTo>
                  <a:lnTo>
                    <a:pt x="19777" y="2263"/>
                  </a:lnTo>
                  <a:cubicBezTo>
                    <a:pt x="19765" y="2274"/>
                    <a:pt x="19753" y="2274"/>
                    <a:pt x="19741" y="2286"/>
                  </a:cubicBezTo>
                  <a:cubicBezTo>
                    <a:pt x="20027" y="2310"/>
                    <a:pt x="20039" y="2358"/>
                    <a:pt x="19955" y="2394"/>
                  </a:cubicBezTo>
                  <a:lnTo>
                    <a:pt x="20229" y="2334"/>
                  </a:lnTo>
                  <a:lnTo>
                    <a:pt x="20432" y="2453"/>
                  </a:lnTo>
                  <a:cubicBezTo>
                    <a:pt x="20459" y="2456"/>
                    <a:pt x="20485" y="2457"/>
                    <a:pt x="20510" y="2457"/>
                  </a:cubicBezTo>
                  <a:cubicBezTo>
                    <a:pt x="20665" y="2457"/>
                    <a:pt x="20785" y="2416"/>
                    <a:pt x="20887" y="2416"/>
                  </a:cubicBezTo>
                  <a:cubicBezTo>
                    <a:pt x="20928" y="2416"/>
                    <a:pt x="20966" y="2423"/>
                    <a:pt x="21003" y="2441"/>
                  </a:cubicBezTo>
                  <a:cubicBezTo>
                    <a:pt x="21396" y="2548"/>
                    <a:pt x="20444" y="2608"/>
                    <a:pt x="21384" y="2644"/>
                  </a:cubicBezTo>
                  <a:cubicBezTo>
                    <a:pt x="21467" y="2647"/>
                    <a:pt x="21542" y="2648"/>
                    <a:pt x="21612" y="2648"/>
                  </a:cubicBezTo>
                  <a:cubicBezTo>
                    <a:pt x="22322" y="2648"/>
                    <a:pt x="22387" y="2508"/>
                    <a:pt x="22872" y="2508"/>
                  </a:cubicBezTo>
                  <a:cubicBezTo>
                    <a:pt x="22919" y="2508"/>
                    <a:pt x="22971" y="2510"/>
                    <a:pt x="23027" y="2513"/>
                  </a:cubicBezTo>
                  <a:cubicBezTo>
                    <a:pt x="22956" y="2477"/>
                    <a:pt x="22789" y="2477"/>
                    <a:pt x="22575" y="2477"/>
                  </a:cubicBezTo>
                  <a:cubicBezTo>
                    <a:pt x="22789" y="2417"/>
                    <a:pt x="22396" y="2370"/>
                    <a:pt x="22777" y="2334"/>
                  </a:cubicBezTo>
                  <a:lnTo>
                    <a:pt x="22777" y="2334"/>
                  </a:lnTo>
                  <a:cubicBezTo>
                    <a:pt x="22953" y="2422"/>
                    <a:pt x="23471" y="2430"/>
                    <a:pt x="23953" y="2430"/>
                  </a:cubicBezTo>
                  <a:cubicBezTo>
                    <a:pt x="24060" y="2430"/>
                    <a:pt x="24166" y="2429"/>
                    <a:pt x="24265" y="2429"/>
                  </a:cubicBezTo>
                  <a:cubicBezTo>
                    <a:pt x="24123" y="2489"/>
                    <a:pt x="24480" y="2548"/>
                    <a:pt x="24301" y="2584"/>
                  </a:cubicBezTo>
                  <a:cubicBezTo>
                    <a:pt x="24587" y="2572"/>
                    <a:pt x="24837" y="2548"/>
                    <a:pt x="24968" y="2501"/>
                  </a:cubicBezTo>
                  <a:cubicBezTo>
                    <a:pt x="23837" y="2417"/>
                    <a:pt x="26051" y="2405"/>
                    <a:pt x="25182" y="2298"/>
                  </a:cubicBezTo>
                  <a:lnTo>
                    <a:pt x="25182" y="2298"/>
                  </a:lnTo>
                  <a:cubicBezTo>
                    <a:pt x="26051" y="2310"/>
                    <a:pt x="26218" y="2405"/>
                    <a:pt x="26766" y="2465"/>
                  </a:cubicBezTo>
                  <a:cubicBezTo>
                    <a:pt x="26730" y="2489"/>
                    <a:pt x="25754" y="2525"/>
                    <a:pt x="26540" y="2572"/>
                  </a:cubicBezTo>
                  <a:cubicBezTo>
                    <a:pt x="27433" y="2465"/>
                    <a:pt x="26373" y="2417"/>
                    <a:pt x="27075" y="2286"/>
                  </a:cubicBezTo>
                  <a:lnTo>
                    <a:pt x="26504" y="2239"/>
                  </a:lnTo>
                  <a:cubicBezTo>
                    <a:pt x="26473" y="2182"/>
                    <a:pt x="26651" y="2168"/>
                    <a:pt x="26874" y="2168"/>
                  </a:cubicBezTo>
                  <a:cubicBezTo>
                    <a:pt x="27106" y="2168"/>
                    <a:pt x="27386" y="2183"/>
                    <a:pt x="27535" y="2183"/>
                  </a:cubicBezTo>
                  <a:cubicBezTo>
                    <a:pt x="27575" y="2183"/>
                    <a:pt x="27606" y="2182"/>
                    <a:pt x="27623" y="2179"/>
                  </a:cubicBezTo>
                  <a:lnTo>
                    <a:pt x="27623" y="2179"/>
                  </a:lnTo>
                  <a:cubicBezTo>
                    <a:pt x="27968" y="2215"/>
                    <a:pt x="27147" y="2215"/>
                    <a:pt x="27480" y="2310"/>
                  </a:cubicBezTo>
                  <a:cubicBezTo>
                    <a:pt x="27548" y="2313"/>
                    <a:pt x="27612" y="2315"/>
                    <a:pt x="27671" y="2315"/>
                  </a:cubicBezTo>
                  <a:cubicBezTo>
                    <a:pt x="27965" y="2315"/>
                    <a:pt x="28165" y="2283"/>
                    <a:pt x="28366" y="2283"/>
                  </a:cubicBezTo>
                  <a:cubicBezTo>
                    <a:pt x="28439" y="2283"/>
                    <a:pt x="28511" y="2287"/>
                    <a:pt x="28587" y="2298"/>
                  </a:cubicBezTo>
                  <a:cubicBezTo>
                    <a:pt x="28266" y="2394"/>
                    <a:pt x="28468" y="2358"/>
                    <a:pt x="28111" y="2441"/>
                  </a:cubicBezTo>
                  <a:cubicBezTo>
                    <a:pt x="29326" y="2441"/>
                    <a:pt x="28040" y="2548"/>
                    <a:pt x="28968" y="2608"/>
                  </a:cubicBezTo>
                  <a:cubicBezTo>
                    <a:pt x="29229" y="2597"/>
                    <a:pt x="29115" y="2532"/>
                    <a:pt x="29403" y="2532"/>
                  </a:cubicBezTo>
                  <a:cubicBezTo>
                    <a:pt x="29444" y="2532"/>
                    <a:pt x="29493" y="2533"/>
                    <a:pt x="29552" y="2536"/>
                  </a:cubicBezTo>
                  <a:cubicBezTo>
                    <a:pt x="29278" y="2429"/>
                    <a:pt x="29314" y="2394"/>
                    <a:pt x="28540" y="2394"/>
                  </a:cubicBezTo>
                  <a:cubicBezTo>
                    <a:pt x="28624" y="2349"/>
                    <a:pt x="28753" y="2336"/>
                    <a:pt x="28907" y="2336"/>
                  </a:cubicBezTo>
                  <a:cubicBezTo>
                    <a:pt x="29147" y="2336"/>
                    <a:pt x="29449" y="2369"/>
                    <a:pt x="29735" y="2369"/>
                  </a:cubicBezTo>
                  <a:cubicBezTo>
                    <a:pt x="29858" y="2369"/>
                    <a:pt x="29977" y="2363"/>
                    <a:pt x="30088" y="2346"/>
                  </a:cubicBezTo>
                  <a:cubicBezTo>
                    <a:pt x="29792" y="2338"/>
                    <a:pt x="29842" y="2324"/>
                    <a:pt x="29749" y="2324"/>
                  </a:cubicBezTo>
                  <a:cubicBezTo>
                    <a:pt x="29707" y="2324"/>
                    <a:pt x="29636" y="2327"/>
                    <a:pt x="29492" y="2334"/>
                  </a:cubicBezTo>
                  <a:cubicBezTo>
                    <a:pt x="29433" y="2215"/>
                    <a:pt x="29254" y="2191"/>
                    <a:pt x="29683" y="2084"/>
                  </a:cubicBezTo>
                  <a:lnTo>
                    <a:pt x="29683" y="2084"/>
                  </a:lnTo>
                  <a:cubicBezTo>
                    <a:pt x="29242" y="2105"/>
                    <a:pt x="29023" y="2209"/>
                    <a:pt x="28489" y="2209"/>
                  </a:cubicBezTo>
                  <a:cubicBezTo>
                    <a:pt x="28417" y="2209"/>
                    <a:pt x="28339" y="2207"/>
                    <a:pt x="28254" y="2203"/>
                  </a:cubicBezTo>
                  <a:cubicBezTo>
                    <a:pt x="28052" y="2084"/>
                    <a:pt x="29123" y="2108"/>
                    <a:pt x="29135" y="1953"/>
                  </a:cubicBezTo>
                  <a:cubicBezTo>
                    <a:pt x="29252" y="1926"/>
                    <a:pt x="29422" y="1915"/>
                    <a:pt x="29612" y="1915"/>
                  </a:cubicBezTo>
                  <a:cubicBezTo>
                    <a:pt x="30003" y="1915"/>
                    <a:pt x="30478" y="1961"/>
                    <a:pt x="30742" y="2001"/>
                  </a:cubicBezTo>
                  <a:cubicBezTo>
                    <a:pt x="31445" y="1894"/>
                    <a:pt x="32290" y="1894"/>
                    <a:pt x="32826" y="1751"/>
                  </a:cubicBezTo>
                  <a:cubicBezTo>
                    <a:pt x="32899" y="1758"/>
                    <a:pt x="32987" y="1760"/>
                    <a:pt x="33089" y="1760"/>
                  </a:cubicBezTo>
                  <a:cubicBezTo>
                    <a:pt x="33605" y="1760"/>
                    <a:pt x="34448" y="1685"/>
                    <a:pt x="35187" y="1685"/>
                  </a:cubicBezTo>
                  <a:cubicBezTo>
                    <a:pt x="35300" y="1685"/>
                    <a:pt x="35410" y="1687"/>
                    <a:pt x="35517" y="1691"/>
                  </a:cubicBezTo>
                  <a:cubicBezTo>
                    <a:pt x="35660" y="1763"/>
                    <a:pt x="36612" y="1751"/>
                    <a:pt x="36148" y="1810"/>
                  </a:cubicBezTo>
                  <a:cubicBezTo>
                    <a:pt x="36350" y="1798"/>
                    <a:pt x="36946" y="1774"/>
                    <a:pt x="36755" y="1715"/>
                  </a:cubicBezTo>
                  <a:lnTo>
                    <a:pt x="36755" y="1715"/>
                  </a:lnTo>
                  <a:cubicBezTo>
                    <a:pt x="36719" y="1727"/>
                    <a:pt x="36678" y="1730"/>
                    <a:pt x="36624" y="1730"/>
                  </a:cubicBezTo>
                  <a:cubicBezTo>
                    <a:pt x="36571" y="1730"/>
                    <a:pt x="36505" y="1727"/>
                    <a:pt x="36422" y="1727"/>
                  </a:cubicBezTo>
                  <a:lnTo>
                    <a:pt x="36577" y="1643"/>
                  </a:lnTo>
                  <a:cubicBezTo>
                    <a:pt x="36638" y="1648"/>
                    <a:pt x="36700" y="1650"/>
                    <a:pt x="36763" y="1650"/>
                  </a:cubicBezTo>
                  <a:cubicBezTo>
                    <a:pt x="37070" y="1650"/>
                    <a:pt x="37394" y="1603"/>
                    <a:pt x="37695" y="1603"/>
                  </a:cubicBezTo>
                  <a:cubicBezTo>
                    <a:pt x="37789" y="1603"/>
                    <a:pt x="37881" y="1607"/>
                    <a:pt x="37970" y="1620"/>
                  </a:cubicBezTo>
                  <a:cubicBezTo>
                    <a:pt x="38112" y="1691"/>
                    <a:pt x="37148" y="1667"/>
                    <a:pt x="37446" y="1751"/>
                  </a:cubicBezTo>
                  <a:cubicBezTo>
                    <a:pt x="37758" y="1643"/>
                    <a:pt x="38801" y="1590"/>
                    <a:pt x="39534" y="1590"/>
                  </a:cubicBezTo>
                  <a:cubicBezTo>
                    <a:pt x="39778" y="1590"/>
                    <a:pt x="39988" y="1596"/>
                    <a:pt x="40125" y="1608"/>
                  </a:cubicBezTo>
                  <a:cubicBezTo>
                    <a:pt x="40494" y="1632"/>
                    <a:pt x="40541" y="1739"/>
                    <a:pt x="40684" y="1751"/>
                  </a:cubicBezTo>
                  <a:lnTo>
                    <a:pt x="41303" y="1739"/>
                  </a:lnTo>
                  <a:cubicBezTo>
                    <a:pt x="41375" y="1786"/>
                    <a:pt x="41387" y="1822"/>
                    <a:pt x="41506" y="1870"/>
                  </a:cubicBezTo>
                  <a:cubicBezTo>
                    <a:pt x="41575" y="1875"/>
                    <a:pt x="41639" y="1878"/>
                    <a:pt x="41699" y="1878"/>
                  </a:cubicBezTo>
                  <a:cubicBezTo>
                    <a:pt x="41897" y="1878"/>
                    <a:pt x="42050" y="1852"/>
                    <a:pt x="42196" y="1834"/>
                  </a:cubicBezTo>
                  <a:lnTo>
                    <a:pt x="42196" y="1834"/>
                  </a:lnTo>
                  <a:cubicBezTo>
                    <a:pt x="43006" y="1905"/>
                    <a:pt x="42577" y="2001"/>
                    <a:pt x="42161" y="2072"/>
                  </a:cubicBezTo>
                  <a:lnTo>
                    <a:pt x="41708" y="2036"/>
                  </a:lnTo>
                  <a:cubicBezTo>
                    <a:pt x="41375" y="2084"/>
                    <a:pt x="40899" y="2072"/>
                    <a:pt x="41184" y="2167"/>
                  </a:cubicBezTo>
                  <a:cubicBezTo>
                    <a:pt x="41410" y="2155"/>
                    <a:pt x="41399" y="2120"/>
                    <a:pt x="41482" y="2096"/>
                  </a:cubicBezTo>
                  <a:lnTo>
                    <a:pt x="41756" y="2144"/>
                  </a:lnTo>
                  <a:cubicBezTo>
                    <a:pt x="42018" y="2108"/>
                    <a:pt x="42756" y="2084"/>
                    <a:pt x="42684" y="2001"/>
                  </a:cubicBezTo>
                  <a:lnTo>
                    <a:pt x="42684" y="2001"/>
                  </a:lnTo>
                  <a:cubicBezTo>
                    <a:pt x="42872" y="2021"/>
                    <a:pt x="43070" y="2026"/>
                    <a:pt x="43270" y="2026"/>
                  </a:cubicBezTo>
                  <a:cubicBezTo>
                    <a:pt x="43442" y="2026"/>
                    <a:pt x="43616" y="2023"/>
                    <a:pt x="43783" y="2023"/>
                  </a:cubicBezTo>
                  <a:cubicBezTo>
                    <a:pt x="43976" y="2023"/>
                    <a:pt x="44161" y="2027"/>
                    <a:pt x="44328" y="2048"/>
                  </a:cubicBezTo>
                  <a:cubicBezTo>
                    <a:pt x="43994" y="2001"/>
                    <a:pt x="44423" y="1965"/>
                    <a:pt x="44328" y="1905"/>
                  </a:cubicBezTo>
                  <a:lnTo>
                    <a:pt x="43744" y="1882"/>
                  </a:lnTo>
                  <a:cubicBezTo>
                    <a:pt x="44063" y="1865"/>
                    <a:pt x="44476" y="1832"/>
                    <a:pt x="44847" y="1832"/>
                  </a:cubicBezTo>
                  <a:cubicBezTo>
                    <a:pt x="45017" y="1832"/>
                    <a:pt x="45177" y="1839"/>
                    <a:pt x="45316" y="1858"/>
                  </a:cubicBezTo>
                  <a:cubicBezTo>
                    <a:pt x="45256" y="1905"/>
                    <a:pt x="45244" y="1929"/>
                    <a:pt x="45471" y="1977"/>
                  </a:cubicBezTo>
                  <a:cubicBezTo>
                    <a:pt x="45149" y="1905"/>
                    <a:pt x="46280" y="1882"/>
                    <a:pt x="45601" y="1798"/>
                  </a:cubicBezTo>
                  <a:lnTo>
                    <a:pt x="45601" y="1798"/>
                  </a:lnTo>
                  <a:cubicBezTo>
                    <a:pt x="45418" y="1816"/>
                    <a:pt x="45242" y="1827"/>
                    <a:pt x="45034" y="1827"/>
                  </a:cubicBezTo>
                  <a:cubicBezTo>
                    <a:pt x="44958" y="1827"/>
                    <a:pt x="44878" y="1825"/>
                    <a:pt x="44792" y="1822"/>
                  </a:cubicBezTo>
                  <a:cubicBezTo>
                    <a:pt x="44578" y="1715"/>
                    <a:pt x="45090" y="1703"/>
                    <a:pt x="45375" y="1643"/>
                  </a:cubicBezTo>
                  <a:cubicBezTo>
                    <a:pt x="45732" y="1620"/>
                    <a:pt x="46435" y="1584"/>
                    <a:pt x="46911" y="1548"/>
                  </a:cubicBezTo>
                  <a:cubicBezTo>
                    <a:pt x="47151" y="1567"/>
                    <a:pt x="47255" y="1642"/>
                    <a:pt x="47533" y="1642"/>
                  </a:cubicBezTo>
                  <a:cubicBezTo>
                    <a:pt x="47614" y="1642"/>
                    <a:pt x="47710" y="1636"/>
                    <a:pt x="47828" y="1620"/>
                  </a:cubicBezTo>
                  <a:cubicBezTo>
                    <a:pt x="47161" y="1524"/>
                    <a:pt x="48447" y="1453"/>
                    <a:pt x="48614" y="1346"/>
                  </a:cubicBezTo>
                  <a:cubicBezTo>
                    <a:pt x="48689" y="1353"/>
                    <a:pt x="48760" y="1356"/>
                    <a:pt x="48828" y="1356"/>
                  </a:cubicBezTo>
                  <a:cubicBezTo>
                    <a:pt x="49094" y="1356"/>
                    <a:pt x="49311" y="1312"/>
                    <a:pt x="49530" y="1312"/>
                  </a:cubicBezTo>
                  <a:cubicBezTo>
                    <a:pt x="49628" y="1312"/>
                    <a:pt x="49725" y="1321"/>
                    <a:pt x="49828" y="1346"/>
                  </a:cubicBezTo>
                  <a:cubicBezTo>
                    <a:pt x="49626" y="1382"/>
                    <a:pt x="48864" y="1382"/>
                    <a:pt x="48661" y="1453"/>
                  </a:cubicBezTo>
                  <a:cubicBezTo>
                    <a:pt x="48638" y="1536"/>
                    <a:pt x="48828" y="1655"/>
                    <a:pt x="48078" y="1703"/>
                  </a:cubicBezTo>
                  <a:cubicBezTo>
                    <a:pt x="48204" y="1708"/>
                    <a:pt x="48306" y="1710"/>
                    <a:pt x="48388" y="1710"/>
                  </a:cubicBezTo>
                  <a:cubicBezTo>
                    <a:pt x="48895" y="1710"/>
                    <a:pt x="48672" y="1627"/>
                    <a:pt x="49030" y="1596"/>
                  </a:cubicBezTo>
                  <a:lnTo>
                    <a:pt x="49030" y="1596"/>
                  </a:lnTo>
                  <a:lnTo>
                    <a:pt x="48721" y="1608"/>
                  </a:lnTo>
                  <a:cubicBezTo>
                    <a:pt x="48864" y="1584"/>
                    <a:pt x="48590" y="1524"/>
                    <a:pt x="48864" y="1524"/>
                  </a:cubicBezTo>
                  <a:cubicBezTo>
                    <a:pt x="49935" y="1548"/>
                    <a:pt x="50126" y="1632"/>
                    <a:pt x="50852" y="1727"/>
                  </a:cubicBezTo>
                  <a:cubicBezTo>
                    <a:pt x="50685" y="1667"/>
                    <a:pt x="51019" y="1620"/>
                    <a:pt x="51186" y="1620"/>
                  </a:cubicBezTo>
                  <a:cubicBezTo>
                    <a:pt x="51888" y="1691"/>
                    <a:pt x="51186" y="1774"/>
                    <a:pt x="51602" y="1894"/>
                  </a:cubicBezTo>
                  <a:cubicBezTo>
                    <a:pt x="51852" y="1822"/>
                    <a:pt x="52329" y="1846"/>
                    <a:pt x="52162" y="1786"/>
                  </a:cubicBezTo>
                  <a:cubicBezTo>
                    <a:pt x="52436" y="1786"/>
                    <a:pt x="52293" y="1810"/>
                    <a:pt x="52495" y="1834"/>
                  </a:cubicBezTo>
                  <a:cubicBezTo>
                    <a:pt x="52674" y="1774"/>
                    <a:pt x="52876" y="1739"/>
                    <a:pt x="53257" y="1739"/>
                  </a:cubicBezTo>
                  <a:cubicBezTo>
                    <a:pt x="53228" y="1768"/>
                    <a:pt x="53191" y="1805"/>
                    <a:pt x="52980" y="1805"/>
                  </a:cubicBezTo>
                  <a:cubicBezTo>
                    <a:pt x="52932" y="1805"/>
                    <a:pt x="52874" y="1803"/>
                    <a:pt x="52805" y="1798"/>
                  </a:cubicBezTo>
                  <a:lnTo>
                    <a:pt x="52805" y="1798"/>
                  </a:lnTo>
                  <a:cubicBezTo>
                    <a:pt x="53221" y="1834"/>
                    <a:pt x="53364" y="1941"/>
                    <a:pt x="53186" y="2013"/>
                  </a:cubicBezTo>
                  <a:lnTo>
                    <a:pt x="52519" y="1965"/>
                  </a:lnTo>
                  <a:lnTo>
                    <a:pt x="52519" y="1965"/>
                  </a:lnTo>
                  <a:cubicBezTo>
                    <a:pt x="52209" y="2048"/>
                    <a:pt x="53138" y="2001"/>
                    <a:pt x="53114" y="2072"/>
                  </a:cubicBezTo>
                  <a:cubicBezTo>
                    <a:pt x="53054" y="2077"/>
                    <a:pt x="52996" y="2079"/>
                    <a:pt x="52941" y="2079"/>
                  </a:cubicBezTo>
                  <a:cubicBezTo>
                    <a:pt x="52790" y="2079"/>
                    <a:pt x="52657" y="2065"/>
                    <a:pt x="52538" y="2065"/>
                  </a:cubicBezTo>
                  <a:cubicBezTo>
                    <a:pt x="52494" y="2065"/>
                    <a:pt x="52452" y="2067"/>
                    <a:pt x="52412" y="2072"/>
                  </a:cubicBezTo>
                  <a:cubicBezTo>
                    <a:pt x="52474" y="2095"/>
                    <a:pt x="52576" y="2103"/>
                    <a:pt x="52697" y="2103"/>
                  </a:cubicBezTo>
                  <a:cubicBezTo>
                    <a:pt x="52950" y="2103"/>
                    <a:pt x="53286" y="2068"/>
                    <a:pt x="53519" y="2060"/>
                  </a:cubicBezTo>
                  <a:cubicBezTo>
                    <a:pt x="54055" y="2072"/>
                    <a:pt x="53853" y="2155"/>
                    <a:pt x="53864" y="2203"/>
                  </a:cubicBezTo>
                  <a:cubicBezTo>
                    <a:pt x="54781" y="2072"/>
                    <a:pt x="52817" y="2048"/>
                    <a:pt x="53662" y="1929"/>
                  </a:cubicBezTo>
                  <a:cubicBezTo>
                    <a:pt x="53983" y="1834"/>
                    <a:pt x="54793" y="1846"/>
                    <a:pt x="55365" y="1822"/>
                  </a:cubicBezTo>
                  <a:cubicBezTo>
                    <a:pt x="54876" y="1715"/>
                    <a:pt x="55424" y="1679"/>
                    <a:pt x="56008" y="1643"/>
                  </a:cubicBezTo>
                  <a:cubicBezTo>
                    <a:pt x="55419" y="1634"/>
                    <a:pt x="55626" y="1561"/>
                    <a:pt x="55334" y="1561"/>
                  </a:cubicBezTo>
                  <a:cubicBezTo>
                    <a:pt x="55248" y="1561"/>
                    <a:pt x="55119" y="1568"/>
                    <a:pt x="54912" y="1584"/>
                  </a:cubicBezTo>
                  <a:lnTo>
                    <a:pt x="54900" y="1501"/>
                  </a:lnTo>
                  <a:cubicBezTo>
                    <a:pt x="55281" y="1501"/>
                    <a:pt x="55734" y="1536"/>
                    <a:pt x="56115" y="1536"/>
                  </a:cubicBezTo>
                  <a:cubicBezTo>
                    <a:pt x="56043" y="1560"/>
                    <a:pt x="56127" y="1584"/>
                    <a:pt x="55996" y="1596"/>
                  </a:cubicBezTo>
                  <a:lnTo>
                    <a:pt x="57151" y="1560"/>
                  </a:lnTo>
                  <a:lnTo>
                    <a:pt x="57031" y="1620"/>
                  </a:lnTo>
                  <a:cubicBezTo>
                    <a:pt x="57593" y="1620"/>
                    <a:pt x="58262" y="1665"/>
                    <a:pt x="58720" y="1665"/>
                  </a:cubicBezTo>
                  <a:cubicBezTo>
                    <a:pt x="58835" y="1665"/>
                    <a:pt x="58936" y="1663"/>
                    <a:pt x="59020" y="1655"/>
                  </a:cubicBezTo>
                  <a:lnTo>
                    <a:pt x="59020" y="1655"/>
                  </a:lnTo>
                  <a:cubicBezTo>
                    <a:pt x="58998" y="1656"/>
                    <a:pt x="58976" y="1657"/>
                    <a:pt x="58954" y="1657"/>
                  </a:cubicBezTo>
                  <a:cubicBezTo>
                    <a:pt x="58650" y="1657"/>
                    <a:pt x="58412" y="1582"/>
                    <a:pt x="58746" y="1560"/>
                  </a:cubicBezTo>
                  <a:cubicBezTo>
                    <a:pt x="58927" y="1528"/>
                    <a:pt x="59250" y="1487"/>
                    <a:pt x="59546" y="1487"/>
                  </a:cubicBezTo>
                  <a:cubicBezTo>
                    <a:pt x="59581" y="1487"/>
                    <a:pt x="59617" y="1487"/>
                    <a:pt x="59651" y="1489"/>
                  </a:cubicBezTo>
                  <a:cubicBezTo>
                    <a:pt x="59818" y="1584"/>
                    <a:pt x="61032" y="1584"/>
                    <a:pt x="60258" y="1679"/>
                  </a:cubicBezTo>
                  <a:cubicBezTo>
                    <a:pt x="61258" y="1632"/>
                    <a:pt x="60889" y="1608"/>
                    <a:pt x="61830" y="1548"/>
                  </a:cubicBezTo>
                  <a:lnTo>
                    <a:pt x="61830" y="1548"/>
                  </a:lnTo>
                  <a:lnTo>
                    <a:pt x="61199" y="1572"/>
                  </a:lnTo>
                  <a:cubicBezTo>
                    <a:pt x="61115" y="1501"/>
                    <a:pt x="61651" y="1370"/>
                    <a:pt x="61044" y="1322"/>
                  </a:cubicBezTo>
                  <a:cubicBezTo>
                    <a:pt x="61758" y="1262"/>
                    <a:pt x="61294" y="1132"/>
                    <a:pt x="62258" y="1108"/>
                  </a:cubicBezTo>
                  <a:lnTo>
                    <a:pt x="62258" y="1108"/>
                  </a:lnTo>
                  <a:cubicBezTo>
                    <a:pt x="62639" y="1155"/>
                    <a:pt x="62139" y="1274"/>
                    <a:pt x="61603" y="1286"/>
                  </a:cubicBezTo>
                  <a:cubicBezTo>
                    <a:pt x="61774" y="1294"/>
                    <a:pt x="61931" y="1310"/>
                    <a:pt x="62094" y="1310"/>
                  </a:cubicBezTo>
                  <a:cubicBezTo>
                    <a:pt x="62192" y="1310"/>
                    <a:pt x="62293" y="1304"/>
                    <a:pt x="62401" y="1286"/>
                  </a:cubicBezTo>
                  <a:lnTo>
                    <a:pt x="62401" y="1286"/>
                  </a:lnTo>
                  <a:cubicBezTo>
                    <a:pt x="62604" y="1346"/>
                    <a:pt x="61889" y="1393"/>
                    <a:pt x="61913" y="1429"/>
                  </a:cubicBezTo>
                  <a:cubicBezTo>
                    <a:pt x="62401" y="1429"/>
                    <a:pt x="61901" y="1382"/>
                    <a:pt x="62365" y="1358"/>
                  </a:cubicBezTo>
                  <a:cubicBezTo>
                    <a:pt x="62502" y="1344"/>
                    <a:pt x="62607" y="1338"/>
                    <a:pt x="62692" y="1338"/>
                  </a:cubicBezTo>
                  <a:cubicBezTo>
                    <a:pt x="63066" y="1338"/>
                    <a:pt x="63034" y="1448"/>
                    <a:pt x="63458" y="1448"/>
                  </a:cubicBezTo>
                  <a:cubicBezTo>
                    <a:pt x="63516" y="1448"/>
                    <a:pt x="63584" y="1446"/>
                    <a:pt x="63663" y="1441"/>
                  </a:cubicBezTo>
                  <a:cubicBezTo>
                    <a:pt x="63497" y="1441"/>
                    <a:pt x="63187" y="1417"/>
                    <a:pt x="63401" y="1382"/>
                  </a:cubicBezTo>
                  <a:cubicBezTo>
                    <a:pt x="64437" y="1382"/>
                    <a:pt x="63973" y="1298"/>
                    <a:pt x="64735" y="1262"/>
                  </a:cubicBezTo>
                  <a:cubicBezTo>
                    <a:pt x="65163" y="1370"/>
                    <a:pt x="64973" y="1501"/>
                    <a:pt x="65664" y="1524"/>
                  </a:cubicBezTo>
                  <a:lnTo>
                    <a:pt x="65283" y="1524"/>
                  </a:lnTo>
                  <a:cubicBezTo>
                    <a:pt x="65501" y="1574"/>
                    <a:pt x="65752" y="1599"/>
                    <a:pt x="65988" y="1599"/>
                  </a:cubicBezTo>
                  <a:cubicBezTo>
                    <a:pt x="66036" y="1599"/>
                    <a:pt x="66082" y="1598"/>
                    <a:pt x="66128" y="1596"/>
                  </a:cubicBezTo>
                  <a:cubicBezTo>
                    <a:pt x="67557" y="1501"/>
                    <a:pt x="68735" y="1334"/>
                    <a:pt x="70212" y="1239"/>
                  </a:cubicBezTo>
                  <a:lnTo>
                    <a:pt x="70212" y="1239"/>
                  </a:lnTo>
                  <a:lnTo>
                    <a:pt x="69676" y="1262"/>
                  </a:lnTo>
                  <a:cubicBezTo>
                    <a:pt x="69509" y="1227"/>
                    <a:pt x="70116" y="1215"/>
                    <a:pt x="70116" y="1179"/>
                  </a:cubicBezTo>
                  <a:lnTo>
                    <a:pt x="70438" y="1227"/>
                  </a:lnTo>
                  <a:cubicBezTo>
                    <a:pt x="70533" y="1143"/>
                    <a:pt x="69700" y="1143"/>
                    <a:pt x="69902" y="1072"/>
                  </a:cubicBezTo>
                  <a:cubicBezTo>
                    <a:pt x="69926" y="1072"/>
                    <a:pt x="69982" y="1077"/>
                    <a:pt x="70037" y="1077"/>
                  </a:cubicBezTo>
                  <a:cubicBezTo>
                    <a:pt x="70065" y="1077"/>
                    <a:pt x="70093" y="1076"/>
                    <a:pt x="70116" y="1072"/>
                  </a:cubicBezTo>
                  <a:lnTo>
                    <a:pt x="69807" y="1048"/>
                  </a:lnTo>
                  <a:lnTo>
                    <a:pt x="69807" y="1048"/>
                  </a:lnTo>
                  <a:cubicBezTo>
                    <a:pt x="69862" y="1050"/>
                    <a:pt x="69916" y="1051"/>
                    <a:pt x="69970" y="1051"/>
                  </a:cubicBezTo>
                  <a:cubicBezTo>
                    <a:pt x="70369" y="1051"/>
                    <a:pt x="70720" y="1004"/>
                    <a:pt x="71046" y="1004"/>
                  </a:cubicBezTo>
                  <a:cubicBezTo>
                    <a:pt x="71223" y="1004"/>
                    <a:pt x="71392" y="1018"/>
                    <a:pt x="71557" y="1060"/>
                  </a:cubicBezTo>
                  <a:cubicBezTo>
                    <a:pt x="70265" y="1072"/>
                    <a:pt x="71287" y="1284"/>
                    <a:pt x="70160" y="1341"/>
                  </a:cubicBezTo>
                  <a:lnTo>
                    <a:pt x="70160" y="1341"/>
                  </a:lnTo>
                  <a:cubicBezTo>
                    <a:pt x="70195" y="1340"/>
                    <a:pt x="70226" y="1339"/>
                    <a:pt x="70252" y="1339"/>
                  </a:cubicBezTo>
                  <a:cubicBezTo>
                    <a:pt x="70600" y="1339"/>
                    <a:pt x="70173" y="1434"/>
                    <a:pt x="70236" y="1465"/>
                  </a:cubicBezTo>
                  <a:cubicBezTo>
                    <a:pt x="70283" y="1468"/>
                    <a:pt x="70320" y="1469"/>
                    <a:pt x="70352" y="1469"/>
                  </a:cubicBezTo>
                  <a:cubicBezTo>
                    <a:pt x="70535" y="1469"/>
                    <a:pt x="70489" y="1425"/>
                    <a:pt x="70699" y="1425"/>
                  </a:cubicBezTo>
                  <a:cubicBezTo>
                    <a:pt x="70735" y="1425"/>
                    <a:pt x="70778" y="1426"/>
                    <a:pt x="70831" y="1429"/>
                  </a:cubicBezTo>
                  <a:cubicBezTo>
                    <a:pt x="70819" y="1489"/>
                    <a:pt x="69938" y="1548"/>
                    <a:pt x="70331" y="1596"/>
                  </a:cubicBezTo>
                  <a:cubicBezTo>
                    <a:pt x="70366" y="1501"/>
                    <a:pt x="70736" y="1513"/>
                    <a:pt x="70914" y="1453"/>
                  </a:cubicBezTo>
                  <a:lnTo>
                    <a:pt x="70914" y="1453"/>
                  </a:lnTo>
                  <a:cubicBezTo>
                    <a:pt x="71212" y="1477"/>
                    <a:pt x="70902" y="1513"/>
                    <a:pt x="71045" y="1536"/>
                  </a:cubicBezTo>
                  <a:cubicBezTo>
                    <a:pt x="71188" y="1536"/>
                    <a:pt x="71278" y="1510"/>
                    <a:pt x="71399" y="1510"/>
                  </a:cubicBezTo>
                  <a:cubicBezTo>
                    <a:pt x="71419" y="1510"/>
                    <a:pt x="71440" y="1511"/>
                    <a:pt x="71462" y="1513"/>
                  </a:cubicBezTo>
                  <a:lnTo>
                    <a:pt x="71343" y="1572"/>
                  </a:lnTo>
                  <a:cubicBezTo>
                    <a:pt x="71494" y="1585"/>
                    <a:pt x="71599" y="1590"/>
                    <a:pt x="71676" y="1590"/>
                  </a:cubicBezTo>
                  <a:cubicBezTo>
                    <a:pt x="72000" y="1590"/>
                    <a:pt x="71815" y="1498"/>
                    <a:pt x="72394" y="1498"/>
                  </a:cubicBezTo>
                  <a:cubicBezTo>
                    <a:pt x="72446" y="1498"/>
                    <a:pt x="72504" y="1499"/>
                    <a:pt x="72569" y="1501"/>
                  </a:cubicBezTo>
                  <a:cubicBezTo>
                    <a:pt x="72583" y="1460"/>
                    <a:pt x="72493" y="1446"/>
                    <a:pt x="72342" y="1446"/>
                  </a:cubicBezTo>
                  <a:cubicBezTo>
                    <a:pt x="72226" y="1446"/>
                    <a:pt x="72073" y="1455"/>
                    <a:pt x="71902" y="1465"/>
                  </a:cubicBezTo>
                  <a:cubicBezTo>
                    <a:pt x="71688" y="1298"/>
                    <a:pt x="73141" y="1274"/>
                    <a:pt x="73057" y="1096"/>
                  </a:cubicBezTo>
                  <a:cubicBezTo>
                    <a:pt x="73156" y="1093"/>
                    <a:pt x="73231" y="1092"/>
                    <a:pt x="73287" y="1092"/>
                  </a:cubicBezTo>
                  <a:cubicBezTo>
                    <a:pt x="73747" y="1092"/>
                    <a:pt x="72903" y="1172"/>
                    <a:pt x="73593" y="1215"/>
                  </a:cubicBezTo>
                  <a:cubicBezTo>
                    <a:pt x="74022" y="1334"/>
                    <a:pt x="73022" y="1334"/>
                    <a:pt x="72819" y="1417"/>
                  </a:cubicBezTo>
                  <a:lnTo>
                    <a:pt x="73629" y="1489"/>
                  </a:lnTo>
                  <a:cubicBezTo>
                    <a:pt x="73367" y="1632"/>
                    <a:pt x="72867" y="1584"/>
                    <a:pt x="72724" y="1727"/>
                  </a:cubicBezTo>
                  <a:cubicBezTo>
                    <a:pt x="73319" y="1727"/>
                    <a:pt x="73248" y="1691"/>
                    <a:pt x="73855" y="1643"/>
                  </a:cubicBezTo>
                  <a:cubicBezTo>
                    <a:pt x="72867" y="1524"/>
                    <a:pt x="74284" y="1548"/>
                    <a:pt x="73724" y="1405"/>
                  </a:cubicBezTo>
                  <a:lnTo>
                    <a:pt x="73724" y="1405"/>
                  </a:lnTo>
                  <a:cubicBezTo>
                    <a:pt x="74176" y="1441"/>
                    <a:pt x="74034" y="1477"/>
                    <a:pt x="74688" y="1477"/>
                  </a:cubicBezTo>
                  <a:cubicBezTo>
                    <a:pt x="74306" y="1499"/>
                    <a:pt x="74615" y="1581"/>
                    <a:pt x="74237" y="1594"/>
                  </a:cubicBezTo>
                  <a:lnTo>
                    <a:pt x="74237" y="1594"/>
                  </a:lnTo>
                  <a:cubicBezTo>
                    <a:pt x="74990" y="1581"/>
                    <a:pt x="74814" y="1548"/>
                    <a:pt x="75665" y="1536"/>
                  </a:cubicBezTo>
                  <a:cubicBezTo>
                    <a:pt x="75939" y="1441"/>
                    <a:pt x="74760" y="1405"/>
                    <a:pt x="75831" y="1334"/>
                  </a:cubicBezTo>
                  <a:cubicBezTo>
                    <a:pt x="76070" y="1334"/>
                    <a:pt x="76022" y="1370"/>
                    <a:pt x="75891" y="1370"/>
                  </a:cubicBezTo>
                  <a:cubicBezTo>
                    <a:pt x="75964" y="1373"/>
                    <a:pt x="76021" y="1375"/>
                    <a:pt x="76066" y="1375"/>
                  </a:cubicBezTo>
                  <a:cubicBezTo>
                    <a:pt x="76489" y="1375"/>
                    <a:pt x="75771" y="1234"/>
                    <a:pt x="76212" y="1191"/>
                  </a:cubicBezTo>
                  <a:cubicBezTo>
                    <a:pt x="76258" y="1189"/>
                    <a:pt x="76300" y="1189"/>
                    <a:pt x="76337" y="1189"/>
                  </a:cubicBezTo>
                  <a:cubicBezTo>
                    <a:pt x="76573" y="1189"/>
                    <a:pt x="76645" y="1218"/>
                    <a:pt x="76522" y="1239"/>
                  </a:cubicBezTo>
                  <a:cubicBezTo>
                    <a:pt x="77034" y="1179"/>
                    <a:pt x="76748" y="1120"/>
                    <a:pt x="77082" y="1096"/>
                  </a:cubicBezTo>
                  <a:lnTo>
                    <a:pt x="76939" y="1084"/>
                  </a:lnTo>
                  <a:cubicBezTo>
                    <a:pt x="77082" y="1048"/>
                    <a:pt x="76689" y="905"/>
                    <a:pt x="77403" y="893"/>
                  </a:cubicBezTo>
                  <a:cubicBezTo>
                    <a:pt x="77939" y="893"/>
                    <a:pt x="77772" y="953"/>
                    <a:pt x="77784" y="989"/>
                  </a:cubicBezTo>
                  <a:cubicBezTo>
                    <a:pt x="77925" y="976"/>
                    <a:pt x="78056" y="971"/>
                    <a:pt x="78179" y="971"/>
                  </a:cubicBezTo>
                  <a:cubicBezTo>
                    <a:pt x="78407" y="971"/>
                    <a:pt x="78606" y="989"/>
                    <a:pt x="78784" y="1012"/>
                  </a:cubicBezTo>
                  <a:cubicBezTo>
                    <a:pt x="78760" y="1001"/>
                    <a:pt x="78796" y="977"/>
                    <a:pt x="78915" y="977"/>
                  </a:cubicBezTo>
                  <a:cubicBezTo>
                    <a:pt x="79006" y="972"/>
                    <a:pt x="79080" y="970"/>
                    <a:pt x="79140" y="970"/>
                  </a:cubicBezTo>
                  <a:cubicBezTo>
                    <a:pt x="79550" y="970"/>
                    <a:pt x="79354" y="1063"/>
                    <a:pt x="79582" y="1084"/>
                  </a:cubicBezTo>
                  <a:cubicBezTo>
                    <a:pt x="79672" y="1088"/>
                    <a:pt x="79744" y="1090"/>
                    <a:pt x="79802" y="1090"/>
                  </a:cubicBezTo>
                  <a:cubicBezTo>
                    <a:pt x="80385" y="1090"/>
                    <a:pt x="79551" y="892"/>
                    <a:pt x="80558" y="881"/>
                  </a:cubicBezTo>
                  <a:lnTo>
                    <a:pt x="79272" y="846"/>
                  </a:lnTo>
                  <a:cubicBezTo>
                    <a:pt x="79332" y="798"/>
                    <a:pt x="79356" y="727"/>
                    <a:pt x="79082" y="727"/>
                  </a:cubicBezTo>
                  <a:cubicBezTo>
                    <a:pt x="79049" y="793"/>
                    <a:pt x="78659" y="859"/>
                    <a:pt x="78261" y="859"/>
                  </a:cubicBezTo>
                  <a:cubicBezTo>
                    <a:pt x="78229" y="859"/>
                    <a:pt x="78197" y="859"/>
                    <a:pt x="78165" y="858"/>
                  </a:cubicBezTo>
                  <a:cubicBezTo>
                    <a:pt x="78046" y="762"/>
                    <a:pt x="79320" y="762"/>
                    <a:pt x="78594" y="667"/>
                  </a:cubicBezTo>
                  <a:lnTo>
                    <a:pt x="78594" y="667"/>
                  </a:lnTo>
                  <a:cubicBezTo>
                    <a:pt x="78646" y="670"/>
                    <a:pt x="78702" y="670"/>
                    <a:pt x="78761" y="670"/>
                  </a:cubicBezTo>
                  <a:cubicBezTo>
                    <a:pt x="78997" y="670"/>
                    <a:pt x="79277" y="655"/>
                    <a:pt x="79534" y="655"/>
                  </a:cubicBezTo>
                  <a:cubicBezTo>
                    <a:pt x="79213" y="751"/>
                    <a:pt x="80558" y="679"/>
                    <a:pt x="80011" y="786"/>
                  </a:cubicBezTo>
                  <a:cubicBezTo>
                    <a:pt x="80273" y="782"/>
                    <a:pt x="80494" y="780"/>
                    <a:pt x="80688" y="780"/>
                  </a:cubicBezTo>
                  <a:cubicBezTo>
                    <a:pt x="81100" y="780"/>
                    <a:pt x="81391" y="787"/>
                    <a:pt x="81706" y="787"/>
                  </a:cubicBezTo>
                  <a:cubicBezTo>
                    <a:pt x="82028" y="787"/>
                    <a:pt x="82376" y="780"/>
                    <a:pt x="82904" y="751"/>
                  </a:cubicBezTo>
                  <a:lnTo>
                    <a:pt x="82904" y="751"/>
                  </a:lnTo>
                  <a:cubicBezTo>
                    <a:pt x="82800" y="802"/>
                    <a:pt x="82165" y="926"/>
                    <a:pt x="81563" y="926"/>
                  </a:cubicBezTo>
                  <a:cubicBezTo>
                    <a:pt x="81473" y="926"/>
                    <a:pt x="81383" y="923"/>
                    <a:pt x="81296" y="917"/>
                  </a:cubicBezTo>
                  <a:lnTo>
                    <a:pt x="81237" y="870"/>
                  </a:lnTo>
                  <a:lnTo>
                    <a:pt x="81237" y="870"/>
                  </a:lnTo>
                  <a:cubicBezTo>
                    <a:pt x="80403" y="929"/>
                    <a:pt x="81892" y="929"/>
                    <a:pt x="81737" y="1012"/>
                  </a:cubicBezTo>
                  <a:cubicBezTo>
                    <a:pt x="82004" y="976"/>
                    <a:pt x="82285" y="963"/>
                    <a:pt x="82578" y="963"/>
                  </a:cubicBezTo>
                  <a:cubicBezTo>
                    <a:pt x="83305" y="963"/>
                    <a:pt x="84100" y="1043"/>
                    <a:pt x="84905" y="1043"/>
                  </a:cubicBezTo>
                  <a:cubicBezTo>
                    <a:pt x="85035" y="1043"/>
                    <a:pt x="85166" y="1041"/>
                    <a:pt x="85297" y="1036"/>
                  </a:cubicBezTo>
                  <a:cubicBezTo>
                    <a:pt x="85071" y="989"/>
                    <a:pt x="85333" y="953"/>
                    <a:pt x="85380" y="905"/>
                  </a:cubicBezTo>
                  <a:lnTo>
                    <a:pt x="85380" y="905"/>
                  </a:lnTo>
                  <a:cubicBezTo>
                    <a:pt x="85124" y="911"/>
                    <a:pt x="85020" y="920"/>
                    <a:pt x="84932" y="920"/>
                  </a:cubicBezTo>
                  <a:cubicBezTo>
                    <a:pt x="84844" y="920"/>
                    <a:pt x="84773" y="911"/>
                    <a:pt x="84583" y="881"/>
                  </a:cubicBezTo>
                  <a:cubicBezTo>
                    <a:pt x="84654" y="810"/>
                    <a:pt x="84964" y="834"/>
                    <a:pt x="85118" y="786"/>
                  </a:cubicBezTo>
                  <a:cubicBezTo>
                    <a:pt x="85171" y="760"/>
                    <a:pt x="85133" y="753"/>
                    <a:pt x="85055" y="753"/>
                  </a:cubicBezTo>
                  <a:cubicBezTo>
                    <a:pt x="84969" y="753"/>
                    <a:pt x="84836" y="761"/>
                    <a:pt x="84721" y="761"/>
                  </a:cubicBezTo>
                  <a:cubicBezTo>
                    <a:pt x="84657" y="761"/>
                    <a:pt x="84599" y="759"/>
                    <a:pt x="84559" y="751"/>
                  </a:cubicBezTo>
                  <a:cubicBezTo>
                    <a:pt x="85047" y="703"/>
                    <a:pt x="84999" y="703"/>
                    <a:pt x="85285" y="643"/>
                  </a:cubicBezTo>
                  <a:cubicBezTo>
                    <a:pt x="85547" y="691"/>
                    <a:pt x="85511" y="727"/>
                    <a:pt x="85726" y="798"/>
                  </a:cubicBezTo>
                  <a:cubicBezTo>
                    <a:pt x="85778" y="799"/>
                    <a:pt x="85827" y="799"/>
                    <a:pt x="85874" y="799"/>
                  </a:cubicBezTo>
                  <a:cubicBezTo>
                    <a:pt x="86816" y="799"/>
                    <a:pt x="86833" y="700"/>
                    <a:pt x="87529" y="700"/>
                  </a:cubicBezTo>
                  <a:cubicBezTo>
                    <a:pt x="87594" y="700"/>
                    <a:pt x="87664" y="701"/>
                    <a:pt x="87742" y="703"/>
                  </a:cubicBezTo>
                  <a:lnTo>
                    <a:pt x="87742" y="703"/>
                  </a:lnTo>
                  <a:cubicBezTo>
                    <a:pt x="87709" y="702"/>
                    <a:pt x="87681" y="702"/>
                    <a:pt x="87657" y="702"/>
                  </a:cubicBezTo>
                  <a:cubicBezTo>
                    <a:pt x="87355" y="702"/>
                    <a:pt x="87813" y="762"/>
                    <a:pt x="87571" y="762"/>
                  </a:cubicBezTo>
                  <a:lnTo>
                    <a:pt x="87738" y="762"/>
                  </a:lnTo>
                  <a:cubicBezTo>
                    <a:pt x="86904" y="870"/>
                    <a:pt x="85476" y="870"/>
                    <a:pt x="85618" y="1036"/>
                  </a:cubicBezTo>
                  <a:cubicBezTo>
                    <a:pt x="86297" y="1024"/>
                    <a:pt x="86797" y="929"/>
                    <a:pt x="87619" y="917"/>
                  </a:cubicBezTo>
                  <a:lnTo>
                    <a:pt x="87619" y="917"/>
                  </a:lnTo>
                  <a:lnTo>
                    <a:pt x="87583" y="953"/>
                  </a:lnTo>
                  <a:cubicBezTo>
                    <a:pt x="87648" y="954"/>
                    <a:pt x="87699" y="955"/>
                    <a:pt x="87738" y="955"/>
                  </a:cubicBezTo>
                  <a:cubicBezTo>
                    <a:pt x="88069" y="955"/>
                    <a:pt x="87598" y="913"/>
                    <a:pt x="87726" y="881"/>
                  </a:cubicBezTo>
                  <a:cubicBezTo>
                    <a:pt x="87806" y="874"/>
                    <a:pt x="87879" y="871"/>
                    <a:pt x="87947" y="871"/>
                  </a:cubicBezTo>
                  <a:cubicBezTo>
                    <a:pt x="88321" y="871"/>
                    <a:pt x="88525" y="964"/>
                    <a:pt x="88779" y="964"/>
                  </a:cubicBezTo>
                  <a:cubicBezTo>
                    <a:pt x="88861" y="964"/>
                    <a:pt x="88948" y="955"/>
                    <a:pt x="89047" y="929"/>
                  </a:cubicBezTo>
                  <a:lnTo>
                    <a:pt x="88369" y="893"/>
                  </a:lnTo>
                  <a:cubicBezTo>
                    <a:pt x="88881" y="822"/>
                    <a:pt x="88214" y="881"/>
                    <a:pt x="88333" y="762"/>
                  </a:cubicBezTo>
                  <a:cubicBezTo>
                    <a:pt x="89178" y="691"/>
                    <a:pt x="90595" y="727"/>
                    <a:pt x="91833" y="667"/>
                  </a:cubicBezTo>
                  <a:lnTo>
                    <a:pt x="91833" y="608"/>
                  </a:lnTo>
                  <a:cubicBezTo>
                    <a:pt x="91655" y="596"/>
                    <a:pt x="91500" y="584"/>
                    <a:pt x="91179" y="584"/>
                  </a:cubicBezTo>
                  <a:cubicBezTo>
                    <a:pt x="91393" y="429"/>
                    <a:pt x="91595" y="453"/>
                    <a:pt x="91357" y="322"/>
                  </a:cubicBezTo>
                  <a:lnTo>
                    <a:pt x="90762" y="310"/>
                  </a:lnTo>
                  <a:lnTo>
                    <a:pt x="90750" y="167"/>
                  </a:lnTo>
                  <a:cubicBezTo>
                    <a:pt x="90917" y="167"/>
                    <a:pt x="91071" y="167"/>
                    <a:pt x="91214" y="179"/>
                  </a:cubicBezTo>
                  <a:cubicBezTo>
                    <a:pt x="91238" y="155"/>
                    <a:pt x="91327" y="149"/>
                    <a:pt x="91444" y="149"/>
                  </a:cubicBezTo>
                  <a:cubicBezTo>
                    <a:pt x="91560" y="149"/>
                    <a:pt x="91702" y="155"/>
                    <a:pt x="91833" y="155"/>
                  </a:cubicBezTo>
                  <a:lnTo>
                    <a:pt x="91833" y="131"/>
                  </a:lnTo>
                  <a:lnTo>
                    <a:pt x="91655" y="131"/>
                  </a:lnTo>
                  <a:cubicBezTo>
                    <a:pt x="91524" y="96"/>
                    <a:pt x="91631" y="84"/>
                    <a:pt x="91833" y="72"/>
                  </a:cubicBezTo>
                  <a:lnTo>
                    <a:pt x="918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4" name="Google Shape;1498;p29">
              <a:extLst>
                <a:ext uri="{FF2B5EF4-FFF2-40B4-BE49-F238E27FC236}">
                  <a16:creationId xmlns:a16="http://schemas.microsoft.com/office/drawing/2014/main" id="{BF091CBC-669F-854D-A5B7-9BFD6F55172C}"/>
                </a:ext>
              </a:extLst>
            </p:cNvPr>
            <p:cNvSpPr/>
            <p:nvPr/>
          </p:nvSpPr>
          <p:spPr>
            <a:xfrm>
              <a:off x="3887075" y="1971500"/>
              <a:ext cx="2400" cy="25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96" y="1"/>
                  </a:moveTo>
                  <a:cubicBezTo>
                    <a:pt x="60" y="1"/>
                    <a:pt x="36" y="1"/>
                    <a:pt x="1" y="1"/>
                  </a:cubicBezTo>
                  <a:cubicBezTo>
                    <a:pt x="36" y="1"/>
                    <a:pt x="60" y="1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5" name="Google Shape;1499;p29">
              <a:extLst>
                <a:ext uri="{FF2B5EF4-FFF2-40B4-BE49-F238E27FC236}">
                  <a16:creationId xmlns:a16="http://schemas.microsoft.com/office/drawing/2014/main" id="{46E89653-5609-A44C-98C3-1EA9D3205533}"/>
                </a:ext>
              </a:extLst>
            </p:cNvPr>
            <p:cNvSpPr/>
            <p:nvPr/>
          </p:nvSpPr>
          <p:spPr>
            <a:xfrm>
              <a:off x="3527225" y="1969425"/>
              <a:ext cx="5075" cy="150"/>
            </a:xfrm>
            <a:custGeom>
              <a:avLst/>
              <a:gdLst/>
              <a:ahLst/>
              <a:cxnLst/>
              <a:rect l="l" t="t" r="r" b="b"/>
              <a:pathLst>
                <a:path w="203" h="6" extrusionOk="0">
                  <a:moveTo>
                    <a:pt x="0" y="0"/>
                  </a:moveTo>
                  <a:cubicBezTo>
                    <a:pt x="20" y="4"/>
                    <a:pt x="41" y="6"/>
                    <a:pt x="63" y="6"/>
                  </a:cubicBezTo>
                  <a:cubicBezTo>
                    <a:pt x="107" y="6"/>
                    <a:pt x="155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6" name="Google Shape;1500;p29">
              <a:extLst>
                <a:ext uri="{FF2B5EF4-FFF2-40B4-BE49-F238E27FC236}">
                  <a16:creationId xmlns:a16="http://schemas.microsoft.com/office/drawing/2014/main" id="{405D8F87-DF33-A34F-8879-1C6BAE5E2C91}"/>
                </a:ext>
              </a:extLst>
            </p:cNvPr>
            <p:cNvSpPr/>
            <p:nvPr/>
          </p:nvSpPr>
          <p:spPr>
            <a:xfrm>
              <a:off x="3217950" y="1977150"/>
              <a:ext cx="6575" cy="25"/>
            </a:xfrm>
            <a:custGeom>
              <a:avLst/>
              <a:gdLst/>
              <a:ahLst/>
              <a:cxnLst/>
              <a:rect l="l" t="t" r="r" b="b"/>
              <a:pathLst>
                <a:path w="263" h="1" extrusionOk="0">
                  <a:moveTo>
                    <a:pt x="0" y="1"/>
                  </a:moveTo>
                  <a:lnTo>
                    <a:pt x="262" y="1"/>
                  </a:lnTo>
                  <a:cubicBezTo>
                    <a:pt x="143" y="1"/>
                    <a:pt x="6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7" name="Google Shape;1501;p29">
              <a:extLst>
                <a:ext uri="{FF2B5EF4-FFF2-40B4-BE49-F238E27FC236}">
                  <a16:creationId xmlns:a16="http://schemas.microsoft.com/office/drawing/2014/main" id="{A722FF23-58A5-0343-A0BC-37D14F81A9CC}"/>
                </a:ext>
              </a:extLst>
            </p:cNvPr>
            <p:cNvSpPr/>
            <p:nvPr/>
          </p:nvSpPr>
          <p:spPr>
            <a:xfrm>
              <a:off x="2738425" y="1986100"/>
              <a:ext cx="66700" cy="7750"/>
            </a:xfrm>
            <a:custGeom>
              <a:avLst/>
              <a:gdLst/>
              <a:ahLst/>
              <a:cxnLst/>
              <a:rect l="l" t="t" r="r" b="b"/>
              <a:pathLst>
                <a:path w="2668" h="310" extrusionOk="0">
                  <a:moveTo>
                    <a:pt x="1870" y="0"/>
                  </a:moveTo>
                  <a:lnTo>
                    <a:pt x="1870" y="0"/>
                  </a:lnTo>
                  <a:cubicBezTo>
                    <a:pt x="1906" y="119"/>
                    <a:pt x="1346" y="179"/>
                    <a:pt x="727" y="191"/>
                  </a:cubicBezTo>
                  <a:lnTo>
                    <a:pt x="548" y="107"/>
                  </a:lnTo>
                  <a:cubicBezTo>
                    <a:pt x="643" y="83"/>
                    <a:pt x="763" y="60"/>
                    <a:pt x="882" y="48"/>
                  </a:cubicBezTo>
                  <a:cubicBezTo>
                    <a:pt x="860" y="47"/>
                    <a:pt x="840" y="46"/>
                    <a:pt x="823" y="46"/>
                  </a:cubicBezTo>
                  <a:cubicBezTo>
                    <a:pt x="667" y="46"/>
                    <a:pt x="664" y="85"/>
                    <a:pt x="476" y="85"/>
                  </a:cubicBezTo>
                  <a:cubicBezTo>
                    <a:pt x="455" y="85"/>
                    <a:pt x="432" y="84"/>
                    <a:pt x="405" y="83"/>
                  </a:cubicBezTo>
                  <a:lnTo>
                    <a:pt x="405" y="83"/>
                  </a:lnTo>
                  <a:cubicBezTo>
                    <a:pt x="512" y="143"/>
                    <a:pt x="1" y="250"/>
                    <a:pt x="441" y="310"/>
                  </a:cubicBezTo>
                  <a:cubicBezTo>
                    <a:pt x="1930" y="310"/>
                    <a:pt x="1124" y="71"/>
                    <a:pt x="2561" y="71"/>
                  </a:cubicBezTo>
                  <a:cubicBezTo>
                    <a:pt x="2595" y="71"/>
                    <a:pt x="2631" y="71"/>
                    <a:pt x="2668" y="71"/>
                  </a:cubicBezTo>
                  <a:lnTo>
                    <a:pt x="18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8" name="Google Shape;1502;p29">
              <a:extLst>
                <a:ext uri="{FF2B5EF4-FFF2-40B4-BE49-F238E27FC236}">
                  <a16:creationId xmlns:a16="http://schemas.microsoft.com/office/drawing/2014/main" id="{04E70439-6104-0148-9796-5F8BD625E20E}"/>
                </a:ext>
              </a:extLst>
            </p:cNvPr>
            <p:cNvSpPr/>
            <p:nvPr/>
          </p:nvSpPr>
          <p:spPr>
            <a:xfrm>
              <a:off x="2760450" y="19872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0" y="1"/>
                  </a:moveTo>
                  <a:cubicBezTo>
                    <a:pt x="48" y="1"/>
                    <a:pt x="24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36" y="1"/>
                    <a:pt x="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90CD29-CE5A-8981-E11F-11AD87153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7071" y="4223824"/>
            <a:ext cx="4951388" cy="611956"/>
          </a:xfrm>
        </p:spPr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丰富的社交功能，打造功能齐全的社交平台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0A4FA6-EA20-70B7-F3A3-7E68B7321725}"/>
              </a:ext>
            </a:extLst>
          </p:cNvPr>
          <p:cNvSpPr txBox="1"/>
          <p:nvPr/>
        </p:nvSpPr>
        <p:spPr>
          <a:xfrm>
            <a:off x="1897606" y="2057215"/>
            <a:ext cx="1461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好友和群聊功能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67D18F9-733A-CA29-2A96-348118A19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93" t="2710" r="28724" b="-1"/>
          <a:stretch/>
        </p:blipFill>
        <p:spPr>
          <a:xfrm>
            <a:off x="1286235" y="751005"/>
            <a:ext cx="2785730" cy="11553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491BE0-62D4-FCFF-B94E-275E55F32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16" y="3123003"/>
            <a:ext cx="8875206" cy="34281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8CC44A7-F7F0-FEAD-B835-8CF840792514}"/>
              </a:ext>
            </a:extLst>
          </p:cNvPr>
          <p:cNvSpPr txBox="1"/>
          <p:nvPr/>
        </p:nvSpPr>
        <p:spPr>
          <a:xfrm>
            <a:off x="3610996" y="3682052"/>
            <a:ext cx="1621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功能丰富的功能栏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4F0BC79-05BA-3393-5472-211AC9F60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460" y="201955"/>
            <a:ext cx="1900400" cy="193958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8B781EF-B018-1775-E60A-C2A1CC3BDB11}"/>
              </a:ext>
            </a:extLst>
          </p:cNvPr>
          <p:cNvSpPr txBox="1"/>
          <p:nvPr/>
        </p:nvSpPr>
        <p:spPr>
          <a:xfrm>
            <a:off x="5232460" y="2333924"/>
            <a:ext cx="19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编辑个性化个人界面</a:t>
            </a:r>
          </a:p>
        </p:txBody>
      </p:sp>
      <p:sp>
        <p:nvSpPr>
          <p:cNvPr id="4" name="Google Shape;1620;p31">
            <a:extLst>
              <a:ext uri="{FF2B5EF4-FFF2-40B4-BE49-F238E27FC236}">
                <a16:creationId xmlns:a16="http://schemas.microsoft.com/office/drawing/2014/main" id="{A8C7499F-6ABC-4408-F613-4B09284A188C}"/>
              </a:ext>
            </a:extLst>
          </p:cNvPr>
          <p:cNvSpPr txBox="1">
            <a:spLocks/>
          </p:cNvSpPr>
          <p:nvPr/>
        </p:nvSpPr>
        <p:spPr>
          <a:xfrm>
            <a:off x="143142" y="538550"/>
            <a:ext cx="466306" cy="79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r>
              <a:rPr lang="zh-CN" altLang="en-US" sz="1800" dirty="0">
                <a:latin typeface="LiXuKe" panose="02010600030101010101" pitchFamily="2" charset="-122"/>
                <a:ea typeface="LiXuKe" panose="02010600030101010101" pitchFamily="2" charset="-122"/>
              </a:rPr>
              <a:t>社交功能丰富</a:t>
            </a:r>
          </a:p>
        </p:txBody>
      </p:sp>
    </p:spTree>
    <p:extLst>
      <p:ext uri="{BB962C8B-B14F-4D97-AF65-F5344CB8AC3E}">
        <p14:creationId xmlns:p14="http://schemas.microsoft.com/office/powerpoint/2010/main" val="4167607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620;p31">
            <a:extLst>
              <a:ext uri="{FF2B5EF4-FFF2-40B4-BE49-F238E27FC236}">
                <a16:creationId xmlns:a16="http://schemas.microsoft.com/office/drawing/2014/main" id="{76A00C53-C48C-A447-08D4-0828351BBA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3293" y="2748011"/>
            <a:ext cx="1561408" cy="9810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LiXuKe" panose="02010600030101010101" pitchFamily="2" charset="-122"/>
                <a:ea typeface="LiXuKe" panose="02010600030101010101" pitchFamily="2" charset="-122"/>
              </a:rPr>
              <a:t>通信</a:t>
            </a:r>
            <a:endParaRPr dirty="0">
              <a:latin typeface="LiXuKe" panose="02010600030101010101" pitchFamily="2" charset="-122"/>
              <a:ea typeface="LiXuKe" panose="02010600030101010101" pitchFamily="2" charset="-122"/>
            </a:endParaRPr>
          </a:p>
        </p:txBody>
      </p:sp>
      <p:sp>
        <p:nvSpPr>
          <p:cNvPr id="36" name="Google Shape;1622;p31">
            <a:extLst>
              <a:ext uri="{FF2B5EF4-FFF2-40B4-BE49-F238E27FC236}">
                <a16:creationId xmlns:a16="http://schemas.microsoft.com/office/drawing/2014/main" id="{C61E1668-31B8-BABC-58C5-A769C53C0C27}"/>
              </a:ext>
            </a:extLst>
          </p:cNvPr>
          <p:cNvSpPr txBox="1">
            <a:spLocks/>
          </p:cNvSpPr>
          <p:nvPr/>
        </p:nvSpPr>
        <p:spPr>
          <a:xfrm>
            <a:off x="2613003" y="1389092"/>
            <a:ext cx="3481988" cy="11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12000"/>
            </a:pPr>
            <a:r>
              <a:rPr lang="en" sz="8800" b="1" dirty="0">
                <a:solidFill>
                  <a:schemeClr val="lt2"/>
                </a:solidFill>
                <a:ea typeface="LiXuKe" panose="02010600030101010101" pitchFamily="2" charset="-122"/>
                <a:sym typeface="Reenie Beanie"/>
              </a:rPr>
              <a:t>Part 3</a:t>
            </a:r>
          </a:p>
        </p:txBody>
      </p:sp>
      <p:sp>
        <p:nvSpPr>
          <p:cNvPr id="37" name="Google Shape;1624;p31">
            <a:extLst>
              <a:ext uri="{FF2B5EF4-FFF2-40B4-BE49-F238E27FC236}">
                <a16:creationId xmlns:a16="http://schemas.microsoft.com/office/drawing/2014/main" id="{BAC18F3D-CC9C-3BED-D0E6-72FC304328AB}"/>
              </a:ext>
            </a:extLst>
          </p:cNvPr>
          <p:cNvSpPr/>
          <p:nvPr/>
        </p:nvSpPr>
        <p:spPr>
          <a:xfrm rot="5166810">
            <a:off x="5970795" y="2389696"/>
            <a:ext cx="588135" cy="775893"/>
          </a:xfrm>
          <a:custGeom>
            <a:avLst/>
            <a:gdLst/>
            <a:ahLst/>
            <a:cxnLst/>
            <a:rect l="l" t="t" r="r" b="b"/>
            <a:pathLst>
              <a:path w="11261" h="14856" extrusionOk="0">
                <a:moveTo>
                  <a:pt x="53" y="152"/>
                </a:moveTo>
                <a:lnTo>
                  <a:pt x="44" y="160"/>
                </a:lnTo>
                <a:cubicBezTo>
                  <a:pt x="49" y="157"/>
                  <a:pt x="52" y="154"/>
                  <a:pt x="53" y="152"/>
                </a:cubicBezTo>
                <a:close/>
                <a:moveTo>
                  <a:pt x="3128" y="2006"/>
                </a:moveTo>
                <a:lnTo>
                  <a:pt x="3128" y="2006"/>
                </a:lnTo>
                <a:cubicBezTo>
                  <a:pt x="3125" y="2008"/>
                  <a:pt x="3123" y="2010"/>
                  <a:pt x="3121" y="2012"/>
                </a:cubicBezTo>
                <a:lnTo>
                  <a:pt x="3121" y="2012"/>
                </a:lnTo>
                <a:cubicBezTo>
                  <a:pt x="3123" y="2010"/>
                  <a:pt x="3126" y="2008"/>
                  <a:pt x="3128" y="2006"/>
                </a:cubicBezTo>
                <a:close/>
                <a:moveTo>
                  <a:pt x="8483" y="8451"/>
                </a:moveTo>
                <a:lnTo>
                  <a:pt x="8486" y="8459"/>
                </a:lnTo>
                <a:cubicBezTo>
                  <a:pt x="8486" y="8455"/>
                  <a:pt x="8485" y="8452"/>
                  <a:pt x="8483" y="8451"/>
                </a:cubicBezTo>
                <a:close/>
                <a:moveTo>
                  <a:pt x="8093" y="9078"/>
                </a:moveTo>
                <a:cubicBezTo>
                  <a:pt x="8093" y="9081"/>
                  <a:pt x="8094" y="9083"/>
                  <a:pt x="8095" y="9085"/>
                </a:cubicBezTo>
                <a:lnTo>
                  <a:pt x="8095" y="9085"/>
                </a:lnTo>
                <a:cubicBezTo>
                  <a:pt x="8094" y="9083"/>
                  <a:pt x="8094" y="9081"/>
                  <a:pt x="8093" y="9078"/>
                </a:cubicBezTo>
                <a:close/>
                <a:moveTo>
                  <a:pt x="10689" y="9209"/>
                </a:moveTo>
                <a:cubicBezTo>
                  <a:pt x="10685" y="9215"/>
                  <a:pt x="10682" y="9221"/>
                  <a:pt x="10679" y="9225"/>
                </a:cubicBezTo>
                <a:lnTo>
                  <a:pt x="10679" y="9225"/>
                </a:lnTo>
                <a:cubicBezTo>
                  <a:pt x="10685" y="9223"/>
                  <a:pt x="10689" y="9216"/>
                  <a:pt x="10689" y="9209"/>
                </a:cubicBezTo>
                <a:close/>
                <a:moveTo>
                  <a:pt x="10331" y="9245"/>
                </a:moveTo>
                <a:cubicBezTo>
                  <a:pt x="10333" y="9247"/>
                  <a:pt x="10336" y="9248"/>
                  <a:pt x="10339" y="9249"/>
                </a:cubicBezTo>
                <a:lnTo>
                  <a:pt x="10339" y="9249"/>
                </a:lnTo>
                <a:lnTo>
                  <a:pt x="10331" y="9245"/>
                </a:lnTo>
                <a:close/>
                <a:moveTo>
                  <a:pt x="8079" y="9252"/>
                </a:moveTo>
                <a:cubicBezTo>
                  <a:pt x="8076" y="9252"/>
                  <a:pt x="8073" y="9253"/>
                  <a:pt x="8069" y="9257"/>
                </a:cubicBezTo>
                <a:cubicBezTo>
                  <a:pt x="8074" y="9256"/>
                  <a:pt x="8077" y="9254"/>
                  <a:pt x="8079" y="9252"/>
                </a:cubicBezTo>
                <a:lnTo>
                  <a:pt x="8079" y="9252"/>
                </a:lnTo>
                <a:cubicBezTo>
                  <a:pt x="8079" y="9252"/>
                  <a:pt x="8079" y="9252"/>
                  <a:pt x="8079" y="9252"/>
                </a:cubicBezTo>
                <a:close/>
                <a:moveTo>
                  <a:pt x="10736" y="9257"/>
                </a:moveTo>
                <a:lnTo>
                  <a:pt x="10736" y="9257"/>
                </a:lnTo>
                <a:cubicBezTo>
                  <a:pt x="10735" y="9258"/>
                  <a:pt x="10733" y="9258"/>
                  <a:pt x="10732" y="9259"/>
                </a:cubicBezTo>
                <a:lnTo>
                  <a:pt x="10732" y="9259"/>
                </a:lnTo>
                <a:cubicBezTo>
                  <a:pt x="10734" y="9258"/>
                  <a:pt x="10735" y="9258"/>
                  <a:pt x="10736" y="9257"/>
                </a:cubicBezTo>
                <a:close/>
                <a:moveTo>
                  <a:pt x="8974" y="9376"/>
                </a:moveTo>
                <a:cubicBezTo>
                  <a:pt x="8973" y="9378"/>
                  <a:pt x="8972" y="9380"/>
                  <a:pt x="8971" y="9382"/>
                </a:cubicBezTo>
                <a:lnTo>
                  <a:pt x="8971" y="9382"/>
                </a:lnTo>
                <a:cubicBezTo>
                  <a:pt x="8973" y="9380"/>
                  <a:pt x="8974" y="9378"/>
                  <a:pt x="8974" y="9376"/>
                </a:cubicBezTo>
                <a:close/>
                <a:moveTo>
                  <a:pt x="10375" y="9635"/>
                </a:moveTo>
                <a:lnTo>
                  <a:pt x="10375" y="9635"/>
                </a:lnTo>
                <a:cubicBezTo>
                  <a:pt x="10374" y="9635"/>
                  <a:pt x="10371" y="9636"/>
                  <a:pt x="10367" y="9638"/>
                </a:cubicBezTo>
                <a:cubicBezTo>
                  <a:pt x="10370" y="9637"/>
                  <a:pt x="10373" y="9636"/>
                  <a:pt x="10375" y="9635"/>
                </a:cubicBezTo>
                <a:close/>
                <a:moveTo>
                  <a:pt x="7188" y="9924"/>
                </a:moveTo>
                <a:cubicBezTo>
                  <a:pt x="7188" y="9925"/>
                  <a:pt x="7188" y="9926"/>
                  <a:pt x="7189" y="9926"/>
                </a:cubicBezTo>
                <a:lnTo>
                  <a:pt x="7189" y="9926"/>
                </a:lnTo>
                <a:cubicBezTo>
                  <a:pt x="7189" y="9925"/>
                  <a:pt x="7188" y="9924"/>
                  <a:pt x="7188" y="9924"/>
                </a:cubicBezTo>
                <a:close/>
                <a:moveTo>
                  <a:pt x="8473" y="9970"/>
                </a:moveTo>
                <a:lnTo>
                  <a:pt x="8473" y="9970"/>
                </a:lnTo>
                <a:cubicBezTo>
                  <a:pt x="8470" y="9970"/>
                  <a:pt x="8466" y="9970"/>
                  <a:pt x="8462" y="9971"/>
                </a:cubicBezTo>
                <a:lnTo>
                  <a:pt x="8474" y="9971"/>
                </a:lnTo>
                <a:lnTo>
                  <a:pt x="8473" y="9970"/>
                </a:lnTo>
                <a:close/>
                <a:moveTo>
                  <a:pt x="10343" y="10066"/>
                </a:moveTo>
                <a:cubicBezTo>
                  <a:pt x="10343" y="10078"/>
                  <a:pt x="10355" y="10078"/>
                  <a:pt x="10355" y="10078"/>
                </a:cubicBezTo>
                <a:cubicBezTo>
                  <a:pt x="10350" y="10075"/>
                  <a:pt x="10346" y="10071"/>
                  <a:pt x="10345" y="10067"/>
                </a:cubicBezTo>
                <a:lnTo>
                  <a:pt x="10345" y="10067"/>
                </a:lnTo>
                <a:cubicBezTo>
                  <a:pt x="10344" y="10067"/>
                  <a:pt x="10344" y="10067"/>
                  <a:pt x="10343" y="10066"/>
                </a:cubicBezTo>
                <a:close/>
                <a:moveTo>
                  <a:pt x="10951" y="10257"/>
                </a:moveTo>
                <a:cubicBezTo>
                  <a:pt x="10951" y="10257"/>
                  <a:pt x="10951" y="10257"/>
                  <a:pt x="10951" y="10257"/>
                </a:cubicBezTo>
                <a:lnTo>
                  <a:pt x="10951" y="10257"/>
                </a:lnTo>
                <a:cubicBezTo>
                  <a:pt x="10951" y="10257"/>
                  <a:pt x="10951" y="10257"/>
                  <a:pt x="10951" y="10257"/>
                </a:cubicBezTo>
                <a:close/>
                <a:moveTo>
                  <a:pt x="8673" y="10290"/>
                </a:moveTo>
                <a:lnTo>
                  <a:pt x="8673" y="10290"/>
                </a:lnTo>
                <a:cubicBezTo>
                  <a:pt x="8673" y="10291"/>
                  <a:pt x="8673" y="10291"/>
                  <a:pt x="8672" y="10292"/>
                </a:cubicBezTo>
                <a:lnTo>
                  <a:pt x="8672" y="10292"/>
                </a:lnTo>
                <a:cubicBezTo>
                  <a:pt x="8673" y="10291"/>
                  <a:pt x="8673" y="10291"/>
                  <a:pt x="8673" y="10290"/>
                </a:cubicBezTo>
                <a:close/>
                <a:moveTo>
                  <a:pt x="8672" y="10292"/>
                </a:moveTo>
                <a:lnTo>
                  <a:pt x="8672" y="10292"/>
                </a:lnTo>
                <a:cubicBezTo>
                  <a:pt x="8666" y="10300"/>
                  <a:pt x="8658" y="10306"/>
                  <a:pt x="8649" y="10306"/>
                </a:cubicBezTo>
                <a:cubicBezTo>
                  <a:pt x="8646" y="10306"/>
                  <a:pt x="8643" y="10305"/>
                  <a:pt x="8641" y="10305"/>
                </a:cubicBezTo>
                <a:lnTo>
                  <a:pt x="8641" y="10305"/>
                </a:lnTo>
                <a:cubicBezTo>
                  <a:pt x="8652" y="10316"/>
                  <a:pt x="8658" y="10320"/>
                  <a:pt x="8662" y="10320"/>
                </a:cubicBezTo>
                <a:cubicBezTo>
                  <a:pt x="8671" y="10320"/>
                  <a:pt x="8668" y="10300"/>
                  <a:pt x="8672" y="10292"/>
                </a:cubicBezTo>
                <a:close/>
                <a:moveTo>
                  <a:pt x="10994" y="10320"/>
                </a:moveTo>
                <a:cubicBezTo>
                  <a:pt x="10987" y="10320"/>
                  <a:pt x="10981" y="10324"/>
                  <a:pt x="10976" y="10327"/>
                </a:cubicBezTo>
                <a:lnTo>
                  <a:pt x="10976" y="10327"/>
                </a:lnTo>
                <a:cubicBezTo>
                  <a:pt x="10982" y="10326"/>
                  <a:pt x="10988" y="10325"/>
                  <a:pt x="10994" y="10325"/>
                </a:cubicBezTo>
                <a:cubicBezTo>
                  <a:pt x="11000" y="10325"/>
                  <a:pt x="11006" y="10326"/>
                  <a:pt x="11010" y="10328"/>
                </a:cubicBezTo>
                <a:cubicBezTo>
                  <a:pt x="11004" y="10322"/>
                  <a:pt x="10998" y="10320"/>
                  <a:pt x="10994" y="10320"/>
                </a:cubicBezTo>
                <a:close/>
                <a:moveTo>
                  <a:pt x="11010" y="10555"/>
                </a:moveTo>
                <a:cubicBezTo>
                  <a:pt x="11009" y="10557"/>
                  <a:pt x="11008" y="10560"/>
                  <a:pt x="11007" y="10562"/>
                </a:cubicBezTo>
                <a:lnTo>
                  <a:pt x="11007" y="10562"/>
                </a:lnTo>
                <a:cubicBezTo>
                  <a:pt x="11009" y="10560"/>
                  <a:pt x="11010" y="10558"/>
                  <a:pt x="11010" y="10555"/>
                </a:cubicBezTo>
                <a:close/>
                <a:moveTo>
                  <a:pt x="8784" y="10721"/>
                </a:moveTo>
                <a:lnTo>
                  <a:pt x="8784" y="10769"/>
                </a:lnTo>
                <a:lnTo>
                  <a:pt x="8796" y="10769"/>
                </a:lnTo>
                <a:lnTo>
                  <a:pt x="8784" y="10721"/>
                </a:lnTo>
                <a:close/>
                <a:moveTo>
                  <a:pt x="11017" y="10767"/>
                </a:moveTo>
                <a:lnTo>
                  <a:pt x="11017" y="10767"/>
                </a:lnTo>
                <a:cubicBezTo>
                  <a:pt x="11021" y="10768"/>
                  <a:pt x="11027" y="10769"/>
                  <a:pt x="11034" y="10769"/>
                </a:cubicBezTo>
                <a:cubicBezTo>
                  <a:pt x="11027" y="10767"/>
                  <a:pt x="11021" y="10767"/>
                  <a:pt x="11017" y="10767"/>
                </a:cubicBezTo>
                <a:close/>
                <a:moveTo>
                  <a:pt x="10918" y="10815"/>
                </a:moveTo>
                <a:cubicBezTo>
                  <a:pt x="10917" y="10815"/>
                  <a:pt x="10916" y="10816"/>
                  <a:pt x="10915" y="10817"/>
                </a:cubicBezTo>
                <a:cubicBezTo>
                  <a:pt x="10921" y="10817"/>
                  <a:pt x="10921" y="10817"/>
                  <a:pt x="10918" y="10815"/>
                </a:cubicBezTo>
                <a:close/>
                <a:moveTo>
                  <a:pt x="10998" y="10984"/>
                </a:moveTo>
                <a:cubicBezTo>
                  <a:pt x="10999" y="10995"/>
                  <a:pt x="11010" y="10995"/>
                  <a:pt x="11010" y="10995"/>
                </a:cubicBezTo>
                <a:cubicBezTo>
                  <a:pt x="11005" y="10991"/>
                  <a:pt x="11001" y="10988"/>
                  <a:pt x="10998" y="10984"/>
                </a:cubicBezTo>
                <a:close/>
                <a:moveTo>
                  <a:pt x="11076" y="11065"/>
                </a:moveTo>
                <a:cubicBezTo>
                  <a:pt x="11074" y="11065"/>
                  <a:pt x="11072" y="11066"/>
                  <a:pt x="11070" y="11067"/>
                </a:cubicBezTo>
                <a:cubicBezTo>
                  <a:pt x="11073" y="11067"/>
                  <a:pt x="11075" y="11066"/>
                  <a:pt x="11076" y="11065"/>
                </a:cubicBezTo>
                <a:close/>
                <a:moveTo>
                  <a:pt x="9034" y="11067"/>
                </a:moveTo>
                <a:cubicBezTo>
                  <a:pt x="9034" y="11078"/>
                  <a:pt x="9034" y="11078"/>
                  <a:pt x="9046" y="11078"/>
                </a:cubicBezTo>
                <a:cubicBezTo>
                  <a:pt x="9034" y="11090"/>
                  <a:pt x="9022" y="11090"/>
                  <a:pt x="9022" y="11090"/>
                </a:cubicBezTo>
                <a:cubicBezTo>
                  <a:pt x="9022" y="11078"/>
                  <a:pt x="9022" y="11067"/>
                  <a:pt x="9034" y="11067"/>
                </a:cubicBezTo>
                <a:close/>
                <a:moveTo>
                  <a:pt x="9057" y="11090"/>
                </a:moveTo>
                <a:cubicBezTo>
                  <a:pt x="9057" y="11102"/>
                  <a:pt x="9057" y="11102"/>
                  <a:pt x="9046" y="11102"/>
                </a:cubicBezTo>
                <a:lnTo>
                  <a:pt x="9057" y="11090"/>
                </a:lnTo>
                <a:close/>
                <a:moveTo>
                  <a:pt x="10236" y="11138"/>
                </a:moveTo>
                <a:lnTo>
                  <a:pt x="10243" y="11145"/>
                </a:lnTo>
                <a:lnTo>
                  <a:pt x="10243" y="11145"/>
                </a:lnTo>
                <a:cubicBezTo>
                  <a:pt x="10242" y="11143"/>
                  <a:pt x="10240" y="11140"/>
                  <a:pt x="10236" y="11138"/>
                </a:cubicBezTo>
                <a:close/>
                <a:moveTo>
                  <a:pt x="9105" y="11138"/>
                </a:moveTo>
                <a:cubicBezTo>
                  <a:pt x="9153" y="11162"/>
                  <a:pt x="9188" y="11186"/>
                  <a:pt x="9212" y="11233"/>
                </a:cubicBezTo>
                <a:lnTo>
                  <a:pt x="9212" y="11209"/>
                </a:lnTo>
                <a:cubicBezTo>
                  <a:pt x="9260" y="11257"/>
                  <a:pt x="9248" y="11257"/>
                  <a:pt x="9296" y="11269"/>
                </a:cubicBezTo>
                <a:cubicBezTo>
                  <a:pt x="9272" y="11281"/>
                  <a:pt x="9248" y="11305"/>
                  <a:pt x="9248" y="11340"/>
                </a:cubicBezTo>
                <a:lnTo>
                  <a:pt x="9224" y="11340"/>
                </a:lnTo>
                <a:cubicBezTo>
                  <a:pt x="9236" y="11329"/>
                  <a:pt x="9236" y="11317"/>
                  <a:pt x="9248" y="11317"/>
                </a:cubicBezTo>
                <a:lnTo>
                  <a:pt x="9212" y="11257"/>
                </a:lnTo>
                <a:lnTo>
                  <a:pt x="9212" y="11269"/>
                </a:lnTo>
                <a:cubicBezTo>
                  <a:pt x="9198" y="11283"/>
                  <a:pt x="9180" y="11289"/>
                  <a:pt x="9170" y="11289"/>
                </a:cubicBezTo>
                <a:cubicBezTo>
                  <a:pt x="9163" y="11289"/>
                  <a:pt x="9160" y="11286"/>
                  <a:pt x="9165" y="11281"/>
                </a:cubicBezTo>
                <a:cubicBezTo>
                  <a:pt x="9188" y="11269"/>
                  <a:pt x="9200" y="11245"/>
                  <a:pt x="9212" y="11233"/>
                </a:cubicBezTo>
                <a:cubicBezTo>
                  <a:pt x="9200" y="11233"/>
                  <a:pt x="9200" y="11257"/>
                  <a:pt x="9177" y="11257"/>
                </a:cubicBezTo>
                <a:cubicBezTo>
                  <a:pt x="9170" y="11261"/>
                  <a:pt x="9163" y="11262"/>
                  <a:pt x="9156" y="11262"/>
                </a:cubicBezTo>
                <a:cubicBezTo>
                  <a:pt x="9142" y="11262"/>
                  <a:pt x="9132" y="11254"/>
                  <a:pt x="9141" y="11245"/>
                </a:cubicBezTo>
                <a:lnTo>
                  <a:pt x="9153" y="11233"/>
                </a:lnTo>
                <a:cubicBezTo>
                  <a:pt x="9129" y="11233"/>
                  <a:pt x="9177" y="11186"/>
                  <a:pt x="9165" y="11186"/>
                </a:cubicBezTo>
                <a:cubicBezTo>
                  <a:pt x="9144" y="11186"/>
                  <a:pt x="9139" y="11178"/>
                  <a:pt x="9132" y="11178"/>
                </a:cubicBezTo>
                <a:cubicBezTo>
                  <a:pt x="9127" y="11178"/>
                  <a:pt x="9120" y="11182"/>
                  <a:pt x="9105" y="11198"/>
                </a:cubicBezTo>
                <a:cubicBezTo>
                  <a:pt x="9081" y="11198"/>
                  <a:pt x="9129" y="11174"/>
                  <a:pt x="9129" y="11162"/>
                </a:cubicBezTo>
                <a:lnTo>
                  <a:pt x="9129" y="11162"/>
                </a:lnTo>
                <a:cubicBezTo>
                  <a:pt x="9122" y="11165"/>
                  <a:pt x="9118" y="11166"/>
                  <a:pt x="9114" y="11166"/>
                </a:cubicBezTo>
                <a:cubicBezTo>
                  <a:pt x="9105" y="11166"/>
                  <a:pt x="9105" y="11155"/>
                  <a:pt x="9105" y="11138"/>
                </a:cubicBezTo>
                <a:close/>
                <a:moveTo>
                  <a:pt x="9331" y="11424"/>
                </a:moveTo>
                <a:lnTo>
                  <a:pt x="9355" y="11459"/>
                </a:lnTo>
                <a:lnTo>
                  <a:pt x="9343" y="11459"/>
                </a:lnTo>
                <a:cubicBezTo>
                  <a:pt x="9343" y="11448"/>
                  <a:pt x="9331" y="11436"/>
                  <a:pt x="9319" y="11424"/>
                </a:cubicBezTo>
                <a:close/>
                <a:moveTo>
                  <a:pt x="8315" y="11635"/>
                </a:moveTo>
                <a:cubicBezTo>
                  <a:pt x="8312" y="11635"/>
                  <a:pt x="8306" y="11637"/>
                  <a:pt x="8301" y="11638"/>
                </a:cubicBezTo>
                <a:lnTo>
                  <a:pt x="8301" y="11638"/>
                </a:lnTo>
                <a:cubicBezTo>
                  <a:pt x="8299" y="11637"/>
                  <a:pt x="8298" y="11637"/>
                  <a:pt x="8296" y="11636"/>
                </a:cubicBezTo>
                <a:lnTo>
                  <a:pt x="8296" y="11636"/>
                </a:lnTo>
                <a:cubicBezTo>
                  <a:pt x="8296" y="11637"/>
                  <a:pt x="8296" y="11638"/>
                  <a:pt x="8295" y="11638"/>
                </a:cubicBezTo>
                <a:cubicBezTo>
                  <a:pt x="8297" y="11638"/>
                  <a:pt x="8299" y="11638"/>
                  <a:pt x="8301" y="11638"/>
                </a:cubicBezTo>
                <a:lnTo>
                  <a:pt x="8301" y="11638"/>
                </a:lnTo>
                <a:cubicBezTo>
                  <a:pt x="8307" y="11639"/>
                  <a:pt x="8311" y="11642"/>
                  <a:pt x="8307" y="11650"/>
                </a:cubicBezTo>
                <a:cubicBezTo>
                  <a:pt x="8319" y="11638"/>
                  <a:pt x="8319" y="11635"/>
                  <a:pt x="8315" y="11635"/>
                </a:cubicBezTo>
                <a:close/>
                <a:moveTo>
                  <a:pt x="9903" y="11876"/>
                </a:moveTo>
                <a:lnTo>
                  <a:pt x="9915" y="11888"/>
                </a:lnTo>
                <a:lnTo>
                  <a:pt x="9903" y="11876"/>
                </a:lnTo>
                <a:close/>
                <a:moveTo>
                  <a:pt x="10153" y="11948"/>
                </a:moveTo>
                <a:cubicBezTo>
                  <a:pt x="10161" y="11956"/>
                  <a:pt x="10164" y="11958"/>
                  <a:pt x="10168" y="11959"/>
                </a:cubicBezTo>
                <a:lnTo>
                  <a:pt x="10168" y="11959"/>
                </a:lnTo>
                <a:cubicBezTo>
                  <a:pt x="10168" y="11955"/>
                  <a:pt x="10164" y="11951"/>
                  <a:pt x="10153" y="11948"/>
                </a:cubicBezTo>
                <a:close/>
                <a:moveTo>
                  <a:pt x="8574" y="11993"/>
                </a:moveTo>
                <a:cubicBezTo>
                  <a:pt x="8571" y="11998"/>
                  <a:pt x="8569" y="12002"/>
                  <a:pt x="8569" y="12007"/>
                </a:cubicBezTo>
                <a:cubicBezTo>
                  <a:pt x="8569" y="12003"/>
                  <a:pt x="8572" y="11998"/>
                  <a:pt x="8574" y="11993"/>
                </a:cubicBezTo>
                <a:close/>
                <a:moveTo>
                  <a:pt x="9974" y="12079"/>
                </a:moveTo>
                <a:cubicBezTo>
                  <a:pt x="9976" y="12080"/>
                  <a:pt x="9978" y="12081"/>
                  <a:pt x="9979" y="12082"/>
                </a:cubicBezTo>
                <a:lnTo>
                  <a:pt x="9979" y="12082"/>
                </a:lnTo>
                <a:lnTo>
                  <a:pt x="9986" y="12079"/>
                </a:lnTo>
                <a:close/>
                <a:moveTo>
                  <a:pt x="11034" y="12591"/>
                </a:moveTo>
                <a:cubicBezTo>
                  <a:pt x="10988" y="12591"/>
                  <a:pt x="11019" y="12602"/>
                  <a:pt x="11022" y="12602"/>
                </a:cubicBezTo>
                <a:lnTo>
                  <a:pt x="11022" y="12602"/>
                </a:lnTo>
                <a:cubicBezTo>
                  <a:pt x="11022" y="12598"/>
                  <a:pt x="11025" y="12593"/>
                  <a:pt x="11034" y="12591"/>
                </a:cubicBezTo>
                <a:close/>
                <a:moveTo>
                  <a:pt x="11022" y="12602"/>
                </a:moveTo>
                <a:lnTo>
                  <a:pt x="11022" y="12602"/>
                </a:lnTo>
                <a:cubicBezTo>
                  <a:pt x="11022" y="12602"/>
                  <a:pt x="11022" y="12603"/>
                  <a:pt x="11022" y="12603"/>
                </a:cubicBezTo>
                <a:lnTo>
                  <a:pt x="11022" y="12603"/>
                </a:lnTo>
                <a:cubicBezTo>
                  <a:pt x="11022" y="12603"/>
                  <a:pt x="11022" y="12602"/>
                  <a:pt x="11022" y="12602"/>
                </a:cubicBezTo>
                <a:cubicBezTo>
                  <a:pt x="11022" y="12602"/>
                  <a:pt x="11022" y="12602"/>
                  <a:pt x="11022" y="12602"/>
                </a:cubicBezTo>
                <a:close/>
                <a:moveTo>
                  <a:pt x="9296" y="12648"/>
                </a:moveTo>
                <a:cubicBezTo>
                  <a:pt x="9292" y="12648"/>
                  <a:pt x="9288" y="12649"/>
                  <a:pt x="9284" y="12650"/>
                </a:cubicBezTo>
                <a:lnTo>
                  <a:pt x="9296" y="12650"/>
                </a:lnTo>
                <a:cubicBezTo>
                  <a:pt x="9296" y="12649"/>
                  <a:pt x="9296" y="12649"/>
                  <a:pt x="9296" y="12648"/>
                </a:cubicBezTo>
                <a:close/>
                <a:moveTo>
                  <a:pt x="9319" y="12739"/>
                </a:moveTo>
                <a:lnTo>
                  <a:pt x="9307" y="12745"/>
                </a:lnTo>
                <a:cubicBezTo>
                  <a:pt x="9319" y="12745"/>
                  <a:pt x="9322" y="12742"/>
                  <a:pt x="9319" y="12739"/>
                </a:cubicBezTo>
                <a:close/>
                <a:moveTo>
                  <a:pt x="9386" y="12819"/>
                </a:moveTo>
                <a:lnTo>
                  <a:pt x="9386" y="12819"/>
                </a:lnTo>
                <a:cubicBezTo>
                  <a:pt x="9381" y="12820"/>
                  <a:pt x="9375" y="12823"/>
                  <a:pt x="9367" y="12829"/>
                </a:cubicBezTo>
                <a:cubicBezTo>
                  <a:pt x="9376" y="12825"/>
                  <a:pt x="9382" y="12822"/>
                  <a:pt x="9386" y="12819"/>
                </a:cubicBezTo>
                <a:close/>
                <a:moveTo>
                  <a:pt x="9410" y="12946"/>
                </a:moveTo>
                <a:lnTo>
                  <a:pt x="9403" y="12948"/>
                </a:lnTo>
                <a:cubicBezTo>
                  <a:pt x="9401" y="12951"/>
                  <a:pt x="9400" y="12954"/>
                  <a:pt x="9399" y="12956"/>
                </a:cubicBezTo>
                <a:lnTo>
                  <a:pt x="9399" y="12956"/>
                </a:lnTo>
                <a:cubicBezTo>
                  <a:pt x="9403" y="12953"/>
                  <a:pt x="9407" y="12949"/>
                  <a:pt x="9410" y="12946"/>
                </a:cubicBezTo>
                <a:close/>
                <a:moveTo>
                  <a:pt x="9399" y="12956"/>
                </a:moveTo>
                <a:lnTo>
                  <a:pt x="9399" y="12956"/>
                </a:lnTo>
                <a:cubicBezTo>
                  <a:pt x="9393" y="12961"/>
                  <a:pt x="9387" y="12966"/>
                  <a:pt x="9379" y="12972"/>
                </a:cubicBezTo>
                <a:cubicBezTo>
                  <a:pt x="9399" y="12972"/>
                  <a:pt x="9385" y="12998"/>
                  <a:pt x="9410" y="12998"/>
                </a:cubicBezTo>
                <a:cubicBezTo>
                  <a:pt x="9414" y="12998"/>
                  <a:pt x="9420" y="12997"/>
                  <a:pt x="9427" y="12995"/>
                </a:cubicBezTo>
                <a:cubicBezTo>
                  <a:pt x="9438" y="12962"/>
                  <a:pt x="9387" y="12991"/>
                  <a:pt x="9399" y="12956"/>
                </a:cubicBezTo>
                <a:close/>
                <a:moveTo>
                  <a:pt x="9519" y="13040"/>
                </a:moveTo>
                <a:cubicBezTo>
                  <a:pt x="9516" y="13041"/>
                  <a:pt x="9513" y="13042"/>
                  <a:pt x="9510" y="13043"/>
                </a:cubicBezTo>
                <a:lnTo>
                  <a:pt x="9522" y="13043"/>
                </a:lnTo>
                <a:lnTo>
                  <a:pt x="9519" y="13040"/>
                </a:lnTo>
                <a:close/>
                <a:moveTo>
                  <a:pt x="10820" y="13543"/>
                </a:moveTo>
                <a:lnTo>
                  <a:pt x="10820" y="13543"/>
                </a:lnTo>
                <a:cubicBezTo>
                  <a:pt x="10819" y="13544"/>
                  <a:pt x="10819" y="13545"/>
                  <a:pt x="10819" y="13546"/>
                </a:cubicBezTo>
                <a:lnTo>
                  <a:pt x="10819" y="13546"/>
                </a:lnTo>
                <a:cubicBezTo>
                  <a:pt x="10819" y="13545"/>
                  <a:pt x="10820" y="13544"/>
                  <a:pt x="10820" y="13543"/>
                </a:cubicBezTo>
                <a:close/>
                <a:moveTo>
                  <a:pt x="10501" y="14221"/>
                </a:moveTo>
                <a:cubicBezTo>
                  <a:pt x="10500" y="14221"/>
                  <a:pt x="10499" y="14221"/>
                  <a:pt x="10498" y="14222"/>
                </a:cubicBezTo>
                <a:lnTo>
                  <a:pt x="10503" y="14222"/>
                </a:lnTo>
                <a:cubicBezTo>
                  <a:pt x="10503" y="14221"/>
                  <a:pt x="10502" y="14221"/>
                  <a:pt x="10501" y="14221"/>
                </a:cubicBezTo>
                <a:close/>
                <a:moveTo>
                  <a:pt x="10503" y="14222"/>
                </a:moveTo>
                <a:cubicBezTo>
                  <a:pt x="10513" y="14227"/>
                  <a:pt x="10524" y="14232"/>
                  <a:pt x="10531" y="14232"/>
                </a:cubicBezTo>
                <a:cubicBezTo>
                  <a:pt x="10535" y="14232"/>
                  <a:pt x="10538" y="14229"/>
                  <a:pt x="10534" y="14222"/>
                </a:cubicBezTo>
                <a:close/>
                <a:moveTo>
                  <a:pt x="10060" y="14637"/>
                </a:moveTo>
                <a:cubicBezTo>
                  <a:pt x="10059" y="14637"/>
                  <a:pt x="10058" y="14638"/>
                  <a:pt x="10058" y="14638"/>
                </a:cubicBezTo>
                <a:cubicBezTo>
                  <a:pt x="10060" y="14638"/>
                  <a:pt x="10060" y="14638"/>
                  <a:pt x="10060" y="14637"/>
                </a:cubicBezTo>
                <a:close/>
                <a:moveTo>
                  <a:pt x="100" y="1"/>
                </a:moveTo>
                <a:cubicBezTo>
                  <a:pt x="98" y="1"/>
                  <a:pt x="95" y="2"/>
                  <a:pt x="92" y="6"/>
                </a:cubicBezTo>
                <a:cubicBezTo>
                  <a:pt x="128" y="65"/>
                  <a:pt x="33" y="65"/>
                  <a:pt x="56" y="137"/>
                </a:cubicBezTo>
                <a:lnTo>
                  <a:pt x="21" y="125"/>
                </a:lnTo>
                <a:lnTo>
                  <a:pt x="21" y="125"/>
                </a:lnTo>
                <a:cubicBezTo>
                  <a:pt x="0" y="135"/>
                  <a:pt x="59" y="136"/>
                  <a:pt x="53" y="152"/>
                </a:cubicBezTo>
                <a:lnTo>
                  <a:pt x="53" y="152"/>
                </a:lnTo>
                <a:lnTo>
                  <a:pt x="92" y="113"/>
                </a:lnTo>
                <a:cubicBezTo>
                  <a:pt x="116" y="149"/>
                  <a:pt x="116" y="160"/>
                  <a:pt x="116" y="184"/>
                </a:cubicBezTo>
                <a:cubicBezTo>
                  <a:pt x="138" y="184"/>
                  <a:pt x="174" y="161"/>
                  <a:pt x="207" y="161"/>
                </a:cubicBezTo>
                <a:cubicBezTo>
                  <a:pt x="227" y="161"/>
                  <a:pt x="245" y="169"/>
                  <a:pt x="259" y="196"/>
                </a:cubicBezTo>
                <a:lnTo>
                  <a:pt x="235" y="196"/>
                </a:lnTo>
                <a:cubicBezTo>
                  <a:pt x="294" y="220"/>
                  <a:pt x="247" y="244"/>
                  <a:pt x="259" y="256"/>
                </a:cubicBezTo>
                <a:lnTo>
                  <a:pt x="247" y="256"/>
                </a:lnTo>
                <a:lnTo>
                  <a:pt x="271" y="303"/>
                </a:lnTo>
                <a:cubicBezTo>
                  <a:pt x="258" y="284"/>
                  <a:pt x="226" y="275"/>
                  <a:pt x="207" y="275"/>
                </a:cubicBezTo>
                <a:cubicBezTo>
                  <a:pt x="191" y="275"/>
                  <a:pt x="183" y="281"/>
                  <a:pt x="199" y="291"/>
                </a:cubicBezTo>
                <a:cubicBezTo>
                  <a:pt x="212" y="304"/>
                  <a:pt x="217" y="308"/>
                  <a:pt x="218" y="308"/>
                </a:cubicBezTo>
                <a:cubicBezTo>
                  <a:pt x="222" y="308"/>
                  <a:pt x="208" y="286"/>
                  <a:pt x="220" y="286"/>
                </a:cubicBezTo>
                <a:cubicBezTo>
                  <a:pt x="223" y="286"/>
                  <a:pt x="228" y="288"/>
                  <a:pt x="235" y="291"/>
                </a:cubicBezTo>
                <a:cubicBezTo>
                  <a:pt x="271" y="303"/>
                  <a:pt x="247" y="327"/>
                  <a:pt x="235" y="339"/>
                </a:cubicBezTo>
                <a:lnTo>
                  <a:pt x="283" y="375"/>
                </a:lnTo>
                <a:cubicBezTo>
                  <a:pt x="277" y="380"/>
                  <a:pt x="273" y="382"/>
                  <a:pt x="269" y="382"/>
                </a:cubicBezTo>
                <a:cubicBezTo>
                  <a:pt x="260" y="382"/>
                  <a:pt x="253" y="373"/>
                  <a:pt x="250" y="373"/>
                </a:cubicBezTo>
                <a:cubicBezTo>
                  <a:pt x="248" y="373"/>
                  <a:pt x="247" y="376"/>
                  <a:pt x="247" y="387"/>
                </a:cubicBezTo>
                <a:lnTo>
                  <a:pt x="330" y="410"/>
                </a:lnTo>
                <a:cubicBezTo>
                  <a:pt x="306" y="470"/>
                  <a:pt x="414" y="422"/>
                  <a:pt x="402" y="494"/>
                </a:cubicBezTo>
                <a:cubicBezTo>
                  <a:pt x="395" y="492"/>
                  <a:pt x="390" y="491"/>
                  <a:pt x="387" y="491"/>
                </a:cubicBezTo>
                <a:cubicBezTo>
                  <a:pt x="366" y="491"/>
                  <a:pt x="398" y="519"/>
                  <a:pt x="378" y="530"/>
                </a:cubicBezTo>
                <a:lnTo>
                  <a:pt x="485" y="601"/>
                </a:lnTo>
                <a:cubicBezTo>
                  <a:pt x="489" y="610"/>
                  <a:pt x="486" y="612"/>
                  <a:pt x="480" y="612"/>
                </a:cubicBezTo>
                <a:cubicBezTo>
                  <a:pt x="473" y="612"/>
                  <a:pt x="464" y="609"/>
                  <a:pt x="461" y="609"/>
                </a:cubicBezTo>
                <a:cubicBezTo>
                  <a:pt x="459" y="609"/>
                  <a:pt x="458" y="610"/>
                  <a:pt x="461" y="613"/>
                </a:cubicBezTo>
                <a:cubicBezTo>
                  <a:pt x="467" y="625"/>
                  <a:pt x="479" y="628"/>
                  <a:pt x="491" y="628"/>
                </a:cubicBezTo>
                <a:cubicBezTo>
                  <a:pt x="503" y="628"/>
                  <a:pt x="515" y="625"/>
                  <a:pt x="521" y="625"/>
                </a:cubicBezTo>
                <a:cubicBezTo>
                  <a:pt x="521" y="649"/>
                  <a:pt x="604" y="684"/>
                  <a:pt x="568" y="720"/>
                </a:cubicBezTo>
                <a:cubicBezTo>
                  <a:pt x="587" y="742"/>
                  <a:pt x="601" y="748"/>
                  <a:pt x="613" y="748"/>
                </a:cubicBezTo>
                <a:cubicBezTo>
                  <a:pt x="627" y="748"/>
                  <a:pt x="638" y="739"/>
                  <a:pt x="651" y="739"/>
                </a:cubicBezTo>
                <a:cubicBezTo>
                  <a:pt x="661" y="739"/>
                  <a:pt x="673" y="745"/>
                  <a:pt x="687" y="768"/>
                </a:cubicBezTo>
                <a:cubicBezTo>
                  <a:pt x="685" y="772"/>
                  <a:pt x="682" y="774"/>
                  <a:pt x="678" y="774"/>
                </a:cubicBezTo>
                <a:cubicBezTo>
                  <a:pt x="667" y="774"/>
                  <a:pt x="651" y="761"/>
                  <a:pt x="643" y="761"/>
                </a:cubicBezTo>
                <a:cubicBezTo>
                  <a:pt x="638" y="761"/>
                  <a:pt x="636" y="765"/>
                  <a:pt x="640" y="780"/>
                </a:cubicBezTo>
                <a:lnTo>
                  <a:pt x="723" y="815"/>
                </a:lnTo>
                <a:cubicBezTo>
                  <a:pt x="709" y="822"/>
                  <a:pt x="696" y="829"/>
                  <a:pt x="682" y="829"/>
                </a:cubicBezTo>
                <a:cubicBezTo>
                  <a:pt x="672" y="829"/>
                  <a:pt x="662" y="825"/>
                  <a:pt x="652" y="815"/>
                </a:cubicBezTo>
                <a:lnTo>
                  <a:pt x="652" y="815"/>
                </a:lnTo>
                <a:cubicBezTo>
                  <a:pt x="818" y="982"/>
                  <a:pt x="830" y="1184"/>
                  <a:pt x="1021" y="1280"/>
                </a:cubicBezTo>
                <a:cubicBezTo>
                  <a:pt x="1021" y="1296"/>
                  <a:pt x="1016" y="1301"/>
                  <a:pt x="1010" y="1301"/>
                </a:cubicBezTo>
                <a:cubicBezTo>
                  <a:pt x="1000" y="1301"/>
                  <a:pt x="984" y="1290"/>
                  <a:pt x="970" y="1290"/>
                </a:cubicBezTo>
                <a:cubicBezTo>
                  <a:pt x="967" y="1290"/>
                  <a:pt x="964" y="1290"/>
                  <a:pt x="961" y="1292"/>
                </a:cubicBezTo>
                <a:cubicBezTo>
                  <a:pt x="1104" y="1351"/>
                  <a:pt x="1080" y="1482"/>
                  <a:pt x="1187" y="1553"/>
                </a:cubicBezTo>
                <a:lnTo>
                  <a:pt x="1211" y="1530"/>
                </a:lnTo>
                <a:cubicBezTo>
                  <a:pt x="1295" y="1708"/>
                  <a:pt x="1497" y="1804"/>
                  <a:pt x="1628" y="1958"/>
                </a:cubicBezTo>
                <a:lnTo>
                  <a:pt x="1628" y="1934"/>
                </a:lnTo>
                <a:cubicBezTo>
                  <a:pt x="1633" y="1933"/>
                  <a:pt x="1638" y="1932"/>
                  <a:pt x="1643" y="1932"/>
                </a:cubicBezTo>
                <a:cubicBezTo>
                  <a:pt x="1674" y="1932"/>
                  <a:pt x="1704" y="1960"/>
                  <a:pt x="1735" y="1970"/>
                </a:cubicBezTo>
                <a:cubicBezTo>
                  <a:pt x="1735" y="1982"/>
                  <a:pt x="1676" y="1994"/>
                  <a:pt x="1735" y="2030"/>
                </a:cubicBezTo>
                <a:cubicBezTo>
                  <a:pt x="1723" y="2006"/>
                  <a:pt x="1711" y="1982"/>
                  <a:pt x="1735" y="1982"/>
                </a:cubicBezTo>
                <a:cubicBezTo>
                  <a:pt x="1818" y="2149"/>
                  <a:pt x="2116" y="2363"/>
                  <a:pt x="2307" y="2577"/>
                </a:cubicBezTo>
                <a:cubicBezTo>
                  <a:pt x="2616" y="2827"/>
                  <a:pt x="2890" y="3137"/>
                  <a:pt x="3176" y="3387"/>
                </a:cubicBezTo>
                <a:cubicBezTo>
                  <a:pt x="3152" y="3364"/>
                  <a:pt x="3170" y="3340"/>
                  <a:pt x="3191" y="3340"/>
                </a:cubicBezTo>
                <a:cubicBezTo>
                  <a:pt x="3203" y="3340"/>
                  <a:pt x="3215" y="3347"/>
                  <a:pt x="3223" y="3363"/>
                </a:cubicBezTo>
                <a:cubicBezTo>
                  <a:pt x="3223" y="3530"/>
                  <a:pt x="3390" y="3494"/>
                  <a:pt x="3414" y="3637"/>
                </a:cubicBezTo>
                <a:cubicBezTo>
                  <a:pt x="3604" y="3756"/>
                  <a:pt x="3676" y="3970"/>
                  <a:pt x="3878" y="4054"/>
                </a:cubicBezTo>
                <a:lnTo>
                  <a:pt x="3866" y="4078"/>
                </a:lnTo>
                <a:cubicBezTo>
                  <a:pt x="3878" y="4113"/>
                  <a:pt x="3890" y="4101"/>
                  <a:pt x="3914" y="4125"/>
                </a:cubicBezTo>
                <a:cubicBezTo>
                  <a:pt x="3962" y="4197"/>
                  <a:pt x="4045" y="4232"/>
                  <a:pt x="4069" y="4280"/>
                </a:cubicBezTo>
                <a:lnTo>
                  <a:pt x="4093" y="4256"/>
                </a:lnTo>
                <a:cubicBezTo>
                  <a:pt x="4128" y="4280"/>
                  <a:pt x="4093" y="4292"/>
                  <a:pt x="4140" y="4304"/>
                </a:cubicBezTo>
                <a:lnTo>
                  <a:pt x="4116" y="4328"/>
                </a:lnTo>
                <a:lnTo>
                  <a:pt x="4188" y="4340"/>
                </a:lnTo>
                <a:cubicBezTo>
                  <a:pt x="4128" y="4375"/>
                  <a:pt x="4271" y="4435"/>
                  <a:pt x="4271" y="4482"/>
                </a:cubicBezTo>
                <a:cubicBezTo>
                  <a:pt x="4319" y="4518"/>
                  <a:pt x="4414" y="4578"/>
                  <a:pt x="4474" y="4649"/>
                </a:cubicBezTo>
                <a:cubicBezTo>
                  <a:pt x="4462" y="4685"/>
                  <a:pt x="4533" y="4768"/>
                  <a:pt x="4569" y="4828"/>
                </a:cubicBezTo>
                <a:cubicBezTo>
                  <a:pt x="4664" y="4911"/>
                  <a:pt x="4807" y="5054"/>
                  <a:pt x="4902" y="5197"/>
                </a:cubicBezTo>
                <a:lnTo>
                  <a:pt x="4938" y="5161"/>
                </a:lnTo>
                <a:lnTo>
                  <a:pt x="4974" y="5197"/>
                </a:lnTo>
                <a:cubicBezTo>
                  <a:pt x="4962" y="5197"/>
                  <a:pt x="4962" y="5209"/>
                  <a:pt x="4950" y="5209"/>
                </a:cubicBezTo>
                <a:cubicBezTo>
                  <a:pt x="4938" y="5268"/>
                  <a:pt x="5033" y="5280"/>
                  <a:pt x="5033" y="5328"/>
                </a:cubicBezTo>
                <a:cubicBezTo>
                  <a:pt x="5045" y="5280"/>
                  <a:pt x="5021" y="5292"/>
                  <a:pt x="4997" y="5280"/>
                </a:cubicBezTo>
                <a:cubicBezTo>
                  <a:pt x="4997" y="5256"/>
                  <a:pt x="5009" y="5244"/>
                  <a:pt x="5024" y="5244"/>
                </a:cubicBezTo>
                <a:cubicBezTo>
                  <a:pt x="5039" y="5244"/>
                  <a:pt x="5057" y="5256"/>
                  <a:pt x="5069" y="5280"/>
                </a:cubicBezTo>
                <a:lnTo>
                  <a:pt x="5057" y="5292"/>
                </a:lnTo>
                <a:lnTo>
                  <a:pt x="5093" y="5304"/>
                </a:lnTo>
                <a:cubicBezTo>
                  <a:pt x="5069" y="5328"/>
                  <a:pt x="5081" y="5363"/>
                  <a:pt x="5057" y="5387"/>
                </a:cubicBezTo>
                <a:cubicBezTo>
                  <a:pt x="5164" y="5494"/>
                  <a:pt x="5271" y="5530"/>
                  <a:pt x="5367" y="5649"/>
                </a:cubicBezTo>
                <a:cubicBezTo>
                  <a:pt x="5319" y="5661"/>
                  <a:pt x="5438" y="5733"/>
                  <a:pt x="5378" y="5744"/>
                </a:cubicBezTo>
                <a:cubicBezTo>
                  <a:pt x="5395" y="5759"/>
                  <a:pt x="5406" y="5764"/>
                  <a:pt x="5412" y="5764"/>
                </a:cubicBezTo>
                <a:cubicBezTo>
                  <a:pt x="5433" y="5764"/>
                  <a:pt x="5416" y="5709"/>
                  <a:pt x="5462" y="5709"/>
                </a:cubicBezTo>
                <a:cubicBezTo>
                  <a:pt x="5486" y="5721"/>
                  <a:pt x="5509" y="5733"/>
                  <a:pt x="5497" y="5756"/>
                </a:cubicBezTo>
                <a:cubicBezTo>
                  <a:pt x="5477" y="5756"/>
                  <a:pt x="5483" y="5783"/>
                  <a:pt x="5470" y="5783"/>
                </a:cubicBezTo>
                <a:cubicBezTo>
                  <a:pt x="5468" y="5783"/>
                  <a:pt x="5465" y="5782"/>
                  <a:pt x="5462" y="5780"/>
                </a:cubicBezTo>
                <a:lnTo>
                  <a:pt x="5462" y="5780"/>
                </a:lnTo>
                <a:lnTo>
                  <a:pt x="5509" y="5828"/>
                </a:lnTo>
                <a:cubicBezTo>
                  <a:pt x="5509" y="5832"/>
                  <a:pt x="5507" y="5833"/>
                  <a:pt x="5503" y="5833"/>
                </a:cubicBezTo>
                <a:cubicBezTo>
                  <a:pt x="5496" y="5833"/>
                  <a:pt x="5486" y="5828"/>
                  <a:pt x="5486" y="5828"/>
                </a:cubicBezTo>
                <a:lnTo>
                  <a:pt x="5486" y="5828"/>
                </a:lnTo>
                <a:cubicBezTo>
                  <a:pt x="5593" y="5899"/>
                  <a:pt x="5593" y="6030"/>
                  <a:pt x="5688" y="6090"/>
                </a:cubicBezTo>
                <a:cubicBezTo>
                  <a:pt x="5712" y="6078"/>
                  <a:pt x="5664" y="6054"/>
                  <a:pt x="5688" y="6042"/>
                </a:cubicBezTo>
                <a:lnTo>
                  <a:pt x="5688" y="6042"/>
                </a:lnTo>
                <a:cubicBezTo>
                  <a:pt x="5795" y="6102"/>
                  <a:pt x="5724" y="6149"/>
                  <a:pt x="5807" y="6209"/>
                </a:cubicBezTo>
                <a:lnTo>
                  <a:pt x="5771" y="6209"/>
                </a:lnTo>
                <a:cubicBezTo>
                  <a:pt x="5807" y="6221"/>
                  <a:pt x="5843" y="6221"/>
                  <a:pt x="5855" y="6280"/>
                </a:cubicBezTo>
                <a:cubicBezTo>
                  <a:pt x="5850" y="6285"/>
                  <a:pt x="5845" y="6287"/>
                  <a:pt x="5840" y="6287"/>
                </a:cubicBezTo>
                <a:cubicBezTo>
                  <a:pt x="5821" y="6287"/>
                  <a:pt x="5800" y="6256"/>
                  <a:pt x="5771" y="6256"/>
                </a:cubicBezTo>
                <a:cubicBezTo>
                  <a:pt x="5789" y="6275"/>
                  <a:pt x="5835" y="6320"/>
                  <a:pt x="5856" y="6320"/>
                </a:cubicBezTo>
                <a:cubicBezTo>
                  <a:pt x="5862" y="6320"/>
                  <a:pt x="5867" y="6316"/>
                  <a:pt x="5867" y="6304"/>
                </a:cubicBezTo>
                <a:cubicBezTo>
                  <a:pt x="5914" y="6340"/>
                  <a:pt x="5890" y="6364"/>
                  <a:pt x="5902" y="6399"/>
                </a:cubicBezTo>
                <a:cubicBezTo>
                  <a:pt x="5913" y="6389"/>
                  <a:pt x="5895" y="6350"/>
                  <a:pt x="5916" y="6350"/>
                </a:cubicBezTo>
                <a:cubicBezTo>
                  <a:pt x="5919" y="6350"/>
                  <a:pt x="5922" y="6350"/>
                  <a:pt x="5926" y="6352"/>
                </a:cubicBezTo>
                <a:cubicBezTo>
                  <a:pt x="5950" y="6423"/>
                  <a:pt x="6009" y="6495"/>
                  <a:pt x="6057" y="6554"/>
                </a:cubicBezTo>
                <a:cubicBezTo>
                  <a:pt x="6045" y="6554"/>
                  <a:pt x="6045" y="6566"/>
                  <a:pt x="6033" y="6566"/>
                </a:cubicBezTo>
                <a:cubicBezTo>
                  <a:pt x="6105" y="6590"/>
                  <a:pt x="6033" y="6637"/>
                  <a:pt x="6105" y="6697"/>
                </a:cubicBezTo>
                <a:cubicBezTo>
                  <a:pt x="6248" y="6864"/>
                  <a:pt x="6462" y="7066"/>
                  <a:pt x="6581" y="7257"/>
                </a:cubicBezTo>
                <a:cubicBezTo>
                  <a:pt x="6652" y="7268"/>
                  <a:pt x="6688" y="7328"/>
                  <a:pt x="6748" y="7376"/>
                </a:cubicBezTo>
                <a:lnTo>
                  <a:pt x="6700" y="7423"/>
                </a:lnTo>
                <a:lnTo>
                  <a:pt x="6748" y="7459"/>
                </a:lnTo>
                <a:cubicBezTo>
                  <a:pt x="6748" y="7463"/>
                  <a:pt x="6746" y="7465"/>
                  <a:pt x="6745" y="7465"/>
                </a:cubicBezTo>
                <a:cubicBezTo>
                  <a:pt x="6739" y="7465"/>
                  <a:pt x="6728" y="7452"/>
                  <a:pt x="6720" y="7452"/>
                </a:cubicBezTo>
                <a:cubicBezTo>
                  <a:pt x="6715" y="7452"/>
                  <a:pt x="6712" y="7456"/>
                  <a:pt x="6712" y="7471"/>
                </a:cubicBezTo>
                <a:lnTo>
                  <a:pt x="6760" y="7471"/>
                </a:lnTo>
                <a:cubicBezTo>
                  <a:pt x="6750" y="7481"/>
                  <a:pt x="6814" y="7565"/>
                  <a:pt x="6774" y="7565"/>
                </a:cubicBezTo>
                <a:cubicBezTo>
                  <a:pt x="6766" y="7565"/>
                  <a:pt x="6753" y="7562"/>
                  <a:pt x="6736" y="7554"/>
                </a:cubicBezTo>
                <a:lnTo>
                  <a:pt x="6736" y="7554"/>
                </a:lnTo>
                <a:cubicBezTo>
                  <a:pt x="6736" y="7554"/>
                  <a:pt x="6771" y="7590"/>
                  <a:pt x="6807" y="7638"/>
                </a:cubicBezTo>
                <a:cubicBezTo>
                  <a:pt x="6843" y="7685"/>
                  <a:pt x="6879" y="7733"/>
                  <a:pt x="6879" y="7733"/>
                </a:cubicBezTo>
                <a:cubicBezTo>
                  <a:pt x="6891" y="7757"/>
                  <a:pt x="6905" y="7757"/>
                  <a:pt x="6919" y="7757"/>
                </a:cubicBezTo>
                <a:cubicBezTo>
                  <a:pt x="6932" y="7757"/>
                  <a:pt x="6944" y="7757"/>
                  <a:pt x="6950" y="7780"/>
                </a:cubicBezTo>
                <a:cubicBezTo>
                  <a:pt x="6950" y="7789"/>
                  <a:pt x="6948" y="7792"/>
                  <a:pt x="6945" y="7792"/>
                </a:cubicBezTo>
                <a:cubicBezTo>
                  <a:pt x="6942" y="7792"/>
                  <a:pt x="6936" y="7789"/>
                  <a:pt x="6929" y="7789"/>
                </a:cubicBezTo>
                <a:cubicBezTo>
                  <a:pt x="6924" y="7789"/>
                  <a:pt x="6920" y="7790"/>
                  <a:pt x="6914" y="7792"/>
                </a:cubicBezTo>
                <a:cubicBezTo>
                  <a:pt x="6974" y="7959"/>
                  <a:pt x="7129" y="7888"/>
                  <a:pt x="7188" y="8030"/>
                </a:cubicBezTo>
                <a:lnTo>
                  <a:pt x="7176" y="8030"/>
                </a:lnTo>
                <a:cubicBezTo>
                  <a:pt x="7212" y="8042"/>
                  <a:pt x="7236" y="8078"/>
                  <a:pt x="7248" y="8078"/>
                </a:cubicBezTo>
                <a:cubicBezTo>
                  <a:pt x="7283" y="8030"/>
                  <a:pt x="7200" y="8078"/>
                  <a:pt x="7200" y="8019"/>
                </a:cubicBezTo>
                <a:cubicBezTo>
                  <a:pt x="7212" y="8010"/>
                  <a:pt x="7221" y="8007"/>
                  <a:pt x="7229" y="8007"/>
                </a:cubicBezTo>
                <a:cubicBezTo>
                  <a:pt x="7249" y="8007"/>
                  <a:pt x="7261" y="8024"/>
                  <a:pt x="7278" y="8024"/>
                </a:cubicBezTo>
                <a:cubicBezTo>
                  <a:pt x="7283" y="8024"/>
                  <a:pt x="7289" y="8023"/>
                  <a:pt x="7295" y="8019"/>
                </a:cubicBezTo>
                <a:cubicBezTo>
                  <a:pt x="7295" y="8066"/>
                  <a:pt x="7343" y="8066"/>
                  <a:pt x="7355" y="8090"/>
                </a:cubicBezTo>
                <a:cubicBezTo>
                  <a:pt x="7355" y="8150"/>
                  <a:pt x="7426" y="8209"/>
                  <a:pt x="7414" y="8269"/>
                </a:cubicBezTo>
                <a:cubicBezTo>
                  <a:pt x="7438" y="8281"/>
                  <a:pt x="7510" y="8269"/>
                  <a:pt x="7533" y="8316"/>
                </a:cubicBezTo>
                <a:cubicBezTo>
                  <a:pt x="7522" y="8376"/>
                  <a:pt x="7498" y="8328"/>
                  <a:pt x="7510" y="8388"/>
                </a:cubicBezTo>
                <a:lnTo>
                  <a:pt x="7545" y="8376"/>
                </a:lnTo>
                <a:cubicBezTo>
                  <a:pt x="7569" y="8423"/>
                  <a:pt x="7557" y="8423"/>
                  <a:pt x="7545" y="8423"/>
                </a:cubicBezTo>
                <a:cubicBezTo>
                  <a:pt x="7569" y="8471"/>
                  <a:pt x="7605" y="8435"/>
                  <a:pt x="7617" y="8495"/>
                </a:cubicBezTo>
                <a:lnTo>
                  <a:pt x="7569" y="8483"/>
                </a:lnTo>
                <a:lnTo>
                  <a:pt x="7569" y="8483"/>
                </a:lnTo>
                <a:cubicBezTo>
                  <a:pt x="7605" y="8519"/>
                  <a:pt x="7617" y="8542"/>
                  <a:pt x="7653" y="8590"/>
                </a:cubicBezTo>
                <a:cubicBezTo>
                  <a:pt x="7648" y="8592"/>
                  <a:pt x="7644" y="8593"/>
                  <a:pt x="7640" y="8593"/>
                </a:cubicBezTo>
                <a:cubicBezTo>
                  <a:pt x="7625" y="8593"/>
                  <a:pt x="7617" y="8576"/>
                  <a:pt x="7617" y="8566"/>
                </a:cubicBezTo>
                <a:lnTo>
                  <a:pt x="7617" y="8566"/>
                </a:lnTo>
                <a:cubicBezTo>
                  <a:pt x="7593" y="8614"/>
                  <a:pt x="7664" y="8602"/>
                  <a:pt x="7664" y="8626"/>
                </a:cubicBezTo>
                <a:cubicBezTo>
                  <a:pt x="7676" y="8614"/>
                  <a:pt x="7664" y="8566"/>
                  <a:pt x="7700" y="8566"/>
                </a:cubicBezTo>
                <a:cubicBezTo>
                  <a:pt x="7712" y="8602"/>
                  <a:pt x="7772" y="8602"/>
                  <a:pt x="7748" y="8650"/>
                </a:cubicBezTo>
                <a:lnTo>
                  <a:pt x="7700" y="8626"/>
                </a:lnTo>
                <a:lnTo>
                  <a:pt x="7700" y="8626"/>
                </a:lnTo>
                <a:cubicBezTo>
                  <a:pt x="7760" y="8673"/>
                  <a:pt x="7760" y="8638"/>
                  <a:pt x="7783" y="8709"/>
                </a:cubicBezTo>
                <a:cubicBezTo>
                  <a:pt x="7783" y="8709"/>
                  <a:pt x="7772" y="8721"/>
                  <a:pt x="7772" y="8721"/>
                </a:cubicBezTo>
                <a:cubicBezTo>
                  <a:pt x="7831" y="8733"/>
                  <a:pt x="7831" y="8816"/>
                  <a:pt x="7867" y="8876"/>
                </a:cubicBezTo>
                <a:cubicBezTo>
                  <a:pt x="7891" y="8888"/>
                  <a:pt x="7903" y="8888"/>
                  <a:pt x="7914" y="8900"/>
                </a:cubicBezTo>
                <a:cubicBezTo>
                  <a:pt x="7903" y="8852"/>
                  <a:pt x="7926" y="8864"/>
                  <a:pt x="7950" y="8840"/>
                </a:cubicBezTo>
                <a:lnTo>
                  <a:pt x="7950" y="8840"/>
                </a:lnTo>
                <a:cubicBezTo>
                  <a:pt x="7926" y="8912"/>
                  <a:pt x="8045" y="8876"/>
                  <a:pt x="8057" y="8971"/>
                </a:cubicBezTo>
                <a:cubicBezTo>
                  <a:pt x="8054" y="8974"/>
                  <a:pt x="8050" y="8976"/>
                  <a:pt x="8045" y="8976"/>
                </a:cubicBezTo>
                <a:cubicBezTo>
                  <a:pt x="8031" y="8976"/>
                  <a:pt x="8013" y="8962"/>
                  <a:pt x="8022" y="8935"/>
                </a:cubicBezTo>
                <a:lnTo>
                  <a:pt x="8022" y="8935"/>
                </a:lnTo>
                <a:cubicBezTo>
                  <a:pt x="7978" y="8943"/>
                  <a:pt x="7948" y="8954"/>
                  <a:pt x="7920" y="8954"/>
                </a:cubicBezTo>
                <a:cubicBezTo>
                  <a:pt x="7902" y="8954"/>
                  <a:pt x="7886" y="8949"/>
                  <a:pt x="7867" y="8935"/>
                </a:cubicBezTo>
                <a:lnTo>
                  <a:pt x="7867" y="8935"/>
                </a:lnTo>
                <a:cubicBezTo>
                  <a:pt x="7891" y="8959"/>
                  <a:pt x="7914" y="8983"/>
                  <a:pt x="7891" y="8995"/>
                </a:cubicBezTo>
                <a:lnTo>
                  <a:pt x="7938" y="8971"/>
                </a:lnTo>
                <a:cubicBezTo>
                  <a:pt x="7950" y="8983"/>
                  <a:pt x="7962" y="9007"/>
                  <a:pt x="7962" y="9019"/>
                </a:cubicBezTo>
                <a:cubicBezTo>
                  <a:pt x="7991" y="9009"/>
                  <a:pt x="7996" y="8976"/>
                  <a:pt x="8016" y="8976"/>
                </a:cubicBezTo>
                <a:cubicBezTo>
                  <a:pt x="8021" y="8976"/>
                  <a:pt x="8027" y="8978"/>
                  <a:pt x="8034" y="8983"/>
                </a:cubicBezTo>
                <a:cubicBezTo>
                  <a:pt x="8081" y="9019"/>
                  <a:pt x="8010" y="9031"/>
                  <a:pt x="8034" y="9031"/>
                </a:cubicBezTo>
                <a:cubicBezTo>
                  <a:pt x="8081" y="9078"/>
                  <a:pt x="8093" y="9031"/>
                  <a:pt x="8117" y="9090"/>
                </a:cubicBezTo>
                <a:cubicBezTo>
                  <a:pt x="8108" y="9090"/>
                  <a:pt x="8099" y="9090"/>
                  <a:pt x="8095" y="9085"/>
                </a:cubicBezTo>
                <a:lnTo>
                  <a:pt x="8095" y="9085"/>
                </a:lnTo>
                <a:cubicBezTo>
                  <a:pt x="8110" y="9130"/>
                  <a:pt x="8162" y="9176"/>
                  <a:pt x="8117" y="9221"/>
                </a:cubicBezTo>
                <a:cubicBezTo>
                  <a:pt x="8111" y="9221"/>
                  <a:pt x="8102" y="9224"/>
                  <a:pt x="8095" y="9224"/>
                </a:cubicBezTo>
                <a:cubicBezTo>
                  <a:pt x="8087" y="9224"/>
                  <a:pt x="8081" y="9221"/>
                  <a:pt x="8081" y="9209"/>
                </a:cubicBezTo>
                <a:lnTo>
                  <a:pt x="8093" y="9209"/>
                </a:lnTo>
                <a:cubicBezTo>
                  <a:pt x="8081" y="9205"/>
                  <a:pt x="8074" y="9204"/>
                  <a:pt x="8070" y="9204"/>
                </a:cubicBezTo>
                <a:cubicBezTo>
                  <a:pt x="8051" y="9204"/>
                  <a:pt x="8096" y="9237"/>
                  <a:pt x="8079" y="9252"/>
                </a:cubicBezTo>
                <a:lnTo>
                  <a:pt x="8079" y="9252"/>
                </a:lnTo>
                <a:cubicBezTo>
                  <a:pt x="8100" y="9253"/>
                  <a:pt x="8119" y="9308"/>
                  <a:pt x="8129" y="9328"/>
                </a:cubicBezTo>
                <a:lnTo>
                  <a:pt x="8164" y="9304"/>
                </a:lnTo>
                <a:lnTo>
                  <a:pt x="8164" y="9304"/>
                </a:lnTo>
                <a:cubicBezTo>
                  <a:pt x="8307" y="9340"/>
                  <a:pt x="8093" y="9340"/>
                  <a:pt x="8153" y="9412"/>
                </a:cubicBezTo>
                <a:cubicBezTo>
                  <a:pt x="8168" y="9424"/>
                  <a:pt x="8176" y="9428"/>
                  <a:pt x="8179" y="9428"/>
                </a:cubicBezTo>
                <a:cubicBezTo>
                  <a:pt x="8186" y="9428"/>
                  <a:pt x="8173" y="9407"/>
                  <a:pt x="8185" y="9407"/>
                </a:cubicBezTo>
                <a:cubicBezTo>
                  <a:pt x="8188" y="9407"/>
                  <a:pt x="8193" y="9408"/>
                  <a:pt x="8200" y="9412"/>
                </a:cubicBezTo>
                <a:cubicBezTo>
                  <a:pt x="8212" y="9459"/>
                  <a:pt x="8188" y="9483"/>
                  <a:pt x="8236" y="9531"/>
                </a:cubicBezTo>
                <a:cubicBezTo>
                  <a:pt x="8236" y="9554"/>
                  <a:pt x="8236" y="9602"/>
                  <a:pt x="8200" y="9626"/>
                </a:cubicBezTo>
                <a:cubicBezTo>
                  <a:pt x="8236" y="9650"/>
                  <a:pt x="8236" y="9733"/>
                  <a:pt x="8284" y="9733"/>
                </a:cubicBezTo>
                <a:cubicBezTo>
                  <a:pt x="8284" y="9662"/>
                  <a:pt x="8212" y="9697"/>
                  <a:pt x="8224" y="9602"/>
                </a:cubicBezTo>
                <a:lnTo>
                  <a:pt x="8272" y="9602"/>
                </a:lnTo>
                <a:cubicBezTo>
                  <a:pt x="8295" y="9650"/>
                  <a:pt x="8343" y="9709"/>
                  <a:pt x="8355" y="9745"/>
                </a:cubicBezTo>
                <a:cubicBezTo>
                  <a:pt x="8355" y="9733"/>
                  <a:pt x="8367" y="9721"/>
                  <a:pt x="8379" y="9721"/>
                </a:cubicBezTo>
                <a:cubicBezTo>
                  <a:pt x="8426" y="9793"/>
                  <a:pt x="8474" y="9793"/>
                  <a:pt x="8498" y="9864"/>
                </a:cubicBezTo>
                <a:cubicBezTo>
                  <a:pt x="8490" y="9869"/>
                  <a:pt x="8483" y="9872"/>
                  <a:pt x="8477" y="9872"/>
                </a:cubicBezTo>
                <a:cubicBezTo>
                  <a:pt x="8457" y="9872"/>
                  <a:pt x="8448" y="9844"/>
                  <a:pt x="8438" y="9816"/>
                </a:cubicBezTo>
                <a:lnTo>
                  <a:pt x="8438" y="9816"/>
                </a:lnTo>
                <a:cubicBezTo>
                  <a:pt x="8426" y="9876"/>
                  <a:pt x="8450" y="9864"/>
                  <a:pt x="8474" y="9935"/>
                </a:cubicBezTo>
                <a:cubicBezTo>
                  <a:pt x="8471" y="9939"/>
                  <a:pt x="8468" y="9940"/>
                  <a:pt x="8466" y="9940"/>
                </a:cubicBezTo>
                <a:cubicBezTo>
                  <a:pt x="8454" y="9940"/>
                  <a:pt x="8456" y="9898"/>
                  <a:pt x="8434" y="9898"/>
                </a:cubicBezTo>
                <a:cubicBezTo>
                  <a:pt x="8432" y="9898"/>
                  <a:pt x="8429" y="9899"/>
                  <a:pt x="8426" y="9900"/>
                </a:cubicBezTo>
                <a:lnTo>
                  <a:pt x="8473" y="9970"/>
                </a:lnTo>
                <a:lnTo>
                  <a:pt x="8473" y="9970"/>
                </a:lnTo>
                <a:cubicBezTo>
                  <a:pt x="8474" y="9970"/>
                  <a:pt x="8474" y="9970"/>
                  <a:pt x="8474" y="9970"/>
                </a:cubicBezTo>
                <a:cubicBezTo>
                  <a:pt x="8518" y="9970"/>
                  <a:pt x="8501" y="10033"/>
                  <a:pt x="8534" y="10066"/>
                </a:cubicBezTo>
                <a:cubicBezTo>
                  <a:pt x="8593" y="10174"/>
                  <a:pt x="8665" y="10162"/>
                  <a:pt x="8736" y="10197"/>
                </a:cubicBezTo>
                <a:cubicBezTo>
                  <a:pt x="8724" y="10221"/>
                  <a:pt x="8724" y="10233"/>
                  <a:pt x="8700" y="10233"/>
                </a:cubicBezTo>
                <a:cubicBezTo>
                  <a:pt x="8707" y="10212"/>
                  <a:pt x="8706" y="10207"/>
                  <a:pt x="8699" y="10207"/>
                </a:cubicBezTo>
                <a:cubicBezTo>
                  <a:pt x="8694" y="10207"/>
                  <a:pt x="8686" y="10209"/>
                  <a:pt x="8676" y="10209"/>
                </a:cubicBezTo>
                <a:cubicBezTo>
                  <a:pt x="8692" y="10232"/>
                  <a:pt x="8687" y="10269"/>
                  <a:pt x="8673" y="10290"/>
                </a:cubicBezTo>
                <a:lnTo>
                  <a:pt x="8673" y="10290"/>
                </a:lnTo>
                <a:cubicBezTo>
                  <a:pt x="8674" y="10289"/>
                  <a:pt x="8676" y="10288"/>
                  <a:pt x="8678" y="10288"/>
                </a:cubicBezTo>
                <a:cubicBezTo>
                  <a:pt x="8680" y="10288"/>
                  <a:pt x="8684" y="10290"/>
                  <a:pt x="8688" y="10293"/>
                </a:cubicBezTo>
                <a:lnTo>
                  <a:pt x="8724" y="10376"/>
                </a:lnTo>
                <a:cubicBezTo>
                  <a:pt x="8741" y="10359"/>
                  <a:pt x="8740" y="10342"/>
                  <a:pt x="8755" y="10342"/>
                </a:cubicBezTo>
                <a:cubicBezTo>
                  <a:pt x="8761" y="10342"/>
                  <a:pt x="8770" y="10345"/>
                  <a:pt x="8784" y="10352"/>
                </a:cubicBezTo>
                <a:cubicBezTo>
                  <a:pt x="8807" y="10388"/>
                  <a:pt x="8807" y="10412"/>
                  <a:pt x="8831" y="10459"/>
                </a:cubicBezTo>
                <a:cubicBezTo>
                  <a:pt x="8829" y="10458"/>
                  <a:pt x="8827" y="10457"/>
                  <a:pt x="8825" y="10457"/>
                </a:cubicBezTo>
                <a:cubicBezTo>
                  <a:pt x="8818" y="10457"/>
                  <a:pt x="8808" y="10464"/>
                  <a:pt x="8800" y="10464"/>
                </a:cubicBezTo>
                <a:cubicBezTo>
                  <a:pt x="8794" y="10464"/>
                  <a:pt x="8788" y="10460"/>
                  <a:pt x="8784" y="10447"/>
                </a:cubicBezTo>
                <a:lnTo>
                  <a:pt x="8784" y="10447"/>
                </a:lnTo>
                <a:cubicBezTo>
                  <a:pt x="8784" y="10483"/>
                  <a:pt x="8807" y="10519"/>
                  <a:pt x="8831" y="10519"/>
                </a:cubicBezTo>
                <a:cubicBezTo>
                  <a:pt x="8831" y="10504"/>
                  <a:pt x="8834" y="10498"/>
                  <a:pt x="8838" y="10498"/>
                </a:cubicBezTo>
                <a:cubicBezTo>
                  <a:pt x="8851" y="10498"/>
                  <a:pt x="8878" y="10546"/>
                  <a:pt x="8899" y="10546"/>
                </a:cubicBezTo>
                <a:cubicBezTo>
                  <a:pt x="8905" y="10546"/>
                  <a:pt x="8910" y="10542"/>
                  <a:pt x="8915" y="10531"/>
                </a:cubicBezTo>
                <a:lnTo>
                  <a:pt x="8915" y="10590"/>
                </a:lnTo>
                <a:cubicBezTo>
                  <a:pt x="8915" y="10578"/>
                  <a:pt x="8891" y="10590"/>
                  <a:pt x="8891" y="10567"/>
                </a:cubicBezTo>
                <a:lnTo>
                  <a:pt x="8891" y="10567"/>
                </a:lnTo>
                <a:cubicBezTo>
                  <a:pt x="8855" y="10602"/>
                  <a:pt x="8926" y="10602"/>
                  <a:pt x="8938" y="10626"/>
                </a:cubicBezTo>
                <a:cubicBezTo>
                  <a:pt x="8938" y="10638"/>
                  <a:pt x="8950" y="10686"/>
                  <a:pt x="8938" y="10697"/>
                </a:cubicBezTo>
                <a:cubicBezTo>
                  <a:pt x="8950" y="10709"/>
                  <a:pt x="8962" y="10757"/>
                  <a:pt x="8950" y="10769"/>
                </a:cubicBezTo>
                <a:cubicBezTo>
                  <a:pt x="8954" y="10777"/>
                  <a:pt x="8958" y="10779"/>
                  <a:pt x="8962" y="10779"/>
                </a:cubicBezTo>
                <a:cubicBezTo>
                  <a:pt x="8970" y="10779"/>
                  <a:pt x="8978" y="10769"/>
                  <a:pt x="8986" y="10769"/>
                </a:cubicBezTo>
                <a:lnTo>
                  <a:pt x="9022" y="10852"/>
                </a:lnTo>
                <a:cubicBezTo>
                  <a:pt x="9011" y="10862"/>
                  <a:pt x="8966" y="10890"/>
                  <a:pt x="8946" y="10890"/>
                </a:cubicBezTo>
                <a:cubicBezTo>
                  <a:pt x="8943" y="10890"/>
                  <a:pt x="8940" y="10890"/>
                  <a:pt x="8938" y="10888"/>
                </a:cubicBezTo>
                <a:lnTo>
                  <a:pt x="8938" y="10888"/>
                </a:lnTo>
                <a:cubicBezTo>
                  <a:pt x="8946" y="10896"/>
                  <a:pt x="8956" y="10897"/>
                  <a:pt x="8965" y="10897"/>
                </a:cubicBezTo>
                <a:cubicBezTo>
                  <a:pt x="8970" y="10897"/>
                  <a:pt x="8975" y="10897"/>
                  <a:pt x="8980" y="10897"/>
                </a:cubicBezTo>
                <a:cubicBezTo>
                  <a:pt x="8995" y="10897"/>
                  <a:pt x="9010" y="10900"/>
                  <a:pt x="9022" y="10924"/>
                </a:cubicBezTo>
                <a:cubicBezTo>
                  <a:pt x="9017" y="10923"/>
                  <a:pt x="9014" y="10922"/>
                  <a:pt x="9010" y="10922"/>
                </a:cubicBezTo>
                <a:cubicBezTo>
                  <a:pt x="8978" y="10922"/>
                  <a:pt x="8995" y="10971"/>
                  <a:pt x="8962" y="10971"/>
                </a:cubicBezTo>
                <a:cubicBezTo>
                  <a:pt x="8938" y="10936"/>
                  <a:pt x="8903" y="10888"/>
                  <a:pt x="8903" y="10828"/>
                </a:cubicBezTo>
                <a:cubicBezTo>
                  <a:pt x="8867" y="10817"/>
                  <a:pt x="8807" y="10805"/>
                  <a:pt x="8784" y="10769"/>
                </a:cubicBezTo>
                <a:cubicBezTo>
                  <a:pt x="8772" y="10769"/>
                  <a:pt x="8760" y="10769"/>
                  <a:pt x="8748" y="10757"/>
                </a:cubicBezTo>
                <a:cubicBezTo>
                  <a:pt x="8748" y="10709"/>
                  <a:pt x="8724" y="10638"/>
                  <a:pt x="8665" y="10626"/>
                </a:cubicBezTo>
                <a:cubicBezTo>
                  <a:pt x="8655" y="10629"/>
                  <a:pt x="8648" y="10630"/>
                  <a:pt x="8644" y="10630"/>
                </a:cubicBezTo>
                <a:cubicBezTo>
                  <a:pt x="8608" y="10630"/>
                  <a:pt x="8682" y="10565"/>
                  <a:pt x="8650" y="10565"/>
                </a:cubicBezTo>
                <a:cubicBezTo>
                  <a:pt x="8648" y="10565"/>
                  <a:pt x="8647" y="10566"/>
                  <a:pt x="8646" y="10566"/>
                </a:cubicBezTo>
                <a:lnTo>
                  <a:pt x="8646" y="10566"/>
                </a:lnTo>
                <a:cubicBezTo>
                  <a:pt x="8650" y="10564"/>
                  <a:pt x="8658" y="10562"/>
                  <a:pt x="8665" y="10555"/>
                </a:cubicBezTo>
                <a:cubicBezTo>
                  <a:pt x="8617" y="10543"/>
                  <a:pt x="8593" y="10543"/>
                  <a:pt x="8534" y="10543"/>
                </a:cubicBezTo>
                <a:cubicBezTo>
                  <a:pt x="8563" y="10519"/>
                  <a:pt x="8557" y="10516"/>
                  <a:pt x="8548" y="10516"/>
                </a:cubicBezTo>
                <a:cubicBezTo>
                  <a:pt x="8545" y="10516"/>
                  <a:pt x="8542" y="10516"/>
                  <a:pt x="8540" y="10516"/>
                </a:cubicBezTo>
                <a:cubicBezTo>
                  <a:pt x="8535" y="10516"/>
                  <a:pt x="8534" y="10515"/>
                  <a:pt x="8545" y="10507"/>
                </a:cubicBezTo>
                <a:lnTo>
                  <a:pt x="8545" y="10507"/>
                </a:lnTo>
                <a:lnTo>
                  <a:pt x="8522" y="10519"/>
                </a:lnTo>
                <a:cubicBezTo>
                  <a:pt x="8534" y="10507"/>
                  <a:pt x="8522" y="10483"/>
                  <a:pt x="8545" y="10471"/>
                </a:cubicBezTo>
                <a:lnTo>
                  <a:pt x="8545" y="10471"/>
                </a:lnTo>
                <a:lnTo>
                  <a:pt x="8498" y="10483"/>
                </a:lnTo>
                <a:lnTo>
                  <a:pt x="8522" y="10459"/>
                </a:lnTo>
                <a:cubicBezTo>
                  <a:pt x="8510" y="10447"/>
                  <a:pt x="8462" y="10436"/>
                  <a:pt x="8510" y="10376"/>
                </a:cubicBezTo>
                <a:cubicBezTo>
                  <a:pt x="8426" y="10376"/>
                  <a:pt x="8391" y="10305"/>
                  <a:pt x="8343" y="10245"/>
                </a:cubicBezTo>
                <a:cubicBezTo>
                  <a:pt x="8336" y="10249"/>
                  <a:pt x="8330" y="10250"/>
                  <a:pt x="8325" y="10250"/>
                </a:cubicBezTo>
                <a:cubicBezTo>
                  <a:pt x="8312" y="10250"/>
                  <a:pt x="8304" y="10242"/>
                  <a:pt x="8295" y="10233"/>
                </a:cubicBezTo>
                <a:lnTo>
                  <a:pt x="8307" y="10197"/>
                </a:lnTo>
                <a:cubicBezTo>
                  <a:pt x="8305" y="10195"/>
                  <a:pt x="8300" y="10194"/>
                  <a:pt x="8295" y="10194"/>
                </a:cubicBezTo>
                <a:cubicBezTo>
                  <a:pt x="8285" y="10194"/>
                  <a:pt x="8274" y="10197"/>
                  <a:pt x="8266" y="10197"/>
                </a:cubicBezTo>
                <a:cubicBezTo>
                  <a:pt x="8259" y="10197"/>
                  <a:pt x="8255" y="10194"/>
                  <a:pt x="8260" y="10186"/>
                </a:cubicBezTo>
                <a:cubicBezTo>
                  <a:pt x="8250" y="10176"/>
                  <a:pt x="8248" y="10158"/>
                  <a:pt x="8229" y="10158"/>
                </a:cubicBezTo>
                <a:cubicBezTo>
                  <a:pt x="8224" y="10158"/>
                  <a:pt x="8219" y="10159"/>
                  <a:pt x="8212" y="10162"/>
                </a:cubicBezTo>
                <a:cubicBezTo>
                  <a:pt x="8200" y="10150"/>
                  <a:pt x="8212" y="10126"/>
                  <a:pt x="8236" y="10102"/>
                </a:cubicBezTo>
                <a:lnTo>
                  <a:pt x="8236" y="10102"/>
                </a:lnTo>
                <a:cubicBezTo>
                  <a:pt x="8225" y="10113"/>
                  <a:pt x="8219" y="10117"/>
                  <a:pt x="8215" y="10117"/>
                </a:cubicBezTo>
                <a:cubicBezTo>
                  <a:pt x="8202" y="10117"/>
                  <a:pt x="8224" y="10066"/>
                  <a:pt x="8224" y="10066"/>
                </a:cubicBezTo>
                <a:cubicBezTo>
                  <a:pt x="8224" y="10066"/>
                  <a:pt x="8093" y="9876"/>
                  <a:pt x="7914" y="9709"/>
                </a:cubicBezTo>
                <a:cubicBezTo>
                  <a:pt x="7762" y="9557"/>
                  <a:pt x="7559" y="9422"/>
                  <a:pt x="7376" y="9422"/>
                </a:cubicBezTo>
                <a:cubicBezTo>
                  <a:pt x="7345" y="9422"/>
                  <a:pt x="7314" y="9427"/>
                  <a:pt x="7283" y="9435"/>
                </a:cubicBezTo>
                <a:cubicBezTo>
                  <a:pt x="7260" y="9459"/>
                  <a:pt x="7236" y="9459"/>
                  <a:pt x="7212" y="9495"/>
                </a:cubicBezTo>
                <a:cubicBezTo>
                  <a:pt x="7193" y="9495"/>
                  <a:pt x="7212" y="9464"/>
                  <a:pt x="7208" y="9464"/>
                </a:cubicBezTo>
                <a:lnTo>
                  <a:pt x="7208" y="9464"/>
                </a:lnTo>
                <a:cubicBezTo>
                  <a:pt x="7207" y="9464"/>
                  <a:pt x="7205" y="9466"/>
                  <a:pt x="7200" y="9471"/>
                </a:cubicBezTo>
                <a:cubicBezTo>
                  <a:pt x="7200" y="9495"/>
                  <a:pt x="7141" y="9531"/>
                  <a:pt x="7129" y="9566"/>
                </a:cubicBezTo>
                <a:lnTo>
                  <a:pt x="7117" y="9566"/>
                </a:lnTo>
                <a:cubicBezTo>
                  <a:pt x="7111" y="9569"/>
                  <a:pt x="7109" y="9570"/>
                  <a:pt x="7110" y="9570"/>
                </a:cubicBezTo>
                <a:cubicBezTo>
                  <a:pt x="7111" y="9570"/>
                  <a:pt x="7114" y="9569"/>
                  <a:pt x="7117" y="9569"/>
                </a:cubicBezTo>
                <a:cubicBezTo>
                  <a:pt x="7123" y="9569"/>
                  <a:pt x="7129" y="9572"/>
                  <a:pt x="7117" y="9590"/>
                </a:cubicBezTo>
                <a:lnTo>
                  <a:pt x="7152" y="9543"/>
                </a:lnTo>
                <a:lnTo>
                  <a:pt x="7152" y="9543"/>
                </a:lnTo>
                <a:cubicBezTo>
                  <a:pt x="7152" y="9554"/>
                  <a:pt x="7152" y="9578"/>
                  <a:pt x="7141" y="9590"/>
                </a:cubicBezTo>
                <a:cubicBezTo>
                  <a:pt x="7158" y="9582"/>
                  <a:pt x="7194" y="9548"/>
                  <a:pt x="7212" y="9548"/>
                </a:cubicBezTo>
                <a:cubicBezTo>
                  <a:pt x="7219" y="9548"/>
                  <a:pt x="7224" y="9553"/>
                  <a:pt x="7224" y="9566"/>
                </a:cubicBezTo>
                <a:lnTo>
                  <a:pt x="7212" y="9566"/>
                </a:lnTo>
                <a:cubicBezTo>
                  <a:pt x="7224" y="9578"/>
                  <a:pt x="7200" y="9602"/>
                  <a:pt x="7188" y="9614"/>
                </a:cubicBezTo>
                <a:lnTo>
                  <a:pt x="7188" y="9602"/>
                </a:lnTo>
                <a:lnTo>
                  <a:pt x="7178" y="9632"/>
                </a:lnTo>
                <a:lnTo>
                  <a:pt x="7178" y="9632"/>
                </a:lnTo>
                <a:cubicBezTo>
                  <a:pt x="7178" y="9629"/>
                  <a:pt x="7177" y="9628"/>
                  <a:pt x="7174" y="9628"/>
                </a:cubicBezTo>
                <a:cubicBezTo>
                  <a:pt x="7164" y="9628"/>
                  <a:pt x="7144" y="9642"/>
                  <a:pt x="7152" y="9650"/>
                </a:cubicBezTo>
                <a:cubicBezTo>
                  <a:pt x="7152" y="9655"/>
                  <a:pt x="7152" y="9656"/>
                  <a:pt x="7153" y="9656"/>
                </a:cubicBezTo>
                <a:cubicBezTo>
                  <a:pt x="7153" y="9656"/>
                  <a:pt x="7156" y="9636"/>
                  <a:pt x="7169" y="9636"/>
                </a:cubicBezTo>
                <a:cubicBezTo>
                  <a:pt x="7171" y="9636"/>
                  <a:pt x="7174" y="9636"/>
                  <a:pt x="7176" y="9638"/>
                </a:cubicBezTo>
                <a:cubicBezTo>
                  <a:pt x="7176" y="9638"/>
                  <a:pt x="7152" y="9662"/>
                  <a:pt x="7141" y="9674"/>
                </a:cubicBezTo>
                <a:lnTo>
                  <a:pt x="7164" y="9685"/>
                </a:lnTo>
                <a:cubicBezTo>
                  <a:pt x="7157" y="9693"/>
                  <a:pt x="7153" y="9694"/>
                  <a:pt x="7151" y="9694"/>
                </a:cubicBezTo>
                <a:cubicBezTo>
                  <a:pt x="7149" y="9694"/>
                  <a:pt x="7148" y="9692"/>
                  <a:pt x="7147" y="9692"/>
                </a:cubicBezTo>
                <a:cubicBezTo>
                  <a:pt x="7146" y="9692"/>
                  <a:pt x="7145" y="9695"/>
                  <a:pt x="7141" y="9709"/>
                </a:cubicBezTo>
                <a:lnTo>
                  <a:pt x="7176" y="9697"/>
                </a:lnTo>
                <a:lnTo>
                  <a:pt x="7176" y="9697"/>
                </a:lnTo>
                <a:cubicBezTo>
                  <a:pt x="7157" y="9722"/>
                  <a:pt x="7159" y="9726"/>
                  <a:pt x="7166" y="9726"/>
                </a:cubicBezTo>
                <a:cubicBezTo>
                  <a:pt x="7171" y="9726"/>
                  <a:pt x="7176" y="9725"/>
                  <a:pt x="7180" y="9725"/>
                </a:cubicBezTo>
                <a:cubicBezTo>
                  <a:pt x="7187" y="9725"/>
                  <a:pt x="7189" y="9728"/>
                  <a:pt x="7176" y="9745"/>
                </a:cubicBezTo>
                <a:cubicBezTo>
                  <a:pt x="7152" y="9745"/>
                  <a:pt x="7164" y="9769"/>
                  <a:pt x="7152" y="9781"/>
                </a:cubicBezTo>
                <a:lnTo>
                  <a:pt x="7176" y="9805"/>
                </a:lnTo>
                <a:cubicBezTo>
                  <a:pt x="7176" y="9816"/>
                  <a:pt x="7152" y="9816"/>
                  <a:pt x="7164" y="9816"/>
                </a:cubicBezTo>
                <a:cubicBezTo>
                  <a:pt x="7160" y="9824"/>
                  <a:pt x="7162" y="9827"/>
                  <a:pt x="7165" y="9827"/>
                </a:cubicBezTo>
                <a:cubicBezTo>
                  <a:pt x="7172" y="9827"/>
                  <a:pt x="7188" y="9816"/>
                  <a:pt x="7188" y="9816"/>
                </a:cubicBezTo>
                <a:lnTo>
                  <a:pt x="7188" y="9816"/>
                </a:lnTo>
                <a:cubicBezTo>
                  <a:pt x="7176" y="9840"/>
                  <a:pt x="7212" y="9840"/>
                  <a:pt x="7176" y="9876"/>
                </a:cubicBezTo>
                <a:cubicBezTo>
                  <a:pt x="7176" y="9883"/>
                  <a:pt x="7179" y="9886"/>
                  <a:pt x="7183" y="9886"/>
                </a:cubicBezTo>
                <a:cubicBezTo>
                  <a:pt x="7195" y="9886"/>
                  <a:pt x="7217" y="9866"/>
                  <a:pt x="7229" y="9866"/>
                </a:cubicBezTo>
                <a:cubicBezTo>
                  <a:pt x="7233" y="9866"/>
                  <a:pt x="7236" y="9868"/>
                  <a:pt x="7236" y="9876"/>
                </a:cubicBezTo>
                <a:cubicBezTo>
                  <a:pt x="7229" y="9883"/>
                  <a:pt x="7224" y="9885"/>
                  <a:pt x="7220" y="9885"/>
                </a:cubicBezTo>
                <a:cubicBezTo>
                  <a:pt x="7216" y="9885"/>
                  <a:pt x="7213" y="9883"/>
                  <a:pt x="7211" y="9883"/>
                </a:cubicBezTo>
                <a:cubicBezTo>
                  <a:pt x="7208" y="9883"/>
                  <a:pt x="7205" y="9886"/>
                  <a:pt x="7200" y="9900"/>
                </a:cubicBezTo>
                <a:lnTo>
                  <a:pt x="7224" y="9912"/>
                </a:lnTo>
                <a:cubicBezTo>
                  <a:pt x="7214" y="9912"/>
                  <a:pt x="7197" y="9927"/>
                  <a:pt x="7191" y="9927"/>
                </a:cubicBezTo>
                <a:cubicBezTo>
                  <a:pt x="7190" y="9927"/>
                  <a:pt x="7189" y="9927"/>
                  <a:pt x="7189" y="9926"/>
                </a:cubicBezTo>
                <a:lnTo>
                  <a:pt x="7189" y="9926"/>
                </a:lnTo>
                <a:cubicBezTo>
                  <a:pt x="7211" y="10010"/>
                  <a:pt x="7141" y="10138"/>
                  <a:pt x="7212" y="10162"/>
                </a:cubicBezTo>
                <a:cubicBezTo>
                  <a:pt x="7206" y="10180"/>
                  <a:pt x="7200" y="10183"/>
                  <a:pt x="7194" y="10183"/>
                </a:cubicBezTo>
                <a:cubicBezTo>
                  <a:pt x="7191" y="10183"/>
                  <a:pt x="7188" y="10182"/>
                  <a:pt x="7185" y="10182"/>
                </a:cubicBezTo>
                <a:cubicBezTo>
                  <a:pt x="7182" y="10182"/>
                  <a:pt x="7179" y="10183"/>
                  <a:pt x="7176" y="10186"/>
                </a:cubicBezTo>
                <a:cubicBezTo>
                  <a:pt x="7236" y="10186"/>
                  <a:pt x="7164" y="10293"/>
                  <a:pt x="7200" y="10316"/>
                </a:cubicBezTo>
                <a:lnTo>
                  <a:pt x="7224" y="10293"/>
                </a:lnTo>
                <a:lnTo>
                  <a:pt x="7224" y="10293"/>
                </a:lnTo>
                <a:cubicBezTo>
                  <a:pt x="7200" y="10400"/>
                  <a:pt x="7283" y="10412"/>
                  <a:pt x="7307" y="10483"/>
                </a:cubicBezTo>
                <a:lnTo>
                  <a:pt x="7319" y="10459"/>
                </a:lnTo>
                <a:cubicBezTo>
                  <a:pt x="7327" y="10455"/>
                  <a:pt x="7334" y="10454"/>
                  <a:pt x="7339" y="10454"/>
                </a:cubicBezTo>
                <a:cubicBezTo>
                  <a:pt x="7351" y="10454"/>
                  <a:pt x="7359" y="10459"/>
                  <a:pt x="7367" y="10459"/>
                </a:cubicBezTo>
                <a:cubicBezTo>
                  <a:pt x="7367" y="10471"/>
                  <a:pt x="7319" y="10495"/>
                  <a:pt x="7343" y="10495"/>
                </a:cubicBezTo>
                <a:cubicBezTo>
                  <a:pt x="7355" y="10483"/>
                  <a:pt x="7355" y="10471"/>
                  <a:pt x="7367" y="10471"/>
                </a:cubicBezTo>
                <a:cubicBezTo>
                  <a:pt x="7355" y="10555"/>
                  <a:pt x="7450" y="10626"/>
                  <a:pt x="7486" y="10721"/>
                </a:cubicBezTo>
                <a:cubicBezTo>
                  <a:pt x="7581" y="10793"/>
                  <a:pt x="7641" y="10936"/>
                  <a:pt x="7736" y="11007"/>
                </a:cubicBezTo>
                <a:cubicBezTo>
                  <a:pt x="7726" y="10997"/>
                  <a:pt x="7768" y="10969"/>
                  <a:pt x="7773" y="10969"/>
                </a:cubicBezTo>
                <a:lnTo>
                  <a:pt x="7773" y="10969"/>
                </a:lnTo>
                <a:cubicBezTo>
                  <a:pt x="7773" y="10969"/>
                  <a:pt x="7773" y="10970"/>
                  <a:pt x="7772" y="10971"/>
                </a:cubicBezTo>
                <a:cubicBezTo>
                  <a:pt x="7712" y="11078"/>
                  <a:pt x="7831" y="11007"/>
                  <a:pt x="7807" y="11090"/>
                </a:cubicBezTo>
                <a:cubicBezTo>
                  <a:pt x="7875" y="11124"/>
                  <a:pt x="7846" y="11222"/>
                  <a:pt x="7945" y="11222"/>
                </a:cubicBezTo>
                <a:cubicBezTo>
                  <a:pt x="7950" y="11222"/>
                  <a:pt x="7956" y="11222"/>
                  <a:pt x="7962" y="11221"/>
                </a:cubicBezTo>
                <a:lnTo>
                  <a:pt x="7962" y="11221"/>
                </a:lnTo>
                <a:lnTo>
                  <a:pt x="7938" y="11245"/>
                </a:lnTo>
                <a:cubicBezTo>
                  <a:pt x="7932" y="11257"/>
                  <a:pt x="7935" y="11260"/>
                  <a:pt x="7941" y="11260"/>
                </a:cubicBezTo>
                <a:cubicBezTo>
                  <a:pt x="7947" y="11260"/>
                  <a:pt x="7956" y="11257"/>
                  <a:pt x="7962" y="11257"/>
                </a:cubicBezTo>
                <a:lnTo>
                  <a:pt x="7950" y="11269"/>
                </a:lnTo>
                <a:cubicBezTo>
                  <a:pt x="7962" y="11293"/>
                  <a:pt x="7998" y="11293"/>
                  <a:pt x="7998" y="11317"/>
                </a:cubicBezTo>
                <a:lnTo>
                  <a:pt x="8034" y="11293"/>
                </a:lnTo>
                <a:cubicBezTo>
                  <a:pt x="8043" y="11293"/>
                  <a:pt x="8022" y="11308"/>
                  <a:pt x="8026" y="11308"/>
                </a:cubicBezTo>
                <a:cubicBezTo>
                  <a:pt x="8026" y="11308"/>
                  <a:pt x="8029" y="11307"/>
                  <a:pt x="8034" y="11305"/>
                </a:cubicBezTo>
                <a:lnTo>
                  <a:pt x="8034" y="11305"/>
                </a:lnTo>
                <a:lnTo>
                  <a:pt x="8022" y="11317"/>
                </a:lnTo>
                <a:lnTo>
                  <a:pt x="8022" y="11317"/>
                </a:lnTo>
                <a:lnTo>
                  <a:pt x="8057" y="11305"/>
                </a:lnTo>
                <a:lnTo>
                  <a:pt x="8057" y="11305"/>
                </a:lnTo>
                <a:cubicBezTo>
                  <a:pt x="8010" y="11352"/>
                  <a:pt x="8081" y="11340"/>
                  <a:pt x="8069" y="11376"/>
                </a:cubicBezTo>
                <a:cubicBezTo>
                  <a:pt x="8093" y="11376"/>
                  <a:pt x="8141" y="11388"/>
                  <a:pt x="8141" y="11424"/>
                </a:cubicBezTo>
                <a:cubicBezTo>
                  <a:pt x="8129" y="11448"/>
                  <a:pt x="8153" y="11471"/>
                  <a:pt x="8153" y="11495"/>
                </a:cubicBezTo>
                <a:cubicBezTo>
                  <a:pt x="8188" y="11531"/>
                  <a:pt x="8236" y="11567"/>
                  <a:pt x="8260" y="11614"/>
                </a:cubicBezTo>
                <a:lnTo>
                  <a:pt x="8295" y="11590"/>
                </a:lnTo>
                <a:lnTo>
                  <a:pt x="8307" y="11590"/>
                </a:lnTo>
                <a:cubicBezTo>
                  <a:pt x="8295" y="11602"/>
                  <a:pt x="8295" y="11602"/>
                  <a:pt x="8284" y="11602"/>
                </a:cubicBezTo>
                <a:cubicBezTo>
                  <a:pt x="8270" y="11630"/>
                  <a:pt x="8284" y="11634"/>
                  <a:pt x="8296" y="11636"/>
                </a:cubicBezTo>
                <a:lnTo>
                  <a:pt x="8296" y="11636"/>
                </a:lnTo>
                <a:cubicBezTo>
                  <a:pt x="8305" y="11620"/>
                  <a:pt x="8325" y="11604"/>
                  <a:pt x="8335" y="11604"/>
                </a:cubicBezTo>
                <a:cubicBezTo>
                  <a:pt x="8340" y="11604"/>
                  <a:pt x="8343" y="11607"/>
                  <a:pt x="8343" y="11614"/>
                </a:cubicBezTo>
                <a:lnTo>
                  <a:pt x="8331" y="11626"/>
                </a:lnTo>
                <a:lnTo>
                  <a:pt x="8355" y="11614"/>
                </a:lnTo>
                <a:lnTo>
                  <a:pt x="8355" y="11614"/>
                </a:lnTo>
                <a:cubicBezTo>
                  <a:pt x="8331" y="11638"/>
                  <a:pt x="8331" y="11662"/>
                  <a:pt x="8307" y="11686"/>
                </a:cubicBezTo>
                <a:cubicBezTo>
                  <a:pt x="8343" y="11710"/>
                  <a:pt x="8403" y="11698"/>
                  <a:pt x="8426" y="11745"/>
                </a:cubicBezTo>
                <a:cubicBezTo>
                  <a:pt x="8391" y="11769"/>
                  <a:pt x="8450" y="11769"/>
                  <a:pt x="8403" y="11805"/>
                </a:cubicBezTo>
                <a:cubicBezTo>
                  <a:pt x="8438" y="11805"/>
                  <a:pt x="8438" y="11769"/>
                  <a:pt x="8474" y="11745"/>
                </a:cubicBezTo>
                <a:cubicBezTo>
                  <a:pt x="8486" y="11757"/>
                  <a:pt x="8498" y="11745"/>
                  <a:pt x="8486" y="11769"/>
                </a:cubicBezTo>
                <a:cubicBezTo>
                  <a:pt x="8474" y="11769"/>
                  <a:pt x="8462" y="11793"/>
                  <a:pt x="8450" y="11793"/>
                </a:cubicBezTo>
                <a:lnTo>
                  <a:pt x="8462" y="11805"/>
                </a:lnTo>
                <a:cubicBezTo>
                  <a:pt x="8462" y="11805"/>
                  <a:pt x="8450" y="11817"/>
                  <a:pt x="8450" y="11817"/>
                </a:cubicBezTo>
                <a:cubicBezTo>
                  <a:pt x="8498" y="11817"/>
                  <a:pt x="8462" y="11900"/>
                  <a:pt x="8510" y="11900"/>
                </a:cubicBezTo>
                <a:cubicBezTo>
                  <a:pt x="8534" y="11888"/>
                  <a:pt x="8510" y="11888"/>
                  <a:pt x="8534" y="11876"/>
                </a:cubicBezTo>
                <a:cubicBezTo>
                  <a:pt x="8539" y="11875"/>
                  <a:pt x="8543" y="11875"/>
                  <a:pt x="8547" y="11875"/>
                </a:cubicBezTo>
                <a:cubicBezTo>
                  <a:pt x="8581" y="11875"/>
                  <a:pt x="8526" y="11924"/>
                  <a:pt x="8569" y="11924"/>
                </a:cubicBezTo>
                <a:lnTo>
                  <a:pt x="8534" y="11948"/>
                </a:lnTo>
                <a:cubicBezTo>
                  <a:pt x="8547" y="11941"/>
                  <a:pt x="8561" y="11934"/>
                  <a:pt x="8568" y="11934"/>
                </a:cubicBezTo>
                <a:cubicBezTo>
                  <a:pt x="8573" y="11934"/>
                  <a:pt x="8574" y="11938"/>
                  <a:pt x="8569" y="11948"/>
                </a:cubicBezTo>
                <a:cubicBezTo>
                  <a:pt x="8557" y="11965"/>
                  <a:pt x="8551" y="11968"/>
                  <a:pt x="8545" y="11968"/>
                </a:cubicBezTo>
                <a:cubicBezTo>
                  <a:pt x="8542" y="11968"/>
                  <a:pt x="8540" y="11968"/>
                  <a:pt x="8536" y="11968"/>
                </a:cubicBezTo>
                <a:cubicBezTo>
                  <a:pt x="8532" y="11968"/>
                  <a:pt x="8528" y="11968"/>
                  <a:pt x="8522" y="11971"/>
                </a:cubicBezTo>
                <a:cubicBezTo>
                  <a:pt x="8522" y="11971"/>
                  <a:pt x="8533" y="11979"/>
                  <a:pt x="8546" y="11979"/>
                </a:cubicBezTo>
                <a:cubicBezTo>
                  <a:pt x="8555" y="11979"/>
                  <a:pt x="8564" y="11975"/>
                  <a:pt x="8569" y="11960"/>
                </a:cubicBezTo>
                <a:cubicBezTo>
                  <a:pt x="8585" y="11968"/>
                  <a:pt x="8580" y="11981"/>
                  <a:pt x="8574" y="11993"/>
                </a:cubicBezTo>
                <a:lnTo>
                  <a:pt x="8574" y="11993"/>
                </a:lnTo>
                <a:cubicBezTo>
                  <a:pt x="8579" y="11986"/>
                  <a:pt x="8586" y="11979"/>
                  <a:pt x="8593" y="11971"/>
                </a:cubicBezTo>
                <a:cubicBezTo>
                  <a:pt x="8593" y="12007"/>
                  <a:pt x="8617" y="12031"/>
                  <a:pt x="8629" y="12055"/>
                </a:cubicBezTo>
                <a:cubicBezTo>
                  <a:pt x="8617" y="12055"/>
                  <a:pt x="8605" y="12067"/>
                  <a:pt x="8605" y="12067"/>
                </a:cubicBezTo>
                <a:cubicBezTo>
                  <a:pt x="8610" y="12065"/>
                  <a:pt x="8614" y="12065"/>
                  <a:pt x="8617" y="12065"/>
                </a:cubicBezTo>
                <a:cubicBezTo>
                  <a:pt x="8641" y="12065"/>
                  <a:pt x="8596" y="12104"/>
                  <a:pt x="8617" y="12114"/>
                </a:cubicBezTo>
                <a:cubicBezTo>
                  <a:pt x="8665" y="12162"/>
                  <a:pt x="8760" y="12210"/>
                  <a:pt x="8796" y="12269"/>
                </a:cubicBezTo>
                <a:cubicBezTo>
                  <a:pt x="8809" y="12266"/>
                  <a:pt x="8820" y="12264"/>
                  <a:pt x="8829" y="12264"/>
                </a:cubicBezTo>
                <a:cubicBezTo>
                  <a:pt x="8851" y="12264"/>
                  <a:pt x="8862" y="12273"/>
                  <a:pt x="8879" y="12281"/>
                </a:cubicBezTo>
                <a:lnTo>
                  <a:pt x="8831" y="12329"/>
                </a:lnTo>
                <a:lnTo>
                  <a:pt x="8855" y="12329"/>
                </a:lnTo>
                <a:cubicBezTo>
                  <a:pt x="8843" y="12341"/>
                  <a:pt x="8843" y="12329"/>
                  <a:pt x="8831" y="12352"/>
                </a:cubicBezTo>
                <a:lnTo>
                  <a:pt x="8863" y="12331"/>
                </a:lnTo>
                <a:lnTo>
                  <a:pt x="8863" y="12331"/>
                </a:lnTo>
                <a:cubicBezTo>
                  <a:pt x="8847" y="12345"/>
                  <a:pt x="8875" y="12376"/>
                  <a:pt x="8819" y="12376"/>
                </a:cubicBezTo>
                <a:lnTo>
                  <a:pt x="8867" y="12436"/>
                </a:lnTo>
                <a:cubicBezTo>
                  <a:pt x="8869" y="12441"/>
                  <a:pt x="8873" y="12443"/>
                  <a:pt x="8877" y="12443"/>
                </a:cubicBezTo>
                <a:cubicBezTo>
                  <a:pt x="8888" y="12443"/>
                  <a:pt x="8903" y="12429"/>
                  <a:pt x="8910" y="12429"/>
                </a:cubicBezTo>
                <a:cubicBezTo>
                  <a:pt x="8913" y="12429"/>
                  <a:pt x="8915" y="12431"/>
                  <a:pt x="8915" y="12436"/>
                </a:cubicBezTo>
                <a:cubicBezTo>
                  <a:pt x="8903" y="12448"/>
                  <a:pt x="8903" y="12436"/>
                  <a:pt x="8879" y="12460"/>
                </a:cubicBezTo>
                <a:cubicBezTo>
                  <a:pt x="8879" y="12481"/>
                  <a:pt x="8891" y="12487"/>
                  <a:pt x="8909" y="12487"/>
                </a:cubicBezTo>
                <a:cubicBezTo>
                  <a:pt x="8939" y="12487"/>
                  <a:pt x="8983" y="12469"/>
                  <a:pt x="9010" y="12469"/>
                </a:cubicBezTo>
                <a:cubicBezTo>
                  <a:pt x="9022" y="12469"/>
                  <a:pt x="9031" y="12473"/>
                  <a:pt x="9034" y="12483"/>
                </a:cubicBezTo>
                <a:lnTo>
                  <a:pt x="9022" y="12495"/>
                </a:lnTo>
                <a:cubicBezTo>
                  <a:pt x="9024" y="12493"/>
                  <a:pt x="9027" y="12492"/>
                  <a:pt x="9029" y="12492"/>
                </a:cubicBezTo>
                <a:cubicBezTo>
                  <a:pt x="9036" y="12492"/>
                  <a:pt x="9043" y="12499"/>
                  <a:pt x="9050" y="12499"/>
                </a:cubicBezTo>
                <a:cubicBezTo>
                  <a:pt x="9052" y="12499"/>
                  <a:pt x="9055" y="12498"/>
                  <a:pt x="9057" y="12495"/>
                </a:cubicBezTo>
                <a:cubicBezTo>
                  <a:pt x="9073" y="12480"/>
                  <a:pt x="9074" y="12476"/>
                  <a:pt x="9071" y="12476"/>
                </a:cubicBezTo>
                <a:cubicBezTo>
                  <a:pt x="9066" y="12476"/>
                  <a:pt x="9051" y="12484"/>
                  <a:pt x="9044" y="12484"/>
                </a:cubicBezTo>
                <a:cubicBezTo>
                  <a:pt x="9040" y="12484"/>
                  <a:pt x="9039" y="12481"/>
                  <a:pt x="9046" y="12471"/>
                </a:cubicBezTo>
                <a:cubicBezTo>
                  <a:pt x="9069" y="12460"/>
                  <a:pt x="9078" y="12460"/>
                  <a:pt x="9086" y="12460"/>
                </a:cubicBezTo>
                <a:cubicBezTo>
                  <a:pt x="9093" y="12460"/>
                  <a:pt x="9099" y="12460"/>
                  <a:pt x="9117" y="12448"/>
                </a:cubicBezTo>
                <a:lnTo>
                  <a:pt x="9117" y="12448"/>
                </a:lnTo>
                <a:cubicBezTo>
                  <a:pt x="9111" y="12460"/>
                  <a:pt x="9114" y="12463"/>
                  <a:pt x="9120" y="12463"/>
                </a:cubicBezTo>
                <a:cubicBezTo>
                  <a:pt x="9126" y="12463"/>
                  <a:pt x="9135" y="12460"/>
                  <a:pt x="9141" y="12460"/>
                </a:cubicBezTo>
                <a:cubicBezTo>
                  <a:pt x="9129" y="12495"/>
                  <a:pt x="9165" y="12507"/>
                  <a:pt x="9129" y="12543"/>
                </a:cubicBezTo>
                <a:cubicBezTo>
                  <a:pt x="9148" y="12533"/>
                  <a:pt x="9183" y="12516"/>
                  <a:pt x="9202" y="12516"/>
                </a:cubicBezTo>
                <a:cubicBezTo>
                  <a:pt x="9206" y="12516"/>
                  <a:pt x="9210" y="12517"/>
                  <a:pt x="9212" y="12519"/>
                </a:cubicBezTo>
                <a:cubicBezTo>
                  <a:pt x="9188" y="12555"/>
                  <a:pt x="9177" y="12543"/>
                  <a:pt x="9177" y="12567"/>
                </a:cubicBezTo>
                <a:lnTo>
                  <a:pt x="9200" y="12555"/>
                </a:lnTo>
                <a:lnTo>
                  <a:pt x="9200" y="12555"/>
                </a:lnTo>
                <a:cubicBezTo>
                  <a:pt x="9212" y="12567"/>
                  <a:pt x="9200" y="12567"/>
                  <a:pt x="9188" y="12579"/>
                </a:cubicBezTo>
                <a:cubicBezTo>
                  <a:pt x="9188" y="12581"/>
                  <a:pt x="9191" y="12582"/>
                  <a:pt x="9194" y="12582"/>
                </a:cubicBezTo>
                <a:cubicBezTo>
                  <a:pt x="9201" y="12582"/>
                  <a:pt x="9211" y="12579"/>
                  <a:pt x="9218" y="12579"/>
                </a:cubicBezTo>
                <a:cubicBezTo>
                  <a:pt x="9225" y="12579"/>
                  <a:pt x="9229" y="12582"/>
                  <a:pt x="9224" y="12591"/>
                </a:cubicBezTo>
                <a:lnTo>
                  <a:pt x="9188" y="12602"/>
                </a:lnTo>
                <a:cubicBezTo>
                  <a:pt x="9212" y="12602"/>
                  <a:pt x="9212" y="12614"/>
                  <a:pt x="9212" y="12638"/>
                </a:cubicBezTo>
                <a:cubicBezTo>
                  <a:pt x="9209" y="12642"/>
                  <a:pt x="9206" y="12643"/>
                  <a:pt x="9205" y="12643"/>
                </a:cubicBezTo>
                <a:cubicBezTo>
                  <a:pt x="9200" y="12643"/>
                  <a:pt x="9200" y="12635"/>
                  <a:pt x="9200" y="12626"/>
                </a:cubicBezTo>
                <a:cubicBezTo>
                  <a:pt x="9185" y="12642"/>
                  <a:pt x="9187" y="12646"/>
                  <a:pt x="9195" y="12646"/>
                </a:cubicBezTo>
                <a:cubicBezTo>
                  <a:pt x="9205" y="12646"/>
                  <a:pt x="9224" y="12638"/>
                  <a:pt x="9224" y="12638"/>
                </a:cubicBezTo>
                <a:cubicBezTo>
                  <a:pt x="9236" y="12626"/>
                  <a:pt x="9236" y="12614"/>
                  <a:pt x="9260" y="12602"/>
                </a:cubicBezTo>
                <a:cubicBezTo>
                  <a:pt x="9263" y="12605"/>
                  <a:pt x="9268" y="12606"/>
                  <a:pt x="9274" y="12606"/>
                </a:cubicBezTo>
                <a:cubicBezTo>
                  <a:pt x="9279" y="12606"/>
                  <a:pt x="9285" y="12605"/>
                  <a:pt x="9290" y="12605"/>
                </a:cubicBezTo>
                <a:cubicBezTo>
                  <a:pt x="9299" y="12605"/>
                  <a:pt x="9302" y="12608"/>
                  <a:pt x="9284" y="12626"/>
                </a:cubicBezTo>
                <a:lnTo>
                  <a:pt x="9260" y="12626"/>
                </a:lnTo>
                <a:cubicBezTo>
                  <a:pt x="9266" y="12629"/>
                  <a:pt x="9271" y="12630"/>
                  <a:pt x="9275" y="12630"/>
                </a:cubicBezTo>
                <a:cubicBezTo>
                  <a:pt x="9280" y="12630"/>
                  <a:pt x="9284" y="12629"/>
                  <a:pt x="9287" y="12629"/>
                </a:cubicBezTo>
                <a:cubicBezTo>
                  <a:pt x="9292" y="12629"/>
                  <a:pt x="9295" y="12632"/>
                  <a:pt x="9296" y="12648"/>
                </a:cubicBezTo>
                <a:lnTo>
                  <a:pt x="9296" y="12648"/>
                </a:lnTo>
                <a:cubicBezTo>
                  <a:pt x="9296" y="12648"/>
                  <a:pt x="9296" y="12648"/>
                  <a:pt x="9297" y="12648"/>
                </a:cubicBezTo>
                <a:cubicBezTo>
                  <a:pt x="9326" y="12648"/>
                  <a:pt x="9309" y="12687"/>
                  <a:pt x="9319" y="12698"/>
                </a:cubicBezTo>
                <a:lnTo>
                  <a:pt x="9343" y="12698"/>
                </a:lnTo>
                <a:cubicBezTo>
                  <a:pt x="9355" y="12674"/>
                  <a:pt x="9367" y="12674"/>
                  <a:pt x="9391" y="12650"/>
                </a:cubicBezTo>
                <a:lnTo>
                  <a:pt x="9391" y="12650"/>
                </a:lnTo>
                <a:cubicBezTo>
                  <a:pt x="9379" y="12666"/>
                  <a:pt x="9383" y="12670"/>
                  <a:pt x="9393" y="12670"/>
                </a:cubicBezTo>
                <a:cubicBezTo>
                  <a:pt x="9403" y="12670"/>
                  <a:pt x="9419" y="12666"/>
                  <a:pt x="9432" y="12666"/>
                </a:cubicBezTo>
                <a:cubicBezTo>
                  <a:pt x="9445" y="12666"/>
                  <a:pt x="9454" y="12670"/>
                  <a:pt x="9450" y="12686"/>
                </a:cubicBezTo>
                <a:cubicBezTo>
                  <a:pt x="9438" y="12692"/>
                  <a:pt x="9430" y="12695"/>
                  <a:pt x="9425" y="12695"/>
                </a:cubicBezTo>
                <a:cubicBezTo>
                  <a:pt x="9421" y="12695"/>
                  <a:pt x="9421" y="12692"/>
                  <a:pt x="9427" y="12686"/>
                </a:cubicBezTo>
                <a:lnTo>
                  <a:pt x="9427" y="12686"/>
                </a:lnTo>
                <a:cubicBezTo>
                  <a:pt x="9367" y="12710"/>
                  <a:pt x="9331" y="12733"/>
                  <a:pt x="9296" y="12733"/>
                </a:cubicBezTo>
                <a:cubicBezTo>
                  <a:pt x="9307" y="12733"/>
                  <a:pt x="9316" y="12736"/>
                  <a:pt x="9319" y="12739"/>
                </a:cubicBezTo>
                <a:lnTo>
                  <a:pt x="9319" y="12739"/>
                </a:lnTo>
                <a:lnTo>
                  <a:pt x="9355" y="12722"/>
                </a:lnTo>
                <a:cubicBezTo>
                  <a:pt x="9355" y="12733"/>
                  <a:pt x="9355" y="12733"/>
                  <a:pt x="9355" y="12733"/>
                </a:cubicBezTo>
                <a:cubicBezTo>
                  <a:pt x="9391" y="12722"/>
                  <a:pt x="9403" y="12698"/>
                  <a:pt x="9427" y="12698"/>
                </a:cubicBezTo>
                <a:cubicBezTo>
                  <a:pt x="9444" y="12698"/>
                  <a:pt x="9417" y="12717"/>
                  <a:pt x="9406" y="12722"/>
                </a:cubicBezTo>
                <a:lnTo>
                  <a:pt x="9406" y="12722"/>
                </a:lnTo>
                <a:cubicBezTo>
                  <a:pt x="9405" y="12722"/>
                  <a:pt x="9404" y="12722"/>
                  <a:pt x="9403" y="12722"/>
                </a:cubicBezTo>
                <a:cubicBezTo>
                  <a:pt x="9401" y="12723"/>
                  <a:pt x="9401" y="12724"/>
                  <a:pt x="9402" y="12724"/>
                </a:cubicBezTo>
                <a:cubicBezTo>
                  <a:pt x="9402" y="12724"/>
                  <a:pt x="9404" y="12723"/>
                  <a:pt x="9406" y="12722"/>
                </a:cubicBezTo>
                <a:lnTo>
                  <a:pt x="9406" y="12722"/>
                </a:lnTo>
                <a:cubicBezTo>
                  <a:pt x="9410" y="12724"/>
                  <a:pt x="9414" y="12724"/>
                  <a:pt x="9418" y="12724"/>
                </a:cubicBezTo>
                <a:cubicBezTo>
                  <a:pt x="9434" y="12724"/>
                  <a:pt x="9445" y="12717"/>
                  <a:pt x="9451" y="12717"/>
                </a:cubicBezTo>
                <a:cubicBezTo>
                  <a:pt x="9454" y="12717"/>
                  <a:pt x="9455" y="12721"/>
                  <a:pt x="9450" y="12733"/>
                </a:cubicBezTo>
                <a:cubicBezTo>
                  <a:pt x="9450" y="12733"/>
                  <a:pt x="9438" y="12733"/>
                  <a:pt x="9438" y="12722"/>
                </a:cubicBezTo>
                <a:lnTo>
                  <a:pt x="9438" y="12722"/>
                </a:lnTo>
                <a:cubicBezTo>
                  <a:pt x="9438" y="12757"/>
                  <a:pt x="9474" y="12757"/>
                  <a:pt x="9427" y="12793"/>
                </a:cubicBezTo>
                <a:cubicBezTo>
                  <a:pt x="9415" y="12805"/>
                  <a:pt x="9391" y="12805"/>
                  <a:pt x="9391" y="12805"/>
                </a:cubicBezTo>
                <a:lnTo>
                  <a:pt x="9403" y="12793"/>
                </a:lnTo>
                <a:lnTo>
                  <a:pt x="9403" y="12793"/>
                </a:lnTo>
                <a:cubicBezTo>
                  <a:pt x="9363" y="12803"/>
                  <a:pt x="9407" y="12805"/>
                  <a:pt x="9386" y="12819"/>
                </a:cubicBezTo>
                <a:lnTo>
                  <a:pt x="9386" y="12819"/>
                </a:lnTo>
                <a:cubicBezTo>
                  <a:pt x="9388" y="12819"/>
                  <a:pt x="9390" y="12818"/>
                  <a:pt x="9391" y="12818"/>
                </a:cubicBezTo>
                <a:cubicBezTo>
                  <a:pt x="9403" y="12818"/>
                  <a:pt x="9403" y="12832"/>
                  <a:pt x="9403" y="12841"/>
                </a:cubicBezTo>
                <a:lnTo>
                  <a:pt x="9438" y="12817"/>
                </a:lnTo>
                <a:cubicBezTo>
                  <a:pt x="9457" y="12811"/>
                  <a:pt x="9467" y="12808"/>
                  <a:pt x="9471" y="12808"/>
                </a:cubicBezTo>
                <a:cubicBezTo>
                  <a:pt x="9490" y="12808"/>
                  <a:pt x="9373" y="12866"/>
                  <a:pt x="9403" y="12876"/>
                </a:cubicBezTo>
                <a:cubicBezTo>
                  <a:pt x="9438" y="12876"/>
                  <a:pt x="9403" y="12864"/>
                  <a:pt x="9438" y="12864"/>
                </a:cubicBezTo>
                <a:cubicBezTo>
                  <a:pt x="9438" y="12876"/>
                  <a:pt x="9415" y="12900"/>
                  <a:pt x="9438" y="12912"/>
                </a:cubicBezTo>
                <a:cubicBezTo>
                  <a:pt x="9431" y="12920"/>
                  <a:pt x="9423" y="12932"/>
                  <a:pt x="9410" y="12946"/>
                </a:cubicBezTo>
                <a:lnTo>
                  <a:pt x="9410" y="12946"/>
                </a:lnTo>
                <a:lnTo>
                  <a:pt x="9450" y="12936"/>
                </a:lnTo>
                <a:cubicBezTo>
                  <a:pt x="9450" y="12948"/>
                  <a:pt x="9486" y="12960"/>
                  <a:pt x="9474" y="12972"/>
                </a:cubicBezTo>
                <a:cubicBezTo>
                  <a:pt x="9486" y="12972"/>
                  <a:pt x="9486" y="12960"/>
                  <a:pt x="9498" y="12960"/>
                </a:cubicBezTo>
                <a:cubicBezTo>
                  <a:pt x="9504" y="12963"/>
                  <a:pt x="9511" y="12963"/>
                  <a:pt x="9519" y="12963"/>
                </a:cubicBezTo>
                <a:cubicBezTo>
                  <a:pt x="9527" y="12963"/>
                  <a:pt x="9535" y="12963"/>
                  <a:pt x="9543" y="12963"/>
                </a:cubicBezTo>
                <a:cubicBezTo>
                  <a:pt x="9558" y="12963"/>
                  <a:pt x="9569" y="12966"/>
                  <a:pt x="9569" y="12983"/>
                </a:cubicBezTo>
                <a:cubicBezTo>
                  <a:pt x="9558" y="12991"/>
                  <a:pt x="9550" y="12994"/>
                  <a:pt x="9544" y="12994"/>
                </a:cubicBezTo>
                <a:cubicBezTo>
                  <a:pt x="9532" y="12994"/>
                  <a:pt x="9530" y="12983"/>
                  <a:pt x="9522" y="12983"/>
                </a:cubicBezTo>
                <a:cubicBezTo>
                  <a:pt x="9510" y="13007"/>
                  <a:pt x="9534" y="12995"/>
                  <a:pt x="9534" y="13019"/>
                </a:cubicBezTo>
                <a:cubicBezTo>
                  <a:pt x="9527" y="13025"/>
                  <a:pt x="9524" y="13028"/>
                  <a:pt x="9523" y="13028"/>
                </a:cubicBezTo>
                <a:cubicBezTo>
                  <a:pt x="9519" y="13028"/>
                  <a:pt x="9522" y="13017"/>
                  <a:pt x="9510" y="13017"/>
                </a:cubicBezTo>
                <a:cubicBezTo>
                  <a:pt x="9507" y="13017"/>
                  <a:pt x="9503" y="13017"/>
                  <a:pt x="9498" y="13019"/>
                </a:cubicBezTo>
                <a:lnTo>
                  <a:pt x="9519" y="13040"/>
                </a:lnTo>
                <a:lnTo>
                  <a:pt x="9519" y="13040"/>
                </a:lnTo>
                <a:cubicBezTo>
                  <a:pt x="9526" y="13037"/>
                  <a:pt x="9531" y="13036"/>
                  <a:pt x="9534" y="13036"/>
                </a:cubicBezTo>
                <a:cubicBezTo>
                  <a:pt x="9553" y="13036"/>
                  <a:pt x="9527" y="13067"/>
                  <a:pt x="9546" y="13067"/>
                </a:cubicBezTo>
                <a:cubicBezTo>
                  <a:pt x="9550" y="13079"/>
                  <a:pt x="9560" y="13083"/>
                  <a:pt x="9574" y="13083"/>
                </a:cubicBezTo>
                <a:cubicBezTo>
                  <a:pt x="9602" y="13083"/>
                  <a:pt x="9645" y="13067"/>
                  <a:pt x="9677" y="13067"/>
                </a:cubicBezTo>
                <a:cubicBezTo>
                  <a:pt x="9665" y="13079"/>
                  <a:pt x="9653" y="13091"/>
                  <a:pt x="9641" y="13091"/>
                </a:cubicBezTo>
                <a:cubicBezTo>
                  <a:pt x="9651" y="13081"/>
                  <a:pt x="9652" y="13077"/>
                  <a:pt x="9650" y="13077"/>
                </a:cubicBezTo>
                <a:cubicBezTo>
                  <a:pt x="9647" y="13077"/>
                  <a:pt x="9636" y="13084"/>
                  <a:pt x="9629" y="13091"/>
                </a:cubicBezTo>
                <a:cubicBezTo>
                  <a:pt x="9641" y="13091"/>
                  <a:pt x="9593" y="13138"/>
                  <a:pt x="9569" y="13138"/>
                </a:cubicBezTo>
                <a:cubicBezTo>
                  <a:pt x="9574" y="13141"/>
                  <a:pt x="9578" y="13142"/>
                  <a:pt x="9581" y="13142"/>
                </a:cubicBezTo>
                <a:cubicBezTo>
                  <a:pt x="9594" y="13142"/>
                  <a:pt x="9598" y="13126"/>
                  <a:pt x="9617" y="13126"/>
                </a:cubicBezTo>
                <a:lnTo>
                  <a:pt x="9629" y="13150"/>
                </a:lnTo>
                <a:cubicBezTo>
                  <a:pt x="9653" y="13138"/>
                  <a:pt x="9653" y="13126"/>
                  <a:pt x="9677" y="13126"/>
                </a:cubicBezTo>
                <a:cubicBezTo>
                  <a:pt x="9688" y="13126"/>
                  <a:pt x="9688" y="13138"/>
                  <a:pt x="9700" y="13150"/>
                </a:cubicBezTo>
                <a:cubicBezTo>
                  <a:pt x="9692" y="13159"/>
                  <a:pt x="9678" y="13167"/>
                  <a:pt x="9666" y="13167"/>
                </a:cubicBezTo>
                <a:cubicBezTo>
                  <a:pt x="9661" y="13167"/>
                  <a:pt x="9656" y="13166"/>
                  <a:pt x="9653" y="13162"/>
                </a:cubicBezTo>
                <a:lnTo>
                  <a:pt x="9653" y="13162"/>
                </a:lnTo>
                <a:cubicBezTo>
                  <a:pt x="9653" y="13174"/>
                  <a:pt x="9653" y="13186"/>
                  <a:pt x="9677" y="13186"/>
                </a:cubicBezTo>
                <a:cubicBezTo>
                  <a:pt x="9684" y="13175"/>
                  <a:pt x="9690" y="13172"/>
                  <a:pt x="9696" y="13172"/>
                </a:cubicBezTo>
                <a:cubicBezTo>
                  <a:pt x="9704" y="13172"/>
                  <a:pt x="9711" y="13176"/>
                  <a:pt x="9721" y="13176"/>
                </a:cubicBezTo>
                <a:cubicBezTo>
                  <a:pt x="9728" y="13176"/>
                  <a:pt x="9737" y="13173"/>
                  <a:pt x="9748" y="13162"/>
                </a:cubicBezTo>
                <a:lnTo>
                  <a:pt x="9748" y="13162"/>
                </a:lnTo>
                <a:lnTo>
                  <a:pt x="9736" y="13186"/>
                </a:lnTo>
                <a:cubicBezTo>
                  <a:pt x="9736" y="13186"/>
                  <a:pt x="9726" y="13191"/>
                  <a:pt x="9722" y="13191"/>
                </a:cubicBezTo>
                <a:cubicBezTo>
                  <a:pt x="9720" y="13191"/>
                  <a:pt x="9720" y="13190"/>
                  <a:pt x="9724" y="13186"/>
                </a:cubicBezTo>
                <a:lnTo>
                  <a:pt x="9724" y="13186"/>
                </a:lnTo>
                <a:cubicBezTo>
                  <a:pt x="9706" y="13198"/>
                  <a:pt x="9709" y="13201"/>
                  <a:pt x="9718" y="13201"/>
                </a:cubicBezTo>
                <a:cubicBezTo>
                  <a:pt x="9727" y="13201"/>
                  <a:pt x="9742" y="13198"/>
                  <a:pt x="9748" y="13198"/>
                </a:cubicBezTo>
                <a:cubicBezTo>
                  <a:pt x="9736" y="13210"/>
                  <a:pt x="9748" y="13222"/>
                  <a:pt x="9724" y="13233"/>
                </a:cubicBezTo>
                <a:cubicBezTo>
                  <a:pt x="9748" y="13233"/>
                  <a:pt x="9736" y="13245"/>
                  <a:pt x="9724" y="13257"/>
                </a:cubicBezTo>
                <a:cubicBezTo>
                  <a:pt x="9736" y="13257"/>
                  <a:pt x="9748" y="13245"/>
                  <a:pt x="9760" y="13245"/>
                </a:cubicBezTo>
                <a:lnTo>
                  <a:pt x="9772" y="13269"/>
                </a:lnTo>
                <a:cubicBezTo>
                  <a:pt x="9748" y="13281"/>
                  <a:pt x="9688" y="13317"/>
                  <a:pt x="9688" y="13317"/>
                </a:cubicBezTo>
                <a:cubicBezTo>
                  <a:pt x="9706" y="13317"/>
                  <a:pt x="9731" y="13297"/>
                  <a:pt x="9742" y="13297"/>
                </a:cubicBezTo>
                <a:cubicBezTo>
                  <a:pt x="9746" y="13297"/>
                  <a:pt x="9748" y="13299"/>
                  <a:pt x="9748" y="13305"/>
                </a:cubicBezTo>
                <a:cubicBezTo>
                  <a:pt x="9712" y="13317"/>
                  <a:pt x="9736" y="13341"/>
                  <a:pt x="9677" y="13353"/>
                </a:cubicBezTo>
                <a:cubicBezTo>
                  <a:pt x="9653" y="13376"/>
                  <a:pt x="9665" y="13400"/>
                  <a:pt x="9677" y="13400"/>
                </a:cubicBezTo>
                <a:cubicBezTo>
                  <a:pt x="9712" y="13388"/>
                  <a:pt x="9688" y="13376"/>
                  <a:pt x="9724" y="13364"/>
                </a:cubicBezTo>
                <a:cubicBezTo>
                  <a:pt x="9735" y="13372"/>
                  <a:pt x="9750" y="13373"/>
                  <a:pt x="9765" y="13373"/>
                </a:cubicBezTo>
                <a:cubicBezTo>
                  <a:pt x="9782" y="13373"/>
                  <a:pt x="9799" y="13371"/>
                  <a:pt x="9813" y="13371"/>
                </a:cubicBezTo>
                <a:cubicBezTo>
                  <a:pt x="9831" y="13371"/>
                  <a:pt x="9843" y="13374"/>
                  <a:pt x="9843" y="13388"/>
                </a:cubicBezTo>
                <a:lnTo>
                  <a:pt x="9855" y="13376"/>
                </a:lnTo>
                <a:lnTo>
                  <a:pt x="9867" y="13376"/>
                </a:lnTo>
                <a:cubicBezTo>
                  <a:pt x="9855" y="13388"/>
                  <a:pt x="9855" y="13400"/>
                  <a:pt x="9843" y="13412"/>
                </a:cubicBezTo>
                <a:cubicBezTo>
                  <a:pt x="9819" y="13436"/>
                  <a:pt x="9808" y="13460"/>
                  <a:pt x="9819" y="13472"/>
                </a:cubicBezTo>
                <a:cubicBezTo>
                  <a:pt x="9831" y="13472"/>
                  <a:pt x="9843" y="13460"/>
                  <a:pt x="9855" y="13448"/>
                </a:cubicBezTo>
                <a:cubicBezTo>
                  <a:pt x="9855" y="13460"/>
                  <a:pt x="9855" y="13472"/>
                  <a:pt x="9855" y="13484"/>
                </a:cubicBezTo>
                <a:lnTo>
                  <a:pt x="9819" y="13484"/>
                </a:lnTo>
                <a:cubicBezTo>
                  <a:pt x="9819" y="13495"/>
                  <a:pt x="9867" y="13531"/>
                  <a:pt x="9831" y="13543"/>
                </a:cubicBezTo>
                <a:cubicBezTo>
                  <a:pt x="9831" y="13531"/>
                  <a:pt x="9831" y="13531"/>
                  <a:pt x="9831" y="13531"/>
                </a:cubicBezTo>
                <a:cubicBezTo>
                  <a:pt x="9831" y="13555"/>
                  <a:pt x="9808" y="13555"/>
                  <a:pt x="9831" y="13579"/>
                </a:cubicBezTo>
                <a:cubicBezTo>
                  <a:pt x="9831" y="13593"/>
                  <a:pt x="9823" y="13599"/>
                  <a:pt x="9809" y="13599"/>
                </a:cubicBezTo>
                <a:cubicBezTo>
                  <a:pt x="9799" y="13599"/>
                  <a:pt x="9787" y="13596"/>
                  <a:pt x="9772" y="13591"/>
                </a:cubicBezTo>
                <a:lnTo>
                  <a:pt x="9772" y="13591"/>
                </a:lnTo>
                <a:cubicBezTo>
                  <a:pt x="9831" y="13614"/>
                  <a:pt x="9748" y="13626"/>
                  <a:pt x="9748" y="13626"/>
                </a:cubicBezTo>
                <a:cubicBezTo>
                  <a:pt x="9748" y="13626"/>
                  <a:pt x="9653" y="13829"/>
                  <a:pt x="9581" y="14055"/>
                </a:cubicBezTo>
                <a:cubicBezTo>
                  <a:pt x="9486" y="14293"/>
                  <a:pt x="9438" y="14555"/>
                  <a:pt x="9569" y="14734"/>
                </a:cubicBezTo>
                <a:cubicBezTo>
                  <a:pt x="9593" y="14746"/>
                  <a:pt x="9605" y="14781"/>
                  <a:pt x="9641" y="14781"/>
                </a:cubicBezTo>
                <a:cubicBezTo>
                  <a:pt x="9653" y="14805"/>
                  <a:pt x="9593" y="14793"/>
                  <a:pt x="9617" y="14805"/>
                </a:cubicBezTo>
                <a:cubicBezTo>
                  <a:pt x="9621" y="14804"/>
                  <a:pt x="9625" y="14803"/>
                  <a:pt x="9629" y="14803"/>
                </a:cubicBezTo>
                <a:cubicBezTo>
                  <a:pt x="9663" y="14803"/>
                  <a:pt x="9706" y="14841"/>
                  <a:pt x="9748" y="14841"/>
                </a:cubicBezTo>
                <a:lnTo>
                  <a:pt x="9748" y="14853"/>
                </a:lnTo>
                <a:cubicBezTo>
                  <a:pt x="9752" y="14855"/>
                  <a:pt x="9754" y="14855"/>
                  <a:pt x="9754" y="14855"/>
                </a:cubicBezTo>
                <a:cubicBezTo>
                  <a:pt x="9758" y="14855"/>
                  <a:pt x="9746" y="14844"/>
                  <a:pt x="9751" y="14844"/>
                </a:cubicBezTo>
                <a:cubicBezTo>
                  <a:pt x="9753" y="14844"/>
                  <a:pt x="9759" y="14847"/>
                  <a:pt x="9772" y="14853"/>
                </a:cubicBezTo>
                <a:lnTo>
                  <a:pt x="9712" y="14817"/>
                </a:lnTo>
                <a:lnTo>
                  <a:pt x="9760" y="14817"/>
                </a:lnTo>
                <a:cubicBezTo>
                  <a:pt x="9736" y="14793"/>
                  <a:pt x="9665" y="14757"/>
                  <a:pt x="9712" y="14757"/>
                </a:cubicBezTo>
                <a:cubicBezTo>
                  <a:pt x="9712" y="14754"/>
                  <a:pt x="9716" y="14752"/>
                  <a:pt x="9722" y="14752"/>
                </a:cubicBezTo>
                <a:cubicBezTo>
                  <a:pt x="9733" y="14752"/>
                  <a:pt x="9752" y="14757"/>
                  <a:pt x="9760" y="14757"/>
                </a:cubicBezTo>
                <a:lnTo>
                  <a:pt x="9760" y="14769"/>
                </a:lnTo>
                <a:lnTo>
                  <a:pt x="9796" y="14757"/>
                </a:lnTo>
                <a:lnTo>
                  <a:pt x="9796" y="14757"/>
                </a:lnTo>
                <a:cubicBezTo>
                  <a:pt x="9775" y="14768"/>
                  <a:pt x="9799" y="14796"/>
                  <a:pt x="9806" y="14796"/>
                </a:cubicBezTo>
                <a:cubicBezTo>
                  <a:pt x="9807" y="14796"/>
                  <a:pt x="9808" y="14795"/>
                  <a:pt x="9808" y="14793"/>
                </a:cubicBezTo>
                <a:cubicBezTo>
                  <a:pt x="9831" y="14781"/>
                  <a:pt x="9796" y="14793"/>
                  <a:pt x="9796" y="14769"/>
                </a:cubicBezTo>
                <a:cubicBezTo>
                  <a:pt x="9796" y="14767"/>
                  <a:pt x="9797" y="14766"/>
                  <a:pt x="9798" y="14766"/>
                </a:cubicBezTo>
                <a:cubicBezTo>
                  <a:pt x="9805" y="14766"/>
                  <a:pt x="9824" y="14781"/>
                  <a:pt x="9843" y="14781"/>
                </a:cubicBezTo>
                <a:lnTo>
                  <a:pt x="9843" y="14769"/>
                </a:lnTo>
                <a:cubicBezTo>
                  <a:pt x="9867" y="14781"/>
                  <a:pt x="9843" y="14781"/>
                  <a:pt x="9867" y="14781"/>
                </a:cubicBezTo>
                <a:lnTo>
                  <a:pt x="9855" y="14746"/>
                </a:lnTo>
                <a:lnTo>
                  <a:pt x="9855" y="14746"/>
                </a:lnTo>
                <a:cubicBezTo>
                  <a:pt x="9865" y="14750"/>
                  <a:pt x="9871" y="14751"/>
                  <a:pt x="9875" y="14751"/>
                </a:cubicBezTo>
                <a:cubicBezTo>
                  <a:pt x="9889" y="14751"/>
                  <a:pt x="9852" y="14720"/>
                  <a:pt x="9878" y="14720"/>
                </a:cubicBezTo>
                <a:cubicBezTo>
                  <a:pt x="9881" y="14720"/>
                  <a:pt x="9885" y="14721"/>
                  <a:pt x="9891" y="14722"/>
                </a:cubicBezTo>
                <a:cubicBezTo>
                  <a:pt x="9903" y="14746"/>
                  <a:pt x="9915" y="14734"/>
                  <a:pt x="9939" y="14746"/>
                </a:cubicBezTo>
                <a:lnTo>
                  <a:pt x="9950" y="14698"/>
                </a:lnTo>
                <a:cubicBezTo>
                  <a:pt x="9960" y="14698"/>
                  <a:pt x="9962" y="14713"/>
                  <a:pt x="9962" y="14713"/>
                </a:cubicBezTo>
                <a:cubicBezTo>
                  <a:pt x="9962" y="14713"/>
                  <a:pt x="9962" y="14712"/>
                  <a:pt x="9962" y="14710"/>
                </a:cubicBezTo>
                <a:cubicBezTo>
                  <a:pt x="9986" y="14710"/>
                  <a:pt x="9950" y="14686"/>
                  <a:pt x="9950" y="14686"/>
                </a:cubicBezTo>
                <a:cubicBezTo>
                  <a:pt x="9968" y="14686"/>
                  <a:pt x="9966" y="14666"/>
                  <a:pt x="9984" y="14666"/>
                </a:cubicBezTo>
                <a:cubicBezTo>
                  <a:pt x="9990" y="14666"/>
                  <a:pt x="9998" y="14668"/>
                  <a:pt x="10010" y="14674"/>
                </a:cubicBezTo>
                <a:cubicBezTo>
                  <a:pt x="10058" y="14650"/>
                  <a:pt x="9962" y="14638"/>
                  <a:pt x="9998" y="14627"/>
                </a:cubicBezTo>
                <a:cubicBezTo>
                  <a:pt x="10017" y="14627"/>
                  <a:pt x="10006" y="14642"/>
                  <a:pt x="10013" y="14642"/>
                </a:cubicBezTo>
                <a:cubicBezTo>
                  <a:pt x="10014" y="14642"/>
                  <a:pt x="10017" y="14641"/>
                  <a:pt x="10022" y="14638"/>
                </a:cubicBezTo>
                <a:lnTo>
                  <a:pt x="10022" y="14615"/>
                </a:lnTo>
                <a:cubicBezTo>
                  <a:pt x="10032" y="14615"/>
                  <a:pt x="10058" y="14631"/>
                  <a:pt x="10060" y="14637"/>
                </a:cubicBezTo>
                <a:lnTo>
                  <a:pt x="10060" y="14637"/>
                </a:lnTo>
                <a:cubicBezTo>
                  <a:pt x="10108" y="14602"/>
                  <a:pt x="10189" y="14590"/>
                  <a:pt x="10236" y="14567"/>
                </a:cubicBezTo>
                <a:cubicBezTo>
                  <a:pt x="10248" y="14591"/>
                  <a:pt x="10260" y="14603"/>
                  <a:pt x="10272" y="14615"/>
                </a:cubicBezTo>
                <a:cubicBezTo>
                  <a:pt x="10296" y="14555"/>
                  <a:pt x="10296" y="14531"/>
                  <a:pt x="10296" y="14519"/>
                </a:cubicBezTo>
                <a:cubicBezTo>
                  <a:pt x="10308" y="14519"/>
                  <a:pt x="10296" y="14531"/>
                  <a:pt x="10308" y="14543"/>
                </a:cubicBezTo>
                <a:cubicBezTo>
                  <a:pt x="10284" y="14472"/>
                  <a:pt x="10403" y="14496"/>
                  <a:pt x="10427" y="14448"/>
                </a:cubicBezTo>
                <a:lnTo>
                  <a:pt x="10391" y="14436"/>
                </a:lnTo>
                <a:cubicBezTo>
                  <a:pt x="10498" y="14412"/>
                  <a:pt x="10486" y="14317"/>
                  <a:pt x="10534" y="14257"/>
                </a:cubicBezTo>
                <a:lnTo>
                  <a:pt x="10534" y="14257"/>
                </a:lnTo>
                <a:lnTo>
                  <a:pt x="10522" y="14269"/>
                </a:lnTo>
                <a:cubicBezTo>
                  <a:pt x="10498" y="14246"/>
                  <a:pt x="10498" y="14234"/>
                  <a:pt x="10486" y="14210"/>
                </a:cubicBezTo>
                <a:lnTo>
                  <a:pt x="10486" y="14210"/>
                </a:lnTo>
                <a:cubicBezTo>
                  <a:pt x="10489" y="14213"/>
                  <a:pt x="10495" y="14217"/>
                  <a:pt x="10501" y="14221"/>
                </a:cubicBezTo>
                <a:lnTo>
                  <a:pt x="10501" y="14221"/>
                </a:lnTo>
                <a:cubicBezTo>
                  <a:pt x="10594" y="14183"/>
                  <a:pt x="10618" y="14042"/>
                  <a:pt x="10677" y="13960"/>
                </a:cubicBezTo>
                <a:cubicBezTo>
                  <a:pt x="10700" y="13818"/>
                  <a:pt x="10794" y="13688"/>
                  <a:pt x="10819" y="13546"/>
                </a:cubicBezTo>
                <a:lnTo>
                  <a:pt x="10819" y="13546"/>
                </a:lnTo>
                <a:cubicBezTo>
                  <a:pt x="10817" y="13551"/>
                  <a:pt x="10811" y="13553"/>
                  <a:pt x="10804" y="13553"/>
                </a:cubicBezTo>
                <a:cubicBezTo>
                  <a:pt x="10784" y="13553"/>
                  <a:pt x="10756" y="13539"/>
                  <a:pt x="10772" y="13531"/>
                </a:cubicBezTo>
                <a:cubicBezTo>
                  <a:pt x="10891" y="13519"/>
                  <a:pt x="10772" y="13448"/>
                  <a:pt x="10855" y="13424"/>
                </a:cubicBezTo>
                <a:cubicBezTo>
                  <a:pt x="10843" y="13341"/>
                  <a:pt x="10951" y="13293"/>
                  <a:pt x="10879" y="13198"/>
                </a:cubicBezTo>
                <a:lnTo>
                  <a:pt x="10879" y="13198"/>
                </a:lnTo>
                <a:lnTo>
                  <a:pt x="10915" y="13210"/>
                </a:lnTo>
                <a:cubicBezTo>
                  <a:pt x="10934" y="13200"/>
                  <a:pt x="10923" y="13191"/>
                  <a:pt x="10917" y="13182"/>
                </a:cubicBezTo>
                <a:lnTo>
                  <a:pt x="10917" y="13182"/>
                </a:lnTo>
                <a:cubicBezTo>
                  <a:pt x="10937" y="13147"/>
                  <a:pt x="10916" y="13114"/>
                  <a:pt x="10939" y="13103"/>
                </a:cubicBezTo>
                <a:lnTo>
                  <a:pt x="10891" y="13091"/>
                </a:lnTo>
                <a:cubicBezTo>
                  <a:pt x="10891" y="13079"/>
                  <a:pt x="10927" y="13091"/>
                  <a:pt x="10915" y="13067"/>
                </a:cubicBezTo>
                <a:lnTo>
                  <a:pt x="10915" y="13067"/>
                </a:lnTo>
                <a:lnTo>
                  <a:pt x="10927" y="13079"/>
                </a:lnTo>
                <a:lnTo>
                  <a:pt x="10903" y="13043"/>
                </a:lnTo>
                <a:lnTo>
                  <a:pt x="10903" y="13043"/>
                </a:lnTo>
                <a:cubicBezTo>
                  <a:pt x="10913" y="13047"/>
                  <a:pt x="10920" y="13049"/>
                  <a:pt x="10924" y="13049"/>
                </a:cubicBezTo>
                <a:cubicBezTo>
                  <a:pt x="10949" y="13049"/>
                  <a:pt x="10921" y="13005"/>
                  <a:pt x="10951" y="12995"/>
                </a:cubicBezTo>
                <a:cubicBezTo>
                  <a:pt x="10939" y="12972"/>
                  <a:pt x="10915" y="12924"/>
                  <a:pt x="10939" y="12900"/>
                </a:cubicBezTo>
                <a:cubicBezTo>
                  <a:pt x="10974" y="12900"/>
                  <a:pt x="10986" y="12864"/>
                  <a:pt x="11010" y="12841"/>
                </a:cubicBezTo>
                <a:cubicBezTo>
                  <a:pt x="11010" y="12793"/>
                  <a:pt x="11010" y="12722"/>
                  <a:pt x="11034" y="12662"/>
                </a:cubicBezTo>
                <a:lnTo>
                  <a:pt x="10986" y="12650"/>
                </a:lnTo>
                <a:lnTo>
                  <a:pt x="10986" y="12638"/>
                </a:lnTo>
                <a:lnTo>
                  <a:pt x="11010" y="12638"/>
                </a:lnTo>
                <a:cubicBezTo>
                  <a:pt x="11046" y="12638"/>
                  <a:pt x="11021" y="12618"/>
                  <a:pt x="11022" y="12603"/>
                </a:cubicBezTo>
                <a:lnTo>
                  <a:pt x="11022" y="12603"/>
                </a:lnTo>
                <a:cubicBezTo>
                  <a:pt x="11015" y="12606"/>
                  <a:pt x="11008" y="12607"/>
                  <a:pt x="11002" y="12607"/>
                </a:cubicBezTo>
                <a:cubicBezTo>
                  <a:pt x="10983" y="12607"/>
                  <a:pt x="10969" y="12596"/>
                  <a:pt x="10986" y="12579"/>
                </a:cubicBezTo>
                <a:lnTo>
                  <a:pt x="10986" y="12579"/>
                </a:lnTo>
                <a:lnTo>
                  <a:pt x="10974" y="12567"/>
                </a:lnTo>
                <a:lnTo>
                  <a:pt x="10974" y="12567"/>
                </a:lnTo>
                <a:cubicBezTo>
                  <a:pt x="10986" y="12571"/>
                  <a:pt x="10996" y="12572"/>
                  <a:pt x="11004" y="12572"/>
                </a:cubicBezTo>
                <a:cubicBezTo>
                  <a:pt x="11021" y="12572"/>
                  <a:pt x="11034" y="12567"/>
                  <a:pt x="11058" y="12567"/>
                </a:cubicBezTo>
                <a:cubicBezTo>
                  <a:pt x="11058" y="12519"/>
                  <a:pt x="10998" y="12471"/>
                  <a:pt x="11034" y="12412"/>
                </a:cubicBezTo>
                <a:lnTo>
                  <a:pt x="11034" y="12412"/>
                </a:lnTo>
                <a:cubicBezTo>
                  <a:pt x="11038" y="12413"/>
                  <a:pt x="11041" y="12414"/>
                  <a:pt x="11043" y="12414"/>
                </a:cubicBezTo>
                <a:cubicBezTo>
                  <a:pt x="11056" y="12414"/>
                  <a:pt x="11041" y="12393"/>
                  <a:pt x="11057" y="12393"/>
                </a:cubicBezTo>
                <a:cubicBezTo>
                  <a:pt x="11062" y="12393"/>
                  <a:pt x="11069" y="12395"/>
                  <a:pt x="11082" y="12400"/>
                </a:cubicBezTo>
                <a:cubicBezTo>
                  <a:pt x="11076" y="12376"/>
                  <a:pt x="11064" y="12373"/>
                  <a:pt x="11047" y="12373"/>
                </a:cubicBezTo>
                <a:cubicBezTo>
                  <a:pt x="11042" y="12373"/>
                  <a:pt x="11036" y="12374"/>
                  <a:pt x="11029" y="12374"/>
                </a:cubicBezTo>
                <a:cubicBezTo>
                  <a:pt x="11017" y="12374"/>
                  <a:pt x="11002" y="12372"/>
                  <a:pt x="10986" y="12364"/>
                </a:cubicBezTo>
                <a:cubicBezTo>
                  <a:pt x="10998" y="12364"/>
                  <a:pt x="10974" y="12352"/>
                  <a:pt x="10998" y="12352"/>
                </a:cubicBezTo>
                <a:lnTo>
                  <a:pt x="11046" y="12352"/>
                </a:lnTo>
                <a:lnTo>
                  <a:pt x="11046" y="12329"/>
                </a:lnTo>
                <a:cubicBezTo>
                  <a:pt x="11046" y="12329"/>
                  <a:pt x="11058" y="12341"/>
                  <a:pt x="11058" y="12341"/>
                </a:cubicBezTo>
                <a:cubicBezTo>
                  <a:pt x="11034" y="12293"/>
                  <a:pt x="11117" y="12269"/>
                  <a:pt x="11082" y="12221"/>
                </a:cubicBezTo>
                <a:cubicBezTo>
                  <a:pt x="11077" y="12219"/>
                  <a:pt x="11074" y="12218"/>
                  <a:pt x="11072" y="12218"/>
                </a:cubicBezTo>
                <a:cubicBezTo>
                  <a:pt x="11065" y="12218"/>
                  <a:pt x="11077" y="12233"/>
                  <a:pt x="11058" y="12233"/>
                </a:cubicBezTo>
                <a:cubicBezTo>
                  <a:pt x="11010" y="12186"/>
                  <a:pt x="11105" y="12198"/>
                  <a:pt x="11070" y="12162"/>
                </a:cubicBezTo>
                <a:lnTo>
                  <a:pt x="11070" y="12162"/>
                </a:lnTo>
                <a:lnTo>
                  <a:pt x="11105" y="12174"/>
                </a:lnTo>
                <a:cubicBezTo>
                  <a:pt x="11082" y="12150"/>
                  <a:pt x="11058" y="12150"/>
                  <a:pt x="11082" y="12126"/>
                </a:cubicBezTo>
                <a:cubicBezTo>
                  <a:pt x="11129" y="12126"/>
                  <a:pt x="11117" y="12150"/>
                  <a:pt x="11129" y="12162"/>
                </a:cubicBezTo>
                <a:cubicBezTo>
                  <a:pt x="11129" y="12150"/>
                  <a:pt x="11129" y="12114"/>
                  <a:pt x="11093" y="12114"/>
                </a:cubicBezTo>
                <a:cubicBezTo>
                  <a:pt x="11082" y="12102"/>
                  <a:pt x="11117" y="12102"/>
                  <a:pt x="11129" y="12090"/>
                </a:cubicBezTo>
                <a:cubicBezTo>
                  <a:pt x="11121" y="12090"/>
                  <a:pt x="11113" y="12096"/>
                  <a:pt x="11102" y="12096"/>
                </a:cubicBezTo>
                <a:cubicBezTo>
                  <a:pt x="11096" y="12096"/>
                  <a:pt x="11089" y="12094"/>
                  <a:pt x="11082" y="12090"/>
                </a:cubicBezTo>
                <a:cubicBezTo>
                  <a:pt x="11117" y="12067"/>
                  <a:pt x="11117" y="12031"/>
                  <a:pt x="11117" y="12007"/>
                </a:cubicBezTo>
                <a:lnTo>
                  <a:pt x="11153" y="12007"/>
                </a:lnTo>
                <a:cubicBezTo>
                  <a:pt x="11105" y="11983"/>
                  <a:pt x="11189" y="11995"/>
                  <a:pt x="11189" y="11960"/>
                </a:cubicBezTo>
                <a:cubicBezTo>
                  <a:pt x="11177" y="11876"/>
                  <a:pt x="11129" y="11769"/>
                  <a:pt x="11153" y="11686"/>
                </a:cubicBezTo>
                <a:cubicBezTo>
                  <a:pt x="11105" y="11662"/>
                  <a:pt x="11105" y="11638"/>
                  <a:pt x="11093" y="11614"/>
                </a:cubicBezTo>
                <a:lnTo>
                  <a:pt x="11165" y="11614"/>
                </a:lnTo>
                <a:lnTo>
                  <a:pt x="11141" y="11590"/>
                </a:lnTo>
                <a:cubicBezTo>
                  <a:pt x="11146" y="11588"/>
                  <a:pt x="11150" y="11587"/>
                  <a:pt x="11152" y="11587"/>
                </a:cubicBezTo>
                <a:cubicBezTo>
                  <a:pt x="11159" y="11587"/>
                  <a:pt x="11159" y="11594"/>
                  <a:pt x="11166" y="11594"/>
                </a:cubicBezTo>
                <a:cubicBezTo>
                  <a:pt x="11168" y="11594"/>
                  <a:pt x="11172" y="11593"/>
                  <a:pt x="11177" y="11590"/>
                </a:cubicBezTo>
                <a:lnTo>
                  <a:pt x="11141" y="11579"/>
                </a:lnTo>
                <a:cubicBezTo>
                  <a:pt x="11158" y="11579"/>
                  <a:pt x="11157" y="11548"/>
                  <a:pt x="11172" y="11548"/>
                </a:cubicBezTo>
                <a:cubicBezTo>
                  <a:pt x="11178" y="11548"/>
                  <a:pt x="11187" y="11553"/>
                  <a:pt x="11201" y="11567"/>
                </a:cubicBezTo>
                <a:lnTo>
                  <a:pt x="11212" y="11483"/>
                </a:lnTo>
                <a:cubicBezTo>
                  <a:pt x="11212" y="11459"/>
                  <a:pt x="11153" y="11459"/>
                  <a:pt x="11177" y="11448"/>
                </a:cubicBezTo>
                <a:cubicBezTo>
                  <a:pt x="11181" y="11444"/>
                  <a:pt x="11183" y="11442"/>
                  <a:pt x="11186" y="11442"/>
                </a:cubicBezTo>
                <a:cubicBezTo>
                  <a:pt x="11191" y="11442"/>
                  <a:pt x="11197" y="11448"/>
                  <a:pt x="11212" y="11448"/>
                </a:cubicBezTo>
                <a:cubicBezTo>
                  <a:pt x="11260" y="11388"/>
                  <a:pt x="11082" y="11376"/>
                  <a:pt x="11117" y="11317"/>
                </a:cubicBezTo>
                <a:lnTo>
                  <a:pt x="11129" y="11317"/>
                </a:lnTo>
                <a:cubicBezTo>
                  <a:pt x="11105" y="11317"/>
                  <a:pt x="11117" y="11293"/>
                  <a:pt x="11105" y="11293"/>
                </a:cubicBezTo>
                <a:cubicBezTo>
                  <a:pt x="11034" y="11293"/>
                  <a:pt x="11141" y="11305"/>
                  <a:pt x="11093" y="11317"/>
                </a:cubicBezTo>
                <a:lnTo>
                  <a:pt x="11093" y="11317"/>
                </a:lnTo>
                <a:cubicBezTo>
                  <a:pt x="11046" y="11317"/>
                  <a:pt x="11070" y="11293"/>
                  <a:pt x="11022" y="11293"/>
                </a:cubicBezTo>
                <a:cubicBezTo>
                  <a:pt x="11046" y="11281"/>
                  <a:pt x="11010" y="11269"/>
                  <a:pt x="11010" y="11257"/>
                </a:cubicBezTo>
                <a:cubicBezTo>
                  <a:pt x="11046" y="11245"/>
                  <a:pt x="11022" y="11209"/>
                  <a:pt x="11070" y="11198"/>
                </a:cubicBezTo>
                <a:cubicBezTo>
                  <a:pt x="11058" y="11186"/>
                  <a:pt x="10998" y="11174"/>
                  <a:pt x="10998" y="11162"/>
                </a:cubicBezTo>
                <a:cubicBezTo>
                  <a:pt x="11022" y="11150"/>
                  <a:pt x="11034" y="11150"/>
                  <a:pt x="11041" y="11150"/>
                </a:cubicBezTo>
                <a:cubicBezTo>
                  <a:pt x="11049" y="11150"/>
                  <a:pt x="11052" y="11150"/>
                  <a:pt x="11058" y="11138"/>
                </a:cubicBezTo>
                <a:lnTo>
                  <a:pt x="11022" y="11138"/>
                </a:lnTo>
                <a:cubicBezTo>
                  <a:pt x="11034" y="11126"/>
                  <a:pt x="11046" y="11126"/>
                  <a:pt x="11058" y="11126"/>
                </a:cubicBezTo>
                <a:cubicBezTo>
                  <a:pt x="11058" y="11102"/>
                  <a:pt x="11010" y="11102"/>
                  <a:pt x="11034" y="11090"/>
                </a:cubicBezTo>
                <a:lnTo>
                  <a:pt x="11034" y="11090"/>
                </a:lnTo>
                <a:lnTo>
                  <a:pt x="11070" y="11102"/>
                </a:lnTo>
                <a:cubicBezTo>
                  <a:pt x="11058" y="11078"/>
                  <a:pt x="11058" y="11078"/>
                  <a:pt x="11058" y="11055"/>
                </a:cubicBezTo>
                <a:cubicBezTo>
                  <a:pt x="11076" y="11055"/>
                  <a:pt x="11080" y="11061"/>
                  <a:pt x="11076" y="11065"/>
                </a:cubicBezTo>
                <a:lnTo>
                  <a:pt x="11076" y="11065"/>
                </a:lnTo>
                <a:cubicBezTo>
                  <a:pt x="11110" y="11053"/>
                  <a:pt x="11046" y="11043"/>
                  <a:pt x="11058" y="11043"/>
                </a:cubicBezTo>
                <a:lnTo>
                  <a:pt x="11058" y="11043"/>
                </a:lnTo>
                <a:cubicBezTo>
                  <a:pt x="11046" y="11043"/>
                  <a:pt x="11034" y="11055"/>
                  <a:pt x="10998" y="11055"/>
                </a:cubicBezTo>
                <a:cubicBezTo>
                  <a:pt x="11010" y="11043"/>
                  <a:pt x="10962" y="11019"/>
                  <a:pt x="10998" y="11019"/>
                </a:cubicBezTo>
                <a:lnTo>
                  <a:pt x="11034" y="11031"/>
                </a:lnTo>
                <a:cubicBezTo>
                  <a:pt x="10998" y="11007"/>
                  <a:pt x="10986" y="11019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3"/>
                  <a:pt x="10998" y="10983"/>
                </a:cubicBezTo>
                <a:lnTo>
                  <a:pt x="10998" y="10983"/>
                </a:lnTo>
                <a:cubicBezTo>
                  <a:pt x="10998" y="10983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85" y="10964"/>
                  <a:pt x="11010" y="10944"/>
                  <a:pt x="11010" y="10924"/>
                </a:cubicBezTo>
                <a:cubicBezTo>
                  <a:pt x="10998" y="10912"/>
                  <a:pt x="10986" y="10912"/>
                  <a:pt x="10986" y="10912"/>
                </a:cubicBezTo>
                <a:cubicBezTo>
                  <a:pt x="10974" y="10918"/>
                  <a:pt x="10965" y="10918"/>
                  <a:pt x="10956" y="10918"/>
                </a:cubicBezTo>
                <a:cubicBezTo>
                  <a:pt x="10948" y="10918"/>
                  <a:pt x="10939" y="10918"/>
                  <a:pt x="10927" y="10924"/>
                </a:cubicBezTo>
                <a:cubicBezTo>
                  <a:pt x="10974" y="10900"/>
                  <a:pt x="10855" y="10888"/>
                  <a:pt x="10891" y="10864"/>
                </a:cubicBezTo>
                <a:cubicBezTo>
                  <a:pt x="10915" y="10864"/>
                  <a:pt x="10927" y="10864"/>
                  <a:pt x="10915" y="10876"/>
                </a:cubicBezTo>
                <a:cubicBezTo>
                  <a:pt x="10962" y="10888"/>
                  <a:pt x="11010" y="10888"/>
                  <a:pt x="11046" y="10900"/>
                </a:cubicBezTo>
                <a:cubicBezTo>
                  <a:pt x="11034" y="10888"/>
                  <a:pt x="11022" y="10876"/>
                  <a:pt x="11046" y="10876"/>
                </a:cubicBezTo>
                <a:lnTo>
                  <a:pt x="10998" y="10876"/>
                </a:lnTo>
                <a:cubicBezTo>
                  <a:pt x="10986" y="10876"/>
                  <a:pt x="10998" y="10864"/>
                  <a:pt x="10998" y="10864"/>
                </a:cubicBezTo>
                <a:cubicBezTo>
                  <a:pt x="10991" y="10862"/>
                  <a:pt x="10984" y="10861"/>
                  <a:pt x="10977" y="10861"/>
                </a:cubicBezTo>
                <a:cubicBezTo>
                  <a:pt x="10959" y="10861"/>
                  <a:pt x="10944" y="10868"/>
                  <a:pt x="10930" y="10868"/>
                </a:cubicBezTo>
                <a:cubicBezTo>
                  <a:pt x="10925" y="10868"/>
                  <a:pt x="10920" y="10867"/>
                  <a:pt x="10915" y="10864"/>
                </a:cubicBezTo>
                <a:cubicBezTo>
                  <a:pt x="10903" y="10840"/>
                  <a:pt x="10974" y="10852"/>
                  <a:pt x="10951" y="10840"/>
                </a:cubicBezTo>
                <a:cubicBezTo>
                  <a:pt x="10927" y="10817"/>
                  <a:pt x="10891" y="10840"/>
                  <a:pt x="10903" y="10805"/>
                </a:cubicBezTo>
                <a:lnTo>
                  <a:pt x="10903" y="10805"/>
                </a:lnTo>
                <a:cubicBezTo>
                  <a:pt x="10909" y="10810"/>
                  <a:pt x="10915" y="10813"/>
                  <a:pt x="10918" y="10815"/>
                </a:cubicBezTo>
                <a:lnTo>
                  <a:pt x="10918" y="10815"/>
                </a:lnTo>
                <a:cubicBezTo>
                  <a:pt x="10936" y="10803"/>
                  <a:pt x="10905" y="10780"/>
                  <a:pt x="10962" y="10769"/>
                </a:cubicBezTo>
                <a:cubicBezTo>
                  <a:pt x="10986" y="10769"/>
                  <a:pt x="10998" y="10769"/>
                  <a:pt x="10998" y="10781"/>
                </a:cubicBezTo>
                <a:lnTo>
                  <a:pt x="10986" y="10781"/>
                </a:lnTo>
                <a:cubicBezTo>
                  <a:pt x="10993" y="10783"/>
                  <a:pt x="10998" y="10783"/>
                  <a:pt x="11001" y="10783"/>
                </a:cubicBezTo>
                <a:cubicBezTo>
                  <a:pt x="11016" y="10783"/>
                  <a:pt x="10994" y="10766"/>
                  <a:pt x="11015" y="10766"/>
                </a:cubicBezTo>
                <a:cubicBezTo>
                  <a:pt x="11015" y="10766"/>
                  <a:pt x="11016" y="10766"/>
                  <a:pt x="11017" y="10767"/>
                </a:cubicBezTo>
                <a:lnTo>
                  <a:pt x="11017" y="10767"/>
                </a:lnTo>
                <a:cubicBezTo>
                  <a:pt x="10999" y="10760"/>
                  <a:pt x="11000" y="10743"/>
                  <a:pt x="11010" y="10733"/>
                </a:cubicBezTo>
                <a:lnTo>
                  <a:pt x="10974" y="10733"/>
                </a:lnTo>
                <a:cubicBezTo>
                  <a:pt x="10915" y="10715"/>
                  <a:pt x="10933" y="10715"/>
                  <a:pt x="10964" y="10715"/>
                </a:cubicBezTo>
                <a:cubicBezTo>
                  <a:pt x="10995" y="10715"/>
                  <a:pt x="11040" y="10715"/>
                  <a:pt x="11034" y="10697"/>
                </a:cubicBezTo>
                <a:cubicBezTo>
                  <a:pt x="11028" y="10691"/>
                  <a:pt x="11024" y="10689"/>
                  <a:pt x="11021" y="10689"/>
                </a:cubicBezTo>
                <a:cubicBezTo>
                  <a:pt x="11015" y="10689"/>
                  <a:pt x="11015" y="10700"/>
                  <a:pt x="11007" y="10700"/>
                </a:cubicBezTo>
                <a:cubicBezTo>
                  <a:pt x="11005" y="10700"/>
                  <a:pt x="11002" y="10699"/>
                  <a:pt x="10998" y="10697"/>
                </a:cubicBezTo>
                <a:cubicBezTo>
                  <a:pt x="10998" y="10674"/>
                  <a:pt x="11034" y="10674"/>
                  <a:pt x="11022" y="10650"/>
                </a:cubicBezTo>
                <a:cubicBezTo>
                  <a:pt x="11034" y="10638"/>
                  <a:pt x="11046" y="10626"/>
                  <a:pt x="11093" y="10626"/>
                </a:cubicBezTo>
                <a:cubicBezTo>
                  <a:pt x="11082" y="10602"/>
                  <a:pt x="11117" y="10578"/>
                  <a:pt x="11070" y="10567"/>
                </a:cubicBezTo>
                <a:lnTo>
                  <a:pt x="11070" y="10567"/>
                </a:lnTo>
                <a:cubicBezTo>
                  <a:pt x="11034" y="10602"/>
                  <a:pt x="11117" y="10590"/>
                  <a:pt x="11058" y="10626"/>
                </a:cubicBezTo>
                <a:lnTo>
                  <a:pt x="11022" y="10614"/>
                </a:lnTo>
                <a:cubicBezTo>
                  <a:pt x="11022" y="10603"/>
                  <a:pt x="11003" y="10583"/>
                  <a:pt x="11007" y="10562"/>
                </a:cubicBezTo>
                <a:lnTo>
                  <a:pt x="11007" y="10562"/>
                </a:lnTo>
                <a:cubicBezTo>
                  <a:pt x="11003" y="10567"/>
                  <a:pt x="10995" y="10567"/>
                  <a:pt x="10986" y="10567"/>
                </a:cubicBezTo>
                <a:cubicBezTo>
                  <a:pt x="10974" y="10531"/>
                  <a:pt x="10927" y="10531"/>
                  <a:pt x="10939" y="10495"/>
                </a:cubicBezTo>
                <a:cubicBezTo>
                  <a:pt x="10974" y="10495"/>
                  <a:pt x="10974" y="10507"/>
                  <a:pt x="10974" y="10519"/>
                </a:cubicBezTo>
                <a:cubicBezTo>
                  <a:pt x="10998" y="10507"/>
                  <a:pt x="10974" y="10507"/>
                  <a:pt x="10986" y="10471"/>
                </a:cubicBezTo>
                <a:cubicBezTo>
                  <a:pt x="11022" y="10471"/>
                  <a:pt x="10986" y="10495"/>
                  <a:pt x="11022" y="10495"/>
                </a:cubicBezTo>
                <a:lnTo>
                  <a:pt x="11010" y="10471"/>
                </a:lnTo>
                <a:lnTo>
                  <a:pt x="11010" y="10459"/>
                </a:lnTo>
                <a:cubicBezTo>
                  <a:pt x="10962" y="10459"/>
                  <a:pt x="11022" y="10436"/>
                  <a:pt x="10998" y="10424"/>
                </a:cubicBezTo>
                <a:cubicBezTo>
                  <a:pt x="10998" y="10376"/>
                  <a:pt x="10927" y="10376"/>
                  <a:pt x="10879" y="10352"/>
                </a:cubicBezTo>
                <a:cubicBezTo>
                  <a:pt x="10887" y="10352"/>
                  <a:pt x="10895" y="10347"/>
                  <a:pt x="10906" y="10347"/>
                </a:cubicBezTo>
                <a:cubicBezTo>
                  <a:pt x="10912" y="10347"/>
                  <a:pt x="10919" y="10348"/>
                  <a:pt x="10927" y="10352"/>
                </a:cubicBezTo>
                <a:cubicBezTo>
                  <a:pt x="10915" y="10358"/>
                  <a:pt x="10912" y="10358"/>
                  <a:pt x="10913" y="10358"/>
                </a:cubicBezTo>
                <a:cubicBezTo>
                  <a:pt x="10915" y="10358"/>
                  <a:pt x="10921" y="10358"/>
                  <a:pt x="10927" y="10364"/>
                </a:cubicBezTo>
                <a:cubicBezTo>
                  <a:pt x="10927" y="10351"/>
                  <a:pt x="10945" y="10338"/>
                  <a:pt x="10966" y="10330"/>
                </a:cubicBezTo>
                <a:lnTo>
                  <a:pt x="10966" y="10330"/>
                </a:lnTo>
                <a:cubicBezTo>
                  <a:pt x="10966" y="10331"/>
                  <a:pt x="10967" y="10331"/>
                  <a:pt x="10968" y="10331"/>
                </a:cubicBezTo>
                <a:cubicBezTo>
                  <a:pt x="10971" y="10331"/>
                  <a:pt x="10973" y="10329"/>
                  <a:pt x="10976" y="10327"/>
                </a:cubicBezTo>
                <a:lnTo>
                  <a:pt x="10976" y="10327"/>
                </a:lnTo>
                <a:cubicBezTo>
                  <a:pt x="10973" y="10328"/>
                  <a:pt x="10969" y="10329"/>
                  <a:pt x="10966" y="10330"/>
                </a:cubicBezTo>
                <a:lnTo>
                  <a:pt x="10966" y="10330"/>
                </a:lnTo>
                <a:cubicBezTo>
                  <a:pt x="10965" y="10330"/>
                  <a:pt x="10963" y="10329"/>
                  <a:pt x="10962" y="10328"/>
                </a:cubicBezTo>
                <a:lnTo>
                  <a:pt x="10962" y="10293"/>
                </a:lnTo>
                <a:cubicBezTo>
                  <a:pt x="10949" y="10300"/>
                  <a:pt x="10939" y="10306"/>
                  <a:pt x="10929" y="10306"/>
                </a:cubicBezTo>
                <a:cubicBezTo>
                  <a:pt x="10921" y="10306"/>
                  <a:pt x="10913" y="10303"/>
                  <a:pt x="10903" y="10293"/>
                </a:cubicBezTo>
                <a:cubicBezTo>
                  <a:pt x="10903" y="10281"/>
                  <a:pt x="10903" y="10281"/>
                  <a:pt x="10903" y="10257"/>
                </a:cubicBezTo>
                <a:cubicBezTo>
                  <a:pt x="10911" y="10257"/>
                  <a:pt x="10929" y="10252"/>
                  <a:pt x="10941" y="10252"/>
                </a:cubicBezTo>
                <a:cubicBezTo>
                  <a:pt x="10946" y="10252"/>
                  <a:pt x="10950" y="10253"/>
                  <a:pt x="10951" y="10257"/>
                </a:cubicBezTo>
                <a:lnTo>
                  <a:pt x="10951" y="10257"/>
                </a:lnTo>
                <a:cubicBezTo>
                  <a:pt x="10950" y="10254"/>
                  <a:pt x="10949" y="10233"/>
                  <a:pt x="10927" y="10233"/>
                </a:cubicBezTo>
                <a:cubicBezTo>
                  <a:pt x="10922" y="10238"/>
                  <a:pt x="10917" y="10240"/>
                  <a:pt x="10913" y="10240"/>
                </a:cubicBezTo>
                <a:cubicBezTo>
                  <a:pt x="10899" y="10240"/>
                  <a:pt x="10888" y="10219"/>
                  <a:pt x="10867" y="10219"/>
                </a:cubicBezTo>
                <a:cubicBezTo>
                  <a:pt x="10863" y="10219"/>
                  <a:pt x="10859" y="10220"/>
                  <a:pt x="10855" y="10221"/>
                </a:cubicBezTo>
                <a:lnTo>
                  <a:pt x="10879" y="10197"/>
                </a:lnTo>
                <a:cubicBezTo>
                  <a:pt x="10879" y="10209"/>
                  <a:pt x="10891" y="10209"/>
                  <a:pt x="10891" y="10209"/>
                </a:cubicBezTo>
                <a:cubicBezTo>
                  <a:pt x="10939" y="10197"/>
                  <a:pt x="10879" y="10197"/>
                  <a:pt x="10867" y="10186"/>
                </a:cubicBezTo>
                <a:cubicBezTo>
                  <a:pt x="10879" y="10186"/>
                  <a:pt x="10879" y="10162"/>
                  <a:pt x="10903" y="10162"/>
                </a:cubicBezTo>
                <a:cubicBezTo>
                  <a:pt x="10879" y="10150"/>
                  <a:pt x="10891" y="10138"/>
                  <a:pt x="10915" y="10138"/>
                </a:cubicBezTo>
                <a:cubicBezTo>
                  <a:pt x="10911" y="10134"/>
                  <a:pt x="10907" y="10133"/>
                  <a:pt x="10902" y="10133"/>
                </a:cubicBezTo>
                <a:cubicBezTo>
                  <a:pt x="10894" y="10133"/>
                  <a:pt x="10883" y="10138"/>
                  <a:pt x="10867" y="10138"/>
                </a:cubicBezTo>
                <a:lnTo>
                  <a:pt x="10867" y="10102"/>
                </a:lnTo>
                <a:cubicBezTo>
                  <a:pt x="10891" y="10102"/>
                  <a:pt x="10962" y="10090"/>
                  <a:pt x="10974" y="10090"/>
                </a:cubicBezTo>
                <a:cubicBezTo>
                  <a:pt x="10962" y="10084"/>
                  <a:pt x="10945" y="10084"/>
                  <a:pt x="10930" y="10084"/>
                </a:cubicBezTo>
                <a:cubicBezTo>
                  <a:pt x="10915" y="10084"/>
                  <a:pt x="10903" y="10084"/>
                  <a:pt x="10903" y="10078"/>
                </a:cubicBezTo>
                <a:cubicBezTo>
                  <a:pt x="10944" y="10078"/>
                  <a:pt x="10932" y="10052"/>
                  <a:pt x="10965" y="10052"/>
                </a:cubicBezTo>
                <a:cubicBezTo>
                  <a:pt x="10971" y="10052"/>
                  <a:pt x="10978" y="10053"/>
                  <a:pt x="10986" y="10055"/>
                </a:cubicBezTo>
                <a:cubicBezTo>
                  <a:pt x="11022" y="10043"/>
                  <a:pt x="11010" y="10007"/>
                  <a:pt x="10998" y="9995"/>
                </a:cubicBezTo>
                <a:cubicBezTo>
                  <a:pt x="10962" y="9995"/>
                  <a:pt x="10986" y="10019"/>
                  <a:pt x="10939" y="10019"/>
                </a:cubicBezTo>
                <a:cubicBezTo>
                  <a:pt x="10927" y="9971"/>
                  <a:pt x="10820" y="9983"/>
                  <a:pt x="10831" y="9947"/>
                </a:cubicBezTo>
                <a:lnTo>
                  <a:pt x="10831" y="9947"/>
                </a:lnTo>
                <a:lnTo>
                  <a:pt x="10820" y="9959"/>
                </a:lnTo>
                <a:cubicBezTo>
                  <a:pt x="10796" y="9935"/>
                  <a:pt x="10808" y="9947"/>
                  <a:pt x="10772" y="9935"/>
                </a:cubicBezTo>
                <a:cubicBezTo>
                  <a:pt x="10820" y="9935"/>
                  <a:pt x="10891" y="9888"/>
                  <a:pt x="10879" y="9864"/>
                </a:cubicBezTo>
                <a:cubicBezTo>
                  <a:pt x="10855" y="9864"/>
                  <a:pt x="10831" y="9888"/>
                  <a:pt x="10796" y="9888"/>
                </a:cubicBezTo>
                <a:lnTo>
                  <a:pt x="10784" y="9864"/>
                </a:lnTo>
                <a:lnTo>
                  <a:pt x="10808" y="9864"/>
                </a:lnTo>
                <a:cubicBezTo>
                  <a:pt x="10784" y="9840"/>
                  <a:pt x="10867" y="9816"/>
                  <a:pt x="10808" y="9816"/>
                </a:cubicBezTo>
                <a:lnTo>
                  <a:pt x="10838" y="9804"/>
                </a:lnTo>
                <a:lnTo>
                  <a:pt x="10838" y="9804"/>
                </a:lnTo>
                <a:cubicBezTo>
                  <a:pt x="10840" y="9804"/>
                  <a:pt x="10842" y="9805"/>
                  <a:pt x="10843" y="9805"/>
                </a:cubicBezTo>
                <a:lnTo>
                  <a:pt x="10867" y="9793"/>
                </a:lnTo>
                <a:lnTo>
                  <a:pt x="10867" y="9793"/>
                </a:lnTo>
                <a:lnTo>
                  <a:pt x="10838" y="9804"/>
                </a:lnTo>
                <a:lnTo>
                  <a:pt x="10838" y="9804"/>
                </a:lnTo>
                <a:cubicBezTo>
                  <a:pt x="10818" y="9801"/>
                  <a:pt x="10807" y="9781"/>
                  <a:pt x="10796" y="9781"/>
                </a:cubicBezTo>
                <a:cubicBezTo>
                  <a:pt x="10772" y="9757"/>
                  <a:pt x="10796" y="9745"/>
                  <a:pt x="10820" y="9721"/>
                </a:cubicBezTo>
                <a:lnTo>
                  <a:pt x="10820" y="9721"/>
                </a:lnTo>
                <a:cubicBezTo>
                  <a:pt x="10803" y="9730"/>
                  <a:pt x="10780" y="9738"/>
                  <a:pt x="10764" y="9738"/>
                </a:cubicBezTo>
                <a:cubicBezTo>
                  <a:pt x="10757" y="9738"/>
                  <a:pt x="10752" y="9737"/>
                  <a:pt x="10748" y="9733"/>
                </a:cubicBezTo>
                <a:cubicBezTo>
                  <a:pt x="10820" y="9721"/>
                  <a:pt x="10772" y="9685"/>
                  <a:pt x="10808" y="9685"/>
                </a:cubicBezTo>
                <a:cubicBezTo>
                  <a:pt x="10808" y="9674"/>
                  <a:pt x="10831" y="9662"/>
                  <a:pt x="10796" y="9662"/>
                </a:cubicBezTo>
                <a:lnTo>
                  <a:pt x="10843" y="9662"/>
                </a:lnTo>
                <a:cubicBezTo>
                  <a:pt x="10784" y="9662"/>
                  <a:pt x="10784" y="9638"/>
                  <a:pt x="10760" y="9614"/>
                </a:cubicBezTo>
                <a:cubicBezTo>
                  <a:pt x="10855" y="9602"/>
                  <a:pt x="10748" y="9602"/>
                  <a:pt x="10831" y="9578"/>
                </a:cubicBezTo>
                <a:cubicBezTo>
                  <a:pt x="10772" y="9578"/>
                  <a:pt x="10808" y="9543"/>
                  <a:pt x="10748" y="9543"/>
                </a:cubicBezTo>
                <a:cubicBezTo>
                  <a:pt x="10748" y="9531"/>
                  <a:pt x="10808" y="9519"/>
                  <a:pt x="10820" y="9519"/>
                </a:cubicBezTo>
                <a:lnTo>
                  <a:pt x="10796" y="9507"/>
                </a:lnTo>
                <a:cubicBezTo>
                  <a:pt x="10820" y="9495"/>
                  <a:pt x="10820" y="9459"/>
                  <a:pt x="10831" y="9447"/>
                </a:cubicBezTo>
                <a:lnTo>
                  <a:pt x="10784" y="9435"/>
                </a:lnTo>
                <a:lnTo>
                  <a:pt x="10808" y="9424"/>
                </a:lnTo>
                <a:cubicBezTo>
                  <a:pt x="10792" y="9424"/>
                  <a:pt x="10781" y="9418"/>
                  <a:pt x="10772" y="9418"/>
                </a:cubicBezTo>
                <a:cubicBezTo>
                  <a:pt x="10768" y="9418"/>
                  <a:pt x="10764" y="9420"/>
                  <a:pt x="10760" y="9424"/>
                </a:cubicBezTo>
                <a:cubicBezTo>
                  <a:pt x="10701" y="9424"/>
                  <a:pt x="10736" y="9412"/>
                  <a:pt x="10712" y="9400"/>
                </a:cubicBezTo>
                <a:cubicBezTo>
                  <a:pt x="10724" y="9388"/>
                  <a:pt x="10736" y="9388"/>
                  <a:pt x="10748" y="9388"/>
                </a:cubicBezTo>
                <a:cubicBezTo>
                  <a:pt x="10736" y="9376"/>
                  <a:pt x="10772" y="9376"/>
                  <a:pt x="10796" y="9364"/>
                </a:cubicBezTo>
                <a:lnTo>
                  <a:pt x="10796" y="9364"/>
                </a:lnTo>
                <a:cubicBezTo>
                  <a:pt x="10772" y="9376"/>
                  <a:pt x="10677" y="9364"/>
                  <a:pt x="10653" y="9388"/>
                </a:cubicBezTo>
                <a:cubicBezTo>
                  <a:pt x="10649" y="9391"/>
                  <a:pt x="10645" y="9393"/>
                  <a:pt x="10641" y="9393"/>
                </a:cubicBezTo>
                <a:cubicBezTo>
                  <a:pt x="10630" y="9393"/>
                  <a:pt x="10621" y="9384"/>
                  <a:pt x="10629" y="9376"/>
                </a:cubicBezTo>
                <a:lnTo>
                  <a:pt x="10677" y="9364"/>
                </a:lnTo>
                <a:lnTo>
                  <a:pt x="10617" y="9364"/>
                </a:lnTo>
                <a:cubicBezTo>
                  <a:pt x="10605" y="9352"/>
                  <a:pt x="10641" y="9340"/>
                  <a:pt x="10641" y="9328"/>
                </a:cubicBezTo>
                <a:cubicBezTo>
                  <a:pt x="10641" y="9328"/>
                  <a:pt x="10748" y="9328"/>
                  <a:pt x="10736" y="9293"/>
                </a:cubicBezTo>
                <a:lnTo>
                  <a:pt x="10736" y="9293"/>
                </a:lnTo>
                <a:cubicBezTo>
                  <a:pt x="10748" y="9316"/>
                  <a:pt x="10772" y="9316"/>
                  <a:pt x="10796" y="9316"/>
                </a:cubicBezTo>
                <a:cubicBezTo>
                  <a:pt x="10796" y="9316"/>
                  <a:pt x="10796" y="9311"/>
                  <a:pt x="10803" y="9311"/>
                </a:cubicBezTo>
                <a:cubicBezTo>
                  <a:pt x="10806" y="9311"/>
                  <a:pt x="10812" y="9312"/>
                  <a:pt x="10820" y="9316"/>
                </a:cubicBezTo>
                <a:cubicBezTo>
                  <a:pt x="10808" y="9304"/>
                  <a:pt x="10799" y="9304"/>
                  <a:pt x="10791" y="9304"/>
                </a:cubicBezTo>
                <a:cubicBezTo>
                  <a:pt x="10784" y="9304"/>
                  <a:pt x="10778" y="9304"/>
                  <a:pt x="10772" y="9293"/>
                </a:cubicBezTo>
                <a:cubicBezTo>
                  <a:pt x="10820" y="9281"/>
                  <a:pt x="10831" y="9269"/>
                  <a:pt x="10843" y="9245"/>
                </a:cubicBezTo>
                <a:lnTo>
                  <a:pt x="10843" y="9245"/>
                </a:lnTo>
                <a:lnTo>
                  <a:pt x="10808" y="9269"/>
                </a:lnTo>
                <a:lnTo>
                  <a:pt x="10796" y="9269"/>
                </a:lnTo>
                <a:cubicBezTo>
                  <a:pt x="10796" y="9281"/>
                  <a:pt x="10784" y="9281"/>
                  <a:pt x="10772" y="9281"/>
                </a:cubicBezTo>
                <a:cubicBezTo>
                  <a:pt x="10772" y="9281"/>
                  <a:pt x="10720" y="9270"/>
                  <a:pt x="10732" y="9259"/>
                </a:cubicBezTo>
                <a:lnTo>
                  <a:pt x="10732" y="9259"/>
                </a:lnTo>
                <a:cubicBezTo>
                  <a:pt x="10716" y="9270"/>
                  <a:pt x="10703" y="9274"/>
                  <a:pt x="10693" y="9274"/>
                </a:cubicBezTo>
                <a:cubicBezTo>
                  <a:pt x="10669" y="9274"/>
                  <a:pt x="10659" y="9252"/>
                  <a:pt x="10643" y="9252"/>
                </a:cubicBezTo>
                <a:cubicBezTo>
                  <a:pt x="10639" y="9252"/>
                  <a:pt x="10634" y="9253"/>
                  <a:pt x="10629" y="9257"/>
                </a:cubicBezTo>
                <a:cubicBezTo>
                  <a:pt x="10617" y="9257"/>
                  <a:pt x="10605" y="9245"/>
                  <a:pt x="10629" y="9233"/>
                </a:cubicBezTo>
                <a:cubicBezTo>
                  <a:pt x="10639" y="9236"/>
                  <a:pt x="10646" y="9238"/>
                  <a:pt x="10653" y="9238"/>
                </a:cubicBezTo>
                <a:cubicBezTo>
                  <a:pt x="10665" y="9238"/>
                  <a:pt x="10672" y="9233"/>
                  <a:pt x="10679" y="9225"/>
                </a:cubicBezTo>
                <a:lnTo>
                  <a:pt x="10679" y="9225"/>
                </a:lnTo>
                <a:cubicBezTo>
                  <a:pt x="10678" y="9226"/>
                  <a:pt x="10676" y="9226"/>
                  <a:pt x="10675" y="9226"/>
                </a:cubicBezTo>
                <a:cubicBezTo>
                  <a:pt x="10672" y="9226"/>
                  <a:pt x="10668" y="9225"/>
                  <a:pt x="10665" y="9221"/>
                </a:cubicBezTo>
                <a:cubicBezTo>
                  <a:pt x="10653" y="9209"/>
                  <a:pt x="10689" y="9197"/>
                  <a:pt x="10701" y="9185"/>
                </a:cubicBezTo>
                <a:lnTo>
                  <a:pt x="10724" y="9173"/>
                </a:lnTo>
                <a:cubicBezTo>
                  <a:pt x="10705" y="9173"/>
                  <a:pt x="10694" y="9189"/>
                  <a:pt x="10684" y="9189"/>
                </a:cubicBezTo>
                <a:cubicBezTo>
                  <a:pt x="10681" y="9189"/>
                  <a:pt x="10679" y="9188"/>
                  <a:pt x="10677" y="9185"/>
                </a:cubicBezTo>
                <a:cubicBezTo>
                  <a:pt x="10677" y="9173"/>
                  <a:pt x="10665" y="9162"/>
                  <a:pt x="10677" y="9162"/>
                </a:cubicBezTo>
                <a:cubicBezTo>
                  <a:pt x="10705" y="9162"/>
                  <a:pt x="10741" y="9146"/>
                  <a:pt x="10761" y="9146"/>
                </a:cubicBezTo>
                <a:cubicBezTo>
                  <a:pt x="10766" y="9146"/>
                  <a:pt x="10770" y="9147"/>
                  <a:pt x="10772" y="9150"/>
                </a:cubicBezTo>
                <a:cubicBezTo>
                  <a:pt x="10764" y="9142"/>
                  <a:pt x="10756" y="9122"/>
                  <a:pt x="10740" y="9122"/>
                </a:cubicBezTo>
                <a:cubicBezTo>
                  <a:pt x="10733" y="9122"/>
                  <a:pt x="10724" y="9126"/>
                  <a:pt x="10712" y="9138"/>
                </a:cubicBezTo>
                <a:lnTo>
                  <a:pt x="10701" y="9114"/>
                </a:lnTo>
                <a:cubicBezTo>
                  <a:pt x="10692" y="9131"/>
                  <a:pt x="10678" y="9148"/>
                  <a:pt x="10662" y="9148"/>
                </a:cubicBezTo>
                <a:cubicBezTo>
                  <a:pt x="10655" y="9148"/>
                  <a:pt x="10648" y="9145"/>
                  <a:pt x="10641" y="9138"/>
                </a:cubicBezTo>
                <a:lnTo>
                  <a:pt x="10653" y="9138"/>
                </a:lnTo>
                <a:lnTo>
                  <a:pt x="10617" y="9126"/>
                </a:lnTo>
                <a:lnTo>
                  <a:pt x="10641" y="9114"/>
                </a:lnTo>
                <a:lnTo>
                  <a:pt x="10617" y="9114"/>
                </a:lnTo>
                <a:cubicBezTo>
                  <a:pt x="10629" y="9102"/>
                  <a:pt x="10629" y="9102"/>
                  <a:pt x="10653" y="9090"/>
                </a:cubicBezTo>
                <a:cubicBezTo>
                  <a:pt x="10647" y="9078"/>
                  <a:pt x="10638" y="9075"/>
                  <a:pt x="10629" y="9075"/>
                </a:cubicBezTo>
                <a:cubicBezTo>
                  <a:pt x="10620" y="9075"/>
                  <a:pt x="10611" y="9078"/>
                  <a:pt x="10605" y="9078"/>
                </a:cubicBezTo>
                <a:cubicBezTo>
                  <a:pt x="10593" y="9066"/>
                  <a:pt x="10605" y="9066"/>
                  <a:pt x="10629" y="9066"/>
                </a:cubicBezTo>
                <a:cubicBezTo>
                  <a:pt x="10641" y="9043"/>
                  <a:pt x="10629" y="9019"/>
                  <a:pt x="10641" y="9007"/>
                </a:cubicBezTo>
                <a:cubicBezTo>
                  <a:pt x="10633" y="8999"/>
                  <a:pt x="10630" y="8996"/>
                  <a:pt x="10629" y="8996"/>
                </a:cubicBezTo>
                <a:cubicBezTo>
                  <a:pt x="10626" y="8996"/>
                  <a:pt x="10629" y="9007"/>
                  <a:pt x="10605" y="9007"/>
                </a:cubicBezTo>
                <a:cubicBezTo>
                  <a:pt x="10677" y="8959"/>
                  <a:pt x="10617" y="8923"/>
                  <a:pt x="10593" y="8900"/>
                </a:cubicBezTo>
                <a:cubicBezTo>
                  <a:pt x="10578" y="8906"/>
                  <a:pt x="10570" y="8908"/>
                  <a:pt x="10565" y="8908"/>
                </a:cubicBezTo>
                <a:cubicBezTo>
                  <a:pt x="10554" y="8908"/>
                  <a:pt x="10561" y="8897"/>
                  <a:pt x="10542" y="8897"/>
                </a:cubicBezTo>
                <a:cubicBezTo>
                  <a:pt x="10539" y="8897"/>
                  <a:pt x="10534" y="8897"/>
                  <a:pt x="10529" y="8898"/>
                </a:cubicBezTo>
                <a:lnTo>
                  <a:pt x="10529" y="8898"/>
                </a:lnTo>
                <a:cubicBezTo>
                  <a:pt x="10546" y="8893"/>
                  <a:pt x="10562" y="8869"/>
                  <a:pt x="10579" y="8869"/>
                </a:cubicBezTo>
                <a:cubicBezTo>
                  <a:pt x="10584" y="8869"/>
                  <a:pt x="10589" y="8871"/>
                  <a:pt x="10593" y="8876"/>
                </a:cubicBezTo>
                <a:lnTo>
                  <a:pt x="10581" y="8864"/>
                </a:lnTo>
                <a:cubicBezTo>
                  <a:pt x="10589" y="8859"/>
                  <a:pt x="10595" y="8857"/>
                  <a:pt x="10601" y="8857"/>
                </a:cubicBezTo>
                <a:cubicBezTo>
                  <a:pt x="10612" y="8857"/>
                  <a:pt x="10620" y="8866"/>
                  <a:pt x="10633" y="8866"/>
                </a:cubicBezTo>
                <a:cubicBezTo>
                  <a:pt x="10641" y="8866"/>
                  <a:pt x="10651" y="8863"/>
                  <a:pt x="10665" y="8852"/>
                </a:cubicBezTo>
                <a:cubicBezTo>
                  <a:pt x="10653" y="8828"/>
                  <a:pt x="10581" y="8840"/>
                  <a:pt x="10593" y="8804"/>
                </a:cubicBezTo>
                <a:cubicBezTo>
                  <a:pt x="10653" y="8804"/>
                  <a:pt x="10570" y="8792"/>
                  <a:pt x="10629" y="8781"/>
                </a:cubicBezTo>
                <a:cubicBezTo>
                  <a:pt x="10653" y="8781"/>
                  <a:pt x="10641" y="8792"/>
                  <a:pt x="10653" y="8792"/>
                </a:cubicBezTo>
                <a:lnTo>
                  <a:pt x="10665" y="8792"/>
                </a:lnTo>
                <a:cubicBezTo>
                  <a:pt x="10665" y="8776"/>
                  <a:pt x="10656" y="8771"/>
                  <a:pt x="10643" y="8771"/>
                </a:cubicBezTo>
                <a:cubicBezTo>
                  <a:pt x="10624" y="8771"/>
                  <a:pt x="10594" y="8783"/>
                  <a:pt x="10572" y="8783"/>
                </a:cubicBezTo>
                <a:cubicBezTo>
                  <a:pt x="10567" y="8783"/>
                  <a:pt x="10562" y="8782"/>
                  <a:pt x="10558" y="8781"/>
                </a:cubicBezTo>
                <a:cubicBezTo>
                  <a:pt x="10546" y="8757"/>
                  <a:pt x="10593" y="8745"/>
                  <a:pt x="10617" y="8733"/>
                </a:cubicBezTo>
                <a:cubicBezTo>
                  <a:pt x="10617" y="8733"/>
                  <a:pt x="10617" y="8721"/>
                  <a:pt x="10593" y="8721"/>
                </a:cubicBezTo>
                <a:lnTo>
                  <a:pt x="10593" y="8721"/>
                </a:lnTo>
                <a:cubicBezTo>
                  <a:pt x="10629" y="8721"/>
                  <a:pt x="10570" y="8757"/>
                  <a:pt x="10546" y="8757"/>
                </a:cubicBezTo>
                <a:cubicBezTo>
                  <a:pt x="10593" y="8733"/>
                  <a:pt x="10534" y="8721"/>
                  <a:pt x="10510" y="8721"/>
                </a:cubicBezTo>
                <a:cubicBezTo>
                  <a:pt x="10462" y="8781"/>
                  <a:pt x="10522" y="8745"/>
                  <a:pt x="10462" y="8804"/>
                </a:cubicBezTo>
                <a:cubicBezTo>
                  <a:pt x="10476" y="8804"/>
                  <a:pt x="10497" y="8797"/>
                  <a:pt x="10511" y="8797"/>
                </a:cubicBezTo>
                <a:cubicBezTo>
                  <a:pt x="10521" y="8797"/>
                  <a:pt x="10527" y="8801"/>
                  <a:pt x="10522" y="8816"/>
                </a:cubicBezTo>
                <a:cubicBezTo>
                  <a:pt x="10515" y="8814"/>
                  <a:pt x="10509" y="8813"/>
                  <a:pt x="10504" y="8813"/>
                </a:cubicBezTo>
                <a:cubicBezTo>
                  <a:pt x="10486" y="8813"/>
                  <a:pt x="10486" y="8828"/>
                  <a:pt x="10486" y="8828"/>
                </a:cubicBezTo>
                <a:cubicBezTo>
                  <a:pt x="10491" y="8826"/>
                  <a:pt x="10494" y="8825"/>
                  <a:pt x="10497" y="8825"/>
                </a:cubicBezTo>
                <a:cubicBezTo>
                  <a:pt x="10506" y="8825"/>
                  <a:pt x="10500" y="8840"/>
                  <a:pt x="10510" y="8840"/>
                </a:cubicBezTo>
                <a:cubicBezTo>
                  <a:pt x="10486" y="8852"/>
                  <a:pt x="10439" y="8852"/>
                  <a:pt x="10439" y="8876"/>
                </a:cubicBezTo>
                <a:lnTo>
                  <a:pt x="10510" y="8864"/>
                </a:lnTo>
                <a:lnTo>
                  <a:pt x="10510" y="8864"/>
                </a:lnTo>
                <a:cubicBezTo>
                  <a:pt x="10498" y="8876"/>
                  <a:pt x="10450" y="8876"/>
                  <a:pt x="10474" y="8888"/>
                </a:cubicBezTo>
                <a:cubicBezTo>
                  <a:pt x="10450" y="8888"/>
                  <a:pt x="10437" y="8893"/>
                  <a:pt x="10424" y="8893"/>
                </a:cubicBezTo>
                <a:cubicBezTo>
                  <a:pt x="10417" y="8893"/>
                  <a:pt x="10411" y="8892"/>
                  <a:pt x="10403" y="8888"/>
                </a:cubicBezTo>
                <a:lnTo>
                  <a:pt x="10403" y="8888"/>
                </a:lnTo>
                <a:cubicBezTo>
                  <a:pt x="10355" y="8935"/>
                  <a:pt x="10450" y="8923"/>
                  <a:pt x="10474" y="8935"/>
                </a:cubicBezTo>
                <a:lnTo>
                  <a:pt x="10462" y="8935"/>
                </a:lnTo>
                <a:cubicBezTo>
                  <a:pt x="10474" y="8935"/>
                  <a:pt x="10474" y="8947"/>
                  <a:pt x="10486" y="8947"/>
                </a:cubicBezTo>
                <a:cubicBezTo>
                  <a:pt x="10482" y="8956"/>
                  <a:pt x="10476" y="8958"/>
                  <a:pt x="10469" y="8958"/>
                </a:cubicBezTo>
                <a:cubicBezTo>
                  <a:pt x="10462" y="8958"/>
                  <a:pt x="10455" y="8956"/>
                  <a:pt x="10448" y="8956"/>
                </a:cubicBezTo>
                <a:cubicBezTo>
                  <a:pt x="10445" y="8956"/>
                  <a:pt x="10441" y="8956"/>
                  <a:pt x="10439" y="8959"/>
                </a:cubicBezTo>
                <a:lnTo>
                  <a:pt x="10439" y="8983"/>
                </a:lnTo>
                <a:cubicBezTo>
                  <a:pt x="10450" y="8983"/>
                  <a:pt x="10450" y="8995"/>
                  <a:pt x="10439" y="8995"/>
                </a:cubicBezTo>
                <a:lnTo>
                  <a:pt x="10379" y="8995"/>
                </a:lnTo>
                <a:lnTo>
                  <a:pt x="10427" y="9007"/>
                </a:lnTo>
                <a:cubicBezTo>
                  <a:pt x="10407" y="9016"/>
                  <a:pt x="10396" y="9034"/>
                  <a:pt x="10386" y="9034"/>
                </a:cubicBezTo>
                <a:cubicBezTo>
                  <a:pt x="10384" y="9034"/>
                  <a:pt x="10381" y="9033"/>
                  <a:pt x="10379" y="9031"/>
                </a:cubicBezTo>
                <a:lnTo>
                  <a:pt x="10379" y="9031"/>
                </a:lnTo>
                <a:lnTo>
                  <a:pt x="10391" y="9066"/>
                </a:lnTo>
                <a:lnTo>
                  <a:pt x="10343" y="9078"/>
                </a:lnTo>
                <a:cubicBezTo>
                  <a:pt x="10349" y="9084"/>
                  <a:pt x="10355" y="9087"/>
                  <a:pt x="10360" y="9087"/>
                </a:cubicBezTo>
                <a:cubicBezTo>
                  <a:pt x="10364" y="9087"/>
                  <a:pt x="10367" y="9084"/>
                  <a:pt x="10367" y="9078"/>
                </a:cubicBezTo>
                <a:cubicBezTo>
                  <a:pt x="10367" y="9090"/>
                  <a:pt x="10462" y="9102"/>
                  <a:pt x="10367" y="9126"/>
                </a:cubicBezTo>
                <a:cubicBezTo>
                  <a:pt x="10415" y="9150"/>
                  <a:pt x="10403" y="9162"/>
                  <a:pt x="10439" y="9185"/>
                </a:cubicBezTo>
                <a:cubicBezTo>
                  <a:pt x="10434" y="9184"/>
                  <a:pt x="10430" y="9184"/>
                  <a:pt x="10427" y="9184"/>
                </a:cubicBezTo>
                <a:cubicBezTo>
                  <a:pt x="10397" y="9184"/>
                  <a:pt x="10391" y="9215"/>
                  <a:pt x="10378" y="9215"/>
                </a:cubicBezTo>
                <a:cubicBezTo>
                  <a:pt x="10375" y="9215"/>
                  <a:pt x="10371" y="9213"/>
                  <a:pt x="10367" y="9209"/>
                </a:cubicBezTo>
                <a:lnTo>
                  <a:pt x="10367" y="9209"/>
                </a:lnTo>
                <a:cubicBezTo>
                  <a:pt x="10355" y="9233"/>
                  <a:pt x="10403" y="9221"/>
                  <a:pt x="10415" y="9233"/>
                </a:cubicBezTo>
                <a:cubicBezTo>
                  <a:pt x="10398" y="9241"/>
                  <a:pt x="10369" y="9250"/>
                  <a:pt x="10350" y="9250"/>
                </a:cubicBezTo>
                <a:cubicBezTo>
                  <a:pt x="10346" y="9250"/>
                  <a:pt x="10342" y="9250"/>
                  <a:pt x="10339" y="9249"/>
                </a:cubicBezTo>
                <a:lnTo>
                  <a:pt x="10339" y="9249"/>
                </a:lnTo>
                <a:lnTo>
                  <a:pt x="10355" y="9257"/>
                </a:lnTo>
                <a:lnTo>
                  <a:pt x="10343" y="9257"/>
                </a:lnTo>
                <a:lnTo>
                  <a:pt x="10379" y="9269"/>
                </a:lnTo>
                <a:cubicBezTo>
                  <a:pt x="10355" y="9293"/>
                  <a:pt x="10331" y="9281"/>
                  <a:pt x="10320" y="9293"/>
                </a:cubicBezTo>
                <a:lnTo>
                  <a:pt x="10367" y="9293"/>
                </a:lnTo>
                <a:lnTo>
                  <a:pt x="10343" y="9304"/>
                </a:lnTo>
                <a:cubicBezTo>
                  <a:pt x="10350" y="9301"/>
                  <a:pt x="10356" y="9300"/>
                  <a:pt x="10361" y="9300"/>
                </a:cubicBezTo>
                <a:cubicBezTo>
                  <a:pt x="10373" y="9300"/>
                  <a:pt x="10379" y="9308"/>
                  <a:pt x="10379" y="9316"/>
                </a:cubicBezTo>
                <a:lnTo>
                  <a:pt x="10367" y="9316"/>
                </a:lnTo>
                <a:lnTo>
                  <a:pt x="10379" y="9328"/>
                </a:lnTo>
                <a:cubicBezTo>
                  <a:pt x="10374" y="9326"/>
                  <a:pt x="10371" y="9325"/>
                  <a:pt x="10370" y="9325"/>
                </a:cubicBezTo>
                <a:cubicBezTo>
                  <a:pt x="10362" y="9325"/>
                  <a:pt x="10372" y="9340"/>
                  <a:pt x="10343" y="9340"/>
                </a:cubicBezTo>
                <a:cubicBezTo>
                  <a:pt x="10343" y="9352"/>
                  <a:pt x="10343" y="9352"/>
                  <a:pt x="10355" y="9376"/>
                </a:cubicBezTo>
                <a:lnTo>
                  <a:pt x="10391" y="9364"/>
                </a:lnTo>
                <a:lnTo>
                  <a:pt x="10391" y="9364"/>
                </a:lnTo>
                <a:cubicBezTo>
                  <a:pt x="10415" y="9388"/>
                  <a:pt x="10343" y="9376"/>
                  <a:pt x="10355" y="9400"/>
                </a:cubicBezTo>
                <a:lnTo>
                  <a:pt x="10379" y="9388"/>
                </a:lnTo>
                <a:lnTo>
                  <a:pt x="10379" y="9388"/>
                </a:lnTo>
                <a:cubicBezTo>
                  <a:pt x="10331" y="9424"/>
                  <a:pt x="10427" y="9435"/>
                  <a:pt x="10391" y="9459"/>
                </a:cubicBezTo>
                <a:cubicBezTo>
                  <a:pt x="10391" y="9455"/>
                  <a:pt x="10386" y="9454"/>
                  <a:pt x="10379" y="9454"/>
                </a:cubicBezTo>
                <a:cubicBezTo>
                  <a:pt x="10366" y="9454"/>
                  <a:pt x="10347" y="9459"/>
                  <a:pt x="10355" y="9459"/>
                </a:cubicBezTo>
                <a:cubicBezTo>
                  <a:pt x="10379" y="9471"/>
                  <a:pt x="10379" y="9507"/>
                  <a:pt x="10415" y="9519"/>
                </a:cubicBezTo>
                <a:cubicBezTo>
                  <a:pt x="10379" y="9543"/>
                  <a:pt x="10355" y="9543"/>
                  <a:pt x="10343" y="9566"/>
                </a:cubicBezTo>
                <a:cubicBezTo>
                  <a:pt x="10352" y="9575"/>
                  <a:pt x="10354" y="9583"/>
                  <a:pt x="10363" y="9583"/>
                </a:cubicBezTo>
                <a:cubicBezTo>
                  <a:pt x="10367" y="9583"/>
                  <a:pt x="10372" y="9582"/>
                  <a:pt x="10379" y="9578"/>
                </a:cubicBezTo>
                <a:lnTo>
                  <a:pt x="10379" y="9578"/>
                </a:lnTo>
                <a:cubicBezTo>
                  <a:pt x="10368" y="9600"/>
                  <a:pt x="10397" y="9622"/>
                  <a:pt x="10375" y="9635"/>
                </a:cubicBezTo>
                <a:lnTo>
                  <a:pt x="10375" y="9635"/>
                </a:lnTo>
                <a:cubicBezTo>
                  <a:pt x="10375" y="9635"/>
                  <a:pt x="10375" y="9634"/>
                  <a:pt x="10375" y="9634"/>
                </a:cubicBezTo>
                <a:lnTo>
                  <a:pt x="10375" y="9634"/>
                </a:lnTo>
                <a:cubicBezTo>
                  <a:pt x="10379" y="9634"/>
                  <a:pt x="10360" y="9650"/>
                  <a:pt x="10379" y="9650"/>
                </a:cubicBezTo>
                <a:lnTo>
                  <a:pt x="10403" y="9650"/>
                </a:lnTo>
                <a:cubicBezTo>
                  <a:pt x="10331" y="9685"/>
                  <a:pt x="10450" y="9685"/>
                  <a:pt x="10391" y="9721"/>
                </a:cubicBezTo>
                <a:lnTo>
                  <a:pt x="10379" y="9721"/>
                </a:lnTo>
                <a:lnTo>
                  <a:pt x="10391" y="9733"/>
                </a:lnTo>
                <a:lnTo>
                  <a:pt x="10355" y="9733"/>
                </a:lnTo>
                <a:lnTo>
                  <a:pt x="10355" y="9781"/>
                </a:lnTo>
                <a:lnTo>
                  <a:pt x="10379" y="9769"/>
                </a:lnTo>
                <a:cubicBezTo>
                  <a:pt x="10379" y="9781"/>
                  <a:pt x="10415" y="9781"/>
                  <a:pt x="10391" y="9805"/>
                </a:cubicBezTo>
                <a:cubicBezTo>
                  <a:pt x="10382" y="9802"/>
                  <a:pt x="10377" y="9801"/>
                  <a:pt x="10374" y="9801"/>
                </a:cubicBezTo>
                <a:cubicBezTo>
                  <a:pt x="10363" y="9801"/>
                  <a:pt x="10392" y="9818"/>
                  <a:pt x="10359" y="9827"/>
                </a:cubicBezTo>
                <a:lnTo>
                  <a:pt x="10359" y="9827"/>
                </a:lnTo>
                <a:cubicBezTo>
                  <a:pt x="10353" y="9826"/>
                  <a:pt x="10350" y="9823"/>
                  <a:pt x="10344" y="9817"/>
                </a:cubicBezTo>
                <a:lnTo>
                  <a:pt x="10344" y="9817"/>
                </a:lnTo>
                <a:lnTo>
                  <a:pt x="10355" y="9828"/>
                </a:lnTo>
                <a:cubicBezTo>
                  <a:pt x="10356" y="9828"/>
                  <a:pt x="10358" y="9828"/>
                  <a:pt x="10359" y="9827"/>
                </a:cubicBezTo>
                <a:lnTo>
                  <a:pt x="10359" y="9827"/>
                </a:lnTo>
                <a:cubicBezTo>
                  <a:pt x="10363" y="9828"/>
                  <a:pt x="10369" y="9828"/>
                  <a:pt x="10379" y="9828"/>
                </a:cubicBezTo>
                <a:cubicBezTo>
                  <a:pt x="10403" y="9840"/>
                  <a:pt x="10320" y="9852"/>
                  <a:pt x="10355" y="9864"/>
                </a:cubicBezTo>
                <a:lnTo>
                  <a:pt x="10355" y="9852"/>
                </a:lnTo>
                <a:cubicBezTo>
                  <a:pt x="10363" y="9848"/>
                  <a:pt x="10371" y="9847"/>
                  <a:pt x="10378" y="9847"/>
                </a:cubicBezTo>
                <a:cubicBezTo>
                  <a:pt x="10392" y="9847"/>
                  <a:pt x="10403" y="9852"/>
                  <a:pt x="10403" y="9852"/>
                </a:cubicBezTo>
                <a:cubicBezTo>
                  <a:pt x="10403" y="9852"/>
                  <a:pt x="10391" y="9864"/>
                  <a:pt x="10379" y="9864"/>
                </a:cubicBezTo>
                <a:cubicBezTo>
                  <a:pt x="10403" y="9876"/>
                  <a:pt x="10379" y="9900"/>
                  <a:pt x="10403" y="9900"/>
                </a:cubicBezTo>
                <a:cubicBezTo>
                  <a:pt x="10391" y="9912"/>
                  <a:pt x="10367" y="9912"/>
                  <a:pt x="10355" y="9912"/>
                </a:cubicBezTo>
                <a:cubicBezTo>
                  <a:pt x="10391" y="9935"/>
                  <a:pt x="10355" y="9924"/>
                  <a:pt x="10391" y="9959"/>
                </a:cubicBezTo>
                <a:lnTo>
                  <a:pt x="10367" y="9959"/>
                </a:lnTo>
                <a:lnTo>
                  <a:pt x="10391" y="9971"/>
                </a:lnTo>
                <a:lnTo>
                  <a:pt x="10355" y="9995"/>
                </a:lnTo>
                <a:lnTo>
                  <a:pt x="10379" y="9983"/>
                </a:lnTo>
                <a:cubicBezTo>
                  <a:pt x="10379" y="9995"/>
                  <a:pt x="10391" y="9995"/>
                  <a:pt x="10391" y="10007"/>
                </a:cubicBezTo>
                <a:lnTo>
                  <a:pt x="10355" y="10007"/>
                </a:lnTo>
                <a:cubicBezTo>
                  <a:pt x="10375" y="10027"/>
                  <a:pt x="10336" y="10047"/>
                  <a:pt x="10345" y="10067"/>
                </a:cubicBezTo>
                <a:lnTo>
                  <a:pt x="10345" y="10067"/>
                </a:lnTo>
                <a:cubicBezTo>
                  <a:pt x="10389" y="10091"/>
                  <a:pt x="10296" y="10102"/>
                  <a:pt x="10355" y="10114"/>
                </a:cubicBezTo>
                <a:cubicBezTo>
                  <a:pt x="10343" y="10114"/>
                  <a:pt x="10331" y="10126"/>
                  <a:pt x="10320" y="10126"/>
                </a:cubicBezTo>
                <a:lnTo>
                  <a:pt x="10343" y="10126"/>
                </a:lnTo>
                <a:lnTo>
                  <a:pt x="10308" y="10138"/>
                </a:lnTo>
                <a:lnTo>
                  <a:pt x="10355" y="10138"/>
                </a:lnTo>
                <a:lnTo>
                  <a:pt x="10320" y="10150"/>
                </a:lnTo>
                <a:lnTo>
                  <a:pt x="10343" y="10150"/>
                </a:lnTo>
                <a:cubicBezTo>
                  <a:pt x="10272" y="10174"/>
                  <a:pt x="10331" y="10186"/>
                  <a:pt x="10272" y="10209"/>
                </a:cubicBezTo>
                <a:lnTo>
                  <a:pt x="10320" y="10197"/>
                </a:lnTo>
                <a:lnTo>
                  <a:pt x="10320" y="10197"/>
                </a:lnTo>
                <a:cubicBezTo>
                  <a:pt x="10427" y="10233"/>
                  <a:pt x="10284" y="10305"/>
                  <a:pt x="10331" y="10364"/>
                </a:cubicBezTo>
                <a:lnTo>
                  <a:pt x="10296" y="10364"/>
                </a:lnTo>
                <a:lnTo>
                  <a:pt x="10343" y="10376"/>
                </a:lnTo>
                <a:cubicBezTo>
                  <a:pt x="10331" y="10384"/>
                  <a:pt x="10323" y="10387"/>
                  <a:pt x="10318" y="10387"/>
                </a:cubicBezTo>
                <a:cubicBezTo>
                  <a:pt x="10306" y="10387"/>
                  <a:pt x="10304" y="10376"/>
                  <a:pt x="10296" y="10376"/>
                </a:cubicBezTo>
                <a:cubicBezTo>
                  <a:pt x="10308" y="10400"/>
                  <a:pt x="10343" y="10388"/>
                  <a:pt x="10355" y="10412"/>
                </a:cubicBezTo>
                <a:cubicBezTo>
                  <a:pt x="10347" y="10420"/>
                  <a:pt x="10342" y="10422"/>
                  <a:pt x="10338" y="10422"/>
                </a:cubicBezTo>
                <a:cubicBezTo>
                  <a:pt x="10330" y="10422"/>
                  <a:pt x="10327" y="10412"/>
                  <a:pt x="10320" y="10412"/>
                </a:cubicBezTo>
                <a:cubicBezTo>
                  <a:pt x="10331" y="10436"/>
                  <a:pt x="10355" y="10471"/>
                  <a:pt x="10331" y="10483"/>
                </a:cubicBezTo>
                <a:cubicBezTo>
                  <a:pt x="10339" y="10483"/>
                  <a:pt x="10342" y="10488"/>
                  <a:pt x="10346" y="10488"/>
                </a:cubicBezTo>
                <a:cubicBezTo>
                  <a:pt x="10349" y="10488"/>
                  <a:pt x="10351" y="10487"/>
                  <a:pt x="10355" y="10483"/>
                </a:cubicBezTo>
                <a:cubicBezTo>
                  <a:pt x="10367" y="10507"/>
                  <a:pt x="10355" y="10531"/>
                  <a:pt x="10355" y="10555"/>
                </a:cubicBezTo>
                <a:cubicBezTo>
                  <a:pt x="10331" y="10555"/>
                  <a:pt x="10331" y="10543"/>
                  <a:pt x="10331" y="10543"/>
                </a:cubicBezTo>
                <a:cubicBezTo>
                  <a:pt x="10331" y="10543"/>
                  <a:pt x="10320" y="10555"/>
                  <a:pt x="10331" y="10567"/>
                </a:cubicBezTo>
                <a:lnTo>
                  <a:pt x="10296" y="10555"/>
                </a:lnTo>
                <a:lnTo>
                  <a:pt x="10296" y="10555"/>
                </a:lnTo>
                <a:cubicBezTo>
                  <a:pt x="10296" y="10567"/>
                  <a:pt x="10331" y="10602"/>
                  <a:pt x="10284" y="10602"/>
                </a:cubicBezTo>
                <a:cubicBezTo>
                  <a:pt x="10308" y="10602"/>
                  <a:pt x="10331" y="10602"/>
                  <a:pt x="10331" y="10614"/>
                </a:cubicBezTo>
                <a:cubicBezTo>
                  <a:pt x="10272" y="10626"/>
                  <a:pt x="10355" y="10650"/>
                  <a:pt x="10320" y="10674"/>
                </a:cubicBezTo>
                <a:cubicBezTo>
                  <a:pt x="10310" y="10674"/>
                  <a:pt x="10308" y="10658"/>
                  <a:pt x="10308" y="10658"/>
                </a:cubicBezTo>
                <a:cubicBezTo>
                  <a:pt x="10308" y="10658"/>
                  <a:pt x="10308" y="10659"/>
                  <a:pt x="10308" y="10662"/>
                </a:cubicBezTo>
                <a:cubicBezTo>
                  <a:pt x="10296" y="10674"/>
                  <a:pt x="10320" y="10674"/>
                  <a:pt x="10331" y="10686"/>
                </a:cubicBezTo>
                <a:lnTo>
                  <a:pt x="10308" y="10686"/>
                </a:lnTo>
                <a:lnTo>
                  <a:pt x="10343" y="10733"/>
                </a:lnTo>
                <a:cubicBezTo>
                  <a:pt x="10290" y="10733"/>
                  <a:pt x="10341" y="10771"/>
                  <a:pt x="10328" y="10771"/>
                </a:cubicBezTo>
                <a:cubicBezTo>
                  <a:pt x="10326" y="10771"/>
                  <a:pt x="10323" y="10770"/>
                  <a:pt x="10320" y="10769"/>
                </a:cubicBezTo>
                <a:cubicBezTo>
                  <a:pt x="10316" y="10775"/>
                  <a:pt x="10317" y="10778"/>
                  <a:pt x="10319" y="10778"/>
                </a:cubicBezTo>
                <a:cubicBezTo>
                  <a:pt x="10322" y="10778"/>
                  <a:pt x="10331" y="10772"/>
                  <a:pt x="10337" y="10772"/>
                </a:cubicBezTo>
                <a:cubicBezTo>
                  <a:pt x="10341" y="10772"/>
                  <a:pt x="10343" y="10774"/>
                  <a:pt x="10343" y="10781"/>
                </a:cubicBezTo>
                <a:cubicBezTo>
                  <a:pt x="10320" y="10781"/>
                  <a:pt x="10355" y="10805"/>
                  <a:pt x="10320" y="10805"/>
                </a:cubicBezTo>
                <a:lnTo>
                  <a:pt x="10320" y="10817"/>
                </a:lnTo>
                <a:lnTo>
                  <a:pt x="10284" y="10805"/>
                </a:lnTo>
                <a:lnTo>
                  <a:pt x="10284" y="10805"/>
                </a:lnTo>
                <a:cubicBezTo>
                  <a:pt x="10296" y="10817"/>
                  <a:pt x="10331" y="10828"/>
                  <a:pt x="10355" y="10828"/>
                </a:cubicBezTo>
                <a:cubicBezTo>
                  <a:pt x="10331" y="10840"/>
                  <a:pt x="10355" y="10852"/>
                  <a:pt x="10320" y="10864"/>
                </a:cubicBezTo>
                <a:lnTo>
                  <a:pt x="10308" y="10852"/>
                </a:lnTo>
                <a:lnTo>
                  <a:pt x="10308" y="10852"/>
                </a:lnTo>
                <a:cubicBezTo>
                  <a:pt x="10331" y="10888"/>
                  <a:pt x="10212" y="10912"/>
                  <a:pt x="10272" y="10936"/>
                </a:cubicBezTo>
                <a:cubicBezTo>
                  <a:pt x="10272" y="10942"/>
                  <a:pt x="10269" y="10945"/>
                  <a:pt x="10266" y="10945"/>
                </a:cubicBezTo>
                <a:cubicBezTo>
                  <a:pt x="10263" y="10945"/>
                  <a:pt x="10260" y="10942"/>
                  <a:pt x="10260" y="10936"/>
                </a:cubicBezTo>
                <a:lnTo>
                  <a:pt x="10260" y="10959"/>
                </a:lnTo>
                <a:lnTo>
                  <a:pt x="10236" y="10959"/>
                </a:lnTo>
                <a:lnTo>
                  <a:pt x="10272" y="10995"/>
                </a:lnTo>
                <a:lnTo>
                  <a:pt x="10260" y="10995"/>
                </a:lnTo>
                <a:cubicBezTo>
                  <a:pt x="10248" y="11019"/>
                  <a:pt x="10260" y="11055"/>
                  <a:pt x="10272" y="11078"/>
                </a:cubicBezTo>
                <a:lnTo>
                  <a:pt x="10260" y="11078"/>
                </a:lnTo>
                <a:cubicBezTo>
                  <a:pt x="10296" y="11102"/>
                  <a:pt x="10236" y="11102"/>
                  <a:pt x="10260" y="11126"/>
                </a:cubicBezTo>
                <a:lnTo>
                  <a:pt x="10248" y="11126"/>
                </a:lnTo>
                <a:lnTo>
                  <a:pt x="10248" y="11150"/>
                </a:lnTo>
                <a:lnTo>
                  <a:pt x="10243" y="11145"/>
                </a:lnTo>
                <a:lnTo>
                  <a:pt x="10243" y="11145"/>
                </a:lnTo>
                <a:cubicBezTo>
                  <a:pt x="10250" y="11158"/>
                  <a:pt x="10226" y="11169"/>
                  <a:pt x="10213" y="11174"/>
                </a:cubicBezTo>
                <a:lnTo>
                  <a:pt x="10213" y="11174"/>
                </a:lnTo>
                <a:cubicBezTo>
                  <a:pt x="10213" y="11174"/>
                  <a:pt x="10213" y="11174"/>
                  <a:pt x="10212" y="11174"/>
                </a:cubicBezTo>
                <a:cubicBezTo>
                  <a:pt x="10206" y="11176"/>
                  <a:pt x="10204" y="11177"/>
                  <a:pt x="10204" y="11177"/>
                </a:cubicBezTo>
                <a:cubicBezTo>
                  <a:pt x="10205" y="11177"/>
                  <a:pt x="10208" y="11176"/>
                  <a:pt x="10213" y="11174"/>
                </a:cubicBezTo>
                <a:lnTo>
                  <a:pt x="10213" y="11174"/>
                </a:lnTo>
                <a:cubicBezTo>
                  <a:pt x="10225" y="11186"/>
                  <a:pt x="10248" y="11209"/>
                  <a:pt x="10272" y="11209"/>
                </a:cubicBezTo>
                <a:cubicBezTo>
                  <a:pt x="10272" y="11218"/>
                  <a:pt x="10269" y="11221"/>
                  <a:pt x="10264" y="11221"/>
                </a:cubicBezTo>
                <a:cubicBezTo>
                  <a:pt x="10259" y="11221"/>
                  <a:pt x="10252" y="11218"/>
                  <a:pt x="10246" y="11218"/>
                </a:cubicBezTo>
                <a:cubicBezTo>
                  <a:pt x="10242" y="11218"/>
                  <a:pt x="10239" y="11219"/>
                  <a:pt x="10236" y="11221"/>
                </a:cubicBezTo>
                <a:cubicBezTo>
                  <a:pt x="10224" y="11245"/>
                  <a:pt x="10260" y="11245"/>
                  <a:pt x="10248" y="11269"/>
                </a:cubicBezTo>
                <a:lnTo>
                  <a:pt x="10224" y="11269"/>
                </a:lnTo>
                <a:cubicBezTo>
                  <a:pt x="10224" y="11281"/>
                  <a:pt x="10236" y="11293"/>
                  <a:pt x="10236" y="11305"/>
                </a:cubicBezTo>
                <a:lnTo>
                  <a:pt x="10236" y="11293"/>
                </a:lnTo>
                <a:lnTo>
                  <a:pt x="10236" y="11293"/>
                </a:lnTo>
                <a:cubicBezTo>
                  <a:pt x="10272" y="11329"/>
                  <a:pt x="10177" y="11329"/>
                  <a:pt x="10260" y="11352"/>
                </a:cubicBezTo>
                <a:cubicBezTo>
                  <a:pt x="10236" y="11352"/>
                  <a:pt x="10248" y="11376"/>
                  <a:pt x="10212" y="11376"/>
                </a:cubicBezTo>
                <a:cubicBezTo>
                  <a:pt x="10236" y="11412"/>
                  <a:pt x="10248" y="11436"/>
                  <a:pt x="10260" y="11459"/>
                </a:cubicBezTo>
                <a:cubicBezTo>
                  <a:pt x="10200" y="11459"/>
                  <a:pt x="10260" y="11471"/>
                  <a:pt x="10224" y="11483"/>
                </a:cubicBezTo>
                <a:lnTo>
                  <a:pt x="10260" y="11483"/>
                </a:lnTo>
                <a:cubicBezTo>
                  <a:pt x="10260" y="11531"/>
                  <a:pt x="10177" y="11579"/>
                  <a:pt x="10189" y="11626"/>
                </a:cubicBezTo>
                <a:cubicBezTo>
                  <a:pt x="10165" y="11686"/>
                  <a:pt x="10153" y="11745"/>
                  <a:pt x="10153" y="11781"/>
                </a:cubicBezTo>
                <a:cubicBezTo>
                  <a:pt x="10165" y="11805"/>
                  <a:pt x="10200" y="11829"/>
                  <a:pt x="10189" y="11840"/>
                </a:cubicBezTo>
                <a:cubicBezTo>
                  <a:pt x="10200" y="11876"/>
                  <a:pt x="10212" y="11924"/>
                  <a:pt x="10177" y="11960"/>
                </a:cubicBezTo>
                <a:cubicBezTo>
                  <a:pt x="10173" y="11960"/>
                  <a:pt x="10170" y="11960"/>
                  <a:pt x="10168" y="11959"/>
                </a:cubicBezTo>
                <a:lnTo>
                  <a:pt x="10168" y="11959"/>
                </a:lnTo>
                <a:cubicBezTo>
                  <a:pt x="10168" y="11967"/>
                  <a:pt x="10149" y="11975"/>
                  <a:pt x="10141" y="11983"/>
                </a:cubicBezTo>
                <a:lnTo>
                  <a:pt x="10177" y="11971"/>
                </a:lnTo>
                <a:lnTo>
                  <a:pt x="10177" y="11971"/>
                </a:lnTo>
                <a:cubicBezTo>
                  <a:pt x="10200" y="11995"/>
                  <a:pt x="10165" y="12007"/>
                  <a:pt x="10141" y="12007"/>
                </a:cubicBezTo>
                <a:lnTo>
                  <a:pt x="10177" y="12031"/>
                </a:lnTo>
                <a:lnTo>
                  <a:pt x="10129" y="12043"/>
                </a:lnTo>
                <a:cubicBezTo>
                  <a:pt x="10141" y="12043"/>
                  <a:pt x="10153" y="12067"/>
                  <a:pt x="10189" y="12079"/>
                </a:cubicBezTo>
                <a:cubicBezTo>
                  <a:pt x="10181" y="12079"/>
                  <a:pt x="10173" y="12089"/>
                  <a:pt x="10165" y="12089"/>
                </a:cubicBezTo>
                <a:cubicBezTo>
                  <a:pt x="10161" y="12089"/>
                  <a:pt x="10157" y="12087"/>
                  <a:pt x="10153" y="12079"/>
                </a:cubicBezTo>
                <a:lnTo>
                  <a:pt x="10129" y="12150"/>
                </a:lnTo>
                <a:lnTo>
                  <a:pt x="10129" y="12150"/>
                </a:lnTo>
                <a:lnTo>
                  <a:pt x="10153" y="12138"/>
                </a:lnTo>
                <a:cubicBezTo>
                  <a:pt x="10189" y="12138"/>
                  <a:pt x="10200" y="12162"/>
                  <a:pt x="10189" y="12174"/>
                </a:cubicBezTo>
                <a:cubicBezTo>
                  <a:pt x="10177" y="12168"/>
                  <a:pt x="10165" y="12165"/>
                  <a:pt x="10153" y="12165"/>
                </a:cubicBezTo>
                <a:cubicBezTo>
                  <a:pt x="10141" y="12165"/>
                  <a:pt x="10129" y="12168"/>
                  <a:pt x="10117" y="12174"/>
                </a:cubicBezTo>
                <a:cubicBezTo>
                  <a:pt x="10125" y="12174"/>
                  <a:pt x="10133" y="12169"/>
                  <a:pt x="10144" y="12169"/>
                </a:cubicBezTo>
                <a:cubicBezTo>
                  <a:pt x="10150" y="12169"/>
                  <a:pt x="10157" y="12170"/>
                  <a:pt x="10165" y="12174"/>
                </a:cubicBezTo>
                <a:cubicBezTo>
                  <a:pt x="10177" y="12186"/>
                  <a:pt x="10189" y="12210"/>
                  <a:pt x="10177" y="12221"/>
                </a:cubicBezTo>
                <a:lnTo>
                  <a:pt x="10165" y="12210"/>
                </a:lnTo>
                <a:cubicBezTo>
                  <a:pt x="10165" y="12221"/>
                  <a:pt x="10117" y="12221"/>
                  <a:pt x="10117" y="12233"/>
                </a:cubicBezTo>
                <a:cubicBezTo>
                  <a:pt x="10141" y="12257"/>
                  <a:pt x="10117" y="12257"/>
                  <a:pt x="10165" y="12269"/>
                </a:cubicBezTo>
                <a:cubicBezTo>
                  <a:pt x="10169" y="12277"/>
                  <a:pt x="10166" y="12280"/>
                  <a:pt x="10160" y="12280"/>
                </a:cubicBezTo>
                <a:cubicBezTo>
                  <a:pt x="10149" y="12280"/>
                  <a:pt x="10125" y="12269"/>
                  <a:pt x="10117" y="12269"/>
                </a:cubicBezTo>
                <a:cubicBezTo>
                  <a:pt x="10153" y="12293"/>
                  <a:pt x="10129" y="12317"/>
                  <a:pt x="10093" y="12317"/>
                </a:cubicBezTo>
                <a:cubicBezTo>
                  <a:pt x="10177" y="12341"/>
                  <a:pt x="10058" y="12352"/>
                  <a:pt x="10129" y="12376"/>
                </a:cubicBezTo>
                <a:lnTo>
                  <a:pt x="10093" y="12388"/>
                </a:lnTo>
                <a:cubicBezTo>
                  <a:pt x="10117" y="12388"/>
                  <a:pt x="10153" y="12400"/>
                  <a:pt x="10153" y="12412"/>
                </a:cubicBezTo>
                <a:cubicBezTo>
                  <a:pt x="10145" y="12416"/>
                  <a:pt x="10137" y="12417"/>
                  <a:pt x="10129" y="12417"/>
                </a:cubicBezTo>
                <a:cubicBezTo>
                  <a:pt x="10113" y="12417"/>
                  <a:pt x="10097" y="12412"/>
                  <a:pt x="10081" y="12412"/>
                </a:cubicBezTo>
                <a:lnTo>
                  <a:pt x="10153" y="12436"/>
                </a:lnTo>
                <a:cubicBezTo>
                  <a:pt x="10117" y="12448"/>
                  <a:pt x="10105" y="12471"/>
                  <a:pt x="10093" y="12507"/>
                </a:cubicBezTo>
                <a:cubicBezTo>
                  <a:pt x="10081" y="12471"/>
                  <a:pt x="10069" y="12460"/>
                  <a:pt x="10046" y="12436"/>
                </a:cubicBezTo>
                <a:cubicBezTo>
                  <a:pt x="10069" y="12412"/>
                  <a:pt x="10081" y="12400"/>
                  <a:pt x="10093" y="12388"/>
                </a:cubicBezTo>
                <a:cubicBezTo>
                  <a:pt x="10093" y="12364"/>
                  <a:pt x="10093" y="12352"/>
                  <a:pt x="10093" y="12329"/>
                </a:cubicBezTo>
                <a:cubicBezTo>
                  <a:pt x="10081" y="12281"/>
                  <a:pt x="10069" y="12281"/>
                  <a:pt x="10034" y="12269"/>
                </a:cubicBezTo>
                <a:cubicBezTo>
                  <a:pt x="10046" y="12221"/>
                  <a:pt x="9986" y="12150"/>
                  <a:pt x="10022" y="12138"/>
                </a:cubicBezTo>
                <a:cubicBezTo>
                  <a:pt x="9988" y="12138"/>
                  <a:pt x="10008" y="12106"/>
                  <a:pt x="9979" y="12082"/>
                </a:cubicBezTo>
                <a:lnTo>
                  <a:pt x="9979" y="12082"/>
                </a:lnTo>
                <a:lnTo>
                  <a:pt x="9962" y="12090"/>
                </a:lnTo>
                <a:cubicBezTo>
                  <a:pt x="9998" y="11983"/>
                  <a:pt x="9879" y="11971"/>
                  <a:pt x="9903" y="11876"/>
                </a:cubicBezTo>
                <a:lnTo>
                  <a:pt x="9903" y="11876"/>
                </a:lnTo>
                <a:lnTo>
                  <a:pt x="9891" y="11864"/>
                </a:lnTo>
                <a:cubicBezTo>
                  <a:pt x="9897" y="11858"/>
                  <a:pt x="9906" y="11858"/>
                  <a:pt x="9915" y="11858"/>
                </a:cubicBezTo>
                <a:cubicBezTo>
                  <a:pt x="9924" y="11858"/>
                  <a:pt x="9933" y="11858"/>
                  <a:pt x="9939" y="11852"/>
                </a:cubicBezTo>
                <a:lnTo>
                  <a:pt x="9891" y="11710"/>
                </a:lnTo>
                <a:lnTo>
                  <a:pt x="9879" y="11745"/>
                </a:lnTo>
                <a:cubicBezTo>
                  <a:pt x="9867" y="11710"/>
                  <a:pt x="9819" y="11698"/>
                  <a:pt x="9831" y="11662"/>
                </a:cubicBezTo>
                <a:lnTo>
                  <a:pt x="9831" y="11662"/>
                </a:lnTo>
                <a:cubicBezTo>
                  <a:pt x="9844" y="11668"/>
                  <a:pt x="9851" y="11671"/>
                  <a:pt x="9856" y="11671"/>
                </a:cubicBezTo>
                <a:cubicBezTo>
                  <a:pt x="9877" y="11671"/>
                  <a:pt x="9824" y="11610"/>
                  <a:pt x="9843" y="11590"/>
                </a:cubicBezTo>
                <a:lnTo>
                  <a:pt x="9843" y="11590"/>
                </a:lnTo>
                <a:lnTo>
                  <a:pt x="9867" y="11614"/>
                </a:lnTo>
                <a:cubicBezTo>
                  <a:pt x="9860" y="11586"/>
                  <a:pt x="9857" y="11575"/>
                  <a:pt x="9849" y="11575"/>
                </a:cubicBezTo>
                <a:cubicBezTo>
                  <a:pt x="9843" y="11575"/>
                  <a:pt x="9834" y="11581"/>
                  <a:pt x="9819" y="11590"/>
                </a:cubicBezTo>
                <a:cubicBezTo>
                  <a:pt x="9796" y="11531"/>
                  <a:pt x="9867" y="11519"/>
                  <a:pt x="9819" y="11483"/>
                </a:cubicBezTo>
                <a:lnTo>
                  <a:pt x="9819" y="11483"/>
                </a:lnTo>
                <a:lnTo>
                  <a:pt x="9831" y="11519"/>
                </a:lnTo>
                <a:cubicBezTo>
                  <a:pt x="9824" y="11526"/>
                  <a:pt x="9816" y="11529"/>
                  <a:pt x="9809" y="11529"/>
                </a:cubicBezTo>
                <a:cubicBezTo>
                  <a:pt x="9790" y="11529"/>
                  <a:pt x="9772" y="11512"/>
                  <a:pt x="9772" y="11495"/>
                </a:cubicBezTo>
                <a:cubicBezTo>
                  <a:pt x="9772" y="11495"/>
                  <a:pt x="9778" y="11482"/>
                  <a:pt x="9782" y="11480"/>
                </a:cubicBezTo>
                <a:lnTo>
                  <a:pt x="9782" y="11480"/>
                </a:lnTo>
                <a:cubicBezTo>
                  <a:pt x="9782" y="11481"/>
                  <a:pt x="9783" y="11482"/>
                  <a:pt x="9784" y="11483"/>
                </a:cubicBezTo>
                <a:cubicBezTo>
                  <a:pt x="9784" y="11481"/>
                  <a:pt x="9783" y="11480"/>
                  <a:pt x="9782" y="11480"/>
                </a:cubicBezTo>
                <a:cubicBezTo>
                  <a:pt x="9782" y="11480"/>
                  <a:pt x="9782" y="11480"/>
                  <a:pt x="9782" y="11480"/>
                </a:cubicBezTo>
                <a:lnTo>
                  <a:pt x="9782" y="11480"/>
                </a:lnTo>
                <a:cubicBezTo>
                  <a:pt x="9759" y="11444"/>
                  <a:pt x="9748" y="11375"/>
                  <a:pt x="9736" y="11352"/>
                </a:cubicBezTo>
                <a:cubicBezTo>
                  <a:pt x="9736" y="11338"/>
                  <a:pt x="9744" y="11333"/>
                  <a:pt x="9753" y="11333"/>
                </a:cubicBezTo>
                <a:cubicBezTo>
                  <a:pt x="9760" y="11333"/>
                  <a:pt x="9767" y="11335"/>
                  <a:pt x="9772" y="11340"/>
                </a:cubicBezTo>
                <a:cubicBezTo>
                  <a:pt x="9700" y="11257"/>
                  <a:pt x="9760" y="11293"/>
                  <a:pt x="9688" y="11209"/>
                </a:cubicBezTo>
                <a:lnTo>
                  <a:pt x="9712" y="11209"/>
                </a:lnTo>
                <a:lnTo>
                  <a:pt x="9677" y="11186"/>
                </a:lnTo>
                <a:lnTo>
                  <a:pt x="9688" y="11126"/>
                </a:lnTo>
                <a:lnTo>
                  <a:pt x="9677" y="11150"/>
                </a:lnTo>
                <a:cubicBezTo>
                  <a:pt x="9653" y="11114"/>
                  <a:pt x="9641" y="11102"/>
                  <a:pt x="9629" y="11067"/>
                </a:cubicBezTo>
                <a:lnTo>
                  <a:pt x="9665" y="11067"/>
                </a:lnTo>
                <a:cubicBezTo>
                  <a:pt x="9605" y="10983"/>
                  <a:pt x="9665" y="10948"/>
                  <a:pt x="9593" y="10888"/>
                </a:cubicBezTo>
                <a:cubicBezTo>
                  <a:pt x="9593" y="10884"/>
                  <a:pt x="9595" y="10883"/>
                  <a:pt x="9597" y="10883"/>
                </a:cubicBezTo>
                <a:cubicBezTo>
                  <a:pt x="9601" y="10883"/>
                  <a:pt x="9609" y="10888"/>
                  <a:pt x="9617" y="10888"/>
                </a:cubicBezTo>
                <a:cubicBezTo>
                  <a:pt x="9534" y="10828"/>
                  <a:pt x="9629" y="10817"/>
                  <a:pt x="9546" y="10757"/>
                </a:cubicBezTo>
                <a:cubicBezTo>
                  <a:pt x="9558" y="10757"/>
                  <a:pt x="9569" y="10745"/>
                  <a:pt x="9569" y="10745"/>
                </a:cubicBezTo>
                <a:lnTo>
                  <a:pt x="9546" y="10721"/>
                </a:lnTo>
                <a:lnTo>
                  <a:pt x="9581" y="10709"/>
                </a:lnTo>
                <a:lnTo>
                  <a:pt x="9510" y="10697"/>
                </a:lnTo>
                <a:lnTo>
                  <a:pt x="9546" y="10662"/>
                </a:lnTo>
                <a:lnTo>
                  <a:pt x="9522" y="10662"/>
                </a:lnTo>
                <a:cubicBezTo>
                  <a:pt x="9569" y="10590"/>
                  <a:pt x="9498" y="10555"/>
                  <a:pt x="9522" y="10483"/>
                </a:cubicBezTo>
                <a:lnTo>
                  <a:pt x="9522" y="10483"/>
                </a:lnTo>
                <a:lnTo>
                  <a:pt x="9486" y="10519"/>
                </a:lnTo>
                <a:cubicBezTo>
                  <a:pt x="9331" y="10424"/>
                  <a:pt x="9403" y="10197"/>
                  <a:pt x="9272" y="10066"/>
                </a:cubicBezTo>
                <a:lnTo>
                  <a:pt x="9307" y="10055"/>
                </a:lnTo>
                <a:lnTo>
                  <a:pt x="9236" y="10007"/>
                </a:lnTo>
                <a:cubicBezTo>
                  <a:pt x="9240" y="9992"/>
                  <a:pt x="9246" y="9988"/>
                  <a:pt x="9252" y="9988"/>
                </a:cubicBezTo>
                <a:cubicBezTo>
                  <a:pt x="9264" y="9988"/>
                  <a:pt x="9277" y="10001"/>
                  <a:pt x="9287" y="10001"/>
                </a:cubicBezTo>
                <a:cubicBezTo>
                  <a:pt x="9291" y="10001"/>
                  <a:pt x="9293" y="9999"/>
                  <a:pt x="9296" y="9995"/>
                </a:cubicBezTo>
                <a:cubicBezTo>
                  <a:pt x="9236" y="9935"/>
                  <a:pt x="9224" y="9995"/>
                  <a:pt x="9177" y="9924"/>
                </a:cubicBezTo>
                <a:cubicBezTo>
                  <a:pt x="9177" y="9908"/>
                  <a:pt x="9180" y="9903"/>
                  <a:pt x="9186" y="9903"/>
                </a:cubicBezTo>
                <a:cubicBezTo>
                  <a:pt x="9198" y="9903"/>
                  <a:pt x="9220" y="9927"/>
                  <a:pt x="9236" y="9935"/>
                </a:cubicBezTo>
                <a:cubicBezTo>
                  <a:pt x="9177" y="9876"/>
                  <a:pt x="9105" y="9769"/>
                  <a:pt x="9093" y="9709"/>
                </a:cubicBezTo>
                <a:cubicBezTo>
                  <a:pt x="9093" y="9709"/>
                  <a:pt x="9081" y="9709"/>
                  <a:pt x="9081" y="9721"/>
                </a:cubicBezTo>
                <a:cubicBezTo>
                  <a:pt x="9046" y="9674"/>
                  <a:pt x="9022" y="9602"/>
                  <a:pt x="8998" y="9554"/>
                </a:cubicBezTo>
                <a:cubicBezTo>
                  <a:pt x="9001" y="9551"/>
                  <a:pt x="9005" y="9550"/>
                  <a:pt x="9008" y="9550"/>
                </a:cubicBezTo>
                <a:cubicBezTo>
                  <a:pt x="9017" y="9550"/>
                  <a:pt x="9025" y="9558"/>
                  <a:pt x="9034" y="9566"/>
                </a:cubicBezTo>
                <a:cubicBezTo>
                  <a:pt x="9022" y="9554"/>
                  <a:pt x="9022" y="9519"/>
                  <a:pt x="8998" y="9507"/>
                </a:cubicBezTo>
                <a:lnTo>
                  <a:pt x="8998" y="9507"/>
                </a:lnTo>
                <a:lnTo>
                  <a:pt x="9034" y="9519"/>
                </a:lnTo>
                <a:cubicBezTo>
                  <a:pt x="9022" y="9474"/>
                  <a:pt x="8958" y="9418"/>
                  <a:pt x="8971" y="9382"/>
                </a:cubicBezTo>
                <a:lnTo>
                  <a:pt x="8971" y="9382"/>
                </a:lnTo>
                <a:cubicBezTo>
                  <a:pt x="8968" y="9385"/>
                  <a:pt x="8961" y="9388"/>
                  <a:pt x="8955" y="9388"/>
                </a:cubicBezTo>
                <a:cubicBezTo>
                  <a:pt x="8944" y="9388"/>
                  <a:pt x="8932" y="9382"/>
                  <a:pt x="8926" y="9364"/>
                </a:cubicBezTo>
                <a:cubicBezTo>
                  <a:pt x="8962" y="9316"/>
                  <a:pt x="8855" y="9281"/>
                  <a:pt x="8855" y="9209"/>
                </a:cubicBezTo>
                <a:cubicBezTo>
                  <a:pt x="8865" y="9209"/>
                  <a:pt x="8884" y="9235"/>
                  <a:pt x="8889" y="9235"/>
                </a:cubicBezTo>
                <a:cubicBezTo>
                  <a:pt x="8890" y="9235"/>
                  <a:pt x="8891" y="9235"/>
                  <a:pt x="8891" y="9233"/>
                </a:cubicBezTo>
                <a:cubicBezTo>
                  <a:pt x="8891" y="9197"/>
                  <a:pt x="8843" y="9185"/>
                  <a:pt x="8819" y="9173"/>
                </a:cubicBezTo>
                <a:lnTo>
                  <a:pt x="8843" y="9173"/>
                </a:lnTo>
                <a:lnTo>
                  <a:pt x="8736" y="9054"/>
                </a:lnTo>
                <a:cubicBezTo>
                  <a:pt x="8772" y="9007"/>
                  <a:pt x="8665" y="8947"/>
                  <a:pt x="8700" y="8935"/>
                </a:cubicBezTo>
                <a:cubicBezTo>
                  <a:pt x="8695" y="8925"/>
                  <a:pt x="8692" y="8921"/>
                  <a:pt x="8690" y="8921"/>
                </a:cubicBezTo>
                <a:cubicBezTo>
                  <a:pt x="8686" y="8921"/>
                  <a:pt x="8689" y="8944"/>
                  <a:pt x="8682" y="8944"/>
                </a:cubicBezTo>
                <a:cubicBezTo>
                  <a:pt x="8679" y="8944"/>
                  <a:pt x="8674" y="8939"/>
                  <a:pt x="8665" y="8923"/>
                </a:cubicBezTo>
                <a:cubicBezTo>
                  <a:pt x="8676" y="8900"/>
                  <a:pt x="8617" y="8876"/>
                  <a:pt x="8653" y="8864"/>
                </a:cubicBezTo>
                <a:lnTo>
                  <a:pt x="8665" y="8864"/>
                </a:lnTo>
                <a:lnTo>
                  <a:pt x="8641" y="8828"/>
                </a:lnTo>
                <a:lnTo>
                  <a:pt x="8688" y="8840"/>
                </a:lnTo>
                <a:cubicBezTo>
                  <a:pt x="8666" y="8817"/>
                  <a:pt x="8638" y="8809"/>
                  <a:pt x="8615" y="8809"/>
                </a:cubicBezTo>
                <a:cubicBezTo>
                  <a:pt x="8602" y="8809"/>
                  <a:pt x="8590" y="8812"/>
                  <a:pt x="8581" y="8816"/>
                </a:cubicBezTo>
                <a:cubicBezTo>
                  <a:pt x="8581" y="8769"/>
                  <a:pt x="8534" y="8733"/>
                  <a:pt x="8557" y="8697"/>
                </a:cubicBezTo>
                <a:lnTo>
                  <a:pt x="8557" y="8697"/>
                </a:lnTo>
                <a:lnTo>
                  <a:pt x="8569" y="8709"/>
                </a:lnTo>
                <a:cubicBezTo>
                  <a:pt x="8510" y="8626"/>
                  <a:pt x="8569" y="8495"/>
                  <a:pt x="8474" y="8459"/>
                </a:cubicBezTo>
                <a:cubicBezTo>
                  <a:pt x="8474" y="8453"/>
                  <a:pt x="8477" y="8450"/>
                  <a:pt x="8480" y="8450"/>
                </a:cubicBezTo>
                <a:cubicBezTo>
                  <a:pt x="8481" y="8450"/>
                  <a:pt x="8482" y="8450"/>
                  <a:pt x="8483" y="8451"/>
                </a:cubicBezTo>
                <a:lnTo>
                  <a:pt x="8483" y="8451"/>
                </a:lnTo>
                <a:lnTo>
                  <a:pt x="8462" y="8400"/>
                </a:lnTo>
                <a:lnTo>
                  <a:pt x="8486" y="8400"/>
                </a:lnTo>
                <a:lnTo>
                  <a:pt x="8391" y="8328"/>
                </a:lnTo>
                <a:lnTo>
                  <a:pt x="8415" y="8316"/>
                </a:lnTo>
                <a:cubicBezTo>
                  <a:pt x="8379" y="8258"/>
                  <a:pt x="8321" y="8164"/>
                  <a:pt x="8262" y="8082"/>
                </a:cubicBezTo>
                <a:lnTo>
                  <a:pt x="8262" y="8082"/>
                </a:lnTo>
                <a:cubicBezTo>
                  <a:pt x="8265" y="8084"/>
                  <a:pt x="8268" y="8087"/>
                  <a:pt x="8272" y="8090"/>
                </a:cubicBezTo>
                <a:lnTo>
                  <a:pt x="8260" y="8078"/>
                </a:lnTo>
                <a:lnTo>
                  <a:pt x="8260" y="8078"/>
                </a:lnTo>
                <a:cubicBezTo>
                  <a:pt x="8261" y="8079"/>
                  <a:pt x="8261" y="8081"/>
                  <a:pt x="8262" y="8082"/>
                </a:cubicBezTo>
                <a:lnTo>
                  <a:pt x="8262" y="8082"/>
                </a:lnTo>
                <a:cubicBezTo>
                  <a:pt x="8192" y="8017"/>
                  <a:pt x="8234" y="7993"/>
                  <a:pt x="8176" y="7947"/>
                </a:cubicBezTo>
                <a:lnTo>
                  <a:pt x="8188" y="7947"/>
                </a:lnTo>
                <a:lnTo>
                  <a:pt x="8153" y="7900"/>
                </a:lnTo>
                <a:lnTo>
                  <a:pt x="8176" y="7900"/>
                </a:lnTo>
                <a:cubicBezTo>
                  <a:pt x="8126" y="7879"/>
                  <a:pt x="8135" y="7782"/>
                  <a:pt x="8132" y="7782"/>
                </a:cubicBezTo>
                <a:lnTo>
                  <a:pt x="8132" y="7782"/>
                </a:lnTo>
                <a:cubicBezTo>
                  <a:pt x="8132" y="7782"/>
                  <a:pt x="8131" y="7785"/>
                  <a:pt x="8129" y="7792"/>
                </a:cubicBezTo>
                <a:cubicBezTo>
                  <a:pt x="8093" y="7780"/>
                  <a:pt x="8057" y="7757"/>
                  <a:pt x="8034" y="7757"/>
                </a:cubicBezTo>
                <a:cubicBezTo>
                  <a:pt x="7986" y="7697"/>
                  <a:pt x="8034" y="7733"/>
                  <a:pt x="8022" y="7685"/>
                </a:cubicBezTo>
                <a:cubicBezTo>
                  <a:pt x="7998" y="7638"/>
                  <a:pt x="7962" y="7649"/>
                  <a:pt x="7938" y="7578"/>
                </a:cubicBezTo>
                <a:lnTo>
                  <a:pt x="7962" y="7566"/>
                </a:lnTo>
                <a:cubicBezTo>
                  <a:pt x="7940" y="7544"/>
                  <a:pt x="7918" y="7532"/>
                  <a:pt x="7896" y="7503"/>
                </a:cubicBezTo>
                <a:lnTo>
                  <a:pt x="7896" y="7503"/>
                </a:lnTo>
                <a:cubicBezTo>
                  <a:pt x="7898" y="7504"/>
                  <a:pt x="7900" y="7505"/>
                  <a:pt x="7903" y="7507"/>
                </a:cubicBezTo>
                <a:lnTo>
                  <a:pt x="7891" y="7495"/>
                </a:lnTo>
                <a:lnTo>
                  <a:pt x="7891" y="7495"/>
                </a:lnTo>
                <a:cubicBezTo>
                  <a:pt x="7893" y="7498"/>
                  <a:pt x="7894" y="7500"/>
                  <a:pt x="7896" y="7503"/>
                </a:cubicBezTo>
                <a:lnTo>
                  <a:pt x="7896" y="7503"/>
                </a:lnTo>
                <a:cubicBezTo>
                  <a:pt x="7823" y="7455"/>
                  <a:pt x="7888" y="7388"/>
                  <a:pt x="7795" y="7388"/>
                </a:cubicBezTo>
                <a:cubicBezTo>
                  <a:pt x="7783" y="7352"/>
                  <a:pt x="7748" y="7304"/>
                  <a:pt x="7772" y="7292"/>
                </a:cubicBezTo>
                <a:cubicBezTo>
                  <a:pt x="7700" y="7221"/>
                  <a:pt x="7653" y="7161"/>
                  <a:pt x="7581" y="7102"/>
                </a:cubicBezTo>
                <a:cubicBezTo>
                  <a:pt x="7629" y="7054"/>
                  <a:pt x="7569" y="7090"/>
                  <a:pt x="7569" y="7018"/>
                </a:cubicBezTo>
                <a:lnTo>
                  <a:pt x="7545" y="7042"/>
                </a:lnTo>
                <a:cubicBezTo>
                  <a:pt x="7462" y="6935"/>
                  <a:pt x="7438" y="6768"/>
                  <a:pt x="7343" y="6649"/>
                </a:cubicBezTo>
                <a:lnTo>
                  <a:pt x="7367" y="6637"/>
                </a:lnTo>
                <a:lnTo>
                  <a:pt x="7319" y="6626"/>
                </a:lnTo>
                <a:cubicBezTo>
                  <a:pt x="7236" y="6495"/>
                  <a:pt x="7117" y="6316"/>
                  <a:pt x="7045" y="6221"/>
                </a:cubicBezTo>
                <a:cubicBezTo>
                  <a:pt x="7010" y="6197"/>
                  <a:pt x="6938" y="6161"/>
                  <a:pt x="6914" y="6114"/>
                </a:cubicBezTo>
                <a:cubicBezTo>
                  <a:pt x="6831" y="6030"/>
                  <a:pt x="6748" y="5947"/>
                  <a:pt x="6676" y="5840"/>
                </a:cubicBezTo>
                <a:cubicBezTo>
                  <a:pt x="6691" y="5840"/>
                  <a:pt x="6696" y="5831"/>
                  <a:pt x="6701" y="5827"/>
                </a:cubicBezTo>
                <a:lnTo>
                  <a:pt x="6701" y="5827"/>
                </a:lnTo>
                <a:cubicBezTo>
                  <a:pt x="6705" y="5827"/>
                  <a:pt x="6708" y="5828"/>
                  <a:pt x="6712" y="5828"/>
                </a:cubicBezTo>
                <a:cubicBezTo>
                  <a:pt x="6710" y="5825"/>
                  <a:pt x="6708" y="5824"/>
                  <a:pt x="6706" y="5824"/>
                </a:cubicBezTo>
                <a:cubicBezTo>
                  <a:pt x="6704" y="5824"/>
                  <a:pt x="6703" y="5825"/>
                  <a:pt x="6701" y="5827"/>
                </a:cubicBezTo>
                <a:lnTo>
                  <a:pt x="6701" y="5827"/>
                </a:lnTo>
                <a:cubicBezTo>
                  <a:pt x="6664" y="5818"/>
                  <a:pt x="6663" y="5766"/>
                  <a:pt x="6652" y="5744"/>
                </a:cubicBezTo>
                <a:lnTo>
                  <a:pt x="6652" y="5792"/>
                </a:lnTo>
                <a:cubicBezTo>
                  <a:pt x="6605" y="5780"/>
                  <a:pt x="6593" y="5721"/>
                  <a:pt x="6605" y="5697"/>
                </a:cubicBezTo>
                <a:lnTo>
                  <a:pt x="6533" y="5673"/>
                </a:lnTo>
                <a:cubicBezTo>
                  <a:pt x="6545" y="5661"/>
                  <a:pt x="6545" y="5661"/>
                  <a:pt x="6545" y="5649"/>
                </a:cubicBezTo>
                <a:lnTo>
                  <a:pt x="6545" y="5649"/>
                </a:lnTo>
                <a:lnTo>
                  <a:pt x="6521" y="5661"/>
                </a:lnTo>
                <a:lnTo>
                  <a:pt x="6533" y="5602"/>
                </a:lnTo>
                <a:cubicBezTo>
                  <a:pt x="6523" y="5602"/>
                  <a:pt x="6475" y="5564"/>
                  <a:pt x="6439" y="5564"/>
                </a:cubicBezTo>
                <a:cubicBezTo>
                  <a:pt x="6434" y="5564"/>
                  <a:pt x="6430" y="5565"/>
                  <a:pt x="6426" y="5566"/>
                </a:cubicBezTo>
                <a:cubicBezTo>
                  <a:pt x="6426" y="5548"/>
                  <a:pt x="6413" y="5517"/>
                  <a:pt x="6421" y="5517"/>
                </a:cubicBezTo>
                <a:cubicBezTo>
                  <a:pt x="6424" y="5517"/>
                  <a:pt x="6429" y="5521"/>
                  <a:pt x="6438" y="5530"/>
                </a:cubicBezTo>
                <a:lnTo>
                  <a:pt x="6319" y="5352"/>
                </a:lnTo>
                <a:lnTo>
                  <a:pt x="6331" y="5387"/>
                </a:lnTo>
                <a:cubicBezTo>
                  <a:pt x="6324" y="5394"/>
                  <a:pt x="6315" y="5397"/>
                  <a:pt x="6304" y="5397"/>
                </a:cubicBezTo>
                <a:cubicBezTo>
                  <a:pt x="6278" y="5397"/>
                  <a:pt x="6244" y="5377"/>
                  <a:pt x="6236" y="5352"/>
                </a:cubicBezTo>
                <a:lnTo>
                  <a:pt x="6236" y="5352"/>
                </a:lnTo>
                <a:cubicBezTo>
                  <a:pt x="6241" y="5353"/>
                  <a:pt x="6245" y="5353"/>
                  <a:pt x="6250" y="5353"/>
                </a:cubicBezTo>
                <a:cubicBezTo>
                  <a:pt x="6283" y="5353"/>
                  <a:pt x="6283" y="5313"/>
                  <a:pt x="6283" y="5292"/>
                </a:cubicBezTo>
                <a:cubicBezTo>
                  <a:pt x="6281" y="5291"/>
                  <a:pt x="6279" y="5290"/>
                  <a:pt x="6277" y="5290"/>
                </a:cubicBezTo>
                <a:cubicBezTo>
                  <a:pt x="6264" y="5290"/>
                  <a:pt x="6281" y="5328"/>
                  <a:pt x="6259" y="5328"/>
                </a:cubicBezTo>
                <a:cubicBezTo>
                  <a:pt x="6212" y="5316"/>
                  <a:pt x="6164" y="5268"/>
                  <a:pt x="6164" y="5244"/>
                </a:cubicBezTo>
                <a:lnTo>
                  <a:pt x="6188" y="5244"/>
                </a:lnTo>
                <a:cubicBezTo>
                  <a:pt x="6140" y="5221"/>
                  <a:pt x="6176" y="5161"/>
                  <a:pt x="6140" y="5137"/>
                </a:cubicBezTo>
                <a:cubicBezTo>
                  <a:pt x="6110" y="5122"/>
                  <a:pt x="6099" y="5102"/>
                  <a:pt x="6086" y="5102"/>
                </a:cubicBezTo>
                <a:cubicBezTo>
                  <a:pt x="6078" y="5102"/>
                  <a:pt x="6070" y="5108"/>
                  <a:pt x="6057" y="5125"/>
                </a:cubicBezTo>
                <a:cubicBezTo>
                  <a:pt x="6009" y="5090"/>
                  <a:pt x="6069" y="5078"/>
                  <a:pt x="6057" y="5066"/>
                </a:cubicBezTo>
                <a:cubicBezTo>
                  <a:pt x="6021" y="5054"/>
                  <a:pt x="5974" y="4982"/>
                  <a:pt x="5998" y="4959"/>
                </a:cubicBezTo>
                <a:lnTo>
                  <a:pt x="5998" y="4959"/>
                </a:lnTo>
                <a:cubicBezTo>
                  <a:pt x="5991" y="4960"/>
                  <a:pt x="5985" y="4961"/>
                  <a:pt x="5980" y="4961"/>
                </a:cubicBezTo>
                <a:cubicBezTo>
                  <a:pt x="5910" y="4961"/>
                  <a:pt x="5900" y="4846"/>
                  <a:pt x="5859" y="4846"/>
                </a:cubicBezTo>
                <a:cubicBezTo>
                  <a:pt x="5854" y="4846"/>
                  <a:pt x="5849" y="4848"/>
                  <a:pt x="5843" y="4852"/>
                </a:cubicBezTo>
                <a:lnTo>
                  <a:pt x="5843" y="4780"/>
                </a:lnTo>
                <a:cubicBezTo>
                  <a:pt x="5835" y="4788"/>
                  <a:pt x="5815" y="4802"/>
                  <a:pt x="5792" y="4802"/>
                </a:cubicBezTo>
                <a:cubicBezTo>
                  <a:pt x="5782" y="4802"/>
                  <a:pt x="5770" y="4799"/>
                  <a:pt x="5759" y="4792"/>
                </a:cubicBezTo>
                <a:cubicBezTo>
                  <a:pt x="5748" y="4744"/>
                  <a:pt x="5783" y="4732"/>
                  <a:pt x="5783" y="4709"/>
                </a:cubicBezTo>
                <a:lnTo>
                  <a:pt x="5783" y="4709"/>
                </a:lnTo>
                <a:lnTo>
                  <a:pt x="5712" y="4744"/>
                </a:lnTo>
                <a:cubicBezTo>
                  <a:pt x="5628" y="4530"/>
                  <a:pt x="5402" y="4340"/>
                  <a:pt x="5283" y="4125"/>
                </a:cubicBezTo>
                <a:cubicBezTo>
                  <a:pt x="5200" y="4054"/>
                  <a:pt x="5081" y="3982"/>
                  <a:pt x="4997" y="3875"/>
                </a:cubicBezTo>
                <a:lnTo>
                  <a:pt x="4997" y="3875"/>
                </a:lnTo>
                <a:lnTo>
                  <a:pt x="5009" y="3887"/>
                </a:lnTo>
                <a:lnTo>
                  <a:pt x="4938" y="3780"/>
                </a:lnTo>
                <a:lnTo>
                  <a:pt x="4986" y="3863"/>
                </a:lnTo>
                <a:cubicBezTo>
                  <a:pt x="4962" y="3851"/>
                  <a:pt x="4938" y="3851"/>
                  <a:pt x="4914" y="3828"/>
                </a:cubicBezTo>
                <a:cubicBezTo>
                  <a:pt x="4843" y="3709"/>
                  <a:pt x="4747" y="3554"/>
                  <a:pt x="4605" y="3458"/>
                </a:cubicBezTo>
                <a:cubicBezTo>
                  <a:pt x="4479" y="3436"/>
                  <a:pt x="4593" y="3359"/>
                  <a:pt x="4500" y="3321"/>
                </a:cubicBezTo>
                <a:lnTo>
                  <a:pt x="4500" y="3321"/>
                </a:lnTo>
                <a:cubicBezTo>
                  <a:pt x="4507" y="3320"/>
                  <a:pt x="4514" y="3316"/>
                  <a:pt x="4521" y="3316"/>
                </a:cubicBezTo>
                <a:cubicBezTo>
                  <a:pt x="4414" y="3256"/>
                  <a:pt x="4366" y="3220"/>
                  <a:pt x="4247" y="3185"/>
                </a:cubicBezTo>
                <a:cubicBezTo>
                  <a:pt x="4319" y="3125"/>
                  <a:pt x="4200" y="3125"/>
                  <a:pt x="4235" y="3101"/>
                </a:cubicBezTo>
                <a:lnTo>
                  <a:pt x="4235" y="3101"/>
                </a:lnTo>
                <a:lnTo>
                  <a:pt x="4200" y="3125"/>
                </a:lnTo>
                <a:cubicBezTo>
                  <a:pt x="4200" y="3089"/>
                  <a:pt x="4164" y="3042"/>
                  <a:pt x="4188" y="3030"/>
                </a:cubicBezTo>
                <a:lnTo>
                  <a:pt x="4116" y="3030"/>
                </a:lnTo>
                <a:lnTo>
                  <a:pt x="4140" y="3006"/>
                </a:lnTo>
                <a:cubicBezTo>
                  <a:pt x="4093" y="2958"/>
                  <a:pt x="3973" y="2875"/>
                  <a:pt x="3997" y="2804"/>
                </a:cubicBezTo>
                <a:cubicBezTo>
                  <a:pt x="3843" y="2720"/>
                  <a:pt x="3676" y="2530"/>
                  <a:pt x="3521" y="2387"/>
                </a:cubicBezTo>
                <a:cubicBezTo>
                  <a:pt x="3485" y="2387"/>
                  <a:pt x="3438" y="2351"/>
                  <a:pt x="3402" y="2327"/>
                </a:cubicBezTo>
                <a:lnTo>
                  <a:pt x="3390" y="2256"/>
                </a:lnTo>
                <a:cubicBezTo>
                  <a:pt x="3342" y="2232"/>
                  <a:pt x="3283" y="2244"/>
                  <a:pt x="3259" y="2196"/>
                </a:cubicBezTo>
                <a:cubicBezTo>
                  <a:pt x="3259" y="2185"/>
                  <a:pt x="3271" y="2185"/>
                  <a:pt x="3271" y="2185"/>
                </a:cubicBezTo>
                <a:cubicBezTo>
                  <a:pt x="3235" y="2161"/>
                  <a:pt x="3211" y="2113"/>
                  <a:pt x="3152" y="2113"/>
                </a:cubicBezTo>
                <a:cubicBezTo>
                  <a:pt x="3119" y="2080"/>
                  <a:pt x="3096" y="2037"/>
                  <a:pt x="3121" y="2012"/>
                </a:cubicBezTo>
                <a:lnTo>
                  <a:pt x="3121" y="2012"/>
                </a:lnTo>
                <a:cubicBezTo>
                  <a:pt x="3116" y="2015"/>
                  <a:pt x="3112" y="2016"/>
                  <a:pt x="3107" y="2016"/>
                </a:cubicBezTo>
                <a:cubicBezTo>
                  <a:pt x="3070" y="2016"/>
                  <a:pt x="3045" y="1923"/>
                  <a:pt x="3045" y="1923"/>
                </a:cubicBezTo>
                <a:cubicBezTo>
                  <a:pt x="3045" y="1923"/>
                  <a:pt x="3021" y="1899"/>
                  <a:pt x="2961" y="1839"/>
                </a:cubicBezTo>
                <a:cubicBezTo>
                  <a:pt x="2914" y="1792"/>
                  <a:pt x="2830" y="1720"/>
                  <a:pt x="2735" y="1625"/>
                </a:cubicBezTo>
                <a:cubicBezTo>
                  <a:pt x="2533" y="1446"/>
                  <a:pt x="2259" y="1208"/>
                  <a:pt x="1961" y="970"/>
                </a:cubicBezTo>
                <a:cubicBezTo>
                  <a:pt x="1652" y="744"/>
                  <a:pt x="1330" y="506"/>
                  <a:pt x="1021" y="327"/>
                </a:cubicBezTo>
                <a:cubicBezTo>
                  <a:pt x="711" y="160"/>
                  <a:pt x="437" y="41"/>
                  <a:pt x="247" y="18"/>
                </a:cubicBezTo>
                <a:cubicBezTo>
                  <a:pt x="211" y="41"/>
                  <a:pt x="152" y="18"/>
                  <a:pt x="152" y="65"/>
                </a:cubicBezTo>
                <a:cubicBezTo>
                  <a:pt x="111" y="55"/>
                  <a:pt x="114" y="1"/>
                  <a:pt x="1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6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620;p31">
            <a:extLst>
              <a:ext uri="{FF2B5EF4-FFF2-40B4-BE49-F238E27FC236}">
                <a16:creationId xmlns:a16="http://schemas.microsoft.com/office/drawing/2014/main" id="{9FAB6A7D-6DB2-ED40-AB75-0C9DA51E5A30}"/>
              </a:ext>
            </a:extLst>
          </p:cNvPr>
          <p:cNvSpPr txBox="1">
            <a:spLocks/>
          </p:cNvSpPr>
          <p:nvPr/>
        </p:nvSpPr>
        <p:spPr>
          <a:xfrm>
            <a:off x="141641" y="800571"/>
            <a:ext cx="483324" cy="79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r>
              <a:rPr lang="zh-CN" altLang="en-US" sz="2000" dirty="0">
                <a:latin typeface="LiXuKe" panose="02010600030101010101" pitchFamily="2" charset="-122"/>
                <a:ea typeface="LiXuKe" panose="02010600030101010101" pitchFamily="2" charset="-122"/>
              </a:rPr>
              <a:t>聊天的算法架构</a:t>
            </a:r>
            <a:endParaRPr lang="en-US" altLang="zh-CN" sz="2000" dirty="0">
              <a:latin typeface="LiXuKe" panose="02010600030101010101" pitchFamily="2" charset="-122"/>
              <a:ea typeface="LiXuKe" panose="02010600030101010101" pitchFamily="2" charset="-122"/>
            </a:endParaRPr>
          </a:p>
        </p:txBody>
      </p:sp>
      <p:grpSp>
        <p:nvGrpSpPr>
          <p:cNvPr id="114" name="Google Shape;1478;p29">
            <a:extLst>
              <a:ext uri="{FF2B5EF4-FFF2-40B4-BE49-F238E27FC236}">
                <a16:creationId xmlns:a16="http://schemas.microsoft.com/office/drawing/2014/main" id="{3B1B95BE-C781-3947-952A-A6E35AB396B8}"/>
              </a:ext>
            </a:extLst>
          </p:cNvPr>
          <p:cNvGrpSpPr/>
          <p:nvPr/>
        </p:nvGrpSpPr>
        <p:grpSpPr>
          <a:xfrm rot="5400000">
            <a:off x="-1033959" y="1162904"/>
            <a:ext cx="2295850" cy="67300"/>
            <a:chOff x="1992200" y="1937275"/>
            <a:chExt cx="2295850" cy="67300"/>
          </a:xfrm>
          <a:solidFill>
            <a:schemeClr val="accent5"/>
          </a:solidFill>
        </p:grpSpPr>
        <p:sp>
          <p:nvSpPr>
            <p:cNvPr id="115" name="Google Shape;1479;p29">
              <a:extLst>
                <a:ext uri="{FF2B5EF4-FFF2-40B4-BE49-F238E27FC236}">
                  <a16:creationId xmlns:a16="http://schemas.microsoft.com/office/drawing/2014/main" id="{5AE662B8-ED00-184E-92EE-C55021A6E79C}"/>
                </a:ext>
              </a:extLst>
            </p:cNvPr>
            <p:cNvSpPr/>
            <p:nvPr/>
          </p:nvSpPr>
          <p:spPr>
            <a:xfrm>
              <a:off x="3934400" y="1961975"/>
              <a:ext cx="3600" cy="625"/>
            </a:xfrm>
            <a:custGeom>
              <a:avLst/>
              <a:gdLst/>
              <a:ahLst/>
              <a:cxnLst/>
              <a:rect l="l" t="t" r="r" b="b"/>
              <a:pathLst>
                <a:path w="144" h="25" extrusionOk="0">
                  <a:moveTo>
                    <a:pt x="96" y="1"/>
                  </a:moveTo>
                  <a:cubicBezTo>
                    <a:pt x="60" y="1"/>
                    <a:pt x="25" y="1"/>
                    <a:pt x="1" y="13"/>
                  </a:cubicBezTo>
                  <a:lnTo>
                    <a:pt x="144" y="24"/>
                  </a:lnTo>
                  <a:cubicBezTo>
                    <a:pt x="108" y="13"/>
                    <a:pt x="96" y="13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6" name="Google Shape;1480;p29">
              <a:extLst>
                <a:ext uri="{FF2B5EF4-FFF2-40B4-BE49-F238E27FC236}">
                  <a16:creationId xmlns:a16="http://schemas.microsoft.com/office/drawing/2014/main" id="{BF846EBD-8433-DC49-943E-9A487DEE4A9F}"/>
                </a:ext>
              </a:extLst>
            </p:cNvPr>
            <p:cNvSpPr/>
            <p:nvPr/>
          </p:nvSpPr>
          <p:spPr>
            <a:xfrm>
              <a:off x="4167475" y="1942025"/>
              <a:ext cx="1500" cy="925"/>
            </a:xfrm>
            <a:custGeom>
              <a:avLst/>
              <a:gdLst/>
              <a:ahLst/>
              <a:cxnLst/>
              <a:rect l="l" t="t" r="r" b="b"/>
              <a:pathLst>
                <a:path w="60" h="37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25"/>
                    <a:pt x="0" y="25"/>
                    <a:pt x="36" y="37"/>
                  </a:cubicBezTo>
                  <a:lnTo>
                    <a:pt x="60" y="37"/>
                  </a:lnTo>
                  <a:cubicBezTo>
                    <a:pt x="36" y="25"/>
                    <a:pt x="12" y="1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7" name="Google Shape;1481;p29">
              <a:extLst>
                <a:ext uri="{FF2B5EF4-FFF2-40B4-BE49-F238E27FC236}">
                  <a16:creationId xmlns:a16="http://schemas.microsoft.com/office/drawing/2014/main" id="{6482282D-E195-5A41-90E7-674D324CAAD2}"/>
                </a:ext>
              </a:extLst>
            </p:cNvPr>
            <p:cNvSpPr/>
            <p:nvPr/>
          </p:nvSpPr>
          <p:spPr>
            <a:xfrm>
              <a:off x="4107650" y="1947100"/>
              <a:ext cx="2700" cy="625"/>
            </a:xfrm>
            <a:custGeom>
              <a:avLst/>
              <a:gdLst/>
              <a:ahLst/>
              <a:cxnLst/>
              <a:rect l="l" t="t" r="r" b="b"/>
              <a:pathLst>
                <a:path w="108" h="25" extrusionOk="0">
                  <a:moveTo>
                    <a:pt x="0" y="0"/>
                  </a:moveTo>
                  <a:cubicBezTo>
                    <a:pt x="0" y="12"/>
                    <a:pt x="48" y="12"/>
                    <a:pt x="107" y="24"/>
                  </a:cubicBezTo>
                  <a:cubicBezTo>
                    <a:pt x="72" y="12"/>
                    <a:pt x="36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8" name="Google Shape;1482;p29">
              <a:extLst>
                <a:ext uri="{FF2B5EF4-FFF2-40B4-BE49-F238E27FC236}">
                  <a16:creationId xmlns:a16="http://schemas.microsoft.com/office/drawing/2014/main" id="{518FB339-DB09-4E4A-98D5-85B1BDE47282}"/>
                </a:ext>
              </a:extLst>
            </p:cNvPr>
            <p:cNvSpPr/>
            <p:nvPr/>
          </p:nvSpPr>
          <p:spPr>
            <a:xfrm>
              <a:off x="3961800" y="1962575"/>
              <a:ext cx="8050" cy="1300"/>
            </a:xfrm>
            <a:custGeom>
              <a:avLst/>
              <a:gdLst/>
              <a:ahLst/>
              <a:cxnLst/>
              <a:rect l="l" t="t" r="r" b="b"/>
              <a:pathLst>
                <a:path w="322" h="52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30"/>
                    <a:pt x="115" y="51"/>
                    <a:pt x="238" y="51"/>
                  </a:cubicBezTo>
                  <a:cubicBezTo>
                    <a:pt x="264" y="51"/>
                    <a:pt x="292" y="50"/>
                    <a:pt x="322" y="48"/>
                  </a:cubicBezTo>
                  <a:cubicBezTo>
                    <a:pt x="215" y="36"/>
                    <a:pt x="107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9" name="Google Shape;1483;p29">
              <a:extLst>
                <a:ext uri="{FF2B5EF4-FFF2-40B4-BE49-F238E27FC236}">
                  <a16:creationId xmlns:a16="http://schemas.microsoft.com/office/drawing/2014/main" id="{484461DC-265B-F04F-A73B-454AE3CE95D0}"/>
                </a:ext>
              </a:extLst>
            </p:cNvPr>
            <p:cNvSpPr/>
            <p:nvPr/>
          </p:nvSpPr>
          <p:spPr>
            <a:xfrm>
              <a:off x="4110325" y="1947700"/>
              <a:ext cx="8050" cy="900"/>
            </a:xfrm>
            <a:custGeom>
              <a:avLst/>
              <a:gdLst/>
              <a:ahLst/>
              <a:cxnLst/>
              <a:rect l="l" t="t" r="r" b="b"/>
              <a:pathLst>
                <a:path w="322" h="36" extrusionOk="0">
                  <a:moveTo>
                    <a:pt x="0" y="0"/>
                  </a:moveTo>
                  <a:cubicBezTo>
                    <a:pt x="96" y="24"/>
                    <a:pt x="203" y="24"/>
                    <a:pt x="322" y="36"/>
                  </a:cubicBezTo>
                  <a:cubicBezTo>
                    <a:pt x="239" y="24"/>
                    <a:pt x="108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0" name="Google Shape;1484;p29">
              <a:extLst>
                <a:ext uri="{FF2B5EF4-FFF2-40B4-BE49-F238E27FC236}">
                  <a16:creationId xmlns:a16="http://schemas.microsoft.com/office/drawing/2014/main" id="{60DC6A7C-2176-D64E-A713-4D058A8BBC20}"/>
                </a:ext>
              </a:extLst>
            </p:cNvPr>
            <p:cNvSpPr/>
            <p:nvPr/>
          </p:nvSpPr>
          <p:spPr>
            <a:xfrm>
              <a:off x="4272250" y="1941750"/>
              <a:ext cx="5675" cy="900"/>
            </a:xfrm>
            <a:custGeom>
              <a:avLst/>
              <a:gdLst/>
              <a:ahLst/>
              <a:cxnLst/>
              <a:rect l="l" t="t" r="r" b="b"/>
              <a:pathLst>
                <a:path w="227" h="36" extrusionOk="0">
                  <a:moveTo>
                    <a:pt x="12" y="0"/>
                  </a:moveTo>
                  <a:cubicBezTo>
                    <a:pt x="12" y="12"/>
                    <a:pt x="0" y="12"/>
                    <a:pt x="0" y="24"/>
                  </a:cubicBezTo>
                  <a:lnTo>
                    <a:pt x="227" y="36"/>
                  </a:lnTo>
                  <a:cubicBezTo>
                    <a:pt x="167" y="24"/>
                    <a:pt x="96" y="12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1" name="Google Shape;1485;p29">
              <a:extLst>
                <a:ext uri="{FF2B5EF4-FFF2-40B4-BE49-F238E27FC236}">
                  <a16:creationId xmlns:a16="http://schemas.microsoft.com/office/drawing/2014/main" id="{0710AC18-2959-9F49-ACD6-EC05016D694C}"/>
                </a:ext>
              </a:extLst>
            </p:cNvPr>
            <p:cNvSpPr/>
            <p:nvPr/>
          </p:nvSpPr>
          <p:spPr>
            <a:xfrm>
              <a:off x="2018400" y="1992050"/>
              <a:ext cx="5975" cy="1500"/>
            </a:xfrm>
            <a:custGeom>
              <a:avLst/>
              <a:gdLst/>
              <a:ahLst/>
              <a:cxnLst/>
              <a:rect l="l" t="t" r="r" b="b"/>
              <a:pathLst>
                <a:path w="239" h="60" extrusionOk="0">
                  <a:moveTo>
                    <a:pt x="203" y="0"/>
                  </a:moveTo>
                  <a:lnTo>
                    <a:pt x="203" y="0"/>
                  </a:lnTo>
                  <a:cubicBezTo>
                    <a:pt x="167" y="24"/>
                    <a:pt x="107" y="36"/>
                    <a:pt x="0" y="60"/>
                  </a:cubicBezTo>
                  <a:cubicBezTo>
                    <a:pt x="203" y="48"/>
                    <a:pt x="238" y="24"/>
                    <a:pt x="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2" name="Google Shape;1486;p29">
              <a:extLst>
                <a:ext uri="{FF2B5EF4-FFF2-40B4-BE49-F238E27FC236}">
                  <a16:creationId xmlns:a16="http://schemas.microsoft.com/office/drawing/2014/main" id="{7CE55864-6B64-AE4A-9DE7-B61F8CFCA316}"/>
                </a:ext>
              </a:extLst>
            </p:cNvPr>
            <p:cNvSpPr/>
            <p:nvPr/>
          </p:nvSpPr>
          <p:spPr>
            <a:xfrm>
              <a:off x="2142225" y="1993525"/>
              <a:ext cx="3300" cy="625"/>
            </a:xfrm>
            <a:custGeom>
              <a:avLst/>
              <a:gdLst/>
              <a:ahLst/>
              <a:cxnLst/>
              <a:rect l="l" t="t" r="r" b="b"/>
              <a:pathLst>
                <a:path w="132" h="25" extrusionOk="0">
                  <a:moveTo>
                    <a:pt x="107" y="1"/>
                  </a:moveTo>
                  <a:cubicBezTo>
                    <a:pt x="72" y="13"/>
                    <a:pt x="36" y="13"/>
                    <a:pt x="0" y="24"/>
                  </a:cubicBezTo>
                  <a:cubicBezTo>
                    <a:pt x="72" y="13"/>
                    <a:pt x="131" y="1"/>
                    <a:pt x="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3" name="Google Shape;1487;p29">
              <a:extLst>
                <a:ext uri="{FF2B5EF4-FFF2-40B4-BE49-F238E27FC236}">
                  <a16:creationId xmlns:a16="http://schemas.microsoft.com/office/drawing/2014/main" id="{9B300CCE-118A-E948-95A0-6AD4B8575B42}"/>
                </a:ext>
              </a:extLst>
            </p:cNvPr>
            <p:cNvSpPr/>
            <p:nvPr/>
          </p:nvSpPr>
          <p:spPr>
            <a:xfrm>
              <a:off x="2070775" y="1982825"/>
              <a:ext cx="1525" cy="600"/>
            </a:xfrm>
            <a:custGeom>
              <a:avLst/>
              <a:gdLst/>
              <a:ahLst/>
              <a:cxnLst/>
              <a:rect l="l" t="t" r="r" b="b"/>
              <a:pathLst>
                <a:path w="61" h="24" extrusionOk="0">
                  <a:moveTo>
                    <a:pt x="13" y="0"/>
                  </a:moveTo>
                  <a:cubicBezTo>
                    <a:pt x="1" y="0"/>
                    <a:pt x="1" y="12"/>
                    <a:pt x="60" y="24"/>
                  </a:cubicBezTo>
                  <a:cubicBezTo>
                    <a:pt x="48" y="12"/>
                    <a:pt x="37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4" name="Google Shape;1488;p29">
              <a:extLst>
                <a:ext uri="{FF2B5EF4-FFF2-40B4-BE49-F238E27FC236}">
                  <a16:creationId xmlns:a16="http://schemas.microsoft.com/office/drawing/2014/main" id="{07BDED3A-4991-BE40-9D9E-1241A3BCBFF4}"/>
                </a:ext>
              </a:extLst>
            </p:cNvPr>
            <p:cNvSpPr/>
            <p:nvPr/>
          </p:nvSpPr>
          <p:spPr>
            <a:xfrm>
              <a:off x="2955725" y="1950375"/>
              <a:ext cx="3000" cy="900"/>
            </a:xfrm>
            <a:custGeom>
              <a:avLst/>
              <a:gdLst/>
              <a:ahLst/>
              <a:cxnLst/>
              <a:rect l="l" t="t" r="r" b="b"/>
              <a:pathLst>
                <a:path w="120" h="36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4"/>
                    <a:pt x="60" y="24"/>
                    <a:pt x="119" y="3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5" name="Google Shape;1489;p29">
              <a:extLst>
                <a:ext uri="{FF2B5EF4-FFF2-40B4-BE49-F238E27FC236}">
                  <a16:creationId xmlns:a16="http://schemas.microsoft.com/office/drawing/2014/main" id="{E9CE8F80-2562-E142-9516-35A67FF87EE7}"/>
                </a:ext>
              </a:extLst>
            </p:cNvPr>
            <p:cNvSpPr/>
            <p:nvPr/>
          </p:nvSpPr>
          <p:spPr>
            <a:xfrm>
              <a:off x="3125375" y="1948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cubicBezTo>
                    <a:pt x="24" y="0"/>
                    <a:pt x="48" y="0"/>
                    <a:pt x="60" y="0"/>
                  </a:cubicBezTo>
                  <a:cubicBezTo>
                    <a:pt x="48" y="0"/>
                    <a:pt x="2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6" name="Google Shape;1490;p29">
              <a:extLst>
                <a:ext uri="{FF2B5EF4-FFF2-40B4-BE49-F238E27FC236}">
                  <a16:creationId xmlns:a16="http://schemas.microsoft.com/office/drawing/2014/main" id="{F2395ED4-9211-404C-BE58-2FEB3A6CF101}"/>
                </a:ext>
              </a:extLst>
            </p:cNvPr>
            <p:cNvSpPr/>
            <p:nvPr/>
          </p:nvSpPr>
          <p:spPr>
            <a:xfrm>
              <a:off x="3126875" y="1948000"/>
              <a:ext cx="3600" cy="25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3" y="0"/>
                  </a:moveTo>
                  <a:cubicBezTo>
                    <a:pt x="95" y="0"/>
                    <a:pt x="48" y="0"/>
                    <a:pt x="0" y="0"/>
                  </a:cubicBezTo>
                  <a:cubicBezTo>
                    <a:pt x="60" y="0"/>
                    <a:pt x="119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7" name="Google Shape;1491;p29">
              <a:extLst>
                <a:ext uri="{FF2B5EF4-FFF2-40B4-BE49-F238E27FC236}">
                  <a16:creationId xmlns:a16="http://schemas.microsoft.com/office/drawing/2014/main" id="{3FF0596F-2E7A-CA49-9E0C-9E3700458A84}"/>
                </a:ext>
              </a:extLst>
            </p:cNvPr>
            <p:cNvSpPr/>
            <p:nvPr/>
          </p:nvSpPr>
          <p:spPr>
            <a:xfrm>
              <a:off x="2588100" y="2001875"/>
              <a:ext cx="11650" cy="600"/>
            </a:xfrm>
            <a:custGeom>
              <a:avLst/>
              <a:gdLst/>
              <a:ahLst/>
              <a:cxnLst/>
              <a:rect l="l" t="t" r="r" b="b"/>
              <a:pathLst>
                <a:path w="466" h="24" extrusionOk="0">
                  <a:moveTo>
                    <a:pt x="465" y="0"/>
                  </a:moveTo>
                  <a:cubicBezTo>
                    <a:pt x="310" y="0"/>
                    <a:pt x="156" y="12"/>
                    <a:pt x="1" y="24"/>
                  </a:cubicBezTo>
                  <a:lnTo>
                    <a:pt x="25" y="24"/>
                  </a:lnTo>
                  <a:cubicBezTo>
                    <a:pt x="275" y="24"/>
                    <a:pt x="406" y="12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8" name="Google Shape;1492;p29">
              <a:extLst>
                <a:ext uri="{FF2B5EF4-FFF2-40B4-BE49-F238E27FC236}">
                  <a16:creationId xmlns:a16="http://schemas.microsoft.com/office/drawing/2014/main" id="{457862FE-9ADB-034F-A207-9DA16852FEF0}"/>
                </a:ext>
              </a:extLst>
            </p:cNvPr>
            <p:cNvSpPr/>
            <p:nvPr/>
          </p:nvSpPr>
          <p:spPr>
            <a:xfrm>
              <a:off x="2734250" y="198907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25" y="0"/>
                  </a:moveTo>
                  <a:cubicBezTo>
                    <a:pt x="13" y="0"/>
                    <a:pt x="1" y="0"/>
                    <a:pt x="1" y="12"/>
                  </a:cubicBezTo>
                  <a:cubicBezTo>
                    <a:pt x="13" y="0"/>
                    <a:pt x="25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9" name="Google Shape;1493;p29">
              <a:extLst>
                <a:ext uri="{FF2B5EF4-FFF2-40B4-BE49-F238E27FC236}">
                  <a16:creationId xmlns:a16="http://schemas.microsoft.com/office/drawing/2014/main" id="{D9DE0A07-53B9-7D43-B8AE-40FBED277976}"/>
                </a:ext>
              </a:extLst>
            </p:cNvPr>
            <p:cNvSpPr/>
            <p:nvPr/>
          </p:nvSpPr>
          <p:spPr>
            <a:xfrm>
              <a:off x="2575300" y="2003950"/>
              <a:ext cx="2425" cy="625"/>
            </a:xfrm>
            <a:custGeom>
              <a:avLst/>
              <a:gdLst/>
              <a:ahLst/>
              <a:cxnLst/>
              <a:rect l="l" t="t" r="r" b="b"/>
              <a:pathLst>
                <a:path w="97" h="25" extrusionOk="0">
                  <a:moveTo>
                    <a:pt x="72" y="0"/>
                  </a:moveTo>
                  <a:cubicBezTo>
                    <a:pt x="49" y="12"/>
                    <a:pt x="13" y="12"/>
                    <a:pt x="1" y="24"/>
                  </a:cubicBezTo>
                  <a:cubicBezTo>
                    <a:pt x="96" y="24"/>
                    <a:pt x="96" y="12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0" name="Google Shape;1494;p29">
              <a:extLst>
                <a:ext uri="{FF2B5EF4-FFF2-40B4-BE49-F238E27FC236}">
                  <a16:creationId xmlns:a16="http://schemas.microsoft.com/office/drawing/2014/main" id="{1D07B3C5-AEA4-A14C-A000-DB155FDCA145}"/>
                </a:ext>
              </a:extLst>
            </p:cNvPr>
            <p:cNvSpPr/>
            <p:nvPr/>
          </p:nvSpPr>
          <p:spPr>
            <a:xfrm>
              <a:off x="3902550" y="1968225"/>
              <a:ext cx="2700" cy="325"/>
            </a:xfrm>
            <a:custGeom>
              <a:avLst/>
              <a:gdLst/>
              <a:ahLst/>
              <a:cxnLst/>
              <a:rect l="l" t="t" r="r" b="b"/>
              <a:pathLst>
                <a:path w="108" h="13" extrusionOk="0">
                  <a:moveTo>
                    <a:pt x="108" y="1"/>
                  </a:moveTo>
                  <a:lnTo>
                    <a:pt x="108" y="1"/>
                  </a:lnTo>
                  <a:cubicBezTo>
                    <a:pt x="72" y="13"/>
                    <a:pt x="48" y="13"/>
                    <a:pt x="1" y="13"/>
                  </a:cubicBezTo>
                  <a:cubicBezTo>
                    <a:pt x="48" y="13"/>
                    <a:pt x="84" y="13"/>
                    <a:pt x="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1" name="Google Shape;1495;p29">
              <a:extLst>
                <a:ext uri="{FF2B5EF4-FFF2-40B4-BE49-F238E27FC236}">
                  <a16:creationId xmlns:a16="http://schemas.microsoft.com/office/drawing/2014/main" id="{3E61F148-0814-6D49-B357-95F9E042E89B}"/>
                </a:ext>
              </a:extLst>
            </p:cNvPr>
            <p:cNvSpPr/>
            <p:nvPr/>
          </p:nvSpPr>
          <p:spPr>
            <a:xfrm>
              <a:off x="2725025" y="1986600"/>
              <a:ext cx="15125" cy="2500"/>
            </a:xfrm>
            <a:custGeom>
              <a:avLst/>
              <a:gdLst/>
              <a:ahLst/>
              <a:cxnLst/>
              <a:rect l="l" t="t" r="r" b="b"/>
              <a:pathLst>
                <a:path w="605" h="100" extrusionOk="0">
                  <a:moveTo>
                    <a:pt x="290" y="1"/>
                  </a:moveTo>
                  <a:cubicBezTo>
                    <a:pt x="186" y="1"/>
                    <a:pt x="75" y="7"/>
                    <a:pt x="1" y="16"/>
                  </a:cubicBezTo>
                  <a:lnTo>
                    <a:pt x="394" y="99"/>
                  </a:lnTo>
                  <a:cubicBezTo>
                    <a:pt x="441" y="87"/>
                    <a:pt x="489" y="75"/>
                    <a:pt x="560" y="51"/>
                  </a:cubicBezTo>
                  <a:cubicBezTo>
                    <a:pt x="604" y="15"/>
                    <a:pt x="456" y="1"/>
                    <a:pt x="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2" name="Google Shape;1496;p29">
              <a:extLst>
                <a:ext uri="{FF2B5EF4-FFF2-40B4-BE49-F238E27FC236}">
                  <a16:creationId xmlns:a16="http://schemas.microsoft.com/office/drawing/2014/main" id="{936088A4-8620-FC46-ABDF-6DCE24BF0BF4}"/>
                </a:ext>
              </a:extLst>
            </p:cNvPr>
            <p:cNvSpPr/>
            <p:nvPr/>
          </p:nvSpPr>
          <p:spPr>
            <a:xfrm>
              <a:off x="2569950" y="2001275"/>
              <a:ext cx="18475" cy="2700"/>
            </a:xfrm>
            <a:custGeom>
              <a:avLst/>
              <a:gdLst/>
              <a:ahLst/>
              <a:cxnLst/>
              <a:rect l="l" t="t" r="r" b="b"/>
              <a:pathLst>
                <a:path w="739" h="108" extrusionOk="0">
                  <a:moveTo>
                    <a:pt x="524" y="0"/>
                  </a:moveTo>
                  <a:cubicBezTo>
                    <a:pt x="1" y="0"/>
                    <a:pt x="239" y="72"/>
                    <a:pt x="286" y="107"/>
                  </a:cubicBezTo>
                  <a:cubicBezTo>
                    <a:pt x="393" y="72"/>
                    <a:pt x="548" y="60"/>
                    <a:pt x="739" y="48"/>
                  </a:cubicBezTo>
                  <a:lnTo>
                    <a:pt x="5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3" name="Google Shape;1497;p29">
              <a:extLst>
                <a:ext uri="{FF2B5EF4-FFF2-40B4-BE49-F238E27FC236}">
                  <a16:creationId xmlns:a16="http://schemas.microsoft.com/office/drawing/2014/main" id="{35C14BEA-5ADE-B449-8617-6C6759CB80BF}"/>
                </a:ext>
              </a:extLst>
            </p:cNvPr>
            <p:cNvSpPr/>
            <p:nvPr/>
          </p:nvSpPr>
          <p:spPr>
            <a:xfrm>
              <a:off x="1992200" y="1937275"/>
              <a:ext cx="2295850" cy="66200"/>
            </a:xfrm>
            <a:custGeom>
              <a:avLst/>
              <a:gdLst/>
              <a:ahLst/>
              <a:cxnLst/>
              <a:rect l="l" t="t" r="r" b="b"/>
              <a:pathLst>
                <a:path w="91834" h="2648" extrusionOk="0">
                  <a:moveTo>
                    <a:pt x="70160" y="1341"/>
                  </a:moveTo>
                  <a:cubicBezTo>
                    <a:pt x="70126" y="1342"/>
                    <a:pt x="70088" y="1344"/>
                    <a:pt x="70045" y="1346"/>
                  </a:cubicBezTo>
                  <a:cubicBezTo>
                    <a:pt x="70086" y="1344"/>
                    <a:pt x="70124" y="1343"/>
                    <a:pt x="70160" y="1341"/>
                  </a:cubicBezTo>
                  <a:close/>
                  <a:moveTo>
                    <a:pt x="74237" y="1594"/>
                  </a:moveTo>
                  <a:lnTo>
                    <a:pt x="74237" y="1594"/>
                  </a:lnTo>
                  <a:cubicBezTo>
                    <a:pt x="74199" y="1595"/>
                    <a:pt x="74159" y="1595"/>
                    <a:pt x="74117" y="1596"/>
                  </a:cubicBezTo>
                  <a:cubicBezTo>
                    <a:pt x="74163" y="1596"/>
                    <a:pt x="74203" y="1595"/>
                    <a:pt x="74237" y="1594"/>
                  </a:cubicBezTo>
                  <a:close/>
                  <a:moveTo>
                    <a:pt x="4482" y="2250"/>
                  </a:moveTo>
                  <a:cubicBezTo>
                    <a:pt x="4480" y="2250"/>
                    <a:pt x="4479" y="2251"/>
                    <a:pt x="4477" y="2251"/>
                  </a:cubicBezTo>
                  <a:cubicBezTo>
                    <a:pt x="4479" y="2251"/>
                    <a:pt x="4480" y="2250"/>
                    <a:pt x="4482" y="2250"/>
                  </a:cubicBezTo>
                  <a:close/>
                  <a:moveTo>
                    <a:pt x="11396" y="2271"/>
                  </a:moveTo>
                  <a:lnTo>
                    <a:pt x="11396" y="2271"/>
                  </a:lnTo>
                  <a:cubicBezTo>
                    <a:pt x="11395" y="2272"/>
                    <a:pt x="11395" y="2273"/>
                    <a:pt x="11395" y="2274"/>
                  </a:cubicBezTo>
                  <a:cubicBezTo>
                    <a:pt x="11395" y="2273"/>
                    <a:pt x="11396" y="2272"/>
                    <a:pt x="11396" y="2271"/>
                  </a:cubicBezTo>
                  <a:close/>
                  <a:moveTo>
                    <a:pt x="91833" y="0"/>
                  </a:moveTo>
                  <a:cubicBezTo>
                    <a:pt x="91452" y="12"/>
                    <a:pt x="90988" y="48"/>
                    <a:pt x="90536" y="60"/>
                  </a:cubicBezTo>
                  <a:cubicBezTo>
                    <a:pt x="90583" y="108"/>
                    <a:pt x="89869" y="215"/>
                    <a:pt x="90571" y="227"/>
                  </a:cubicBezTo>
                  <a:cubicBezTo>
                    <a:pt x="90559" y="286"/>
                    <a:pt x="90143" y="322"/>
                    <a:pt x="89869" y="322"/>
                  </a:cubicBezTo>
                  <a:cubicBezTo>
                    <a:pt x="89988" y="298"/>
                    <a:pt x="89464" y="191"/>
                    <a:pt x="89797" y="131"/>
                  </a:cubicBezTo>
                  <a:lnTo>
                    <a:pt x="89797" y="131"/>
                  </a:lnTo>
                  <a:cubicBezTo>
                    <a:pt x="89677" y="146"/>
                    <a:pt x="89614" y="151"/>
                    <a:pt x="89566" y="151"/>
                  </a:cubicBezTo>
                  <a:cubicBezTo>
                    <a:pt x="89502" y="151"/>
                    <a:pt x="89462" y="143"/>
                    <a:pt x="89339" y="143"/>
                  </a:cubicBezTo>
                  <a:cubicBezTo>
                    <a:pt x="89265" y="143"/>
                    <a:pt x="89160" y="146"/>
                    <a:pt x="89000" y="155"/>
                  </a:cubicBezTo>
                  <a:cubicBezTo>
                    <a:pt x="89095" y="108"/>
                    <a:pt x="87785" y="155"/>
                    <a:pt x="87869" y="36"/>
                  </a:cubicBezTo>
                  <a:lnTo>
                    <a:pt x="87869" y="36"/>
                  </a:lnTo>
                  <a:cubicBezTo>
                    <a:pt x="87642" y="84"/>
                    <a:pt x="87881" y="215"/>
                    <a:pt x="87071" y="227"/>
                  </a:cubicBezTo>
                  <a:cubicBezTo>
                    <a:pt x="87261" y="310"/>
                    <a:pt x="88166" y="322"/>
                    <a:pt x="87559" y="417"/>
                  </a:cubicBezTo>
                  <a:lnTo>
                    <a:pt x="87952" y="358"/>
                  </a:lnTo>
                  <a:lnTo>
                    <a:pt x="87952" y="358"/>
                  </a:lnTo>
                  <a:cubicBezTo>
                    <a:pt x="88508" y="393"/>
                    <a:pt x="87806" y="452"/>
                    <a:pt x="88522" y="488"/>
                  </a:cubicBezTo>
                  <a:lnTo>
                    <a:pt x="88522" y="488"/>
                  </a:lnTo>
                  <a:cubicBezTo>
                    <a:pt x="88500" y="487"/>
                    <a:pt x="88475" y="487"/>
                    <a:pt x="88449" y="487"/>
                  </a:cubicBezTo>
                  <a:cubicBezTo>
                    <a:pt x="88326" y="487"/>
                    <a:pt x="88167" y="495"/>
                    <a:pt x="88034" y="495"/>
                  </a:cubicBezTo>
                  <a:cubicBezTo>
                    <a:pt x="87920" y="495"/>
                    <a:pt x="87824" y="489"/>
                    <a:pt x="87785" y="465"/>
                  </a:cubicBezTo>
                  <a:lnTo>
                    <a:pt x="87785" y="465"/>
                  </a:lnTo>
                  <a:cubicBezTo>
                    <a:pt x="87976" y="643"/>
                    <a:pt x="86690" y="560"/>
                    <a:pt x="86654" y="691"/>
                  </a:cubicBezTo>
                  <a:cubicBezTo>
                    <a:pt x="86547" y="650"/>
                    <a:pt x="86412" y="637"/>
                    <a:pt x="86205" y="637"/>
                  </a:cubicBezTo>
                  <a:cubicBezTo>
                    <a:pt x="86112" y="637"/>
                    <a:pt x="86005" y="640"/>
                    <a:pt x="85880" y="643"/>
                  </a:cubicBezTo>
                  <a:cubicBezTo>
                    <a:pt x="85940" y="596"/>
                    <a:pt x="85714" y="548"/>
                    <a:pt x="86023" y="512"/>
                  </a:cubicBezTo>
                  <a:cubicBezTo>
                    <a:pt x="86285" y="524"/>
                    <a:pt x="86476" y="512"/>
                    <a:pt x="86761" y="548"/>
                  </a:cubicBezTo>
                  <a:cubicBezTo>
                    <a:pt x="86684" y="465"/>
                    <a:pt x="86454" y="447"/>
                    <a:pt x="86163" y="447"/>
                  </a:cubicBezTo>
                  <a:cubicBezTo>
                    <a:pt x="85918" y="447"/>
                    <a:pt x="85629" y="460"/>
                    <a:pt x="85352" y="460"/>
                  </a:cubicBezTo>
                  <a:cubicBezTo>
                    <a:pt x="85247" y="460"/>
                    <a:pt x="85145" y="458"/>
                    <a:pt x="85047" y="453"/>
                  </a:cubicBezTo>
                  <a:lnTo>
                    <a:pt x="85047" y="453"/>
                  </a:lnTo>
                  <a:cubicBezTo>
                    <a:pt x="85142" y="465"/>
                    <a:pt x="85166" y="489"/>
                    <a:pt x="84975" y="512"/>
                  </a:cubicBezTo>
                  <a:cubicBezTo>
                    <a:pt x="84571" y="489"/>
                    <a:pt x="83666" y="453"/>
                    <a:pt x="83928" y="370"/>
                  </a:cubicBezTo>
                  <a:lnTo>
                    <a:pt x="83928" y="370"/>
                  </a:lnTo>
                  <a:lnTo>
                    <a:pt x="81868" y="381"/>
                  </a:lnTo>
                  <a:cubicBezTo>
                    <a:pt x="81862" y="364"/>
                    <a:pt x="81933" y="361"/>
                    <a:pt x="82023" y="361"/>
                  </a:cubicBezTo>
                  <a:cubicBezTo>
                    <a:pt x="82067" y="361"/>
                    <a:pt x="82116" y="361"/>
                    <a:pt x="82163" y="361"/>
                  </a:cubicBezTo>
                  <a:cubicBezTo>
                    <a:pt x="82209" y="361"/>
                    <a:pt x="82252" y="361"/>
                    <a:pt x="82285" y="358"/>
                  </a:cubicBezTo>
                  <a:lnTo>
                    <a:pt x="81130" y="346"/>
                  </a:lnTo>
                  <a:cubicBezTo>
                    <a:pt x="80868" y="298"/>
                    <a:pt x="81523" y="298"/>
                    <a:pt x="81642" y="239"/>
                  </a:cubicBezTo>
                  <a:lnTo>
                    <a:pt x="80808" y="239"/>
                  </a:lnTo>
                  <a:lnTo>
                    <a:pt x="80927" y="179"/>
                  </a:lnTo>
                  <a:lnTo>
                    <a:pt x="80927" y="179"/>
                  </a:lnTo>
                  <a:cubicBezTo>
                    <a:pt x="80835" y="201"/>
                    <a:pt x="80583" y="215"/>
                    <a:pt x="80315" y="215"/>
                  </a:cubicBezTo>
                  <a:cubicBezTo>
                    <a:pt x="79997" y="215"/>
                    <a:pt x="79657" y="195"/>
                    <a:pt x="79534" y="143"/>
                  </a:cubicBezTo>
                  <a:cubicBezTo>
                    <a:pt x="78768" y="173"/>
                    <a:pt x="78659" y="303"/>
                    <a:pt x="77920" y="303"/>
                  </a:cubicBezTo>
                  <a:cubicBezTo>
                    <a:pt x="77775" y="303"/>
                    <a:pt x="77606" y="298"/>
                    <a:pt x="77403" y="286"/>
                  </a:cubicBezTo>
                  <a:cubicBezTo>
                    <a:pt x="77451" y="191"/>
                    <a:pt x="78106" y="250"/>
                    <a:pt x="78391" y="191"/>
                  </a:cubicBezTo>
                  <a:cubicBezTo>
                    <a:pt x="78334" y="182"/>
                    <a:pt x="78248" y="180"/>
                    <a:pt x="78148" y="180"/>
                  </a:cubicBezTo>
                  <a:cubicBezTo>
                    <a:pt x="78023" y="180"/>
                    <a:pt x="77878" y="184"/>
                    <a:pt x="77742" y="184"/>
                  </a:cubicBezTo>
                  <a:cubicBezTo>
                    <a:pt x="77535" y="184"/>
                    <a:pt x="77350" y="175"/>
                    <a:pt x="77296" y="131"/>
                  </a:cubicBezTo>
                  <a:cubicBezTo>
                    <a:pt x="76403" y="191"/>
                    <a:pt x="76510" y="346"/>
                    <a:pt x="76081" y="441"/>
                  </a:cubicBezTo>
                  <a:cubicBezTo>
                    <a:pt x="76039" y="442"/>
                    <a:pt x="76001" y="442"/>
                    <a:pt x="75968" y="442"/>
                  </a:cubicBezTo>
                  <a:cubicBezTo>
                    <a:pt x="75428" y="442"/>
                    <a:pt x="75997" y="356"/>
                    <a:pt x="75974" y="334"/>
                  </a:cubicBezTo>
                  <a:cubicBezTo>
                    <a:pt x="75816" y="334"/>
                    <a:pt x="75581" y="424"/>
                    <a:pt x="75392" y="424"/>
                  </a:cubicBezTo>
                  <a:cubicBezTo>
                    <a:pt x="75324" y="424"/>
                    <a:pt x="75262" y="413"/>
                    <a:pt x="75212" y="381"/>
                  </a:cubicBezTo>
                  <a:cubicBezTo>
                    <a:pt x="74867" y="441"/>
                    <a:pt x="74665" y="524"/>
                    <a:pt x="75189" y="560"/>
                  </a:cubicBezTo>
                  <a:cubicBezTo>
                    <a:pt x="74796" y="560"/>
                    <a:pt x="74260" y="596"/>
                    <a:pt x="74153" y="643"/>
                  </a:cubicBezTo>
                  <a:cubicBezTo>
                    <a:pt x="74474" y="500"/>
                    <a:pt x="73724" y="584"/>
                    <a:pt x="73676" y="477"/>
                  </a:cubicBezTo>
                  <a:cubicBezTo>
                    <a:pt x="73430" y="467"/>
                    <a:pt x="73060" y="454"/>
                    <a:pt x="72672" y="454"/>
                  </a:cubicBezTo>
                  <a:cubicBezTo>
                    <a:pt x="72140" y="454"/>
                    <a:pt x="71576" y="477"/>
                    <a:pt x="71259" y="560"/>
                  </a:cubicBezTo>
                  <a:lnTo>
                    <a:pt x="71426" y="417"/>
                  </a:lnTo>
                  <a:lnTo>
                    <a:pt x="70747" y="429"/>
                  </a:lnTo>
                  <a:cubicBezTo>
                    <a:pt x="70236" y="346"/>
                    <a:pt x="71343" y="334"/>
                    <a:pt x="71688" y="334"/>
                  </a:cubicBezTo>
                  <a:cubicBezTo>
                    <a:pt x="71224" y="322"/>
                    <a:pt x="70840" y="319"/>
                    <a:pt x="70468" y="319"/>
                  </a:cubicBezTo>
                  <a:cubicBezTo>
                    <a:pt x="70096" y="319"/>
                    <a:pt x="69735" y="322"/>
                    <a:pt x="69319" y="322"/>
                  </a:cubicBezTo>
                  <a:cubicBezTo>
                    <a:pt x="69557" y="358"/>
                    <a:pt x="69414" y="393"/>
                    <a:pt x="69533" y="429"/>
                  </a:cubicBezTo>
                  <a:cubicBezTo>
                    <a:pt x="69403" y="462"/>
                    <a:pt x="69250" y="469"/>
                    <a:pt x="69095" y="469"/>
                  </a:cubicBezTo>
                  <a:cubicBezTo>
                    <a:pt x="68951" y="469"/>
                    <a:pt x="68804" y="463"/>
                    <a:pt x="68670" y="463"/>
                  </a:cubicBezTo>
                  <a:cubicBezTo>
                    <a:pt x="68631" y="463"/>
                    <a:pt x="68593" y="463"/>
                    <a:pt x="68557" y="465"/>
                  </a:cubicBezTo>
                  <a:cubicBezTo>
                    <a:pt x="68485" y="429"/>
                    <a:pt x="68521" y="405"/>
                    <a:pt x="68759" y="393"/>
                  </a:cubicBezTo>
                  <a:lnTo>
                    <a:pt x="68759" y="393"/>
                  </a:lnTo>
                  <a:lnTo>
                    <a:pt x="68188" y="405"/>
                  </a:lnTo>
                  <a:cubicBezTo>
                    <a:pt x="68235" y="310"/>
                    <a:pt x="67950" y="322"/>
                    <a:pt x="68521" y="250"/>
                  </a:cubicBezTo>
                  <a:lnTo>
                    <a:pt x="68521" y="250"/>
                  </a:lnTo>
                  <a:lnTo>
                    <a:pt x="67985" y="286"/>
                  </a:lnTo>
                  <a:cubicBezTo>
                    <a:pt x="67402" y="262"/>
                    <a:pt x="68009" y="203"/>
                    <a:pt x="68152" y="179"/>
                  </a:cubicBezTo>
                  <a:lnTo>
                    <a:pt x="67235" y="167"/>
                  </a:lnTo>
                  <a:lnTo>
                    <a:pt x="67235" y="167"/>
                  </a:lnTo>
                  <a:cubicBezTo>
                    <a:pt x="66914" y="215"/>
                    <a:pt x="67426" y="239"/>
                    <a:pt x="66795" y="274"/>
                  </a:cubicBezTo>
                  <a:cubicBezTo>
                    <a:pt x="65949" y="191"/>
                    <a:pt x="64866" y="215"/>
                    <a:pt x="63901" y="191"/>
                  </a:cubicBezTo>
                  <a:lnTo>
                    <a:pt x="63901" y="191"/>
                  </a:lnTo>
                  <a:lnTo>
                    <a:pt x="64580" y="286"/>
                  </a:lnTo>
                  <a:cubicBezTo>
                    <a:pt x="64536" y="284"/>
                    <a:pt x="64496" y="284"/>
                    <a:pt x="64459" y="284"/>
                  </a:cubicBezTo>
                  <a:cubicBezTo>
                    <a:pt x="64013" y="284"/>
                    <a:pt x="64102" y="410"/>
                    <a:pt x="63937" y="465"/>
                  </a:cubicBezTo>
                  <a:cubicBezTo>
                    <a:pt x="63401" y="453"/>
                    <a:pt x="62675" y="465"/>
                    <a:pt x="62223" y="429"/>
                  </a:cubicBezTo>
                  <a:cubicBezTo>
                    <a:pt x="62735" y="358"/>
                    <a:pt x="62520" y="250"/>
                    <a:pt x="62044" y="179"/>
                  </a:cubicBezTo>
                  <a:cubicBezTo>
                    <a:pt x="62006" y="179"/>
                    <a:pt x="61970" y="178"/>
                    <a:pt x="61936" y="178"/>
                  </a:cubicBezTo>
                  <a:cubicBezTo>
                    <a:pt x="60966" y="178"/>
                    <a:pt x="61202" y="335"/>
                    <a:pt x="60615" y="381"/>
                  </a:cubicBezTo>
                  <a:cubicBezTo>
                    <a:pt x="61080" y="203"/>
                    <a:pt x="59853" y="322"/>
                    <a:pt x="59960" y="227"/>
                  </a:cubicBezTo>
                  <a:cubicBezTo>
                    <a:pt x="58686" y="227"/>
                    <a:pt x="57400" y="287"/>
                    <a:pt x="56087" y="287"/>
                  </a:cubicBezTo>
                  <a:cubicBezTo>
                    <a:pt x="55977" y="287"/>
                    <a:pt x="55867" y="287"/>
                    <a:pt x="55758" y="286"/>
                  </a:cubicBezTo>
                  <a:lnTo>
                    <a:pt x="55758" y="286"/>
                  </a:lnTo>
                  <a:cubicBezTo>
                    <a:pt x="55781" y="322"/>
                    <a:pt x="56186" y="346"/>
                    <a:pt x="55936" y="370"/>
                  </a:cubicBezTo>
                  <a:cubicBezTo>
                    <a:pt x="55847" y="376"/>
                    <a:pt x="55766" y="378"/>
                    <a:pt x="55692" y="378"/>
                  </a:cubicBezTo>
                  <a:cubicBezTo>
                    <a:pt x="55332" y="378"/>
                    <a:pt x="55150" y="316"/>
                    <a:pt x="55091" y="286"/>
                  </a:cubicBezTo>
                  <a:cubicBezTo>
                    <a:pt x="54412" y="310"/>
                    <a:pt x="54019" y="370"/>
                    <a:pt x="53805" y="417"/>
                  </a:cubicBezTo>
                  <a:cubicBezTo>
                    <a:pt x="53854" y="415"/>
                    <a:pt x="53896" y="414"/>
                    <a:pt x="53931" y="414"/>
                  </a:cubicBezTo>
                  <a:cubicBezTo>
                    <a:pt x="54100" y="414"/>
                    <a:pt x="54116" y="437"/>
                    <a:pt x="54067" y="477"/>
                  </a:cubicBezTo>
                  <a:cubicBezTo>
                    <a:pt x="54009" y="479"/>
                    <a:pt x="53957" y="480"/>
                    <a:pt x="53910" y="480"/>
                  </a:cubicBezTo>
                  <a:cubicBezTo>
                    <a:pt x="53549" y="480"/>
                    <a:pt x="53509" y="425"/>
                    <a:pt x="53285" y="425"/>
                  </a:cubicBezTo>
                  <a:cubicBezTo>
                    <a:pt x="53202" y="425"/>
                    <a:pt x="53095" y="432"/>
                    <a:pt x="52936" y="453"/>
                  </a:cubicBezTo>
                  <a:cubicBezTo>
                    <a:pt x="52757" y="358"/>
                    <a:pt x="53650" y="405"/>
                    <a:pt x="53591" y="310"/>
                  </a:cubicBezTo>
                  <a:cubicBezTo>
                    <a:pt x="52983" y="310"/>
                    <a:pt x="52614" y="346"/>
                    <a:pt x="52174" y="393"/>
                  </a:cubicBezTo>
                  <a:cubicBezTo>
                    <a:pt x="52078" y="334"/>
                    <a:pt x="52579" y="381"/>
                    <a:pt x="52245" y="334"/>
                  </a:cubicBezTo>
                  <a:lnTo>
                    <a:pt x="52245" y="334"/>
                  </a:lnTo>
                  <a:cubicBezTo>
                    <a:pt x="51316" y="381"/>
                    <a:pt x="50197" y="441"/>
                    <a:pt x="49507" y="477"/>
                  </a:cubicBezTo>
                  <a:lnTo>
                    <a:pt x="49316" y="393"/>
                  </a:lnTo>
                  <a:cubicBezTo>
                    <a:pt x="48876" y="393"/>
                    <a:pt x="48578" y="417"/>
                    <a:pt x="48376" y="453"/>
                  </a:cubicBezTo>
                  <a:cubicBezTo>
                    <a:pt x="48126" y="417"/>
                    <a:pt x="48316" y="393"/>
                    <a:pt x="48554" y="381"/>
                  </a:cubicBezTo>
                  <a:cubicBezTo>
                    <a:pt x="47947" y="381"/>
                    <a:pt x="47221" y="441"/>
                    <a:pt x="46875" y="453"/>
                  </a:cubicBezTo>
                  <a:cubicBezTo>
                    <a:pt x="46935" y="405"/>
                    <a:pt x="47221" y="441"/>
                    <a:pt x="47316" y="405"/>
                  </a:cubicBezTo>
                  <a:cubicBezTo>
                    <a:pt x="47265" y="404"/>
                    <a:pt x="47213" y="403"/>
                    <a:pt x="47160" y="403"/>
                  </a:cubicBezTo>
                  <a:cubicBezTo>
                    <a:pt x="46631" y="403"/>
                    <a:pt x="46033" y="477"/>
                    <a:pt x="45568" y="477"/>
                  </a:cubicBezTo>
                  <a:cubicBezTo>
                    <a:pt x="45400" y="477"/>
                    <a:pt x="45249" y="467"/>
                    <a:pt x="45125" y="441"/>
                  </a:cubicBezTo>
                  <a:cubicBezTo>
                    <a:pt x="45197" y="429"/>
                    <a:pt x="45268" y="429"/>
                    <a:pt x="45328" y="429"/>
                  </a:cubicBezTo>
                  <a:cubicBezTo>
                    <a:pt x="45228" y="428"/>
                    <a:pt x="45129" y="427"/>
                    <a:pt x="45032" y="427"/>
                  </a:cubicBezTo>
                  <a:cubicBezTo>
                    <a:pt x="44045" y="427"/>
                    <a:pt x="43148" y="478"/>
                    <a:pt x="42053" y="489"/>
                  </a:cubicBezTo>
                  <a:cubicBezTo>
                    <a:pt x="41860" y="472"/>
                    <a:pt x="41723" y="465"/>
                    <a:pt x="41623" y="465"/>
                  </a:cubicBezTo>
                  <a:cubicBezTo>
                    <a:pt x="41167" y="465"/>
                    <a:pt x="41484" y="608"/>
                    <a:pt x="40682" y="608"/>
                  </a:cubicBezTo>
                  <a:cubicBezTo>
                    <a:pt x="40656" y="608"/>
                    <a:pt x="40629" y="608"/>
                    <a:pt x="40601" y="608"/>
                  </a:cubicBezTo>
                  <a:cubicBezTo>
                    <a:pt x="40597" y="527"/>
                    <a:pt x="40408" y="502"/>
                    <a:pt x="40146" y="502"/>
                  </a:cubicBezTo>
                  <a:cubicBezTo>
                    <a:pt x="39732" y="502"/>
                    <a:pt x="39133" y="564"/>
                    <a:pt x="38790" y="564"/>
                  </a:cubicBezTo>
                  <a:cubicBezTo>
                    <a:pt x="38741" y="564"/>
                    <a:pt x="38697" y="563"/>
                    <a:pt x="38660" y="560"/>
                  </a:cubicBezTo>
                  <a:lnTo>
                    <a:pt x="38660" y="560"/>
                  </a:lnTo>
                  <a:lnTo>
                    <a:pt x="38803" y="584"/>
                  </a:lnTo>
                  <a:cubicBezTo>
                    <a:pt x="38628" y="615"/>
                    <a:pt x="38430" y="627"/>
                    <a:pt x="38232" y="627"/>
                  </a:cubicBezTo>
                  <a:cubicBezTo>
                    <a:pt x="37823" y="627"/>
                    <a:pt x="37408" y="576"/>
                    <a:pt x="37160" y="536"/>
                  </a:cubicBezTo>
                  <a:cubicBezTo>
                    <a:pt x="36945" y="533"/>
                    <a:pt x="36704" y="531"/>
                    <a:pt x="36450" y="531"/>
                  </a:cubicBezTo>
                  <a:cubicBezTo>
                    <a:pt x="35732" y="531"/>
                    <a:pt x="34912" y="549"/>
                    <a:pt x="34314" y="620"/>
                  </a:cubicBezTo>
                  <a:lnTo>
                    <a:pt x="34481" y="572"/>
                  </a:lnTo>
                  <a:lnTo>
                    <a:pt x="34481" y="572"/>
                  </a:lnTo>
                  <a:cubicBezTo>
                    <a:pt x="34244" y="593"/>
                    <a:pt x="34039" y="598"/>
                    <a:pt x="33844" y="598"/>
                  </a:cubicBezTo>
                  <a:cubicBezTo>
                    <a:pt x="33676" y="598"/>
                    <a:pt x="33515" y="594"/>
                    <a:pt x="33348" y="594"/>
                  </a:cubicBezTo>
                  <a:cubicBezTo>
                    <a:pt x="33154" y="594"/>
                    <a:pt x="32952" y="599"/>
                    <a:pt x="32719" y="620"/>
                  </a:cubicBezTo>
                  <a:cubicBezTo>
                    <a:pt x="32731" y="596"/>
                    <a:pt x="32981" y="572"/>
                    <a:pt x="32731" y="560"/>
                  </a:cubicBezTo>
                  <a:cubicBezTo>
                    <a:pt x="32072" y="545"/>
                    <a:pt x="31411" y="540"/>
                    <a:pt x="30748" y="540"/>
                  </a:cubicBezTo>
                  <a:cubicBezTo>
                    <a:pt x="28409" y="540"/>
                    <a:pt x="26055" y="610"/>
                    <a:pt x="23738" y="610"/>
                  </a:cubicBezTo>
                  <a:cubicBezTo>
                    <a:pt x="23485" y="610"/>
                    <a:pt x="23232" y="609"/>
                    <a:pt x="22980" y="608"/>
                  </a:cubicBezTo>
                  <a:cubicBezTo>
                    <a:pt x="20443" y="588"/>
                    <a:pt x="17655" y="573"/>
                    <a:pt x="14828" y="573"/>
                  </a:cubicBezTo>
                  <a:cubicBezTo>
                    <a:pt x="10767" y="573"/>
                    <a:pt x="6629" y="605"/>
                    <a:pt x="3049" y="703"/>
                  </a:cubicBezTo>
                  <a:cubicBezTo>
                    <a:pt x="3049" y="703"/>
                    <a:pt x="167" y="1632"/>
                    <a:pt x="608" y="2001"/>
                  </a:cubicBezTo>
                  <a:cubicBezTo>
                    <a:pt x="846" y="2048"/>
                    <a:pt x="1" y="2132"/>
                    <a:pt x="501" y="2144"/>
                  </a:cubicBezTo>
                  <a:lnTo>
                    <a:pt x="1001" y="2036"/>
                  </a:lnTo>
                  <a:lnTo>
                    <a:pt x="1001" y="2036"/>
                  </a:lnTo>
                  <a:cubicBezTo>
                    <a:pt x="917" y="2084"/>
                    <a:pt x="1203" y="2144"/>
                    <a:pt x="1251" y="2191"/>
                  </a:cubicBezTo>
                  <a:cubicBezTo>
                    <a:pt x="1453" y="2096"/>
                    <a:pt x="620" y="2024"/>
                    <a:pt x="1203" y="1894"/>
                  </a:cubicBezTo>
                  <a:cubicBezTo>
                    <a:pt x="1274" y="1858"/>
                    <a:pt x="1427" y="1848"/>
                    <a:pt x="1591" y="1848"/>
                  </a:cubicBezTo>
                  <a:cubicBezTo>
                    <a:pt x="1703" y="1848"/>
                    <a:pt x="1820" y="1853"/>
                    <a:pt x="1917" y="1858"/>
                  </a:cubicBezTo>
                  <a:cubicBezTo>
                    <a:pt x="1572" y="1834"/>
                    <a:pt x="2037" y="1763"/>
                    <a:pt x="2215" y="1727"/>
                  </a:cubicBezTo>
                  <a:cubicBezTo>
                    <a:pt x="2525" y="1774"/>
                    <a:pt x="3013" y="1751"/>
                    <a:pt x="3156" y="1810"/>
                  </a:cubicBezTo>
                  <a:cubicBezTo>
                    <a:pt x="3194" y="1801"/>
                    <a:pt x="3357" y="1783"/>
                    <a:pt x="3507" y="1783"/>
                  </a:cubicBezTo>
                  <a:cubicBezTo>
                    <a:pt x="3542" y="1783"/>
                    <a:pt x="3576" y="1784"/>
                    <a:pt x="3608" y="1786"/>
                  </a:cubicBezTo>
                  <a:lnTo>
                    <a:pt x="3620" y="1822"/>
                  </a:lnTo>
                  <a:cubicBezTo>
                    <a:pt x="3989" y="1798"/>
                    <a:pt x="3501" y="1786"/>
                    <a:pt x="3596" y="1751"/>
                  </a:cubicBezTo>
                  <a:cubicBezTo>
                    <a:pt x="3838" y="1751"/>
                    <a:pt x="4212" y="1811"/>
                    <a:pt x="4605" y="1811"/>
                  </a:cubicBezTo>
                  <a:cubicBezTo>
                    <a:pt x="4638" y="1811"/>
                    <a:pt x="4671" y="1811"/>
                    <a:pt x="4703" y="1810"/>
                  </a:cubicBezTo>
                  <a:lnTo>
                    <a:pt x="4703" y="1810"/>
                  </a:lnTo>
                  <a:cubicBezTo>
                    <a:pt x="4275" y="1822"/>
                    <a:pt x="3918" y="1858"/>
                    <a:pt x="3608" y="1905"/>
                  </a:cubicBezTo>
                  <a:cubicBezTo>
                    <a:pt x="4394" y="1953"/>
                    <a:pt x="3465" y="2072"/>
                    <a:pt x="3287" y="2155"/>
                  </a:cubicBezTo>
                  <a:cubicBezTo>
                    <a:pt x="3918" y="2120"/>
                    <a:pt x="4168" y="2048"/>
                    <a:pt x="4680" y="2001"/>
                  </a:cubicBezTo>
                  <a:lnTo>
                    <a:pt x="4680" y="2001"/>
                  </a:lnTo>
                  <a:cubicBezTo>
                    <a:pt x="5305" y="2071"/>
                    <a:pt x="4645" y="2236"/>
                    <a:pt x="4482" y="2250"/>
                  </a:cubicBezTo>
                  <a:lnTo>
                    <a:pt x="4482" y="2250"/>
                  </a:lnTo>
                  <a:cubicBezTo>
                    <a:pt x="5052" y="2203"/>
                    <a:pt x="5657" y="2096"/>
                    <a:pt x="5966" y="2060"/>
                  </a:cubicBezTo>
                  <a:lnTo>
                    <a:pt x="5966" y="2060"/>
                  </a:lnTo>
                  <a:cubicBezTo>
                    <a:pt x="5537" y="2191"/>
                    <a:pt x="5608" y="2227"/>
                    <a:pt x="5227" y="2334"/>
                  </a:cubicBezTo>
                  <a:cubicBezTo>
                    <a:pt x="5360" y="2358"/>
                    <a:pt x="5461" y="2367"/>
                    <a:pt x="5543" y="2367"/>
                  </a:cubicBezTo>
                  <a:cubicBezTo>
                    <a:pt x="5751" y="2367"/>
                    <a:pt x="5839" y="2309"/>
                    <a:pt x="6001" y="2274"/>
                  </a:cubicBezTo>
                  <a:lnTo>
                    <a:pt x="6001" y="2274"/>
                  </a:lnTo>
                  <a:cubicBezTo>
                    <a:pt x="5947" y="2279"/>
                    <a:pt x="5881" y="2282"/>
                    <a:pt x="5818" y="2282"/>
                  </a:cubicBezTo>
                  <a:cubicBezTo>
                    <a:pt x="5729" y="2282"/>
                    <a:pt x="5648" y="2277"/>
                    <a:pt x="5620" y="2263"/>
                  </a:cubicBezTo>
                  <a:lnTo>
                    <a:pt x="5620" y="2263"/>
                  </a:lnTo>
                  <a:cubicBezTo>
                    <a:pt x="5636" y="2263"/>
                    <a:pt x="5652" y="2263"/>
                    <a:pt x="5666" y="2263"/>
                  </a:cubicBezTo>
                  <a:cubicBezTo>
                    <a:pt x="6175" y="2263"/>
                    <a:pt x="6093" y="2070"/>
                    <a:pt x="6370" y="1989"/>
                  </a:cubicBezTo>
                  <a:cubicBezTo>
                    <a:pt x="6751" y="2036"/>
                    <a:pt x="7442" y="2060"/>
                    <a:pt x="7490" y="2167"/>
                  </a:cubicBezTo>
                  <a:lnTo>
                    <a:pt x="7490" y="2060"/>
                  </a:lnTo>
                  <a:cubicBezTo>
                    <a:pt x="7562" y="2055"/>
                    <a:pt x="7618" y="2052"/>
                    <a:pt x="7662" y="2052"/>
                  </a:cubicBezTo>
                  <a:cubicBezTo>
                    <a:pt x="7904" y="2052"/>
                    <a:pt x="7750" y="2127"/>
                    <a:pt x="7811" y="2167"/>
                  </a:cubicBezTo>
                  <a:cubicBezTo>
                    <a:pt x="7990" y="2084"/>
                    <a:pt x="7763" y="1953"/>
                    <a:pt x="8573" y="1917"/>
                  </a:cubicBezTo>
                  <a:lnTo>
                    <a:pt x="8573" y="1917"/>
                  </a:lnTo>
                  <a:cubicBezTo>
                    <a:pt x="8442" y="2120"/>
                    <a:pt x="9287" y="1941"/>
                    <a:pt x="9264" y="2120"/>
                  </a:cubicBezTo>
                  <a:cubicBezTo>
                    <a:pt x="9611" y="2109"/>
                    <a:pt x="9790" y="2023"/>
                    <a:pt x="10127" y="2023"/>
                  </a:cubicBezTo>
                  <a:cubicBezTo>
                    <a:pt x="10148" y="2023"/>
                    <a:pt x="10170" y="2024"/>
                    <a:pt x="10192" y="2024"/>
                  </a:cubicBezTo>
                  <a:cubicBezTo>
                    <a:pt x="10589" y="2121"/>
                    <a:pt x="9799" y="2256"/>
                    <a:pt x="9464" y="2256"/>
                  </a:cubicBezTo>
                  <a:cubicBezTo>
                    <a:pt x="9426" y="2256"/>
                    <a:pt x="9395" y="2254"/>
                    <a:pt x="9371" y="2251"/>
                  </a:cubicBezTo>
                  <a:cubicBezTo>
                    <a:pt x="8835" y="2251"/>
                    <a:pt x="9442" y="2167"/>
                    <a:pt x="9228" y="2167"/>
                  </a:cubicBezTo>
                  <a:lnTo>
                    <a:pt x="8716" y="2227"/>
                  </a:lnTo>
                  <a:cubicBezTo>
                    <a:pt x="9002" y="2263"/>
                    <a:pt x="9561" y="2310"/>
                    <a:pt x="9502" y="2394"/>
                  </a:cubicBezTo>
                  <a:cubicBezTo>
                    <a:pt x="10026" y="2346"/>
                    <a:pt x="9073" y="2298"/>
                    <a:pt x="9657" y="2251"/>
                  </a:cubicBezTo>
                  <a:lnTo>
                    <a:pt x="9657" y="2251"/>
                  </a:lnTo>
                  <a:lnTo>
                    <a:pt x="10002" y="2298"/>
                  </a:lnTo>
                  <a:cubicBezTo>
                    <a:pt x="10573" y="2251"/>
                    <a:pt x="9883" y="2155"/>
                    <a:pt x="10633" y="2132"/>
                  </a:cubicBezTo>
                  <a:lnTo>
                    <a:pt x="10633" y="2132"/>
                  </a:lnTo>
                  <a:cubicBezTo>
                    <a:pt x="10125" y="2226"/>
                    <a:pt x="11419" y="2133"/>
                    <a:pt x="11396" y="2271"/>
                  </a:cubicBezTo>
                  <a:lnTo>
                    <a:pt x="11396" y="2271"/>
                  </a:lnTo>
                  <a:cubicBezTo>
                    <a:pt x="11449" y="2098"/>
                    <a:pt x="12753" y="2250"/>
                    <a:pt x="12907" y="2108"/>
                  </a:cubicBezTo>
                  <a:lnTo>
                    <a:pt x="12502" y="2072"/>
                  </a:lnTo>
                  <a:lnTo>
                    <a:pt x="12597" y="2144"/>
                  </a:lnTo>
                  <a:cubicBezTo>
                    <a:pt x="12263" y="2153"/>
                    <a:pt x="11976" y="2175"/>
                    <a:pt x="11665" y="2175"/>
                  </a:cubicBezTo>
                  <a:cubicBezTo>
                    <a:pt x="11566" y="2175"/>
                    <a:pt x="11465" y="2173"/>
                    <a:pt x="11359" y="2167"/>
                  </a:cubicBezTo>
                  <a:cubicBezTo>
                    <a:pt x="11704" y="2108"/>
                    <a:pt x="11228" y="2024"/>
                    <a:pt x="11645" y="1965"/>
                  </a:cubicBezTo>
                  <a:cubicBezTo>
                    <a:pt x="11797" y="1946"/>
                    <a:pt x="11897" y="1938"/>
                    <a:pt x="11959" y="1938"/>
                  </a:cubicBezTo>
                  <a:cubicBezTo>
                    <a:pt x="12210" y="1938"/>
                    <a:pt x="11869" y="2060"/>
                    <a:pt x="11954" y="2060"/>
                  </a:cubicBezTo>
                  <a:lnTo>
                    <a:pt x="12562" y="1965"/>
                  </a:lnTo>
                  <a:lnTo>
                    <a:pt x="12157" y="1894"/>
                  </a:lnTo>
                  <a:cubicBezTo>
                    <a:pt x="12505" y="1876"/>
                    <a:pt x="12943" y="1865"/>
                    <a:pt x="13410" y="1865"/>
                  </a:cubicBezTo>
                  <a:cubicBezTo>
                    <a:pt x="13581" y="1865"/>
                    <a:pt x="13755" y="1866"/>
                    <a:pt x="13931" y="1870"/>
                  </a:cubicBezTo>
                  <a:cubicBezTo>
                    <a:pt x="14907" y="1965"/>
                    <a:pt x="13812" y="1965"/>
                    <a:pt x="14514" y="2060"/>
                  </a:cubicBezTo>
                  <a:cubicBezTo>
                    <a:pt x="14791" y="2028"/>
                    <a:pt x="14763" y="1987"/>
                    <a:pt x="15068" y="1987"/>
                  </a:cubicBezTo>
                  <a:cubicBezTo>
                    <a:pt x="15105" y="1987"/>
                    <a:pt x="15146" y="1987"/>
                    <a:pt x="15193" y="1989"/>
                  </a:cubicBezTo>
                  <a:cubicBezTo>
                    <a:pt x="15132" y="1977"/>
                    <a:pt x="15074" y="1972"/>
                    <a:pt x="15019" y="1972"/>
                  </a:cubicBezTo>
                  <a:cubicBezTo>
                    <a:pt x="14876" y="1972"/>
                    <a:pt x="14751" y="2002"/>
                    <a:pt x="14638" y="2002"/>
                  </a:cubicBezTo>
                  <a:cubicBezTo>
                    <a:pt x="14624" y="2002"/>
                    <a:pt x="14611" y="2002"/>
                    <a:pt x="14598" y="2001"/>
                  </a:cubicBezTo>
                  <a:cubicBezTo>
                    <a:pt x="14383" y="1894"/>
                    <a:pt x="15395" y="1953"/>
                    <a:pt x="15348" y="1858"/>
                  </a:cubicBezTo>
                  <a:lnTo>
                    <a:pt x="15348" y="1858"/>
                  </a:lnTo>
                  <a:cubicBezTo>
                    <a:pt x="15526" y="1894"/>
                    <a:pt x="15491" y="1941"/>
                    <a:pt x="15348" y="1977"/>
                  </a:cubicBezTo>
                  <a:cubicBezTo>
                    <a:pt x="15577" y="1966"/>
                    <a:pt x="15802" y="1959"/>
                    <a:pt x="16013" y="1959"/>
                  </a:cubicBezTo>
                  <a:cubicBezTo>
                    <a:pt x="16493" y="1959"/>
                    <a:pt x="16896" y="1993"/>
                    <a:pt x="17086" y="2084"/>
                  </a:cubicBezTo>
                  <a:lnTo>
                    <a:pt x="17407" y="1953"/>
                  </a:lnTo>
                  <a:lnTo>
                    <a:pt x="17407" y="1953"/>
                  </a:lnTo>
                  <a:cubicBezTo>
                    <a:pt x="18681" y="2001"/>
                    <a:pt x="16538" y="2072"/>
                    <a:pt x="17610" y="2155"/>
                  </a:cubicBezTo>
                  <a:cubicBezTo>
                    <a:pt x="17746" y="2159"/>
                    <a:pt x="17882" y="2162"/>
                    <a:pt x="18011" y="2162"/>
                  </a:cubicBezTo>
                  <a:cubicBezTo>
                    <a:pt x="18299" y="2162"/>
                    <a:pt x="18550" y="2149"/>
                    <a:pt x="18681" y="2108"/>
                  </a:cubicBezTo>
                  <a:lnTo>
                    <a:pt x="18300" y="2108"/>
                  </a:lnTo>
                  <a:cubicBezTo>
                    <a:pt x="18586" y="2036"/>
                    <a:pt x="18562" y="1989"/>
                    <a:pt x="19039" y="1941"/>
                  </a:cubicBezTo>
                  <a:cubicBezTo>
                    <a:pt x="19274" y="1950"/>
                    <a:pt x="19254" y="1994"/>
                    <a:pt x="19360" y="1994"/>
                  </a:cubicBezTo>
                  <a:cubicBezTo>
                    <a:pt x="19405" y="1994"/>
                    <a:pt x="19471" y="1986"/>
                    <a:pt x="19586" y="1965"/>
                  </a:cubicBezTo>
                  <a:cubicBezTo>
                    <a:pt x="20396" y="2024"/>
                    <a:pt x="20110" y="2120"/>
                    <a:pt x="19884" y="2215"/>
                  </a:cubicBezTo>
                  <a:cubicBezTo>
                    <a:pt x="20217" y="2203"/>
                    <a:pt x="20658" y="2203"/>
                    <a:pt x="20717" y="2155"/>
                  </a:cubicBezTo>
                  <a:lnTo>
                    <a:pt x="20717" y="2155"/>
                  </a:lnTo>
                  <a:cubicBezTo>
                    <a:pt x="20717" y="2179"/>
                    <a:pt x="20670" y="2239"/>
                    <a:pt x="20479" y="2274"/>
                  </a:cubicBezTo>
                  <a:cubicBezTo>
                    <a:pt x="20333" y="2247"/>
                    <a:pt x="20236" y="2237"/>
                    <a:pt x="20172" y="2237"/>
                  </a:cubicBezTo>
                  <a:cubicBezTo>
                    <a:pt x="20003" y="2237"/>
                    <a:pt x="20062" y="2307"/>
                    <a:pt x="20032" y="2307"/>
                  </a:cubicBezTo>
                  <a:cubicBezTo>
                    <a:pt x="20020" y="2307"/>
                    <a:pt x="19994" y="2295"/>
                    <a:pt x="19932" y="2263"/>
                  </a:cubicBezTo>
                  <a:lnTo>
                    <a:pt x="19777" y="2263"/>
                  </a:lnTo>
                  <a:cubicBezTo>
                    <a:pt x="19765" y="2274"/>
                    <a:pt x="19753" y="2274"/>
                    <a:pt x="19741" y="2286"/>
                  </a:cubicBezTo>
                  <a:cubicBezTo>
                    <a:pt x="20027" y="2310"/>
                    <a:pt x="20039" y="2358"/>
                    <a:pt x="19955" y="2394"/>
                  </a:cubicBezTo>
                  <a:lnTo>
                    <a:pt x="20229" y="2334"/>
                  </a:lnTo>
                  <a:lnTo>
                    <a:pt x="20432" y="2453"/>
                  </a:lnTo>
                  <a:cubicBezTo>
                    <a:pt x="20459" y="2456"/>
                    <a:pt x="20485" y="2457"/>
                    <a:pt x="20510" y="2457"/>
                  </a:cubicBezTo>
                  <a:cubicBezTo>
                    <a:pt x="20665" y="2457"/>
                    <a:pt x="20785" y="2416"/>
                    <a:pt x="20887" y="2416"/>
                  </a:cubicBezTo>
                  <a:cubicBezTo>
                    <a:pt x="20928" y="2416"/>
                    <a:pt x="20966" y="2423"/>
                    <a:pt x="21003" y="2441"/>
                  </a:cubicBezTo>
                  <a:cubicBezTo>
                    <a:pt x="21396" y="2548"/>
                    <a:pt x="20444" y="2608"/>
                    <a:pt x="21384" y="2644"/>
                  </a:cubicBezTo>
                  <a:cubicBezTo>
                    <a:pt x="21467" y="2647"/>
                    <a:pt x="21542" y="2648"/>
                    <a:pt x="21612" y="2648"/>
                  </a:cubicBezTo>
                  <a:cubicBezTo>
                    <a:pt x="22322" y="2648"/>
                    <a:pt x="22387" y="2508"/>
                    <a:pt x="22872" y="2508"/>
                  </a:cubicBezTo>
                  <a:cubicBezTo>
                    <a:pt x="22919" y="2508"/>
                    <a:pt x="22971" y="2510"/>
                    <a:pt x="23027" y="2513"/>
                  </a:cubicBezTo>
                  <a:cubicBezTo>
                    <a:pt x="22956" y="2477"/>
                    <a:pt x="22789" y="2477"/>
                    <a:pt x="22575" y="2477"/>
                  </a:cubicBezTo>
                  <a:cubicBezTo>
                    <a:pt x="22789" y="2417"/>
                    <a:pt x="22396" y="2370"/>
                    <a:pt x="22777" y="2334"/>
                  </a:cubicBezTo>
                  <a:lnTo>
                    <a:pt x="22777" y="2334"/>
                  </a:lnTo>
                  <a:cubicBezTo>
                    <a:pt x="22953" y="2422"/>
                    <a:pt x="23471" y="2430"/>
                    <a:pt x="23953" y="2430"/>
                  </a:cubicBezTo>
                  <a:cubicBezTo>
                    <a:pt x="24060" y="2430"/>
                    <a:pt x="24166" y="2429"/>
                    <a:pt x="24265" y="2429"/>
                  </a:cubicBezTo>
                  <a:cubicBezTo>
                    <a:pt x="24123" y="2489"/>
                    <a:pt x="24480" y="2548"/>
                    <a:pt x="24301" y="2584"/>
                  </a:cubicBezTo>
                  <a:cubicBezTo>
                    <a:pt x="24587" y="2572"/>
                    <a:pt x="24837" y="2548"/>
                    <a:pt x="24968" y="2501"/>
                  </a:cubicBezTo>
                  <a:cubicBezTo>
                    <a:pt x="23837" y="2417"/>
                    <a:pt x="26051" y="2405"/>
                    <a:pt x="25182" y="2298"/>
                  </a:cubicBezTo>
                  <a:lnTo>
                    <a:pt x="25182" y="2298"/>
                  </a:lnTo>
                  <a:cubicBezTo>
                    <a:pt x="26051" y="2310"/>
                    <a:pt x="26218" y="2405"/>
                    <a:pt x="26766" y="2465"/>
                  </a:cubicBezTo>
                  <a:cubicBezTo>
                    <a:pt x="26730" y="2489"/>
                    <a:pt x="25754" y="2525"/>
                    <a:pt x="26540" y="2572"/>
                  </a:cubicBezTo>
                  <a:cubicBezTo>
                    <a:pt x="27433" y="2465"/>
                    <a:pt x="26373" y="2417"/>
                    <a:pt x="27075" y="2286"/>
                  </a:cubicBezTo>
                  <a:lnTo>
                    <a:pt x="26504" y="2239"/>
                  </a:lnTo>
                  <a:cubicBezTo>
                    <a:pt x="26473" y="2182"/>
                    <a:pt x="26651" y="2168"/>
                    <a:pt x="26874" y="2168"/>
                  </a:cubicBezTo>
                  <a:cubicBezTo>
                    <a:pt x="27106" y="2168"/>
                    <a:pt x="27386" y="2183"/>
                    <a:pt x="27535" y="2183"/>
                  </a:cubicBezTo>
                  <a:cubicBezTo>
                    <a:pt x="27575" y="2183"/>
                    <a:pt x="27606" y="2182"/>
                    <a:pt x="27623" y="2179"/>
                  </a:cubicBezTo>
                  <a:lnTo>
                    <a:pt x="27623" y="2179"/>
                  </a:lnTo>
                  <a:cubicBezTo>
                    <a:pt x="27968" y="2215"/>
                    <a:pt x="27147" y="2215"/>
                    <a:pt x="27480" y="2310"/>
                  </a:cubicBezTo>
                  <a:cubicBezTo>
                    <a:pt x="27548" y="2313"/>
                    <a:pt x="27612" y="2315"/>
                    <a:pt x="27671" y="2315"/>
                  </a:cubicBezTo>
                  <a:cubicBezTo>
                    <a:pt x="27965" y="2315"/>
                    <a:pt x="28165" y="2283"/>
                    <a:pt x="28366" y="2283"/>
                  </a:cubicBezTo>
                  <a:cubicBezTo>
                    <a:pt x="28439" y="2283"/>
                    <a:pt x="28511" y="2287"/>
                    <a:pt x="28587" y="2298"/>
                  </a:cubicBezTo>
                  <a:cubicBezTo>
                    <a:pt x="28266" y="2394"/>
                    <a:pt x="28468" y="2358"/>
                    <a:pt x="28111" y="2441"/>
                  </a:cubicBezTo>
                  <a:cubicBezTo>
                    <a:pt x="29326" y="2441"/>
                    <a:pt x="28040" y="2548"/>
                    <a:pt x="28968" y="2608"/>
                  </a:cubicBezTo>
                  <a:cubicBezTo>
                    <a:pt x="29229" y="2597"/>
                    <a:pt x="29115" y="2532"/>
                    <a:pt x="29403" y="2532"/>
                  </a:cubicBezTo>
                  <a:cubicBezTo>
                    <a:pt x="29444" y="2532"/>
                    <a:pt x="29493" y="2533"/>
                    <a:pt x="29552" y="2536"/>
                  </a:cubicBezTo>
                  <a:cubicBezTo>
                    <a:pt x="29278" y="2429"/>
                    <a:pt x="29314" y="2394"/>
                    <a:pt x="28540" y="2394"/>
                  </a:cubicBezTo>
                  <a:cubicBezTo>
                    <a:pt x="28624" y="2349"/>
                    <a:pt x="28753" y="2336"/>
                    <a:pt x="28907" y="2336"/>
                  </a:cubicBezTo>
                  <a:cubicBezTo>
                    <a:pt x="29147" y="2336"/>
                    <a:pt x="29449" y="2369"/>
                    <a:pt x="29735" y="2369"/>
                  </a:cubicBezTo>
                  <a:cubicBezTo>
                    <a:pt x="29858" y="2369"/>
                    <a:pt x="29977" y="2363"/>
                    <a:pt x="30088" y="2346"/>
                  </a:cubicBezTo>
                  <a:cubicBezTo>
                    <a:pt x="29792" y="2338"/>
                    <a:pt x="29842" y="2324"/>
                    <a:pt x="29749" y="2324"/>
                  </a:cubicBezTo>
                  <a:cubicBezTo>
                    <a:pt x="29707" y="2324"/>
                    <a:pt x="29636" y="2327"/>
                    <a:pt x="29492" y="2334"/>
                  </a:cubicBezTo>
                  <a:cubicBezTo>
                    <a:pt x="29433" y="2215"/>
                    <a:pt x="29254" y="2191"/>
                    <a:pt x="29683" y="2084"/>
                  </a:cubicBezTo>
                  <a:lnTo>
                    <a:pt x="29683" y="2084"/>
                  </a:lnTo>
                  <a:cubicBezTo>
                    <a:pt x="29242" y="2105"/>
                    <a:pt x="29023" y="2209"/>
                    <a:pt x="28489" y="2209"/>
                  </a:cubicBezTo>
                  <a:cubicBezTo>
                    <a:pt x="28417" y="2209"/>
                    <a:pt x="28339" y="2207"/>
                    <a:pt x="28254" y="2203"/>
                  </a:cubicBezTo>
                  <a:cubicBezTo>
                    <a:pt x="28052" y="2084"/>
                    <a:pt x="29123" y="2108"/>
                    <a:pt x="29135" y="1953"/>
                  </a:cubicBezTo>
                  <a:cubicBezTo>
                    <a:pt x="29252" y="1926"/>
                    <a:pt x="29422" y="1915"/>
                    <a:pt x="29612" y="1915"/>
                  </a:cubicBezTo>
                  <a:cubicBezTo>
                    <a:pt x="30003" y="1915"/>
                    <a:pt x="30478" y="1961"/>
                    <a:pt x="30742" y="2001"/>
                  </a:cubicBezTo>
                  <a:cubicBezTo>
                    <a:pt x="31445" y="1894"/>
                    <a:pt x="32290" y="1894"/>
                    <a:pt x="32826" y="1751"/>
                  </a:cubicBezTo>
                  <a:cubicBezTo>
                    <a:pt x="32899" y="1758"/>
                    <a:pt x="32987" y="1760"/>
                    <a:pt x="33089" y="1760"/>
                  </a:cubicBezTo>
                  <a:cubicBezTo>
                    <a:pt x="33605" y="1760"/>
                    <a:pt x="34448" y="1685"/>
                    <a:pt x="35187" y="1685"/>
                  </a:cubicBezTo>
                  <a:cubicBezTo>
                    <a:pt x="35300" y="1685"/>
                    <a:pt x="35410" y="1687"/>
                    <a:pt x="35517" y="1691"/>
                  </a:cubicBezTo>
                  <a:cubicBezTo>
                    <a:pt x="35660" y="1763"/>
                    <a:pt x="36612" y="1751"/>
                    <a:pt x="36148" y="1810"/>
                  </a:cubicBezTo>
                  <a:cubicBezTo>
                    <a:pt x="36350" y="1798"/>
                    <a:pt x="36946" y="1774"/>
                    <a:pt x="36755" y="1715"/>
                  </a:cubicBezTo>
                  <a:lnTo>
                    <a:pt x="36755" y="1715"/>
                  </a:lnTo>
                  <a:cubicBezTo>
                    <a:pt x="36719" y="1727"/>
                    <a:pt x="36678" y="1730"/>
                    <a:pt x="36624" y="1730"/>
                  </a:cubicBezTo>
                  <a:cubicBezTo>
                    <a:pt x="36571" y="1730"/>
                    <a:pt x="36505" y="1727"/>
                    <a:pt x="36422" y="1727"/>
                  </a:cubicBezTo>
                  <a:lnTo>
                    <a:pt x="36577" y="1643"/>
                  </a:lnTo>
                  <a:cubicBezTo>
                    <a:pt x="36638" y="1648"/>
                    <a:pt x="36700" y="1650"/>
                    <a:pt x="36763" y="1650"/>
                  </a:cubicBezTo>
                  <a:cubicBezTo>
                    <a:pt x="37070" y="1650"/>
                    <a:pt x="37394" y="1603"/>
                    <a:pt x="37695" y="1603"/>
                  </a:cubicBezTo>
                  <a:cubicBezTo>
                    <a:pt x="37789" y="1603"/>
                    <a:pt x="37881" y="1607"/>
                    <a:pt x="37970" y="1620"/>
                  </a:cubicBezTo>
                  <a:cubicBezTo>
                    <a:pt x="38112" y="1691"/>
                    <a:pt x="37148" y="1667"/>
                    <a:pt x="37446" y="1751"/>
                  </a:cubicBezTo>
                  <a:cubicBezTo>
                    <a:pt x="37758" y="1643"/>
                    <a:pt x="38801" y="1590"/>
                    <a:pt x="39534" y="1590"/>
                  </a:cubicBezTo>
                  <a:cubicBezTo>
                    <a:pt x="39778" y="1590"/>
                    <a:pt x="39988" y="1596"/>
                    <a:pt x="40125" y="1608"/>
                  </a:cubicBezTo>
                  <a:cubicBezTo>
                    <a:pt x="40494" y="1632"/>
                    <a:pt x="40541" y="1739"/>
                    <a:pt x="40684" y="1751"/>
                  </a:cubicBezTo>
                  <a:lnTo>
                    <a:pt x="41303" y="1739"/>
                  </a:lnTo>
                  <a:cubicBezTo>
                    <a:pt x="41375" y="1786"/>
                    <a:pt x="41387" y="1822"/>
                    <a:pt x="41506" y="1870"/>
                  </a:cubicBezTo>
                  <a:cubicBezTo>
                    <a:pt x="41575" y="1875"/>
                    <a:pt x="41639" y="1878"/>
                    <a:pt x="41699" y="1878"/>
                  </a:cubicBezTo>
                  <a:cubicBezTo>
                    <a:pt x="41897" y="1878"/>
                    <a:pt x="42050" y="1852"/>
                    <a:pt x="42196" y="1834"/>
                  </a:cubicBezTo>
                  <a:lnTo>
                    <a:pt x="42196" y="1834"/>
                  </a:lnTo>
                  <a:cubicBezTo>
                    <a:pt x="43006" y="1905"/>
                    <a:pt x="42577" y="2001"/>
                    <a:pt x="42161" y="2072"/>
                  </a:cubicBezTo>
                  <a:lnTo>
                    <a:pt x="41708" y="2036"/>
                  </a:lnTo>
                  <a:cubicBezTo>
                    <a:pt x="41375" y="2084"/>
                    <a:pt x="40899" y="2072"/>
                    <a:pt x="41184" y="2167"/>
                  </a:cubicBezTo>
                  <a:cubicBezTo>
                    <a:pt x="41410" y="2155"/>
                    <a:pt x="41399" y="2120"/>
                    <a:pt x="41482" y="2096"/>
                  </a:cubicBezTo>
                  <a:lnTo>
                    <a:pt x="41756" y="2144"/>
                  </a:lnTo>
                  <a:cubicBezTo>
                    <a:pt x="42018" y="2108"/>
                    <a:pt x="42756" y="2084"/>
                    <a:pt x="42684" y="2001"/>
                  </a:cubicBezTo>
                  <a:lnTo>
                    <a:pt x="42684" y="2001"/>
                  </a:lnTo>
                  <a:cubicBezTo>
                    <a:pt x="42872" y="2021"/>
                    <a:pt x="43070" y="2026"/>
                    <a:pt x="43270" y="2026"/>
                  </a:cubicBezTo>
                  <a:cubicBezTo>
                    <a:pt x="43442" y="2026"/>
                    <a:pt x="43616" y="2023"/>
                    <a:pt x="43783" y="2023"/>
                  </a:cubicBezTo>
                  <a:cubicBezTo>
                    <a:pt x="43976" y="2023"/>
                    <a:pt x="44161" y="2027"/>
                    <a:pt x="44328" y="2048"/>
                  </a:cubicBezTo>
                  <a:cubicBezTo>
                    <a:pt x="43994" y="2001"/>
                    <a:pt x="44423" y="1965"/>
                    <a:pt x="44328" y="1905"/>
                  </a:cubicBezTo>
                  <a:lnTo>
                    <a:pt x="43744" y="1882"/>
                  </a:lnTo>
                  <a:cubicBezTo>
                    <a:pt x="44063" y="1865"/>
                    <a:pt x="44476" y="1832"/>
                    <a:pt x="44847" y="1832"/>
                  </a:cubicBezTo>
                  <a:cubicBezTo>
                    <a:pt x="45017" y="1832"/>
                    <a:pt x="45177" y="1839"/>
                    <a:pt x="45316" y="1858"/>
                  </a:cubicBezTo>
                  <a:cubicBezTo>
                    <a:pt x="45256" y="1905"/>
                    <a:pt x="45244" y="1929"/>
                    <a:pt x="45471" y="1977"/>
                  </a:cubicBezTo>
                  <a:cubicBezTo>
                    <a:pt x="45149" y="1905"/>
                    <a:pt x="46280" y="1882"/>
                    <a:pt x="45601" y="1798"/>
                  </a:cubicBezTo>
                  <a:lnTo>
                    <a:pt x="45601" y="1798"/>
                  </a:lnTo>
                  <a:cubicBezTo>
                    <a:pt x="45418" y="1816"/>
                    <a:pt x="45242" y="1827"/>
                    <a:pt x="45034" y="1827"/>
                  </a:cubicBezTo>
                  <a:cubicBezTo>
                    <a:pt x="44958" y="1827"/>
                    <a:pt x="44878" y="1825"/>
                    <a:pt x="44792" y="1822"/>
                  </a:cubicBezTo>
                  <a:cubicBezTo>
                    <a:pt x="44578" y="1715"/>
                    <a:pt x="45090" y="1703"/>
                    <a:pt x="45375" y="1643"/>
                  </a:cubicBezTo>
                  <a:cubicBezTo>
                    <a:pt x="45732" y="1620"/>
                    <a:pt x="46435" y="1584"/>
                    <a:pt x="46911" y="1548"/>
                  </a:cubicBezTo>
                  <a:cubicBezTo>
                    <a:pt x="47151" y="1567"/>
                    <a:pt x="47255" y="1642"/>
                    <a:pt x="47533" y="1642"/>
                  </a:cubicBezTo>
                  <a:cubicBezTo>
                    <a:pt x="47614" y="1642"/>
                    <a:pt x="47710" y="1636"/>
                    <a:pt x="47828" y="1620"/>
                  </a:cubicBezTo>
                  <a:cubicBezTo>
                    <a:pt x="47161" y="1524"/>
                    <a:pt x="48447" y="1453"/>
                    <a:pt x="48614" y="1346"/>
                  </a:cubicBezTo>
                  <a:cubicBezTo>
                    <a:pt x="48689" y="1353"/>
                    <a:pt x="48760" y="1356"/>
                    <a:pt x="48828" y="1356"/>
                  </a:cubicBezTo>
                  <a:cubicBezTo>
                    <a:pt x="49094" y="1356"/>
                    <a:pt x="49311" y="1312"/>
                    <a:pt x="49530" y="1312"/>
                  </a:cubicBezTo>
                  <a:cubicBezTo>
                    <a:pt x="49628" y="1312"/>
                    <a:pt x="49725" y="1321"/>
                    <a:pt x="49828" y="1346"/>
                  </a:cubicBezTo>
                  <a:cubicBezTo>
                    <a:pt x="49626" y="1382"/>
                    <a:pt x="48864" y="1382"/>
                    <a:pt x="48661" y="1453"/>
                  </a:cubicBezTo>
                  <a:cubicBezTo>
                    <a:pt x="48638" y="1536"/>
                    <a:pt x="48828" y="1655"/>
                    <a:pt x="48078" y="1703"/>
                  </a:cubicBezTo>
                  <a:cubicBezTo>
                    <a:pt x="48204" y="1708"/>
                    <a:pt x="48306" y="1710"/>
                    <a:pt x="48388" y="1710"/>
                  </a:cubicBezTo>
                  <a:cubicBezTo>
                    <a:pt x="48895" y="1710"/>
                    <a:pt x="48672" y="1627"/>
                    <a:pt x="49030" y="1596"/>
                  </a:cubicBezTo>
                  <a:lnTo>
                    <a:pt x="49030" y="1596"/>
                  </a:lnTo>
                  <a:lnTo>
                    <a:pt x="48721" y="1608"/>
                  </a:lnTo>
                  <a:cubicBezTo>
                    <a:pt x="48864" y="1584"/>
                    <a:pt x="48590" y="1524"/>
                    <a:pt x="48864" y="1524"/>
                  </a:cubicBezTo>
                  <a:cubicBezTo>
                    <a:pt x="49935" y="1548"/>
                    <a:pt x="50126" y="1632"/>
                    <a:pt x="50852" y="1727"/>
                  </a:cubicBezTo>
                  <a:cubicBezTo>
                    <a:pt x="50685" y="1667"/>
                    <a:pt x="51019" y="1620"/>
                    <a:pt x="51186" y="1620"/>
                  </a:cubicBezTo>
                  <a:cubicBezTo>
                    <a:pt x="51888" y="1691"/>
                    <a:pt x="51186" y="1774"/>
                    <a:pt x="51602" y="1894"/>
                  </a:cubicBezTo>
                  <a:cubicBezTo>
                    <a:pt x="51852" y="1822"/>
                    <a:pt x="52329" y="1846"/>
                    <a:pt x="52162" y="1786"/>
                  </a:cubicBezTo>
                  <a:cubicBezTo>
                    <a:pt x="52436" y="1786"/>
                    <a:pt x="52293" y="1810"/>
                    <a:pt x="52495" y="1834"/>
                  </a:cubicBezTo>
                  <a:cubicBezTo>
                    <a:pt x="52674" y="1774"/>
                    <a:pt x="52876" y="1739"/>
                    <a:pt x="53257" y="1739"/>
                  </a:cubicBezTo>
                  <a:cubicBezTo>
                    <a:pt x="53228" y="1768"/>
                    <a:pt x="53191" y="1805"/>
                    <a:pt x="52980" y="1805"/>
                  </a:cubicBezTo>
                  <a:cubicBezTo>
                    <a:pt x="52932" y="1805"/>
                    <a:pt x="52874" y="1803"/>
                    <a:pt x="52805" y="1798"/>
                  </a:cubicBezTo>
                  <a:lnTo>
                    <a:pt x="52805" y="1798"/>
                  </a:lnTo>
                  <a:cubicBezTo>
                    <a:pt x="53221" y="1834"/>
                    <a:pt x="53364" y="1941"/>
                    <a:pt x="53186" y="2013"/>
                  </a:cubicBezTo>
                  <a:lnTo>
                    <a:pt x="52519" y="1965"/>
                  </a:lnTo>
                  <a:lnTo>
                    <a:pt x="52519" y="1965"/>
                  </a:lnTo>
                  <a:cubicBezTo>
                    <a:pt x="52209" y="2048"/>
                    <a:pt x="53138" y="2001"/>
                    <a:pt x="53114" y="2072"/>
                  </a:cubicBezTo>
                  <a:cubicBezTo>
                    <a:pt x="53054" y="2077"/>
                    <a:pt x="52996" y="2079"/>
                    <a:pt x="52941" y="2079"/>
                  </a:cubicBezTo>
                  <a:cubicBezTo>
                    <a:pt x="52790" y="2079"/>
                    <a:pt x="52657" y="2065"/>
                    <a:pt x="52538" y="2065"/>
                  </a:cubicBezTo>
                  <a:cubicBezTo>
                    <a:pt x="52494" y="2065"/>
                    <a:pt x="52452" y="2067"/>
                    <a:pt x="52412" y="2072"/>
                  </a:cubicBezTo>
                  <a:cubicBezTo>
                    <a:pt x="52474" y="2095"/>
                    <a:pt x="52576" y="2103"/>
                    <a:pt x="52697" y="2103"/>
                  </a:cubicBezTo>
                  <a:cubicBezTo>
                    <a:pt x="52950" y="2103"/>
                    <a:pt x="53286" y="2068"/>
                    <a:pt x="53519" y="2060"/>
                  </a:cubicBezTo>
                  <a:cubicBezTo>
                    <a:pt x="54055" y="2072"/>
                    <a:pt x="53853" y="2155"/>
                    <a:pt x="53864" y="2203"/>
                  </a:cubicBezTo>
                  <a:cubicBezTo>
                    <a:pt x="54781" y="2072"/>
                    <a:pt x="52817" y="2048"/>
                    <a:pt x="53662" y="1929"/>
                  </a:cubicBezTo>
                  <a:cubicBezTo>
                    <a:pt x="53983" y="1834"/>
                    <a:pt x="54793" y="1846"/>
                    <a:pt x="55365" y="1822"/>
                  </a:cubicBezTo>
                  <a:cubicBezTo>
                    <a:pt x="54876" y="1715"/>
                    <a:pt x="55424" y="1679"/>
                    <a:pt x="56008" y="1643"/>
                  </a:cubicBezTo>
                  <a:cubicBezTo>
                    <a:pt x="55419" y="1634"/>
                    <a:pt x="55626" y="1561"/>
                    <a:pt x="55334" y="1561"/>
                  </a:cubicBezTo>
                  <a:cubicBezTo>
                    <a:pt x="55248" y="1561"/>
                    <a:pt x="55119" y="1568"/>
                    <a:pt x="54912" y="1584"/>
                  </a:cubicBezTo>
                  <a:lnTo>
                    <a:pt x="54900" y="1501"/>
                  </a:lnTo>
                  <a:cubicBezTo>
                    <a:pt x="55281" y="1501"/>
                    <a:pt x="55734" y="1536"/>
                    <a:pt x="56115" y="1536"/>
                  </a:cubicBezTo>
                  <a:cubicBezTo>
                    <a:pt x="56043" y="1560"/>
                    <a:pt x="56127" y="1584"/>
                    <a:pt x="55996" y="1596"/>
                  </a:cubicBezTo>
                  <a:lnTo>
                    <a:pt x="57151" y="1560"/>
                  </a:lnTo>
                  <a:lnTo>
                    <a:pt x="57031" y="1620"/>
                  </a:lnTo>
                  <a:cubicBezTo>
                    <a:pt x="57593" y="1620"/>
                    <a:pt x="58262" y="1665"/>
                    <a:pt x="58720" y="1665"/>
                  </a:cubicBezTo>
                  <a:cubicBezTo>
                    <a:pt x="58835" y="1665"/>
                    <a:pt x="58936" y="1663"/>
                    <a:pt x="59020" y="1655"/>
                  </a:cubicBezTo>
                  <a:lnTo>
                    <a:pt x="59020" y="1655"/>
                  </a:lnTo>
                  <a:cubicBezTo>
                    <a:pt x="58998" y="1656"/>
                    <a:pt x="58976" y="1657"/>
                    <a:pt x="58954" y="1657"/>
                  </a:cubicBezTo>
                  <a:cubicBezTo>
                    <a:pt x="58650" y="1657"/>
                    <a:pt x="58412" y="1582"/>
                    <a:pt x="58746" y="1560"/>
                  </a:cubicBezTo>
                  <a:cubicBezTo>
                    <a:pt x="58927" y="1528"/>
                    <a:pt x="59250" y="1487"/>
                    <a:pt x="59546" y="1487"/>
                  </a:cubicBezTo>
                  <a:cubicBezTo>
                    <a:pt x="59581" y="1487"/>
                    <a:pt x="59617" y="1487"/>
                    <a:pt x="59651" y="1489"/>
                  </a:cubicBezTo>
                  <a:cubicBezTo>
                    <a:pt x="59818" y="1584"/>
                    <a:pt x="61032" y="1584"/>
                    <a:pt x="60258" y="1679"/>
                  </a:cubicBezTo>
                  <a:cubicBezTo>
                    <a:pt x="61258" y="1632"/>
                    <a:pt x="60889" y="1608"/>
                    <a:pt x="61830" y="1548"/>
                  </a:cubicBezTo>
                  <a:lnTo>
                    <a:pt x="61830" y="1548"/>
                  </a:lnTo>
                  <a:lnTo>
                    <a:pt x="61199" y="1572"/>
                  </a:lnTo>
                  <a:cubicBezTo>
                    <a:pt x="61115" y="1501"/>
                    <a:pt x="61651" y="1370"/>
                    <a:pt x="61044" y="1322"/>
                  </a:cubicBezTo>
                  <a:cubicBezTo>
                    <a:pt x="61758" y="1262"/>
                    <a:pt x="61294" y="1132"/>
                    <a:pt x="62258" y="1108"/>
                  </a:cubicBezTo>
                  <a:lnTo>
                    <a:pt x="62258" y="1108"/>
                  </a:lnTo>
                  <a:cubicBezTo>
                    <a:pt x="62639" y="1155"/>
                    <a:pt x="62139" y="1274"/>
                    <a:pt x="61603" y="1286"/>
                  </a:cubicBezTo>
                  <a:cubicBezTo>
                    <a:pt x="61774" y="1294"/>
                    <a:pt x="61931" y="1310"/>
                    <a:pt x="62094" y="1310"/>
                  </a:cubicBezTo>
                  <a:cubicBezTo>
                    <a:pt x="62192" y="1310"/>
                    <a:pt x="62293" y="1304"/>
                    <a:pt x="62401" y="1286"/>
                  </a:cubicBezTo>
                  <a:lnTo>
                    <a:pt x="62401" y="1286"/>
                  </a:lnTo>
                  <a:cubicBezTo>
                    <a:pt x="62604" y="1346"/>
                    <a:pt x="61889" y="1393"/>
                    <a:pt x="61913" y="1429"/>
                  </a:cubicBezTo>
                  <a:cubicBezTo>
                    <a:pt x="62401" y="1429"/>
                    <a:pt x="61901" y="1382"/>
                    <a:pt x="62365" y="1358"/>
                  </a:cubicBezTo>
                  <a:cubicBezTo>
                    <a:pt x="62502" y="1344"/>
                    <a:pt x="62607" y="1338"/>
                    <a:pt x="62692" y="1338"/>
                  </a:cubicBezTo>
                  <a:cubicBezTo>
                    <a:pt x="63066" y="1338"/>
                    <a:pt x="63034" y="1448"/>
                    <a:pt x="63458" y="1448"/>
                  </a:cubicBezTo>
                  <a:cubicBezTo>
                    <a:pt x="63516" y="1448"/>
                    <a:pt x="63584" y="1446"/>
                    <a:pt x="63663" y="1441"/>
                  </a:cubicBezTo>
                  <a:cubicBezTo>
                    <a:pt x="63497" y="1441"/>
                    <a:pt x="63187" y="1417"/>
                    <a:pt x="63401" y="1382"/>
                  </a:cubicBezTo>
                  <a:cubicBezTo>
                    <a:pt x="64437" y="1382"/>
                    <a:pt x="63973" y="1298"/>
                    <a:pt x="64735" y="1262"/>
                  </a:cubicBezTo>
                  <a:cubicBezTo>
                    <a:pt x="65163" y="1370"/>
                    <a:pt x="64973" y="1501"/>
                    <a:pt x="65664" y="1524"/>
                  </a:cubicBezTo>
                  <a:lnTo>
                    <a:pt x="65283" y="1524"/>
                  </a:lnTo>
                  <a:cubicBezTo>
                    <a:pt x="65501" y="1574"/>
                    <a:pt x="65752" y="1599"/>
                    <a:pt x="65988" y="1599"/>
                  </a:cubicBezTo>
                  <a:cubicBezTo>
                    <a:pt x="66036" y="1599"/>
                    <a:pt x="66082" y="1598"/>
                    <a:pt x="66128" y="1596"/>
                  </a:cubicBezTo>
                  <a:cubicBezTo>
                    <a:pt x="67557" y="1501"/>
                    <a:pt x="68735" y="1334"/>
                    <a:pt x="70212" y="1239"/>
                  </a:cubicBezTo>
                  <a:lnTo>
                    <a:pt x="70212" y="1239"/>
                  </a:lnTo>
                  <a:lnTo>
                    <a:pt x="69676" y="1262"/>
                  </a:lnTo>
                  <a:cubicBezTo>
                    <a:pt x="69509" y="1227"/>
                    <a:pt x="70116" y="1215"/>
                    <a:pt x="70116" y="1179"/>
                  </a:cubicBezTo>
                  <a:lnTo>
                    <a:pt x="70438" y="1227"/>
                  </a:lnTo>
                  <a:cubicBezTo>
                    <a:pt x="70533" y="1143"/>
                    <a:pt x="69700" y="1143"/>
                    <a:pt x="69902" y="1072"/>
                  </a:cubicBezTo>
                  <a:cubicBezTo>
                    <a:pt x="69926" y="1072"/>
                    <a:pt x="69982" y="1077"/>
                    <a:pt x="70037" y="1077"/>
                  </a:cubicBezTo>
                  <a:cubicBezTo>
                    <a:pt x="70065" y="1077"/>
                    <a:pt x="70093" y="1076"/>
                    <a:pt x="70116" y="1072"/>
                  </a:cubicBezTo>
                  <a:lnTo>
                    <a:pt x="69807" y="1048"/>
                  </a:lnTo>
                  <a:lnTo>
                    <a:pt x="69807" y="1048"/>
                  </a:lnTo>
                  <a:cubicBezTo>
                    <a:pt x="69862" y="1050"/>
                    <a:pt x="69916" y="1051"/>
                    <a:pt x="69970" y="1051"/>
                  </a:cubicBezTo>
                  <a:cubicBezTo>
                    <a:pt x="70369" y="1051"/>
                    <a:pt x="70720" y="1004"/>
                    <a:pt x="71046" y="1004"/>
                  </a:cubicBezTo>
                  <a:cubicBezTo>
                    <a:pt x="71223" y="1004"/>
                    <a:pt x="71392" y="1018"/>
                    <a:pt x="71557" y="1060"/>
                  </a:cubicBezTo>
                  <a:cubicBezTo>
                    <a:pt x="70265" y="1072"/>
                    <a:pt x="71287" y="1284"/>
                    <a:pt x="70160" y="1341"/>
                  </a:cubicBezTo>
                  <a:lnTo>
                    <a:pt x="70160" y="1341"/>
                  </a:lnTo>
                  <a:cubicBezTo>
                    <a:pt x="70195" y="1340"/>
                    <a:pt x="70226" y="1339"/>
                    <a:pt x="70252" y="1339"/>
                  </a:cubicBezTo>
                  <a:cubicBezTo>
                    <a:pt x="70600" y="1339"/>
                    <a:pt x="70173" y="1434"/>
                    <a:pt x="70236" y="1465"/>
                  </a:cubicBezTo>
                  <a:cubicBezTo>
                    <a:pt x="70283" y="1468"/>
                    <a:pt x="70320" y="1469"/>
                    <a:pt x="70352" y="1469"/>
                  </a:cubicBezTo>
                  <a:cubicBezTo>
                    <a:pt x="70535" y="1469"/>
                    <a:pt x="70489" y="1425"/>
                    <a:pt x="70699" y="1425"/>
                  </a:cubicBezTo>
                  <a:cubicBezTo>
                    <a:pt x="70735" y="1425"/>
                    <a:pt x="70778" y="1426"/>
                    <a:pt x="70831" y="1429"/>
                  </a:cubicBezTo>
                  <a:cubicBezTo>
                    <a:pt x="70819" y="1489"/>
                    <a:pt x="69938" y="1548"/>
                    <a:pt x="70331" y="1596"/>
                  </a:cubicBezTo>
                  <a:cubicBezTo>
                    <a:pt x="70366" y="1501"/>
                    <a:pt x="70736" y="1513"/>
                    <a:pt x="70914" y="1453"/>
                  </a:cubicBezTo>
                  <a:lnTo>
                    <a:pt x="70914" y="1453"/>
                  </a:lnTo>
                  <a:cubicBezTo>
                    <a:pt x="71212" y="1477"/>
                    <a:pt x="70902" y="1513"/>
                    <a:pt x="71045" y="1536"/>
                  </a:cubicBezTo>
                  <a:cubicBezTo>
                    <a:pt x="71188" y="1536"/>
                    <a:pt x="71278" y="1510"/>
                    <a:pt x="71399" y="1510"/>
                  </a:cubicBezTo>
                  <a:cubicBezTo>
                    <a:pt x="71419" y="1510"/>
                    <a:pt x="71440" y="1511"/>
                    <a:pt x="71462" y="1513"/>
                  </a:cubicBezTo>
                  <a:lnTo>
                    <a:pt x="71343" y="1572"/>
                  </a:lnTo>
                  <a:cubicBezTo>
                    <a:pt x="71494" y="1585"/>
                    <a:pt x="71599" y="1590"/>
                    <a:pt x="71676" y="1590"/>
                  </a:cubicBezTo>
                  <a:cubicBezTo>
                    <a:pt x="72000" y="1590"/>
                    <a:pt x="71815" y="1498"/>
                    <a:pt x="72394" y="1498"/>
                  </a:cubicBezTo>
                  <a:cubicBezTo>
                    <a:pt x="72446" y="1498"/>
                    <a:pt x="72504" y="1499"/>
                    <a:pt x="72569" y="1501"/>
                  </a:cubicBezTo>
                  <a:cubicBezTo>
                    <a:pt x="72583" y="1460"/>
                    <a:pt x="72493" y="1446"/>
                    <a:pt x="72342" y="1446"/>
                  </a:cubicBezTo>
                  <a:cubicBezTo>
                    <a:pt x="72226" y="1446"/>
                    <a:pt x="72073" y="1455"/>
                    <a:pt x="71902" y="1465"/>
                  </a:cubicBezTo>
                  <a:cubicBezTo>
                    <a:pt x="71688" y="1298"/>
                    <a:pt x="73141" y="1274"/>
                    <a:pt x="73057" y="1096"/>
                  </a:cubicBezTo>
                  <a:cubicBezTo>
                    <a:pt x="73156" y="1093"/>
                    <a:pt x="73231" y="1092"/>
                    <a:pt x="73287" y="1092"/>
                  </a:cubicBezTo>
                  <a:cubicBezTo>
                    <a:pt x="73747" y="1092"/>
                    <a:pt x="72903" y="1172"/>
                    <a:pt x="73593" y="1215"/>
                  </a:cubicBezTo>
                  <a:cubicBezTo>
                    <a:pt x="74022" y="1334"/>
                    <a:pt x="73022" y="1334"/>
                    <a:pt x="72819" y="1417"/>
                  </a:cubicBezTo>
                  <a:lnTo>
                    <a:pt x="73629" y="1489"/>
                  </a:lnTo>
                  <a:cubicBezTo>
                    <a:pt x="73367" y="1632"/>
                    <a:pt x="72867" y="1584"/>
                    <a:pt x="72724" y="1727"/>
                  </a:cubicBezTo>
                  <a:cubicBezTo>
                    <a:pt x="73319" y="1727"/>
                    <a:pt x="73248" y="1691"/>
                    <a:pt x="73855" y="1643"/>
                  </a:cubicBezTo>
                  <a:cubicBezTo>
                    <a:pt x="72867" y="1524"/>
                    <a:pt x="74284" y="1548"/>
                    <a:pt x="73724" y="1405"/>
                  </a:cubicBezTo>
                  <a:lnTo>
                    <a:pt x="73724" y="1405"/>
                  </a:lnTo>
                  <a:cubicBezTo>
                    <a:pt x="74176" y="1441"/>
                    <a:pt x="74034" y="1477"/>
                    <a:pt x="74688" y="1477"/>
                  </a:cubicBezTo>
                  <a:cubicBezTo>
                    <a:pt x="74306" y="1499"/>
                    <a:pt x="74615" y="1581"/>
                    <a:pt x="74237" y="1594"/>
                  </a:cubicBezTo>
                  <a:lnTo>
                    <a:pt x="74237" y="1594"/>
                  </a:lnTo>
                  <a:cubicBezTo>
                    <a:pt x="74990" y="1581"/>
                    <a:pt x="74814" y="1548"/>
                    <a:pt x="75665" y="1536"/>
                  </a:cubicBezTo>
                  <a:cubicBezTo>
                    <a:pt x="75939" y="1441"/>
                    <a:pt x="74760" y="1405"/>
                    <a:pt x="75831" y="1334"/>
                  </a:cubicBezTo>
                  <a:cubicBezTo>
                    <a:pt x="76070" y="1334"/>
                    <a:pt x="76022" y="1370"/>
                    <a:pt x="75891" y="1370"/>
                  </a:cubicBezTo>
                  <a:cubicBezTo>
                    <a:pt x="75964" y="1373"/>
                    <a:pt x="76021" y="1375"/>
                    <a:pt x="76066" y="1375"/>
                  </a:cubicBezTo>
                  <a:cubicBezTo>
                    <a:pt x="76489" y="1375"/>
                    <a:pt x="75771" y="1234"/>
                    <a:pt x="76212" y="1191"/>
                  </a:cubicBezTo>
                  <a:cubicBezTo>
                    <a:pt x="76258" y="1189"/>
                    <a:pt x="76300" y="1189"/>
                    <a:pt x="76337" y="1189"/>
                  </a:cubicBezTo>
                  <a:cubicBezTo>
                    <a:pt x="76573" y="1189"/>
                    <a:pt x="76645" y="1218"/>
                    <a:pt x="76522" y="1239"/>
                  </a:cubicBezTo>
                  <a:cubicBezTo>
                    <a:pt x="77034" y="1179"/>
                    <a:pt x="76748" y="1120"/>
                    <a:pt x="77082" y="1096"/>
                  </a:cubicBezTo>
                  <a:lnTo>
                    <a:pt x="76939" y="1084"/>
                  </a:lnTo>
                  <a:cubicBezTo>
                    <a:pt x="77082" y="1048"/>
                    <a:pt x="76689" y="905"/>
                    <a:pt x="77403" y="893"/>
                  </a:cubicBezTo>
                  <a:cubicBezTo>
                    <a:pt x="77939" y="893"/>
                    <a:pt x="77772" y="953"/>
                    <a:pt x="77784" y="989"/>
                  </a:cubicBezTo>
                  <a:cubicBezTo>
                    <a:pt x="77925" y="976"/>
                    <a:pt x="78056" y="971"/>
                    <a:pt x="78179" y="971"/>
                  </a:cubicBezTo>
                  <a:cubicBezTo>
                    <a:pt x="78407" y="971"/>
                    <a:pt x="78606" y="989"/>
                    <a:pt x="78784" y="1012"/>
                  </a:cubicBezTo>
                  <a:cubicBezTo>
                    <a:pt x="78760" y="1001"/>
                    <a:pt x="78796" y="977"/>
                    <a:pt x="78915" y="977"/>
                  </a:cubicBezTo>
                  <a:cubicBezTo>
                    <a:pt x="79006" y="972"/>
                    <a:pt x="79080" y="970"/>
                    <a:pt x="79140" y="970"/>
                  </a:cubicBezTo>
                  <a:cubicBezTo>
                    <a:pt x="79550" y="970"/>
                    <a:pt x="79354" y="1063"/>
                    <a:pt x="79582" y="1084"/>
                  </a:cubicBezTo>
                  <a:cubicBezTo>
                    <a:pt x="79672" y="1088"/>
                    <a:pt x="79744" y="1090"/>
                    <a:pt x="79802" y="1090"/>
                  </a:cubicBezTo>
                  <a:cubicBezTo>
                    <a:pt x="80385" y="1090"/>
                    <a:pt x="79551" y="892"/>
                    <a:pt x="80558" y="881"/>
                  </a:cubicBezTo>
                  <a:lnTo>
                    <a:pt x="79272" y="846"/>
                  </a:lnTo>
                  <a:cubicBezTo>
                    <a:pt x="79332" y="798"/>
                    <a:pt x="79356" y="727"/>
                    <a:pt x="79082" y="727"/>
                  </a:cubicBezTo>
                  <a:cubicBezTo>
                    <a:pt x="79049" y="793"/>
                    <a:pt x="78659" y="859"/>
                    <a:pt x="78261" y="859"/>
                  </a:cubicBezTo>
                  <a:cubicBezTo>
                    <a:pt x="78229" y="859"/>
                    <a:pt x="78197" y="859"/>
                    <a:pt x="78165" y="858"/>
                  </a:cubicBezTo>
                  <a:cubicBezTo>
                    <a:pt x="78046" y="762"/>
                    <a:pt x="79320" y="762"/>
                    <a:pt x="78594" y="667"/>
                  </a:cubicBezTo>
                  <a:lnTo>
                    <a:pt x="78594" y="667"/>
                  </a:lnTo>
                  <a:cubicBezTo>
                    <a:pt x="78646" y="670"/>
                    <a:pt x="78702" y="670"/>
                    <a:pt x="78761" y="670"/>
                  </a:cubicBezTo>
                  <a:cubicBezTo>
                    <a:pt x="78997" y="670"/>
                    <a:pt x="79277" y="655"/>
                    <a:pt x="79534" y="655"/>
                  </a:cubicBezTo>
                  <a:cubicBezTo>
                    <a:pt x="79213" y="751"/>
                    <a:pt x="80558" y="679"/>
                    <a:pt x="80011" y="786"/>
                  </a:cubicBezTo>
                  <a:cubicBezTo>
                    <a:pt x="80273" y="782"/>
                    <a:pt x="80494" y="780"/>
                    <a:pt x="80688" y="780"/>
                  </a:cubicBezTo>
                  <a:cubicBezTo>
                    <a:pt x="81100" y="780"/>
                    <a:pt x="81391" y="787"/>
                    <a:pt x="81706" y="787"/>
                  </a:cubicBezTo>
                  <a:cubicBezTo>
                    <a:pt x="82028" y="787"/>
                    <a:pt x="82376" y="780"/>
                    <a:pt x="82904" y="751"/>
                  </a:cubicBezTo>
                  <a:lnTo>
                    <a:pt x="82904" y="751"/>
                  </a:lnTo>
                  <a:cubicBezTo>
                    <a:pt x="82800" y="802"/>
                    <a:pt x="82165" y="926"/>
                    <a:pt x="81563" y="926"/>
                  </a:cubicBezTo>
                  <a:cubicBezTo>
                    <a:pt x="81473" y="926"/>
                    <a:pt x="81383" y="923"/>
                    <a:pt x="81296" y="917"/>
                  </a:cubicBezTo>
                  <a:lnTo>
                    <a:pt x="81237" y="870"/>
                  </a:lnTo>
                  <a:lnTo>
                    <a:pt x="81237" y="870"/>
                  </a:lnTo>
                  <a:cubicBezTo>
                    <a:pt x="80403" y="929"/>
                    <a:pt x="81892" y="929"/>
                    <a:pt x="81737" y="1012"/>
                  </a:cubicBezTo>
                  <a:cubicBezTo>
                    <a:pt x="82004" y="976"/>
                    <a:pt x="82285" y="963"/>
                    <a:pt x="82578" y="963"/>
                  </a:cubicBezTo>
                  <a:cubicBezTo>
                    <a:pt x="83305" y="963"/>
                    <a:pt x="84100" y="1043"/>
                    <a:pt x="84905" y="1043"/>
                  </a:cubicBezTo>
                  <a:cubicBezTo>
                    <a:pt x="85035" y="1043"/>
                    <a:pt x="85166" y="1041"/>
                    <a:pt x="85297" y="1036"/>
                  </a:cubicBezTo>
                  <a:cubicBezTo>
                    <a:pt x="85071" y="989"/>
                    <a:pt x="85333" y="953"/>
                    <a:pt x="85380" y="905"/>
                  </a:cubicBezTo>
                  <a:lnTo>
                    <a:pt x="85380" y="905"/>
                  </a:lnTo>
                  <a:cubicBezTo>
                    <a:pt x="85124" y="911"/>
                    <a:pt x="85020" y="920"/>
                    <a:pt x="84932" y="920"/>
                  </a:cubicBezTo>
                  <a:cubicBezTo>
                    <a:pt x="84844" y="920"/>
                    <a:pt x="84773" y="911"/>
                    <a:pt x="84583" y="881"/>
                  </a:cubicBezTo>
                  <a:cubicBezTo>
                    <a:pt x="84654" y="810"/>
                    <a:pt x="84964" y="834"/>
                    <a:pt x="85118" y="786"/>
                  </a:cubicBezTo>
                  <a:cubicBezTo>
                    <a:pt x="85171" y="760"/>
                    <a:pt x="85133" y="753"/>
                    <a:pt x="85055" y="753"/>
                  </a:cubicBezTo>
                  <a:cubicBezTo>
                    <a:pt x="84969" y="753"/>
                    <a:pt x="84836" y="761"/>
                    <a:pt x="84721" y="761"/>
                  </a:cubicBezTo>
                  <a:cubicBezTo>
                    <a:pt x="84657" y="761"/>
                    <a:pt x="84599" y="759"/>
                    <a:pt x="84559" y="751"/>
                  </a:cubicBezTo>
                  <a:cubicBezTo>
                    <a:pt x="85047" y="703"/>
                    <a:pt x="84999" y="703"/>
                    <a:pt x="85285" y="643"/>
                  </a:cubicBezTo>
                  <a:cubicBezTo>
                    <a:pt x="85547" y="691"/>
                    <a:pt x="85511" y="727"/>
                    <a:pt x="85726" y="798"/>
                  </a:cubicBezTo>
                  <a:cubicBezTo>
                    <a:pt x="85778" y="799"/>
                    <a:pt x="85827" y="799"/>
                    <a:pt x="85874" y="799"/>
                  </a:cubicBezTo>
                  <a:cubicBezTo>
                    <a:pt x="86816" y="799"/>
                    <a:pt x="86833" y="700"/>
                    <a:pt x="87529" y="700"/>
                  </a:cubicBezTo>
                  <a:cubicBezTo>
                    <a:pt x="87594" y="700"/>
                    <a:pt x="87664" y="701"/>
                    <a:pt x="87742" y="703"/>
                  </a:cubicBezTo>
                  <a:lnTo>
                    <a:pt x="87742" y="703"/>
                  </a:lnTo>
                  <a:cubicBezTo>
                    <a:pt x="87709" y="702"/>
                    <a:pt x="87681" y="702"/>
                    <a:pt x="87657" y="702"/>
                  </a:cubicBezTo>
                  <a:cubicBezTo>
                    <a:pt x="87355" y="702"/>
                    <a:pt x="87813" y="762"/>
                    <a:pt x="87571" y="762"/>
                  </a:cubicBezTo>
                  <a:lnTo>
                    <a:pt x="87738" y="762"/>
                  </a:lnTo>
                  <a:cubicBezTo>
                    <a:pt x="86904" y="870"/>
                    <a:pt x="85476" y="870"/>
                    <a:pt x="85618" y="1036"/>
                  </a:cubicBezTo>
                  <a:cubicBezTo>
                    <a:pt x="86297" y="1024"/>
                    <a:pt x="86797" y="929"/>
                    <a:pt x="87619" y="917"/>
                  </a:cubicBezTo>
                  <a:lnTo>
                    <a:pt x="87619" y="917"/>
                  </a:lnTo>
                  <a:lnTo>
                    <a:pt x="87583" y="953"/>
                  </a:lnTo>
                  <a:cubicBezTo>
                    <a:pt x="87648" y="954"/>
                    <a:pt x="87699" y="955"/>
                    <a:pt x="87738" y="955"/>
                  </a:cubicBezTo>
                  <a:cubicBezTo>
                    <a:pt x="88069" y="955"/>
                    <a:pt x="87598" y="913"/>
                    <a:pt x="87726" y="881"/>
                  </a:cubicBezTo>
                  <a:cubicBezTo>
                    <a:pt x="87806" y="874"/>
                    <a:pt x="87879" y="871"/>
                    <a:pt x="87947" y="871"/>
                  </a:cubicBezTo>
                  <a:cubicBezTo>
                    <a:pt x="88321" y="871"/>
                    <a:pt x="88525" y="964"/>
                    <a:pt x="88779" y="964"/>
                  </a:cubicBezTo>
                  <a:cubicBezTo>
                    <a:pt x="88861" y="964"/>
                    <a:pt x="88948" y="955"/>
                    <a:pt x="89047" y="929"/>
                  </a:cubicBezTo>
                  <a:lnTo>
                    <a:pt x="88369" y="893"/>
                  </a:lnTo>
                  <a:cubicBezTo>
                    <a:pt x="88881" y="822"/>
                    <a:pt x="88214" y="881"/>
                    <a:pt x="88333" y="762"/>
                  </a:cubicBezTo>
                  <a:cubicBezTo>
                    <a:pt x="89178" y="691"/>
                    <a:pt x="90595" y="727"/>
                    <a:pt x="91833" y="667"/>
                  </a:cubicBezTo>
                  <a:lnTo>
                    <a:pt x="91833" y="608"/>
                  </a:lnTo>
                  <a:cubicBezTo>
                    <a:pt x="91655" y="596"/>
                    <a:pt x="91500" y="584"/>
                    <a:pt x="91179" y="584"/>
                  </a:cubicBezTo>
                  <a:cubicBezTo>
                    <a:pt x="91393" y="429"/>
                    <a:pt x="91595" y="453"/>
                    <a:pt x="91357" y="322"/>
                  </a:cubicBezTo>
                  <a:lnTo>
                    <a:pt x="90762" y="310"/>
                  </a:lnTo>
                  <a:lnTo>
                    <a:pt x="90750" y="167"/>
                  </a:lnTo>
                  <a:cubicBezTo>
                    <a:pt x="90917" y="167"/>
                    <a:pt x="91071" y="167"/>
                    <a:pt x="91214" y="179"/>
                  </a:cubicBezTo>
                  <a:cubicBezTo>
                    <a:pt x="91238" y="155"/>
                    <a:pt x="91327" y="149"/>
                    <a:pt x="91444" y="149"/>
                  </a:cubicBezTo>
                  <a:cubicBezTo>
                    <a:pt x="91560" y="149"/>
                    <a:pt x="91702" y="155"/>
                    <a:pt x="91833" y="155"/>
                  </a:cubicBezTo>
                  <a:lnTo>
                    <a:pt x="91833" y="131"/>
                  </a:lnTo>
                  <a:lnTo>
                    <a:pt x="91655" y="131"/>
                  </a:lnTo>
                  <a:cubicBezTo>
                    <a:pt x="91524" y="96"/>
                    <a:pt x="91631" y="84"/>
                    <a:pt x="91833" y="72"/>
                  </a:cubicBezTo>
                  <a:lnTo>
                    <a:pt x="918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4" name="Google Shape;1498;p29">
              <a:extLst>
                <a:ext uri="{FF2B5EF4-FFF2-40B4-BE49-F238E27FC236}">
                  <a16:creationId xmlns:a16="http://schemas.microsoft.com/office/drawing/2014/main" id="{BF091CBC-669F-854D-A5B7-9BFD6F55172C}"/>
                </a:ext>
              </a:extLst>
            </p:cNvPr>
            <p:cNvSpPr/>
            <p:nvPr/>
          </p:nvSpPr>
          <p:spPr>
            <a:xfrm>
              <a:off x="3887075" y="1971500"/>
              <a:ext cx="2400" cy="25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96" y="1"/>
                  </a:moveTo>
                  <a:cubicBezTo>
                    <a:pt x="60" y="1"/>
                    <a:pt x="36" y="1"/>
                    <a:pt x="1" y="1"/>
                  </a:cubicBezTo>
                  <a:cubicBezTo>
                    <a:pt x="36" y="1"/>
                    <a:pt x="60" y="1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5" name="Google Shape;1499;p29">
              <a:extLst>
                <a:ext uri="{FF2B5EF4-FFF2-40B4-BE49-F238E27FC236}">
                  <a16:creationId xmlns:a16="http://schemas.microsoft.com/office/drawing/2014/main" id="{46E89653-5609-A44C-98C3-1EA9D3205533}"/>
                </a:ext>
              </a:extLst>
            </p:cNvPr>
            <p:cNvSpPr/>
            <p:nvPr/>
          </p:nvSpPr>
          <p:spPr>
            <a:xfrm>
              <a:off x="3527225" y="1969425"/>
              <a:ext cx="5075" cy="150"/>
            </a:xfrm>
            <a:custGeom>
              <a:avLst/>
              <a:gdLst/>
              <a:ahLst/>
              <a:cxnLst/>
              <a:rect l="l" t="t" r="r" b="b"/>
              <a:pathLst>
                <a:path w="203" h="6" extrusionOk="0">
                  <a:moveTo>
                    <a:pt x="0" y="0"/>
                  </a:moveTo>
                  <a:cubicBezTo>
                    <a:pt x="20" y="4"/>
                    <a:pt x="41" y="6"/>
                    <a:pt x="63" y="6"/>
                  </a:cubicBezTo>
                  <a:cubicBezTo>
                    <a:pt x="107" y="6"/>
                    <a:pt x="155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6" name="Google Shape;1500;p29">
              <a:extLst>
                <a:ext uri="{FF2B5EF4-FFF2-40B4-BE49-F238E27FC236}">
                  <a16:creationId xmlns:a16="http://schemas.microsoft.com/office/drawing/2014/main" id="{405D8F87-DF33-A34F-8879-1C6BAE5E2C91}"/>
                </a:ext>
              </a:extLst>
            </p:cNvPr>
            <p:cNvSpPr/>
            <p:nvPr/>
          </p:nvSpPr>
          <p:spPr>
            <a:xfrm>
              <a:off x="3217950" y="1977150"/>
              <a:ext cx="6575" cy="25"/>
            </a:xfrm>
            <a:custGeom>
              <a:avLst/>
              <a:gdLst/>
              <a:ahLst/>
              <a:cxnLst/>
              <a:rect l="l" t="t" r="r" b="b"/>
              <a:pathLst>
                <a:path w="263" h="1" extrusionOk="0">
                  <a:moveTo>
                    <a:pt x="0" y="1"/>
                  </a:moveTo>
                  <a:lnTo>
                    <a:pt x="262" y="1"/>
                  </a:lnTo>
                  <a:cubicBezTo>
                    <a:pt x="143" y="1"/>
                    <a:pt x="6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7" name="Google Shape;1501;p29">
              <a:extLst>
                <a:ext uri="{FF2B5EF4-FFF2-40B4-BE49-F238E27FC236}">
                  <a16:creationId xmlns:a16="http://schemas.microsoft.com/office/drawing/2014/main" id="{A722FF23-58A5-0343-A0BC-37D14F81A9CC}"/>
                </a:ext>
              </a:extLst>
            </p:cNvPr>
            <p:cNvSpPr/>
            <p:nvPr/>
          </p:nvSpPr>
          <p:spPr>
            <a:xfrm>
              <a:off x="2738425" y="1986100"/>
              <a:ext cx="66700" cy="7750"/>
            </a:xfrm>
            <a:custGeom>
              <a:avLst/>
              <a:gdLst/>
              <a:ahLst/>
              <a:cxnLst/>
              <a:rect l="l" t="t" r="r" b="b"/>
              <a:pathLst>
                <a:path w="2668" h="310" extrusionOk="0">
                  <a:moveTo>
                    <a:pt x="1870" y="0"/>
                  </a:moveTo>
                  <a:lnTo>
                    <a:pt x="1870" y="0"/>
                  </a:lnTo>
                  <a:cubicBezTo>
                    <a:pt x="1906" y="119"/>
                    <a:pt x="1346" y="179"/>
                    <a:pt x="727" y="191"/>
                  </a:cubicBezTo>
                  <a:lnTo>
                    <a:pt x="548" y="107"/>
                  </a:lnTo>
                  <a:cubicBezTo>
                    <a:pt x="643" y="83"/>
                    <a:pt x="763" y="60"/>
                    <a:pt x="882" y="48"/>
                  </a:cubicBezTo>
                  <a:cubicBezTo>
                    <a:pt x="860" y="47"/>
                    <a:pt x="840" y="46"/>
                    <a:pt x="823" y="46"/>
                  </a:cubicBezTo>
                  <a:cubicBezTo>
                    <a:pt x="667" y="46"/>
                    <a:pt x="664" y="85"/>
                    <a:pt x="476" y="85"/>
                  </a:cubicBezTo>
                  <a:cubicBezTo>
                    <a:pt x="455" y="85"/>
                    <a:pt x="432" y="84"/>
                    <a:pt x="405" y="83"/>
                  </a:cubicBezTo>
                  <a:lnTo>
                    <a:pt x="405" y="83"/>
                  </a:lnTo>
                  <a:cubicBezTo>
                    <a:pt x="512" y="143"/>
                    <a:pt x="1" y="250"/>
                    <a:pt x="441" y="310"/>
                  </a:cubicBezTo>
                  <a:cubicBezTo>
                    <a:pt x="1930" y="310"/>
                    <a:pt x="1124" y="71"/>
                    <a:pt x="2561" y="71"/>
                  </a:cubicBezTo>
                  <a:cubicBezTo>
                    <a:pt x="2595" y="71"/>
                    <a:pt x="2631" y="71"/>
                    <a:pt x="2668" y="71"/>
                  </a:cubicBezTo>
                  <a:lnTo>
                    <a:pt x="18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8" name="Google Shape;1502;p29">
              <a:extLst>
                <a:ext uri="{FF2B5EF4-FFF2-40B4-BE49-F238E27FC236}">
                  <a16:creationId xmlns:a16="http://schemas.microsoft.com/office/drawing/2014/main" id="{04E70439-6104-0148-9796-5F8BD625E20E}"/>
                </a:ext>
              </a:extLst>
            </p:cNvPr>
            <p:cNvSpPr/>
            <p:nvPr/>
          </p:nvSpPr>
          <p:spPr>
            <a:xfrm>
              <a:off x="2760450" y="19872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0" y="1"/>
                  </a:moveTo>
                  <a:cubicBezTo>
                    <a:pt x="48" y="1"/>
                    <a:pt x="24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36" y="1"/>
                    <a:pt x="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4EE26C2-B700-3717-0085-598DFD634796}"/>
              </a:ext>
            </a:extLst>
          </p:cNvPr>
          <p:cNvSpPr txBox="1"/>
          <p:nvPr/>
        </p:nvSpPr>
        <p:spPr>
          <a:xfrm>
            <a:off x="4617006" y="586824"/>
            <a:ext cx="4095897" cy="3931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当用户进入到好友页面时，通过</a:t>
            </a:r>
            <a:r>
              <a:rPr lang="en-US" altLang="zh-CN" dirty="0"/>
              <a:t>ajax</a:t>
            </a:r>
            <a:r>
              <a:rPr lang="zh-CN" altLang="en-US" dirty="0"/>
              <a:t>请求从数据库中读取</a:t>
            </a:r>
            <a:r>
              <a:rPr lang="en-US" altLang="zh-CN" dirty="0" err="1"/>
              <a:t>FriendId</a:t>
            </a:r>
            <a:r>
              <a:rPr lang="zh-CN" altLang="en-US" dirty="0"/>
              <a:t>（从好友对表中）以生成唯一的</a:t>
            </a:r>
            <a:r>
              <a:rPr lang="en-US" altLang="zh-CN" dirty="0" err="1"/>
              <a:t>RoomId</a:t>
            </a:r>
            <a:r>
              <a:rPr lang="zh-CN" altLang="en-US" dirty="0"/>
              <a:t>，然后向</a:t>
            </a:r>
            <a:r>
              <a:rPr lang="en-US" altLang="zh-CN" dirty="0"/>
              <a:t>node server</a:t>
            </a:r>
            <a:r>
              <a:rPr lang="zh-CN" altLang="en-US" dirty="0"/>
              <a:t>发送请求进入到对应的</a:t>
            </a:r>
            <a:r>
              <a:rPr lang="en-US" altLang="zh-CN" dirty="0"/>
              <a:t>room</a:t>
            </a:r>
            <a:r>
              <a:rPr lang="zh-CN" altLang="en-US" dirty="0"/>
              <a:t>中。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当一方按下呼叫按钮，则向</a:t>
            </a:r>
            <a:r>
              <a:rPr lang="en-US" altLang="zh-CN" dirty="0"/>
              <a:t>node server</a:t>
            </a:r>
            <a:r>
              <a:rPr lang="zh-CN" altLang="en-US" dirty="0"/>
              <a:t>发起连接请求，通过</a:t>
            </a:r>
            <a:r>
              <a:rPr lang="en-US" altLang="zh-CN" dirty="0"/>
              <a:t>node server</a:t>
            </a:r>
            <a:r>
              <a:rPr lang="zh-CN" altLang="en-US" dirty="0"/>
              <a:t>的中转作用进行</a:t>
            </a:r>
            <a:r>
              <a:rPr lang="en-US" altLang="zh-CN" dirty="0" err="1"/>
              <a:t>sdp</a:t>
            </a:r>
            <a:r>
              <a:rPr lang="zh-CN" altLang="en-US" dirty="0"/>
              <a:t>信息的交换。建立</a:t>
            </a:r>
            <a:r>
              <a:rPr lang="en-US" altLang="zh-CN" dirty="0"/>
              <a:t>P2P</a:t>
            </a:r>
            <a:r>
              <a:rPr lang="zh-CN" altLang="en-US" dirty="0"/>
              <a:t>连接。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优点：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实时性：如果对方不在线会直接提示对方不在线，不会有过多的等待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交互性：与电话呼叫的流程类似，对用户友好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2C3D35-0CBE-E256-8280-5B8977C6B7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79" b="15801"/>
          <a:stretch/>
        </p:blipFill>
        <p:spPr>
          <a:xfrm rot="16200000">
            <a:off x="1267748" y="137750"/>
            <a:ext cx="2647088" cy="376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03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620;p31">
            <a:extLst>
              <a:ext uri="{FF2B5EF4-FFF2-40B4-BE49-F238E27FC236}">
                <a16:creationId xmlns:a16="http://schemas.microsoft.com/office/drawing/2014/main" id="{9FAB6A7D-6DB2-ED40-AB75-0C9DA51E5A30}"/>
              </a:ext>
            </a:extLst>
          </p:cNvPr>
          <p:cNvSpPr txBox="1">
            <a:spLocks/>
          </p:cNvSpPr>
          <p:nvPr/>
        </p:nvSpPr>
        <p:spPr>
          <a:xfrm>
            <a:off x="143142" y="636604"/>
            <a:ext cx="493468" cy="161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r>
              <a:rPr lang="zh-CN" altLang="en-US" sz="2000" dirty="0">
                <a:latin typeface="LiXuKe" panose="02010600030101010101" pitchFamily="2" charset="-122"/>
                <a:ea typeface="LiXuKe" panose="02010600030101010101" pitchFamily="2" charset="-122"/>
              </a:rPr>
              <a:t>文字聊天</a:t>
            </a:r>
            <a:r>
              <a:rPr lang="en-US" altLang="zh-CN" sz="2000" dirty="0">
                <a:latin typeface="LiXuKe" panose="02010600030101010101" pitchFamily="2" charset="-122"/>
                <a:ea typeface="LiXuKe" panose="02010600030101010101" pitchFamily="2" charset="-122"/>
              </a:rPr>
              <a:t>&amp;</a:t>
            </a:r>
            <a:r>
              <a:rPr lang="zh-CN" altLang="en-US" sz="2000" dirty="0">
                <a:latin typeface="LiXuKe" panose="02010600030101010101" pitchFamily="2" charset="-122"/>
                <a:ea typeface="LiXuKe" panose="02010600030101010101" pitchFamily="2" charset="-122"/>
              </a:rPr>
              <a:t>实</a:t>
            </a:r>
            <a:endParaRPr lang="en-US" altLang="zh-CN" sz="2000" dirty="0">
              <a:latin typeface="LiXuKe" panose="02010600030101010101" pitchFamily="2" charset="-122"/>
              <a:ea typeface="LiXuKe" panose="02010600030101010101" pitchFamily="2" charset="-122"/>
            </a:endParaRPr>
          </a:p>
          <a:p>
            <a:r>
              <a:rPr lang="zh-CN" altLang="en-US" sz="2000" dirty="0">
                <a:latin typeface="LiXuKe" panose="02010600030101010101" pitchFamily="2" charset="-122"/>
                <a:ea typeface="LiXuKe" panose="02010600030101010101" pitchFamily="2" charset="-122"/>
              </a:rPr>
              <a:t>时</a:t>
            </a:r>
            <a:endParaRPr lang="en-US" altLang="zh-CN" sz="2000" dirty="0">
              <a:latin typeface="LiXuKe" panose="02010600030101010101" pitchFamily="2" charset="-122"/>
              <a:ea typeface="LiXuKe" panose="02010600030101010101" pitchFamily="2" charset="-122"/>
            </a:endParaRPr>
          </a:p>
          <a:p>
            <a:r>
              <a:rPr lang="zh-CN" altLang="en-US" sz="2000" dirty="0">
                <a:latin typeface="LiXuKe" panose="02010600030101010101" pitchFamily="2" charset="-122"/>
                <a:ea typeface="LiXuKe" panose="02010600030101010101" pitchFamily="2" charset="-122"/>
              </a:rPr>
              <a:t>通</a:t>
            </a:r>
            <a:endParaRPr lang="en-US" altLang="zh-CN" sz="2000" dirty="0">
              <a:latin typeface="LiXuKe" panose="02010600030101010101" pitchFamily="2" charset="-122"/>
              <a:ea typeface="LiXuKe" panose="02010600030101010101" pitchFamily="2" charset="-122"/>
            </a:endParaRPr>
          </a:p>
          <a:p>
            <a:r>
              <a:rPr lang="zh-CN" altLang="en-US" sz="2000" dirty="0">
                <a:latin typeface="LiXuKe" panose="02010600030101010101" pitchFamily="2" charset="-122"/>
                <a:ea typeface="LiXuKe" panose="02010600030101010101" pitchFamily="2" charset="-122"/>
              </a:rPr>
              <a:t>信</a:t>
            </a:r>
          </a:p>
        </p:txBody>
      </p:sp>
      <p:grpSp>
        <p:nvGrpSpPr>
          <p:cNvPr id="114" name="Google Shape;1478;p29">
            <a:extLst>
              <a:ext uri="{FF2B5EF4-FFF2-40B4-BE49-F238E27FC236}">
                <a16:creationId xmlns:a16="http://schemas.microsoft.com/office/drawing/2014/main" id="{3B1B95BE-C781-3947-952A-A6E35AB396B8}"/>
              </a:ext>
            </a:extLst>
          </p:cNvPr>
          <p:cNvGrpSpPr/>
          <p:nvPr/>
        </p:nvGrpSpPr>
        <p:grpSpPr>
          <a:xfrm rot="5400000">
            <a:off x="-1033959" y="1162904"/>
            <a:ext cx="2295850" cy="67300"/>
            <a:chOff x="1992200" y="1937275"/>
            <a:chExt cx="2295850" cy="67300"/>
          </a:xfrm>
          <a:solidFill>
            <a:schemeClr val="accent5"/>
          </a:solidFill>
        </p:grpSpPr>
        <p:sp>
          <p:nvSpPr>
            <p:cNvPr id="115" name="Google Shape;1479;p29">
              <a:extLst>
                <a:ext uri="{FF2B5EF4-FFF2-40B4-BE49-F238E27FC236}">
                  <a16:creationId xmlns:a16="http://schemas.microsoft.com/office/drawing/2014/main" id="{5AE662B8-ED00-184E-92EE-C55021A6E79C}"/>
                </a:ext>
              </a:extLst>
            </p:cNvPr>
            <p:cNvSpPr/>
            <p:nvPr/>
          </p:nvSpPr>
          <p:spPr>
            <a:xfrm>
              <a:off x="3934400" y="1961975"/>
              <a:ext cx="3600" cy="625"/>
            </a:xfrm>
            <a:custGeom>
              <a:avLst/>
              <a:gdLst/>
              <a:ahLst/>
              <a:cxnLst/>
              <a:rect l="l" t="t" r="r" b="b"/>
              <a:pathLst>
                <a:path w="144" h="25" extrusionOk="0">
                  <a:moveTo>
                    <a:pt x="96" y="1"/>
                  </a:moveTo>
                  <a:cubicBezTo>
                    <a:pt x="60" y="1"/>
                    <a:pt x="25" y="1"/>
                    <a:pt x="1" y="13"/>
                  </a:cubicBezTo>
                  <a:lnTo>
                    <a:pt x="144" y="24"/>
                  </a:lnTo>
                  <a:cubicBezTo>
                    <a:pt x="108" y="13"/>
                    <a:pt x="96" y="13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6" name="Google Shape;1480;p29">
              <a:extLst>
                <a:ext uri="{FF2B5EF4-FFF2-40B4-BE49-F238E27FC236}">
                  <a16:creationId xmlns:a16="http://schemas.microsoft.com/office/drawing/2014/main" id="{BF846EBD-8433-DC49-943E-9A487DEE4A9F}"/>
                </a:ext>
              </a:extLst>
            </p:cNvPr>
            <p:cNvSpPr/>
            <p:nvPr/>
          </p:nvSpPr>
          <p:spPr>
            <a:xfrm>
              <a:off x="4167475" y="1942025"/>
              <a:ext cx="1500" cy="925"/>
            </a:xfrm>
            <a:custGeom>
              <a:avLst/>
              <a:gdLst/>
              <a:ahLst/>
              <a:cxnLst/>
              <a:rect l="l" t="t" r="r" b="b"/>
              <a:pathLst>
                <a:path w="60" h="37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25"/>
                    <a:pt x="0" y="25"/>
                    <a:pt x="36" y="37"/>
                  </a:cubicBezTo>
                  <a:lnTo>
                    <a:pt x="60" y="37"/>
                  </a:lnTo>
                  <a:cubicBezTo>
                    <a:pt x="36" y="25"/>
                    <a:pt x="12" y="1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7" name="Google Shape;1481;p29">
              <a:extLst>
                <a:ext uri="{FF2B5EF4-FFF2-40B4-BE49-F238E27FC236}">
                  <a16:creationId xmlns:a16="http://schemas.microsoft.com/office/drawing/2014/main" id="{6482282D-E195-5A41-90E7-674D324CAAD2}"/>
                </a:ext>
              </a:extLst>
            </p:cNvPr>
            <p:cNvSpPr/>
            <p:nvPr/>
          </p:nvSpPr>
          <p:spPr>
            <a:xfrm>
              <a:off x="4107650" y="1947100"/>
              <a:ext cx="2700" cy="625"/>
            </a:xfrm>
            <a:custGeom>
              <a:avLst/>
              <a:gdLst/>
              <a:ahLst/>
              <a:cxnLst/>
              <a:rect l="l" t="t" r="r" b="b"/>
              <a:pathLst>
                <a:path w="108" h="25" extrusionOk="0">
                  <a:moveTo>
                    <a:pt x="0" y="0"/>
                  </a:moveTo>
                  <a:cubicBezTo>
                    <a:pt x="0" y="12"/>
                    <a:pt x="48" y="12"/>
                    <a:pt x="107" y="24"/>
                  </a:cubicBezTo>
                  <a:cubicBezTo>
                    <a:pt x="72" y="12"/>
                    <a:pt x="36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8" name="Google Shape;1482;p29">
              <a:extLst>
                <a:ext uri="{FF2B5EF4-FFF2-40B4-BE49-F238E27FC236}">
                  <a16:creationId xmlns:a16="http://schemas.microsoft.com/office/drawing/2014/main" id="{518FB339-DB09-4E4A-98D5-85B1BDE47282}"/>
                </a:ext>
              </a:extLst>
            </p:cNvPr>
            <p:cNvSpPr/>
            <p:nvPr/>
          </p:nvSpPr>
          <p:spPr>
            <a:xfrm>
              <a:off x="3961800" y="1962575"/>
              <a:ext cx="8050" cy="1300"/>
            </a:xfrm>
            <a:custGeom>
              <a:avLst/>
              <a:gdLst/>
              <a:ahLst/>
              <a:cxnLst/>
              <a:rect l="l" t="t" r="r" b="b"/>
              <a:pathLst>
                <a:path w="322" h="52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30"/>
                    <a:pt x="115" y="51"/>
                    <a:pt x="238" y="51"/>
                  </a:cubicBezTo>
                  <a:cubicBezTo>
                    <a:pt x="264" y="51"/>
                    <a:pt x="292" y="50"/>
                    <a:pt x="322" y="48"/>
                  </a:cubicBezTo>
                  <a:cubicBezTo>
                    <a:pt x="215" y="36"/>
                    <a:pt x="107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9" name="Google Shape;1483;p29">
              <a:extLst>
                <a:ext uri="{FF2B5EF4-FFF2-40B4-BE49-F238E27FC236}">
                  <a16:creationId xmlns:a16="http://schemas.microsoft.com/office/drawing/2014/main" id="{484461DC-265B-F04F-A73B-454AE3CE95D0}"/>
                </a:ext>
              </a:extLst>
            </p:cNvPr>
            <p:cNvSpPr/>
            <p:nvPr/>
          </p:nvSpPr>
          <p:spPr>
            <a:xfrm>
              <a:off x="4110325" y="1947700"/>
              <a:ext cx="8050" cy="900"/>
            </a:xfrm>
            <a:custGeom>
              <a:avLst/>
              <a:gdLst/>
              <a:ahLst/>
              <a:cxnLst/>
              <a:rect l="l" t="t" r="r" b="b"/>
              <a:pathLst>
                <a:path w="322" h="36" extrusionOk="0">
                  <a:moveTo>
                    <a:pt x="0" y="0"/>
                  </a:moveTo>
                  <a:cubicBezTo>
                    <a:pt x="96" y="24"/>
                    <a:pt x="203" y="24"/>
                    <a:pt x="322" y="36"/>
                  </a:cubicBezTo>
                  <a:cubicBezTo>
                    <a:pt x="239" y="24"/>
                    <a:pt x="108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0" name="Google Shape;1484;p29">
              <a:extLst>
                <a:ext uri="{FF2B5EF4-FFF2-40B4-BE49-F238E27FC236}">
                  <a16:creationId xmlns:a16="http://schemas.microsoft.com/office/drawing/2014/main" id="{60DC6A7C-2176-D64E-A713-4D058A8BBC20}"/>
                </a:ext>
              </a:extLst>
            </p:cNvPr>
            <p:cNvSpPr/>
            <p:nvPr/>
          </p:nvSpPr>
          <p:spPr>
            <a:xfrm>
              <a:off x="4272250" y="1941750"/>
              <a:ext cx="5675" cy="900"/>
            </a:xfrm>
            <a:custGeom>
              <a:avLst/>
              <a:gdLst/>
              <a:ahLst/>
              <a:cxnLst/>
              <a:rect l="l" t="t" r="r" b="b"/>
              <a:pathLst>
                <a:path w="227" h="36" extrusionOk="0">
                  <a:moveTo>
                    <a:pt x="12" y="0"/>
                  </a:moveTo>
                  <a:cubicBezTo>
                    <a:pt x="12" y="12"/>
                    <a:pt x="0" y="12"/>
                    <a:pt x="0" y="24"/>
                  </a:cubicBezTo>
                  <a:lnTo>
                    <a:pt x="227" y="36"/>
                  </a:lnTo>
                  <a:cubicBezTo>
                    <a:pt x="167" y="24"/>
                    <a:pt x="96" y="12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1" name="Google Shape;1485;p29">
              <a:extLst>
                <a:ext uri="{FF2B5EF4-FFF2-40B4-BE49-F238E27FC236}">
                  <a16:creationId xmlns:a16="http://schemas.microsoft.com/office/drawing/2014/main" id="{0710AC18-2959-9F49-ACD6-EC05016D694C}"/>
                </a:ext>
              </a:extLst>
            </p:cNvPr>
            <p:cNvSpPr/>
            <p:nvPr/>
          </p:nvSpPr>
          <p:spPr>
            <a:xfrm>
              <a:off x="2018400" y="1992050"/>
              <a:ext cx="5975" cy="1500"/>
            </a:xfrm>
            <a:custGeom>
              <a:avLst/>
              <a:gdLst/>
              <a:ahLst/>
              <a:cxnLst/>
              <a:rect l="l" t="t" r="r" b="b"/>
              <a:pathLst>
                <a:path w="239" h="60" extrusionOk="0">
                  <a:moveTo>
                    <a:pt x="203" y="0"/>
                  </a:moveTo>
                  <a:lnTo>
                    <a:pt x="203" y="0"/>
                  </a:lnTo>
                  <a:cubicBezTo>
                    <a:pt x="167" y="24"/>
                    <a:pt x="107" y="36"/>
                    <a:pt x="0" y="60"/>
                  </a:cubicBezTo>
                  <a:cubicBezTo>
                    <a:pt x="203" y="48"/>
                    <a:pt x="238" y="24"/>
                    <a:pt x="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2" name="Google Shape;1486;p29">
              <a:extLst>
                <a:ext uri="{FF2B5EF4-FFF2-40B4-BE49-F238E27FC236}">
                  <a16:creationId xmlns:a16="http://schemas.microsoft.com/office/drawing/2014/main" id="{7CE55864-6B64-AE4A-9DE7-B61F8CFCA316}"/>
                </a:ext>
              </a:extLst>
            </p:cNvPr>
            <p:cNvSpPr/>
            <p:nvPr/>
          </p:nvSpPr>
          <p:spPr>
            <a:xfrm>
              <a:off x="2142225" y="1993525"/>
              <a:ext cx="3300" cy="625"/>
            </a:xfrm>
            <a:custGeom>
              <a:avLst/>
              <a:gdLst/>
              <a:ahLst/>
              <a:cxnLst/>
              <a:rect l="l" t="t" r="r" b="b"/>
              <a:pathLst>
                <a:path w="132" h="25" extrusionOk="0">
                  <a:moveTo>
                    <a:pt x="107" y="1"/>
                  </a:moveTo>
                  <a:cubicBezTo>
                    <a:pt x="72" y="13"/>
                    <a:pt x="36" y="13"/>
                    <a:pt x="0" y="24"/>
                  </a:cubicBezTo>
                  <a:cubicBezTo>
                    <a:pt x="72" y="13"/>
                    <a:pt x="131" y="1"/>
                    <a:pt x="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3" name="Google Shape;1487;p29">
              <a:extLst>
                <a:ext uri="{FF2B5EF4-FFF2-40B4-BE49-F238E27FC236}">
                  <a16:creationId xmlns:a16="http://schemas.microsoft.com/office/drawing/2014/main" id="{9B300CCE-118A-E948-95A0-6AD4B8575B42}"/>
                </a:ext>
              </a:extLst>
            </p:cNvPr>
            <p:cNvSpPr/>
            <p:nvPr/>
          </p:nvSpPr>
          <p:spPr>
            <a:xfrm>
              <a:off x="2070775" y="1982825"/>
              <a:ext cx="1525" cy="600"/>
            </a:xfrm>
            <a:custGeom>
              <a:avLst/>
              <a:gdLst/>
              <a:ahLst/>
              <a:cxnLst/>
              <a:rect l="l" t="t" r="r" b="b"/>
              <a:pathLst>
                <a:path w="61" h="24" extrusionOk="0">
                  <a:moveTo>
                    <a:pt x="13" y="0"/>
                  </a:moveTo>
                  <a:cubicBezTo>
                    <a:pt x="1" y="0"/>
                    <a:pt x="1" y="12"/>
                    <a:pt x="60" y="24"/>
                  </a:cubicBezTo>
                  <a:cubicBezTo>
                    <a:pt x="48" y="12"/>
                    <a:pt x="37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4" name="Google Shape;1488;p29">
              <a:extLst>
                <a:ext uri="{FF2B5EF4-FFF2-40B4-BE49-F238E27FC236}">
                  <a16:creationId xmlns:a16="http://schemas.microsoft.com/office/drawing/2014/main" id="{07BDED3A-4991-BE40-9D9E-1241A3BCBFF4}"/>
                </a:ext>
              </a:extLst>
            </p:cNvPr>
            <p:cNvSpPr/>
            <p:nvPr/>
          </p:nvSpPr>
          <p:spPr>
            <a:xfrm>
              <a:off x="2955725" y="1950375"/>
              <a:ext cx="3000" cy="900"/>
            </a:xfrm>
            <a:custGeom>
              <a:avLst/>
              <a:gdLst/>
              <a:ahLst/>
              <a:cxnLst/>
              <a:rect l="l" t="t" r="r" b="b"/>
              <a:pathLst>
                <a:path w="120" h="36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4"/>
                    <a:pt x="60" y="24"/>
                    <a:pt x="119" y="3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5" name="Google Shape;1489;p29">
              <a:extLst>
                <a:ext uri="{FF2B5EF4-FFF2-40B4-BE49-F238E27FC236}">
                  <a16:creationId xmlns:a16="http://schemas.microsoft.com/office/drawing/2014/main" id="{E9CE8F80-2562-E142-9516-35A67FF87EE7}"/>
                </a:ext>
              </a:extLst>
            </p:cNvPr>
            <p:cNvSpPr/>
            <p:nvPr/>
          </p:nvSpPr>
          <p:spPr>
            <a:xfrm>
              <a:off x="3125375" y="1948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cubicBezTo>
                    <a:pt x="24" y="0"/>
                    <a:pt x="48" y="0"/>
                    <a:pt x="60" y="0"/>
                  </a:cubicBezTo>
                  <a:cubicBezTo>
                    <a:pt x="48" y="0"/>
                    <a:pt x="2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6" name="Google Shape;1490;p29">
              <a:extLst>
                <a:ext uri="{FF2B5EF4-FFF2-40B4-BE49-F238E27FC236}">
                  <a16:creationId xmlns:a16="http://schemas.microsoft.com/office/drawing/2014/main" id="{F2395ED4-9211-404C-BE58-2FEB3A6CF101}"/>
                </a:ext>
              </a:extLst>
            </p:cNvPr>
            <p:cNvSpPr/>
            <p:nvPr/>
          </p:nvSpPr>
          <p:spPr>
            <a:xfrm>
              <a:off x="3126875" y="1948000"/>
              <a:ext cx="3600" cy="25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3" y="0"/>
                  </a:moveTo>
                  <a:cubicBezTo>
                    <a:pt x="95" y="0"/>
                    <a:pt x="48" y="0"/>
                    <a:pt x="0" y="0"/>
                  </a:cubicBezTo>
                  <a:cubicBezTo>
                    <a:pt x="60" y="0"/>
                    <a:pt x="119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7" name="Google Shape;1491;p29">
              <a:extLst>
                <a:ext uri="{FF2B5EF4-FFF2-40B4-BE49-F238E27FC236}">
                  <a16:creationId xmlns:a16="http://schemas.microsoft.com/office/drawing/2014/main" id="{3FF0596F-2E7A-CA49-9E0C-9E3700458A84}"/>
                </a:ext>
              </a:extLst>
            </p:cNvPr>
            <p:cNvSpPr/>
            <p:nvPr/>
          </p:nvSpPr>
          <p:spPr>
            <a:xfrm>
              <a:off x="2588100" y="2001875"/>
              <a:ext cx="11650" cy="600"/>
            </a:xfrm>
            <a:custGeom>
              <a:avLst/>
              <a:gdLst/>
              <a:ahLst/>
              <a:cxnLst/>
              <a:rect l="l" t="t" r="r" b="b"/>
              <a:pathLst>
                <a:path w="466" h="24" extrusionOk="0">
                  <a:moveTo>
                    <a:pt x="465" y="0"/>
                  </a:moveTo>
                  <a:cubicBezTo>
                    <a:pt x="310" y="0"/>
                    <a:pt x="156" y="12"/>
                    <a:pt x="1" y="24"/>
                  </a:cubicBezTo>
                  <a:lnTo>
                    <a:pt x="25" y="24"/>
                  </a:lnTo>
                  <a:cubicBezTo>
                    <a:pt x="275" y="24"/>
                    <a:pt x="406" y="12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8" name="Google Shape;1492;p29">
              <a:extLst>
                <a:ext uri="{FF2B5EF4-FFF2-40B4-BE49-F238E27FC236}">
                  <a16:creationId xmlns:a16="http://schemas.microsoft.com/office/drawing/2014/main" id="{457862FE-9ADB-034F-A207-9DA16852FEF0}"/>
                </a:ext>
              </a:extLst>
            </p:cNvPr>
            <p:cNvSpPr/>
            <p:nvPr/>
          </p:nvSpPr>
          <p:spPr>
            <a:xfrm>
              <a:off x="2734250" y="198907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25" y="0"/>
                  </a:moveTo>
                  <a:cubicBezTo>
                    <a:pt x="13" y="0"/>
                    <a:pt x="1" y="0"/>
                    <a:pt x="1" y="12"/>
                  </a:cubicBezTo>
                  <a:cubicBezTo>
                    <a:pt x="13" y="0"/>
                    <a:pt x="25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9" name="Google Shape;1493;p29">
              <a:extLst>
                <a:ext uri="{FF2B5EF4-FFF2-40B4-BE49-F238E27FC236}">
                  <a16:creationId xmlns:a16="http://schemas.microsoft.com/office/drawing/2014/main" id="{D9DE0A07-53B9-7D43-B8AE-40FBED277976}"/>
                </a:ext>
              </a:extLst>
            </p:cNvPr>
            <p:cNvSpPr/>
            <p:nvPr/>
          </p:nvSpPr>
          <p:spPr>
            <a:xfrm>
              <a:off x="2575300" y="2003950"/>
              <a:ext cx="2425" cy="625"/>
            </a:xfrm>
            <a:custGeom>
              <a:avLst/>
              <a:gdLst/>
              <a:ahLst/>
              <a:cxnLst/>
              <a:rect l="l" t="t" r="r" b="b"/>
              <a:pathLst>
                <a:path w="97" h="25" extrusionOk="0">
                  <a:moveTo>
                    <a:pt x="72" y="0"/>
                  </a:moveTo>
                  <a:cubicBezTo>
                    <a:pt x="49" y="12"/>
                    <a:pt x="13" y="12"/>
                    <a:pt x="1" y="24"/>
                  </a:cubicBezTo>
                  <a:cubicBezTo>
                    <a:pt x="96" y="24"/>
                    <a:pt x="96" y="12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0" name="Google Shape;1494;p29">
              <a:extLst>
                <a:ext uri="{FF2B5EF4-FFF2-40B4-BE49-F238E27FC236}">
                  <a16:creationId xmlns:a16="http://schemas.microsoft.com/office/drawing/2014/main" id="{1D07B3C5-AEA4-A14C-A000-DB155FDCA145}"/>
                </a:ext>
              </a:extLst>
            </p:cNvPr>
            <p:cNvSpPr/>
            <p:nvPr/>
          </p:nvSpPr>
          <p:spPr>
            <a:xfrm>
              <a:off x="3902550" y="1968225"/>
              <a:ext cx="2700" cy="325"/>
            </a:xfrm>
            <a:custGeom>
              <a:avLst/>
              <a:gdLst/>
              <a:ahLst/>
              <a:cxnLst/>
              <a:rect l="l" t="t" r="r" b="b"/>
              <a:pathLst>
                <a:path w="108" h="13" extrusionOk="0">
                  <a:moveTo>
                    <a:pt x="108" y="1"/>
                  </a:moveTo>
                  <a:lnTo>
                    <a:pt x="108" y="1"/>
                  </a:lnTo>
                  <a:cubicBezTo>
                    <a:pt x="72" y="13"/>
                    <a:pt x="48" y="13"/>
                    <a:pt x="1" y="13"/>
                  </a:cubicBezTo>
                  <a:cubicBezTo>
                    <a:pt x="48" y="13"/>
                    <a:pt x="84" y="13"/>
                    <a:pt x="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1" name="Google Shape;1495;p29">
              <a:extLst>
                <a:ext uri="{FF2B5EF4-FFF2-40B4-BE49-F238E27FC236}">
                  <a16:creationId xmlns:a16="http://schemas.microsoft.com/office/drawing/2014/main" id="{3E61F148-0814-6D49-B357-95F9E042E89B}"/>
                </a:ext>
              </a:extLst>
            </p:cNvPr>
            <p:cNvSpPr/>
            <p:nvPr/>
          </p:nvSpPr>
          <p:spPr>
            <a:xfrm>
              <a:off x="2725025" y="1986600"/>
              <a:ext cx="15125" cy="2500"/>
            </a:xfrm>
            <a:custGeom>
              <a:avLst/>
              <a:gdLst/>
              <a:ahLst/>
              <a:cxnLst/>
              <a:rect l="l" t="t" r="r" b="b"/>
              <a:pathLst>
                <a:path w="605" h="100" extrusionOk="0">
                  <a:moveTo>
                    <a:pt x="290" y="1"/>
                  </a:moveTo>
                  <a:cubicBezTo>
                    <a:pt x="186" y="1"/>
                    <a:pt x="75" y="7"/>
                    <a:pt x="1" y="16"/>
                  </a:cubicBezTo>
                  <a:lnTo>
                    <a:pt x="394" y="99"/>
                  </a:lnTo>
                  <a:cubicBezTo>
                    <a:pt x="441" y="87"/>
                    <a:pt x="489" y="75"/>
                    <a:pt x="560" y="51"/>
                  </a:cubicBezTo>
                  <a:cubicBezTo>
                    <a:pt x="604" y="15"/>
                    <a:pt x="456" y="1"/>
                    <a:pt x="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2" name="Google Shape;1496;p29">
              <a:extLst>
                <a:ext uri="{FF2B5EF4-FFF2-40B4-BE49-F238E27FC236}">
                  <a16:creationId xmlns:a16="http://schemas.microsoft.com/office/drawing/2014/main" id="{936088A4-8620-FC46-ABDF-6DCE24BF0BF4}"/>
                </a:ext>
              </a:extLst>
            </p:cNvPr>
            <p:cNvSpPr/>
            <p:nvPr/>
          </p:nvSpPr>
          <p:spPr>
            <a:xfrm>
              <a:off x="2569950" y="2001275"/>
              <a:ext cx="18475" cy="2700"/>
            </a:xfrm>
            <a:custGeom>
              <a:avLst/>
              <a:gdLst/>
              <a:ahLst/>
              <a:cxnLst/>
              <a:rect l="l" t="t" r="r" b="b"/>
              <a:pathLst>
                <a:path w="739" h="108" extrusionOk="0">
                  <a:moveTo>
                    <a:pt x="524" y="0"/>
                  </a:moveTo>
                  <a:cubicBezTo>
                    <a:pt x="1" y="0"/>
                    <a:pt x="239" y="72"/>
                    <a:pt x="286" y="107"/>
                  </a:cubicBezTo>
                  <a:cubicBezTo>
                    <a:pt x="393" y="72"/>
                    <a:pt x="548" y="60"/>
                    <a:pt x="739" y="48"/>
                  </a:cubicBezTo>
                  <a:lnTo>
                    <a:pt x="5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3" name="Google Shape;1497;p29">
              <a:extLst>
                <a:ext uri="{FF2B5EF4-FFF2-40B4-BE49-F238E27FC236}">
                  <a16:creationId xmlns:a16="http://schemas.microsoft.com/office/drawing/2014/main" id="{35C14BEA-5ADE-B449-8617-6C6759CB80BF}"/>
                </a:ext>
              </a:extLst>
            </p:cNvPr>
            <p:cNvSpPr/>
            <p:nvPr/>
          </p:nvSpPr>
          <p:spPr>
            <a:xfrm>
              <a:off x="1992200" y="1937275"/>
              <a:ext cx="2295850" cy="66200"/>
            </a:xfrm>
            <a:custGeom>
              <a:avLst/>
              <a:gdLst/>
              <a:ahLst/>
              <a:cxnLst/>
              <a:rect l="l" t="t" r="r" b="b"/>
              <a:pathLst>
                <a:path w="91834" h="2648" extrusionOk="0">
                  <a:moveTo>
                    <a:pt x="70160" y="1341"/>
                  </a:moveTo>
                  <a:cubicBezTo>
                    <a:pt x="70126" y="1342"/>
                    <a:pt x="70088" y="1344"/>
                    <a:pt x="70045" y="1346"/>
                  </a:cubicBezTo>
                  <a:cubicBezTo>
                    <a:pt x="70086" y="1344"/>
                    <a:pt x="70124" y="1343"/>
                    <a:pt x="70160" y="1341"/>
                  </a:cubicBezTo>
                  <a:close/>
                  <a:moveTo>
                    <a:pt x="74237" y="1594"/>
                  </a:moveTo>
                  <a:lnTo>
                    <a:pt x="74237" y="1594"/>
                  </a:lnTo>
                  <a:cubicBezTo>
                    <a:pt x="74199" y="1595"/>
                    <a:pt x="74159" y="1595"/>
                    <a:pt x="74117" y="1596"/>
                  </a:cubicBezTo>
                  <a:cubicBezTo>
                    <a:pt x="74163" y="1596"/>
                    <a:pt x="74203" y="1595"/>
                    <a:pt x="74237" y="1594"/>
                  </a:cubicBezTo>
                  <a:close/>
                  <a:moveTo>
                    <a:pt x="4482" y="2250"/>
                  </a:moveTo>
                  <a:cubicBezTo>
                    <a:pt x="4480" y="2250"/>
                    <a:pt x="4479" y="2251"/>
                    <a:pt x="4477" y="2251"/>
                  </a:cubicBezTo>
                  <a:cubicBezTo>
                    <a:pt x="4479" y="2251"/>
                    <a:pt x="4480" y="2250"/>
                    <a:pt x="4482" y="2250"/>
                  </a:cubicBezTo>
                  <a:close/>
                  <a:moveTo>
                    <a:pt x="11396" y="2271"/>
                  </a:moveTo>
                  <a:lnTo>
                    <a:pt x="11396" y="2271"/>
                  </a:lnTo>
                  <a:cubicBezTo>
                    <a:pt x="11395" y="2272"/>
                    <a:pt x="11395" y="2273"/>
                    <a:pt x="11395" y="2274"/>
                  </a:cubicBezTo>
                  <a:cubicBezTo>
                    <a:pt x="11395" y="2273"/>
                    <a:pt x="11396" y="2272"/>
                    <a:pt x="11396" y="2271"/>
                  </a:cubicBezTo>
                  <a:close/>
                  <a:moveTo>
                    <a:pt x="91833" y="0"/>
                  </a:moveTo>
                  <a:cubicBezTo>
                    <a:pt x="91452" y="12"/>
                    <a:pt x="90988" y="48"/>
                    <a:pt x="90536" y="60"/>
                  </a:cubicBezTo>
                  <a:cubicBezTo>
                    <a:pt x="90583" y="108"/>
                    <a:pt x="89869" y="215"/>
                    <a:pt x="90571" y="227"/>
                  </a:cubicBezTo>
                  <a:cubicBezTo>
                    <a:pt x="90559" y="286"/>
                    <a:pt x="90143" y="322"/>
                    <a:pt x="89869" y="322"/>
                  </a:cubicBezTo>
                  <a:cubicBezTo>
                    <a:pt x="89988" y="298"/>
                    <a:pt x="89464" y="191"/>
                    <a:pt x="89797" y="131"/>
                  </a:cubicBezTo>
                  <a:lnTo>
                    <a:pt x="89797" y="131"/>
                  </a:lnTo>
                  <a:cubicBezTo>
                    <a:pt x="89677" y="146"/>
                    <a:pt x="89614" y="151"/>
                    <a:pt x="89566" y="151"/>
                  </a:cubicBezTo>
                  <a:cubicBezTo>
                    <a:pt x="89502" y="151"/>
                    <a:pt x="89462" y="143"/>
                    <a:pt x="89339" y="143"/>
                  </a:cubicBezTo>
                  <a:cubicBezTo>
                    <a:pt x="89265" y="143"/>
                    <a:pt x="89160" y="146"/>
                    <a:pt x="89000" y="155"/>
                  </a:cubicBezTo>
                  <a:cubicBezTo>
                    <a:pt x="89095" y="108"/>
                    <a:pt x="87785" y="155"/>
                    <a:pt x="87869" y="36"/>
                  </a:cubicBezTo>
                  <a:lnTo>
                    <a:pt x="87869" y="36"/>
                  </a:lnTo>
                  <a:cubicBezTo>
                    <a:pt x="87642" y="84"/>
                    <a:pt x="87881" y="215"/>
                    <a:pt x="87071" y="227"/>
                  </a:cubicBezTo>
                  <a:cubicBezTo>
                    <a:pt x="87261" y="310"/>
                    <a:pt x="88166" y="322"/>
                    <a:pt x="87559" y="417"/>
                  </a:cubicBezTo>
                  <a:lnTo>
                    <a:pt x="87952" y="358"/>
                  </a:lnTo>
                  <a:lnTo>
                    <a:pt x="87952" y="358"/>
                  </a:lnTo>
                  <a:cubicBezTo>
                    <a:pt x="88508" y="393"/>
                    <a:pt x="87806" y="452"/>
                    <a:pt x="88522" y="488"/>
                  </a:cubicBezTo>
                  <a:lnTo>
                    <a:pt x="88522" y="488"/>
                  </a:lnTo>
                  <a:cubicBezTo>
                    <a:pt x="88500" y="487"/>
                    <a:pt x="88475" y="487"/>
                    <a:pt x="88449" y="487"/>
                  </a:cubicBezTo>
                  <a:cubicBezTo>
                    <a:pt x="88326" y="487"/>
                    <a:pt x="88167" y="495"/>
                    <a:pt x="88034" y="495"/>
                  </a:cubicBezTo>
                  <a:cubicBezTo>
                    <a:pt x="87920" y="495"/>
                    <a:pt x="87824" y="489"/>
                    <a:pt x="87785" y="465"/>
                  </a:cubicBezTo>
                  <a:lnTo>
                    <a:pt x="87785" y="465"/>
                  </a:lnTo>
                  <a:cubicBezTo>
                    <a:pt x="87976" y="643"/>
                    <a:pt x="86690" y="560"/>
                    <a:pt x="86654" y="691"/>
                  </a:cubicBezTo>
                  <a:cubicBezTo>
                    <a:pt x="86547" y="650"/>
                    <a:pt x="86412" y="637"/>
                    <a:pt x="86205" y="637"/>
                  </a:cubicBezTo>
                  <a:cubicBezTo>
                    <a:pt x="86112" y="637"/>
                    <a:pt x="86005" y="640"/>
                    <a:pt x="85880" y="643"/>
                  </a:cubicBezTo>
                  <a:cubicBezTo>
                    <a:pt x="85940" y="596"/>
                    <a:pt x="85714" y="548"/>
                    <a:pt x="86023" y="512"/>
                  </a:cubicBezTo>
                  <a:cubicBezTo>
                    <a:pt x="86285" y="524"/>
                    <a:pt x="86476" y="512"/>
                    <a:pt x="86761" y="548"/>
                  </a:cubicBezTo>
                  <a:cubicBezTo>
                    <a:pt x="86684" y="465"/>
                    <a:pt x="86454" y="447"/>
                    <a:pt x="86163" y="447"/>
                  </a:cubicBezTo>
                  <a:cubicBezTo>
                    <a:pt x="85918" y="447"/>
                    <a:pt x="85629" y="460"/>
                    <a:pt x="85352" y="460"/>
                  </a:cubicBezTo>
                  <a:cubicBezTo>
                    <a:pt x="85247" y="460"/>
                    <a:pt x="85145" y="458"/>
                    <a:pt x="85047" y="453"/>
                  </a:cubicBezTo>
                  <a:lnTo>
                    <a:pt x="85047" y="453"/>
                  </a:lnTo>
                  <a:cubicBezTo>
                    <a:pt x="85142" y="465"/>
                    <a:pt x="85166" y="489"/>
                    <a:pt x="84975" y="512"/>
                  </a:cubicBezTo>
                  <a:cubicBezTo>
                    <a:pt x="84571" y="489"/>
                    <a:pt x="83666" y="453"/>
                    <a:pt x="83928" y="370"/>
                  </a:cubicBezTo>
                  <a:lnTo>
                    <a:pt x="83928" y="370"/>
                  </a:lnTo>
                  <a:lnTo>
                    <a:pt x="81868" y="381"/>
                  </a:lnTo>
                  <a:cubicBezTo>
                    <a:pt x="81862" y="364"/>
                    <a:pt x="81933" y="361"/>
                    <a:pt x="82023" y="361"/>
                  </a:cubicBezTo>
                  <a:cubicBezTo>
                    <a:pt x="82067" y="361"/>
                    <a:pt x="82116" y="361"/>
                    <a:pt x="82163" y="361"/>
                  </a:cubicBezTo>
                  <a:cubicBezTo>
                    <a:pt x="82209" y="361"/>
                    <a:pt x="82252" y="361"/>
                    <a:pt x="82285" y="358"/>
                  </a:cubicBezTo>
                  <a:lnTo>
                    <a:pt x="81130" y="346"/>
                  </a:lnTo>
                  <a:cubicBezTo>
                    <a:pt x="80868" y="298"/>
                    <a:pt x="81523" y="298"/>
                    <a:pt x="81642" y="239"/>
                  </a:cubicBezTo>
                  <a:lnTo>
                    <a:pt x="80808" y="239"/>
                  </a:lnTo>
                  <a:lnTo>
                    <a:pt x="80927" y="179"/>
                  </a:lnTo>
                  <a:lnTo>
                    <a:pt x="80927" y="179"/>
                  </a:lnTo>
                  <a:cubicBezTo>
                    <a:pt x="80835" y="201"/>
                    <a:pt x="80583" y="215"/>
                    <a:pt x="80315" y="215"/>
                  </a:cubicBezTo>
                  <a:cubicBezTo>
                    <a:pt x="79997" y="215"/>
                    <a:pt x="79657" y="195"/>
                    <a:pt x="79534" y="143"/>
                  </a:cubicBezTo>
                  <a:cubicBezTo>
                    <a:pt x="78768" y="173"/>
                    <a:pt x="78659" y="303"/>
                    <a:pt x="77920" y="303"/>
                  </a:cubicBezTo>
                  <a:cubicBezTo>
                    <a:pt x="77775" y="303"/>
                    <a:pt x="77606" y="298"/>
                    <a:pt x="77403" y="286"/>
                  </a:cubicBezTo>
                  <a:cubicBezTo>
                    <a:pt x="77451" y="191"/>
                    <a:pt x="78106" y="250"/>
                    <a:pt x="78391" y="191"/>
                  </a:cubicBezTo>
                  <a:cubicBezTo>
                    <a:pt x="78334" y="182"/>
                    <a:pt x="78248" y="180"/>
                    <a:pt x="78148" y="180"/>
                  </a:cubicBezTo>
                  <a:cubicBezTo>
                    <a:pt x="78023" y="180"/>
                    <a:pt x="77878" y="184"/>
                    <a:pt x="77742" y="184"/>
                  </a:cubicBezTo>
                  <a:cubicBezTo>
                    <a:pt x="77535" y="184"/>
                    <a:pt x="77350" y="175"/>
                    <a:pt x="77296" y="131"/>
                  </a:cubicBezTo>
                  <a:cubicBezTo>
                    <a:pt x="76403" y="191"/>
                    <a:pt x="76510" y="346"/>
                    <a:pt x="76081" y="441"/>
                  </a:cubicBezTo>
                  <a:cubicBezTo>
                    <a:pt x="76039" y="442"/>
                    <a:pt x="76001" y="442"/>
                    <a:pt x="75968" y="442"/>
                  </a:cubicBezTo>
                  <a:cubicBezTo>
                    <a:pt x="75428" y="442"/>
                    <a:pt x="75997" y="356"/>
                    <a:pt x="75974" y="334"/>
                  </a:cubicBezTo>
                  <a:cubicBezTo>
                    <a:pt x="75816" y="334"/>
                    <a:pt x="75581" y="424"/>
                    <a:pt x="75392" y="424"/>
                  </a:cubicBezTo>
                  <a:cubicBezTo>
                    <a:pt x="75324" y="424"/>
                    <a:pt x="75262" y="413"/>
                    <a:pt x="75212" y="381"/>
                  </a:cubicBezTo>
                  <a:cubicBezTo>
                    <a:pt x="74867" y="441"/>
                    <a:pt x="74665" y="524"/>
                    <a:pt x="75189" y="560"/>
                  </a:cubicBezTo>
                  <a:cubicBezTo>
                    <a:pt x="74796" y="560"/>
                    <a:pt x="74260" y="596"/>
                    <a:pt x="74153" y="643"/>
                  </a:cubicBezTo>
                  <a:cubicBezTo>
                    <a:pt x="74474" y="500"/>
                    <a:pt x="73724" y="584"/>
                    <a:pt x="73676" y="477"/>
                  </a:cubicBezTo>
                  <a:cubicBezTo>
                    <a:pt x="73430" y="467"/>
                    <a:pt x="73060" y="454"/>
                    <a:pt x="72672" y="454"/>
                  </a:cubicBezTo>
                  <a:cubicBezTo>
                    <a:pt x="72140" y="454"/>
                    <a:pt x="71576" y="477"/>
                    <a:pt x="71259" y="560"/>
                  </a:cubicBezTo>
                  <a:lnTo>
                    <a:pt x="71426" y="417"/>
                  </a:lnTo>
                  <a:lnTo>
                    <a:pt x="70747" y="429"/>
                  </a:lnTo>
                  <a:cubicBezTo>
                    <a:pt x="70236" y="346"/>
                    <a:pt x="71343" y="334"/>
                    <a:pt x="71688" y="334"/>
                  </a:cubicBezTo>
                  <a:cubicBezTo>
                    <a:pt x="71224" y="322"/>
                    <a:pt x="70840" y="319"/>
                    <a:pt x="70468" y="319"/>
                  </a:cubicBezTo>
                  <a:cubicBezTo>
                    <a:pt x="70096" y="319"/>
                    <a:pt x="69735" y="322"/>
                    <a:pt x="69319" y="322"/>
                  </a:cubicBezTo>
                  <a:cubicBezTo>
                    <a:pt x="69557" y="358"/>
                    <a:pt x="69414" y="393"/>
                    <a:pt x="69533" y="429"/>
                  </a:cubicBezTo>
                  <a:cubicBezTo>
                    <a:pt x="69403" y="462"/>
                    <a:pt x="69250" y="469"/>
                    <a:pt x="69095" y="469"/>
                  </a:cubicBezTo>
                  <a:cubicBezTo>
                    <a:pt x="68951" y="469"/>
                    <a:pt x="68804" y="463"/>
                    <a:pt x="68670" y="463"/>
                  </a:cubicBezTo>
                  <a:cubicBezTo>
                    <a:pt x="68631" y="463"/>
                    <a:pt x="68593" y="463"/>
                    <a:pt x="68557" y="465"/>
                  </a:cubicBezTo>
                  <a:cubicBezTo>
                    <a:pt x="68485" y="429"/>
                    <a:pt x="68521" y="405"/>
                    <a:pt x="68759" y="393"/>
                  </a:cubicBezTo>
                  <a:lnTo>
                    <a:pt x="68759" y="393"/>
                  </a:lnTo>
                  <a:lnTo>
                    <a:pt x="68188" y="405"/>
                  </a:lnTo>
                  <a:cubicBezTo>
                    <a:pt x="68235" y="310"/>
                    <a:pt x="67950" y="322"/>
                    <a:pt x="68521" y="250"/>
                  </a:cubicBezTo>
                  <a:lnTo>
                    <a:pt x="68521" y="250"/>
                  </a:lnTo>
                  <a:lnTo>
                    <a:pt x="67985" y="286"/>
                  </a:lnTo>
                  <a:cubicBezTo>
                    <a:pt x="67402" y="262"/>
                    <a:pt x="68009" y="203"/>
                    <a:pt x="68152" y="179"/>
                  </a:cubicBezTo>
                  <a:lnTo>
                    <a:pt x="67235" y="167"/>
                  </a:lnTo>
                  <a:lnTo>
                    <a:pt x="67235" y="167"/>
                  </a:lnTo>
                  <a:cubicBezTo>
                    <a:pt x="66914" y="215"/>
                    <a:pt x="67426" y="239"/>
                    <a:pt x="66795" y="274"/>
                  </a:cubicBezTo>
                  <a:cubicBezTo>
                    <a:pt x="65949" y="191"/>
                    <a:pt x="64866" y="215"/>
                    <a:pt x="63901" y="191"/>
                  </a:cubicBezTo>
                  <a:lnTo>
                    <a:pt x="63901" y="191"/>
                  </a:lnTo>
                  <a:lnTo>
                    <a:pt x="64580" y="286"/>
                  </a:lnTo>
                  <a:cubicBezTo>
                    <a:pt x="64536" y="284"/>
                    <a:pt x="64496" y="284"/>
                    <a:pt x="64459" y="284"/>
                  </a:cubicBezTo>
                  <a:cubicBezTo>
                    <a:pt x="64013" y="284"/>
                    <a:pt x="64102" y="410"/>
                    <a:pt x="63937" y="465"/>
                  </a:cubicBezTo>
                  <a:cubicBezTo>
                    <a:pt x="63401" y="453"/>
                    <a:pt x="62675" y="465"/>
                    <a:pt x="62223" y="429"/>
                  </a:cubicBezTo>
                  <a:cubicBezTo>
                    <a:pt x="62735" y="358"/>
                    <a:pt x="62520" y="250"/>
                    <a:pt x="62044" y="179"/>
                  </a:cubicBezTo>
                  <a:cubicBezTo>
                    <a:pt x="62006" y="179"/>
                    <a:pt x="61970" y="178"/>
                    <a:pt x="61936" y="178"/>
                  </a:cubicBezTo>
                  <a:cubicBezTo>
                    <a:pt x="60966" y="178"/>
                    <a:pt x="61202" y="335"/>
                    <a:pt x="60615" y="381"/>
                  </a:cubicBezTo>
                  <a:cubicBezTo>
                    <a:pt x="61080" y="203"/>
                    <a:pt x="59853" y="322"/>
                    <a:pt x="59960" y="227"/>
                  </a:cubicBezTo>
                  <a:cubicBezTo>
                    <a:pt x="58686" y="227"/>
                    <a:pt x="57400" y="287"/>
                    <a:pt x="56087" y="287"/>
                  </a:cubicBezTo>
                  <a:cubicBezTo>
                    <a:pt x="55977" y="287"/>
                    <a:pt x="55867" y="287"/>
                    <a:pt x="55758" y="286"/>
                  </a:cubicBezTo>
                  <a:lnTo>
                    <a:pt x="55758" y="286"/>
                  </a:lnTo>
                  <a:cubicBezTo>
                    <a:pt x="55781" y="322"/>
                    <a:pt x="56186" y="346"/>
                    <a:pt x="55936" y="370"/>
                  </a:cubicBezTo>
                  <a:cubicBezTo>
                    <a:pt x="55847" y="376"/>
                    <a:pt x="55766" y="378"/>
                    <a:pt x="55692" y="378"/>
                  </a:cubicBezTo>
                  <a:cubicBezTo>
                    <a:pt x="55332" y="378"/>
                    <a:pt x="55150" y="316"/>
                    <a:pt x="55091" y="286"/>
                  </a:cubicBezTo>
                  <a:cubicBezTo>
                    <a:pt x="54412" y="310"/>
                    <a:pt x="54019" y="370"/>
                    <a:pt x="53805" y="417"/>
                  </a:cubicBezTo>
                  <a:cubicBezTo>
                    <a:pt x="53854" y="415"/>
                    <a:pt x="53896" y="414"/>
                    <a:pt x="53931" y="414"/>
                  </a:cubicBezTo>
                  <a:cubicBezTo>
                    <a:pt x="54100" y="414"/>
                    <a:pt x="54116" y="437"/>
                    <a:pt x="54067" y="477"/>
                  </a:cubicBezTo>
                  <a:cubicBezTo>
                    <a:pt x="54009" y="479"/>
                    <a:pt x="53957" y="480"/>
                    <a:pt x="53910" y="480"/>
                  </a:cubicBezTo>
                  <a:cubicBezTo>
                    <a:pt x="53549" y="480"/>
                    <a:pt x="53509" y="425"/>
                    <a:pt x="53285" y="425"/>
                  </a:cubicBezTo>
                  <a:cubicBezTo>
                    <a:pt x="53202" y="425"/>
                    <a:pt x="53095" y="432"/>
                    <a:pt x="52936" y="453"/>
                  </a:cubicBezTo>
                  <a:cubicBezTo>
                    <a:pt x="52757" y="358"/>
                    <a:pt x="53650" y="405"/>
                    <a:pt x="53591" y="310"/>
                  </a:cubicBezTo>
                  <a:cubicBezTo>
                    <a:pt x="52983" y="310"/>
                    <a:pt x="52614" y="346"/>
                    <a:pt x="52174" y="393"/>
                  </a:cubicBezTo>
                  <a:cubicBezTo>
                    <a:pt x="52078" y="334"/>
                    <a:pt x="52579" y="381"/>
                    <a:pt x="52245" y="334"/>
                  </a:cubicBezTo>
                  <a:lnTo>
                    <a:pt x="52245" y="334"/>
                  </a:lnTo>
                  <a:cubicBezTo>
                    <a:pt x="51316" y="381"/>
                    <a:pt x="50197" y="441"/>
                    <a:pt x="49507" y="477"/>
                  </a:cubicBezTo>
                  <a:lnTo>
                    <a:pt x="49316" y="393"/>
                  </a:lnTo>
                  <a:cubicBezTo>
                    <a:pt x="48876" y="393"/>
                    <a:pt x="48578" y="417"/>
                    <a:pt x="48376" y="453"/>
                  </a:cubicBezTo>
                  <a:cubicBezTo>
                    <a:pt x="48126" y="417"/>
                    <a:pt x="48316" y="393"/>
                    <a:pt x="48554" y="381"/>
                  </a:cubicBezTo>
                  <a:cubicBezTo>
                    <a:pt x="47947" y="381"/>
                    <a:pt x="47221" y="441"/>
                    <a:pt x="46875" y="453"/>
                  </a:cubicBezTo>
                  <a:cubicBezTo>
                    <a:pt x="46935" y="405"/>
                    <a:pt x="47221" y="441"/>
                    <a:pt x="47316" y="405"/>
                  </a:cubicBezTo>
                  <a:cubicBezTo>
                    <a:pt x="47265" y="404"/>
                    <a:pt x="47213" y="403"/>
                    <a:pt x="47160" y="403"/>
                  </a:cubicBezTo>
                  <a:cubicBezTo>
                    <a:pt x="46631" y="403"/>
                    <a:pt x="46033" y="477"/>
                    <a:pt x="45568" y="477"/>
                  </a:cubicBezTo>
                  <a:cubicBezTo>
                    <a:pt x="45400" y="477"/>
                    <a:pt x="45249" y="467"/>
                    <a:pt x="45125" y="441"/>
                  </a:cubicBezTo>
                  <a:cubicBezTo>
                    <a:pt x="45197" y="429"/>
                    <a:pt x="45268" y="429"/>
                    <a:pt x="45328" y="429"/>
                  </a:cubicBezTo>
                  <a:cubicBezTo>
                    <a:pt x="45228" y="428"/>
                    <a:pt x="45129" y="427"/>
                    <a:pt x="45032" y="427"/>
                  </a:cubicBezTo>
                  <a:cubicBezTo>
                    <a:pt x="44045" y="427"/>
                    <a:pt x="43148" y="478"/>
                    <a:pt x="42053" y="489"/>
                  </a:cubicBezTo>
                  <a:cubicBezTo>
                    <a:pt x="41860" y="472"/>
                    <a:pt x="41723" y="465"/>
                    <a:pt x="41623" y="465"/>
                  </a:cubicBezTo>
                  <a:cubicBezTo>
                    <a:pt x="41167" y="465"/>
                    <a:pt x="41484" y="608"/>
                    <a:pt x="40682" y="608"/>
                  </a:cubicBezTo>
                  <a:cubicBezTo>
                    <a:pt x="40656" y="608"/>
                    <a:pt x="40629" y="608"/>
                    <a:pt x="40601" y="608"/>
                  </a:cubicBezTo>
                  <a:cubicBezTo>
                    <a:pt x="40597" y="527"/>
                    <a:pt x="40408" y="502"/>
                    <a:pt x="40146" y="502"/>
                  </a:cubicBezTo>
                  <a:cubicBezTo>
                    <a:pt x="39732" y="502"/>
                    <a:pt x="39133" y="564"/>
                    <a:pt x="38790" y="564"/>
                  </a:cubicBezTo>
                  <a:cubicBezTo>
                    <a:pt x="38741" y="564"/>
                    <a:pt x="38697" y="563"/>
                    <a:pt x="38660" y="560"/>
                  </a:cubicBezTo>
                  <a:lnTo>
                    <a:pt x="38660" y="560"/>
                  </a:lnTo>
                  <a:lnTo>
                    <a:pt x="38803" y="584"/>
                  </a:lnTo>
                  <a:cubicBezTo>
                    <a:pt x="38628" y="615"/>
                    <a:pt x="38430" y="627"/>
                    <a:pt x="38232" y="627"/>
                  </a:cubicBezTo>
                  <a:cubicBezTo>
                    <a:pt x="37823" y="627"/>
                    <a:pt x="37408" y="576"/>
                    <a:pt x="37160" y="536"/>
                  </a:cubicBezTo>
                  <a:cubicBezTo>
                    <a:pt x="36945" y="533"/>
                    <a:pt x="36704" y="531"/>
                    <a:pt x="36450" y="531"/>
                  </a:cubicBezTo>
                  <a:cubicBezTo>
                    <a:pt x="35732" y="531"/>
                    <a:pt x="34912" y="549"/>
                    <a:pt x="34314" y="620"/>
                  </a:cubicBezTo>
                  <a:lnTo>
                    <a:pt x="34481" y="572"/>
                  </a:lnTo>
                  <a:lnTo>
                    <a:pt x="34481" y="572"/>
                  </a:lnTo>
                  <a:cubicBezTo>
                    <a:pt x="34244" y="593"/>
                    <a:pt x="34039" y="598"/>
                    <a:pt x="33844" y="598"/>
                  </a:cubicBezTo>
                  <a:cubicBezTo>
                    <a:pt x="33676" y="598"/>
                    <a:pt x="33515" y="594"/>
                    <a:pt x="33348" y="594"/>
                  </a:cubicBezTo>
                  <a:cubicBezTo>
                    <a:pt x="33154" y="594"/>
                    <a:pt x="32952" y="599"/>
                    <a:pt x="32719" y="620"/>
                  </a:cubicBezTo>
                  <a:cubicBezTo>
                    <a:pt x="32731" y="596"/>
                    <a:pt x="32981" y="572"/>
                    <a:pt x="32731" y="560"/>
                  </a:cubicBezTo>
                  <a:cubicBezTo>
                    <a:pt x="32072" y="545"/>
                    <a:pt x="31411" y="540"/>
                    <a:pt x="30748" y="540"/>
                  </a:cubicBezTo>
                  <a:cubicBezTo>
                    <a:pt x="28409" y="540"/>
                    <a:pt x="26055" y="610"/>
                    <a:pt x="23738" y="610"/>
                  </a:cubicBezTo>
                  <a:cubicBezTo>
                    <a:pt x="23485" y="610"/>
                    <a:pt x="23232" y="609"/>
                    <a:pt x="22980" y="608"/>
                  </a:cubicBezTo>
                  <a:cubicBezTo>
                    <a:pt x="20443" y="588"/>
                    <a:pt x="17655" y="573"/>
                    <a:pt x="14828" y="573"/>
                  </a:cubicBezTo>
                  <a:cubicBezTo>
                    <a:pt x="10767" y="573"/>
                    <a:pt x="6629" y="605"/>
                    <a:pt x="3049" y="703"/>
                  </a:cubicBezTo>
                  <a:cubicBezTo>
                    <a:pt x="3049" y="703"/>
                    <a:pt x="167" y="1632"/>
                    <a:pt x="608" y="2001"/>
                  </a:cubicBezTo>
                  <a:cubicBezTo>
                    <a:pt x="846" y="2048"/>
                    <a:pt x="1" y="2132"/>
                    <a:pt x="501" y="2144"/>
                  </a:cubicBezTo>
                  <a:lnTo>
                    <a:pt x="1001" y="2036"/>
                  </a:lnTo>
                  <a:lnTo>
                    <a:pt x="1001" y="2036"/>
                  </a:lnTo>
                  <a:cubicBezTo>
                    <a:pt x="917" y="2084"/>
                    <a:pt x="1203" y="2144"/>
                    <a:pt x="1251" y="2191"/>
                  </a:cubicBezTo>
                  <a:cubicBezTo>
                    <a:pt x="1453" y="2096"/>
                    <a:pt x="620" y="2024"/>
                    <a:pt x="1203" y="1894"/>
                  </a:cubicBezTo>
                  <a:cubicBezTo>
                    <a:pt x="1274" y="1858"/>
                    <a:pt x="1427" y="1848"/>
                    <a:pt x="1591" y="1848"/>
                  </a:cubicBezTo>
                  <a:cubicBezTo>
                    <a:pt x="1703" y="1848"/>
                    <a:pt x="1820" y="1853"/>
                    <a:pt x="1917" y="1858"/>
                  </a:cubicBezTo>
                  <a:cubicBezTo>
                    <a:pt x="1572" y="1834"/>
                    <a:pt x="2037" y="1763"/>
                    <a:pt x="2215" y="1727"/>
                  </a:cubicBezTo>
                  <a:cubicBezTo>
                    <a:pt x="2525" y="1774"/>
                    <a:pt x="3013" y="1751"/>
                    <a:pt x="3156" y="1810"/>
                  </a:cubicBezTo>
                  <a:cubicBezTo>
                    <a:pt x="3194" y="1801"/>
                    <a:pt x="3357" y="1783"/>
                    <a:pt x="3507" y="1783"/>
                  </a:cubicBezTo>
                  <a:cubicBezTo>
                    <a:pt x="3542" y="1783"/>
                    <a:pt x="3576" y="1784"/>
                    <a:pt x="3608" y="1786"/>
                  </a:cubicBezTo>
                  <a:lnTo>
                    <a:pt x="3620" y="1822"/>
                  </a:lnTo>
                  <a:cubicBezTo>
                    <a:pt x="3989" y="1798"/>
                    <a:pt x="3501" y="1786"/>
                    <a:pt x="3596" y="1751"/>
                  </a:cubicBezTo>
                  <a:cubicBezTo>
                    <a:pt x="3838" y="1751"/>
                    <a:pt x="4212" y="1811"/>
                    <a:pt x="4605" y="1811"/>
                  </a:cubicBezTo>
                  <a:cubicBezTo>
                    <a:pt x="4638" y="1811"/>
                    <a:pt x="4671" y="1811"/>
                    <a:pt x="4703" y="1810"/>
                  </a:cubicBezTo>
                  <a:lnTo>
                    <a:pt x="4703" y="1810"/>
                  </a:lnTo>
                  <a:cubicBezTo>
                    <a:pt x="4275" y="1822"/>
                    <a:pt x="3918" y="1858"/>
                    <a:pt x="3608" y="1905"/>
                  </a:cubicBezTo>
                  <a:cubicBezTo>
                    <a:pt x="4394" y="1953"/>
                    <a:pt x="3465" y="2072"/>
                    <a:pt x="3287" y="2155"/>
                  </a:cubicBezTo>
                  <a:cubicBezTo>
                    <a:pt x="3918" y="2120"/>
                    <a:pt x="4168" y="2048"/>
                    <a:pt x="4680" y="2001"/>
                  </a:cubicBezTo>
                  <a:lnTo>
                    <a:pt x="4680" y="2001"/>
                  </a:lnTo>
                  <a:cubicBezTo>
                    <a:pt x="5305" y="2071"/>
                    <a:pt x="4645" y="2236"/>
                    <a:pt x="4482" y="2250"/>
                  </a:cubicBezTo>
                  <a:lnTo>
                    <a:pt x="4482" y="2250"/>
                  </a:lnTo>
                  <a:cubicBezTo>
                    <a:pt x="5052" y="2203"/>
                    <a:pt x="5657" y="2096"/>
                    <a:pt x="5966" y="2060"/>
                  </a:cubicBezTo>
                  <a:lnTo>
                    <a:pt x="5966" y="2060"/>
                  </a:lnTo>
                  <a:cubicBezTo>
                    <a:pt x="5537" y="2191"/>
                    <a:pt x="5608" y="2227"/>
                    <a:pt x="5227" y="2334"/>
                  </a:cubicBezTo>
                  <a:cubicBezTo>
                    <a:pt x="5360" y="2358"/>
                    <a:pt x="5461" y="2367"/>
                    <a:pt x="5543" y="2367"/>
                  </a:cubicBezTo>
                  <a:cubicBezTo>
                    <a:pt x="5751" y="2367"/>
                    <a:pt x="5839" y="2309"/>
                    <a:pt x="6001" y="2274"/>
                  </a:cubicBezTo>
                  <a:lnTo>
                    <a:pt x="6001" y="2274"/>
                  </a:lnTo>
                  <a:cubicBezTo>
                    <a:pt x="5947" y="2279"/>
                    <a:pt x="5881" y="2282"/>
                    <a:pt x="5818" y="2282"/>
                  </a:cubicBezTo>
                  <a:cubicBezTo>
                    <a:pt x="5729" y="2282"/>
                    <a:pt x="5648" y="2277"/>
                    <a:pt x="5620" y="2263"/>
                  </a:cubicBezTo>
                  <a:lnTo>
                    <a:pt x="5620" y="2263"/>
                  </a:lnTo>
                  <a:cubicBezTo>
                    <a:pt x="5636" y="2263"/>
                    <a:pt x="5652" y="2263"/>
                    <a:pt x="5666" y="2263"/>
                  </a:cubicBezTo>
                  <a:cubicBezTo>
                    <a:pt x="6175" y="2263"/>
                    <a:pt x="6093" y="2070"/>
                    <a:pt x="6370" y="1989"/>
                  </a:cubicBezTo>
                  <a:cubicBezTo>
                    <a:pt x="6751" y="2036"/>
                    <a:pt x="7442" y="2060"/>
                    <a:pt x="7490" y="2167"/>
                  </a:cubicBezTo>
                  <a:lnTo>
                    <a:pt x="7490" y="2060"/>
                  </a:lnTo>
                  <a:cubicBezTo>
                    <a:pt x="7562" y="2055"/>
                    <a:pt x="7618" y="2052"/>
                    <a:pt x="7662" y="2052"/>
                  </a:cubicBezTo>
                  <a:cubicBezTo>
                    <a:pt x="7904" y="2052"/>
                    <a:pt x="7750" y="2127"/>
                    <a:pt x="7811" y="2167"/>
                  </a:cubicBezTo>
                  <a:cubicBezTo>
                    <a:pt x="7990" y="2084"/>
                    <a:pt x="7763" y="1953"/>
                    <a:pt x="8573" y="1917"/>
                  </a:cubicBezTo>
                  <a:lnTo>
                    <a:pt x="8573" y="1917"/>
                  </a:lnTo>
                  <a:cubicBezTo>
                    <a:pt x="8442" y="2120"/>
                    <a:pt x="9287" y="1941"/>
                    <a:pt x="9264" y="2120"/>
                  </a:cubicBezTo>
                  <a:cubicBezTo>
                    <a:pt x="9611" y="2109"/>
                    <a:pt x="9790" y="2023"/>
                    <a:pt x="10127" y="2023"/>
                  </a:cubicBezTo>
                  <a:cubicBezTo>
                    <a:pt x="10148" y="2023"/>
                    <a:pt x="10170" y="2024"/>
                    <a:pt x="10192" y="2024"/>
                  </a:cubicBezTo>
                  <a:cubicBezTo>
                    <a:pt x="10589" y="2121"/>
                    <a:pt x="9799" y="2256"/>
                    <a:pt x="9464" y="2256"/>
                  </a:cubicBezTo>
                  <a:cubicBezTo>
                    <a:pt x="9426" y="2256"/>
                    <a:pt x="9395" y="2254"/>
                    <a:pt x="9371" y="2251"/>
                  </a:cubicBezTo>
                  <a:cubicBezTo>
                    <a:pt x="8835" y="2251"/>
                    <a:pt x="9442" y="2167"/>
                    <a:pt x="9228" y="2167"/>
                  </a:cubicBezTo>
                  <a:lnTo>
                    <a:pt x="8716" y="2227"/>
                  </a:lnTo>
                  <a:cubicBezTo>
                    <a:pt x="9002" y="2263"/>
                    <a:pt x="9561" y="2310"/>
                    <a:pt x="9502" y="2394"/>
                  </a:cubicBezTo>
                  <a:cubicBezTo>
                    <a:pt x="10026" y="2346"/>
                    <a:pt x="9073" y="2298"/>
                    <a:pt x="9657" y="2251"/>
                  </a:cubicBezTo>
                  <a:lnTo>
                    <a:pt x="9657" y="2251"/>
                  </a:lnTo>
                  <a:lnTo>
                    <a:pt x="10002" y="2298"/>
                  </a:lnTo>
                  <a:cubicBezTo>
                    <a:pt x="10573" y="2251"/>
                    <a:pt x="9883" y="2155"/>
                    <a:pt x="10633" y="2132"/>
                  </a:cubicBezTo>
                  <a:lnTo>
                    <a:pt x="10633" y="2132"/>
                  </a:lnTo>
                  <a:cubicBezTo>
                    <a:pt x="10125" y="2226"/>
                    <a:pt x="11419" y="2133"/>
                    <a:pt x="11396" y="2271"/>
                  </a:cubicBezTo>
                  <a:lnTo>
                    <a:pt x="11396" y="2271"/>
                  </a:lnTo>
                  <a:cubicBezTo>
                    <a:pt x="11449" y="2098"/>
                    <a:pt x="12753" y="2250"/>
                    <a:pt x="12907" y="2108"/>
                  </a:cubicBezTo>
                  <a:lnTo>
                    <a:pt x="12502" y="2072"/>
                  </a:lnTo>
                  <a:lnTo>
                    <a:pt x="12597" y="2144"/>
                  </a:lnTo>
                  <a:cubicBezTo>
                    <a:pt x="12263" y="2153"/>
                    <a:pt x="11976" y="2175"/>
                    <a:pt x="11665" y="2175"/>
                  </a:cubicBezTo>
                  <a:cubicBezTo>
                    <a:pt x="11566" y="2175"/>
                    <a:pt x="11465" y="2173"/>
                    <a:pt x="11359" y="2167"/>
                  </a:cubicBezTo>
                  <a:cubicBezTo>
                    <a:pt x="11704" y="2108"/>
                    <a:pt x="11228" y="2024"/>
                    <a:pt x="11645" y="1965"/>
                  </a:cubicBezTo>
                  <a:cubicBezTo>
                    <a:pt x="11797" y="1946"/>
                    <a:pt x="11897" y="1938"/>
                    <a:pt x="11959" y="1938"/>
                  </a:cubicBezTo>
                  <a:cubicBezTo>
                    <a:pt x="12210" y="1938"/>
                    <a:pt x="11869" y="2060"/>
                    <a:pt x="11954" y="2060"/>
                  </a:cubicBezTo>
                  <a:lnTo>
                    <a:pt x="12562" y="1965"/>
                  </a:lnTo>
                  <a:lnTo>
                    <a:pt x="12157" y="1894"/>
                  </a:lnTo>
                  <a:cubicBezTo>
                    <a:pt x="12505" y="1876"/>
                    <a:pt x="12943" y="1865"/>
                    <a:pt x="13410" y="1865"/>
                  </a:cubicBezTo>
                  <a:cubicBezTo>
                    <a:pt x="13581" y="1865"/>
                    <a:pt x="13755" y="1866"/>
                    <a:pt x="13931" y="1870"/>
                  </a:cubicBezTo>
                  <a:cubicBezTo>
                    <a:pt x="14907" y="1965"/>
                    <a:pt x="13812" y="1965"/>
                    <a:pt x="14514" y="2060"/>
                  </a:cubicBezTo>
                  <a:cubicBezTo>
                    <a:pt x="14791" y="2028"/>
                    <a:pt x="14763" y="1987"/>
                    <a:pt x="15068" y="1987"/>
                  </a:cubicBezTo>
                  <a:cubicBezTo>
                    <a:pt x="15105" y="1987"/>
                    <a:pt x="15146" y="1987"/>
                    <a:pt x="15193" y="1989"/>
                  </a:cubicBezTo>
                  <a:cubicBezTo>
                    <a:pt x="15132" y="1977"/>
                    <a:pt x="15074" y="1972"/>
                    <a:pt x="15019" y="1972"/>
                  </a:cubicBezTo>
                  <a:cubicBezTo>
                    <a:pt x="14876" y="1972"/>
                    <a:pt x="14751" y="2002"/>
                    <a:pt x="14638" y="2002"/>
                  </a:cubicBezTo>
                  <a:cubicBezTo>
                    <a:pt x="14624" y="2002"/>
                    <a:pt x="14611" y="2002"/>
                    <a:pt x="14598" y="2001"/>
                  </a:cubicBezTo>
                  <a:cubicBezTo>
                    <a:pt x="14383" y="1894"/>
                    <a:pt x="15395" y="1953"/>
                    <a:pt x="15348" y="1858"/>
                  </a:cubicBezTo>
                  <a:lnTo>
                    <a:pt x="15348" y="1858"/>
                  </a:lnTo>
                  <a:cubicBezTo>
                    <a:pt x="15526" y="1894"/>
                    <a:pt x="15491" y="1941"/>
                    <a:pt x="15348" y="1977"/>
                  </a:cubicBezTo>
                  <a:cubicBezTo>
                    <a:pt x="15577" y="1966"/>
                    <a:pt x="15802" y="1959"/>
                    <a:pt x="16013" y="1959"/>
                  </a:cubicBezTo>
                  <a:cubicBezTo>
                    <a:pt x="16493" y="1959"/>
                    <a:pt x="16896" y="1993"/>
                    <a:pt x="17086" y="2084"/>
                  </a:cubicBezTo>
                  <a:lnTo>
                    <a:pt x="17407" y="1953"/>
                  </a:lnTo>
                  <a:lnTo>
                    <a:pt x="17407" y="1953"/>
                  </a:lnTo>
                  <a:cubicBezTo>
                    <a:pt x="18681" y="2001"/>
                    <a:pt x="16538" y="2072"/>
                    <a:pt x="17610" y="2155"/>
                  </a:cubicBezTo>
                  <a:cubicBezTo>
                    <a:pt x="17746" y="2159"/>
                    <a:pt x="17882" y="2162"/>
                    <a:pt x="18011" y="2162"/>
                  </a:cubicBezTo>
                  <a:cubicBezTo>
                    <a:pt x="18299" y="2162"/>
                    <a:pt x="18550" y="2149"/>
                    <a:pt x="18681" y="2108"/>
                  </a:cubicBezTo>
                  <a:lnTo>
                    <a:pt x="18300" y="2108"/>
                  </a:lnTo>
                  <a:cubicBezTo>
                    <a:pt x="18586" y="2036"/>
                    <a:pt x="18562" y="1989"/>
                    <a:pt x="19039" y="1941"/>
                  </a:cubicBezTo>
                  <a:cubicBezTo>
                    <a:pt x="19274" y="1950"/>
                    <a:pt x="19254" y="1994"/>
                    <a:pt x="19360" y="1994"/>
                  </a:cubicBezTo>
                  <a:cubicBezTo>
                    <a:pt x="19405" y="1994"/>
                    <a:pt x="19471" y="1986"/>
                    <a:pt x="19586" y="1965"/>
                  </a:cubicBezTo>
                  <a:cubicBezTo>
                    <a:pt x="20396" y="2024"/>
                    <a:pt x="20110" y="2120"/>
                    <a:pt x="19884" y="2215"/>
                  </a:cubicBezTo>
                  <a:cubicBezTo>
                    <a:pt x="20217" y="2203"/>
                    <a:pt x="20658" y="2203"/>
                    <a:pt x="20717" y="2155"/>
                  </a:cubicBezTo>
                  <a:lnTo>
                    <a:pt x="20717" y="2155"/>
                  </a:lnTo>
                  <a:cubicBezTo>
                    <a:pt x="20717" y="2179"/>
                    <a:pt x="20670" y="2239"/>
                    <a:pt x="20479" y="2274"/>
                  </a:cubicBezTo>
                  <a:cubicBezTo>
                    <a:pt x="20333" y="2247"/>
                    <a:pt x="20236" y="2237"/>
                    <a:pt x="20172" y="2237"/>
                  </a:cubicBezTo>
                  <a:cubicBezTo>
                    <a:pt x="20003" y="2237"/>
                    <a:pt x="20062" y="2307"/>
                    <a:pt x="20032" y="2307"/>
                  </a:cubicBezTo>
                  <a:cubicBezTo>
                    <a:pt x="20020" y="2307"/>
                    <a:pt x="19994" y="2295"/>
                    <a:pt x="19932" y="2263"/>
                  </a:cubicBezTo>
                  <a:lnTo>
                    <a:pt x="19777" y="2263"/>
                  </a:lnTo>
                  <a:cubicBezTo>
                    <a:pt x="19765" y="2274"/>
                    <a:pt x="19753" y="2274"/>
                    <a:pt x="19741" y="2286"/>
                  </a:cubicBezTo>
                  <a:cubicBezTo>
                    <a:pt x="20027" y="2310"/>
                    <a:pt x="20039" y="2358"/>
                    <a:pt x="19955" y="2394"/>
                  </a:cubicBezTo>
                  <a:lnTo>
                    <a:pt x="20229" y="2334"/>
                  </a:lnTo>
                  <a:lnTo>
                    <a:pt x="20432" y="2453"/>
                  </a:lnTo>
                  <a:cubicBezTo>
                    <a:pt x="20459" y="2456"/>
                    <a:pt x="20485" y="2457"/>
                    <a:pt x="20510" y="2457"/>
                  </a:cubicBezTo>
                  <a:cubicBezTo>
                    <a:pt x="20665" y="2457"/>
                    <a:pt x="20785" y="2416"/>
                    <a:pt x="20887" y="2416"/>
                  </a:cubicBezTo>
                  <a:cubicBezTo>
                    <a:pt x="20928" y="2416"/>
                    <a:pt x="20966" y="2423"/>
                    <a:pt x="21003" y="2441"/>
                  </a:cubicBezTo>
                  <a:cubicBezTo>
                    <a:pt x="21396" y="2548"/>
                    <a:pt x="20444" y="2608"/>
                    <a:pt x="21384" y="2644"/>
                  </a:cubicBezTo>
                  <a:cubicBezTo>
                    <a:pt x="21467" y="2647"/>
                    <a:pt x="21542" y="2648"/>
                    <a:pt x="21612" y="2648"/>
                  </a:cubicBezTo>
                  <a:cubicBezTo>
                    <a:pt x="22322" y="2648"/>
                    <a:pt x="22387" y="2508"/>
                    <a:pt x="22872" y="2508"/>
                  </a:cubicBezTo>
                  <a:cubicBezTo>
                    <a:pt x="22919" y="2508"/>
                    <a:pt x="22971" y="2510"/>
                    <a:pt x="23027" y="2513"/>
                  </a:cubicBezTo>
                  <a:cubicBezTo>
                    <a:pt x="22956" y="2477"/>
                    <a:pt x="22789" y="2477"/>
                    <a:pt x="22575" y="2477"/>
                  </a:cubicBezTo>
                  <a:cubicBezTo>
                    <a:pt x="22789" y="2417"/>
                    <a:pt x="22396" y="2370"/>
                    <a:pt x="22777" y="2334"/>
                  </a:cubicBezTo>
                  <a:lnTo>
                    <a:pt x="22777" y="2334"/>
                  </a:lnTo>
                  <a:cubicBezTo>
                    <a:pt x="22953" y="2422"/>
                    <a:pt x="23471" y="2430"/>
                    <a:pt x="23953" y="2430"/>
                  </a:cubicBezTo>
                  <a:cubicBezTo>
                    <a:pt x="24060" y="2430"/>
                    <a:pt x="24166" y="2429"/>
                    <a:pt x="24265" y="2429"/>
                  </a:cubicBezTo>
                  <a:cubicBezTo>
                    <a:pt x="24123" y="2489"/>
                    <a:pt x="24480" y="2548"/>
                    <a:pt x="24301" y="2584"/>
                  </a:cubicBezTo>
                  <a:cubicBezTo>
                    <a:pt x="24587" y="2572"/>
                    <a:pt x="24837" y="2548"/>
                    <a:pt x="24968" y="2501"/>
                  </a:cubicBezTo>
                  <a:cubicBezTo>
                    <a:pt x="23837" y="2417"/>
                    <a:pt x="26051" y="2405"/>
                    <a:pt x="25182" y="2298"/>
                  </a:cubicBezTo>
                  <a:lnTo>
                    <a:pt x="25182" y="2298"/>
                  </a:lnTo>
                  <a:cubicBezTo>
                    <a:pt x="26051" y="2310"/>
                    <a:pt x="26218" y="2405"/>
                    <a:pt x="26766" y="2465"/>
                  </a:cubicBezTo>
                  <a:cubicBezTo>
                    <a:pt x="26730" y="2489"/>
                    <a:pt x="25754" y="2525"/>
                    <a:pt x="26540" y="2572"/>
                  </a:cubicBezTo>
                  <a:cubicBezTo>
                    <a:pt x="27433" y="2465"/>
                    <a:pt x="26373" y="2417"/>
                    <a:pt x="27075" y="2286"/>
                  </a:cubicBezTo>
                  <a:lnTo>
                    <a:pt x="26504" y="2239"/>
                  </a:lnTo>
                  <a:cubicBezTo>
                    <a:pt x="26473" y="2182"/>
                    <a:pt x="26651" y="2168"/>
                    <a:pt x="26874" y="2168"/>
                  </a:cubicBezTo>
                  <a:cubicBezTo>
                    <a:pt x="27106" y="2168"/>
                    <a:pt x="27386" y="2183"/>
                    <a:pt x="27535" y="2183"/>
                  </a:cubicBezTo>
                  <a:cubicBezTo>
                    <a:pt x="27575" y="2183"/>
                    <a:pt x="27606" y="2182"/>
                    <a:pt x="27623" y="2179"/>
                  </a:cubicBezTo>
                  <a:lnTo>
                    <a:pt x="27623" y="2179"/>
                  </a:lnTo>
                  <a:cubicBezTo>
                    <a:pt x="27968" y="2215"/>
                    <a:pt x="27147" y="2215"/>
                    <a:pt x="27480" y="2310"/>
                  </a:cubicBezTo>
                  <a:cubicBezTo>
                    <a:pt x="27548" y="2313"/>
                    <a:pt x="27612" y="2315"/>
                    <a:pt x="27671" y="2315"/>
                  </a:cubicBezTo>
                  <a:cubicBezTo>
                    <a:pt x="27965" y="2315"/>
                    <a:pt x="28165" y="2283"/>
                    <a:pt x="28366" y="2283"/>
                  </a:cubicBezTo>
                  <a:cubicBezTo>
                    <a:pt x="28439" y="2283"/>
                    <a:pt x="28511" y="2287"/>
                    <a:pt x="28587" y="2298"/>
                  </a:cubicBezTo>
                  <a:cubicBezTo>
                    <a:pt x="28266" y="2394"/>
                    <a:pt x="28468" y="2358"/>
                    <a:pt x="28111" y="2441"/>
                  </a:cubicBezTo>
                  <a:cubicBezTo>
                    <a:pt x="29326" y="2441"/>
                    <a:pt x="28040" y="2548"/>
                    <a:pt x="28968" y="2608"/>
                  </a:cubicBezTo>
                  <a:cubicBezTo>
                    <a:pt x="29229" y="2597"/>
                    <a:pt x="29115" y="2532"/>
                    <a:pt x="29403" y="2532"/>
                  </a:cubicBezTo>
                  <a:cubicBezTo>
                    <a:pt x="29444" y="2532"/>
                    <a:pt x="29493" y="2533"/>
                    <a:pt x="29552" y="2536"/>
                  </a:cubicBezTo>
                  <a:cubicBezTo>
                    <a:pt x="29278" y="2429"/>
                    <a:pt x="29314" y="2394"/>
                    <a:pt x="28540" y="2394"/>
                  </a:cubicBezTo>
                  <a:cubicBezTo>
                    <a:pt x="28624" y="2349"/>
                    <a:pt x="28753" y="2336"/>
                    <a:pt x="28907" y="2336"/>
                  </a:cubicBezTo>
                  <a:cubicBezTo>
                    <a:pt x="29147" y="2336"/>
                    <a:pt x="29449" y="2369"/>
                    <a:pt x="29735" y="2369"/>
                  </a:cubicBezTo>
                  <a:cubicBezTo>
                    <a:pt x="29858" y="2369"/>
                    <a:pt x="29977" y="2363"/>
                    <a:pt x="30088" y="2346"/>
                  </a:cubicBezTo>
                  <a:cubicBezTo>
                    <a:pt x="29792" y="2338"/>
                    <a:pt x="29842" y="2324"/>
                    <a:pt x="29749" y="2324"/>
                  </a:cubicBezTo>
                  <a:cubicBezTo>
                    <a:pt x="29707" y="2324"/>
                    <a:pt x="29636" y="2327"/>
                    <a:pt x="29492" y="2334"/>
                  </a:cubicBezTo>
                  <a:cubicBezTo>
                    <a:pt x="29433" y="2215"/>
                    <a:pt x="29254" y="2191"/>
                    <a:pt x="29683" y="2084"/>
                  </a:cubicBezTo>
                  <a:lnTo>
                    <a:pt x="29683" y="2084"/>
                  </a:lnTo>
                  <a:cubicBezTo>
                    <a:pt x="29242" y="2105"/>
                    <a:pt x="29023" y="2209"/>
                    <a:pt x="28489" y="2209"/>
                  </a:cubicBezTo>
                  <a:cubicBezTo>
                    <a:pt x="28417" y="2209"/>
                    <a:pt x="28339" y="2207"/>
                    <a:pt x="28254" y="2203"/>
                  </a:cubicBezTo>
                  <a:cubicBezTo>
                    <a:pt x="28052" y="2084"/>
                    <a:pt x="29123" y="2108"/>
                    <a:pt x="29135" y="1953"/>
                  </a:cubicBezTo>
                  <a:cubicBezTo>
                    <a:pt x="29252" y="1926"/>
                    <a:pt x="29422" y="1915"/>
                    <a:pt x="29612" y="1915"/>
                  </a:cubicBezTo>
                  <a:cubicBezTo>
                    <a:pt x="30003" y="1915"/>
                    <a:pt x="30478" y="1961"/>
                    <a:pt x="30742" y="2001"/>
                  </a:cubicBezTo>
                  <a:cubicBezTo>
                    <a:pt x="31445" y="1894"/>
                    <a:pt x="32290" y="1894"/>
                    <a:pt x="32826" y="1751"/>
                  </a:cubicBezTo>
                  <a:cubicBezTo>
                    <a:pt x="32899" y="1758"/>
                    <a:pt x="32987" y="1760"/>
                    <a:pt x="33089" y="1760"/>
                  </a:cubicBezTo>
                  <a:cubicBezTo>
                    <a:pt x="33605" y="1760"/>
                    <a:pt x="34448" y="1685"/>
                    <a:pt x="35187" y="1685"/>
                  </a:cubicBezTo>
                  <a:cubicBezTo>
                    <a:pt x="35300" y="1685"/>
                    <a:pt x="35410" y="1687"/>
                    <a:pt x="35517" y="1691"/>
                  </a:cubicBezTo>
                  <a:cubicBezTo>
                    <a:pt x="35660" y="1763"/>
                    <a:pt x="36612" y="1751"/>
                    <a:pt x="36148" y="1810"/>
                  </a:cubicBezTo>
                  <a:cubicBezTo>
                    <a:pt x="36350" y="1798"/>
                    <a:pt x="36946" y="1774"/>
                    <a:pt x="36755" y="1715"/>
                  </a:cubicBezTo>
                  <a:lnTo>
                    <a:pt x="36755" y="1715"/>
                  </a:lnTo>
                  <a:cubicBezTo>
                    <a:pt x="36719" y="1727"/>
                    <a:pt x="36678" y="1730"/>
                    <a:pt x="36624" y="1730"/>
                  </a:cubicBezTo>
                  <a:cubicBezTo>
                    <a:pt x="36571" y="1730"/>
                    <a:pt x="36505" y="1727"/>
                    <a:pt x="36422" y="1727"/>
                  </a:cubicBezTo>
                  <a:lnTo>
                    <a:pt x="36577" y="1643"/>
                  </a:lnTo>
                  <a:cubicBezTo>
                    <a:pt x="36638" y="1648"/>
                    <a:pt x="36700" y="1650"/>
                    <a:pt x="36763" y="1650"/>
                  </a:cubicBezTo>
                  <a:cubicBezTo>
                    <a:pt x="37070" y="1650"/>
                    <a:pt x="37394" y="1603"/>
                    <a:pt x="37695" y="1603"/>
                  </a:cubicBezTo>
                  <a:cubicBezTo>
                    <a:pt x="37789" y="1603"/>
                    <a:pt x="37881" y="1607"/>
                    <a:pt x="37970" y="1620"/>
                  </a:cubicBezTo>
                  <a:cubicBezTo>
                    <a:pt x="38112" y="1691"/>
                    <a:pt x="37148" y="1667"/>
                    <a:pt x="37446" y="1751"/>
                  </a:cubicBezTo>
                  <a:cubicBezTo>
                    <a:pt x="37758" y="1643"/>
                    <a:pt x="38801" y="1590"/>
                    <a:pt x="39534" y="1590"/>
                  </a:cubicBezTo>
                  <a:cubicBezTo>
                    <a:pt x="39778" y="1590"/>
                    <a:pt x="39988" y="1596"/>
                    <a:pt x="40125" y="1608"/>
                  </a:cubicBezTo>
                  <a:cubicBezTo>
                    <a:pt x="40494" y="1632"/>
                    <a:pt x="40541" y="1739"/>
                    <a:pt x="40684" y="1751"/>
                  </a:cubicBezTo>
                  <a:lnTo>
                    <a:pt x="41303" y="1739"/>
                  </a:lnTo>
                  <a:cubicBezTo>
                    <a:pt x="41375" y="1786"/>
                    <a:pt x="41387" y="1822"/>
                    <a:pt x="41506" y="1870"/>
                  </a:cubicBezTo>
                  <a:cubicBezTo>
                    <a:pt x="41575" y="1875"/>
                    <a:pt x="41639" y="1878"/>
                    <a:pt x="41699" y="1878"/>
                  </a:cubicBezTo>
                  <a:cubicBezTo>
                    <a:pt x="41897" y="1878"/>
                    <a:pt x="42050" y="1852"/>
                    <a:pt x="42196" y="1834"/>
                  </a:cubicBezTo>
                  <a:lnTo>
                    <a:pt x="42196" y="1834"/>
                  </a:lnTo>
                  <a:cubicBezTo>
                    <a:pt x="43006" y="1905"/>
                    <a:pt x="42577" y="2001"/>
                    <a:pt x="42161" y="2072"/>
                  </a:cubicBezTo>
                  <a:lnTo>
                    <a:pt x="41708" y="2036"/>
                  </a:lnTo>
                  <a:cubicBezTo>
                    <a:pt x="41375" y="2084"/>
                    <a:pt x="40899" y="2072"/>
                    <a:pt x="41184" y="2167"/>
                  </a:cubicBezTo>
                  <a:cubicBezTo>
                    <a:pt x="41410" y="2155"/>
                    <a:pt x="41399" y="2120"/>
                    <a:pt x="41482" y="2096"/>
                  </a:cubicBezTo>
                  <a:lnTo>
                    <a:pt x="41756" y="2144"/>
                  </a:lnTo>
                  <a:cubicBezTo>
                    <a:pt x="42018" y="2108"/>
                    <a:pt x="42756" y="2084"/>
                    <a:pt x="42684" y="2001"/>
                  </a:cubicBezTo>
                  <a:lnTo>
                    <a:pt x="42684" y="2001"/>
                  </a:lnTo>
                  <a:cubicBezTo>
                    <a:pt x="42872" y="2021"/>
                    <a:pt x="43070" y="2026"/>
                    <a:pt x="43270" y="2026"/>
                  </a:cubicBezTo>
                  <a:cubicBezTo>
                    <a:pt x="43442" y="2026"/>
                    <a:pt x="43616" y="2023"/>
                    <a:pt x="43783" y="2023"/>
                  </a:cubicBezTo>
                  <a:cubicBezTo>
                    <a:pt x="43976" y="2023"/>
                    <a:pt x="44161" y="2027"/>
                    <a:pt x="44328" y="2048"/>
                  </a:cubicBezTo>
                  <a:cubicBezTo>
                    <a:pt x="43994" y="2001"/>
                    <a:pt x="44423" y="1965"/>
                    <a:pt x="44328" y="1905"/>
                  </a:cubicBezTo>
                  <a:lnTo>
                    <a:pt x="43744" y="1882"/>
                  </a:lnTo>
                  <a:cubicBezTo>
                    <a:pt x="44063" y="1865"/>
                    <a:pt x="44476" y="1832"/>
                    <a:pt x="44847" y="1832"/>
                  </a:cubicBezTo>
                  <a:cubicBezTo>
                    <a:pt x="45017" y="1832"/>
                    <a:pt x="45177" y="1839"/>
                    <a:pt x="45316" y="1858"/>
                  </a:cubicBezTo>
                  <a:cubicBezTo>
                    <a:pt x="45256" y="1905"/>
                    <a:pt x="45244" y="1929"/>
                    <a:pt x="45471" y="1977"/>
                  </a:cubicBezTo>
                  <a:cubicBezTo>
                    <a:pt x="45149" y="1905"/>
                    <a:pt x="46280" y="1882"/>
                    <a:pt x="45601" y="1798"/>
                  </a:cubicBezTo>
                  <a:lnTo>
                    <a:pt x="45601" y="1798"/>
                  </a:lnTo>
                  <a:cubicBezTo>
                    <a:pt x="45418" y="1816"/>
                    <a:pt x="45242" y="1827"/>
                    <a:pt x="45034" y="1827"/>
                  </a:cubicBezTo>
                  <a:cubicBezTo>
                    <a:pt x="44958" y="1827"/>
                    <a:pt x="44878" y="1825"/>
                    <a:pt x="44792" y="1822"/>
                  </a:cubicBezTo>
                  <a:cubicBezTo>
                    <a:pt x="44578" y="1715"/>
                    <a:pt x="45090" y="1703"/>
                    <a:pt x="45375" y="1643"/>
                  </a:cubicBezTo>
                  <a:cubicBezTo>
                    <a:pt x="45732" y="1620"/>
                    <a:pt x="46435" y="1584"/>
                    <a:pt x="46911" y="1548"/>
                  </a:cubicBezTo>
                  <a:cubicBezTo>
                    <a:pt x="47151" y="1567"/>
                    <a:pt x="47255" y="1642"/>
                    <a:pt x="47533" y="1642"/>
                  </a:cubicBezTo>
                  <a:cubicBezTo>
                    <a:pt x="47614" y="1642"/>
                    <a:pt x="47710" y="1636"/>
                    <a:pt x="47828" y="1620"/>
                  </a:cubicBezTo>
                  <a:cubicBezTo>
                    <a:pt x="47161" y="1524"/>
                    <a:pt x="48447" y="1453"/>
                    <a:pt x="48614" y="1346"/>
                  </a:cubicBezTo>
                  <a:cubicBezTo>
                    <a:pt x="48689" y="1353"/>
                    <a:pt x="48760" y="1356"/>
                    <a:pt x="48828" y="1356"/>
                  </a:cubicBezTo>
                  <a:cubicBezTo>
                    <a:pt x="49094" y="1356"/>
                    <a:pt x="49311" y="1312"/>
                    <a:pt x="49530" y="1312"/>
                  </a:cubicBezTo>
                  <a:cubicBezTo>
                    <a:pt x="49628" y="1312"/>
                    <a:pt x="49725" y="1321"/>
                    <a:pt x="49828" y="1346"/>
                  </a:cubicBezTo>
                  <a:cubicBezTo>
                    <a:pt x="49626" y="1382"/>
                    <a:pt x="48864" y="1382"/>
                    <a:pt x="48661" y="1453"/>
                  </a:cubicBezTo>
                  <a:cubicBezTo>
                    <a:pt x="48638" y="1536"/>
                    <a:pt x="48828" y="1655"/>
                    <a:pt x="48078" y="1703"/>
                  </a:cubicBezTo>
                  <a:cubicBezTo>
                    <a:pt x="48204" y="1708"/>
                    <a:pt x="48306" y="1710"/>
                    <a:pt x="48388" y="1710"/>
                  </a:cubicBezTo>
                  <a:cubicBezTo>
                    <a:pt x="48895" y="1710"/>
                    <a:pt x="48672" y="1627"/>
                    <a:pt x="49030" y="1596"/>
                  </a:cubicBezTo>
                  <a:lnTo>
                    <a:pt x="49030" y="1596"/>
                  </a:lnTo>
                  <a:lnTo>
                    <a:pt x="48721" y="1608"/>
                  </a:lnTo>
                  <a:cubicBezTo>
                    <a:pt x="48864" y="1584"/>
                    <a:pt x="48590" y="1524"/>
                    <a:pt x="48864" y="1524"/>
                  </a:cubicBezTo>
                  <a:cubicBezTo>
                    <a:pt x="49935" y="1548"/>
                    <a:pt x="50126" y="1632"/>
                    <a:pt x="50852" y="1727"/>
                  </a:cubicBezTo>
                  <a:cubicBezTo>
                    <a:pt x="50685" y="1667"/>
                    <a:pt x="51019" y="1620"/>
                    <a:pt x="51186" y="1620"/>
                  </a:cubicBezTo>
                  <a:cubicBezTo>
                    <a:pt x="51888" y="1691"/>
                    <a:pt x="51186" y="1774"/>
                    <a:pt x="51602" y="1894"/>
                  </a:cubicBezTo>
                  <a:cubicBezTo>
                    <a:pt x="51852" y="1822"/>
                    <a:pt x="52329" y="1846"/>
                    <a:pt x="52162" y="1786"/>
                  </a:cubicBezTo>
                  <a:cubicBezTo>
                    <a:pt x="52436" y="1786"/>
                    <a:pt x="52293" y="1810"/>
                    <a:pt x="52495" y="1834"/>
                  </a:cubicBezTo>
                  <a:cubicBezTo>
                    <a:pt x="52674" y="1774"/>
                    <a:pt x="52876" y="1739"/>
                    <a:pt x="53257" y="1739"/>
                  </a:cubicBezTo>
                  <a:cubicBezTo>
                    <a:pt x="53228" y="1768"/>
                    <a:pt x="53191" y="1805"/>
                    <a:pt x="52980" y="1805"/>
                  </a:cubicBezTo>
                  <a:cubicBezTo>
                    <a:pt x="52932" y="1805"/>
                    <a:pt x="52874" y="1803"/>
                    <a:pt x="52805" y="1798"/>
                  </a:cubicBezTo>
                  <a:lnTo>
                    <a:pt x="52805" y="1798"/>
                  </a:lnTo>
                  <a:cubicBezTo>
                    <a:pt x="53221" y="1834"/>
                    <a:pt x="53364" y="1941"/>
                    <a:pt x="53186" y="2013"/>
                  </a:cubicBezTo>
                  <a:lnTo>
                    <a:pt x="52519" y="1965"/>
                  </a:lnTo>
                  <a:lnTo>
                    <a:pt x="52519" y="1965"/>
                  </a:lnTo>
                  <a:cubicBezTo>
                    <a:pt x="52209" y="2048"/>
                    <a:pt x="53138" y="2001"/>
                    <a:pt x="53114" y="2072"/>
                  </a:cubicBezTo>
                  <a:cubicBezTo>
                    <a:pt x="53054" y="2077"/>
                    <a:pt x="52996" y="2079"/>
                    <a:pt x="52941" y="2079"/>
                  </a:cubicBezTo>
                  <a:cubicBezTo>
                    <a:pt x="52790" y="2079"/>
                    <a:pt x="52657" y="2065"/>
                    <a:pt x="52538" y="2065"/>
                  </a:cubicBezTo>
                  <a:cubicBezTo>
                    <a:pt x="52494" y="2065"/>
                    <a:pt x="52452" y="2067"/>
                    <a:pt x="52412" y="2072"/>
                  </a:cubicBezTo>
                  <a:cubicBezTo>
                    <a:pt x="52474" y="2095"/>
                    <a:pt x="52576" y="2103"/>
                    <a:pt x="52697" y="2103"/>
                  </a:cubicBezTo>
                  <a:cubicBezTo>
                    <a:pt x="52950" y="2103"/>
                    <a:pt x="53286" y="2068"/>
                    <a:pt x="53519" y="2060"/>
                  </a:cubicBezTo>
                  <a:cubicBezTo>
                    <a:pt x="54055" y="2072"/>
                    <a:pt x="53853" y="2155"/>
                    <a:pt x="53864" y="2203"/>
                  </a:cubicBezTo>
                  <a:cubicBezTo>
                    <a:pt x="54781" y="2072"/>
                    <a:pt x="52817" y="2048"/>
                    <a:pt x="53662" y="1929"/>
                  </a:cubicBezTo>
                  <a:cubicBezTo>
                    <a:pt x="53983" y="1834"/>
                    <a:pt x="54793" y="1846"/>
                    <a:pt x="55365" y="1822"/>
                  </a:cubicBezTo>
                  <a:cubicBezTo>
                    <a:pt x="54876" y="1715"/>
                    <a:pt x="55424" y="1679"/>
                    <a:pt x="56008" y="1643"/>
                  </a:cubicBezTo>
                  <a:cubicBezTo>
                    <a:pt x="55419" y="1634"/>
                    <a:pt x="55626" y="1561"/>
                    <a:pt x="55334" y="1561"/>
                  </a:cubicBezTo>
                  <a:cubicBezTo>
                    <a:pt x="55248" y="1561"/>
                    <a:pt x="55119" y="1568"/>
                    <a:pt x="54912" y="1584"/>
                  </a:cubicBezTo>
                  <a:lnTo>
                    <a:pt x="54900" y="1501"/>
                  </a:lnTo>
                  <a:cubicBezTo>
                    <a:pt x="55281" y="1501"/>
                    <a:pt x="55734" y="1536"/>
                    <a:pt x="56115" y="1536"/>
                  </a:cubicBezTo>
                  <a:cubicBezTo>
                    <a:pt x="56043" y="1560"/>
                    <a:pt x="56127" y="1584"/>
                    <a:pt x="55996" y="1596"/>
                  </a:cubicBezTo>
                  <a:lnTo>
                    <a:pt x="57151" y="1560"/>
                  </a:lnTo>
                  <a:lnTo>
                    <a:pt x="57031" y="1620"/>
                  </a:lnTo>
                  <a:cubicBezTo>
                    <a:pt x="57593" y="1620"/>
                    <a:pt x="58262" y="1665"/>
                    <a:pt x="58720" y="1665"/>
                  </a:cubicBezTo>
                  <a:cubicBezTo>
                    <a:pt x="58835" y="1665"/>
                    <a:pt x="58936" y="1663"/>
                    <a:pt x="59020" y="1655"/>
                  </a:cubicBezTo>
                  <a:lnTo>
                    <a:pt x="59020" y="1655"/>
                  </a:lnTo>
                  <a:cubicBezTo>
                    <a:pt x="58998" y="1656"/>
                    <a:pt x="58976" y="1657"/>
                    <a:pt x="58954" y="1657"/>
                  </a:cubicBezTo>
                  <a:cubicBezTo>
                    <a:pt x="58650" y="1657"/>
                    <a:pt x="58412" y="1582"/>
                    <a:pt x="58746" y="1560"/>
                  </a:cubicBezTo>
                  <a:cubicBezTo>
                    <a:pt x="58927" y="1528"/>
                    <a:pt x="59250" y="1487"/>
                    <a:pt x="59546" y="1487"/>
                  </a:cubicBezTo>
                  <a:cubicBezTo>
                    <a:pt x="59581" y="1487"/>
                    <a:pt x="59617" y="1487"/>
                    <a:pt x="59651" y="1489"/>
                  </a:cubicBezTo>
                  <a:cubicBezTo>
                    <a:pt x="59818" y="1584"/>
                    <a:pt x="61032" y="1584"/>
                    <a:pt x="60258" y="1679"/>
                  </a:cubicBezTo>
                  <a:cubicBezTo>
                    <a:pt x="61258" y="1632"/>
                    <a:pt x="60889" y="1608"/>
                    <a:pt x="61830" y="1548"/>
                  </a:cubicBezTo>
                  <a:lnTo>
                    <a:pt x="61830" y="1548"/>
                  </a:lnTo>
                  <a:lnTo>
                    <a:pt x="61199" y="1572"/>
                  </a:lnTo>
                  <a:cubicBezTo>
                    <a:pt x="61115" y="1501"/>
                    <a:pt x="61651" y="1370"/>
                    <a:pt x="61044" y="1322"/>
                  </a:cubicBezTo>
                  <a:cubicBezTo>
                    <a:pt x="61758" y="1262"/>
                    <a:pt x="61294" y="1132"/>
                    <a:pt x="62258" y="1108"/>
                  </a:cubicBezTo>
                  <a:lnTo>
                    <a:pt x="62258" y="1108"/>
                  </a:lnTo>
                  <a:cubicBezTo>
                    <a:pt x="62639" y="1155"/>
                    <a:pt x="62139" y="1274"/>
                    <a:pt x="61603" y="1286"/>
                  </a:cubicBezTo>
                  <a:cubicBezTo>
                    <a:pt x="61774" y="1294"/>
                    <a:pt x="61931" y="1310"/>
                    <a:pt x="62094" y="1310"/>
                  </a:cubicBezTo>
                  <a:cubicBezTo>
                    <a:pt x="62192" y="1310"/>
                    <a:pt x="62293" y="1304"/>
                    <a:pt x="62401" y="1286"/>
                  </a:cubicBezTo>
                  <a:lnTo>
                    <a:pt x="62401" y="1286"/>
                  </a:lnTo>
                  <a:cubicBezTo>
                    <a:pt x="62604" y="1346"/>
                    <a:pt x="61889" y="1393"/>
                    <a:pt x="61913" y="1429"/>
                  </a:cubicBezTo>
                  <a:cubicBezTo>
                    <a:pt x="62401" y="1429"/>
                    <a:pt x="61901" y="1382"/>
                    <a:pt x="62365" y="1358"/>
                  </a:cubicBezTo>
                  <a:cubicBezTo>
                    <a:pt x="62502" y="1344"/>
                    <a:pt x="62607" y="1338"/>
                    <a:pt x="62692" y="1338"/>
                  </a:cubicBezTo>
                  <a:cubicBezTo>
                    <a:pt x="63066" y="1338"/>
                    <a:pt x="63034" y="1448"/>
                    <a:pt x="63458" y="1448"/>
                  </a:cubicBezTo>
                  <a:cubicBezTo>
                    <a:pt x="63516" y="1448"/>
                    <a:pt x="63584" y="1446"/>
                    <a:pt x="63663" y="1441"/>
                  </a:cubicBezTo>
                  <a:cubicBezTo>
                    <a:pt x="63497" y="1441"/>
                    <a:pt x="63187" y="1417"/>
                    <a:pt x="63401" y="1382"/>
                  </a:cubicBezTo>
                  <a:cubicBezTo>
                    <a:pt x="64437" y="1382"/>
                    <a:pt x="63973" y="1298"/>
                    <a:pt x="64735" y="1262"/>
                  </a:cubicBezTo>
                  <a:cubicBezTo>
                    <a:pt x="65163" y="1370"/>
                    <a:pt x="64973" y="1501"/>
                    <a:pt x="65664" y="1524"/>
                  </a:cubicBezTo>
                  <a:lnTo>
                    <a:pt x="65283" y="1524"/>
                  </a:lnTo>
                  <a:cubicBezTo>
                    <a:pt x="65501" y="1574"/>
                    <a:pt x="65752" y="1599"/>
                    <a:pt x="65988" y="1599"/>
                  </a:cubicBezTo>
                  <a:cubicBezTo>
                    <a:pt x="66036" y="1599"/>
                    <a:pt x="66082" y="1598"/>
                    <a:pt x="66128" y="1596"/>
                  </a:cubicBezTo>
                  <a:cubicBezTo>
                    <a:pt x="67557" y="1501"/>
                    <a:pt x="68735" y="1334"/>
                    <a:pt x="70212" y="1239"/>
                  </a:cubicBezTo>
                  <a:lnTo>
                    <a:pt x="70212" y="1239"/>
                  </a:lnTo>
                  <a:lnTo>
                    <a:pt x="69676" y="1262"/>
                  </a:lnTo>
                  <a:cubicBezTo>
                    <a:pt x="69509" y="1227"/>
                    <a:pt x="70116" y="1215"/>
                    <a:pt x="70116" y="1179"/>
                  </a:cubicBezTo>
                  <a:lnTo>
                    <a:pt x="70438" y="1227"/>
                  </a:lnTo>
                  <a:cubicBezTo>
                    <a:pt x="70533" y="1143"/>
                    <a:pt x="69700" y="1143"/>
                    <a:pt x="69902" y="1072"/>
                  </a:cubicBezTo>
                  <a:cubicBezTo>
                    <a:pt x="69926" y="1072"/>
                    <a:pt x="69982" y="1077"/>
                    <a:pt x="70037" y="1077"/>
                  </a:cubicBezTo>
                  <a:cubicBezTo>
                    <a:pt x="70065" y="1077"/>
                    <a:pt x="70093" y="1076"/>
                    <a:pt x="70116" y="1072"/>
                  </a:cubicBezTo>
                  <a:lnTo>
                    <a:pt x="69807" y="1048"/>
                  </a:lnTo>
                  <a:lnTo>
                    <a:pt x="69807" y="1048"/>
                  </a:lnTo>
                  <a:cubicBezTo>
                    <a:pt x="69862" y="1050"/>
                    <a:pt x="69916" y="1051"/>
                    <a:pt x="69970" y="1051"/>
                  </a:cubicBezTo>
                  <a:cubicBezTo>
                    <a:pt x="70369" y="1051"/>
                    <a:pt x="70720" y="1004"/>
                    <a:pt x="71046" y="1004"/>
                  </a:cubicBezTo>
                  <a:cubicBezTo>
                    <a:pt x="71223" y="1004"/>
                    <a:pt x="71392" y="1018"/>
                    <a:pt x="71557" y="1060"/>
                  </a:cubicBezTo>
                  <a:cubicBezTo>
                    <a:pt x="70265" y="1072"/>
                    <a:pt x="71287" y="1284"/>
                    <a:pt x="70160" y="1341"/>
                  </a:cubicBezTo>
                  <a:lnTo>
                    <a:pt x="70160" y="1341"/>
                  </a:lnTo>
                  <a:cubicBezTo>
                    <a:pt x="70195" y="1340"/>
                    <a:pt x="70226" y="1339"/>
                    <a:pt x="70252" y="1339"/>
                  </a:cubicBezTo>
                  <a:cubicBezTo>
                    <a:pt x="70600" y="1339"/>
                    <a:pt x="70173" y="1434"/>
                    <a:pt x="70236" y="1465"/>
                  </a:cubicBezTo>
                  <a:cubicBezTo>
                    <a:pt x="70283" y="1468"/>
                    <a:pt x="70320" y="1469"/>
                    <a:pt x="70352" y="1469"/>
                  </a:cubicBezTo>
                  <a:cubicBezTo>
                    <a:pt x="70535" y="1469"/>
                    <a:pt x="70489" y="1425"/>
                    <a:pt x="70699" y="1425"/>
                  </a:cubicBezTo>
                  <a:cubicBezTo>
                    <a:pt x="70735" y="1425"/>
                    <a:pt x="70778" y="1426"/>
                    <a:pt x="70831" y="1429"/>
                  </a:cubicBezTo>
                  <a:cubicBezTo>
                    <a:pt x="70819" y="1489"/>
                    <a:pt x="69938" y="1548"/>
                    <a:pt x="70331" y="1596"/>
                  </a:cubicBezTo>
                  <a:cubicBezTo>
                    <a:pt x="70366" y="1501"/>
                    <a:pt x="70736" y="1513"/>
                    <a:pt x="70914" y="1453"/>
                  </a:cubicBezTo>
                  <a:lnTo>
                    <a:pt x="70914" y="1453"/>
                  </a:lnTo>
                  <a:cubicBezTo>
                    <a:pt x="71212" y="1477"/>
                    <a:pt x="70902" y="1513"/>
                    <a:pt x="71045" y="1536"/>
                  </a:cubicBezTo>
                  <a:cubicBezTo>
                    <a:pt x="71188" y="1536"/>
                    <a:pt x="71278" y="1510"/>
                    <a:pt x="71399" y="1510"/>
                  </a:cubicBezTo>
                  <a:cubicBezTo>
                    <a:pt x="71419" y="1510"/>
                    <a:pt x="71440" y="1511"/>
                    <a:pt x="71462" y="1513"/>
                  </a:cubicBezTo>
                  <a:lnTo>
                    <a:pt x="71343" y="1572"/>
                  </a:lnTo>
                  <a:cubicBezTo>
                    <a:pt x="71494" y="1585"/>
                    <a:pt x="71599" y="1590"/>
                    <a:pt x="71676" y="1590"/>
                  </a:cubicBezTo>
                  <a:cubicBezTo>
                    <a:pt x="72000" y="1590"/>
                    <a:pt x="71815" y="1498"/>
                    <a:pt x="72394" y="1498"/>
                  </a:cubicBezTo>
                  <a:cubicBezTo>
                    <a:pt x="72446" y="1498"/>
                    <a:pt x="72504" y="1499"/>
                    <a:pt x="72569" y="1501"/>
                  </a:cubicBezTo>
                  <a:cubicBezTo>
                    <a:pt x="72583" y="1460"/>
                    <a:pt x="72493" y="1446"/>
                    <a:pt x="72342" y="1446"/>
                  </a:cubicBezTo>
                  <a:cubicBezTo>
                    <a:pt x="72226" y="1446"/>
                    <a:pt x="72073" y="1455"/>
                    <a:pt x="71902" y="1465"/>
                  </a:cubicBezTo>
                  <a:cubicBezTo>
                    <a:pt x="71688" y="1298"/>
                    <a:pt x="73141" y="1274"/>
                    <a:pt x="73057" y="1096"/>
                  </a:cubicBezTo>
                  <a:cubicBezTo>
                    <a:pt x="73156" y="1093"/>
                    <a:pt x="73231" y="1092"/>
                    <a:pt x="73287" y="1092"/>
                  </a:cubicBezTo>
                  <a:cubicBezTo>
                    <a:pt x="73747" y="1092"/>
                    <a:pt x="72903" y="1172"/>
                    <a:pt x="73593" y="1215"/>
                  </a:cubicBezTo>
                  <a:cubicBezTo>
                    <a:pt x="74022" y="1334"/>
                    <a:pt x="73022" y="1334"/>
                    <a:pt x="72819" y="1417"/>
                  </a:cubicBezTo>
                  <a:lnTo>
                    <a:pt x="73629" y="1489"/>
                  </a:lnTo>
                  <a:cubicBezTo>
                    <a:pt x="73367" y="1632"/>
                    <a:pt x="72867" y="1584"/>
                    <a:pt x="72724" y="1727"/>
                  </a:cubicBezTo>
                  <a:cubicBezTo>
                    <a:pt x="73319" y="1727"/>
                    <a:pt x="73248" y="1691"/>
                    <a:pt x="73855" y="1643"/>
                  </a:cubicBezTo>
                  <a:cubicBezTo>
                    <a:pt x="72867" y="1524"/>
                    <a:pt x="74284" y="1548"/>
                    <a:pt x="73724" y="1405"/>
                  </a:cubicBezTo>
                  <a:lnTo>
                    <a:pt x="73724" y="1405"/>
                  </a:lnTo>
                  <a:cubicBezTo>
                    <a:pt x="74176" y="1441"/>
                    <a:pt x="74034" y="1477"/>
                    <a:pt x="74688" y="1477"/>
                  </a:cubicBezTo>
                  <a:cubicBezTo>
                    <a:pt x="74306" y="1499"/>
                    <a:pt x="74615" y="1581"/>
                    <a:pt x="74237" y="1594"/>
                  </a:cubicBezTo>
                  <a:lnTo>
                    <a:pt x="74237" y="1594"/>
                  </a:lnTo>
                  <a:cubicBezTo>
                    <a:pt x="74990" y="1581"/>
                    <a:pt x="74814" y="1548"/>
                    <a:pt x="75665" y="1536"/>
                  </a:cubicBezTo>
                  <a:cubicBezTo>
                    <a:pt x="75939" y="1441"/>
                    <a:pt x="74760" y="1405"/>
                    <a:pt x="75831" y="1334"/>
                  </a:cubicBezTo>
                  <a:cubicBezTo>
                    <a:pt x="76070" y="1334"/>
                    <a:pt x="76022" y="1370"/>
                    <a:pt x="75891" y="1370"/>
                  </a:cubicBezTo>
                  <a:cubicBezTo>
                    <a:pt x="75964" y="1373"/>
                    <a:pt x="76021" y="1375"/>
                    <a:pt x="76066" y="1375"/>
                  </a:cubicBezTo>
                  <a:cubicBezTo>
                    <a:pt x="76489" y="1375"/>
                    <a:pt x="75771" y="1234"/>
                    <a:pt x="76212" y="1191"/>
                  </a:cubicBezTo>
                  <a:cubicBezTo>
                    <a:pt x="76258" y="1189"/>
                    <a:pt x="76300" y="1189"/>
                    <a:pt x="76337" y="1189"/>
                  </a:cubicBezTo>
                  <a:cubicBezTo>
                    <a:pt x="76573" y="1189"/>
                    <a:pt x="76645" y="1218"/>
                    <a:pt x="76522" y="1239"/>
                  </a:cubicBezTo>
                  <a:cubicBezTo>
                    <a:pt x="77034" y="1179"/>
                    <a:pt x="76748" y="1120"/>
                    <a:pt x="77082" y="1096"/>
                  </a:cubicBezTo>
                  <a:lnTo>
                    <a:pt x="76939" y="1084"/>
                  </a:lnTo>
                  <a:cubicBezTo>
                    <a:pt x="77082" y="1048"/>
                    <a:pt x="76689" y="905"/>
                    <a:pt x="77403" y="893"/>
                  </a:cubicBezTo>
                  <a:cubicBezTo>
                    <a:pt x="77939" y="893"/>
                    <a:pt x="77772" y="953"/>
                    <a:pt x="77784" y="989"/>
                  </a:cubicBezTo>
                  <a:cubicBezTo>
                    <a:pt x="77925" y="976"/>
                    <a:pt x="78056" y="971"/>
                    <a:pt x="78179" y="971"/>
                  </a:cubicBezTo>
                  <a:cubicBezTo>
                    <a:pt x="78407" y="971"/>
                    <a:pt x="78606" y="989"/>
                    <a:pt x="78784" y="1012"/>
                  </a:cubicBezTo>
                  <a:cubicBezTo>
                    <a:pt x="78760" y="1001"/>
                    <a:pt x="78796" y="977"/>
                    <a:pt x="78915" y="977"/>
                  </a:cubicBezTo>
                  <a:cubicBezTo>
                    <a:pt x="79006" y="972"/>
                    <a:pt x="79080" y="970"/>
                    <a:pt x="79140" y="970"/>
                  </a:cubicBezTo>
                  <a:cubicBezTo>
                    <a:pt x="79550" y="970"/>
                    <a:pt x="79354" y="1063"/>
                    <a:pt x="79582" y="1084"/>
                  </a:cubicBezTo>
                  <a:cubicBezTo>
                    <a:pt x="79672" y="1088"/>
                    <a:pt x="79744" y="1090"/>
                    <a:pt x="79802" y="1090"/>
                  </a:cubicBezTo>
                  <a:cubicBezTo>
                    <a:pt x="80385" y="1090"/>
                    <a:pt x="79551" y="892"/>
                    <a:pt x="80558" y="881"/>
                  </a:cubicBezTo>
                  <a:lnTo>
                    <a:pt x="79272" y="846"/>
                  </a:lnTo>
                  <a:cubicBezTo>
                    <a:pt x="79332" y="798"/>
                    <a:pt x="79356" y="727"/>
                    <a:pt x="79082" y="727"/>
                  </a:cubicBezTo>
                  <a:cubicBezTo>
                    <a:pt x="79049" y="793"/>
                    <a:pt x="78659" y="859"/>
                    <a:pt x="78261" y="859"/>
                  </a:cubicBezTo>
                  <a:cubicBezTo>
                    <a:pt x="78229" y="859"/>
                    <a:pt x="78197" y="859"/>
                    <a:pt x="78165" y="858"/>
                  </a:cubicBezTo>
                  <a:cubicBezTo>
                    <a:pt x="78046" y="762"/>
                    <a:pt x="79320" y="762"/>
                    <a:pt x="78594" y="667"/>
                  </a:cubicBezTo>
                  <a:lnTo>
                    <a:pt x="78594" y="667"/>
                  </a:lnTo>
                  <a:cubicBezTo>
                    <a:pt x="78646" y="670"/>
                    <a:pt x="78702" y="670"/>
                    <a:pt x="78761" y="670"/>
                  </a:cubicBezTo>
                  <a:cubicBezTo>
                    <a:pt x="78997" y="670"/>
                    <a:pt x="79277" y="655"/>
                    <a:pt x="79534" y="655"/>
                  </a:cubicBezTo>
                  <a:cubicBezTo>
                    <a:pt x="79213" y="751"/>
                    <a:pt x="80558" y="679"/>
                    <a:pt x="80011" y="786"/>
                  </a:cubicBezTo>
                  <a:cubicBezTo>
                    <a:pt x="80273" y="782"/>
                    <a:pt x="80494" y="780"/>
                    <a:pt x="80688" y="780"/>
                  </a:cubicBezTo>
                  <a:cubicBezTo>
                    <a:pt x="81100" y="780"/>
                    <a:pt x="81391" y="787"/>
                    <a:pt x="81706" y="787"/>
                  </a:cubicBezTo>
                  <a:cubicBezTo>
                    <a:pt x="82028" y="787"/>
                    <a:pt x="82376" y="780"/>
                    <a:pt x="82904" y="751"/>
                  </a:cubicBezTo>
                  <a:lnTo>
                    <a:pt x="82904" y="751"/>
                  </a:lnTo>
                  <a:cubicBezTo>
                    <a:pt x="82800" y="802"/>
                    <a:pt x="82165" y="926"/>
                    <a:pt x="81563" y="926"/>
                  </a:cubicBezTo>
                  <a:cubicBezTo>
                    <a:pt x="81473" y="926"/>
                    <a:pt x="81383" y="923"/>
                    <a:pt x="81296" y="917"/>
                  </a:cubicBezTo>
                  <a:lnTo>
                    <a:pt x="81237" y="870"/>
                  </a:lnTo>
                  <a:lnTo>
                    <a:pt x="81237" y="870"/>
                  </a:lnTo>
                  <a:cubicBezTo>
                    <a:pt x="80403" y="929"/>
                    <a:pt x="81892" y="929"/>
                    <a:pt x="81737" y="1012"/>
                  </a:cubicBezTo>
                  <a:cubicBezTo>
                    <a:pt x="82004" y="976"/>
                    <a:pt x="82285" y="963"/>
                    <a:pt x="82578" y="963"/>
                  </a:cubicBezTo>
                  <a:cubicBezTo>
                    <a:pt x="83305" y="963"/>
                    <a:pt x="84100" y="1043"/>
                    <a:pt x="84905" y="1043"/>
                  </a:cubicBezTo>
                  <a:cubicBezTo>
                    <a:pt x="85035" y="1043"/>
                    <a:pt x="85166" y="1041"/>
                    <a:pt x="85297" y="1036"/>
                  </a:cubicBezTo>
                  <a:cubicBezTo>
                    <a:pt x="85071" y="989"/>
                    <a:pt x="85333" y="953"/>
                    <a:pt x="85380" y="905"/>
                  </a:cubicBezTo>
                  <a:lnTo>
                    <a:pt x="85380" y="905"/>
                  </a:lnTo>
                  <a:cubicBezTo>
                    <a:pt x="85124" y="911"/>
                    <a:pt x="85020" y="920"/>
                    <a:pt x="84932" y="920"/>
                  </a:cubicBezTo>
                  <a:cubicBezTo>
                    <a:pt x="84844" y="920"/>
                    <a:pt x="84773" y="911"/>
                    <a:pt x="84583" y="881"/>
                  </a:cubicBezTo>
                  <a:cubicBezTo>
                    <a:pt x="84654" y="810"/>
                    <a:pt x="84964" y="834"/>
                    <a:pt x="85118" y="786"/>
                  </a:cubicBezTo>
                  <a:cubicBezTo>
                    <a:pt x="85171" y="760"/>
                    <a:pt x="85133" y="753"/>
                    <a:pt x="85055" y="753"/>
                  </a:cubicBezTo>
                  <a:cubicBezTo>
                    <a:pt x="84969" y="753"/>
                    <a:pt x="84836" y="761"/>
                    <a:pt x="84721" y="761"/>
                  </a:cubicBezTo>
                  <a:cubicBezTo>
                    <a:pt x="84657" y="761"/>
                    <a:pt x="84599" y="759"/>
                    <a:pt x="84559" y="751"/>
                  </a:cubicBezTo>
                  <a:cubicBezTo>
                    <a:pt x="85047" y="703"/>
                    <a:pt x="84999" y="703"/>
                    <a:pt x="85285" y="643"/>
                  </a:cubicBezTo>
                  <a:cubicBezTo>
                    <a:pt x="85547" y="691"/>
                    <a:pt x="85511" y="727"/>
                    <a:pt x="85726" y="798"/>
                  </a:cubicBezTo>
                  <a:cubicBezTo>
                    <a:pt x="85778" y="799"/>
                    <a:pt x="85827" y="799"/>
                    <a:pt x="85874" y="799"/>
                  </a:cubicBezTo>
                  <a:cubicBezTo>
                    <a:pt x="86816" y="799"/>
                    <a:pt x="86833" y="700"/>
                    <a:pt x="87529" y="700"/>
                  </a:cubicBezTo>
                  <a:cubicBezTo>
                    <a:pt x="87594" y="700"/>
                    <a:pt x="87664" y="701"/>
                    <a:pt x="87742" y="703"/>
                  </a:cubicBezTo>
                  <a:lnTo>
                    <a:pt x="87742" y="703"/>
                  </a:lnTo>
                  <a:cubicBezTo>
                    <a:pt x="87709" y="702"/>
                    <a:pt x="87681" y="702"/>
                    <a:pt x="87657" y="702"/>
                  </a:cubicBezTo>
                  <a:cubicBezTo>
                    <a:pt x="87355" y="702"/>
                    <a:pt x="87813" y="762"/>
                    <a:pt x="87571" y="762"/>
                  </a:cubicBezTo>
                  <a:lnTo>
                    <a:pt x="87738" y="762"/>
                  </a:lnTo>
                  <a:cubicBezTo>
                    <a:pt x="86904" y="870"/>
                    <a:pt x="85476" y="870"/>
                    <a:pt x="85618" y="1036"/>
                  </a:cubicBezTo>
                  <a:cubicBezTo>
                    <a:pt x="86297" y="1024"/>
                    <a:pt x="86797" y="929"/>
                    <a:pt x="87619" y="917"/>
                  </a:cubicBezTo>
                  <a:lnTo>
                    <a:pt x="87619" y="917"/>
                  </a:lnTo>
                  <a:lnTo>
                    <a:pt x="87583" y="953"/>
                  </a:lnTo>
                  <a:cubicBezTo>
                    <a:pt x="87648" y="954"/>
                    <a:pt x="87699" y="955"/>
                    <a:pt x="87738" y="955"/>
                  </a:cubicBezTo>
                  <a:cubicBezTo>
                    <a:pt x="88069" y="955"/>
                    <a:pt x="87598" y="913"/>
                    <a:pt x="87726" y="881"/>
                  </a:cubicBezTo>
                  <a:cubicBezTo>
                    <a:pt x="87806" y="874"/>
                    <a:pt x="87879" y="871"/>
                    <a:pt x="87947" y="871"/>
                  </a:cubicBezTo>
                  <a:cubicBezTo>
                    <a:pt x="88321" y="871"/>
                    <a:pt x="88525" y="964"/>
                    <a:pt x="88779" y="964"/>
                  </a:cubicBezTo>
                  <a:cubicBezTo>
                    <a:pt x="88861" y="964"/>
                    <a:pt x="88948" y="955"/>
                    <a:pt x="89047" y="929"/>
                  </a:cubicBezTo>
                  <a:lnTo>
                    <a:pt x="88369" y="893"/>
                  </a:lnTo>
                  <a:cubicBezTo>
                    <a:pt x="88881" y="822"/>
                    <a:pt x="88214" y="881"/>
                    <a:pt x="88333" y="762"/>
                  </a:cubicBezTo>
                  <a:cubicBezTo>
                    <a:pt x="89178" y="691"/>
                    <a:pt x="90595" y="727"/>
                    <a:pt x="91833" y="667"/>
                  </a:cubicBezTo>
                  <a:lnTo>
                    <a:pt x="91833" y="608"/>
                  </a:lnTo>
                  <a:cubicBezTo>
                    <a:pt x="91655" y="596"/>
                    <a:pt x="91500" y="584"/>
                    <a:pt x="91179" y="584"/>
                  </a:cubicBezTo>
                  <a:cubicBezTo>
                    <a:pt x="91393" y="429"/>
                    <a:pt x="91595" y="453"/>
                    <a:pt x="91357" y="322"/>
                  </a:cubicBezTo>
                  <a:lnTo>
                    <a:pt x="90762" y="310"/>
                  </a:lnTo>
                  <a:lnTo>
                    <a:pt x="90750" y="167"/>
                  </a:lnTo>
                  <a:cubicBezTo>
                    <a:pt x="90917" y="167"/>
                    <a:pt x="91071" y="167"/>
                    <a:pt x="91214" y="179"/>
                  </a:cubicBezTo>
                  <a:cubicBezTo>
                    <a:pt x="91238" y="155"/>
                    <a:pt x="91327" y="149"/>
                    <a:pt x="91444" y="149"/>
                  </a:cubicBezTo>
                  <a:cubicBezTo>
                    <a:pt x="91560" y="149"/>
                    <a:pt x="91702" y="155"/>
                    <a:pt x="91833" y="155"/>
                  </a:cubicBezTo>
                  <a:lnTo>
                    <a:pt x="91833" y="131"/>
                  </a:lnTo>
                  <a:lnTo>
                    <a:pt x="91655" y="131"/>
                  </a:lnTo>
                  <a:cubicBezTo>
                    <a:pt x="91524" y="96"/>
                    <a:pt x="91631" y="84"/>
                    <a:pt x="91833" y="72"/>
                  </a:cubicBezTo>
                  <a:lnTo>
                    <a:pt x="918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4" name="Google Shape;1498;p29">
              <a:extLst>
                <a:ext uri="{FF2B5EF4-FFF2-40B4-BE49-F238E27FC236}">
                  <a16:creationId xmlns:a16="http://schemas.microsoft.com/office/drawing/2014/main" id="{BF091CBC-669F-854D-A5B7-9BFD6F55172C}"/>
                </a:ext>
              </a:extLst>
            </p:cNvPr>
            <p:cNvSpPr/>
            <p:nvPr/>
          </p:nvSpPr>
          <p:spPr>
            <a:xfrm>
              <a:off x="3887075" y="1971500"/>
              <a:ext cx="2400" cy="25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96" y="1"/>
                  </a:moveTo>
                  <a:cubicBezTo>
                    <a:pt x="60" y="1"/>
                    <a:pt x="36" y="1"/>
                    <a:pt x="1" y="1"/>
                  </a:cubicBezTo>
                  <a:cubicBezTo>
                    <a:pt x="36" y="1"/>
                    <a:pt x="60" y="1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5" name="Google Shape;1499;p29">
              <a:extLst>
                <a:ext uri="{FF2B5EF4-FFF2-40B4-BE49-F238E27FC236}">
                  <a16:creationId xmlns:a16="http://schemas.microsoft.com/office/drawing/2014/main" id="{46E89653-5609-A44C-98C3-1EA9D3205533}"/>
                </a:ext>
              </a:extLst>
            </p:cNvPr>
            <p:cNvSpPr/>
            <p:nvPr/>
          </p:nvSpPr>
          <p:spPr>
            <a:xfrm>
              <a:off x="3527225" y="1969425"/>
              <a:ext cx="5075" cy="150"/>
            </a:xfrm>
            <a:custGeom>
              <a:avLst/>
              <a:gdLst/>
              <a:ahLst/>
              <a:cxnLst/>
              <a:rect l="l" t="t" r="r" b="b"/>
              <a:pathLst>
                <a:path w="203" h="6" extrusionOk="0">
                  <a:moveTo>
                    <a:pt x="0" y="0"/>
                  </a:moveTo>
                  <a:cubicBezTo>
                    <a:pt x="20" y="4"/>
                    <a:pt x="41" y="6"/>
                    <a:pt x="63" y="6"/>
                  </a:cubicBezTo>
                  <a:cubicBezTo>
                    <a:pt x="107" y="6"/>
                    <a:pt x="155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6" name="Google Shape;1500;p29">
              <a:extLst>
                <a:ext uri="{FF2B5EF4-FFF2-40B4-BE49-F238E27FC236}">
                  <a16:creationId xmlns:a16="http://schemas.microsoft.com/office/drawing/2014/main" id="{405D8F87-DF33-A34F-8879-1C6BAE5E2C91}"/>
                </a:ext>
              </a:extLst>
            </p:cNvPr>
            <p:cNvSpPr/>
            <p:nvPr/>
          </p:nvSpPr>
          <p:spPr>
            <a:xfrm>
              <a:off x="3217950" y="1977150"/>
              <a:ext cx="6575" cy="25"/>
            </a:xfrm>
            <a:custGeom>
              <a:avLst/>
              <a:gdLst/>
              <a:ahLst/>
              <a:cxnLst/>
              <a:rect l="l" t="t" r="r" b="b"/>
              <a:pathLst>
                <a:path w="263" h="1" extrusionOk="0">
                  <a:moveTo>
                    <a:pt x="0" y="1"/>
                  </a:moveTo>
                  <a:lnTo>
                    <a:pt x="262" y="1"/>
                  </a:lnTo>
                  <a:cubicBezTo>
                    <a:pt x="143" y="1"/>
                    <a:pt x="6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7" name="Google Shape;1501;p29">
              <a:extLst>
                <a:ext uri="{FF2B5EF4-FFF2-40B4-BE49-F238E27FC236}">
                  <a16:creationId xmlns:a16="http://schemas.microsoft.com/office/drawing/2014/main" id="{A722FF23-58A5-0343-A0BC-37D14F81A9CC}"/>
                </a:ext>
              </a:extLst>
            </p:cNvPr>
            <p:cNvSpPr/>
            <p:nvPr/>
          </p:nvSpPr>
          <p:spPr>
            <a:xfrm>
              <a:off x="2738425" y="1986100"/>
              <a:ext cx="66700" cy="7750"/>
            </a:xfrm>
            <a:custGeom>
              <a:avLst/>
              <a:gdLst/>
              <a:ahLst/>
              <a:cxnLst/>
              <a:rect l="l" t="t" r="r" b="b"/>
              <a:pathLst>
                <a:path w="2668" h="310" extrusionOk="0">
                  <a:moveTo>
                    <a:pt x="1870" y="0"/>
                  </a:moveTo>
                  <a:lnTo>
                    <a:pt x="1870" y="0"/>
                  </a:lnTo>
                  <a:cubicBezTo>
                    <a:pt x="1906" y="119"/>
                    <a:pt x="1346" y="179"/>
                    <a:pt x="727" y="191"/>
                  </a:cubicBezTo>
                  <a:lnTo>
                    <a:pt x="548" y="107"/>
                  </a:lnTo>
                  <a:cubicBezTo>
                    <a:pt x="643" y="83"/>
                    <a:pt x="763" y="60"/>
                    <a:pt x="882" y="48"/>
                  </a:cubicBezTo>
                  <a:cubicBezTo>
                    <a:pt x="860" y="47"/>
                    <a:pt x="840" y="46"/>
                    <a:pt x="823" y="46"/>
                  </a:cubicBezTo>
                  <a:cubicBezTo>
                    <a:pt x="667" y="46"/>
                    <a:pt x="664" y="85"/>
                    <a:pt x="476" y="85"/>
                  </a:cubicBezTo>
                  <a:cubicBezTo>
                    <a:pt x="455" y="85"/>
                    <a:pt x="432" y="84"/>
                    <a:pt x="405" y="83"/>
                  </a:cubicBezTo>
                  <a:lnTo>
                    <a:pt x="405" y="83"/>
                  </a:lnTo>
                  <a:cubicBezTo>
                    <a:pt x="512" y="143"/>
                    <a:pt x="1" y="250"/>
                    <a:pt x="441" y="310"/>
                  </a:cubicBezTo>
                  <a:cubicBezTo>
                    <a:pt x="1930" y="310"/>
                    <a:pt x="1124" y="71"/>
                    <a:pt x="2561" y="71"/>
                  </a:cubicBezTo>
                  <a:cubicBezTo>
                    <a:pt x="2595" y="71"/>
                    <a:pt x="2631" y="71"/>
                    <a:pt x="2668" y="71"/>
                  </a:cubicBezTo>
                  <a:lnTo>
                    <a:pt x="18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8" name="Google Shape;1502;p29">
              <a:extLst>
                <a:ext uri="{FF2B5EF4-FFF2-40B4-BE49-F238E27FC236}">
                  <a16:creationId xmlns:a16="http://schemas.microsoft.com/office/drawing/2014/main" id="{04E70439-6104-0148-9796-5F8BD625E20E}"/>
                </a:ext>
              </a:extLst>
            </p:cNvPr>
            <p:cNvSpPr/>
            <p:nvPr/>
          </p:nvSpPr>
          <p:spPr>
            <a:xfrm>
              <a:off x="2760450" y="19872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0" y="1"/>
                  </a:moveTo>
                  <a:cubicBezTo>
                    <a:pt x="48" y="1"/>
                    <a:pt x="24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36" y="1"/>
                    <a:pt x="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5EBF2D1-51AD-482A-36FB-EA00CA316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90" y="0"/>
            <a:ext cx="2608054" cy="5143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03785ED-7163-CE6B-2989-7CCFD6B0335E}"/>
              </a:ext>
            </a:extLst>
          </p:cNvPr>
          <p:cNvSpPr txBox="1"/>
          <p:nvPr/>
        </p:nvSpPr>
        <p:spPr>
          <a:xfrm>
            <a:off x="4400209" y="282543"/>
            <a:ext cx="4023171" cy="393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Version1:</a:t>
            </a:r>
            <a:r>
              <a:rPr lang="zh-CN" altLang="en-US" dirty="0"/>
              <a:t>轮询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前端每隔一段时间向后端发送请求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Version2:WebSocket</a:t>
            </a:r>
            <a:r>
              <a:rPr lang="zh-CN" altLang="en-US" dirty="0"/>
              <a:t>主动推送信息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对各个需要用到实时刷新的功能新建</a:t>
            </a:r>
            <a:r>
              <a:rPr lang="en-US" altLang="zh-CN" dirty="0"/>
              <a:t>WebSocket</a:t>
            </a:r>
            <a:r>
              <a:rPr lang="zh-CN" altLang="en-US" dirty="0"/>
              <a:t>连接，后端在接收到相关信息后主动向客户端推送信息，实现信息实时刷新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Version3:WebSocket</a:t>
            </a:r>
            <a:r>
              <a:rPr lang="zh-CN" altLang="en-US" dirty="0"/>
              <a:t>性能优化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统一</a:t>
            </a:r>
            <a:r>
              <a:rPr lang="en-US" altLang="zh-CN" dirty="0"/>
              <a:t>WebSocket</a:t>
            </a:r>
            <a:r>
              <a:rPr lang="zh-CN" altLang="en-US" dirty="0"/>
              <a:t>接口设计，多个功能共享一个</a:t>
            </a:r>
            <a:r>
              <a:rPr lang="en-US" altLang="zh-CN" dirty="0"/>
              <a:t>WebSocket</a:t>
            </a:r>
            <a:r>
              <a:rPr lang="zh-CN" altLang="en-US" dirty="0"/>
              <a:t>连接，减少</a:t>
            </a:r>
            <a:r>
              <a:rPr lang="en-US" altLang="zh-CN" dirty="0"/>
              <a:t>WebSocket</a:t>
            </a:r>
            <a:r>
              <a:rPr lang="zh-CN" altLang="en-US" dirty="0"/>
              <a:t>的连接数，提高性能</a:t>
            </a:r>
          </a:p>
        </p:txBody>
      </p:sp>
      <p:sp>
        <p:nvSpPr>
          <p:cNvPr id="2" name="Google Shape;1624;p31">
            <a:extLst>
              <a:ext uri="{FF2B5EF4-FFF2-40B4-BE49-F238E27FC236}">
                <a16:creationId xmlns:a16="http://schemas.microsoft.com/office/drawing/2014/main" id="{3BFD0542-91C8-1ED8-581C-64F3FDB27510}"/>
              </a:ext>
            </a:extLst>
          </p:cNvPr>
          <p:cNvSpPr/>
          <p:nvPr/>
        </p:nvSpPr>
        <p:spPr>
          <a:xfrm rot="16719060">
            <a:off x="3502091" y="554886"/>
            <a:ext cx="546575" cy="677000"/>
          </a:xfrm>
          <a:custGeom>
            <a:avLst/>
            <a:gdLst/>
            <a:ahLst/>
            <a:cxnLst/>
            <a:rect l="l" t="t" r="r" b="b"/>
            <a:pathLst>
              <a:path w="11261" h="14856" extrusionOk="0">
                <a:moveTo>
                  <a:pt x="53" y="152"/>
                </a:moveTo>
                <a:lnTo>
                  <a:pt x="44" y="160"/>
                </a:lnTo>
                <a:cubicBezTo>
                  <a:pt x="49" y="157"/>
                  <a:pt x="52" y="154"/>
                  <a:pt x="53" y="152"/>
                </a:cubicBezTo>
                <a:close/>
                <a:moveTo>
                  <a:pt x="3128" y="2006"/>
                </a:moveTo>
                <a:lnTo>
                  <a:pt x="3128" y="2006"/>
                </a:lnTo>
                <a:cubicBezTo>
                  <a:pt x="3125" y="2008"/>
                  <a:pt x="3123" y="2010"/>
                  <a:pt x="3121" y="2012"/>
                </a:cubicBezTo>
                <a:lnTo>
                  <a:pt x="3121" y="2012"/>
                </a:lnTo>
                <a:cubicBezTo>
                  <a:pt x="3123" y="2010"/>
                  <a:pt x="3126" y="2008"/>
                  <a:pt x="3128" y="2006"/>
                </a:cubicBezTo>
                <a:close/>
                <a:moveTo>
                  <a:pt x="8483" y="8451"/>
                </a:moveTo>
                <a:lnTo>
                  <a:pt x="8486" y="8459"/>
                </a:lnTo>
                <a:cubicBezTo>
                  <a:pt x="8486" y="8455"/>
                  <a:pt x="8485" y="8452"/>
                  <a:pt x="8483" y="8451"/>
                </a:cubicBezTo>
                <a:close/>
                <a:moveTo>
                  <a:pt x="8093" y="9078"/>
                </a:moveTo>
                <a:cubicBezTo>
                  <a:pt x="8093" y="9081"/>
                  <a:pt x="8094" y="9083"/>
                  <a:pt x="8095" y="9085"/>
                </a:cubicBezTo>
                <a:lnTo>
                  <a:pt x="8095" y="9085"/>
                </a:lnTo>
                <a:cubicBezTo>
                  <a:pt x="8094" y="9083"/>
                  <a:pt x="8094" y="9081"/>
                  <a:pt x="8093" y="9078"/>
                </a:cubicBezTo>
                <a:close/>
                <a:moveTo>
                  <a:pt x="10689" y="9209"/>
                </a:moveTo>
                <a:cubicBezTo>
                  <a:pt x="10685" y="9215"/>
                  <a:pt x="10682" y="9221"/>
                  <a:pt x="10679" y="9225"/>
                </a:cubicBezTo>
                <a:lnTo>
                  <a:pt x="10679" y="9225"/>
                </a:lnTo>
                <a:cubicBezTo>
                  <a:pt x="10685" y="9223"/>
                  <a:pt x="10689" y="9216"/>
                  <a:pt x="10689" y="9209"/>
                </a:cubicBezTo>
                <a:close/>
                <a:moveTo>
                  <a:pt x="10331" y="9245"/>
                </a:moveTo>
                <a:cubicBezTo>
                  <a:pt x="10333" y="9247"/>
                  <a:pt x="10336" y="9248"/>
                  <a:pt x="10339" y="9249"/>
                </a:cubicBezTo>
                <a:lnTo>
                  <a:pt x="10339" y="9249"/>
                </a:lnTo>
                <a:lnTo>
                  <a:pt x="10331" y="9245"/>
                </a:lnTo>
                <a:close/>
                <a:moveTo>
                  <a:pt x="8079" y="9252"/>
                </a:moveTo>
                <a:cubicBezTo>
                  <a:pt x="8076" y="9252"/>
                  <a:pt x="8073" y="9253"/>
                  <a:pt x="8069" y="9257"/>
                </a:cubicBezTo>
                <a:cubicBezTo>
                  <a:pt x="8074" y="9256"/>
                  <a:pt x="8077" y="9254"/>
                  <a:pt x="8079" y="9252"/>
                </a:cubicBezTo>
                <a:lnTo>
                  <a:pt x="8079" y="9252"/>
                </a:lnTo>
                <a:cubicBezTo>
                  <a:pt x="8079" y="9252"/>
                  <a:pt x="8079" y="9252"/>
                  <a:pt x="8079" y="9252"/>
                </a:cubicBezTo>
                <a:close/>
                <a:moveTo>
                  <a:pt x="10736" y="9257"/>
                </a:moveTo>
                <a:lnTo>
                  <a:pt x="10736" y="9257"/>
                </a:lnTo>
                <a:cubicBezTo>
                  <a:pt x="10735" y="9258"/>
                  <a:pt x="10733" y="9258"/>
                  <a:pt x="10732" y="9259"/>
                </a:cubicBezTo>
                <a:lnTo>
                  <a:pt x="10732" y="9259"/>
                </a:lnTo>
                <a:cubicBezTo>
                  <a:pt x="10734" y="9258"/>
                  <a:pt x="10735" y="9258"/>
                  <a:pt x="10736" y="9257"/>
                </a:cubicBezTo>
                <a:close/>
                <a:moveTo>
                  <a:pt x="8974" y="9376"/>
                </a:moveTo>
                <a:cubicBezTo>
                  <a:pt x="8973" y="9378"/>
                  <a:pt x="8972" y="9380"/>
                  <a:pt x="8971" y="9382"/>
                </a:cubicBezTo>
                <a:lnTo>
                  <a:pt x="8971" y="9382"/>
                </a:lnTo>
                <a:cubicBezTo>
                  <a:pt x="8973" y="9380"/>
                  <a:pt x="8974" y="9378"/>
                  <a:pt x="8974" y="9376"/>
                </a:cubicBezTo>
                <a:close/>
                <a:moveTo>
                  <a:pt x="10375" y="9635"/>
                </a:moveTo>
                <a:lnTo>
                  <a:pt x="10375" y="9635"/>
                </a:lnTo>
                <a:cubicBezTo>
                  <a:pt x="10374" y="9635"/>
                  <a:pt x="10371" y="9636"/>
                  <a:pt x="10367" y="9638"/>
                </a:cubicBezTo>
                <a:cubicBezTo>
                  <a:pt x="10370" y="9637"/>
                  <a:pt x="10373" y="9636"/>
                  <a:pt x="10375" y="9635"/>
                </a:cubicBezTo>
                <a:close/>
                <a:moveTo>
                  <a:pt x="7188" y="9924"/>
                </a:moveTo>
                <a:cubicBezTo>
                  <a:pt x="7188" y="9925"/>
                  <a:pt x="7188" y="9926"/>
                  <a:pt x="7189" y="9926"/>
                </a:cubicBezTo>
                <a:lnTo>
                  <a:pt x="7189" y="9926"/>
                </a:lnTo>
                <a:cubicBezTo>
                  <a:pt x="7189" y="9925"/>
                  <a:pt x="7188" y="9924"/>
                  <a:pt x="7188" y="9924"/>
                </a:cubicBezTo>
                <a:close/>
                <a:moveTo>
                  <a:pt x="8473" y="9970"/>
                </a:moveTo>
                <a:lnTo>
                  <a:pt x="8473" y="9970"/>
                </a:lnTo>
                <a:cubicBezTo>
                  <a:pt x="8470" y="9970"/>
                  <a:pt x="8466" y="9970"/>
                  <a:pt x="8462" y="9971"/>
                </a:cubicBezTo>
                <a:lnTo>
                  <a:pt x="8474" y="9971"/>
                </a:lnTo>
                <a:lnTo>
                  <a:pt x="8473" y="9970"/>
                </a:lnTo>
                <a:close/>
                <a:moveTo>
                  <a:pt x="10343" y="10066"/>
                </a:moveTo>
                <a:cubicBezTo>
                  <a:pt x="10343" y="10078"/>
                  <a:pt x="10355" y="10078"/>
                  <a:pt x="10355" y="10078"/>
                </a:cubicBezTo>
                <a:cubicBezTo>
                  <a:pt x="10350" y="10075"/>
                  <a:pt x="10346" y="10071"/>
                  <a:pt x="10345" y="10067"/>
                </a:cubicBezTo>
                <a:lnTo>
                  <a:pt x="10345" y="10067"/>
                </a:lnTo>
                <a:cubicBezTo>
                  <a:pt x="10344" y="10067"/>
                  <a:pt x="10344" y="10067"/>
                  <a:pt x="10343" y="10066"/>
                </a:cubicBezTo>
                <a:close/>
                <a:moveTo>
                  <a:pt x="10951" y="10257"/>
                </a:moveTo>
                <a:cubicBezTo>
                  <a:pt x="10951" y="10257"/>
                  <a:pt x="10951" y="10257"/>
                  <a:pt x="10951" y="10257"/>
                </a:cubicBezTo>
                <a:lnTo>
                  <a:pt x="10951" y="10257"/>
                </a:lnTo>
                <a:cubicBezTo>
                  <a:pt x="10951" y="10257"/>
                  <a:pt x="10951" y="10257"/>
                  <a:pt x="10951" y="10257"/>
                </a:cubicBezTo>
                <a:close/>
                <a:moveTo>
                  <a:pt x="8673" y="10290"/>
                </a:moveTo>
                <a:lnTo>
                  <a:pt x="8673" y="10290"/>
                </a:lnTo>
                <a:cubicBezTo>
                  <a:pt x="8673" y="10291"/>
                  <a:pt x="8673" y="10291"/>
                  <a:pt x="8672" y="10292"/>
                </a:cubicBezTo>
                <a:lnTo>
                  <a:pt x="8672" y="10292"/>
                </a:lnTo>
                <a:cubicBezTo>
                  <a:pt x="8673" y="10291"/>
                  <a:pt x="8673" y="10291"/>
                  <a:pt x="8673" y="10290"/>
                </a:cubicBezTo>
                <a:close/>
                <a:moveTo>
                  <a:pt x="8672" y="10292"/>
                </a:moveTo>
                <a:lnTo>
                  <a:pt x="8672" y="10292"/>
                </a:lnTo>
                <a:cubicBezTo>
                  <a:pt x="8666" y="10300"/>
                  <a:pt x="8658" y="10306"/>
                  <a:pt x="8649" y="10306"/>
                </a:cubicBezTo>
                <a:cubicBezTo>
                  <a:pt x="8646" y="10306"/>
                  <a:pt x="8643" y="10305"/>
                  <a:pt x="8641" y="10305"/>
                </a:cubicBezTo>
                <a:lnTo>
                  <a:pt x="8641" y="10305"/>
                </a:lnTo>
                <a:cubicBezTo>
                  <a:pt x="8652" y="10316"/>
                  <a:pt x="8658" y="10320"/>
                  <a:pt x="8662" y="10320"/>
                </a:cubicBezTo>
                <a:cubicBezTo>
                  <a:pt x="8671" y="10320"/>
                  <a:pt x="8668" y="10300"/>
                  <a:pt x="8672" y="10292"/>
                </a:cubicBezTo>
                <a:close/>
                <a:moveTo>
                  <a:pt x="10994" y="10320"/>
                </a:moveTo>
                <a:cubicBezTo>
                  <a:pt x="10987" y="10320"/>
                  <a:pt x="10981" y="10324"/>
                  <a:pt x="10976" y="10327"/>
                </a:cubicBezTo>
                <a:lnTo>
                  <a:pt x="10976" y="10327"/>
                </a:lnTo>
                <a:cubicBezTo>
                  <a:pt x="10982" y="10326"/>
                  <a:pt x="10988" y="10325"/>
                  <a:pt x="10994" y="10325"/>
                </a:cubicBezTo>
                <a:cubicBezTo>
                  <a:pt x="11000" y="10325"/>
                  <a:pt x="11006" y="10326"/>
                  <a:pt x="11010" y="10328"/>
                </a:cubicBezTo>
                <a:cubicBezTo>
                  <a:pt x="11004" y="10322"/>
                  <a:pt x="10998" y="10320"/>
                  <a:pt x="10994" y="10320"/>
                </a:cubicBezTo>
                <a:close/>
                <a:moveTo>
                  <a:pt x="11010" y="10555"/>
                </a:moveTo>
                <a:cubicBezTo>
                  <a:pt x="11009" y="10557"/>
                  <a:pt x="11008" y="10560"/>
                  <a:pt x="11007" y="10562"/>
                </a:cubicBezTo>
                <a:lnTo>
                  <a:pt x="11007" y="10562"/>
                </a:lnTo>
                <a:cubicBezTo>
                  <a:pt x="11009" y="10560"/>
                  <a:pt x="11010" y="10558"/>
                  <a:pt x="11010" y="10555"/>
                </a:cubicBezTo>
                <a:close/>
                <a:moveTo>
                  <a:pt x="8784" y="10721"/>
                </a:moveTo>
                <a:lnTo>
                  <a:pt x="8784" y="10769"/>
                </a:lnTo>
                <a:lnTo>
                  <a:pt x="8796" y="10769"/>
                </a:lnTo>
                <a:lnTo>
                  <a:pt x="8784" y="10721"/>
                </a:lnTo>
                <a:close/>
                <a:moveTo>
                  <a:pt x="11017" y="10767"/>
                </a:moveTo>
                <a:lnTo>
                  <a:pt x="11017" y="10767"/>
                </a:lnTo>
                <a:cubicBezTo>
                  <a:pt x="11021" y="10768"/>
                  <a:pt x="11027" y="10769"/>
                  <a:pt x="11034" y="10769"/>
                </a:cubicBezTo>
                <a:cubicBezTo>
                  <a:pt x="11027" y="10767"/>
                  <a:pt x="11021" y="10767"/>
                  <a:pt x="11017" y="10767"/>
                </a:cubicBezTo>
                <a:close/>
                <a:moveTo>
                  <a:pt x="10918" y="10815"/>
                </a:moveTo>
                <a:cubicBezTo>
                  <a:pt x="10917" y="10815"/>
                  <a:pt x="10916" y="10816"/>
                  <a:pt x="10915" y="10817"/>
                </a:cubicBezTo>
                <a:cubicBezTo>
                  <a:pt x="10921" y="10817"/>
                  <a:pt x="10921" y="10817"/>
                  <a:pt x="10918" y="10815"/>
                </a:cubicBezTo>
                <a:close/>
                <a:moveTo>
                  <a:pt x="10998" y="10984"/>
                </a:moveTo>
                <a:cubicBezTo>
                  <a:pt x="10999" y="10995"/>
                  <a:pt x="11010" y="10995"/>
                  <a:pt x="11010" y="10995"/>
                </a:cubicBezTo>
                <a:cubicBezTo>
                  <a:pt x="11005" y="10991"/>
                  <a:pt x="11001" y="10988"/>
                  <a:pt x="10998" y="10984"/>
                </a:cubicBezTo>
                <a:close/>
                <a:moveTo>
                  <a:pt x="11076" y="11065"/>
                </a:moveTo>
                <a:cubicBezTo>
                  <a:pt x="11074" y="11065"/>
                  <a:pt x="11072" y="11066"/>
                  <a:pt x="11070" y="11067"/>
                </a:cubicBezTo>
                <a:cubicBezTo>
                  <a:pt x="11073" y="11067"/>
                  <a:pt x="11075" y="11066"/>
                  <a:pt x="11076" y="11065"/>
                </a:cubicBezTo>
                <a:close/>
                <a:moveTo>
                  <a:pt x="9034" y="11067"/>
                </a:moveTo>
                <a:cubicBezTo>
                  <a:pt x="9034" y="11078"/>
                  <a:pt x="9034" y="11078"/>
                  <a:pt x="9046" y="11078"/>
                </a:cubicBezTo>
                <a:cubicBezTo>
                  <a:pt x="9034" y="11090"/>
                  <a:pt x="9022" y="11090"/>
                  <a:pt x="9022" y="11090"/>
                </a:cubicBezTo>
                <a:cubicBezTo>
                  <a:pt x="9022" y="11078"/>
                  <a:pt x="9022" y="11067"/>
                  <a:pt x="9034" y="11067"/>
                </a:cubicBezTo>
                <a:close/>
                <a:moveTo>
                  <a:pt x="9057" y="11090"/>
                </a:moveTo>
                <a:cubicBezTo>
                  <a:pt x="9057" y="11102"/>
                  <a:pt x="9057" y="11102"/>
                  <a:pt x="9046" y="11102"/>
                </a:cubicBezTo>
                <a:lnTo>
                  <a:pt x="9057" y="11090"/>
                </a:lnTo>
                <a:close/>
                <a:moveTo>
                  <a:pt x="10236" y="11138"/>
                </a:moveTo>
                <a:lnTo>
                  <a:pt x="10243" y="11145"/>
                </a:lnTo>
                <a:lnTo>
                  <a:pt x="10243" y="11145"/>
                </a:lnTo>
                <a:cubicBezTo>
                  <a:pt x="10242" y="11143"/>
                  <a:pt x="10240" y="11140"/>
                  <a:pt x="10236" y="11138"/>
                </a:cubicBezTo>
                <a:close/>
                <a:moveTo>
                  <a:pt x="9105" y="11138"/>
                </a:moveTo>
                <a:cubicBezTo>
                  <a:pt x="9153" y="11162"/>
                  <a:pt x="9188" y="11186"/>
                  <a:pt x="9212" y="11233"/>
                </a:cubicBezTo>
                <a:lnTo>
                  <a:pt x="9212" y="11209"/>
                </a:lnTo>
                <a:cubicBezTo>
                  <a:pt x="9260" y="11257"/>
                  <a:pt x="9248" y="11257"/>
                  <a:pt x="9296" y="11269"/>
                </a:cubicBezTo>
                <a:cubicBezTo>
                  <a:pt x="9272" y="11281"/>
                  <a:pt x="9248" y="11305"/>
                  <a:pt x="9248" y="11340"/>
                </a:cubicBezTo>
                <a:lnTo>
                  <a:pt x="9224" y="11340"/>
                </a:lnTo>
                <a:cubicBezTo>
                  <a:pt x="9236" y="11329"/>
                  <a:pt x="9236" y="11317"/>
                  <a:pt x="9248" y="11317"/>
                </a:cubicBezTo>
                <a:lnTo>
                  <a:pt x="9212" y="11257"/>
                </a:lnTo>
                <a:lnTo>
                  <a:pt x="9212" y="11269"/>
                </a:lnTo>
                <a:cubicBezTo>
                  <a:pt x="9198" y="11283"/>
                  <a:pt x="9180" y="11289"/>
                  <a:pt x="9170" y="11289"/>
                </a:cubicBezTo>
                <a:cubicBezTo>
                  <a:pt x="9163" y="11289"/>
                  <a:pt x="9160" y="11286"/>
                  <a:pt x="9165" y="11281"/>
                </a:cubicBezTo>
                <a:cubicBezTo>
                  <a:pt x="9188" y="11269"/>
                  <a:pt x="9200" y="11245"/>
                  <a:pt x="9212" y="11233"/>
                </a:cubicBezTo>
                <a:cubicBezTo>
                  <a:pt x="9200" y="11233"/>
                  <a:pt x="9200" y="11257"/>
                  <a:pt x="9177" y="11257"/>
                </a:cubicBezTo>
                <a:cubicBezTo>
                  <a:pt x="9170" y="11261"/>
                  <a:pt x="9163" y="11262"/>
                  <a:pt x="9156" y="11262"/>
                </a:cubicBezTo>
                <a:cubicBezTo>
                  <a:pt x="9142" y="11262"/>
                  <a:pt x="9132" y="11254"/>
                  <a:pt x="9141" y="11245"/>
                </a:cubicBezTo>
                <a:lnTo>
                  <a:pt x="9153" y="11233"/>
                </a:lnTo>
                <a:cubicBezTo>
                  <a:pt x="9129" y="11233"/>
                  <a:pt x="9177" y="11186"/>
                  <a:pt x="9165" y="11186"/>
                </a:cubicBezTo>
                <a:cubicBezTo>
                  <a:pt x="9144" y="11186"/>
                  <a:pt x="9139" y="11178"/>
                  <a:pt x="9132" y="11178"/>
                </a:cubicBezTo>
                <a:cubicBezTo>
                  <a:pt x="9127" y="11178"/>
                  <a:pt x="9120" y="11182"/>
                  <a:pt x="9105" y="11198"/>
                </a:cubicBezTo>
                <a:cubicBezTo>
                  <a:pt x="9081" y="11198"/>
                  <a:pt x="9129" y="11174"/>
                  <a:pt x="9129" y="11162"/>
                </a:cubicBezTo>
                <a:lnTo>
                  <a:pt x="9129" y="11162"/>
                </a:lnTo>
                <a:cubicBezTo>
                  <a:pt x="9122" y="11165"/>
                  <a:pt x="9118" y="11166"/>
                  <a:pt x="9114" y="11166"/>
                </a:cubicBezTo>
                <a:cubicBezTo>
                  <a:pt x="9105" y="11166"/>
                  <a:pt x="9105" y="11155"/>
                  <a:pt x="9105" y="11138"/>
                </a:cubicBezTo>
                <a:close/>
                <a:moveTo>
                  <a:pt x="9331" y="11424"/>
                </a:moveTo>
                <a:lnTo>
                  <a:pt x="9355" y="11459"/>
                </a:lnTo>
                <a:lnTo>
                  <a:pt x="9343" y="11459"/>
                </a:lnTo>
                <a:cubicBezTo>
                  <a:pt x="9343" y="11448"/>
                  <a:pt x="9331" y="11436"/>
                  <a:pt x="9319" y="11424"/>
                </a:cubicBezTo>
                <a:close/>
                <a:moveTo>
                  <a:pt x="8315" y="11635"/>
                </a:moveTo>
                <a:cubicBezTo>
                  <a:pt x="8312" y="11635"/>
                  <a:pt x="8306" y="11637"/>
                  <a:pt x="8301" y="11638"/>
                </a:cubicBezTo>
                <a:lnTo>
                  <a:pt x="8301" y="11638"/>
                </a:lnTo>
                <a:cubicBezTo>
                  <a:pt x="8299" y="11637"/>
                  <a:pt x="8298" y="11637"/>
                  <a:pt x="8296" y="11636"/>
                </a:cubicBezTo>
                <a:lnTo>
                  <a:pt x="8296" y="11636"/>
                </a:lnTo>
                <a:cubicBezTo>
                  <a:pt x="8296" y="11637"/>
                  <a:pt x="8296" y="11638"/>
                  <a:pt x="8295" y="11638"/>
                </a:cubicBezTo>
                <a:cubicBezTo>
                  <a:pt x="8297" y="11638"/>
                  <a:pt x="8299" y="11638"/>
                  <a:pt x="8301" y="11638"/>
                </a:cubicBezTo>
                <a:lnTo>
                  <a:pt x="8301" y="11638"/>
                </a:lnTo>
                <a:cubicBezTo>
                  <a:pt x="8307" y="11639"/>
                  <a:pt x="8311" y="11642"/>
                  <a:pt x="8307" y="11650"/>
                </a:cubicBezTo>
                <a:cubicBezTo>
                  <a:pt x="8319" y="11638"/>
                  <a:pt x="8319" y="11635"/>
                  <a:pt x="8315" y="11635"/>
                </a:cubicBezTo>
                <a:close/>
                <a:moveTo>
                  <a:pt x="9903" y="11876"/>
                </a:moveTo>
                <a:lnTo>
                  <a:pt x="9915" y="11888"/>
                </a:lnTo>
                <a:lnTo>
                  <a:pt x="9903" y="11876"/>
                </a:lnTo>
                <a:close/>
                <a:moveTo>
                  <a:pt x="10153" y="11948"/>
                </a:moveTo>
                <a:cubicBezTo>
                  <a:pt x="10161" y="11956"/>
                  <a:pt x="10164" y="11958"/>
                  <a:pt x="10168" y="11959"/>
                </a:cubicBezTo>
                <a:lnTo>
                  <a:pt x="10168" y="11959"/>
                </a:lnTo>
                <a:cubicBezTo>
                  <a:pt x="10168" y="11955"/>
                  <a:pt x="10164" y="11951"/>
                  <a:pt x="10153" y="11948"/>
                </a:cubicBezTo>
                <a:close/>
                <a:moveTo>
                  <a:pt x="8574" y="11993"/>
                </a:moveTo>
                <a:cubicBezTo>
                  <a:pt x="8571" y="11998"/>
                  <a:pt x="8569" y="12002"/>
                  <a:pt x="8569" y="12007"/>
                </a:cubicBezTo>
                <a:cubicBezTo>
                  <a:pt x="8569" y="12003"/>
                  <a:pt x="8572" y="11998"/>
                  <a:pt x="8574" y="11993"/>
                </a:cubicBezTo>
                <a:close/>
                <a:moveTo>
                  <a:pt x="9974" y="12079"/>
                </a:moveTo>
                <a:cubicBezTo>
                  <a:pt x="9976" y="12080"/>
                  <a:pt x="9978" y="12081"/>
                  <a:pt x="9979" y="12082"/>
                </a:cubicBezTo>
                <a:lnTo>
                  <a:pt x="9979" y="12082"/>
                </a:lnTo>
                <a:lnTo>
                  <a:pt x="9986" y="12079"/>
                </a:lnTo>
                <a:close/>
                <a:moveTo>
                  <a:pt x="11034" y="12591"/>
                </a:moveTo>
                <a:cubicBezTo>
                  <a:pt x="10988" y="12591"/>
                  <a:pt x="11019" y="12602"/>
                  <a:pt x="11022" y="12602"/>
                </a:cubicBezTo>
                <a:lnTo>
                  <a:pt x="11022" y="12602"/>
                </a:lnTo>
                <a:cubicBezTo>
                  <a:pt x="11022" y="12598"/>
                  <a:pt x="11025" y="12593"/>
                  <a:pt x="11034" y="12591"/>
                </a:cubicBezTo>
                <a:close/>
                <a:moveTo>
                  <a:pt x="11022" y="12602"/>
                </a:moveTo>
                <a:lnTo>
                  <a:pt x="11022" y="12602"/>
                </a:lnTo>
                <a:cubicBezTo>
                  <a:pt x="11022" y="12602"/>
                  <a:pt x="11022" y="12603"/>
                  <a:pt x="11022" y="12603"/>
                </a:cubicBezTo>
                <a:lnTo>
                  <a:pt x="11022" y="12603"/>
                </a:lnTo>
                <a:cubicBezTo>
                  <a:pt x="11022" y="12603"/>
                  <a:pt x="11022" y="12602"/>
                  <a:pt x="11022" y="12602"/>
                </a:cubicBezTo>
                <a:cubicBezTo>
                  <a:pt x="11022" y="12602"/>
                  <a:pt x="11022" y="12602"/>
                  <a:pt x="11022" y="12602"/>
                </a:cubicBezTo>
                <a:close/>
                <a:moveTo>
                  <a:pt x="9296" y="12648"/>
                </a:moveTo>
                <a:cubicBezTo>
                  <a:pt x="9292" y="12648"/>
                  <a:pt x="9288" y="12649"/>
                  <a:pt x="9284" y="12650"/>
                </a:cubicBezTo>
                <a:lnTo>
                  <a:pt x="9296" y="12650"/>
                </a:lnTo>
                <a:cubicBezTo>
                  <a:pt x="9296" y="12649"/>
                  <a:pt x="9296" y="12649"/>
                  <a:pt x="9296" y="12648"/>
                </a:cubicBezTo>
                <a:close/>
                <a:moveTo>
                  <a:pt x="9319" y="12739"/>
                </a:moveTo>
                <a:lnTo>
                  <a:pt x="9307" y="12745"/>
                </a:lnTo>
                <a:cubicBezTo>
                  <a:pt x="9319" y="12745"/>
                  <a:pt x="9322" y="12742"/>
                  <a:pt x="9319" y="12739"/>
                </a:cubicBezTo>
                <a:close/>
                <a:moveTo>
                  <a:pt x="9386" y="12819"/>
                </a:moveTo>
                <a:lnTo>
                  <a:pt x="9386" y="12819"/>
                </a:lnTo>
                <a:cubicBezTo>
                  <a:pt x="9381" y="12820"/>
                  <a:pt x="9375" y="12823"/>
                  <a:pt x="9367" y="12829"/>
                </a:cubicBezTo>
                <a:cubicBezTo>
                  <a:pt x="9376" y="12825"/>
                  <a:pt x="9382" y="12822"/>
                  <a:pt x="9386" y="12819"/>
                </a:cubicBezTo>
                <a:close/>
                <a:moveTo>
                  <a:pt x="9410" y="12946"/>
                </a:moveTo>
                <a:lnTo>
                  <a:pt x="9403" y="12948"/>
                </a:lnTo>
                <a:cubicBezTo>
                  <a:pt x="9401" y="12951"/>
                  <a:pt x="9400" y="12954"/>
                  <a:pt x="9399" y="12956"/>
                </a:cubicBezTo>
                <a:lnTo>
                  <a:pt x="9399" y="12956"/>
                </a:lnTo>
                <a:cubicBezTo>
                  <a:pt x="9403" y="12953"/>
                  <a:pt x="9407" y="12949"/>
                  <a:pt x="9410" y="12946"/>
                </a:cubicBezTo>
                <a:close/>
                <a:moveTo>
                  <a:pt x="9399" y="12956"/>
                </a:moveTo>
                <a:lnTo>
                  <a:pt x="9399" y="12956"/>
                </a:lnTo>
                <a:cubicBezTo>
                  <a:pt x="9393" y="12961"/>
                  <a:pt x="9387" y="12966"/>
                  <a:pt x="9379" y="12972"/>
                </a:cubicBezTo>
                <a:cubicBezTo>
                  <a:pt x="9399" y="12972"/>
                  <a:pt x="9385" y="12998"/>
                  <a:pt x="9410" y="12998"/>
                </a:cubicBezTo>
                <a:cubicBezTo>
                  <a:pt x="9414" y="12998"/>
                  <a:pt x="9420" y="12997"/>
                  <a:pt x="9427" y="12995"/>
                </a:cubicBezTo>
                <a:cubicBezTo>
                  <a:pt x="9438" y="12962"/>
                  <a:pt x="9387" y="12991"/>
                  <a:pt x="9399" y="12956"/>
                </a:cubicBezTo>
                <a:close/>
                <a:moveTo>
                  <a:pt x="9519" y="13040"/>
                </a:moveTo>
                <a:cubicBezTo>
                  <a:pt x="9516" y="13041"/>
                  <a:pt x="9513" y="13042"/>
                  <a:pt x="9510" y="13043"/>
                </a:cubicBezTo>
                <a:lnTo>
                  <a:pt x="9522" y="13043"/>
                </a:lnTo>
                <a:lnTo>
                  <a:pt x="9519" y="13040"/>
                </a:lnTo>
                <a:close/>
                <a:moveTo>
                  <a:pt x="10820" y="13543"/>
                </a:moveTo>
                <a:lnTo>
                  <a:pt x="10820" y="13543"/>
                </a:lnTo>
                <a:cubicBezTo>
                  <a:pt x="10819" y="13544"/>
                  <a:pt x="10819" y="13545"/>
                  <a:pt x="10819" y="13546"/>
                </a:cubicBezTo>
                <a:lnTo>
                  <a:pt x="10819" y="13546"/>
                </a:lnTo>
                <a:cubicBezTo>
                  <a:pt x="10819" y="13545"/>
                  <a:pt x="10820" y="13544"/>
                  <a:pt x="10820" y="13543"/>
                </a:cubicBezTo>
                <a:close/>
                <a:moveTo>
                  <a:pt x="10501" y="14221"/>
                </a:moveTo>
                <a:cubicBezTo>
                  <a:pt x="10500" y="14221"/>
                  <a:pt x="10499" y="14221"/>
                  <a:pt x="10498" y="14222"/>
                </a:cubicBezTo>
                <a:lnTo>
                  <a:pt x="10503" y="14222"/>
                </a:lnTo>
                <a:cubicBezTo>
                  <a:pt x="10503" y="14221"/>
                  <a:pt x="10502" y="14221"/>
                  <a:pt x="10501" y="14221"/>
                </a:cubicBezTo>
                <a:close/>
                <a:moveTo>
                  <a:pt x="10503" y="14222"/>
                </a:moveTo>
                <a:cubicBezTo>
                  <a:pt x="10513" y="14227"/>
                  <a:pt x="10524" y="14232"/>
                  <a:pt x="10531" y="14232"/>
                </a:cubicBezTo>
                <a:cubicBezTo>
                  <a:pt x="10535" y="14232"/>
                  <a:pt x="10538" y="14229"/>
                  <a:pt x="10534" y="14222"/>
                </a:cubicBezTo>
                <a:close/>
                <a:moveTo>
                  <a:pt x="10060" y="14637"/>
                </a:moveTo>
                <a:cubicBezTo>
                  <a:pt x="10059" y="14637"/>
                  <a:pt x="10058" y="14638"/>
                  <a:pt x="10058" y="14638"/>
                </a:cubicBezTo>
                <a:cubicBezTo>
                  <a:pt x="10060" y="14638"/>
                  <a:pt x="10060" y="14638"/>
                  <a:pt x="10060" y="14637"/>
                </a:cubicBezTo>
                <a:close/>
                <a:moveTo>
                  <a:pt x="100" y="1"/>
                </a:moveTo>
                <a:cubicBezTo>
                  <a:pt x="98" y="1"/>
                  <a:pt x="95" y="2"/>
                  <a:pt x="92" y="6"/>
                </a:cubicBezTo>
                <a:cubicBezTo>
                  <a:pt x="128" y="65"/>
                  <a:pt x="33" y="65"/>
                  <a:pt x="56" y="137"/>
                </a:cubicBezTo>
                <a:lnTo>
                  <a:pt x="21" y="125"/>
                </a:lnTo>
                <a:lnTo>
                  <a:pt x="21" y="125"/>
                </a:lnTo>
                <a:cubicBezTo>
                  <a:pt x="0" y="135"/>
                  <a:pt x="59" y="136"/>
                  <a:pt x="53" y="152"/>
                </a:cubicBezTo>
                <a:lnTo>
                  <a:pt x="53" y="152"/>
                </a:lnTo>
                <a:lnTo>
                  <a:pt x="92" y="113"/>
                </a:lnTo>
                <a:cubicBezTo>
                  <a:pt x="116" y="149"/>
                  <a:pt x="116" y="160"/>
                  <a:pt x="116" y="184"/>
                </a:cubicBezTo>
                <a:cubicBezTo>
                  <a:pt x="138" y="184"/>
                  <a:pt x="174" y="161"/>
                  <a:pt x="207" y="161"/>
                </a:cubicBezTo>
                <a:cubicBezTo>
                  <a:pt x="227" y="161"/>
                  <a:pt x="245" y="169"/>
                  <a:pt x="259" y="196"/>
                </a:cubicBezTo>
                <a:lnTo>
                  <a:pt x="235" y="196"/>
                </a:lnTo>
                <a:cubicBezTo>
                  <a:pt x="294" y="220"/>
                  <a:pt x="247" y="244"/>
                  <a:pt x="259" y="256"/>
                </a:cubicBezTo>
                <a:lnTo>
                  <a:pt x="247" y="256"/>
                </a:lnTo>
                <a:lnTo>
                  <a:pt x="271" y="303"/>
                </a:lnTo>
                <a:cubicBezTo>
                  <a:pt x="258" y="284"/>
                  <a:pt x="226" y="275"/>
                  <a:pt x="207" y="275"/>
                </a:cubicBezTo>
                <a:cubicBezTo>
                  <a:pt x="191" y="275"/>
                  <a:pt x="183" y="281"/>
                  <a:pt x="199" y="291"/>
                </a:cubicBezTo>
                <a:cubicBezTo>
                  <a:pt x="212" y="304"/>
                  <a:pt x="217" y="308"/>
                  <a:pt x="218" y="308"/>
                </a:cubicBezTo>
                <a:cubicBezTo>
                  <a:pt x="222" y="308"/>
                  <a:pt x="208" y="286"/>
                  <a:pt x="220" y="286"/>
                </a:cubicBezTo>
                <a:cubicBezTo>
                  <a:pt x="223" y="286"/>
                  <a:pt x="228" y="288"/>
                  <a:pt x="235" y="291"/>
                </a:cubicBezTo>
                <a:cubicBezTo>
                  <a:pt x="271" y="303"/>
                  <a:pt x="247" y="327"/>
                  <a:pt x="235" y="339"/>
                </a:cubicBezTo>
                <a:lnTo>
                  <a:pt x="283" y="375"/>
                </a:lnTo>
                <a:cubicBezTo>
                  <a:pt x="277" y="380"/>
                  <a:pt x="273" y="382"/>
                  <a:pt x="269" y="382"/>
                </a:cubicBezTo>
                <a:cubicBezTo>
                  <a:pt x="260" y="382"/>
                  <a:pt x="253" y="373"/>
                  <a:pt x="250" y="373"/>
                </a:cubicBezTo>
                <a:cubicBezTo>
                  <a:pt x="248" y="373"/>
                  <a:pt x="247" y="376"/>
                  <a:pt x="247" y="387"/>
                </a:cubicBezTo>
                <a:lnTo>
                  <a:pt x="330" y="410"/>
                </a:lnTo>
                <a:cubicBezTo>
                  <a:pt x="306" y="470"/>
                  <a:pt x="414" y="422"/>
                  <a:pt x="402" y="494"/>
                </a:cubicBezTo>
                <a:cubicBezTo>
                  <a:pt x="395" y="492"/>
                  <a:pt x="390" y="491"/>
                  <a:pt x="387" y="491"/>
                </a:cubicBezTo>
                <a:cubicBezTo>
                  <a:pt x="366" y="491"/>
                  <a:pt x="398" y="519"/>
                  <a:pt x="378" y="530"/>
                </a:cubicBezTo>
                <a:lnTo>
                  <a:pt x="485" y="601"/>
                </a:lnTo>
                <a:cubicBezTo>
                  <a:pt x="489" y="610"/>
                  <a:pt x="486" y="612"/>
                  <a:pt x="480" y="612"/>
                </a:cubicBezTo>
                <a:cubicBezTo>
                  <a:pt x="473" y="612"/>
                  <a:pt x="464" y="609"/>
                  <a:pt x="461" y="609"/>
                </a:cubicBezTo>
                <a:cubicBezTo>
                  <a:pt x="459" y="609"/>
                  <a:pt x="458" y="610"/>
                  <a:pt x="461" y="613"/>
                </a:cubicBezTo>
                <a:cubicBezTo>
                  <a:pt x="467" y="625"/>
                  <a:pt x="479" y="628"/>
                  <a:pt x="491" y="628"/>
                </a:cubicBezTo>
                <a:cubicBezTo>
                  <a:pt x="503" y="628"/>
                  <a:pt x="515" y="625"/>
                  <a:pt x="521" y="625"/>
                </a:cubicBezTo>
                <a:cubicBezTo>
                  <a:pt x="521" y="649"/>
                  <a:pt x="604" y="684"/>
                  <a:pt x="568" y="720"/>
                </a:cubicBezTo>
                <a:cubicBezTo>
                  <a:pt x="587" y="742"/>
                  <a:pt x="601" y="748"/>
                  <a:pt x="613" y="748"/>
                </a:cubicBezTo>
                <a:cubicBezTo>
                  <a:pt x="627" y="748"/>
                  <a:pt x="638" y="739"/>
                  <a:pt x="651" y="739"/>
                </a:cubicBezTo>
                <a:cubicBezTo>
                  <a:pt x="661" y="739"/>
                  <a:pt x="673" y="745"/>
                  <a:pt x="687" y="768"/>
                </a:cubicBezTo>
                <a:cubicBezTo>
                  <a:pt x="685" y="772"/>
                  <a:pt x="682" y="774"/>
                  <a:pt x="678" y="774"/>
                </a:cubicBezTo>
                <a:cubicBezTo>
                  <a:pt x="667" y="774"/>
                  <a:pt x="651" y="761"/>
                  <a:pt x="643" y="761"/>
                </a:cubicBezTo>
                <a:cubicBezTo>
                  <a:pt x="638" y="761"/>
                  <a:pt x="636" y="765"/>
                  <a:pt x="640" y="780"/>
                </a:cubicBezTo>
                <a:lnTo>
                  <a:pt x="723" y="815"/>
                </a:lnTo>
                <a:cubicBezTo>
                  <a:pt x="709" y="822"/>
                  <a:pt x="696" y="829"/>
                  <a:pt x="682" y="829"/>
                </a:cubicBezTo>
                <a:cubicBezTo>
                  <a:pt x="672" y="829"/>
                  <a:pt x="662" y="825"/>
                  <a:pt x="652" y="815"/>
                </a:cubicBezTo>
                <a:lnTo>
                  <a:pt x="652" y="815"/>
                </a:lnTo>
                <a:cubicBezTo>
                  <a:pt x="818" y="982"/>
                  <a:pt x="830" y="1184"/>
                  <a:pt x="1021" y="1280"/>
                </a:cubicBezTo>
                <a:cubicBezTo>
                  <a:pt x="1021" y="1296"/>
                  <a:pt x="1016" y="1301"/>
                  <a:pt x="1010" y="1301"/>
                </a:cubicBezTo>
                <a:cubicBezTo>
                  <a:pt x="1000" y="1301"/>
                  <a:pt x="984" y="1290"/>
                  <a:pt x="970" y="1290"/>
                </a:cubicBezTo>
                <a:cubicBezTo>
                  <a:pt x="967" y="1290"/>
                  <a:pt x="964" y="1290"/>
                  <a:pt x="961" y="1292"/>
                </a:cubicBezTo>
                <a:cubicBezTo>
                  <a:pt x="1104" y="1351"/>
                  <a:pt x="1080" y="1482"/>
                  <a:pt x="1187" y="1553"/>
                </a:cubicBezTo>
                <a:lnTo>
                  <a:pt x="1211" y="1530"/>
                </a:lnTo>
                <a:cubicBezTo>
                  <a:pt x="1295" y="1708"/>
                  <a:pt x="1497" y="1804"/>
                  <a:pt x="1628" y="1958"/>
                </a:cubicBezTo>
                <a:lnTo>
                  <a:pt x="1628" y="1934"/>
                </a:lnTo>
                <a:cubicBezTo>
                  <a:pt x="1633" y="1933"/>
                  <a:pt x="1638" y="1932"/>
                  <a:pt x="1643" y="1932"/>
                </a:cubicBezTo>
                <a:cubicBezTo>
                  <a:pt x="1674" y="1932"/>
                  <a:pt x="1704" y="1960"/>
                  <a:pt x="1735" y="1970"/>
                </a:cubicBezTo>
                <a:cubicBezTo>
                  <a:pt x="1735" y="1982"/>
                  <a:pt x="1676" y="1994"/>
                  <a:pt x="1735" y="2030"/>
                </a:cubicBezTo>
                <a:cubicBezTo>
                  <a:pt x="1723" y="2006"/>
                  <a:pt x="1711" y="1982"/>
                  <a:pt x="1735" y="1982"/>
                </a:cubicBezTo>
                <a:cubicBezTo>
                  <a:pt x="1818" y="2149"/>
                  <a:pt x="2116" y="2363"/>
                  <a:pt x="2307" y="2577"/>
                </a:cubicBezTo>
                <a:cubicBezTo>
                  <a:pt x="2616" y="2827"/>
                  <a:pt x="2890" y="3137"/>
                  <a:pt x="3176" y="3387"/>
                </a:cubicBezTo>
                <a:cubicBezTo>
                  <a:pt x="3152" y="3364"/>
                  <a:pt x="3170" y="3340"/>
                  <a:pt x="3191" y="3340"/>
                </a:cubicBezTo>
                <a:cubicBezTo>
                  <a:pt x="3203" y="3340"/>
                  <a:pt x="3215" y="3347"/>
                  <a:pt x="3223" y="3363"/>
                </a:cubicBezTo>
                <a:cubicBezTo>
                  <a:pt x="3223" y="3530"/>
                  <a:pt x="3390" y="3494"/>
                  <a:pt x="3414" y="3637"/>
                </a:cubicBezTo>
                <a:cubicBezTo>
                  <a:pt x="3604" y="3756"/>
                  <a:pt x="3676" y="3970"/>
                  <a:pt x="3878" y="4054"/>
                </a:cubicBezTo>
                <a:lnTo>
                  <a:pt x="3866" y="4078"/>
                </a:lnTo>
                <a:cubicBezTo>
                  <a:pt x="3878" y="4113"/>
                  <a:pt x="3890" y="4101"/>
                  <a:pt x="3914" y="4125"/>
                </a:cubicBezTo>
                <a:cubicBezTo>
                  <a:pt x="3962" y="4197"/>
                  <a:pt x="4045" y="4232"/>
                  <a:pt x="4069" y="4280"/>
                </a:cubicBezTo>
                <a:lnTo>
                  <a:pt x="4093" y="4256"/>
                </a:lnTo>
                <a:cubicBezTo>
                  <a:pt x="4128" y="4280"/>
                  <a:pt x="4093" y="4292"/>
                  <a:pt x="4140" y="4304"/>
                </a:cubicBezTo>
                <a:lnTo>
                  <a:pt x="4116" y="4328"/>
                </a:lnTo>
                <a:lnTo>
                  <a:pt x="4188" y="4340"/>
                </a:lnTo>
                <a:cubicBezTo>
                  <a:pt x="4128" y="4375"/>
                  <a:pt x="4271" y="4435"/>
                  <a:pt x="4271" y="4482"/>
                </a:cubicBezTo>
                <a:cubicBezTo>
                  <a:pt x="4319" y="4518"/>
                  <a:pt x="4414" y="4578"/>
                  <a:pt x="4474" y="4649"/>
                </a:cubicBezTo>
                <a:cubicBezTo>
                  <a:pt x="4462" y="4685"/>
                  <a:pt x="4533" y="4768"/>
                  <a:pt x="4569" y="4828"/>
                </a:cubicBezTo>
                <a:cubicBezTo>
                  <a:pt x="4664" y="4911"/>
                  <a:pt x="4807" y="5054"/>
                  <a:pt x="4902" y="5197"/>
                </a:cubicBezTo>
                <a:lnTo>
                  <a:pt x="4938" y="5161"/>
                </a:lnTo>
                <a:lnTo>
                  <a:pt x="4974" y="5197"/>
                </a:lnTo>
                <a:cubicBezTo>
                  <a:pt x="4962" y="5197"/>
                  <a:pt x="4962" y="5209"/>
                  <a:pt x="4950" y="5209"/>
                </a:cubicBezTo>
                <a:cubicBezTo>
                  <a:pt x="4938" y="5268"/>
                  <a:pt x="5033" y="5280"/>
                  <a:pt x="5033" y="5328"/>
                </a:cubicBezTo>
                <a:cubicBezTo>
                  <a:pt x="5045" y="5280"/>
                  <a:pt x="5021" y="5292"/>
                  <a:pt x="4997" y="5280"/>
                </a:cubicBezTo>
                <a:cubicBezTo>
                  <a:pt x="4997" y="5256"/>
                  <a:pt x="5009" y="5244"/>
                  <a:pt x="5024" y="5244"/>
                </a:cubicBezTo>
                <a:cubicBezTo>
                  <a:pt x="5039" y="5244"/>
                  <a:pt x="5057" y="5256"/>
                  <a:pt x="5069" y="5280"/>
                </a:cubicBezTo>
                <a:lnTo>
                  <a:pt x="5057" y="5292"/>
                </a:lnTo>
                <a:lnTo>
                  <a:pt x="5093" y="5304"/>
                </a:lnTo>
                <a:cubicBezTo>
                  <a:pt x="5069" y="5328"/>
                  <a:pt x="5081" y="5363"/>
                  <a:pt x="5057" y="5387"/>
                </a:cubicBezTo>
                <a:cubicBezTo>
                  <a:pt x="5164" y="5494"/>
                  <a:pt x="5271" y="5530"/>
                  <a:pt x="5367" y="5649"/>
                </a:cubicBezTo>
                <a:cubicBezTo>
                  <a:pt x="5319" y="5661"/>
                  <a:pt x="5438" y="5733"/>
                  <a:pt x="5378" y="5744"/>
                </a:cubicBezTo>
                <a:cubicBezTo>
                  <a:pt x="5395" y="5759"/>
                  <a:pt x="5406" y="5764"/>
                  <a:pt x="5412" y="5764"/>
                </a:cubicBezTo>
                <a:cubicBezTo>
                  <a:pt x="5433" y="5764"/>
                  <a:pt x="5416" y="5709"/>
                  <a:pt x="5462" y="5709"/>
                </a:cubicBezTo>
                <a:cubicBezTo>
                  <a:pt x="5486" y="5721"/>
                  <a:pt x="5509" y="5733"/>
                  <a:pt x="5497" y="5756"/>
                </a:cubicBezTo>
                <a:cubicBezTo>
                  <a:pt x="5477" y="5756"/>
                  <a:pt x="5483" y="5783"/>
                  <a:pt x="5470" y="5783"/>
                </a:cubicBezTo>
                <a:cubicBezTo>
                  <a:pt x="5468" y="5783"/>
                  <a:pt x="5465" y="5782"/>
                  <a:pt x="5462" y="5780"/>
                </a:cubicBezTo>
                <a:lnTo>
                  <a:pt x="5462" y="5780"/>
                </a:lnTo>
                <a:lnTo>
                  <a:pt x="5509" y="5828"/>
                </a:lnTo>
                <a:cubicBezTo>
                  <a:pt x="5509" y="5832"/>
                  <a:pt x="5507" y="5833"/>
                  <a:pt x="5503" y="5833"/>
                </a:cubicBezTo>
                <a:cubicBezTo>
                  <a:pt x="5496" y="5833"/>
                  <a:pt x="5486" y="5828"/>
                  <a:pt x="5486" y="5828"/>
                </a:cubicBezTo>
                <a:lnTo>
                  <a:pt x="5486" y="5828"/>
                </a:lnTo>
                <a:cubicBezTo>
                  <a:pt x="5593" y="5899"/>
                  <a:pt x="5593" y="6030"/>
                  <a:pt x="5688" y="6090"/>
                </a:cubicBezTo>
                <a:cubicBezTo>
                  <a:pt x="5712" y="6078"/>
                  <a:pt x="5664" y="6054"/>
                  <a:pt x="5688" y="6042"/>
                </a:cubicBezTo>
                <a:lnTo>
                  <a:pt x="5688" y="6042"/>
                </a:lnTo>
                <a:cubicBezTo>
                  <a:pt x="5795" y="6102"/>
                  <a:pt x="5724" y="6149"/>
                  <a:pt x="5807" y="6209"/>
                </a:cubicBezTo>
                <a:lnTo>
                  <a:pt x="5771" y="6209"/>
                </a:lnTo>
                <a:cubicBezTo>
                  <a:pt x="5807" y="6221"/>
                  <a:pt x="5843" y="6221"/>
                  <a:pt x="5855" y="6280"/>
                </a:cubicBezTo>
                <a:cubicBezTo>
                  <a:pt x="5850" y="6285"/>
                  <a:pt x="5845" y="6287"/>
                  <a:pt x="5840" y="6287"/>
                </a:cubicBezTo>
                <a:cubicBezTo>
                  <a:pt x="5821" y="6287"/>
                  <a:pt x="5800" y="6256"/>
                  <a:pt x="5771" y="6256"/>
                </a:cubicBezTo>
                <a:cubicBezTo>
                  <a:pt x="5789" y="6275"/>
                  <a:pt x="5835" y="6320"/>
                  <a:pt x="5856" y="6320"/>
                </a:cubicBezTo>
                <a:cubicBezTo>
                  <a:pt x="5862" y="6320"/>
                  <a:pt x="5867" y="6316"/>
                  <a:pt x="5867" y="6304"/>
                </a:cubicBezTo>
                <a:cubicBezTo>
                  <a:pt x="5914" y="6340"/>
                  <a:pt x="5890" y="6364"/>
                  <a:pt x="5902" y="6399"/>
                </a:cubicBezTo>
                <a:cubicBezTo>
                  <a:pt x="5913" y="6389"/>
                  <a:pt x="5895" y="6350"/>
                  <a:pt x="5916" y="6350"/>
                </a:cubicBezTo>
                <a:cubicBezTo>
                  <a:pt x="5919" y="6350"/>
                  <a:pt x="5922" y="6350"/>
                  <a:pt x="5926" y="6352"/>
                </a:cubicBezTo>
                <a:cubicBezTo>
                  <a:pt x="5950" y="6423"/>
                  <a:pt x="6009" y="6495"/>
                  <a:pt x="6057" y="6554"/>
                </a:cubicBezTo>
                <a:cubicBezTo>
                  <a:pt x="6045" y="6554"/>
                  <a:pt x="6045" y="6566"/>
                  <a:pt x="6033" y="6566"/>
                </a:cubicBezTo>
                <a:cubicBezTo>
                  <a:pt x="6105" y="6590"/>
                  <a:pt x="6033" y="6637"/>
                  <a:pt x="6105" y="6697"/>
                </a:cubicBezTo>
                <a:cubicBezTo>
                  <a:pt x="6248" y="6864"/>
                  <a:pt x="6462" y="7066"/>
                  <a:pt x="6581" y="7257"/>
                </a:cubicBezTo>
                <a:cubicBezTo>
                  <a:pt x="6652" y="7268"/>
                  <a:pt x="6688" y="7328"/>
                  <a:pt x="6748" y="7376"/>
                </a:cubicBezTo>
                <a:lnTo>
                  <a:pt x="6700" y="7423"/>
                </a:lnTo>
                <a:lnTo>
                  <a:pt x="6748" y="7459"/>
                </a:lnTo>
                <a:cubicBezTo>
                  <a:pt x="6748" y="7463"/>
                  <a:pt x="6746" y="7465"/>
                  <a:pt x="6745" y="7465"/>
                </a:cubicBezTo>
                <a:cubicBezTo>
                  <a:pt x="6739" y="7465"/>
                  <a:pt x="6728" y="7452"/>
                  <a:pt x="6720" y="7452"/>
                </a:cubicBezTo>
                <a:cubicBezTo>
                  <a:pt x="6715" y="7452"/>
                  <a:pt x="6712" y="7456"/>
                  <a:pt x="6712" y="7471"/>
                </a:cubicBezTo>
                <a:lnTo>
                  <a:pt x="6760" y="7471"/>
                </a:lnTo>
                <a:cubicBezTo>
                  <a:pt x="6750" y="7481"/>
                  <a:pt x="6814" y="7565"/>
                  <a:pt x="6774" y="7565"/>
                </a:cubicBezTo>
                <a:cubicBezTo>
                  <a:pt x="6766" y="7565"/>
                  <a:pt x="6753" y="7562"/>
                  <a:pt x="6736" y="7554"/>
                </a:cubicBezTo>
                <a:lnTo>
                  <a:pt x="6736" y="7554"/>
                </a:lnTo>
                <a:cubicBezTo>
                  <a:pt x="6736" y="7554"/>
                  <a:pt x="6771" y="7590"/>
                  <a:pt x="6807" y="7638"/>
                </a:cubicBezTo>
                <a:cubicBezTo>
                  <a:pt x="6843" y="7685"/>
                  <a:pt x="6879" y="7733"/>
                  <a:pt x="6879" y="7733"/>
                </a:cubicBezTo>
                <a:cubicBezTo>
                  <a:pt x="6891" y="7757"/>
                  <a:pt x="6905" y="7757"/>
                  <a:pt x="6919" y="7757"/>
                </a:cubicBezTo>
                <a:cubicBezTo>
                  <a:pt x="6932" y="7757"/>
                  <a:pt x="6944" y="7757"/>
                  <a:pt x="6950" y="7780"/>
                </a:cubicBezTo>
                <a:cubicBezTo>
                  <a:pt x="6950" y="7789"/>
                  <a:pt x="6948" y="7792"/>
                  <a:pt x="6945" y="7792"/>
                </a:cubicBezTo>
                <a:cubicBezTo>
                  <a:pt x="6942" y="7792"/>
                  <a:pt x="6936" y="7789"/>
                  <a:pt x="6929" y="7789"/>
                </a:cubicBezTo>
                <a:cubicBezTo>
                  <a:pt x="6924" y="7789"/>
                  <a:pt x="6920" y="7790"/>
                  <a:pt x="6914" y="7792"/>
                </a:cubicBezTo>
                <a:cubicBezTo>
                  <a:pt x="6974" y="7959"/>
                  <a:pt x="7129" y="7888"/>
                  <a:pt x="7188" y="8030"/>
                </a:cubicBezTo>
                <a:lnTo>
                  <a:pt x="7176" y="8030"/>
                </a:lnTo>
                <a:cubicBezTo>
                  <a:pt x="7212" y="8042"/>
                  <a:pt x="7236" y="8078"/>
                  <a:pt x="7248" y="8078"/>
                </a:cubicBezTo>
                <a:cubicBezTo>
                  <a:pt x="7283" y="8030"/>
                  <a:pt x="7200" y="8078"/>
                  <a:pt x="7200" y="8019"/>
                </a:cubicBezTo>
                <a:cubicBezTo>
                  <a:pt x="7212" y="8010"/>
                  <a:pt x="7221" y="8007"/>
                  <a:pt x="7229" y="8007"/>
                </a:cubicBezTo>
                <a:cubicBezTo>
                  <a:pt x="7249" y="8007"/>
                  <a:pt x="7261" y="8024"/>
                  <a:pt x="7278" y="8024"/>
                </a:cubicBezTo>
                <a:cubicBezTo>
                  <a:pt x="7283" y="8024"/>
                  <a:pt x="7289" y="8023"/>
                  <a:pt x="7295" y="8019"/>
                </a:cubicBezTo>
                <a:cubicBezTo>
                  <a:pt x="7295" y="8066"/>
                  <a:pt x="7343" y="8066"/>
                  <a:pt x="7355" y="8090"/>
                </a:cubicBezTo>
                <a:cubicBezTo>
                  <a:pt x="7355" y="8150"/>
                  <a:pt x="7426" y="8209"/>
                  <a:pt x="7414" y="8269"/>
                </a:cubicBezTo>
                <a:cubicBezTo>
                  <a:pt x="7438" y="8281"/>
                  <a:pt x="7510" y="8269"/>
                  <a:pt x="7533" y="8316"/>
                </a:cubicBezTo>
                <a:cubicBezTo>
                  <a:pt x="7522" y="8376"/>
                  <a:pt x="7498" y="8328"/>
                  <a:pt x="7510" y="8388"/>
                </a:cubicBezTo>
                <a:lnTo>
                  <a:pt x="7545" y="8376"/>
                </a:lnTo>
                <a:cubicBezTo>
                  <a:pt x="7569" y="8423"/>
                  <a:pt x="7557" y="8423"/>
                  <a:pt x="7545" y="8423"/>
                </a:cubicBezTo>
                <a:cubicBezTo>
                  <a:pt x="7569" y="8471"/>
                  <a:pt x="7605" y="8435"/>
                  <a:pt x="7617" y="8495"/>
                </a:cubicBezTo>
                <a:lnTo>
                  <a:pt x="7569" y="8483"/>
                </a:lnTo>
                <a:lnTo>
                  <a:pt x="7569" y="8483"/>
                </a:lnTo>
                <a:cubicBezTo>
                  <a:pt x="7605" y="8519"/>
                  <a:pt x="7617" y="8542"/>
                  <a:pt x="7653" y="8590"/>
                </a:cubicBezTo>
                <a:cubicBezTo>
                  <a:pt x="7648" y="8592"/>
                  <a:pt x="7644" y="8593"/>
                  <a:pt x="7640" y="8593"/>
                </a:cubicBezTo>
                <a:cubicBezTo>
                  <a:pt x="7625" y="8593"/>
                  <a:pt x="7617" y="8576"/>
                  <a:pt x="7617" y="8566"/>
                </a:cubicBezTo>
                <a:lnTo>
                  <a:pt x="7617" y="8566"/>
                </a:lnTo>
                <a:cubicBezTo>
                  <a:pt x="7593" y="8614"/>
                  <a:pt x="7664" y="8602"/>
                  <a:pt x="7664" y="8626"/>
                </a:cubicBezTo>
                <a:cubicBezTo>
                  <a:pt x="7676" y="8614"/>
                  <a:pt x="7664" y="8566"/>
                  <a:pt x="7700" y="8566"/>
                </a:cubicBezTo>
                <a:cubicBezTo>
                  <a:pt x="7712" y="8602"/>
                  <a:pt x="7772" y="8602"/>
                  <a:pt x="7748" y="8650"/>
                </a:cubicBezTo>
                <a:lnTo>
                  <a:pt x="7700" y="8626"/>
                </a:lnTo>
                <a:lnTo>
                  <a:pt x="7700" y="8626"/>
                </a:lnTo>
                <a:cubicBezTo>
                  <a:pt x="7760" y="8673"/>
                  <a:pt x="7760" y="8638"/>
                  <a:pt x="7783" y="8709"/>
                </a:cubicBezTo>
                <a:cubicBezTo>
                  <a:pt x="7783" y="8709"/>
                  <a:pt x="7772" y="8721"/>
                  <a:pt x="7772" y="8721"/>
                </a:cubicBezTo>
                <a:cubicBezTo>
                  <a:pt x="7831" y="8733"/>
                  <a:pt x="7831" y="8816"/>
                  <a:pt x="7867" y="8876"/>
                </a:cubicBezTo>
                <a:cubicBezTo>
                  <a:pt x="7891" y="8888"/>
                  <a:pt x="7903" y="8888"/>
                  <a:pt x="7914" y="8900"/>
                </a:cubicBezTo>
                <a:cubicBezTo>
                  <a:pt x="7903" y="8852"/>
                  <a:pt x="7926" y="8864"/>
                  <a:pt x="7950" y="8840"/>
                </a:cubicBezTo>
                <a:lnTo>
                  <a:pt x="7950" y="8840"/>
                </a:lnTo>
                <a:cubicBezTo>
                  <a:pt x="7926" y="8912"/>
                  <a:pt x="8045" y="8876"/>
                  <a:pt x="8057" y="8971"/>
                </a:cubicBezTo>
                <a:cubicBezTo>
                  <a:pt x="8054" y="8974"/>
                  <a:pt x="8050" y="8976"/>
                  <a:pt x="8045" y="8976"/>
                </a:cubicBezTo>
                <a:cubicBezTo>
                  <a:pt x="8031" y="8976"/>
                  <a:pt x="8013" y="8962"/>
                  <a:pt x="8022" y="8935"/>
                </a:cubicBezTo>
                <a:lnTo>
                  <a:pt x="8022" y="8935"/>
                </a:lnTo>
                <a:cubicBezTo>
                  <a:pt x="7978" y="8943"/>
                  <a:pt x="7948" y="8954"/>
                  <a:pt x="7920" y="8954"/>
                </a:cubicBezTo>
                <a:cubicBezTo>
                  <a:pt x="7902" y="8954"/>
                  <a:pt x="7886" y="8949"/>
                  <a:pt x="7867" y="8935"/>
                </a:cubicBezTo>
                <a:lnTo>
                  <a:pt x="7867" y="8935"/>
                </a:lnTo>
                <a:cubicBezTo>
                  <a:pt x="7891" y="8959"/>
                  <a:pt x="7914" y="8983"/>
                  <a:pt x="7891" y="8995"/>
                </a:cubicBezTo>
                <a:lnTo>
                  <a:pt x="7938" y="8971"/>
                </a:lnTo>
                <a:cubicBezTo>
                  <a:pt x="7950" y="8983"/>
                  <a:pt x="7962" y="9007"/>
                  <a:pt x="7962" y="9019"/>
                </a:cubicBezTo>
                <a:cubicBezTo>
                  <a:pt x="7991" y="9009"/>
                  <a:pt x="7996" y="8976"/>
                  <a:pt x="8016" y="8976"/>
                </a:cubicBezTo>
                <a:cubicBezTo>
                  <a:pt x="8021" y="8976"/>
                  <a:pt x="8027" y="8978"/>
                  <a:pt x="8034" y="8983"/>
                </a:cubicBezTo>
                <a:cubicBezTo>
                  <a:pt x="8081" y="9019"/>
                  <a:pt x="8010" y="9031"/>
                  <a:pt x="8034" y="9031"/>
                </a:cubicBezTo>
                <a:cubicBezTo>
                  <a:pt x="8081" y="9078"/>
                  <a:pt x="8093" y="9031"/>
                  <a:pt x="8117" y="9090"/>
                </a:cubicBezTo>
                <a:cubicBezTo>
                  <a:pt x="8108" y="9090"/>
                  <a:pt x="8099" y="9090"/>
                  <a:pt x="8095" y="9085"/>
                </a:cubicBezTo>
                <a:lnTo>
                  <a:pt x="8095" y="9085"/>
                </a:lnTo>
                <a:cubicBezTo>
                  <a:pt x="8110" y="9130"/>
                  <a:pt x="8162" y="9176"/>
                  <a:pt x="8117" y="9221"/>
                </a:cubicBezTo>
                <a:cubicBezTo>
                  <a:pt x="8111" y="9221"/>
                  <a:pt x="8102" y="9224"/>
                  <a:pt x="8095" y="9224"/>
                </a:cubicBezTo>
                <a:cubicBezTo>
                  <a:pt x="8087" y="9224"/>
                  <a:pt x="8081" y="9221"/>
                  <a:pt x="8081" y="9209"/>
                </a:cubicBezTo>
                <a:lnTo>
                  <a:pt x="8093" y="9209"/>
                </a:lnTo>
                <a:cubicBezTo>
                  <a:pt x="8081" y="9205"/>
                  <a:pt x="8074" y="9204"/>
                  <a:pt x="8070" y="9204"/>
                </a:cubicBezTo>
                <a:cubicBezTo>
                  <a:pt x="8051" y="9204"/>
                  <a:pt x="8096" y="9237"/>
                  <a:pt x="8079" y="9252"/>
                </a:cubicBezTo>
                <a:lnTo>
                  <a:pt x="8079" y="9252"/>
                </a:lnTo>
                <a:cubicBezTo>
                  <a:pt x="8100" y="9253"/>
                  <a:pt x="8119" y="9308"/>
                  <a:pt x="8129" y="9328"/>
                </a:cubicBezTo>
                <a:lnTo>
                  <a:pt x="8164" y="9304"/>
                </a:lnTo>
                <a:lnTo>
                  <a:pt x="8164" y="9304"/>
                </a:lnTo>
                <a:cubicBezTo>
                  <a:pt x="8307" y="9340"/>
                  <a:pt x="8093" y="9340"/>
                  <a:pt x="8153" y="9412"/>
                </a:cubicBezTo>
                <a:cubicBezTo>
                  <a:pt x="8168" y="9424"/>
                  <a:pt x="8176" y="9428"/>
                  <a:pt x="8179" y="9428"/>
                </a:cubicBezTo>
                <a:cubicBezTo>
                  <a:pt x="8186" y="9428"/>
                  <a:pt x="8173" y="9407"/>
                  <a:pt x="8185" y="9407"/>
                </a:cubicBezTo>
                <a:cubicBezTo>
                  <a:pt x="8188" y="9407"/>
                  <a:pt x="8193" y="9408"/>
                  <a:pt x="8200" y="9412"/>
                </a:cubicBezTo>
                <a:cubicBezTo>
                  <a:pt x="8212" y="9459"/>
                  <a:pt x="8188" y="9483"/>
                  <a:pt x="8236" y="9531"/>
                </a:cubicBezTo>
                <a:cubicBezTo>
                  <a:pt x="8236" y="9554"/>
                  <a:pt x="8236" y="9602"/>
                  <a:pt x="8200" y="9626"/>
                </a:cubicBezTo>
                <a:cubicBezTo>
                  <a:pt x="8236" y="9650"/>
                  <a:pt x="8236" y="9733"/>
                  <a:pt x="8284" y="9733"/>
                </a:cubicBezTo>
                <a:cubicBezTo>
                  <a:pt x="8284" y="9662"/>
                  <a:pt x="8212" y="9697"/>
                  <a:pt x="8224" y="9602"/>
                </a:cubicBezTo>
                <a:lnTo>
                  <a:pt x="8272" y="9602"/>
                </a:lnTo>
                <a:cubicBezTo>
                  <a:pt x="8295" y="9650"/>
                  <a:pt x="8343" y="9709"/>
                  <a:pt x="8355" y="9745"/>
                </a:cubicBezTo>
                <a:cubicBezTo>
                  <a:pt x="8355" y="9733"/>
                  <a:pt x="8367" y="9721"/>
                  <a:pt x="8379" y="9721"/>
                </a:cubicBezTo>
                <a:cubicBezTo>
                  <a:pt x="8426" y="9793"/>
                  <a:pt x="8474" y="9793"/>
                  <a:pt x="8498" y="9864"/>
                </a:cubicBezTo>
                <a:cubicBezTo>
                  <a:pt x="8490" y="9869"/>
                  <a:pt x="8483" y="9872"/>
                  <a:pt x="8477" y="9872"/>
                </a:cubicBezTo>
                <a:cubicBezTo>
                  <a:pt x="8457" y="9872"/>
                  <a:pt x="8448" y="9844"/>
                  <a:pt x="8438" y="9816"/>
                </a:cubicBezTo>
                <a:lnTo>
                  <a:pt x="8438" y="9816"/>
                </a:lnTo>
                <a:cubicBezTo>
                  <a:pt x="8426" y="9876"/>
                  <a:pt x="8450" y="9864"/>
                  <a:pt x="8474" y="9935"/>
                </a:cubicBezTo>
                <a:cubicBezTo>
                  <a:pt x="8471" y="9939"/>
                  <a:pt x="8468" y="9940"/>
                  <a:pt x="8466" y="9940"/>
                </a:cubicBezTo>
                <a:cubicBezTo>
                  <a:pt x="8454" y="9940"/>
                  <a:pt x="8456" y="9898"/>
                  <a:pt x="8434" y="9898"/>
                </a:cubicBezTo>
                <a:cubicBezTo>
                  <a:pt x="8432" y="9898"/>
                  <a:pt x="8429" y="9899"/>
                  <a:pt x="8426" y="9900"/>
                </a:cubicBezTo>
                <a:lnTo>
                  <a:pt x="8473" y="9970"/>
                </a:lnTo>
                <a:lnTo>
                  <a:pt x="8473" y="9970"/>
                </a:lnTo>
                <a:cubicBezTo>
                  <a:pt x="8474" y="9970"/>
                  <a:pt x="8474" y="9970"/>
                  <a:pt x="8474" y="9970"/>
                </a:cubicBezTo>
                <a:cubicBezTo>
                  <a:pt x="8518" y="9970"/>
                  <a:pt x="8501" y="10033"/>
                  <a:pt x="8534" y="10066"/>
                </a:cubicBezTo>
                <a:cubicBezTo>
                  <a:pt x="8593" y="10174"/>
                  <a:pt x="8665" y="10162"/>
                  <a:pt x="8736" y="10197"/>
                </a:cubicBezTo>
                <a:cubicBezTo>
                  <a:pt x="8724" y="10221"/>
                  <a:pt x="8724" y="10233"/>
                  <a:pt x="8700" y="10233"/>
                </a:cubicBezTo>
                <a:cubicBezTo>
                  <a:pt x="8707" y="10212"/>
                  <a:pt x="8706" y="10207"/>
                  <a:pt x="8699" y="10207"/>
                </a:cubicBezTo>
                <a:cubicBezTo>
                  <a:pt x="8694" y="10207"/>
                  <a:pt x="8686" y="10209"/>
                  <a:pt x="8676" y="10209"/>
                </a:cubicBezTo>
                <a:cubicBezTo>
                  <a:pt x="8692" y="10232"/>
                  <a:pt x="8687" y="10269"/>
                  <a:pt x="8673" y="10290"/>
                </a:cubicBezTo>
                <a:lnTo>
                  <a:pt x="8673" y="10290"/>
                </a:lnTo>
                <a:cubicBezTo>
                  <a:pt x="8674" y="10289"/>
                  <a:pt x="8676" y="10288"/>
                  <a:pt x="8678" y="10288"/>
                </a:cubicBezTo>
                <a:cubicBezTo>
                  <a:pt x="8680" y="10288"/>
                  <a:pt x="8684" y="10290"/>
                  <a:pt x="8688" y="10293"/>
                </a:cubicBezTo>
                <a:lnTo>
                  <a:pt x="8724" y="10376"/>
                </a:lnTo>
                <a:cubicBezTo>
                  <a:pt x="8741" y="10359"/>
                  <a:pt x="8740" y="10342"/>
                  <a:pt x="8755" y="10342"/>
                </a:cubicBezTo>
                <a:cubicBezTo>
                  <a:pt x="8761" y="10342"/>
                  <a:pt x="8770" y="10345"/>
                  <a:pt x="8784" y="10352"/>
                </a:cubicBezTo>
                <a:cubicBezTo>
                  <a:pt x="8807" y="10388"/>
                  <a:pt x="8807" y="10412"/>
                  <a:pt x="8831" y="10459"/>
                </a:cubicBezTo>
                <a:cubicBezTo>
                  <a:pt x="8829" y="10458"/>
                  <a:pt x="8827" y="10457"/>
                  <a:pt x="8825" y="10457"/>
                </a:cubicBezTo>
                <a:cubicBezTo>
                  <a:pt x="8818" y="10457"/>
                  <a:pt x="8808" y="10464"/>
                  <a:pt x="8800" y="10464"/>
                </a:cubicBezTo>
                <a:cubicBezTo>
                  <a:pt x="8794" y="10464"/>
                  <a:pt x="8788" y="10460"/>
                  <a:pt x="8784" y="10447"/>
                </a:cubicBezTo>
                <a:lnTo>
                  <a:pt x="8784" y="10447"/>
                </a:lnTo>
                <a:cubicBezTo>
                  <a:pt x="8784" y="10483"/>
                  <a:pt x="8807" y="10519"/>
                  <a:pt x="8831" y="10519"/>
                </a:cubicBezTo>
                <a:cubicBezTo>
                  <a:pt x="8831" y="10504"/>
                  <a:pt x="8834" y="10498"/>
                  <a:pt x="8838" y="10498"/>
                </a:cubicBezTo>
                <a:cubicBezTo>
                  <a:pt x="8851" y="10498"/>
                  <a:pt x="8878" y="10546"/>
                  <a:pt x="8899" y="10546"/>
                </a:cubicBezTo>
                <a:cubicBezTo>
                  <a:pt x="8905" y="10546"/>
                  <a:pt x="8910" y="10542"/>
                  <a:pt x="8915" y="10531"/>
                </a:cubicBezTo>
                <a:lnTo>
                  <a:pt x="8915" y="10590"/>
                </a:lnTo>
                <a:cubicBezTo>
                  <a:pt x="8915" y="10578"/>
                  <a:pt x="8891" y="10590"/>
                  <a:pt x="8891" y="10567"/>
                </a:cubicBezTo>
                <a:lnTo>
                  <a:pt x="8891" y="10567"/>
                </a:lnTo>
                <a:cubicBezTo>
                  <a:pt x="8855" y="10602"/>
                  <a:pt x="8926" y="10602"/>
                  <a:pt x="8938" y="10626"/>
                </a:cubicBezTo>
                <a:cubicBezTo>
                  <a:pt x="8938" y="10638"/>
                  <a:pt x="8950" y="10686"/>
                  <a:pt x="8938" y="10697"/>
                </a:cubicBezTo>
                <a:cubicBezTo>
                  <a:pt x="8950" y="10709"/>
                  <a:pt x="8962" y="10757"/>
                  <a:pt x="8950" y="10769"/>
                </a:cubicBezTo>
                <a:cubicBezTo>
                  <a:pt x="8954" y="10777"/>
                  <a:pt x="8958" y="10779"/>
                  <a:pt x="8962" y="10779"/>
                </a:cubicBezTo>
                <a:cubicBezTo>
                  <a:pt x="8970" y="10779"/>
                  <a:pt x="8978" y="10769"/>
                  <a:pt x="8986" y="10769"/>
                </a:cubicBezTo>
                <a:lnTo>
                  <a:pt x="9022" y="10852"/>
                </a:lnTo>
                <a:cubicBezTo>
                  <a:pt x="9011" y="10862"/>
                  <a:pt x="8966" y="10890"/>
                  <a:pt x="8946" y="10890"/>
                </a:cubicBezTo>
                <a:cubicBezTo>
                  <a:pt x="8943" y="10890"/>
                  <a:pt x="8940" y="10890"/>
                  <a:pt x="8938" y="10888"/>
                </a:cubicBezTo>
                <a:lnTo>
                  <a:pt x="8938" y="10888"/>
                </a:lnTo>
                <a:cubicBezTo>
                  <a:pt x="8946" y="10896"/>
                  <a:pt x="8956" y="10897"/>
                  <a:pt x="8965" y="10897"/>
                </a:cubicBezTo>
                <a:cubicBezTo>
                  <a:pt x="8970" y="10897"/>
                  <a:pt x="8975" y="10897"/>
                  <a:pt x="8980" y="10897"/>
                </a:cubicBezTo>
                <a:cubicBezTo>
                  <a:pt x="8995" y="10897"/>
                  <a:pt x="9010" y="10900"/>
                  <a:pt x="9022" y="10924"/>
                </a:cubicBezTo>
                <a:cubicBezTo>
                  <a:pt x="9017" y="10923"/>
                  <a:pt x="9014" y="10922"/>
                  <a:pt x="9010" y="10922"/>
                </a:cubicBezTo>
                <a:cubicBezTo>
                  <a:pt x="8978" y="10922"/>
                  <a:pt x="8995" y="10971"/>
                  <a:pt x="8962" y="10971"/>
                </a:cubicBezTo>
                <a:cubicBezTo>
                  <a:pt x="8938" y="10936"/>
                  <a:pt x="8903" y="10888"/>
                  <a:pt x="8903" y="10828"/>
                </a:cubicBezTo>
                <a:cubicBezTo>
                  <a:pt x="8867" y="10817"/>
                  <a:pt x="8807" y="10805"/>
                  <a:pt x="8784" y="10769"/>
                </a:cubicBezTo>
                <a:cubicBezTo>
                  <a:pt x="8772" y="10769"/>
                  <a:pt x="8760" y="10769"/>
                  <a:pt x="8748" y="10757"/>
                </a:cubicBezTo>
                <a:cubicBezTo>
                  <a:pt x="8748" y="10709"/>
                  <a:pt x="8724" y="10638"/>
                  <a:pt x="8665" y="10626"/>
                </a:cubicBezTo>
                <a:cubicBezTo>
                  <a:pt x="8655" y="10629"/>
                  <a:pt x="8648" y="10630"/>
                  <a:pt x="8644" y="10630"/>
                </a:cubicBezTo>
                <a:cubicBezTo>
                  <a:pt x="8608" y="10630"/>
                  <a:pt x="8682" y="10565"/>
                  <a:pt x="8650" y="10565"/>
                </a:cubicBezTo>
                <a:cubicBezTo>
                  <a:pt x="8648" y="10565"/>
                  <a:pt x="8647" y="10566"/>
                  <a:pt x="8646" y="10566"/>
                </a:cubicBezTo>
                <a:lnTo>
                  <a:pt x="8646" y="10566"/>
                </a:lnTo>
                <a:cubicBezTo>
                  <a:pt x="8650" y="10564"/>
                  <a:pt x="8658" y="10562"/>
                  <a:pt x="8665" y="10555"/>
                </a:cubicBezTo>
                <a:cubicBezTo>
                  <a:pt x="8617" y="10543"/>
                  <a:pt x="8593" y="10543"/>
                  <a:pt x="8534" y="10543"/>
                </a:cubicBezTo>
                <a:cubicBezTo>
                  <a:pt x="8563" y="10519"/>
                  <a:pt x="8557" y="10516"/>
                  <a:pt x="8548" y="10516"/>
                </a:cubicBezTo>
                <a:cubicBezTo>
                  <a:pt x="8545" y="10516"/>
                  <a:pt x="8542" y="10516"/>
                  <a:pt x="8540" y="10516"/>
                </a:cubicBezTo>
                <a:cubicBezTo>
                  <a:pt x="8535" y="10516"/>
                  <a:pt x="8534" y="10515"/>
                  <a:pt x="8545" y="10507"/>
                </a:cubicBezTo>
                <a:lnTo>
                  <a:pt x="8545" y="10507"/>
                </a:lnTo>
                <a:lnTo>
                  <a:pt x="8522" y="10519"/>
                </a:lnTo>
                <a:cubicBezTo>
                  <a:pt x="8534" y="10507"/>
                  <a:pt x="8522" y="10483"/>
                  <a:pt x="8545" y="10471"/>
                </a:cubicBezTo>
                <a:lnTo>
                  <a:pt x="8545" y="10471"/>
                </a:lnTo>
                <a:lnTo>
                  <a:pt x="8498" y="10483"/>
                </a:lnTo>
                <a:lnTo>
                  <a:pt x="8522" y="10459"/>
                </a:lnTo>
                <a:cubicBezTo>
                  <a:pt x="8510" y="10447"/>
                  <a:pt x="8462" y="10436"/>
                  <a:pt x="8510" y="10376"/>
                </a:cubicBezTo>
                <a:cubicBezTo>
                  <a:pt x="8426" y="10376"/>
                  <a:pt x="8391" y="10305"/>
                  <a:pt x="8343" y="10245"/>
                </a:cubicBezTo>
                <a:cubicBezTo>
                  <a:pt x="8336" y="10249"/>
                  <a:pt x="8330" y="10250"/>
                  <a:pt x="8325" y="10250"/>
                </a:cubicBezTo>
                <a:cubicBezTo>
                  <a:pt x="8312" y="10250"/>
                  <a:pt x="8304" y="10242"/>
                  <a:pt x="8295" y="10233"/>
                </a:cubicBezTo>
                <a:lnTo>
                  <a:pt x="8307" y="10197"/>
                </a:lnTo>
                <a:cubicBezTo>
                  <a:pt x="8305" y="10195"/>
                  <a:pt x="8300" y="10194"/>
                  <a:pt x="8295" y="10194"/>
                </a:cubicBezTo>
                <a:cubicBezTo>
                  <a:pt x="8285" y="10194"/>
                  <a:pt x="8274" y="10197"/>
                  <a:pt x="8266" y="10197"/>
                </a:cubicBezTo>
                <a:cubicBezTo>
                  <a:pt x="8259" y="10197"/>
                  <a:pt x="8255" y="10194"/>
                  <a:pt x="8260" y="10186"/>
                </a:cubicBezTo>
                <a:cubicBezTo>
                  <a:pt x="8250" y="10176"/>
                  <a:pt x="8248" y="10158"/>
                  <a:pt x="8229" y="10158"/>
                </a:cubicBezTo>
                <a:cubicBezTo>
                  <a:pt x="8224" y="10158"/>
                  <a:pt x="8219" y="10159"/>
                  <a:pt x="8212" y="10162"/>
                </a:cubicBezTo>
                <a:cubicBezTo>
                  <a:pt x="8200" y="10150"/>
                  <a:pt x="8212" y="10126"/>
                  <a:pt x="8236" y="10102"/>
                </a:cubicBezTo>
                <a:lnTo>
                  <a:pt x="8236" y="10102"/>
                </a:lnTo>
                <a:cubicBezTo>
                  <a:pt x="8225" y="10113"/>
                  <a:pt x="8219" y="10117"/>
                  <a:pt x="8215" y="10117"/>
                </a:cubicBezTo>
                <a:cubicBezTo>
                  <a:pt x="8202" y="10117"/>
                  <a:pt x="8224" y="10066"/>
                  <a:pt x="8224" y="10066"/>
                </a:cubicBezTo>
                <a:cubicBezTo>
                  <a:pt x="8224" y="10066"/>
                  <a:pt x="8093" y="9876"/>
                  <a:pt x="7914" y="9709"/>
                </a:cubicBezTo>
                <a:cubicBezTo>
                  <a:pt x="7762" y="9557"/>
                  <a:pt x="7559" y="9422"/>
                  <a:pt x="7376" y="9422"/>
                </a:cubicBezTo>
                <a:cubicBezTo>
                  <a:pt x="7345" y="9422"/>
                  <a:pt x="7314" y="9427"/>
                  <a:pt x="7283" y="9435"/>
                </a:cubicBezTo>
                <a:cubicBezTo>
                  <a:pt x="7260" y="9459"/>
                  <a:pt x="7236" y="9459"/>
                  <a:pt x="7212" y="9495"/>
                </a:cubicBezTo>
                <a:cubicBezTo>
                  <a:pt x="7193" y="9495"/>
                  <a:pt x="7212" y="9464"/>
                  <a:pt x="7208" y="9464"/>
                </a:cubicBezTo>
                <a:lnTo>
                  <a:pt x="7208" y="9464"/>
                </a:lnTo>
                <a:cubicBezTo>
                  <a:pt x="7207" y="9464"/>
                  <a:pt x="7205" y="9466"/>
                  <a:pt x="7200" y="9471"/>
                </a:cubicBezTo>
                <a:cubicBezTo>
                  <a:pt x="7200" y="9495"/>
                  <a:pt x="7141" y="9531"/>
                  <a:pt x="7129" y="9566"/>
                </a:cubicBezTo>
                <a:lnTo>
                  <a:pt x="7117" y="9566"/>
                </a:lnTo>
                <a:cubicBezTo>
                  <a:pt x="7111" y="9569"/>
                  <a:pt x="7109" y="9570"/>
                  <a:pt x="7110" y="9570"/>
                </a:cubicBezTo>
                <a:cubicBezTo>
                  <a:pt x="7111" y="9570"/>
                  <a:pt x="7114" y="9569"/>
                  <a:pt x="7117" y="9569"/>
                </a:cubicBezTo>
                <a:cubicBezTo>
                  <a:pt x="7123" y="9569"/>
                  <a:pt x="7129" y="9572"/>
                  <a:pt x="7117" y="9590"/>
                </a:cubicBezTo>
                <a:lnTo>
                  <a:pt x="7152" y="9543"/>
                </a:lnTo>
                <a:lnTo>
                  <a:pt x="7152" y="9543"/>
                </a:lnTo>
                <a:cubicBezTo>
                  <a:pt x="7152" y="9554"/>
                  <a:pt x="7152" y="9578"/>
                  <a:pt x="7141" y="9590"/>
                </a:cubicBezTo>
                <a:cubicBezTo>
                  <a:pt x="7158" y="9582"/>
                  <a:pt x="7194" y="9548"/>
                  <a:pt x="7212" y="9548"/>
                </a:cubicBezTo>
                <a:cubicBezTo>
                  <a:pt x="7219" y="9548"/>
                  <a:pt x="7224" y="9553"/>
                  <a:pt x="7224" y="9566"/>
                </a:cubicBezTo>
                <a:lnTo>
                  <a:pt x="7212" y="9566"/>
                </a:lnTo>
                <a:cubicBezTo>
                  <a:pt x="7224" y="9578"/>
                  <a:pt x="7200" y="9602"/>
                  <a:pt x="7188" y="9614"/>
                </a:cubicBezTo>
                <a:lnTo>
                  <a:pt x="7188" y="9602"/>
                </a:lnTo>
                <a:lnTo>
                  <a:pt x="7178" y="9632"/>
                </a:lnTo>
                <a:lnTo>
                  <a:pt x="7178" y="9632"/>
                </a:lnTo>
                <a:cubicBezTo>
                  <a:pt x="7178" y="9629"/>
                  <a:pt x="7177" y="9628"/>
                  <a:pt x="7174" y="9628"/>
                </a:cubicBezTo>
                <a:cubicBezTo>
                  <a:pt x="7164" y="9628"/>
                  <a:pt x="7144" y="9642"/>
                  <a:pt x="7152" y="9650"/>
                </a:cubicBezTo>
                <a:cubicBezTo>
                  <a:pt x="7152" y="9655"/>
                  <a:pt x="7152" y="9656"/>
                  <a:pt x="7153" y="9656"/>
                </a:cubicBezTo>
                <a:cubicBezTo>
                  <a:pt x="7153" y="9656"/>
                  <a:pt x="7156" y="9636"/>
                  <a:pt x="7169" y="9636"/>
                </a:cubicBezTo>
                <a:cubicBezTo>
                  <a:pt x="7171" y="9636"/>
                  <a:pt x="7174" y="9636"/>
                  <a:pt x="7176" y="9638"/>
                </a:cubicBezTo>
                <a:cubicBezTo>
                  <a:pt x="7176" y="9638"/>
                  <a:pt x="7152" y="9662"/>
                  <a:pt x="7141" y="9674"/>
                </a:cubicBezTo>
                <a:lnTo>
                  <a:pt x="7164" y="9685"/>
                </a:lnTo>
                <a:cubicBezTo>
                  <a:pt x="7157" y="9693"/>
                  <a:pt x="7153" y="9694"/>
                  <a:pt x="7151" y="9694"/>
                </a:cubicBezTo>
                <a:cubicBezTo>
                  <a:pt x="7149" y="9694"/>
                  <a:pt x="7148" y="9692"/>
                  <a:pt x="7147" y="9692"/>
                </a:cubicBezTo>
                <a:cubicBezTo>
                  <a:pt x="7146" y="9692"/>
                  <a:pt x="7145" y="9695"/>
                  <a:pt x="7141" y="9709"/>
                </a:cubicBezTo>
                <a:lnTo>
                  <a:pt x="7176" y="9697"/>
                </a:lnTo>
                <a:lnTo>
                  <a:pt x="7176" y="9697"/>
                </a:lnTo>
                <a:cubicBezTo>
                  <a:pt x="7157" y="9722"/>
                  <a:pt x="7159" y="9726"/>
                  <a:pt x="7166" y="9726"/>
                </a:cubicBezTo>
                <a:cubicBezTo>
                  <a:pt x="7171" y="9726"/>
                  <a:pt x="7176" y="9725"/>
                  <a:pt x="7180" y="9725"/>
                </a:cubicBezTo>
                <a:cubicBezTo>
                  <a:pt x="7187" y="9725"/>
                  <a:pt x="7189" y="9728"/>
                  <a:pt x="7176" y="9745"/>
                </a:cubicBezTo>
                <a:cubicBezTo>
                  <a:pt x="7152" y="9745"/>
                  <a:pt x="7164" y="9769"/>
                  <a:pt x="7152" y="9781"/>
                </a:cubicBezTo>
                <a:lnTo>
                  <a:pt x="7176" y="9805"/>
                </a:lnTo>
                <a:cubicBezTo>
                  <a:pt x="7176" y="9816"/>
                  <a:pt x="7152" y="9816"/>
                  <a:pt x="7164" y="9816"/>
                </a:cubicBezTo>
                <a:cubicBezTo>
                  <a:pt x="7160" y="9824"/>
                  <a:pt x="7162" y="9827"/>
                  <a:pt x="7165" y="9827"/>
                </a:cubicBezTo>
                <a:cubicBezTo>
                  <a:pt x="7172" y="9827"/>
                  <a:pt x="7188" y="9816"/>
                  <a:pt x="7188" y="9816"/>
                </a:cubicBezTo>
                <a:lnTo>
                  <a:pt x="7188" y="9816"/>
                </a:lnTo>
                <a:cubicBezTo>
                  <a:pt x="7176" y="9840"/>
                  <a:pt x="7212" y="9840"/>
                  <a:pt x="7176" y="9876"/>
                </a:cubicBezTo>
                <a:cubicBezTo>
                  <a:pt x="7176" y="9883"/>
                  <a:pt x="7179" y="9886"/>
                  <a:pt x="7183" y="9886"/>
                </a:cubicBezTo>
                <a:cubicBezTo>
                  <a:pt x="7195" y="9886"/>
                  <a:pt x="7217" y="9866"/>
                  <a:pt x="7229" y="9866"/>
                </a:cubicBezTo>
                <a:cubicBezTo>
                  <a:pt x="7233" y="9866"/>
                  <a:pt x="7236" y="9868"/>
                  <a:pt x="7236" y="9876"/>
                </a:cubicBezTo>
                <a:cubicBezTo>
                  <a:pt x="7229" y="9883"/>
                  <a:pt x="7224" y="9885"/>
                  <a:pt x="7220" y="9885"/>
                </a:cubicBezTo>
                <a:cubicBezTo>
                  <a:pt x="7216" y="9885"/>
                  <a:pt x="7213" y="9883"/>
                  <a:pt x="7211" y="9883"/>
                </a:cubicBezTo>
                <a:cubicBezTo>
                  <a:pt x="7208" y="9883"/>
                  <a:pt x="7205" y="9886"/>
                  <a:pt x="7200" y="9900"/>
                </a:cubicBezTo>
                <a:lnTo>
                  <a:pt x="7224" y="9912"/>
                </a:lnTo>
                <a:cubicBezTo>
                  <a:pt x="7214" y="9912"/>
                  <a:pt x="7197" y="9927"/>
                  <a:pt x="7191" y="9927"/>
                </a:cubicBezTo>
                <a:cubicBezTo>
                  <a:pt x="7190" y="9927"/>
                  <a:pt x="7189" y="9927"/>
                  <a:pt x="7189" y="9926"/>
                </a:cubicBezTo>
                <a:lnTo>
                  <a:pt x="7189" y="9926"/>
                </a:lnTo>
                <a:cubicBezTo>
                  <a:pt x="7211" y="10010"/>
                  <a:pt x="7141" y="10138"/>
                  <a:pt x="7212" y="10162"/>
                </a:cubicBezTo>
                <a:cubicBezTo>
                  <a:pt x="7206" y="10180"/>
                  <a:pt x="7200" y="10183"/>
                  <a:pt x="7194" y="10183"/>
                </a:cubicBezTo>
                <a:cubicBezTo>
                  <a:pt x="7191" y="10183"/>
                  <a:pt x="7188" y="10182"/>
                  <a:pt x="7185" y="10182"/>
                </a:cubicBezTo>
                <a:cubicBezTo>
                  <a:pt x="7182" y="10182"/>
                  <a:pt x="7179" y="10183"/>
                  <a:pt x="7176" y="10186"/>
                </a:cubicBezTo>
                <a:cubicBezTo>
                  <a:pt x="7236" y="10186"/>
                  <a:pt x="7164" y="10293"/>
                  <a:pt x="7200" y="10316"/>
                </a:cubicBezTo>
                <a:lnTo>
                  <a:pt x="7224" y="10293"/>
                </a:lnTo>
                <a:lnTo>
                  <a:pt x="7224" y="10293"/>
                </a:lnTo>
                <a:cubicBezTo>
                  <a:pt x="7200" y="10400"/>
                  <a:pt x="7283" y="10412"/>
                  <a:pt x="7307" y="10483"/>
                </a:cubicBezTo>
                <a:lnTo>
                  <a:pt x="7319" y="10459"/>
                </a:lnTo>
                <a:cubicBezTo>
                  <a:pt x="7327" y="10455"/>
                  <a:pt x="7334" y="10454"/>
                  <a:pt x="7339" y="10454"/>
                </a:cubicBezTo>
                <a:cubicBezTo>
                  <a:pt x="7351" y="10454"/>
                  <a:pt x="7359" y="10459"/>
                  <a:pt x="7367" y="10459"/>
                </a:cubicBezTo>
                <a:cubicBezTo>
                  <a:pt x="7367" y="10471"/>
                  <a:pt x="7319" y="10495"/>
                  <a:pt x="7343" y="10495"/>
                </a:cubicBezTo>
                <a:cubicBezTo>
                  <a:pt x="7355" y="10483"/>
                  <a:pt x="7355" y="10471"/>
                  <a:pt x="7367" y="10471"/>
                </a:cubicBezTo>
                <a:cubicBezTo>
                  <a:pt x="7355" y="10555"/>
                  <a:pt x="7450" y="10626"/>
                  <a:pt x="7486" y="10721"/>
                </a:cubicBezTo>
                <a:cubicBezTo>
                  <a:pt x="7581" y="10793"/>
                  <a:pt x="7641" y="10936"/>
                  <a:pt x="7736" y="11007"/>
                </a:cubicBezTo>
                <a:cubicBezTo>
                  <a:pt x="7726" y="10997"/>
                  <a:pt x="7768" y="10969"/>
                  <a:pt x="7773" y="10969"/>
                </a:cubicBezTo>
                <a:lnTo>
                  <a:pt x="7773" y="10969"/>
                </a:lnTo>
                <a:cubicBezTo>
                  <a:pt x="7773" y="10969"/>
                  <a:pt x="7773" y="10970"/>
                  <a:pt x="7772" y="10971"/>
                </a:cubicBezTo>
                <a:cubicBezTo>
                  <a:pt x="7712" y="11078"/>
                  <a:pt x="7831" y="11007"/>
                  <a:pt x="7807" y="11090"/>
                </a:cubicBezTo>
                <a:cubicBezTo>
                  <a:pt x="7875" y="11124"/>
                  <a:pt x="7846" y="11222"/>
                  <a:pt x="7945" y="11222"/>
                </a:cubicBezTo>
                <a:cubicBezTo>
                  <a:pt x="7950" y="11222"/>
                  <a:pt x="7956" y="11222"/>
                  <a:pt x="7962" y="11221"/>
                </a:cubicBezTo>
                <a:lnTo>
                  <a:pt x="7962" y="11221"/>
                </a:lnTo>
                <a:lnTo>
                  <a:pt x="7938" y="11245"/>
                </a:lnTo>
                <a:cubicBezTo>
                  <a:pt x="7932" y="11257"/>
                  <a:pt x="7935" y="11260"/>
                  <a:pt x="7941" y="11260"/>
                </a:cubicBezTo>
                <a:cubicBezTo>
                  <a:pt x="7947" y="11260"/>
                  <a:pt x="7956" y="11257"/>
                  <a:pt x="7962" y="11257"/>
                </a:cubicBezTo>
                <a:lnTo>
                  <a:pt x="7950" y="11269"/>
                </a:lnTo>
                <a:cubicBezTo>
                  <a:pt x="7962" y="11293"/>
                  <a:pt x="7998" y="11293"/>
                  <a:pt x="7998" y="11317"/>
                </a:cubicBezTo>
                <a:lnTo>
                  <a:pt x="8034" y="11293"/>
                </a:lnTo>
                <a:cubicBezTo>
                  <a:pt x="8043" y="11293"/>
                  <a:pt x="8022" y="11308"/>
                  <a:pt x="8026" y="11308"/>
                </a:cubicBezTo>
                <a:cubicBezTo>
                  <a:pt x="8026" y="11308"/>
                  <a:pt x="8029" y="11307"/>
                  <a:pt x="8034" y="11305"/>
                </a:cubicBezTo>
                <a:lnTo>
                  <a:pt x="8034" y="11305"/>
                </a:lnTo>
                <a:lnTo>
                  <a:pt x="8022" y="11317"/>
                </a:lnTo>
                <a:lnTo>
                  <a:pt x="8022" y="11317"/>
                </a:lnTo>
                <a:lnTo>
                  <a:pt x="8057" y="11305"/>
                </a:lnTo>
                <a:lnTo>
                  <a:pt x="8057" y="11305"/>
                </a:lnTo>
                <a:cubicBezTo>
                  <a:pt x="8010" y="11352"/>
                  <a:pt x="8081" y="11340"/>
                  <a:pt x="8069" y="11376"/>
                </a:cubicBezTo>
                <a:cubicBezTo>
                  <a:pt x="8093" y="11376"/>
                  <a:pt x="8141" y="11388"/>
                  <a:pt x="8141" y="11424"/>
                </a:cubicBezTo>
                <a:cubicBezTo>
                  <a:pt x="8129" y="11448"/>
                  <a:pt x="8153" y="11471"/>
                  <a:pt x="8153" y="11495"/>
                </a:cubicBezTo>
                <a:cubicBezTo>
                  <a:pt x="8188" y="11531"/>
                  <a:pt x="8236" y="11567"/>
                  <a:pt x="8260" y="11614"/>
                </a:cubicBezTo>
                <a:lnTo>
                  <a:pt x="8295" y="11590"/>
                </a:lnTo>
                <a:lnTo>
                  <a:pt x="8307" y="11590"/>
                </a:lnTo>
                <a:cubicBezTo>
                  <a:pt x="8295" y="11602"/>
                  <a:pt x="8295" y="11602"/>
                  <a:pt x="8284" y="11602"/>
                </a:cubicBezTo>
                <a:cubicBezTo>
                  <a:pt x="8270" y="11630"/>
                  <a:pt x="8284" y="11634"/>
                  <a:pt x="8296" y="11636"/>
                </a:cubicBezTo>
                <a:lnTo>
                  <a:pt x="8296" y="11636"/>
                </a:lnTo>
                <a:cubicBezTo>
                  <a:pt x="8305" y="11620"/>
                  <a:pt x="8325" y="11604"/>
                  <a:pt x="8335" y="11604"/>
                </a:cubicBezTo>
                <a:cubicBezTo>
                  <a:pt x="8340" y="11604"/>
                  <a:pt x="8343" y="11607"/>
                  <a:pt x="8343" y="11614"/>
                </a:cubicBezTo>
                <a:lnTo>
                  <a:pt x="8331" y="11626"/>
                </a:lnTo>
                <a:lnTo>
                  <a:pt x="8355" y="11614"/>
                </a:lnTo>
                <a:lnTo>
                  <a:pt x="8355" y="11614"/>
                </a:lnTo>
                <a:cubicBezTo>
                  <a:pt x="8331" y="11638"/>
                  <a:pt x="8331" y="11662"/>
                  <a:pt x="8307" y="11686"/>
                </a:cubicBezTo>
                <a:cubicBezTo>
                  <a:pt x="8343" y="11710"/>
                  <a:pt x="8403" y="11698"/>
                  <a:pt x="8426" y="11745"/>
                </a:cubicBezTo>
                <a:cubicBezTo>
                  <a:pt x="8391" y="11769"/>
                  <a:pt x="8450" y="11769"/>
                  <a:pt x="8403" y="11805"/>
                </a:cubicBezTo>
                <a:cubicBezTo>
                  <a:pt x="8438" y="11805"/>
                  <a:pt x="8438" y="11769"/>
                  <a:pt x="8474" y="11745"/>
                </a:cubicBezTo>
                <a:cubicBezTo>
                  <a:pt x="8486" y="11757"/>
                  <a:pt x="8498" y="11745"/>
                  <a:pt x="8486" y="11769"/>
                </a:cubicBezTo>
                <a:cubicBezTo>
                  <a:pt x="8474" y="11769"/>
                  <a:pt x="8462" y="11793"/>
                  <a:pt x="8450" y="11793"/>
                </a:cubicBezTo>
                <a:lnTo>
                  <a:pt x="8462" y="11805"/>
                </a:lnTo>
                <a:cubicBezTo>
                  <a:pt x="8462" y="11805"/>
                  <a:pt x="8450" y="11817"/>
                  <a:pt x="8450" y="11817"/>
                </a:cubicBezTo>
                <a:cubicBezTo>
                  <a:pt x="8498" y="11817"/>
                  <a:pt x="8462" y="11900"/>
                  <a:pt x="8510" y="11900"/>
                </a:cubicBezTo>
                <a:cubicBezTo>
                  <a:pt x="8534" y="11888"/>
                  <a:pt x="8510" y="11888"/>
                  <a:pt x="8534" y="11876"/>
                </a:cubicBezTo>
                <a:cubicBezTo>
                  <a:pt x="8539" y="11875"/>
                  <a:pt x="8543" y="11875"/>
                  <a:pt x="8547" y="11875"/>
                </a:cubicBezTo>
                <a:cubicBezTo>
                  <a:pt x="8581" y="11875"/>
                  <a:pt x="8526" y="11924"/>
                  <a:pt x="8569" y="11924"/>
                </a:cubicBezTo>
                <a:lnTo>
                  <a:pt x="8534" y="11948"/>
                </a:lnTo>
                <a:cubicBezTo>
                  <a:pt x="8547" y="11941"/>
                  <a:pt x="8561" y="11934"/>
                  <a:pt x="8568" y="11934"/>
                </a:cubicBezTo>
                <a:cubicBezTo>
                  <a:pt x="8573" y="11934"/>
                  <a:pt x="8574" y="11938"/>
                  <a:pt x="8569" y="11948"/>
                </a:cubicBezTo>
                <a:cubicBezTo>
                  <a:pt x="8557" y="11965"/>
                  <a:pt x="8551" y="11968"/>
                  <a:pt x="8545" y="11968"/>
                </a:cubicBezTo>
                <a:cubicBezTo>
                  <a:pt x="8542" y="11968"/>
                  <a:pt x="8540" y="11968"/>
                  <a:pt x="8536" y="11968"/>
                </a:cubicBezTo>
                <a:cubicBezTo>
                  <a:pt x="8532" y="11968"/>
                  <a:pt x="8528" y="11968"/>
                  <a:pt x="8522" y="11971"/>
                </a:cubicBezTo>
                <a:cubicBezTo>
                  <a:pt x="8522" y="11971"/>
                  <a:pt x="8533" y="11979"/>
                  <a:pt x="8546" y="11979"/>
                </a:cubicBezTo>
                <a:cubicBezTo>
                  <a:pt x="8555" y="11979"/>
                  <a:pt x="8564" y="11975"/>
                  <a:pt x="8569" y="11960"/>
                </a:cubicBezTo>
                <a:cubicBezTo>
                  <a:pt x="8585" y="11968"/>
                  <a:pt x="8580" y="11981"/>
                  <a:pt x="8574" y="11993"/>
                </a:cubicBezTo>
                <a:lnTo>
                  <a:pt x="8574" y="11993"/>
                </a:lnTo>
                <a:cubicBezTo>
                  <a:pt x="8579" y="11986"/>
                  <a:pt x="8586" y="11979"/>
                  <a:pt x="8593" y="11971"/>
                </a:cubicBezTo>
                <a:cubicBezTo>
                  <a:pt x="8593" y="12007"/>
                  <a:pt x="8617" y="12031"/>
                  <a:pt x="8629" y="12055"/>
                </a:cubicBezTo>
                <a:cubicBezTo>
                  <a:pt x="8617" y="12055"/>
                  <a:pt x="8605" y="12067"/>
                  <a:pt x="8605" y="12067"/>
                </a:cubicBezTo>
                <a:cubicBezTo>
                  <a:pt x="8610" y="12065"/>
                  <a:pt x="8614" y="12065"/>
                  <a:pt x="8617" y="12065"/>
                </a:cubicBezTo>
                <a:cubicBezTo>
                  <a:pt x="8641" y="12065"/>
                  <a:pt x="8596" y="12104"/>
                  <a:pt x="8617" y="12114"/>
                </a:cubicBezTo>
                <a:cubicBezTo>
                  <a:pt x="8665" y="12162"/>
                  <a:pt x="8760" y="12210"/>
                  <a:pt x="8796" y="12269"/>
                </a:cubicBezTo>
                <a:cubicBezTo>
                  <a:pt x="8809" y="12266"/>
                  <a:pt x="8820" y="12264"/>
                  <a:pt x="8829" y="12264"/>
                </a:cubicBezTo>
                <a:cubicBezTo>
                  <a:pt x="8851" y="12264"/>
                  <a:pt x="8862" y="12273"/>
                  <a:pt x="8879" y="12281"/>
                </a:cubicBezTo>
                <a:lnTo>
                  <a:pt x="8831" y="12329"/>
                </a:lnTo>
                <a:lnTo>
                  <a:pt x="8855" y="12329"/>
                </a:lnTo>
                <a:cubicBezTo>
                  <a:pt x="8843" y="12341"/>
                  <a:pt x="8843" y="12329"/>
                  <a:pt x="8831" y="12352"/>
                </a:cubicBezTo>
                <a:lnTo>
                  <a:pt x="8863" y="12331"/>
                </a:lnTo>
                <a:lnTo>
                  <a:pt x="8863" y="12331"/>
                </a:lnTo>
                <a:cubicBezTo>
                  <a:pt x="8847" y="12345"/>
                  <a:pt x="8875" y="12376"/>
                  <a:pt x="8819" y="12376"/>
                </a:cubicBezTo>
                <a:lnTo>
                  <a:pt x="8867" y="12436"/>
                </a:lnTo>
                <a:cubicBezTo>
                  <a:pt x="8869" y="12441"/>
                  <a:pt x="8873" y="12443"/>
                  <a:pt x="8877" y="12443"/>
                </a:cubicBezTo>
                <a:cubicBezTo>
                  <a:pt x="8888" y="12443"/>
                  <a:pt x="8903" y="12429"/>
                  <a:pt x="8910" y="12429"/>
                </a:cubicBezTo>
                <a:cubicBezTo>
                  <a:pt x="8913" y="12429"/>
                  <a:pt x="8915" y="12431"/>
                  <a:pt x="8915" y="12436"/>
                </a:cubicBezTo>
                <a:cubicBezTo>
                  <a:pt x="8903" y="12448"/>
                  <a:pt x="8903" y="12436"/>
                  <a:pt x="8879" y="12460"/>
                </a:cubicBezTo>
                <a:cubicBezTo>
                  <a:pt x="8879" y="12481"/>
                  <a:pt x="8891" y="12487"/>
                  <a:pt x="8909" y="12487"/>
                </a:cubicBezTo>
                <a:cubicBezTo>
                  <a:pt x="8939" y="12487"/>
                  <a:pt x="8983" y="12469"/>
                  <a:pt x="9010" y="12469"/>
                </a:cubicBezTo>
                <a:cubicBezTo>
                  <a:pt x="9022" y="12469"/>
                  <a:pt x="9031" y="12473"/>
                  <a:pt x="9034" y="12483"/>
                </a:cubicBezTo>
                <a:lnTo>
                  <a:pt x="9022" y="12495"/>
                </a:lnTo>
                <a:cubicBezTo>
                  <a:pt x="9024" y="12493"/>
                  <a:pt x="9027" y="12492"/>
                  <a:pt x="9029" y="12492"/>
                </a:cubicBezTo>
                <a:cubicBezTo>
                  <a:pt x="9036" y="12492"/>
                  <a:pt x="9043" y="12499"/>
                  <a:pt x="9050" y="12499"/>
                </a:cubicBezTo>
                <a:cubicBezTo>
                  <a:pt x="9052" y="12499"/>
                  <a:pt x="9055" y="12498"/>
                  <a:pt x="9057" y="12495"/>
                </a:cubicBezTo>
                <a:cubicBezTo>
                  <a:pt x="9073" y="12480"/>
                  <a:pt x="9074" y="12476"/>
                  <a:pt x="9071" y="12476"/>
                </a:cubicBezTo>
                <a:cubicBezTo>
                  <a:pt x="9066" y="12476"/>
                  <a:pt x="9051" y="12484"/>
                  <a:pt x="9044" y="12484"/>
                </a:cubicBezTo>
                <a:cubicBezTo>
                  <a:pt x="9040" y="12484"/>
                  <a:pt x="9039" y="12481"/>
                  <a:pt x="9046" y="12471"/>
                </a:cubicBezTo>
                <a:cubicBezTo>
                  <a:pt x="9069" y="12460"/>
                  <a:pt x="9078" y="12460"/>
                  <a:pt x="9086" y="12460"/>
                </a:cubicBezTo>
                <a:cubicBezTo>
                  <a:pt x="9093" y="12460"/>
                  <a:pt x="9099" y="12460"/>
                  <a:pt x="9117" y="12448"/>
                </a:cubicBezTo>
                <a:lnTo>
                  <a:pt x="9117" y="12448"/>
                </a:lnTo>
                <a:cubicBezTo>
                  <a:pt x="9111" y="12460"/>
                  <a:pt x="9114" y="12463"/>
                  <a:pt x="9120" y="12463"/>
                </a:cubicBezTo>
                <a:cubicBezTo>
                  <a:pt x="9126" y="12463"/>
                  <a:pt x="9135" y="12460"/>
                  <a:pt x="9141" y="12460"/>
                </a:cubicBezTo>
                <a:cubicBezTo>
                  <a:pt x="9129" y="12495"/>
                  <a:pt x="9165" y="12507"/>
                  <a:pt x="9129" y="12543"/>
                </a:cubicBezTo>
                <a:cubicBezTo>
                  <a:pt x="9148" y="12533"/>
                  <a:pt x="9183" y="12516"/>
                  <a:pt x="9202" y="12516"/>
                </a:cubicBezTo>
                <a:cubicBezTo>
                  <a:pt x="9206" y="12516"/>
                  <a:pt x="9210" y="12517"/>
                  <a:pt x="9212" y="12519"/>
                </a:cubicBezTo>
                <a:cubicBezTo>
                  <a:pt x="9188" y="12555"/>
                  <a:pt x="9177" y="12543"/>
                  <a:pt x="9177" y="12567"/>
                </a:cubicBezTo>
                <a:lnTo>
                  <a:pt x="9200" y="12555"/>
                </a:lnTo>
                <a:lnTo>
                  <a:pt x="9200" y="12555"/>
                </a:lnTo>
                <a:cubicBezTo>
                  <a:pt x="9212" y="12567"/>
                  <a:pt x="9200" y="12567"/>
                  <a:pt x="9188" y="12579"/>
                </a:cubicBezTo>
                <a:cubicBezTo>
                  <a:pt x="9188" y="12581"/>
                  <a:pt x="9191" y="12582"/>
                  <a:pt x="9194" y="12582"/>
                </a:cubicBezTo>
                <a:cubicBezTo>
                  <a:pt x="9201" y="12582"/>
                  <a:pt x="9211" y="12579"/>
                  <a:pt x="9218" y="12579"/>
                </a:cubicBezTo>
                <a:cubicBezTo>
                  <a:pt x="9225" y="12579"/>
                  <a:pt x="9229" y="12582"/>
                  <a:pt x="9224" y="12591"/>
                </a:cubicBezTo>
                <a:lnTo>
                  <a:pt x="9188" y="12602"/>
                </a:lnTo>
                <a:cubicBezTo>
                  <a:pt x="9212" y="12602"/>
                  <a:pt x="9212" y="12614"/>
                  <a:pt x="9212" y="12638"/>
                </a:cubicBezTo>
                <a:cubicBezTo>
                  <a:pt x="9209" y="12642"/>
                  <a:pt x="9206" y="12643"/>
                  <a:pt x="9205" y="12643"/>
                </a:cubicBezTo>
                <a:cubicBezTo>
                  <a:pt x="9200" y="12643"/>
                  <a:pt x="9200" y="12635"/>
                  <a:pt x="9200" y="12626"/>
                </a:cubicBezTo>
                <a:cubicBezTo>
                  <a:pt x="9185" y="12642"/>
                  <a:pt x="9187" y="12646"/>
                  <a:pt x="9195" y="12646"/>
                </a:cubicBezTo>
                <a:cubicBezTo>
                  <a:pt x="9205" y="12646"/>
                  <a:pt x="9224" y="12638"/>
                  <a:pt x="9224" y="12638"/>
                </a:cubicBezTo>
                <a:cubicBezTo>
                  <a:pt x="9236" y="12626"/>
                  <a:pt x="9236" y="12614"/>
                  <a:pt x="9260" y="12602"/>
                </a:cubicBezTo>
                <a:cubicBezTo>
                  <a:pt x="9263" y="12605"/>
                  <a:pt x="9268" y="12606"/>
                  <a:pt x="9274" y="12606"/>
                </a:cubicBezTo>
                <a:cubicBezTo>
                  <a:pt x="9279" y="12606"/>
                  <a:pt x="9285" y="12605"/>
                  <a:pt x="9290" y="12605"/>
                </a:cubicBezTo>
                <a:cubicBezTo>
                  <a:pt x="9299" y="12605"/>
                  <a:pt x="9302" y="12608"/>
                  <a:pt x="9284" y="12626"/>
                </a:cubicBezTo>
                <a:lnTo>
                  <a:pt x="9260" y="12626"/>
                </a:lnTo>
                <a:cubicBezTo>
                  <a:pt x="9266" y="12629"/>
                  <a:pt x="9271" y="12630"/>
                  <a:pt x="9275" y="12630"/>
                </a:cubicBezTo>
                <a:cubicBezTo>
                  <a:pt x="9280" y="12630"/>
                  <a:pt x="9284" y="12629"/>
                  <a:pt x="9287" y="12629"/>
                </a:cubicBezTo>
                <a:cubicBezTo>
                  <a:pt x="9292" y="12629"/>
                  <a:pt x="9295" y="12632"/>
                  <a:pt x="9296" y="12648"/>
                </a:cubicBezTo>
                <a:lnTo>
                  <a:pt x="9296" y="12648"/>
                </a:lnTo>
                <a:cubicBezTo>
                  <a:pt x="9296" y="12648"/>
                  <a:pt x="9296" y="12648"/>
                  <a:pt x="9297" y="12648"/>
                </a:cubicBezTo>
                <a:cubicBezTo>
                  <a:pt x="9326" y="12648"/>
                  <a:pt x="9309" y="12687"/>
                  <a:pt x="9319" y="12698"/>
                </a:cubicBezTo>
                <a:lnTo>
                  <a:pt x="9343" y="12698"/>
                </a:lnTo>
                <a:cubicBezTo>
                  <a:pt x="9355" y="12674"/>
                  <a:pt x="9367" y="12674"/>
                  <a:pt x="9391" y="12650"/>
                </a:cubicBezTo>
                <a:lnTo>
                  <a:pt x="9391" y="12650"/>
                </a:lnTo>
                <a:cubicBezTo>
                  <a:pt x="9379" y="12666"/>
                  <a:pt x="9383" y="12670"/>
                  <a:pt x="9393" y="12670"/>
                </a:cubicBezTo>
                <a:cubicBezTo>
                  <a:pt x="9403" y="12670"/>
                  <a:pt x="9419" y="12666"/>
                  <a:pt x="9432" y="12666"/>
                </a:cubicBezTo>
                <a:cubicBezTo>
                  <a:pt x="9445" y="12666"/>
                  <a:pt x="9454" y="12670"/>
                  <a:pt x="9450" y="12686"/>
                </a:cubicBezTo>
                <a:cubicBezTo>
                  <a:pt x="9438" y="12692"/>
                  <a:pt x="9430" y="12695"/>
                  <a:pt x="9425" y="12695"/>
                </a:cubicBezTo>
                <a:cubicBezTo>
                  <a:pt x="9421" y="12695"/>
                  <a:pt x="9421" y="12692"/>
                  <a:pt x="9427" y="12686"/>
                </a:cubicBezTo>
                <a:lnTo>
                  <a:pt x="9427" y="12686"/>
                </a:lnTo>
                <a:cubicBezTo>
                  <a:pt x="9367" y="12710"/>
                  <a:pt x="9331" y="12733"/>
                  <a:pt x="9296" y="12733"/>
                </a:cubicBezTo>
                <a:cubicBezTo>
                  <a:pt x="9307" y="12733"/>
                  <a:pt x="9316" y="12736"/>
                  <a:pt x="9319" y="12739"/>
                </a:cubicBezTo>
                <a:lnTo>
                  <a:pt x="9319" y="12739"/>
                </a:lnTo>
                <a:lnTo>
                  <a:pt x="9355" y="12722"/>
                </a:lnTo>
                <a:cubicBezTo>
                  <a:pt x="9355" y="12733"/>
                  <a:pt x="9355" y="12733"/>
                  <a:pt x="9355" y="12733"/>
                </a:cubicBezTo>
                <a:cubicBezTo>
                  <a:pt x="9391" y="12722"/>
                  <a:pt x="9403" y="12698"/>
                  <a:pt x="9427" y="12698"/>
                </a:cubicBezTo>
                <a:cubicBezTo>
                  <a:pt x="9444" y="12698"/>
                  <a:pt x="9417" y="12717"/>
                  <a:pt x="9406" y="12722"/>
                </a:cubicBezTo>
                <a:lnTo>
                  <a:pt x="9406" y="12722"/>
                </a:lnTo>
                <a:cubicBezTo>
                  <a:pt x="9405" y="12722"/>
                  <a:pt x="9404" y="12722"/>
                  <a:pt x="9403" y="12722"/>
                </a:cubicBezTo>
                <a:cubicBezTo>
                  <a:pt x="9401" y="12723"/>
                  <a:pt x="9401" y="12724"/>
                  <a:pt x="9402" y="12724"/>
                </a:cubicBezTo>
                <a:cubicBezTo>
                  <a:pt x="9402" y="12724"/>
                  <a:pt x="9404" y="12723"/>
                  <a:pt x="9406" y="12722"/>
                </a:cubicBezTo>
                <a:lnTo>
                  <a:pt x="9406" y="12722"/>
                </a:lnTo>
                <a:cubicBezTo>
                  <a:pt x="9410" y="12724"/>
                  <a:pt x="9414" y="12724"/>
                  <a:pt x="9418" y="12724"/>
                </a:cubicBezTo>
                <a:cubicBezTo>
                  <a:pt x="9434" y="12724"/>
                  <a:pt x="9445" y="12717"/>
                  <a:pt x="9451" y="12717"/>
                </a:cubicBezTo>
                <a:cubicBezTo>
                  <a:pt x="9454" y="12717"/>
                  <a:pt x="9455" y="12721"/>
                  <a:pt x="9450" y="12733"/>
                </a:cubicBezTo>
                <a:cubicBezTo>
                  <a:pt x="9450" y="12733"/>
                  <a:pt x="9438" y="12733"/>
                  <a:pt x="9438" y="12722"/>
                </a:cubicBezTo>
                <a:lnTo>
                  <a:pt x="9438" y="12722"/>
                </a:lnTo>
                <a:cubicBezTo>
                  <a:pt x="9438" y="12757"/>
                  <a:pt x="9474" y="12757"/>
                  <a:pt x="9427" y="12793"/>
                </a:cubicBezTo>
                <a:cubicBezTo>
                  <a:pt x="9415" y="12805"/>
                  <a:pt x="9391" y="12805"/>
                  <a:pt x="9391" y="12805"/>
                </a:cubicBezTo>
                <a:lnTo>
                  <a:pt x="9403" y="12793"/>
                </a:lnTo>
                <a:lnTo>
                  <a:pt x="9403" y="12793"/>
                </a:lnTo>
                <a:cubicBezTo>
                  <a:pt x="9363" y="12803"/>
                  <a:pt x="9407" y="12805"/>
                  <a:pt x="9386" y="12819"/>
                </a:cubicBezTo>
                <a:lnTo>
                  <a:pt x="9386" y="12819"/>
                </a:lnTo>
                <a:cubicBezTo>
                  <a:pt x="9388" y="12819"/>
                  <a:pt x="9390" y="12818"/>
                  <a:pt x="9391" y="12818"/>
                </a:cubicBezTo>
                <a:cubicBezTo>
                  <a:pt x="9403" y="12818"/>
                  <a:pt x="9403" y="12832"/>
                  <a:pt x="9403" y="12841"/>
                </a:cubicBezTo>
                <a:lnTo>
                  <a:pt x="9438" y="12817"/>
                </a:lnTo>
                <a:cubicBezTo>
                  <a:pt x="9457" y="12811"/>
                  <a:pt x="9467" y="12808"/>
                  <a:pt x="9471" y="12808"/>
                </a:cubicBezTo>
                <a:cubicBezTo>
                  <a:pt x="9490" y="12808"/>
                  <a:pt x="9373" y="12866"/>
                  <a:pt x="9403" y="12876"/>
                </a:cubicBezTo>
                <a:cubicBezTo>
                  <a:pt x="9438" y="12876"/>
                  <a:pt x="9403" y="12864"/>
                  <a:pt x="9438" y="12864"/>
                </a:cubicBezTo>
                <a:cubicBezTo>
                  <a:pt x="9438" y="12876"/>
                  <a:pt x="9415" y="12900"/>
                  <a:pt x="9438" y="12912"/>
                </a:cubicBezTo>
                <a:cubicBezTo>
                  <a:pt x="9431" y="12920"/>
                  <a:pt x="9423" y="12932"/>
                  <a:pt x="9410" y="12946"/>
                </a:cubicBezTo>
                <a:lnTo>
                  <a:pt x="9410" y="12946"/>
                </a:lnTo>
                <a:lnTo>
                  <a:pt x="9450" y="12936"/>
                </a:lnTo>
                <a:cubicBezTo>
                  <a:pt x="9450" y="12948"/>
                  <a:pt x="9486" y="12960"/>
                  <a:pt x="9474" y="12972"/>
                </a:cubicBezTo>
                <a:cubicBezTo>
                  <a:pt x="9486" y="12972"/>
                  <a:pt x="9486" y="12960"/>
                  <a:pt x="9498" y="12960"/>
                </a:cubicBezTo>
                <a:cubicBezTo>
                  <a:pt x="9504" y="12963"/>
                  <a:pt x="9511" y="12963"/>
                  <a:pt x="9519" y="12963"/>
                </a:cubicBezTo>
                <a:cubicBezTo>
                  <a:pt x="9527" y="12963"/>
                  <a:pt x="9535" y="12963"/>
                  <a:pt x="9543" y="12963"/>
                </a:cubicBezTo>
                <a:cubicBezTo>
                  <a:pt x="9558" y="12963"/>
                  <a:pt x="9569" y="12966"/>
                  <a:pt x="9569" y="12983"/>
                </a:cubicBezTo>
                <a:cubicBezTo>
                  <a:pt x="9558" y="12991"/>
                  <a:pt x="9550" y="12994"/>
                  <a:pt x="9544" y="12994"/>
                </a:cubicBezTo>
                <a:cubicBezTo>
                  <a:pt x="9532" y="12994"/>
                  <a:pt x="9530" y="12983"/>
                  <a:pt x="9522" y="12983"/>
                </a:cubicBezTo>
                <a:cubicBezTo>
                  <a:pt x="9510" y="13007"/>
                  <a:pt x="9534" y="12995"/>
                  <a:pt x="9534" y="13019"/>
                </a:cubicBezTo>
                <a:cubicBezTo>
                  <a:pt x="9527" y="13025"/>
                  <a:pt x="9524" y="13028"/>
                  <a:pt x="9523" y="13028"/>
                </a:cubicBezTo>
                <a:cubicBezTo>
                  <a:pt x="9519" y="13028"/>
                  <a:pt x="9522" y="13017"/>
                  <a:pt x="9510" y="13017"/>
                </a:cubicBezTo>
                <a:cubicBezTo>
                  <a:pt x="9507" y="13017"/>
                  <a:pt x="9503" y="13017"/>
                  <a:pt x="9498" y="13019"/>
                </a:cubicBezTo>
                <a:lnTo>
                  <a:pt x="9519" y="13040"/>
                </a:lnTo>
                <a:lnTo>
                  <a:pt x="9519" y="13040"/>
                </a:lnTo>
                <a:cubicBezTo>
                  <a:pt x="9526" y="13037"/>
                  <a:pt x="9531" y="13036"/>
                  <a:pt x="9534" y="13036"/>
                </a:cubicBezTo>
                <a:cubicBezTo>
                  <a:pt x="9553" y="13036"/>
                  <a:pt x="9527" y="13067"/>
                  <a:pt x="9546" y="13067"/>
                </a:cubicBezTo>
                <a:cubicBezTo>
                  <a:pt x="9550" y="13079"/>
                  <a:pt x="9560" y="13083"/>
                  <a:pt x="9574" y="13083"/>
                </a:cubicBezTo>
                <a:cubicBezTo>
                  <a:pt x="9602" y="13083"/>
                  <a:pt x="9645" y="13067"/>
                  <a:pt x="9677" y="13067"/>
                </a:cubicBezTo>
                <a:cubicBezTo>
                  <a:pt x="9665" y="13079"/>
                  <a:pt x="9653" y="13091"/>
                  <a:pt x="9641" y="13091"/>
                </a:cubicBezTo>
                <a:cubicBezTo>
                  <a:pt x="9651" y="13081"/>
                  <a:pt x="9652" y="13077"/>
                  <a:pt x="9650" y="13077"/>
                </a:cubicBezTo>
                <a:cubicBezTo>
                  <a:pt x="9647" y="13077"/>
                  <a:pt x="9636" y="13084"/>
                  <a:pt x="9629" y="13091"/>
                </a:cubicBezTo>
                <a:cubicBezTo>
                  <a:pt x="9641" y="13091"/>
                  <a:pt x="9593" y="13138"/>
                  <a:pt x="9569" y="13138"/>
                </a:cubicBezTo>
                <a:cubicBezTo>
                  <a:pt x="9574" y="13141"/>
                  <a:pt x="9578" y="13142"/>
                  <a:pt x="9581" y="13142"/>
                </a:cubicBezTo>
                <a:cubicBezTo>
                  <a:pt x="9594" y="13142"/>
                  <a:pt x="9598" y="13126"/>
                  <a:pt x="9617" y="13126"/>
                </a:cubicBezTo>
                <a:lnTo>
                  <a:pt x="9629" y="13150"/>
                </a:lnTo>
                <a:cubicBezTo>
                  <a:pt x="9653" y="13138"/>
                  <a:pt x="9653" y="13126"/>
                  <a:pt x="9677" y="13126"/>
                </a:cubicBezTo>
                <a:cubicBezTo>
                  <a:pt x="9688" y="13126"/>
                  <a:pt x="9688" y="13138"/>
                  <a:pt x="9700" y="13150"/>
                </a:cubicBezTo>
                <a:cubicBezTo>
                  <a:pt x="9692" y="13159"/>
                  <a:pt x="9678" y="13167"/>
                  <a:pt x="9666" y="13167"/>
                </a:cubicBezTo>
                <a:cubicBezTo>
                  <a:pt x="9661" y="13167"/>
                  <a:pt x="9656" y="13166"/>
                  <a:pt x="9653" y="13162"/>
                </a:cubicBezTo>
                <a:lnTo>
                  <a:pt x="9653" y="13162"/>
                </a:lnTo>
                <a:cubicBezTo>
                  <a:pt x="9653" y="13174"/>
                  <a:pt x="9653" y="13186"/>
                  <a:pt x="9677" y="13186"/>
                </a:cubicBezTo>
                <a:cubicBezTo>
                  <a:pt x="9684" y="13175"/>
                  <a:pt x="9690" y="13172"/>
                  <a:pt x="9696" y="13172"/>
                </a:cubicBezTo>
                <a:cubicBezTo>
                  <a:pt x="9704" y="13172"/>
                  <a:pt x="9711" y="13176"/>
                  <a:pt x="9721" y="13176"/>
                </a:cubicBezTo>
                <a:cubicBezTo>
                  <a:pt x="9728" y="13176"/>
                  <a:pt x="9737" y="13173"/>
                  <a:pt x="9748" y="13162"/>
                </a:cubicBezTo>
                <a:lnTo>
                  <a:pt x="9748" y="13162"/>
                </a:lnTo>
                <a:lnTo>
                  <a:pt x="9736" y="13186"/>
                </a:lnTo>
                <a:cubicBezTo>
                  <a:pt x="9736" y="13186"/>
                  <a:pt x="9726" y="13191"/>
                  <a:pt x="9722" y="13191"/>
                </a:cubicBezTo>
                <a:cubicBezTo>
                  <a:pt x="9720" y="13191"/>
                  <a:pt x="9720" y="13190"/>
                  <a:pt x="9724" y="13186"/>
                </a:cubicBezTo>
                <a:lnTo>
                  <a:pt x="9724" y="13186"/>
                </a:lnTo>
                <a:cubicBezTo>
                  <a:pt x="9706" y="13198"/>
                  <a:pt x="9709" y="13201"/>
                  <a:pt x="9718" y="13201"/>
                </a:cubicBezTo>
                <a:cubicBezTo>
                  <a:pt x="9727" y="13201"/>
                  <a:pt x="9742" y="13198"/>
                  <a:pt x="9748" y="13198"/>
                </a:cubicBezTo>
                <a:cubicBezTo>
                  <a:pt x="9736" y="13210"/>
                  <a:pt x="9748" y="13222"/>
                  <a:pt x="9724" y="13233"/>
                </a:cubicBezTo>
                <a:cubicBezTo>
                  <a:pt x="9748" y="13233"/>
                  <a:pt x="9736" y="13245"/>
                  <a:pt x="9724" y="13257"/>
                </a:cubicBezTo>
                <a:cubicBezTo>
                  <a:pt x="9736" y="13257"/>
                  <a:pt x="9748" y="13245"/>
                  <a:pt x="9760" y="13245"/>
                </a:cubicBezTo>
                <a:lnTo>
                  <a:pt x="9772" y="13269"/>
                </a:lnTo>
                <a:cubicBezTo>
                  <a:pt x="9748" y="13281"/>
                  <a:pt x="9688" y="13317"/>
                  <a:pt x="9688" y="13317"/>
                </a:cubicBezTo>
                <a:cubicBezTo>
                  <a:pt x="9706" y="13317"/>
                  <a:pt x="9731" y="13297"/>
                  <a:pt x="9742" y="13297"/>
                </a:cubicBezTo>
                <a:cubicBezTo>
                  <a:pt x="9746" y="13297"/>
                  <a:pt x="9748" y="13299"/>
                  <a:pt x="9748" y="13305"/>
                </a:cubicBezTo>
                <a:cubicBezTo>
                  <a:pt x="9712" y="13317"/>
                  <a:pt x="9736" y="13341"/>
                  <a:pt x="9677" y="13353"/>
                </a:cubicBezTo>
                <a:cubicBezTo>
                  <a:pt x="9653" y="13376"/>
                  <a:pt x="9665" y="13400"/>
                  <a:pt x="9677" y="13400"/>
                </a:cubicBezTo>
                <a:cubicBezTo>
                  <a:pt x="9712" y="13388"/>
                  <a:pt x="9688" y="13376"/>
                  <a:pt x="9724" y="13364"/>
                </a:cubicBezTo>
                <a:cubicBezTo>
                  <a:pt x="9735" y="13372"/>
                  <a:pt x="9750" y="13373"/>
                  <a:pt x="9765" y="13373"/>
                </a:cubicBezTo>
                <a:cubicBezTo>
                  <a:pt x="9782" y="13373"/>
                  <a:pt x="9799" y="13371"/>
                  <a:pt x="9813" y="13371"/>
                </a:cubicBezTo>
                <a:cubicBezTo>
                  <a:pt x="9831" y="13371"/>
                  <a:pt x="9843" y="13374"/>
                  <a:pt x="9843" y="13388"/>
                </a:cubicBezTo>
                <a:lnTo>
                  <a:pt x="9855" y="13376"/>
                </a:lnTo>
                <a:lnTo>
                  <a:pt x="9867" y="13376"/>
                </a:lnTo>
                <a:cubicBezTo>
                  <a:pt x="9855" y="13388"/>
                  <a:pt x="9855" y="13400"/>
                  <a:pt x="9843" y="13412"/>
                </a:cubicBezTo>
                <a:cubicBezTo>
                  <a:pt x="9819" y="13436"/>
                  <a:pt x="9808" y="13460"/>
                  <a:pt x="9819" y="13472"/>
                </a:cubicBezTo>
                <a:cubicBezTo>
                  <a:pt x="9831" y="13472"/>
                  <a:pt x="9843" y="13460"/>
                  <a:pt x="9855" y="13448"/>
                </a:cubicBezTo>
                <a:cubicBezTo>
                  <a:pt x="9855" y="13460"/>
                  <a:pt x="9855" y="13472"/>
                  <a:pt x="9855" y="13484"/>
                </a:cubicBezTo>
                <a:lnTo>
                  <a:pt x="9819" y="13484"/>
                </a:lnTo>
                <a:cubicBezTo>
                  <a:pt x="9819" y="13495"/>
                  <a:pt x="9867" y="13531"/>
                  <a:pt x="9831" y="13543"/>
                </a:cubicBezTo>
                <a:cubicBezTo>
                  <a:pt x="9831" y="13531"/>
                  <a:pt x="9831" y="13531"/>
                  <a:pt x="9831" y="13531"/>
                </a:cubicBezTo>
                <a:cubicBezTo>
                  <a:pt x="9831" y="13555"/>
                  <a:pt x="9808" y="13555"/>
                  <a:pt x="9831" y="13579"/>
                </a:cubicBezTo>
                <a:cubicBezTo>
                  <a:pt x="9831" y="13593"/>
                  <a:pt x="9823" y="13599"/>
                  <a:pt x="9809" y="13599"/>
                </a:cubicBezTo>
                <a:cubicBezTo>
                  <a:pt x="9799" y="13599"/>
                  <a:pt x="9787" y="13596"/>
                  <a:pt x="9772" y="13591"/>
                </a:cubicBezTo>
                <a:lnTo>
                  <a:pt x="9772" y="13591"/>
                </a:lnTo>
                <a:cubicBezTo>
                  <a:pt x="9831" y="13614"/>
                  <a:pt x="9748" y="13626"/>
                  <a:pt x="9748" y="13626"/>
                </a:cubicBezTo>
                <a:cubicBezTo>
                  <a:pt x="9748" y="13626"/>
                  <a:pt x="9653" y="13829"/>
                  <a:pt x="9581" y="14055"/>
                </a:cubicBezTo>
                <a:cubicBezTo>
                  <a:pt x="9486" y="14293"/>
                  <a:pt x="9438" y="14555"/>
                  <a:pt x="9569" y="14734"/>
                </a:cubicBezTo>
                <a:cubicBezTo>
                  <a:pt x="9593" y="14746"/>
                  <a:pt x="9605" y="14781"/>
                  <a:pt x="9641" y="14781"/>
                </a:cubicBezTo>
                <a:cubicBezTo>
                  <a:pt x="9653" y="14805"/>
                  <a:pt x="9593" y="14793"/>
                  <a:pt x="9617" y="14805"/>
                </a:cubicBezTo>
                <a:cubicBezTo>
                  <a:pt x="9621" y="14804"/>
                  <a:pt x="9625" y="14803"/>
                  <a:pt x="9629" y="14803"/>
                </a:cubicBezTo>
                <a:cubicBezTo>
                  <a:pt x="9663" y="14803"/>
                  <a:pt x="9706" y="14841"/>
                  <a:pt x="9748" y="14841"/>
                </a:cubicBezTo>
                <a:lnTo>
                  <a:pt x="9748" y="14853"/>
                </a:lnTo>
                <a:cubicBezTo>
                  <a:pt x="9752" y="14855"/>
                  <a:pt x="9754" y="14855"/>
                  <a:pt x="9754" y="14855"/>
                </a:cubicBezTo>
                <a:cubicBezTo>
                  <a:pt x="9758" y="14855"/>
                  <a:pt x="9746" y="14844"/>
                  <a:pt x="9751" y="14844"/>
                </a:cubicBezTo>
                <a:cubicBezTo>
                  <a:pt x="9753" y="14844"/>
                  <a:pt x="9759" y="14847"/>
                  <a:pt x="9772" y="14853"/>
                </a:cubicBezTo>
                <a:lnTo>
                  <a:pt x="9712" y="14817"/>
                </a:lnTo>
                <a:lnTo>
                  <a:pt x="9760" y="14817"/>
                </a:lnTo>
                <a:cubicBezTo>
                  <a:pt x="9736" y="14793"/>
                  <a:pt x="9665" y="14757"/>
                  <a:pt x="9712" y="14757"/>
                </a:cubicBezTo>
                <a:cubicBezTo>
                  <a:pt x="9712" y="14754"/>
                  <a:pt x="9716" y="14752"/>
                  <a:pt x="9722" y="14752"/>
                </a:cubicBezTo>
                <a:cubicBezTo>
                  <a:pt x="9733" y="14752"/>
                  <a:pt x="9752" y="14757"/>
                  <a:pt x="9760" y="14757"/>
                </a:cubicBezTo>
                <a:lnTo>
                  <a:pt x="9760" y="14769"/>
                </a:lnTo>
                <a:lnTo>
                  <a:pt x="9796" y="14757"/>
                </a:lnTo>
                <a:lnTo>
                  <a:pt x="9796" y="14757"/>
                </a:lnTo>
                <a:cubicBezTo>
                  <a:pt x="9775" y="14768"/>
                  <a:pt x="9799" y="14796"/>
                  <a:pt x="9806" y="14796"/>
                </a:cubicBezTo>
                <a:cubicBezTo>
                  <a:pt x="9807" y="14796"/>
                  <a:pt x="9808" y="14795"/>
                  <a:pt x="9808" y="14793"/>
                </a:cubicBezTo>
                <a:cubicBezTo>
                  <a:pt x="9831" y="14781"/>
                  <a:pt x="9796" y="14793"/>
                  <a:pt x="9796" y="14769"/>
                </a:cubicBezTo>
                <a:cubicBezTo>
                  <a:pt x="9796" y="14767"/>
                  <a:pt x="9797" y="14766"/>
                  <a:pt x="9798" y="14766"/>
                </a:cubicBezTo>
                <a:cubicBezTo>
                  <a:pt x="9805" y="14766"/>
                  <a:pt x="9824" y="14781"/>
                  <a:pt x="9843" y="14781"/>
                </a:cubicBezTo>
                <a:lnTo>
                  <a:pt x="9843" y="14769"/>
                </a:lnTo>
                <a:cubicBezTo>
                  <a:pt x="9867" y="14781"/>
                  <a:pt x="9843" y="14781"/>
                  <a:pt x="9867" y="14781"/>
                </a:cubicBezTo>
                <a:lnTo>
                  <a:pt x="9855" y="14746"/>
                </a:lnTo>
                <a:lnTo>
                  <a:pt x="9855" y="14746"/>
                </a:lnTo>
                <a:cubicBezTo>
                  <a:pt x="9865" y="14750"/>
                  <a:pt x="9871" y="14751"/>
                  <a:pt x="9875" y="14751"/>
                </a:cubicBezTo>
                <a:cubicBezTo>
                  <a:pt x="9889" y="14751"/>
                  <a:pt x="9852" y="14720"/>
                  <a:pt x="9878" y="14720"/>
                </a:cubicBezTo>
                <a:cubicBezTo>
                  <a:pt x="9881" y="14720"/>
                  <a:pt x="9885" y="14721"/>
                  <a:pt x="9891" y="14722"/>
                </a:cubicBezTo>
                <a:cubicBezTo>
                  <a:pt x="9903" y="14746"/>
                  <a:pt x="9915" y="14734"/>
                  <a:pt x="9939" y="14746"/>
                </a:cubicBezTo>
                <a:lnTo>
                  <a:pt x="9950" y="14698"/>
                </a:lnTo>
                <a:cubicBezTo>
                  <a:pt x="9960" y="14698"/>
                  <a:pt x="9962" y="14713"/>
                  <a:pt x="9962" y="14713"/>
                </a:cubicBezTo>
                <a:cubicBezTo>
                  <a:pt x="9962" y="14713"/>
                  <a:pt x="9962" y="14712"/>
                  <a:pt x="9962" y="14710"/>
                </a:cubicBezTo>
                <a:cubicBezTo>
                  <a:pt x="9986" y="14710"/>
                  <a:pt x="9950" y="14686"/>
                  <a:pt x="9950" y="14686"/>
                </a:cubicBezTo>
                <a:cubicBezTo>
                  <a:pt x="9968" y="14686"/>
                  <a:pt x="9966" y="14666"/>
                  <a:pt x="9984" y="14666"/>
                </a:cubicBezTo>
                <a:cubicBezTo>
                  <a:pt x="9990" y="14666"/>
                  <a:pt x="9998" y="14668"/>
                  <a:pt x="10010" y="14674"/>
                </a:cubicBezTo>
                <a:cubicBezTo>
                  <a:pt x="10058" y="14650"/>
                  <a:pt x="9962" y="14638"/>
                  <a:pt x="9998" y="14627"/>
                </a:cubicBezTo>
                <a:cubicBezTo>
                  <a:pt x="10017" y="14627"/>
                  <a:pt x="10006" y="14642"/>
                  <a:pt x="10013" y="14642"/>
                </a:cubicBezTo>
                <a:cubicBezTo>
                  <a:pt x="10014" y="14642"/>
                  <a:pt x="10017" y="14641"/>
                  <a:pt x="10022" y="14638"/>
                </a:cubicBezTo>
                <a:lnTo>
                  <a:pt x="10022" y="14615"/>
                </a:lnTo>
                <a:cubicBezTo>
                  <a:pt x="10032" y="14615"/>
                  <a:pt x="10058" y="14631"/>
                  <a:pt x="10060" y="14637"/>
                </a:cubicBezTo>
                <a:lnTo>
                  <a:pt x="10060" y="14637"/>
                </a:lnTo>
                <a:cubicBezTo>
                  <a:pt x="10108" y="14602"/>
                  <a:pt x="10189" y="14590"/>
                  <a:pt x="10236" y="14567"/>
                </a:cubicBezTo>
                <a:cubicBezTo>
                  <a:pt x="10248" y="14591"/>
                  <a:pt x="10260" y="14603"/>
                  <a:pt x="10272" y="14615"/>
                </a:cubicBezTo>
                <a:cubicBezTo>
                  <a:pt x="10296" y="14555"/>
                  <a:pt x="10296" y="14531"/>
                  <a:pt x="10296" y="14519"/>
                </a:cubicBezTo>
                <a:cubicBezTo>
                  <a:pt x="10308" y="14519"/>
                  <a:pt x="10296" y="14531"/>
                  <a:pt x="10308" y="14543"/>
                </a:cubicBezTo>
                <a:cubicBezTo>
                  <a:pt x="10284" y="14472"/>
                  <a:pt x="10403" y="14496"/>
                  <a:pt x="10427" y="14448"/>
                </a:cubicBezTo>
                <a:lnTo>
                  <a:pt x="10391" y="14436"/>
                </a:lnTo>
                <a:cubicBezTo>
                  <a:pt x="10498" y="14412"/>
                  <a:pt x="10486" y="14317"/>
                  <a:pt x="10534" y="14257"/>
                </a:cubicBezTo>
                <a:lnTo>
                  <a:pt x="10534" y="14257"/>
                </a:lnTo>
                <a:lnTo>
                  <a:pt x="10522" y="14269"/>
                </a:lnTo>
                <a:cubicBezTo>
                  <a:pt x="10498" y="14246"/>
                  <a:pt x="10498" y="14234"/>
                  <a:pt x="10486" y="14210"/>
                </a:cubicBezTo>
                <a:lnTo>
                  <a:pt x="10486" y="14210"/>
                </a:lnTo>
                <a:cubicBezTo>
                  <a:pt x="10489" y="14213"/>
                  <a:pt x="10495" y="14217"/>
                  <a:pt x="10501" y="14221"/>
                </a:cubicBezTo>
                <a:lnTo>
                  <a:pt x="10501" y="14221"/>
                </a:lnTo>
                <a:cubicBezTo>
                  <a:pt x="10594" y="14183"/>
                  <a:pt x="10618" y="14042"/>
                  <a:pt x="10677" y="13960"/>
                </a:cubicBezTo>
                <a:cubicBezTo>
                  <a:pt x="10700" y="13818"/>
                  <a:pt x="10794" y="13688"/>
                  <a:pt x="10819" y="13546"/>
                </a:cubicBezTo>
                <a:lnTo>
                  <a:pt x="10819" y="13546"/>
                </a:lnTo>
                <a:cubicBezTo>
                  <a:pt x="10817" y="13551"/>
                  <a:pt x="10811" y="13553"/>
                  <a:pt x="10804" y="13553"/>
                </a:cubicBezTo>
                <a:cubicBezTo>
                  <a:pt x="10784" y="13553"/>
                  <a:pt x="10756" y="13539"/>
                  <a:pt x="10772" y="13531"/>
                </a:cubicBezTo>
                <a:cubicBezTo>
                  <a:pt x="10891" y="13519"/>
                  <a:pt x="10772" y="13448"/>
                  <a:pt x="10855" y="13424"/>
                </a:cubicBezTo>
                <a:cubicBezTo>
                  <a:pt x="10843" y="13341"/>
                  <a:pt x="10951" y="13293"/>
                  <a:pt x="10879" y="13198"/>
                </a:cubicBezTo>
                <a:lnTo>
                  <a:pt x="10879" y="13198"/>
                </a:lnTo>
                <a:lnTo>
                  <a:pt x="10915" y="13210"/>
                </a:lnTo>
                <a:cubicBezTo>
                  <a:pt x="10934" y="13200"/>
                  <a:pt x="10923" y="13191"/>
                  <a:pt x="10917" y="13182"/>
                </a:cubicBezTo>
                <a:lnTo>
                  <a:pt x="10917" y="13182"/>
                </a:lnTo>
                <a:cubicBezTo>
                  <a:pt x="10937" y="13147"/>
                  <a:pt x="10916" y="13114"/>
                  <a:pt x="10939" y="13103"/>
                </a:cubicBezTo>
                <a:lnTo>
                  <a:pt x="10891" y="13091"/>
                </a:lnTo>
                <a:cubicBezTo>
                  <a:pt x="10891" y="13079"/>
                  <a:pt x="10927" y="13091"/>
                  <a:pt x="10915" y="13067"/>
                </a:cubicBezTo>
                <a:lnTo>
                  <a:pt x="10915" y="13067"/>
                </a:lnTo>
                <a:lnTo>
                  <a:pt x="10927" y="13079"/>
                </a:lnTo>
                <a:lnTo>
                  <a:pt x="10903" y="13043"/>
                </a:lnTo>
                <a:lnTo>
                  <a:pt x="10903" y="13043"/>
                </a:lnTo>
                <a:cubicBezTo>
                  <a:pt x="10913" y="13047"/>
                  <a:pt x="10920" y="13049"/>
                  <a:pt x="10924" y="13049"/>
                </a:cubicBezTo>
                <a:cubicBezTo>
                  <a:pt x="10949" y="13049"/>
                  <a:pt x="10921" y="13005"/>
                  <a:pt x="10951" y="12995"/>
                </a:cubicBezTo>
                <a:cubicBezTo>
                  <a:pt x="10939" y="12972"/>
                  <a:pt x="10915" y="12924"/>
                  <a:pt x="10939" y="12900"/>
                </a:cubicBezTo>
                <a:cubicBezTo>
                  <a:pt x="10974" y="12900"/>
                  <a:pt x="10986" y="12864"/>
                  <a:pt x="11010" y="12841"/>
                </a:cubicBezTo>
                <a:cubicBezTo>
                  <a:pt x="11010" y="12793"/>
                  <a:pt x="11010" y="12722"/>
                  <a:pt x="11034" y="12662"/>
                </a:cubicBezTo>
                <a:lnTo>
                  <a:pt x="10986" y="12650"/>
                </a:lnTo>
                <a:lnTo>
                  <a:pt x="10986" y="12638"/>
                </a:lnTo>
                <a:lnTo>
                  <a:pt x="11010" y="12638"/>
                </a:lnTo>
                <a:cubicBezTo>
                  <a:pt x="11046" y="12638"/>
                  <a:pt x="11021" y="12618"/>
                  <a:pt x="11022" y="12603"/>
                </a:cubicBezTo>
                <a:lnTo>
                  <a:pt x="11022" y="12603"/>
                </a:lnTo>
                <a:cubicBezTo>
                  <a:pt x="11015" y="12606"/>
                  <a:pt x="11008" y="12607"/>
                  <a:pt x="11002" y="12607"/>
                </a:cubicBezTo>
                <a:cubicBezTo>
                  <a:pt x="10983" y="12607"/>
                  <a:pt x="10969" y="12596"/>
                  <a:pt x="10986" y="12579"/>
                </a:cubicBezTo>
                <a:lnTo>
                  <a:pt x="10986" y="12579"/>
                </a:lnTo>
                <a:lnTo>
                  <a:pt x="10974" y="12567"/>
                </a:lnTo>
                <a:lnTo>
                  <a:pt x="10974" y="12567"/>
                </a:lnTo>
                <a:cubicBezTo>
                  <a:pt x="10986" y="12571"/>
                  <a:pt x="10996" y="12572"/>
                  <a:pt x="11004" y="12572"/>
                </a:cubicBezTo>
                <a:cubicBezTo>
                  <a:pt x="11021" y="12572"/>
                  <a:pt x="11034" y="12567"/>
                  <a:pt x="11058" y="12567"/>
                </a:cubicBezTo>
                <a:cubicBezTo>
                  <a:pt x="11058" y="12519"/>
                  <a:pt x="10998" y="12471"/>
                  <a:pt x="11034" y="12412"/>
                </a:cubicBezTo>
                <a:lnTo>
                  <a:pt x="11034" y="12412"/>
                </a:lnTo>
                <a:cubicBezTo>
                  <a:pt x="11038" y="12413"/>
                  <a:pt x="11041" y="12414"/>
                  <a:pt x="11043" y="12414"/>
                </a:cubicBezTo>
                <a:cubicBezTo>
                  <a:pt x="11056" y="12414"/>
                  <a:pt x="11041" y="12393"/>
                  <a:pt x="11057" y="12393"/>
                </a:cubicBezTo>
                <a:cubicBezTo>
                  <a:pt x="11062" y="12393"/>
                  <a:pt x="11069" y="12395"/>
                  <a:pt x="11082" y="12400"/>
                </a:cubicBezTo>
                <a:cubicBezTo>
                  <a:pt x="11076" y="12376"/>
                  <a:pt x="11064" y="12373"/>
                  <a:pt x="11047" y="12373"/>
                </a:cubicBezTo>
                <a:cubicBezTo>
                  <a:pt x="11042" y="12373"/>
                  <a:pt x="11036" y="12374"/>
                  <a:pt x="11029" y="12374"/>
                </a:cubicBezTo>
                <a:cubicBezTo>
                  <a:pt x="11017" y="12374"/>
                  <a:pt x="11002" y="12372"/>
                  <a:pt x="10986" y="12364"/>
                </a:cubicBezTo>
                <a:cubicBezTo>
                  <a:pt x="10998" y="12364"/>
                  <a:pt x="10974" y="12352"/>
                  <a:pt x="10998" y="12352"/>
                </a:cubicBezTo>
                <a:lnTo>
                  <a:pt x="11046" y="12352"/>
                </a:lnTo>
                <a:lnTo>
                  <a:pt x="11046" y="12329"/>
                </a:lnTo>
                <a:cubicBezTo>
                  <a:pt x="11046" y="12329"/>
                  <a:pt x="11058" y="12341"/>
                  <a:pt x="11058" y="12341"/>
                </a:cubicBezTo>
                <a:cubicBezTo>
                  <a:pt x="11034" y="12293"/>
                  <a:pt x="11117" y="12269"/>
                  <a:pt x="11082" y="12221"/>
                </a:cubicBezTo>
                <a:cubicBezTo>
                  <a:pt x="11077" y="12219"/>
                  <a:pt x="11074" y="12218"/>
                  <a:pt x="11072" y="12218"/>
                </a:cubicBezTo>
                <a:cubicBezTo>
                  <a:pt x="11065" y="12218"/>
                  <a:pt x="11077" y="12233"/>
                  <a:pt x="11058" y="12233"/>
                </a:cubicBezTo>
                <a:cubicBezTo>
                  <a:pt x="11010" y="12186"/>
                  <a:pt x="11105" y="12198"/>
                  <a:pt x="11070" y="12162"/>
                </a:cubicBezTo>
                <a:lnTo>
                  <a:pt x="11070" y="12162"/>
                </a:lnTo>
                <a:lnTo>
                  <a:pt x="11105" y="12174"/>
                </a:lnTo>
                <a:cubicBezTo>
                  <a:pt x="11082" y="12150"/>
                  <a:pt x="11058" y="12150"/>
                  <a:pt x="11082" y="12126"/>
                </a:cubicBezTo>
                <a:cubicBezTo>
                  <a:pt x="11129" y="12126"/>
                  <a:pt x="11117" y="12150"/>
                  <a:pt x="11129" y="12162"/>
                </a:cubicBezTo>
                <a:cubicBezTo>
                  <a:pt x="11129" y="12150"/>
                  <a:pt x="11129" y="12114"/>
                  <a:pt x="11093" y="12114"/>
                </a:cubicBezTo>
                <a:cubicBezTo>
                  <a:pt x="11082" y="12102"/>
                  <a:pt x="11117" y="12102"/>
                  <a:pt x="11129" y="12090"/>
                </a:cubicBezTo>
                <a:cubicBezTo>
                  <a:pt x="11121" y="12090"/>
                  <a:pt x="11113" y="12096"/>
                  <a:pt x="11102" y="12096"/>
                </a:cubicBezTo>
                <a:cubicBezTo>
                  <a:pt x="11096" y="12096"/>
                  <a:pt x="11089" y="12094"/>
                  <a:pt x="11082" y="12090"/>
                </a:cubicBezTo>
                <a:cubicBezTo>
                  <a:pt x="11117" y="12067"/>
                  <a:pt x="11117" y="12031"/>
                  <a:pt x="11117" y="12007"/>
                </a:cubicBezTo>
                <a:lnTo>
                  <a:pt x="11153" y="12007"/>
                </a:lnTo>
                <a:cubicBezTo>
                  <a:pt x="11105" y="11983"/>
                  <a:pt x="11189" y="11995"/>
                  <a:pt x="11189" y="11960"/>
                </a:cubicBezTo>
                <a:cubicBezTo>
                  <a:pt x="11177" y="11876"/>
                  <a:pt x="11129" y="11769"/>
                  <a:pt x="11153" y="11686"/>
                </a:cubicBezTo>
                <a:cubicBezTo>
                  <a:pt x="11105" y="11662"/>
                  <a:pt x="11105" y="11638"/>
                  <a:pt x="11093" y="11614"/>
                </a:cubicBezTo>
                <a:lnTo>
                  <a:pt x="11165" y="11614"/>
                </a:lnTo>
                <a:lnTo>
                  <a:pt x="11141" y="11590"/>
                </a:lnTo>
                <a:cubicBezTo>
                  <a:pt x="11146" y="11588"/>
                  <a:pt x="11150" y="11587"/>
                  <a:pt x="11152" y="11587"/>
                </a:cubicBezTo>
                <a:cubicBezTo>
                  <a:pt x="11159" y="11587"/>
                  <a:pt x="11159" y="11594"/>
                  <a:pt x="11166" y="11594"/>
                </a:cubicBezTo>
                <a:cubicBezTo>
                  <a:pt x="11168" y="11594"/>
                  <a:pt x="11172" y="11593"/>
                  <a:pt x="11177" y="11590"/>
                </a:cubicBezTo>
                <a:lnTo>
                  <a:pt x="11141" y="11579"/>
                </a:lnTo>
                <a:cubicBezTo>
                  <a:pt x="11158" y="11579"/>
                  <a:pt x="11157" y="11548"/>
                  <a:pt x="11172" y="11548"/>
                </a:cubicBezTo>
                <a:cubicBezTo>
                  <a:pt x="11178" y="11548"/>
                  <a:pt x="11187" y="11553"/>
                  <a:pt x="11201" y="11567"/>
                </a:cubicBezTo>
                <a:lnTo>
                  <a:pt x="11212" y="11483"/>
                </a:lnTo>
                <a:cubicBezTo>
                  <a:pt x="11212" y="11459"/>
                  <a:pt x="11153" y="11459"/>
                  <a:pt x="11177" y="11448"/>
                </a:cubicBezTo>
                <a:cubicBezTo>
                  <a:pt x="11181" y="11444"/>
                  <a:pt x="11183" y="11442"/>
                  <a:pt x="11186" y="11442"/>
                </a:cubicBezTo>
                <a:cubicBezTo>
                  <a:pt x="11191" y="11442"/>
                  <a:pt x="11197" y="11448"/>
                  <a:pt x="11212" y="11448"/>
                </a:cubicBezTo>
                <a:cubicBezTo>
                  <a:pt x="11260" y="11388"/>
                  <a:pt x="11082" y="11376"/>
                  <a:pt x="11117" y="11317"/>
                </a:cubicBezTo>
                <a:lnTo>
                  <a:pt x="11129" y="11317"/>
                </a:lnTo>
                <a:cubicBezTo>
                  <a:pt x="11105" y="11317"/>
                  <a:pt x="11117" y="11293"/>
                  <a:pt x="11105" y="11293"/>
                </a:cubicBezTo>
                <a:cubicBezTo>
                  <a:pt x="11034" y="11293"/>
                  <a:pt x="11141" y="11305"/>
                  <a:pt x="11093" y="11317"/>
                </a:cubicBezTo>
                <a:lnTo>
                  <a:pt x="11093" y="11317"/>
                </a:lnTo>
                <a:cubicBezTo>
                  <a:pt x="11046" y="11317"/>
                  <a:pt x="11070" y="11293"/>
                  <a:pt x="11022" y="11293"/>
                </a:cubicBezTo>
                <a:cubicBezTo>
                  <a:pt x="11046" y="11281"/>
                  <a:pt x="11010" y="11269"/>
                  <a:pt x="11010" y="11257"/>
                </a:cubicBezTo>
                <a:cubicBezTo>
                  <a:pt x="11046" y="11245"/>
                  <a:pt x="11022" y="11209"/>
                  <a:pt x="11070" y="11198"/>
                </a:cubicBezTo>
                <a:cubicBezTo>
                  <a:pt x="11058" y="11186"/>
                  <a:pt x="10998" y="11174"/>
                  <a:pt x="10998" y="11162"/>
                </a:cubicBezTo>
                <a:cubicBezTo>
                  <a:pt x="11022" y="11150"/>
                  <a:pt x="11034" y="11150"/>
                  <a:pt x="11041" y="11150"/>
                </a:cubicBezTo>
                <a:cubicBezTo>
                  <a:pt x="11049" y="11150"/>
                  <a:pt x="11052" y="11150"/>
                  <a:pt x="11058" y="11138"/>
                </a:cubicBezTo>
                <a:lnTo>
                  <a:pt x="11022" y="11138"/>
                </a:lnTo>
                <a:cubicBezTo>
                  <a:pt x="11034" y="11126"/>
                  <a:pt x="11046" y="11126"/>
                  <a:pt x="11058" y="11126"/>
                </a:cubicBezTo>
                <a:cubicBezTo>
                  <a:pt x="11058" y="11102"/>
                  <a:pt x="11010" y="11102"/>
                  <a:pt x="11034" y="11090"/>
                </a:cubicBezTo>
                <a:lnTo>
                  <a:pt x="11034" y="11090"/>
                </a:lnTo>
                <a:lnTo>
                  <a:pt x="11070" y="11102"/>
                </a:lnTo>
                <a:cubicBezTo>
                  <a:pt x="11058" y="11078"/>
                  <a:pt x="11058" y="11078"/>
                  <a:pt x="11058" y="11055"/>
                </a:cubicBezTo>
                <a:cubicBezTo>
                  <a:pt x="11076" y="11055"/>
                  <a:pt x="11080" y="11061"/>
                  <a:pt x="11076" y="11065"/>
                </a:cubicBezTo>
                <a:lnTo>
                  <a:pt x="11076" y="11065"/>
                </a:lnTo>
                <a:cubicBezTo>
                  <a:pt x="11110" y="11053"/>
                  <a:pt x="11046" y="11043"/>
                  <a:pt x="11058" y="11043"/>
                </a:cubicBezTo>
                <a:lnTo>
                  <a:pt x="11058" y="11043"/>
                </a:lnTo>
                <a:cubicBezTo>
                  <a:pt x="11046" y="11043"/>
                  <a:pt x="11034" y="11055"/>
                  <a:pt x="10998" y="11055"/>
                </a:cubicBezTo>
                <a:cubicBezTo>
                  <a:pt x="11010" y="11043"/>
                  <a:pt x="10962" y="11019"/>
                  <a:pt x="10998" y="11019"/>
                </a:cubicBezTo>
                <a:lnTo>
                  <a:pt x="11034" y="11031"/>
                </a:lnTo>
                <a:cubicBezTo>
                  <a:pt x="10998" y="11007"/>
                  <a:pt x="10986" y="11019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3"/>
                  <a:pt x="10998" y="10983"/>
                </a:cubicBezTo>
                <a:lnTo>
                  <a:pt x="10998" y="10983"/>
                </a:lnTo>
                <a:cubicBezTo>
                  <a:pt x="10998" y="10983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85" y="10964"/>
                  <a:pt x="11010" y="10944"/>
                  <a:pt x="11010" y="10924"/>
                </a:cubicBezTo>
                <a:cubicBezTo>
                  <a:pt x="10998" y="10912"/>
                  <a:pt x="10986" y="10912"/>
                  <a:pt x="10986" y="10912"/>
                </a:cubicBezTo>
                <a:cubicBezTo>
                  <a:pt x="10974" y="10918"/>
                  <a:pt x="10965" y="10918"/>
                  <a:pt x="10956" y="10918"/>
                </a:cubicBezTo>
                <a:cubicBezTo>
                  <a:pt x="10948" y="10918"/>
                  <a:pt x="10939" y="10918"/>
                  <a:pt x="10927" y="10924"/>
                </a:cubicBezTo>
                <a:cubicBezTo>
                  <a:pt x="10974" y="10900"/>
                  <a:pt x="10855" y="10888"/>
                  <a:pt x="10891" y="10864"/>
                </a:cubicBezTo>
                <a:cubicBezTo>
                  <a:pt x="10915" y="10864"/>
                  <a:pt x="10927" y="10864"/>
                  <a:pt x="10915" y="10876"/>
                </a:cubicBezTo>
                <a:cubicBezTo>
                  <a:pt x="10962" y="10888"/>
                  <a:pt x="11010" y="10888"/>
                  <a:pt x="11046" y="10900"/>
                </a:cubicBezTo>
                <a:cubicBezTo>
                  <a:pt x="11034" y="10888"/>
                  <a:pt x="11022" y="10876"/>
                  <a:pt x="11046" y="10876"/>
                </a:cubicBezTo>
                <a:lnTo>
                  <a:pt x="10998" y="10876"/>
                </a:lnTo>
                <a:cubicBezTo>
                  <a:pt x="10986" y="10876"/>
                  <a:pt x="10998" y="10864"/>
                  <a:pt x="10998" y="10864"/>
                </a:cubicBezTo>
                <a:cubicBezTo>
                  <a:pt x="10991" y="10862"/>
                  <a:pt x="10984" y="10861"/>
                  <a:pt x="10977" y="10861"/>
                </a:cubicBezTo>
                <a:cubicBezTo>
                  <a:pt x="10959" y="10861"/>
                  <a:pt x="10944" y="10868"/>
                  <a:pt x="10930" y="10868"/>
                </a:cubicBezTo>
                <a:cubicBezTo>
                  <a:pt x="10925" y="10868"/>
                  <a:pt x="10920" y="10867"/>
                  <a:pt x="10915" y="10864"/>
                </a:cubicBezTo>
                <a:cubicBezTo>
                  <a:pt x="10903" y="10840"/>
                  <a:pt x="10974" y="10852"/>
                  <a:pt x="10951" y="10840"/>
                </a:cubicBezTo>
                <a:cubicBezTo>
                  <a:pt x="10927" y="10817"/>
                  <a:pt x="10891" y="10840"/>
                  <a:pt x="10903" y="10805"/>
                </a:cubicBezTo>
                <a:lnTo>
                  <a:pt x="10903" y="10805"/>
                </a:lnTo>
                <a:cubicBezTo>
                  <a:pt x="10909" y="10810"/>
                  <a:pt x="10915" y="10813"/>
                  <a:pt x="10918" y="10815"/>
                </a:cubicBezTo>
                <a:lnTo>
                  <a:pt x="10918" y="10815"/>
                </a:lnTo>
                <a:cubicBezTo>
                  <a:pt x="10936" y="10803"/>
                  <a:pt x="10905" y="10780"/>
                  <a:pt x="10962" y="10769"/>
                </a:cubicBezTo>
                <a:cubicBezTo>
                  <a:pt x="10986" y="10769"/>
                  <a:pt x="10998" y="10769"/>
                  <a:pt x="10998" y="10781"/>
                </a:cubicBezTo>
                <a:lnTo>
                  <a:pt x="10986" y="10781"/>
                </a:lnTo>
                <a:cubicBezTo>
                  <a:pt x="10993" y="10783"/>
                  <a:pt x="10998" y="10783"/>
                  <a:pt x="11001" y="10783"/>
                </a:cubicBezTo>
                <a:cubicBezTo>
                  <a:pt x="11016" y="10783"/>
                  <a:pt x="10994" y="10766"/>
                  <a:pt x="11015" y="10766"/>
                </a:cubicBezTo>
                <a:cubicBezTo>
                  <a:pt x="11015" y="10766"/>
                  <a:pt x="11016" y="10766"/>
                  <a:pt x="11017" y="10767"/>
                </a:cubicBezTo>
                <a:lnTo>
                  <a:pt x="11017" y="10767"/>
                </a:lnTo>
                <a:cubicBezTo>
                  <a:pt x="10999" y="10760"/>
                  <a:pt x="11000" y="10743"/>
                  <a:pt x="11010" y="10733"/>
                </a:cubicBezTo>
                <a:lnTo>
                  <a:pt x="10974" y="10733"/>
                </a:lnTo>
                <a:cubicBezTo>
                  <a:pt x="10915" y="10715"/>
                  <a:pt x="10933" y="10715"/>
                  <a:pt x="10964" y="10715"/>
                </a:cubicBezTo>
                <a:cubicBezTo>
                  <a:pt x="10995" y="10715"/>
                  <a:pt x="11040" y="10715"/>
                  <a:pt x="11034" y="10697"/>
                </a:cubicBezTo>
                <a:cubicBezTo>
                  <a:pt x="11028" y="10691"/>
                  <a:pt x="11024" y="10689"/>
                  <a:pt x="11021" y="10689"/>
                </a:cubicBezTo>
                <a:cubicBezTo>
                  <a:pt x="11015" y="10689"/>
                  <a:pt x="11015" y="10700"/>
                  <a:pt x="11007" y="10700"/>
                </a:cubicBezTo>
                <a:cubicBezTo>
                  <a:pt x="11005" y="10700"/>
                  <a:pt x="11002" y="10699"/>
                  <a:pt x="10998" y="10697"/>
                </a:cubicBezTo>
                <a:cubicBezTo>
                  <a:pt x="10998" y="10674"/>
                  <a:pt x="11034" y="10674"/>
                  <a:pt x="11022" y="10650"/>
                </a:cubicBezTo>
                <a:cubicBezTo>
                  <a:pt x="11034" y="10638"/>
                  <a:pt x="11046" y="10626"/>
                  <a:pt x="11093" y="10626"/>
                </a:cubicBezTo>
                <a:cubicBezTo>
                  <a:pt x="11082" y="10602"/>
                  <a:pt x="11117" y="10578"/>
                  <a:pt x="11070" y="10567"/>
                </a:cubicBezTo>
                <a:lnTo>
                  <a:pt x="11070" y="10567"/>
                </a:lnTo>
                <a:cubicBezTo>
                  <a:pt x="11034" y="10602"/>
                  <a:pt x="11117" y="10590"/>
                  <a:pt x="11058" y="10626"/>
                </a:cubicBezTo>
                <a:lnTo>
                  <a:pt x="11022" y="10614"/>
                </a:lnTo>
                <a:cubicBezTo>
                  <a:pt x="11022" y="10603"/>
                  <a:pt x="11003" y="10583"/>
                  <a:pt x="11007" y="10562"/>
                </a:cubicBezTo>
                <a:lnTo>
                  <a:pt x="11007" y="10562"/>
                </a:lnTo>
                <a:cubicBezTo>
                  <a:pt x="11003" y="10567"/>
                  <a:pt x="10995" y="10567"/>
                  <a:pt x="10986" y="10567"/>
                </a:cubicBezTo>
                <a:cubicBezTo>
                  <a:pt x="10974" y="10531"/>
                  <a:pt x="10927" y="10531"/>
                  <a:pt x="10939" y="10495"/>
                </a:cubicBezTo>
                <a:cubicBezTo>
                  <a:pt x="10974" y="10495"/>
                  <a:pt x="10974" y="10507"/>
                  <a:pt x="10974" y="10519"/>
                </a:cubicBezTo>
                <a:cubicBezTo>
                  <a:pt x="10998" y="10507"/>
                  <a:pt x="10974" y="10507"/>
                  <a:pt x="10986" y="10471"/>
                </a:cubicBezTo>
                <a:cubicBezTo>
                  <a:pt x="11022" y="10471"/>
                  <a:pt x="10986" y="10495"/>
                  <a:pt x="11022" y="10495"/>
                </a:cubicBezTo>
                <a:lnTo>
                  <a:pt x="11010" y="10471"/>
                </a:lnTo>
                <a:lnTo>
                  <a:pt x="11010" y="10459"/>
                </a:lnTo>
                <a:cubicBezTo>
                  <a:pt x="10962" y="10459"/>
                  <a:pt x="11022" y="10436"/>
                  <a:pt x="10998" y="10424"/>
                </a:cubicBezTo>
                <a:cubicBezTo>
                  <a:pt x="10998" y="10376"/>
                  <a:pt x="10927" y="10376"/>
                  <a:pt x="10879" y="10352"/>
                </a:cubicBezTo>
                <a:cubicBezTo>
                  <a:pt x="10887" y="10352"/>
                  <a:pt x="10895" y="10347"/>
                  <a:pt x="10906" y="10347"/>
                </a:cubicBezTo>
                <a:cubicBezTo>
                  <a:pt x="10912" y="10347"/>
                  <a:pt x="10919" y="10348"/>
                  <a:pt x="10927" y="10352"/>
                </a:cubicBezTo>
                <a:cubicBezTo>
                  <a:pt x="10915" y="10358"/>
                  <a:pt x="10912" y="10358"/>
                  <a:pt x="10913" y="10358"/>
                </a:cubicBezTo>
                <a:cubicBezTo>
                  <a:pt x="10915" y="10358"/>
                  <a:pt x="10921" y="10358"/>
                  <a:pt x="10927" y="10364"/>
                </a:cubicBezTo>
                <a:cubicBezTo>
                  <a:pt x="10927" y="10351"/>
                  <a:pt x="10945" y="10338"/>
                  <a:pt x="10966" y="10330"/>
                </a:cubicBezTo>
                <a:lnTo>
                  <a:pt x="10966" y="10330"/>
                </a:lnTo>
                <a:cubicBezTo>
                  <a:pt x="10966" y="10331"/>
                  <a:pt x="10967" y="10331"/>
                  <a:pt x="10968" y="10331"/>
                </a:cubicBezTo>
                <a:cubicBezTo>
                  <a:pt x="10971" y="10331"/>
                  <a:pt x="10973" y="10329"/>
                  <a:pt x="10976" y="10327"/>
                </a:cubicBezTo>
                <a:lnTo>
                  <a:pt x="10976" y="10327"/>
                </a:lnTo>
                <a:cubicBezTo>
                  <a:pt x="10973" y="10328"/>
                  <a:pt x="10969" y="10329"/>
                  <a:pt x="10966" y="10330"/>
                </a:cubicBezTo>
                <a:lnTo>
                  <a:pt x="10966" y="10330"/>
                </a:lnTo>
                <a:cubicBezTo>
                  <a:pt x="10965" y="10330"/>
                  <a:pt x="10963" y="10329"/>
                  <a:pt x="10962" y="10328"/>
                </a:cubicBezTo>
                <a:lnTo>
                  <a:pt x="10962" y="10293"/>
                </a:lnTo>
                <a:cubicBezTo>
                  <a:pt x="10949" y="10300"/>
                  <a:pt x="10939" y="10306"/>
                  <a:pt x="10929" y="10306"/>
                </a:cubicBezTo>
                <a:cubicBezTo>
                  <a:pt x="10921" y="10306"/>
                  <a:pt x="10913" y="10303"/>
                  <a:pt x="10903" y="10293"/>
                </a:cubicBezTo>
                <a:cubicBezTo>
                  <a:pt x="10903" y="10281"/>
                  <a:pt x="10903" y="10281"/>
                  <a:pt x="10903" y="10257"/>
                </a:cubicBezTo>
                <a:cubicBezTo>
                  <a:pt x="10911" y="10257"/>
                  <a:pt x="10929" y="10252"/>
                  <a:pt x="10941" y="10252"/>
                </a:cubicBezTo>
                <a:cubicBezTo>
                  <a:pt x="10946" y="10252"/>
                  <a:pt x="10950" y="10253"/>
                  <a:pt x="10951" y="10257"/>
                </a:cubicBezTo>
                <a:lnTo>
                  <a:pt x="10951" y="10257"/>
                </a:lnTo>
                <a:cubicBezTo>
                  <a:pt x="10950" y="10254"/>
                  <a:pt x="10949" y="10233"/>
                  <a:pt x="10927" y="10233"/>
                </a:cubicBezTo>
                <a:cubicBezTo>
                  <a:pt x="10922" y="10238"/>
                  <a:pt x="10917" y="10240"/>
                  <a:pt x="10913" y="10240"/>
                </a:cubicBezTo>
                <a:cubicBezTo>
                  <a:pt x="10899" y="10240"/>
                  <a:pt x="10888" y="10219"/>
                  <a:pt x="10867" y="10219"/>
                </a:cubicBezTo>
                <a:cubicBezTo>
                  <a:pt x="10863" y="10219"/>
                  <a:pt x="10859" y="10220"/>
                  <a:pt x="10855" y="10221"/>
                </a:cubicBezTo>
                <a:lnTo>
                  <a:pt x="10879" y="10197"/>
                </a:lnTo>
                <a:cubicBezTo>
                  <a:pt x="10879" y="10209"/>
                  <a:pt x="10891" y="10209"/>
                  <a:pt x="10891" y="10209"/>
                </a:cubicBezTo>
                <a:cubicBezTo>
                  <a:pt x="10939" y="10197"/>
                  <a:pt x="10879" y="10197"/>
                  <a:pt x="10867" y="10186"/>
                </a:cubicBezTo>
                <a:cubicBezTo>
                  <a:pt x="10879" y="10186"/>
                  <a:pt x="10879" y="10162"/>
                  <a:pt x="10903" y="10162"/>
                </a:cubicBezTo>
                <a:cubicBezTo>
                  <a:pt x="10879" y="10150"/>
                  <a:pt x="10891" y="10138"/>
                  <a:pt x="10915" y="10138"/>
                </a:cubicBezTo>
                <a:cubicBezTo>
                  <a:pt x="10911" y="10134"/>
                  <a:pt x="10907" y="10133"/>
                  <a:pt x="10902" y="10133"/>
                </a:cubicBezTo>
                <a:cubicBezTo>
                  <a:pt x="10894" y="10133"/>
                  <a:pt x="10883" y="10138"/>
                  <a:pt x="10867" y="10138"/>
                </a:cubicBezTo>
                <a:lnTo>
                  <a:pt x="10867" y="10102"/>
                </a:lnTo>
                <a:cubicBezTo>
                  <a:pt x="10891" y="10102"/>
                  <a:pt x="10962" y="10090"/>
                  <a:pt x="10974" y="10090"/>
                </a:cubicBezTo>
                <a:cubicBezTo>
                  <a:pt x="10962" y="10084"/>
                  <a:pt x="10945" y="10084"/>
                  <a:pt x="10930" y="10084"/>
                </a:cubicBezTo>
                <a:cubicBezTo>
                  <a:pt x="10915" y="10084"/>
                  <a:pt x="10903" y="10084"/>
                  <a:pt x="10903" y="10078"/>
                </a:cubicBezTo>
                <a:cubicBezTo>
                  <a:pt x="10944" y="10078"/>
                  <a:pt x="10932" y="10052"/>
                  <a:pt x="10965" y="10052"/>
                </a:cubicBezTo>
                <a:cubicBezTo>
                  <a:pt x="10971" y="10052"/>
                  <a:pt x="10978" y="10053"/>
                  <a:pt x="10986" y="10055"/>
                </a:cubicBezTo>
                <a:cubicBezTo>
                  <a:pt x="11022" y="10043"/>
                  <a:pt x="11010" y="10007"/>
                  <a:pt x="10998" y="9995"/>
                </a:cubicBezTo>
                <a:cubicBezTo>
                  <a:pt x="10962" y="9995"/>
                  <a:pt x="10986" y="10019"/>
                  <a:pt x="10939" y="10019"/>
                </a:cubicBezTo>
                <a:cubicBezTo>
                  <a:pt x="10927" y="9971"/>
                  <a:pt x="10820" y="9983"/>
                  <a:pt x="10831" y="9947"/>
                </a:cubicBezTo>
                <a:lnTo>
                  <a:pt x="10831" y="9947"/>
                </a:lnTo>
                <a:lnTo>
                  <a:pt x="10820" y="9959"/>
                </a:lnTo>
                <a:cubicBezTo>
                  <a:pt x="10796" y="9935"/>
                  <a:pt x="10808" y="9947"/>
                  <a:pt x="10772" y="9935"/>
                </a:cubicBezTo>
                <a:cubicBezTo>
                  <a:pt x="10820" y="9935"/>
                  <a:pt x="10891" y="9888"/>
                  <a:pt x="10879" y="9864"/>
                </a:cubicBezTo>
                <a:cubicBezTo>
                  <a:pt x="10855" y="9864"/>
                  <a:pt x="10831" y="9888"/>
                  <a:pt x="10796" y="9888"/>
                </a:cubicBezTo>
                <a:lnTo>
                  <a:pt x="10784" y="9864"/>
                </a:lnTo>
                <a:lnTo>
                  <a:pt x="10808" y="9864"/>
                </a:lnTo>
                <a:cubicBezTo>
                  <a:pt x="10784" y="9840"/>
                  <a:pt x="10867" y="9816"/>
                  <a:pt x="10808" y="9816"/>
                </a:cubicBezTo>
                <a:lnTo>
                  <a:pt x="10838" y="9804"/>
                </a:lnTo>
                <a:lnTo>
                  <a:pt x="10838" y="9804"/>
                </a:lnTo>
                <a:cubicBezTo>
                  <a:pt x="10840" y="9804"/>
                  <a:pt x="10842" y="9805"/>
                  <a:pt x="10843" y="9805"/>
                </a:cubicBezTo>
                <a:lnTo>
                  <a:pt x="10867" y="9793"/>
                </a:lnTo>
                <a:lnTo>
                  <a:pt x="10867" y="9793"/>
                </a:lnTo>
                <a:lnTo>
                  <a:pt x="10838" y="9804"/>
                </a:lnTo>
                <a:lnTo>
                  <a:pt x="10838" y="9804"/>
                </a:lnTo>
                <a:cubicBezTo>
                  <a:pt x="10818" y="9801"/>
                  <a:pt x="10807" y="9781"/>
                  <a:pt x="10796" y="9781"/>
                </a:cubicBezTo>
                <a:cubicBezTo>
                  <a:pt x="10772" y="9757"/>
                  <a:pt x="10796" y="9745"/>
                  <a:pt x="10820" y="9721"/>
                </a:cubicBezTo>
                <a:lnTo>
                  <a:pt x="10820" y="9721"/>
                </a:lnTo>
                <a:cubicBezTo>
                  <a:pt x="10803" y="9730"/>
                  <a:pt x="10780" y="9738"/>
                  <a:pt x="10764" y="9738"/>
                </a:cubicBezTo>
                <a:cubicBezTo>
                  <a:pt x="10757" y="9738"/>
                  <a:pt x="10752" y="9737"/>
                  <a:pt x="10748" y="9733"/>
                </a:cubicBezTo>
                <a:cubicBezTo>
                  <a:pt x="10820" y="9721"/>
                  <a:pt x="10772" y="9685"/>
                  <a:pt x="10808" y="9685"/>
                </a:cubicBezTo>
                <a:cubicBezTo>
                  <a:pt x="10808" y="9674"/>
                  <a:pt x="10831" y="9662"/>
                  <a:pt x="10796" y="9662"/>
                </a:cubicBezTo>
                <a:lnTo>
                  <a:pt x="10843" y="9662"/>
                </a:lnTo>
                <a:cubicBezTo>
                  <a:pt x="10784" y="9662"/>
                  <a:pt x="10784" y="9638"/>
                  <a:pt x="10760" y="9614"/>
                </a:cubicBezTo>
                <a:cubicBezTo>
                  <a:pt x="10855" y="9602"/>
                  <a:pt x="10748" y="9602"/>
                  <a:pt x="10831" y="9578"/>
                </a:cubicBezTo>
                <a:cubicBezTo>
                  <a:pt x="10772" y="9578"/>
                  <a:pt x="10808" y="9543"/>
                  <a:pt x="10748" y="9543"/>
                </a:cubicBezTo>
                <a:cubicBezTo>
                  <a:pt x="10748" y="9531"/>
                  <a:pt x="10808" y="9519"/>
                  <a:pt x="10820" y="9519"/>
                </a:cubicBezTo>
                <a:lnTo>
                  <a:pt x="10796" y="9507"/>
                </a:lnTo>
                <a:cubicBezTo>
                  <a:pt x="10820" y="9495"/>
                  <a:pt x="10820" y="9459"/>
                  <a:pt x="10831" y="9447"/>
                </a:cubicBezTo>
                <a:lnTo>
                  <a:pt x="10784" y="9435"/>
                </a:lnTo>
                <a:lnTo>
                  <a:pt x="10808" y="9424"/>
                </a:lnTo>
                <a:cubicBezTo>
                  <a:pt x="10792" y="9424"/>
                  <a:pt x="10781" y="9418"/>
                  <a:pt x="10772" y="9418"/>
                </a:cubicBezTo>
                <a:cubicBezTo>
                  <a:pt x="10768" y="9418"/>
                  <a:pt x="10764" y="9420"/>
                  <a:pt x="10760" y="9424"/>
                </a:cubicBezTo>
                <a:cubicBezTo>
                  <a:pt x="10701" y="9424"/>
                  <a:pt x="10736" y="9412"/>
                  <a:pt x="10712" y="9400"/>
                </a:cubicBezTo>
                <a:cubicBezTo>
                  <a:pt x="10724" y="9388"/>
                  <a:pt x="10736" y="9388"/>
                  <a:pt x="10748" y="9388"/>
                </a:cubicBezTo>
                <a:cubicBezTo>
                  <a:pt x="10736" y="9376"/>
                  <a:pt x="10772" y="9376"/>
                  <a:pt x="10796" y="9364"/>
                </a:cubicBezTo>
                <a:lnTo>
                  <a:pt x="10796" y="9364"/>
                </a:lnTo>
                <a:cubicBezTo>
                  <a:pt x="10772" y="9376"/>
                  <a:pt x="10677" y="9364"/>
                  <a:pt x="10653" y="9388"/>
                </a:cubicBezTo>
                <a:cubicBezTo>
                  <a:pt x="10649" y="9391"/>
                  <a:pt x="10645" y="9393"/>
                  <a:pt x="10641" y="9393"/>
                </a:cubicBezTo>
                <a:cubicBezTo>
                  <a:pt x="10630" y="9393"/>
                  <a:pt x="10621" y="9384"/>
                  <a:pt x="10629" y="9376"/>
                </a:cubicBezTo>
                <a:lnTo>
                  <a:pt x="10677" y="9364"/>
                </a:lnTo>
                <a:lnTo>
                  <a:pt x="10617" y="9364"/>
                </a:lnTo>
                <a:cubicBezTo>
                  <a:pt x="10605" y="9352"/>
                  <a:pt x="10641" y="9340"/>
                  <a:pt x="10641" y="9328"/>
                </a:cubicBezTo>
                <a:cubicBezTo>
                  <a:pt x="10641" y="9328"/>
                  <a:pt x="10748" y="9328"/>
                  <a:pt x="10736" y="9293"/>
                </a:cubicBezTo>
                <a:lnTo>
                  <a:pt x="10736" y="9293"/>
                </a:lnTo>
                <a:cubicBezTo>
                  <a:pt x="10748" y="9316"/>
                  <a:pt x="10772" y="9316"/>
                  <a:pt x="10796" y="9316"/>
                </a:cubicBezTo>
                <a:cubicBezTo>
                  <a:pt x="10796" y="9316"/>
                  <a:pt x="10796" y="9311"/>
                  <a:pt x="10803" y="9311"/>
                </a:cubicBezTo>
                <a:cubicBezTo>
                  <a:pt x="10806" y="9311"/>
                  <a:pt x="10812" y="9312"/>
                  <a:pt x="10820" y="9316"/>
                </a:cubicBezTo>
                <a:cubicBezTo>
                  <a:pt x="10808" y="9304"/>
                  <a:pt x="10799" y="9304"/>
                  <a:pt x="10791" y="9304"/>
                </a:cubicBezTo>
                <a:cubicBezTo>
                  <a:pt x="10784" y="9304"/>
                  <a:pt x="10778" y="9304"/>
                  <a:pt x="10772" y="9293"/>
                </a:cubicBezTo>
                <a:cubicBezTo>
                  <a:pt x="10820" y="9281"/>
                  <a:pt x="10831" y="9269"/>
                  <a:pt x="10843" y="9245"/>
                </a:cubicBezTo>
                <a:lnTo>
                  <a:pt x="10843" y="9245"/>
                </a:lnTo>
                <a:lnTo>
                  <a:pt x="10808" y="9269"/>
                </a:lnTo>
                <a:lnTo>
                  <a:pt x="10796" y="9269"/>
                </a:lnTo>
                <a:cubicBezTo>
                  <a:pt x="10796" y="9281"/>
                  <a:pt x="10784" y="9281"/>
                  <a:pt x="10772" y="9281"/>
                </a:cubicBezTo>
                <a:cubicBezTo>
                  <a:pt x="10772" y="9281"/>
                  <a:pt x="10720" y="9270"/>
                  <a:pt x="10732" y="9259"/>
                </a:cubicBezTo>
                <a:lnTo>
                  <a:pt x="10732" y="9259"/>
                </a:lnTo>
                <a:cubicBezTo>
                  <a:pt x="10716" y="9270"/>
                  <a:pt x="10703" y="9274"/>
                  <a:pt x="10693" y="9274"/>
                </a:cubicBezTo>
                <a:cubicBezTo>
                  <a:pt x="10669" y="9274"/>
                  <a:pt x="10659" y="9252"/>
                  <a:pt x="10643" y="9252"/>
                </a:cubicBezTo>
                <a:cubicBezTo>
                  <a:pt x="10639" y="9252"/>
                  <a:pt x="10634" y="9253"/>
                  <a:pt x="10629" y="9257"/>
                </a:cubicBezTo>
                <a:cubicBezTo>
                  <a:pt x="10617" y="9257"/>
                  <a:pt x="10605" y="9245"/>
                  <a:pt x="10629" y="9233"/>
                </a:cubicBezTo>
                <a:cubicBezTo>
                  <a:pt x="10639" y="9236"/>
                  <a:pt x="10646" y="9238"/>
                  <a:pt x="10653" y="9238"/>
                </a:cubicBezTo>
                <a:cubicBezTo>
                  <a:pt x="10665" y="9238"/>
                  <a:pt x="10672" y="9233"/>
                  <a:pt x="10679" y="9225"/>
                </a:cubicBezTo>
                <a:lnTo>
                  <a:pt x="10679" y="9225"/>
                </a:lnTo>
                <a:cubicBezTo>
                  <a:pt x="10678" y="9226"/>
                  <a:pt x="10676" y="9226"/>
                  <a:pt x="10675" y="9226"/>
                </a:cubicBezTo>
                <a:cubicBezTo>
                  <a:pt x="10672" y="9226"/>
                  <a:pt x="10668" y="9225"/>
                  <a:pt x="10665" y="9221"/>
                </a:cubicBezTo>
                <a:cubicBezTo>
                  <a:pt x="10653" y="9209"/>
                  <a:pt x="10689" y="9197"/>
                  <a:pt x="10701" y="9185"/>
                </a:cubicBezTo>
                <a:lnTo>
                  <a:pt x="10724" y="9173"/>
                </a:lnTo>
                <a:cubicBezTo>
                  <a:pt x="10705" y="9173"/>
                  <a:pt x="10694" y="9189"/>
                  <a:pt x="10684" y="9189"/>
                </a:cubicBezTo>
                <a:cubicBezTo>
                  <a:pt x="10681" y="9189"/>
                  <a:pt x="10679" y="9188"/>
                  <a:pt x="10677" y="9185"/>
                </a:cubicBezTo>
                <a:cubicBezTo>
                  <a:pt x="10677" y="9173"/>
                  <a:pt x="10665" y="9162"/>
                  <a:pt x="10677" y="9162"/>
                </a:cubicBezTo>
                <a:cubicBezTo>
                  <a:pt x="10705" y="9162"/>
                  <a:pt x="10741" y="9146"/>
                  <a:pt x="10761" y="9146"/>
                </a:cubicBezTo>
                <a:cubicBezTo>
                  <a:pt x="10766" y="9146"/>
                  <a:pt x="10770" y="9147"/>
                  <a:pt x="10772" y="9150"/>
                </a:cubicBezTo>
                <a:cubicBezTo>
                  <a:pt x="10764" y="9142"/>
                  <a:pt x="10756" y="9122"/>
                  <a:pt x="10740" y="9122"/>
                </a:cubicBezTo>
                <a:cubicBezTo>
                  <a:pt x="10733" y="9122"/>
                  <a:pt x="10724" y="9126"/>
                  <a:pt x="10712" y="9138"/>
                </a:cubicBezTo>
                <a:lnTo>
                  <a:pt x="10701" y="9114"/>
                </a:lnTo>
                <a:cubicBezTo>
                  <a:pt x="10692" y="9131"/>
                  <a:pt x="10678" y="9148"/>
                  <a:pt x="10662" y="9148"/>
                </a:cubicBezTo>
                <a:cubicBezTo>
                  <a:pt x="10655" y="9148"/>
                  <a:pt x="10648" y="9145"/>
                  <a:pt x="10641" y="9138"/>
                </a:cubicBezTo>
                <a:lnTo>
                  <a:pt x="10653" y="9138"/>
                </a:lnTo>
                <a:lnTo>
                  <a:pt x="10617" y="9126"/>
                </a:lnTo>
                <a:lnTo>
                  <a:pt x="10641" y="9114"/>
                </a:lnTo>
                <a:lnTo>
                  <a:pt x="10617" y="9114"/>
                </a:lnTo>
                <a:cubicBezTo>
                  <a:pt x="10629" y="9102"/>
                  <a:pt x="10629" y="9102"/>
                  <a:pt x="10653" y="9090"/>
                </a:cubicBezTo>
                <a:cubicBezTo>
                  <a:pt x="10647" y="9078"/>
                  <a:pt x="10638" y="9075"/>
                  <a:pt x="10629" y="9075"/>
                </a:cubicBezTo>
                <a:cubicBezTo>
                  <a:pt x="10620" y="9075"/>
                  <a:pt x="10611" y="9078"/>
                  <a:pt x="10605" y="9078"/>
                </a:cubicBezTo>
                <a:cubicBezTo>
                  <a:pt x="10593" y="9066"/>
                  <a:pt x="10605" y="9066"/>
                  <a:pt x="10629" y="9066"/>
                </a:cubicBezTo>
                <a:cubicBezTo>
                  <a:pt x="10641" y="9043"/>
                  <a:pt x="10629" y="9019"/>
                  <a:pt x="10641" y="9007"/>
                </a:cubicBezTo>
                <a:cubicBezTo>
                  <a:pt x="10633" y="8999"/>
                  <a:pt x="10630" y="8996"/>
                  <a:pt x="10629" y="8996"/>
                </a:cubicBezTo>
                <a:cubicBezTo>
                  <a:pt x="10626" y="8996"/>
                  <a:pt x="10629" y="9007"/>
                  <a:pt x="10605" y="9007"/>
                </a:cubicBezTo>
                <a:cubicBezTo>
                  <a:pt x="10677" y="8959"/>
                  <a:pt x="10617" y="8923"/>
                  <a:pt x="10593" y="8900"/>
                </a:cubicBezTo>
                <a:cubicBezTo>
                  <a:pt x="10578" y="8906"/>
                  <a:pt x="10570" y="8908"/>
                  <a:pt x="10565" y="8908"/>
                </a:cubicBezTo>
                <a:cubicBezTo>
                  <a:pt x="10554" y="8908"/>
                  <a:pt x="10561" y="8897"/>
                  <a:pt x="10542" y="8897"/>
                </a:cubicBezTo>
                <a:cubicBezTo>
                  <a:pt x="10539" y="8897"/>
                  <a:pt x="10534" y="8897"/>
                  <a:pt x="10529" y="8898"/>
                </a:cubicBezTo>
                <a:lnTo>
                  <a:pt x="10529" y="8898"/>
                </a:lnTo>
                <a:cubicBezTo>
                  <a:pt x="10546" y="8893"/>
                  <a:pt x="10562" y="8869"/>
                  <a:pt x="10579" y="8869"/>
                </a:cubicBezTo>
                <a:cubicBezTo>
                  <a:pt x="10584" y="8869"/>
                  <a:pt x="10589" y="8871"/>
                  <a:pt x="10593" y="8876"/>
                </a:cubicBezTo>
                <a:lnTo>
                  <a:pt x="10581" y="8864"/>
                </a:lnTo>
                <a:cubicBezTo>
                  <a:pt x="10589" y="8859"/>
                  <a:pt x="10595" y="8857"/>
                  <a:pt x="10601" y="8857"/>
                </a:cubicBezTo>
                <a:cubicBezTo>
                  <a:pt x="10612" y="8857"/>
                  <a:pt x="10620" y="8866"/>
                  <a:pt x="10633" y="8866"/>
                </a:cubicBezTo>
                <a:cubicBezTo>
                  <a:pt x="10641" y="8866"/>
                  <a:pt x="10651" y="8863"/>
                  <a:pt x="10665" y="8852"/>
                </a:cubicBezTo>
                <a:cubicBezTo>
                  <a:pt x="10653" y="8828"/>
                  <a:pt x="10581" y="8840"/>
                  <a:pt x="10593" y="8804"/>
                </a:cubicBezTo>
                <a:cubicBezTo>
                  <a:pt x="10653" y="8804"/>
                  <a:pt x="10570" y="8792"/>
                  <a:pt x="10629" y="8781"/>
                </a:cubicBezTo>
                <a:cubicBezTo>
                  <a:pt x="10653" y="8781"/>
                  <a:pt x="10641" y="8792"/>
                  <a:pt x="10653" y="8792"/>
                </a:cubicBezTo>
                <a:lnTo>
                  <a:pt x="10665" y="8792"/>
                </a:lnTo>
                <a:cubicBezTo>
                  <a:pt x="10665" y="8776"/>
                  <a:pt x="10656" y="8771"/>
                  <a:pt x="10643" y="8771"/>
                </a:cubicBezTo>
                <a:cubicBezTo>
                  <a:pt x="10624" y="8771"/>
                  <a:pt x="10594" y="8783"/>
                  <a:pt x="10572" y="8783"/>
                </a:cubicBezTo>
                <a:cubicBezTo>
                  <a:pt x="10567" y="8783"/>
                  <a:pt x="10562" y="8782"/>
                  <a:pt x="10558" y="8781"/>
                </a:cubicBezTo>
                <a:cubicBezTo>
                  <a:pt x="10546" y="8757"/>
                  <a:pt x="10593" y="8745"/>
                  <a:pt x="10617" y="8733"/>
                </a:cubicBezTo>
                <a:cubicBezTo>
                  <a:pt x="10617" y="8733"/>
                  <a:pt x="10617" y="8721"/>
                  <a:pt x="10593" y="8721"/>
                </a:cubicBezTo>
                <a:lnTo>
                  <a:pt x="10593" y="8721"/>
                </a:lnTo>
                <a:cubicBezTo>
                  <a:pt x="10629" y="8721"/>
                  <a:pt x="10570" y="8757"/>
                  <a:pt x="10546" y="8757"/>
                </a:cubicBezTo>
                <a:cubicBezTo>
                  <a:pt x="10593" y="8733"/>
                  <a:pt x="10534" y="8721"/>
                  <a:pt x="10510" y="8721"/>
                </a:cubicBezTo>
                <a:cubicBezTo>
                  <a:pt x="10462" y="8781"/>
                  <a:pt x="10522" y="8745"/>
                  <a:pt x="10462" y="8804"/>
                </a:cubicBezTo>
                <a:cubicBezTo>
                  <a:pt x="10476" y="8804"/>
                  <a:pt x="10497" y="8797"/>
                  <a:pt x="10511" y="8797"/>
                </a:cubicBezTo>
                <a:cubicBezTo>
                  <a:pt x="10521" y="8797"/>
                  <a:pt x="10527" y="8801"/>
                  <a:pt x="10522" y="8816"/>
                </a:cubicBezTo>
                <a:cubicBezTo>
                  <a:pt x="10515" y="8814"/>
                  <a:pt x="10509" y="8813"/>
                  <a:pt x="10504" y="8813"/>
                </a:cubicBezTo>
                <a:cubicBezTo>
                  <a:pt x="10486" y="8813"/>
                  <a:pt x="10486" y="8828"/>
                  <a:pt x="10486" y="8828"/>
                </a:cubicBezTo>
                <a:cubicBezTo>
                  <a:pt x="10491" y="8826"/>
                  <a:pt x="10494" y="8825"/>
                  <a:pt x="10497" y="8825"/>
                </a:cubicBezTo>
                <a:cubicBezTo>
                  <a:pt x="10506" y="8825"/>
                  <a:pt x="10500" y="8840"/>
                  <a:pt x="10510" y="8840"/>
                </a:cubicBezTo>
                <a:cubicBezTo>
                  <a:pt x="10486" y="8852"/>
                  <a:pt x="10439" y="8852"/>
                  <a:pt x="10439" y="8876"/>
                </a:cubicBezTo>
                <a:lnTo>
                  <a:pt x="10510" y="8864"/>
                </a:lnTo>
                <a:lnTo>
                  <a:pt x="10510" y="8864"/>
                </a:lnTo>
                <a:cubicBezTo>
                  <a:pt x="10498" y="8876"/>
                  <a:pt x="10450" y="8876"/>
                  <a:pt x="10474" y="8888"/>
                </a:cubicBezTo>
                <a:cubicBezTo>
                  <a:pt x="10450" y="8888"/>
                  <a:pt x="10437" y="8893"/>
                  <a:pt x="10424" y="8893"/>
                </a:cubicBezTo>
                <a:cubicBezTo>
                  <a:pt x="10417" y="8893"/>
                  <a:pt x="10411" y="8892"/>
                  <a:pt x="10403" y="8888"/>
                </a:cubicBezTo>
                <a:lnTo>
                  <a:pt x="10403" y="8888"/>
                </a:lnTo>
                <a:cubicBezTo>
                  <a:pt x="10355" y="8935"/>
                  <a:pt x="10450" y="8923"/>
                  <a:pt x="10474" y="8935"/>
                </a:cubicBezTo>
                <a:lnTo>
                  <a:pt x="10462" y="8935"/>
                </a:lnTo>
                <a:cubicBezTo>
                  <a:pt x="10474" y="8935"/>
                  <a:pt x="10474" y="8947"/>
                  <a:pt x="10486" y="8947"/>
                </a:cubicBezTo>
                <a:cubicBezTo>
                  <a:pt x="10482" y="8956"/>
                  <a:pt x="10476" y="8958"/>
                  <a:pt x="10469" y="8958"/>
                </a:cubicBezTo>
                <a:cubicBezTo>
                  <a:pt x="10462" y="8958"/>
                  <a:pt x="10455" y="8956"/>
                  <a:pt x="10448" y="8956"/>
                </a:cubicBezTo>
                <a:cubicBezTo>
                  <a:pt x="10445" y="8956"/>
                  <a:pt x="10441" y="8956"/>
                  <a:pt x="10439" y="8959"/>
                </a:cubicBezTo>
                <a:lnTo>
                  <a:pt x="10439" y="8983"/>
                </a:lnTo>
                <a:cubicBezTo>
                  <a:pt x="10450" y="8983"/>
                  <a:pt x="10450" y="8995"/>
                  <a:pt x="10439" y="8995"/>
                </a:cubicBezTo>
                <a:lnTo>
                  <a:pt x="10379" y="8995"/>
                </a:lnTo>
                <a:lnTo>
                  <a:pt x="10427" y="9007"/>
                </a:lnTo>
                <a:cubicBezTo>
                  <a:pt x="10407" y="9016"/>
                  <a:pt x="10396" y="9034"/>
                  <a:pt x="10386" y="9034"/>
                </a:cubicBezTo>
                <a:cubicBezTo>
                  <a:pt x="10384" y="9034"/>
                  <a:pt x="10381" y="9033"/>
                  <a:pt x="10379" y="9031"/>
                </a:cubicBezTo>
                <a:lnTo>
                  <a:pt x="10379" y="9031"/>
                </a:lnTo>
                <a:lnTo>
                  <a:pt x="10391" y="9066"/>
                </a:lnTo>
                <a:lnTo>
                  <a:pt x="10343" y="9078"/>
                </a:lnTo>
                <a:cubicBezTo>
                  <a:pt x="10349" y="9084"/>
                  <a:pt x="10355" y="9087"/>
                  <a:pt x="10360" y="9087"/>
                </a:cubicBezTo>
                <a:cubicBezTo>
                  <a:pt x="10364" y="9087"/>
                  <a:pt x="10367" y="9084"/>
                  <a:pt x="10367" y="9078"/>
                </a:cubicBezTo>
                <a:cubicBezTo>
                  <a:pt x="10367" y="9090"/>
                  <a:pt x="10462" y="9102"/>
                  <a:pt x="10367" y="9126"/>
                </a:cubicBezTo>
                <a:cubicBezTo>
                  <a:pt x="10415" y="9150"/>
                  <a:pt x="10403" y="9162"/>
                  <a:pt x="10439" y="9185"/>
                </a:cubicBezTo>
                <a:cubicBezTo>
                  <a:pt x="10434" y="9184"/>
                  <a:pt x="10430" y="9184"/>
                  <a:pt x="10427" y="9184"/>
                </a:cubicBezTo>
                <a:cubicBezTo>
                  <a:pt x="10397" y="9184"/>
                  <a:pt x="10391" y="9215"/>
                  <a:pt x="10378" y="9215"/>
                </a:cubicBezTo>
                <a:cubicBezTo>
                  <a:pt x="10375" y="9215"/>
                  <a:pt x="10371" y="9213"/>
                  <a:pt x="10367" y="9209"/>
                </a:cubicBezTo>
                <a:lnTo>
                  <a:pt x="10367" y="9209"/>
                </a:lnTo>
                <a:cubicBezTo>
                  <a:pt x="10355" y="9233"/>
                  <a:pt x="10403" y="9221"/>
                  <a:pt x="10415" y="9233"/>
                </a:cubicBezTo>
                <a:cubicBezTo>
                  <a:pt x="10398" y="9241"/>
                  <a:pt x="10369" y="9250"/>
                  <a:pt x="10350" y="9250"/>
                </a:cubicBezTo>
                <a:cubicBezTo>
                  <a:pt x="10346" y="9250"/>
                  <a:pt x="10342" y="9250"/>
                  <a:pt x="10339" y="9249"/>
                </a:cubicBezTo>
                <a:lnTo>
                  <a:pt x="10339" y="9249"/>
                </a:lnTo>
                <a:lnTo>
                  <a:pt x="10355" y="9257"/>
                </a:lnTo>
                <a:lnTo>
                  <a:pt x="10343" y="9257"/>
                </a:lnTo>
                <a:lnTo>
                  <a:pt x="10379" y="9269"/>
                </a:lnTo>
                <a:cubicBezTo>
                  <a:pt x="10355" y="9293"/>
                  <a:pt x="10331" y="9281"/>
                  <a:pt x="10320" y="9293"/>
                </a:cubicBezTo>
                <a:lnTo>
                  <a:pt x="10367" y="9293"/>
                </a:lnTo>
                <a:lnTo>
                  <a:pt x="10343" y="9304"/>
                </a:lnTo>
                <a:cubicBezTo>
                  <a:pt x="10350" y="9301"/>
                  <a:pt x="10356" y="9300"/>
                  <a:pt x="10361" y="9300"/>
                </a:cubicBezTo>
                <a:cubicBezTo>
                  <a:pt x="10373" y="9300"/>
                  <a:pt x="10379" y="9308"/>
                  <a:pt x="10379" y="9316"/>
                </a:cubicBezTo>
                <a:lnTo>
                  <a:pt x="10367" y="9316"/>
                </a:lnTo>
                <a:lnTo>
                  <a:pt x="10379" y="9328"/>
                </a:lnTo>
                <a:cubicBezTo>
                  <a:pt x="10374" y="9326"/>
                  <a:pt x="10371" y="9325"/>
                  <a:pt x="10370" y="9325"/>
                </a:cubicBezTo>
                <a:cubicBezTo>
                  <a:pt x="10362" y="9325"/>
                  <a:pt x="10372" y="9340"/>
                  <a:pt x="10343" y="9340"/>
                </a:cubicBezTo>
                <a:cubicBezTo>
                  <a:pt x="10343" y="9352"/>
                  <a:pt x="10343" y="9352"/>
                  <a:pt x="10355" y="9376"/>
                </a:cubicBezTo>
                <a:lnTo>
                  <a:pt x="10391" y="9364"/>
                </a:lnTo>
                <a:lnTo>
                  <a:pt x="10391" y="9364"/>
                </a:lnTo>
                <a:cubicBezTo>
                  <a:pt x="10415" y="9388"/>
                  <a:pt x="10343" y="9376"/>
                  <a:pt x="10355" y="9400"/>
                </a:cubicBezTo>
                <a:lnTo>
                  <a:pt x="10379" y="9388"/>
                </a:lnTo>
                <a:lnTo>
                  <a:pt x="10379" y="9388"/>
                </a:lnTo>
                <a:cubicBezTo>
                  <a:pt x="10331" y="9424"/>
                  <a:pt x="10427" y="9435"/>
                  <a:pt x="10391" y="9459"/>
                </a:cubicBezTo>
                <a:cubicBezTo>
                  <a:pt x="10391" y="9455"/>
                  <a:pt x="10386" y="9454"/>
                  <a:pt x="10379" y="9454"/>
                </a:cubicBezTo>
                <a:cubicBezTo>
                  <a:pt x="10366" y="9454"/>
                  <a:pt x="10347" y="9459"/>
                  <a:pt x="10355" y="9459"/>
                </a:cubicBezTo>
                <a:cubicBezTo>
                  <a:pt x="10379" y="9471"/>
                  <a:pt x="10379" y="9507"/>
                  <a:pt x="10415" y="9519"/>
                </a:cubicBezTo>
                <a:cubicBezTo>
                  <a:pt x="10379" y="9543"/>
                  <a:pt x="10355" y="9543"/>
                  <a:pt x="10343" y="9566"/>
                </a:cubicBezTo>
                <a:cubicBezTo>
                  <a:pt x="10352" y="9575"/>
                  <a:pt x="10354" y="9583"/>
                  <a:pt x="10363" y="9583"/>
                </a:cubicBezTo>
                <a:cubicBezTo>
                  <a:pt x="10367" y="9583"/>
                  <a:pt x="10372" y="9582"/>
                  <a:pt x="10379" y="9578"/>
                </a:cubicBezTo>
                <a:lnTo>
                  <a:pt x="10379" y="9578"/>
                </a:lnTo>
                <a:cubicBezTo>
                  <a:pt x="10368" y="9600"/>
                  <a:pt x="10397" y="9622"/>
                  <a:pt x="10375" y="9635"/>
                </a:cubicBezTo>
                <a:lnTo>
                  <a:pt x="10375" y="9635"/>
                </a:lnTo>
                <a:cubicBezTo>
                  <a:pt x="10375" y="9635"/>
                  <a:pt x="10375" y="9634"/>
                  <a:pt x="10375" y="9634"/>
                </a:cubicBezTo>
                <a:lnTo>
                  <a:pt x="10375" y="9634"/>
                </a:lnTo>
                <a:cubicBezTo>
                  <a:pt x="10379" y="9634"/>
                  <a:pt x="10360" y="9650"/>
                  <a:pt x="10379" y="9650"/>
                </a:cubicBezTo>
                <a:lnTo>
                  <a:pt x="10403" y="9650"/>
                </a:lnTo>
                <a:cubicBezTo>
                  <a:pt x="10331" y="9685"/>
                  <a:pt x="10450" y="9685"/>
                  <a:pt x="10391" y="9721"/>
                </a:cubicBezTo>
                <a:lnTo>
                  <a:pt x="10379" y="9721"/>
                </a:lnTo>
                <a:lnTo>
                  <a:pt x="10391" y="9733"/>
                </a:lnTo>
                <a:lnTo>
                  <a:pt x="10355" y="9733"/>
                </a:lnTo>
                <a:lnTo>
                  <a:pt x="10355" y="9781"/>
                </a:lnTo>
                <a:lnTo>
                  <a:pt x="10379" y="9769"/>
                </a:lnTo>
                <a:cubicBezTo>
                  <a:pt x="10379" y="9781"/>
                  <a:pt x="10415" y="9781"/>
                  <a:pt x="10391" y="9805"/>
                </a:cubicBezTo>
                <a:cubicBezTo>
                  <a:pt x="10382" y="9802"/>
                  <a:pt x="10377" y="9801"/>
                  <a:pt x="10374" y="9801"/>
                </a:cubicBezTo>
                <a:cubicBezTo>
                  <a:pt x="10363" y="9801"/>
                  <a:pt x="10392" y="9818"/>
                  <a:pt x="10359" y="9827"/>
                </a:cubicBezTo>
                <a:lnTo>
                  <a:pt x="10359" y="9827"/>
                </a:lnTo>
                <a:cubicBezTo>
                  <a:pt x="10353" y="9826"/>
                  <a:pt x="10350" y="9823"/>
                  <a:pt x="10344" y="9817"/>
                </a:cubicBezTo>
                <a:lnTo>
                  <a:pt x="10344" y="9817"/>
                </a:lnTo>
                <a:lnTo>
                  <a:pt x="10355" y="9828"/>
                </a:lnTo>
                <a:cubicBezTo>
                  <a:pt x="10356" y="9828"/>
                  <a:pt x="10358" y="9828"/>
                  <a:pt x="10359" y="9827"/>
                </a:cubicBezTo>
                <a:lnTo>
                  <a:pt x="10359" y="9827"/>
                </a:lnTo>
                <a:cubicBezTo>
                  <a:pt x="10363" y="9828"/>
                  <a:pt x="10369" y="9828"/>
                  <a:pt x="10379" y="9828"/>
                </a:cubicBezTo>
                <a:cubicBezTo>
                  <a:pt x="10403" y="9840"/>
                  <a:pt x="10320" y="9852"/>
                  <a:pt x="10355" y="9864"/>
                </a:cubicBezTo>
                <a:lnTo>
                  <a:pt x="10355" y="9852"/>
                </a:lnTo>
                <a:cubicBezTo>
                  <a:pt x="10363" y="9848"/>
                  <a:pt x="10371" y="9847"/>
                  <a:pt x="10378" y="9847"/>
                </a:cubicBezTo>
                <a:cubicBezTo>
                  <a:pt x="10392" y="9847"/>
                  <a:pt x="10403" y="9852"/>
                  <a:pt x="10403" y="9852"/>
                </a:cubicBezTo>
                <a:cubicBezTo>
                  <a:pt x="10403" y="9852"/>
                  <a:pt x="10391" y="9864"/>
                  <a:pt x="10379" y="9864"/>
                </a:cubicBezTo>
                <a:cubicBezTo>
                  <a:pt x="10403" y="9876"/>
                  <a:pt x="10379" y="9900"/>
                  <a:pt x="10403" y="9900"/>
                </a:cubicBezTo>
                <a:cubicBezTo>
                  <a:pt x="10391" y="9912"/>
                  <a:pt x="10367" y="9912"/>
                  <a:pt x="10355" y="9912"/>
                </a:cubicBezTo>
                <a:cubicBezTo>
                  <a:pt x="10391" y="9935"/>
                  <a:pt x="10355" y="9924"/>
                  <a:pt x="10391" y="9959"/>
                </a:cubicBezTo>
                <a:lnTo>
                  <a:pt x="10367" y="9959"/>
                </a:lnTo>
                <a:lnTo>
                  <a:pt x="10391" y="9971"/>
                </a:lnTo>
                <a:lnTo>
                  <a:pt x="10355" y="9995"/>
                </a:lnTo>
                <a:lnTo>
                  <a:pt x="10379" y="9983"/>
                </a:lnTo>
                <a:cubicBezTo>
                  <a:pt x="10379" y="9995"/>
                  <a:pt x="10391" y="9995"/>
                  <a:pt x="10391" y="10007"/>
                </a:cubicBezTo>
                <a:lnTo>
                  <a:pt x="10355" y="10007"/>
                </a:lnTo>
                <a:cubicBezTo>
                  <a:pt x="10375" y="10027"/>
                  <a:pt x="10336" y="10047"/>
                  <a:pt x="10345" y="10067"/>
                </a:cubicBezTo>
                <a:lnTo>
                  <a:pt x="10345" y="10067"/>
                </a:lnTo>
                <a:cubicBezTo>
                  <a:pt x="10389" y="10091"/>
                  <a:pt x="10296" y="10102"/>
                  <a:pt x="10355" y="10114"/>
                </a:cubicBezTo>
                <a:cubicBezTo>
                  <a:pt x="10343" y="10114"/>
                  <a:pt x="10331" y="10126"/>
                  <a:pt x="10320" y="10126"/>
                </a:cubicBezTo>
                <a:lnTo>
                  <a:pt x="10343" y="10126"/>
                </a:lnTo>
                <a:lnTo>
                  <a:pt x="10308" y="10138"/>
                </a:lnTo>
                <a:lnTo>
                  <a:pt x="10355" y="10138"/>
                </a:lnTo>
                <a:lnTo>
                  <a:pt x="10320" y="10150"/>
                </a:lnTo>
                <a:lnTo>
                  <a:pt x="10343" y="10150"/>
                </a:lnTo>
                <a:cubicBezTo>
                  <a:pt x="10272" y="10174"/>
                  <a:pt x="10331" y="10186"/>
                  <a:pt x="10272" y="10209"/>
                </a:cubicBezTo>
                <a:lnTo>
                  <a:pt x="10320" y="10197"/>
                </a:lnTo>
                <a:lnTo>
                  <a:pt x="10320" y="10197"/>
                </a:lnTo>
                <a:cubicBezTo>
                  <a:pt x="10427" y="10233"/>
                  <a:pt x="10284" y="10305"/>
                  <a:pt x="10331" y="10364"/>
                </a:cubicBezTo>
                <a:lnTo>
                  <a:pt x="10296" y="10364"/>
                </a:lnTo>
                <a:lnTo>
                  <a:pt x="10343" y="10376"/>
                </a:lnTo>
                <a:cubicBezTo>
                  <a:pt x="10331" y="10384"/>
                  <a:pt x="10323" y="10387"/>
                  <a:pt x="10318" y="10387"/>
                </a:cubicBezTo>
                <a:cubicBezTo>
                  <a:pt x="10306" y="10387"/>
                  <a:pt x="10304" y="10376"/>
                  <a:pt x="10296" y="10376"/>
                </a:cubicBezTo>
                <a:cubicBezTo>
                  <a:pt x="10308" y="10400"/>
                  <a:pt x="10343" y="10388"/>
                  <a:pt x="10355" y="10412"/>
                </a:cubicBezTo>
                <a:cubicBezTo>
                  <a:pt x="10347" y="10420"/>
                  <a:pt x="10342" y="10422"/>
                  <a:pt x="10338" y="10422"/>
                </a:cubicBezTo>
                <a:cubicBezTo>
                  <a:pt x="10330" y="10422"/>
                  <a:pt x="10327" y="10412"/>
                  <a:pt x="10320" y="10412"/>
                </a:cubicBezTo>
                <a:cubicBezTo>
                  <a:pt x="10331" y="10436"/>
                  <a:pt x="10355" y="10471"/>
                  <a:pt x="10331" y="10483"/>
                </a:cubicBezTo>
                <a:cubicBezTo>
                  <a:pt x="10339" y="10483"/>
                  <a:pt x="10342" y="10488"/>
                  <a:pt x="10346" y="10488"/>
                </a:cubicBezTo>
                <a:cubicBezTo>
                  <a:pt x="10349" y="10488"/>
                  <a:pt x="10351" y="10487"/>
                  <a:pt x="10355" y="10483"/>
                </a:cubicBezTo>
                <a:cubicBezTo>
                  <a:pt x="10367" y="10507"/>
                  <a:pt x="10355" y="10531"/>
                  <a:pt x="10355" y="10555"/>
                </a:cubicBezTo>
                <a:cubicBezTo>
                  <a:pt x="10331" y="10555"/>
                  <a:pt x="10331" y="10543"/>
                  <a:pt x="10331" y="10543"/>
                </a:cubicBezTo>
                <a:cubicBezTo>
                  <a:pt x="10331" y="10543"/>
                  <a:pt x="10320" y="10555"/>
                  <a:pt x="10331" y="10567"/>
                </a:cubicBezTo>
                <a:lnTo>
                  <a:pt x="10296" y="10555"/>
                </a:lnTo>
                <a:lnTo>
                  <a:pt x="10296" y="10555"/>
                </a:lnTo>
                <a:cubicBezTo>
                  <a:pt x="10296" y="10567"/>
                  <a:pt x="10331" y="10602"/>
                  <a:pt x="10284" y="10602"/>
                </a:cubicBezTo>
                <a:cubicBezTo>
                  <a:pt x="10308" y="10602"/>
                  <a:pt x="10331" y="10602"/>
                  <a:pt x="10331" y="10614"/>
                </a:cubicBezTo>
                <a:cubicBezTo>
                  <a:pt x="10272" y="10626"/>
                  <a:pt x="10355" y="10650"/>
                  <a:pt x="10320" y="10674"/>
                </a:cubicBezTo>
                <a:cubicBezTo>
                  <a:pt x="10310" y="10674"/>
                  <a:pt x="10308" y="10658"/>
                  <a:pt x="10308" y="10658"/>
                </a:cubicBezTo>
                <a:cubicBezTo>
                  <a:pt x="10308" y="10658"/>
                  <a:pt x="10308" y="10659"/>
                  <a:pt x="10308" y="10662"/>
                </a:cubicBezTo>
                <a:cubicBezTo>
                  <a:pt x="10296" y="10674"/>
                  <a:pt x="10320" y="10674"/>
                  <a:pt x="10331" y="10686"/>
                </a:cubicBezTo>
                <a:lnTo>
                  <a:pt x="10308" y="10686"/>
                </a:lnTo>
                <a:lnTo>
                  <a:pt x="10343" y="10733"/>
                </a:lnTo>
                <a:cubicBezTo>
                  <a:pt x="10290" y="10733"/>
                  <a:pt x="10341" y="10771"/>
                  <a:pt x="10328" y="10771"/>
                </a:cubicBezTo>
                <a:cubicBezTo>
                  <a:pt x="10326" y="10771"/>
                  <a:pt x="10323" y="10770"/>
                  <a:pt x="10320" y="10769"/>
                </a:cubicBezTo>
                <a:cubicBezTo>
                  <a:pt x="10316" y="10775"/>
                  <a:pt x="10317" y="10778"/>
                  <a:pt x="10319" y="10778"/>
                </a:cubicBezTo>
                <a:cubicBezTo>
                  <a:pt x="10322" y="10778"/>
                  <a:pt x="10331" y="10772"/>
                  <a:pt x="10337" y="10772"/>
                </a:cubicBezTo>
                <a:cubicBezTo>
                  <a:pt x="10341" y="10772"/>
                  <a:pt x="10343" y="10774"/>
                  <a:pt x="10343" y="10781"/>
                </a:cubicBezTo>
                <a:cubicBezTo>
                  <a:pt x="10320" y="10781"/>
                  <a:pt x="10355" y="10805"/>
                  <a:pt x="10320" y="10805"/>
                </a:cubicBezTo>
                <a:lnTo>
                  <a:pt x="10320" y="10817"/>
                </a:lnTo>
                <a:lnTo>
                  <a:pt x="10284" y="10805"/>
                </a:lnTo>
                <a:lnTo>
                  <a:pt x="10284" y="10805"/>
                </a:lnTo>
                <a:cubicBezTo>
                  <a:pt x="10296" y="10817"/>
                  <a:pt x="10331" y="10828"/>
                  <a:pt x="10355" y="10828"/>
                </a:cubicBezTo>
                <a:cubicBezTo>
                  <a:pt x="10331" y="10840"/>
                  <a:pt x="10355" y="10852"/>
                  <a:pt x="10320" y="10864"/>
                </a:cubicBezTo>
                <a:lnTo>
                  <a:pt x="10308" y="10852"/>
                </a:lnTo>
                <a:lnTo>
                  <a:pt x="10308" y="10852"/>
                </a:lnTo>
                <a:cubicBezTo>
                  <a:pt x="10331" y="10888"/>
                  <a:pt x="10212" y="10912"/>
                  <a:pt x="10272" y="10936"/>
                </a:cubicBezTo>
                <a:cubicBezTo>
                  <a:pt x="10272" y="10942"/>
                  <a:pt x="10269" y="10945"/>
                  <a:pt x="10266" y="10945"/>
                </a:cubicBezTo>
                <a:cubicBezTo>
                  <a:pt x="10263" y="10945"/>
                  <a:pt x="10260" y="10942"/>
                  <a:pt x="10260" y="10936"/>
                </a:cubicBezTo>
                <a:lnTo>
                  <a:pt x="10260" y="10959"/>
                </a:lnTo>
                <a:lnTo>
                  <a:pt x="10236" y="10959"/>
                </a:lnTo>
                <a:lnTo>
                  <a:pt x="10272" y="10995"/>
                </a:lnTo>
                <a:lnTo>
                  <a:pt x="10260" y="10995"/>
                </a:lnTo>
                <a:cubicBezTo>
                  <a:pt x="10248" y="11019"/>
                  <a:pt x="10260" y="11055"/>
                  <a:pt x="10272" y="11078"/>
                </a:cubicBezTo>
                <a:lnTo>
                  <a:pt x="10260" y="11078"/>
                </a:lnTo>
                <a:cubicBezTo>
                  <a:pt x="10296" y="11102"/>
                  <a:pt x="10236" y="11102"/>
                  <a:pt x="10260" y="11126"/>
                </a:cubicBezTo>
                <a:lnTo>
                  <a:pt x="10248" y="11126"/>
                </a:lnTo>
                <a:lnTo>
                  <a:pt x="10248" y="11150"/>
                </a:lnTo>
                <a:lnTo>
                  <a:pt x="10243" y="11145"/>
                </a:lnTo>
                <a:lnTo>
                  <a:pt x="10243" y="11145"/>
                </a:lnTo>
                <a:cubicBezTo>
                  <a:pt x="10250" y="11158"/>
                  <a:pt x="10226" y="11169"/>
                  <a:pt x="10213" y="11174"/>
                </a:cubicBezTo>
                <a:lnTo>
                  <a:pt x="10213" y="11174"/>
                </a:lnTo>
                <a:cubicBezTo>
                  <a:pt x="10213" y="11174"/>
                  <a:pt x="10213" y="11174"/>
                  <a:pt x="10212" y="11174"/>
                </a:cubicBezTo>
                <a:cubicBezTo>
                  <a:pt x="10206" y="11176"/>
                  <a:pt x="10204" y="11177"/>
                  <a:pt x="10204" y="11177"/>
                </a:cubicBezTo>
                <a:cubicBezTo>
                  <a:pt x="10205" y="11177"/>
                  <a:pt x="10208" y="11176"/>
                  <a:pt x="10213" y="11174"/>
                </a:cubicBezTo>
                <a:lnTo>
                  <a:pt x="10213" y="11174"/>
                </a:lnTo>
                <a:cubicBezTo>
                  <a:pt x="10225" y="11186"/>
                  <a:pt x="10248" y="11209"/>
                  <a:pt x="10272" y="11209"/>
                </a:cubicBezTo>
                <a:cubicBezTo>
                  <a:pt x="10272" y="11218"/>
                  <a:pt x="10269" y="11221"/>
                  <a:pt x="10264" y="11221"/>
                </a:cubicBezTo>
                <a:cubicBezTo>
                  <a:pt x="10259" y="11221"/>
                  <a:pt x="10252" y="11218"/>
                  <a:pt x="10246" y="11218"/>
                </a:cubicBezTo>
                <a:cubicBezTo>
                  <a:pt x="10242" y="11218"/>
                  <a:pt x="10239" y="11219"/>
                  <a:pt x="10236" y="11221"/>
                </a:cubicBezTo>
                <a:cubicBezTo>
                  <a:pt x="10224" y="11245"/>
                  <a:pt x="10260" y="11245"/>
                  <a:pt x="10248" y="11269"/>
                </a:cubicBezTo>
                <a:lnTo>
                  <a:pt x="10224" y="11269"/>
                </a:lnTo>
                <a:cubicBezTo>
                  <a:pt x="10224" y="11281"/>
                  <a:pt x="10236" y="11293"/>
                  <a:pt x="10236" y="11305"/>
                </a:cubicBezTo>
                <a:lnTo>
                  <a:pt x="10236" y="11293"/>
                </a:lnTo>
                <a:lnTo>
                  <a:pt x="10236" y="11293"/>
                </a:lnTo>
                <a:cubicBezTo>
                  <a:pt x="10272" y="11329"/>
                  <a:pt x="10177" y="11329"/>
                  <a:pt x="10260" y="11352"/>
                </a:cubicBezTo>
                <a:cubicBezTo>
                  <a:pt x="10236" y="11352"/>
                  <a:pt x="10248" y="11376"/>
                  <a:pt x="10212" y="11376"/>
                </a:cubicBezTo>
                <a:cubicBezTo>
                  <a:pt x="10236" y="11412"/>
                  <a:pt x="10248" y="11436"/>
                  <a:pt x="10260" y="11459"/>
                </a:cubicBezTo>
                <a:cubicBezTo>
                  <a:pt x="10200" y="11459"/>
                  <a:pt x="10260" y="11471"/>
                  <a:pt x="10224" y="11483"/>
                </a:cubicBezTo>
                <a:lnTo>
                  <a:pt x="10260" y="11483"/>
                </a:lnTo>
                <a:cubicBezTo>
                  <a:pt x="10260" y="11531"/>
                  <a:pt x="10177" y="11579"/>
                  <a:pt x="10189" y="11626"/>
                </a:cubicBezTo>
                <a:cubicBezTo>
                  <a:pt x="10165" y="11686"/>
                  <a:pt x="10153" y="11745"/>
                  <a:pt x="10153" y="11781"/>
                </a:cubicBezTo>
                <a:cubicBezTo>
                  <a:pt x="10165" y="11805"/>
                  <a:pt x="10200" y="11829"/>
                  <a:pt x="10189" y="11840"/>
                </a:cubicBezTo>
                <a:cubicBezTo>
                  <a:pt x="10200" y="11876"/>
                  <a:pt x="10212" y="11924"/>
                  <a:pt x="10177" y="11960"/>
                </a:cubicBezTo>
                <a:cubicBezTo>
                  <a:pt x="10173" y="11960"/>
                  <a:pt x="10170" y="11960"/>
                  <a:pt x="10168" y="11959"/>
                </a:cubicBezTo>
                <a:lnTo>
                  <a:pt x="10168" y="11959"/>
                </a:lnTo>
                <a:cubicBezTo>
                  <a:pt x="10168" y="11967"/>
                  <a:pt x="10149" y="11975"/>
                  <a:pt x="10141" y="11983"/>
                </a:cubicBezTo>
                <a:lnTo>
                  <a:pt x="10177" y="11971"/>
                </a:lnTo>
                <a:lnTo>
                  <a:pt x="10177" y="11971"/>
                </a:lnTo>
                <a:cubicBezTo>
                  <a:pt x="10200" y="11995"/>
                  <a:pt x="10165" y="12007"/>
                  <a:pt x="10141" y="12007"/>
                </a:cubicBezTo>
                <a:lnTo>
                  <a:pt x="10177" y="12031"/>
                </a:lnTo>
                <a:lnTo>
                  <a:pt x="10129" y="12043"/>
                </a:lnTo>
                <a:cubicBezTo>
                  <a:pt x="10141" y="12043"/>
                  <a:pt x="10153" y="12067"/>
                  <a:pt x="10189" y="12079"/>
                </a:cubicBezTo>
                <a:cubicBezTo>
                  <a:pt x="10181" y="12079"/>
                  <a:pt x="10173" y="12089"/>
                  <a:pt x="10165" y="12089"/>
                </a:cubicBezTo>
                <a:cubicBezTo>
                  <a:pt x="10161" y="12089"/>
                  <a:pt x="10157" y="12087"/>
                  <a:pt x="10153" y="12079"/>
                </a:cubicBezTo>
                <a:lnTo>
                  <a:pt x="10129" y="12150"/>
                </a:lnTo>
                <a:lnTo>
                  <a:pt x="10129" y="12150"/>
                </a:lnTo>
                <a:lnTo>
                  <a:pt x="10153" y="12138"/>
                </a:lnTo>
                <a:cubicBezTo>
                  <a:pt x="10189" y="12138"/>
                  <a:pt x="10200" y="12162"/>
                  <a:pt x="10189" y="12174"/>
                </a:cubicBezTo>
                <a:cubicBezTo>
                  <a:pt x="10177" y="12168"/>
                  <a:pt x="10165" y="12165"/>
                  <a:pt x="10153" y="12165"/>
                </a:cubicBezTo>
                <a:cubicBezTo>
                  <a:pt x="10141" y="12165"/>
                  <a:pt x="10129" y="12168"/>
                  <a:pt x="10117" y="12174"/>
                </a:cubicBezTo>
                <a:cubicBezTo>
                  <a:pt x="10125" y="12174"/>
                  <a:pt x="10133" y="12169"/>
                  <a:pt x="10144" y="12169"/>
                </a:cubicBezTo>
                <a:cubicBezTo>
                  <a:pt x="10150" y="12169"/>
                  <a:pt x="10157" y="12170"/>
                  <a:pt x="10165" y="12174"/>
                </a:cubicBezTo>
                <a:cubicBezTo>
                  <a:pt x="10177" y="12186"/>
                  <a:pt x="10189" y="12210"/>
                  <a:pt x="10177" y="12221"/>
                </a:cubicBezTo>
                <a:lnTo>
                  <a:pt x="10165" y="12210"/>
                </a:lnTo>
                <a:cubicBezTo>
                  <a:pt x="10165" y="12221"/>
                  <a:pt x="10117" y="12221"/>
                  <a:pt x="10117" y="12233"/>
                </a:cubicBezTo>
                <a:cubicBezTo>
                  <a:pt x="10141" y="12257"/>
                  <a:pt x="10117" y="12257"/>
                  <a:pt x="10165" y="12269"/>
                </a:cubicBezTo>
                <a:cubicBezTo>
                  <a:pt x="10169" y="12277"/>
                  <a:pt x="10166" y="12280"/>
                  <a:pt x="10160" y="12280"/>
                </a:cubicBezTo>
                <a:cubicBezTo>
                  <a:pt x="10149" y="12280"/>
                  <a:pt x="10125" y="12269"/>
                  <a:pt x="10117" y="12269"/>
                </a:cubicBezTo>
                <a:cubicBezTo>
                  <a:pt x="10153" y="12293"/>
                  <a:pt x="10129" y="12317"/>
                  <a:pt x="10093" y="12317"/>
                </a:cubicBezTo>
                <a:cubicBezTo>
                  <a:pt x="10177" y="12341"/>
                  <a:pt x="10058" y="12352"/>
                  <a:pt x="10129" y="12376"/>
                </a:cubicBezTo>
                <a:lnTo>
                  <a:pt x="10093" y="12388"/>
                </a:lnTo>
                <a:cubicBezTo>
                  <a:pt x="10117" y="12388"/>
                  <a:pt x="10153" y="12400"/>
                  <a:pt x="10153" y="12412"/>
                </a:cubicBezTo>
                <a:cubicBezTo>
                  <a:pt x="10145" y="12416"/>
                  <a:pt x="10137" y="12417"/>
                  <a:pt x="10129" y="12417"/>
                </a:cubicBezTo>
                <a:cubicBezTo>
                  <a:pt x="10113" y="12417"/>
                  <a:pt x="10097" y="12412"/>
                  <a:pt x="10081" y="12412"/>
                </a:cubicBezTo>
                <a:lnTo>
                  <a:pt x="10153" y="12436"/>
                </a:lnTo>
                <a:cubicBezTo>
                  <a:pt x="10117" y="12448"/>
                  <a:pt x="10105" y="12471"/>
                  <a:pt x="10093" y="12507"/>
                </a:cubicBezTo>
                <a:cubicBezTo>
                  <a:pt x="10081" y="12471"/>
                  <a:pt x="10069" y="12460"/>
                  <a:pt x="10046" y="12436"/>
                </a:cubicBezTo>
                <a:cubicBezTo>
                  <a:pt x="10069" y="12412"/>
                  <a:pt x="10081" y="12400"/>
                  <a:pt x="10093" y="12388"/>
                </a:cubicBezTo>
                <a:cubicBezTo>
                  <a:pt x="10093" y="12364"/>
                  <a:pt x="10093" y="12352"/>
                  <a:pt x="10093" y="12329"/>
                </a:cubicBezTo>
                <a:cubicBezTo>
                  <a:pt x="10081" y="12281"/>
                  <a:pt x="10069" y="12281"/>
                  <a:pt x="10034" y="12269"/>
                </a:cubicBezTo>
                <a:cubicBezTo>
                  <a:pt x="10046" y="12221"/>
                  <a:pt x="9986" y="12150"/>
                  <a:pt x="10022" y="12138"/>
                </a:cubicBezTo>
                <a:cubicBezTo>
                  <a:pt x="9988" y="12138"/>
                  <a:pt x="10008" y="12106"/>
                  <a:pt x="9979" y="12082"/>
                </a:cubicBezTo>
                <a:lnTo>
                  <a:pt x="9979" y="12082"/>
                </a:lnTo>
                <a:lnTo>
                  <a:pt x="9962" y="12090"/>
                </a:lnTo>
                <a:cubicBezTo>
                  <a:pt x="9998" y="11983"/>
                  <a:pt x="9879" y="11971"/>
                  <a:pt x="9903" y="11876"/>
                </a:cubicBezTo>
                <a:lnTo>
                  <a:pt x="9903" y="11876"/>
                </a:lnTo>
                <a:lnTo>
                  <a:pt x="9891" y="11864"/>
                </a:lnTo>
                <a:cubicBezTo>
                  <a:pt x="9897" y="11858"/>
                  <a:pt x="9906" y="11858"/>
                  <a:pt x="9915" y="11858"/>
                </a:cubicBezTo>
                <a:cubicBezTo>
                  <a:pt x="9924" y="11858"/>
                  <a:pt x="9933" y="11858"/>
                  <a:pt x="9939" y="11852"/>
                </a:cubicBezTo>
                <a:lnTo>
                  <a:pt x="9891" y="11710"/>
                </a:lnTo>
                <a:lnTo>
                  <a:pt x="9879" y="11745"/>
                </a:lnTo>
                <a:cubicBezTo>
                  <a:pt x="9867" y="11710"/>
                  <a:pt x="9819" y="11698"/>
                  <a:pt x="9831" y="11662"/>
                </a:cubicBezTo>
                <a:lnTo>
                  <a:pt x="9831" y="11662"/>
                </a:lnTo>
                <a:cubicBezTo>
                  <a:pt x="9844" y="11668"/>
                  <a:pt x="9851" y="11671"/>
                  <a:pt x="9856" y="11671"/>
                </a:cubicBezTo>
                <a:cubicBezTo>
                  <a:pt x="9877" y="11671"/>
                  <a:pt x="9824" y="11610"/>
                  <a:pt x="9843" y="11590"/>
                </a:cubicBezTo>
                <a:lnTo>
                  <a:pt x="9843" y="11590"/>
                </a:lnTo>
                <a:lnTo>
                  <a:pt x="9867" y="11614"/>
                </a:lnTo>
                <a:cubicBezTo>
                  <a:pt x="9860" y="11586"/>
                  <a:pt x="9857" y="11575"/>
                  <a:pt x="9849" y="11575"/>
                </a:cubicBezTo>
                <a:cubicBezTo>
                  <a:pt x="9843" y="11575"/>
                  <a:pt x="9834" y="11581"/>
                  <a:pt x="9819" y="11590"/>
                </a:cubicBezTo>
                <a:cubicBezTo>
                  <a:pt x="9796" y="11531"/>
                  <a:pt x="9867" y="11519"/>
                  <a:pt x="9819" y="11483"/>
                </a:cubicBezTo>
                <a:lnTo>
                  <a:pt x="9819" y="11483"/>
                </a:lnTo>
                <a:lnTo>
                  <a:pt x="9831" y="11519"/>
                </a:lnTo>
                <a:cubicBezTo>
                  <a:pt x="9824" y="11526"/>
                  <a:pt x="9816" y="11529"/>
                  <a:pt x="9809" y="11529"/>
                </a:cubicBezTo>
                <a:cubicBezTo>
                  <a:pt x="9790" y="11529"/>
                  <a:pt x="9772" y="11512"/>
                  <a:pt x="9772" y="11495"/>
                </a:cubicBezTo>
                <a:cubicBezTo>
                  <a:pt x="9772" y="11495"/>
                  <a:pt x="9778" y="11482"/>
                  <a:pt x="9782" y="11480"/>
                </a:cubicBezTo>
                <a:lnTo>
                  <a:pt x="9782" y="11480"/>
                </a:lnTo>
                <a:cubicBezTo>
                  <a:pt x="9782" y="11481"/>
                  <a:pt x="9783" y="11482"/>
                  <a:pt x="9784" y="11483"/>
                </a:cubicBezTo>
                <a:cubicBezTo>
                  <a:pt x="9784" y="11481"/>
                  <a:pt x="9783" y="11480"/>
                  <a:pt x="9782" y="11480"/>
                </a:cubicBezTo>
                <a:cubicBezTo>
                  <a:pt x="9782" y="11480"/>
                  <a:pt x="9782" y="11480"/>
                  <a:pt x="9782" y="11480"/>
                </a:cubicBezTo>
                <a:lnTo>
                  <a:pt x="9782" y="11480"/>
                </a:lnTo>
                <a:cubicBezTo>
                  <a:pt x="9759" y="11444"/>
                  <a:pt x="9748" y="11375"/>
                  <a:pt x="9736" y="11352"/>
                </a:cubicBezTo>
                <a:cubicBezTo>
                  <a:pt x="9736" y="11338"/>
                  <a:pt x="9744" y="11333"/>
                  <a:pt x="9753" y="11333"/>
                </a:cubicBezTo>
                <a:cubicBezTo>
                  <a:pt x="9760" y="11333"/>
                  <a:pt x="9767" y="11335"/>
                  <a:pt x="9772" y="11340"/>
                </a:cubicBezTo>
                <a:cubicBezTo>
                  <a:pt x="9700" y="11257"/>
                  <a:pt x="9760" y="11293"/>
                  <a:pt x="9688" y="11209"/>
                </a:cubicBezTo>
                <a:lnTo>
                  <a:pt x="9712" y="11209"/>
                </a:lnTo>
                <a:lnTo>
                  <a:pt x="9677" y="11186"/>
                </a:lnTo>
                <a:lnTo>
                  <a:pt x="9688" y="11126"/>
                </a:lnTo>
                <a:lnTo>
                  <a:pt x="9677" y="11150"/>
                </a:lnTo>
                <a:cubicBezTo>
                  <a:pt x="9653" y="11114"/>
                  <a:pt x="9641" y="11102"/>
                  <a:pt x="9629" y="11067"/>
                </a:cubicBezTo>
                <a:lnTo>
                  <a:pt x="9665" y="11067"/>
                </a:lnTo>
                <a:cubicBezTo>
                  <a:pt x="9605" y="10983"/>
                  <a:pt x="9665" y="10948"/>
                  <a:pt x="9593" y="10888"/>
                </a:cubicBezTo>
                <a:cubicBezTo>
                  <a:pt x="9593" y="10884"/>
                  <a:pt x="9595" y="10883"/>
                  <a:pt x="9597" y="10883"/>
                </a:cubicBezTo>
                <a:cubicBezTo>
                  <a:pt x="9601" y="10883"/>
                  <a:pt x="9609" y="10888"/>
                  <a:pt x="9617" y="10888"/>
                </a:cubicBezTo>
                <a:cubicBezTo>
                  <a:pt x="9534" y="10828"/>
                  <a:pt x="9629" y="10817"/>
                  <a:pt x="9546" y="10757"/>
                </a:cubicBezTo>
                <a:cubicBezTo>
                  <a:pt x="9558" y="10757"/>
                  <a:pt x="9569" y="10745"/>
                  <a:pt x="9569" y="10745"/>
                </a:cubicBezTo>
                <a:lnTo>
                  <a:pt x="9546" y="10721"/>
                </a:lnTo>
                <a:lnTo>
                  <a:pt x="9581" y="10709"/>
                </a:lnTo>
                <a:lnTo>
                  <a:pt x="9510" y="10697"/>
                </a:lnTo>
                <a:lnTo>
                  <a:pt x="9546" y="10662"/>
                </a:lnTo>
                <a:lnTo>
                  <a:pt x="9522" y="10662"/>
                </a:lnTo>
                <a:cubicBezTo>
                  <a:pt x="9569" y="10590"/>
                  <a:pt x="9498" y="10555"/>
                  <a:pt x="9522" y="10483"/>
                </a:cubicBezTo>
                <a:lnTo>
                  <a:pt x="9522" y="10483"/>
                </a:lnTo>
                <a:lnTo>
                  <a:pt x="9486" y="10519"/>
                </a:lnTo>
                <a:cubicBezTo>
                  <a:pt x="9331" y="10424"/>
                  <a:pt x="9403" y="10197"/>
                  <a:pt x="9272" y="10066"/>
                </a:cubicBezTo>
                <a:lnTo>
                  <a:pt x="9307" y="10055"/>
                </a:lnTo>
                <a:lnTo>
                  <a:pt x="9236" y="10007"/>
                </a:lnTo>
                <a:cubicBezTo>
                  <a:pt x="9240" y="9992"/>
                  <a:pt x="9246" y="9988"/>
                  <a:pt x="9252" y="9988"/>
                </a:cubicBezTo>
                <a:cubicBezTo>
                  <a:pt x="9264" y="9988"/>
                  <a:pt x="9277" y="10001"/>
                  <a:pt x="9287" y="10001"/>
                </a:cubicBezTo>
                <a:cubicBezTo>
                  <a:pt x="9291" y="10001"/>
                  <a:pt x="9293" y="9999"/>
                  <a:pt x="9296" y="9995"/>
                </a:cubicBezTo>
                <a:cubicBezTo>
                  <a:pt x="9236" y="9935"/>
                  <a:pt x="9224" y="9995"/>
                  <a:pt x="9177" y="9924"/>
                </a:cubicBezTo>
                <a:cubicBezTo>
                  <a:pt x="9177" y="9908"/>
                  <a:pt x="9180" y="9903"/>
                  <a:pt x="9186" y="9903"/>
                </a:cubicBezTo>
                <a:cubicBezTo>
                  <a:pt x="9198" y="9903"/>
                  <a:pt x="9220" y="9927"/>
                  <a:pt x="9236" y="9935"/>
                </a:cubicBezTo>
                <a:cubicBezTo>
                  <a:pt x="9177" y="9876"/>
                  <a:pt x="9105" y="9769"/>
                  <a:pt x="9093" y="9709"/>
                </a:cubicBezTo>
                <a:cubicBezTo>
                  <a:pt x="9093" y="9709"/>
                  <a:pt x="9081" y="9709"/>
                  <a:pt x="9081" y="9721"/>
                </a:cubicBezTo>
                <a:cubicBezTo>
                  <a:pt x="9046" y="9674"/>
                  <a:pt x="9022" y="9602"/>
                  <a:pt x="8998" y="9554"/>
                </a:cubicBezTo>
                <a:cubicBezTo>
                  <a:pt x="9001" y="9551"/>
                  <a:pt x="9005" y="9550"/>
                  <a:pt x="9008" y="9550"/>
                </a:cubicBezTo>
                <a:cubicBezTo>
                  <a:pt x="9017" y="9550"/>
                  <a:pt x="9025" y="9558"/>
                  <a:pt x="9034" y="9566"/>
                </a:cubicBezTo>
                <a:cubicBezTo>
                  <a:pt x="9022" y="9554"/>
                  <a:pt x="9022" y="9519"/>
                  <a:pt x="8998" y="9507"/>
                </a:cubicBezTo>
                <a:lnTo>
                  <a:pt x="8998" y="9507"/>
                </a:lnTo>
                <a:lnTo>
                  <a:pt x="9034" y="9519"/>
                </a:lnTo>
                <a:cubicBezTo>
                  <a:pt x="9022" y="9474"/>
                  <a:pt x="8958" y="9418"/>
                  <a:pt x="8971" y="9382"/>
                </a:cubicBezTo>
                <a:lnTo>
                  <a:pt x="8971" y="9382"/>
                </a:lnTo>
                <a:cubicBezTo>
                  <a:pt x="8968" y="9385"/>
                  <a:pt x="8961" y="9388"/>
                  <a:pt x="8955" y="9388"/>
                </a:cubicBezTo>
                <a:cubicBezTo>
                  <a:pt x="8944" y="9388"/>
                  <a:pt x="8932" y="9382"/>
                  <a:pt x="8926" y="9364"/>
                </a:cubicBezTo>
                <a:cubicBezTo>
                  <a:pt x="8962" y="9316"/>
                  <a:pt x="8855" y="9281"/>
                  <a:pt x="8855" y="9209"/>
                </a:cubicBezTo>
                <a:cubicBezTo>
                  <a:pt x="8865" y="9209"/>
                  <a:pt x="8884" y="9235"/>
                  <a:pt x="8889" y="9235"/>
                </a:cubicBezTo>
                <a:cubicBezTo>
                  <a:pt x="8890" y="9235"/>
                  <a:pt x="8891" y="9235"/>
                  <a:pt x="8891" y="9233"/>
                </a:cubicBezTo>
                <a:cubicBezTo>
                  <a:pt x="8891" y="9197"/>
                  <a:pt x="8843" y="9185"/>
                  <a:pt x="8819" y="9173"/>
                </a:cubicBezTo>
                <a:lnTo>
                  <a:pt x="8843" y="9173"/>
                </a:lnTo>
                <a:lnTo>
                  <a:pt x="8736" y="9054"/>
                </a:lnTo>
                <a:cubicBezTo>
                  <a:pt x="8772" y="9007"/>
                  <a:pt x="8665" y="8947"/>
                  <a:pt x="8700" y="8935"/>
                </a:cubicBezTo>
                <a:cubicBezTo>
                  <a:pt x="8695" y="8925"/>
                  <a:pt x="8692" y="8921"/>
                  <a:pt x="8690" y="8921"/>
                </a:cubicBezTo>
                <a:cubicBezTo>
                  <a:pt x="8686" y="8921"/>
                  <a:pt x="8689" y="8944"/>
                  <a:pt x="8682" y="8944"/>
                </a:cubicBezTo>
                <a:cubicBezTo>
                  <a:pt x="8679" y="8944"/>
                  <a:pt x="8674" y="8939"/>
                  <a:pt x="8665" y="8923"/>
                </a:cubicBezTo>
                <a:cubicBezTo>
                  <a:pt x="8676" y="8900"/>
                  <a:pt x="8617" y="8876"/>
                  <a:pt x="8653" y="8864"/>
                </a:cubicBezTo>
                <a:lnTo>
                  <a:pt x="8665" y="8864"/>
                </a:lnTo>
                <a:lnTo>
                  <a:pt x="8641" y="8828"/>
                </a:lnTo>
                <a:lnTo>
                  <a:pt x="8688" y="8840"/>
                </a:lnTo>
                <a:cubicBezTo>
                  <a:pt x="8666" y="8817"/>
                  <a:pt x="8638" y="8809"/>
                  <a:pt x="8615" y="8809"/>
                </a:cubicBezTo>
                <a:cubicBezTo>
                  <a:pt x="8602" y="8809"/>
                  <a:pt x="8590" y="8812"/>
                  <a:pt x="8581" y="8816"/>
                </a:cubicBezTo>
                <a:cubicBezTo>
                  <a:pt x="8581" y="8769"/>
                  <a:pt x="8534" y="8733"/>
                  <a:pt x="8557" y="8697"/>
                </a:cubicBezTo>
                <a:lnTo>
                  <a:pt x="8557" y="8697"/>
                </a:lnTo>
                <a:lnTo>
                  <a:pt x="8569" y="8709"/>
                </a:lnTo>
                <a:cubicBezTo>
                  <a:pt x="8510" y="8626"/>
                  <a:pt x="8569" y="8495"/>
                  <a:pt x="8474" y="8459"/>
                </a:cubicBezTo>
                <a:cubicBezTo>
                  <a:pt x="8474" y="8453"/>
                  <a:pt x="8477" y="8450"/>
                  <a:pt x="8480" y="8450"/>
                </a:cubicBezTo>
                <a:cubicBezTo>
                  <a:pt x="8481" y="8450"/>
                  <a:pt x="8482" y="8450"/>
                  <a:pt x="8483" y="8451"/>
                </a:cubicBezTo>
                <a:lnTo>
                  <a:pt x="8483" y="8451"/>
                </a:lnTo>
                <a:lnTo>
                  <a:pt x="8462" y="8400"/>
                </a:lnTo>
                <a:lnTo>
                  <a:pt x="8486" y="8400"/>
                </a:lnTo>
                <a:lnTo>
                  <a:pt x="8391" y="8328"/>
                </a:lnTo>
                <a:lnTo>
                  <a:pt x="8415" y="8316"/>
                </a:lnTo>
                <a:cubicBezTo>
                  <a:pt x="8379" y="8258"/>
                  <a:pt x="8321" y="8164"/>
                  <a:pt x="8262" y="8082"/>
                </a:cubicBezTo>
                <a:lnTo>
                  <a:pt x="8262" y="8082"/>
                </a:lnTo>
                <a:cubicBezTo>
                  <a:pt x="8265" y="8084"/>
                  <a:pt x="8268" y="8087"/>
                  <a:pt x="8272" y="8090"/>
                </a:cubicBezTo>
                <a:lnTo>
                  <a:pt x="8260" y="8078"/>
                </a:lnTo>
                <a:lnTo>
                  <a:pt x="8260" y="8078"/>
                </a:lnTo>
                <a:cubicBezTo>
                  <a:pt x="8261" y="8079"/>
                  <a:pt x="8261" y="8081"/>
                  <a:pt x="8262" y="8082"/>
                </a:cubicBezTo>
                <a:lnTo>
                  <a:pt x="8262" y="8082"/>
                </a:lnTo>
                <a:cubicBezTo>
                  <a:pt x="8192" y="8017"/>
                  <a:pt x="8234" y="7993"/>
                  <a:pt x="8176" y="7947"/>
                </a:cubicBezTo>
                <a:lnTo>
                  <a:pt x="8188" y="7947"/>
                </a:lnTo>
                <a:lnTo>
                  <a:pt x="8153" y="7900"/>
                </a:lnTo>
                <a:lnTo>
                  <a:pt x="8176" y="7900"/>
                </a:lnTo>
                <a:cubicBezTo>
                  <a:pt x="8126" y="7879"/>
                  <a:pt x="8135" y="7782"/>
                  <a:pt x="8132" y="7782"/>
                </a:cubicBezTo>
                <a:lnTo>
                  <a:pt x="8132" y="7782"/>
                </a:lnTo>
                <a:cubicBezTo>
                  <a:pt x="8132" y="7782"/>
                  <a:pt x="8131" y="7785"/>
                  <a:pt x="8129" y="7792"/>
                </a:cubicBezTo>
                <a:cubicBezTo>
                  <a:pt x="8093" y="7780"/>
                  <a:pt x="8057" y="7757"/>
                  <a:pt x="8034" y="7757"/>
                </a:cubicBezTo>
                <a:cubicBezTo>
                  <a:pt x="7986" y="7697"/>
                  <a:pt x="8034" y="7733"/>
                  <a:pt x="8022" y="7685"/>
                </a:cubicBezTo>
                <a:cubicBezTo>
                  <a:pt x="7998" y="7638"/>
                  <a:pt x="7962" y="7649"/>
                  <a:pt x="7938" y="7578"/>
                </a:cubicBezTo>
                <a:lnTo>
                  <a:pt x="7962" y="7566"/>
                </a:lnTo>
                <a:cubicBezTo>
                  <a:pt x="7940" y="7544"/>
                  <a:pt x="7918" y="7532"/>
                  <a:pt x="7896" y="7503"/>
                </a:cubicBezTo>
                <a:lnTo>
                  <a:pt x="7896" y="7503"/>
                </a:lnTo>
                <a:cubicBezTo>
                  <a:pt x="7898" y="7504"/>
                  <a:pt x="7900" y="7505"/>
                  <a:pt x="7903" y="7507"/>
                </a:cubicBezTo>
                <a:lnTo>
                  <a:pt x="7891" y="7495"/>
                </a:lnTo>
                <a:lnTo>
                  <a:pt x="7891" y="7495"/>
                </a:lnTo>
                <a:cubicBezTo>
                  <a:pt x="7893" y="7498"/>
                  <a:pt x="7894" y="7500"/>
                  <a:pt x="7896" y="7503"/>
                </a:cubicBezTo>
                <a:lnTo>
                  <a:pt x="7896" y="7503"/>
                </a:lnTo>
                <a:cubicBezTo>
                  <a:pt x="7823" y="7455"/>
                  <a:pt x="7888" y="7388"/>
                  <a:pt x="7795" y="7388"/>
                </a:cubicBezTo>
                <a:cubicBezTo>
                  <a:pt x="7783" y="7352"/>
                  <a:pt x="7748" y="7304"/>
                  <a:pt x="7772" y="7292"/>
                </a:cubicBezTo>
                <a:cubicBezTo>
                  <a:pt x="7700" y="7221"/>
                  <a:pt x="7653" y="7161"/>
                  <a:pt x="7581" y="7102"/>
                </a:cubicBezTo>
                <a:cubicBezTo>
                  <a:pt x="7629" y="7054"/>
                  <a:pt x="7569" y="7090"/>
                  <a:pt x="7569" y="7018"/>
                </a:cubicBezTo>
                <a:lnTo>
                  <a:pt x="7545" y="7042"/>
                </a:lnTo>
                <a:cubicBezTo>
                  <a:pt x="7462" y="6935"/>
                  <a:pt x="7438" y="6768"/>
                  <a:pt x="7343" y="6649"/>
                </a:cubicBezTo>
                <a:lnTo>
                  <a:pt x="7367" y="6637"/>
                </a:lnTo>
                <a:lnTo>
                  <a:pt x="7319" y="6626"/>
                </a:lnTo>
                <a:cubicBezTo>
                  <a:pt x="7236" y="6495"/>
                  <a:pt x="7117" y="6316"/>
                  <a:pt x="7045" y="6221"/>
                </a:cubicBezTo>
                <a:cubicBezTo>
                  <a:pt x="7010" y="6197"/>
                  <a:pt x="6938" y="6161"/>
                  <a:pt x="6914" y="6114"/>
                </a:cubicBezTo>
                <a:cubicBezTo>
                  <a:pt x="6831" y="6030"/>
                  <a:pt x="6748" y="5947"/>
                  <a:pt x="6676" y="5840"/>
                </a:cubicBezTo>
                <a:cubicBezTo>
                  <a:pt x="6691" y="5840"/>
                  <a:pt x="6696" y="5831"/>
                  <a:pt x="6701" y="5827"/>
                </a:cubicBezTo>
                <a:lnTo>
                  <a:pt x="6701" y="5827"/>
                </a:lnTo>
                <a:cubicBezTo>
                  <a:pt x="6705" y="5827"/>
                  <a:pt x="6708" y="5828"/>
                  <a:pt x="6712" y="5828"/>
                </a:cubicBezTo>
                <a:cubicBezTo>
                  <a:pt x="6710" y="5825"/>
                  <a:pt x="6708" y="5824"/>
                  <a:pt x="6706" y="5824"/>
                </a:cubicBezTo>
                <a:cubicBezTo>
                  <a:pt x="6704" y="5824"/>
                  <a:pt x="6703" y="5825"/>
                  <a:pt x="6701" y="5827"/>
                </a:cubicBezTo>
                <a:lnTo>
                  <a:pt x="6701" y="5827"/>
                </a:lnTo>
                <a:cubicBezTo>
                  <a:pt x="6664" y="5818"/>
                  <a:pt x="6663" y="5766"/>
                  <a:pt x="6652" y="5744"/>
                </a:cubicBezTo>
                <a:lnTo>
                  <a:pt x="6652" y="5792"/>
                </a:lnTo>
                <a:cubicBezTo>
                  <a:pt x="6605" y="5780"/>
                  <a:pt x="6593" y="5721"/>
                  <a:pt x="6605" y="5697"/>
                </a:cubicBezTo>
                <a:lnTo>
                  <a:pt x="6533" y="5673"/>
                </a:lnTo>
                <a:cubicBezTo>
                  <a:pt x="6545" y="5661"/>
                  <a:pt x="6545" y="5661"/>
                  <a:pt x="6545" y="5649"/>
                </a:cubicBezTo>
                <a:lnTo>
                  <a:pt x="6545" y="5649"/>
                </a:lnTo>
                <a:lnTo>
                  <a:pt x="6521" y="5661"/>
                </a:lnTo>
                <a:lnTo>
                  <a:pt x="6533" y="5602"/>
                </a:lnTo>
                <a:cubicBezTo>
                  <a:pt x="6523" y="5602"/>
                  <a:pt x="6475" y="5564"/>
                  <a:pt x="6439" y="5564"/>
                </a:cubicBezTo>
                <a:cubicBezTo>
                  <a:pt x="6434" y="5564"/>
                  <a:pt x="6430" y="5565"/>
                  <a:pt x="6426" y="5566"/>
                </a:cubicBezTo>
                <a:cubicBezTo>
                  <a:pt x="6426" y="5548"/>
                  <a:pt x="6413" y="5517"/>
                  <a:pt x="6421" y="5517"/>
                </a:cubicBezTo>
                <a:cubicBezTo>
                  <a:pt x="6424" y="5517"/>
                  <a:pt x="6429" y="5521"/>
                  <a:pt x="6438" y="5530"/>
                </a:cubicBezTo>
                <a:lnTo>
                  <a:pt x="6319" y="5352"/>
                </a:lnTo>
                <a:lnTo>
                  <a:pt x="6331" y="5387"/>
                </a:lnTo>
                <a:cubicBezTo>
                  <a:pt x="6324" y="5394"/>
                  <a:pt x="6315" y="5397"/>
                  <a:pt x="6304" y="5397"/>
                </a:cubicBezTo>
                <a:cubicBezTo>
                  <a:pt x="6278" y="5397"/>
                  <a:pt x="6244" y="5377"/>
                  <a:pt x="6236" y="5352"/>
                </a:cubicBezTo>
                <a:lnTo>
                  <a:pt x="6236" y="5352"/>
                </a:lnTo>
                <a:cubicBezTo>
                  <a:pt x="6241" y="5353"/>
                  <a:pt x="6245" y="5353"/>
                  <a:pt x="6250" y="5353"/>
                </a:cubicBezTo>
                <a:cubicBezTo>
                  <a:pt x="6283" y="5353"/>
                  <a:pt x="6283" y="5313"/>
                  <a:pt x="6283" y="5292"/>
                </a:cubicBezTo>
                <a:cubicBezTo>
                  <a:pt x="6281" y="5291"/>
                  <a:pt x="6279" y="5290"/>
                  <a:pt x="6277" y="5290"/>
                </a:cubicBezTo>
                <a:cubicBezTo>
                  <a:pt x="6264" y="5290"/>
                  <a:pt x="6281" y="5328"/>
                  <a:pt x="6259" y="5328"/>
                </a:cubicBezTo>
                <a:cubicBezTo>
                  <a:pt x="6212" y="5316"/>
                  <a:pt x="6164" y="5268"/>
                  <a:pt x="6164" y="5244"/>
                </a:cubicBezTo>
                <a:lnTo>
                  <a:pt x="6188" y="5244"/>
                </a:lnTo>
                <a:cubicBezTo>
                  <a:pt x="6140" y="5221"/>
                  <a:pt x="6176" y="5161"/>
                  <a:pt x="6140" y="5137"/>
                </a:cubicBezTo>
                <a:cubicBezTo>
                  <a:pt x="6110" y="5122"/>
                  <a:pt x="6099" y="5102"/>
                  <a:pt x="6086" y="5102"/>
                </a:cubicBezTo>
                <a:cubicBezTo>
                  <a:pt x="6078" y="5102"/>
                  <a:pt x="6070" y="5108"/>
                  <a:pt x="6057" y="5125"/>
                </a:cubicBezTo>
                <a:cubicBezTo>
                  <a:pt x="6009" y="5090"/>
                  <a:pt x="6069" y="5078"/>
                  <a:pt x="6057" y="5066"/>
                </a:cubicBezTo>
                <a:cubicBezTo>
                  <a:pt x="6021" y="5054"/>
                  <a:pt x="5974" y="4982"/>
                  <a:pt x="5998" y="4959"/>
                </a:cubicBezTo>
                <a:lnTo>
                  <a:pt x="5998" y="4959"/>
                </a:lnTo>
                <a:cubicBezTo>
                  <a:pt x="5991" y="4960"/>
                  <a:pt x="5985" y="4961"/>
                  <a:pt x="5980" y="4961"/>
                </a:cubicBezTo>
                <a:cubicBezTo>
                  <a:pt x="5910" y="4961"/>
                  <a:pt x="5900" y="4846"/>
                  <a:pt x="5859" y="4846"/>
                </a:cubicBezTo>
                <a:cubicBezTo>
                  <a:pt x="5854" y="4846"/>
                  <a:pt x="5849" y="4848"/>
                  <a:pt x="5843" y="4852"/>
                </a:cubicBezTo>
                <a:lnTo>
                  <a:pt x="5843" y="4780"/>
                </a:lnTo>
                <a:cubicBezTo>
                  <a:pt x="5835" y="4788"/>
                  <a:pt x="5815" y="4802"/>
                  <a:pt x="5792" y="4802"/>
                </a:cubicBezTo>
                <a:cubicBezTo>
                  <a:pt x="5782" y="4802"/>
                  <a:pt x="5770" y="4799"/>
                  <a:pt x="5759" y="4792"/>
                </a:cubicBezTo>
                <a:cubicBezTo>
                  <a:pt x="5748" y="4744"/>
                  <a:pt x="5783" y="4732"/>
                  <a:pt x="5783" y="4709"/>
                </a:cubicBezTo>
                <a:lnTo>
                  <a:pt x="5783" y="4709"/>
                </a:lnTo>
                <a:lnTo>
                  <a:pt x="5712" y="4744"/>
                </a:lnTo>
                <a:cubicBezTo>
                  <a:pt x="5628" y="4530"/>
                  <a:pt x="5402" y="4340"/>
                  <a:pt x="5283" y="4125"/>
                </a:cubicBezTo>
                <a:cubicBezTo>
                  <a:pt x="5200" y="4054"/>
                  <a:pt x="5081" y="3982"/>
                  <a:pt x="4997" y="3875"/>
                </a:cubicBezTo>
                <a:lnTo>
                  <a:pt x="4997" y="3875"/>
                </a:lnTo>
                <a:lnTo>
                  <a:pt x="5009" y="3887"/>
                </a:lnTo>
                <a:lnTo>
                  <a:pt x="4938" y="3780"/>
                </a:lnTo>
                <a:lnTo>
                  <a:pt x="4986" y="3863"/>
                </a:lnTo>
                <a:cubicBezTo>
                  <a:pt x="4962" y="3851"/>
                  <a:pt x="4938" y="3851"/>
                  <a:pt x="4914" y="3828"/>
                </a:cubicBezTo>
                <a:cubicBezTo>
                  <a:pt x="4843" y="3709"/>
                  <a:pt x="4747" y="3554"/>
                  <a:pt x="4605" y="3458"/>
                </a:cubicBezTo>
                <a:cubicBezTo>
                  <a:pt x="4479" y="3436"/>
                  <a:pt x="4593" y="3359"/>
                  <a:pt x="4500" y="3321"/>
                </a:cubicBezTo>
                <a:lnTo>
                  <a:pt x="4500" y="3321"/>
                </a:lnTo>
                <a:cubicBezTo>
                  <a:pt x="4507" y="3320"/>
                  <a:pt x="4514" y="3316"/>
                  <a:pt x="4521" y="3316"/>
                </a:cubicBezTo>
                <a:cubicBezTo>
                  <a:pt x="4414" y="3256"/>
                  <a:pt x="4366" y="3220"/>
                  <a:pt x="4247" y="3185"/>
                </a:cubicBezTo>
                <a:cubicBezTo>
                  <a:pt x="4319" y="3125"/>
                  <a:pt x="4200" y="3125"/>
                  <a:pt x="4235" y="3101"/>
                </a:cubicBezTo>
                <a:lnTo>
                  <a:pt x="4235" y="3101"/>
                </a:lnTo>
                <a:lnTo>
                  <a:pt x="4200" y="3125"/>
                </a:lnTo>
                <a:cubicBezTo>
                  <a:pt x="4200" y="3089"/>
                  <a:pt x="4164" y="3042"/>
                  <a:pt x="4188" y="3030"/>
                </a:cubicBezTo>
                <a:lnTo>
                  <a:pt x="4116" y="3030"/>
                </a:lnTo>
                <a:lnTo>
                  <a:pt x="4140" y="3006"/>
                </a:lnTo>
                <a:cubicBezTo>
                  <a:pt x="4093" y="2958"/>
                  <a:pt x="3973" y="2875"/>
                  <a:pt x="3997" y="2804"/>
                </a:cubicBezTo>
                <a:cubicBezTo>
                  <a:pt x="3843" y="2720"/>
                  <a:pt x="3676" y="2530"/>
                  <a:pt x="3521" y="2387"/>
                </a:cubicBezTo>
                <a:cubicBezTo>
                  <a:pt x="3485" y="2387"/>
                  <a:pt x="3438" y="2351"/>
                  <a:pt x="3402" y="2327"/>
                </a:cubicBezTo>
                <a:lnTo>
                  <a:pt x="3390" y="2256"/>
                </a:lnTo>
                <a:cubicBezTo>
                  <a:pt x="3342" y="2232"/>
                  <a:pt x="3283" y="2244"/>
                  <a:pt x="3259" y="2196"/>
                </a:cubicBezTo>
                <a:cubicBezTo>
                  <a:pt x="3259" y="2185"/>
                  <a:pt x="3271" y="2185"/>
                  <a:pt x="3271" y="2185"/>
                </a:cubicBezTo>
                <a:cubicBezTo>
                  <a:pt x="3235" y="2161"/>
                  <a:pt x="3211" y="2113"/>
                  <a:pt x="3152" y="2113"/>
                </a:cubicBezTo>
                <a:cubicBezTo>
                  <a:pt x="3119" y="2080"/>
                  <a:pt x="3096" y="2037"/>
                  <a:pt x="3121" y="2012"/>
                </a:cubicBezTo>
                <a:lnTo>
                  <a:pt x="3121" y="2012"/>
                </a:lnTo>
                <a:cubicBezTo>
                  <a:pt x="3116" y="2015"/>
                  <a:pt x="3112" y="2016"/>
                  <a:pt x="3107" y="2016"/>
                </a:cubicBezTo>
                <a:cubicBezTo>
                  <a:pt x="3070" y="2016"/>
                  <a:pt x="3045" y="1923"/>
                  <a:pt x="3045" y="1923"/>
                </a:cubicBezTo>
                <a:cubicBezTo>
                  <a:pt x="3045" y="1923"/>
                  <a:pt x="3021" y="1899"/>
                  <a:pt x="2961" y="1839"/>
                </a:cubicBezTo>
                <a:cubicBezTo>
                  <a:pt x="2914" y="1792"/>
                  <a:pt x="2830" y="1720"/>
                  <a:pt x="2735" y="1625"/>
                </a:cubicBezTo>
                <a:cubicBezTo>
                  <a:pt x="2533" y="1446"/>
                  <a:pt x="2259" y="1208"/>
                  <a:pt x="1961" y="970"/>
                </a:cubicBezTo>
                <a:cubicBezTo>
                  <a:pt x="1652" y="744"/>
                  <a:pt x="1330" y="506"/>
                  <a:pt x="1021" y="327"/>
                </a:cubicBezTo>
                <a:cubicBezTo>
                  <a:pt x="711" y="160"/>
                  <a:pt x="437" y="41"/>
                  <a:pt x="247" y="18"/>
                </a:cubicBezTo>
                <a:cubicBezTo>
                  <a:pt x="211" y="41"/>
                  <a:pt x="152" y="18"/>
                  <a:pt x="152" y="65"/>
                </a:cubicBezTo>
                <a:cubicBezTo>
                  <a:pt x="111" y="55"/>
                  <a:pt x="114" y="1"/>
                  <a:pt x="1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624;p31">
            <a:extLst>
              <a:ext uri="{FF2B5EF4-FFF2-40B4-BE49-F238E27FC236}">
                <a16:creationId xmlns:a16="http://schemas.microsoft.com/office/drawing/2014/main" id="{4A8BB9FB-5491-CBA0-5486-7F360FC408E1}"/>
              </a:ext>
            </a:extLst>
          </p:cNvPr>
          <p:cNvSpPr/>
          <p:nvPr/>
        </p:nvSpPr>
        <p:spPr>
          <a:xfrm rot="18384848">
            <a:off x="3560971" y="1733715"/>
            <a:ext cx="546575" cy="677000"/>
          </a:xfrm>
          <a:custGeom>
            <a:avLst/>
            <a:gdLst/>
            <a:ahLst/>
            <a:cxnLst/>
            <a:rect l="l" t="t" r="r" b="b"/>
            <a:pathLst>
              <a:path w="11261" h="14856" extrusionOk="0">
                <a:moveTo>
                  <a:pt x="53" y="152"/>
                </a:moveTo>
                <a:lnTo>
                  <a:pt x="44" y="160"/>
                </a:lnTo>
                <a:cubicBezTo>
                  <a:pt x="49" y="157"/>
                  <a:pt x="52" y="154"/>
                  <a:pt x="53" y="152"/>
                </a:cubicBezTo>
                <a:close/>
                <a:moveTo>
                  <a:pt x="3128" y="2006"/>
                </a:moveTo>
                <a:lnTo>
                  <a:pt x="3128" y="2006"/>
                </a:lnTo>
                <a:cubicBezTo>
                  <a:pt x="3125" y="2008"/>
                  <a:pt x="3123" y="2010"/>
                  <a:pt x="3121" y="2012"/>
                </a:cubicBezTo>
                <a:lnTo>
                  <a:pt x="3121" y="2012"/>
                </a:lnTo>
                <a:cubicBezTo>
                  <a:pt x="3123" y="2010"/>
                  <a:pt x="3126" y="2008"/>
                  <a:pt x="3128" y="2006"/>
                </a:cubicBezTo>
                <a:close/>
                <a:moveTo>
                  <a:pt x="8483" y="8451"/>
                </a:moveTo>
                <a:lnTo>
                  <a:pt x="8486" y="8459"/>
                </a:lnTo>
                <a:cubicBezTo>
                  <a:pt x="8486" y="8455"/>
                  <a:pt x="8485" y="8452"/>
                  <a:pt x="8483" y="8451"/>
                </a:cubicBezTo>
                <a:close/>
                <a:moveTo>
                  <a:pt x="8093" y="9078"/>
                </a:moveTo>
                <a:cubicBezTo>
                  <a:pt x="8093" y="9081"/>
                  <a:pt x="8094" y="9083"/>
                  <a:pt x="8095" y="9085"/>
                </a:cubicBezTo>
                <a:lnTo>
                  <a:pt x="8095" y="9085"/>
                </a:lnTo>
                <a:cubicBezTo>
                  <a:pt x="8094" y="9083"/>
                  <a:pt x="8094" y="9081"/>
                  <a:pt x="8093" y="9078"/>
                </a:cubicBezTo>
                <a:close/>
                <a:moveTo>
                  <a:pt x="10689" y="9209"/>
                </a:moveTo>
                <a:cubicBezTo>
                  <a:pt x="10685" y="9215"/>
                  <a:pt x="10682" y="9221"/>
                  <a:pt x="10679" y="9225"/>
                </a:cubicBezTo>
                <a:lnTo>
                  <a:pt x="10679" y="9225"/>
                </a:lnTo>
                <a:cubicBezTo>
                  <a:pt x="10685" y="9223"/>
                  <a:pt x="10689" y="9216"/>
                  <a:pt x="10689" y="9209"/>
                </a:cubicBezTo>
                <a:close/>
                <a:moveTo>
                  <a:pt x="10331" y="9245"/>
                </a:moveTo>
                <a:cubicBezTo>
                  <a:pt x="10333" y="9247"/>
                  <a:pt x="10336" y="9248"/>
                  <a:pt x="10339" y="9249"/>
                </a:cubicBezTo>
                <a:lnTo>
                  <a:pt x="10339" y="9249"/>
                </a:lnTo>
                <a:lnTo>
                  <a:pt x="10331" y="9245"/>
                </a:lnTo>
                <a:close/>
                <a:moveTo>
                  <a:pt x="8079" y="9252"/>
                </a:moveTo>
                <a:cubicBezTo>
                  <a:pt x="8076" y="9252"/>
                  <a:pt x="8073" y="9253"/>
                  <a:pt x="8069" y="9257"/>
                </a:cubicBezTo>
                <a:cubicBezTo>
                  <a:pt x="8074" y="9256"/>
                  <a:pt x="8077" y="9254"/>
                  <a:pt x="8079" y="9252"/>
                </a:cubicBezTo>
                <a:lnTo>
                  <a:pt x="8079" y="9252"/>
                </a:lnTo>
                <a:cubicBezTo>
                  <a:pt x="8079" y="9252"/>
                  <a:pt x="8079" y="9252"/>
                  <a:pt x="8079" y="9252"/>
                </a:cubicBezTo>
                <a:close/>
                <a:moveTo>
                  <a:pt x="10736" y="9257"/>
                </a:moveTo>
                <a:lnTo>
                  <a:pt x="10736" y="9257"/>
                </a:lnTo>
                <a:cubicBezTo>
                  <a:pt x="10735" y="9258"/>
                  <a:pt x="10733" y="9258"/>
                  <a:pt x="10732" y="9259"/>
                </a:cubicBezTo>
                <a:lnTo>
                  <a:pt x="10732" y="9259"/>
                </a:lnTo>
                <a:cubicBezTo>
                  <a:pt x="10734" y="9258"/>
                  <a:pt x="10735" y="9258"/>
                  <a:pt x="10736" y="9257"/>
                </a:cubicBezTo>
                <a:close/>
                <a:moveTo>
                  <a:pt x="8974" y="9376"/>
                </a:moveTo>
                <a:cubicBezTo>
                  <a:pt x="8973" y="9378"/>
                  <a:pt x="8972" y="9380"/>
                  <a:pt x="8971" y="9382"/>
                </a:cubicBezTo>
                <a:lnTo>
                  <a:pt x="8971" y="9382"/>
                </a:lnTo>
                <a:cubicBezTo>
                  <a:pt x="8973" y="9380"/>
                  <a:pt x="8974" y="9378"/>
                  <a:pt x="8974" y="9376"/>
                </a:cubicBezTo>
                <a:close/>
                <a:moveTo>
                  <a:pt x="10375" y="9635"/>
                </a:moveTo>
                <a:lnTo>
                  <a:pt x="10375" y="9635"/>
                </a:lnTo>
                <a:cubicBezTo>
                  <a:pt x="10374" y="9635"/>
                  <a:pt x="10371" y="9636"/>
                  <a:pt x="10367" y="9638"/>
                </a:cubicBezTo>
                <a:cubicBezTo>
                  <a:pt x="10370" y="9637"/>
                  <a:pt x="10373" y="9636"/>
                  <a:pt x="10375" y="9635"/>
                </a:cubicBezTo>
                <a:close/>
                <a:moveTo>
                  <a:pt x="7188" y="9924"/>
                </a:moveTo>
                <a:cubicBezTo>
                  <a:pt x="7188" y="9925"/>
                  <a:pt x="7188" y="9926"/>
                  <a:pt x="7189" y="9926"/>
                </a:cubicBezTo>
                <a:lnTo>
                  <a:pt x="7189" y="9926"/>
                </a:lnTo>
                <a:cubicBezTo>
                  <a:pt x="7189" y="9925"/>
                  <a:pt x="7188" y="9924"/>
                  <a:pt x="7188" y="9924"/>
                </a:cubicBezTo>
                <a:close/>
                <a:moveTo>
                  <a:pt x="8473" y="9970"/>
                </a:moveTo>
                <a:lnTo>
                  <a:pt x="8473" y="9970"/>
                </a:lnTo>
                <a:cubicBezTo>
                  <a:pt x="8470" y="9970"/>
                  <a:pt x="8466" y="9970"/>
                  <a:pt x="8462" y="9971"/>
                </a:cubicBezTo>
                <a:lnTo>
                  <a:pt x="8474" y="9971"/>
                </a:lnTo>
                <a:lnTo>
                  <a:pt x="8473" y="9970"/>
                </a:lnTo>
                <a:close/>
                <a:moveTo>
                  <a:pt x="10343" y="10066"/>
                </a:moveTo>
                <a:cubicBezTo>
                  <a:pt x="10343" y="10078"/>
                  <a:pt x="10355" y="10078"/>
                  <a:pt x="10355" y="10078"/>
                </a:cubicBezTo>
                <a:cubicBezTo>
                  <a:pt x="10350" y="10075"/>
                  <a:pt x="10346" y="10071"/>
                  <a:pt x="10345" y="10067"/>
                </a:cubicBezTo>
                <a:lnTo>
                  <a:pt x="10345" y="10067"/>
                </a:lnTo>
                <a:cubicBezTo>
                  <a:pt x="10344" y="10067"/>
                  <a:pt x="10344" y="10067"/>
                  <a:pt x="10343" y="10066"/>
                </a:cubicBezTo>
                <a:close/>
                <a:moveTo>
                  <a:pt x="10951" y="10257"/>
                </a:moveTo>
                <a:cubicBezTo>
                  <a:pt x="10951" y="10257"/>
                  <a:pt x="10951" y="10257"/>
                  <a:pt x="10951" y="10257"/>
                </a:cubicBezTo>
                <a:lnTo>
                  <a:pt x="10951" y="10257"/>
                </a:lnTo>
                <a:cubicBezTo>
                  <a:pt x="10951" y="10257"/>
                  <a:pt x="10951" y="10257"/>
                  <a:pt x="10951" y="10257"/>
                </a:cubicBezTo>
                <a:close/>
                <a:moveTo>
                  <a:pt x="8673" y="10290"/>
                </a:moveTo>
                <a:lnTo>
                  <a:pt x="8673" y="10290"/>
                </a:lnTo>
                <a:cubicBezTo>
                  <a:pt x="8673" y="10291"/>
                  <a:pt x="8673" y="10291"/>
                  <a:pt x="8672" y="10292"/>
                </a:cubicBezTo>
                <a:lnTo>
                  <a:pt x="8672" y="10292"/>
                </a:lnTo>
                <a:cubicBezTo>
                  <a:pt x="8673" y="10291"/>
                  <a:pt x="8673" y="10291"/>
                  <a:pt x="8673" y="10290"/>
                </a:cubicBezTo>
                <a:close/>
                <a:moveTo>
                  <a:pt x="8672" y="10292"/>
                </a:moveTo>
                <a:lnTo>
                  <a:pt x="8672" y="10292"/>
                </a:lnTo>
                <a:cubicBezTo>
                  <a:pt x="8666" y="10300"/>
                  <a:pt x="8658" y="10306"/>
                  <a:pt x="8649" y="10306"/>
                </a:cubicBezTo>
                <a:cubicBezTo>
                  <a:pt x="8646" y="10306"/>
                  <a:pt x="8643" y="10305"/>
                  <a:pt x="8641" y="10305"/>
                </a:cubicBezTo>
                <a:lnTo>
                  <a:pt x="8641" y="10305"/>
                </a:lnTo>
                <a:cubicBezTo>
                  <a:pt x="8652" y="10316"/>
                  <a:pt x="8658" y="10320"/>
                  <a:pt x="8662" y="10320"/>
                </a:cubicBezTo>
                <a:cubicBezTo>
                  <a:pt x="8671" y="10320"/>
                  <a:pt x="8668" y="10300"/>
                  <a:pt x="8672" y="10292"/>
                </a:cubicBezTo>
                <a:close/>
                <a:moveTo>
                  <a:pt x="10994" y="10320"/>
                </a:moveTo>
                <a:cubicBezTo>
                  <a:pt x="10987" y="10320"/>
                  <a:pt x="10981" y="10324"/>
                  <a:pt x="10976" y="10327"/>
                </a:cubicBezTo>
                <a:lnTo>
                  <a:pt x="10976" y="10327"/>
                </a:lnTo>
                <a:cubicBezTo>
                  <a:pt x="10982" y="10326"/>
                  <a:pt x="10988" y="10325"/>
                  <a:pt x="10994" y="10325"/>
                </a:cubicBezTo>
                <a:cubicBezTo>
                  <a:pt x="11000" y="10325"/>
                  <a:pt x="11006" y="10326"/>
                  <a:pt x="11010" y="10328"/>
                </a:cubicBezTo>
                <a:cubicBezTo>
                  <a:pt x="11004" y="10322"/>
                  <a:pt x="10998" y="10320"/>
                  <a:pt x="10994" y="10320"/>
                </a:cubicBezTo>
                <a:close/>
                <a:moveTo>
                  <a:pt x="11010" y="10555"/>
                </a:moveTo>
                <a:cubicBezTo>
                  <a:pt x="11009" y="10557"/>
                  <a:pt x="11008" y="10560"/>
                  <a:pt x="11007" y="10562"/>
                </a:cubicBezTo>
                <a:lnTo>
                  <a:pt x="11007" y="10562"/>
                </a:lnTo>
                <a:cubicBezTo>
                  <a:pt x="11009" y="10560"/>
                  <a:pt x="11010" y="10558"/>
                  <a:pt x="11010" y="10555"/>
                </a:cubicBezTo>
                <a:close/>
                <a:moveTo>
                  <a:pt x="8784" y="10721"/>
                </a:moveTo>
                <a:lnTo>
                  <a:pt x="8784" y="10769"/>
                </a:lnTo>
                <a:lnTo>
                  <a:pt x="8796" y="10769"/>
                </a:lnTo>
                <a:lnTo>
                  <a:pt x="8784" y="10721"/>
                </a:lnTo>
                <a:close/>
                <a:moveTo>
                  <a:pt x="11017" y="10767"/>
                </a:moveTo>
                <a:lnTo>
                  <a:pt x="11017" y="10767"/>
                </a:lnTo>
                <a:cubicBezTo>
                  <a:pt x="11021" y="10768"/>
                  <a:pt x="11027" y="10769"/>
                  <a:pt x="11034" y="10769"/>
                </a:cubicBezTo>
                <a:cubicBezTo>
                  <a:pt x="11027" y="10767"/>
                  <a:pt x="11021" y="10767"/>
                  <a:pt x="11017" y="10767"/>
                </a:cubicBezTo>
                <a:close/>
                <a:moveTo>
                  <a:pt x="10918" y="10815"/>
                </a:moveTo>
                <a:cubicBezTo>
                  <a:pt x="10917" y="10815"/>
                  <a:pt x="10916" y="10816"/>
                  <a:pt x="10915" y="10817"/>
                </a:cubicBezTo>
                <a:cubicBezTo>
                  <a:pt x="10921" y="10817"/>
                  <a:pt x="10921" y="10817"/>
                  <a:pt x="10918" y="10815"/>
                </a:cubicBezTo>
                <a:close/>
                <a:moveTo>
                  <a:pt x="10998" y="10984"/>
                </a:moveTo>
                <a:cubicBezTo>
                  <a:pt x="10999" y="10995"/>
                  <a:pt x="11010" y="10995"/>
                  <a:pt x="11010" y="10995"/>
                </a:cubicBezTo>
                <a:cubicBezTo>
                  <a:pt x="11005" y="10991"/>
                  <a:pt x="11001" y="10988"/>
                  <a:pt x="10998" y="10984"/>
                </a:cubicBezTo>
                <a:close/>
                <a:moveTo>
                  <a:pt x="11076" y="11065"/>
                </a:moveTo>
                <a:cubicBezTo>
                  <a:pt x="11074" y="11065"/>
                  <a:pt x="11072" y="11066"/>
                  <a:pt x="11070" y="11067"/>
                </a:cubicBezTo>
                <a:cubicBezTo>
                  <a:pt x="11073" y="11067"/>
                  <a:pt x="11075" y="11066"/>
                  <a:pt x="11076" y="11065"/>
                </a:cubicBezTo>
                <a:close/>
                <a:moveTo>
                  <a:pt x="9034" y="11067"/>
                </a:moveTo>
                <a:cubicBezTo>
                  <a:pt x="9034" y="11078"/>
                  <a:pt x="9034" y="11078"/>
                  <a:pt x="9046" y="11078"/>
                </a:cubicBezTo>
                <a:cubicBezTo>
                  <a:pt x="9034" y="11090"/>
                  <a:pt x="9022" y="11090"/>
                  <a:pt x="9022" y="11090"/>
                </a:cubicBezTo>
                <a:cubicBezTo>
                  <a:pt x="9022" y="11078"/>
                  <a:pt x="9022" y="11067"/>
                  <a:pt x="9034" y="11067"/>
                </a:cubicBezTo>
                <a:close/>
                <a:moveTo>
                  <a:pt x="9057" y="11090"/>
                </a:moveTo>
                <a:cubicBezTo>
                  <a:pt x="9057" y="11102"/>
                  <a:pt x="9057" y="11102"/>
                  <a:pt x="9046" y="11102"/>
                </a:cubicBezTo>
                <a:lnTo>
                  <a:pt x="9057" y="11090"/>
                </a:lnTo>
                <a:close/>
                <a:moveTo>
                  <a:pt x="10236" y="11138"/>
                </a:moveTo>
                <a:lnTo>
                  <a:pt x="10243" y="11145"/>
                </a:lnTo>
                <a:lnTo>
                  <a:pt x="10243" y="11145"/>
                </a:lnTo>
                <a:cubicBezTo>
                  <a:pt x="10242" y="11143"/>
                  <a:pt x="10240" y="11140"/>
                  <a:pt x="10236" y="11138"/>
                </a:cubicBezTo>
                <a:close/>
                <a:moveTo>
                  <a:pt x="9105" y="11138"/>
                </a:moveTo>
                <a:cubicBezTo>
                  <a:pt x="9153" y="11162"/>
                  <a:pt x="9188" y="11186"/>
                  <a:pt x="9212" y="11233"/>
                </a:cubicBezTo>
                <a:lnTo>
                  <a:pt x="9212" y="11209"/>
                </a:lnTo>
                <a:cubicBezTo>
                  <a:pt x="9260" y="11257"/>
                  <a:pt x="9248" y="11257"/>
                  <a:pt x="9296" y="11269"/>
                </a:cubicBezTo>
                <a:cubicBezTo>
                  <a:pt x="9272" y="11281"/>
                  <a:pt x="9248" y="11305"/>
                  <a:pt x="9248" y="11340"/>
                </a:cubicBezTo>
                <a:lnTo>
                  <a:pt x="9224" y="11340"/>
                </a:lnTo>
                <a:cubicBezTo>
                  <a:pt x="9236" y="11329"/>
                  <a:pt x="9236" y="11317"/>
                  <a:pt x="9248" y="11317"/>
                </a:cubicBezTo>
                <a:lnTo>
                  <a:pt x="9212" y="11257"/>
                </a:lnTo>
                <a:lnTo>
                  <a:pt x="9212" y="11269"/>
                </a:lnTo>
                <a:cubicBezTo>
                  <a:pt x="9198" y="11283"/>
                  <a:pt x="9180" y="11289"/>
                  <a:pt x="9170" y="11289"/>
                </a:cubicBezTo>
                <a:cubicBezTo>
                  <a:pt x="9163" y="11289"/>
                  <a:pt x="9160" y="11286"/>
                  <a:pt x="9165" y="11281"/>
                </a:cubicBezTo>
                <a:cubicBezTo>
                  <a:pt x="9188" y="11269"/>
                  <a:pt x="9200" y="11245"/>
                  <a:pt x="9212" y="11233"/>
                </a:cubicBezTo>
                <a:cubicBezTo>
                  <a:pt x="9200" y="11233"/>
                  <a:pt x="9200" y="11257"/>
                  <a:pt x="9177" y="11257"/>
                </a:cubicBezTo>
                <a:cubicBezTo>
                  <a:pt x="9170" y="11261"/>
                  <a:pt x="9163" y="11262"/>
                  <a:pt x="9156" y="11262"/>
                </a:cubicBezTo>
                <a:cubicBezTo>
                  <a:pt x="9142" y="11262"/>
                  <a:pt x="9132" y="11254"/>
                  <a:pt x="9141" y="11245"/>
                </a:cubicBezTo>
                <a:lnTo>
                  <a:pt x="9153" y="11233"/>
                </a:lnTo>
                <a:cubicBezTo>
                  <a:pt x="9129" y="11233"/>
                  <a:pt x="9177" y="11186"/>
                  <a:pt x="9165" y="11186"/>
                </a:cubicBezTo>
                <a:cubicBezTo>
                  <a:pt x="9144" y="11186"/>
                  <a:pt x="9139" y="11178"/>
                  <a:pt x="9132" y="11178"/>
                </a:cubicBezTo>
                <a:cubicBezTo>
                  <a:pt x="9127" y="11178"/>
                  <a:pt x="9120" y="11182"/>
                  <a:pt x="9105" y="11198"/>
                </a:cubicBezTo>
                <a:cubicBezTo>
                  <a:pt x="9081" y="11198"/>
                  <a:pt x="9129" y="11174"/>
                  <a:pt x="9129" y="11162"/>
                </a:cubicBezTo>
                <a:lnTo>
                  <a:pt x="9129" y="11162"/>
                </a:lnTo>
                <a:cubicBezTo>
                  <a:pt x="9122" y="11165"/>
                  <a:pt x="9118" y="11166"/>
                  <a:pt x="9114" y="11166"/>
                </a:cubicBezTo>
                <a:cubicBezTo>
                  <a:pt x="9105" y="11166"/>
                  <a:pt x="9105" y="11155"/>
                  <a:pt x="9105" y="11138"/>
                </a:cubicBezTo>
                <a:close/>
                <a:moveTo>
                  <a:pt x="9331" y="11424"/>
                </a:moveTo>
                <a:lnTo>
                  <a:pt x="9355" y="11459"/>
                </a:lnTo>
                <a:lnTo>
                  <a:pt x="9343" y="11459"/>
                </a:lnTo>
                <a:cubicBezTo>
                  <a:pt x="9343" y="11448"/>
                  <a:pt x="9331" y="11436"/>
                  <a:pt x="9319" y="11424"/>
                </a:cubicBezTo>
                <a:close/>
                <a:moveTo>
                  <a:pt x="8315" y="11635"/>
                </a:moveTo>
                <a:cubicBezTo>
                  <a:pt x="8312" y="11635"/>
                  <a:pt x="8306" y="11637"/>
                  <a:pt x="8301" y="11638"/>
                </a:cubicBezTo>
                <a:lnTo>
                  <a:pt x="8301" y="11638"/>
                </a:lnTo>
                <a:cubicBezTo>
                  <a:pt x="8299" y="11637"/>
                  <a:pt x="8298" y="11637"/>
                  <a:pt x="8296" y="11636"/>
                </a:cubicBezTo>
                <a:lnTo>
                  <a:pt x="8296" y="11636"/>
                </a:lnTo>
                <a:cubicBezTo>
                  <a:pt x="8296" y="11637"/>
                  <a:pt x="8296" y="11638"/>
                  <a:pt x="8295" y="11638"/>
                </a:cubicBezTo>
                <a:cubicBezTo>
                  <a:pt x="8297" y="11638"/>
                  <a:pt x="8299" y="11638"/>
                  <a:pt x="8301" y="11638"/>
                </a:cubicBezTo>
                <a:lnTo>
                  <a:pt x="8301" y="11638"/>
                </a:lnTo>
                <a:cubicBezTo>
                  <a:pt x="8307" y="11639"/>
                  <a:pt x="8311" y="11642"/>
                  <a:pt x="8307" y="11650"/>
                </a:cubicBezTo>
                <a:cubicBezTo>
                  <a:pt x="8319" y="11638"/>
                  <a:pt x="8319" y="11635"/>
                  <a:pt x="8315" y="11635"/>
                </a:cubicBezTo>
                <a:close/>
                <a:moveTo>
                  <a:pt x="9903" y="11876"/>
                </a:moveTo>
                <a:lnTo>
                  <a:pt x="9915" y="11888"/>
                </a:lnTo>
                <a:lnTo>
                  <a:pt x="9903" y="11876"/>
                </a:lnTo>
                <a:close/>
                <a:moveTo>
                  <a:pt x="10153" y="11948"/>
                </a:moveTo>
                <a:cubicBezTo>
                  <a:pt x="10161" y="11956"/>
                  <a:pt x="10164" y="11958"/>
                  <a:pt x="10168" y="11959"/>
                </a:cubicBezTo>
                <a:lnTo>
                  <a:pt x="10168" y="11959"/>
                </a:lnTo>
                <a:cubicBezTo>
                  <a:pt x="10168" y="11955"/>
                  <a:pt x="10164" y="11951"/>
                  <a:pt x="10153" y="11948"/>
                </a:cubicBezTo>
                <a:close/>
                <a:moveTo>
                  <a:pt x="8574" y="11993"/>
                </a:moveTo>
                <a:cubicBezTo>
                  <a:pt x="8571" y="11998"/>
                  <a:pt x="8569" y="12002"/>
                  <a:pt x="8569" y="12007"/>
                </a:cubicBezTo>
                <a:cubicBezTo>
                  <a:pt x="8569" y="12003"/>
                  <a:pt x="8572" y="11998"/>
                  <a:pt x="8574" y="11993"/>
                </a:cubicBezTo>
                <a:close/>
                <a:moveTo>
                  <a:pt x="9974" y="12079"/>
                </a:moveTo>
                <a:cubicBezTo>
                  <a:pt x="9976" y="12080"/>
                  <a:pt x="9978" y="12081"/>
                  <a:pt x="9979" y="12082"/>
                </a:cubicBezTo>
                <a:lnTo>
                  <a:pt x="9979" y="12082"/>
                </a:lnTo>
                <a:lnTo>
                  <a:pt x="9986" y="12079"/>
                </a:lnTo>
                <a:close/>
                <a:moveTo>
                  <a:pt x="11034" y="12591"/>
                </a:moveTo>
                <a:cubicBezTo>
                  <a:pt x="10988" y="12591"/>
                  <a:pt x="11019" y="12602"/>
                  <a:pt x="11022" y="12602"/>
                </a:cubicBezTo>
                <a:lnTo>
                  <a:pt x="11022" y="12602"/>
                </a:lnTo>
                <a:cubicBezTo>
                  <a:pt x="11022" y="12598"/>
                  <a:pt x="11025" y="12593"/>
                  <a:pt x="11034" y="12591"/>
                </a:cubicBezTo>
                <a:close/>
                <a:moveTo>
                  <a:pt x="11022" y="12602"/>
                </a:moveTo>
                <a:lnTo>
                  <a:pt x="11022" y="12602"/>
                </a:lnTo>
                <a:cubicBezTo>
                  <a:pt x="11022" y="12602"/>
                  <a:pt x="11022" y="12603"/>
                  <a:pt x="11022" y="12603"/>
                </a:cubicBezTo>
                <a:lnTo>
                  <a:pt x="11022" y="12603"/>
                </a:lnTo>
                <a:cubicBezTo>
                  <a:pt x="11022" y="12603"/>
                  <a:pt x="11022" y="12602"/>
                  <a:pt x="11022" y="12602"/>
                </a:cubicBezTo>
                <a:cubicBezTo>
                  <a:pt x="11022" y="12602"/>
                  <a:pt x="11022" y="12602"/>
                  <a:pt x="11022" y="12602"/>
                </a:cubicBezTo>
                <a:close/>
                <a:moveTo>
                  <a:pt x="9296" y="12648"/>
                </a:moveTo>
                <a:cubicBezTo>
                  <a:pt x="9292" y="12648"/>
                  <a:pt x="9288" y="12649"/>
                  <a:pt x="9284" y="12650"/>
                </a:cubicBezTo>
                <a:lnTo>
                  <a:pt x="9296" y="12650"/>
                </a:lnTo>
                <a:cubicBezTo>
                  <a:pt x="9296" y="12649"/>
                  <a:pt x="9296" y="12649"/>
                  <a:pt x="9296" y="12648"/>
                </a:cubicBezTo>
                <a:close/>
                <a:moveTo>
                  <a:pt x="9319" y="12739"/>
                </a:moveTo>
                <a:lnTo>
                  <a:pt x="9307" y="12745"/>
                </a:lnTo>
                <a:cubicBezTo>
                  <a:pt x="9319" y="12745"/>
                  <a:pt x="9322" y="12742"/>
                  <a:pt x="9319" y="12739"/>
                </a:cubicBezTo>
                <a:close/>
                <a:moveTo>
                  <a:pt x="9386" y="12819"/>
                </a:moveTo>
                <a:lnTo>
                  <a:pt x="9386" y="12819"/>
                </a:lnTo>
                <a:cubicBezTo>
                  <a:pt x="9381" y="12820"/>
                  <a:pt x="9375" y="12823"/>
                  <a:pt x="9367" y="12829"/>
                </a:cubicBezTo>
                <a:cubicBezTo>
                  <a:pt x="9376" y="12825"/>
                  <a:pt x="9382" y="12822"/>
                  <a:pt x="9386" y="12819"/>
                </a:cubicBezTo>
                <a:close/>
                <a:moveTo>
                  <a:pt x="9410" y="12946"/>
                </a:moveTo>
                <a:lnTo>
                  <a:pt x="9403" y="12948"/>
                </a:lnTo>
                <a:cubicBezTo>
                  <a:pt x="9401" y="12951"/>
                  <a:pt x="9400" y="12954"/>
                  <a:pt x="9399" y="12956"/>
                </a:cubicBezTo>
                <a:lnTo>
                  <a:pt x="9399" y="12956"/>
                </a:lnTo>
                <a:cubicBezTo>
                  <a:pt x="9403" y="12953"/>
                  <a:pt x="9407" y="12949"/>
                  <a:pt x="9410" y="12946"/>
                </a:cubicBezTo>
                <a:close/>
                <a:moveTo>
                  <a:pt x="9399" y="12956"/>
                </a:moveTo>
                <a:lnTo>
                  <a:pt x="9399" y="12956"/>
                </a:lnTo>
                <a:cubicBezTo>
                  <a:pt x="9393" y="12961"/>
                  <a:pt x="9387" y="12966"/>
                  <a:pt x="9379" y="12972"/>
                </a:cubicBezTo>
                <a:cubicBezTo>
                  <a:pt x="9399" y="12972"/>
                  <a:pt x="9385" y="12998"/>
                  <a:pt x="9410" y="12998"/>
                </a:cubicBezTo>
                <a:cubicBezTo>
                  <a:pt x="9414" y="12998"/>
                  <a:pt x="9420" y="12997"/>
                  <a:pt x="9427" y="12995"/>
                </a:cubicBezTo>
                <a:cubicBezTo>
                  <a:pt x="9438" y="12962"/>
                  <a:pt x="9387" y="12991"/>
                  <a:pt x="9399" y="12956"/>
                </a:cubicBezTo>
                <a:close/>
                <a:moveTo>
                  <a:pt x="9519" y="13040"/>
                </a:moveTo>
                <a:cubicBezTo>
                  <a:pt x="9516" y="13041"/>
                  <a:pt x="9513" y="13042"/>
                  <a:pt x="9510" y="13043"/>
                </a:cubicBezTo>
                <a:lnTo>
                  <a:pt x="9522" y="13043"/>
                </a:lnTo>
                <a:lnTo>
                  <a:pt x="9519" y="13040"/>
                </a:lnTo>
                <a:close/>
                <a:moveTo>
                  <a:pt x="10820" y="13543"/>
                </a:moveTo>
                <a:lnTo>
                  <a:pt x="10820" y="13543"/>
                </a:lnTo>
                <a:cubicBezTo>
                  <a:pt x="10819" y="13544"/>
                  <a:pt x="10819" y="13545"/>
                  <a:pt x="10819" y="13546"/>
                </a:cubicBezTo>
                <a:lnTo>
                  <a:pt x="10819" y="13546"/>
                </a:lnTo>
                <a:cubicBezTo>
                  <a:pt x="10819" y="13545"/>
                  <a:pt x="10820" y="13544"/>
                  <a:pt x="10820" y="13543"/>
                </a:cubicBezTo>
                <a:close/>
                <a:moveTo>
                  <a:pt x="10501" y="14221"/>
                </a:moveTo>
                <a:cubicBezTo>
                  <a:pt x="10500" y="14221"/>
                  <a:pt x="10499" y="14221"/>
                  <a:pt x="10498" y="14222"/>
                </a:cubicBezTo>
                <a:lnTo>
                  <a:pt x="10503" y="14222"/>
                </a:lnTo>
                <a:cubicBezTo>
                  <a:pt x="10503" y="14221"/>
                  <a:pt x="10502" y="14221"/>
                  <a:pt x="10501" y="14221"/>
                </a:cubicBezTo>
                <a:close/>
                <a:moveTo>
                  <a:pt x="10503" y="14222"/>
                </a:moveTo>
                <a:cubicBezTo>
                  <a:pt x="10513" y="14227"/>
                  <a:pt x="10524" y="14232"/>
                  <a:pt x="10531" y="14232"/>
                </a:cubicBezTo>
                <a:cubicBezTo>
                  <a:pt x="10535" y="14232"/>
                  <a:pt x="10538" y="14229"/>
                  <a:pt x="10534" y="14222"/>
                </a:cubicBezTo>
                <a:close/>
                <a:moveTo>
                  <a:pt x="10060" y="14637"/>
                </a:moveTo>
                <a:cubicBezTo>
                  <a:pt x="10059" y="14637"/>
                  <a:pt x="10058" y="14638"/>
                  <a:pt x="10058" y="14638"/>
                </a:cubicBezTo>
                <a:cubicBezTo>
                  <a:pt x="10060" y="14638"/>
                  <a:pt x="10060" y="14638"/>
                  <a:pt x="10060" y="14637"/>
                </a:cubicBezTo>
                <a:close/>
                <a:moveTo>
                  <a:pt x="100" y="1"/>
                </a:moveTo>
                <a:cubicBezTo>
                  <a:pt x="98" y="1"/>
                  <a:pt x="95" y="2"/>
                  <a:pt x="92" y="6"/>
                </a:cubicBezTo>
                <a:cubicBezTo>
                  <a:pt x="128" y="65"/>
                  <a:pt x="33" y="65"/>
                  <a:pt x="56" y="137"/>
                </a:cubicBezTo>
                <a:lnTo>
                  <a:pt x="21" y="125"/>
                </a:lnTo>
                <a:lnTo>
                  <a:pt x="21" y="125"/>
                </a:lnTo>
                <a:cubicBezTo>
                  <a:pt x="0" y="135"/>
                  <a:pt x="59" y="136"/>
                  <a:pt x="53" y="152"/>
                </a:cubicBezTo>
                <a:lnTo>
                  <a:pt x="53" y="152"/>
                </a:lnTo>
                <a:lnTo>
                  <a:pt x="92" y="113"/>
                </a:lnTo>
                <a:cubicBezTo>
                  <a:pt x="116" y="149"/>
                  <a:pt x="116" y="160"/>
                  <a:pt x="116" y="184"/>
                </a:cubicBezTo>
                <a:cubicBezTo>
                  <a:pt x="138" y="184"/>
                  <a:pt x="174" y="161"/>
                  <a:pt x="207" y="161"/>
                </a:cubicBezTo>
                <a:cubicBezTo>
                  <a:pt x="227" y="161"/>
                  <a:pt x="245" y="169"/>
                  <a:pt x="259" y="196"/>
                </a:cubicBezTo>
                <a:lnTo>
                  <a:pt x="235" y="196"/>
                </a:lnTo>
                <a:cubicBezTo>
                  <a:pt x="294" y="220"/>
                  <a:pt x="247" y="244"/>
                  <a:pt x="259" y="256"/>
                </a:cubicBezTo>
                <a:lnTo>
                  <a:pt x="247" y="256"/>
                </a:lnTo>
                <a:lnTo>
                  <a:pt x="271" y="303"/>
                </a:lnTo>
                <a:cubicBezTo>
                  <a:pt x="258" y="284"/>
                  <a:pt x="226" y="275"/>
                  <a:pt x="207" y="275"/>
                </a:cubicBezTo>
                <a:cubicBezTo>
                  <a:pt x="191" y="275"/>
                  <a:pt x="183" y="281"/>
                  <a:pt x="199" y="291"/>
                </a:cubicBezTo>
                <a:cubicBezTo>
                  <a:pt x="212" y="304"/>
                  <a:pt x="217" y="308"/>
                  <a:pt x="218" y="308"/>
                </a:cubicBezTo>
                <a:cubicBezTo>
                  <a:pt x="222" y="308"/>
                  <a:pt x="208" y="286"/>
                  <a:pt x="220" y="286"/>
                </a:cubicBezTo>
                <a:cubicBezTo>
                  <a:pt x="223" y="286"/>
                  <a:pt x="228" y="288"/>
                  <a:pt x="235" y="291"/>
                </a:cubicBezTo>
                <a:cubicBezTo>
                  <a:pt x="271" y="303"/>
                  <a:pt x="247" y="327"/>
                  <a:pt x="235" y="339"/>
                </a:cubicBezTo>
                <a:lnTo>
                  <a:pt x="283" y="375"/>
                </a:lnTo>
                <a:cubicBezTo>
                  <a:pt x="277" y="380"/>
                  <a:pt x="273" y="382"/>
                  <a:pt x="269" y="382"/>
                </a:cubicBezTo>
                <a:cubicBezTo>
                  <a:pt x="260" y="382"/>
                  <a:pt x="253" y="373"/>
                  <a:pt x="250" y="373"/>
                </a:cubicBezTo>
                <a:cubicBezTo>
                  <a:pt x="248" y="373"/>
                  <a:pt x="247" y="376"/>
                  <a:pt x="247" y="387"/>
                </a:cubicBezTo>
                <a:lnTo>
                  <a:pt x="330" y="410"/>
                </a:lnTo>
                <a:cubicBezTo>
                  <a:pt x="306" y="470"/>
                  <a:pt x="414" y="422"/>
                  <a:pt x="402" y="494"/>
                </a:cubicBezTo>
                <a:cubicBezTo>
                  <a:pt x="395" y="492"/>
                  <a:pt x="390" y="491"/>
                  <a:pt x="387" y="491"/>
                </a:cubicBezTo>
                <a:cubicBezTo>
                  <a:pt x="366" y="491"/>
                  <a:pt x="398" y="519"/>
                  <a:pt x="378" y="530"/>
                </a:cubicBezTo>
                <a:lnTo>
                  <a:pt x="485" y="601"/>
                </a:lnTo>
                <a:cubicBezTo>
                  <a:pt x="489" y="610"/>
                  <a:pt x="486" y="612"/>
                  <a:pt x="480" y="612"/>
                </a:cubicBezTo>
                <a:cubicBezTo>
                  <a:pt x="473" y="612"/>
                  <a:pt x="464" y="609"/>
                  <a:pt x="461" y="609"/>
                </a:cubicBezTo>
                <a:cubicBezTo>
                  <a:pt x="459" y="609"/>
                  <a:pt x="458" y="610"/>
                  <a:pt x="461" y="613"/>
                </a:cubicBezTo>
                <a:cubicBezTo>
                  <a:pt x="467" y="625"/>
                  <a:pt x="479" y="628"/>
                  <a:pt x="491" y="628"/>
                </a:cubicBezTo>
                <a:cubicBezTo>
                  <a:pt x="503" y="628"/>
                  <a:pt x="515" y="625"/>
                  <a:pt x="521" y="625"/>
                </a:cubicBezTo>
                <a:cubicBezTo>
                  <a:pt x="521" y="649"/>
                  <a:pt x="604" y="684"/>
                  <a:pt x="568" y="720"/>
                </a:cubicBezTo>
                <a:cubicBezTo>
                  <a:pt x="587" y="742"/>
                  <a:pt x="601" y="748"/>
                  <a:pt x="613" y="748"/>
                </a:cubicBezTo>
                <a:cubicBezTo>
                  <a:pt x="627" y="748"/>
                  <a:pt x="638" y="739"/>
                  <a:pt x="651" y="739"/>
                </a:cubicBezTo>
                <a:cubicBezTo>
                  <a:pt x="661" y="739"/>
                  <a:pt x="673" y="745"/>
                  <a:pt x="687" y="768"/>
                </a:cubicBezTo>
                <a:cubicBezTo>
                  <a:pt x="685" y="772"/>
                  <a:pt x="682" y="774"/>
                  <a:pt x="678" y="774"/>
                </a:cubicBezTo>
                <a:cubicBezTo>
                  <a:pt x="667" y="774"/>
                  <a:pt x="651" y="761"/>
                  <a:pt x="643" y="761"/>
                </a:cubicBezTo>
                <a:cubicBezTo>
                  <a:pt x="638" y="761"/>
                  <a:pt x="636" y="765"/>
                  <a:pt x="640" y="780"/>
                </a:cubicBezTo>
                <a:lnTo>
                  <a:pt x="723" y="815"/>
                </a:lnTo>
                <a:cubicBezTo>
                  <a:pt x="709" y="822"/>
                  <a:pt x="696" y="829"/>
                  <a:pt x="682" y="829"/>
                </a:cubicBezTo>
                <a:cubicBezTo>
                  <a:pt x="672" y="829"/>
                  <a:pt x="662" y="825"/>
                  <a:pt x="652" y="815"/>
                </a:cubicBezTo>
                <a:lnTo>
                  <a:pt x="652" y="815"/>
                </a:lnTo>
                <a:cubicBezTo>
                  <a:pt x="818" y="982"/>
                  <a:pt x="830" y="1184"/>
                  <a:pt x="1021" y="1280"/>
                </a:cubicBezTo>
                <a:cubicBezTo>
                  <a:pt x="1021" y="1296"/>
                  <a:pt x="1016" y="1301"/>
                  <a:pt x="1010" y="1301"/>
                </a:cubicBezTo>
                <a:cubicBezTo>
                  <a:pt x="1000" y="1301"/>
                  <a:pt x="984" y="1290"/>
                  <a:pt x="970" y="1290"/>
                </a:cubicBezTo>
                <a:cubicBezTo>
                  <a:pt x="967" y="1290"/>
                  <a:pt x="964" y="1290"/>
                  <a:pt x="961" y="1292"/>
                </a:cubicBezTo>
                <a:cubicBezTo>
                  <a:pt x="1104" y="1351"/>
                  <a:pt x="1080" y="1482"/>
                  <a:pt x="1187" y="1553"/>
                </a:cubicBezTo>
                <a:lnTo>
                  <a:pt x="1211" y="1530"/>
                </a:lnTo>
                <a:cubicBezTo>
                  <a:pt x="1295" y="1708"/>
                  <a:pt x="1497" y="1804"/>
                  <a:pt x="1628" y="1958"/>
                </a:cubicBezTo>
                <a:lnTo>
                  <a:pt x="1628" y="1934"/>
                </a:lnTo>
                <a:cubicBezTo>
                  <a:pt x="1633" y="1933"/>
                  <a:pt x="1638" y="1932"/>
                  <a:pt x="1643" y="1932"/>
                </a:cubicBezTo>
                <a:cubicBezTo>
                  <a:pt x="1674" y="1932"/>
                  <a:pt x="1704" y="1960"/>
                  <a:pt x="1735" y="1970"/>
                </a:cubicBezTo>
                <a:cubicBezTo>
                  <a:pt x="1735" y="1982"/>
                  <a:pt x="1676" y="1994"/>
                  <a:pt x="1735" y="2030"/>
                </a:cubicBezTo>
                <a:cubicBezTo>
                  <a:pt x="1723" y="2006"/>
                  <a:pt x="1711" y="1982"/>
                  <a:pt x="1735" y="1982"/>
                </a:cubicBezTo>
                <a:cubicBezTo>
                  <a:pt x="1818" y="2149"/>
                  <a:pt x="2116" y="2363"/>
                  <a:pt x="2307" y="2577"/>
                </a:cubicBezTo>
                <a:cubicBezTo>
                  <a:pt x="2616" y="2827"/>
                  <a:pt x="2890" y="3137"/>
                  <a:pt x="3176" y="3387"/>
                </a:cubicBezTo>
                <a:cubicBezTo>
                  <a:pt x="3152" y="3364"/>
                  <a:pt x="3170" y="3340"/>
                  <a:pt x="3191" y="3340"/>
                </a:cubicBezTo>
                <a:cubicBezTo>
                  <a:pt x="3203" y="3340"/>
                  <a:pt x="3215" y="3347"/>
                  <a:pt x="3223" y="3363"/>
                </a:cubicBezTo>
                <a:cubicBezTo>
                  <a:pt x="3223" y="3530"/>
                  <a:pt x="3390" y="3494"/>
                  <a:pt x="3414" y="3637"/>
                </a:cubicBezTo>
                <a:cubicBezTo>
                  <a:pt x="3604" y="3756"/>
                  <a:pt x="3676" y="3970"/>
                  <a:pt x="3878" y="4054"/>
                </a:cubicBezTo>
                <a:lnTo>
                  <a:pt x="3866" y="4078"/>
                </a:lnTo>
                <a:cubicBezTo>
                  <a:pt x="3878" y="4113"/>
                  <a:pt x="3890" y="4101"/>
                  <a:pt x="3914" y="4125"/>
                </a:cubicBezTo>
                <a:cubicBezTo>
                  <a:pt x="3962" y="4197"/>
                  <a:pt x="4045" y="4232"/>
                  <a:pt x="4069" y="4280"/>
                </a:cubicBezTo>
                <a:lnTo>
                  <a:pt x="4093" y="4256"/>
                </a:lnTo>
                <a:cubicBezTo>
                  <a:pt x="4128" y="4280"/>
                  <a:pt x="4093" y="4292"/>
                  <a:pt x="4140" y="4304"/>
                </a:cubicBezTo>
                <a:lnTo>
                  <a:pt x="4116" y="4328"/>
                </a:lnTo>
                <a:lnTo>
                  <a:pt x="4188" y="4340"/>
                </a:lnTo>
                <a:cubicBezTo>
                  <a:pt x="4128" y="4375"/>
                  <a:pt x="4271" y="4435"/>
                  <a:pt x="4271" y="4482"/>
                </a:cubicBezTo>
                <a:cubicBezTo>
                  <a:pt x="4319" y="4518"/>
                  <a:pt x="4414" y="4578"/>
                  <a:pt x="4474" y="4649"/>
                </a:cubicBezTo>
                <a:cubicBezTo>
                  <a:pt x="4462" y="4685"/>
                  <a:pt x="4533" y="4768"/>
                  <a:pt x="4569" y="4828"/>
                </a:cubicBezTo>
                <a:cubicBezTo>
                  <a:pt x="4664" y="4911"/>
                  <a:pt x="4807" y="5054"/>
                  <a:pt x="4902" y="5197"/>
                </a:cubicBezTo>
                <a:lnTo>
                  <a:pt x="4938" y="5161"/>
                </a:lnTo>
                <a:lnTo>
                  <a:pt x="4974" y="5197"/>
                </a:lnTo>
                <a:cubicBezTo>
                  <a:pt x="4962" y="5197"/>
                  <a:pt x="4962" y="5209"/>
                  <a:pt x="4950" y="5209"/>
                </a:cubicBezTo>
                <a:cubicBezTo>
                  <a:pt x="4938" y="5268"/>
                  <a:pt x="5033" y="5280"/>
                  <a:pt x="5033" y="5328"/>
                </a:cubicBezTo>
                <a:cubicBezTo>
                  <a:pt x="5045" y="5280"/>
                  <a:pt x="5021" y="5292"/>
                  <a:pt x="4997" y="5280"/>
                </a:cubicBezTo>
                <a:cubicBezTo>
                  <a:pt x="4997" y="5256"/>
                  <a:pt x="5009" y="5244"/>
                  <a:pt x="5024" y="5244"/>
                </a:cubicBezTo>
                <a:cubicBezTo>
                  <a:pt x="5039" y="5244"/>
                  <a:pt x="5057" y="5256"/>
                  <a:pt x="5069" y="5280"/>
                </a:cubicBezTo>
                <a:lnTo>
                  <a:pt x="5057" y="5292"/>
                </a:lnTo>
                <a:lnTo>
                  <a:pt x="5093" y="5304"/>
                </a:lnTo>
                <a:cubicBezTo>
                  <a:pt x="5069" y="5328"/>
                  <a:pt x="5081" y="5363"/>
                  <a:pt x="5057" y="5387"/>
                </a:cubicBezTo>
                <a:cubicBezTo>
                  <a:pt x="5164" y="5494"/>
                  <a:pt x="5271" y="5530"/>
                  <a:pt x="5367" y="5649"/>
                </a:cubicBezTo>
                <a:cubicBezTo>
                  <a:pt x="5319" y="5661"/>
                  <a:pt x="5438" y="5733"/>
                  <a:pt x="5378" y="5744"/>
                </a:cubicBezTo>
                <a:cubicBezTo>
                  <a:pt x="5395" y="5759"/>
                  <a:pt x="5406" y="5764"/>
                  <a:pt x="5412" y="5764"/>
                </a:cubicBezTo>
                <a:cubicBezTo>
                  <a:pt x="5433" y="5764"/>
                  <a:pt x="5416" y="5709"/>
                  <a:pt x="5462" y="5709"/>
                </a:cubicBezTo>
                <a:cubicBezTo>
                  <a:pt x="5486" y="5721"/>
                  <a:pt x="5509" y="5733"/>
                  <a:pt x="5497" y="5756"/>
                </a:cubicBezTo>
                <a:cubicBezTo>
                  <a:pt x="5477" y="5756"/>
                  <a:pt x="5483" y="5783"/>
                  <a:pt x="5470" y="5783"/>
                </a:cubicBezTo>
                <a:cubicBezTo>
                  <a:pt x="5468" y="5783"/>
                  <a:pt x="5465" y="5782"/>
                  <a:pt x="5462" y="5780"/>
                </a:cubicBezTo>
                <a:lnTo>
                  <a:pt x="5462" y="5780"/>
                </a:lnTo>
                <a:lnTo>
                  <a:pt x="5509" y="5828"/>
                </a:lnTo>
                <a:cubicBezTo>
                  <a:pt x="5509" y="5832"/>
                  <a:pt x="5507" y="5833"/>
                  <a:pt x="5503" y="5833"/>
                </a:cubicBezTo>
                <a:cubicBezTo>
                  <a:pt x="5496" y="5833"/>
                  <a:pt x="5486" y="5828"/>
                  <a:pt x="5486" y="5828"/>
                </a:cubicBezTo>
                <a:lnTo>
                  <a:pt x="5486" y="5828"/>
                </a:lnTo>
                <a:cubicBezTo>
                  <a:pt x="5593" y="5899"/>
                  <a:pt x="5593" y="6030"/>
                  <a:pt x="5688" y="6090"/>
                </a:cubicBezTo>
                <a:cubicBezTo>
                  <a:pt x="5712" y="6078"/>
                  <a:pt x="5664" y="6054"/>
                  <a:pt x="5688" y="6042"/>
                </a:cubicBezTo>
                <a:lnTo>
                  <a:pt x="5688" y="6042"/>
                </a:lnTo>
                <a:cubicBezTo>
                  <a:pt x="5795" y="6102"/>
                  <a:pt x="5724" y="6149"/>
                  <a:pt x="5807" y="6209"/>
                </a:cubicBezTo>
                <a:lnTo>
                  <a:pt x="5771" y="6209"/>
                </a:lnTo>
                <a:cubicBezTo>
                  <a:pt x="5807" y="6221"/>
                  <a:pt x="5843" y="6221"/>
                  <a:pt x="5855" y="6280"/>
                </a:cubicBezTo>
                <a:cubicBezTo>
                  <a:pt x="5850" y="6285"/>
                  <a:pt x="5845" y="6287"/>
                  <a:pt x="5840" y="6287"/>
                </a:cubicBezTo>
                <a:cubicBezTo>
                  <a:pt x="5821" y="6287"/>
                  <a:pt x="5800" y="6256"/>
                  <a:pt x="5771" y="6256"/>
                </a:cubicBezTo>
                <a:cubicBezTo>
                  <a:pt x="5789" y="6275"/>
                  <a:pt x="5835" y="6320"/>
                  <a:pt x="5856" y="6320"/>
                </a:cubicBezTo>
                <a:cubicBezTo>
                  <a:pt x="5862" y="6320"/>
                  <a:pt x="5867" y="6316"/>
                  <a:pt x="5867" y="6304"/>
                </a:cubicBezTo>
                <a:cubicBezTo>
                  <a:pt x="5914" y="6340"/>
                  <a:pt x="5890" y="6364"/>
                  <a:pt x="5902" y="6399"/>
                </a:cubicBezTo>
                <a:cubicBezTo>
                  <a:pt x="5913" y="6389"/>
                  <a:pt x="5895" y="6350"/>
                  <a:pt x="5916" y="6350"/>
                </a:cubicBezTo>
                <a:cubicBezTo>
                  <a:pt x="5919" y="6350"/>
                  <a:pt x="5922" y="6350"/>
                  <a:pt x="5926" y="6352"/>
                </a:cubicBezTo>
                <a:cubicBezTo>
                  <a:pt x="5950" y="6423"/>
                  <a:pt x="6009" y="6495"/>
                  <a:pt x="6057" y="6554"/>
                </a:cubicBezTo>
                <a:cubicBezTo>
                  <a:pt x="6045" y="6554"/>
                  <a:pt x="6045" y="6566"/>
                  <a:pt x="6033" y="6566"/>
                </a:cubicBezTo>
                <a:cubicBezTo>
                  <a:pt x="6105" y="6590"/>
                  <a:pt x="6033" y="6637"/>
                  <a:pt x="6105" y="6697"/>
                </a:cubicBezTo>
                <a:cubicBezTo>
                  <a:pt x="6248" y="6864"/>
                  <a:pt x="6462" y="7066"/>
                  <a:pt x="6581" y="7257"/>
                </a:cubicBezTo>
                <a:cubicBezTo>
                  <a:pt x="6652" y="7268"/>
                  <a:pt x="6688" y="7328"/>
                  <a:pt x="6748" y="7376"/>
                </a:cubicBezTo>
                <a:lnTo>
                  <a:pt x="6700" y="7423"/>
                </a:lnTo>
                <a:lnTo>
                  <a:pt x="6748" y="7459"/>
                </a:lnTo>
                <a:cubicBezTo>
                  <a:pt x="6748" y="7463"/>
                  <a:pt x="6746" y="7465"/>
                  <a:pt x="6745" y="7465"/>
                </a:cubicBezTo>
                <a:cubicBezTo>
                  <a:pt x="6739" y="7465"/>
                  <a:pt x="6728" y="7452"/>
                  <a:pt x="6720" y="7452"/>
                </a:cubicBezTo>
                <a:cubicBezTo>
                  <a:pt x="6715" y="7452"/>
                  <a:pt x="6712" y="7456"/>
                  <a:pt x="6712" y="7471"/>
                </a:cubicBezTo>
                <a:lnTo>
                  <a:pt x="6760" y="7471"/>
                </a:lnTo>
                <a:cubicBezTo>
                  <a:pt x="6750" y="7481"/>
                  <a:pt x="6814" y="7565"/>
                  <a:pt x="6774" y="7565"/>
                </a:cubicBezTo>
                <a:cubicBezTo>
                  <a:pt x="6766" y="7565"/>
                  <a:pt x="6753" y="7562"/>
                  <a:pt x="6736" y="7554"/>
                </a:cubicBezTo>
                <a:lnTo>
                  <a:pt x="6736" y="7554"/>
                </a:lnTo>
                <a:cubicBezTo>
                  <a:pt x="6736" y="7554"/>
                  <a:pt x="6771" y="7590"/>
                  <a:pt x="6807" y="7638"/>
                </a:cubicBezTo>
                <a:cubicBezTo>
                  <a:pt x="6843" y="7685"/>
                  <a:pt x="6879" y="7733"/>
                  <a:pt x="6879" y="7733"/>
                </a:cubicBezTo>
                <a:cubicBezTo>
                  <a:pt x="6891" y="7757"/>
                  <a:pt x="6905" y="7757"/>
                  <a:pt x="6919" y="7757"/>
                </a:cubicBezTo>
                <a:cubicBezTo>
                  <a:pt x="6932" y="7757"/>
                  <a:pt x="6944" y="7757"/>
                  <a:pt x="6950" y="7780"/>
                </a:cubicBezTo>
                <a:cubicBezTo>
                  <a:pt x="6950" y="7789"/>
                  <a:pt x="6948" y="7792"/>
                  <a:pt x="6945" y="7792"/>
                </a:cubicBezTo>
                <a:cubicBezTo>
                  <a:pt x="6942" y="7792"/>
                  <a:pt x="6936" y="7789"/>
                  <a:pt x="6929" y="7789"/>
                </a:cubicBezTo>
                <a:cubicBezTo>
                  <a:pt x="6924" y="7789"/>
                  <a:pt x="6920" y="7790"/>
                  <a:pt x="6914" y="7792"/>
                </a:cubicBezTo>
                <a:cubicBezTo>
                  <a:pt x="6974" y="7959"/>
                  <a:pt x="7129" y="7888"/>
                  <a:pt x="7188" y="8030"/>
                </a:cubicBezTo>
                <a:lnTo>
                  <a:pt x="7176" y="8030"/>
                </a:lnTo>
                <a:cubicBezTo>
                  <a:pt x="7212" y="8042"/>
                  <a:pt x="7236" y="8078"/>
                  <a:pt x="7248" y="8078"/>
                </a:cubicBezTo>
                <a:cubicBezTo>
                  <a:pt x="7283" y="8030"/>
                  <a:pt x="7200" y="8078"/>
                  <a:pt x="7200" y="8019"/>
                </a:cubicBezTo>
                <a:cubicBezTo>
                  <a:pt x="7212" y="8010"/>
                  <a:pt x="7221" y="8007"/>
                  <a:pt x="7229" y="8007"/>
                </a:cubicBezTo>
                <a:cubicBezTo>
                  <a:pt x="7249" y="8007"/>
                  <a:pt x="7261" y="8024"/>
                  <a:pt x="7278" y="8024"/>
                </a:cubicBezTo>
                <a:cubicBezTo>
                  <a:pt x="7283" y="8024"/>
                  <a:pt x="7289" y="8023"/>
                  <a:pt x="7295" y="8019"/>
                </a:cubicBezTo>
                <a:cubicBezTo>
                  <a:pt x="7295" y="8066"/>
                  <a:pt x="7343" y="8066"/>
                  <a:pt x="7355" y="8090"/>
                </a:cubicBezTo>
                <a:cubicBezTo>
                  <a:pt x="7355" y="8150"/>
                  <a:pt x="7426" y="8209"/>
                  <a:pt x="7414" y="8269"/>
                </a:cubicBezTo>
                <a:cubicBezTo>
                  <a:pt x="7438" y="8281"/>
                  <a:pt x="7510" y="8269"/>
                  <a:pt x="7533" y="8316"/>
                </a:cubicBezTo>
                <a:cubicBezTo>
                  <a:pt x="7522" y="8376"/>
                  <a:pt x="7498" y="8328"/>
                  <a:pt x="7510" y="8388"/>
                </a:cubicBezTo>
                <a:lnTo>
                  <a:pt x="7545" y="8376"/>
                </a:lnTo>
                <a:cubicBezTo>
                  <a:pt x="7569" y="8423"/>
                  <a:pt x="7557" y="8423"/>
                  <a:pt x="7545" y="8423"/>
                </a:cubicBezTo>
                <a:cubicBezTo>
                  <a:pt x="7569" y="8471"/>
                  <a:pt x="7605" y="8435"/>
                  <a:pt x="7617" y="8495"/>
                </a:cubicBezTo>
                <a:lnTo>
                  <a:pt x="7569" y="8483"/>
                </a:lnTo>
                <a:lnTo>
                  <a:pt x="7569" y="8483"/>
                </a:lnTo>
                <a:cubicBezTo>
                  <a:pt x="7605" y="8519"/>
                  <a:pt x="7617" y="8542"/>
                  <a:pt x="7653" y="8590"/>
                </a:cubicBezTo>
                <a:cubicBezTo>
                  <a:pt x="7648" y="8592"/>
                  <a:pt x="7644" y="8593"/>
                  <a:pt x="7640" y="8593"/>
                </a:cubicBezTo>
                <a:cubicBezTo>
                  <a:pt x="7625" y="8593"/>
                  <a:pt x="7617" y="8576"/>
                  <a:pt x="7617" y="8566"/>
                </a:cubicBezTo>
                <a:lnTo>
                  <a:pt x="7617" y="8566"/>
                </a:lnTo>
                <a:cubicBezTo>
                  <a:pt x="7593" y="8614"/>
                  <a:pt x="7664" y="8602"/>
                  <a:pt x="7664" y="8626"/>
                </a:cubicBezTo>
                <a:cubicBezTo>
                  <a:pt x="7676" y="8614"/>
                  <a:pt x="7664" y="8566"/>
                  <a:pt x="7700" y="8566"/>
                </a:cubicBezTo>
                <a:cubicBezTo>
                  <a:pt x="7712" y="8602"/>
                  <a:pt x="7772" y="8602"/>
                  <a:pt x="7748" y="8650"/>
                </a:cubicBezTo>
                <a:lnTo>
                  <a:pt x="7700" y="8626"/>
                </a:lnTo>
                <a:lnTo>
                  <a:pt x="7700" y="8626"/>
                </a:lnTo>
                <a:cubicBezTo>
                  <a:pt x="7760" y="8673"/>
                  <a:pt x="7760" y="8638"/>
                  <a:pt x="7783" y="8709"/>
                </a:cubicBezTo>
                <a:cubicBezTo>
                  <a:pt x="7783" y="8709"/>
                  <a:pt x="7772" y="8721"/>
                  <a:pt x="7772" y="8721"/>
                </a:cubicBezTo>
                <a:cubicBezTo>
                  <a:pt x="7831" y="8733"/>
                  <a:pt x="7831" y="8816"/>
                  <a:pt x="7867" y="8876"/>
                </a:cubicBezTo>
                <a:cubicBezTo>
                  <a:pt x="7891" y="8888"/>
                  <a:pt x="7903" y="8888"/>
                  <a:pt x="7914" y="8900"/>
                </a:cubicBezTo>
                <a:cubicBezTo>
                  <a:pt x="7903" y="8852"/>
                  <a:pt x="7926" y="8864"/>
                  <a:pt x="7950" y="8840"/>
                </a:cubicBezTo>
                <a:lnTo>
                  <a:pt x="7950" y="8840"/>
                </a:lnTo>
                <a:cubicBezTo>
                  <a:pt x="7926" y="8912"/>
                  <a:pt x="8045" y="8876"/>
                  <a:pt x="8057" y="8971"/>
                </a:cubicBezTo>
                <a:cubicBezTo>
                  <a:pt x="8054" y="8974"/>
                  <a:pt x="8050" y="8976"/>
                  <a:pt x="8045" y="8976"/>
                </a:cubicBezTo>
                <a:cubicBezTo>
                  <a:pt x="8031" y="8976"/>
                  <a:pt x="8013" y="8962"/>
                  <a:pt x="8022" y="8935"/>
                </a:cubicBezTo>
                <a:lnTo>
                  <a:pt x="8022" y="8935"/>
                </a:lnTo>
                <a:cubicBezTo>
                  <a:pt x="7978" y="8943"/>
                  <a:pt x="7948" y="8954"/>
                  <a:pt x="7920" y="8954"/>
                </a:cubicBezTo>
                <a:cubicBezTo>
                  <a:pt x="7902" y="8954"/>
                  <a:pt x="7886" y="8949"/>
                  <a:pt x="7867" y="8935"/>
                </a:cubicBezTo>
                <a:lnTo>
                  <a:pt x="7867" y="8935"/>
                </a:lnTo>
                <a:cubicBezTo>
                  <a:pt x="7891" y="8959"/>
                  <a:pt x="7914" y="8983"/>
                  <a:pt x="7891" y="8995"/>
                </a:cubicBezTo>
                <a:lnTo>
                  <a:pt x="7938" y="8971"/>
                </a:lnTo>
                <a:cubicBezTo>
                  <a:pt x="7950" y="8983"/>
                  <a:pt x="7962" y="9007"/>
                  <a:pt x="7962" y="9019"/>
                </a:cubicBezTo>
                <a:cubicBezTo>
                  <a:pt x="7991" y="9009"/>
                  <a:pt x="7996" y="8976"/>
                  <a:pt x="8016" y="8976"/>
                </a:cubicBezTo>
                <a:cubicBezTo>
                  <a:pt x="8021" y="8976"/>
                  <a:pt x="8027" y="8978"/>
                  <a:pt x="8034" y="8983"/>
                </a:cubicBezTo>
                <a:cubicBezTo>
                  <a:pt x="8081" y="9019"/>
                  <a:pt x="8010" y="9031"/>
                  <a:pt x="8034" y="9031"/>
                </a:cubicBezTo>
                <a:cubicBezTo>
                  <a:pt x="8081" y="9078"/>
                  <a:pt x="8093" y="9031"/>
                  <a:pt x="8117" y="9090"/>
                </a:cubicBezTo>
                <a:cubicBezTo>
                  <a:pt x="8108" y="9090"/>
                  <a:pt x="8099" y="9090"/>
                  <a:pt x="8095" y="9085"/>
                </a:cubicBezTo>
                <a:lnTo>
                  <a:pt x="8095" y="9085"/>
                </a:lnTo>
                <a:cubicBezTo>
                  <a:pt x="8110" y="9130"/>
                  <a:pt x="8162" y="9176"/>
                  <a:pt x="8117" y="9221"/>
                </a:cubicBezTo>
                <a:cubicBezTo>
                  <a:pt x="8111" y="9221"/>
                  <a:pt x="8102" y="9224"/>
                  <a:pt x="8095" y="9224"/>
                </a:cubicBezTo>
                <a:cubicBezTo>
                  <a:pt x="8087" y="9224"/>
                  <a:pt x="8081" y="9221"/>
                  <a:pt x="8081" y="9209"/>
                </a:cubicBezTo>
                <a:lnTo>
                  <a:pt x="8093" y="9209"/>
                </a:lnTo>
                <a:cubicBezTo>
                  <a:pt x="8081" y="9205"/>
                  <a:pt x="8074" y="9204"/>
                  <a:pt x="8070" y="9204"/>
                </a:cubicBezTo>
                <a:cubicBezTo>
                  <a:pt x="8051" y="9204"/>
                  <a:pt x="8096" y="9237"/>
                  <a:pt x="8079" y="9252"/>
                </a:cubicBezTo>
                <a:lnTo>
                  <a:pt x="8079" y="9252"/>
                </a:lnTo>
                <a:cubicBezTo>
                  <a:pt x="8100" y="9253"/>
                  <a:pt x="8119" y="9308"/>
                  <a:pt x="8129" y="9328"/>
                </a:cubicBezTo>
                <a:lnTo>
                  <a:pt x="8164" y="9304"/>
                </a:lnTo>
                <a:lnTo>
                  <a:pt x="8164" y="9304"/>
                </a:lnTo>
                <a:cubicBezTo>
                  <a:pt x="8307" y="9340"/>
                  <a:pt x="8093" y="9340"/>
                  <a:pt x="8153" y="9412"/>
                </a:cubicBezTo>
                <a:cubicBezTo>
                  <a:pt x="8168" y="9424"/>
                  <a:pt x="8176" y="9428"/>
                  <a:pt x="8179" y="9428"/>
                </a:cubicBezTo>
                <a:cubicBezTo>
                  <a:pt x="8186" y="9428"/>
                  <a:pt x="8173" y="9407"/>
                  <a:pt x="8185" y="9407"/>
                </a:cubicBezTo>
                <a:cubicBezTo>
                  <a:pt x="8188" y="9407"/>
                  <a:pt x="8193" y="9408"/>
                  <a:pt x="8200" y="9412"/>
                </a:cubicBezTo>
                <a:cubicBezTo>
                  <a:pt x="8212" y="9459"/>
                  <a:pt x="8188" y="9483"/>
                  <a:pt x="8236" y="9531"/>
                </a:cubicBezTo>
                <a:cubicBezTo>
                  <a:pt x="8236" y="9554"/>
                  <a:pt x="8236" y="9602"/>
                  <a:pt x="8200" y="9626"/>
                </a:cubicBezTo>
                <a:cubicBezTo>
                  <a:pt x="8236" y="9650"/>
                  <a:pt x="8236" y="9733"/>
                  <a:pt x="8284" y="9733"/>
                </a:cubicBezTo>
                <a:cubicBezTo>
                  <a:pt x="8284" y="9662"/>
                  <a:pt x="8212" y="9697"/>
                  <a:pt x="8224" y="9602"/>
                </a:cubicBezTo>
                <a:lnTo>
                  <a:pt x="8272" y="9602"/>
                </a:lnTo>
                <a:cubicBezTo>
                  <a:pt x="8295" y="9650"/>
                  <a:pt x="8343" y="9709"/>
                  <a:pt x="8355" y="9745"/>
                </a:cubicBezTo>
                <a:cubicBezTo>
                  <a:pt x="8355" y="9733"/>
                  <a:pt x="8367" y="9721"/>
                  <a:pt x="8379" y="9721"/>
                </a:cubicBezTo>
                <a:cubicBezTo>
                  <a:pt x="8426" y="9793"/>
                  <a:pt x="8474" y="9793"/>
                  <a:pt x="8498" y="9864"/>
                </a:cubicBezTo>
                <a:cubicBezTo>
                  <a:pt x="8490" y="9869"/>
                  <a:pt x="8483" y="9872"/>
                  <a:pt x="8477" y="9872"/>
                </a:cubicBezTo>
                <a:cubicBezTo>
                  <a:pt x="8457" y="9872"/>
                  <a:pt x="8448" y="9844"/>
                  <a:pt x="8438" y="9816"/>
                </a:cubicBezTo>
                <a:lnTo>
                  <a:pt x="8438" y="9816"/>
                </a:lnTo>
                <a:cubicBezTo>
                  <a:pt x="8426" y="9876"/>
                  <a:pt x="8450" y="9864"/>
                  <a:pt x="8474" y="9935"/>
                </a:cubicBezTo>
                <a:cubicBezTo>
                  <a:pt x="8471" y="9939"/>
                  <a:pt x="8468" y="9940"/>
                  <a:pt x="8466" y="9940"/>
                </a:cubicBezTo>
                <a:cubicBezTo>
                  <a:pt x="8454" y="9940"/>
                  <a:pt x="8456" y="9898"/>
                  <a:pt x="8434" y="9898"/>
                </a:cubicBezTo>
                <a:cubicBezTo>
                  <a:pt x="8432" y="9898"/>
                  <a:pt x="8429" y="9899"/>
                  <a:pt x="8426" y="9900"/>
                </a:cubicBezTo>
                <a:lnTo>
                  <a:pt x="8473" y="9970"/>
                </a:lnTo>
                <a:lnTo>
                  <a:pt x="8473" y="9970"/>
                </a:lnTo>
                <a:cubicBezTo>
                  <a:pt x="8474" y="9970"/>
                  <a:pt x="8474" y="9970"/>
                  <a:pt x="8474" y="9970"/>
                </a:cubicBezTo>
                <a:cubicBezTo>
                  <a:pt x="8518" y="9970"/>
                  <a:pt x="8501" y="10033"/>
                  <a:pt x="8534" y="10066"/>
                </a:cubicBezTo>
                <a:cubicBezTo>
                  <a:pt x="8593" y="10174"/>
                  <a:pt x="8665" y="10162"/>
                  <a:pt x="8736" y="10197"/>
                </a:cubicBezTo>
                <a:cubicBezTo>
                  <a:pt x="8724" y="10221"/>
                  <a:pt x="8724" y="10233"/>
                  <a:pt x="8700" y="10233"/>
                </a:cubicBezTo>
                <a:cubicBezTo>
                  <a:pt x="8707" y="10212"/>
                  <a:pt x="8706" y="10207"/>
                  <a:pt x="8699" y="10207"/>
                </a:cubicBezTo>
                <a:cubicBezTo>
                  <a:pt x="8694" y="10207"/>
                  <a:pt x="8686" y="10209"/>
                  <a:pt x="8676" y="10209"/>
                </a:cubicBezTo>
                <a:cubicBezTo>
                  <a:pt x="8692" y="10232"/>
                  <a:pt x="8687" y="10269"/>
                  <a:pt x="8673" y="10290"/>
                </a:cubicBezTo>
                <a:lnTo>
                  <a:pt x="8673" y="10290"/>
                </a:lnTo>
                <a:cubicBezTo>
                  <a:pt x="8674" y="10289"/>
                  <a:pt x="8676" y="10288"/>
                  <a:pt x="8678" y="10288"/>
                </a:cubicBezTo>
                <a:cubicBezTo>
                  <a:pt x="8680" y="10288"/>
                  <a:pt x="8684" y="10290"/>
                  <a:pt x="8688" y="10293"/>
                </a:cubicBezTo>
                <a:lnTo>
                  <a:pt x="8724" y="10376"/>
                </a:lnTo>
                <a:cubicBezTo>
                  <a:pt x="8741" y="10359"/>
                  <a:pt x="8740" y="10342"/>
                  <a:pt x="8755" y="10342"/>
                </a:cubicBezTo>
                <a:cubicBezTo>
                  <a:pt x="8761" y="10342"/>
                  <a:pt x="8770" y="10345"/>
                  <a:pt x="8784" y="10352"/>
                </a:cubicBezTo>
                <a:cubicBezTo>
                  <a:pt x="8807" y="10388"/>
                  <a:pt x="8807" y="10412"/>
                  <a:pt x="8831" y="10459"/>
                </a:cubicBezTo>
                <a:cubicBezTo>
                  <a:pt x="8829" y="10458"/>
                  <a:pt x="8827" y="10457"/>
                  <a:pt x="8825" y="10457"/>
                </a:cubicBezTo>
                <a:cubicBezTo>
                  <a:pt x="8818" y="10457"/>
                  <a:pt x="8808" y="10464"/>
                  <a:pt x="8800" y="10464"/>
                </a:cubicBezTo>
                <a:cubicBezTo>
                  <a:pt x="8794" y="10464"/>
                  <a:pt x="8788" y="10460"/>
                  <a:pt x="8784" y="10447"/>
                </a:cubicBezTo>
                <a:lnTo>
                  <a:pt x="8784" y="10447"/>
                </a:lnTo>
                <a:cubicBezTo>
                  <a:pt x="8784" y="10483"/>
                  <a:pt x="8807" y="10519"/>
                  <a:pt x="8831" y="10519"/>
                </a:cubicBezTo>
                <a:cubicBezTo>
                  <a:pt x="8831" y="10504"/>
                  <a:pt x="8834" y="10498"/>
                  <a:pt x="8838" y="10498"/>
                </a:cubicBezTo>
                <a:cubicBezTo>
                  <a:pt x="8851" y="10498"/>
                  <a:pt x="8878" y="10546"/>
                  <a:pt x="8899" y="10546"/>
                </a:cubicBezTo>
                <a:cubicBezTo>
                  <a:pt x="8905" y="10546"/>
                  <a:pt x="8910" y="10542"/>
                  <a:pt x="8915" y="10531"/>
                </a:cubicBezTo>
                <a:lnTo>
                  <a:pt x="8915" y="10590"/>
                </a:lnTo>
                <a:cubicBezTo>
                  <a:pt x="8915" y="10578"/>
                  <a:pt x="8891" y="10590"/>
                  <a:pt x="8891" y="10567"/>
                </a:cubicBezTo>
                <a:lnTo>
                  <a:pt x="8891" y="10567"/>
                </a:lnTo>
                <a:cubicBezTo>
                  <a:pt x="8855" y="10602"/>
                  <a:pt x="8926" y="10602"/>
                  <a:pt x="8938" y="10626"/>
                </a:cubicBezTo>
                <a:cubicBezTo>
                  <a:pt x="8938" y="10638"/>
                  <a:pt x="8950" y="10686"/>
                  <a:pt x="8938" y="10697"/>
                </a:cubicBezTo>
                <a:cubicBezTo>
                  <a:pt x="8950" y="10709"/>
                  <a:pt x="8962" y="10757"/>
                  <a:pt x="8950" y="10769"/>
                </a:cubicBezTo>
                <a:cubicBezTo>
                  <a:pt x="8954" y="10777"/>
                  <a:pt x="8958" y="10779"/>
                  <a:pt x="8962" y="10779"/>
                </a:cubicBezTo>
                <a:cubicBezTo>
                  <a:pt x="8970" y="10779"/>
                  <a:pt x="8978" y="10769"/>
                  <a:pt x="8986" y="10769"/>
                </a:cubicBezTo>
                <a:lnTo>
                  <a:pt x="9022" y="10852"/>
                </a:lnTo>
                <a:cubicBezTo>
                  <a:pt x="9011" y="10862"/>
                  <a:pt x="8966" y="10890"/>
                  <a:pt x="8946" y="10890"/>
                </a:cubicBezTo>
                <a:cubicBezTo>
                  <a:pt x="8943" y="10890"/>
                  <a:pt x="8940" y="10890"/>
                  <a:pt x="8938" y="10888"/>
                </a:cubicBezTo>
                <a:lnTo>
                  <a:pt x="8938" y="10888"/>
                </a:lnTo>
                <a:cubicBezTo>
                  <a:pt x="8946" y="10896"/>
                  <a:pt x="8956" y="10897"/>
                  <a:pt x="8965" y="10897"/>
                </a:cubicBezTo>
                <a:cubicBezTo>
                  <a:pt x="8970" y="10897"/>
                  <a:pt x="8975" y="10897"/>
                  <a:pt x="8980" y="10897"/>
                </a:cubicBezTo>
                <a:cubicBezTo>
                  <a:pt x="8995" y="10897"/>
                  <a:pt x="9010" y="10900"/>
                  <a:pt x="9022" y="10924"/>
                </a:cubicBezTo>
                <a:cubicBezTo>
                  <a:pt x="9017" y="10923"/>
                  <a:pt x="9014" y="10922"/>
                  <a:pt x="9010" y="10922"/>
                </a:cubicBezTo>
                <a:cubicBezTo>
                  <a:pt x="8978" y="10922"/>
                  <a:pt x="8995" y="10971"/>
                  <a:pt x="8962" y="10971"/>
                </a:cubicBezTo>
                <a:cubicBezTo>
                  <a:pt x="8938" y="10936"/>
                  <a:pt x="8903" y="10888"/>
                  <a:pt x="8903" y="10828"/>
                </a:cubicBezTo>
                <a:cubicBezTo>
                  <a:pt x="8867" y="10817"/>
                  <a:pt x="8807" y="10805"/>
                  <a:pt x="8784" y="10769"/>
                </a:cubicBezTo>
                <a:cubicBezTo>
                  <a:pt x="8772" y="10769"/>
                  <a:pt x="8760" y="10769"/>
                  <a:pt x="8748" y="10757"/>
                </a:cubicBezTo>
                <a:cubicBezTo>
                  <a:pt x="8748" y="10709"/>
                  <a:pt x="8724" y="10638"/>
                  <a:pt x="8665" y="10626"/>
                </a:cubicBezTo>
                <a:cubicBezTo>
                  <a:pt x="8655" y="10629"/>
                  <a:pt x="8648" y="10630"/>
                  <a:pt x="8644" y="10630"/>
                </a:cubicBezTo>
                <a:cubicBezTo>
                  <a:pt x="8608" y="10630"/>
                  <a:pt x="8682" y="10565"/>
                  <a:pt x="8650" y="10565"/>
                </a:cubicBezTo>
                <a:cubicBezTo>
                  <a:pt x="8648" y="10565"/>
                  <a:pt x="8647" y="10566"/>
                  <a:pt x="8646" y="10566"/>
                </a:cubicBezTo>
                <a:lnTo>
                  <a:pt x="8646" y="10566"/>
                </a:lnTo>
                <a:cubicBezTo>
                  <a:pt x="8650" y="10564"/>
                  <a:pt x="8658" y="10562"/>
                  <a:pt x="8665" y="10555"/>
                </a:cubicBezTo>
                <a:cubicBezTo>
                  <a:pt x="8617" y="10543"/>
                  <a:pt x="8593" y="10543"/>
                  <a:pt x="8534" y="10543"/>
                </a:cubicBezTo>
                <a:cubicBezTo>
                  <a:pt x="8563" y="10519"/>
                  <a:pt x="8557" y="10516"/>
                  <a:pt x="8548" y="10516"/>
                </a:cubicBezTo>
                <a:cubicBezTo>
                  <a:pt x="8545" y="10516"/>
                  <a:pt x="8542" y="10516"/>
                  <a:pt x="8540" y="10516"/>
                </a:cubicBezTo>
                <a:cubicBezTo>
                  <a:pt x="8535" y="10516"/>
                  <a:pt x="8534" y="10515"/>
                  <a:pt x="8545" y="10507"/>
                </a:cubicBezTo>
                <a:lnTo>
                  <a:pt x="8545" y="10507"/>
                </a:lnTo>
                <a:lnTo>
                  <a:pt x="8522" y="10519"/>
                </a:lnTo>
                <a:cubicBezTo>
                  <a:pt x="8534" y="10507"/>
                  <a:pt x="8522" y="10483"/>
                  <a:pt x="8545" y="10471"/>
                </a:cubicBezTo>
                <a:lnTo>
                  <a:pt x="8545" y="10471"/>
                </a:lnTo>
                <a:lnTo>
                  <a:pt x="8498" y="10483"/>
                </a:lnTo>
                <a:lnTo>
                  <a:pt x="8522" y="10459"/>
                </a:lnTo>
                <a:cubicBezTo>
                  <a:pt x="8510" y="10447"/>
                  <a:pt x="8462" y="10436"/>
                  <a:pt x="8510" y="10376"/>
                </a:cubicBezTo>
                <a:cubicBezTo>
                  <a:pt x="8426" y="10376"/>
                  <a:pt x="8391" y="10305"/>
                  <a:pt x="8343" y="10245"/>
                </a:cubicBezTo>
                <a:cubicBezTo>
                  <a:pt x="8336" y="10249"/>
                  <a:pt x="8330" y="10250"/>
                  <a:pt x="8325" y="10250"/>
                </a:cubicBezTo>
                <a:cubicBezTo>
                  <a:pt x="8312" y="10250"/>
                  <a:pt x="8304" y="10242"/>
                  <a:pt x="8295" y="10233"/>
                </a:cubicBezTo>
                <a:lnTo>
                  <a:pt x="8307" y="10197"/>
                </a:lnTo>
                <a:cubicBezTo>
                  <a:pt x="8305" y="10195"/>
                  <a:pt x="8300" y="10194"/>
                  <a:pt x="8295" y="10194"/>
                </a:cubicBezTo>
                <a:cubicBezTo>
                  <a:pt x="8285" y="10194"/>
                  <a:pt x="8274" y="10197"/>
                  <a:pt x="8266" y="10197"/>
                </a:cubicBezTo>
                <a:cubicBezTo>
                  <a:pt x="8259" y="10197"/>
                  <a:pt x="8255" y="10194"/>
                  <a:pt x="8260" y="10186"/>
                </a:cubicBezTo>
                <a:cubicBezTo>
                  <a:pt x="8250" y="10176"/>
                  <a:pt x="8248" y="10158"/>
                  <a:pt x="8229" y="10158"/>
                </a:cubicBezTo>
                <a:cubicBezTo>
                  <a:pt x="8224" y="10158"/>
                  <a:pt x="8219" y="10159"/>
                  <a:pt x="8212" y="10162"/>
                </a:cubicBezTo>
                <a:cubicBezTo>
                  <a:pt x="8200" y="10150"/>
                  <a:pt x="8212" y="10126"/>
                  <a:pt x="8236" y="10102"/>
                </a:cubicBezTo>
                <a:lnTo>
                  <a:pt x="8236" y="10102"/>
                </a:lnTo>
                <a:cubicBezTo>
                  <a:pt x="8225" y="10113"/>
                  <a:pt x="8219" y="10117"/>
                  <a:pt x="8215" y="10117"/>
                </a:cubicBezTo>
                <a:cubicBezTo>
                  <a:pt x="8202" y="10117"/>
                  <a:pt x="8224" y="10066"/>
                  <a:pt x="8224" y="10066"/>
                </a:cubicBezTo>
                <a:cubicBezTo>
                  <a:pt x="8224" y="10066"/>
                  <a:pt x="8093" y="9876"/>
                  <a:pt x="7914" y="9709"/>
                </a:cubicBezTo>
                <a:cubicBezTo>
                  <a:pt x="7762" y="9557"/>
                  <a:pt x="7559" y="9422"/>
                  <a:pt x="7376" y="9422"/>
                </a:cubicBezTo>
                <a:cubicBezTo>
                  <a:pt x="7345" y="9422"/>
                  <a:pt x="7314" y="9427"/>
                  <a:pt x="7283" y="9435"/>
                </a:cubicBezTo>
                <a:cubicBezTo>
                  <a:pt x="7260" y="9459"/>
                  <a:pt x="7236" y="9459"/>
                  <a:pt x="7212" y="9495"/>
                </a:cubicBezTo>
                <a:cubicBezTo>
                  <a:pt x="7193" y="9495"/>
                  <a:pt x="7212" y="9464"/>
                  <a:pt x="7208" y="9464"/>
                </a:cubicBezTo>
                <a:lnTo>
                  <a:pt x="7208" y="9464"/>
                </a:lnTo>
                <a:cubicBezTo>
                  <a:pt x="7207" y="9464"/>
                  <a:pt x="7205" y="9466"/>
                  <a:pt x="7200" y="9471"/>
                </a:cubicBezTo>
                <a:cubicBezTo>
                  <a:pt x="7200" y="9495"/>
                  <a:pt x="7141" y="9531"/>
                  <a:pt x="7129" y="9566"/>
                </a:cubicBezTo>
                <a:lnTo>
                  <a:pt x="7117" y="9566"/>
                </a:lnTo>
                <a:cubicBezTo>
                  <a:pt x="7111" y="9569"/>
                  <a:pt x="7109" y="9570"/>
                  <a:pt x="7110" y="9570"/>
                </a:cubicBezTo>
                <a:cubicBezTo>
                  <a:pt x="7111" y="9570"/>
                  <a:pt x="7114" y="9569"/>
                  <a:pt x="7117" y="9569"/>
                </a:cubicBezTo>
                <a:cubicBezTo>
                  <a:pt x="7123" y="9569"/>
                  <a:pt x="7129" y="9572"/>
                  <a:pt x="7117" y="9590"/>
                </a:cubicBezTo>
                <a:lnTo>
                  <a:pt x="7152" y="9543"/>
                </a:lnTo>
                <a:lnTo>
                  <a:pt x="7152" y="9543"/>
                </a:lnTo>
                <a:cubicBezTo>
                  <a:pt x="7152" y="9554"/>
                  <a:pt x="7152" y="9578"/>
                  <a:pt x="7141" y="9590"/>
                </a:cubicBezTo>
                <a:cubicBezTo>
                  <a:pt x="7158" y="9582"/>
                  <a:pt x="7194" y="9548"/>
                  <a:pt x="7212" y="9548"/>
                </a:cubicBezTo>
                <a:cubicBezTo>
                  <a:pt x="7219" y="9548"/>
                  <a:pt x="7224" y="9553"/>
                  <a:pt x="7224" y="9566"/>
                </a:cubicBezTo>
                <a:lnTo>
                  <a:pt x="7212" y="9566"/>
                </a:lnTo>
                <a:cubicBezTo>
                  <a:pt x="7224" y="9578"/>
                  <a:pt x="7200" y="9602"/>
                  <a:pt x="7188" y="9614"/>
                </a:cubicBezTo>
                <a:lnTo>
                  <a:pt x="7188" y="9602"/>
                </a:lnTo>
                <a:lnTo>
                  <a:pt x="7178" y="9632"/>
                </a:lnTo>
                <a:lnTo>
                  <a:pt x="7178" y="9632"/>
                </a:lnTo>
                <a:cubicBezTo>
                  <a:pt x="7178" y="9629"/>
                  <a:pt x="7177" y="9628"/>
                  <a:pt x="7174" y="9628"/>
                </a:cubicBezTo>
                <a:cubicBezTo>
                  <a:pt x="7164" y="9628"/>
                  <a:pt x="7144" y="9642"/>
                  <a:pt x="7152" y="9650"/>
                </a:cubicBezTo>
                <a:cubicBezTo>
                  <a:pt x="7152" y="9655"/>
                  <a:pt x="7152" y="9656"/>
                  <a:pt x="7153" y="9656"/>
                </a:cubicBezTo>
                <a:cubicBezTo>
                  <a:pt x="7153" y="9656"/>
                  <a:pt x="7156" y="9636"/>
                  <a:pt x="7169" y="9636"/>
                </a:cubicBezTo>
                <a:cubicBezTo>
                  <a:pt x="7171" y="9636"/>
                  <a:pt x="7174" y="9636"/>
                  <a:pt x="7176" y="9638"/>
                </a:cubicBezTo>
                <a:cubicBezTo>
                  <a:pt x="7176" y="9638"/>
                  <a:pt x="7152" y="9662"/>
                  <a:pt x="7141" y="9674"/>
                </a:cubicBezTo>
                <a:lnTo>
                  <a:pt x="7164" y="9685"/>
                </a:lnTo>
                <a:cubicBezTo>
                  <a:pt x="7157" y="9693"/>
                  <a:pt x="7153" y="9694"/>
                  <a:pt x="7151" y="9694"/>
                </a:cubicBezTo>
                <a:cubicBezTo>
                  <a:pt x="7149" y="9694"/>
                  <a:pt x="7148" y="9692"/>
                  <a:pt x="7147" y="9692"/>
                </a:cubicBezTo>
                <a:cubicBezTo>
                  <a:pt x="7146" y="9692"/>
                  <a:pt x="7145" y="9695"/>
                  <a:pt x="7141" y="9709"/>
                </a:cubicBezTo>
                <a:lnTo>
                  <a:pt x="7176" y="9697"/>
                </a:lnTo>
                <a:lnTo>
                  <a:pt x="7176" y="9697"/>
                </a:lnTo>
                <a:cubicBezTo>
                  <a:pt x="7157" y="9722"/>
                  <a:pt x="7159" y="9726"/>
                  <a:pt x="7166" y="9726"/>
                </a:cubicBezTo>
                <a:cubicBezTo>
                  <a:pt x="7171" y="9726"/>
                  <a:pt x="7176" y="9725"/>
                  <a:pt x="7180" y="9725"/>
                </a:cubicBezTo>
                <a:cubicBezTo>
                  <a:pt x="7187" y="9725"/>
                  <a:pt x="7189" y="9728"/>
                  <a:pt x="7176" y="9745"/>
                </a:cubicBezTo>
                <a:cubicBezTo>
                  <a:pt x="7152" y="9745"/>
                  <a:pt x="7164" y="9769"/>
                  <a:pt x="7152" y="9781"/>
                </a:cubicBezTo>
                <a:lnTo>
                  <a:pt x="7176" y="9805"/>
                </a:lnTo>
                <a:cubicBezTo>
                  <a:pt x="7176" y="9816"/>
                  <a:pt x="7152" y="9816"/>
                  <a:pt x="7164" y="9816"/>
                </a:cubicBezTo>
                <a:cubicBezTo>
                  <a:pt x="7160" y="9824"/>
                  <a:pt x="7162" y="9827"/>
                  <a:pt x="7165" y="9827"/>
                </a:cubicBezTo>
                <a:cubicBezTo>
                  <a:pt x="7172" y="9827"/>
                  <a:pt x="7188" y="9816"/>
                  <a:pt x="7188" y="9816"/>
                </a:cubicBezTo>
                <a:lnTo>
                  <a:pt x="7188" y="9816"/>
                </a:lnTo>
                <a:cubicBezTo>
                  <a:pt x="7176" y="9840"/>
                  <a:pt x="7212" y="9840"/>
                  <a:pt x="7176" y="9876"/>
                </a:cubicBezTo>
                <a:cubicBezTo>
                  <a:pt x="7176" y="9883"/>
                  <a:pt x="7179" y="9886"/>
                  <a:pt x="7183" y="9886"/>
                </a:cubicBezTo>
                <a:cubicBezTo>
                  <a:pt x="7195" y="9886"/>
                  <a:pt x="7217" y="9866"/>
                  <a:pt x="7229" y="9866"/>
                </a:cubicBezTo>
                <a:cubicBezTo>
                  <a:pt x="7233" y="9866"/>
                  <a:pt x="7236" y="9868"/>
                  <a:pt x="7236" y="9876"/>
                </a:cubicBezTo>
                <a:cubicBezTo>
                  <a:pt x="7229" y="9883"/>
                  <a:pt x="7224" y="9885"/>
                  <a:pt x="7220" y="9885"/>
                </a:cubicBezTo>
                <a:cubicBezTo>
                  <a:pt x="7216" y="9885"/>
                  <a:pt x="7213" y="9883"/>
                  <a:pt x="7211" y="9883"/>
                </a:cubicBezTo>
                <a:cubicBezTo>
                  <a:pt x="7208" y="9883"/>
                  <a:pt x="7205" y="9886"/>
                  <a:pt x="7200" y="9900"/>
                </a:cubicBezTo>
                <a:lnTo>
                  <a:pt x="7224" y="9912"/>
                </a:lnTo>
                <a:cubicBezTo>
                  <a:pt x="7214" y="9912"/>
                  <a:pt x="7197" y="9927"/>
                  <a:pt x="7191" y="9927"/>
                </a:cubicBezTo>
                <a:cubicBezTo>
                  <a:pt x="7190" y="9927"/>
                  <a:pt x="7189" y="9927"/>
                  <a:pt x="7189" y="9926"/>
                </a:cubicBezTo>
                <a:lnTo>
                  <a:pt x="7189" y="9926"/>
                </a:lnTo>
                <a:cubicBezTo>
                  <a:pt x="7211" y="10010"/>
                  <a:pt x="7141" y="10138"/>
                  <a:pt x="7212" y="10162"/>
                </a:cubicBezTo>
                <a:cubicBezTo>
                  <a:pt x="7206" y="10180"/>
                  <a:pt x="7200" y="10183"/>
                  <a:pt x="7194" y="10183"/>
                </a:cubicBezTo>
                <a:cubicBezTo>
                  <a:pt x="7191" y="10183"/>
                  <a:pt x="7188" y="10182"/>
                  <a:pt x="7185" y="10182"/>
                </a:cubicBezTo>
                <a:cubicBezTo>
                  <a:pt x="7182" y="10182"/>
                  <a:pt x="7179" y="10183"/>
                  <a:pt x="7176" y="10186"/>
                </a:cubicBezTo>
                <a:cubicBezTo>
                  <a:pt x="7236" y="10186"/>
                  <a:pt x="7164" y="10293"/>
                  <a:pt x="7200" y="10316"/>
                </a:cubicBezTo>
                <a:lnTo>
                  <a:pt x="7224" y="10293"/>
                </a:lnTo>
                <a:lnTo>
                  <a:pt x="7224" y="10293"/>
                </a:lnTo>
                <a:cubicBezTo>
                  <a:pt x="7200" y="10400"/>
                  <a:pt x="7283" y="10412"/>
                  <a:pt x="7307" y="10483"/>
                </a:cubicBezTo>
                <a:lnTo>
                  <a:pt x="7319" y="10459"/>
                </a:lnTo>
                <a:cubicBezTo>
                  <a:pt x="7327" y="10455"/>
                  <a:pt x="7334" y="10454"/>
                  <a:pt x="7339" y="10454"/>
                </a:cubicBezTo>
                <a:cubicBezTo>
                  <a:pt x="7351" y="10454"/>
                  <a:pt x="7359" y="10459"/>
                  <a:pt x="7367" y="10459"/>
                </a:cubicBezTo>
                <a:cubicBezTo>
                  <a:pt x="7367" y="10471"/>
                  <a:pt x="7319" y="10495"/>
                  <a:pt x="7343" y="10495"/>
                </a:cubicBezTo>
                <a:cubicBezTo>
                  <a:pt x="7355" y="10483"/>
                  <a:pt x="7355" y="10471"/>
                  <a:pt x="7367" y="10471"/>
                </a:cubicBezTo>
                <a:cubicBezTo>
                  <a:pt x="7355" y="10555"/>
                  <a:pt x="7450" y="10626"/>
                  <a:pt x="7486" y="10721"/>
                </a:cubicBezTo>
                <a:cubicBezTo>
                  <a:pt x="7581" y="10793"/>
                  <a:pt x="7641" y="10936"/>
                  <a:pt x="7736" y="11007"/>
                </a:cubicBezTo>
                <a:cubicBezTo>
                  <a:pt x="7726" y="10997"/>
                  <a:pt x="7768" y="10969"/>
                  <a:pt x="7773" y="10969"/>
                </a:cubicBezTo>
                <a:lnTo>
                  <a:pt x="7773" y="10969"/>
                </a:lnTo>
                <a:cubicBezTo>
                  <a:pt x="7773" y="10969"/>
                  <a:pt x="7773" y="10970"/>
                  <a:pt x="7772" y="10971"/>
                </a:cubicBezTo>
                <a:cubicBezTo>
                  <a:pt x="7712" y="11078"/>
                  <a:pt x="7831" y="11007"/>
                  <a:pt x="7807" y="11090"/>
                </a:cubicBezTo>
                <a:cubicBezTo>
                  <a:pt x="7875" y="11124"/>
                  <a:pt x="7846" y="11222"/>
                  <a:pt x="7945" y="11222"/>
                </a:cubicBezTo>
                <a:cubicBezTo>
                  <a:pt x="7950" y="11222"/>
                  <a:pt x="7956" y="11222"/>
                  <a:pt x="7962" y="11221"/>
                </a:cubicBezTo>
                <a:lnTo>
                  <a:pt x="7962" y="11221"/>
                </a:lnTo>
                <a:lnTo>
                  <a:pt x="7938" y="11245"/>
                </a:lnTo>
                <a:cubicBezTo>
                  <a:pt x="7932" y="11257"/>
                  <a:pt x="7935" y="11260"/>
                  <a:pt x="7941" y="11260"/>
                </a:cubicBezTo>
                <a:cubicBezTo>
                  <a:pt x="7947" y="11260"/>
                  <a:pt x="7956" y="11257"/>
                  <a:pt x="7962" y="11257"/>
                </a:cubicBezTo>
                <a:lnTo>
                  <a:pt x="7950" y="11269"/>
                </a:lnTo>
                <a:cubicBezTo>
                  <a:pt x="7962" y="11293"/>
                  <a:pt x="7998" y="11293"/>
                  <a:pt x="7998" y="11317"/>
                </a:cubicBezTo>
                <a:lnTo>
                  <a:pt x="8034" y="11293"/>
                </a:lnTo>
                <a:cubicBezTo>
                  <a:pt x="8043" y="11293"/>
                  <a:pt x="8022" y="11308"/>
                  <a:pt x="8026" y="11308"/>
                </a:cubicBezTo>
                <a:cubicBezTo>
                  <a:pt x="8026" y="11308"/>
                  <a:pt x="8029" y="11307"/>
                  <a:pt x="8034" y="11305"/>
                </a:cubicBezTo>
                <a:lnTo>
                  <a:pt x="8034" y="11305"/>
                </a:lnTo>
                <a:lnTo>
                  <a:pt x="8022" y="11317"/>
                </a:lnTo>
                <a:lnTo>
                  <a:pt x="8022" y="11317"/>
                </a:lnTo>
                <a:lnTo>
                  <a:pt x="8057" y="11305"/>
                </a:lnTo>
                <a:lnTo>
                  <a:pt x="8057" y="11305"/>
                </a:lnTo>
                <a:cubicBezTo>
                  <a:pt x="8010" y="11352"/>
                  <a:pt x="8081" y="11340"/>
                  <a:pt x="8069" y="11376"/>
                </a:cubicBezTo>
                <a:cubicBezTo>
                  <a:pt x="8093" y="11376"/>
                  <a:pt x="8141" y="11388"/>
                  <a:pt x="8141" y="11424"/>
                </a:cubicBezTo>
                <a:cubicBezTo>
                  <a:pt x="8129" y="11448"/>
                  <a:pt x="8153" y="11471"/>
                  <a:pt x="8153" y="11495"/>
                </a:cubicBezTo>
                <a:cubicBezTo>
                  <a:pt x="8188" y="11531"/>
                  <a:pt x="8236" y="11567"/>
                  <a:pt x="8260" y="11614"/>
                </a:cubicBezTo>
                <a:lnTo>
                  <a:pt x="8295" y="11590"/>
                </a:lnTo>
                <a:lnTo>
                  <a:pt x="8307" y="11590"/>
                </a:lnTo>
                <a:cubicBezTo>
                  <a:pt x="8295" y="11602"/>
                  <a:pt x="8295" y="11602"/>
                  <a:pt x="8284" y="11602"/>
                </a:cubicBezTo>
                <a:cubicBezTo>
                  <a:pt x="8270" y="11630"/>
                  <a:pt x="8284" y="11634"/>
                  <a:pt x="8296" y="11636"/>
                </a:cubicBezTo>
                <a:lnTo>
                  <a:pt x="8296" y="11636"/>
                </a:lnTo>
                <a:cubicBezTo>
                  <a:pt x="8305" y="11620"/>
                  <a:pt x="8325" y="11604"/>
                  <a:pt x="8335" y="11604"/>
                </a:cubicBezTo>
                <a:cubicBezTo>
                  <a:pt x="8340" y="11604"/>
                  <a:pt x="8343" y="11607"/>
                  <a:pt x="8343" y="11614"/>
                </a:cubicBezTo>
                <a:lnTo>
                  <a:pt x="8331" y="11626"/>
                </a:lnTo>
                <a:lnTo>
                  <a:pt x="8355" y="11614"/>
                </a:lnTo>
                <a:lnTo>
                  <a:pt x="8355" y="11614"/>
                </a:lnTo>
                <a:cubicBezTo>
                  <a:pt x="8331" y="11638"/>
                  <a:pt x="8331" y="11662"/>
                  <a:pt x="8307" y="11686"/>
                </a:cubicBezTo>
                <a:cubicBezTo>
                  <a:pt x="8343" y="11710"/>
                  <a:pt x="8403" y="11698"/>
                  <a:pt x="8426" y="11745"/>
                </a:cubicBezTo>
                <a:cubicBezTo>
                  <a:pt x="8391" y="11769"/>
                  <a:pt x="8450" y="11769"/>
                  <a:pt x="8403" y="11805"/>
                </a:cubicBezTo>
                <a:cubicBezTo>
                  <a:pt x="8438" y="11805"/>
                  <a:pt x="8438" y="11769"/>
                  <a:pt x="8474" y="11745"/>
                </a:cubicBezTo>
                <a:cubicBezTo>
                  <a:pt x="8486" y="11757"/>
                  <a:pt x="8498" y="11745"/>
                  <a:pt x="8486" y="11769"/>
                </a:cubicBezTo>
                <a:cubicBezTo>
                  <a:pt x="8474" y="11769"/>
                  <a:pt x="8462" y="11793"/>
                  <a:pt x="8450" y="11793"/>
                </a:cubicBezTo>
                <a:lnTo>
                  <a:pt x="8462" y="11805"/>
                </a:lnTo>
                <a:cubicBezTo>
                  <a:pt x="8462" y="11805"/>
                  <a:pt x="8450" y="11817"/>
                  <a:pt x="8450" y="11817"/>
                </a:cubicBezTo>
                <a:cubicBezTo>
                  <a:pt x="8498" y="11817"/>
                  <a:pt x="8462" y="11900"/>
                  <a:pt x="8510" y="11900"/>
                </a:cubicBezTo>
                <a:cubicBezTo>
                  <a:pt x="8534" y="11888"/>
                  <a:pt x="8510" y="11888"/>
                  <a:pt x="8534" y="11876"/>
                </a:cubicBezTo>
                <a:cubicBezTo>
                  <a:pt x="8539" y="11875"/>
                  <a:pt x="8543" y="11875"/>
                  <a:pt x="8547" y="11875"/>
                </a:cubicBezTo>
                <a:cubicBezTo>
                  <a:pt x="8581" y="11875"/>
                  <a:pt x="8526" y="11924"/>
                  <a:pt x="8569" y="11924"/>
                </a:cubicBezTo>
                <a:lnTo>
                  <a:pt x="8534" y="11948"/>
                </a:lnTo>
                <a:cubicBezTo>
                  <a:pt x="8547" y="11941"/>
                  <a:pt x="8561" y="11934"/>
                  <a:pt x="8568" y="11934"/>
                </a:cubicBezTo>
                <a:cubicBezTo>
                  <a:pt x="8573" y="11934"/>
                  <a:pt x="8574" y="11938"/>
                  <a:pt x="8569" y="11948"/>
                </a:cubicBezTo>
                <a:cubicBezTo>
                  <a:pt x="8557" y="11965"/>
                  <a:pt x="8551" y="11968"/>
                  <a:pt x="8545" y="11968"/>
                </a:cubicBezTo>
                <a:cubicBezTo>
                  <a:pt x="8542" y="11968"/>
                  <a:pt x="8540" y="11968"/>
                  <a:pt x="8536" y="11968"/>
                </a:cubicBezTo>
                <a:cubicBezTo>
                  <a:pt x="8532" y="11968"/>
                  <a:pt x="8528" y="11968"/>
                  <a:pt x="8522" y="11971"/>
                </a:cubicBezTo>
                <a:cubicBezTo>
                  <a:pt x="8522" y="11971"/>
                  <a:pt x="8533" y="11979"/>
                  <a:pt x="8546" y="11979"/>
                </a:cubicBezTo>
                <a:cubicBezTo>
                  <a:pt x="8555" y="11979"/>
                  <a:pt x="8564" y="11975"/>
                  <a:pt x="8569" y="11960"/>
                </a:cubicBezTo>
                <a:cubicBezTo>
                  <a:pt x="8585" y="11968"/>
                  <a:pt x="8580" y="11981"/>
                  <a:pt x="8574" y="11993"/>
                </a:cubicBezTo>
                <a:lnTo>
                  <a:pt x="8574" y="11993"/>
                </a:lnTo>
                <a:cubicBezTo>
                  <a:pt x="8579" y="11986"/>
                  <a:pt x="8586" y="11979"/>
                  <a:pt x="8593" y="11971"/>
                </a:cubicBezTo>
                <a:cubicBezTo>
                  <a:pt x="8593" y="12007"/>
                  <a:pt x="8617" y="12031"/>
                  <a:pt x="8629" y="12055"/>
                </a:cubicBezTo>
                <a:cubicBezTo>
                  <a:pt x="8617" y="12055"/>
                  <a:pt x="8605" y="12067"/>
                  <a:pt x="8605" y="12067"/>
                </a:cubicBezTo>
                <a:cubicBezTo>
                  <a:pt x="8610" y="12065"/>
                  <a:pt x="8614" y="12065"/>
                  <a:pt x="8617" y="12065"/>
                </a:cubicBezTo>
                <a:cubicBezTo>
                  <a:pt x="8641" y="12065"/>
                  <a:pt x="8596" y="12104"/>
                  <a:pt x="8617" y="12114"/>
                </a:cubicBezTo>
                <a:cubicBezTo>
                  <a:pt x="8665" y="12162"/>
                  <a:pt x="8760" y="12210"/>
                  <a:pt x="8796" y="12269"/>
                </a:cubicBezTo>
                <a:cubicBezTo>
                  <a:pt x="8809" y="12266"/>
                  <a:pt x="8820" y="12264"/>
                  <a:pt x="8829" y="12264"/>
                </a:cubicBezTo>
                <a:cubicBezTo>
                  <a:pt x="8851" y="12264"/>
                  <a:pt x="8862" y="12273"/>
                  <a:pt x="8879" y="12281"/>
                </a:cubicBezTo>
                <a:lnTo>
                  <a:pt x="8831" y="12329"/>
                </a:lnTo>
                <a:lnTo>
                  <a:pt x="8855" y="12329"/>
                </a:lnTo>
                <a:cubicBezTo>
                  <a:pt x="8843" y="12341"/>
                  <a:pt x="8843" y="12329"/>
                  <a:pt x="8831" y="12352"/>
                </a:cubicBezTo>
                <a:lnTo>
                  <a:pt x="8863" y="12331"/>
                </a:lnTo>
                <a:lnTo>
                  <a:pt x="8863" y="12331"/>
                </a:lnTo>
                <a:cubicBezTo>
                  <a:pt x="8847" y="12345"/>
                  <a:pt x="8875" y="12376"/>
                  <a:pt x="8819" y="12376"/>
                </a:cubicBezTo>
                <a:lnTo>
                  <a:pt x="8867" y="12436"/>
                </a:lnTo>
                <a:cubicBezTo>
                  <a:pt x="8869" y="12441"/>
                  <a:pt x="8873" y="12443"/>
                  <a:pt x="8877" y="12443"/>
                </a:cubicBezTo>
                <a:cubicBezTo>
                  <a:pt x="8888" y="12443"/>
                  <a:pt x="8903" y="12429"/>
                  <a:pt x="8910" y="12429"/>
                </a:cubicBezTo>
                <a:cubicBezTo>
                  <a:pt x="8913" y="12429"/>
                  <a:pt x="8915" y="12431"/>
                  <a:pt x="8915" y="12436"/>
                </a:cubicBezTo>
                <a:cubicBezTo>
                  <a:pt x="8903" y="12448"/>
                  <a:pt x="8903" y="12436"/>
                  <a:pt x="8879" y="12460"/>
                </a:cubicBezTo>
                <a:cubicBezTo>
                  <a:pt x="8879" y="12481"/>
                  <a:pt x="8891" y="12487"/>
                  <a:pt x="8909" y="12487"/>
                </a:cubicBezTo>
                <a:cubicBezTo>
                  <a:pt x="8939" y="12487"/>
                  <a:pt x="8983" y="12469"/>
                  <a:pt x="9010" y="12469"/>
                </a:cubicBezTo>
                <a:cubicBezTo>
                  <a:pt x="9022" y="12469"/>
                  <a:pt x="9031" y="12473"/>
                  <a:pt x="9034" y="12483"/>
                </a:cubicBezTo>
                <a:lnTo>
                  <a:pt x="9022" y="12495"/>
                </a:lnTo>
                <a:cubicBezTo>
                  <a:pt x="9024" y="12493"/>
                  <a:pt x="9027" y="12492"/>
                  <a:pt x="9029" y="12492"/>
                </a:cubicBezTo>
                <a:cubicBezTo>
                  <a:pt x="9036" y="12492"/>
                  <a:pt x="9043" y="12499"/>
                  <a:pt x="9050" y="12499"/>
                </a:cubicBezTo>
                <a:cubicBezTo>
                  <a:pt x="9052" y="12499"/>
                  <a:pt x="9055" y="12498"/>
                  <a:pt x="9057" y="12495"/>
                </a:cubicBezTo>
                <a:cubicBezTo>
                  <a:pt x="9073" y="12480"/>
                  <a:pt x="9074" y="12476"/>
                  <a:pt x="9071" y="12476"/>
                </a:cubicBezTo>
                <a:cubicBezTo>
                  <a:pt x="9066" y="12476"/>
                  <a:pt x="9051" y="12484"/>
                  <a:pt x="9044" y="12484"/>
                </a:cubicBezTo>
                <a:cubicBezTo>
                  <a:pt x="9040" y="12484"/>
                  <a:pt x="9039" y="12481"/>
                  <a:pt x="9046" y="12471"/>
                </a:cubicBezTo>
                <a:cubicBezTo>
                  <a:pt x="9069" y="12460"/>
                  <a:pt x="9078" y="12460"/>
                  <a:pt x="9086" y="12460"/>
                </a:cubicBezTo>
                <a:cubicBezTo>
                  <a:pt x="9093" y="12460"/>
                  <a:pt x="9099" y="12460"/>
                  <a:pt x="9117" y="12448"/>
                </a:cubicBezTo>
                <a:lnTo>
                  <a:pt x="9117" y="12448"/>
                </a:lnTo>
                <a:cubicBezTo>
                  <a:pt x="9111" y="12460"/>
                  <a:pt x="9114" y="12463"/>
                  <a:pt x="9120" y="12463"/>
                </a:cubicBezTo>
                <a:cubicBezTo>
                  <a:pt x="9126" y="12463"/>
                  <a:pt x="9135" y="12460"/>
                  <a:pt x="9141" y="12460"/>
                </a:cubicBezTo>
                <a:cubicBezTo>
                  <a:pt x="9129" y="12495"/>
                  <a:pt x="9165" y="12507"/>
                  <a:pt x="9129" y="12543"/>
                </a:cubicBezTo>
                <a:cubicBezTo>
                  <a:pt x="9148" y="12533"/>
                  <a:pt x="9183" y="12516"/>
                  <a:pt x="9202" y="12516"/>
                </a:cubicBezTo>
                <a:cubicBezTo>
                  <a:pt x="9206" y="12516"/>
                  <a:pt x="9210" y="12517"/>
                  <a:pt x="9212" y="12519"/>
                </a:cubicBezTo>
                <a:cubicBezTo>
                  <a:pt x="9188" y="12555"/>
                  <a:pt x="9177" y="12543"/>
                  <a:pt x="9177" y="12567"/>
                </a:cubicBezTo>
                <a:lnTo>
                  <a:pt x="9200" y="12555"/>
                </a:lnTo>
                <a:lnTo>
                  <a:pt x="9200" y="12555"/>
                </a:lnTo>
                <a:cubicBezTo>
                  <a:pt x="9212" y="12567"/>
                  <a:pt x="9200" y="12567"/>
                  <a:pt x="9188" y="12579"/>
                </a:cubicBezTo>
                <a:cubicBezTo>
                  <a:pt x="9188" y="12581"/>
                  <a:pt x="9191" y="12582"/>
                  <a:pt x="9194" y="12582"/>
                </a:cubicBezTo>
                <a:cubicBezTo>
                  <a:pt x="9201" y="12582"/>
                  <a:pt x="9211" y="12579"/>
                  <a:pt x="9218" y="12579"/>
                </a:cubicBezTo>
                <a:cubicBezTo>
                  <a:pt x="9225" y="12579"/>
                  <a:pt x="9229" y="12582"/>
                  <a:pt x="9224" y="12591"/>
                </a:cubicBezTo>
                <a:lnTo>
                  <a:pt x="9188" y="12602"/>
                </a:lnTo>
                <a:cubicBezTo>
                  <a:pt x="9212" y="12602"/>
                  <a:pt x="9212" y="12614"/>
                  <a:pt x="9212" y="12638"/>
                </a:cubicBezTo>
                <a:cubicBezTo>
                  <a:pt x="9209" y="12642"/>
                  <a:pt x="9206" y="12643"/>
                  <a:pt x="9205" y="12643"/>
                </a:cubicBezTo>
                <a:cubicBezTo>
                  <a:pt x="9200" y="12643"/>
                  <a:pt x="9200" y="12635"/>
                  <a:pt x="9200" y="12626"/>
                </a:cubicBezTo>
                <a:cubicBezTo>
                  <a:pt x="9185" y="12642"/>
                  <a:pt x="9187" y="12646"/>
                  <a:pt x="9195" y="12646"/>
                </a:cubicBezTo>
                <a:cubicBezTo>
                  <a:pt x="9205" y="12646"/>
                  <a:pt x="9224" y="12638"/>
                  <a:pt x="9224" y="12638"/>
                </a:cubicBezTo>
                <a:cubicBezTo>
                  <a:pt x="9236" y="12626"/>
                  <a:pt x="9236" y="12614"/>
                  <a:pt x="9260" y="12602"/>
                </a:cubicBezTo>
                <a:cubicBezTo>
                  <a:pt x="9263" y="12605"/>
                  <a:pt x="9268" y="12606"/>
                  <a:pt x="9274" y="12606"/>
                </a:cubicBezTo>
                <a:cubicBezTo>
                  <a:pt x="9279" y="12606"/>
                  <a:pt x="9285" y="12605"/>
                  <a:pt x="9290" y="12605"/>
                </a:cubicBezTo>
                <a:cubicBezTo>
                  <a:pt x="9299" y="12605"/>
                  <a:pt x="9302" y="12608"/>
                  <a:pt x="9284" y="12626"/>
                </a:cubicBezTo>
                <a:lnTo>
                  <a:pt x="9260" y="12626"/>
                </a:lnTo>
                <a:cubicBezTo>
                  <a:pt x="9266" y="12629"/>
                  <a:pt x="9271" y="12630"/>
                  <a:pt x="9275" y="12630"/>
                </a:cubicBezTo>
                <a:cubicBezTo>
                  <a:pt x="9280" y="12630"/>
                  <a:pt x="9284" y="12629"/>
                  <a:pt x="9287" y="12629"/>
                </a:cubicBezTo>
                <a:cubicBezTo>
                  <a:pt x="9292" y="12629"/>
                  <a:pt x="9295" y="12632"/>
                  <a:pt x="9296" y="12648"/>
                </a:cubicBezTo>
                <a:lnTo>
                  <a:pt x="9296" y="12648"/>
                </a:lnTo>
                <a:cubicBezTo>
                  <a:pt x="9296" y="12648"/>
                  <a:pt x="9296" y="12648"/>
                  <a:pt x="9297" y="12648"/>
                </a:cubicBezTo>
                <a:cubicBezTo>
                  <a:pt x="9326" y="12648"/>
                  <a:pt x="9309" y="12687"/>
                  <a:pt x="9319" y="12698"/>
                </a:cubicBezTo>
                <a:lnTo>
                  <a:pt x="9343" y="12698"/>
                </a:lnTo>
                <a:cubicBezTo>
                  <a:pt x="9355" y="12674"/>
                  <a:pt x="9367" y="12674"/>
                  <a:pt x="9391" y="12650"/>
                </a:cubicBezTo>
                <a:lnTo>
                  <a:pt x="9391" y="12650"/>
                </a:lnTo>
                <a:cubicBezTo>
                  <a:pt x="9379" y="12666"/>
                  <a:pt x="9383" y="12670"/>
                  <a:pt x="9393" y="12670"/>
                </a:cubicBezTo>
                <a:cubicBezTo>
                  <a:pt x="9403" y="12670"/>
                  <a:pt x="9419" y="12666"/>
                  <a:pt x="9432" y="12666"/>
                </a:cubicBezTo>
                <a:cubicBezTo>
                  <a:pt x="9445" y="12666"/>
                  <a:pt x="9454" y="12670"/>
                  <a:pt x="9450" y="12686"/>
                </a:cubicBezTo>
                <a:cubicBezTo>
                  <a:pt x="9438" y="12692"/>
                  <a:pt x="9430" y="12695"/>
                  <a:pt x="9425" y="12695"/>
                </a:cubicBezTo>
                <a:cubicBezTo>
                  <a:pt x="9421" y="12695"/>
                  <a:pt x="9421" y="12692"/>
                  <a:pt x="9427" y="12686"/>
                </a:cubicBezTo>
                <a:lnTo>
                  <a:pt x="9427" y="12686"/>
                </a:lnTo>
                <a:cubicBezTo>
                  <a:pt x="9367" y="12710"/>
                  <a:pt x="9331" y="12733"/>
                  <a:pt x="9296" y="12733"/>
                </a:cubicBezTo>
                <a:cubicBezTo>
                  <a:pt x="9307" y="12733"/>
                  <a:pt x="9316" y="12736"/>
                  <a:pt x="9319" y="12739"/>
                </a:cubicBezTo>
                <a:lnTo>
                  <a:pt x="9319" y="12739"/>
                </a:lnTo>
                <a:lnTo>
                  <a:pt x="9355" y="12722"/>
                </a:lnTo>
                <a:cubicBezTo>
                  <a:pt x="9355" y="12733"/>
                  <a:pt x="9355" y="12733"/>
                  <a:pt x="9355" y="12733"/>
                </a:cubicBezTo>
                <a:cubicBezTo>
                  <a:pt x="9391" y="12722"/>
                  <a:pt x="9403" y="12698"/>
                  <a:pt x="9427" y="12698"/>
                </a:cubicBezTo>
                <a:cubicBezTo>
                  <a:pt x="9444" y="12698"/>
                  <a:pt x="9417" y="12717"/>
                  <a:pt x="9406" y="12722"/>
                </a:cubicBezTo>
                <a:lnTo>
                  <a:pt x="9406" y="12722"/>
                </a:lnTo>
                <a:cubicBezTo>
                  <a:pt x="9405" y="12722"/>
                  <a:pt x="9404" y="12722"/>
                  <a:pt x="9403" y="12722"/>
                </a:cubicBezTo>
                <a:cubicBezTo>
                  <a:pt x="9401" y="12723"/>
                  <a:pt x="9401" y="12724"/>
                  <a:pt x="9402" y="12724"/>
                </a:cubicBezTo>
                <a:cubicBezTo>
                  <a:pt x="9402" y="12724"/>
                  <a:pt x="9404" y="12723"/>
                  <a:pt x="9406" y="12722"/>
                </a:cubicBezTo>
                <a:lnTo>
                  <a:pt x="9406" y="12722"/>
                </a:lnTo>
                <a:cubicBezTo>
                  <a:pt x="9410" y="12724"/>
                  <a:pt x="9414" y="12724"/>
                  <a:pt x="9418" y="12724"/>
                </a:cubicBezTo>
                <a:cubicBezTo>
                  <a:pt x="9434" y="12724"/>
                  <a:pt x="9445" y="12717"/>
                  <a:pt x="9451" y="12717"/>
                </a:cubicBezTo>
                <a:cubicBezTo>
                  <a:pt x="9454" y="12717"/>
                  <a:pt x="9455" y="12721"/>
                  <a:pt x="9450" y="12733"/>
                </a:cubicBezTo>
                <a:cubicBezTo>
                  <a:pt x="9450" y="12733"/>
                  <a:pt x="9438" y="12733"/>
                  <a:pt x="9438" y="12722"/>
                </a:cubicBezTo>
                <a:lnTo>
                  <a:pt x="9438" y="12722"/>
                </a:lnTo>
                <a:cubicBezTo>
                  <a:pt x="9438" y="12757"/>
                  <a:pt x="9474" y="12757"/>
                  <a:pt x="9427" y="12793"/>
                </a:cubicBezTo>
                <a:cubicBezTo>
                  <a:pt x="9415" y="12805"/>
                  <a:pt x="9391" y="12805"/>
                  <a:pt x="9391" y="12805"/>
                </a:cubicBezTo>
                <a:lnTo>
                  <a:pt x="9403" y="12793"/>
                </a:lnTo>
                <a:lnTo>
                  <a:pt x="9403" y="12793"/>
                </a:lnTo>
                <a:cubicBezTo>
                  <a:pt x="9363" y="12803"/>
                  <a:pt x="9407" y="12805"/>
                  <a:pt x="9386" y="12819"/>
                </a:cubicBezTo>
                <a:lnTo>
                  <a:pt x="9386" y="12819"/>
                </a:lnTo>
                <a:cubicBezTo>
                  <a:pt x="9388" y="12819"/>
                  <a:pt x="9390" y="12818"/>
                  <a:pt x="9391" y="12818"/>
                </a:cubicBezTo>
                <a:cubicBezTo>
                  <a:pt x="9403" y="12818"/>
                  <a:pt x="9403" y="12832"/>
                  <a:pt x="9403" y="12841"/>
                </a:cubicBezTo>
                <a:lnTo>
                  <a:pt x="9438" y="12817"/>
                </a:lnTo>
                <a:cubicBezTo>
                  <a:pt x="9457" y="12811"/>
                  <a:pt x="9467" y="12808"/>
                  <a:pt x="9471" y="12808"/>
                </a:cubicBezTo>
                <a:cubicBezTo>
                  <a:pt x="9490" y="12808"/>
                  <a:pt x="9373" y="12866"/>
                  <a:pt x="9403" y="12876"/>
                </a:cubicBezTo>
                <a:cubicBezTo>
                  <a:pt x="9438" y="12876"/>
                  <a:pt x="9403" y="12864"/>
                  <a:pt x="9438" y="12864"/>
                </a:cubicBezTo>
                <a:cubicBezTo>
                  <a:pt x="9438" y="12876"/>
                  <a:pt x="9415" y="12900"/>
                  <a:pt x="9438" y="12912"/>
                </a:cubicBezTo>
                <a:cubicBezTo>
                  <a:pt x="9431" y="12920"/>
                  <a:pt x="9423" y="12932"/>
                  <a:pt x="9410" y="12946"/>
                </a:cubicBezTo>
                <a:lnTo>
                  <a:pt x="9410" y="12946"/>
                </a:lnTo>
                <a:lnTo>
                  <a:pt x="9450" y="12936"/>
                </a:lnTo>
                <a:cubicBezTo>
                  <a:pt x="9450" y="12948"/>
                  <a:pt x="9486" y="12960"/>
                  <a:pt x="9474" y="12972"/>
                </a:cubicBezTo>
                <a:cubicBezTo>
                  <a:pt x="9486" y="12972"/>
                  <a:pt x="9486" y="12960"/>
                  <a:pt x="9498" y="12960"/>
                </a:cubicBezTo>
                <a:cubicBezTo>
                  <a:pt x="9504" y="12963"/>
                  <a:pt x="9511" y="12963"/>
                  <a:pt x="9519" y="12963"/>
                </a:cubicBezTo>
                <a:cubicBezTo>
                  <a:pt x="9527" y="12963"/>
                  <a:pt x="9535" y="12963"/>
                  <a:pt x="9543" y="12963"/>
                </a:cubicBezTo>
                <a:cubicBezTo>
                  <a:pt x="9558" y="12963"/>
                  <a:pt x="9569" y="12966"/>
                  <a:pt x="9569" y="12983"/>
                </a:cubicBezTo>
                <a:cubicBezTo>
                  <a:pt x="9558" y="12991"/>
                  <a:pt x="9550" y="12994"/>
                  <a:pt x="9544" y="12994"/>
                </a:cubicBezTo>
                <a:cubicBezTo>
                  <a:pt x="9532" y="12994"/>
                  <a:pt x="9530" y="12983"/>
                  <a:pt x="9522" y="12983"/>
                </a:cubicBezTo>
                <a:cubicBezTo>
                  <a:pt x="9510" y="13007"/>
                  <a:pt x="9534" y="12995"/>
                  <a:pt x="9534" y="13019"/>
                </a:cubicBezTo>
                <a:cubicBezTo>
                  <a:pt x="9527" y="13025"/>
                  <a:pt x="9524" y="13028"/>
                  <a:pt x="9523" y="13028"/>
                </a:cubicBezTo>
                <a:cubicBezTo>
                  <a:pt x="9519" y="13028"/>
                  <a:pt x="9522" y="13017"/>
                  <a:pt x="9510" y="13017"/>
                </a:cubicBezTo>
                <a:cubicBezTo>
                  <a:pt x="9507" y="13017"/>
                  <a:pt x="9503" y="13017"/>
                  <a:pt x="9498" y="13019"/>
                </a:cubicBezTo>
                <a:lnTo>
                  <a:pt x="9519" y="13040"/>
                </a:lnTo>
                <a:lnTo>
                  <a:pt x="9519" y="13040"/>
                </a:lnTo>
                <a:cubicBezTo>
                  <a:pt x="9526" y="13037"/>
                  <a:pt x="9531" y="13036"/>
                  <a:pt x="9534" y="13036"/>
                </a:cubicBezTo>
                <a:cubicBezTo>
                  <a:pt x="9553" y="13036"/>
                  <a:pt x="9527" y="13067"/>
                  <a:pt x="9546" y="13067"/>
                </a:cubicBezTo>
                <a:cubicBezTo>
                  <a:pt x="9550" y="13079"/>
                  <a:pt x="9560" y="13083"/>
                  <a:pt x="9574" y="13083"/>
                </a:cubicBezTo>
                <a:cubicBezTo>
                  <a:pt x="9602" y="13083"/>
                  <a:pt x="9645" y="13067"/>
                  <a:pt x="9677" y="13067"/>
                </a:cubicBezTo>
                <a:cubicBezTo>
                  <a:pt x="9665" y="13079"/>
                  <a:pt x="9653" y="13091"/>
                  <a:pt x="9641" y="13091"/>
                </a:cubicBezTo>
                <a:cubicBezTo>
                  <a:pt x="9651" y="13081"/>
                  <a:pt x="9652" y="13077"/>
                  <a:pt x="9650" y="13077"/>
                </a:cubicBezTo>
                <a:cubicBezTo>
                  <a:pt x="9647" y="13077"/>
                  <a:pt x="9636" y="13084"/>
                  <a:pt x="9629" y="13091"/>
                </a:cubicBezTo>
                <a:cubicBezTo>
                  <a:pt x="9641" y="13091"/>
                  <a:pt x="9593" y="13138"/>
                  <a:pt x="9569" y="13138"/>
                </a:cubicBezTo>
                <a:cubicBezTo>
                  <a:pt x="9574" y="13141"/>
                  <a:pt x="9578" y="13142"/>
                  <a:pt x="9581" y="13142"/>
                </a:cubicBezTo>
                <a:cubicBezTo>
                  <a:pt x="9594" y="13142"/>
                  <a:pt x="9598" y="13126"/>
                  <a:pt x="9617" y="13126"/>
                </a:cubicBezTo>
                <a:lnTo>
                  <a:pt x="9629" y="13150"/>
                </a:lnTo>
                <a:cubicBezTo>
                  <a:pt x="9653" y="13138"/>
                  <a:pt x="9653" y="13126"/>
                  <a:pt x="9677" y="13126"/>
                </a:cubicBezTo>
                <a:cubicBezTo>
                  <a:pt x="9688" y="13126"/>
                  <a:pt x="9688" y="13138"/>
                  <a:pt x="9700" y="13150"/>
                </a:cubicBezTo>
                <a:cubicBezTo>
                  <a:pt x="9692" y="13159"/>
                  <a:pt x="9678" y="13167"/>
                  <a:pt x="9666" y="13167"/>
                </a:cubicBezTo>
                <a:cubicBezTo>
                  <a:pt x="9661" y="13167"/>
                  <a:pt x="9656" y="13166"/>
                  <a:pt x="9653" y="13162"/>
                </a:cubicBezTo>
                <a:lnTo>
                  <a:pt x="9653" y="13162"/>
                </a:lnTo>
                <a:cubicBezTo>
                  <a:pt x="9653" y="13174"/>
                  <a:pt x="9653" y="13186"/>
                  <a:pt x="9677" y="13186"/>
                </a:cubicBezTo>
                <a:cubicBezTo>
                  <a:pt x="9684" y="13175"/>
                  <a:pt x="9690" y="13172"/>
                  <a:pt x="9696" y="13172"/>
                </a:cubicBezTo>
                <a:cubicBezTo>
                  <a:pt x="9704" y="13172"/>
                  <a:pt x="9711" y="13176"/>
                  <a:pt x="9721" y="13176"/>
                </a:cubicBezTo>
                <a:cubicBezTo>
                  <a:pt x="9728" y="13176"/>
                  <a:pt x="9737" y="13173"/>
                  <a:pt x="9748" y="13162"/>
                </a:cubicBezTo>
                <a:lnTo>
                  <a:pt x="9748" y="13162"/>
                </a:lnTo>
                <a:lnTo>
                  <a:pt x="9736" y="13186"/>
                </a:lnTo>
                <a:cubicBezTo>
                  <a:pt x="9736" y="13186"/>
                  <a:pt x="9726" y="13191"/>
                  <a:pt x="9722" y="13191"/>
                </a:cubicBezTo>
                <a:cubicBezTo>
                  <a:pt x="9720" y="13191"/>
                  <a:pt x="9720" y="13190"/>
                  <a:pt x="9724" y="13186"/>
                </a:cubicBezTo>
                <a:lnTo>
                  <a:pt x="9724" y="13186"/>
                </a:lnTo>
                <a:cubicBezTo>
                  <a:pt x="9706" y="13198"/>
                  <a:pt x="9709" y="13201"/>
                  <a:pt x="9718" y="13201"/>
                </a:cubicBezTo>
                <a:cubicBezTo>
                  <a:pt x="9727" y="13201"/>
                  <a:pt x="9742" y="13198"/>
                  <a:pt x="9748" y="13198"/>
                </a:cubicBezTo>
                <a:cubicBezTo>
                  <a:pt x="9736" y="13210"/>
                  <a:pt x="9748" y="13222"/>
                  <a:pt x="9724" y="13233"/>
                </a:cubicBezTo>
                <a:cubicBezTo>
                  <a:pt x="9748" y="13233"/>
                  <a:pt x="9736" y="13245"/>
                  <a:pt x="9724" y="13257"/>
                </a:cubicBezTo>
                <a:cubicBezTo>
                  <a:pt x="9736" y="13257"/>
                  <a:pt x="9748" y="13245"/>
                  <a:pt x="9760" y="13245"/>
                </a:cubicBezTo>
                <a:lnTo>
                  <a:pt x="9772" y="13269"/>
                </a:lnTo>
                <a:cubicBezTo>
                  <a:pt x="9748" y="13281"/>
                  <a:pt x="9688" y="13317"/>
                  <a:pt x="9688" y="13317"/>
                </a:cubicBezTo>
                <a:cubicBezTo>
                  <a:pt x="9706" y="13317"/>
                  <a:pt x="9731" y="13297"/>
                  <a:pt x="9742" y="13297"/>
                </a:cubicBezTo>
                <a:cubicBezTo>
                  <a:pt x="9746" y="13297"/>
                  <a:pt x="9748" y="13299"/>
                  <a:pt x="9748" y="13305"/>
                </a:cubicBezTo>
                <a:cubicBezTo>
                  <a:pt x="9712" y="13317"/>
                  <a:pt x="9736" y="13341"/>
                  <a:pt x="9677" y="13353"/>
                </a:cubicBezTo>
                <a:cubicBezTo>
                  <a:pt x="9653" y="13376"/>
                  <a:pt x="9665" y="13400"/>
                  <a:pt x="9677" y="13400"/>
                </a:cubicBezTo>
                <a:cubicBezTo>
                  <a:pt x="9712" y="13388"/>
                  <a:pt x="9688" y="13376"/>
                  <a:pt x="9724" y="13364"/>
                </a:cubicBezTo>
                <a:cubicBezTo>
                  <a:pt x="9735" y="13372"/>
                  <a:pt x="9750" y="13373"/>
                  <a:pt x="9765" y="13373"/>
                </a:cubicBezTo>
                <a:cubicBezTo>
                  <a:pt x="9782" y="13373"/>
                  <a:pt x="9799" y="13371"/>
                  <a:pt x="9813" y="13371"/>
                </a:cubicBezTo>
                <a:cubicBezTo>
                  <a:pt x="9831" y="13371"/>
                  <a:pt x="9843" y="13374"/>
                  <a:pt x="9843" y="13388"/>
                </a:cubicBezTo>
                <a:lnTo>
                  <a:pt x="9855" y="13376"/>
                </a:lnTo>
                <a:lnTo>
                  <a:pt x="9867" y="13376"/>
                </a:lnTo>
                <a:cubicBezTo>
                  <a:pt x="9855" y="13388"/>
                  <a:pt x="9855" y="13400"/>
                  <a:pt x="9843" y="13412"/>
                </a:cubicBezTo>
                <a:cubicBezTo>
                  <a:pt x="9819" y="13436"/>
                  <a:pt x="9808" y="13460"/>
                  <a:pt x="9819" y="13472"/>
                </a:cubicBezTo>
                <a:cubicBezTo>
                  <a:pt x="9831" y="13472"/>
                  <a:pt x="9843" y="13460"/>
                  <a:pt x="9855" y="13448"/>
                </a:cubicBezTo>
                <a:cubicBezTo>
                  <a:pt x="9855" y="13460"/>
                  <a:pt x="9855" y="13472"/>
                  <a:pt x="9855" y="13484"/>
                </a:cubicBezTo>
                <a:lnTo>
                  <a:pt x="9819" y="13484"/>
                </a:lnTo>
                <a:cubicBezTo>
                  <a:pt x="9819" y="13495"/>
                  <a:pt x="9867" y="13531"/>
                  <a:pt x="9831" y="13543"/>
                </a:cubicBezTo>
                <a:cubicBezTo>
                  <a:pt x="9831" y="13531"/>
                  <a:pt x="9831" y="13531"/>
                  <a:pt x="9831" y="13531"/>
                </a:cubicBezTo>
                <a:cubicBezTo>
                  <a:pt x="9831" y="13555"/>
                  <a:pt x="9808" y="13555"/>
                  <a:pt x="9831" y="13579"/>
                </a:cubicBezTo>
                <a:cubicBezTo>
                  <a:pt x="9831" y="13593"/>
                  <a:pt x="9823" y="13599"/>
                  <a:pt x="9809" y="13599"/>
                </a:cubicBezTo>
                <a:cubicBezTo>
                  <a:pt x="9799" y="13599"/>
                  <a:pt x="9787" y="13596"/>
                  <a:pt x="9772" y="13591"/>
                </a:cubicBezTo>
                <a:lnTo>
                  <a:pt x="9772" y="13591"/>
                </a:lnTo>
                <a:cubicBezTo>
                  <a:pt x="9831" y="13614"/>
                  <a:pt x="9748" y="13626"/>
                  <a:pt x="9748" y="13626"/>
                </a:cubicBezTo>
                <a:cubicBezTo>
                  <a:pt x="9748" y="13626"/>
                  <a:pt x="9653" y="13829"/>
                  <a:pt x="9581" y="14055"/>
                </a:cubicBezTo>
                <a:cubicBezTo>
                  <a:pt x="9486" y="14293"/>
                  <a:pt x="9438" y="14555"/>
                  <a:pt x="9569" y="14734"/>
                </a:cubicBezTo>
                <a:cubicBezTo>
                  <a:pt x="9593" y="14746"/>
                  <a:pt x="9605" y="14781"/>
                  <a:pt x="9641" y="14781"/>
                </a:cubicBezTo>
                <a:cubicBezTo>
                  <a:pt x="9653" y="14805"/>
                  <a:pt x="9593" y="14793"/>
                  <a:pt x="9617" y="14805"/>
                </a:cubicBezTo>
                <a:cubicBezTo>
                  <a:pt x="9621" y="14804"/>
                  <a:pt x="9625" y="14803"/>
                  <a:pt x="9629" y="14803"/>
                </a:cubicBezTo>
                <a:cubicBezTo>
                  <a:pt x="9663" y="14803"/>
                  <a:pt x="9706" y="14841"/>
                  <a:pt x="9748" y="14841"/>
                </a:cubicBezTo>
                <a:lnTo>
                  <a:pt x="9748" y="14853"/>
                </a:lnTo>
                <a:cubicBezTo>
                  <a:pt x="9752" y="14855"/>
                  <a:pt x="9754" y="14855"/>
                  <a:pt x="9754" y="14855"/>
                </a:cubicBezTo>
                <a:cubicBezTo>
                  <a:pt x="9758" y="14855"/>
                  <a:pt x="9746" y="14844"/>
                  <a:pt x="9751" y="14844"/>
                </a:cubicBezTo>
                <a:cubicBezTo>
                  <a:pt x="9753" y="14844"/>
                  <a:pt x="9759" y="14847"/>
                  <a:pt x="9772" y="14853"/>
                </a:cubicBezTo>
                <a:lnTo>
                  <a:pt x="9712" y="14817"/>
                </a:lnTo>
                <a:lnTo>
                  <a:pt x="9760" y="14817"/>
                </a:lnTo>
                <a:cubicBezTo>
                  <a:pt x="9736" y="14793"/>
                  <a:pt x="9665" y="14757"/>
                  <a:pt x="9712" y="14757"/>
                </a:cubicBezTo>
                <a:cubicBezTo>
                  <a:pt x="9712" y="14754"/>
                  <a:pt x="9716" y="14752"/>
                  <a:pt x="9722" y="14752"/>
                </a:cubicBezTo>
                <a:cubicBezTo>
                  <a:pt x="9733" y="14752"/>
                  <a:pt x="9752" y="14757"/>
                  <a:pt x="9760" y="14757"/>
                </a:cubicBezTo>
                <a:lnTo>
                  <a:pt x="9760" y="14769"/>
                </a:lnTo>
                <a:lnTo>
                  <a:pt x="9796" y="14757"/>
                </a:lnTo>
                <a:lnTo>
                  <a:pt x="9796" y="14757"/>
                </a:lnTo>
                <a:cubicBezTo>
                  <a:pt x="9775" y="14768"/>
                  <a:pt x="9799" y="14796"/>
                  <a:pt x="9806" y="14796"/>
                </a:cubicBezTo>
                <a:cubicBezTo>
                  <a:pt x="9807" y="14796"/>
                  <a:pt x="9808" y="14795"/>
                  <a:pt x="9808" y="14793"/>
                </a:cubicBezTo>
                <a:cubicBezTo>
                  <a:pt x="9831" y="14781"/>
                  <a:pt x="9796" y="14793"/>
                  <a:pt x="9796" y="14769"/>
                </a:cubicBezTo>
                <a:cubicBezTo>
                  <a:pt x="9796" y="14767"/>
                  <a:pt x="9797" y="14766"/>
                  <a:pt x="9798" y="14766"/>
                </a:cubicBezTo>
                <a:cubicBezTo>
                  <a:pt x="9805" y="14766"/>
                  <a:pt x="9824" y="14781"/>
                  <a:pt x="9843" y="14781"/>
                </a:cubicBezTo>
                <a:lnTo>
                  <a:pt x="9843" y="14769"/>
                </a:lnTo>
                <a:cubicBezTo>
                  <a:pt x="9867" y="14781"/>
                  <a:pt x="9843" y="14781"/>
                  <a:pt x="9867" y="14781"/>
                </a:cubicBezTo>
                <a:lnTo>
                  <a:pt x="9855" y="14746"/>
                </a:lnTo>
                <a:lnTo>
                  <a:pt x="9855" y="14746"/>
                </a:lnTo>
                <a:cubicBezTo>
                  <a:pt x="9865" y="14750"/>
                  <a:pt x="9871" y="14751"/>
                  <a:pt x="9875" y="14751"/>
                </a:cubicBezTo>
                <a:cubicBezTo>
                  <a:pt x="9889" y="14751"/>
                  <a:pt x="9852" y="14720"/>
                  <a:pt x="9878" y="14720"/>
                </a:cubicBezTo>
                <a:cubicBezTo>
                  <a:pt x="9881" y="14720"/>
                  <a:pt x="9885" y="14721"/>
                  <a:pt x="9891" y="14722"/>
                </a:cubicBezTo>
                <a:cubicBezTo>
                  <a:pt x="9903" y="14746"/>
                  <a:pt x="9915" y="14734"/>
                  <a:pt x="9939" y="14746"/>
                </a:cubicBezTo>
                <a:lnTo>
                  <a:pt x="9950" y="14698"/>
                </a:lnTo>
                <a:cubicBezTo>
                  <a:pt x="9960" y="14698"/>
                  <a:pt x="9962" y="14713"/>
                  <a:pt x="9962" y="14713"/>
                </a:cubicBezTo>
                <a:cubicBezTo>
                  <a:pt x="9962" y="14713"/>
                  <a:pt x="9962" y="14712"/>
                  <a:pt x="9962" y="14710"/>
                </a:cubicBezTo>
                <a:cubicBezTo>
                  <a:pt x="9986" y="14710"/>
                  <a:pt x="9950" y="14686"/>
                  <a:pt x="9950" y="14686"/>
                </a:cubicBezTo>
                <a:cubicBezTo>
                  <a:pt x="9968" y="14686"/>
                  <a:pt x="9966" y="14666"/>
                  <a:pt x="9984" y="14666"/>
                </a:cubicBezTo>
                <a:cubicBezTo>
                  <a:pt x="9990" y="14666"/>
                  <a:pt x="9998" y="14668"/>
                  <a:pt x="10010" y="14674"/>
                </a:cubicBezTo>
                <a:cubicBezTo>
                  <a:pt x="10058" y="14650"/>
                  <a:pt x="9962" y="14638"/>
                  <a:pt x="9998" y="14627"/>
                </a:cubicBezTo>
                <a:cubicBezTo>
                  <a:pt x="10017" y="14627"/>
                  <a:pt x="10006" y="14642"/>
                  <a:pt x="10013" y="14642"/>
                </a:cubicBezTo>
                <a:cubicBezTo>
                  <a:pt x="10014" y="14642"/>
                  <a:pt x="10017" y="14641"/>
                  <a:pt x="10022" y="14638"/>
                </a:cubicBezTo>
                <a:lnTo>
                  <a:pt x="10022" y="14615"/>
                </a:lnTo>
                <a:cubicBezTo>
                  <a:pt x="10032" y="14615"/>
                  <a:pt x="10058" y="14631"/>
                  <a:pt x="10060" y="14637"/>
                </a:cubicBezTo>
                <a:lnTo>
                  <a:pt x="10060" y="14637"/>
                </a:lnTo>
                <a:cubicBezTo>
                  <a:pt x="10108" y="14602"/>
                  <a:pt x="10189" y="14590"/>
                  <a:pt x="10236" y="14567"/>
                </a:cubicBezTo>
                <a:cubicBezTo>
                  <a:pt x="10248" y="14591"/>
                  <a:pt x="10260" y="14603"/>
                  <a:pt x="10272" y="14615"/>
                </a:cubicBezTo>
                <a:cubicBezTo>
                  <a:pt x="10296" y="14555"/>
                  <a:pt x="10296" y="14531"/>
                  <a:pt x="10296" y="14519"/>
                </a:cubicBezTo>
                <a:cubicBezTo>
                  <a:pt x="10308" y="14519"/>
                  <a:pt x="10296" y="14531"/>
                  <a:pt x="10308" y="14543"/>
                </a:cubicBezTo>
                <a:cubicBezTo>
                  <a:pt x="10284" y="14472"/>
                  <a:pt x="10403" y="14496"/>
                  <a:pt x="10427" y="14448"/>
                </a:cubicBezTo>
                <a:lnTo>
                  <a:pt x="10391" y="14436"/>
                </a:lnTo>
                <a:cubicBezTo>
                  <a:pt x="10498" y="14412"/>
                  <a:pt x="10486" y="14317"/>
                  <a:pt x="10534" y="14257"/>
                </a:cubicBezTo>
                <a:lnTo>
                  <a:pt x="10534" y="14257"/>
                </a:lnTo>
                <a:lnTo>
                  <a:pt x="10522" y="14269"/>
                </a:lnTo>
                <a:cubicBezTo>
                  <a:pt x="10498" y="14246"/>
                  <a:pt x="10498" y="14234"/>
                  <a:pt x="10486" y="14210"/>
                </a:cubicBezTo>
                <a:lnTo>
                  <a:pt x="10486" y="14210"/>
                </a:lnTo>
                <a:cubicBezTo>
                  <a:pt x="10489" y="14213"/>
                  <a:pt x="10495" y="14217"/>
                  <a:pt x="10501" y="14221"/>
                </a:cubicBezTo>
                <a:lnTo>
                  <a:pt x="10501" y="14221"/>
                </a:lnTo>
                <a:cubicBezTo>
                  <a:pt x="10594" y="14183"/>
                  <a:pt x="10618" y="14042"/>
                  <a:pt x="10677" y="13960"/>
                </a:cubicBezTo>
                <a:cubicBezTo>
                  <a:pt x="10700" y="13818"/>
                  <a:pt x="10794" y="13688"/>
                  <a:pt x="10819" y="13546"/>
                </a:cubicBezTo>
                <a:lnTo>
                  <a:pt x="10819" y="13546"/>
                </a:lnTo>
                <a:cubicBezTo>
                  <a:pt x="10817" y="13551"/>
                  <a:pt x="10811" y="13553"/>
                  <a:pt x="10804" y="13553"/>
                </a:cubicBezTo>
                <a:cubicBezTo>
                  <a:pt x="10784" y="13553"/>
                  <a:pt x="10756" y="13539"/>
                  <a:pt x="10772" y="13531"/>
                </a:cubicBezTo>
                <a:cubicBezTo>
                  <a:pt x="10891" y="13519"/>
                  <a:pt x="10772" y="13448"/>
                  <a:pt x="10855" y="13424"/>
                </a:cubicBezTo>
                <a:cubicBezTo>
                  <a:pt x="10843" y="13341"/>
                  <a:pt x="10951" y="13293"/>
                  <a:pt x="10879" y="13198"/>
                </a:cubicBezTo>
                <a:lnTo>
                  <a:pt x="10879" y="13198"/>
                </a:lnTo>
                <a:lnTo>
                  <a:pt x="10915" y="13210"/>
                </a:lnTo>
                <a:cubicBezTo>
                  <a:pt x="10934" y="13200"/>
                  <a:pt x="10923" y="13191"/>
                  <a:pt x="10917" y="13182"/>
                </a:cubicBezTo>
                <a:lnTo>
                  <a:pt x="10917" y="13182"/>
                </a:lnTo>
                <a:cubicBezTo>
                  <a:pt x="10937" y="13147"/>
                  <a:pt x="10916" y="13114"/>
                  <a:pt x="10939" y="13103"/>
                </a:cubicBezTo>
                <a:lnTo>
                  <a:pt x="10891" y="13091"/>
                </a:lnTo>
                <a:cubicBezTo>
                  <a:pt x="10891" y="13079"/>
                  <a:pt x="10927" y="13091"/>
                  <a:pt x="10915" y="13067"/>
                </a:cubicBezTo>
                <a:lnTo>
                  <a:pt x="10915" y="13067"/>
                </a:lnTo>
                <a:lnTo>
                  <a:pt x="10927" y="13079"/>
                </a:lnTo>
                <a:lnTo>
                  <a:pt x="10903" y="13043"/>
                </a:lnTo>
                <a:lnTo>
                  <a:pt x="10903" y="13043"/>
                </a:lnTo>
                <a:cubicBezTo>
                  <a:pt x="10913" y="13047"/>
                  <a:pt x="10920" y="13049"/>
                  <a:pt x="10924" y="13049"/>
                </a:cubicBezTo>
                <a:cubicBezTo>
                  <a:pt x="10949" y="13049"/>
                  <a:pt x="10921" y="13005"/>
                  <a:pt x="10951" y="12995"/>
                </a:cubicBezTo>
                <a:cubicBezTo>
                  <a:pt x="10939" y="12972"/>
                  <a:pt x="10915" y="12924"/>
                  <a:pt x="10939" y="12900"/>
                </a:cubicBezTo>
                <a:cubicBezTo>
                  <a:pt x="10974" y="12900"/>
                  <a:pt x="10986" y="12864"/>
                  <a:pt x="11010" y="12841"/>
                </a:cubicBezTo>
                <a:cubicBezTo>
                  <a:pt x="11010" y="12793"/>
                  <a:pt x="11010" y="12722"/>
                  <a:pt x="11034" y="12662"/>
                </a:cubicBezTo>
                <a:lnTo>
                  <a:pt x="10986" y="12650"/>
                </a:lnTo>
                <a:lnTo>
                  <a:pt x="10986" y="12638"/>
                </a:lnTo>
                <a:lnTo>
                  <a:pt x="11010" y="12638"/>
                </a:lnTo>
                <a:cubicBezTo>
                  <a:pt x="11046" y="12638"/>
                  <a:pt x="11021" y="12618"/>
                  <a:pt x="11022" y="12603"/>
                </a:cubicBezTo>
                <a:lnTo>
                  <a:pt x="11022" y="12603"/>
                </a:lnTo>
                <a:cubicBezTo>
                  <a:pt x="11015" y="12606"/>
                  <a:pt x="11008" y="12607"/>
                  <a:pt x="11002" y="12607"/>
                </a:cubicBezTo>
                <a:cubicBezTo>
                  <a:pt x="10983" y="12607"/>
                  <a:pt x="10969" y="12596"/>
                  <a:pt x="10986" y="12579"/>
                </a:cubicBezTo>
                <a:lnTo>
                  <a:pt x="10986" y="12579"/>
                </a:lnTo>
                <a:lnTo>
                  <a:pt x="10974" y="12567"/>
                </a:lnTo>
                <a:lnTo>
                  <a:pt x="10974" y="12567"/>
                </a:lnTo>
                <a:cubicBezTo>
                  <a:pt x="10986" y="12571"/>
                  <a:pt x="10996" y="12572"/>
                  <a:pt x="11004" y="12572"/>
                </a:cubicBezTo>
                <a:cubicBezTo>
                  <a:pt x="11021" y="12572"/>
                  <a:pt x="11034" y="12567"/>
                  <a:pt x="11058" y="12567"/>
                </a:cubicBezTo>
                <a:cubicBezTo>
                  <a:pt x="11058" y="12519"/>
                  <a:pt x="10998" y="12471"/>
                  <a:pt x="11034" y="12412"/>
                </a:cubicBezTo>
                <a:lnTo>
                  <a:pt x="11034" y="12412"/>
                </a:lnTo>
                <a:cubicBezTo>
                  <a:pt x="11038" y="12413"/>
                  <a:pt x="11041" y="12414"/>
                  <a:pt x="11043" y="12414"/>
                </a:cubicBezTo>
                <a:cubicBezTo>
                  <a:pt x="11056" y="12414"/>
                  <a:pt x="11041" y="12393"/>
                  <a:pt x="11057" y="12393"/>
                </a:cubicBezTo>
                <a:cubicBezTo>
                  <a:pt x="11062" y="12393"/>
                  <a:pt x="11069" y="12395"/>
                  <a:pt x="11082" y="12400"/>
                </a:cubicBezTo>
                <a:cubicBezTo>
                  <a:pt x="11076" y="12376"/>
                  <a:pt x="11064" y="12373"/>
                  <a:pt x="11047" y="12373"/>
                </a:cubicBezTo>
                <a:cubicBezTo>
                  <a:pt x="11042" y="12373"/>
                  <a:pt x="11036" y="12374"/>
                  <a:pt x="11029" y="12374"/>
                </a:cubicBezTo>
                <a:cubicBezTo>
                  <a:pt x="11017" y="12374"/>
                  <a:pt x="11002" y="12372"/>
                  <a:pt x="10986" y="12364"/>
                </a:cubicBezTo>
                <a:cubicBezTo>
                  <a:pt x="10998" y="12364"/>
                  <a:pt x="10974" y="12352"/>
                  <a:pt x="10998" y="12352"/>
                </a:cubicBezTo>
                <a:lnTo>
                  <a:pt x="11046" y="12352"/>
                </a:lnTo>
                <a:lnTo>
                  <a:pt x="11046" y="12329"/>
                </a:lnTo>
                <a:cubicBezTo>
                  <a:pt x="11046" y="12329"/>
                  <a:pt x="11058" y="12341"/>
                  <a:pt x="11058" y="12341"/>
                </a:cubicBezTo>
                <a:cubicBezTo>
                  <a:pt x="11034" y="12293"/>
                  <a:pt x="11117" y="12269"/>
                  <a:pt x="11082" y="12221"/>
                </a:cubicBezTo>
                <a:cubicBezTo>
                  <a:pt x="11077" y="12219"/>
                  <a:pt x="11074" y="12218"/>
                  <a:pt x="11072" y="12218"/>
                </a:cubicBezTo>
                <a:cubicBezTo>
                  <a:pt x="11065" y="12218"/>
                  <a:pt x="11077" y="12233"/>
                  <a:pt x="11058" y="12233"/>
                </a:cubicBezTo>
                <a:cubicBezTo>
                  <a:pt x="11010" y="12186"/>
                  <a:pt x="11105" y="12198"/>
                  <a:pt x="11070" y="12162"/>
                </a:cubicBezTo>
                <a:lnTo>
                  <a:pt x="11070" y="12162"/>
                </a:lnTo>
                <a:lnTo>
                  <a:pt x="11105" y="12174"/>
                </a:lnTo>
                <a:cubicBezTo>
                  <a:pt x="11082" y="12150"/>
                  <a:pt x="11058" y="12150"/>
                  <a:pt x="11082" y="12126"/>
                </a:cubicBezTo>
                <a:cubicBezTo>
                  <a:pt x="11129" y="12126"/>
                  <a:pt x="11117" y="12150"/>
                  <a:pt x="11129" y="12162"/>
                </a:cubicBezTo>
                <a:cubicBezTo>
                  <a:pt x="11129" y="12150"/>
                  <a:pt x="11129" y="12114"/>
                  <a:pt x="11093" y="12114"/>
                </a:cubicBezTo>
                <a:cubicBezTo>
                  <a:pt x="11082" y="12102"/>
                  <a:pt x="11117" y="12102"/>
                  <a:pt x="11129" y="12090"/>
                </a:cubicBezTo>
                <a:cubicBezTo>
                  <a:pt x="11121" y="12090"/>
                  <a:pt x="11113" y="12096"/>
                  <a:pt x="11102" y="12096"/>
                </a:cubicBezTo>
                <a:cubicBezTo>
                  <a:pt x="11096" y="12096"/>
                  <a:pt x="11089" y="12094"/>
                  <a:pt x="11082" y="12090"/>
                </a:cubicBezTo>
                <a:cubicBezTo>
                  <a:pt x="11117" y="12067"/>
                  <a:pt x="11117" y="12031"/>
                  <a:pt x="11117" y="12007"/>
                </a:cubicBezTo>
                <a:lnTo>
                  <a:pt x="11153" y="12007"/>
                </a:lnTo>
                <a:cubicBezTo>
                  <a:pt x="11105" y="11983"/>
                  <a:pt x="11189" y="11995"/>
                  <a:pt x="11189" y="11960"/>
                </a:cubicBezTo>
                <a:cubicBezTo>
                  <a:pt x="11177" y="11876"/>
                  <a:pt x="11129" y="11769"/>
                  <a:pt x="11153" y="11686"/>
                </a:cubicBezTo>
                <a:cubicBezTo>
                  <a:pt x="11105" y="11662"/>
                  <a:pt x="11105" y="11638"/>
                  <a:pt x="11093" y="11614"/>
                </a:cubicBezTo>
                <a:lnTo>
                  <a:pt x="11165" y="11614"/>
                </a:lnTo>
                <a:lnTo>
                  <a:pt x="11141" y="11590"/>
                </a:lnTo>
                <a:cubicBezTo>
                  <a:pt x="11146" y="11588"/>
                  <a:pt x="11150" y="11587"/>
                  <a:pt x="11152" y="11587"/>
                </a:cubicBezTo>
                <a:cubicBezTo>
                  <a:pt x="11159" y="11587"/>
                  <a:pt x="11159" y="11594"/>
                  <a:pt x="11166" y="11594"/>
                </a:cubicBezTo>
                <a:cubicBezTo>
                  <a:pt x="11168" y="11594"/>
                  <a:pt x="11172" y="11593"/>
                  <a:pt x="11177" y="11590"/>
                </a:cubicBezTo>
                <a:lnTo>
                  <a:pt x="11141" y="11579"/>
                </a:lnTo>
                <a:cubicBezTo>
                  <a:pt x="11158" y="11579"/>
                  <a:pt x="11157" y="11548"/>
                  <a:pt x="11172" y="11548"/>
                </a:cubicBezTo>
                <a:cubicBezTo>
                  <a:pt x="11178" y="11548"/>
                  <a:pt x="11187" y="11553"/>
                  <a:pt x="11201" y="11567"/>
                </a:cubicBezTo>
                <a:lnTo>
                  <a:pt x="11212" y="11483"/>
                </a:lnTo>
                <a:cubicBezTo>
                  <a:pt x="11212" y="11459"/>
                  <a:pt x="11153" y="11459"/>
                  <a:pt x="11177" y="11448"/>
                </a:cubicBezTo>
                <a:cubicBezTo>
                  <a:pt x="11181" y="11444"/>
                  <a:pt x="11183" y="11442"/>
                  <a:pt x="11186" y="11442"/>
                </a:cubicBezTo>
                <a:cubicBezTo>
                  <a:pt x="11191" y="11442"/>
                  <a:pt x="11197" y="11448"/>
                  <a:pt x="11212" y="11448"/>
                </a:cubicBezTo>
                <a:cubicBezTo>
                  <a:pt x="11260" y="11388"/>
                  <a:pt x="11082" y="11376"/>
                  <a:pt x="11117" y="11317"/>
                </a:cubicBezTo>
                <a:lnTo>
                  <a:pt x="11129" y="11317"/>
                </a:lnTo>
                <a:cubicBezTo>
                  <a:pt x="11105" y="11317"/>
                  <a:pt x="11117" y="11293"/>
                  <a:pt x="11105" y="11293"/>
                </a:cubicBezTo>
                <a:cubicBezTo>
                  <a:pt x="11034" y="11293"/>
                  <a:pt x="11141" y="11305"/>
                  <a:pt x="11093" y="11317"/>
                </a:cubicBezTo>
                <a:lnTo>
                  <a:pt x="11093" y="11317"/>
                </a:lnTo>
                <a:cubicBezTo>
                  <a:pt x="11046" y="11317"/>
                  <a:pt x="11070" y="11293"/>
                  <a:pt x="11022" y="11293"/>
                </a:cubicBezTo>
                <a:cubicBezTo>
                  <a:pt x="11046" y="11281"/>
                  <a:pt x="11010" y="11269"/>
                  <a:pt x="11010" y="11257"/>
                </a:cubicBezTo>
                <a:cubicBezTo>
                  <a:pt x="11046" y="11245"/>
                  <a:pt x="11022" y="11209"/>
                  <a:pt x="11070" y="11198"/>
                </a:cubicBezTo>
                <a:cubicBezTo>
                  <a:pt x="11058" y="11186"/>
                  <a:pt x="10998" y="11174"/>
                  <a:pt x="10998" y="11162"/>
                </a:cubicBezTo>
                <a:cubicBezTo>
                  <a:pt x="11022" y="11150"/>
                  <a:pt x="11034" y="11150"/>
                  <a:pt x="11041" y="11150"/>
                </a:cubicBezTo>
                <a:cubicBezTo>
                  <a:pt x="11049" y="11150"/>
                  <a:pt x="11052" y="11150"/>
                  <a:pt x="11058" y="11138"/>
                </a:cubicBezTo>
                <a:lnTo>
                  <a:pt x="11022" y="11138"/>
                </a:lnTo>
                <a:cubicBezTo>
                  <a:pt x="11034" y="11126"/>
                  <a:pt x="11046" y="11126"/>
                  <a:pt x="11058" y="11126"/>
                </a:cubicBezTo>
                <a:cubicBezTo>
                  <a:pt x="11058" y="11102"/>
                  <a:pt x="11010" y="11102"/>
                  <a:pt x="11034" y="11090"/>
                </a:cubicBezTo>
                <a:lnTo>
                  <a:pt x="11034" y="11090"/>
                </a:lnTo>
                <a:lnTo>
                  <a:pt x="11070" y="11102"/>
                </a:lnTo>
                <a:cubicBezTo>
                  <a:pt x="11058" y="11078"/>
                  <a:pt x="11058" y="11078"/>
                  <a:pt x="11058" y="11055"/>
                </a:cubicBezTo>
                <a:cubicBezTo>
                  <a:pt x="11076" y="11055"/>
                  <a:pt x="11080" y="11061"/>
                  <a:pt x="11076" y="11065"/>
                </a:cubicBezTo>
                <a:lnTo>
                  <a:pt x="11076" y="11065"/>
                </a:lnTo>
                <a:cubicBezTo>
                  <a:pt x="11110" y="11053"/>
                  <a:pt x="11046" y="11043"/>
                  <a:pt x="11058" y="11043"/>
                </a:cubicBezTo>
                <a:lnTo>
                  <a:pt x="11058" y="11043"/>
                </a:lnTo>
                <a:cubicBezTo>
                  <a:pt x="11046" y="11043"/>
                  <a:pt x="11034" y="11055"/>
                  <a:pt x="10998" y="11055"/>
                </a:cubicBezTo>
                <a:cubicBezTo>
                  <a:pt x="11010" y="11043"/>
                  <a:pt x="10962" y="11019"/>
                  <a:pt x="10998" y="11019"/>
                </a:cubicBezTo>
                <a:lnTo>
                  <a:pt x="11034" y="11031"/>
                </a:lnTo>
                <a:cubicBezTo>
                  <a:pt x="10998" y="11007"/>
                  <a:pt x="10986" y="11019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3"/>
                  <a:pt x="10998" y="10983"/>
                </a:cubicBezTo>
                <a:lnTo>
                  <a:pt x="10998" y="10983"/>
                </a:lnTo>
                <a:cubicBezTo>
                  <a:pt x="10998" y="10983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85" y="10964"/>
                  <a:pt x="11010" y="10944"/>
                  <a:pt x="11010" y="10924"/>
                </a:cubicBezTo>
                <a:cubicBezTo>
                  <a:pt x="10998" y="10912"/>
                  <a:pt x="10986" y="10912"/>
                  <a:pt x="10986" y="10912"/>
                </a:cubicBezTo>
                <a:cubicBezTo>
                  <a:pt x="10974" y="10918"/>
                  <a:pt x="10965" y="10918"/>
                  <a:pt x="10956" y="10918"/>
                </a:cubicBezTo>
                <a:cubicBezTo>
                  <a:pt x="10948" y="10918"/>
                  <a:pt x="10939" y="10918"/>
                  <a:pt x="10927" y="10924"/>
                </a:cubicBezTo>
                <a:cubicBezTo>
                  <a:pt x="10974" y="10900"/>
                  <a:pt x="10855" y="10888"/>
                  <a:pt x="10891" y="10864"/>
                </a:cubicBezTo>
                <a:cubicBezTo>
                  <a:pt x="10915" y="10864"/>
                  <a:pt x="10927" y="10864"/>
                  <a:pt x="10915" y="10876"/>
                </a:cubicBezTo>
                <a:cubicBezTo>
                  <a:pt x="10962" y="10888"/>
                  <a:pt x="11010" y="10888"/>
                  <a:pt x="11046" y="10900"/>
                </a:cubicBezTo>
                <a:cubicBezTo>
                  <a:pt x="11034" y="10888"/>
                  <a:pt x="11022" y="10876"/>
                  <a:pt x="11046" y="10876"/>
                </a:cubicBezTo>
                <a:lnTo>
                  <a:pt x="10998" y="10876"/>
                </a:lnTo>
                <a:cubicBezTo>
                  <a:pt x="10986" y="10876"/>
                  <a:pt x="10998" y="10864"/>
                  <a:pt x="10998" y="10864"/>
                </a:cubicBezTo>
                <a:cubicBezTo>
                  <a:pt x="10991" y="10862"/>
                  <a:pt x="10984" y="10861"/>
                  <a:pt x="10977" y="10861"/>
                </a:cubicBezTo>
                <a:cubicBezTo>
                  <a:pt x="10959" y="10861"/>
                  <a:pt x="10944" y="10868"/>
                  <a:pt x="10930" y="10868"/>
                </a:cubicBezTo>
                <a:cubicBezTo>
                  <a:pt x="10925" y="10868"/>
                  <a:pt x="10920" y="10867"/>
                  <a:pt x="10915" y="10864"/>
                </a:cubicBezTo>
                <a:cubicBezTo>
                  <a:pt x="10903" y="10840"/>
                  <a:pt x="10974" y="10852"/>
                  <a:pt x="10951" y="10840"/>
                </a:cubicBezTo>
                <a:cubicBezTo>
                  <a:pt x="10927" y="10817"/>
                  <a:pt x="10891" y="10840"/>
                  <a:pt x="10903" y="10805"/>
                </a:cubicBezTo>
                <a:lnTo>
                  <a:pt x="10903" y="10805"/>
                </a:lnTo>
                <a:cubicBezTo>
                  <a:pt x="10909" y="10810"/>
                  <a:pt x="10915" y="10813"/>
                  <a:pt x="10918" y="10815"/>
                </a:cubicBezTo>
                <a:lnTo>
                  <a:pt x="10918" y="10815"/>
                </a:lnTo>
                <a:cubicBezTo>
                  <a:pt x="10936" y="10803"/>
                  <a:pt x="10905" y="10780"/>
                  <a:pt x="10962" y="10769"/>
                </a:cubicBezTo>
                <a:cubicBezTo>
                  <a:pt x="10986" y="10769"/>
                  <a:pt x="10998" y="10769"/>
                  <a:pt x="10998" y="10781"/>
                </a:cubicBezTo>
                <a:lnTo>
                  <a:pt x="10986" y="10781"/>
                </a:lnTo>
                <a:cubicBezTo>
                  <a:pt x="10993" y="10783"/>
                  <a:pt x="10998" y="10783"/>
                  <a:pt x="11001" y="10783"/>
                </a:cubicBezTo>
                <a:cubicBezTo>
                  <a:pt x="11016" y="10783"/>
                  <a:pt x="10994" y="10766"/>
                  <a:pt x="11015" y="10766"/>
                </a:cubicBezTo>
                <a:cubicBezTo>
                  <a:pt x="11015" y="10766"/>
                  <a:pt x="11016" y="10766"/>
                  <a:pt x="11017" y="10767"/>
                </a:cubicBezTo>
                <a:lnTo>
                  <a:pt x="11017" y="10767"/>
                </a:lnTo>
                <a:cubicBezTo>
                  <a:pt x="10999" y="10760"/>
                  <a:pt x="11000" y="10743"/>
                  <a:pt x="11010" y="10733"/>
                </a:cubicBezTo>
                <a:lnTo>
                  <a:pt x="10974" y="10733"/>
                </a:lnTo>
                <a:cubicBezTo>
                  <a:pt x="10915" y="10715"/>
                  <a:pt x="10933" y="10715"/>
                  <a:pt x="10964" y="10715"/>
                </a:cubicBezTo>
                <a:cubicBezTo>
                  <a:pt x="10995" y="10715"/>
                  <a:pt x="11040" y="10715"/>
                  <a:pt x="11034" y="10697"/>
                </a:cubicBezTo>
                <a:cubicBezTo>
                  <a:pt x="11028" y="10691"/>
                  <a:pt x="11024" y="10689"/>
                  <a:pt x="11021" y="10689"/>
                </a:cubicBezTo>
                <a:cubicBezTo>
                  <a:pt x="11015" y="10689"/>
                  <a:pt x="11015" y="10700"/>
                  <a:pt x="11007" y="10700"/>
                </a:cubicBezTo>
                <a:cubicBezTo>
                  <a:pt x="11005" y="10700"/>
                  <a:pt x="11002" y="10699"/>
                  <a:pt x="10998" y="10697"/>
                </a:cubicBezTo>
                <a:cubicBezTo>
                  <a:pt x="10998" y="10674"/>
                  <a:pt x="11034" y="10674"/>
                  <a:pt x="11022" y="10650"/>
                </a:cubicBezTo>
                <a:cubicBezTo>
                  <a:pt x="11034" y="10638"/>
                  <a:pt x="11046" y="10626"/>
                  <a:pt x="11093" y="10626"/>
                </a:cubicBezTo>
                <a:cubicBezTo>
                  <a:pt x="11082" y="10602"/>
                  <a:pt x="11117" y="10578"/>
                  <a:pt x="11070" y="10567"/>
                </a:cubicBezTo>
                <a:lnTo>
                  <a:pt x="11070" y="10567"/>
                </a:lnTo>
                <a:cubicBezTo>
                  <a:pt x="11034" y="10602"/>
                  <a:pt x="11117" y="10590"/>
                  <a:pt x="11058" y="10626"/>
                </a:cubicBezTo>
                <a:lnTo>
                  <a:pt x="11022" y="10614"/>
                </a:lnTo>
                <a:cubicBezTo>
                  <a:pt x="11022" y="10603"/>
                  <a:pt x="11003" y="10583"/>
                  <a:pt x="11007" y="10562"/>
                </a:cubicBezTo>
                <a:lnTo>
                  <a:pt x="11007" y="10562"/>
                </a:lnTo>
                <a:cubicBezTo>
                  <a:pt x="11003" y="10567"/>
                  <a:pt x="10995" y="10567"/>
                  <a:pt x="10986" y="10567"/>
                </a:cubicBezTo>
                <a:cubicBezTo>
                  <a:pt x="10974" y="10531"/>
                  <a:pt x="10927" y="10531"/>
                  <a:pt x="10939" y="10495"/>
                </a:cubicBezTo>
                <a:cubicBezTo>
                  <a:pt x="10974" y="10495"/>
                  <a:pt x="10974" y="10507"/>
                  <a:pt x="10974" y="10519"/>
                </a:cubicBezTo>
                <a:cubicBezTo>
                  <a:pt x="10998" y="10507"/>
                  <a:pt x="10974" y="10507"/>
                  <a:pt x="10986" y="10471"/>
                </a:cubicBezTo>
                <a:cubicBezTo>
                  <a:pt x="11022" y="10471"/>
                  <a:pt x="10986" y="10495"/>
                  <a:pt x="11022" y="10495"/>
                </a:cubicBezTo>
                <a:lnTo>
                  <a:pt x="11010" y="10471"/>
                </a:lnTo>
                <a:lnTo>
                  <a:pt x="11010" y="10459"/>
                </a:lnTo>
                <a:cubicBezTo>
                  <a:pt x="10962" y="10459"/>
                  <a:pt x="11022" y="10436"/>
                  <a:pt x="10998" y="10424"/>
                </a:cubicBezTo>
                <a:cubicBezTo>
                  <a:pt x="10998" y="10376"/>
                  <a:pt x="10927" y="10376"/>
                  <a:pt x="10879" y="10352"/>
                </a:cubicBezTo>
                <a:cubicBezTo>
                  <a:pt x="10887" y="10352"/>
                  <a:pt x="10895" y="10347"/>
                  <a:pt x="10906" y="10347"/>
                </a:cubicBezTo>
                <a:cubicBezTo>
                  <a:pt x="10912" y="10347"/>
                  <a:pt x="10919" y="10348"/>
                  <a:pt x="10927" y="10352"/>
                </a:cubicBezTo>
                <a:cubicBezTo>
                  <a:pt x="10915" y="10358"/>
                  <a:pt x="10912" y="10358"/>
                  <a:pt x="10913" y="10358"/>
                </a:cubicBezTo>
                <a:cubicBezTo>
                  <a:pt x="10915" y="10358"/>
                  <a:pt x="10921" y="10358"/>
                  <a:pt x="10927" y="10364"/>
                </a:cubicBezTo>
                <a:cubicBezTo>
                  <a:pt x="10927" y="10351"/>
                  <a:pt x="10945" y="10338"/>
                  <a:pt x="10966" y="10330"/>
                </a:cubicBezTo>
                <a:lnTo>
                  <a:pt x="10966" y="10330"/>
                </a:lnTo>
                <a:cubicBezTo>
                  <a:pt x="10966" y="10331"/>
                  <a:pt x="10967" y="10331"/>
                  <a:pt x="10968" y="10331"/>
                </a:cubicBezTo>
                <a:cubicBezTo>
                  <a:pt x="10971" y="10331"/>
                  <a:pt x="10973" y="10329"/>
                  <a:pt x="10976" y="10327"/>
                </a:cubicBezTo>
                <a:lnTo>
                  <a:pt x="10976" y="10327"/>
                </a:lnTo>
                <a:cubicBezTo>
                  <a:pt x="10973" y="10328"/>
                  <a:pt x="10969" y="10329"/>
                  <a:pt x="10966" y="10330"/>
                </a:cubicBezTo>
                <a:lnTo>
                  <a:pt x="10966" y="10330"/>
                </a:lnTo>
                <a:cubicBezTo>
                  <a:pt x="10965" y="10330"/>
                  <a:pt x="10963" y="10329"/>
                  <a:pt x="10962" y="10328"/>
                </a:cubicBezTo>
                <a:lnTo>
                  <a:pt x="10962" y="10293"/>
                </a:lnTo>
                <a:cubicBezTo>
                  <a:pt x="10949" y="10300"/>
                  <a:pt x="10939" y="10306"/>
                  <a:pt x="10929" y="10306"/>
                </a:cubicBezTo>
                <a:cubicBezTo>
                  <a:pt x="10921" y="10306"/>
                  <a:pt x="10913" y="10303"/>
                  <a:pt x="10903" y="10293"/>
                </a:cubicBezTo>
                <a:cubicBezTo>
                  <a:pt x="10903" y="10281"/>
                  <a:pt x="10903" y="10281"/>
                  <a:pt x="10903" y="10257"/>
                </a:cubicBezTo>
                <a:cubicBezTo>
                  <a:pt x="10911" y="10257"/>
                  <a:pt x="10929" y="10252"/>
                  <a:pt x="10941" y="10252"/>
                </a:cubicBezTo>
                <a:cubicBezTo>
                  <a:pt x="10946" y="10252"/>
                  <a:pt x="10950" y="10253"/>
                  <a:pt x="10951" y="10257"/>
                </a:cubicBezTo>
                <a:lnTo>
                  <a:pt x="10951" y="10257"/>
                </a:lnTo>
                <a:cubicBezTo>
                  <a:pt x="10950" y="10254"/>
                  <a:pt x="10949" y="10233"/>
                  <a:pt x="10927" y="10233"/>
                </a:cubicBezTo>
                <a:cubicBezTo>
                  <a:pt x="10922" y="10238"/>
                  <a:pt x="10917" y="10240"/>
                  <a:pt x="10913" y="10240"/>
                </a:cubicBezTo>
                <a:cubicBezTo>
                  <a:pt x="10899" y="10240"/>
                  <a:pt x="10888" y="10219"/>
                  <a:pt x="10867" y="10219"/>
                </a:cubicBezTo>
                <a:cubicBezTo>
                  <a:pt x="10863" y="10219"/>
                  <a:pt x="10859" y="10220"/>
                  <a:pt x="10855" y="10221"/>
                </a:cubicBezTo>
                <a:lnTo>
                  <a:pt x="10879" y="10197"/>
                </a:lnTo>
                <a:cubicBezTo>
                  <a:pt x="10879" y="10209"/>
                  <a:pt x="10891" y="10209"/>
                  <a:pt x="10891" y="10209"/>
                </a:cubicBezTo>
                <a:cubicBezTo>
                  <a:pt x="10939" y="10197"/>
                  <a:pt x="10879" y="10197"/>
                  <a:pt x="10867" y="10186"/>
                </a:cubicBezTo>
                <a:cubicBezTo>
                  <a:pt x="10879" y="10186"/>
                  <a:pt x="10879" y="10162"/>
                  <a:pt x="10903" y="10162"/>
                </a:cubicBezTo>
                <a:cubicBezTo>
                  <a:pt x="10879" y="10150"/>
                  <a:pt x="10891" y="10138"/>
                  <a:pt x="10915" y="10138"/>
                </a:cubicBezTo>
                <a:cubicBezTo>
                  <a:pt x="10911" y="10134"/>
                  <a:pt x="10907" y="10133"/>
                  <a:pt x="10902" y="10133"/>
                </a:cubicBezTo>
                <a:cubicBezTo>
                  <a:pt x="10894" y="10133"/>
                  <a:pt x="10883" y="10138"/>
                  <a:pt x="10867" y="10138"/>
                </a:cubicBezTo>
                <a:lnTo>
                  <a:pt x="10867" y="10102"/>
                </a:lnTo>
                <a:cubicBezTo>
                  <a:pt x="10891" y="10102"/>
                  <a:pt x="10962" y="10090"/>
                  <a:pt x="10974" y="10090"/>
                </a:cubicBezTo>
                <a:cubicBezTo>
                  <a:pt x="10962" y="10084"/>
                  <a:pt x="10945" y="10084"/>
                  <a:pt x="10930" y="10084"/>
                </a:cubicBezTo>
                <a:cubicBezTo>
                  <a:pt x="10915" y="10084"/>
                  <a:pt x="10903" y="10084"/>
                  <a:pt x="10903" y="10078"/>
                </a:cubicBezTo>
                <a:cubicBezTo>
                  <a:pt x="10944" y="10078"/>
                  <a:pt x="10932" y="10052"/>
                  <a:pt x="10965" y="10052"/>
                </a:cubicBezTo>
                <a:cubicBezTo>
                  <a:pt x="10971" y="10052"/>
                  <a:pt x="10978" y="10053"/>
                  <a:pt x="10986" y="10055"/>
                </a:cubicBezTo>
                <a:cubicBezTo>
                  <a:pt x="11022" y="10043"/>
                  <a:pt x="11010" y="10007"/>
                  <a:pt x="10998" y="9995"/>
                </a:cubicBezTo>
                <a:cubicBezTo>
                  <a:pt x="10962" y="9995"/>
                  <a:pt x="10986" y="10019"/>
                  <a:pt x="10939" y="10019"/>
                </a:cubicBezTo>
                <a:cubicBezTo>
                  <a:pt x="10927" y="9971"/>
                  <a:pt x="10820" y="9983"/>
                  <a:pt x="10831" y="9947"/>
                </a:cubicBezTo>
                <a:lnTo>
                  <a:pt x="10831" y="9947"/>
                </a:lnTo>
                <a:lnTo>
                  <a:pt x="10820" y="9959"/>
                </a:lnTo>
                <a:cubicBezTo>
                  <a:pt x="10796" y="9935"/>
                  <a:pt x="10808" y="9947"/>
                  <a:pt x="10772" y="9935"/>
                </a:cubicBezTo>
                <a:cubicBezTo>
                  <a:pt x="10820" y="9935"/>
                  <a:pt x="10891" y="9888"/>
                  <a:pt x="10879" y="9864"/>
                </a:cubicBezTo>
                <a:cubicBezTo>
                  <a:pt x="10855" y="9864"/>
                  <a:pt x="10831" y="9888"/>
                  <a:pt x="10796" y="9888"/>
                </a:cubicBezTo>
                <a:lnTo>
                  <a:pt x="10784" y="9864"/>
                </a:lnTo>
                <a:lnTo>
                  <a:pt x="10808" y="9864"/>
                </a:lnTo>
                <a:cubicBezTo>
                  <a:pt x="10784" y="9840"/>
                  <a:pt x="10867" y="9816"/>
                  <a:pt x="10808" y="9816"/>
                </a:cubicBezTo>
                <a:lnTo>
                  <a:pt x="10838" y="9804"/>
                </a:lnTo>
                <a:lnTo>
                  <a:pt x="10838" y="9804"/>
                </a:lnTo>
                <a:cubicBezTo>
                  <a:pt x="10840" y="9804"/>
                  <a:pt x="10842" y="9805"/>
                  <a:pt x="10843" y="9805"/>
                </a:cubicBezTo>
                <a:lnTo>
                  <a:pt x="10867" y="9793"/>
                </a:lnTo>
                <a:lnTo>
                  <a:pt x="10867" y="9793"/>
                </a:lnTo>
                <a:lnTo>
                  <a:pt x="10838" y="9804"/>
                </a:lnTo>
                <a:lnTo>
                  <a:pt x="10838" y="9804"/>
                </a:lnTo>
                <a:cubicBezTo>
                  <a:pt x="10818" y="9801"/>
                  <a:pt x="10807" y="9781"/>
                  <a:pt x="10796" y="9781"/>
                </a:cubicBezTo>
                <a:cubicBezTo>
                  <a:pt x="10772" y="9757"/>
                  <a:pt x="10796" y="9745"/>
                  <a:pt x="10820" y="9721"/>
                </a:cubicBezTo>
                <a:lnTo>
                  <a:pt x="10820" y="9721"/>
                </a:lnTo>
                <a:cubicBezTo>
                  <a:pt x="10803" y="9730"/>
                  <a:pt x="10780" y="9738"/>
                  <a:pt x="10764" y="9738"/>
                </a:cubicBezTo>
                <a:cubicBezTo>
                  <a:pt x="10757" y="9738"/>
                  <a:pt x="10752" y="9737"/>
                  <a:pt x="10748" y="9733"/>
                </a:cubicBezTo>
                <a:cubicBezTo>
                  <a:pt x="10820" y="9721"/>
                  <a:pt x="10772" y="9685"/>
                  <a:pt x="10808" y="9685"/>
                </a:cubicBezTo>
                <a:cubicBezTo>
                  <a:pt x="10808" y="9674"/>
                  <a:pt x="10831" y="9662"/>
                  <a:pt x="10796" y="9662"/>
                </a:cubicBezTo>
                <a:lnTo>
                  <a:pt x="10843" y="9662"/>
                </a:lnTo>
                <a:cubicBezTo>
                  <a:pt x="10784" y="9662"/>
                  <a:pt x="10784" y="9638"/>
                  <a:pt x="10760" y="9614"/>
                </a:cubicBezTo>
                <a:cubicBezTo>
                  <a:pt x="10855" y="9602"/>
                  <a:pt x="10748" y="9602"/>
                  <a:pt x="10831" y="9578"/>
                </a:cubicBezTo>
                <a:cubicBezTo>
                  <a:pt x="10772" y="9578"/>
                  <a:pt x="10808" y="9543"/>
                  <a:pt x="10748" y="9543"/>
                </a:cubicBezTo>
                <a:cubicBezTo>
                  <a:pt x="10748" y="9531"/>
                  <a:pt x="10808" y="9519"/>
                  <a:pt x="10820" y="9519"/>
                </a:cubicBezTo>
                <a:lnTo>
                  <a:pt x="10796" y="9507"/>
                </a:lnTo>
                <a:cubicBezTo>
                  <a:pt x="10820" y="9495"/>
                  <a:pt x="10820" y="9459"/>
                  <a:pt x="10831" y="9447"/>
                </a:cubicBezTo>
                <a:lnTo>
                  <a:pt x="10784" y="9435"/>
                </a:lnTo>
                <a:lnTo>
                  <a:pt x="10808" y="9424"/>
                </a:lnTo>
                <a:cubicBezTo>
                  <a:pt x="10792" y="9424"/>
                  <a:pt x="10781" y="9418"/>
                  <a:pt x="10772" y="9418"/>
                </a:cubicBezTo>
                <a:cubicBezTo>
                  <a:pt x="10768" y="9418"/>
                  <a:pt x="10764" y="9420"/>
                  <a:pt x="10760" y="9424"/>
                </a:cubicBezTo>
                <a:cubicBezTo>
                  <a:pt x="10701" y="9424"/>
                  <a:pt x="10736" y="9412"/>
                  <a:pt x="10712" y="9400"/>
                </a:cubicBezTo>
                <a:cubicBezTo>
                  <a:pt x="10724" y="9388"/>
                  <a:pt x="10736" y="9388"/>
                  <a:pt x="10748" y="9388"/>
                </a:cubicBezTo>
                <a:cubicBezTo>
                  <a:pt x="10736" y="9376"/>
                  <a:pt x="10772" y="9376"/>
                  <a:pt x="10796" y="9364"/>
                </a:cubicBezTo>
                <a:lnTo>
                  <a:pt x="10796" y="9364"/>
                </a:lnTo>
                <a:cubicBezTo>
                  <a:pt x="10772" y="9376"/>
                  <a:pt x="10677" y="9364"/>
                  <a:pt x="10653" y="9388"/>
                </a:cubicBezTo>
                <a:cubicBezTo>
                  <a:pt x="10649" y="9391"/>
                  <a:pt x="10645" y="9393"/>
                  <a:pt x="10641" y="9393"/>
                </a:cubicBezTo>
                <a:cubicBezTo>
                  <a:pt x="10630" y="9393"/>
                  <a:pt x="10621" y="9384"/>
                  <a:pt x="10629" y="9376"/>
                </a:cubicBezTo>
                <a:lnTo>
                  <a:pt x="10677" y="9364"/>
                </a:lnTo>
                <a:lnTo>
                  <a:pt x="10617" y="9364"/>
                </a:lnTo>
                <a:cubicBezTo>
                  <a:pt x="10605" y="9352"/>
                  <a:pt x="10641" y="9340"/>
                  <a:pt x="10641" y="9328"/>
                </a:cubicBezTo>
                <a:cubicBezTo>
                  <a:pt x="10641" y="9328"/>
                  <a:pt x="10748" y="9328"/>
                  <a:pt x="10736" y="9293"/>
                </a:cubicBezTo>
                <a:lnTo>
                  <a:pt x="10736" y="9293"/>
                </a:lnTo>
                <a:cubicBezTo>
                  <a:pt x="10748" y="9316"/>
                  <a:pt x="10772" y="9316"/>
                  <a:pt x="10796" y="9316"/>
                </a:cubicBezTo>
                <a:cubicBezTo>
                  <a:pt x="10796" y="9316"/>
                  <a:pt x="10796" y="9311"/>
                  <a:pt x="10803" y="9311"/>
                </a:cubicBezTo>
                <a:cubicBezTo>
                  <a:pt x="10806" y="9311"/>
                  <a:pt x="10812" y="9312"/>
                  <a:pt x="10820" y="9316"/>
                </a:cubicBezTo>
                <a:cubicBezTo>
                  <a:pt x="10808" y="9304"/>
                  <a:pt x="10799" y="9304"/>
                  <a:pt x="10791" y="9304"/>
                </a:cubicBezTo>
                <a:cubicBezTo>
                  <a:pt x="10784" y="9304"/>
                  <a:pt x="10778" y="9304"/>
                  <a:pt x="10772" y="9293"/>
                </a:cubicBezTo>
                <a:cubicBezTo>
                  <a:pt x="10820" y="9281"/>
                  <a:pt x="10831" y="9269"/>
                  <a:pt x="10843" y="9245"/>
                </a:cubicBezTo>
                <a:lnTo>
                  <a:pt x="10843" y="9245"/>
                </a:lnTo>
                <a:lnTo>
                  <a:pt x="10808" y="9269"/>
                </a:lnTo>
                <a:lnTo>
                  <a:pt x="10796" y="9269"/>
                </a:lnTo>
                <a:cubicBezTo>
                  <a:pt x="10796" y="9281"/>
                  <a:pt x="10784" y="9281"/>
                  <a:pt x="10772" y="9281"/>
                </a:cubicBezTo>
                <a:cubicBezTo>
                  <a:pt x="10772" y="9281"/>
                  <a:pt x="10720" y="9270"/>
                  <a:pt x="10732" y="9259"/>
                </a:cubicBezTo>
                <a:lnTo>
                  <a:pt x="10732" y="9259"/>
                </a:lnTo>
                <a:cubicBezTo>
                  <a:pt x="10716" y="9270"/>
                  <a:pt x="10703" y="9274"/>
                  <a:pt x="10693" y="9274"/>
                </a:cubicBezTo>
                <a:cubicBezTo>
                  <a:pt x="10669" y="9274"/>
                  <a:pt x="10659" y="9252"/>
                  <a:pt x="10643" y="9252"/>
                </a:cubicBezTo>
                <a:cubicBezTo>
                  <a:pt x="10639" y="9252"/>
                  <a:pt x="10634" y="9253"/>
                  <a:pt x="10629" y="9257"/>
                </a:cubicBezTo>
                <a:cubicBezTo>
                  <a:pt x="10617" y="9257"/>
                  <a:pt x="10605" y="9245"/>
                  <a:pt x="10629" y="9233"/>
                </a:cubicBezTo>
                <a:cubicBezTo>
                  <a:pt x="10639" y="9236"/>
                  <a:pt x="10646" y="9238"/>
                  <a:pt x="10653" y="9238"/>
                </a:cubicBezTo>
                <a:cubicBezTo>
                  <a:pt x="10665" y="9238"/>
                  <a:pt x="10672" y="9233"/>
                  <a:pt x="10679" y="9225"/>
                </a:cubicBezTo>
                <a:lnTo>
                  <a:pt x="10679" y="9225"/>
                </a:lnTo>
                <a:cubicBezTo>
                  <a:pt x="10678" y="9226"/>
                  <a:pt x="10676" y="9226"/>
                  <a:pt x="10675" y="9226"/>
                </a:cubicBezTo>
                <a:cubicBezTo>
                  <a:pt x="10672" y="9226"/>
                  <a:pt x="10668" y="9225"/>
                  <a:pt x="10665" y="9221"/>
                </a:cubicBezTo>
                <a:cubicBezTo>
                  <a:pt x="10653" y="9209"/>
                  <a:pt x="10689" y="9197"/>
                  <a:pt x="10701" y="9185"/>
                </a:cubicBezTo>
                <a:lnTo>
                  <a:pt x="10724" y="9173"/>
                </a:lnTo>
                <a:cubicBezTo>
                  <a:pt x="10705" y="9173"/>
                  <a:pt x="10694" y="9189"/>
                  <a:pt x="10684" y="9189"/>
                </a:cubicBezTo>
                <a:cubicBezTo>
                  <a:pt x="10681" y="9189"/>
                  <a:pt x="10679" y="9188"/>
                  <a:pt x="10677" y="9185"/>
                </a:cubicBezTo>
                <a:cubicBezTo>
                  <a:pt x="10677" y="9173"/>
                  <a:pt x="10665" y="9162"/>
                  <a:pt x="10677" y="9162"/>
                </a:cubicBezTo>
                <a:cubicBezTo>
                  <a:pt x="10705" y="9162"/>
                  <a:pt x="10741" y="9146"/>
                  <a:pt x="10761" y="9146"/>
                </a:cubicBezTo>
                <a:cubicBezTo>
                  <a:pt x="10766" y="9146"/>
                  <a:pt x="10770" y="9147"/>
                  <a:pt x="10772" y="9150"/>
                </a:cubicBezTo>
                <a:cubicBezTo>
                  <a:pt x="10764" y="9142"/>
                  <a:pt x="10756" y="9122"/>
                  <a:pt x="10740" y="9122"/>
                </a:cubicBezTo>
                <a:cubicBezTo>
                  <a:pt x="10733" y="9122"/>
                  <a:pt x="10724" y="9126"/>
                  <a:pt x="10712" y="9138"/>
                </a:cubicBezTo>
                <a:lnTo>
                  <a:pt x="10701" y="9114"/>
                </a:lnTo>
                <a:cubicBezTo>
                  <a:pt x="10692" y="9131"/>
                  <a:pt x="10678" y="9148"/>
                  <a:pt x="10662" y="9148"/>
                </a:cubicBezTo>
                <a:cubicBezTo>
                  <a:pt x="10655" y="9148"/>
                  <a:pt x="10648" y="9145"/>
                  <a:pt x="10641" y="9138"/>
                </a:cubicBezTo>
                <a:lnTo>
                  <a:pt x="10653" y="9138"/>
                </a:lnTo>
                <a:lnTo>
                  <a:pt x="10617" y="9126"/>
                </a:lnTo>
                <a:lnTo>
                  <a:pt x="10641" y="9114"/>
                </a:lnTo>
                <a:lnTo>
                  <a:pt x="10617" y="9114"/>
                </a:lnTo>
                <a:cubicBezTo>
                  <a:pt x="10629" y="9102"/>
                  <a:pt x="10629" y="9102"/>
                  <a:pt x="10653" y="9090"/>
                </a:cubicBezTo>
                <a:cubicBezTo>
                  <a:pt x="10647" y="9078"/>
                  <a:pt x="10638" y="9075"/>
                  <a:pt x="10629" y="9075"/>
                </a:cubicBezTo>
                <a:cubicBezTo>
                  <a:pt x="10620" y="9075"/>
                  <a:pt x="10611" y="9078"/>
                  <a:pt x="10605" y="9078"/>
                </a:cubicBezTo>
                <a:cubicBezTo>
                  <a:pt x="10593" y="9066"/>
                  <a:pt x="10605" y="9066"/>
                  <a:pt x="10629" y="9066"/>
                </a:cubicBezTo>
                <a:cubicBezTo>
                  <a:pt x="10641" y="9043"/>
                  <a:pt x="10629" y="9019"/>
                  <a:pt x="10641" y="9007"/>
                </a:cubicBezTo>
                <a:cubicBezTo>
                  <a:pt x="10633" y="8999"/>
                  <a:pt x="10630" y="8996"/>
                  <a:pt x="10629" y="8996"/>
                </a:cubicBezTo>
                <a:cubicBezTo>
                  <a:pt x="10626" y="8996"/>
                  <a:pt x="10629" y="9007"/>
                  <a:pt x="10605" y="9007"/>
                </a:cubicBezTo>
                <a:cubicBezTo>
                  <a:pt x="10677" y="8959"/>
                  <a:pt x="10617" y="8923"/>
                  <a:pt x="10593" y="8900"/>
                </a:cubicBezTo>
                <a:cubicBezTo>
                  <a:pt x="10578" y="8906"/>
                  <a:pt x="10570" y="8908"/>
                  <a:pt x="10565" y="8908"/>
                </a:cubicBezTo>
                <a:cubicBezTo>
                  <a:pt x="10554" y="8908"/>
                  <a:pt x="10561" y="8897"/>
                  <a:pt x="10542" y="8897"/>
                </a:cubicBezTo>
                <a:cubicBezTo>
                  <a:pt x="10539" y="8897"/>
                  <a:pt x="10534" y="8897"/>
                  <a:pt x="10529" y="8898"/>
                </a:cubicBezTo>
                <a:lnTo>
                  <a:pt x="10529" y="8898"/>
                </a:lnTo>
                <a:cubicBezTo>
                  <a:pt x="10546" y="8893"/>
                  <a:pt x="10562" y="8869"/>
                  <a:pt x="10579" y="8869"/>
                </a:cubicBezTo>
                <a:cubicBezTo>
                  <a:pt x="10584" y="8869"/>
                  <a:pt x="10589" y="8871"/>
                  <a:pt x="10593" y="8876"/>
                </a:cubicBezTo>
                <a:lnTo>
                  <a:pt x="10581" y="8864"/>
                </a:lnTo>
                <a:cubicBezTo>
                  <a:pt x="10589" y="8859"/>
                  <a:pt x="10595" y="8857"/>
                  <a:pt x="10601" y="8857"/>
                </a:cubicBezTo>
                <a:cubicBezTo>
                  <a:pt x="10612" y="8857"/>
                  <a:pt x="10620" y="8866"/>
                  <a:pt x="10633" y="8866"/>
                </a:cubicBezTo>
                <a:cubicBezTo>
                  <a:pt x="10641" y="8866"/>
                  <a:pt x="10651" y="8863"/>
                  <a:pt x="10665" y="8852"/>
                </a:cubicBezTo>
                <a:cubicBezTo>
                  <a:pt x="10653" y="8828"/>
                  <a:pt x="10581" y="8840"/>
                  <a:pt x="10593" y="8804"/>
                </a:cubicBezTo>
                <a:cubicBezTo>
                  <a:pt x="10653" y="8804"/>
                  <a:pt x="10570" y="8792"/>
                  <a:pt x="10629" y="8781"/>
                </a:cubicBezTo>
                <a:cubicBezTo>
                  <a:pt x="10653" y="8781"/>
                  <a:pt x="10641" y="8792"/>
                  <a:pt x="10653" y="8792"/>
                </a:cubicBezTo>
                <a:lnTo>
                  <a:pt x="10665" y="8792"/>
                </a:lnTo>
                <a:cubicBezTo>
                  <a:pt x="10665" y="8776"/>
                  <a:pt x="10656" y="8771"/>
                  <a:pt x="10643" y="8771"/>
                </a:cubicBezTo>
                <a:cubicBezTo>
                  <a:pt x="10624" y="8771"/>
                  <a:pt x="10594" y="8783"/>
                  <a:pt x="10572" y="8783"/>
                </a:cubicBezTo>
                <a:cubicBezTo>
                  <a:pt x="10567" y="8783"/>
                  <a:pt x="10562" y="8782"/>
                  <a:pt x="10558" y="8781"/>
                </a:cubicBezTo>
                <a:cubicBezTo>
                  <a:pt x="10546" y="8757"/>
                  <a:pt x="10593" y="8745"/>
                  <a:pt x="10617" y="8733"/>
                </a:cubicBezTo>
                <a:cubicBezTo>
                  <a:pt x="10617" y="8733"/>
                  <a:pt x="10617" y="8721"/>
                  <a:pt x="10593" y="8721"/>
                </a:cubicBezTo>
                <a:lnTo>
                  <a:pt x="10593" y="8721"/>
                </a:lnTo>
                <a:cubicBezTo>
                  <a:pt x="10629" y="8721"/>
                  <a:pt x="10570" y="8757"/>
                  <a:pt x="10546" y="8757"/>
                </a:cubicBezTo>
                <a:cubicBezTo>
                  <a:pt x="10593" y="8733"/>
                  <a:pt x="10534" y="8721"/>
                  <a:pt x="10510" y="8721"/>
                </a:cubicBezTo>
                <a:cubicBezTo>
                  <a:pt x="10462" y="8781"/>
                  <a:pt x="10522" y="8745"/>
                  <a:pt x="10462" y="8804"/>
                </a:cubicBezTo>
                <a:cubicBezTo>
                  <a:pt x="10476" y="8804"/>
                  <a:pt x="10497" y="8797"/>
                  <a:pt x="10511" y="8797"/>
                </a:cubicBezTo>
                <a:cubicBezTo>
                  <a:pt x="10521" y="8797"/>
                  <a:pt x="10527" y="8801"/>
                  <a:pt x="10522" y="8816"/>
                </a:cubicBezTo>
                <a:cubicBezTo>
                  <a:pt x="10515" y="8814"/>
                  <a:pt x="10509" y="8813"/>
                  <a:pt x="10504" y="8813"/>
                </a:cubicBezTo>
                <a:cubicBezTo>
                  <a:pt x="10486" y="8813"/>
                  <a:pt x="10486" y="8828"/>
                  <a:pt x="10486" y="8828"/>
                </a:cubicBezTo>
                <a:cubicBezTo>
                  <a:pt x="10491" y="8826"/>
                  <a:pt x="10494" y="8825"/>
                  <a:pt x="10497" y="8825"/>
                </a:cubicBezTo>
                <a:cubicBezTo>
                  <a:pt x="10506" y="8825"/>
                  <a:pt x="10500" y="8840"/>
                  <a:pt x="10510" y="8840"/>
                </a:cubicBezTo>
                <a:cubicBezTo>
                  <a:pt x="10486" y="8852"/>
                  <a:pt x="10439" y="8852"/>
                  <a:pt x="10439" y="8876"/>
                </a:cubicBezTo>
                <a:lnTo>
                  <a:pt x="10510" y="8864"/>
                </a:lnTo>
                <a:lnTo>
                  <a:pt x="10510" y="8864"/>
                </a:lnTo>
                <a:cubicBezTo>
                  <a:pt x="10498" y="8876"/>
                  <a:pt x="10450" y="8876"/>
                  <a:pt x="10474" y="8888"/>
                </a:cubicBezTo>
                <a:cubicBezTo>
                  <a:pt x="10450" y="8888"/>
                  <a:pt x="10437" y="8893"/>
                  <a:pt x="10424" y="8893"/>
                </a:cubicBezTo>
                <a:cubicBezTo>
                  <a:pt x="10417" y="8893"/>
                  <a:pt x="10411" y="8892"/>
                  <a:pt x="10403" y="8888"/>
                </a:cubicBezTo>
                <a:lnTo>
                  <a:pt x="10403" y="8888"/>
                </a:lnTo>
                <a:cubicBezTo>
                  <a:pt x="10355" y="8935"/>
                  <a:pt x="10450" y="8923"/>
                  <a:pt x="10474" y="8935"/>
                </a:cubicBezTo>
                <a:lnTo>
                  <a:pt x="10462" y="8935"/>
                </a:lnTo>
                <a:cubicBezTo>
                  <a:pt x="10474" y="8935"/>
                  <a:pt x="10474" y="8947"/>
                  <a:pt x="10486" y="8947"/>
                </a:cubicBezTo>
                <a:cubicBezTo>
                  <a:pt x="10482" y="8956"/>
                  <a:pt x="10476" y="8958"/>
                  <a:pt x="10469" y="8958"/>
                </a:cubicBezTo>
                <a:cubicBezTo>
                  <a:pt x="10462" y="8958"/>
                  <a:pt x="10455" y="8956"/>
                  <a:pt x="10448" y="8956"/>
                </a:cubicBezTo>
                <a:cubicBezTo>
                  <a:pt x="10445" y="8956"/>
                  <a:pt x="10441" y="8956"/>
                  <a:pt x="10439" y="8959"/>
                </a:cubicBezTo>
                <a:lnTo>
                  <a:pt x="10439" y="8983"/>
                </a:lnTo>
                <a:cubicBezTo>
                  <a:pt x="10450" y="8983"/>
                  <a:pt x="10450" y="8995"/>
                  <a:pt x="10439" y="8995"/>
                </a:cubicBezTo>
                <a:lnTo>
                  <a:pt x="10379" y="8995"/>
                </a:lnTo>
                <a:lnTo>
                  <a:pt x="10427" y="9007"/>
                </a:lnTo>
                <a:cubicBezTo>
                  <a:pt x="10407" y="9016"/>
                  <a:pt x="10396" y="9034"/>
                  <a:pt x="10386" y="9034"/>
                </a:cubicBezTo>
                <a:cubicBezTo>
                  <a:pt x="10384" y="9034"/>
                  <a:pt x="10381" y="9033"/>
                  <a:pt x="10379" y="9031"/>
                </a:cubicBezTo>
                <a:lnTo>
                  <a:pt x="10379" y="9031"/>
                </a:lnTo>
                <a:lnTo>
                  <a:pt x="10391" y="9066"/>
                </a:lnTo>
                <a:lnTo>
                  <a:pt x="10343" y="9078"/>
                </a:lnTo>
                <a:cubicBezTo>
                  <a:pt x="10349" y="9084"/>
                  <a:pt x="10355" y="9087"/>
                  <a:pt x="10360" y="9087"/>
                </a:cubicBezTo>
                <a:cubicBezTo>
                  <a:pt x="10364" y="9087"/>
                  <a:pt x="10367" y="9084"/>
                  <a:pt x="10367" y="9078"/>
                </a:cubicBezTo>
                <a:cubicBezTo>
                  <a:pt x="10367" y="9090"/>
                  <a:pt x="10462" y="9102"/>
                  <a:pt x="10367" y="9126"/>
                </a:cubicBezTo>
                <a:cubicBezTo>
                  <a:pt x="10415" y="9150"/>
                  <a:pt x="10403" y="9162"/>
                  <a:pt x="10439" y="9185"/>
                </a:cubicBezTo>
                <a:cubicBezTo>
                  <a:pt x="10434" y="9184"/>
                  <a:pt x="10430" y="9184"/>
                  <a:pt x="10427" y="9184"/>
                </a:cubicBezTo>
                <a:cubicBezTo>
                  <a:pt x="10397" y="9184"/>
                  <a:pt x="10391" y="9215"/>
                  <a:pt x="10378" y="9215"/>
                </a:cubicBezTo>
                <a:cubicBezTo>
                  <a:pt x="10375" y="9215"/>
                  <a:pt x="10371" y="9213"/>
                  <a:pt x="10367" y="9209"/>
                </a:cubicBezTo>
                <a:lnTo>
                  <a:pt x="10367" y="9209"/>
                </a:lnTo>
                <a:cubicBezTo>
                  <a:pt x="10355" y="9233"/>
                  <a:pt x="10403" y="9221"/>
                  <a:pt x="10415" y="9233"/>
                </a:cubicBezTo>
                <a:cubicBezTo>
                  <a:pt x="10398" y="9241"/>
                  <a:pt x="10369" y="9250"/>
                  <a:pt x="10350" y="9250"/>
                </a:cubicBezTo>
                <a:cubicBezTo>
                  <a:pt x="10346" y="9250"/>
                  <a:pt x="10342" y="9250"/>
                  <a:pt x="10339" y="9249"/>
                </a:cubicBezTo>
                <a:lnTo>
                  <a:pt x="10339" y="9249"/>
                </a:lnTo>
                <a:lnTo>
                  <a:pt x="10355" y="9257"/>
                </a:lnTo>
                <a:lnTo>
                  <a:pt x="10343" y="9257"/>
                </a:lnTo>
                <a:lnTo>
                  <a:pt x="10379" y="9269"/>
                </a:lnTo>
                <a:cubicBezTo>
                  <a:pt x="10355" y="9293"/>
                  <a:pt x="10331" y="9281"/>
                  <a:pt x="10320" y="9293"/>
                </a:cubicBezTo>
                <a:lnTo>
                  <a:pt x="10367" y="9293"/>
                </a:lnTo>
                <a:lnTo>
                  <a:pt x="10343" y="9304"/>
                </a:lnTo>
                <a:cubicBezTo>
                  <a:pt x="10350" y="9301"/>
                  <a:pt x="10356" y="9300"/>
                  <a:pt x="10361" y="9300"/>
                </a:cubicBezTo>
                <a:cubicBezTo>
                  <a:pt x="10373" y="9300"/>
                  <a:pt x="10379" y="9308"/>
                  <a:pt x="10379" y="9316"/>
                </a:cubicBezTo>
                <a:lnTo>
                  <a:pt x="10367" y="9316"/>
                </a:lnTo>
                <a:lnTo>
                  <a:pt x="10379" y="9328"/>
                </a:lnTo>
                <a:cubicBezTo>
                  <a:pt x="10374" y="9326"/>
                  <a:pt x="10371" y="9325"/>
                  <a:pt x="10370" y="9325"/>
                </a:cubicBezTo>
                <a:cubicBezTo>
                  <a:pt x="10362" y="9325"/>
                  <a:pt x="10372" y="9340"/>
                  <a:pt x="10343" y="9340"/>
                </a:cubicBezTo>
                <a:cubicBezTo>
                  <a:pt x="10343" y="9352"/>
                  <a:pt x="10343" y="9352"/>
                  <a:pt x="10355" y="9376"/>
                </a:cubicBezTo>
                <a:lnTo>
                  <a:pt x="10391" y="9364"/>
                </a:lnTo>
                <a:lnTo>
                  <a:pt x="10391" y="9364"/>
                </a:lnTo>
                <a:cubicBezTo>
                  <a:pt x="10415" y="9388"/>
                  <a:pt x="10343" y="9376"/>
                  <a:pt x="10355" y="9400"/>
                </a:cubicBezTo>
                <a:lnTo>
                  <a:pt x="10379" y="9388"/>
                </a:lnTo>
                <a:lnTo>
                  <a:pt x="10379" y="9388"/>
                </a:lnTo>
                <a:cubicBezTo>
                  <a:pt x="10331" y="9424"/>
                  <a:pt x="10427" y="9435"/>
                  <a:pt x="10391" y="9459"/>
                </a:cubicBezTo>
                <a:cubicBezTo>
                  <a:pt x="10391" y="9455"/>
                  <a:pt x="10386" y="9454"/>
                  <a:pt x="10379" y="9454"/>
                </a:cubicBezTo>
                <a:cubicBezTo>
                  <a:pt x="10366" y="9454"/>
                  <a:pt x="10347" y="9459"/>
                  <a:pt x="10355" y="9459"/>
                </a:cubicBezTo>
                <a:cubicBezTo>
                  <a:pt x="10379" y="9471"/>
                  <a:pt x="10379" y="9507"/>
                  <a:pt x="10415" y="9519"/>
                </a:cubicBezTo>
                <a:cubicBezTo>
                  <a:pt x="10379" y="9543"/>
                  <a:pt x="10355" y="9543"/>
                  <a:pt x="10343" y="9566"/>
                </a:cubicBezTo>
                <a:cubicBezTo>
                  <a:pt x="10352" y="9575"/>
                  <a:pt x="10354" y="9583"/>
                  <a:pt x="10363" y="9583"/>
                </a:cubicBezTo>
                <a:cubicBezTo>
                  <a:pt x="10367" y="9583"/>
                  <a:pt x="10372" y="9582"/>
                  <a:pt x="10379" y="9578"/>
                </a:cubicBezTo>
                <a:lnTo>
                  <a:pt x="10379" y="9578"/>
                </a:lnTo>
                <a:cubicBezTo>
                  <a:pt x="10368" y="9600"/>
                  <a:pt x="10397" y="9622"/>
                  <a:pt x="10375" y="9635"/>
                </a:cubicBezTo>
                <a:lnTo>
                  <a:pt x="10375" y="9635"/>
                </a:lnTo>
                <a:cubicBezTo>
                  <a:pt x="10375" y="9635"/>
                  <a:pt x="10375" y="9634"/>
                  <a:pt x="10375" y="9634"/>
                </a:cubicBezTo>
                <a:lnTo>
                  <a:pt x="10375" y="9634"/>
                </a:lnTo>
                <a:cubicBezTo>
                  <a:pt x="10379" y="9634"/>
                  <a:pt x="10360" y="9650"/>
                  <a:pt x="10379" y="9650"/>
                </a:cubicBezTo>
                <a:lnTo>
                  <a:pt x="10403" y="9650"/>
                </a:lnTo>
                <a:cubicBezTo>
                  <a:pt x="10331" y="9685"/>
                  <a:pt x="10450" y="9685"/>
                  <a:pt x="10391" y="9721"/>
                </a:cubicBezTo>
                <a:lnTo>
                  <a:pt x="10379" y="9721"/>
                </a:lnTo>
                <a:lnTo>
                  <a:pt x="10391" y="9733"/>
                </a:lnTo>
                <a:lnTo>
                  <a:pt x="10355" y="9733"/>
                </a:lnTo>
                <a:lnTo>
                  <a:pt x="10355" y="9781"/>
                </a:lnTo>
                <a:lnTo>
                  <a:pt x="10379" y="9769"/>
                </a:lnTo>
                <a:cubicBezTo>
                  <a:pt x="10379" y="9781"/>
                  <a:pt x="10415" y="9781"/>
                  <a:pt x="10391" y="9805"/>
                </a:cubicBezTo>
                <a:cubicBezTo>
                  <a:pt x="10382" y="9802"/>
                  <a:pt x="10377" y="9801"/>
                  <a:pt x="10374" y="9801"/>
                </a:cubicBezTo>
                <a:cubicBezTo>
                  <a:pt x="10363" y="9801"/>
                  <a:pt x="10392" y="9818"/>
                  <a:pt x="10359" y="9827"/>
                </a:cubicBezTo>
                <a:lnTo>
                  <a:pt x="10359" y="9827"/>
                </a:lnTo>
                <a:cubicBezTo>
                  <a:pt x="10353" y="9826"/>
                  <a:pt x="10350" y="9823"/>
                  <a:pt x="10344" y="9817"/>
                </a:cubicBezTo>
                <a:lnTo>
                  <a:pt x="10344" y="9817"/>
                </a:lnTo>
                <a:lnTo>
                  <a:pt x="10355" y="9828"/>
                </a:lnTo>
                <a:cubicBezTo>
                  <a:pt x="10356" y="9828"/>
                  <a:pt x="10358" y="9828"/>
                  <a:pt x="10359" y="9827"/>
                </a:cubicBezTo>
                <a:lnTo>
                  <a:pt x="10359" y="9827"/>
                </a:lnTo>
                <a:cubicBezTo>
                  <a:pt x="10363" y="9828"/>
                  <a:pt x="10369" y="9828"/>
                  <a:pt x="10379" y="9828"/>
                </a:cubicBezTo>
                <a:cubicBezTo>
                  <a:pt x="10403" y="9840"/>
                  <a:pt x="10320" y="9852"/>
                  <a:pt x="10355" y="9864"/>
                </a:cubicBezTo>
                <a:lnTo>
                  <a:pt x="10355" y="9852"/>
                </a:lnTo>
                <a:cubicBezTo>
                  <a:pt x="10363" y="9848"/>
                  <a:pt x="10371" y="9847"/>
                  <a:pt x="10378" y="9847"/>
                </a:cubicBezTo>
                <a:cubicBezTo>
                  <a:pt x="10392" y="9847"/>
                  <a:pt x="10403" y="9852"/>
                  <a:pt x="10403" y="9852"/>
                </a:cubicBezTo>
                <a:cubicBezTo>
                  <a:pt x="10403" y="9852"/>
                  <a:pt x="10391" y="9864"/>
                  <a:pt x="10379" y="9864"/>
                </a:cubicBezTo>
                <a:cubicBezTo>
                  <a:pt x="10403" y="9876"/>
                  <a:pt x="10379" y="9900"/>
                  <a:pt x="10403" y="9900"/>
                </a:cubicBezTo>
                <a:cubicBezTo>
                  <a:pt x="10391" y="9912"/>
                  <a:pt x="10367" y="9912"/>
                  <a:pt x="10355" y="9912"/>
                </a:cubicBezTo>
                <a:cubicBezTo>
                  <a:pt x="10391" y="9935"/>
                  <a:pt x="10355" y="9924"/>
                  <a:pt x="10391" y="9959"/>
                </a:cubicBezTo>
                <a:lnTo>
                  <a:pt x="10367" y="9959"/>
                </a:lnTo>
                <a:lnTo>
                  <a:pt x="10391" y="9971"/>
                </a:lnTo>
                <a:lnTo>
                  <a:pt x="10355" y="9995"/>
                </a:lnTo>
                <a:lnTo>
                  <a:pt x="10379" y="9983"/>
                </a:lnTo>
                <a:cubicBezTo>
                  <a:pt x="10379" y="9995"/>
                  <a:pt x="10391" y="9995"/>
                  <a:pt x="10391" y="10007"/>
                </a:cubicBezTo>
                <a:lnTo>
                  <a:pt x="10355" y="10007"/>
                </a:lnTo>
                <a:cubicBezTo>
                  <a:pt x="10375" y="10027"/>
                  <a:pt x="10336" y="10047"/>
                  <a:pt x="10345" y="10067"/>
                </a:cubicBezTo>
                <a:lnTo>
                  <a:pt x="10345" y="10067"/>
                </a:lnTo>
                <a:cubicBezTo>
                  <a:pt x="10389" y="10091"/>
                  <a:pt x="10296" y="10102"/>
                  <a:pt x="10355" y="10114"/>
                </a:cubicBezTo>
                <a:cubicBezTo>
                  <a:pt x="10343" y="10114"/>
                  <a:pt x="10331" y="10126"/>
                  <a:pt x="10320" y="10126"/>
                </a:cubicBezTo>
                <a:lnTo>
                  <a:pt x="10343" y="10126"/>
                </a:lnTo>
                <a:lnTo>
                  <a:pt x="10308" y="10138"/>
                </a:lnTo>
                <a:lnTo>
                  <a:pt x="10355" y="10138"/>
                </a:lnTo>
                <a:lnTo>
                  <a:pt x="10320" y="10150"/>
                </a:lnTo>
                <a:lnTo>
                  <a:pt x="10343" y="10150"/>
                </a:lnTo>
                <a:cubicBezTo>
                  <a:pt x="10272" y="10174"/>
                  <a:pt x="10331" y="10186"/>
                  <a:pt x="10272" y="10209"/>
                </a:cubicBezTo>
                <a:lnTo>
                  <a:pt x="10320" y="10197"/>
                </a:lnTo>
                <a:lnTo>
                  <a:pt x="10320" y="10197"/>
                </a:lnTo>
                <a:cubicBezTo>
                  <a:pt x="10427" y="10233"/>
                  <a:pt x="10284" y="10305"/>
                  <a:pt x="10331" y="10364"/>
                </a:cubicBezTo>
                <a:lnTo>
                  <a:pt x="10296" y="10364"/>
                </a:lnTo>
                <a:lnTo>
                  <a:pt x="10343" y="10376"/>
                </a:lnTo>
                <a:cubicBezTo>
                  <a:pt x="10331" y="10384"/>
                  <a:pt x="10323" y="10387"/>
                  <a:pt x="10318" y="10387"/>
                </a:cubicBezTo>
                <a:cubicBezTo>
                  <a:pt x="10306" y="10387"/>
                  <a:pt x="10304" y="10376"/>
                  <a:pt x="10296" y="10376"/>
                </a:cubicBezTo>
                <a:cubicBezTo>
                  <a:pt x="10308" y="10400"/>
                  <a:pt x="10343" y="10388"/>
                  <a:pt x="10355" y="10412"/>
                </a:cubicBezTo>
                <a:cubicBezTo>
                  <a:pt x="10347" y="10420"/>
                  <a:pt x="10342" y="10422"/>
                  <a:pt x="10338" y="10422"/>
                </a:cubicBezTo>
                <a:cubicBezTo>
                  <a:pt x="10330" y="10422"/>
                  <a:pt x="10327" y="10412"/>
                  <a:pt x="10320" y="10412"/>
                </a:cubicBezTo>
                <a:cubicBezTo>
                  <a:pt x="10331" y="10436"/>
                  <a:pt x="10355" y="10471"/>
                  <a:pt x="10331" y="10483"/>
                </a:cubicBezTo>
                <a:cubicBezTo>
                  <a:pt x="10339" y="10483"/>
                  <a:pt x="10342" y="10488"/>
                  <a:pt x="10346" y="10488"/>
                </a:cubicBezTo>
                <a:cubicBezTo>
                  <a:pt x="10349" y="10488"/>
                  <a:pt x="10351" y="10487"/>
                  <a:pt x="10355" y="10483"/>
                </a:cubicBezTo>
                <a:cubicBezTo>
                  <a:pt x="10367" y="10507"/>
                  <a:pt x="10355" y="10531"/>
                  <a:pt x="10355" y="10555"/>
                </a:cubicBezTo>
                <a:cubicBezTo>
                  <a:pt x="10331" y="10555"/>
                  <a:pt x="10331" y="10543"/>
                  <a:pt x="10331" y="10543"/>
                </a:cubicBezTo>
                <a:cubicBezTo>
                  <a:pt x="10331" y="10543"/>
                  <a:pt x="10320" y="10555"/>
                  <a:pt x="10331" y="10567"/>
                </a:cubicBezTo>
                <a:lnTo>
                  <a:pt x="10296" y="10555"/>
                </a:lnTo>
                <a:lnTo>
                  <a:pt x="10296" y="10555"/>
                </a:lnTo>
                <a:cubicBezTo>
                  <a:pt x="10296" y="10567"/>
                  <a:pt x="10331" y="10602"/>
                  <a:pt x="10284" y="10602"/>
                </a:cubicBezTo>
                <a:cubicBezTo>
                  <a:pt x="10308" y="10602"/>
                  <a:pt x="10331" y="10602"/>
                  <a:pt x="10331" y="10614"/>
                </a:cubicBezTo>
                <a:cubicBezTo>
                  <a:pt x="10272" y="10626"/>
                  <a:pt x="10355" y="10650"/>
                  <a:pt x="10320" y="10674"/>
                </a:cubicBezTo>
                <a:cubicBezTo>
                  <a:pt x="10310" y="10674"/>
                  <a:pt x="10308" y="10658"/>
                  <a:pt x="10308" y="10658"/>
                </a:cubicBezTo>
                <a:cubicBezTo>
                  <a:pt x="10308" y="10658"/>
                  <a:pt x="10308" y="10659"/>
                  <a:pt x="10308" y="10662"/>
                </a:cubicBezTo>
                <a:cubicBezTo>
                  <a:pt x="10296" y="10674"/>
                  <a:pt x="10320" y="10674"/>
                  <a:pt x="10331" y="10686"/>
                </a:cubicBezTo>
                <a:lnTo>
                  <a:pt x="10308" y="10686"/>
                </a:lnTo>
                <a:lnTo>
                  <a:pt x="10343" y="10733"/>
                </a:lnTo>
                <a:cubicBezTo>
                  <a:pt x="10290" y="10733"/>
                  <a:pt x="10341" y="10771"/>
                  <a:pt x="10328" y="10771"/>
                </a:cubicBezTo>
                <a:cubicBezTo>
                  <a:pt x="10326" y="10771"/>
                  <a:pt x="10323" y="10770"/>
                  <a:pt x="10320" y="10769"/>
                </a:cubicBezTo>
                <a:cubicBezTo>
                  <a:pt x="10316" y="10775"/>
                  <a:pt x="10317" y="10778"/>
                  <a:pt x="10319" y="10778"/>
                </a:cubicBezTo>
                <a:cubicBezTo>
                  <a:pt x="10322" y="10778"/>
                  <a:pt x="10331" y="10772"/>
                  <a:pt x="10337" y="10772"/>
                </a:cubicBezTo>
                <a:cubicBezTo>
                  <a:pt x="10341" y="10772"/>
                  <a:pt x="10343" y="10774"/>
                  <a:pt x="10343" y="10781"/>
                </a:cubicBezTo>
                <a:cubicBezTo>
                  <a:pt x="10320" y="10781"/>
                  <a:pt x="10355" y="10805"/>
                  <a:pt x="10320" y="10805"/>
                </a:cubicBezTo>
                <a:lnTo>
                  <a:pt x="10320" y="10817"/>
                </a:lnTo>
                <a:lnTo>
                  <a:pt x="10284" y="10805"/>
                </a:lnTo>
                <a:lnTo>
                  <a:pt x="10284" y="10805"/>
                </a:lnTo>
                <a:cubicBezTo>
                  <a:pt x="10296" y="10817"/>
                  <a:pt x="10331" y="10828"/>
                  <a:pt x="10355" y="10828"/>
                </a:cubicBezTo>
                <a:cubicBezTo>
                  <a:pt x="10331" y="10840"/>
                  <a:pt x="10355" y="10852"/>
                  <a:pt x="10320" y="10864"/>
                </a:cubicBezTo>
                <a:lnTo>
                  <a:pt x="10308" y="10852"/>
                </a:lnTo>
                <a:lnTo>
                  <a:pt x="10308" y="10852"/>
                </a:lnTo>
                <a:cubicBezTo>
                  <a:pt x="10331" y="10888"/>
                  <a:pt x="10212" y="10912"/>
                  <a:pt x="10272" y="10936"/>
                </a:cubicBezTo>
                <a:cubicBezTo>
                  <a:pt x="10272" y="10942"/>
                  <a:pt x="10269" y="10945"/>
                  <a:pt x="10266" y="10945"/>
                </a:cubicBezTo>
                <a:cubicBezTo>
                  <a:pt x="10263" y="10945"/>
                  <a:pt x="10260" y="10942"/>
                  <a:pt x="10260" y="10936"/>
                </a:cubicBezTo>
                <a:lnTo>
                  <a:pt x="10260" y="10959"/>
                </a:lnTo>
                <a:lnTo>
                  <a:pt x="10236" y="10959"/>
                </a:lnTo>
                <a:lnTo>
                  <a:pt x="10272" y="10995"/>
                </a:lnTo>
                <a:lnTo>
                  <a:pt x="10260" y="10995"/>
                </a:lnTo>
                <a:cubicBezTo>
                  <a:pt x="10248" y="11019"/>
                  <a:pt x="10260" y="11055"/>
                  <a:pt x="10272" y="11078"/>
                </a:cubicBezTo>
                <a:lnTo>
                  <a:pt x="10260" y="11078"/>
                </a:lnTo>
                <a:cubicBezTo>
                  <a:pt x="10296" y="11102"/>
                  <a:pt x="10236" y="11102"/>
                  <a:pt x="10260" y="11126"/>
                </a:cubicBezTo>
                <a:lnTo>
                  <a:pt x="10248" y="11126"/>
                </a:lnTo>
                <a:lnTo>
                  <a:pt x="10248" y="11150"/>
                </a:lnTo>
                <a:lnTo>
                  <a:pt x="10243" y="11145"/>
                </a:lnTo>
                <a:lnTo>
                  <a:pt x="10243" y="11145"/>
                </a:lnTo>
                <a:cubicBezTo>
                  <a:pt x="10250" y="11158"/>
                  <a:pt x="10226" y="11169"/>
                  <a:pt x="10213" y="11174"/>
                </a:cubicBezTo>
                <a:lnTo>
                  <a:pt x="10213" y="11174"/>
                </a:lnTo>
                <a:cubicBezTo>
                  <a:pt x="10213" y="11174"/>
                  <a:pt x="10213" y="11174"/>
                  <a:pt x="10212" y="11174"/>
                </a:cubicBezTo>
                <a:cubicBezTo>
                  <a:pt x="10206" y="11176"/>
                  <a:pt x="10204" y="11177"/>
                  <a:pt x="10204" y="11177"/>
                </a:cubicBezTo>
                <a:cubicBezTo>
                  <a:pt x="10205" y="11177"/>
                  <a:pt x="10208" y="11176"/>
                  <a:pt x="10213" y="11174"/>
                </a:cubicBezTo>
                <a:lnTo>
                  <a:pt x="10213" y="11174"/>
                </a:lnTo>
                <a:cubicBezTo>
                  <a:pt x="10225" y="11186"/>
                  <a:pt x="10248" y="11209"/>
                  <a:pt x="10272" y="11209"/>
                </a:cubicBezTo>
                <a:cubicBezTo>
                  <a:pt x="10272" y="11218"/>
                  <a:pt x="10269" y="11221"/>
                  <a:pt x="10264" y="11221"/>
                </a:cubicBezTo>
                <a:cubicBezTo>
                  <a:pt x="10259" y="11221"/>
                  <a:pt x="10252" y="11218"/>
                  <a:pt x="10246" y="11218"/>
                </a:cubicBezTo>
                <a:cubicBezTo>
                  <a:pt x="10242" y="11218"/>
                  <a:pt x="10239" y="11219"/>
                  <a:pt x="10236" y="11221"/>
                </a:cubicBezTo>
                <a:cubicBezTo>
                  <a:pt x="10224" y="11245"/>
                  <a:pt x="10260" y="11245"/>
                  <a:pt x="10248" y="11269"/>
                </a:cubicBezTo>
                <a:lnTo>
                  <a:pt x="10224" y="11269"/>
                </a:lnTo>
                <a:cubicBezTo>
                  <a:pt x="10224" y="11281"/>
                  <a:pt x="10236" y="11293"/>
                  <a:pt x="10236" y="11305"/>
                </a:cubicBezTo>
                <a:lnTo>
                  <a:pt x="10236" y="11293"/>
                </a:lnTo>
                <a:lnTo>
                  <a:pt x="10236" y="11293"/>
                </a:lnTo>
                <a:cubicBezTo>
                  <a:pt x="10272" y="11329"/>
                  <a:pt x="10177" y="11329"/>
                  <a:pt x="10260" y="11352"/>
                </a:cubicBezTo>
                <a:cubicBezTo>
                  <a:pt x="10236" y="11352"/>
                  <a:pt x="10248" y="11376"/>
                  <a:pt x="10212" y="11376"/>
                </a:cubicBezTo>
                <a:cubicBezTo>
                  <a:pt x="10236" y="11412"/>
                  <a:pt x="10248" y="11436"/>
                  <a:pt x="10260" y="11459"/>
                </a:cubicBezTo>
                <a:cubicBezTo>
                  <a:pt x="10200" y="11459"/>
                  <a:pt x="10260" y="11471"/>
                  <a:pt x="10224" y="11483"/>
                </a:cubicBezTo>
                <a:lnTo>
                  <a:pt x="10260" y="11483"/>
                </a:lnTo>
                <a:cubicBezTo>
                  <a:pt x="10260" y="11531"/>
                  <a:pt x="10177" y="11579"/>
                  <a:pt x="10189" y="11626"/>
                </a:cubicBezTo>
                <a:cubicBezTo>
                  <a:pt x="10165" y="11686"/>
                  <a:pt x="10153" y="11745"/>
                  <a:pt x="10153" y="11781"/>
                </a:cubicBezTo>
                <a:cubicBezTo>
                  <a:pt x="10165" y="11805"/>
                  <a:pt x="10200" y="11829"/>
                  <a:pt x="10189" y="11840"/>
                </a:cubicBezTo>
                <a:cubicBezTo>
                  <a:pt x="10200" y="11876"/>
                  <a:pt x="10212" y="11924"/>
                  <a:pt x="10177" y="11960"/>
                </a:cubicBezTo>
                <a:cubicBezTo>
                  <a:pt x="10173" y="11960"/>
                  <a:pt x="10170" y="11960"/>
                  <a:pt x="10168" y="11959"/>
                </a:cubicBezTo>
                <a:lnTo>
                  <a:pt x="10168" y="11959"/>
                </a:lnTo>
                <a:cubicBezTo>
                  <a:pt x="10168" y="11967"/>
                  <a:pt x="10149" y="11975"/>
                  <a:pt x="10141" y="11983"/>
                </a:cubicBezTo>
                <a:lnTo>
                  <a:pt x="10177" y="11971"/>
                </a:lnTo>
                <a:lnTo>
                  <a:pt x="10177" y="11971"/>
                </a:lnTo>
                <a:cubicBezTo>
                  <a:pt x="10200" y="11995"/>
                  <a:pt x="10165" y="12007"/>
                  <a:pt x="10141" y="12007"/>
                </a:cubicBezTo>
                <a:lnTo>
                  <a:pt x="10177" y="12031"/>
                </a:lnTo>
                <a:lnTo>
                  <a:pt x="10129" y="12043"/>
                </a:lnTo>
                <a:cubicBezTo>
                  <a:pt x="10141" y="12043"/>
                  <a:pt x="10153" y="12067"/>
                  <a:pt x="10189" y="12079"/>
                </a:cubicBezTo>
                <a:cubicBezTo>
                  <a:pt x="10181" y="12079"/>
                  <a:pt x="10173" y="12089"/>
                  <a:pt x="10165" y="12089"/>
                </a:cubicBezTo>
                <a:cubicBezTo>
                  <a:pt x="10161" y="12089"/>
                  <a:pt x="10157" y="12087"/>
                  <a:pt x="10153" y="12079"/>
                </a:cubicBezTo>
                <a:lnTo>
                  <a:pt x="10129" y="12150"/>
                </a:lnTo>
                <a:lnTo>
                  <a:pt x="10129" y="12150"/>
                </a:lnTo>
                <a:lnTo>
                  <a:pt x="10153" y="12138"/>
                </a:lnTo>
                <a:cubicBezTo>
                  <a:pt x="10189" y="12138"/>
                  <a:pt x="10200" y="12162"/>
                  <a:pt x="10189" y="12174"/>
                </a:cubicBezTo>
                <a:cubicBezTo>
                  <a:pt x="10177" y="12168"/>
                  <a:pt x="10165" y="12165"/>
                  <a:pt x="10153" y="12165"/>
                </a:cubicBezTo>
                <a:cubicBezTo>
                  <a:pt x="10141" y="12165"/>
                  <a:pt x="10129" y="12168"/>
                  <a:pt x="10117" y="12174"/>
                </a:cubicBezTo>
                <a:cubicBezTo>
                  <a:pt x="10125" y="12174"/>
                  <a:pt x="10133" y="12169"/>
                  <a:pt x="10144" y="12169"/>
                </a:cubicBezTo>
                <a:cubicBezTo>
                  <a:pt x="10150" y="12169"/>
                  <a:pt x="10157" y="12170"/>
                  <a:pt x="10165" y="12174"/>
                </a:cubicBezTo>
                <a:cubicBezTo>
                  <a:pt x="10177" y="12186"/>
                  <a:pt x="10189" y="12210"/>
                  <a:pt x="10177" y="12221"/>
                </a:cubicBezTo>
                <a:lnTo>
                  <a:pt x="10165" y="12210"/>
                </a:lnTo>
                <a:cubicBezTo>
                  <a:pt x="10165" y="12221"/>
                  <a:pt x="10117" y="12221"/>
                  <a:pt x="10117" y="12233"/>
                </a:cubicBezTo>
                <a:cubicBezTo>
                  <a:pt x="10141" y="12257"/>
                  <a:pt x="10117" y="12257"/>
                  <a:pt x="10165" y="12269"/>
                </a:cubicBezTo>
                <a:cubicBezTo>
                  <a:pt x="10169" y="12277"/>
                  <a:pt x="10166" y="12280"/>
                  <a:pt x="10160" y="12280"/>
                </a:cubicBezTo>
                <a:cubicBezTo>
                  <a:pt x="10149" y="12280"/>
                  <a:pt x="10125" y="12269"/>
                  <a:pt x="10117" y="12269"/>
                </a:cubicBezTo>
                <a:cubicBezTo>
                  <a:pt x="10153" y="12293"/>
                  <a:pt x="10129" y="12317"/>
                  <a:pt x="10093" y="12317"/>
                </a:cubicBezTo>
                <a:cubicBezTo>
                  <a:pt x="10177" y="12341"/>
                  <a:pt x="10058" y="12352"/>
                  <a:pt x="10129" y="12376"/>
                </a:cubicBezTo>
                <a:lnTo>
                  <a:pt x="10093" y="12388"/>
                </a:lnTo>
                <a:cubicBezTo>
                  <a:pt x="10117" y="12388"/>
                  <a:pt x="10153" y="12400"/>
                  <a:pt x="10153" y="12412"/>
                </a:cubicBezTo>
                <a:cubicBezTo>
                  <a:pt x="10145" y="12416"/>
                  <a:pt x="10137" y="12417"/>
                  <a:pt x="10129" y="12417"/>
                </a:cubicBezTo>
                <a:cubicBezTo>
                  <a:pt x="10113" y="12417"/>
                  <a:pt x="10097" y="12412"/>
                  <a:pt x="10081" y="12412"/>
                </a:cubicBezTo>
                <a:lnTo>
                  <a:pt x="10153" y="12436"/>
                </a:lnTo>
                <a:cubicBezTo>
                  <a:pt x="10117" y="12448"/>
                  <a:pt x="10105" y="12471"/>
                  <a:pt x="10093" y="12507"/>
                </a:cubicBezTo>
                <a:cubicBezTo>
                  <a:pt x="10081" y="12471"/>
                  <a:pt x="10069" y="12460"/>
                  <a:pt x="10046" y="12436"/>
                </a:cubicBezTo>
                <a:cubicBezTo>
                  <a:pt x="10069" y="12412"/>
                  <a:pt x="10081" y="12400"/>
                  <a:pt x="10093" y="12388"/>
                </a:cubicBezTo>
                <a:cubicBezTo>
                  <a:pt x="10093" y="12364"/>
                  <a:pt x="10093" y="12352"/>
                  <a:pt x="10093" y="12329"/>
                </a:cubicBezTo>
                <a:cubicBezTo>
                  <a:pt x="10081" y="12281"/>
                  <a:pt x="10069" y="12281"/>
                  <a:pt x="10034" y="12269"/>
                </a:cubicBezTo>
                <a:cubicBezTo>
                  <a:pt x="10046" y="12221"/>
                  <a:pt x="9986" y="12150"/>
                  <a:pt x="10022" y="12138"/>
                </a:cubicBezTo>
                <a:cubicBezTo>
                  <a:pt x="9988" y="12138"/>
                  <a:pt x="10008" y="12106"/>
                  <a:pt x="9979" y="12082"/>
                </a:cubicBezTo>
                <a:lnTo>
                  <a:pt x="9979" y="12082"/>
                </a:lnTo>
                <a:lnTo>
                  <a:pt x="9962" y="12090"/>
                </a:lnTo>
                <a:cubicBezTo>
                  <a:pt x="9998" y="11983"/>
                  <a:pt x="9879" y="11971"/>
                  <a:pt x="9903" y="11876"/>
                </a:cubicBezTo>
                <a:lnTo>
                  <a:pt x="9903" y="11876"/>
                </a:lnTo>
                <a:lnTo>
                  <a:pt x="9891" y="11864"/>
                </a:lnTo>
                <a:cubicBezTo>
                  <a:pt x="9897" y="11858"/>
                  <a:pt x="9906" y="11858"/>
                  <a:pt x="9915" y="11858"/>
                </a:cubicBezTo>
                <a:cubicBezTo>
                  <a:pt x="9924" y="11858"/>
                  <a:pt x="9933" y="11858"/>
                  <a:pt x="9939" y="11852"/>
                </a:cubicBezTo>
                <a:lnTo>
                  <a:pt x="9891" y="11710"/>
                </a:lnTo>
                <a:lnTo>
                  <a:pt x="9879" y="11745"/>
                </a:lnTo>
                <a:cubicBezTo>
                  <a:pt x="9867" y="11710"/>
                  <a:pt x="9819" y="11698"/>
                  <a:pt x="9831" y="11662"/>
                </a:cubicBezTo>
                <a:lnTo>
                  <a:pt x="9831" y="11662"/>
                </a:lnTo>
                <a:cubicBezTo>
                  <a:pt x="9844" y="11668"/>
                  <a:pt x="9851" y="11671"/>
                  <a:pt x="9856" y="11671"/>
                </a:cubicBezTo>
                <a:cubicBezTo>
                  <a:pt x="9877" y="11671"/>
                  <a:pt x="9824" y="11610"/>
                  <a:pt x="9843" y="11590"/>
                </a:cubicBezTo>
                <a:lnTo>
                  <a:pt x="9843" y="11590"/>
                </a:lnTo>
                <a:lnTo>
                  <a:pt x="9867" y="11614"/>
                </a:lnTo>
                <a:cubicBezTo>
                  <a:pt x="9860" y="11586"/>
                  <a:pt x="9857" y="11575"/>
                  <a:pt x="9849" y="11575"/>
                </a:cubicBezTo>
                <a:cubicBezTo>
                  <a:pt x="9843" y="11575"/>
                  <a:pt x="9834" y="11581"/>
                  <a:pt x="9819" y="11590"/>
                </a:cubicBezTo>
                <a:cubicBezTo>
                  <a:pt x="9796" y="11531"/>
                  <a:pt x="9867" y="11519"/>
                  <a:pt x="9819" y="11483"/>
                </a:cubicBezTo>
                <a:lnTo>
                  <a:pt x="9819" y="11483"/>
                </a:lnTo>
                <a:lnTo>
                  <a:pt x="9831" y="11519"/>
                </a:lnTo>
                <a:cubicBezTo>
                  <a:pt x="9824" y="11526"/>
                  <a:pt x="9816" y="11529"/>
                  <a:pt x="9809" y="11529"/>
                </a:cubicBezTo>
                <a:cubicBezTo>
                  <a:pt x="9790" y="11529"/>
                  <a:pt x="9772" y="11512"/>
                  <a:pt x="9772" y="11495"/>
                </a:cubicBezTo>
                <a:cubicBezTo>
                  <a:pt x="9772" y="11495"/>
                  <a:pt x="9778" y="11482"/>
                  <a:pt x="9782" y="11480"/>
                </a:cubicBezTo>
                <a:lnTo>
                  <a:pt x="9782" y="11480"/>
                </a:lnTo>
                <a:cubicBezTo>
                  <a:pt x="9782" y="11481"/>
                  <a:pt x="9783" y="11482"/>
                  <a:pt x="9784" y="11483"/>
                </a:cubicBezTo>
                <a:cubicBezTo>
                  <a:pt x="9784" y="11481"/>
                  <a:pt x="9783" y="11480"/>
                  <a:pt x="9782" y="11480"/>
                </a:cubicBezTo>
                <a:cubicBezTo>
                  <a:pt x="9782" y="11480"/>
                  <a:pt x="9782" y="11480"/>
                  <a:pt x="9782" y="11480"/>
                </a:cubicBezTo>
                <a:lnTo>
                  <a:pt x="9782" y="11480"/>
                </a:lnTo>
                <a:cubicBezTo>
                  <a:pt x="9759" y="11444"/>
                  <a:pt x="9748" y="11375"/>
                  <a:pt x="9736" y="11352"/>
                </a:cubicBezTo>
                <a:cubicBezTo>
                  <a:pt x="9736" y="11338"/>
                  <a:pt x="9744" y="11333"/>
                  <a:pt x="9753" y="11333"/>
                </a:cubicBezTo>
                <a:cubicBezTo>
                  <a:pt x="9760" y="11333"/>
                  <a:pt x="9767" y="11335"/>
                  <a:pt x="9772" y="11340"/>
                </a:cubicBezTo>
                <a:cubicBezTo>
                  <a:pt x="9700" y="11257"/>
                  <a:pt x="9760" y="11293"/>
                  <a:pt x="9688" y="11209"/>
                </a:cubicBezTo>
                <a:lnTo>
                  <a:pt x="9712" y="11209"/>
                </a:lnTo>
                <a:lnTo>
                  <a:pt x="9677" y="11186"/>
                </a:lnTo>
                <a:lnTo>
                  <a:pt x="9688" y="11126"/>
                </a:lnTo>
                <a:lnTo>
                  <a:pt x="9677" y="11150"/>
                </a:lnTo>
                <a:cubicBezTo>
                  <a:pt x="9653" y="11114"/>
                  <a:pt x="9641" y="11102"/>
                  <a:pt x="9629" y="11067"/>
                </a:cubicBezTo>
                <a:lnTo>
                  <a:pt x="9665" y="11067"/>
                </a:lnTo>
                <a:cubicBezTo>
                  <a:pt x="9605" y="10983"/>
                  <a:pt x="9665" y="10948"/>
                  <a:pt x="9593" y="10888"/>
                </a:cubicBezTo>
                <a:cubicBezTo>
                  <a:pt x="9593" y="10884"/>
                  <a:pt x="9595" y="10883"/>
                  <a:pt x="9597" y="10883"/>
                </a:cubicBezTo>
                <a:cubicBezTo>
                  <a:pt x="9601" y="10883"/>
                  <a:pt x="9609" y="10888"/>
                  <a:pt x="9617" y="10888"/>
                </a:cubicBezTo>
                <a:cubicBezTo>
                  <a:pt x="9534" y="10828"/>
                  <a:pt x="9629" y="10817"/>
                  <a:pt x="9546" y="10757"/>
                </a:cubicBezTo>
                <a:cubicBezTo>
                  <a:pt x="9558" y="10757"/>
                  <a:pt x="9569" y="10745"/>
                  <a:pt x="9569" y="10745"/>
                </a:cubicBezTo>
                <a:lnTo>
                  <a:pt x="9546" y="10721"/>
                </a:lnTo>
                <a:lnTo>
                  <a:pt x="9581" y="10709"/>
                </a:lnTo>
                <a:lnTo>
                  <a:pt x="9510" y="10697"/>
                </a:lnTo>
                <a:lnTo>
                  <a:pt x="9546" y="10662"/>
                </a:lnTo>
                <a:lnTo>
                  <a:pt x="9522" y="10662"/>
                </a:lnTo>
                <a:cubicBezTo>
                  <a:pt x="9569" y="10590"/>
                  <a:pt x="9498" y="10555"/>
                  <a:pt x="9522" y="10483"/>
                </a:cubicBezTo>
                <a:lnTo>
                  <a:pt x="9522" y="10483"/>
                </a:lnTo>
                <a:lnTo>
                  <a:pt x="9486" y="10519"/>
                </a:lnTo>
                <a:cubicBezTo>
                  <a:pt x="9331" y="10424"/>
                  <a:pt x="9403" y="10197"/>
                  <a:pt x="9272" y="10066"/>
                </a:cubicBezTo>
                <a:lnTo>
                  <a:pt x="9307" y="10055"/>
                </a:lnTo>
                <a:lnTo>
                  <a:pt x="9236" y="10007"/>
                </a:lnTo>
                <a:cubicBezTo>
                  <a:pt x="9240" y="9992"/>
                  <a:pt x="9246" y="9988"/>
                  <a:pt x="9252" y="9988"/>
                </a:cubicBezTo>
                <a:cubicBezTo>
                  <a:pt x="9264" y="9988"/>
                  <a:pt x="9277" y="10001"/>
                  <a:pt x="9287" y="10001"/>
                </a:cubicBezTo>
                <a:cubicBezTo>
                  <a:pt x="9291" y="10001"/>
                  <a:pt x="9293" y="9999"/>
                  <a:pt x="9296" y="9995"/>
                </a:cubicBezTo>
                <a:cubicBezTo>
                  <a:pt x="9236" y="9935"/>
                  <a:pt x="9224" y="9995"/>
                  <a:pt x="9177" y="9924"/>
                </a:cubicBezTo>
                <a:cubicBezTo>
                  <a:pt x="9177" y="9908"/>
                  <a:pt x="9180" y="9903"/>
                  <a:pt x="9186" y="9903"/>
                </a:cubicBezTo>
                <a:cubicBezTo>
                  <a:pt x="9198" y="9903"/>
                  <a:pt x="9220" y="9927"/>
                  <a:pt x="9236" y="9935"/>
                </a:cubicBezTo>
                <a:cubicBezTo>
                  <a:pt x="9177" y="9876"/>
                  <a:pt x="9105" y="9769"/>
                  <a:pt x="9093" y="9709"/>
                </a:cubicBezTo>
                <a:cubicBezTo>
                  <a:pt x="9093" y="9709"/>
                  <a:pt x="9081" y="9709"/>
                  <a:pt x="9081" y="9721"/>
                </a:cubicBezTo>
                <a:cubicBezTo>
                  <a:pt x="9046" y="9674"/>
                  <a:pt x="9022" y="9602"/>
                  <a:pt x="8998" y="9554"/>
                </a:cubicBezTo>
                <a:cubicBezTo>
                  <a:pt x="9001" y="9551"/>
                  <a:pt x="9005" y="9550"/>
                  <a:pt x="9008" y="9550"/>
                </a:cubicBezTo>
                <a:cubicBezTo>
                  <a:pt x="9017" y="9550"/>
                  <a:pt x="9025" y="9558"/>
                  <a:pt x="9034" y="9566"/>
                </a:cubicBezTo>
                <a:cubicBezTo>
                  <a:pt x="9022" y="9554"/>
                  <a:pt x="9022" y="9519"/>
                  <a:pt x="8998" y="9507"/>
                </a:cubicBezTo>
                <a:lnTo>
                  <a:pt x="8998" y="9507"/>
                </a:lnTo>
                <a:lnTo>
                  <a:pt x="9034" y="9519"/>
                </a:lnTo>
                <a:cubicBezTo>
                  <a:pt x="9022" y="9474"/>
                  <a:pt x="8958" y="9418"/>
                  <a:pt x="8971" y="9382"/>
                </a:cubicBezTo>
                <a:lnTo>
                  <a:pt x="8971" y="9382"/>
                </a:lnTo>
                <a:cubicBezTo>
                  <a:pt x="8968" y="9385"/>
                  <a:pt x="8961" y="9388"/>
                  <a:pt x="8955" y="9388"/>
                </a:cubicBezTo>
                <a:cubicBezTo>
                  <a:pt x="8944" y="9388"/>
                  <a:pt x="8932" y="9382"/>
                  <a:pt x="8926" y="9364"/>
                </a:cubicBezTo>
                <a:cubicBezTo>
                  <a:pt x="8962" y="9316"/>
                  <a:pt x="8855" y="9281"/>
                  <a:pt x="8855" y="9209"/>
                </a:cubicBezTo>
                <a:cubicBezTo>
                  <a:pt x="8865" y="9209"/>
                  <a:pt x="8884" y="9235"/>
                  <a:pt x="8889" y="9235"/>
                </a:cubicBezTo>
                <a:cubicBezTo>
                  <a:pt x="8890" y="9235"/>
                  <a:pt x="8891" y="9235"/>
                  <a:pt x="8891" y="9233"/>
                </a:cubicBezTo>
                <a:cubicBezTo>
                  <a:pt x="8891" y="9197"/>
                  <a:pt x="8843" y="9185"/>
                  <a:pt x="8819" y="9173"/>
                </a:cubicBezTo>
                <a:lnTo>
                  <a:pt x="8843" y="9173"/>
                </a:lnTo>
                <a:lnTo>
                  <a:pt x="8736" y="9054"/>
                </a:lnTo>
                <a:cubicBezTo>
                  <a:pt x="8772" y="9007"/>
                  <a:pt x="8665" y="8947"/>
                  <a:pt x="8700" y="8935"/>
                </a:cubicBezTo>
                <a:cubicBezTo>
                  <a:pt x="8695" y="8925"/>
                  <a:pt x="8692" y="8921"/>
                  <a:pt x="8690" y="8921"/>
                </a:cubicBezTo>
                <a:cubicBezTo>
                  <a:pt x="8686" y="8921"/>
                  <a:pt x="8689" y="8944"/>
                  <a:pt x="8682" y="8944"/>
                </a:cubicBezTo>
                <a:cubicBezTo>
                  <a:pt x="8679" y="8944"/>
                  <a:pt x="8674" y="8939"/>
                  <a:pt x="8665" y="8923"/>
                </a:cubicBezTo>
                <a:cubicBezTo>
                  <a:pt x="8676" y="8900"/>
                  <a:pt x="8617" y="8876"/>
                  <a:pt x="8653" y="8864"/>
                </a:cubicBezTo>
                <a:lnTo>
                  <a:pt x="8665" y="8864"/>
                </a:lnTo>
                <a:lnTo>
                  <a:pt x="8641" y="8828"/>
                </a:lnTo>
                <a:lnTo>
                  <a:pt x="8688" y="8840"/>
                </a:lnTo>
                <a:cubicBezTo>
                  <a:pt x="8666" y="8817"/>
                  <a:pt x="8638" y="8809"/>
                  <a:pt x="8615" y="8809"/>
                </a:cubicBezTo>
                <a:cubicBezTo>
                  <a:pt x="8602" y="8809"/>
                  <a:pt x="8590" y="8812"/>
                  <a:pt x="8581" y="8816"/>
                </a:cubicBezTo>
                <a:cubicBezTo>
                  <a:pt x="8581" y="8769"/>
                  <a:pt x="8534" y="8733"/>
                  <a:pt x="8557" y="8697"/>
                </a:cubicBezTo>
                <a:lnTo>
                  <a:pt x="8557" y="8697"/>
                </a:lnTo>
                <a:lnTo>
                  <a:pt x="8569" y="8709"/>
                </a:lnTo>
                <a:cubicBezTo>
                  <a:pt x="8510" y="8626"/>
                  <a:pt x="8569" y="8495"/>
                  <a:pt x="8474" y="8459"/>
                </a:cubicBezTo>
                <a:cubicBezTo>
                  <a:pt x="8474" y="8453"/>
                  <a:pt x="8477" y="8450"/>
                  <a:pt x="8480" y="8450"/>
                </a:cubicBezTo>
                <a:cubicBezTo>
                  <a:pt x="8481" y="8450"/>
                  <a:pt x="8482" y="8450"/>
                  <a:pt x="8483" y="8451"/>
                </a:cubicBezTo>
                <a:lnTo>
                  <a:pt x="8483" y="8451"/>
                </a:lnTo>
                <a:lnTo>
                  <a:pt x="8462" y="8400"/>
                </a:lnTo>
                <a:lnTo>
                  <a:pt x="8486" y="8400"/>
                </a:lnTo>
                <a:lnTo>
                  <a:pt x="8391" y="8328"/>
                </a:lnTo>
                <a:lnTo>
                  <a:pt x="8415" y="8316"/>
                </a:lnTo>
                <a:cubicBezTo>
                  <a:pt x="8379" y="8258"/>
                  <a:pt x="8321" y="8164"/>
                  <a:pt x="8262" y="8082"/>
                </a:cubicBezTo>
                <a:lnTo>
                  <a:pt x="8262" y="8082"/>
                </a:lnTo>
                <a:cubicBezTo>
                  <a:pt x="8265" y="8084"/>
                  <a:pt x="8268" y="8087"/>
                  <a:pt x="8272" y="8090"/>
                </a:cubicBezTo>
                <a:lnTo>
                  <a:pt x="8260" y="8078"/>
                </a:lnTo>
                <a:lnTo>
                  <a:pt x="8260" y="8078"/>
                </a:lnTo>
                <a:cubicBezTo>
                  <a:pt x="8261" y="8079"/>
                  <a:pt x="8261" y="8081"/>
                  <a:pt x="8262" y="8082"/>
                </a:cubicBezTo>
                <a:lnTo>
                  <a:pt x="8262" y="8082"/>
                </a:lnTo>
                <a:cubicBezTo>
                  <a:pt x="8192" y="8017"/>
                  <a:pt x="8234" y="7993"/>
                  <a:pt x="8176" y="7947"/>
                </a:cubicBezTo>
                <a:lnTo>
                  <a:pt x="8188" y="7947"/>
                </a:lnTo>
                <a:lnTo>
                  <a:pt x="8153" y="7900"/>
                </a:lnTo>
                <a:lnTo>
                  <a:pt x="8176" y="7900"/>
                </a:lnTo>
                <a:cubicBezTo>
                  <a:pt x="8126" y="7879"/>
                  <a:pt x="8135" y="7782"/>
                  <a:pt x="8132" y="7782"/>
                </a:cubicBezTo>
                <a:lnTo>
                  <a:pt x="8132" y="7782"/>
                </a:lnTo>
                <a:cubicBezTo>
                  <a:pt x="8132" y="7782"/>
                  <a:pt x="8131" y="7785"/>
                  <a:pt x="8129" y="7792"/>
                </a:cubicBezTo>
                <a:cubicBezTo>
                  <a:pt x="8093" y="7780"/>
                  <a:pt x="8057" y="7757"/>
                  <a:pt x="8034" y="7757"/>
                </a:cubicBezTo>
                <a:cubicBezTo>
                  <a:pt x="7986" y="7697"/>
                  <a:pt x="8034" y="7733"/>
                  <a:pt x="8022" y="7685"/>
                </a:cubicBezTo>
                <a:cubicBezTo>
                  <a:pt x="7998" y="7638"/>
                  <a:pt x="7962" y="7649"/>
                  <a:pt x="7938" y="7578"/>
                </a:cubicBezTo>
                <a:lnTo>
                  <a:pt x="7962" y="7566"/>
                </a:lnTo>
                <a:cubicBezTo>
                  <a:pt x="7940" y="7544"/>
                  <a:pt x="7918" y="7532"/>
                  <a:pt x="7896" y="7503"/>
                </a:cubicBezTo>
                <a:lnTo>
                  <a:pt x="7896" y="7503"/>
                </a:lnTo>
                <a:cubicBezTo>
                  <a:pt x="7898" y="7504"/>
                  <a:pt x="7900" y="7505"/>
                  <a:pt x="7903" y="7507"/>
                </a:cubicBezTo>
                <a:lnTo>
                  <a:pt x="7891" y="7495"/>
                </a:lnTo>
                <a:lnTo>
                  <a:pt x="7891" y="7495"/>
                </a:lnTo>
                <a:cubicBezTo>
                  <a:pt x="7893" y="7498"/>
                  <a:pt x="7894" y="7500"/>
                  <a:pt x="7896" y="7503"/>
                </a:cubicBezTo>
                <a:lnTo>
                  <a:pt x="7896" y="7503"/>
                </a:lnTo>
                <a:cubicBezTo>
                  <a:pt x="7823" y="7455"/>
                  <a:pt x="7888" y="7388"/>
                  <a:pt x="7795" y="7388"/>
                </a:cubicBezTo>
                <a:cubicBezTo>
                  <a:pt x="7783" y="7352"/>
                  <a:pt x="7748" y="7304"/>
                  <a:pt x="7772" y="7292"/>
                </a:cubicBezTo>
                <a:cubicBezTo>
                  <a:pt x="7700" y="7221"/>
                  <a:pt x="7653" y="7161"/>
                  <a:pt x="7581" y="7102"/>
                </a:cubicBezTo>
                <a:cubicBezTo>
                  <a:pt x="7629" y="7054"/>
                  <a:pt x="7569" y="7090"/>
                  <a:pt x="7569" y="7018"/>
                </a:cubicBezTo>
                <a:lnTo>
                  <a:pt x="7545" y="7042"/>
                </a:lnTo>
                <a:cubicBezTo>
                  <a:pt x="7462" y="6935"/>
                  <a:pt x="7438" y="6768"/>
                  <a:pt x="7343" y="6649"/>
                </a:cubicBezTo>
                <a:lnTo>
                  <a:pt x="7367" y="6637"/>
                </a:lnTo>
                <a:lnTo>
                  <a:pt x="7319" y="6626"/>
                </a:lnTo>
                <a:cubicBezTo>
                  <a:pt x="7236" y="6495"/>
                  <a:pt x="7117" y="6316"/>
                  <a:pt x="7045" y="6221"/>
                </a:cubicBezTo>
                <a:cubicBezTo>
                  <a:pt x="7010" y="6197"/>
                  <a:pt x="6938" y="6161"/>
                  <a:pt x="6914" y="6114"/>
                </a:cubicBezTo>
                <a:cubicBezTo>
                  <a:pt x="6831" y="6030"/>
                  <a:pt x="6748" y="5947"/>
                  <a:pt x="6676" y="5840"/>
                </a:cubicBezTo>
                <a:cubicBezTo>
                  <a:pt x="6691" y="5840"/>
                  <a:pt x="6696" y="5831"/>
                  <a:pt x="6701" y="5827"/>
                </a:cubicBezTo>
                <a:lnTo>
                  <a:pt x="6701" y="5827"/>
                </a:lnTo>
                <a:cubicBezTo>
                  <a:pt x="6705" y="5827"/>
                  <a:pt x="6708" y="5828"/>
                  <a:pt x="6712" y="5828"/>
                </a:cubicBezTo>
                <a:cubicBezTo>
                  <a:pt x="6710" y="5825"/>
                  <a:pt x="6708" y="5824"/>
                  <a:pt x="6706" y="5824"/>
                </a:cubicBezTo>
                <a:cubicBezTo>
                  <a:pt x="6704" y="5824"/>
                  <a:pt x="6703" y="5825"/>
                  <a:pt x="6701" y="5827"/>
                </a:cubicBezTo>
                <a:lnTo>
                  <a:pt x="6701" y="5827"/>
                </a:lnTo>
                <a:cubicBezTo>
                  <a:pt x="6664" y="5818"/>
                  <a:pt x="6663" y="5766"/>
                  <a:pt x="6652" y="5744"/>
                </a:cubicBezTo>
                <a:lnTo>
                  <a:pt x="6652" y="5792"/>
                </a:lnTo>
                <a:cubicBezTo>
                  <a:pt x="6605" y="5780"/>
                  <a:pt x="6593" y="5721"/>
                  <a:pt x="6605" y="5697"/>
                </a:cubicBezTo>
                <a:lnTo>
                  <a:pt x="6533" y="5673"/>
                </a:lnTo>
                <a:cubicBezTo>
                  <a:pt x="6545" y="5661"/>
                  <a:pt x="6545" y="5661"/>
                  <a:pt x="6545" y="5649"/>
                </a:cubicBezTo>
                <a:lnTo>
                  <a:pt x="6545" y="5649"/>
                </a:lnTo>
                <a:lnTo>
                  <a:pt x="6521" y="5661"/>
                </a:lnTo>
                <a:lnTo>
                  <a:pt x="6533" y="5602"/>
                </a:lnTo>
                <a:cubicBezTo>
                  <a:pt x="6523" y="5602"/>
                  <a:pt x="6475" y="5564"/>
                  <a:pt x="6439" y="5564"/>
                </a:cubicBezTo>
                <a:cubicBezTo>
                  <a:pt x="6434" y="5564"/>
                  <a:pt x="6430" y="5565"/>
                  <a:pt x="6426" y="5566"/>
                </a:cubicBezTo>
                <a:cubicBezTo>
                  <a:pt x="6426" y="5548"/>
                  <a:pt x="6413" y="5517"/>
                  <a:pt x="6421" y="5517"/>
                </a:cubicBezTo>
                <a:cubicBezTo>
                  <a:pt x="6424" y="5517"/>
                  <a:pt x="6429" y="5521"/>
                  <a:pt x="6438" y="5530"/>
                </a:cubicBezTo>
                <a:lnTo>
                  <a:pt x="6319" y="5352"/>
                </a:lnTo>
                <a:lnTo>
                  <a:pt x="6331" y="5387"/>
                </a:lnTo>
                <a:cubicBezTo>
                  <a:pt x="6324" y="5394"/>
                  <a:pt x="6315" y="5397"/>
                  <a:pt x="6304" y="5397"/>
                </a:cubicBezTo>
                <a:cubicBezTo>
                  <a:pt x="6278" y="5397"/>
                  <a:pt x="6244" y="5377"/>
                  <a:pt x="6236" y="5352"/>
                </a:cubicBezTo>
                <a:lnTo>
                  <a:pt x="6236" y="5352"/>
                </a:lnTo>
                <a:cubicBezTo>
                  <a:pt x="6241" y="5353"/>
                  <a:pt x="6245" y="5353"/>
                  <a:pt x="6250" y="5353"/>
                </a:cubicBezTo>
                <a:cubicBezTo>
                  <a:pt x="6283" y="5353"/>
                  <a:pt x="6283" y="5313"/>
                  <a:pt x="6283" y="5292"/>
                </a:cubicBezTo>
                <a:cubicBezTo>
                  <a:pt x="6281" y="5291"/>
                  <a:pt x="6279" y="5290"/>
                  <a:pt x="6277" y="5290"/>
                </a:cubicBezTo>
                <a:cubicBezTo>
                  <a:pt x="6264" y="5290"/>
                  <a:pt x="6281" y="5328"/>
                  <a:pt x="6259" y="5328"/>
                </a:cubicBezTo>
                <a:cubicBezTo>
                  <a:pt x="6212" y="5316"/>
                  <a:pt x="6164" y="5268"/>
                  <a:pt x="6164" y="5244"/>
                </a:cubicBezTo>
                <a:lnTo>
                  <a:pt x="6188" y="5244"/>
                </a:lnTo>
                <a:cubicBezTo>
                  <a:pt x="6140" y="5221"/>
                  <a:pt x="6176" y="5161"/>
                  <a:pt x="6140" y="5137"/>
                </a:cubicBezTo>
                <a:cubicBezTo>
                  <a:pt x="6110" y="5122"/>
                  <a:pt x="6099" y="5102"/>
                  <a:pt x="6086" y="5102"/>
                </a:cubicBezTo>
                <a:cubicBezTo>
                  <a:pt x="6078" y="5102"/>
                  <a:pt x="6070" y="5108"/>
                  <a:pt x="6057" y="5125"/>
                </a:cubicBezTo>
                <a:cubicBezTo>
                  <a:pt x="6009" y="5090"/>
                  <a:pt x="6069" y="5078"/>
                  <a:pt x="6057" y="5066"/>
                </a:cubicBezTo>
                <a:cubicBezTo>
                  <a:pt x="6021" y="5054"/>
                  <a:pt x="5974" y="4982"/>
                  <a:pt x="5998" y="4959"/>
                </a:cubicBezTo>
                <a:lnTo>
                  <a:pt x="5998" y="4959"/>
                </a:lnTo>
                <a:cubicBezTo>
                  <a:pt x="5991" y="4960"/>
                  <a:pt x="5985" y="4961"/>
                  <a:pt x="5980" y="4961"/>
                </a:cubicBezTo>
                <a:cubicBezTo>
                  <a:pt x="5910" y="4961"/>
                  <a:pt x="5900" y="4846"/>
                  <a:pt x="5859" y="4846"/>
                </a:cubicBezTo>
                <a:cubicBezTo>
                  <a:pt x="5854" y="4846"/>
                  <a:pt x="5849" y="4848"/>
                  <a:pt x="5843" y="4852"/>
                </a:cubicBezTo>
                <a:lnTo>
                  <a:pt x="5843" y="4780"/>
                </a:lnTo>
                <a:cubicBezTo>
                  <a:pt x="5835" y="4788"/>
                  <a:pt x="5815" y="4802"/>
                  <a:pt x="5792" y="4802"/>
                </a:cubicBezTo>
                <a:cubicBezTo>
                  <a:pt x="5782" y="4802"/>
                  <a:pt x="5770" y="4799"/>
                  <a:pt x="5759" y="4792"/>
                </a:cubicBezTo>
                <a:cubicBezTo>
                  <a:pt x="5748" y="4744"/>
                  <a:pt x="5783" y="4732"/>
                  <a:pt x="5783" y="4709"/>
                </a:cubicBezTo>
                <a:lnTo>
                  <a:pt x="5783" y="4709"/>
                </a:lnTo>
                <a:lnTo>
                  <a:pt x="5712" y="4744"/>
                </a:lnTo>
                <a:cubicBezTo>
                  <a:pt x="5628" y="4530"/>
                  <a:pt x="5402" y="4340"/>
                  <a:pt x="5283" y="4125"/>
                </a:cubicBezTo>
                <a:cubicBezTo>
                  <a:pt x="5200" y="4054"/>
                  <a:pt x="5081" y="3982"/>
                  <a:pt x="4997" y="3875"/>
                </a:cubicBezTo>
                <a:lnTo>
                  <a:pt x="4997" y="3875"/>
                </a:lnTo>
                <a:lnTo>
                  <a:pt x="5009" y="3887"/>
                </a:lnTo>
                <a:lnTo>
                  <a:pt x="4938" y="3780"/>
                </a:lnTo>
                <a:lnTo>
                  <a:pt x="4986" y="3863"/>
                </a:lnTo>
                <a:cubicBezTo>
                  <a:pt x="4962" y="3851"/>
                  <a:pt x="4938" y="3851"/>
                  <a:pt x="4914" y="3828"/>
                </a:cubicBezTo>
                <a:cubicBezTo>
                  <a:pt x="4843" y="3709"/>
                  <a:pt x="4747" y="3554"/>
                  <a:pt x="4605" y="3458"/>
                </a:cubicBezTo>
                <a:cubicBezTo>
                  <a:pt x="4479" y="3436"/>
                  <a:pt x="4593" y="3359"/>
                  <a:pt x="4500" y="3321"/>
                </a:cubicBezTo>
                <a:lnTo>
                  <a:pt x="4500" y="3321"/>
                </a:lnTo>
                <a:cubicBezTo>
                  <a:pt x="4507" y="3320"/>
                  <a:pt x="4514" y="3316"/>
                  <a:pt x="4521" y="3316"/>
                </a:cubicBezTo>
                <a:cubicBezTo>
                  <a:pt x="4414" y="3256"/>
                  <a:pt x="4366" y="3220"/>
                  <a:pt x="4247" y="3185"/>
                </a:cubicBezTo>
                <a:cubicBezTo>
                  <a:pt x="4319" y="3125"/>
                  <a:pt x="4200" y="3125"/>
                  <a:pt x="4235" y="3101"/>
                </a:cubicBezTo>
                <a:lnTo>
                  <a:pt x="4235" y="3101"/>
                </a:lnTo>
                <a:lnTo>
                  <a:pt x="4200" y="3125"/>
                </a:lnTo>
                <a:cubicBezTo>
                  <a:pt x="4200" y="3089"/>
                  <a:pt x="4164" y="3042"/>
                  <a:pt x="4188" y="3030"/>
                </a:cubicBezTo>
                <a:lnTo>
                  <a:pt x="4116" y="3030"/>
                </a:lnTo>
                <a:lnTo>
                  <a:pt x="4140" y="3006"/>
                </a:lnTo>
                <a:cubicBezTo>
                  <a:pt x="4093" y="2958"/>
                  <a:pt x="3973" y="2875"/>
                  <a:pt x="3997" y="2804"/>
                </a:cubicBezTo>
                <a:cubicBezTo>
                  <a:pt x="3843" y="2720"/>
                  <a:pt x="3676" y="2530"/>
                  <a:pt x="3521" y="2387"/>
                </a:cubicBezTo>
                <a:cubicBezTo>
                  <a:pt x="3485" y="2387"/>
                  <a:pt x="3438" y="2351"/>
                  <a:pt x="3402" y="2327"/>
                </a:cubicBezTo>
                <a:lnTo>
                  <a:pt x="3390" y="2256"/>
                </a:lnTo>
                <a:cubicBezTo>
                  <a:pt x="3342" y="2232"/>
                  <a:pt x="3283" y="2244"/>
                  <a:pt x="3259" y="2196"/>
                </a:cubicBezTo>
                <a:cubicBezTo>
                  <a:pt x="3259" y="2185"/>
                  <a:pt x="3271" y="2185"/>
                  <a:pt x="3271" y="2185"/>
                </a:cubicBezTo>
                <a:cubicBezTo>
                  <a:pt x="3235" y="2161"/>
                  <a:pt x="3211" y="2113"/>
                  <a:pt x="3152" y="2113"/>
                </a:cubicBezTo>
                <a:cubicBezTo>
                  <a:pt x="3119" y="2080"/>
                  <a:pt x="3096" y="2037"/>
                  <a:pt x="3121" y="2012"/>
                </a:cubicBezTo>
                <a:lnTo>
                  <a:pt x="3121" y="2012"/>
                </a:lnTo>
                <a:cubicBezTo>
                  <a:pt x="3116" y="2015"/>
                  <a:pt x="3112" y="2016"/>
                  <a:pt x="3107" y="2016"/>
                </a:cubicBezTo>
                <a:cubicBezTo>
                  <a:pt x="3070" y="2016"/>
                  <a:pt x="3045" y="1923"/>
                  <a:pt x="3045" y="1923"/>
                </a:cubicBezTo>
                <a:cubicBezTo>
                  <a:pt x="3045" y="1923"/>
                  <a:pt x="3021" y="1899"/>
                  <a:pt x="2961" y="1839"/>
                </a:cubicBezTo>
                <a:cubicBezTo>
                  <a:pt x="2914" y="1792"/>
                  <a:pt x="2830" y="1720"/>
                  <a:pt x="2735" y="1625"/>
                </a:cubicBezTo>
                <a:cubicBezTo>
                  <a:pt x="2533" y="1446"/>
                  <a:pt x="2259" y="1208"/>
                  <a:pt x="1961" y="970"/>
                </a:cubicBezTo>
                <a:cubicBezTo>
                  <a:pt x="1652" y="744"/>
                  <a:pt x="1330" y="506"/>
                  <a:pt x="1021" y="327"/>
                </a:cubicBezTo>
                <a:cubicBezTo>
                  <a:pt x="711" y="160"/>
                  <a:pt x="437" y="41"/>
                  <a:pt x="247" y="18"/>
                </a:cubicBezTo>
                <a:cubicBezTo>
                  <a:pt x="211" y="41"/>
                  <a:pt x="152" y="18"/>
                  <a:pt x="152" y="65"/>
                </a:cubicBezTo>
                <a:cubicBezTo>
                  <a:pt x="111" y="55"/>
                  <a:pt x="114" y="1"/>
                  <a:pt x="1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24;p31">
            <a:extLst>
              <a:ext uri="{FF2B5EF4-FFF2-40B4-BE49-F238E27FC236}">
                <a16:creationId xmlns:a16="http://schemas.microsoft.com/office/drawing/2014/main" id="{8C54458F-B496-2974-F019-1DF4D2C2CF19}"/>
              </a:ext>
            </a:extLst>
          </p:cNvPr>
          <p:cNvSpPr/>
          <p:nvPr/>
        </p:nvSpPr>
        <p:spPr>
          <a:xfrm rot="20365644">
            <a:off x="3502091" y="2972280"/>
            <a:ext cx="546575" cy="677000"/>
          </a:xfrm>
          <a:custGeom>
            <a:avLst/>
            <a:gdLst/>
            <a:ahLst/>
            <a:cxnLst/>
            <a:rect l="l" t="t" r="r" b="b"/>
            <a:pathLst>
              <a:path w="11261" h="14856" extrusionOk="0">
                <a:moveTo>
                  <a:pt x="53" y="152"/>
                </a:moveTo>
                <a:lnTo>
                  <a:pt x="44" y="160"/>
                </a:lnTo>
                <a:cubicBezTo>
                  <a:pt x="49" y="157"/>
                  <a:pt x="52" y="154"/>
                  <a:pt x="53" y="152"/>
                </a:cubicBezTo>
                <a:close/>
                <a:moveTo>
                  <a:pt x="3128" y="2006"/>
                </a:moveTo>
                <a:lnTo>
                  <a:pt x="3128" y="2006"/>
                </a:lnTo>
                <a:cubicBezTo>
                  <a:pt x="3125" y="2008"/>
                  <a:pt x="3123" y="2010"/>
                  <a:pt x="3121" y="2012"/>
                </a:cubicBezTo>
                <a:lnTo>
                  <a:pt x="3121" y="2012"/>
                </a:lnTo>
                <a:cubicBezTo>
                  <a:pt x="3123" y="2010"/>
                  <a:pt x="3126" y="2008"/>
                  <a:pt x="3128" y="2006"/>
                </a:cubicBezTo>
                <a:close/>
                <a:moveTo>
                  <a:pt x="8483" y="8451"/>
                </a:moveTo>
                <a:lnTo>
                  <a:pt x="8486" y="8459"/>
                </a:lnTo>
                <a:cubicBezTo>
                  <a:pt x="8486" y="8455"/>
                  <a:pt x="8485" y="8452"/>
                  <a:pt x="8483" y="8451"/>
                </a:cubicBezTo>
                <a:close/>
                <a:moveTo>
                  <a:pt x="8093" y="9078"/>
                </a:moveTo>
                <a:cubicBezTo>
                  <a:pt x="8093" y="9081"/>
                  <a:pt x="8094" y="9083"/>
                  <a:pt x="8095" y="9085"/>
                </a:cubicBezTo>
                <a:lnTo>
                  <a:pt x="8095" y="9085"/>
                </a:lnTo>
                <a:cubicBezTo>
                  <a:pt x="8094" y="9083"/>
                  <a:pt x="8094" y="9081"/>
                  <a:pt x="8093" y="9078"/>
                </a:cubicBezTo>
                <a:close/>
                <a:moveTo>
                  <a:pt x="10689" y="9209"/>
                </a:moveTo>
                <a:cubicBezTo>
                  <a:pt x="10685" y="9215"/>
                  <a:pt x="10682" y="9221"/>
                  <a:pt x="10679" y="9225"/>
                </a:cubicBezTo>
                <a:lnTo>
                  <a:pt x="10679" y="9225"/>
                </a:lnTo>
                <a:cubicBezTo>
                  <a:pt x="10685" y="9223"/>
                  <a:pt x="10689" y="9216"/>
                  <a:pt x="10689" y="9209"/>
                </a:cubicBezTo>
                <a:close/>
                <a:moveTo>
                  <a:pt x="10331" y="9245"/>
                </a:moveTo>
                <a:cubicBezTo>
                  <a:pt x="10333" y="9247"/>
                  <a:pt x="10336" y="9248"/>
                  <a:pt x="10339" y="9249"/>
                </a:cubicBezTo>
                <a:lnTo>
                  <a:pt x="10339" y="9249"/>
                </a:lnTo>
                <a:lnTo>
                  <a:pt x="10331" y="9245"/>
                </a:lnTo>
                <a:close/>
                <a:moveTo>
                  <a:pt x="8079" y="9252"/>
                </a:moveTo>
                <a:cubicBezTo>
                  <a:pt x="8076" y="9252"/>
                  <a:pt x="8073" y="9253"/>
                  <a:pt x="8069" y="9257"/>
                </a:cubicBezTo>
                <a:cubicBezTo>
                  <a:pt x="8074" y="9256"/>
                  <a:pt x="8077" y="9254"/>
                  <a:pt x="8079" y="9252"/>
                </a:cubicBezTo>
                <a:lnTo>
                  <a:pt x="8079" y="9252"/>
                </a:lnTo>
                <a:cubicBezTo>
                  <a:pt x="8079" y="9252"/>
                  <a:pt x="8079" y="9252"/>
                  <a:pt x="8079" y="9252"/>
                </a:cubicBezTo>
                <a:close/>
                <a:moveTo>
                  <a:pt x="10736" y="9257"/>
                </a:moveTo>
                <a:lnTo>
                  <a:pt x="10736" y="9257"/>
                </a:lnTo>
                <a:cubicBezTo>
                  <a:pt x="10735" y="9258"/>
                  <a:pt x="10733" y="9258"/>
                  <a:pt x="10732" y="9259"/>
                </a:cubicBezTo>
                <a:lnTo>
                  <a:pt x="10732" y="9259"/>
                </a:lnTo>
                <a:cubicBezTo>
                  <a:pt x="10734" y="9258"/>
                  <a:pt x="10735" y="9258"/>
                  <a:pt x="10736" y="9257"/>
                </a:cubicBezTo>
                <a:close/>
                <a:moveTo>
                  <a:pt x="8974" y="9376"/>
                </a:moveTo>
                <a:cubicBezTo>
                  <a:pt x="8973" y="9378"/>
                  <a:pt x="8972" y="9380"/>
                  <a:pt x="8971" y="9382"/>
                </a:cubicBezTo>
                <a:lnTo>
                  <a:pt x="8971" y="9382"/>
                </a:lnTo>
                <a:cubicBezTo>
                  <a:pt x="8973" y="9380"/>
                  <a:pt x="8974" y="9378"/>
                  <a:pt x="8974" y="9376"/>
                </a:cubicBezTo>
                <a:close/>
                <a:moveTo>
                  <a:pt x="10375" y="9635"/>
                </a:moveTo>
                <a:lnTo>
                  <a:pt x="10375" y="9635"/>
                </a:lnTo>
                <a:cubicBezTo>
                  <a:pt x="10374" y="9635"/>
                  <a:pt x="10371" y="9636"/>
                  <a:pt x="10367" y="9638"/>
                </a:cubicBezTo>
                <a:cubicBezTo>
                  <a:pt x="10370" y="9637"/>
                  <a:pt x="10373" y="9636"/>
                  <a:pt x="10375" y="9635"/>
                </a:cubicBezTo>
                <a:close/>
                <a:moveTo>
                  <a:pt x="7188" y="9924"/>
                </a:moveTo>
                <a:cubicBezTo>
                  <a:pt x="7188" y="9925"/>
                  <a:pt x="7188" y="9926"/>
                  <a:pt x="7189" y="9926"/>
                </a:cubicBezTo>
                <a:lnTo>
                  <a:pt x="7189" y="9926"/>
                </a:lnTo>
                <a:cubicBezTo>
                  <a:pt x="7189" y="9925"/>
                  <a:pt x="7188" y="9924"/>
                  <a:pt x="7188" y="9924"/>
                </a:cubicBezTo>
                <a:close/>
                <a:moveTo>
                  <a:pt x="8473" y="9970"/>
                </a:moveTo>
                <a:lnTo>
                  <a:pt x="8473" y="9970"/>
                </a:lnTo>
                <a:cubicBezTo>
                  <a:pt x="8470" y="9970"/>
                  <a:pt x="8466" y="9970"/>
                  <a:pt x="8462" y="9971"/>
                </a:cubicBezTo>
                <a:lnTo>
                  <a:pt x="8474" y="9971"/>
                </a:lnTo>
                <a:lnTo>
                  <a:pt x="8473" y="9970"/>
                </a:lnTo>
                <a:close/>
                <a:moveTo>
                  <a:pt x="10343" y="10066"/>
                </a:moveTo>
                <a:cubicBezTo>
                  <a:pt x="10343" y="10078"/>
                  <a:pt x="10355" y="10078"/>
                  <a:pt x="10355" y="10078"/>
                </a:cubicBezTo>
                <a:cubicBezTo>
                  <a:pt x="10350" y="10075"/>
                  <a:pt x="10346" y="10071"/>
                  <a:pt x="10345" y="10067"/>
                </a:cubicBezTo>
                <a:lnTo>
                  <a:pt x="10345" y="10067"/>
                </a:lnTo>
                <a:cubicBezTo>
                  <a:pt x="10344" y="10067"/>
                  <a:pt x="10344" y="10067"/>
                  <a:pt x="10343" y="10066"/>
                </a:cubicBezTo>
                <a:close/>
                <a:moveTo>
                  <a:pt x="10951" y="10257"/>
                </a:moveTo>
                <a:cubicBezTo>
                  <a:pt x="10951" y="10257"/>
                  <a:pt x="10951" y="10257"/>
                  <a:pt x="10951" y="10257"/>
                </a:cubicBezTo>
                <a:lnTo>
                  <a:pt x="10951" y="10257"/>
                </a:lnTo>
                <a:cubicBezTo>
                  <a:pt x="10951" y="10257"/>
                  <a:pt x="10951" y="10257"/>
                  <a:pt x="10951" y="10257"/>
                </a:cubicBezTo>
                <a:close/>
                <a:moveTo>
                  <a:pt x="8673" y="10290"/>
                </a:moveTo>
                <a:lnTo>
                  <a:pt x="8673" y="10290"/>
                </a:lnTo>
                <a:cubicBezTo>
                  <a:pt x="8673" y="10291"/>
                  <a:pt x="8673" y="10291"/>
                  <a:pt x="8672" y="10292"/>
                </a:cubicBezTo>
                <a:lnTo>
                  <a:pt x="8672" y="10292"/>
                </a:lnTo>
                <a:cubicBezTo>
                  <a:pt x="8673" y="10291"/>
                  <a:pt x="8673" y="10291"/>
                  <a:pt x="8673" y="10290"/>
                </a:cubicBezTo>
                <a:close/>
                <a:moveTo>
                  <a:pt x="8672" y="10292"/>
                </a:moveTo>
                <a:lnTo>
                  <a:pt x="8672" y="10292"/>
                </a:lnTo>
                <a:cubicBezTo>
                  <a:pt x="8666" y="10300"/>
                  <a:pt x="8658" y="10306"/>
                  <a:pt x="8649" y="10306"/>
                </a:cubicBezTo>
                <a:cubicBezTo>
                  <a:pt x="8646" y="10306"/>
                  <a:pt x="8643" y="10305"/>
                  <a:pt x="8641" y="10305"/>
                </a:cubicBezTo>
                <a:lnTo>
                  <a:pt x="8641" y="10305"/>
                </a:lnTo>
                <a:cubicBezTo>
                  <a:pt x="8652" y="10316"/>
                  <a:pt x="8658" y="10320"/>
                  <a:pt x="8662" y="10320"/>
                </a:cubicBezTo>
                <a:cubicBezTo>
                  <a:pt x="8671" y="10320"/>
                  <a:pt x="8668" y="10300"/>
                  <a:pt x="8672" y="10292"/>
                </a:cubicBezTo>
                <a:close/>
                <a:moveTo>
                  <a:pt x="10994" y="10320"/>
                </a:moveTo>
                <a:cubicBezTo>
                  <a:pt x="10987" y="10320"/>
                  <a:pt x="10981" y="10324"/>
                  <a:pt x="10976" y="10327"/>
                </a:cubicBezTo>
                <a:lnTo>
                  <a:pt x="10976" y="10327"/>
                </a:lnTo>
                <a:cubicBezTo>
                  <a:pt x="10982" y="10326"/>
                  <a:pt x="10988" y="10325"/>
                  <a:pt x="10994" y="10325"/>
                </a:cubicBezTo>
                <a:cubicBezTo>
                  <a:pt x="11000" y="10325"/>
                  <a:pt x="11006" y="10326"/>
                  <a:pt x="11010" y="10328"/>
                </a:cubicBezTo>
                <a:cubicBezTo>
                  <a:pt x="11004" y="10322"/>
                  <a:pt x="10998" y="10320"/>
                  <a:pt x="10994" y="10320"/>
                </a:cubicBezTo>
                <a:close/>
                <a:moveTo>
                  <a:pt x="11010" y="10555"/>
                </a:moveTo>
                <a:cubicBezTo>
                  <a:pt x="11009" y="10557"/>
                  <a:pt x="11008" y="10560"/>
                  <a:pt x="11007" y="10562"/>
                </a:cubicBezTo>
                <a:lnTo>
                  <a:pt x="11007" y="10562"/>
                </a:lnTo>
                <a:cubicBezTo>
                  <a:pt x="11009" y="10560"/>
                  <a:pt x="11010" y="10558"/>
                  <a:pt x="11010" y="10555"/>
                </a:cubicBezTo>
                <a:close/>
                <a:moveTo>
                  <a:pt x="8784" y="10721"/>
                </a:moveTo>
                <a:lnTo>
                  <a:pt x="8784" y="10769"/>
                </a:lnTo>
                <a:lnTo>
                  <a:pt x="8796" y="10769"/>
                </a:lnTo>
                <a:lnTo>
                  <a:pt x="8784" y="10721"/>
                </a:lnTo>
                <a:close/>
                <a:moveTo>
                  <a:pt x="11017" y="10767"/>
                </a:moveTo>
                <a:lnTo>
                  <a:pt x="11017" y="10767"/>
                </a:lnTo>
                <a:cubicBezTo>
                  <a:pt x="11021" y="10768"/>
                  <a:pt x="11027" y="10769"/>
                  <a:pt x="11034" y="10769"/>
                </a:cubicBezTo>
                <a:cubicBezTo>
                  <a:pt x="11027" y="10767"/>
                  <a:pt x="11021" y="10767"/>
                  <a:pt x="11017" y="10767"/>
                </a:cubicBezTo>
                <a:close/>
                <a:moveTo>
                  <a:pt x="10918" y="10815"/>
                </a:moveTo>
                <a:cubicBezTo>
                  <a:pt x="10917" y="10815"/>
                  <a:pt x="10916" y="10816"/>
                  <a:pt x="10915" y="10817"/>
                </a:cubicBezTo>
                <a:cubicBezTo>
                  <a:pt x="10921" y="10817"/>
                  <a:pt x="10921" y="10817"/>
                  <a:pt x="10918" y="10815"/>
                </a:cubicBezTo>
                <a:close/>
                <a:moveTo>
                  <a:pt x="10998" y="10984"/>
                </a:moveTo>
                <a:cubicBezTo>
                  <a:pt x="10999" y="10995"/>
                  <a:pt x="11010" y="10995"/>
                  <a:pt x="11010" y="10995"/>
                </a:cubicBezTo>
                <a:cubicBezTo>
                  <a:pt x="11005" y="10991"/>
                  <a:pt x="11001" y="10988"/>
                  <a:pt x="10998" y="10984"/>
                </a:cubicBezTo>
                <a:close/>
                <a:moveTo>
                  <a:pt x="11076" y="11065"/>
                </a:moveTo>
                <a:cubicBezTo>
                  <a:pt x="11074" y="11065"/>
                  <a:pt x="11072" y="11066"/>
                  <a:pt x="11070" y="11067"/>
                </a:cubicBezTo>
                <a:cubicBezTo>
                  <a:pt x="11073" y="11067"/>
                  <a:pt x="11075" y="11066"/>
                  <a:pt x="11076" y="11065"/>
                </a:cubicBezTo>
                <a:close/>
                <a:moveTo>
                  <a:pt x="9034" y="11067"/>
                </a:moveTo>
                <a:cubicBezTo>
                  <a:pt x="9034" y="11078"/>
                  <a:pt x="9034" y="11078"/>
                  <a:pt x="9046" y="11078"/>
                </a:cubicBezTo>
                <a:cubicBezTo>
                  <a:pt x="9034" y="11090"/>
                  <a:pt x="9022" y="11090"/>
                  <a:pt x="9022" y="11090"/>
                </a:cubicBezTo>
                <a:cubicBezTo>
                  <a:pt x="9022" y="11078"/>
                  <a:pt x="9022" y="11067"/>
                  <a:pt x="9034" y="11067"/>
                </a:cubicBezTo>
                <a:close/>
                <a:moveTo>
                  <a:pt x="9057" y="11090"/>
                </a:moveTo>
                <a:cubicBezTo>
                  <a:pt x="9057" y="11102"/>
                  <a:pt x="9057" y="11102"/>
                  <a:pt x="9046" y="11102"/>
                </a:cubicBezTo>
                <a:lnTo>
                  <a:pt x="9057" y="11090"/>
                </a:lnTo>
                <a:close/>
                <a:moveTo>
                  <a:pt x="10236" y="11138"/>
                </a:moveTo>
                <a:lnTo>
                  <a:pt x="10243" y="11145"/>
                </a:lnTo>
                <a:lnTo>
                  <a:pt x="10243" y="11145"/>
                </a:lnTo>
                <a:cubicBezTo>
                  <a:pt x="10242" y="11143"/>
                  <a:pt x="10240" y="11140"/>
                  <a:pt x="10236" y="11138"/>
                </a:cubicBezTo>
                <a:close/>
                <a:moveTo>
                  <a:pt x="9105" y="11138"/>
                </a:moveTo>
                <a:cubicBezTo>
                  <a:pt x="9153" y="11162"/>
                  <a:pt x="9188" y="11186"/>
                  <a:pt x="9212" y="11233"/>
                </a:cubicBezTo>
                <a:lnTo>
                  <a:pt x="9212" y="11209"/>
                </a:lnTo>
                <a:cubicBezTo>
                  <a:pt x="9260" y="11257"/>
                  <a:pt x="9248" y="11257"/>
                  <a:pt x="9296" y="11269"/>
                </a:cubicBezTo>
                <a:cubicBezTo>
                  <a:pt x="9272" y="11281"/>
                  <a:pt x="9248" y="11305"/>
                  <a:pt x="9248" y="11340"/>
                </a:cubicBezTo>
                <a:lnTo>
                  <a:pt x="9224" y="11340"/>
                </a:lnTo>
                <a:cubicBezTo>
                  <a:pt x="9236" y="11329"/>
                  <a:pt x="9236" y="11317"/>
                  <a:pt x="9248" y="11317"/>
                </a:cubicBezTo>
                <a:lnTo>
                  <a:pt x="9212" y="11257"/>
                </a:lnTo>
                <a:lnTo>
                  <a:pt x="9212" y="11269"/>
                </a:lnTo>
                <a:cubicBezTo>
                  <a:pt x="9198" y="11283"/>
                  <a:pt x="9180" y="11289"/>
                  <a:pt x="9170" y="11289"/>
                </a:cubicBezTo>
                <a:cubicBezTo>
                  <a:pt x="9163" y="11289"/>
                  <a:pt x="9160" y="11286"/>
                  <a:pt x="9165" y="11281"/>
                </a:cubicBezTo>
                <a:cubicBezTo>
                  <a:pt x="9188" y="11269"/>
                  <a:pt x="9200" y="11245"/>
                  <a:pt x="9212" y="11233"/>
                </a:cubicBezTo>
                <a:cubicBezTo>
                  <a:pt x="9200" y="11233"/>
                  <a:pt x="9200" y="11257"/>
                  <a:pt x="9177" y="11257"/>
                </a:cubicBezTo>
                <a:cubicBezTo>
                  <a:pt x="9170" y="11261"/>
                  <a:pt x="9163" y="11262"/>
                  <a:pt x="9156" y="11262"/>
                </a:cubicBezTo>
                <a:cubicBezTo>
                  <a:pt x="9142" y="11262"/>
                  <a:pt x="9132" y="11254"/>
                  <a:pt x="9141" y="11245"/>
                </a:cubicBezTo>
                <a:lnTo>
                  <a:pt x="9153" y="11233"/>
                </a:lnTo>
                <a:cubicBezTo>
                  <a:pt x="9129" y="11233"/>
                  <a:pt x="9177" y="11186"/>
                  <a:pt x="9165" y="11186"/>
                </a:cubicBezTo>
                <a:cubicBezTo>
                  <a:pt x="9144" y="11186"/>
                  <a:pt x="9139" y="11178"/>
                  <a:pt x="9132" y="11178"/>
                </a:cubicBezTo>
                <a:cubicBezTo>
                  <a:pt x="9127" y="11178"/>
                  <a:pt x="9120" y="11182"/>
                  <a:pt x="9105" y="11198"/>
                </a:cubicBezTo>
                <a:cubicBezTo>
                  <a:pt x="9081" y="11198"/>
                  <a:pt x="9129" y="11174"/>
                  <a:pt x="9129" y="11162"/>
                </a:cubicBezTo>
                <a:lnTo>
                  <a:pt x="9129" y="11162"/>
                </a:lnTo>
                <a:cubicBezTo>
                  <a:pt x="9122" y="11165"/>
                  <a:pt x="9118" y="11166"/>
                  <a:pt x="9114" y="11166"/>
                </a:cubicBezTo>
                <a:cubicBezTo>
                  <a:pt x="9105" y="11166"/>
                  <a:pt x="9105" y="11155"/>
                  <a:pt x="9105" y="11138"/>
                </a:cubicBezTo>
                <a:close/>
                <a:moveTo>
                  <a:pt x="9331" y="11424"/>
                </a:moveTo>
                <a:lnTo>
                  <a:pt x="9355" y="11459"/>
                </a:lnTo>
                <a:lnTo>
                  <a:pt x="9343" y="11459"/>
                </a:lnTo>
                <a:cubicBezTo>
                  <a:pt x="9343" y="11448"/>
                  <a:pt x="9331" y="11436"/>
                  <a:pt x="9319" y="11424"/>
                </a:cubicBezTo>
                <a:close/>
                <a:moveTo>
                  <a:pt x="8315" y="11635"/>
                </a:moveTo>
                <a:cubicBezTo>
                  <a:pt x="8312" y="11635"/>
                  <a:pt x="8306" y="11637"/>
                  <a:pt x="8301" y="11638"/>
                </a:cubicBezTo>
                <a:lnTo>
                  <a:pt x="8301" y="11638"/>
                </a:lnTo>
                <a:cubicBezTo>
                  <a:pt x="8299" y="11637"/>
                  <a:pt x="8298" y="11637"/>
                  <a:pt x="8296" y="11636"/>
                </a:cubicBezTo>
                <a:lnTo>
                  <a:pt x="8296" y="11636"/>
                </a:lnTo>
                <a:cubicBezTo>
                  <a:pt x="8296" y="11637"/>
                  <a:pt x="8296" y="11638"/>
                  <a:pt x="8295" y="11638"/>
                </a:cubicBezTo>
                <a:cubicBezTo>
                  <a:pt x="8297" y="11638"/>
                  <a:pt x="8299" y="11638"/>
                  <a:pt x="8301" y="11638"/>
                </a:cubicBezTo>
                <a:lnTo>
                  <a:pt x="8301" y="11638"/>
                </a:lnTo>
                <a:cubicBezTo>
                  <a:pt x="8307" y="11639"/>
                  <a:pt x="8311" y="11642"/>
                  <a:pt x="8307" y="11650"/>
                </a:cubicBezTo>
                <a:cubicBezTo>
                  <a:pt x="8319" y="11638"/>
                  <a:pt x="8319" y="11635"/>
                  <a:pt x="8315" y="11635"/>
                </a:cubicBezTo>
                <a:close/>
                <a:moveTo>
                  <a:pt x="9903" y="11876"/>
                </a:moveTo>
                <a:lnTo>
                  <a:pt x="9915" y="11888"/>
                </a:lnTo>
                <a:lnTo>
                  <a:pt x="9903" y="11876"/>
                </a:lnTo>
                <a:close/>
                <a:moveTo>
                  <a:pt x="10153" y="11948"/>
                </a:moveTo>
                <a:cubicBezTo>
                  <a:pt x="10161" y="11956"/>
                  <a:pt x="10164" y="11958"/>
                  <a:pt x="10168" y="11959"/>
                </a:cubicBezTo>
                <a:lnTo>
                  <a:pt x="10168" y="11959"/>
                </a:lnTo>
                <a:cubicBezTo>
                  <a:pt x="10168" y="11955"/>
                  <a:pt x="10164" y="11951"/>
                  <a:pt x="10153" y="11948"/>
                </a:cubicBezTo>
                <a:close/>
                <a:moveTo>
                  <a:pt x="8574" y="11993"/>
                </a:moveTo>
                <a:cubicBezTo>
                  <a:pt x="8571" y="11998"/>
                  <a:pt x="8569" y="12002"/>
                  <a:pt x="8569" y="12007"/>
                </a:cubicBezTo>
                <a:cubicBezTo>
                  <a:pt x="8569" y="12003"/>
                  <a:pt x="8572" y="11998"/>
                  <a:pt x="8574" y="11993"/>
                </a:cubicBezTo>
                <a:close/>
                <a:moveTo>
                  <a:pt x="9974" y="12079"/>
                </a:moveTo>
                <a:cubicBezTo>
                  <a:pt x="9976" y="12080"/>
                  <a:pt x="9978" y="12081"/>
                  <a:pt x="9979" y="12082"/>
                </a:cubicBezTo>
                <a:lnTo>
                  <a:pt x="9979" y="12082"/>
                </a:lnTo>
                <a:lnTo>
                  <a:pt x="9986" y="12079"/>
                </a:lnTo>
                <a:close/>
                <a:moveTo>
                  <a:pt x="11034" y="12591"/>
                </a:moveTo>
                <a:cubicBezTo>
                  <a:pt x="10988" y="12591"/>
                  <a:pt x="11019" y="12602"/>
                  <a:pt x="11022" y="12602"/>
                </a:cubicBezTo>
                <a:lnTo>
                  <a:pt x="11022" y="12602"/>
                </a:lnTo>
                <a:cubicBezTo>
                  <a:pt x="11022" y="12598"/>
                  <a:pt x="11025" y="12593"/>
                  <a:pt x="11034" y="12591"/>
                </a:cubicBezTo>
                <a:close/>
                <a:moveTo>
                  <a:pt x="11022" y="12602"/>
                </a:moveTo>
                <a:lnTo>
                  <a:pt x="11022" y="12602"/>
                </a:lnTo>
                <a:cubicBezTo>
                  <a:pt x="11022" y="12602"/>
                  <a:pt x="11022" y="12603"/>
                  <a:pt x="11022" y="12603"/>
                </a:cubicBezTo>
                <a:lnTo>
                  <a:pt x="11022" y="12603"/>
                </a:lnTo>
                <a:cubicBezTo>
                  <a:pt x="11022" y="12603"/>
                  <a:pt x="11022" y="12602"/>
                  <a:pt x="11022" y="12602"/>
                </a:cubicBezTo>
                <a:cubicBezTo>
                  <a:pt x="11022" y="12602"/>
                  <a:pt x="11022" y="12602"/>
                  <a:pt x="11022" y="12602"/>
                </a:cubicBezTo>
                <a:close/>
                <a:moveTo>
                  <a:pt x="9296" y="12648"/>
                </a:moveTo>
                <a:cubicBezTo>
                  <a:pt x="9292" y="12648"/>
                  <a:pt x="9288" y="12649"/>
                  <a:pt x="9284" y="12650"/>
                </a:cubicBezTo>
                <a:lnTo>
                  <a:pt x="9296" y="12650"/>
                </a:lnTo>
                <a:cubicBezTo>
                  <a:pt x="9296" y="12649"/>
                  <a:pt x="9296" y="12649"/>
                  <a:pt x="9296" y="12648"/>
                </a:cubicBezTo>
                <a:close/>
                <a:moveTo>
                  <a:pt x="9319" y="12739"/>
                </a:moveTo>
                <a:lnTo>
                  <a:pt x="9307" y="12745"/>
                </a:lnTo>
                <a:cubicBezTo>
                  <a:pt x="9319" y="12745"/>
                  <a:pt x="9322" y="12742"/>
                  <a:pt x="9319" y="12739"/>
                </a:cubicBezTo>
                <a:close/>
                <a:moveTo>
                  <a:pt x="9386" y="12819"/>
                </a:moveTo>
                <a:lnTo>
                  <a:pt x="9386" y="12819"/>
                </a:lnTo>
                <a:cubicBezTo>
                  <a:pt x="9381" y="12820"/>
                  <a:pt x="9375" y="12823"/>
                  <a:pt x="9367" y="12829"/>
                </a:cubicBezTo>
                <a:cubicBezTo>
                  <a:pt x="9376" y="12825"/>
                  <a:pt x="9382" y="12822"/>
                  <a:pt x="9386" y="12819"/>
                </a:cubicBezTo>
                <a:close/>
                <a:moveTo>
                  <a:pt x="9410" y="12946"/>
                </a:moveTo>
                <a:lnTo>
                  <a:pt x="9403" y="12948"/>
                </a:lnTo>
                <a:cubicBezTo>
                  <a:pt x="9401" y="12951"/>
                  <a:pt x="9400" y="12954"/>
                  <a:pt x="9399" y="12956"/>
                </a:cubicBezTo>
                <a:lnTo>
                  <a:pt x="9399" y="12956"/>
                </a:lnTo>
                <a:cubicBezTo>
                  <a:pt x="9403" y="12953"/>
                  <a:pt x="9407" y="12949"/>
                  <a:pt x="9410" y="12946"/>
                </a:cubicBezTo>
                <a:close/>
                <a:moveTo>
                  <a:pt x="9399" y="12956"/>
                </a:moveTo>
                <a:lnTo>
                  <a:pt x="9399" y="12956"/>
                </a:lnTo>
                <a:cubicBezTo>
                  <a:pt x="9393" y="12961"/>
                  <a:pt x="9387" y="12966"/>
                  <a:pt x="9379" y="12972"/>
                </a:cubicBezTo>
                <a:cubicBezTo>
                  <a:pt x="9399" y="12972"/>
                  <a:pt x="9385" y="12998"/>
                  <a:pt x="9410" y="12998"/>
                </a:cubicBezTo>
                <a:cubicBezTo>
                  <a:pt x="9414" y="12998"/>
                  <a:pt x="9420" y="12997"/>
                  <a:pt x="9427" y="12995"/>
                </a:cubicBezTo>
                <a:cubicBezTo>
                  <a:pt x="9438" y="12962"/>
                  <a:pt x="9387" y="12991"/>
                  <a:pt x="9399" y="12956"/>
                </a:cubicBezTo>
                <a:close/>
                <a:moveTo>
                  <a:pt x="9519" y="13040"/>
                </a:moveTo>
                <a:cubicBezTo>
                  <a:pt x="9516" y="13041"/>
                  <a:pt x="9513" y="13042"/>
                  <a:pt x="9510" y="13043"/>
                </a:cubicBezTo>
                <a:lnTo>
                  <a:pt x="9522" y="13043"/>
                </a:lnTo>
                <a:lnTo>
                  <a:pt x="9519" y="13040"/>
                </a:lnTo>
                <a:close/>
                <a:moveTo>
                  <a:pt x="10820" y="13543"/>
                </a:moveTo>
                <a:lnTo>
                  <a:pt x="10820" y="13543"/>
                </a:lnTo>
                <a:cubicBezTo>
                  <a:pt x="10819" y="13544"/>
                  <a:pt x="10819" y="13545"/>
                  <a:pt x="10819" y="13546"/>
                </a:cubicBezTo>
                <a:lnTo>
                  <a:pt x="10819" y="13546"/>
                </a:lnTo>
                <a:cubicBezTo>
                  <a:pt x="10819" y="13545"/>
                  <a:pt x="10820" y="13544"/>
                  <a:pt x="10820" y="13543"/>
                </a:cubicBezTo>
                <a:close/>
                <a:moveTo>
                  <a:pt x="10501" y="14221"/>
                </a:moveTo>
                <a:cubicBezTo>
                  <a:pt x="10500" y="14221"/>
                  <a:pt x="10499" y="14221"/>
                  <a:pt x="10498" y="14222"/>
                </a:cubicBezTo>
                <a:lnTo>
                  <a:pt x="10503" y="14222"/>
                </a:lnTo>
                <a:cubicBezTo>
                  <a:pt x="10503" y="14221"/>
                  <a:pt x="10502" y="14221"/>
                  <a:pt x="10501" y="14221"/>
                </a:cubicBezTo>
                <a:close/>
                <a:moveTo>
                  <a:pt x="10503" y="14222"/>
                </a:moveTo>
                <a:cubicBezTo>
                  <a:pt x="10513" y="14227"/>
                  <a:pt x="10524" y="14232"/>
                  <a:pt x="10531" y="14232"/>
                </a:cubicBezTo>
                <a:cubicBezTo>
                  <a:pt x="10535" y="14232"/>
                  <a:pt x="10538" y="14229"/>
                  <a:pt x="10534" y="14222"/>
                </a:cubicBezTo>
                <a:close/>
                <a:moveTo>
                  <a:pt x="10060" y="14637"/>
                </a:moveTo>
                <a:cubicBezTo>
                  <a:pt x="10059" y="14637"/>
                  <a:pt x="10058" y="14638"/>
                  <a:pt x="10058" y="14638"/>
                </a:cubicBezTo>
                <a:cubicBezTo>
                  <a:pt x="10060" y="14638"/>
                  <a:pt x="10060" y="14638"/>
                  <a:pt x="10060" y="14637"/>
                </a:cubicBezTo>
                <a:close/>
                <a:moveTo>
                  <a:pt x="100" y="1"/>
                </a:moveTo>
                <a:cubicBezTo>
                  <a:pt x="98" y="1"/>
                  <a:pt x="95" y="2"/>
                  <a:pt x="92" y="6"/>
                </a:cubicBezTo>
                <a:cubicBezTo>
                  <a:pt x="128" y="65"/>
                  <a:pt x="33" y="65"/>
                  <a:pt x="56" y="137"/>
                </a:cubicBezTo>
                <a:lnTo>
                  <a:pt x="21" y="125"/>
                </a:lnTo>
                <a:lnTo>
                  <a:pt x="21" y="125"/>
                </a:lnTo>
                <a:cubicBezTo>
                  <a:pt x="0" y="135"/>
                  <a:pt x="59" y="136"/>
                  <a:pt x="53" y="152"/>
                </a:cubicBezTo>
                <a:lnTo>
                  <a:pt x="53" y="152"/>
                </a:lnTo>
                <a:lnTo>
                  <a:pt x="92" y="113"/>
                </a:lnTo>
                <a:cubicBezTo>
                  <a:pt x="116" y="149"/>
                  <a:pt x="116" y="160"/>
                  <a:pt x="116" y="184"/>
                </a:cubicBezTo>
                <a:cubicBezTo>
                  <a:pt x="138" y="184"/>
                  <a:pt x="174" y="161"/>
                  <a:pt x="207" y="161"/>
                </a:cubicBezTo>
                <a:cubicBezTo>
                  <a:pt x="227" y="161"/>
                  <a:pt x="245" y="169"/>
                  <a:pt x="259" y="196"/>
                </a:cubicBezTo>
                <a:lnTo>
                  <a:pt x="235" y="196"/>
                </a:lnTo>
                <a:cubicBezTo>
                  <a:pt x="294" y="220"/>
                  <a:pt x="247" y="244"/>
                  <a:pt x="259" y="256"/>
                </a:cubicBezTo>
                <a:lnTo>
                  <a:pt x="247" y="256"/>
                </a:lnTo>
                <a:lnTo>
                  <a:pt x="271" y="303"/>
                </a:lnTo>
                <a:cubicBezTo>
                  <a:pt x="258" y="284"/>
                  <a:pt x="226" y="275"/>
                  <a:pt x="207" y="275"/>
                </a:cubicBezTo>
                <a:cubicBezTo>
                  <a:pt x="191" y="275"/>
                  <a:pt x="183" y="281"/>
                  <a:pt x="199" y="291"/>
                </a:cubicBezTo>
                <a:cubicBezTo>
                  <a:pt x="212" y="304"/>
                  <a:pt x="217" y="308"/>
                  <a:pt x="218" y="308"/>
                </a:cubicBezTo>
                <a:cubicBezTo>
                  <a:pt x="222" y="308"/>
                  <a:pt x="208" y="286"/>
                  <a:pt x="220" y="286"/>
                </a:cubicBezTo>
                <a:cubicBezTo>
                  <a:pt x="223" y="286"/>
                  <a:pt x="228" y="288"/>
                  <a:pt x="235" y="291"/>
                </a:cubicBezTo>
                <a:cubicBezTo>
                  <a:pt x="271" y="303"/>
                  <a:pt x="247" y="327"/>
                  <a:pt x="235" y="339"/>
                </a:cubicBezTo>
                <a:lnTo>
                  <a:pt x="283" y="375"/>
                </a:lnTo>
                <a:cubicBezTo>
                  <a:pt x="277" y="380"/>
                  <a:pt x="273" y="382"/>
                  <a:pt x="269" y="382"/>
                </a:cubicBezTo>
                <a:cubicBezTo>
                  <a:pt x="260" y="382"/>
                  <a:pt x="253" y="373"/>
                  <a:pt x="250" y="373"/>
                </a:cubicBezTo>
                <a:cubicBezTo>
                  <a:pt x="248" y="373"/>
                  <a:pt x="247" y="376"/>
                  <a:pt x="247" y="387"/>
                </a:cubicBezTo>
                <a:lnTo>
                  <a:pt x="330" y="410"/>
                </a:lnTo>
                <a:cubicBezTo>
                  <a:pt x="306" y="470"/>
                  <a:pt x="414" y="422"/>
                  <a:pt x="402" y="494"/>
                </a:cubicBezTo>
                <a:cubicBezTo>
                  <a:pt x="395" y="492"/>
                  <a:pt x="390" y="491"/>
                  <a:pt x="387" y="491"/>
                </a:cubicBezTo>
                <a:cubicBezTo>
                  <a:pt x="366" y="491"/>
                  <a:pt x="398" y="519"/>
                  <a:pt x="378" y="530"/>
                </a:cubicBezTo>
                <a:lnTo>
                  <a:pt x="485" y="601"/>
                </a:lnTo>
                <a:cubicBezTo>
                  <a:pt x="489" y="610"/>
                  <a:pt x="486" y="612"/>
                  <a:pt x="480" y="612"/>
                </a:cubicBezTo>
                <a:cubicBezTo>
                  <a:pt x="473" y="612"/>
                  <a:pt x="464" y="609"/>
                  <a:pt x="461" y="609"/>
                </a:cubicBezTo>
                <a:cubicBezTo>
                  <a:pt x="459" y="609"/>
                  <a:pt x="458" y="610"/>
                  <a:pt x="461" y="613"/>
                </a:cubicBezTo>
                <a:cubicBezTo>
                  <a:pt x="467" y="625"/>
                  <a:pt x="479" y="628"/>
                  <a:pt x="491" y="628"/>
                </a:cubicBezTo>
                <a:cubicBezTo>
                  <a:pt x="503" y="628"/>
                  <a:pt x="515" y="625"/>
                  <a:pt x="521" y="625"/>
                </a:cubicBezTo>
                <a:cubicBezTo>
                  <a:pt x="521" y="649"/>
                  <a:pt x="604" y="684"/>
                  <a:pt x="568" y="720"/>
                </a:cubicBezTo>
                <a:cubicBezTo>
                  <a:pt x="587" y="742"/>
                  <a:pt x="601" y="748"/>
                  <a:pt x="613" y="748"/>
                </a:cubicBezTo>
                <a:cubicBezTo>
                  <a:pt x="627" y="748"/>
                  <a:pt x="638" y="739"/>
                  <a:pt x="651" y="739"/>
                </a:cubicBezTo>
                <a:cubicBezTo>
                  <a:pt x="661" y="739"/>
                  <a:pt x="673" y="745"/>
                  <a:pt x="687" y="768"/>
                </a:cubicBezTo>
                <a:cubicBezTo>
                  <a:pt x="685" y="772"/>
                  <a:pt x="682" y="774"/>
                  <a:pt x="678" y="774"/>
                </a:cubicBezTo>
                <a:cubicBezTo>
                  <a:pt x="667" y="774"/>
                  <a:pt x="651" y="761"/>
                  <a:pt x="643" y="761"/>
                </a:cubicBezTo>
                <a:cubicBezTo>
                  <a:pt x="638" y="761"/>
                  <a:pt x="636" y="765"/>
                  <a:pt x="640" y="780"/>
                </a:cubicBezTo>
                <a:lnTo>
                  <a:pt x="723" y="815"/>
                </a:lnTo>
                <a:cubicBezTo>
                  <a:pt x="709" y="822"/>
                  <a:pt x="696" y="829"/>
                  <a:pt x="682" y="829"/>
                </a:cubicBezTo>
                <a:cubicBezTo>
                  <a:pt x="672" y="829"/>
                  <a:pt x="662" y="825"/>
                  <a:pt x="652" y="815"/>
                </a:cubicBezTo>
                <a:lnTo>
                  <a:pt x="652" y="815"/>
                </a:lnTo>
                <a:cubicBezTo>
                  <a:pt x="818" y="982"/>
                  <a:pt x="830" y="1184"/>
                  <a:pt x="1021" y="1280"/>
                </a:cubicBezTo>
                <a:cubicBezTo>
                  <a:pt x="1021" y="1296"/>
                  <a:pt x="1016" y="1301"/>
                  <a:pt x="1010" y="1301"/>
                </a:cubicBezTo>
                <a:cubicBezTo>
                  <a:pt x="1000" y="1301"/>
                  <a:pt x="984" y="1290"/>
                  <a:pt x="970" y="1290"/>
                </a:cubicBezTo>
                <a:cubicBezTo>
                  <a:pt x="967" y="1290"/>
                  <a:pt x="964" y="1290"/>
                  <a:pt x="961" y="1292"/>
                </a:cubicBezTo>
                <a:cubicBezTo>
                  <a:pt x="1104" y="1351"/>
                  <a:pt x="1080" y="1482"/>
                  <a:pt x="1187" y="1553"/>
                </a:cubicBezTo>
                <a:lnTo>
                  <a:pt x="1211" y="1530"/>
                </a:lnTo>
                <a:cubicBezTo>
                  <a:pt x="1295" y="1708"/>
                  <a:pt x="1497" y="1804"/>
                  <a:pt x="1628" y="1958"/>
                </a:cubicBezTo>
                <a:lnTo>
                  <a:pt x="1628" y="1934"/>
                </a:lnTo>
                <a:cubicBezTo>
                  <a:pt x="1633" y="1933"/>
                  <a:pt x="1638" y="1932"/>
                  <a:pt x="1643" y="1932"/>
                </a:cubicBezTo>
                <a:cubicBezTo>
                  <a:pt x="1674" y="1932"/>
                  <a:pt x="1704" y="1960"/>
                  <a:pt x="1735" y="1970"/>
                </a:cubicBezTo>
                <a:cubicBezTo>
                  <a:pt x="1735" y="1982"/>
                  <a:pt x="1676" y="1994"/>
                  <a:pt x="1735" y="2030"/>
                </a:cubicBezTo>
                <a:cubicBezTo>
                  <a:pt x="1723" y="2006"/>
                  <a:pt x="1711" y="1982"/>
                  <a:pt x="1735" y="1982"/>
                </a:cubicBezTo>
                <a:cubicBezTo>
                  <a:pt x="1818" y="2149"/>
                  <a:pt x="2116" y="2363"/>
                  <a:pt x="2307" y="2577"/>
                </a:cubicBezTo>
                <a:cubicBezTo>
                  <a:pt x="2616" y="2827"/>
                  <a:pt x="2890" y="3137"/>
                  <a:pt x="3176" y="3387"/>
                </a:cubicBezTo>
                <a:cubicBezTo>
                  <a:pt x="3152" y="3364"/>
                  <a:pt x="3170" y="3340"/>
                  <a:pt x="3191" y="3340"/>
                </a:cubicBezTo>
                <a:cubicBezTo>
                  <a:pt x="3203" y="3340"/>
                  <a:pt x="3215" y="3347"/>
                  <a:pt x="3223" y="3363"/>
                </a:cubicBezTo>
                <a:cubicBezTo>
                  <a:pt x="3223" y="3530"/>
                  <a:pt x="3390" y="3494"/>
                  <a:pt x="3414" y="3637"/>
                </a:cubicBezTo>
                <a:cubicBezTo>
                  <a:pt x="3604" y="3756"/>
                  <a:pt x="3676" y="3970"/>
                  <a:pt x="3878" y="4054"/>
                </a:cubicBezTo>
                <a:lnTo>
                  <a:pt x="3866" y="4078"/>
                </a:lnTo>
                <a:cubicBezTo>
                  <a:pt x="3878" y="4113"/>
                  <a:pt x="3890" y="4101"/>
                  <a:pt x="3914" y="4125"/>
                </a:cubicBezTo>
                <a:cubicBezTo>
                  <a:pt x="3962" y="4197"/>
                  <a:pt x="4045" y="4232"/>
                  <a:pt x="4069" y="4280"/>
                </a:cubicBezTo>
                <a:lnTo>
                  <a:pt x="4093" y="4256"/>
                </a:lnTo>
                <a:cubicBezTo>
                  <a:pt x="4128" y="4280"/>
                  <a:pt x="4093" y="4292"/>
                  <a:pt x="4140" y="4304"/>
                </a:cubicBezTo>
                <a:lnTo>
                  <a:pt x="4116" y="4328"/>
                </a:lnTo>
                <a:lnTo>
                  <a:pt x="4188" y="4340"/>
                </a:lnTo>
                <a:cubicBezTo>
                  <a:pt x="4128" y="4375"/>
                  <a:pt x="4271" y="4435"/>
                  <a:pt x="4271" y="4482"/>
                </a:cubicBezTo>
                <a:cubicBezTo>
                  <a:pt x="4319" y="4518"/>
                  <a:pt x="4414" y="4578"/>
                  <a:pt x="4474" y="4649"/>
                </a:cubicBezTo>
                <a:cubicBezTo>
                  <a:pt x="4462" y="4685"/>
                  <a:pt x="4533" y="4768"/>
                  <a:pt x="4569" y="4828"/>
                </a:cubicBezTo>
                <a:cubicBezTo>
                  <a:pt x="4664" y="4911"/>
                  <a:pt x="4807" y="5054"/>
                  <a:pt x="4902" y="5197"/>
                </a:cubicBezTo>
                <a:lnTo>
                  <a:pt x="4938" y="5161"/>
                </a:lnTo>
                <a:lnTo>
                  <a:pt x="4974" y="5197"/>
                </a:lnTo>
                <a:cubicBezTo>
                  <a:pt x="4962" y="5197"/>
                  <a:pt x="4962" y="5209"/>
                  <a:pt x="4950" y="5209"/>
                </a:cubicBezTo>
                <a:cubicBezTo>
                  <a:pt x="4938" y="5268"/>
                  <a:pt x="5033" y="5280"/>
                  <a:pt x="5033" y="5328"/>
                </a:cubicBezTo>
                <a:cubicBezTo>
                  <a:pt x="5045" y="5280"/>
                  <a:pt x="5021" y="5292"/>
                  <a:pt x="4997" y="5280"/>
                </a:cubicBezTo>
                <a:cubicBezTo>
                  <a:pt x="4997" y="5256"/>
                  <a:pt x="5009" y="5244"/>
                  <a:pt x="5024" y="5244"/>
                </a:cubicBezTo>
                <a:cubicBezTo>
                  <a:pt x="5039" y="5244"/>
                  <a:pt x="5057" y="5256"/>
                  <a:pt x="5069" y="5280"/>
                </a:cubicBezTo>
                <a:lnTo>
                  <a:pt x="5057" y="5292"/>
                </a:lnTo>
                <a:lnTo>
                  <a:pt x="5093" y="5304"/>
                </a:lnTo>
                <a:cubicBezTo>
                  <a:pt x="5069" y="5328"/>
                  <a:pt x="5081" y="5363"/>
                  <a:pt x="5057" y="5387"/>
                </a:cubicBezTo>
                <a:cubicBezTo>
                  <a:pt x="5164" y="5494"/>
                  <a:pt x="5271" y="5530"/>
                  <a:pt x="5367" y="5649"/>
                </a:cubicBezTo>
                <a:cubicBezTo>
                  <a:pt x="5319" y="5661"/>
                  <a:pt x="5438" y="5733"/>
                  <a:pt x="5378" y="5744"/>
                </a:cubicBezTo>
                <a:cubicBezTo>
                  <a:pt x="5395" y="5759"/>
                  <a:pt x="5406" y="5764"/>
                  <a:pt x="5412" y="5764"/>
                </a:cubicBezTo>
                <a:cubicBezTo>
                  <a:pt x="5433" y="5764"/>
                  <a:pt x="5416" y="5709"/>
                  <a:pt x="5462" y="5709"/>
                </a:cubicBezTo>
                <a:cubicBezTo>
                  <a:pt x="5486" y="5721"/>
                  <a:pt x="5509" y="5733"/>
                  <a:pt x="5497" y="5756"/>
                </a:cubicBezTo>
                <a:cubicBezTo>
                  <a:pt x="5477" y="5756"/>
                  <a:pt x="5483" y="5783"/>
                  <a:pt x="5470" y="5783"/>
                </a:cubicBezTo>
                <a:cubicBezTo>
                  <a:pt x="5468" y="5783"/>
                  <a:pt x="5465" y="5782"/>
                  <a:pt x="5462" y="5780"/>
                </a:cubicBezTo>
                <a:lnTo>
                  <a:pt x="5462" y="5780"/>
                </a:lnTo>
                <a:lnTo>
                  <a:pt x="5509" y="5828"/>
                </a:lnTo>
                <a:cubicBezTo>
                  <a:pt x="5509" y="5832"/>
                  <a:pt x="5507" y="5833"/>
                  <a:pt x="5503" y="5833"/>
                </a:cubicBezTo>
                <a:cubicBezTo>
                  <a:pt x="5496" y="5833"/>
                  <a:pt x="5486" y="5828"/>
                  <a:pt x="5486" y="5828"/>
                </a:cubicBezTo>
                <a:lnTo>
                  <a:pt x="5486" y="5828"/>
                </a:lnTo>
                <a:cubicBezTo>
                  <a:pt x="5593" y="5899"/>
                  <a:pt x="5593" y="6030"/>
                  <a:pt x="5688" y="6090"/>
                </a:cubicBezTo>
                <a:cubicBezTo>
                  <a:pt x="5712" y="6078"/>
                  <a:pt x="5664" y="6054"/>
                  <a:pt x="5688" y="6042"/>
                </a:cubicBezTo>
                <a:lnTo>
                  <a:pt x="5688" y="6042"/>
                </a:lnTo>
                <a:cubicBezTo>
                  <a:pt x="5795" y="6102"/>
                  <a:pt x="5724" y="6149"/>
                  <a:pt x="5807" y="6209"/>
                </a:cubicBezTo>
                <a:lnTo>
                  <a:pt x="5771" y="6209"/>
                </a:lnTo>
                <a:cubicBezTo>
                  <a:pt x="5807" y="6221"/>
                  <a:pt x="5843" y="6221"/>
                  <a:pt x="5855" y="6280"/>
                </a:cubicBezTo>
                <a:cubicBezTo>
                  <a:pt x="5850" y="6285"/>
                  <a:pt x="5845" y="6287"/>
                  <a:pt x="5840" y="6287"/>
                </a:cubicBezTo>
                <a:cubicBezTo>
                  <a:pt x="5821" y="6287"/>
                  <a:pt x="5800" y="6256"/>
                  <a:pt x="5771" y="6256"/>
                </a:cubicBezTo>
                <a:cubicBezTo>
                  <a:pt x="5789" y="6275"/>
                  <a:pt x="5835" y="6320"/>
                  <a:pt x="5856" y="6320"/>
                </a:cubicBezTo>
                <a:cubicBezTo>
                  <a:pt x="5862" y="6320"/>
                  <a:pt x="5867" y="6316"/>
                  <a:pt x="5867" y="6304"/>
                </a:cubicBezTo>
                <a:cubicBezTo>
                  <a:pt x="5914" y="6340"/>
                  <a:pt x="5890" y="6364"/>
                  <a:pt x="5902" y="6399"/>
                </a:cubicBezTo>
                <a:cubicBezTo>
                  <a:pt x="5913" y="6389"/>
                  <a:pt x="5895" y="6350"/>
                  <a:pt x="5916" y="6350"/>
                </a:cubicBezTo>
                <a:cubicBezTo>
                  <a:pt x="5919" y="6350"/>
                  <a:pt x="5922" y="6350"/>
                  <a:pt x="5926" y="6352"/>
                </a:cubicBezTo>
                <a:cubicBezTo>
                  <a:pt x="5950" y="6423"/>
                  <a:pt x="6009" y="6495"/>
                  <a:pt x="6057" y="6554"/>
                </a:cubicBezTo>
                <a:cubicBezTo>
                  <a:pt x="6045" y="6554"/>
                  <a:pt x="6045" y="6566"/>
                  <a:pt x="6033" y="6566"/>
                </a:cubicBezTo>
                <a:cubicBezTo>
                  <a:pt x="6105" y="6590"/>
                  <a:pt x="6033" y="6637"/>
                  <a:pt x="6105" y="6697"/>
                </a:cubicBezTo>
                <a:cubicBezTo>
                  <a:pt x="6248" y="6864"/>
                  <a:pt x="6462" y="7066"/>
                  <a:pt x="6581" y="7257"/>
                </a:cubicBezTo>
                <a:cubicBezTo>
                  <a:pt x="6652" y="7268"/>
                  <a:pt x="6688" y="7328"/>
                  <a:pt x="6748" y="7376"/>
                </a:cubicBezTo>
                <a:lnTo>
                  <a:pt x="6700" y="7423"/>
                </a:lnTo>
                <a:lnTo>
                  <a:pt x="6748" y="7459"/>
                </a:lnTo>
                <a:cubicBezTo>
                  <a:pt x="6748" y="7463"/>
                  <a:pt x="6746" y="7465"/>
                  <a:pt x="6745" y="7465"/>
                </a:cubicBezTo>
                <a:cubicBezTo>
                  <a:pt x="6739" y="7465"/>
                  <a:pt x="6728" y="7452"/>
                  <a:pt x="6720" y="7452"/>
                </a:cubicBezTo>
                <a:cubicBezTo>
                  <a:pt x="6715" y="7452"/>
                  <a:pt x="6712" y="7456"/>
                  <a:pt x="6712" y="7471"/>
                </a:cubicBezTo>
                <a:lnTo>
                  <a:pt x="6760" y="7471"/>
                </a:lnTo>
                <a:cubicBezTo>
                  <a:pt x="6750" y="7481"/>
                  <a:pt x="6814" y="7565"/>
                  <a:pt x="6774" y="7565"/>
                </a:cubicBezTo>
                <a:cubicBezTo>
                  <a:pt x="6766" y="7565"/>
                  <a:pt x="6753" y="7562"/>
                  <a:pt x="6736" y="7554"/>
                </a:cubicBezTo>
                <a:lnTo>
                  <a:pt x="6736" y="7554"/>
                </a:lnTo>
                <a:cubicBezTo>
                  <a:pt x="6736" y="7554"/>
                  <a:pt x="6771" y="7590"/>
                  <a:pt x="6807" y="7638"/>
                </a:cubicBezTo>
                <a:cubicBezTo>
                  <a:pt x="6843" y="7685"/>
                  <a:pt x="6879" y="7733"/>
                  <a:pt x="6879" y="7733"/>
                </a:cubicBezTo>
                <a:cubicBezTo>
                  <a:pt x="6891" y="7757"/>
                  <a:pt x="6905" y="7757"/>
                  <a:pt x="6919" y="7757"/>
                </a:cubicBezTo>
                <a:cubicBezTo>
                  <a:pt x="6932" y="7757"/>
                  <a:pt x="6944" y="7757"/>
                  <a:pt x="6950" y="7780"/>
                </a:cubicBezTo>
                <a:cubicBezTo>
                  <a:pt x="6950" y="7789"/>
                  <a:pt x="6948" y="7792"/>
                  <a:pt x="6945" y="7792"/>
                </a:cubicBezTo>
                <a:cubicBezTo>
                  <a:pt x="6942" y="7792"/>
                  <a:pt x="6936" y="7789"/>
                  <a:pt x="6929" y="7789"/>
                </a:cubicBezTo>
                <a:cubicBezTo>
                  <a:pt x="6924" y="7789"/>
                  <a:pt x="6920" y="7790"/>
                  <a:pt x="6914" y="7792"/>
                </a:cubicBezTo>
                <a:cubicBezTo>
                  <a:pt x="6974" y="7959"/>
                  <a:pt x="7129" y="7888"/>
                  <a:pt x="7188" y="8030"/>
                </a:cubicBezTo>
                <a:lnTo>
                  <a:pt x="7176" y="8030"/>
                </a:lnTo>
                <a:cubicBezTo>
                  <a:pt x="7212" y="8042"/>
                  <a:pt x="7236" y="8078"/>
                  <a:pt x="7248" y="8078"/>
                </a:cubicBezTo>
                <a:cubicBezTo>
                  <a:pt x="7283" y="8030"/>
                  <a:pt x="7200" y="8078"/>
                  <a:pt x="7200" y="8019"/>
                </a:cubicBezTo>
                <a:cubicBezTo>
                  <a:pt x="7212" y="8010"/>
                  <a:pt x="7221" y="8007"/>
                  <a:pt x="7229" y="8007"/>
                </a:cubicBezTo>
                <a:cubicBezTo>
                  <a:pt x="7249" y="8007"/>
                  <a:pt x="7261" y="8024"/>
                  <a:pt x="7278" y="8024"/>
                </a:cubicBezTo>
                <a:cubicBezTo>
                  <a:pt x="7283" y="8024"/>
                  <a:pt x="7289" y="8023"/>
                  <a:pt x="7295" y="8019"/>
                </a:cubicBezTo>
                <a:cubicBezTo>
                  <a:pt x="7295" y="8066"/>
                  <a:pt x="7343" y="8066"/>
                  <a:pt x="7355" y="8090"/>
                </a:cubicBezTo>
                <a:cubicBezTo>
                  <a:pt x="7355" y="8150"/>
                  <a:pt x="7426" y="8209"/>
                  <a:pt x="7414" y="8269"/>
                </a:cubicBezTo>
                <a:cubicBezTo>
                  <a:pt x="7438" y="8281"/>
                  <a:pt x="7510" y="8269"/>
                  <a:pt x="7533" y="8316"/>
                </a:cubicBezTo>
                <a:cubicBezTo>
                  <a:pt x="7522" y="8376"/>
                  <a:pt x="7498" y="8328"/>
                  <a:pt x="7510" y="8388"/>
                </a:cubicBezTo>
                <a:lnTo>
                  <a:pt x="7545" y="8376"/>
                </a:lnTo>
                <a:cubicBezTo>
                  <a:pt x="7569" y="8423"/>
                  <a:pt x="7557" y="8423"/>
                  <a:pt x="7545" y="8423"/>
                </a:cubicBezTo>
                <a:cubicBezTo>
                  <a:pt x="7569" y="8471"/>
                  <a:pt x="7605" y="8435"/>
                  <a:pt x="7617" y="8495"/>
                </a:cubicBezTo>
                <a:lnTo>
                  <a:pt x="7569" y="8483"/>
                </a:lnTo>
                <a:lnTo>
                  <a:pt x="7569" y="8483"/>
                </a:lnTo>
                <a:cubicBezTo>
                  <a:pt x="7605" y="8519"/>
                  <a:pt x="7617" y="8542"/>
                  <a:pt x="7653" y="8590"/>
                </a:cubicBezTo>
                <a:cubicBezTo>
                  <a:pt x="7648" y="8592"/>
                  <a:pt x="7644" y="8593"/>
                  <a:pt x="7640" y="8593"/>
                </a:cubicBezTo>
                <a:cubicBezTo>
                  <a:pt x="7625" y="8593"/>
                  <a:pt x="7617" y="8576"/>
                  <a:pt x="7617" y="8566"/>
                </a:cubicBezTo>
                <a:lnTo>
                  <a:pt x="7617" y="8566"/>
                </a:lnTo>
                <a:cubicBezTo>
                  <a:pt x="7593" y="8614"/>
                  <a:pt x="7664" y="8602"/>
                  <a:pt x="7664" y="8626"/>
                </a:cubicBezTo>
                <a:cubicBezTo>
                  <a:pt x="7676" y="8614"/>
                  <a:pt x="7664" y="8566"/>
                  <a:pt x="7700" y="8566"/>
                </a:cubicBezTo>
                <a:cubicBezTo>
                  <a:pt x="7712" y="8602"/>
                  <a:pt x="7772" y="8602"/>
                  <a:pt x="7748" y="8650"/>
                </a:cubicBezTo>
                <a:lnTo>
                  <a:pt x="7700" y="8626"/>
                </a:lnTo>
                <a:lnTo>
                  <a:pt x="7700" y="8626"/>
                </a:lnTo>
                <a:cubicBezTo>
                  <a:pt x="7760" y="8673"/>
                  <a:pt x="7760" y="8638"/>
                  <a:pt x="7783" y="8709"/>
                </a:cubicBezTo>
                <a:cubicBezTo>
                  <a:pt x="7783" y="8709"/>
                  <a:pt x="7772" y="8721"/>
                  <a:pt x="7772" y="8721"/>
                </a:cubicBezTo>
                <a:cubicBezTo>
                  <a:pt x="7831" y="8733"/>
                  <a:pt x="7831" y="8816"/>
                  <a:pt x="7867" y="8876"/>
                </a:cubicBezTo>
                <a:cubicBezTo>
                  <a:pt x="7891" y="8888"/>
                  <a:pt x="7903" y="8888"/>
                  <a:pt x="7914" y="8900"/>
                </a:cubicBezTo>
                <a:cubicBezTo>
                  <a:pt x="7903" y="8852"/>
                  <a:pt x="7926" y="8864"/>
                  <a:pt x="7950" y="8840"/>
                </a:cubicBezTo>
                <a:lnTo>
                  <a:pt x="7950" y="8840"/>
                </a:lnTo>
                <a:cubicBezTo>
                  <a:pt x="7926" y="8912"/>
                  <a:pt x="8045" y="8876"/>
                  <a:pt x="8057" y="8971"/>
                </a:cubicBezTo>
                <a:cubicBezTo>
                  <a:pt x="8054" y="8974"/>
                  <a:pt x="8050" y="8976"/>
                  <a:pt x="8045" y="8976"/>
                </a:cubicBezTo>
                <a:cubicBezTo>
                  <a:pt x="8031" y="8976"/>
                  <a:pt x="8013" y="8962"/>
                  <a:pt x="8022" y="8935"/>
                </a:cubicBezTo>
                <a:lnTo>
                  <a:pt x="8022" y="8935"/>
                </a:lnTo>
                <a:cubicBezTo>
                  <a:pt x="7978" y="8943"/>
                  <a:pt x="7948" y="8954"/>
                  <a:pt x="7920" y="8954"/>
                </a:cubicBezTo>
                <a:cubicBezTo>
                  <a:pt x="7902" y="8954"/>
                  <a:pt x="7886" y="8949"/>
                  <a:pt x="7867" y="8935"/>
                </a:cubicBezTo>
                <a:lnTo>
                  <a:pt x="7867" y="8935"/>
                </a:lnTo>
                <a:cubicBezTo>
                  <a:pt x="7891" y="8959"/>
                  <a:pt x="7914" y="8983"/>
                  <a:pt x="7891" y="8995"/>
                </a:cubicBezTo>
                <a:lnTo>
                  <a:pt x="7938" y="8971"/>
                </a:lnTo>
                <a:cubicBezTo>
                  <a:pt x="7950" y="8983"/>
                  <a:pt x="7962" y="9007"/>
                  <a:pt x="7962" y="9019"/>
                </a:cubicBezTo>
                <a:cubicBezTo>
                  <a:pt x="7991" y="9009"/>
                  <a:pt x="7996" y="8976"/>
                  <a:pt x="8016" y="8976"/>
                </a:cubicBezTo>
                <a:cubicBezTo>
                  <a:pt x="8021" y="8976"/>
                  <a:pt x="8027" y="8978"/>
                  <a:pt x="8034" y="8983"/>
                </a:cubicBezTo>
                <a:cubicBezTo>
                  <a:pt x="8081" y="9019"/>
                  <a:pt x="8010" y="9031"/>
                  <a:pt x="8034" y="9031"/>
                </a:cubicBezTo>
                <a:cubicBezTo>
                  <a:pt x="8081" y="9078"/>
                  <a:pt x="8093" y="9031"/>
                  <a:pt x="8117" y="9090"/>
                </a:cubicBezTo>
                <a:cubicBezTo>
                  <a:pt x="8108" y="9090"/>
                  <a:pt x="8099" y="9090"/>
                  <a:pt x="8095" y="9085"/>
                </a:cubicBezTo>
                <a:lnTo>
                  <a:pt x="8095" y="9085"/>
                </a:lnTo>
                <a:cubicBezTo>
                  <a:pt x="8110" y="9130"/>
                  <a:pt x="8162" y="9176"/>
                  <a:pt x="8117" y="9221"/>
                </a:cubicBezTo>
                <a:cubicBezTo>
                  <a:pt x="8111" y="9221"/>
                  <a:pt x="8102" y="9224"/>
                  <a:pt x="8095" y="9224"/>
                </a:cubicBezTo>
                <a:cubicBezTo>
                  <a:pt x="8087" y="9224"/>
                  <a:pt x="8081" y="9221"/>
                  <a:pt x="8081" y="9209"/>
                </a:cubicBezTo>
                <a:lnTo>
                  <a:pt x="8093" y="9209"/>
                </a:lnTo>
                <a:cubicBezTo>
                  <a:pt x="8081" y="9205"/>
                  <a:pt x="8074" y="9204"/>
                  <a:pt x="8070" y="9204"/>
                </a:cubicBezTo>
                <a:cubicBezTo>
                  <a:pt x="8051" y="9204"/>
                  <a:pt x="8096" y="9237"/>
                  <a:pt x="8079" y="9252"/>
                </a:cubicBezTo>
                <a:lnTo>
                  <a:pt x="8079" y="9252"/>
                </a:lnTo>
                <a:cubicBezTo>
                  <a:pt x="8100" y="9253"/>
                  <a:pt x="8119" y="9308"/>
                  <a:pt x="8129" y="9328"/>
                </a:cubicBezTo>
                <a:lnTo>
                  <a:pt x="8164" y="9304"/>
                </a:lnTo>
                <a:lnTo>
                  <a:pt x="8164" y="9304"/>
                </a:lnTo>
                <a:cubicBezTo>
                  <a:pt x="8307" y="9340"/>
                  <a:pt x="8093" y="9340"/>
                  <a:pt x="8153" y="9412"/>
                </a:cubicBezTo>
                <a:cubicBezTo>
                  <a:pt x="8168" y="9424"/>
                  <a:pt x="8176" y="9428"/>
                  <a:pt x="8179" y="9428"/>
                </a:cubicBezTo>
                <a:cubicBezTo>
                  <a:pt x="8186" y="9428"/>
                  <a:pt x="8173" y="9407"/>
                  <a:pt x="8185" y="9407"/>
                </a:cubicBezTo>
                <a:cubicBezTo>
                  <a:pt x="8188" y="9407"/>
                  <a:pt x="8193" y="9408"/>
                  <a:pt x="8200" y="9412"/>
                </a:cubicBezTo>
                <a:cubicBezTo>
                  <a:pt x="8212" y="9459"/>
                  <a:pt x="8188" y="9483"/>
                  <a:pt x="8236" y="9531"/>
                </a:cubicBezTo>
                <a:cubicBezTo>
                  <a:pt x="8236" y="9554"/>
                  <a:pt x="8236" y="9602"/>
                  <a:pt x="8200" y="9626"/>
                </a:cubicBezTo>
                <a:cubicBezTo>
                  <a:pt x="8236" y="9650"/>
                  <a:pt x="8236" y="9733"/>
                  <a:pt x="8284" y="9733"/>
                </a:cubicBezTo>
                <a:cubicBezTo>
                  <a:pt x="8284" y="9662"/>
                  <a:pt x="8212" y="9697"/>
                  <a:pt x="8224" y="9602"/>
                </a:cubicBezTo>
                <a:lnTo>
                  <a:pt x="8272" y="9602"/>
                </a:lnTo>
                <a:cubicBezTo>
                  <a:pt x="8295" y="9650"/>
                  <a:pt x="8343" y="9709"/>
                  <a:pt x="8355" y="9745"/>
                </a:cubicBezTo>
                <a:cubicBezTo>
                  <a:pt x="8355" y="9733"/>
                  <a:pt x="8367" y="9721"/>
                  <a:pt x="8379" y="9721"/>
                </a:cubicBezTo>
                <a:cubicBezTo>
                  <a:pt x="8426" y="9793"/>
                  <a:pt x="8474" y="9793"/>
                  <a:pt x="8498" y="9864"/>
                </a:cubicBezTo>
                <a:cubicBezTo>
                  <a:pt x="8490" y="9869"/>
                  <a:pt x="8483" y="9872"/>
                  <a:pt x="8477" y="9872"/>
                </a:cubicBezTo>
                <a:cubicBezTo>
                  <a:pt x="8457" y="9872"/>
                  <a:pt x="8448" y="9844"/>
                  <a:pt x="8438" y="9816"/>
                </a:cubicBezTo>
                <a:lnTo>
                  <a:pt x="8438" y="9816"/>
                </a:lnTo>
                <a:cubicBezTo>
                  <a:pt x="8426" y="9876"/>
                  <a:pt x="8450" y="9864"/>
                  <a:pt x="8474" y="9935"/>
                </a:cubicBezTo>
                <a:cubicBezTo>
                  <a:pt x="8471" y="9939"/>
                  <a:pt x="8468" y="9940"/>
                  <a:pt x="8466" y="9940"/>
                </a:cubicBezTo>
                <a:cubicBezTo>
                  <a:pt x="8454" y="9940"/>
                  <a:pt x="8456" y="9898"/>
                  <a:pt x="8434" y="9898"/>
                </a:cubicBezTo>
                <a:cubicBezTo>
                  <a:pt x="8432" y="9898"/>
                  <a:pt x="8429" y="9899"/>
                  <a:pt x="8426" y="9900"/>
                </a:cubicBezTo>
                <a:lnTo>
                  <a:pt x="8473" y="9970"/>
                </a:lnTo>
                <a:lnTo>
                  <a:pt x="8473" y="9970"/>
                </a:lnTo>
                <a:cubicBezTo>
                  <a:pt x="8474" y="9970"/>
                  <a:pt x="8474" y="9970"/>
                  <a:pt x="8474" y="9970"/>
                </a:cubicBezTo>
                <a:cubicBezTo>
                  <a:pt x="8518" y="9970"/>
                  <a:pt x="8501" y="10033"/>
                  <a:pt x="8534" y="10066"/>
                </a:cubicBezTo>
                <a:cubicBezTo>
                  <a:pt x="8593" y="10174"/>
                  <a:pt x="8665" y="10162"/>
                  <a:pt x="8736" y="10197"/>
                </a:cubicBezTo>
                <a:cubicBezTo>
                  <a:pt x="8724" y="10221"/>
                  <a:pt x="8724" y="10233"/>
                  <a:pt x="8700" y="10233"/>
                </a:cubicBezTo>
                <a:cubicBezTo>
                  <a:pt x="8707" y="10212"/>
                  <a:pt x="8706" y="10207"/>
                  <a:pt x="8699" y="10207"/>
                </a:cubicBezTo>
                <a:cubicBezTo>
                  <a:pt x="8694" y="10207"/>
                  <a:pt x="8686" y="10209"/>
                  <a:pt x="8676" y="10209"/>
                </a:cubicBezTo>
                <a:cubicBezTo>
                  <a:pt x="8692" y="10232"/>
                  <a:pt x="8687" y="10269"/>
                  <a:pt x="8673" y="10290"/>
                </a:cubicBezTo>
                <a:lnTo>
                  <a:pt x="8673" y="10290"/>
                </a:lnTo>
                <a:cubicBezTo>
                  <a:pt x="8674" y="10289"/>
                  <a:pt x="8676" y="10288"/>
                  <a:pt x="8678" y="10288"/>
                </a:cubicBezTo>
                <a:cubicBezTo>
                  <a:pt x="8680" y="10288"/>
                  <a:pt x="8684" y="10290"/>
                  <a:pt x="8688" y="10293"/>
                </a:cubicBezTo>
                <a:lnTo>
                  <a:pt x="8724" y="10376"/>
                </a:lnTo>
                <a:cubicBezTo>
                  <a:pt x="8741" y="10359"/>
                  <a:pt x="8740" y="10342"/>
                  <a:pt x="8755" y="10342"/>
                </a:cubicBezTo>
                <a:cubicBezTo>
                  <a:pt x="8761" y="10342"/>
                  <a:pt x="8770" y="10345"/>
                  <a:pt x="8784" y="10352"/>
                </a:cubicBezTo>
                <a:cubicBezTo>
                  <a:pt x="8807" y="10388"/>
                  <a:pt x="8807" y="10412"/>
                  <a:pt x="8831" y="10459"/>
                </a:cubicBezTo>
                <a:cubicBezTo>
                  <a:pt x="8829" y="10458"/>
                  <a:pt x="8827" y="10457"/>
                  <a:pt x="8825" y="10457"/>
                </a:cubicBezTo>
                <a:cubicBezTo>
                  <a:pt x="8818" y="10457"/>
                  <a:pt x="8808" y="10464"/>
                  <a:pt x="8800" y="10464"/>
                </a:cubicBezTo>
                <a:cubicBezTo>
                  <a:pt x="8794" y="10464"/>
                  <a:pt x="8788" y="10460"/>
                  <a:pt x="8784" y="10447"/>
                </a:cubicBezTo>
                <a:lnTo>
                  <a:pt x="8784" y="10447"/>
                </a:lnTo>
                <a:cubicBezTo>
                  <a:pt x="8784" y="10483"/>
                  <a:pt x="8807" y="10519"/>
                  <a:pt x="8831" y="10519"/>
                </a:cubicBezTo>
                <a:cubicBezTo>
                  <a:pt x="8831" y="10504"/>
                  <a:pt x="8834" y="10498"/>
                  <a:pt x="8838" y="10498"/>
                </a:cubicBezTo>
                <a:cubicBezTo>
                  <a:pt x="8851" y="10498"/>
                  <a:pt x="8878" y="10546"/>
                  <a:pt x="8899" y="10546"/>
                </a:cubicBezTo>
                <a:cubicBezTo>
                  <a:pt x="8905" y="10546"/>
                  <a:pt x="8910" y="10542"/>
                  <a:pt x="8915" y="10531"/>
                </a:cubicBezTo>
                <a:lnTo>
                  <a:pt x="8915" y="10590"/>
                </a:lnTo>
                <a:cubicBezTo>
                  <a:pt x="8915" y="10578"/>
                  <a:pt x="8891" y="10590"/>
                  <a:pt x="8891" y="10567"/>
                </a:cubicBezTo>
                <a:lnTo>
                  <a:pt x="8891" y="10567"/>
                </a:lnTo>
                <a:cubicBezTo>
                  <a:pt x="8855" y="10602"/>
                  <a:pt x="8926" y="10602"/>
                  <a:pt x="8938" y="10626"/>
                </a:cubicBezTo>
                <a:cubicBezTo>
                  <a:pt x="8938" y="10638"/>
                  <a:pt x="8950" y="10686"/>
                  <a:pt x="8938" y="10697"/>
                </a:cubicBezTo>
                <a:cubicBezTo>
                  <a:pt x="8950" y="10709"/>
                  <a:pt x="8962" y="10757"/>
                  <a:pt x="8950" y="10769"/>
                </a:cubicBezTo>
                <a:cubicBezTo>
                  <a:pt x="8954" y="10777"/>
                  <a:pt x="8958" y="10779"/>
                  <a:pt x="8962" y="10779"/>
                </a:cubicBezTo>
                <a:cubicBezTo>
                  <a:pt x="8970" y="10779"/>
                  <a:pt x="8978" y="10769"/>
                  <a:pt x="8986" y="10769"/>
                </a:cubicBezTo>
                <a:lnTo>
                  <a:pt x="9022" y="10852"/>
                </a:lnTo>
                <a:cubicBezTo>
                  <a:pt x="9011" y="10862"/>
                  <a:pt x="8966" y="10890"/>
                  <a:pt x="8946" y="10890"/>
                </a:cubicBezTo>
                <a:cubicBezTo>
                  <a:pt x="8943" y="10890"/>
                  <a:pt x="8940" y="10890"/>
                  <a:pt x="8938" y="10888"/>
                </a:cubicBezTo>
                <a:lnTo>
                  <a:pt x="8938" y="10888"/>
                </a:lnTo>
                <a:cubicBezTo>
                  <a:pt x="8946" y="10896"/>
                  <a:pt x="8956" y="10897"/>
                  <a:pt x="8965" y="10897"/>
                </a:cubicBezTo>
                <a:cubicBezTo>
                  <a:pt x="8970" y="10897"/>
                  <a:pt x="8975" y="10897"/>
                  <a:pt x="8980" y="10897"/>
                </a:cubicBezTo>
                <a:cubicBezTo>
                  <a:pt x="8995" y="10897"/>
                  <a:pt x="9010" y="10900"/>
                  <a:pt x="9022" y="10924"/>
                </a:cubicBezTo>
                <a:cubicBezTo>
                  <a:pt x="9017" y="10923"/>
                  <a:pt x="9014" y="10922"/>
                  <a:pt x="9010" y="10922"/>
                </a:cubicBezTo>
                <a:cubicBezTo>
                  <a:pt x="8978" y="10922"/>
                  <a:pt x="8995" y="10971"/>
                  <a:pt x="8962" y="10971"/>
                </a:cubicBezTo>
                <a:cubicBezTo>
                  <a:pt x="8938" y="10936"/>
                  <a:pt x="8903" y="10888"/>
                  <a:pt x="8903" y="10828"/>
                </a:cubicBezTo>
                <a:cubicBezTo>
                  <a:pt x="8867" y="10817"/>
                  <a:pt x="8807" y="10805"/>
                  <a:pt x="8784" y="10769"/>
                </a:cubicBezTo>
                <a:cubicBezTo>
                  <a:pt x="8772" y="10769"/>
                  <a:pt x="8760" y="10769"/>
                  <a:pt x="8748" y="10757"/>
                </a:cubicBezTo>
                <a:cubicBezTo>
                  <a:pt x="8748" y="10709"/>
                  <a:pt x="8724" y="10638"/>
                  <a:pt x="8665" y="10626"/>
                </a:cubicBezTo>
                <a:cubicBezTo>
                  <a:pt x="8655" y="10629"/>
                  <a:pt x="8648" y="10630"/>
                  <a:pt x="8644" y="10630"/>
                </a:cubicBezTo>
                <a:cubicBezTo>
                  <a:pt x="8608" y="10630"/>
                  <a:pt x="8682" y="10565"/>
                  <a:pt x="8650" y="10565"/>
                </a:cubicBezTo>
                <a:cubicBezTo>
                  <a:pt x="8648" y="10565"/>
                  <a:pt x="8647" y="10566"/>
                  <a:pt x="8646" y="10566"/>
                </a:cubicBezTo>
                <a:lnTo>
                  <a:pt x="8646" y="10566"/>
                </a:lnTo>
                <a:cubicBezTo>
                  <a:pt x="8650" y="10564"/>
                  <a:pt x="8658" y="10562"/>
                  <a:pt x="8665" y="10555"/>
                </a:cubicBezTo>
                <a:cubicBezTo>
                  <a:pt x="8617" y="10543"/>
                  <a:pt x="8593" y="10543"/>
                  <a:pt x="8534" y="10543"/>
                </a:cubicBezTo>
                <a:cubicBezTo>
                  <a:pt x="8563" y="10519"/>
                  <a:pt x="8557" y="10516"/>
                  <a:pt x="8548" y="10516"/>
                </a:cubicBezTo>
                <a:cubicBezTo>
                  <a:pt x="8545" y="10516"/>
                  <a:pt x="8542" y="10516"/>
                  <a:pt x="8540" y="10516"/>
                </a:cubicBezTo>
                <a:cubicBezTo>
                  <a:pt x="8535" y="10516"/>
                  <a:pt x="8534" y="10515"/>
                  <a:pt x="8545" y="10507"/>
                </a:cubicBezTo>
                <a:lnTo>
                  <a:pt x="8545" y="10507"/>
                </a:lnTo>
                <a:lnTo>
                  <a:pt x="8522" y="10519"/>
                </a:lnTo>
                <a:cubicBezTo>
                  <a:pt x="8534" y="10507"/>
                  <a:pt x="8522" y="10483"/>
                  <a:pt x="8545" y="10471"/>
                </a:cubicBezTo>
                <a:lnTo>
                  <a:pt x="8545" y="10471"/>
                </a:lnTo>
                <a:lnTo>
                  <a:pt x="8498" y="10483"/>
                </a:lnTo>
                <a:lnTo>
                  <a:pt x="8522" y="10459"/>
                </a:lnTo>
                <a:cubicBezTo>
                  <a:pt x="8510" y="10447"/>
                  <a:pt x="8462" y="10436"/>
                  <a:pt x="8510" y="10376"/>
                </a:cubicBezTo>
                <a:cubicBezTo>
                  <a:pt x="8426" y="10376"/>
                  <a:pt x="8391" y="10305"/>
                  <a:pt x="8343" y="10245"/>
                </a:cubicBezTo>
                <a:cubicBezTo>
                  <a:pt x="8336" y="10249"/>
                  <a:pt x="8330" y="10250"/>
                  <a:pt x="8325" y="10250"/>
                </a:cubicBezTo>
                <a:cubicBezTo>
                  <a:pt x="8312" y="10250"/>
                  <a:pt x="8304" y="10242"/>
                  <a:pt x="8295" y="10233"/>
                </a:cubicBezTo>
                <a:lnTo>
                  <a:pt x="8307" y="10197"/>
                </a:lnTo>
                <a:cubicBezTo>
                  <a:pt x="8305" y="10195"/>
                  <a:pt x="8300" y="10194"/>
                  <a:pt x="8295" y="10194"/>
                </a:cubicBezTo>
                <a:cubicBezTo>
                  <a:pt x="8285" y="10194"/>
                  <a:pt x="8274" y="10197"/>
                  <a:pt x="8266" y="10197"/>
                </a:cubicBezTo>
                <a:cubicBezTo>
                  <a:pt x="8259" y="10197"/>
                  <a:pt x="8255" y="10194"/>
                  <a:pt x="8260" y="10186"/>
                </a:cubicBezTo>
                <a:cubicBezTo>
                  <a:pt x="8250" y="10176"/>
                  <a:pt x="8248" y="10158"/>
                  <a:pt x="8229" y="10158"/>
                </a:cubicBezTo>
                <a:cubicBezTo>
                  <a:pt x="8224" y="10158"/>
                  <a:pt x="8219" y="10159"/>
                  <a:pt x="8212" y="10162"/>
                </a:cubicBezTo>
                <a:cubicBezTo>
                  <a:pt x="8200" y="10150"/>
                  <a:pt x="8212" y="10126"/>
                  <a:pt x="8236" y="10102"/>
                </a:cubicBezTo>
                <a:lnTo>
                  <a:pt x="8236" y="10102"/>
                </a:lnTo>
                <a:cubicBezTo>
                  <a:pt x="8225" y="10113"/>
                  <a:pt x="8219" y="10117"/>
                  <a:pt x="8215" y="10117"/>
                </a:cubicBezTo>
                <a:cubicBezTo>
                  <a:pt x="8202" y="10117"/>
                  <a:pt x="8224" y="10066"/>
                  <a:pt x="8224" y="10066"/>
                </a:cubicBezTo>
                <a:cubicBezTo>
                  <a:pt x="8224" y="10066"/>
                  <a:pt x="8093" y="9876"/>
                  <a:pt x="7914" y="9709"/>
                </a:cubicBezTo>
                <a:cubicBezTo>
                  <a:pt x="7762" y="9557"/>
                  <a:pt x="7559" y="9422"/>
                  <a:pt x="7376" y="9422"/>
                </a:cubicBezTo>
                <a:cubicBezTo>
                  <a:pt x="7345" y="9422"/>
                  <a:pt x="7314" y="9427"/>
                  <a:pt x="7283" y="9435"/>
                </a:cubicBezTo>
                <a:cubicBezTo>
                  <a:pt x="7260" y="9459"/>
                  <a:pt x="7236" y="9459"/>
                  <a:pt x="7212" y="9495"/>
                </a:cubicBezTo>
                <a:cubicBezTo>
                  <a:pt x="7193" y="9495"/>
                  <a:pt x="7212" y="9464"/>
                  <a:pt x="7208" y="9464"/>
                </a:cubicBezTo>
                <a:lnTo>
                  <a:pt x="7208" y="9464"/>
                </a:lnTo>
                <a:cubicBezTo>
                  <a:pt x="7207" y="9464"/>
                  <a:pt x="7205" y="9466"/>
                  <a:pt x="7200" y="9471"/>
                </a:cubicBezTo>
                <a:cubicBezTo>
                  <a:pt x="7200" y="9495"/>
                  <a:pt x="7141" y="9531"/>
                  <a:pt x="7129" y="9566"/>
                </a:cubicBezTo>
                <a:lnTo>
                  <a:pt x="7117" y="9566"/>
                </a:lnTo>
                <a:cubicBezTo>
                  <a:pt x="7111" y="9569"/>
                  <a:pt x="7109" y="9570"/>
                  <a:pt x="7110" y="9570"/>
                </a:cubicBezTo>
                <a:cubicBezTo>
                  <a:pt x="7111" y="9570"/>
                  <a:pt x="7114" y="9569"/>
                  <a:pt x="7117" y="9569"/>
                </a:cubicBezTo>
                <a:cubicBezTo>
                  <a:pt x="7123" y="9569"/>
                  <a:pt x="7129" y="9572"/>
                  <a:pt x="7117" y="9590"/>
                </a:cubicBezTo>
                <a:lnTo>
                  <a:pt x="7152" y="9543"/>
                </a:lnTo>
                <a:lnTo>
                  <a:pt x="7152" y="9543"/>
                </a:lnTo>
                <a:cubicBezTo>
                  <a:pt x="7152" y="9554"/>
                  <a:pt x="7152" y="9578"/>
                  <a:pt x="7141" y="9590"/>
                </a:cubicBezTo>
                <a:cubicBezTo>
                  <a:pt x="7158" y="9582"/>
                  <a:pt x="7194" y="9548"/>
                  <a:pt x="7212" y="9548"/>
                </a:cubicBezTo>
                <a:cubicBezTo>
                  <a:pt x="7219" y="9548"/>
                  <a:pt x="7224" y="9553"/>
                  <a:pt x="7224" y="9566"/>
                </a:cubicBezTo>
                <a:lnTo>
                  <a:pt x="7212" y="9566"/>
                </a:lnTo>
                <a:cubicBezTo>
                  <a:pt x="7224" y="9578"/>
                  <a:pt x="7200" y="9602"/>
                  <a:pt x="7188" y="9614"/>
                </a:cubicBezTo>
                <a:lnTo>
                  <a:pt x="7188" y="9602"/>
                </a:lnTo>
                <a:lnTo>
                  <a:pt x="7178" y="9632"/>
                </a:lnTo>
                <a:lnTo>
                  <a:pt x="7178" y="9632"/>
                </a:lnTo>
                <a:cubicBezTo>
                  <a:pt x="7178" y="9629"/>
                  <a:pt x="7177" y="9628"/>
                  <a:pt x="7174" y="9628"/>
                </a:cubicBezTo>
                <a:cubicBezTo>
                  <a:pt x="7164" y="9628"/>
                  <a:pt x="7144" y="9642"/>
                  <a:pt x="7152" y="9650"/>
                </a:cubicBezTo>
                <a:cubicBezTo>
                  <a:pt x="7152" y="9655"/>
                  <a:pt x="7152" y="9656"/>
                  <a:pt x="7153" y="9656"/>
                </a:cubicBezTo>
                <a:cubicBezTo>
                  <a:pt x="7153" y="9656"/>
                  <a:pt x="7156" y="9636"/>
                  <a:pt x="7169" y="9636"/>
                </a:cubicBezTo>
                <a:cubicBezTo>
                  <a:pt x="7171" y="9636"/>
                  <a:pt x="7174" y="9636"/>
                  <a:pt x="7176" y="9638"/>
                </a:cubicBezTo>
                <a:cubicBezTo>
                  <a:pt x="7176" y="9638"/>
                  <a:pt x="7152" y="9662"/>
                  <a:pt x="7141" y="9674"/>
                </a:cubicBezTo>
                <a:lnTo>
                  <a:pt x="7164" y="9685"/>
                </a:lnTo>
                <a:cubicBezTo>
                  <a:pt x="7157" y="9693"/>
                  <a:pt x="7153" y="9694"/>
                  <a:pt x="7151" y="9694"/>
                </a:cubicBezTo>
                <a:cubicBezTo>
                  <a:pt x="7149" y="9694"/>
                  <a:pt x="7148" y="9692"/>
                  <a:pt x="7147" y="9692"/>
                </a:cubicBezTo>
                <a:cubicBezTo>
                  <a:pt x="7146" y="9692"/>
                  <a:pt x="7145" y="9695"/>
                  <a:pt x="7141" y="9709"/>
                </a:cubicBezTo>
                <a:lnTo>
                  <a:pt x="7176" y="9697"/>
                </a:lnTo>
                <a:lnTo>
                  <a:pt x="7176" y="9697"/>
                </a:lnTo>
                <a:cubicBezTo>
                  <a:pt x="7157" y="9722"/>
                  <a:pt x="7159" y="9726"/>
                  <a:pt x="7166" y="9726"/>
                </a:cubicBezTo>
                <a:cubicBezTo>
                  <a:pt x="7171" y="9726"/>
                  <a:pt x="7176" y="9725"/>
                  <a:pt x="7180" y="9725"/>
                </a:cubicBezTo>
                <a:cubicBezTo>
                  <a:pt x="7187" y="9725"/>
                  <a:pt x="7189" y="9728"/>
                  <a:pt x="7176" y="9745"/>
                </a:cubicBezTo>
                <a:cubicBezTo>
                  <a:pt x="7152" y="9745"/>
                  <a:pt x="7164" y="9769"/>
                  <a:pt x="7152" y="9781"/>
                </a:cubicBezTo>
                <a:lnTo>
                  <a:pt x="7176" y="9805"/>
                </a:lnTo>
                <a:cubicBezTo>
                  <a:pt x="7176" y="9816"/>
                  <a:pt x="7152" y="9816"/>
                  <a:pt x="7164" y="9816"/>
                </a:cubicBezTo>
                <a:cubicBezTo>
                  <a:pt x="7160" y="9824"/>
                  <a:pt x="7162" y="9827"/>
                  <a:pt x="7165" y="9827"/>
                </a:cubicBezTo>
                <a:cubicBezTo>
                  <a:pt x="7172" y="9827"/>
                  <a:pt x="7188" y="9816"/>
                  <a:pt x="7188" y="9816"/>
                </a:cubicBezTo>
                <a:lnTo>
                  <a:pt x="7188" y="9816"/>
                </a:lnTo>
                <a:cubicBezTo>
                  <a:pt x="7176" y="9840"/>
                  <a:pt x="7212" y="9840"/>
                  <a:pt x="7176" y="9876"/>
                </a:cubicBezTo>
                <a:cubicBezTo>
                  <a:pt x="7176" y="9883"/>
                  <a:pt x="7179" y="9886"/>
                  <a:pt x="7183" y="9886"/>
                </a:cubicBezTo>
                <a:cubicBezTo>
                  <a:pt x="7195" y="9886"/>
                  <a:pt x="7217" y="9866"/>
                  <a:pt x="7229" y="9866"/>
                </a:cubicBezTo>
                <a:cubicBezTo>
                  <a:pt x="7233" y="9866"/>
                  <a:pt x="7236" y="9868"/>
                  <a:pt x="7236" y="9876"/>
                </a:cubicBezTo>
                <a:cubicBezTo>
                  <a:pt x="7229" y="9883"/>
                  <a:pt x="7224" y="9885"/>
                  <a:pt x="7220" y="9885"/>
                </a:cubicBezTo>
                <a:cubicBezTo>
                  <a:pt x="7216" y="9885"/>
                  <a:pt x="7213" y="9883"/>
                  <a:pt x="7211" y="9883"/>
                </a:cubicBezTo>
                <a:cubicBezTo>
                  <a:pt x="7208" y="9883"/>
                  <a:pt x="7205" y="9886"/>
                  <a:pt x="7200" y="9900"/>
                </a:cubicBezTo>
                <a:lnTo>
                  <a:pt x="7224" y="9912"/>
                </a:lnTo>
                <a:cubicBezTo>
                  <a:pt x="7214" y="9912"/>
                  <a:pt x="7197" y="9927"/>
                  <a:pt x="7191" y="9927"/>
                </a:cubicBezTo>
                <a:cubicBezTo>
                  <a:pt x="7190" y="9927"/>
                  <a:pt x="7189" y="9927"/>
                  <a:pt x="7189" y="9926"/>
                </a:cubicBezTo>
                <a:lnTo>
                  <a:pt x="7189" y="9926"/>
                </a:lnTo>
                <a:cubicBezTo>
                  <a:pt x="7211" y="10010"/>
                  <a:pt x="7141" y="10138"/>
                  <a:pt x="7212" y="10162"/>
                </a:cubicBezTo>
                <a:cubicBezTo>
                  <a:pt x="7206" y="10180"/>
                  <a:pt x="7200" y="10183"/>
                  <a:pt x="7194" y="10183"/>
                </a:cubicBezTo>
                <a:cubicBezTo>
                  <a:pt x="7191" y="10183"/>
                  <a:pt x="7188" y="10182"/>
                  <a:pt x="7185" y="10182"/>
                </a:cubicBezTo>
                <a:cubicBezTo>
                  <a:pt x="7182" y="10182"/>
                  <a:pt x="7179" y="10183"/>
                  <a:pt x="7176" y="10186"/>
                </a:cubicBezTo>
                <a:cubicBezTo>
                  <a:pt x="7236" y="10186"/>
                  <a:pt x="7164" y="10293"/>
                  <a:pt x="7200" y="10316"/>
                </a:cubicBezTo>
                <a:lnTo>
                  <a:pt x="7224" y="10293"/>
                </a:lnTo>
                <a:lnTo>
                  <a:pt x="7224" y="10293"/>
                </a:lnTo>
                <a:cubicBezTo>
                  <a:pt x="7200" y="10400"/>
                  <a:pt x="7283" y="10412"/>
                  <a:pt x="7307" y="10483"/>
                </a:cubicBezTo>
                <a:lnTo>
                  <a:pt x="7319" y="10459"/>
                </a:lnTo>
                <a:cubicBezTo>
                  <a:pt x="7327" y="10455"/>
                  <a:pt x="7334" y="10454"/>
                  <a:pt x="7339" y="10454"/>
                </a:cubicBezTo>
                <a:cubicBezTo>
                  <a:pt x="7351" y="10454"/>
                  <a:pt x="7359" y="10459"/>
                  <a:pt x="7367" y="10459"/>
                </a:cubicBezTo>
                <a:cubicBezTo>
                  <a:pt x="7367" y="10471"/>
                  <a:pt x="7319" y="10495"/>
                  <a:pt x="7343" y="10495"/>
                </a:cubicBezTo>
                <a:cubicBezTo>
                  <a:pt x="7355" y="10483"/>
                  <a:pt x="7355" y="10471"/>
                  <a:pt x="7367" y="10471"/>
                </a:cubicBezTo>
                <a:cubicBezTo>
                  <a:pt x="7355" y="10555"/>
                  <a:pt x="7450" y="10626"/>
                  <a:pt x="7486" y="10721"/>
                </a:cubicBezTo>
                <a:cubicBezTo>
                  <a:pt x="7581" y="10793"/>
                  <a:pt x="7641" y="10936"/>
                  <a:pt x="7736" y="11007"/>
                </a:cubicBezTo>
                <a:cubicBezTo>
                  <a:pt x="7726" y="10997"/>
                  <a:pt x="7768" y="10969"/>
                  <a:pt x="7773" y="10969"/>
                </a:cubicBezTo>
                <a:lnTo>
                  <a:pt x="7773" y="10969"/>
                </a:lnTo>
                <a:cubicBezTo>
                  <a:pt x="7773" y="10969"/>
                  <a:pt x="7773" y="10970"/>
                  <a:pt x="7772" y="10971"/>
                </a:cubicBezTo>
                <a:cubicBezTo>
                  <a:pt x="7712" y="11078"/>
                  <a:pt x="7831" y="11007"/>
                  <a:pt x="7807" y="11090"/>
                </a:cubicBezTo>
                <a:cubicBezTo>
                  <a:pt x="7875" y="11124"/>
                  <a:pt x="7846" y="11222"/>
                  <a:pt x="7945" y="11222"/>
                </a:cubicBezTo>
                <a:cubicBezTo>
                  <a:pt x="7950" y="11222"/>
                  <a:pt x="7956" y="11222"/>
                  <a:pt x="7962" y="11221"/>
                </a:cubicBezTo>
                <a:lnTo>
                  <a:pt x="7962" y="11221"/>
                </a:lnTo>
                <a:lnTo>
                  <a:pt x="7938" y="11245"/>
                </a:lnTo>
                <a:cubicBezTo>
                  <a:pt x="7932" y="11257"/>
                  <a:pt x="7935" y="11260"/>
                  <a:pt x="7941" y="11260"/>
                </a:cubicBezTo>
                <a:cubicBezTo>
                  <a:pt x="7947" y="11260"/>
                  <a:pt x="7956" y="11257"/>
                  <a:pt x="7962" y="11257"/>
                </a:cubicBezTo>
                <a:lnTo>
                  <a:pt x="7950" y="11269"/>
                </a:lnTo>
                <a:cubicBezTo>
                  <a:pt x="7962" y="11293"/>
                  <a:pt x="7998" y="11293"/>
                  <a:pt x="7998" y="11317"/>
                </a:cubicBezTo>
                <a:lnTo>
                  <a:pt x="8034" y="11293"/>
                </a:lnTo>
                <a:cubicBezTo>
                  <a:pt x="8043" y="11293"/>
                  <a:pt x="8022" y="11308"/>
                  <a:pt x="8026" y="11308"/>
                </a:cubicBezTo>
                <a:cubicBezTo>
                  <a:pt x="8026" y="11308"/>
                  <a:pt x="8029" y="11307"/>
                  <a:pt x="8034" y="11305"/>
                </a:cubicBezTo>
                <a:lnTo>
                  <a:pt x="8034" y="11305"/>
                </a:lnTo>
                <a:lnTo>
                  <a:pt x="8022" y="11317"/>
                </a:lnTo>
                <a:lnTo>
                  <a:pt x="8022" y="11317"/>
                </a:lnTo>
                <a:lnTo>
                  <a:pt x="8057" y="11305"/>
                </a:lnTo>
                <a:lnTo>
                  <a:pt x="8057" y="11305"/>
                </a:lnTo>
                <a:cubicBezTo>
                  <a:pt x="8010" y="11352"/>
                  <a:pt x="8081" y="11340"/>
                  <a:pt x="8069" y="11376"/>
                </a:cubicBezTo>
                <a:cubicBezTo>
                  <a:pt x="8093" y="11376"/>
                  <a:pt x="8141" y="11388"/>
                  <a:pt x="8141" y="11424"/>
                </a:cubicBezTo>
                <a:cubicBezTo>
                  <a:pt x="8129" y="11448"/>
                  <a:pt x="8153" y="11471"/>
                  <a:pt x="8153" y="11495"/>
                </a:cubicBezTo>
                <a:cubicBezTo>
                  <a:pt x="8188" y="11531"/>
                  <a:pt x="8236" y="11567"/>
                  <a:pt x="8260" y="11614"/>
                </a:cubicBezTo>
                <a:lnTo>
                  <a:pt x="8295" y="11590"/>
                </a:lnTo>
                <a:lnTo>
                  <a:pt x="8307" y="11590"/>
                </a:lnTo>
                <a:cubicBezTo>
                  <a:pt x="8295" y="11602"/>
                  <a:pt x="8295" y="11602"/>
                  <a:pt x="8284" y="11602"/>
                </a:cubicBezTo>
                <a:cubicBezTo>
                  <a:pt x="8270" y="11630"/>
                  <a:pt x="8284" y="11634"/>
                  <a:pt x="8296" y="11636"/>
                </a:cubicBezTo>
                <a:lnTo>
                  <a:pt x="8296" y="11636"/>
                </a:lnTo>
                <a:cubicBezTo>
                  <a:pt x="8305" y="11620"/>
                  <a:pt x="8325" y="11604"/>
                  <a:pt x="8335" y="11604"/>
                </a:cubicBezTo>
                <a:cubicBezTo>
                  <a:pt x="8340" y="11604"/>
                  <a:pt x="8343" y="11607"/>
                  <a:pt x="8343" y="11614"/>
                </a:cubicBezTo>
                <a:lnTo>
                  <a:pt x="8331" y="11626"/>
                </a:lnTo>
                <a:lnTo>
                  <a:pt x="8355" y="11614"/>
                </a:lnTo>
                <a:lnTo>
                  <a:pt x="8355" y="11614"/>
                </a:lnTo>
                <a:cubicBezTo>
                  <a:pt x="8331" y="11638"/>
                  <a:pt x="8331" y="11662"/>
                  <a:pt x="8307" y="11686"/>
                </a:cubicBezTo>
                <a:cubicBezTo>
                  <a:pt x="8343" y="11710"/>
                  <a:pt x="8403" y="11698"/>
                  <a:pt x="8426" y="11745"/>
                </a:cubicBezTo>
                <a:cubicBezTo>
                  <a:pt x="8391" y="11769"/>
                  <a:pt x="8450" y="11769"/>
                  <a:pt x="8403" y="11805"/>
                </a:cubicBezTo>
                <a:cubicBezTo>
                  <a:pt x="8438" y="11805"/>
                  <a:pt x="8438" y="11769"/>
                  <a:pt x="8474" y="11745"/>
                </a:cubicBezTo>
                <a:cubicBezTo>
                  <a:pt x="8486" y="11757"/>
                  <a:pt x="8498" y="11745"/>
                  <a:pt x="8486" y="11769"/>
                </a:cubicBezTo>
                <a:cubicBezTo>
                  <a:pt x="8474" y="11769"/>
                  <a:pt x="8462" y="11793"/>
                  <a:pt x="8450" y="11793"/>
                </a:cubicBezTo>
                <a:lnTo>
                  <a:pt x="8462" y="11805"/>
                </a:lnTo>
                <a:cubicBezTo>
                  <a:pt x="8462" y="11805"/>
                  <a:pt x="8450" y="11817"/>
                  <a:pt x="8450" y="11817"/>
                </a:cubicBezTo>
                <a:cubicBezTo>
                  <a:pt x="8498" y="11817"/>
                  <a:pt x="8462" y="11900"/>
                  <a:pt x="8510" y="11900"/>
                </a:cubicBezTo>
                <a:cubicBezTo>
                  <a:pt x="8534" y="11888"/>
                  <a:pt x="8510" y="11888"/>
                  <a:pt x="8534" y="11876"/>
                </a:cubicBezTo>
                <a:cubicBezTo>
                  <a:pt x="8539" y="11875"/>
                  <a:pt x="8543" y="11875"/>
                  <a:pt x="8547" y="11875"/>
                </a:cubicBezTo>
                <a:cubicBezTo>
                  <a:pt x="8581" y="11875"/>
                  <a:pt x="8526" y="11924"/>
                  <a:pt x="8569" y="11924"/>
                </a:cubicBezTo>
                <a:lnTo>
                  <a:pt x="8534" y="11948"/>
                </a:lnTo>
                <a:cubicBezTo>
                  <a:pt x="8547" y="11941"/>
                  <a:pt x="8561" y="11934"/>
                  <a:pt x="8568" y="11934"/>
                </a:cubicBezTo>
                <a:cubicBezTo>
                  <a:pt x="8573" y="11934"/>
                  <a:pt x="8574" y="11938"/>
                  <a:pt x="8569" y="11948"/>
                </a:cubicBezTo>
                <a:cubicBezTo>
                  <a:pt x="8557" y="11965"/>
                  <a:pt x="8551" y="11968"/>
                  <a:pt x="8545" y="11968"/>
                </a:cubicBezTo>
                <a:cubicBezTo>
                  <a:pt x="8542" y="11968"/>
                  <a:pt x="8540" y="11968"/>
                  <a:pt x="8536" y="11968"/>
                </a:cubicBezTo>
                <a:cubicBezTo>
                  <a:pt x="8532" y="11968"/>
                  <a:pt x="8528" y="11968"/>
                  <a:pt x="8522" y="11971"/>
                </a:cubicBezTo>
                <a:cubicBezTo>
                  <a:pt x="8522" y="11971"/>
                  <a:pt x="8533" y="11979"/>
                  <a:pt x="8546" y="11979"/>
                </a:cubicBezTo>
                <a:cubicBezTo>
                  <a:pt x="8555" y="11979"/>
                  <a:pt x="8564" y="11975"/>
                  <a:pt x="8569" y="11960"/>
                </a:cubicBezTo>
                <a:cubicBezTo>
                  <a:pt x="8585" y="11968"/>
                  <a:pt x="8580" y="11981"/>
                  <a:pt x="8574" y="11993"/>
                </a:cubicBezTo>
                <a:lnTo>
                  <a:pt x="8574" y="11993"/>
                </a:lnTo>
                <a:cubicBezTo>
                  <a:pt x="8579" y="11986"/>
                  <a:pt x="8586" y="11979"/>
                  <a:pt x="8593" y="11971"/>
                </a:cubicBezTo>
                <a:cubicBezTo>
                  <a:pt x="8593" y="12007"/>
                  <a:pt x="8617" y="12031"/>
                  <a:pt x="8629" y="12055"/>
                </a:cubicBezTo>
                <a:cubicBezTo>
                  <a:pt x="8617" y="12055"/>
                  <a:pt x="8605" y="12067"/>
                  <a:pt x="8605" y="12067"/>
                </a:cubicBezTo>
                <a:cubicBezTo>
                  <a:pt x="8610" y="12065"/>
                  <a:pt x="8614" y="12065"/>
                  <a:pt x="8617" y="12065"/>
                </a:cubicBezTo>
                <a:cubicBezTo>
                  <a:pt x="8641" y="12065"/>
                  <a:pt x="8596" y="12104"/>
                  <a:pt x="8617" y="12114"/>
                </a:cubicBezTo>
                <a:cubicBezTo>
                  <a:pt x="8665" y="12162"/>
                  <a:pt x="8760" y="12210"/>
                  <a:pt x="8796" y="12269"/>
                </a:cubicBezTo>
                <a:cubicBezTo>
                  <a:pt x="8809" y="12266"/>
                  <a:pt x="8820" y="12264"/>
                  <a:pt x="8829" y="12264"/>
                </a:cubicBezTo>
                <a:cubicBezTo>
                  <a:pt x="8851" y="12264"/>
                  <a:pt x="8862" y="12273"/>
                  <a:pt x="8879" y="12281"/>
                </a:cubicBezTo>
                <a:lnTo>
                  <a:pt x="8831" y="12329"/>
                </a:lnTo>
                <a:lnTo>
                  <a:pt x="8855" y="12329"/>
                </a:lnTo>
                <a:cubicBezTo>
                  <a:pt x="8843" y="12341"/>
                  <a:pt x="8843" y="12329"/>
                  <a:pt x="8831" y="12352"/>
                </a:cubicBezTo>
                <a:lnTo>
                  <a:pt x="8863" y="12331"/>
                </a:lnTo>
                <a:lnTo>
                  <a:pt x="8863" y="12331"/>
                </a:lnTo>
                <a:cubicBezTo>
                  <a:pt x="8847" y="12345"/>
                  <a:pt x="8875" y="12376"/>
                  <a:pt x="8819" y="12376"/>
                </a:cubicBezTo>
                <a:lnTo>
                  <a:pt x="8867" y="12436"/>
                </a:lnTo>
                <a:cubicBezTo>
                  <a:pt x="8869" y="12441"/>
                  <a:pt x="8873" y="12443"/>
                  <a:pt x="8877" y="12443"/>
                </a:cubicBezTo>
                <a:cubicBezTo>
                  <a:pt x="8888" y="12443"/>
                  <a:pt x="8903" y="12429"/>
                  <a:pt x="8910" y="12429"/>
                </a:cubicBezTo>
                <a:cubicBezTo>
                  <a:pt x="8913" y="12429"/>
                  <a:pt x="8915" y="12431"/>
                  <a:pt x="8915" y="12436"/>
                </a:cubicBezTo>
                <a:cubicBezTo>
                  <a:pt x="8903" y="12448"/>
                  <a:pt x="8903" y="12436"/>
                  <a:pt x="8879" y="12460"/>
                </a:cubicBezTo>
                <a:cubicBezTo>
                  <a:pt x="8879" y="12481"/>
                  <a:pt x="8891" y="12487"/>
                  <a:pt x="8909" y="12487"/>
                </a:cubicBezTo>
                <a:cubicBezTo>
                  <a:pt x="8939" y="12487"/>
                  <a:pt x="8983" y="12469"/>
                  <a:pt x="9010" y="12469"/>
                </a:cubicBezTo>
                <a:cubicBezTo>
                  <a:pt x="9022" y="12469"/>
                  <a:pt x="9031" y="12473"/>
                  <a:pt x="9034" y="12483"/>
                </a:cubicBezTo>
                <a:lnTo>
                  <a:pt x="9022" y="12495"/>
                </a:lnTo>
                <a:cubicBezTo>
                  <a:pt x="9024" y="12493"/>
                  <a:pt x="9027" y="12492"/>
                  <a:pt x="9029" y="12492"/>
                </a:cubicBezTo>
                <a:cubicBezTo>
                  <a:pt x="9036" y="12492"/>
                  <a:pt x="9043" y="12499"/>
                  <a:pt x="9050" y="12499"/>
                </a:cubicBezTo>
                <a:cubicBezTo>
                  <a:pt x="9052" y="12499"/>
                  <a:pt x="9055" y="12498"/>
                  <a:pt x="9057" y="12495"/>
                </a:cubicBezTo>
                <a:cubicBezTo>
                  <a:pt x="9073" y="12480"/>
                  <a:pt x="9074" y="12476"/>
                  <a:pt x="9071" y="12476"/>
                </a:cubicBezTo>
                <a:cubicBezTo>
                  <a:pt x="9066" y="12476"/>
                  <a:pt x="9051" y="12484"/>
                  <a:pt x="9044" y="12484"/>
                </a:cubicBezTo>
                <a:cubicBezTo>
                  <a:pt x="9040" y="12484"/>
                  <a:pt x="9039" y="12481"/>
                  <a:pt x="9046" y="12471"/>
                </a:cubicBezTo>
                <a:cubicBezTo>
                  <a:pt x="9069" y="12460"/>
                  <a:pt x="9078" y="12460"/>
                  <a:pt x="9086" y="12460"/>
                </a:cubicBezTo>
                <a:cubicBezTo>
                  <a:pt x="9093" y="12460"/>
                  <a:pt x="9099" y="12460"/>
                  <a:pt x="9117" y="12448"/>
                </a:cubicBezTo>
                <a:lnTo>
                  <a:pt x="9117" y="12448"/>
                </a:lnTo>
                <a:cubicBezTo>
                  <a:pt x="9111" y="12460"/>
                  <a:pt x="9114" y="12463"/>
                  <a:pt x="9120" y="12463"/>
                </a:cubicBezTo>
                <a:cubicBezTo>
                  <a:pt x="9126" y="12463"/>
                  <a:pt x="9135" y="12460"/>
                  <a:pt x="9141" y="12460"/>
                </a:cubicBezTo>
                <a:cubicBezTo>
                  <a:pt x="9129" y="12495"/>
                  <a:pt x="9165" y="12507"/>
                  <a:pt x="9129" y="12543"/>
                </a:cubicBezTo>
                <a:cubicBezTo>
                  <a:pt x="9148" y="12533"/>
                  <a:pt x="9183" y="12516"/>
                  <a:pt x="9202" y="12516"/>
                </a:cubicBezTo>
                <a:cubicBezTo>
                  <a:pt x="9206" y="12516"/>
                  <a:pt x="9210" y="12517"/>
                  <a:pt x="9212" y="12519"/>
                </a:cubicBezTo>
                <a:cubicBezTo>
                  <a:pt x="9188" y="12555"/>
                  <a:pt x="9177" y="12543"/>
                  <a:pt x="9177" y="12567"/>
                </a:cubicBezTo>
                <a:lnTo>
                  <a:pt x="9200" y="12555"/>
                </a:lnTo>
                <a:lnTo>
                  <a:pt x="9200" y="12555"/>
                </a:lnTo>
                <a:cubicBezTo>
                  <a:pt x="9212" y="12567"/>
                  <a:pt x="9200" y="12567"/>
                  <a:pt x="9188" y="12579"/>
                </a:cubicBezTo>
                <a:cubicBezTo>
                  <a:pt x="9188" y="12581"/>
                  <a:pt x="9191" y="12582"/>
                  <a:pt x="9194" y="12582"/>
                </a:cubicBezTo>
                <a:cubicBezTo>
                  <a:pt x="9201" y="12582"/>
                  <a:pt x="9211" y="12579"/>
                  <a:pt x="9218" y="12579"/>
                </a:cubicBezTo>
                <a:cubicBezTo>
                  <a:pt x="9225" y="12579"/>
                  <a:pt x="9229" y="12582"/>
                  <a:pt x="9224" y="12591"/>
                </a:cubicBezTo>
                <a:lnTo>
                  <a:pt x="9188" y="12602"/>
                </a:lnTo>
                <a:cubicBezTo>
                  <a:pt x="9212" y="12602"/>
                  <a:pt x="9212" y="12614"/>
                  <a:pt x="9212" y="12638"/>
                </a:cubicBezTo>
                <a:cubicBezTo>
                  <a:pt x="9209" y="12642"/>
                  <a:pt x="9206" y="12643"/>
                  <a:pt x="9205" y="12643"/>
                </a:cubicBezTo>
                <a:cubicBezTo>
                  <a:pt x="9200" y="12643"/>
                  <a:pt x="9200" y="12635"/>
                  <a:pt x="9200" y="12626"/>
                </a:cubicBezTo>
                <a:cubicBezTo>
                  <a:pt x="9185" y="12642"/>
                  <a:pt x="9187" y="12646"/>
                  <a:pt x="9195" y="12646"/>
                </a:cubicBezTo>
                <a:cubicBezTo>
                  <a:pt x="9205" y="12646"/>
                  <a:pt x="9224" y="12638"/>
                  <a:pt x="9224" y="12638"/>
                </a:cubicBezTo>
                <a:cubicBezTo>
                  <a:pt x="9236" y="12626"/>
                  <a:pt x="9236" y="12614"/>
                  <a:pt x="9260" y="12602"/>
                </a:cubicBezTo>
                <a:cubicBezTo>
                  <a:pt x="9263" y="12605"/>
                  <a:pt x="9268" y="12606"/>
                  <a:pt x="9274" y="12606"/>
                </a:cubicBezTo>
                <a:cubicBezTo>
                  <a:pt x="9279" y="12606"/>
                  <a:pt x="9285" y="12605"/>
                  <a:pt x="9290" y="12605"/>
                </a:cubicBezTo>
                <a:cubicBezTo>
                  <a:pt x="9299" y="12605"/>
                  <a:pt x="9302" y="12608"/>
                  <a:pt x="9284" y="12626"/>
                </a:cubicBezTo>
                <a:lnTo>
                  <a:pt x="9260" y="12626"/>
                </a:lnTo>
                <a:cubicBezTo>
                  <a:pt x="9266" y="12629"/>
                  <a:pt x="9271" y="12630"/>
                  <a:pt x="9275" y="12630"/>
                </a:cubicBezTo>
                <a:cubicBezTo>
                  <a:pt x="9280" y="12630"/>
                  <a:pt x="9284" y="12629"/>
                  <a:pt x="9287" y="12629"/>
                </a:cubicBezTo>
                <a:cubicBezTo>
                  <a:pt x="9292" y="12629"/>
                  <a:pt x="9295" y="12632"/>
                  <a:pt x="9296" y="12648"/>
                </a:cubicBezTo>
                <a:lnTo>
                  <a:pt x="9296" y="12648"/>
                </a:lnTo>
                <a:cubicBezTo>
                  <a:pt x="9296" y="12648"/>
                  <a:pt x="9296" y="12648"/>
                  <a:pt x="9297" y="12648"/>
                </a:cubicBezTo>
                <a:cubicBezTo>
                  <a:pt x="9326" y="12648"/>
                  <a:pt x="9309" y="12687"/>
                  <a:pt x="9319" y="12698"/>
                </a:cubicBezTo>
                <a:lnTo>
                  <a:pt x="9343" y="12698"/>
                </a:lnTo>
                <a:cubicBezTo>
                  <a:pt x="9355" y="12674"/>
                  <a:pt x="9367" y="12674"/>
                  <a:pt x="9391" y="12650"/>
                </a:cubicBezTo>
                <a:lnTo>
                  <a:pt x="9391" y="12650"/>
                </a:lnTo>
                <a:cubicBezTo>
                  <a:pt x="9379" y="12666"/>
                  <a:pt x="9383" y="12670"/>
                  <a:pt x="9393" y="12670"/>
                </a:cubicBezTo>
                <a:cubicBezTo>
                  <a:pt x="9403" y="12670"/>
                  <a:pt x="9419" y="12666"/>
                  <a:pt x="9432" y="12666"/>
                </a:cubicBezTo>
                <a:cubicBezTo>
                  <a:pt x="9445" y="12666"/>
                  <a:pt x="9454" y="12670"/>
                  <a:pt x="9450" y="12686"/>
                </a:cubicBezTo>
                <a:cubicBezTo>
                  <a:pt x="9438" y="12692"/>
                  <a:pt x="9430" y="12695"/>
                  <a:pt x="9425" y="12695"/>
                </a:cubicBezTo>
                <a:cubicBezTo>
                  <a:pt x="9421" y="12695"/>
                  <a:pt x="9421" y="12692"/>
                  <a:pt x="9427" y="12686"/>
                </a:cubicBezTo>
                <a:lnTo>
                  <a:pt x="9427" y="12686"/>
                </a:lnTo>
                <a:cubicBezTo>
                  <a:pt x="9367" y="12710"/>
                  <a:pt x="9331" y="12733"/>
                  <a:pt x="9296" y="12733"/>
                </a:cubicBezTo>
                <a:cubicBezTo>
                  <a:pt x="9307" y="12733"/>
                  <a:pt x="9316" y="12736"/>
                  <a:pt x="9319" y="12739"/>
                </a:cubicBezTo>
                <a:lnTo>
                  <a:pt x="9319" y="12739"/>
                </a:lnTo>
                <a:lnTo>
                  <a:pt x="9355" y="12722"/>
                </a:lnTo>
                <a:cubicBezTo>
                  <a:pt x="9355" y="12733"/>
                  <a:pt x="9355" y="12733"/>
                  <a:pt x="9355" y="12733"/>
                </a:cubicBezTo>
                <a:cubicBezTo>
                  <a:pt x="9391" y="12722"/>
                  <a:pt x="9403" y="12698"/>
                  <a:pt x="9427" y="12698"/>
                </a:cubicBezTo>
                <a:cubicBezTo>
                  <a:pt x="9444" y="12698"/>
                  <a:pt x="9417" y="12717"/>
                  <a:pt x="9406" y="12722"/>
                </a:cubicBezTo>
                <a:lnTo>
                  <a:pt x="9406" y="12722"/>
                </a:lnTo>
                <a:cubicBezTo>
                  <a:pt x="9405" y="12722"/>
                  <a:pt x="9404" y="12722"/>
                  <a:pt x="9403" y="12722"/>
                </a:cubicBezTo>
                <a:cubicBezTo>
                  <a:pt x="9401" y="12723"/>
                  <a:pt x="9401" y="12724"/>
                  <a:pt x="9402" y="12724"/>
                </a:cubicBezTo>
                <a:cubicBezTo>
                  <a:pt x="9402" y="12724"/>
                  <a:pt x="9404" y="12723"/>
                  <a:pt x="9406" y="12722"/>
                </a:cubicBezTo>
                <a:lnTo>
                  <a:pt x="9406" y="12722"/>
                </a:lnTo>
                <a:cubicBezTo>
                  <a:pt x="9410" y="12724"/>
                  <a:pt x="9414" y="12724"/>
                  <a:pt x="9418" y="12724"/>
                </a:cubicBezTo>
                <a:cubicBezTo>
                  <a:pt x="9434" y="12724"/>
                  <a:pt x="9445" y="12717"/>
                  <a:pt x="9451" y="12717"/>
                </a:cubicBezTo>
                <a:cubicBezTo>
                  <a:pt x="9454" y="12717"/>
                  <a:pt x="9455" y="12721"/>
                  <a:pt x="9450" y="12733"/>
                </a:cubicBezTo>
                <a:cubicBezTo>
                  <a:pt x="9450" y="12733"/>
                  <a:pt x="9438" y="12733"/>
                  <a:pt x="9438" y="12722"/>
                </a:cubicBezTo>
                <a:lnTo>
                  <a:pt x="9438" y="12722"/>
                </a:lnTo>
                <a:cubicBezTo>
                  <a:pt x="9438" y="12757"/>
                  <a:pt x="9474" y="12757"/>
                  <a:pt x="9427" y="12793"/>
                </a:cubicBezTo>
                <a:cubicBezTo>
                  <a:pt x="9415" y="12805"/>
                  <a:pt x="9391" y="12805"/>
                  <a:pt x="9391" y="12805"/>
                </a:cubicBezTo>
                <a:lnTo>
                  <a:pt x="9403" y="12793"/>
                </a:lnTo>
                <a:lnTo>
                  <a:pt x="9403" y="12793"/>
                </a:lnTo>
                <a:cubicBezTo>
                  <a:pt x="9363" y="12803"/>
                  <a:pt x="9407" y="12805"/>
                  <a:pt x="9386" y="12819"/>
                </a:cubicBezTo>
                <a:lnTo>
                  <a:pt x="9386" y="12819"/>
                </a:lnTo>
                <a:cubicBezTo>
                  <a:pt x="9388" y="12819"/>
                  <a:pt x="9390" y="12818"/>
                  <a:pt x="9391" y="12818"/>
                </a:cubicBezTo>
                <a:cubicBezTo>
                  <a:pt x="9403" y="12818"/>
                  <a:pt x="9403" y="12832"/>
                  <a:pt x="9403" y="12841"/>
                </a:cubicBezTo>
                <a:lnTo>
                  <a:pt x="9438" y="12817"/>
                </a:lnTo>
                <a:cubicBezTo>
                  <a:pt x="9457" y="12811"/>
                  <a:pt x="9467" y="12808"/>
                  <a:pt x="9471" y="12808"/>
                </a:cubicBezTo>
                <a:cubicBezTo>
                  <a:pt x="9490" y="12808"/>
                  <a:pt x="9373" y="12866"/>
                  <a:pt x="9403" y="12876"/>
                </a:cubicBezTo>
                <a:cubicBezTo>
                  <a:pt x="9438" y="12876"/>
                  <a:pt x="9403" y="12864"/>
                  <a:pt x="9438" y="12864"/>
                </a:cubicBezTo>
                <a:cubicBezTo>
                  <a:pt x="9438" y="12876"/>
                  <a:pt x="9415" y="12900"/>
                  <a:pt x="9438" y="12912"/>
                </a:cubicBezTo>
                <a:cubicBezTo>
                  <a:pt x="9431" y="12920"/>
                  <a:pt x="9423" y="12932"/>
                  <a:pt x="9410" y="12946"/>
                </a:cubicBezTo>
                <a:lnTo>
                  <a:pt x="9410" y="12946"/>
                </a:lnTo>
                <a:lnTo>
                  <a:pt x="9450" y="12936"/>
                </a:lnTo>
                <a:cubicBezTo>
                  <a:pt x="9450" y="12948"/>
                  <a:pt x="9486" y="12960"/>
                  <a:pt x="9474" y="12972"/>
                </a:cubicBezTo>
                <a:cubicBezTo>
                  <a:pt x="9486" y="12972"/>
                  <a:pt x="9486" y="12960"/>
                  <a:pt x="9498" y="12960"/>
                </a:cubicBezTo>
                <a:cubicBezTo>
                  <a:pt x="9504" y="12963"/>
                  <a:pt x="9511" y="12963"/>
                  <a:pt x="9519" y="12963"/>
                </a:cubicBezTo>
                <a:cubicBezTo>
                  <a:pt x="9527" y="12963"/>
                  <a:pt x="9535" y="12963"/>
                  <a:pt x="9543" y="12963"/>
                </a:cubicBezTo>
                <a:cubicBezTo>
                  <a:pt x="9558" y="12963"/>
                  <a:pt x="9569" y="12966"/>
                  <a:pt x="9569" y="12983"/>
                </a:cubicBezTo>
                <a:cubicBezTo>
                  <a:pt x="9558" y="12991"/>
                  <a:pt x="9550" y="12994"/>
                  <a:pt x="9544" y="12994"/>
                </a:cubicBezTo>
                <a:cubicBezTo>
                  <a:pt x="9532" y="12994"/>
                  <a:pt x="9530" y="12983"/>
                  <a:pt x="9522" y="12983"/>
                </a:cubicBezTo>
                <a:cubicBezTo>
                  <a:pt x="9510" y="13007"/>
                  <a:pt x="9534" y="12995"/>
                  <a:pt x="9534" y="13019"/>
                </a:cubicBezTo>
                <a:cubicBezTo>
                  <a:pt x="9527" y="13025"/>
                  <a:pt x="9524" y="13028"/>
                  <a:pt x="9523" y="13028"/>
                </a:cubicBezTo>
                <a:cubicBezTo>
                  <a:pt x="9519" y="13028"/>
                  <a:pt x="9522" y="13017"/>
                  <a:pt x="9510" y="13017"/>
                </a:cubicBezTo>
                <a:cubicBezTo>
                  <a:pt x="9507" y="13017"/>
                  <a:pt x="9503" y="13017"/>
                  <a:pt x="9498" y="13019"/>
                </a:cubicBezTo>
                <a:lnTo>
                  <a:pt x="9519" y="13040"/>
                </a:lnTo>
                <a:lnTo>
                  <a:pt x="9519" y="13040"/>
                </a:lnTo>
                <a:cubicBezTo>
                  <a:pt x="9526" y="13037"/>
                  <a:pt x="9531" y="13036"/>
                  <a:pt x="9534" y="13036"/>
                </a:cubicBezTo>
                <a:cubicBezTo>
                  <a:pt x="9553" y="13036"/>
                  <a:pt x="9527" y="13067"/>
                  <a:pt x="9546" y="13067"/>
                </a:cubicBezTo>
                <a:cubicBezTo>
                  <a:pt x="9550" y="13079"/>
                  <a:pt x="9560" y="13083"/>
                  <a:pt x="9574" y="13083"/>
                </a:cubicBezTo>
                <a:cubicBezTo>
                  <a:pt x="9602" y="13083"/>
                  <a:pt x="9645" y="13067"/>
                  <a:pt x="9677" y="13067"/>
                </a:cubicBezTo>
                <a:cubicBezTo>
                  <a:pt x="9665" y="13079"/>
                  <a:pt x="9653" y="13091"/>
                  <a:pt x="9641" y="13091"/>
                </a:cubicBezTo>
                <a:cubicBezTo>
                  <a:pt x="9651" y="13081"/>
                  <a:pt x="9652" y="13077"/>
                  <a:pt x="9650" y="13077"/>
                </a:cubicBezTo>
                <a:cubicBezTo>
                  <a:pt x="9647" y="13077"/>
                  <a:pt x="9636" y="13084"/>
                  <a:pt x="9629" y="13091"/>
                </a:cubicBezTo>
                <a:cubicBezTo>
                  <a:pt x="9641" y="13091"/>
                  <a:pt x="9593" y="13138"/>
                  <a:pt x="9569" y="13138"/>
                </a:cubicBezTo>
                <a:cubicBezTo>
                  <a:pt x="9574" y="13141"/>
                  <a:pt x="9578" y="13142"/>
                  <a:pt x="9581" y="13142"/>
                </a:cubicBezTo>
                <a:cubicBezTo>
                  <a:pt x="9594" y="13142"/>
                  <a:pt x="9598" y="13126"/>
                  <a:pt x="9617" y="13126"/>
                </a:cubicBezTo>
                <a:lnTo>
                  <a:pt x="9629" y="13150"/>
                </a:lnTo>
                <a:cubicBezTo>
                  <a:pt x="9653" y="13138"/>
                  <a:pt x="9653" y="13126"/>
                  <a:pt x="9677" y="13126"/>
                </a:cubicBezTo>
                <a:cubicBezTo>
                  <a:pt x="9688" y="13126"/>
                  <a:pt x="9688" y="13138"/>
                  <a:pt x="9700" y="13150"/>
                </a:cubicBezTo>
                <a:cubicBezTo>
                  <a:pt x="9692" y="13159"/>
                  <a:pt x="9678" y="13167"/>
                  <a:pt x="9666" y="13167"/>
                </a:cubicBezTo>
                <a:cubicBezTo>
                  <a:pt x="9661" y="13167"/>
                  <a:pt x="9656" y="13166"/>
                  <a:pt x="9653" y="13162"/>
                </a:cubicBezTo>
                <a:lnTo>
                  <a:pt x="9653" y="13162"/>
                </a:lnTo>
                <a:cubicBezTo>
                  <a:pt x="9653" y="13174"/>
                  <a:pt x="9653" y="13186"/>
                  <a:pt x="9677" y="13186"/>
                </a:cubicBezTo>
                <a:cubicBezTo>
                  <a:pt x="9684" y="13175"/>
                  <a:pt x="9690" y="13172"/>
                  <a:pt x="9696" y="13172"/>
                </a:cubicBezTo>
                <a:cubicBezTo>
                  <a:pt x="9704" y="13172"/>
                  <a:pt x="9711" y="13176"/>
                  <a:pt x="9721" y="13176"/>
                </a:cubicBezTo>
                <a:cubicBezTo>
                  <a:pt x="9728" y="13176"/>
                  <a:pt x="9737" y="13173"/>
                  <a:pt x="9748" y="13162"/>
                </a:cubicBezTo>
                <a:lnTo>
                  <a:pt x="9748" y="13162"/>
                </a:lnTo>
                <a:lnTo>
                  <a:pt x="9736" y="13186"/>
                </a:lnTo>
                <a:cubicBezTo>
                  <a:pt x="9736" y="13186"/>
                  <a:pt x="9726" y="13191"/>
                  <a:pt x="9722" y="13191"/>
                </a:cubicBezTo>
                <a:cubicBezTo>
                  <a:pt x="9720" y="13191"/>
                  <a:pt x="9720" y="13190"/>
                  <a:pt x="9724" y="13186"/>
                </a:cubicBezTo>
                <a:lnTo>
                  <a:pt x="9724" y="13186"/>
                </a:lnTo>
                <a:cubicBezTo>
                  <a:pt x="9706" y="13198"/>
                  <a:pt x="9709" y="13201"/>
                  <a:pt x="9718" y="13201"/>
                </a:cubicBezTo>
                <a:cubicBezTo>
                  <a:pt x="9727" y="13201"/>
                  <a:pt x="9742" y="13198"/>
                  <a:pt x="9748" y="13198"/>
                </a:cubicBezTo>
                <a:cubicBezTo>
                  <a:pt x="9736" y="13210"/>
                  <a:pt x="9748" y="13222"/>
                  <a:pt x="9724" y="13233"/>
                </a:cubicBezTo>
                <a:cubicBezTo>
                  <a:pt x="9748" y="13233"/>
                  <a:pt x="9736" y="13245"/>
                  <a:pt x="9724" y="13257"/>
                </a:cubicBezTo>
                <a:cubicBezTo>
                  <a:pt x="9736" y="13257"/>
                  <a:pt x="9748" y="13245"/>
                  <a:pt x="9760" y="13245"/>
                </a:cubicBezTo>
                <a:lnTo>
                  <a:pt x="9772" y="13269"/>
                </a:lnTo>
                <a:cubicBezTo>
                  <a:pt x="9748" y="13281"/>
                  <a:pt x="9688" y="13317"/>
                  <a:pt x="9688" y="13317"/>
                </a:cubicBezTo>
                <a:cubicBezTo>
                  <a:pt x="9706" y="13317"/>
                  <a:pt x="9731" y="13297"/>
                  <a:pt x="9742" y="13297"/>
                </a:cubicBezTo>
                <a:cubicBezTo>
                  <a:pt x="9746" y="13297"/>
                  <a:pt x="9748" y="13299"/>
                  <a:pt x="9748" y="13305"/>
                </a:cubicBezTo>
                <a:cubicBezTo>
                  <a:pt x="9712" y="13317"/>
                  <a:pt x="9736" y="13341"/>
                  <a:pt x="9677" y="13353"/>
                </a:cubicBezTo>
                <a:cubicBezTo>
                  <a:pt x="9653" y="13376"/>
                  <a:pt x="9665" y="13400"/>
                  <a:pt x="9677" y="13400"/>
                </a:cubicBezTo>
                <a:cubicBezTo>
                  <a:pt x="9712" y="13388"/>
                  <a:pt x="9688" y="13376"/>
                  <a:pt x="9724" y="13364"/>
                </a:cubicBezTo>
                <a:cubicBezTo>
                  <a:pt x="9735" y="13372"/>
                  <a:pt x="9750" y="13373"/>
                  <a:pt x="9765" y="13373"/>
                </a:cubicBezTo>
                <a:cubicBezTo>
                  <a:pt x="9782" y="13373"/>
                  <a:pt x="9799" y="13371"/>
                  <a:pt x="9813" y="13371"/>
                </a:cubicBezTo>
                <a:cubicBezTo>
                  <a:pt x="9831" y="13371"/>
                  <a:pt x="9843" y="13374"/>
                  <a:pt x="9843" y="13388"/>
                </a:cubicBezTo>
                <a:lnTo>
                  <a:pt x="9855" y="13376"/>
                </a:lnTo>
                <a:lnTo>
                  <a:pt x="9867" y="13376"/>
                </a:lnTo>
                <a:cubicBezTo>
                  <a:pt x="9855" y="13388"/>
                  <a:pt x="9855" y="13400"/>
                  <a:pt x="9843" y="13412"/>
                </a:cubicBezTo>
                <a:cubicBezTo>
                  <a:pt x="9819" y="13436"/>
                  <a:pt x="9808" y="13460"/>
                  <a:pt x="9819" y="13472"/>
                </a:cubicBezTo>
                <a:cubicBezTo>
                  <a:pt x="9831" y="13472"/>
                  <a:pt x="9843" y="13460"/>
                  <a:pt x="9855" y="13448"/>
                </a:cubicBezTo>
                <a:cubicBezTo>
                  <a:pt x="9855" y="13460"/>
                  <a:pt x="9855" y="13472"/>
                  <a:pt x="9855" y="13484"/>
                </a:cubicBezTo>
                <a:lnTo>
                  <a:pt x="9819" y="13484"/>
                </a:lnTo>
                <a:cubicBezTo>
                  <a:pt x="9819" y="13495"/>
                  <a:pt x="9867" y="13531"/>
                  <a:pt x="9831" y="13543"/>
                </a:cubicBezTo>
                <a:cubicBezTo>
                  <a:pt x="9831" y="13531"/>
                  <a:pt x="9831" y="13531"/>
                  <a:pt x="9831" y="13531"/>
                </a:cubicBezTo>
                <a:cubicBezTo>
                  <a:pt x="9831" y="13555"/>
                  <a:pt x="9808" y="13555"/>
                  <a:pt x="9831" y="13579"/>
                </a:cubicBezTo>
                <a:cubicBezTo>
                  <a:pt x="9831" y="13593"/>
                  <a:pt x="9823" y="13599"/>
                  <a:pt x="9809" y="13599"/>
                </a:cubicBezTo>
                <a:cubicBezTo>
                  <a:pt x="9799" y="13599"/>
                  <a:pt x="9787" y="13596"/>
                  <a:pt x="9772" y="13591"/>
                </a:cubicBezTo>
                <a:lnTo>
                  <a:pt x="9772" y="13591"/>
                </a:lnTo>
                <a:cubicBezTo>
                  <a:pt x="9831" y="13614"/>
                  <a:pt x="9748" y="13626"/>
                  <a:pt x="9748" y="13626"/>
                </a:cubicBezTo>
                <a:cubicBezTo>
                  <a:pt x="9748" y="13626"/>
                  <a:pt x="9653" y="13829"/>
                  <a:pt x="9581" y="14055"/>
                </a:cubicBezTo>
                <a:cubicBezTo>
                  <a:pt x="9486" y="14293"/>
                  <a:pt x="9438" y="14555"/>
                  <a:pt x="9569" y="14734"/>
                </a:cubicBezTo>
                <a:cubicBezTo>
                  <a:pt x="9593" y="14746"/>
                  <a:pt x="9605" y="14781"/>
                  <a:pt x="9641" y="14781"/>
                </a:cubicBezTo>
                <a:cubicBezTo>
                  <a:pt x="9653" y="14805"/>
                  <a:pt x="9593" y="14793"/>
                  <a:pt x="9617" y="14805"/>
                </a:cubicBezTo>
                <a:cubicBezTo>
                  <a:pt x="9621" y="14804"/>
                  <a:pt x="9625" y="14803"/>
                  <a:pt x="9629" y="14803"/>
                </a:cubicBezTo>
                <a:cubicBezTo>
                  <a:pt x="9663" y="14803"/>
                  <a:pt x="9706" y="14841"/>
                  <a:pt x="9748" y="14841"/>
                </a:cubicBezTo>
                <a:lnTo>
                  <a:pt x="9748" y="14853"/>
                </a:lnTo>
                <a:cubicBezTo>
                  <a:pt x="9752" y="14855"/>
                  <a:pt x="9754" y="14855"/>
                  <a:pt x="9754" y="14855"/>
                </a:cubicBezTo>
                <a:cubicBezTo>
                  <a:pt x="9758" y="14855"/>
                  <a:pt x="9746" y="14844"/>
                  <a:pt x="9751" y="14844"/>
                </a:cubicBezTo>
                <a:cubicBezTo>
                  <a:pt x="9753" y="14844"/>
                  <a:pt x="9759" y="14847"/>
                  <a:pt x="9772" y="14853"/>
                </a:cubicBezTo>
                <a:lnTo>
                  <a:pt x="9712" y="14817"/>
                </a:lnTo>
                <a:lnTo>
                  <a:pt x="9760" y="14817"/>
                </a:lnTo>
                <a:cubicBezTo>
                  <a:pt x="9736" y="14793"/>
                  <a:pt x="9665" y="14757"/>
                  <a:pt x="9712" y="14757"/>
                </a:cubicBezTo>
                <a:cubicBezTo>
                  <a:pt x="9712" y="14754"/>
                  <a:pt x="9716" y="14752"/>
                  <a:pt x="9722" y="14752"/>
                </a:cubicBezTo>
                <a:cubicBezTo>
                  <a:pt x="9733" y="14752"/>
                  <a:pt x="9752" y="14757"/>
                  <a:pt x="9760" y="14757"/>
                </a:cubicBezTo>
                <a:lnTo>
                  <a:pt x="9760" y="14769"/>
                </a:lnTo>
                <a:lnTo>
                  <a:pt x="9796" y="14757"/>
                </a:lnTo>
                <a:lnTo>
                  <a:pt x="9796" y="14757"/>
                </a:lnTo>
                <a:cubicBezTo>
                  <a:pt x="9775" y="14768"/>
                  <a:pt x="9799" y="14796"/>
                  <a:pt x="9806" y="14796"/>
                </a:cubicBezTo>
                <a:cubicBezTo>
                  <a:pt x="9807" y="14796"/>
                  <a:pt x="9808" y="14795"/>
                  <a:pt x="9808" y="14793"/>
                </a:cubicBezTo>
                <a:cubicBezTo>
                  <a:pt x="9831" y="14781"/>
                  <a:pt x="9796" y="14793"/>
                  <a:pt x="9796" y="14769"/>
                </a:cubicBezTo>
                <a:cubicBezTo>
                  <a:pt x="9796" y="14767"/>
                  <a:pt x="9797" y="14766"/>
                  <a:pt x="9798" y="14766"/>
                </a:cubicBezTo>
                <a:cubicBezTo>
                  <a:pt x="9805" y="14766"/>
                  <a:pt x="9824" y="14781"/>
                  <a:pt x="9843" y="14781"/>
                </a:cubicBezTo>
                <a:lnTo>
                  <a:pt x="9843" y="14769"/>
                </a:lnTo>
                <a:cubicBezTo>
                  <a:pt x="9867" y="14781"/>
                  <a:pt x="9843" y="14781"/>
                  <a:pt x="9867" y="14781"/>
                </a:cubicBezTo>
                <a:lnTo>
                  <a:pt x="9855" y="14746"/>
                </a:lnTo>
                <a:lnTo>
                  <a:pt x="9855" y="14746"/>
                </a:lnTo>
                <a:cubicBezTo>
                  <a:pt x="9865" y="14750"/>
                  <a:pt x="9871" y="14751"/>
                  <a:pt x="9875" y="14751"/>
                </a:cubicBezTo>
                <a:cubicBezTo>
                  <a:pt x="9889" y="14751"/>
                  <a:pt x="9852" y="14720"/>
                  <a:pt x="9878" y="14720"/>
                </a:cubicBezTo>
                <a:cubicBezTo>
                  <a:pt x="9881" y="14720"/>
                  <a:pt x="9885" y="14721"/>
                  <a:pt x="9891" y="14722"/>
                </a:cubicBezTo>
                <a:cubicBezTo>
                  <a:pt x="9903" y="14746"/>
                  <a:pt x="9915" y="14734"/>
                  <a:pt x="9939" y="14746"/>
                </a:cubicBezTo>
                <a:lnTo>
                  <a:pt x="9950" y="14698"/>
                </a:lnTo>
                <a:cubicBezTo>
                  <a:pt x="9960" y="14698"/>
                  <a:pt x="9962" y="14713"/>
                  <a:pt x="9962" y="14713"/>
                </a:cubicBezTo>
                <a:cubicBezTo>
                  <a:pt x="9962" y="14713"/>
                  <a:pt x="9962" y="14712"/>
                  <a:pt x="9962" y="14710"/>
                </a:cubicBezTo>
                <a:cubicBezTo>
                  <a:pt x="9986" y="14710"/>
                  <a:pt x="9950" y="14686"/>
                  <a:pt x="9950" y="14686"/>
                </a:cubicBezTo>
                <a:cubicBezTo>
                  <a:pt x="9968" y="14686"/>
                  <a:pt x="9966" y="14666"/>
                  <a:pt x="9984" y="14666"/>
                </a:cubicBezTo>
                <a:cubicBezTo>
                  <a:pt x="9990" y="14666"/>
                  <a:pt x="9998" y="14668"/>
                  <a:pt x="10010" y="14674"/>
                </a:cubicBezTo>
                <a:cubicBezTo>
                  <a:pt x="10058" y="14650"/>
                  <a:pt x="9962" y="14638"/>
                  <a:pt x="9998" y="14627"/>
                </a:cubicBezTo>
                <a:cubicBezTo>
                  <a:pt x="10017" y="14627"/>
                  <a:pt x="10006" y="14642"/>
                  <a:pt x="10013" y="14642"/>
                </a:cubicBezTo>
                <a:cubicBezTo>
                  <a:pt x="10014" y="14642"/>
                  <a:pt x="10017" y="14641"/>
                  <a:pt x="10022" y="14638"/>
                </a:cubicBezTo>
                <a:lnTo>
                  <a:pt x="10022" y="14615"/>
                </a:lnTo>
                <a:cubicBezTo>
                  <a:pt x="10032" y="14615"/>
                  <a:pt x="10058" y="14631"/>
                  <a:pt x="10060" y="14637"/>
                </a:cubicBezTo>
                <a:lnTo>
                  <a:pt x="10060" y="14637"/>
                </a:lnTo>
                <a:cubicBezTo>
                  <a:pt x="10108" y="14602"/>
                  <a:pt x="10189" y="14590"/>
                  <a:pt x="10236" y="14567"/>
                </a:cubicBezTo>
                <a:cubicBezTo>
                  <a:pt x="10248" y="14591"/>
                  <a:pt x="10260" y="14603"/>
                  <a:pt x="10272" y="14615"/>
                </a:cubicBezTo>
                <a:cubicBezTo>
                  <a:pt x="10296" y="14555"/>
                  <a:pt x="10296" y="14531"/>
                  <a:pt x="10296" y="14519"/>
                </a:cubicBezTo>
                <a:cubicBezTo>
                  <a:pt x="10308" y="14519"/>
                  <a:pt x="10296" y="14531"/>
                  <a:pt x="10308" y="14543"/>
                </a:cubicBezTo>
                <a:cubicBezTo>
                  <a:pt x="10284" y="14472"/>
                  <a:pt x="10403" y="14496"/>
                  <a:pt x="10427" y="14448"/>
                </a:cubicBezTo>
                <a:lnTo>
                  <a:pt x="10391" y="14436"/>
                </a:lnTo>
                <a:cubicBezTo>
                  <a:pt x="10498" y="14412"/>
                  <a:pt x="10486" y="14317"/>
                  <a:pt x="10534" y="14257"/>
                </a:cubicBezTo>
                <a:lnTo>
                  <a:pt x="10534" y="14257"/>
                </a:lnTo>
                <a:lnTo>
                  <a:pt x="10522" y="14269"/>
                </a:lnTo>
                <a:cubicBezTo>
                  <a:pt x="10498" y="14246"/>
                  <a:pt x="10498" y="14234"/>
                  <a:pt x="10486" y="14210"/>
                </a:cubicBezTo>
                <a:lnTo>
                  <a:pt x="10486" y="14210"/>
                </a:lnTo>
                <a:cubicBezTo>
                  <a:pt x="10489" y="14213"/>
                  <a:pt x="10495" y="14217"/>
                  <a:pt x="10501" y="14221"/>
                </a:cubicBezTo>
                <a:lnTo>
                  <a:pt x="10501" y="14221"/>
                </a:lnTo>
                <a:cubicBezTo>
                  <a:pt x="10594" y="14183"/>
                  <a:pt x="10618" y="14042"/>
                  <a:pt x="10677" y="13960"/>
                </a:cubicBezTo>
                <a:cubicBezTo>
                  <a:pt x="10700" y="13818"/>
                  <a:pt x="10794" y="13688"/>
                  <a:pt x="10819" y="13546"/>
                </a:cubicBezTo>
                <a:lnTo>
                  <a:pt x="10819" y="13546"/>
                </a:lnTo>
                <a:cubicBezTo>
                  <a:pt x="10817" y="13551"/>
                  <a:pt x="10811" y="13553"/>
                  <a:pt x="10804" y="13553"/>
                </a:cubicBezTo>
                <a:cubicBezTo>
                  <a:pt x="10784" y="13553"/>
                  <a:pt x="10756" y="13539"/>
                  <a:pt x="10772" y="13531"/>
                </a:cubicBezTo>
                <a:cubicBezTo>
                  <a:pt x="10891" y="13519"/>
                  <a:pt x="10772" y="13448"/>
                  <a:pt x="10855" y="13424"/>
                </a:cubicBezTo>
                <a:cubicBezTo>
                  <a:pt x="10843" y="13341"/>
                  <a:pt x="10951" y="13293"/>
                  <a:pt x="10879" y="13198"/>
                </a:cubicBezTo>
                <a:lnTo>
                  <a:pt x="10879" y="13198"/>
                </a:lnTo>
                <a:lnTo>
                  <a:pt x="10915" y="13210"/>
                </a:lnTo>
                <a:cubicBezTo>
                  <a:pt x="10934" y="13200"/>
                  <a:pt x="10923" y="13191"/>
                  <a:pt x="10917" y="13182"/>
                </a:cubicBezTo>
                <a:lnTo>
                  <a:pt x="10917" y="13182"/>
                </a:lnTo>
                <a:cubicBezTo>
                  <a:pt x="10937" y="13147"/>
                  <a:pt x="10916" y="13114"/>
                  <a:pt x="10939" y="13103"/>
                </a:cubicBezTo>
                <a:lnTo>
                  <a:pt x="10891" y="13091"/>
                </a:lnTo>
                <a:cubicBezTo>
                  <a:pt x="10891" y="13079"/>
                  <a:pt x="10927" y="13091"/>
                  <a:pt x="10915" y="13067"/>
                </a:cubicBezTo>
                <a:lnTo>
                  <a:pt x="10915" y="13067"/>
                </a:lnTo>
                <a:lnTo>
                  <a:pt x="10927" y="13079"/>
                </a:lnTo>
                <a:lnTo>
                  <a:pt x="10903" y="13043"/>
                </a:lnTo>
                <a:lnTo>
                  <a:pt x="10903" y="13043"/>
                </a:lnTo>
                <a:cubicBezTo>
                  <a:pt x="10913" y="13047"/>
                  <a:pt x="10920" y="13049"/>
                  <a:pt x="10924" y="13049"/>
                </a:cubicBezTo>
                <a:cubicBezTo>
                  <a:pt x="10949" y="13049"/>
                  <a:pt x="10921" y="13005"/>
                  <a:pt x="10951" y="12995"/>
                </a:cubicBezTo>
                <a:cubicBezTo>
                  <a:pt x="10939" y="12972"/>
                  <a:pt x="10915" y="12924"/>
                  <a:pt x="10939" y="12900"/>
                </a:cubicBezTo>
                <a:cubicBezTo>
                  <a:pt x="10974" y="12900"/>
                  <a:pt x="10986" y="12864"/>
                  <a:pt x="11010" y="12841"/>
                </a:cubicBezTo>
                <a:cubicBezTo>
                  <a:pt x="11010" y="12793"/>
                  <a:pt x="11010" y="12722"/>
                  <a:pt x="11034" y="12662"/>
                </a:cubicBezTo>
                <a:lnTo>
                  <a:pt x="10986" y="12650"/>
                </a:lnTo>
                <a:lnTo>
                  <a:pt x="10986" y="12638"/>
                </a:lnTo>
                <a:lnTo>
                  <a:pt x="11010" y="12638"/>
                </a:lnTo>
                <a:cubicBezTo>
                  <a:pt x="11046" y="12638"/>
                  <a:pt x="11021" y="12618"/>
                  <a:pt x="11022" y="12603"/>
                </a:cubicBezTo>
                <a:lnTo>
                  <a:pt x="11022" y="12603"/>
                </a:lnTo>
                <a:cubicBezTo>
                  <a:pt x="11015" y="12606"/>
                  <a:pt x="11008" y="12607"/>
                  <a:pt x="11002" y="12607"/>
                </a:cubicBezTo>
                <a:cubicBezTo>
                  <a:pt x="10983" y="12607"/>
                  <a:pt x="10969" y="12596"/>
                  <a:pt x="10986" y="12579"/>
                </a:cubicBezTo>
                <a:lnTo>
                  <a:pt x="10986" y="12579"/>
                </a:lnTo>
                <a:lnTo>
                  <a:pt x="10974" y="12567"/>
                </a:lnTo>
                <a:lnTo>
                  <a:pt x="10974" y="12567"/>
                </a:lnTo>
                <a:cubicBezTo>
                  <a:pt x="10986" y="12571"/>
                  <a:pt x="10996" y="12572"/>
                  <a:pt x="11004" y="12572"/>
                </a:cubicBezTo>
                <a:cubicBezTo>
                  <a:pt x="11021" y="12572"/>
                  <a:pt x="11034" y="12567"/>
                  <a:pt x="11058" y="12567"/>
                </a:cubicBezTo>
                <a:cubicBezTo>
                  <a:pt x="11058" y="12519"/>
                  <a:pt x="10998" y="12471"/>
                  <a:pt x="11034" y="12412"/>
                </a:cubicBezTo>
                <a:lnTo>
                  <a:pt x="11034" y="12412"/>
                </a:lnTo>
                <a:cubicBezTo>
                  <a:pt x="11038" y="12413"/>
                  <a:pt x="11041" y="12414"/>
                  <a:pt x="11043" y="12414"/>
                </a:cubicBezTo>
                <a:cubicBezTo>
                  <a:pt x="11056" y="12414"/>
                  <a:pt x="11041" y="12393"/>
                  <a:pt x="11057" y="12393"/>
                </a:cubicBezTo>
                <a:cubicBezTo>
                  <a:pt x="11062" y="12393"/>
                  <a:pt x="11069" y="12395"/>
                  <a:pt x="11082" y="12400"/>
                </a:cubicBezTo>
                <a:cubicBezTo>
                  <a:pt x="11076" y="12376"/>
                  <a:pt x="11064" y="12373"/>
                  <a:pt x="11047" y="12373"/>
                </a:cubicBezTo>
                <a:cubicBezTo>
                  <a:pt x="11042" y="12373"/>
                  <a:pt x="11036" y="12374"/>
                  <a:pt x="11029" y="12374"/>
                </a:cubicBezTo>
                <a:cubicBezTo>
                  <a:pt x="11017" y="12374"/>
                  <a:pt x="11002" y="12372"/>
                  <a:pt x="10986" y="12364"/>
                </a:cubicBezTo>
                <a:cubicBezTo>
                  <a:pt x="10998" y="12364"/>
                  <a:pt x="10974" y="12352"/>
                  <a:pt x="10998" y="12352"/>
                </a:cubicBezTo>
                <a:lnTo>
                  <a:pt x="11046" y="12352"/>
                </a:lnTo>
                <a:lnTo>
                  <a:pt x="11046" y="12329"/>
                </a:lnTo>
                <a:cubicBezTo>
                  <a:pt x="11046" y="12329"/>
                  <a:pt x="11058" y="12341"/>
                  <a:pt x="11058" y="12341"/>
                </a:cubicBezTo>
                <a:cubicBezTo>
                  <a:pt x="11034" y="12293"/>
                  <a:pt x="11117" y="12269"/>
                  <a:pt x="11082" y="12221"/>
                </a:cubicBezTo>
                <a:cubicBezTo>
                  <a:pt x="11077" y="12219"/>
                  <a:pt x="11074" y="12218"/>
                  <a:pt x="11072" y="12218"/>
                </a:cubicBezTo>
                <a:cubicBezTo>
                  <a:pt x="11065" y="12218"/>
                  <a:pt x="11077" y="12233"/>
                  <a:pt x="11058" y="12233"/>
                </a:cubicBezTo>
                <a:cubicBezTo>
                  <a:pt x="11010" y="12186"/>
                  <a:pt x="11105" y="12198"/>
                  <a:pt x="11070" y="12162"/>
                </a:cubicBezTo>
                <a:lnTo>
                  <a:pt x="11070" y="12162"/>
                </a:lnTo>
                <a:lnTo>
                  <a:pt x="11105" y="12174"/>
                </a:lnTo>
                <a:cubicBezTo>
                  <a:pt x="11082" y="12150"/>
                  <a:pt x="11058" y="12150"/>
                  <a:pt x="11082" y="12126"/>
                </a:cubicBezTo>
                <a:cubicBezTo>
                  <a:pt x="11129" y="12126"/>
                  <a:pt x="11117" y="12150"/>
                  <a:pt x="11129" y="12162"/>
                </a:cubicBezTo>
                <a:cubicBezTo>
                  <a:pt x="11129" y="12150"/>
                  <a:pt x="11129" y="12114"/>
                  <a:pt x="11093" y="12114"/>
                </a:cubicBezTo>
                <a:cubicBezTo>
                  <a:pt x="11082" y="12102"/>
                  <a:pt x="11117" y="12102"/>
                  <a:pt x="11129" y="12090"/>
                </a:cubicBezTo>
                <a:cubicBezTo>
                  <a:pt x="11121" y="12090"/>
                  <a:pt x="11113" y="12096"/>
                  <a:pt x="11102" y="12096"/>
                </a:cubicBezTo>
                <a:cubicBezTo>
                  <a:pt x="11096" y="12096"/>
                  <a:pt x="11089" y="12094"/>
                  <a:pt x="11082" y="12090"/>
                </a:cubicBezTo>
                <a:cubicBezTo>
                  <a:pt x="11117" y="12067"/>
                  <a:pt x="11117" y="12031"/>
                  <a:pt x="11117" y="12007"/>
                </a:cubicBezTo>
                <a:lnTo>
                  <a:pt x="11153" y="12007"/>
                </a:lnTo>
                <a:cubicBezTo>
                  <a:pt x="11105" y="11983"/>
                  <a:pt x="11189" y="11995"/>
                  <a:pt x="11189" y="11960"/>
                </a:cubicBezTo>
                <a:cubicBezTo>
                  <a:pt x="11177" y="11876"/>
                  <a:pt x="11129" y="11769"/>
                  <a:pt x="11153" y="11686"/>
                </a:cubicBezTo>
                <a:cubicBezTo>
                  <a:pt x="11105" y="11662"/>
                  <a:pt x="11105" y="11638"/>
                  <a:pt x="11093" y="11614"/>
                </a:cubicBezTo>
                <a:lnTo>
                  <a:pt x="11165" y="11614"/>
                </a:lnTo>
                <a:lnTo>
                  <a:pt x="11141" y="11590"/>
                </a:lnTo>
                <a:cubicBezTo>
                  <a:pt x="11146" y="11588"/>
                  <a:pt x="11150" y="11587"/>
                  <a:pt x="11152" y="11587"/>
                </a:cubicBezTo>
                <a:cubicBezTo>
                  <a:pt x="11159" y="11587"/>
                  <a:pt x="11159" y="11594"/>
                  <a:pt x="11166" y="11594"/>
                </a:cubicBezTo>
                <a:cubicBezTo>
                  <a:pt x="11168" y="11594"/>
                  <a:pt x="11172" y="11593"/>
                  <a:pt x="11177" y="11590"/>
                </a:cubicBezTo>
                <a:lnTo>
                  <a:pt x="11141" y="11579"/>
                </a:lnTo>
                <a:cubicBezTo>
                  <a:pt x="11158" y="11579"/>
                  <a:pt x="11157" y="11548"/>
                  <a:pt x="11172" y="11548"/>
                </a:cubicBezTo>
                <a:cubicBezTo>
                  <a:pt x="11178" y="11548"/>
                  <a:pt x="11187" y="11553"/>
                  <a:pt x="11201" y="11567"/>
                </a:cubicBezTo>
                <a:lnTo>
                  <a:pt x="11212" y="11483"/>
                </a:lnTo>
                <a:cubicBezTo>
                  <a:pt x="11212" y="11459"/>
                  <a:pt x="11153" y="11459"/>
                  <a:pt x="11177" y="11448"/>
                </a:cubicBezTo>
                <a:cubicBezTo>
                  <a:pt x="11181" y="11444"/>
                  <a:pt x="11183" y="11442"/>
                  <a:pt x="11186" y="11442"/>
                </a:cubicBezTo>
                <a:cubicBezTo>
                  <a:pt x="11191" y="11442"/>
                  <a:pt x="11197" y="11448"/>
                  <a:pt x="11212" y="11448"/>
                </a:cubicBezTo>
                <a:cubicBezTo>
                  <a:pt x="11260" y="11388"/>
                  <a:pt x="11082" y="11376"/>
                  <a:pt x="11117" y="11317"/>
                </a:cubicBezTo>
                <a:lnTo>
                  <a:pt x="11129" y="11317"/>
                </a:lnTo>
                <a:cubicBezTo>
                  <a:pt x="11105" y="11317"/>
                  <a:pt x="11117" y="11293"/>
                  <a:pt x="11105" y="11293"/>
                </a:cubicBezTo>
                <a:cubicBezTo>
                  <a:pt x="11034" y="11293"/>
                  <a:pt x="11141" y="11305"/>
                  <a:pt x="11093" y="11317"/>
                </a:cubicBezTo>
                <a:lnTo>
                  <a:pt x="11093" y="11317"/>
                </a:lnTo>
                <a:cubicBezTo>
                  <a:pt x="11046" y="11317"/>
                  <a:pt x="11070" y="11293"/>
                  <a:pt x="11022" y="11293"/>
                </a:cubicBezTo>
                <a:cubicBezTo>
                  <a:pt x="11046" y="11281"/>
                  <a:pt x="11010" y="11269"/>
                  <a:pt x="11010" y="11257"/>
                </a:cubicBezTo>
                <a:cubicBezTo>
                  <a:pt x="11046" y="11245"/>
                  <a:pt x="11022" y="11209"/>
                  <a:pt x="11070" y="11198"/>
                </a:cubicBezTo>
                <a:cubicBezTo>
                  <a:pt x="11058" y="11186"/>
                  <a:pt x="10998" y="11174"/>
                  <a:pt x="10998" y="11162"/>
                </a:cubicBezTo>
                <a:cubicBezTo>
                  <a:pt x="11022" y="11150"/>
                  <a:pt x="11034" y="11150"/>
                  <a:pt x="11041" y="11150"/>
                </a:cubicBezTo>
                <a:cubicBezTo>
                  <a:pt x="11049" y="11150"/>
                  <a:pt x="11052" y="11150"/>
                  <a:pt x="11058" y="11138"/>
                </a:cubicBezTo>
                <a:lnTo>
                  <a:pt x="11022" y="11138"/>
                </a:lnTo>
                <a:cubicBezTo>
                  <a:pt x="11034" y="11126"/>
                  <a:pt x="11046" y="11126"/>
                  <a:pt x="11058" y="11126"/>
                </a:cubicBezTo>
                <a:cubicBezTo>
                  <a:pt x="11058" y="11102"/>
                  <a:pt x="11010" y="11102"/>
                  <a:pt x="11034" y="11090"/>
                </a:cubicBezTo>
                <a:lnTo>
                  <a:pt x="11034" y="11090"/>
                </a:lnTo>
                <a:lnTo>
                  <a:pt x="11070" y="11102"/>
                </a:lnTo>
                <a:cubicBezTo>
                  <a:pt x="11058" y="11078"/>
                  <a:pt x="11058" y="11078"/>
                  <a:pt x="11058" y="11055"/>
                </a:cubicBezTo>
                <a:cubicBezTo>
                  <a:pt x="11076" y="11055"/>
                  <a:pt x="11080" y="11061"/>
                  <a:pt x="11076" y="11065"/>
                </a:cubicBezTo>
                <a:lnTo>
                  <a:pt x="11076" y="11065"/>
                </a:lnTo>
                <a:cubicBezTo>
                  <a:pt x="11110" y="11053"/>
                  <a:pt x="11046" y="11043"/>
                  <a:pt x="11058" y="11043"/>
                </a:cubicBezTo>
                <a:lnTo>
                  <a:pt x="11058" y="11043"/>
                </a:lnTo>
                <a:cubicBezTo>
                  <a:pt x="11046" y="11043"/>
                  <a:pt x="11034" y="11055"/>
                  <a:pt x="10998" y="11055"/>
                </a:cubicBezTo>
                <a:cubicBezTo>
                  <a:pt x="11010" y="11043"/>
                  <a:pt x="10962" y="11019"/>
                  <a:pt x="10998" y="11019"/>
                </a:cubicBezTo>
                <a:lnTo>
                  <a:pt x="11034" y="11031"/>
                </a:lnTo>
                <a:cubicBezTo>
                  <a:pt x="10998" y="11007"/>
                  <a:pt x="10986" y="11019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3"/>
                  <a:pt x="10998" y="10983"/>
                </a:cubicBezTo>
                <a:lnTo>
                  <a:pt x="10998" y="10983"/>
                </a:lnTo>
                <a:cubicBezTo>
                  <a:pt x="10998" y="10983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85" y="10964"/>
                  <a:pt x="11010" y="10944"/>
                  <a:pt x="11010" y="10924"/>
                </a:cubicBezTo>
                <a:cubicBezTo>
                  <a:pt x="10998" y="10912"/>
                  <a:pt x="10986" y="10912"/>
                  <a:pt x="10986" y="10912"/>
                </a:cubicBezTo>
                <a:cubicBezTo>
                  <a:pt x="10974" y="10918"/>
                  <a:pt x="10965" y="10918"/>
                  <a:pt x="10956" y="10918"/>
                </a:cubicBezTo>
                <a:cubicBezTo>
                  <a:pt x="10948" y="10918"/>
                  <a:pt x="10939" y="10918"/>
                  <a:pt x="10927" y="10924"/>
                </a:cubicBezTo>
                <a:cubicBezTo>
                  <a:pt x="10974" y="10900"/>
                  <a:pt x="10855" y="10888"/>
                  <a:pt x="10891" y="10864"/>
                </a:cubicBezTo>
                <a:cubicBezTo>
                  <a:pt x="10915" y="10864"/>
                  <a:pt x="10927" y="10864"/>
                  <a:pt x="10915" y="10876"/>
                </a:cubicBezTo>
                <a:cubicBezTo>
                  <a:pt x="10962" y="10888"/>
                  <a:pt x="11010" y="10888"/>
                  <a:pt x="11046" y="10900"/>
                </a:cubicBezTo>
                <a:cubicBezTo>
                  <a:pt x="11034" y="10888"/>
                  <a:pt x="11022" y="10876"/>
                  <a:pt x="11046" y="10876"/>
                </a:cubicBezTo>
                <a:lnTo>
                  <a:pt x="10998" y="10876"/>
                </a:lnTo>
                <a:cubicBezTo>
                  <a:pt x="10986" y="10876"/>
                  <a:pt x="10998" y="10864"/>
                  <a:pt x="10998" y="10864"/>
                </a:cubicBezTo>
                <a:cubicBezTo>
                  <a:pt x="10991" y="10862"/>
                  <a:pt x="10984" y="10861"/>
                  <a:pt x="10977" y="10861"/>
                </a:cubicBezTo>
                <a:cubicBezTo>
                  <a:pt x="10959" y="10861"/>
                  <a:pt x="10944" y="10868"/>
                  <a:pt x="10930" y="10868"/>
                </a:cubicBezTo>
                <a:cubicBezTo>
                  <a:pt x="10925" y="10868"/>
                  <a:pt x="10920" y="10867"/>
                  <a:pt x="10915" y="10864"/>
                </a:cubicBezTo>
                <a:cubicBezTo>
                  <a:pt x="10903" y="10840"/>
                  <a:pt x="10974" y="10852"/>
                  <a:pt x="10951" y="10840"/>
                </a:cubicBezTo>
                <a:cubicBezTo>
                  <a:pt x="10927" y="10817"/>
                  <a:pt x="10891" y="10840"/>
                  <a:pt x="10903" y="10805"/>
                </a:cubicBezTo>
                <a:lnTo>
                  <a:pt x="10903" y="10805"/>
                </a:lnTo>
                <a:cubicBezTo>
                  <a:pt x="10909" y="10810"/>
                  <a:pt x="10915" y="10813"/>
                  <a:pt x="10918" y="10815"/>
                </a:cubicBezTo>
                <a:lnTo>
                  <a:pt x="10918" y="10815"/>
                </a:lnTo>
                <a:cubicBezTo>
                  <a:pt x="10936" y="10803"/>
                  <a:pt x="10905" y="10780"/>
                  <a:pt x="10962" y="10769"/>
                </a:cubicBezTo>
                <a:cubicBezTo>
                  <a:pt x="10986" y="10769"/>
                  <a:pt x="10998" y="10769"/>
                  <a:pt x="10998" y="10781"/>
                </a:cubicBezTo>
                <a:lnTo>
                  <a:pt x="10986" y="10781"/>
                </a:lnTo>
                <a:cubicBezTo>
                  <a:pt x="10993" y="10783"/>
                  <a:pt x="10998" y="10783"/>
                  <a:pt x="11001" y="10783"/>
                </a:cubicBezTo>
                <a:cubicBezTo>
                  <a:pt x="11016" y="10783"/>
                  <a:pt x="10994" y="10766"/>
                  <a:pt x="11015" y="10766"/>
                </a:cubicBezTo>
                <a:cubicBezTo>
                  <a:pt x="11015" y="10766"/>
                  <a:pt x="11016" y="10766"/>
                  <a:pt x="11017" y="10767"/>
                </a:cubicBezTo>
                <a:lnTo>
                  <a:pt x="11017" y="10767"/>
                </a:lnTo>
                <a:cubicBezTo>
                  <a:pt x="10999" y="10760"/>
                  <a:pt x="11000" y="10743"/>
                  <a:pt x="11010" y="10733"/>
                </a:cubicBezTo>
                <a:lnTo>
                  <a:pt x="10974" y="10733"/>
                </a:lnTo>
                <a:cubicBezTo>
                  <a:pt x="10915" y="10715"/>
                  <a:pt x="10933" y="10715"/>
                  <a:pt x="10964" y="10715"/>
                </a:cubicBezTo>
                <a:cubicBezTo>
                  <a:pt x="10995" y="10715"/>
                  <a:pt x="11040" y="10715"/>
                  <a:pt x="11034" y="10697"/>
                </a:cubicBezTo>
                <a:cubicBezTo>
                  <a:pt x="11028" y="10691"/>
                  <a:pt x="11024" y="10689"/>
                  <a:pt x="11021" y="10689"/>
                </a:cubicBezTo>
                <a:cubicBezTo>
                  <a:pt x="11015" y="10689"/>
                  <a:pt x="11015" y="10700"/>
                  <a:pt x="11007" y="10700"/>
                </a:cubicBezTo>
                <a:cubicBezTo>
                  <a:pt x="11005" y="10700"/>
                  <a:pt x="11002" y="10699"/>
                  <a:pt x="10998" y="10697"/>
                </a:cubicBezTo>
                <a:cubicBezTo>
                  <a:pt x="10998" y="10674"/>
                  <a:pt x="11034" y="10674"/>
                  <a:pt x="11022" y="10650"/>
                </a:cubicBezTo>
                <a:cubicBezTo>
                  <a:pt x="11034" y="10638"/>
                  <a:pt x="11046" y="10626"/>
                  <a:pt x="11093" y="10626"/>
                </a:cubicBezTo>
                <a:cubicBezTo>
                  <a:pt x="11082" y="10602"/>
                  <a:pt x="11117" y="10578"/>
                  <a:pt x="11070" y="10567"/>
                </a:cubicBezTo>
                <a:lnTo>
                  <a:pt x="11070" y="10567"/>
                </a:lnTo>
                <a:cubicBezTo>
                  <a:pt x="11034" y="10602"/>
                  <a:pt x="11117" y="10590"/>
                  <a:pt x="11058" y="10626"/>
                </a:cubicBezTo>
                <a:lnTo>
                  <a:pt x="11022" y="10614"/>
                </a:lnTo>
                <a:cubicBezTo>
                  <a:pt x="11022" y="10603"/>
                  <a:pt x="11003" y="10583"/>
                  <a:pt x="11007" y="10562"/>
                </a:cubicBezTo>
                <a:lnTo>
                  <a:pt x="11007" y="10562"/>
                </a:lnTo>
                <a:cubicBezTo>
                  <a:pt x="11003" y="10567"/>
                  <a:pt x="10995" y="10567"/>
                  <a:pt x="10986" y="10567"/>
                </a:cubicBezTo>
                <a:cubicBezTo>
                  <a:pt x="10974" y="10531"/>
                  <a:pt x="10927" y="10531"/>
                  <a:pt x="10939" y="10495"/>
                </a:cubicBezTo>
                <a:cubicBezTo>
                  <a:pt x="10974" y="10495"/>
                  <a:pt x="10974" y="10507"/>
                  <a:pt x="10974" y="10519"/>
                </a:cubicBezTo>
                <a:cubicBezTo>
                  <a:pt x="10998" y="10507"/>
                  <a:pt x="10974" y="10507"/>
                  <a:pt x="10986" y="10471"/>
                </a:cubicBezTo>
                <a:cubicBezTo>
                  <a:pt x="11022" y="10471"/>
                  <a:pt x="10986" y="10495"/>
                  <a:pt x="11022" y="10495"/>
                </a:cubicBezTo>
                <a:lnTo>
                  <a:pt x="11010" y="10471"/>
                </a:lnTo>
                <a:lnTo>
                  <a:pt x="11010" y="10459"/>
                </a:lnTo>
                <a:cubicBezTo>
                  <a:pt x="10962" y="10459"/>
                  <a:pt x="11022" y="10436"/>
                  <a:pt x="10998" y="10424"/>
                </a:cubicBezTo>
                <a:cubicBezTo>
                  <a:pt x="10998" y="10376"/>
                  <a:pt x="10927" y="10376"/>
                  <a:pt x="10879" y="10352"/>
                </a:cubicBezTo>
                <a:cubicBezTo>
                  <a:pt x="10887" y="10352"/>
                  <a:pt x="10895" y="10347"/>
                  <a:pt x="10906" y="10347"/>
                </a:cubicBezTo>
                <a:cubicBezTo>
                  <a:pt x="10912" y="10347"/>
                  <a:pt x="10919" y="10348"/>
                  <a:pt x="10927" y="10352"/>
                </a:cubicBezTo>
                <a:cubicBezTo>
                  <a:pt x="10915" y="10358"/>
                  <a:pt x="10912" y="10358"/>
                  <a:pt x="10913" y="10358"/>
                </a:cubicBezTo>
                <a:cubicBezTo>
                  <a:pt x="10915" y="10358"/>
                  <a:pt x="10921" y="10358"/>
                  <a:pt x="10927" y="10364"/>
                </a:cubicBezTo>
                <a:cubicBezTo>
                  <a:pt x="10927" y="10351"/>
                  <a:pt x="10945" y="10338"/>
                  <a:pt x="10966" y="10330"/>
                </a:cubicBezTo>
                <a:lnTo>
                  <a:pt x="10966" y="10330"/>
                </a:lnTo>
                <a:cubicBezTo>
                  <a:pt x="10966" y="10331"/>
                  <a:pt x="10967" y="10331"/>
                  <a:pt x="10968" y="10331"/>
                </a:cubicBezTo>
                <a:cubicBezTo>
                  <a:pt x="10971" y="10331"/>
                  <a:pt x="10973" y="10329"/>
                  <a:pt x="10976" y="10327"/>
                </a:cubicBezTo>
                <a:lnTo>
                  <a:pt x="10976" y="10327"/>
                </a:lnTo>
                <a:cubicBezTo>
                  <a:pt x="10973" y="10328"/>
                  <a:pt x="10969" y="10329"/>
                  <a:pt x="10966" y="10330"/>
                </a:cubicBezTo>
                <a:lnTo>
                  <a:pt x="10966" y="10330"/>
                </a:lnTo>
                <a:cubicBezTo>
                  <a:pt x="10965" y="10330"/>
                  <a:pt x="10963" y="10329"/>
                  <a:pt x="10962" y="10328"/>
                </a:cubicBezTo>
                <a:lnTo>
                  <a:pt x="10962" y="10293"/>
                </a:lnTo>
                <a:cubicBezTo>
                  <a:pt x="10949" y="10300"/>
                  <a:pt x="10939" y="10306"/>
                  <a:pt x="10929" y="10306"/>
                </a:cubicBezTo>
                <a:cubicBezTo>
                  <a:pt x="10921" y="10306"/>
                  <a:pt x="10913" y="10303"/>
                  <a:pt x="10903" y="10293"/>
                </a:cubicBezTo>
                <a:cubicBezTo>
                  <a:pt x="10903" y="10281"/>
                  <a:pt x="10903" y="10281"/>
                  <a:pt x="10903" y="10257"/>
                </a:cubicBezTo>
                <a:cubicBezTo>
                  <a:pt x="10911" y="10257"/>
                  <a:pt x="10929" y="10252"/>
                  <a:pt x="10941" y="10252"/>
                </a:cubicBezTo>
                <a:cubicBezTo>
                  <a:pt x="10946" y="10252"/>
                  <a:pt x="10950" y="10253"/>
                  <a:pt x="10951" y="10257"/>
                </a:cubicBezTo>
                <a:lnTo>
                  <a:pt x="10951" y="10257"/>
                </a:lnTo>
                <a:cubicBezTo>
                  <a:pt x="10950" y="10254"/>
                  <a:pt x="10949" y="10233"/>
                  <a:pt x="10927" y="10233"/>
                </a:cubicBezTo>
                <a:cubicBezTo>
                  <a:pt x="10922" y="10238"/>
                  <a:pt x="10917" y="10240"/>
                  <a:pt x="10913" y="10240"/>
                </a:cubicBezTo>
                <a:cubicBezTo>
                  <a:pt x="10899" y="10240"/>
                  <a:pt x="10888" y="10219"/>
                  <a:pt x="10867" y="10219"/>
                </a:cubicBezTo>
                <a:cubicBezTo>
                  <a:pt x="10863" y="10219"/>
                  <a:pt x="10859" y="10220"/>
                  <a:pt x="10855" y="10221"/>
                </a:cubicBezTo>
                <a:lnTo>
                  <a:pt x="10879" y="10197"/>
                </a:lnTo>
                <a:cubicBezTo>
                  <a:pt x="10879" y="10209"/>
                  <a:pt x="10891" y="10209"/>
                  <a:pt x="10891" y="10209"/>
                </a:cubicBezTo>
                <a:cubicBezTo>
                  <a:pt x="10939" y="10197"/>
                  <a:pt x="10879" y="10197"/>
                  <a:pt x="10867" y="10186"/>
                </a:cubicBezTo>
                <a:cubicBezTo>
                  <a:pt x="10879" y="10186"/>
                  <a:pt x="10879" y="10162"/>
                  <a:pt x="10903" y="10162"/>
                </a:cubicBezTo>
                <a:cubicBezTo>
                  <a:pt x="10879" y="10150"/>
                  <a:pt x="10891" y="10138"/>
                  <a:pt x="10915" y="10138"/>
                </a:cubicBezTo>
                <a:cubicBezTo>
                  <a:pt x="10911" y="10134"/>
                  <a:pt x="10907" y="10133"/>
                  <a:pt x="10902" y="10133"/>
                </a:cubicBezTo>
                <a:cubicBezTo>
                  <a:pt x="10894" y="10133"/>
                  <a:pt x="10883" y="10138"/>
                  <a:pt x="10867" y="10138"/>
                </a:cubicBezTo>
                <a:lnTo>
                  <a:pt x="10867" y="10102"/>
                </a:lnTo>
                <a:cubicBezTo>
                  <a:pt x="10891" y="10102"/>
                  <a:pt x="10962" y="10090"/>
                  <a:pt x="10974" y="10090"/>
                </a:cubicBezTo>
                <a:cubicBezTo>
                  <a:pt x="10962" y="10084"/>
                  <a:pt x="10945" y="10084"/>
                  <a:pt x="10930" y="10084"/>
                </a:cubicBezTo>
                <a:cubicBezTo>
                  <a:pt x="10915" y="10084"/>
                  <a:pt x="10903" y="10084"/>
                  <a:pt x="10903" y="10078"/>
                </a:cubicBezTo>
                <a:cubicBezTo>
                  <a:pt x="10944" y="10078"/>
                  <a:pt x="10932" y="10052"/>
                  <a:pt x="10965" y="10052"/>
                </a:cubicBezTo>
                <a:cubicBezTo>
                  <a:pt x="10971" y="10052"/>
                  <a:pt x="10978" y="10053"/>
                  <a:pt x="10986" y="10055"/>
                </a:cubicBezTo>
                <a:cubicBezTo>
                  <a:pt x="11022" y="10043"/>
                  <a:pt x="11010" y="10007"/>
                  <a:pt x="10998" y="9995"/>
                </a:cubicBezTo>
                <a:cubicBezTo>
                  <a:pt x="10962" y="9995"/>
                  <a:pt x="10986" y="10019"/>
                  <a:pt x="10939" y="10019"/>
                </a:cubicBezTo>
                <a:cubicBezTo>
                  <a:pt x="10927" y="9971"/>
                  <a:pt x="10820" y="9983"/>
                  <a:pt x="10831" y="9947"/>
                </a:cubicBezTo>
                <a:lnTo>
                  <a:pt x="10831" y="9947"/>
                </a:lnTo>
                <a:lnTo>
                  <a:pt x="10820" y="9959"/>
                </a:lnTo>
                <a:cubicBezTo>
                  <a:pt x="10796" y="9935"/>
                  <a:pt x="10808" y="9947"/>
                  <a:pt x="10772" y="9935"/>
                </a:cubicBezTo>
                <a:cubicBezTo>
                  <a:pt x="10820" y="9935"/>
                  <a:pt x="10891" y="9888"/>
                  <a:pt x="10879" y="9864"/>
                </a:cubicBezTo>
                <a:cubicBezTo>
                  <a:pt x="10855" y="9864"/>
                  <a:pt x="10831" y="9888"/>
                  <a:pt x="10796" y="9888"/>
                </a:cubicBezTo>
                <a:lnTo>
                  <a:pt x="10784" y="9864"/>
                </a:lnTo>
                <a:lnTo>
                  <a:pt x="10808" y="9864"/>
                </a:lnTo>
                <a:cubicBezTo>
                  <a:pt x="10784" y="9840"/>
                  <a:pt x="10867" y="9816"/>
                  <a:pt x="10808" y="9816"/>
                </a:cubicBezTo>
                <a:lnTo>
                  <a:pt x="10838" y="9804"/>
                </a:lnTo>
                <a:lnTo>
                  <a:pt x="10838" y="9804"/>
                </a:lnTo>
                <a:cubicBezTo>
                  <a:pt x="10840" y="9804"/>
                  <a:pt x="10842" y="9805"/>
                  <a:pt x="10843" y="9805"/>
                </a:cubicBezTo>
                <a:lnTo>
                  <a:pt x="10867" y="9793"/>
                </a:lnTo>
                <a:lnTo>
                  <a:pt x="10867" y="9793"/>
                </a:lnTo>
                <a:lnTo>
                  <a:pt x="10838" y="9804"/>
                </a:lnTo>
                <a:lnTo>
                  <a:pt x="10838" y="9804"/>
                </a:lnTo>
                <a:cubicBezTo>
                  <a:pt x="10818" y="9801"/>
                  <a:pt x="10807" y="9781"/>
                  <a:pt x="10796" y="9781"/>
                </a:cubicBezTo>
                <a:cubicBezTo>
                  <a:pt x="10772" y="9757"/>
                  <a:pt x="10796" y="9745"/>
                  <a:pt x="10820" y="9721"/>
                </a:cubicBezTo>
                <a:lnTo>
                  <a:pt x="10820" y="9721"/>
                </a:lnTo>
                <a:cubicBezTo>
                  <a:pt x="10803" y="9730"/>
                  <a:pt x="10780" y="9738"/>
                  <a:pt x="10764" y="9738"/>
                </a:cubicBezTo>
                <a:cubicBezTo>
                  <a:pt x="10757" y="9738"/>
                  <a:pt x="10752" y="9737"/>
                  <a:pt x="10748" y="9733"/>
                </a:cubicBezTo>
                <a:cubicBezTo>
                  <a:pt x="10820" y="9721"/>
                  <a:pt x="10772" y="9685"/>
                  <a:pt x="10808" y="9685"/>
                </a:cubicBezTo>
                <a:cubicBezTo>
                  <a:pt x="10808" y="9674"/>
                  <a:pt x="10831" y="9662"/>
                  <a:pt x="10796" y="9662"/>
                </a:cubicBezTo>
                <a:lnTo>
                  <a:pt x="10843" y="9662"/>
                </a:lnTo>
                <a:cubicBezTo>
                  <a:pt x="10784" y="9662"/>
                  <a:pt x="10784" y="9638"/>
                  <a:pt x="10760" y="9614"/>
                </a:cubicBezTo>
                <a:cubicBezTo>
                  <a:pt x="10855" y="9602"/>
                  <a:pt x="10748" y="9602"/>
                  <a:pt x="10831" y="9578"/>
                </a:cubicBezTo>
                <a:cubicBezTo>
                  <a:pt x="10772" y="9578"/>
                  <a:pt x="10808" y="9543"/>
                  <a:pt x="10748" y="9543"/>
                </a:cubicBezTo>
                <a:cubicBezTo>
                  <a:pt x="10748" y="9531"/>
                  <a:pt x="10808" y="9519"/>
                  <a:pt x="10820" y="9519"/>
                </a:cubicBezTo>
                <a:lnTo>
                  <a:pt x="10796" y="9507"/>
                </a:lnTo>
                <a:cubicBezTo>
                  <a:pt x="10820" y="9495"/>
                  <a:pt x="10820" y="9459"/>
                  <a:pt x="10831" y="9447"/>
                </a:cubicBezTo>
                <a:lnTo>
                  <a:pt x="10784" y="9435"/>
                </a:lnTo>
                <a:lnTo>
                  <a:pt x="10808" y="9424"/>
                </a:lnTo>
                <a:cubicBezTo>
                  <a:pt x="10792" y="9424"/>
                  <a:pt x="10781" y="9418"/>
                  <a:pt x="10772" y="9418"/>
                </a:cubicBezTo>
                <a:cubicBezTo>
                  <a:pt x="10768" y="9418"/>
                  <a:pt x="10764" y="9420"/>
                  <a:pt x="10760" y="9424"/>
                </a:cubicBezTo>
                <a:cubicBezTo>
                  <a:pt x="10701" y="9424"/>
                  <a:pt x="10736" y="9412"/>
                  <a:pt x="10712" y="9400"/>
                </a:cubicBezTo>
                <a:cubicBezTo>
                  <a:pt x="10724" y="9388"/>
                  <a:pt x="10736" y="9388"/>
                  <a:pt x="10748" y="9388"/>
                </a:cubicBezTo>
                <a:cubicBezTo>
                  <a:pt x="10736" y="9376"/>
                  <a:pt x="10772" y="9376"/>
                  <a:pt x="10796" y="9364"/>
                </a:cubicBezTo>
                <a:lnTo>
                  <a:pt x="10796" y="9364"/>
                </a:lnTo>
                <a:cubicBezTo>
                  <a:pt x="10772" y="9376"/>
                  <a:pt x="10677" y="9364"/>
                  <a:pt x="10653" y="9388"/>
                </a:cubicBezTo>
                <a:cubicBezTo>
                  <a:pt x="10649" y="9391"/>
                  <a:pt x="10645" y="9393"/>
                  <a:pt x="10641" y="9393"/>
                </a:cubicBezTo>
                <a:cubicBezTo>
                  <a:pt x="10630" y="9393"/>
                  <a:pt x="10621" y="9384"/>
                  <a:pt x="10629" y="9376"/>
                </a:cubicBezTo>
                <a:lnTo>
                  <a:pt x="10677" y="9364"/>
                </a:lnTo>
                <a:lnTo>
                  <a:pt x="10617" y="9364"/>
                </a:lnTo>
                <a:cubicBezTo>
                  <a:pt x="10605" y="9352"/>
                  <a:pt x="10641" y="9340"/>
                  <a:pt x="10641" y="9328"/>
                </a:cubicBezTo>
                <a:cubicBezTo>
                  <a:pt x="10641" y="9328"/>
                  <a:pt x="10748" y="9328"/>
                  <a:pt x="10736" y="9293"/>
                </a:cubicBezTo>
                <a:lnTo>
                  <a:pt x="10736" y="9293"/>
                </a:lnTo>
                <a:cubicBezTo>
                  <a:pt x="10748" y="9316"/>
                  <a:pt x="10772" y="9316"/>
                  <a:pt x="10796" y="9316"/>
                </a:cubicBezTo>
                <a:cubicBezTo>
                  <a:pt x="10796" y="9316"/>
                  <a:pt x="10796" y="9311"/>
                  <a:pt x="10803" y="9311"/>
                </a:cubicBezTo>
                <a:cubicBezTo>
                  <a:pt x="10806" y="9311"/>
                  <a:pt x="10812" y="9312"/>
                  <a:pt x="10820" y="9316"/>
                </a:cubicBezTo>
                <a:cubicBezTo>
                  <a:pt x="10808" y="9304"/>
                  <a:pt x="10799" y="9304"/>
                  <a:pt x="10791" y="9304"/>
                </a:cubicBezTo>
                <a:cubicBezTo>
                  <a:pt x="10784" y="9304"/>
                  <a:pt x="10778" y="9304"/>
                  <a:pt x="10772" y="9293"/>
                </a:cubicBezTo>
                <a:cubicBezTo>
                  <a:pt x="10820" y="9281"/>
                  <a:pt x="10831" y="9269"/>
                  <a:pt x="10843" y="9245"/>
                </a:cubicBezTo>
                <a:lnTo>
                  <a:pt x="10843" y="9245"/>
                </a:lnTo>
                <a:lnTo>
                  <a:pt x="10808" y="9269"/>
                </a:lnTo>
                <a:lnTo>
                  <a:pt x="10796" y="9269"/>
                </a:lnTo>
                <a:cubicBezTo>
                  <a:pt x="10796" y="9281"/>
                  <a:pt x="10784" y="9281"/>
                  <a:pt x="10772" y="9281"/>
                </a:cubicBezTo>
                <a:cubicBezTo>
                  <a:pt x="10772" y="9281"/>
                  <a:pt x="10720" y="9270"/>
                  <a:pt x="10732" y="9259"/>
                </a:cubicBezTo>
                <a:lnTo>
                  <a:pt x="10732" y="9259"/>
                </a:lnTo>
                <a:cubicBezTo>
                  <a:pt x="10716" y="9270"/>
                  <a:pt x="10703" y="9274"/>
                  <a:pt x="10693" y="9274"/>
                </a:cubicBezTo>
                <a:cubicBezTo>
                  <a:pt x="10669" y="9274"/>
                  <a:pt x="10659" y="9252"/>
                  <a:pt x="10643" y="9252"/>
                </a:cubicBezTo>
                <a:cubicBezTo>
                  <a:pt x="10639" y="9252"/>
                  <a:pt x="10634" y="9253"/>
                  <a:pt x="10629" y="9257"/>
                </a:cubicBezTo>
                <a:cubicBezTo>
                  <a:pt x="10617" y="9257"/>
                  <a:pt x="10605" y="9245"/>
                  <a:pt x="10629" y="9233"/>
                </a:cubicBezTo>
                <a:cubicBezTo>
                  <a:pt x="10639" y="9236"/>
                  <a:pt x="10646" y="9238"/>
                  <a:pt x="10653" y="9238"/>
                </a:cubicBezTo>
                <a:cubicBezTo>
                  <a:pt x="10665" y="9238"/>
                  <a:pt x="10672" y="9233"/>
                  <a:pt x="10679" y="9225"/>
                </a:cubicBezTo>
                <a:lnTo>
                  <a:pt x="10679" y="9225"/>
                </a:lnTo>
                <a:cubicBezTo>
                  <a:pt x="10678" y="9226"/>
                  <a:pt x="10676" y="9226"/>
                  <a:pt x="10675" y="9226"/>
                </a:cubicBezTo>
                <a:cubicBezTo>
                  <a:pt x="10672" y="9226"/>
                  <a:pt x="10668" y="9225"/>
                  <a:pt x="10665" y="9221"/>
                </a:cubicBezTo>
                <a:cubicBezTo>
                  <a:pt x="10653" y="9209"/>
                  <a:pt x="10689" y="9197"/>
                  <a:pt x="10701" y="9185"/>
                </a:cubicBezTo>
                <a:lnTo>
                  <a:pt x="10724" y="9173"/>
                </a:lnTo>
                <a:cubicBezTo>
                  <a:pt x="10705" y="9173"/>
                  <a:pt x="10694" y="9189"/>
                  <a:pt x="10684" y="9189"/>
                </a:cubicBezTo>
                <a:cubicBezTo>
                  <a:pt x="10681" y="9189"/>
                  <a:pt x="10679" y="9188"/>
                  <a:pt x="10677" y="9185"/>
                </a:cubicBezTo>
                <a:cubicBezTo>
                  <a:pt x="10677" y="9173"/>
                  <a:pt x="10665" y="9162"/>
                  <a:pt x="10677" y="9162"/>
                </a:cubicBezTo>
                <a:cubicBezTo>
                  <a:pt x="10705" y="9162"/>
                  <a:pt x="10741" y="9146"/>
                  <a:pt x="10761" y="9146"/>
                </a:cubicBezTo>
                <a:cubicBezTo>
                  <a:pt x="10766" y="9146"/>
                  <a:pt x="10770" y="9147"/>
                  <a:pt x="10772" y="9150"/>
                </a:cubicBezTo>
                <a:cubicBezTo>
                  <a:pt x="10764" y="9142"/>
                  <a:pt x="10756" y="9122"/>
                  <a:pt x="10740" y="9122"/>
                </a:cubicBezTo>
                <a:cubicBezTo>
                  <a:pt x="10733" y="9122"/>
                  <a:pt x="10724" y="9126"/>
                  <a:pt x="10712" y="9138"/>
                </a:cubicBezTo>
                <a:lnTo>
                  <a:pt x="10701" y="9114"/>
                </a:lnTo>
                <a:cubicBezTo>
                  <a:pt x="10692" y="9131"/>
                  <a:pt x="10678" y="9148"/>
                  <a:pt x="10662" y="9148"/>
                </a:cubicBezTo>
                <a:cubicBezTo>
                  <a:pt x="10655" y="9148"/>
                  <a:pt x="10648" y="9145"/>
                  <a:pt x="10641" y="9138"/>
                </a:cubicBezTo>
                <a:lnTo>
                  <a:pt x="10653" y="9138"/>
                </a:lnTo>
                <a:lnTo>
                  <a:pt x="10617" y="9126"/>
                </a:lnTo>
                <a:lnTo>
                  <a:pt x="10641" y="9114"/>
                </a:lnTo>
                <a:lnTo>
                  <a:pt x="10617" y="9114"/>
                </a:lnTo>
                <a:cubicBezTo>
                  <a:pt x="10629" y="9102"/>
                  <a:pt x="10629" y="9102"/>
                  <a:pt x="10653" y="9090"/>
                </a:cubicBezTo>
                <a:cubicBezTo>
                  <a:pt x="10647" y="9078"/>
                  <a:pt x="10638" y="9075"/>
                  <a:pt x="10629" y="9075"/>
                </a:cubicBezTo>
                <a:cubicBezTo>
                  <a:pt x="10620" y="9075"/>
                  <a:pt x="10611" y="9078"/>
                  <a:pt x="10605" y="9078"/>
                </a:cubicBezTo>
                <a:cubicBezTo>
                  <a:pt x="10593" y="9066"/>
                  <a:pt x="10605" y="9066"/>
                  <a:pt x="10629" y="9066"/>
                </a:cubicBezTo>
                <a:cubicBezTo>
                  <a:pt x="10641" y="9043"/>
                  <a:pt x="10629" y="9019"/>
                  <a:pt x="10641" y="9007"/>
                </a:cubicBezTo>
                <a:cubicBezTo>
                  <a:pt x="10633" y="8999"/>
                  <a:pt x="10630" y="8996"/>
                  <a:pt x="10629" y="8996"/>
                </a:cubicBezTo>
                <a:cubicBezTo>
                  <a:pt x="10626" y="8996"/>
                  <a:pt x="10629" y="9007"/>
                  <a:pt x="10605" y="9007"/>
                </a:cubicBezTo>
                <a:cubicBezTo>
                  <a:pt x="10677" y="8959"/>
                  <a:pt x="10617" y="8923"/>
                  <a:pt x="10593" y="8900"/>
                </a:cubicBezTo>
                <a:cubicBezTo>
                  <a:pt x="10578" y="8906"/>
                  <a:pt x="10570" y="8908"/>
                  <a:pt x="10565" y="8908"/>
                </a:cubicBezTo>
                <a:cubicBezTo>
                  <a:pt x="10554" y="8908"/>
                  <a:pt x="10561" y="8897"/>
                  <a:pt x="10542" y="8897"/>
                </a:cubicBezTo>
                <a:cubicBezTo>
                  <a:pt x="10539" y="8897"/>
                  <a:pt x="10534" y="8897"/>
                  <a:pt x="10529" y="8898"/>
                </a:cubicBezTo>
                <a:lnTo>
                  <a:pt x="10529" y="8898"/>
                </a:lnTo>
                <a:cubicBezTo>
                  <a:pt x="10546" y="8893"/>
                  <a:pt x="10562" y="8869"/>
                  <a:pt x="10579" y="8869"/>
                </a:cubicBezTo>
                <a:cubicBezTo>
                  <a:pt x="10584" y="8869"/>
                  <a:pt x="10589" y="8871"/>
                  <a:pt x="10593" y="8876"/>
                </a:cubicBezTo>
                <a:lnTo>
                  <a:pt x="10581" y="8864"/>
                </a:lnTo>
                <a:cubicBezTo>
                  <a:pt x="10589" y="8859"/>
                  <a:pt x="10595" y="8857"/>
                  <a:pt x="10601" y="8857"/>
                </a:cubicBezTo>
                <a:cubicBezTo>
                  <a:pt x="10612" y="8857"/>
                  <a:pt x="10620" y="8866"/>
                  <a:pt x="10633" y="8866"/>
                </a:cubicBezTo>
                <a:cubicBezTo>
                  <a:pt x="10641" y="8866"/>
                  <a:pt x="10651" y="8863"/>
                  <a:pt x="10665" y="8852"/>
                </a:cubicBezTo>
                <a:cubicBezTo>
                  <a:pt x="10653" y="8828"/>
                  <a:pt x="10581" y="8840"/>
                  <a:pt x="10593" y="8804"/>
                </a:cubicBezTo>
                <a:cubicBezTo>
                  <a:pt x="10653" y="8804"/>
                  <a:pt x="10570" y="8792"/>
                  <a:pt x="10629" y="8781"/>
                </a:cubicBezTo>
                <a:cubicBezTo>
                  <a:pt x="10653" y="8781"/>
                  <a:pt x="10641" y="8792"/>
                  <a:pt x="10653" y="8792"/>
                </a:cubicBezTo>
                <a:lnTo>
                  <a:pt x="10665" y="8792"/>
                </a:lnTo>
                <a:cubicBezTo>
                  <a:pt x="10665" y="8776"/>
                  <a:pt x="10656" y="8771"/>
                  <a:pt x="10643" y="8771"/>
                </a:cubicBezTo>
                <a:cubicBezTo>
                  <a:pt x="10624" y="8771"/>
                  <a:pt x="10594" y="8783"/>
                  <a:pt x="10572" y="8783"/>
                </a:cubicBezTo>
                <a:cubicBezTo>
                  <a:pt x="10567" y="8783"/>
                  <a:pt x="10562" y="8782"/>
                  <a:pt x="10558" y="8781"/>
                </a:cubicBezTo>
                <a:cubicBezTo>
                  <a:pt x="10546" y="8757"/>
                  <a:pt x="10593" y="8745"/>
                  <a:pt x="10617" y="8733"/>
                </a:cubicBezTo>
                <a:cubicBezTo>
                  <a:pt x="10617" y="8733"/>
                  <a:pt x="10617" y="8721"/>
                  <a:pt x="10593" y="8721"/>
                </a:cubicBezTo>
                <a:lnTo>
                  <a:pt x="10593" y="8721"/>
                </a:lnTo>
                <a:cubicBezTo>
                  <a:pt x="10629" y="8721"/>
                  <a:pt x="10570" y="8757"/>
                  <a:pt x="10546" y="8757"/>
                </a:cubicBezTo>
                <a:cubicBezTo>
                  <a:pt x="10593" y="8733"/>
                  <a:pt x="10534" y="8721"/>
                  <a:pt x="10510" y="8721"/>
                </a:cubicBezTo>
                <a:cubicBezTo>
                  <a:pt x="10462" y="8781"/>
                  <a:pt x="10522" y="8745"/>
                  <a:pt x="10462" y="8804"/>
                </a:cubicBezTo>
                <a:cubicBezTo>
                  <a:pt x="10476" y="8804"/>
                  <a:pt x="10497" y="8797"/>
                  <a:pt x="10511" y="8797"/>
                </a:cubicBezTo>
                <a:cubicBezTo>
                  <a:pt x="10521" y="8797"/>
                  <a:pt x="10527" y="8801"/>
                  <a:pt x="10522" y="8816"/>
                </a:cubicBezTo>
                <a:cubicBezTo>
                  <a:pt x="10515" y="8814"/>
                  <a:pt x="10509" y="8813"/>
                  <a:pt x="10504" y="8813"/>
                </a:cubicBezTo>
                <a:cubicBezTo>
                  <a:pt x="10486" y="8813"/>
                  <a:pt x="10486" y="8828"/>
                  <a:pt x="10486" y="8828"/>
                </a:cubicBezTo>
                <a:cubicBezTo>
                  <a:pt x="10491" y="8826"/>
                  <a:pt x="10494" y="8825"/>
                  <a:pt x="10497" y="8825"/>
                </a:cubicBezTo>
                <a:cubicBezTo>
                  <a:pt x="10506" y="8825"/>
                  <a:pt x="10500" y="8840"/>
                  <a:pt x="10510" y="8840"/>
                </a:cubicBezTo>
                <a:cubicBezTo>
                  <a:pt x="10486" y="8852"/>
                  <a:pt x="10439" y="8852"/>
                  <a:pt x="10439" y="8876"/>
                </a:cubicBezTo>
                <a:lnTo>
                  <a:pt x="10510" y="8864"/>
                </a:lnTo>
                <a:lnTo>
                  <a:pt x="10510" y="8864"/>
                </a:lnTo>
                <a:cubicBezTo>
                  <a:pt x="10498" y="8876"/>
                  <a:pt x="10450" y="8876"/>
                  <a:pt x="10474" y="8888"/>
                </a:cubicBezTo>
                <a:cubicBezTo>
                  <a:pt x="10450" y="8888"/>
                  <a:pt x="10437" y="8893"/>
                  <a:pt x="10424" y="8893"/>
                </a:cubicBezTo>
                <a:cubicBezTo>
                  <a:pt x="10417" y="8893"/>
                  <a:pt x="10411" y="8892"/>
                  <a:pt x="10403" y="8888"/>
                </a:cubicBezTo>
                <a:lnTo>
                  <a:pt x="10403" y="8888"/>
                </a:lnTo>
                <a:cubicBezTo>
                  <a:pt x="10355" y="8935"/>
                  <a:pt x="10450" y="8923"/>
                  <a:pt x="10474" y="8935"/>
                </a:cubicBezTo>
                <a:lnTo>
                  <a:pt x="10462" y="8935"/>
                </a:lnTo>
                <a:cubicBezTo>
                  <a:pt x="10474" y="8935"/>
                  <a:pt x="10474" y="8947"/>
                  <a:pt x="10486" y="8947"/>
                </a:cubicBezTo>
                <a:cubicBezTo>
                  <a:pt x="10482" y="8956"/>
                  <a:pt x="10476" y="8958"/>
                  <a:pt x="10469" y="8958"/>
                </a:cubicBezTo>
                <a:cubicBezTo>
                  <a:pt x="10462" y="8958"/>
                  <a:pt x="10455" y="8956"/>
                  <a:pt x="10448" y="8956"/>
                </a:cubicBezTo>
                <a:cubicBezTo>
                  <a:pt x="10445" y="8956"/>
                  <a:pt x="10441" y="8956"/>
                  <a:pt x="10439" y="8959"/>
                </a:cubicBezTo>
                <a:lnTo>
                  <a:pt x="10439" y="8983"/>
                </a:lnTo>
                <a:cubicBezTo>
                  <a:pt x="10450" y="8983"/>
                  <a:pt x="10450" y="8995"/>
                  <a:pt x="10439" y="8995"/>
                </a:cubicBezTo>
                <a:lnTo>
                  <a:pt x="10379" y="8995"/>
                </a:lnTo>
                <a:lnTo>
                  <a:pt x="10427" y="9007"/>
                </a:lnTo>
                <a:cubicBezTo>
                  <a:pt x="10407" y="9016"/>
                  <a:pt x="10396" y="9034"/>
                  <a:pt x="10386" y="9034"/>
                </a:cubicBezTo>
                <a:cubicBezTo>
                  <a:pt x="10384" y="9034"/>
                  <a:pt x="10381" y="9033"/>
                  <a:pt x="10379" y="9031"/>
                </a:cubicBezTo>
                <a:lnTo>
                  <a:pt x="10379" y="9031"/>
                </a:lnTo>
                <a:lnTo>
                  <a:pt x="10391" y="9066"/>
                </a:lnTo>
                <a:lnTo>
                  <a:pt x="10343" y="9078"/>
                </a:lnTo>
                <a:cubicBezTo>
                  <a:pt x="10349" y="9084"/>
                  <a:pt x="10355" y="9087"/>
                  <a:pt x="10360" y="9087"/>
                </a:cubicBezTo>
                <a:cubicBezTo>
                  <a:pt x="10364" y="9087"/>
                  <a:pt x="10367" y="9084"/>
                  <a:pt x="10367" y="9078"/>
                </a:cubicBezTo>
                <a:cubicBezTo>
                  <a:pt x="10367" y="9090"/>
                  <a:pt x="10462" y="9102"/>
                  <a:pt x="10367" y="9126"/>
                </a:cubicBezTo>
                <a:cubicBezTo>
                  <a:pt x="10415" y="9150"/>
                  <a:pt x="10403" y="9162"/>
                  <a:pt x="10439" y="9185"/>
                </a:cubicBezTo>
                <a:cubicBezTo>
                  <a:pt x="10434" y="9184"/>
                  <a:pt x="10430" y="9184"/>
                  <a:pt x="10427" y="9184"/>
                </a:cubicBezTo>
                <a:cubicBezTo>
                  <a:pt x="10397" y="9184"/>
                  <a:pt x="10391" y="9215"/>
                  <a:pt x="10378" y="9215"/>
                </a:cubicBezTo>
                <a:cubicBezTo>
                  <a:pt x="10375" y="9215"/>
                  <a:pt x="10371" y="9213"/>
                  <a:pt x="10367" y="9209"/>
                </a:cubicBezTo>
                <a:lnTo>
                  <a:pt x="10367" y="9209"/>
                </a:lnTo>
                <a:cubicBezTo>
                  <a:pt x="10355" y="9233"/>
                  <a:pt x="10403" y="9221"/>
                  <a:pt x="10415" y="9233"/>
                </a:cubicBezTo>
                <a:cubicBezTo>
                  <a:pt x="10398" y="9241"/>
                  <a:pt x="10369" y="9250"/>
                  <a:pt x="10350" y="9250"/>
                </a:cubicBezTo>
                <a:cubicBezTo>
                  <a:pt x="10346" y="9250"/>
                  <a:pt x="10342" y="9250"/>
                  <a:pt x="10339" y="9249"/>
                </a:cubicBezTo>
                <a:lnTo>
                  <a:pt x="10339" y="9249"/>
                </a:lnTo>
                <a:lnTo>
                  <a:pt x="10355" y="9257"/>
                </a:lnTo>
                <a:lnTo>
                  <a:pt x="10343" y="9257"/>
                </a:lnTo>
                <a:lnTo>
                  <a:pt x="10379" y="9269"/>
                </a:lnTo>
                <a:cubicBezTo>
                  <a:pt x="10355" y="9293"/>
                  <a:pt x="10331" y="9281"/>
                  <a:pt x="10320" y="9293"/>
                </a:cubicBezTo>
                <a:lnTo>
                  <a:pt x="10367" y="9293"/>
                </a:lnTo>
                <a:lnTo>
                  <a:pt x="10343" y="9304"/>
                </a:lnTo>
                <a:cubicBezTo>
                  <a:pt x="10350" y="9301"/>
                  <a:pt x="10356" y="9300"/>
                  <a:pt x="10361" y="9300"/>
                </a:cubicBezTo>
                <a:cubicBezTo>
                  <a:pt x="10373" y="9300"/>
                  <a:pt x="10379" y="9308"/>
                  <a:pt x="10379" y="9316"/>
                </a:cubicBezTo>
                <a:lnTo>
                  <a:pt x="10367" y="9316"/>
                </a:lnTo>
                <a:lnTo>
                  <a:pt x="10379" y="9328"/>
                </a:lnTo>
                <a:cubicBezTo>
                  <a:pt x="10374" y="9326"/>
                  <a:pt x="10371" y="9325"/>
                  <a:pt x="10370" y="9325"/>
                </a:cubicBezTo>
                <a:cubicBezTo>
                  <a:pt x="10362" y="9325"/>
                  <a:pt x="10372" y="9340"/>
                  <a:pt x="10343" y="9340"/>
                </a:cubicBezTo>
                <a:cubicBezTo>
                  <a:pt x="10343" y="9352"/>
                  <a:pt x="10343" y="9352"/>
                  <a:pt x="10355" y="9376"/>
                </a:cubicBezTo>
                <a:lnTo>
                  <a:pt x="10391" y="9364"/>
                </a:lnTo>
                <a:lnTo>
                  <a:pt x="10391" y="9364"/>
                </a:lnTo>
                <a:cubicBezTo>
                  <a:pt x="10415" y="9388"/>
                  <a:pt x="10343" y="9376"/>
                  <a:pt x="10355" y="9400"/>
                </a:cubicBezTo>
                <a:lnTo>
                  <a:pt x="10379" y="9388"/>
                </a:lnTo>
                <a:lnTo>
                  <a:pt x="10379" y="9388"/>
                </a:lnTo>
                <a:cubicBezTo>
                  <a:pt x="10331" y="9424"/>
                  <a:pt x="10427" y="9435"/>
                  <a:pt x="10391" y="9459"/>
                </a:cubicBezTo>
                <a:cubicBezTo>
                  <a:pt x="10391" y="9455"/>
                  <a:pt x="10386" y="9454"/>
                  <a:pt x="10379" y="9454"/>
                </a:cubicBezTo>
                <a:cubicBezTo>
                  <a:pt x="10366" y="9454"/>
                  <a:pt x="10347" y="9459"/>
                  <a:pt x="10355" y="9459"/>
                </a:cubicBezTo>
                <a:cubicBezTo>
                  <a:pt x="10379" y="9471"/>
                  <a:pt x="10379" y="9507"/>
                  <a:pt x="10415" y="9519"/>
                </a:cubicBezTo>
                <a:cubicBezTo>
                  <a:pt x="10379" y="9543"/>
                  <a:pt x="10355" y="9543"/>
                  <a:pt x="10343" y="9566"/>
                </a:cubicBezTo>
                <a:cubicBezTo>
                  <a:pt x="10352" y="9575"/>
                  <a:pt x="10354" y="9583"/>
                  <a:pt x="10363" y="9583"/>
                </a:cubicBezTo>
                <a:cubicBezTo>
                  <a:pt x="10367" y="9583"/>
                  <a:pt x="10372" y="9582"/>
                  <a:pt x="10379" y="9578"/>
                </a:cubicBezTo>
                <a:lnTo>
                  <a:pt x="10379" y="9578"/>
                </a:lnTo>
                <a:cubicBezTo>
                  <a:pt x="10368" y="9600"/>
                  <a:pt x="10397" y="9622"/>
                  <a:pt x="10375" y="9635"/>
                </a:cubicBezTo>
                <a:lnTo>
                  <a:pt x="10375" y="9635"/>
                </a:lnTo>
                <a:cubicBezTo>
                  <a:pt x="10375" y="9635"/>
                  <a:pt x="10375" y="9634"/>
                  <a:pt x="10375" y="9634"/>
                </a:cubicBezTo>
                <a:lnTo>
                  <a:pt x="10375" y="9634"/>
                </a:lnTo>
                <a:cubicBezTo>
                  <a:pt x="10379" y="9634"/>
                  <a:pt x="10360" y="9650"/>
                  <a:pt x="10379" y="9650"/>
                </a:cubicBezTo>
                <a:lnTo>
                  <a:pt x="10403" y="9650"/>
                </a:lnTo>
                <a:cubicBezTo>
                  <a:pt x="10331" y="9685"/>
                  <a:pt x="10450" y="9685"/>
                  <a:pt x="10391" y="9721"/>
                </a:cubicBezTo>
                <a:lnTo>
                  <a:pt x="10379" y="9721"/>
                </a:lnTo>
                <a:lnTo>
                  <a:pt x="10391" y="9733"/>
                </a:lnTo>
                <a:lnTo>
                  <a:pt x="10355" y="9733"/>
                </a:lnTo>
                <a:lnTo>
                  <a:pt x="10355" y="9781"/>
                </a:lnTo>
                <a:lnTo>
                  <a:pt x="10379" y="9769"/>
                </a:lnTo>
                <a:cubicBezTo>
                  <a:pt x="10379" y="9781"/>
                  <a:pt x="10415" y="9781"/>
                  <a:pt x="10391" y="9805"/>
                </a:cubicBezTo>
                <a:cubicBezTo>
                  <a:pt x="10382" y="9802"/>
                  <a:pt x="10377" y="9801"/>
                  <a:pt x="10374" y="9801"/>
                </a:cubicBezTo>
                <a:cubicBezTo>
                  <a:pt x="10363" y="9801"/>
                  <a:pt x="10392" y="9818"/>
                  <a:pt x="10359" y="9827"/>
                </a:cubicBezTo>
                <a:lnTo>
                  <a:pt x="10359" y="9827"/>
                </a:lnTo>
                <a:cubicBezTo>
                  <a:pt x="10353" y="9826"/>
                  <a:pt x="10350" y="9823"/>
                  <a:pt x="10344" y="9817"/>
                </a:cubicBezTo>
                <a:lnTo>
                  <a:pt x="10344" y="9817"/>
                </a:lnTo>
                <a:lnTo>
                  <a:pt x="10355" y="9828"/>
                </a:lnTo>
                <a:cubicBezTo>
                  <a:pt x="10356" y="9828"/>
                  <a:pt x="10358" y="9828"/>
                  <a:pt x="10359" y="9827"/>
                </a:cubicBezTo>
                <a:lnTo>
                  <a:pt x="10359" y="9827"/>
                </a:lnTo>
                <a:cubicBezTo>
                  <a:pt x="10363" y="9828"/>
                  <a:pt x="10369" y="9828"/>
                  <a:pt x="10379" y="9828"/>
                </a:cubicBezTo>
                <a:cubicBezTo>
                  <a:pt x="10403" y="9840"/>
                  <a:pt x="10320" y="9852"/>
                  <a:pt x="10355" y="9864"/>
                </a:cubicBezTo>
                <a:lnTo>
                  <a:pt x="10355" y="9852"/>
                </a:lnTo>
                <a:cubicBezTo>
                  <a:pt x="10363" y="9848"/>
                  <a:pt x="10371" y="9847"/>
                  <a:pt x="10378" y="9847"/>
                </a:cubicBezTo>
                <a:cubicBezTo>
                  <a:pt x="10392" y="9847"/>
                  <a:pt x="10403" y="9852"/>
                  <a:pt x="10403" y="9852"/>
                </a:cubicBezTo>
                <a:cubicBezTo>
                  <a:pt x="10403" y="9852"/>
                  <a:pt x="10391" y="9864"/>
                  <a:pt x="10379" y="9864"/>
                </a:cubicBezTo>
                <a:cubicBezTo>
                  <a:pt x="10403" y="9876"/>
                  <a:pt x="10379" y="9900"/>
                  <a:pt x="10403" y="9900"/>
                </a:cubicBezTo>
                <a:cubicBezTo>
                  <a:pt x="10391" y="9912"/>
                  <a:pt x="10367" y="9912"/>
                  <a:pt x="10355" y="9912"/>
                </a:cubicBezTo>
                <a:cubicBezTo>
                  <a:pt x="10391" y="9935"/>
                  <a:pt x="10355" y="9924"/>
                  <a:pt x="10391" y="9959"/>
                </a:cubicBezTo>
                <a:lnTo>
                  <a:pt x="10367" y="9959"/>
                </a:lnTo>
                <a:lnTo>
                  <a:pt x="10391" y="9971"/>
                </a:lnTo>
                <a:lnTo>
                  <a:pt x="10355" y="9995"/>
                </a:lnTo>
                <a:lnTo>
                  <a:pt x="10379" y="9983"/>
                </a:lnTo>
                <a:cubicBezTo>
                  <a:pt x="10379" y="9995"/>
                  <a:pt x="10391" y="9995"/>
                  <a:pt x="10391" y="10007"/>
                </a:cubicBezTo>
                <a:lnTo>
                  <a:pt x="10355" y="10007"/>
                </a:lnTo>
                <a:cubicBezTo>
                  <a:pt x="10375" y="10027"/>
                  <a:pt x="10336" y="10047"/>
                  <a:pt x="10345" y="10067"/>
                </a:cubicBezTo>
                <a:lnTo>
                  <a:pt x="10345" y="10067"/>
                </a:lnTo>
                <a:cubicBezTo>
                  <a:pt x="10389" y="10091"/>
                  <a:pt x="10296" y="10102"/>
                  <a:pt x="10355" y="10114"/>
                </a:cubicBezTo>
                <a:cubicBezTo>
                  <a:pt x="10343" y="10114"/>
                  <a:pt x="10331" y="10126"/>
                  <a:pt x="10320" y="10126"/>
                </a:cubicBezTo>
                <a:lnTo>
                  <a:pt x="10343" y="10126"/>
                </a:lnTo>
                <a:lnTo>
                  <a:pt x="10308" y="10138"/>
                </a:lnTo>
                <a:lnTo>
                  <a:pt x="10355" y="10138"/>
                </a:lnTo>
                <a:lnTo>
                  <a:pt x="10320" y="10150"/>
                </a:lnTo>
                <a:lnTo>
                  <a:pt x="10343" y="10150"/>
                </a:lnTo>
                <a:cubicBezTo>
                  <a:pt x="10272" y="10174"/>
                  <a:pt x="10331" y="10186"/>
                  <a:pt x="10272" y="10209"/>
                </a:cubicBezTo>
                <a:lnTo>
                  <a:pt x="10320" y="10197"/>
                </a:lnTo>
                <a:lnTo>
                  <a:pt x="10320" y="10197"/>
                </a:lnTo>
                <a:cubicBezTo>
                  <a:pt x="10427" y="10233"/>
                  <a:pt x="10284" y="10305"/>
                  <a:pt x="10331" y="10364"/>
                </a:cubicBezTo>
                <a:lnTo>
                  <a:pt x="10296" y="10364"/>
                </a:lnTo>
                <a:lnTo>
                  <a:pt x="10343" y="10376"/>
                </a:lnTo>
                <a:cubicBezTo>
                  <a:pt x="10331" y="10384"/>
                  <a:pt x="10323" y="10387"/>
                  <a:pt x="10318" y="10387"/>
                </a:cubicBezTo>
                <a:cubicBezTo>
                  <a:pt x="10306" y="10387"/>
                  <a:pt x="10304" y="10376"/>
                  <a:pt x="10296" y="10376"/>
                </a:cubicBezTo>
                <a:cubicBezTo>
                  <a:pt x="10308" y="10400"/>
                  <a:pt x="10343" y="10388"/>
                  <a:pt x="10355" y="10412"/>
                </a:cubicBezTo>
                <a:cubicBezTo>
                  <a:pt x="10347" y="10420"/>
                  <a:pt x="10342" y="10422"/>
                  <a:pt x="10338" y="10422"/>
                </a:cubicBezTo>
                <a:cubicBezTo>
                  <a:pt x="10330" y="10422"/>
                  <a:pt x="10327" y="10412"/>
                  <a:pt x="10320" y="10412"/>
                </a:cubicBezTo>
                <a:cubicBezTo>
                  <a:pt x="10331" y="10436"/>
                  <a:pt x="10355" y="10471"/>
                  <a:pt x="10331" y="10483"/>
                </a:cubicBezTo>
                <a:cubicBezTo>
                  <a:pt x="10339" y="10483"/>
                  <a:pt x="10342" y="10488"/>
                  <a:pt x="10346" y="10488"/>
                </a:cubicBezTo>
                <a:cubicBezTo>
                  <a:pt x="10349" y="10488"/>
                  <a:pt x="10351" y="10487"/>
                  <a:pt x="10355" y="10483"/>
                </a:cubicBezTo>
                <a:cubicBezTo>
                  <a:pt x="10367" y="10507"/>
                  <a:pt x="10355" y="10531"/>
                  <a:pt x="10355" y="10555"/>
                </a:cubicBezTo>
                <a:cubicBezTo>
                  <a:pt x="10331" y="10555"/>
                  <a:pt x="10331" y="10543"/>
                  <a:pt x="10331" y="10543"/>
                </a:cubicBezTo>
                <a:cubicBezTo>
                  <a:pt x="10331" y="10543"/>
                  <a:pt x="10320" y="10555"/>
                  <a:pt x="10331" y="10567"/>
                </a:cubicBezTo>
                <a:lnTo>
                  <a:pt x="10296" y="10555"/>
                </a:lnTo>
                <a:lnTo>
                  <a:pt x="10296" y="10555"/>
                </a:lnTo>
                <a:cubicBezTo>
                  <a:pt x="10296" y="10567"/>
                  <a:pt x="10331" y="10602"/>
                  <a:pt x="10284" y="10602"/>
                </a:cubicBezTo>
                <a:cubicBezTo>
                  <a:pt x="10308" y="10602"/>
                  <a:pt x="10331" y="10602"/>
                  <a:pt x="10331" y="10614"/>
                </a:cubicBezTo>
                <a:cubicBezTo>
                  <a:pt x="10272" y="10626"/>
                  <a:pt x="10355" y="10650"/>
                  <a:pt x="10320" y="10674"/>
                </a:cubicBezTo>
                <a:cubicBezTo>
                  <a:pt x="10310" y="10674"/>
                  <a:pt x="10308" y="10658"/>
                  <a:pt x="10308" y="10658"/>
                </a:cubicBezTo>
                <a:cubicBezTo>
                  <a:pt x="10308" y="10658"/>
                  <a:pt x="10308" y="10659"/>
                  <a:pt x="10308" y="10662"/>
                </a:cubicBezTo>
                <a:cubicBezTo>
                  <a:pt x="10296" y="10674"/>
                  <a:pt x="10320" y="10674"/>
                  <a:pt x="10331" y="10686"/>
                </a:cubicBezTo>
                <a:lnTo>
                  <a:pt x="10308" y="10686"/>
                </a:lnTo>
                <a:lnTo>
                  <a:pt x="10343" y="10733"/>
                </a:lnTo>
                <a:cubicBezTo>
                  <a:pt x="10290" y="10733"/>
                  <a:pt x="10341" y="10771"/>
                  <a:pt x="10328" y="10771"/>
                </a:cubicBezTo>
                <a:cubicBezTo>
                  <a:pt x="10326" y="10771"/>
                  <a:pt x="10323" y="10770"/>
                  <a:pt x="10320" y="10769"/>
                </a:cubicBezTo>
                <a:cubicBezTo>
                  <a:pt x="10316" y="10775"/>
                  <a:pt x="10317" y="10778"/>
                  <a:pt x="10319" y="10778"/>
                </a:cubicBezTo>
                <a:cubicBezTo>
                  <a:pt x="10322" y="10778"/>
                  <a:pt x="10331" y="10772"/>
                  <a:pt x="10337" y="10772"/>
                </a:cubicBezTo>
                <a:cubicBezTo>
                  <a:pt x="10341" y="10772"/>
                  <a:pt x="10343" y="10774"/>
                  <a:pt x="10343" y="10781"/>
                </a:cubicBezTo>
                <a:cubicBezTo>
                  <a:pt x="10320" y="10781"/>
                  <a:pt x="10355" y="10805"/>
                  <a:pt x="10320" y="10805"/>
                </a:cubicBezTo>
                <a:lnTo>
                  <a:pt x="10320" y="10817"/>
                </a:lnTo>
                <a:lnTo>
                  <a:pt x="10284" y="10805"/>
                </a:lnTo>
                <a:lnTo>
                  <a:pt x="10284" y="10805"/>
                </a:lnTo>
                <a:cubicBezTo>
                  <a:pt x="10296" y="10817"/>
                  <a:pt x="10331" y="10828"/>
                  <a:pt x="10355" y="10828"/>
                </a:cubicBezTo>
                <a:cubicBezTo>
                  <a:pt x="10331" y="10840"/>
                  <a:pt x="10355" y="10852"/>
                  <a:pt x="10320" y="10864"/>
                </a:cubicBezTo>
                <a:lnTo>
                  <a:pt x="10308" y="10852"/>
                </a:lnTo>
                <a:lnTo>
                  <a:pt x="10308" y="10852"/>
                </a:lnTo>
                <a:cubicBezTo>
                  <a:pt x="10331" y="10888"/>
                  <a:pt x="10212" y="10912"/>
                  <a:pt x="10272" y="10936"/>
                </a:cubicBezTo>
                <a:cubicBezTo>
                  <a:pt x="10272" y="10942"/>
                  <a:pt x="10269" y="10945"/>
                  <a:pt x="10266" y="10945"/>
                </a:cubicBezTo>
                <a:cubicBezTo>
                  <a:pt x="10263" y="10945"/>
                  <a:pt x="10260" y="10942"/>
                  <a:pt x="10260" y="10936"/>
                </a:cubicBezTo>
                <a:lnTo>
                  <a:pt x="10260" y="10959"/>
                </a:lnTo>
                <a:lnTo>
                  <a:pt x="10236" y="10959"/>
                </a:lnTo>
                <a:lnTo>
                  <a:pt x="10272" y="10995"/>
                </a:lnTo>
                <a:lnTo>
                  <a:pt x="10260" y="10995"/>
                </a:lnTo>
                <a:cubicBezTo>
                  <a:pt x="10248" y="11019"/>
                  <a:pt x="10260" y="11055"/>
                  <a:pt x="10272" y="11078"/>
                </a:cubicBezTo>
                <a:lnTo>
                  <a:pt x="10260" y="11078"/>
                </a:lnTo>
                <a:cubicBezTo>
                  <a:pt x="10296" y="11102"/>
                  <a:pt x="10236" y="11102"/>
                  <a:pt x="10260" y="11126"/>
                </a:cubicBezTo>
                <a:lnTo>
                  <a:pt x="10248" y="11126"/>
                </a:lnTo>
                <a:lnTo>
                  <a:pt x="10248" y="11150"/>
                </a:lnTo>
                <a:lnTo>
                  <a:pt x="10243" y="11145"/>
                </a:lnTo>
                <a:lnTo>
                  <a:pt x="10243" y="11145"/>
                </a:lnTo>
                <a:cubicBezTo>
                  <a:pt x="10250" y="11158"/>
                  <a:pt x="10226" y="11169"/>
                  <a:pt x="10213" y="11174"/>
                </a:cubicBezTo>
                <a:lnTo>
                  <a:pt x="10213" y="11174"/>
                </a:lnTo>
                <a:cubicBezTo>
                  <a:pt x="10213" y="11174"/>
                  <a:pt x="10213" y="11174"/>
                  <a:pt x="10212" y="11174"/>
                </a:cubicBezTo>
                <a:cubicBezTo>
                  <a:pt x="10206" y="11176"/>
                  <a:pt x="10204" y="11177"/>
                  <a:pt x="10204" y="11177"/>
                </a:cubicBezTo>
                <a:cubicBezTo>
                  <a:pt x="10205" y="11177"/>
                  <a:pt x="10208" y="11176"/>
                  <a:pt x="10213" y="11174"/>
                </a:cubicBezTo>
                <a:lnTo>
                  <a:pt x="10213" y="11174"/>
                </a:lnTo>
                <a:cubicBezTo>
                  <a:pt x="10225" y="11186"/>
                  <a:pt x="10248" y="11209"/>
                  <a:pt x="10272" y="11209"/>
                </a:cubicBezTo>
                <a:cubicBezTo>
                  <a:pt x="10272" y="11218"/>
                  <a:pt x="10269" y="11221"/>
                  <a:pt x="10264" y="11221"/>
                </a:cubicBezTo>
                <a:cubicBezTo>
                  <a:pt x="10259" y="11221"/>
                  <a:pt x="10252" y="11218"/>
                  <a:pt x="10246" y="11218"/>
                </a:cubicBezTo>
                <a:cubicBezTo>
                  <a:pt x="10242" y="11218"/>
                  <a:pt x="10239" y="11219"/>
                  <a:pt x="10236" y="11221"/>
                </a:cubicBezTo>
                <a:cubicBezTo>
                  <a:pt x="10224" y="11245"/>
                  <a:pt x="10260" y="11245"/>
                  <a:pt x="10248" y="11269"/>
                </a:cubicBezTo>
                <a:lnTo>
                  <a:pt x="10224" y="11269"/>
                </a:lnTo>
                <a:cubicBezTo>
                  <a:pt x="10224" y="11281"/>
                  <a:pt x="10236" y="11293"/>
                  <a:pt x="10236" y="11305"/>
                </a:cubicBezTo>
                <a:lnTo>
                  <a:pt x="10236" y="11293"/>
                </a:lnTo>
                <a:lnTo>
                  <a:pt x="10236" y="11293"/>
                </a:lnTo>
                <a:cubicBezTo>
                  <a:pt x="10272" y="11329"/>
                  <a:pt x="10177" y="11329"/>
                  <a:pt x="10260" y="11352"/>
                </a:cubicBezTo>
                <a:cubicBezTo>
                  <a:pt x="10236" y="11352"/>
                  <a:pt x="10248" y="11376"/>
                  <a:pt x="10212" y="11376"/>
                </a:cubicBezTo>
                <a:cubicBezTo>
                  <a:pt x="10236" y="11412"/>
                  <a:pt x="10248" y="11436"/>
                  <a:pt x="10260" y="11459"/>
                </a:cubicBezTo>
                <a:cubicBezTo>
                  <a:pt x="10200" y="11459"/>
                  <a:pt x="10260" y="11471"/>
                  <a:pt x="10224" y="11483"/>
                </a:cubicBezTo>
                <a:lnTo>
                  <a:pt x="10260" y="11483"/>
                </a:lnTo>
                <a:cubicBezTo>
                  <a:pt x="10260" y="11531"/>
                  <a:pt x="10177" y="11579"/>
                  <a:pt x="10189" y="11626"/>
                </a:cubicBezTo>
                <a:cubicBezTo>
                  <a:pt x="10165" y="11686"/>
                  <a:pt x="10153" y="11745"/>
                  <a:pt x="10153" y="11781"/>
                </a:cubicBezTo>
                <a:cubicBezTo>
                  <a:pt x="10165" y="11805"/>
                  <a:pt x="10200" y="11829"/>
                  <a:pt x="10189" y="11840"/>
                </a:cubicBezTo>
                <a:cubicBezTo>
                  <a:pt x="10200" y="11876"/>
                  <a:pt x="10212" y="11924"/>
                  <a:pt x="10177" y="11960"/>
                </a:cubicBezTo>
                <a:cubicBezTo>
                  <a:pt x="10173" y="11960"/>
                  <a:pt x="10170" y="11960"/>
                  <a:pt x="10168" y="11959"/>
                </a:cubicBezTo>
                <a:lnTo>
                  <a:pt x="10168" y="11959"/>
                </a:lnTo>
                <a:cubicBezTo>
                  <a:pt x="10168" y="11967"/>
                  <a:pt x="10149" y="11975"/>
                  <a:pt x="10141" y="11983"/>
                </a:cubicBezTo>
                <a:lnTo>
                  <a:pt x="10177" y="11971"/>
                </a:lnTo>
                <a:lnTo>
                  <a:pt x="10177" y="11971"/>
                </a:lnTo>
                <a:cubicBezTo>
                  <a:pt x="10200" y="11995"/>
                  <a:pt x="10165" y="12007"/>
                  <a:pt x="10141" y="12007"/>
                </a:cubicBezTo>
                <a:lnTo>
                  <a:pt x="10177" y="12031"/>
                </a:lnTo>
                <a:lnTo>
                  <a:pt x="10129" y="12043"/>
                </a:lnTo>
                <a:cubicBezTo>
                  <a:pt x="10141" y="12043"/>
                  <a:pt x="10153" y="12067"/>
                  <a:pt x="10189" y="12079"/>
                </a:cubicBezTo>
                <a:cubicBezTo>
                  <a:pt x="10181" y="12079"/>
                  <a:pt x="10173" y="12089"/>
                  <a:pt x="10165" y="12089"/>
                </a:cubicBezTo>
                <a:cubicBezTo>
                  <a:pt x="10161" y="12089"/>
                  <a:pt x="10157" y="12087"/>
                  <a:pt x="10153" y="12079"/>
                </a:cubicBezTo>
                <a:lnTo>
                  <a:pt x="10129" y="12150"/>
                </a:lnTo>
                <a:lnTo>
                  <a:pt x="10129" y="12150"/>
                </a:lnTo>
                <a:lnTo>
                  <a:pt x="10153" y="12138"/>
                </a:lnTo>
                <a:cubicBezTo>
                  <a:pt x="10189" y="12138"/>
                  <a:pt x="10200" y="12162"/>
                  <a:pt x="10189" y="12174"/>
                </a:cubicBezTo>
                <a:cubicBezTo>
                  <a:pt x="10177" y="12168"/>
                  <a:pt x="10165" y="12165"/>
                  <a:pt x="10153" y="12165"/>
                </a:cubicBezTo>
                <a:cubicBezTo>
                  <a:pt x="10141" y="12165"/>
                  <a:pt x="10129" y="12168"/>
                  <a:pt x="10117" y="12174"/>
                </a:cubicBezTo>
                <a:cubicBezTo>
                  <a:pt x="10125" y="12174"/>
                  <a:pt x="10133" y="12169"/>
                  <a:pt x="10144" y="12169"/>
                </a:cubicBezTo>
                <a:cubicBezTo>
                  <a:pt x="10150" y="12169"/>
                  <a:pt x="10157" y="12170"/>
                  <a:pt x="10165" y="12174"/>
                </a:cubicBezTo>
                <a:cubicBezTo>
                  <a:pt x="10177" y="12186"/>
                  <a:pt x="10189" y="12210"/>
                  <a:pt x="10177" y="12221"/>
                </a:cubicBezTo>
                <a:lnTo>
                  <a:pt x="10165" y="12210"/>
                </a:lnTo>
                <a:cubicBezTo>
                  <a:pt x="10165" y="12221"/>
                  <a:pt x="10117" y="12221"/>
                  <a:pt x="10117" y="12233"/>
                </a:cubicBezTo>
                <a:cubicBezTo>
                  <a:pt x="10141" y="12257"/>
                  <a:pt x="10117" y="12257"/>
                  <a:pt x="10165" y="12269"/>
                </a:cubicBezTo>
                <a:cubicBezTo>
                  <a:pt x="10169" y="12277"/>
                  <a:pt x="10166" y="12280"/>
                  <a:pt x="10160" y="12280"/>
                </a:cubicBezTo>
                <a:cubicBezTo>
                  <a:pt x="10149" y="12280"/>
                  <a:pt x="10125" y="12269"/>
                  <a:pt x="10117" y="12269"/>
                </a:cubicBezTo>
                <a:cubicBezTo>
                  <a:pt x="10153" y="12293"/>
                  <a:pt x="10129" y="12317"/>
                  <a:pt x="10093" y="12317"/>
                </a:cubicBezTo>
                <a:cubicBezTo>
                  <a:pt x="10177" y="12341"/>
                  <a:pt x="10058" y="12352"/>
                  <a:pt x="10129" y="12376"/>
                </a:cubicBezTo>
                <a:lnTo>
                  <a:pt x="10093" y="12388"/>
                </a:lnTo>
                <a:cubicBezTo>
                  <a:pt x="10117" y="12388"/>
                  <a:pt x="10153" y="12400"/>
                  <a:pt x="10153" y="12412"/>
                </a:cubicBezTo>
                <a:cubicBezTo>
                  <a:pt x="10145" y="12416"/>
                  <a:pt x="10137" y="12417"/>
                  <a:pt x="10129" y="12417"/>
                </a:cubicBezTo>
                <a:cubicBezTo>
                  <a:pt x="10113" y="12417"/>
                  <a:pt x="10097" y="12412"/>
                  <a:pt x="10081" y="12412"/>
                </a:cubicBezTo>
                <a:lnTo>
                  <a:pt x="10153" y="12436"/>
                </a:lnTo>
                <a:cubicBezTo>
                  <a:pt x="10117" y="12448"/>
                  <a:pt x="10105" y="12471"/>
                  <a:pt x="10093" y="12507"/>
                </a:cubicBezTo>
                <a:cubicBezTo>
                  <a:pt x="10081" y="12471"/>
                  <a:pt x="10069" y="12460"/>
                  <a:pt x="10046" y="12436"/>
                </a:cubicBezTo>
                <a:cubicBezTo>
                  <a:pt x="10069" y="12412"/>
                  <a:pt x="10081" y="12400"/>
                  <a:pt x="10093" y="12388"/>
                </a:cubicBezTo>
                <a:cubicBezTo>
                  <a:pt x="10093" y="12364"/>
                  <a:pt x="10093" y="12352"/>
                  <a:pt x="10093" y="12329"/>
                </a:cubicBezTo>
                <a:cubicBezTo>
                  <a:pt x="10081" y="12281"/>
                  <a:pt x="10069" y="12281"/>
                  <a:pt x="10034" y="12269"/>
                </a:cubicBezTo>
                <a:cubicBezTo>
                  <a:pt x="10046" y="12221"/>
                  <a:pt x="9986" y="12150"/>
                  <a:pt x="10022" y="12138"/>
                </a:cubicBezTo>
                <a:cubicBezTo>
                  <a:pt x="9988" y="12138"/>
                  <a:pt x="10008" y="12106"/>
                  <a:pt x="9979" y="12082"/>
                </a:cubicBezTo>
                <a:lnTo>
                  <a:pt x="9979" y="12082"/>
                </a:lnTo>
                <a:lnTo>
                  <a:pt x="9962" y="12090"/>
                </a:lnTo>
                <a:cubicBezTo>
                  <a:pt x="9998" y="11983"/>
                  <a:pt x="9879" y="11971"/>
                  <a:pt x="9903" y="11876"/>
                </a:cubicBezTo>
                <a:lnTo>
                  <a:pt x="9903" y="11876"/>
                </a:lnTo>
                <a:lnTo>
                  <a:pt x="9891" y="11864"/>
                </a:lnTo>
                <a:cubicBezTo>
                  <a:pt x="9897" y="11858"/>
                  <a:pt x="9906" y="11858"/>
                  <a:pt x="9915" y="11858"/>
                </a:cubicBezTo>
                <a:cubicBezTo>
                  <a:pt x="9924" y="11858"/>
                  <a:pt x="9933" y="11858"/>
                  <a:pt x="9939" y="11852"/>
                </a:cubicBezTo>
                <a:lnTo>
                  <a:pt x="9891" y="11710"/>
                </a:lnTo>
                <a:lnTo>
                  <a:pt x="9879" y="11745"/>
                </a:lnTo>
                <a:cubicBezTo>
                  <a:pt x="9867" y="11710"/>
                  <a:pt x="9819" y="11698"/>
                  <a:pt x="9831" y="11662"/>
                </a:cubicBezTo>
                <a:lnTo>
                  <a:pt x="9831" y="11662"/>
                </a:lnTo>
                <a:cubicBezTo>
                  <a:pt x="9844" y="11668"/>
                  <a:pt x="9851" y="11671"/>
                  <a:pt x="9856" y="11671"/>
                </a:cubicBezTo>
                <a:cubicBezTo>
                  <a:pt x="9877" y="11671"/>
                  <a:pt x="9824" y="11610"/>
                  <a:pt x="9843" y="11590"/>
                </a:cubicBezTo>
                <a:lnTo>
                  <a:pt x="9843" y="11590"/>
                </a:lnTo>
                <a:lnTo>
                  <a:pt x="9867" y="11614"/>
                </a:lnTo>
                <a:cubicBezTo>
                  <a:pt x="9860" y="11586"/>
                  <a:pt x="9857" y="11575"/>
                  <a:pt x="9849" y="11575"/>
                </a:cubicBezTo>
                <a:cubicBezTo>
                  <a:pt x="9843" y="11575"/>
                  <a:pt x="9834" y="11581"/>
                  <a:pt x="9819" y="11590"/>
                </a:cubicBezTo>
                <a:cubicBezTo>
                  <a:pt x="9796" y="11531"/>
                  <a:pt x="9867" y="11519"/>
                  <a:pt x="9819" y="11483"/>
                </a:cubicBezTo>
                <a:lnTo>
                  <a:pt x="9819" y="11483"/>
                </a:lnTo>
                <a:lnTo>
                  <a:pt x="9831" y="11519"/>
                </a:lnTo>
                <a:cubicBezTo>
                  <a:pt x="9824" y="11526"/>
                  <a:pt x="9816" y="11529"/>
                  <a:pt x="9809" y="11529"/>
                </a:cubicBezTo>
                <a:cubicBezTo>
                  <a:pt x="9790" y="11529"/>
                  <a:pt x="9772" y="11512"/>
                  <a:pt x="9772" y="11495"/>
                </a:cubicBezTo>
                <a:cubicBezTo>
                  <a:pt x="9772" y="11495"/>
                  <a:pt x="9778" y="11482"/>
                  <a:pt x="9782" y="11480"/>
                </a:cubicBezTo>
                <a:lnTo>
                  <a:pt x="9782" y="11480"/>
                </a:lnTo>
                <a:cubicBezTo>
                  <a:pt x="9782" y="11481"/>
                  <a:pt x="9783" y="11482"/>
                  <a:pt x="9784" y="11483"/>
                </a:cubicBezTo>
                <a:cubicBezTo>
                  <a:pt x="9784" y="11481"/>
                  <a:pt x="9783" y="11480"/>
                  <a:pt x="9782" y="11480"/>
                </a:cubicBezTo>
                <a:cubicBezTo>
                  <a:pt x="9782" y="11480"/>
                  <a:pt x="9782" y="11480"/>
                  <a:pt x="9782" y="11480"/>
                </a:cubicBezTo>
                <a:lnTo>
                  <a:pt x="9782" y="11480"/>
                </a:lnTo>
                <a:cubicBezTo>
                  <a:pt x="9759" y="11444"/>
                  <a:pt x="9748" y="11375"/>
                  <a:pt x="9736" y="11352"/>
                </a:cubicBezTo>
                <a:cubicBezTo>
                  <a:pt x="9736" y="11338"/>
                  <a:pt x="9744" y="11333"/>
                  <a:pt x="9753" y="11333"/>
                </a:cubicBezTo>
                <a:cubicBezTo>
                  <a:pt x="9760" y="11333"/>
                  <a:pt x="9767" y="11335"/>
                  <a:pt x="9772" y="11340"/>
                </a:cubicBezTo>
                <a:cubicBezTo>
                  <a:pt x="9700" y="11257"/>
                  <a:pt x="9760" y="11293"/>
                  <a:pt x="9688" y="11209"/>
                </a:cubicBezTo>
                <a:lnTo>
                  <a:pt x="9712" y="11209"/>
                </a:lnTo>
                <a:lnTo>
                  <a:pt x="9677" y="11186"/>
                </a:lnTo>
                <a:lnTo>
                  <a:pt x="9688" y="11126"/>
                </a:lnTo>
                <a:lnTo>
                  <a:pt x="9677" y="11150"/>
                </a:lnTo>
                <a:cubicBezTo>
                  <a:pt x="9653" y="11114"/>
                  <a:pt x="9641" y="11102"/>
                  <a:pt x="9629" y="11067"/>
                </a:cubicBezTo>
                <a:lnTo>
                  <a:pt x="9665" y="11067"/>
                </a:lnTo>
                <a:cubicBezTo>
                  <a:pt x="9605" y="10983"/>
                  <a:pt x="9665" y="10948"/>
                  <a:pt x="9593" y="10888"/>
                </a:cubicBezTo>
                <a:cubicBezTo>
                  <a:pt x="9593" y="10884"/>
                  <a:pt x="9595" y="10883"/>
                  <a:pt x="9597" y="10883"/>
                </a:cubicBezTo>
                <a:cubicBezTo>
                  <a:pt x="9601" y="10883"/>
                  <a:pt x="9609" y="10888"/>
                  <a:pt x="9617" y="10888"/>
                </a:cubicBezTo>
                <a:cubicBezTo>
                  <a:pt x="9534" y="10828"/>
                  <a:pt x="9629" y="10817"/>
                  <a:pt x="9546" y="10757"/>
                </a:cubicBezTo>
                <a:cubicBezTo>
                  <a:pt x="9558" y="10757"/>
                  <a:pt x="9569" y="10745"/>
                  <a:pt x="9569" y="10745"/>
                </a:cubicBezTo>
                <a:lnTo>
                  <a:pt x="9546" y="10721"/>
                </a:lnTo>
                <a:lnTo>
                  <a:pt x="9581" y="10709"/>
                </a:lnTo>
                <a:lnTo>
                  <a:pt x="9510" y="10697"/>
                </a:lnTo>
                <a:lnTo>
                  <a:pt x="9546" y="10662"/>
                </a:lnTo>
                <a:lnTo>
                  <a:pt x="9522" y="10662"/>
                </a:lnTo>
                <a:cubicBezTo>
                  <a:pt x="9569" y="10590"/>
                  <a:pt x="9498" y="10555"/>
                  <a:pt x="9522" y="10483"/>
                </a:cubicBezTo>
                <a:lnTo>
                  <a:pt x="9522" y="10483"/>
                </a:lnTo>
                <a:lnTo>
                  <a:pt x="9486" y="10519"/>
                </a:lnTo>
                <a:cubicBezTo>
                  <a:pt x="9331" y="10424"/>
                  <a:pt x="9403" y="10197"/>
                  <a:pt x="9272" y="10066"/>
                </a:cubicBezTo>
                <a:lnTo>
                  <a:pt x="9307" y="10055"/>
                </a:lnTo>
                <a:lnTo>
                  <a:pt x="9236" y="10007"/>
                </a:lnTo>
                <a:cubicBezTo>
                  <a:pt x="9240" y="9992"/>
                  <a:pt x="9246" y="9988"/>
                  <a:pt x="9252" y="9988"/>
                </a:cubicBezTo>
                <a:cubicBezTo>
                  <a:pt x="9264" y="9988"/>
                  <a:pt x="9277" y="10001"/>
                  <a:pt x="9287" y="10001"/>
                </a:cubicBezTo>
                <a:cubicBezTo>
                  <a:pt x="9291" y="10001"/>
                  <a:pt x="9293" y="9999"/>
                  <a:pt x="9296" y="9995"/>
                </a:cubicBezTo>
                <a:cubicBezTo>
                  <a:pt x="9236" y="9935"/>
                  <a:pt x="9224" y="9995"/>
                  <a:pt x="9177" y="9924"/>
                </a:cubicBezTo>
                <a:cubicBezTo>
                  <a:pt x="9177" y="9908"/>
                  <a:pt x="9180" y="9903"/>
                  <a:pt x="9186" y="9903"/>
                </a:cubicBezTo>
                <a:cubicBezTo>
                  <a:pt x="9198" y="9903"/>
                  <a:pt x="9220" y="9927"/>
                  <a:pt x="9236" y="9935"/>
                </a:cubicBezTo>
                <a:cubicBezTo>
                  <a:pt x="9177" y="9876"/>
                  <a:pt x="9105" y="9769"/>
                  <a:pt x="9093" y="9709"/>
                </a:cubicBezTo>
                <a:cubicBezTo>
                  <a:pt x="9093" y="9709"/>
                  <a:pt x="9081" y="9709"/>
                  <a:pt x="9081" y="9721"/>
                </a:cubicBezTo>
                <a:cubicBezTo>
                  <a:pt x="9046" y="9674"/>
                  <a:pt x="9022" y="9602"/>
                  <a:pt x="8998" y="9554"/>
                </a:cubicBezTo>
                <a:cubicBezTo>
                  <a:pt x="9001" y="9551"/>
                  <a:pt x="9005" y="9550"/>
                  <a:pt x="9008" y="9550"/>
                </a:cubicBezTo>
                <a:cubicBezTo>
                  <a:pt x="9017" y="9550"/>
                  <a:pt x="9025" y="9558"/>
                  <a:pt x="9034" y="9566"/>
                </a:cubicBezTo>
                <a:cubicBezTo>
                  <a:pt x="9022" y="9554"/>
                  <a:pt x="9022" y="9519"/>
                  <a:pt x="8998" y="9507"/>
                </a:cubicBezTo>
                <a:lnTo>
                  <a:pt x="8998" y="9507"/>
                </a:lnTo>
                <a:lnTo>
                  <a:pt x="9034" y="9519"/>
                </a:lnTo>
                <a:cubicBezTo>
                  <a:pt x="9022" y="9474"/>
                  <a:pt x="8958" y="9418"/>
                  <a:pt x="8971" y="9382"/>
                </a:cubicBezTo>
                <a:lnTo>
                  <a:pt x="8971" y="9382"/>
                </a:lnTo>
                <a:cubicBezTo>
                  <a:pt x="8968" y="9385"/>
                  <a:pt x="8961" y="9388"/>
                  <a:pt x="8955" y="9388"/>
                </a:cubicBezTo>
                <a:cubicBezTo>
                  <a:pt x="8944" y="9388"/>
                  <a:pt x="8932" y="9382"/>
                  <a:pt x="8926" y="9364"/>
                </a:cubicBezTo>
                <a:cubicBezTo>
                  <a:pt x="8962" y="9316"/>
                  <a:pt x="8855" y="9281"/>
                  <a:pt x="8855" y="9209"/>
                </a:cubicBezTo>
                <a:cubicBezTo>
                  <a:pt x="8865" y="9209"/>
                  <a:pt x="8884" y="9235"/>
                  <a:pt x="8889" y="9235"/>
                </a:cubicBezTo>
                <a:cubicBezTo>
                  <a:pt x="8890" y="9235"/>
                  <a:pt x="8891" y="9235"/>
                  <a:pt x="8891" y="9233"/>
                </a:cubicBezTo>
                <a:cubicBezTo>
                  <a:pt x="8891" y="9197"/>
                  <a:pt x="8843" y="9185"/>
                  <a:pt x="8819" y="9173"/>
                </a:cubicBezTo>
                <a:lnTo>
                  <a:pt x="8843" y="9173"/>
                </a:lnTo>
                <a:lnTo>
                  <a:pt x="8736" y="9054"/>
                </a:lnTo>
                <a:cubicBezTo>
                  <a:pt x="8772" y="9007"/>
                  <a:pt x="8665" y="8947"/>
                  <a:pt x="8700" y="8935"/>
                </a:cubicBezTo>
                <a:cubicBezTo>
                  <a:pt x="8695" y="8925"/>
                  <a:pt x="8692" y="8921"/>
                  <a:pt x="8690" y="8921"/>
                </a:cubicBezTo>
                <a:cubicBezTo>
                  <a:pt x="8686" y="8921"/>
                  <a:pt x="8689" y="8944"/>
                  <a:pt x="8682" y="8944"/>
                </a:cubicBezTo>
                <a:cubicBezTo>
                  <a:pt x="8679" y="8944"/>
                  <a:pt x="8674" y="8939"/>
                  <a:pt x="8665" y="8923"/>
                </a:cubicBezTo>
                <a:cubicBezTo>
                  <a:pt x="8676" y="8900"/>
                  <a:pt x="8617" y="8876"/>
                  <a:pt x="8653" y="8864"/>
                </a:cubicBezTo>
                <a:lnTo>
                  <a:pt x="8665" y="8864"/>
                </a:lnTo>
                <a:lnTo>
                  <a:pt x="8641" y="8828"/>
                </a:lnTo>
                <a:lnTo>
                  <a:pt x="8688" y="8840"/>
                </a:lnTo>
                <a:cubicBezTo>
                  <a:pt x="8666" y="8817"/>
                  <a:pt x="8638" y="8809"/>
                  <a:pt x="8615" y="8809"/>
                </a:cubicBezTo>
                <a:cubicBezTo>
                  <a:pt x="8602" y="8809"/>
                  <a:pt x="8590" y="8812"/>
                  <a:pt x="8581" y="8816"/>
                </a:cubicBezTo>
                <a:cubicBezTo>
                  <a:pt x="8581" y="8769"/>
                  <a:pt x="8534" y="8733"/>
                  <a:pt x="8557" y="8697"/>
                </a:cubicBezTo>
                <a:lnTo>
                  <a:pt x="8557" y="8697"/>
                </a:lnTo>
                <a:lnTo>
                  <a:pt x="8569" y="8709"/>
                </a:lnTo>
                <a:cubicBezTo>
                  <a:pt x="8510" y="8626"/>
                  <a:pt x="8569" y="8495"/>
                  <a:pt x="8474" y="8459"/>
                </a:cubicBezTo>
                <a:cubicBezTo>
                  <a:pt x="8474" y="8453"/>
                  <a:pt x="8477" y="8450"/>
                  <a:pt x="8480" y="8450"/>
                </a:cubicBezTo>
                <a:cubicBezTo>
                  <a:pt x="8481" y="8450"/>
                  <a:pt x="8482" y="8450"/>
                  <a:pt x="8483" y="8451"/>
                </a:cubicBezTo>
                <a:lnTo>
                  <a:pt x="8483" y="8451"/>
                </a:lnTo>
                <a:lnTo>
                  <a:pt x="8462" y="8400"/>
                </a:lnTo>
                <a:lnTo>
                  <a:pt x="8486" y="8400"/>
                </a:lnTo>
                <a:lnTo>
                  <a:pt x="8391" y="8328"/>
                </a:lnTo>
                <a:lnTo>
                  <a:pt x="8415" y="8316"/>
                </a:lnTo>
                <a:cubicBezTo>
                  <a:pt x="8379" y="8258"/>
                  <a:pt x="8321" y="8164"/>
                  <a:pt x="8262" y="8082"/>
                </a:cubicBezTo>
                <a:lnTo>
                  <a:pt x="8262" y="8082"/>
                </a:lnTo>
                <a:cubicBezTo>
                  <a:pt x="8265" y="8084"/>
                  <a:pt x="8268" y="8087"/>
                  <a:pt x="8272" y="8090"/>
                </a:cubicBezTo>
                <a:lnTo>
                  <a:pt x="8260" y="8078"/>
                </a:lnTo>
                <a:lnTo>
                  <a:pt x="8260" y="8078"/>
                </a:lnTo>
                <a:cubicBezTo>
                  <a:pt x="8261" y="8079"/>
                  <a:pt x="8261" y="8081"/>
                  <a:pt x="8262" y="8082"/>
                </a:cubicBezTo>
                <a:lnTo>
                  <a:pt x="8262" y="8082"/>
                </a:lnTo>
                <a:cubicBezTo>
                  <a:pt x="8192" y="8017"/>
                  <a:pt x="8234" y="7993"/>
                  <a:pt x="8176" y="7947"/>
                </a:cubicBezTo>
                <a:lnTo>
                  <a:pt x="8188" y="7947"/>
                </a:lnTo>
                <a:lnTo>
                  <a:pt x="8153" y="7900"/>
                </a:lnTo>
                <a:lnTo>
                  <a:pt x="8176" y="7900"/>
                </a:lnTo>
                <a:cubicBezTo>
                  <a:pt x="8126" y="7879"/>
                  <a:pt x="8135" y="7782"/>
                  <a:pt x="8132" y="7782"/>
                </a:cubicBezTo>
                <a:lnTo>
                  <a:pt x="8132" y="7782"/>
                </a:lnTo>
                <a:cubicBezTo>
                  <a:pt x="8132" y="7782"/>
                  <a:pt x="8131" y="7785"/>
                  <a:pt x="8129" y="7792"/>
                </a:cubicBezTo>
                <a:cubicBezTo>
                  <a:pt x="8093" y="7780"/>
                  <a:pt x="8057" y="7757"/>
                  <a:pt x="8034" y="7757"/>
                </a:cubicBezTo>
                <a:cubicBezTo>
                  <a:pt x="7986" y="7697"/>
                  <a:pt x="8034" y="7733"/>
                  <a:pt x="8022" y="7685"/>
                </a:cubicBezTo>
                <a:cubicBezTo>
                  <a:pt x="7998" y="7638"/>
                  <a:pt x="7962" y="7649"/>
                  <a:pt x="7938" y="7578"/>
                </a:cubicBezTo>
                <a:lnTo>
                  <a:pt x="7962" y="7566"/>
                </a:lnTo>
                <a:cubicBezTo>
                  <a:pt x="7940" y="7544"/>
                  <a:pt x="7918" y="7532"/>
                  <a:pt x="7896" y="7503"/>
                </a:cubicBezTo>
                <a:lnTo>
                  <a:pt x="7896" y="7503"/>
                </a:lnTo>
                <a:cubicBezTo>
                  <a:pt x="7898" y="7504"/>
                  <a:pt x="7900" y="7505"/>
                  <a:pt x="7903" y="7507"/>
                </a:cubicBezTo>
                <a:lnTo>
                  <a:pt x="7891" y="7495"/>
                </a:lnTo>
                <a:lnTo>
                  <a:pt x="7891" y="7495"/>
                </a:lnTo>
                <a:cubicBezTo>
                  <a:pt x="7893" y="7498"/>
                  <a:pt x="7894" y="7500"/>
                  <a:pt x="7896" y="7503"/>
                </a:cubicBezTo>
                <a:lnTo>
                  <a:pt x="7896" y="7503"/>
                </a:lnTo>
                <a:cubicBezTo>
                  <a:pt x="7823" y="7455"/>
                  <a:pt x="7888" y="7388"/>
                  <a:pt x="7795" y="7388"/>
                </a:cubicBezTo>
                <a:cubicBezTo>
                  <a:pt x="7783" y="7352"/>
                  <a:pt x="7748" y="7304"/>
                  <a:pt x="7772" y="7292"/>
                </a:cubicBezTo>
                <a:cubicBezTo>
                  <a:pt x="7700" y="7221"/>
                  <a:pt x="7653" y="7161"/>
                  <a:pt x="7581" y="7102"/>
                </a:cubicBezTo>
                <a:cubicBezTo>
                  <a:pt x="7629" y="7054"/>
                  <a:pt x="7569" y="7090"/>
                  <a:pt x="7569" y="7018"/>
                </a:cubicBezTo>
                <a:lnTo>
                  <a:pt x="7545" y="7042"/>
                </a:lnTo>
                <a:cubicBezTo>
                  <a:pt x="7462" y="6935"/>
                  <a:pt x="7438" y="6768"/>
                  <a:pt x="7343" y="6649"/>
                </a:cubicBezTo>
                <a:lnTo>
                  <a:pt x="7367" y="6637"/>
                </a:lnTo>
                <a:lnTo>
                  <a:pt x="7319" y="6626"/>
                </a:lnTo>
                <a:cubicBezTo>
                  <a:pt x="7236" y="6495"/>
                  <a:pt x="7117" y="6316"/>
                  <a:pt x="7045" y="6221"/>
                </a:cubicBezTo>
                <a:cubicBezTo>
                  <a:pt x="7010" y="6197"/>
                  <a:pt x="6938" y="6161"/>
                  <a:pt x="6914" y="6114"/>
                </a:cubicBezTo>
                <a:cubicBezTo>
                  <a:pt x="6831" y="6030"/>
                  <a:pt x="6748" y="5947"/>
                  <a:pt x="6676" y="5840"/>
                </a:cubicBezTo>
                <a:cubicBezTo>
                  <a:pt x="6691" y="5840"/>
                  <a:pt x="6696" y="5831"/>
                  <a:pt x="6701" y="5827"/>
                </a:cubicBezTo>
                <a:lnTo>
                  <a:pt x="6701" y="5827"/>
                </a:lnTo>
                <a:cubicBezTo>
                  <a:pt x="6705" y="5827"/>
                  <a:pt x="6708" y="5828"/>
                  <a:pt x="6712" y="5828"/>
                </a:cubicBezTo>
                <a:cubicBezTo>
                  <a:pt x="6710" y="5825"/>
                  <a:pt x="6708" y="5824"/>
                  <a:pt x="6706" y="5824"/>
                </a:cubicBezTo>
                <a:cubicBezTo>
                  <a:pt x="6704" y="5824"/>
                  <a:pt x="6703" y="5825"/>
                  <a:pt x="6701" y="5827"/>
                </a:cubicBezTo>
                <a:lnTo>
                  <a:pt x="6701" y="5827"/>
                </a:lnTo>
                <a:cubicBezTo>
                  <a:pt x="6664" y="5818"/>
                  <a:pt x="6663" y="5766"/>
                  <a:pt x="6652" y="5744"/>
                </a:cubicBezTo>
                <a:lnTo>
                  <a:pt x="6652" y="5792"/>
                </a:lnTo>
                <a:cubicBezTo>
                  <a:pt x="6605" y="5780"/>
                  <a:pt x="6593" y="5721"/>
                  <a:pt x="6605" y="5697"/>
                </a:cubicBezTo>
                <a:lnTo>
                  <a:pt x="6533" y="5673"/>
                </a:lnTo>
                <a:cubicBezTo>
                  <a:pt x="6545" y="5661"/>
                  <a:pt x="6545" y="5661"/>
                  <a:pt x="6545" y="5649"/>
                </a:cubicBezTo>
                <a:lnTo>
                  <a:pt x="6545" y="5649"/>
                </a:lnTo>
                <a:lnTo>
                  <a:pt x="6521" y="5661"/>
                </a:lnTo>
                <a:lnTo>
                  <a:pt x="6533" y="5602"/>
                </a:lnTo>
                <a:cubicBezTo>
                  <a:pt x="6523" y="5602"/>
                  <a:pt x="6475" y="5564"/>
                  <a:pt x="6439" y="5564"/>
                </a:cubicBezTo>
                <a:cubicBezTo>
                  <a:pt x="6434" y="5564"/>
                  <a:pt x="6430" y="5565"/>
                  <a:pt x="6426" y="5566"/>
                </a:cubicBezTo>
                <a:cubicBezTo>
                  <a:pt x="6426" y="5548"/>
                  <a:pt x="6413" y="5517"/>
                  <a:pt x="6421" y="5517"/>
                </a:cubicBezTo>
                <a:cubicBezTo>
                  <a:pt x="6424" y="5517"/>
                  <a:pt x="6429" y="5521"/>
                  <a:pt x="6438" y="5530"/>
                </a:cubicBezTo>
                <a:lnTo>
                  <a:pt x="6319" y="5352"/>
                </a:lnTo>
                <a:lnTo>
                  <a:pt x="6331" y="5387"/>
                </a:lnTo>
                <a:cubicBezTo>
                  <a:pt x="6324" y="5394"/>
                  <a:pt x="6315" y="5397"/>
                  <a:pt x="6304" y="5397"/>
                </a:cubicBezTo>
                <a:cubicBezTo>
                  <a:pt x="6278" y="5397"/>
                  <a:pt x="6244" y="5377"/>
                  <a:pt x="6236" y="5352"/>
                </a:cubicBezTo>
                <a:lnTo>
                  <a:pt x="6236" y="5352"/>
                </a:lnTo>
                <a:cubicBezTo>
                  <a:pt x="6241" y="5353"/>
                  <a:pt x="6245" y="5353"/>
                  <a:pt x="6250" y="5353"/>
                </a:cubicBezTo>
                <a:cubicBezTo>
                  <a:pt x="6283" y="5353"/>
                  <a:pt x="6283" y="5313"/>
                  <a:pt x="6283" y="5292"/>
                </a:cubicBezTo>
                <a:cubicBezTo>
                  <a:pt x="6281" y="5291"/>
                  <a:pt x="6279" y="5290"/>
                  <a:pt x="6277" y="5290"/>
                </a:cubicBezTo>
                <a:cubicBezTo>
                  <a:pt x="6264" y="5290"/>
                  <a:pt x="6281" y="5328"/>
                  <a:pt x="6259" y="5328"/>
                </a:cubicBezTo>
                <a:cubicBezTo>
                  <a:pt x="6212" y="5316"/>
                  <a:pt x="6164" y="5268"/>
                  <a:pt x="6164" y="5244"/>
                </a:cubicBezTo>
                <a:lnTo>
                  <a:pt x="6188" y="5244"/>
                </a:lnTo>
                <a:cubicBezTo>
                  <a:pt x="6140" y="5221"/>
                  <a:pt x="6176" y="5161"/>
                  <a:pt x="6140" y="5137"/>
                </a:cubicBezTo>
                <a:cubicBezTo>
                  <a:pt x="6110" y="5122"/>
                  <a:pt x="6099" y="5102"/>
                  <a:pt x="6086" y="5102"/>
                </a:cubicBezTo>
                <a:cubicBezTo>
                  <a:pt x="6078" y="5102"/>
                  <a:pt x="6070" y="5108"/>
                  <a:pt x="6057" y="5125"/>
                </a:cubicBezTo>
                <a:cubicBezTo>
                  <a:pt x="6009" y="5090"/>
                  <a:pt x="6069" y="5078"/>
                  <a:pt x="6057" y="5066"/>
                </a:cubicBezTo>
                <a:cubicBezTo>
                  <a:pt x="6021" y="5054"/>
                  <a:pt x="5974" y="4982"/>
                  <a:pt x="5998" y="4959"/>
                </a:cubicBezTo>
                <a:lnTo>
                  <a:pt x="5998" y="4959"/>
                </a:lnTo>
                <a:cubicBezTo>
                  <a:pt x="5991" y="4960"/>
                  <a:pt x="5985" y="4961"/>
                  <a:pt x="5980" y="4961"/>
                </a:cubicBezTo>
                <a:cubicBezTo>
                  <a:pt x="5910" y="4961"/>
                  <a:pt x="5900" y="4846"/>
                  <a:pt x="5859" y="4846"/>
                </a:cubicBezTo>
                <a:cubicBezTo>
                  <a:pt x="5854" y="4846"/>
                  <a:pt x="5849" y="4848"/>
                  <a:pt x="5843" y="4852"/>
                </a:cubicBezTo>
                <a:lnTo>
                  <a:pt x="5843" y="4780"/>
                </a:lnTo>
                <a:cubicBezTo>
                  <a:pt x="5835" y="4788"/>
                  <a:pt x="5815" y="4802"/>
                  <a:pt x="5792" y="4802"/>
                </a:cubicBezTo>
                <a:cubicBezTo>
                  <a:pt x="5782" y="4802"/>
                  <a:pt x="5770" y="4799"/>
                  <a:pt x="5759" y="4792"/>
                </a:cubicBezTo>
                <a:cubicBezTo>
                  <a:pt x="5748" y="4744"/>
                  <a:pt x="5783" y="4732"/>
                  <a:pt x="5783" y="4709"/>
                </a:cubicBezTo>
                <a:lnTo>
                  <a:pt x="5783" y="4709"/>
                </a:lnTo>
                <a:lnTo>
                  <a:pt x="5712" y="4744"/>
                </a:lnTo>
                <a:cubicBezTo>
                  <a:pt x="5628" y="4530"/>
                  <a:pt x="5402" y="4340"/>
                  <a:pt x="5283" y="4125"/>
                </a:cubicBezTo>
                <a:cubicBezTo>
                  <a:pt x="5200" y="4054"/>
                  <a:pt x="5081" y="3982"/>
                  <a:pt x="4997" y="3875"/>
                </a:cubicBezTo>
                <a:lnTo>
                  <a:pt x="4997" y="3875"/>
                </a:lnTo>
                <a:lnTo>
                  <a:pt x="5009" y="3887"/>
                </a:lnTo>
                <a:lnTo>
                  <a:pt x="4938" y="3780"/>
                </a:lnTo>
                <a:lnTo>
                  <a:pt x="4986" y="3863"/>
                </a:lnTo>
                <a:cubicBezTo>
                  <a:pt x="4962" y="3851"/>
                  <a:pt x="4938" y="3851"/>
                  <a:pt x="4914" y="3828"/>
                </a:cubicBezTo>
                <a:cubicBezTo>
                  <a:pt x="4843" y="3709"/>
                  <a:pt x="4747" y="3554"/>
                  <a:pt x="4605" y="3458"/>
                </a:cubicBezTo>
                <a:cubicBezTo>
                  <a:pt x="4479" y="3436"/>
                  <a:pt x="4593" y="3359"/>
                  <a:pt x="4500" y="3321"/>
                </a:cubicBezTo>
                <a:lnTo>
                  <a:pt x="4500" y="3321"/>
                </a:lnTo>
                <a:cubicBezTo>
                  <a:pt x="4507" y="3320"/>
                  <a:pt x="4514" y="3316"/>
                  <a:pt x="4521" y="3316"/>
                </a:cubicBezTo>
                <a:cubicBezTo>
                  <a:pt x="4414" y="3256"/>
                  <a:pt x="4366" y="3220"/>
                  <a:pt x="4247" y="3185"/>
                </a:cubicBezTo>
                <a:cubicBezTo>
                  <a:pt x="4319" y="3125"/>
                  <a:pt x="4200" y="3125"/>
                  <a:pt x="4235" y="3101"/>
                </a:cubicBezTo>
                <a:lnTo>
                  <a:pt x="4235" y="3101"/>
                </a:lnTo>
                <a:lnTo>
                  <a:pt x="4200" y="3125"/>
                </a:lnTo>
                <a:cubicBezTo>
                  <a:pt x="4200" y="3089"/>
                  <a:pt x="4164" y="3042"/>
                  <a:pt x="4188" y="3030"/>
                </a:cubicBezTo>
                <a:lnTo>
                  <a:pt x="4116" y="3030"/>
                </a:lnTo>
                <a:lnTo>
                  <a:pt x="4140" y="3006"/>
                </a:lnTo>
                <a:cubicBezTo>
                  <a:pt x="4093" y="2958"/>
                  <a:pt x="3973" y="2875"/>
                  <a:pt x="3997" y="2804"/>
                </a:cubicBezTo>
                <a:cubicBezTo>
                  <a:pt x="3843" y="2720"/>
                  <a:pt x="3676" y="2530"/>
                  <a:pt x="3521" y="2387"/>
                </a:cubicBezTo>
                <a:cubicBezTo>
                  <a:pt x="3485" y="2387"/>
                  <a:pt x="3438" y="2351"/>
                  <a:pt x="3402" y="2327"/>
                </a:cubicBezTo>
                <a:lnTo>
                  <a:pt x="3390" y="2256"/>
                </a:lnTo>
                <a:cubicBezTo>
                  <a:pt x="3342" y="2232"/>
                  <a:pt x="3283" y="2244"/>
                  <a:pt x="3259" y="2196"/>
                </a:cubicBezTo>
                <a:cubicBezTo>
                  <a:pt x="3259" y="2185"/>
                  <a:pt x="3271" y="2185"/>
                  <a:pt x="3271" y="2185"/>
                </a:cubicBezTo>
                <a:cubicBezTo>
                  <a:pt x="3235" y="2161"/>
                  <a:pt x="3211" y="2113"/>
                  <a:pt x="3152" y="2113"/>
                </a:cubicBezTo>
                <a:cubicBezTo>
                  <a:pt x="3119" y="2080"/>
                  <a:pt x="3096" y="2037"/>
                  <a:pt x="3121" y="2012"/>
                </a:cubicBezTo>
                <a:lnTo>
                  <a:pt x="3121" y="2012"/>
                </a:lnTo>
                <a:cubicBezTo>
                  <a:pt x="3116" y="2015"/>
                  <a:pt x="3112" y="2016"/>
                  <a:pt x="3107" y="2016"/>
                </a:cubicBezTo>
                <a:cubicBezTo>
                  <a:pt x="3070" y="2016"/>
                  <a:pt x="3045" y="1923"/>
                  <a:pt x="3045" y="1923"/>
                </a:cubicBezTo>
                <a:cubicBezTo>
                  <a:pt x="3045" y="1923"/>
                  <a:pt x="3021" y="1899"/>
                  <a:pt x="2961" y="1839"/>
                </a:cubicBezTo>
                <a:cubicBezTo>
                  <a:pt x="2914" y="1792"/>
                  <a:pt x="2830" y="1720"/>
                  <a:pt x="2735" y="1625"/>
                </a:cubicBezTo>
                <a:cubicBezTo>
                  <a:pt x="2533" y="1446"/>
                  <a:pt x="2259" y="1208"/>
                  <a:pt x="1961" y="970"/>
                </a:cubicBezTo>
                <a:cubicBezTo>
                  <a:pt x="1652" y="744"/>
                  <a:pt x="1330" y="506"/>
                  <a:pt x="1021" y="327"/>
                </a:cubicBezTo>
                <a:cubicBezTo>
                  <a:pt x="711" y="160"/>
                  <a:pt x="437" y="41"/>
                  <a:pt x="247" y="18"/>
                </a:cubicBezTo>
                <a:cubicBezTo>
                  <a:pt x="211" y="41"/>
                  <a:pt x="152" y="18"/>
                  <a:pt x="152" y="65"/>
                </a:cubicBezTo>
                <a:cubicBezTo>
                  <a:pt x="111" y="55"/>
                  <a:pt x="114" y="1"/>
                  <a:pt x="1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0263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478;p29">
            <a:extLst>
              <a:ext uri="{FF2B5EF4-FFF2-40B4-BE49-F238E27FC236}">
                <a16:creationId xmlns:a16="http://schemas.microsoft.com/office/drawing/2014/main" id="{3B1B95BE-C781-3947-952A-A6E35AB396B8}"/>
              </a:ext>
            </a:extLst>
          </p:cNvPr>
          <p:cNvGrpSpPr/>
          <p:nvPr/>
        </p:nvGrpSpPr>
        <p:grpSpPr>
          <a:xfrm rot="5400000">
            <a:off x="-1033959" y="1162904"/>
            <a:ext cx="2295850" cy="67300"/>
            <a:chOff x="1992200" y="1937275"/>
            <a:chExt cx="2295850" cy="67300"/>
          </a:xfrm>
          <a:solidFill>
            <a:schemeClr val="accent5"/>
          </a:solidFill>
        </p:grpSpPr>
        <p:sp>
          <p:nvSpPr>
            <p:cNvPr id="115" name="Google Shape;1479;p29">
              <a:extLst>
                <a:ext uri="{FF2B5EF4-FFF2-40B4-BE49-F238E27FC236}">
                  <a16:creationId xmlns:a16="http://schemas.microsoft.com/office/drawing/2014/main" id="{5AE662B8-ED00-184E-92EE-C55021A6E79C}"/>
                </a:ext>
              </a:extLst>
            </p:cNvPr>
            <p:cNvSpPr/>
            <p:nvPr/>
          </p:nvSpPr>
          <p:spPr>
            <a:xfrm>
              <a:off x="3934400" y="1961975"/>
              <a:ext cx="3600" cy="625"/>
            </a:xfrm>
            <a:custGeom>
              <a:avLst/>
              <a:gdLst/>
              <a:ahLst/>
              <a:cxnLst/>
              <a:rect l="l" t="t" r="r" b="b"/>
              <a:pathLst>
                <a:path w="144" h="25" extrusionOk="0">
                  <a:moveTo>
                    <a:pt x="96" y="1"/>
                  </a:moveTo>
                  <a:cubicBezTo>
                    <a:pt x="60" y="1"/>
                    <a:pt x="25" y="1"/>
                    <a:pt x="1" y="13"/>
                  </a:cubicBezTo>
                  <a:lnTo>
                    <a:pt x="144" y="24"/>
                  </a:lnTo>
                  <a:cubicBezTo>
                    <a:pt x="108" y="13"/>
                    <a:pt x="96" y="13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6" name="Google Shape;1480;p29">
              <a:extLst>
                <a:ext uri="{FF2B5EF4-FFF2-40B4-BE49-F238E27FC236}">
                  <a16:creationId xmlns:a16="http://schemas.microsoft.com/office/drawing/2014/main" id="{BF846EBD-8433-DC49-943E-9A487DEE4A9F}"/>
                </a:ext>
              </a:extLst>
            </p:cNvPr>
            <p:cNvSpPr/>
            <p:nvPr/>
          </p:nvSpPr>
          <p:spPr>
            <a:xfrm>
              <a:off x="4167475" y="1942025"/>
              <a:ext cx="1500" cy="925"/>
            </a:xfrm>
            <a:custGeom>
              <a:avLst/>
              <a:gdLst/>
              <a:ahLst/>
              <a:cxnLst/>
              <a:rect l="l" t="t" r="r" b="b"/>
              <a:pathLst>
                <a:path w="60" h="37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25"/>
                    <a:pt x="0" y="25"/>
                    <a:pt x="36" y="37"/>
                  </a:cubicBezTo>
                  <a:lnTo>
                    <a:pt x="60" y="37"/>
                  </a:lnTo>
                  <a:cubicBezTo>
                    <a:pt x="36" y="25"/>
                    <a:pt x="12" y="1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7" name="Google Shape;1481;p29">
              <a:extLst>
                <a:ext uri="{FF2B5EF4-FFF2-40B4-BE49-F238E27FC236}">
                  <a16:creationId xmlns:a16="http://schemas.microsoft.com/office/drawing/2014/main" id="{6482282D-E195-5A41-90E7-674D324CAAD2}"/>
                </a:ext>
              </a:extLst>
            </p:cNvPr>
            <p:cNvSpPr/>
            <p:nvPr/>
          </p:nvSpPr>
          <p:spPr>
            <a:xfrm>
              <a:off x="4107650" y="1947100"/>
              <a:ext cx="2700" cy="625"/>
            </a:xfrm>
            <a:custGeom>
              <a:avLst/>
              <a:gdLst/>
              <a:ahLst/>
              <a:cxnLst/>
              <a:rect l="l" t="t" r="r" b="b"/>
              <a:pathLst>
                <a:path w="108" h="25" extrusionOk="0">
                  <a:moveTo>
                    <a:pt x="0" y="0"/>
                  </a:moveTo>
                  <a:cubicBezTo>
                    <a:pt x="0" y="12"/>
                    <a:pt x="48" y="12"/>
                    <a:pt x="107" y="24"/>
                  </a:cubicBezTo>
                  <a:cubicBezTo>
                    <a:pt x="72" y="12"/>
                    <a:pt x="36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8" name="Google Shape;1482;p29">
              <a:extLst>
                <a:ext uri="{FF2B5EF4-FFF2-40B4-BE49-F238E27FC236}">
                  <a16:creationId xmlns:a16="http://schemas.microsoft.com/office/drawing/2014/main" id="{518FB339-DB09-4E4A-98D5-85B1BDE47282}"/>
                </a:ext>
              </a:extLst>
            </p:cNvPr>
            <p:cNvSpPr/>
            <p:nvPr/>
          </p:nvSpPr>
          <p:spPr>
            <a:xfrm>
              <a:off x="3961800" y="1962575"/>
              <a:ext cx="8050" cy="1300"/>
            </a:xfrm>
            <a:custGeom>
              <a:avLst/>
              <a:gdLst/>
              <a:ahLst/>
              <a:cxnLst/>
              <a:rect l="l" t="t" r="r" b="b"/>
              <a:pathLst>
                <a:path w="322" h="52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30"/>
                    <a:pt x="115" y="51"/>
                    <a:pt x="238" y="51"/>
                  </a:cubicBezTo>
                  <a:cubicBezTo>
                    <a:pt x="264" y="51"/>
                    <a:pt x="292" y="50"/>
                    <a:pt x="322" y="48"/>
                  </a:cubicBezTo>
                  <a:cubicBezTo>
                    <a:pt x="215" y="36"/>
                    <a:pt x="107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9" name="Google Shape;1483;p29">
              <a:extLst>
                <a:ext uri="{FF2B5EF4-FFF2-40B4-BE49-F238E27FC236}">
                  <a16:creationId xmlns:a16="http://schemas.microsoft.com/office/drawing/2014/main" id="{484461DC-265B-F04F-A73B-454AE3CE95D0}"/>
                </a:ext>
              </a:extLst>
            </p:cNvPr>
            <p:cNvSpPr/>
            <p:nvPr/>
          </p:nvSpPr>
          <p:spPr>
            <a:xfrm>
              <a:off x="4110325" y="1947700"/>
              <a:ext cx="8050" cy="900"/>
            </a:xfrm>
            <a:custGeom>
              <a:avLst/>
              <a:gdLst/>
              <a:ahLst/>
              <a:cxnLst/>
              <a:rect l="l" t="t" r="r" b="b"/>
              <a:pathLst>
                <a:path w="322" h="36" extrusionOk="0">
                  <a:moveTo>
                    <a:pt x="0" y="0"/>
                  </a:moveTo>
                  <a:cubicBezTo>
                    <a:pt x="96" y="24"/>
                    <a:pt x="203" y="24"/>
                    <a:pt x="322" y="36"/>
                  </a:cubicBezTo>
                  <a:cubicBezTo>
                    <a:pt x="239" y="24"/>
                    <a:pt x="108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0" name="Google Shape;1484;p29">
              <a:extLst>
                <a:ext uri="{FF2B5EF4-FFF2-40B4-BE49-F238E27FC236}">
                  <a16:creationId xmlns:a16="http://schemas.microsoft.com/office/drawing/2014/main" id="{60DC6A7C-2176-D64E-A713-4D058A8BBC20}"/>
                </a:ext>
              </a:extLst>
            </p:cNvPr>
            <p:cNvSpPr/>
            <p:nvPr/>
          </p:nvSpPr>
          <p:spPr>
            <a:xfrm>
              <a:off x="4272250" y="1941750"/>
              <a:ext cx="5675" cy="900"/>
            </a:xfrm>
            <a:custGeom>
              <a:avLst/>
              <a:gdLst/>
              <a:ahLst/>
              <a:cxnLst/>
              <a:rect l="l" t="t" r="r" b="b"/>
              <a:pathLst>
                <a:path w="227" h="36" extrusionOk="0">
                  <a:moveTo>
                    <a:pt x="12" y="0"/>
                  </a:moveTo>
                  <a:cubicBezTo>
                    <a:pt x="12" y="12"/>
                    <a:pt x="0" y="12"/>
                    <a:pt x="0" y="24"/>
                  </a:cubicBezTo>
                  <a:lnTo>
                    <a:pt x="227" y="36"/>
                  </a:lnTo>
                  <a:cubicBezTo>
                    <a:pt x="167" y="24"/>
                    <a:pt x="96" y="12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1" name="Google Shape;1485;p29">
              <a:extLst>
                <a:ext uri="{FF2B5EF4-FFF2-40B4-BE49-F238E27FC236}">
                  <a16:creationId xmlns:a16="http://schemas.microsoft.com/office/drawing/2014/main" id="{0710AC18-2959-9F49-ACD6-EC05016D694C}"/>
                </a:ext>
              </a:extLst>
            </p:cNvPr>
            <p:cNvSpPr/>
            <p:nvPr/>
          </p:nvSpPr>
          <p:spPr>
            <a:xfrm>
              <a:off x="2018400" y="1992050"/>
              <a:ext cx="5975" cy="1500"/>
            </a:xfrm>
            <a:custGeom>
              <a:avLst/>
              <a:gdLst/>
              <a:ahLst/>
              <a:cxnLst/>
              <a:rect l="l" t="t" r="r" b="b"/>
              <a:pathLst>
                <a:path w="239" h="60" extrusionOk="0">
                  <a:moveTo>
                    <a:pt x="203" y="0"/>
                  </a:moveTo>
                  <a:lnTo>
                    <a:pt x="203" y="0"/>
                  </a:lnTo>
                  <a:cubicBezTo>
                    <a:pt x="167" y="24"/>
                    <a:pt x="107" y="36"/>
                    <a:pt x="0" y="60"/>
                  </a:cubicBezTo>
                  <a:cubicBezTo>
                    <a:pt x="203" y="48"/>
                    <a:pt x="238" y="24"/>
                    <a:pt x="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2" name="Google Shape;1486;p29">
              <a:extLst>
                <a:ext uri="{FF2B5EF4-FFF2-40B4-BE49-F238E27FC236}">
                  <a16:creationId xmlns:a16="http://schemas.microsoft.com/office/drawing/2014/main" id="{7CE55864-6B64-AE4A-9DE7-B61F8CFCA316}"/>
                </a:ext>
              </a:extLst>
            </p:cNvPr>
            <p:cNvSpPr/>
            <p:nvPr/>
          </p:nvSpPr>
          <p:spPr>
            <a:xfrm>
              <a:off x="2142225" y="1993525"/>
              <a:ext cx="3300" cy="625"/>
            </a:xfrm>
            <a:custGeom>
              <a:avLst/>
              <a:gdLst/>
              <a:ahLst/>
              <a:cxnLst/>
              <a:rect l="l" t="t" r="r" b="b"/>
              <a:pathLst>
                <a:path w="132" h="25" extrusionOk="0">
                  <a:moveTo>
                    <a:pt x="107" y="1"/>
                  </a:moveTo>
                  <a:cubicBezTo>
                    <a:pt x="72" y="13"/>
                    <a:pt x="36" y="13"/>
                    <a:pt x="0" y="24"/>
                  </a:cubicBezTo>
                  <a:cubicBezTo>
                    <a:pt x="72" y="13"/>
                    <a:pt x="131" y="1"/>
                    <a:pt x="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3" name="Google Shape;1487;p29">
              <a:extLst>
                <a:ext uri="{FF2B5EF4-FFF2-40B4-BE49-F238E27FC236}">
                  <a16:creationId xmlns:a16="http://schemas.microsoft.com/office/drawing/2014/main" id="{9B300CCE-118A-E948-95A0-6AD4B8575B42}"/>
                </a:ext>
              </a:extLst>
            </p:cNvPr>
            <p:cNvSpPr/>
            <p:nvPr/>
          </p:nvSpPr>
          <p:spPr>
            <a:xfrm>
              <a:off x="2070775" y="1982825"/>
              <a:ext cx="1525" cy="600"/>
            </a:xfrm>
            <a:custGeom>
              <a:avLst/>
              <a:gdLst/>
              <a:ahLst/>
              <a:cxnLst/>
              <a:rect l="l" t="t" r="r" b="b"/>
              <a:pathLst>
                <a:path w="61" h="24" extrusionOk="0">
                  <a:moveTo>
                    <a:pt x="13" y="0"/>
                  </a:moveTo>
                  <a:cubicBezTo>
                    <a:pt x="1" y="0"/>
                    <a:pt x="1" y="12"/>
                    <a:pt x="60" y="24"/>
                  </a:cubicBezTo>
                  <a:cubicBezTo>
                    <a:pt x="48" y="12"/>
                    <a:pt x="37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4" name="Google Shape;1488;p29">
              <a:extLst>
                <a:ext uri="{FF2B5EF4-FFF2-40B4-BE49-F238E27FC236}">
                  <a16:creationId xmlns:a16="http://schemas.microsoft.com/office/drawing/2014/main" id="{07BDED3A-4991-BE40-9D9E-1241A3BCBFF4}"/>
                </a:ext>
              </a:extLst>
            </p:cNvPr>
            <p:cNvSpPr/>
            <p:nvPr/>
          </p:nvSpPr>
          <p:spPr>
            <a:xfrm>
              <a:off x="2955725" y="1950375"/>
              <a:ext cx="3000" cy="900"/>
            </a:xfrm>
            <a:custGeom>
              <a:avLst/>
              <a:gdLst/>
              <a:ahLst/>
              <a:cxnLst/>
              <a:rect l="l" t="t" r="r" b="b"/>
              <a:pathLst>
                <a:path w="120" h="36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4"/>
                    <a:pt x="60" y="24"/>
                    <a:pt x="119" y="3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5" name="Google Shape;1489;p29">
              <a:extLst>
                <a:ext uri="{FF2B5EF4-FFF2-40B4-BE49-F238E27FC236}">
                  <a16:creationId xmlns:a16="http://schemas.microsoft.com/office/drawing/2014/main" id="{E9CE8F80-2562-E142-9516-35A67FF87EE7}"/>
                </a:ext>
              </a:extLst>
            </p:cNvPr>
            <p:cNvSpPr/>
            <p:nvPr/>
          </p:nvSpPr>
          <p:spPr>
            <a:xfrm>
              <a:off x="3125375" y="1948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cubicBezTo>
                    <a:pt x="24" y="0"/>
                    <a:pt x="48" y="0"/>
                    <a:pt x="60" y="0"/>
                  </a:cubicBezTo>
                  <a:cubicBezTo>
                    <a:pt x="48" y="0"/>
                    <a:pt x="2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6" name="Google Shape;1490;p29">
              <a:extLst>
                <a:ext uri="{FF2B5EF4-FFF2-40B4-BE49-F238E27FC236}">
                  <a16:creationId xmlns:a16="http://schemas.microsoft.com/office/drawing/2014/main" id="{F2395ED4-9211-404C-BE58-2FEB3A6CF101}"/>
                </a:ext>
              </a:extLst>
            </p:cNvPr>
            <p:cNvSpPr/>
            <p:nvPr/>
          </p:nvSpPr>
          <p:spPr>
            <a:xfrm>
              <a:off x="3126875" y="1948000"/>
              <a:ext cx="3600" cy="25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3" y="0"/>
                  </a:moveTo>
                  <a:cubicBezTo>
                    <a:pt x="95" y="0"/>
                    <a:pt x="48" y="0"/>
                    <a:pt x="0" y="0"/>
                  </a:cubicBezTo>
                  <a:cubicBezTo>
                    <a:pt x="60" y="0"/>
                    <a:pt x="119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7" name="Google Shape;1491;p29">
              <a:extLst>
                <a:ext uri="{FF2B5EF4-FFF2-40B4-BE49-F238E27FC236}">
                  <a16:creationId xmlns:a16="http://schemas.microsoft.com/office/drawing/2014/main" id="{3FF0596F-2E7A-CA49-9E0C-9E3700458A84}"/>
                </a:ext>
              </a:extLst>
            </p:cNvPr>
            <p:cNvSpPr/>
            <p:nvPr/>
          </p:nvSpPr>
          <p:spPr>
            <a:xfrm>
              <a:off x="2588100" y="2001875"/>
              <a:ext cx="11650" cy="600"/>
            </a:xfrm>
            <a:custGeom>
              <a:avLst/>
              <a:gdLst/>
              <a:ahLst/>
              <a:cxnLst/>
              <a:rect l="l" t="t" r="r" b="b"/>
              <a:pathLst>
                <a:path w="466" h="24" extrusionOk="0">
                  <a:moveTo>
                    <a:pt x="465" y="0"/>
                  </a:moveTo>
                  <a:cubicBezTo>
                    <a:pt x="310" y="0"/>
                    <a:pt x="156" y="12"/>
                    <a:pt x="1" y="24"/>
                  </a:cubicBezTo>
                  <a:lnTo>
                    <a:pt x="25" y="24"/>
                  </a:lnTo>
                  <a:cubicBezTo>
                    <a:pt x="275" y="24"/>
                    <a:pt x="406" y="12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8" name="Google Shape;1492;p29">
              <a:extLst>
                <a:ext uri="{FF2B5EF4-FFF2-40B4-BE49-F238E27FC236}">
                  <a16:creationId xmlns:a16="http://schemas.microsoft.com/office/drawing/2014/main" id="{457862FE-9ADB-034F-A207-9DA16852FEF0}"/>
                </a:ext>
              </a:extLst>
            </p:cNvPr>
            <p:cNvSpPr/>
            <p:nvPr/>
          </p:nvSpPr>
          <p:spPr>
            <a:xfrm>
              <a:off x="2734250" y="198907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25" y="0"/>
                  </a:moveTo>
                  <a:cubicBezTo>
                    <a:pt x="13" y="0"/>
                    <a:pt x="1" y="0"/>
                    <a:pt x="1" y="12"/>
                  </a:cubicBezTo>
                  <a:cubicBezTo>
                    <a:pt x="13" y="0"/>
                    <a:pt x="25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9" name="Google Shape;1493;p29">
              <a:extLst>
                <a:ext uri="{FF2B5EF4-FFF2-40B4-BE49-F238E27FC236}">
                  <a16:creationId xmlns:a16="http://schemas.microsoft.com/office/drawing/2014/main" id="{D9DE0A07-53B9-7D43-B8AE-40FBED277976}"/>
                </a:ext>
              </a:extLst>
            </p:cNvPr>
            <p:cNvSpPr/>
            <p:nvPr/>
          </p:nvSpPr>
          <p:spPr>
            <a:xfrm>
              <a:off x="2575300" y="2003950"/>
              <a:ext cx="2425" cy="625"/>
            </a:xfrm>
            <a:custGeom>
              <a:avLst/>
              <a:gdLst/>
              <a:ahLst/>
              <a:cxnLst/>
              <a:rect l="l" t="t" r="r" b="b"/>
              <a:pathLst>
                <a:path w="97" h="25" extrusionOk="0">
                  <a:moveTo>
                    <a:pt x="72" y="0"/>
                  </a:moveTo>
                  <a:cubicBezTo>
                    <a:pt x="49" y="12"/>
                    <a:pt x="13" y="12"/>
                    <a:pt x="1" y="24"/>
                  </a:cubicBezTo>
                  <a:cubicBezTo>
                    <a:pt x="96" y="24"/>
                    <a:pt x="96" y="12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0" name="Google Shape;1494;p29">
              <a:extLst>
                <a:ext uri="{FF2B5EF4-FFF2-40B4-BE49-F238E27FC236}">
                  <a16:creationId xmlns:a16="http://schemas.microsoft.com/office/drawing/2014/main" id="{1D07B3C5-AEA4-A14C-A000-DB155FDCA145}"/>
                </a:ext>
              </a:extLst>
            </p:cNvPr>
            <p:cNvSpPr/>
            <p:nvPr/>
          </p:nvSpPr>
          <p:spPr>
            <a:xfrm>
              <a:off x="3902550" y="1968225"/>
              <a:ext cx="2700" cy="325"/>
            </a:xfrm>
            <a:custGeom>
              <a:avLst/>
              <a:gdLst/>
              <a:ahLst/>
              <a:cxnLst/>
              <a:rect l="l" t="t" r="r" b="b"/>
              <a:pathLst>
                <a:path w="108" h="13" extrusionOk="0">
                  <a:moveTo>
                    <a:pt x="108" y="1"/>
                  </a:moveTo>
                  <a:lnTo>
                    <a:pt x="108" y="1"/>
                  </a:lnTo>
                  <a:cubicBezTo>
                    <a:pt x="72" y="13"/>
                    <a:pt x="48" y="13"/>
                    <a:pt x="1" y="13"/>
                  </a:cubicBezTo>
                  <a:cubicBezTo>
                    <a:pt x="48" y="13"/>
                    <a:pt x="84" y="13"/>
                    <a:pt x="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1" name="Google Shape;1495;p29">
              <a:extLst>
                <a:ext uri="{FF2B5EF4-FFF2-40B4-BE49-F238E27FC236}">
                  <a16:creationId xmlns:a16="http://schemas.microsoft.com/office/drawing/2014/main" id="{3E61F148-0814-6D49-B357-95F9E042E89B}"/>
                </a:ext>
              </a:extLst>
            </p:cNvPr>
            <p:cNvSpPr/>
            <p:nvPr/>
          </p:nvSpPr>
          <p:spPr>
            <a:xfrm>
              <a:off x="2725025" y="1986600"/>
              <a:ext cx="15125" cy="2500"/>
            </a:xfrm>
            <a:custGeom>
              <a:avLst/>
              <a:gdLst/>
              <a:ahLst/>
              <a:cxnLst/>
              <a:rect l="l" t="t" r="r" b="b"/>
              <a:pathLst>
                <a:path w="605" h="100" extrusionOk="0">
                  <a:moveTo>
                    <a:pt x="290" y="1"/>
                  </a:moveTo>
                  <a:cubicBezTo>
                    <a:pt x="186" y="1"/>
                    <a:pt x="75" y="7"/>
                    <a:pt x="1" y="16"/>
                  </a:cubicBezTo>
                  <a:lnTo>
                    <a:pt x="394" y="99"/>
                  </a:lnTo>
                  <a:cubicBezTo>
                    <a:pt x="441" y="87"/>
                    <a:pt x="489" y="75"/>
                    <a:pt x="560" y="51"/>
                  </a:cubicBezTo>
                  <a:cubicBezTo>
                    <a:pt x="604" y="15"/>
                    <a:pt x="456" y="1"/>
                    <a:pt x="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2" name="Google Shape;1496;p29">
              <a:extLst>
                <a:ext uri="{FF2B5EF4-FFF2-40B4-BE49-F238E27FC236}">
                  <a16:creationId xmlns:a16="http://schemas.microsoft.com/office/drawing/2014/main" id="{936088A4-8620-FC46-ABDF-6DCE24BF0BF4}"/>
                </a:ext>
              </a:extLst>
            </p:cNvPr>
            <p:cNvSpPr/>
            <p:nvPr/>
          </p:nvSpPr>
          <p:spPr>
            <a:xfrm>
              <a:off x="2569950" y="2001275"/>
              <a:ext cx="18475" cy="2700"/>
            </a:xfrm>
            <a:custGeom>
              <a:avLst/>
              <a:gdLst/>
              <a:ahLst/>
              <a:cxnLst/>
              <a:rect l="l" t="t" r="r" b="b"/>
              <a:pathLst>
                <a:path w="739" h="108" extrusionOk="0">
                  <a:moveTo>
                    <a:pt x="524" y="0"/>
                  </a:moveTo>
                  <a:cubicBezTo>
                    <a:pt x="1" y="0"/>
                    <a:pt x="239" y="72"/>
                    <a:pt x="286" y="107"/>
                  </a:cubicBezTo>
                  <a:cubicBezTo>
                    <a:pt x="393" y="72"/>
                    <a:pt x="548" y="60"/>
                    <a:pt x="739" y="48"/>
                  </a:cubicBezTo>
                  <a:lnTo>
                    <a:pt x="5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3" name="Google Shape;1497;p29">
              <a:extLst>
                <a:ext uri="{FF2B5EF4-FFF2-40B4-BE49-F238E27FC236}">
                  <a16:creationId xmlns:a16="http://schemas.microsoft.com/office/drawing/2014/main" id="{35C14BEA-5ADE-B449-8617-6C6759CB80BF}"/>
                </a:ext>
              </a:extLst>
            </p:cNvPr>
            <p:cNvSpPr/>
            <p:nvPr/>
          </p:nvSpPr>
          <p:spPr>
            <a:xfrm>
              <a:off x="1992200" y="1937275"/>
              <a:ext cx="2295850" cy="66200"/>
            </a:xfrm>
            <a:custGeom>
              <a:avLst/>
              <a:gdLst/>
              <a:ahLst/>
              <a:cxnLst/>
              <a:rect l="l" t="t" r="r" b="b"/>
              <a:pathLst>
                <a:path w="91834" h="2648" extrusionOk="0">
                  <a:moveTo>
                    <a:pt x="70160" y="1341"/>
                  </a:moveTo>
                  <a:cubicBezTo>
                    <a:pt x="70126" y="1342"/>
                    <a:pt x="70088" y="1344"/>
                    <a:pt x="70045" y="1346"/>
                  </a:cubicBezTo>
                  <a:cubicBezTo>
                    <a:pt x="70086" y="1344"/>
                    <a:pt x="70124" y="1343"/>
                    <a:pt x="70160" y="1341"/>
                  </a:cubicBezTo>
                  <a:close/>
                  <a:moveTo>
                    <a:pt x="74237" y="1594"/>
                  </a:moveTo>
                  <a:lnTo>
                    <a:pt x="74237" y="1594"/>
                  </a:lnTo>
                  <a:cubicBezTo>
                    <a:pt x="74199" y="1595"/>
                    <a:pt x="74159" y="1595"/>
                    <a:pt x="74117" y="1596"/>
                  </a:cubicBezTo>
                  <a:cubicBezTo>
                    <a:pt x="74163" y="1596"/>
                    <a:pt x="74203" y="1595"/>
                    <a:pt x="74237" y="1594"/>
                  </a:cubicBezTo>
                  <a:close/>
                  <a:moveTo>
                    <a:pt x="4482" y="2250"/>
                  </a:moveTo>
                  <a:cubicBezTo>
                    <a:pt x="4480" y="2250"/>
                    <a:pt x="4479" y="2251"/>
                    <a:pt x="4477" y="2251"/>
                  </a:cubicBezTo>
                  <a:cubicBezTo>
                    <a:pt x="4479" y="2251"/>
                    <a:pt x="4480" y="2250"/>
                    <a:pt x="4482" y="2250"/>
                  </a:cubicBezTo>
                  <a:close/>
                  <a:moveTo>
                    <a:pt x="11396" y="2271"/>
                  </a:moveTo>
                  <a:lnTo>
                    <a:pt x="11396" y="2271"/>
                  </a:lnTo>
                  <a:cubicBezTo>
                    <a:pt x="11395" y="2272"/>
                    <a:pt x="11395" y="2273"/>
                    <a:pt x="11395" y="2274"/>
                  </a:cubicBezTo>
                  <a:cubicBezTo>
                    <a:pt x="11395" y="2273"/>
                    <a:pt x="11396" y="2272"/>
                    <a:pt x="11396" y="2271"/>
                  </a:cubicBezTo>
                  <a:close/>
                  <a:moveTo>
                    <a:pt x="91833" y="0"/>
                  </a:moveTo>
                  <a:cubicBezTo>
                    <a:pt x="91452" y="12"/>
                    <a:pt x="90988" y="48"/>
                    <a:pt x="90536" y="60"/>
                  </a:cubicBezTo>
                  <a:cubicBezTo>
                    <a:pt x="90583" y="108"/>
                    <a:pt x="89869" y="215"/>
                    <a:pt x="90571" y="227"/>
                  </a:cubicBezTo>
                  <a:cubicBezTo>
                    <a:pt x="90559" y="286"/>
                    <a:pt x="90143" y="322"/>
                    <a:pt x="89869" y="322"/>
                  </a:cubicBezTo>
                  <a:cubicBezTo>
                    <a:pt x="89988" y="298"/>
                    <a:pt x="89464" y="191"/>
                    <a:pt x="89797" y="131"/>
                  </a:cubicBezTo>
                  <a:lnTo>
                    <a:pt x="89797" y="131"/>
                  </a:lnTo>
                  <a:cubicBezTo>
                    <a:pt x="89677" y="146"/>
                    <a:pt x="89614" y="151"/>
                    <a:pt x="89566" y="151"/>
                  </a:cubicBezTo>
                  <a:cubicBezTo>
                    <a:pt x="89502" y="151"/>
                    <a:pt x="89462" y="143"/>
                    <a:pt x="89339" y="143"/>
                  </a:cubicBezTo>
                  <a:cubicBezTo>
                    <a:pt x="89265" y="143"/>
                    <a:pt x="89160" y="146"/>
                    <a:pt x="89000" y="155"/>
                  </a:cubicBezTo>
                  <a:cubicBezTo>
                    <a:pt x="89095" y="108"/>
                    <a:pt x="87785" y="155"/>
                    <a:pt x="87869" y="36"/>
                  </a:cubicBezTo>
                  <a:lnTo>
                    <a:pt x="87869" y="36"/>
                  </a:lnTo>
                  <a:cubicBezTo>
                    <a:pt x="87642" y="84"/>
                    <a:pt x="87881" y="215"/>
                    <a:pt x="87071" y="227"/>
                  </a:cubicBezTo>
                  <a:cubicBezTo>
                    <a:pt x="87261" y="310"/>
                    <a:pt x="88166" y="322"/>
                    <a:pt x="87559" y="417"/>
                  </a:cubicBezTo>
                  <a:lnTo>
                    <a:pt x="87952" y="358"/>
                  </a:lnTo>
                  <a:lnTo>
                    <a:pt x="87952" y="358"/>
                  </a:lnTo>
                  <a:cubicBezTo>
                    <a:pt x="88508" y="393"/>
                    <a:pt x="87806" y="452"/>
                    <a:pt x="88522" y="488"/>
                  </a:cubicBezTo>
                  <a:lnTo>
                    <a:pt x="88522" y="488"/>
                  </a:lnTo>
                  <a:cubicBezTo>
                    <a:pt x="88500" y="487"/>
                    <a:pt x="88475" y="487"/>
                    <a:pt x="88449" y="487"/>
                  </a:cubicBezTo>
                  <a:cubicBezTo>
                    <a:pt x="88326" y="487"/>
                    <a:pt x="88167" y="495"/>
                    <a:pt x="88034" y="495"/>
                  </a:cubicBezTo>
                  <a:cubicBezTo>
                    <a:pt x="87920" y="495"/>
                    <a:pt x="87824" y="489"/>
                    <a:pt x="87785" y="465"/>
                  </a:cubicBezTo>
                  <a:lnTo>
                    <a:pt x="87785" y="465"/>
                  </a:lnTo>
                  <a:cubicBezTo>
                    <a:pt x="87976" y="643"/>
                    <a:pt x="86690" y="560"/>
                    <a:pt x="86654" y="691"/>
                  </a:cubicBezTo>
                  <a:cubicBezTo>
                    <a:pt x="86547" y="650"/>
                    <a:pt x="86412" y="637"/>
                    <a:pt x="86205" y="637"/>
                  </a:cubicBezTo>
                  <a:cubicBezTo>
                    <a:pt x="86112" y="637"/>
                    <a:pt x="86005" y="640"/>
                    <a:pt x="85880" y="643"/>
                  </a:cubicBezTo>
                  <a:cubicBezTo>
                    <a:pt x="85940" y="596"/>
                    <a:pt x="85714" y="548"/>
                    <a:pt x="86023" y="512"/>
                  </a:cubicBezTo>
                  <a:cubicBezTo>
                    <a:pt x="86285" y="524"/>
                    <a:pt x="86476" y="512"/>
                    <a:pt x="86761" y="548"/>
                  </a:cubicBezTo>
                  <a:cubicBezTo>
                    <a:pt x="86684" y="465"/>
                    <a:pt x="86454" y="447"/>
                    <a:pt x="86163" y="447"/>
                  </a:cubicBezTo>
                  <a:cubicBezTo>
                    <a:pt x="85918" y="447"/>
                    <a:pt x="85629" y="460"/>
                    <a:pt x="85352" y="460"/>
                  </a:cubicBezTo>
                  <a:cubicBezTo>
                    <a:pt x="85247" y="460"/>
                    <a:pt x="85145" y="458"/>
                    <a:pt x="85047" y="453"/>
                  </a:cubicBezTo>
                  <a:lnTo>
                    <a:pt x="85047" y="453"/>
                  </a:lnTo>
                  <a:cubicBezTo>
                    <a:pt x="85142" y="465"/>
                    <a:pt x="85166" y="489"/>
                    <a:pt x="84975" y="512"/>
                  </a:cubicBezTo>
                  <a:cubicBezTo>
                    <a:pt x="84571" y="489"/>
                    <a:pt x="83666" y="453"/>
                    <a:pt x="83928" y="370"/>
                  </a:cubicBezTo>
                  <a:lnTo>
                    <a:pt x="83928" y="370"/>
                  </a:lnTo>
                  <a:lnTo>
                    <a:pt x="81868" y="381"/>
                  </a:lnTo>
                  <a:cubicBezTo>
                    <a:pt x="81862" y="364"/>
                    <a:pt x="81933" y="361"/>
                    <a:pt x="82023" y="361"/>
                  </a:cubicBezTo>
                  <a:cubicBezTo>
                    <a:pt x="82067" y="361"/>
                    <a:pt x="82116" y="361"/>
                    <a:pt x="82163" y="361"/>
                  </a:cubicBezTo>
                  <a:cubicBezTo>
                    <a:pt x="82209" y="361"/>
                    <a:pt x="82252" y="361"/>
                    <a:pt x="82285" y="358"/>
                  </a:cubicBezTo>
                  <a:lnTo>
                    <a:pt x="81130" y="346"/>
                  </a:lnTo>
                  <a:cubicBezTo>
                    <a:pt x="80868" y="298"/>
                    <a:pt x="81523" y="298"/>
                    <a:pt x="81642" y="239"/>
                  </a:cubicBezTo>
                  <a:lnTo>
                    <a:pt x="80808" y="239"/>
                  </a:lnTo>
                  <a:lnTo>
                    <a:pt x="80927" y="179"/>
                  </a:lnTo>
                  <a:lnTo>
                    <a:pt x="80927" y="179"/>
                  </a:lnTo>
                  <a:cubicBezTo>
                    <a:pt x="80835" y="201"/>
                    <a:pt x="80583" y="215"/>
                    <a:pt x="80315" y="215"/>
                  </a:cubicBezTo>
                  <a:cubicBezTo>
                    <a:pt x="79997" y="215"/>
                    <a:pt x="79657" y="195"/>
                    <a:pt x="79534" y="143"/>
                  </a:cubicBezTo>
                  <a:cubicBezTo>
                    <a:pt x="78768" y="173"/>
                    <a:pt x="78659" y="303"/>
                    <a:pt x="77920" y="303"/>
                  </a:cubicBezTo>
                  <a:cubicBezTo>
                    <a:pt x="77775" y="303"/>
                    <a:pt x="77606" y="298"/>
                    <a:pt x="77403" y="286"/>
                  </a:cubicBezTo>
                  <a:cubicBezTo>
                    <a:pt x="77451" y="191"/>
                    <a:pt x="78106" y="250"/>
                    <a:pt x="78391" y="191"/>
                  </a:cubicBezTo>
                  <a:cubicBezTo>
                    <a:pt x="78334" y="182"/>
                    <a:pt x="78248" y="180"/>
                    <a:pt x="78148" y="180"/>
                  </a:cubicBezTo>
                  <a:cubicBezTo>
                    <a:pt x="78023" y="180"/>
                    <a:pt x="77878" y="184"/>
                    <a:pt x="77742" y="184"/>
                  </a:cubicBezTo>
                  <a:cubicBezTo>
                    <a:pt x="77535" y="184"/>
                    <a:pt x="77350" y="175"/>
                    <a:pt x="77296" y="131"/>
                  </a:cubicBezTo>
                  <a:cubicBezTo>
                    <a:pt x="76403" y="191"/>
                    <a:pt x="76510" y="346"/>
                    <a:pt x="76081" y="441"/>
                  </a:cubicBezTo>
                  <a:cubicBezTo>
                    <a:pt x="76039" y="442"/>
                    <a:pt x="76001" y="442"/>
                    <a:pt x="75968" y="442"/>
                  </a:cubicBezTo>
                  <a:cubicBezTo>
                    <a:pt x="75428" y="442"/>
                    <a:pt x="75997" y="356"/>
                    <a:pt x="75974" y="334"/>
                  </a:cubicBezTo>
                  <a:cubicBezTo>
                    <a:pt x="75816" y="334"/>
                    <a:pt x="75581" y="424"/>
                    <a:pt x="75392" y="424"/>
                  </a:cubicBezTo>
                  <a:cubicBezTo>
                    <a:pt x="75324" y="424"/>
                    <a:pt x="75262" y="413"/>
                    <a:pt x="75212" y="381"/>
                  </a:cubicBezTo>
                  <a:cubicBezTo>
                    <a:pt x="74867" y="441"/>
                    <a:pt x="74665" y="524"/>
                    <a:pt x="75189" y="560"/>
                  </a:cubicBezTo>
                  <a:cubicBezTo>
                    <a:pt x="74796" y="560"/>
                    <a:pt x="74260" y="596"/>
                    <a:pt x="74153" y="643"/>
                  </a:cubicBezTo>
                  <a:cubicBezTo>
                    <a:pt x="74474" y="500"/>
                    <a:pt x="73724" y="584"/>
                    <a:pt x="73676" y="477"/>
                  </a:cubicBezTo>
                  <a:cubicBezTo>
                    <a:pt x="73430" y="467"/>
                    <a:pt x="73060" y="454"/>
                    <a:pt x="72672" y="454"/>
                  </a:cubicBezTo>
                  <a:cubicBezTo>
                    <a:pt x="72140" y="454"/>
                    <a:pt x="71576" y="477"/>
                    <a:pt x="71259" y="560"/>
                  </a:cubicBezTo>
                  <a:lnTo>
                    <a:pt x="71426" y="417"/>
                  </a:lnTo>
                  <a:lnTo>
                    <a:pt x="70747" y="429"/>
                  </a:lnTo>
                  <a:cubicBezTo>
                    <a:pt x="70236" y="346"/>
                    <a:pt x="71343" y="334"/>
                    <a:pt x="71688" y="334"/>
                  </a:cubicBezTo>
                  <a:cubicBezTo>
                    <a:pt x="71224" y="322"/>
                    <a:pt x="70840" y="319"/>
                    <a:pt x="70468" y="319"/>
                  </a:cubicBezTo>
                  <a:cubicBezTo>
                    <a:pt x="70096" y="319"/>
                    <a:pt x="69735" y="322"/>
                    <a:pt x="69319" y="322"/>
                  </a:cubicBezTo>
                  <a:cubicBezTo>
                    <a:pt x="69557" y="358"/>
                    <a:pt x="69414" y="393"/>
                    <a:pt x="69533" y="429"/>
                  </a:cubicBezTo>
                  <a:cubicBezTo>
                    <a:pt x="69403" y="462"/>
                    <a:pt x="69250" y="469"/>
                    <a:pt x="69095" y="469"/>
                  </a:cubicBezTo>
                  <a:cubicBezTo>
                    <a:pt x="68951" y="469"/>
                    <a:pt x="68804" y="463"/>
                    <a:pt x="68670" y="463"/>
                  </a:cubicBezTo>
                  <a:cubicBezTo>
                    <a:pt x="68631" y="463"/>
                    <a:pt x="68593" y="463"/>
                    <a:pt x="68557" y="465"/>
                  </a:cubicBezTo>
                  <a:cubicBezTo>
                    <a:pt x="68485" y="429"/>
                    <a:pt x="68521" y="405"/>
                    <a:pt x="68759" y="393"/>
                  </a:cubicBezTo>
                  <a:lnTo>
                    <a:pt x="68759" y="393"/>
                  </a:lnTo>
                  <a:lnTo>
                    <a:pt x="68188" y="405"/>
                  </a:lnTo>
                  <a:cubicBezTo>
                    <a:pt x="68235" y="310"/>
                    <a:pt x="67950" y="322"/>
                    <a:pt x="68521" y="250"/>
                  </a:cubicBezTo>
                  <a:lnTo>
                    <a:pt x="68521" y="250"/>
                  </a:lnTo>
                  <a:lnTo>
                    <a:pt x="67985" y="286"/>
                  </a:lnTo>
                  <a:cubicBezTo>
                    <a:pt x="67402" y="262"/>
                    <a:pt x="68009" y="203"/>
                    <a:pt x="68152" y="179"/>
                  </a:cubicBezTo>
                  <a:lnTo>
                    <a:pt x="67235" y="167"/>
                  </a:lnTo>
                  <a:lnTo>
                    <a:pt x="67235" y="167"/>
                  </a:lnTo>
                  <a:cubicBezTo>
                    <a:pt x="66914" y="215"/>
                    <a:pt x="67426" y="239"/>
                    <a:pt x="66795" y="274"/>
                  </a:cubicBezTo>
                  <a:cubicBezTo>
                    <a:pt x="65949" y="191"/>
                    <a:pt x="64866" y="215"/>
                    <a:pt x="63901" y="191"/>
                  </a:cubicBezTo>
                  <a:lnTo>
                    <a:pt x="63901" y="191"/>
                  </a:lnTo>
                  <a:lnTo>
                    <a:pt x="64580" y="286"/>
                  </a:lnTo>
                  <a:cubicBezTo>
                    <a:pt x="64536" y="284"/>
                    <a:pt x="64496" y="284"/>
                    <a:pt x="64459" y="284"/>
                  </a:cubicBezTo>
                  <a:cubicBezTo>
                    <a:pt x="64013" y="284"/>
                    <a:pt x="64102" y="410"/>
                    <a:pt x="63937" y="465"/>
                  </a:cubicBezTo>
                  <a:cubicBezTo>
                    <a:pt x="63401" y="453"/>
                    <a:pt x="62675" y="465"/>
                    <a:pt x="62223" y="429"/>
                  </a:cubicBezTo>
                  <a:cubicBezTo>
                    <a:pt x="62735" y="358"/>
                    <a:pt x="62520" y="250"/>
                    <a:pt x="62044" y="179"/>
                  </a:cubicBezTo>
                  <a:cubicBezTo>
                    <a:pt x="62006" y="179"/>
                    <a:pt x="61970" y="178"/>
                    <a:pt x="61936" y="178"/>
                  </a:cubicBezTo>
                  <a:cubicBezTo>
                    <a:pt x="60966" y="178"/>
                    <a:pt x="61202" y="335"/>
                    <a:pt x="60615" y="381"/>
                  </a:cubicBezTo>
                  <a:cubicBezTo>
                    <a:pt x="61080" y="203"/>
                    <a:pt x="59853" y="322"/>
                    <a:pt x="59960" y="227"/>
                  </a:cubicBezTo>
                  <a:cubicBezTo>
                    <a:pt x="58686" y="227"/>
                    <a:pt x="57400" y="287"/>
                    <a:pt x="56087" y="287"/>
                  </a:cubicBezTo>
                  <a:cubicBezTo>
                    <a:pt x="55977" y="287"/>
                    <a:pt x="55867" y="287"/>
                    <a:pt x="55758" y="286"/>
                  </a:cubicBezTo>
                  <a:lnTo>
                    <a:pt x="55758" y="286"/>
                  </a:lnTo>
                  <a:cubicBezTo>
                    <a:pt x="55781" y="322"/>
                    <a:pt x="56186" y="346"/>
                    <a:pt x="55936" y="370"/>
                  </a:cubicBezTo>
                  <a:cubicBezTo>
                    <a:pt x="55847" y="376"/>
                    <a:pt x="55766" y="378"/>
                    <a:pt x="55692" y="378"/>
                  </a:cubicBezTo>
                  <a:cubicBezTo>
                    <a:pt x="55332" y="378"/>
                    <a:pt x="55150" y="316"/>
                    <a:pt x="55091" y="286"/>
                  </a:cubicBezTo>
                  <a:cubicBezTo>
                    <a:pt x="54412" y="310"/>
                    <a:pt x="54019" y="370"/>
                    <a:pt x="53805" y="417"/>
                  </a:cubicBezTo>
                  <a:cubicBezTo>
                    <a:pt x="53854" y="415"/>
                    <a:pt x="53896" y="414"/>
                    <a:pt x="53931" y="414"/>
                  </a:cubicBezTo>
                  <a:cubicBezTo>
                    <a:pt x="54100" y="414"/>
                    <a:pt x="54116" y="437"/>
                    <a:pt x="54067" y="477"/>
                  </a:cubicBezTo>
                  <a:cubicBezTo>
                    <a:pt x="54009" y="479"/>
                    <a:pt x="53957" y="480"/>
                    <a:pt x="53910" y="480"/>
                  </a:cubicBezTo>
                  <a:cubicBezTo>
                    <a:pt x="53549" y="480"/>
                    <a:pt x="53509" y="425"/>
                    <a:pt x="53285" y="425"/>
                  </a:cubicBezTo>
                  <a:cubicBezTo>
                    <a:pt x="53202" y="425"/>
                    <a:pt x="53095" y="432"/>
                    <a:pt x="52936" y="453"/>
                  </a:cubicBezTo>
                  <a:cubicBezTo>
                    <a:pt x="52757" y="358"/>
                    <a:pt x="53650" y="405"/>
                    <a:pt x="53591" y="310"/>
                  </a:cubicBezTo>
                  <a:cubicBezTo>
                    <a:pt x="52983" y="310"/>
                    <a:pt x="52614" y="346"/>
                    <a:pt x="52174" y="393"/>
                  </a:cubicBezTo>
                  <a:cubicBezTo>
                    <a:pt x="52078" y="334"/>
                    <a:pt x="52579" y="381"/>
                    <a:pt x="52245" y="334"/>
                  </a:cubicBezTo>
                  <a:lnTo>
                    <a:pt x="52245" y="334"/>
                  </a:lnTo>
                  <a:cubicBezTo>
                    <a:pt x="51316" y="381"/>
                    <a:pt x="50197" y="441"/>
                    <a:pt x="49507" y="477"/>
                  </a:cubicBezTo>
                  <a:lnTo>
                    <a:pt x="49316" y="393"/>
                  </a:lnTo>
                  <a:cubicBezTo>
                    <a:pt x="48876" y="393"/>
                    <a:pt x="48578" y="417"/>
                    <a:pt x="48376" y="453"/>
                  </a:cubicBezTo>
                  <a:cubicBezTo>
                    <a:pt x="48126" y="417"/>
                    <a:pt x="48316" y="393"/>
                    <a:pt x="48554" y="381"/>
                  </a:cubicBezTo>
                  <a:cubicBezTo>
                    <a:pt x="47947" y="381"/>
                    <a:pt x="47221" y="441"/>
                    <a:pt x="46875" y="453"/>
                  </a:cubicBezTo>
                  <a:cubicBezTo>
                    <a:pt x="46935" y="405"/>
                    <a:pt x="47221" y="441"/>
                    <a:pt x="47316" y="405"/>
                  </a:cubicBezTo>
                  <a:cubicBezTo>
                    <a:pt x="47265" y="404"/>
                    <a:pt x="47213" y="403"/>
                    <a:pt x="47160" y="403"/>
                  </a:cubicBezTo>
                  <a:cubicBezTo>
                    <a:pt x="46631" y="403"/>
                    <a:pt x="46033" y="477"/>
                    <a:pt x="45568" y="477"/>
                  </a:cubicBezTo>
                  <a:cubicBezTo>
                    <a:pt x="45400" y="477"/>
                    <a:pt x="45249" y="467"/>
                    <a:pt x="45125" y="441"/>
                  </a:cubicBezTo>
                  <a:cubicBezTo>
                    <a:pt x="45197" y="429"/>
                    <a:pt x="45268" y="429"/>
                    <a:pt x="45328" y="429"/>
                  </a:cubicBezTo>
                  <a:cubicBezTo>
                    <a:pt x="45228" y="428"/>
                    <a:pt x="45129" y="427"/>
                    <a:pt x="45032" y="427"/>
                  </a:cubicBezTo>
                  <a:cubicBezTo>
                    <a:pt x="44045" y="427"/>
                    <a:pt x="43148" y="478"/>
                    <a:pt x="42053" y="489"/>
                  </a:cubicBezTo>
                  <a:cubicBezTo>
                    <a:pt x="41860" y="472"/>
                    <a:pt x="41723" y="465"/>
                    <a:pt x="41623" y="465"/>
                  </a:cubicBezTo>
                  <a:cubicBezTo>
                    <a:pt x="41167" y="465"/>
                    <a:pt x="41484" y="608"/>
                    <a:pt x="40682" y="608"/>
                  </a:cubicBezTo>
                  <a:cubicBezTo>
                    <a:pt x="40656" y="608"/>
                    <a:pt x="40629" y="608"/>
                    <a:pt x="40601" y="608"/>
                  </a:cubicBezTo>
                  <a:cubicBezTo>
                    <a:pt x="40597" y="527"/>
                    <a:pt x="40408" y="502"/>
                    <a:pt x="40146" y="502"/>
                  </a:cubicBezTo>
                  <a:cubicBezTo>
                    <a:pt x="39732" y="502"/>
                    <a:pt x="39133" y="564"/>
                    <a:pt x="38790" y="564"/>
                  </a:cubicBezTo>
                  <a:cubicBezTo>
                    <a:pt x="38741" y="564"/>
                    <a:pt x="38697" y="563"/>
                    <a:pt x="38660" y="560"/>
                  </a:cubicBezTo>
                  <a:lnTo>
                    <a:pt x="38660" y="560"/>
                  </a:lnTo>
                  <a:lnTo>
                    <a:pt x="38803" y="584"/>
                  </a:lnTo>
                  <a:cubicBezTo>
                    <a:pt x="38628" y="615"/>
                    <a:pt x="38430" y="627"/>
                    <a:pt x="38232" y="627"/>
                  </a:cubicBezTo>
                  <a:cubicBezTo>
                    <a:pt x="37823" y="627"/>
                    <a:pt x="37408" y="576"/>
                    <a:pt x="37160" y="536"/>
                  </a:cubicBezTo>
                  <a:cubicBezTo>
                    <a:pt x="36945" y="533"/>
                    <a:pt x="36704" y="531"/>
                    <a:pt x="36450" y="531"/>
                  </a:cubicBezTo>
                  <a:cubicBezTo>
                    <a:pt x="35732" y="531"/>
                    <a:pt x="34912" y="549"/>
                    <a:pt x="34314" y="620"/>
                  </a:cubicBezTo>
                  <a:lnTo>
                    <a:pt x="34481" y="572"/>
                  </a:lnTo>
                  <a:lnTo>
                    <a:pt x="34481" y="572"/>
                  </a:lnTo>
                  <a:cubicBezTo>
                    <a:pt x="34244" y="593"/>
                    <a:pt x="34039" y="598"/>
                    <a:pt x="33844" y="598"/>
                  </a:cubicBezTo>
                  <a:cubicBezTo>
                    <a:pt x="33676" y="598"/>
                    <a:pt x="33515" y="594"/>
                    <a:pt x="33348" y="594"/>
                  </a:cubicBezTo>
                  <a:cubicBezTo>
                    <a:pt x="33154" y="594"/>
                    <a:pt x="32952" y="599"/>
                    <a:pt x="32719" y="620"/>
                  </a:cubicBezTo>
                  <a:cubicBezTo>
                    <a:pt x="32731" y="596"/>
                    <a:pt x="32981" y="572"/>
                    <a:pt x="32731" y="560"/>
                  </a:cubicBezTo>
                  <a:cubicBezTo>
                    <a:pt x="32072" y="545"/>
                    <a:pt x="31411" y="540"/>
                    <a:pt x="30748" y="540"/>
                  </a:cubicBezTo>
                  <a:cubicBezTo>
                    <a:pt x="28409" y="540"/>
                    <a:pt x="26055" y="610"/>
                    <a:pt x="23738" y="610"/>
                  </a:cubicBezTo>
                  <a:cubicBezTo>
                    <a:pt x="23485" y="610"/>
                    <a:pt x="23232" y="609"/>
                    <a:pt x="22980" y="608"/>
                  </a:cubicBezTo>
                  <a:cubicBezTo>
                    <a:pt x="20443" y="588"/>
                    <a:pt x="17655" y="573"/>
                    <a:pt x="14828" y="573"/>
                  </a:cubicBezTo>
                  <a:cubicBezTo>
                    <a:pt x="10767" y="573"/>
                    <a:pt x="6629" y="605"/>
                    <a:pt x="3049" y="703"/>
                  </a:cubicBezTo>
                  <a:cubicBezTo>
                    <a:pt x="3049" y="703"/>
                    <a:pt x="167" y="1632"/>
                    <a:pt x="608" y="2001"/>
                  </a:cubicBezTo>
                  <a:cubicBezTo>
                    <a:pt x="846" y="2048"/>
                    <a:pt x="1" y="2132"/>
                    <a:pt x="501" y="2144"/>
                  </a:cubicBezTo>
                  <a:lnTo>
                    <a:pt x="1001" y="2036"/>
                  </a:lnTo>
                  <a:lnTo>
                    <a:pt x="1001" y="2036"/>
                  </a:lnTo>
                  <a:cubicBezTo>
                    <a:pt x="917" y="2084"/>
                    <a:pt x="1203" y="2144"/>
                    <a:pt x="1251" y="2191"/>
                  </a:cubicBezTo>
                  <a:cubicBezTo>
                    <a:pt x="1453" y="2096"/>
                    <a:pt x="620" y="2024"/>
                    <a:pt x="1203" y="1894"/>
                  </a:cubicBezTo>
                  <a:cubicBezTo>
                    <a:pt x="1274" y="1858"/>
                    <a:pt x="1427" y="1848"/>
                    <a:pt x="1591" y="1848"/>
                  </a:cubicBezTo>
                  <a:cubicBezTo>
                    <a:pt x="1703" y="1848"/>
                    <a:pt x="1820" y="1853"/>
                    <a:pt x="1917" y="1858"/>
                  </a:cubicBezTo>
                  <a:cubicBezTo>
                    <a:pt x="1572" y="1834"/>
                    <a:pt x="2037" y="1763"/>
                    <a:pt x="2215" y="1727"/>
                  </a:cubicBezTo>
                  <a:cubicBezTo>
                    <a:pt x="2525" y="1774"/>
                    <a:pt x="3013" y="1751"/>
                    <a:pt x="3156" y="1810"/>
                  </a:cubicBezTo>
                  <a:cubicBezTo>
                    <a:pt x="3194" y="1801"/>
                    <a:pt x="3357" y="1783"/>
                    <a:pt x="3507" y="1783"/>
                  </a:cubicBezTo>
                  <a:cubicBezTo>
                    <a:pt x="3542" y="1783"/>
                    <a:pt x="3576" y="1784"/>
                    <a:pt x="3608" y="1786"/>
                  </a:cubicBezTo>
                  <a:lnTo>
                    <a:pt x="3620" y="1822"/>
                  </a:lnTo>
                  <a:cubicBezTo>
                    <a:pt x="3989" y="1798"/>
                    <a:pt x="3501" y="1786"/>
                    <a:pt x="3596" y="1751"/>
                  </a:cubicBezTo>
                  <a:cubicBezTo>
                    <a:pt x="3838" y="1751"/>
                    <a:pt x="4212" y="1811"/>
                    <a:pt x="4605" y="1811"/>
                  </a:cubicBezTo>
                  <a:cubicBezTo>
                    <a:pt x="4638" y="1811"/>
                    <a:pt x="4671" y="1811"/>
                    <a:pt x="4703" y="1810"/>
                  </a:cubicBezTo>
                  <a:lnTo>
                    <a:pt x="4703" y="1810"/>
                  </a:lnTo>
                  <a:cubicBezTo>
                    <a:pt x="4275" y="1822"/>
                    <a:pt x="3918" y="1858"/>
                    <a:pt x="3608" y="1905"/>
                  </a:cubicBezTo>
                  <a:cubicBezTo>
                    <a:pt x="4394" y="1953"/>
                    <a:pt x="3465" y="2072"/>
                    <a:pt x="3287" y="2155"/>
                  </a:cubicBezTo>
                  <a:cubicBezTo>
                    <a:pt x="3918" y="2120"/>
                    <a:pt x="4168" y="2048"/>
                    <a:pt x="4680" y="2001"/>
                  </a:cubicBezTo>
                  <a:lnTo>
                    <a:pt x="4680" y="2001"/>
                  </a:lnTo>
                  <a:cubicBezTo>
                    <a:pt x="5305" y="2071"/>
                    <a:pt x="4645" y="2236"/>
                    <a:pt x="4482" y="2250"/>
                  </a:cubicBezTo>
                  <a:lnTo>
                    <a:pt x="4482" y="2250"/>
                  </a:lnTo>
                  <a:cubicBezTo>
                    <a:pt x="5052" y="2203"/>
                    <a:pt x="5657" y="2096"/>
                    <a:pt x="5966" y="2060"/>
                  </a:cubicBezTo>
                  <a:lnTo>
                    <a:pt x="5966" y="2060"/>
                  </a:lnTo>
                  <a:cubicBezTo>
                    <a:pt x="5537" y="2191"/>
                    <a:pt x="5608" y="2227"/>
                    <a:pt x="5227" y="2334"/>
                  </a:cubicBezTo>
                  <a:cubicBezTo>
                    <a:pt x="5360" y="2358"/>
                    <a:pt x="5461" y="2367"/>
                    <a:pt x="5543" y="2367"/>
                  </a:cubicBezTo>
                  <a:cubicBezTo>
                    <a:pt x="5751" y="2367"/>
                    <a:pt x="5839" y="2309"/>
                    <a:pt x="6001" y="2274"/>
                  </a:cubicBezTo>
                  <a:lnTo>
                    <a:pt x="6001" y="2274"/>
                  </a:lnTo>
                  <a:cubicBezTo>
                    <a:pt x="5947" y="2279"/>
                    <a:pt x="5881" y="2282"/>
                    <a:pt x="5818" y="2282"/>
                  </a:cubicBezTo>
                  <a:cubicBezTo>
                    <a:pt x="5729" y="2282"/>
                    <a:pt x="5648" y="2277"/>
                    <a:pt x="5620" y="2263"/>
                  </a:cubicBezTo>
                  <a:lnTo>
                    <a:pt x="5620" y="2263"/>
                  </a:lnTo>
                  <a:cubicBezTo>
                    <a:pt x="5636" y="2263"/>
                    <a:pt x="5652" y="2263"/>
                    <a:pt x="5666" y="2263"/>
                  </a:cubicBezTo>
                  <a:cubicBezTo>
                    <a:pt x="6175" y="2263"/>
                    <a:pt x="6093" y="2070"/>
                    <a:pt x="6370" y="1989"/>
                  </a:cubicBezTo>
                  <a:cubicBezTo>
                    <a:pt x="6751" y="2036"/>
                    <a:pt x="7442" y="2060"/>
                    <a:pt x="7490" y="2167"/>
                  </a:cubicBezTo>
                  <a:lnTo>
                    <a:pt x="7490" y="2060"/>
                  </a:lnTo>
                  <a:cubicBezTo>
                    <a:pt x="7562" y="2055"/>
                    <a:pt x="7618" y="2052"/>
                    <a:pt x="7662" y="2052"/>
                  </a:cubicBezTo>
                  <a:cubicBezTo>
                    <a:pt x="7904" y="2052"/>
                    <a:pt x="7750" y="2127"/>
                    <a:pt x="7811" y="2167"/>
                  </a:cubicBezTo>
                  <a:cubicBezTo>
                    <a:pt x="7990" y="2084"/>
                    <a:pt x="7763" y="1953"/>
                    <a:pt x="8573" y="1917"/>
                  </a:cubicBezTo>
                  <a:lnTo>
                    <a:pt x="8573" y="1917"/>
                  </a:lnTo>
                  <a:cubicBezTo>
                    <a:pt x="8442" y="2120"/>
                    <a:pt x="9287" y="1941"/>
                    <a:pt x="9264" y="2120"/>
                  </a:cubicBezTo>
                  <a:cubicBezTo>
                    <a:pt x="9611" y="2109"/>
                    <a:pt x="9790" y="2023"/>
                    <a:pt x="10127" y="2023"/>
                  </a:cubicBezTo>
                  <a:cubicBezTo>
                    <a:pt x="10148" y="2023"/>
                    <a:pt x="10170" y="2024"/>
                    <a:pt x="10192" y="2024"/>
                  </a:cubicBezTo>
                  <a:cubicBezTo>
                    <a:pt x="10589" y="2121"/>
                    <a:pt x="9799" y="2256"/>
                    <a:pt x="9464" y="2256"/>
                  </a:cubicBezTo>
                  <a:cubicBezTo>
                    <a:pt x="9426" y="2256"/>
                    <a:pt x="9395" y="2254"/>
                    <a:pt x="9371" y="2251"/>
                  </a:cubicBezTo>
                  <a:cubicBezTo>
                    <a:pt x="8835" y="2251"/>
                    <a:pt x="9442" y="2167"/>
                    <a:pt x="9228" y="2167"/>
                  </a:cubicBezTo>
                  <a:lnTo>
                    <a:pt x="8716" y="2227"/>
                  </a:lnTo>
                  <a:cubicBezTo>
                    <a:pt x="9002" y="2263"/>
                    <a:pt x="9561" y="2310"/>
                    <a:pt x="9502" y="2394"/>
                  </a:cubicBezTo>
                  <a:cubicBezTo>
                    <a:pt x="10026" y="2346"/>
                    <a:pt x="9073" y="2298"/>
                    <a:pt x="9657" y="2251"/>
                  </a:cubicBezTo>
                  <a:lnTo>
                    <a:pt x="9657" y="2251"/>
                  </a:lnTo>
                  <a:lnTo>
                    <a:pt x="10002" y="2298"/>
                  </a:lnTo>
                  <a:cubicBezTo>
                    <a:pt x="10573" y="2251"/>
                    <a:pt x="9883" y="2155"/>
                    <a:pt x="10633" y="2132"/>
                  </a:cubicBezTo>
                  <a:lnTo>
                    <a:pt x="10633" y="2132"/>
                  </a:lnTo>
                  <a:cubicBezTo>
                    <a:pt x="10125" y="2226"/>
                    <a:pt x="11419" y="2133"/>
                    <a:pt x="11396" y="2271"/>
                  </a:cubicBezTo>
                  <a:lnTo>
                    <a:pt x="11396" y="2271"/>
                  </a:lnTo>
                  <a:cubicBezTo>
                    <a:pt x="11449" y="2098"/>
                    <a:pt x="12753" y="2250"/>
                    <a:pt x="12907" y="2108"/>
                  </a:cubicBezTo>
                  <a:lnTo>
                    <a:pt x="12502" y="2072"/>
                  </a:lnTo>
                  <a:lnTo>
                    <a:pt x="12597" y="2144"/>
                  </a:lnTo>
                  <a:cubicBezTo>
                    <a:pt x="12263" y="2153"/>
                    <a:pt x="11976" y="2175"/>
                    <a:pt x="11665" y="2175"/>
                  </a:cubicBezTo>
                  <a:cubicBezTo>
                    <a:pt x="11566" y="2175"/>
                    <a:pt x="11465" y="2173"/>
                    <a:pt x="11359" y="2167"/>
                  </a:cubicBezTo>
                  <a:cubicBezTo>
                    <a:pt x="11704" y="2108"/>
                    <a:pt x="11228" y="2024"/>
                    <a:pt x="11645" y="1965"/>
                  </a:cubicBezTo>
                  <a:cubicBezTo>
                    <a:pt x="11797" y="1946"/>
                    <a:pt x="11897" y="1938"/>
                    <a:pt x="11959" y="1938"/>
                  </a:cubicBezTo>
                  <a:cubicBezTo>
                    <a:pt x="12210" y="1938"/>
                    <a:pt x="11869" y="2060"/>
                    <a:pt x="11954" y="2060"/>
                  </a:cubicBezTo>
                  <a:lnTo>
                    <a:pt x="12562" y="1965"/>
                  </a:lnTo>
                  <a:lnTo>
                    <a:pt x="12157" y="1894"/>
                  </a:lnTo>
                  <a:cubicBezTo>
                    <a:pt x="12505" y="1876"/>
                    <a:pt x="12943" y="1865"/>
                    <a:pt x="13410" y="1865"/>
                  </a:cubicBezTo>
                  <a:cubicBezTo>
                    <a:pt x="13581" y="1865"/>
                    <a:pt x="13755" y="1866"/>
                    <a:pt x="13931" y="1870"/>
                  </a:cubicBezTo>
                  <a:cubicBezTo>
                    <a:pt x="14907" y="1965"/>
                    <a:pt x="13812" y="1965"/>
                    <a:pt x="14514" y="2060"/>
                  </a:cubicBezTo>
                  <a:cubicBezTo>
                    <a:pt x="14791" y="2028"/>
                    <a:pt x="14763" y="1987"/>
                    <a:pt x="15068" y="1987"/>
                  </a:cubicBezTo>
                  <a:cubicBezTo>
                    <a:pt x="15105" y="1987"/>
                    <a:pt x="15146" y="1987"/>
                    <a:pt x="15193" y="1989"/>
                  </a:cubicBezTo>
                  <a:cubicBezTo>
                    <a:pt x="15132" y="1977"/>
                    <a:pt x="15074" y="1972"/>
                    <a:pt x="15019" y="1972"/>
                  </a:cubicBezTo>
                  <a:cubicBezTo>
                    <a:pt x="14876" y="1972"/>
                    <a:pt x="14751" y="2002"/>
                    <a:pt x="14638" y="2002"/>
                  </a:cubicBezTo>
                  <a:cubicBezTo>
                    <a:pt x="14624" y="2002"/>
                    <a:pt x="14611" y="2002"/>
                    <a:pt x="14598" y="2001"/>
                  </a:cubicBezTo>
                  <a:cubicBezTo>
                    <a:pt x="14383" y="1894"/>
                    <a:pt x="15395" y="1953"/>
                    <a:pt x="15348" y="1858"/>
                  </a:cubicBezTo>
                  <a:lnTo>
                    <a:pt x="15348" y="1858"/>
                  </a:lnTo>
                  <a:cubicBezTo>
                    <a:pt x="15526" y="1894"/>
                    <a:pt x="15491" y="1941"/>
                    <a:pt x="15348" y="1977"/>
                  </a:cubicBezTo>
                  <a:cubicBezTo>
                    <a:pt x="15577" y="1966"/>
                    <a:pt x="15802" y="1959"/>
                    <a:pt x="16013" y="1959"/>
                  </a:cubicBezTo>
                  <a:cubicBezTo>
                    <a:pt x="16493" y="1959"/>
                    <a:pt x="16896" y="1993"/>
                    <a:pt x="17086" y="2084"/>
                  </a:cubicBezTo>
                  <a:lnTo>
                    <a:pt x="17407" y="1953"/>
                  </a:lnTo>
                  <a:lnTo>
                    <a:pt x="17407" y="1953"/>
                  </a:lnTo>
                  <a:cubicBezTo>
                    <a:pt x="18681" y="2001"/>
                    <a:pt x="16538" y="2072"/>
                    <a:pt x="17610" y="2155"/>
                  </a:cubicBezTo>
                  <a:cubicBezTo>
                    <a:pt x="17746" y="2159"/>
                    <a:pt x="17882" y="2162"/>
                    <a:pt x="18011" y="2162"/>
                  </a:cubicBezTo>
                  <a:cubicBezTo>
                    <a:pt x="18299" y="2162"/>
                    <a:pt x="18550" y="2149"/>
                    <a:pt x="18681" y="2108"/>
                  </a:cubicBezTo>
                  <a:lnTo>
                    <a:pt x="18300" y="2108"/>
                  </a:lnTo>
                  <a:cubicBezTo>
                    <a:pt x="18586" y="2036"/>
                    <a:pt x="18562" y="1989"/>
                    <a:pt x="19039" y="1941"/>
                  </a:cubicBezTo>
                  <a:cubicBezTo>
                    <a:pt x="19274" y="1950"/>
                    <a:pt x="19254" y="1994"/>
                    <a:pt x="19360" y="1994"/>
                  </a:cubicBezTo>
                  <a:cubicBezTo>
                    <a:pt x="19405" y="1994"/>
                    <a:pt x="19471" y="1986"/>
                    <a:pt x="19586" y="1965"/>
                  </a:cubicBezTo>
                  <a:cubicBezTo>
                    <a:pt x="20396" y="2024"/>
                    <a:pt x="20110" y="2120"/>
                    <a:pt x="19884" y="2215"/>
                  </a:cubicBezTo>
                  <a:cubicBezTo>
                    <a:pt x="20217" y="2203"/>
                    <a:pt x="20658" y="2203"/>
                    <a:pt x="20717" y="2155"/>
                  </a:cubicBezTo>
                  <a:lnTo>
                    <a:pt x="20717" y="2155"/>
                  </a:lnTo>
                  <a:cubicBezTo>
                    <a:pt x="20717" y="2179"/>
                    <a:pt x="20670" y="2239"/>
                    <a:pt x="20479" y="2274"/>
                  </a:cubicBezTo>
                  <a:cubicBezTo>
                    <a:pt x="20333" y="2247"/>
                    <a:pt x="20236" y="2237"/>
                    <a:pt x="20172" y="2237"/>
                  </a:cubicBezTo>
                  <a:cubicBezTo>
                    <a:pt x="20003" y="2237"/>
                    <a:pt x="20062" y="2307"/>
                    <a:pt x="20032" y="2307"/>
                  </a:cubicBezTo>
                  <a:cubicBezTo>
                    <a:pt x="20020" y="2307"/>
                    <a:pt x="19994" y="2295"/>
                    <a:pt x="19932" y="2263"/>
                  </a:cubicBezTo>
                  <a:lnTo>
                    <a:pt x="19777" y="2263"/>
                  </a:lnTo>
                  <a:cubicBezTo>
                    <a:pt x="19765" y="2274"/>
                    <a:pt x="19753" y="2274"/>
                    <a:pt x="19741" y="2286"/>
                  </a:cubicBezTo>
                  <a:cubicBezTo>
                    <a:pt x="20027" y="2310"/>
                    <a:pt x="20039" y="2358"/>
                    <a:pt x="19955" y="2394"/>
                  </a:cubicBezTo>
                  <a:lnTo>
                    <a:pt x="20229" y="2334"/>
                  </a:lnTo>
                  <a:lnTo>
                    <a:pt x="20432" y="2453"/>
                  </a:lnTo>
                  <a:cubicBezTo>
                    <a:pt x="20459" y="2456"/>
                    <a:pt x="20485" y="2457"/>
                    <a:pt x="20510" y="2457"/>
                  </a:cubicBezTo>
                  <a:cubicBezTo>
                    <a:pt x="20665" y="2457"/>
                    <a:pt x="20785" y="2416"/>
                    <a:pt x="20887" y="2416"/>
                  </a:cubicBezTo>
                  <a:cubicBezTo>
                    <a:pt x="20928" y="2416"/>
                    <a:pt x="20966" y="2423"/>
                    <a:pt x="21003" y="2441"/>
                  </a:cubicBezTo>
                  <a:cubicBezTo>
                    <a:pt x="21396" y="2548"/>
                    <a:pt x="20444" y="2608"/>
                    <a:pt x="21384" y="2644"/>
                  </a:cubicBezTo>
                  <a:cubicBezTo>
                    <a:pt x="21467" y="2647"/>
                    <a:pt x="21542" y="2648"/>
                    <a:pt x="21612" y="2648"/>
                  </a:cubicBezTo>
                  <a:cubicBezTo>
                    <a:pt x="22322" y="2648"/>
                    <a:pt x="22387" y="2508"/>
                    <a:pt x="22872" y="2508"/>
                  </a:cubicBezTo>
                  <a:cubicBezTo>
                    <a:pt x="22919" y="2508"/>
                    <a:pt x="22971" y="2510"/>
                    <a:pt x="23027" y="2513"/>
                  </a:cubicBezTo>
                  <a:cubicBezTo>
                    <a:pt x="22956" y="2477"/>
                    <a:pt x="22789" y="2477"/>
                    <a:pt x="22575" y="2477"/>
                  </a:cubicBezTo>
                  <a:cubicBezTo>
                    <a:pt x="22789" y="2417"/>
                    <a:pt x="22396" y="2370"/>
                    <a:pt x="22777" y="2334"/>
                  </a:cubicBezTo>
                  <a:lnTo>
                    <a:pt x="22777" y="2334"/>
                  </a:lnTo>
                  <a:cubicBezTo>
                    <a:pt x="22953" y="2422"/>
                    <a:pt x="23471" y="2430"/>
                    <a:pt x="23953" y="2430"/>
                  </a:cubicBezTo>
                  <a:cubicBezTo>
                    <a:pt x="24060" y="2430"/>
                    <a:pt x="24166" y="2429"/>
                    <a:pt x="24265" y="2429"/>
                  </a:cubicBezTo>
                  <a:cubicBezTo>
                    <a:pt x="24123" y="2489"/>
                    <a:pt x="24480" y="2548"/>
                    <a:pt x="24301" y="2584"/>
                  </a:cubicBezTo>
                  <a:cubicBezTo>
                    <a:pt x="24587" y="2572"/>
                    <a:pt x="24837" y="2548"/>
                    <a:pt x="24968" y="2501"/>
                  </a:cubicBezTo>
                  <a:cubicBezTo>
                    <a:pt x="23837" y="2417"/>
                    <a:pt x="26051" y="2405"/>
                    <a:pt x="25182" y="2298"/>
                  </a:cubicBezTo>
                  <a:lnTo>
                    <a:pt x="25182" y="2298"/>
                  </a:lnTo>
                  <a:cubicBezTo>
                    <a:pt x="26051" y="2310"/>
                    <a:pt x="26218" y="2405"/>
                    <a:pt x="26766" y="2465"/>
                  </a:cubicBezTo>
                  <a:cubicBezTo>
                    <a:pt x="26730" y="2489"/>
                    <a:pt x="25754" y="2525"/>
                    <a:pt x="26540" y="2572"/>
                  </a:cubicBezTo>
                  <a:cubicBezTo>
                    <a:pt x="27433" y="2465"/>
                    <a:pt x="26373" y="2417"/>
                    <a:pt x="27075" y="2286"/>
                  </a:cubicBezTo>
                  <a:lnTo>
                    <a:pt x="26504" y="2239"/>
                  </a:lnTo>
                  <a:cubicBezTo>
                    <a:pt x="26473" y="2182"/>
                    <a:pt x="26651" y="2168"/>
                    <a:pt x="26874" y="2168"/>
                  </a:cubicBezTo>
                  <a:cubicBezTo>
                    <a:pt x="27106" y="2168"/>
                    <a:pt x="27386" y="2183"/>
                    <a:pt x="27535" y="2183"/>
                  </a:cubicBezTo>
                  <a:cubicBezTo>
                    <a:pt x="27575" y="2183"/>
                    <a:pt x="27606" y="2182"/>
                    <a:pt x="27623" y="2179"/>
                  </a:cubicBezTo>
                  <a:lnTo>
                    <a:pt x="27623" y="2179"/>
                  </a:lnTo>
                  <a:cubicBezTo>
                    <a:pt x="27968" y="2215"/>
                    <a:pt x="27147" y="2215"/>
                    <a:pt x="27480" y="2310"/>
                  </a:cubicBezTo>
                  <a:cubicBezTo>
                    <a:pt x="27548" y="2313"/>
                    <a:pt x="27612" y="2315"/>
                    <a:pt x="27671" y="2315"/>
                  </a:cubicBezTo>
                  <a:cubicBezTo>
                    <a:pt x="27965" y="2315"/>
                    <a:pt x="28165" y="2283"/>
                    <a:pt x="28366" y="2283"/>
                  </a:cubicBezTo>
                  <a:cubicBezTo>
                    <a:pt x="28439" y="2283"/>
                    <a:pt x="28511" y="2287"/>
                    <a:pt x="28587" y="2298"/>
                  </a:cubicBezTo>
                  <a:cubicBezTo>
                    <a:pt x="28266" y="2394"/>
                    <a:pt x="28468" y="2358"/>
                    <a:pt x="28111" y="2441"/>
                  </a:cubicBezTo>
                  <a:cubicBezTo>
                    <a:pt x="29326" y="2441"/>
                    <a:pt x="28040" y="2548"/>
                    <a:pt x="28968" y="2608"/>
                  </a:cubicBezTo>
                  <a:cubicBezTo>
                    <a:pt x="29229" y="2597"/>
                    <a:pt x="29115" y="2532"/>
                    <a:pt x="29403" y="2532"/>
                  </a:cubicBezTo>
                  <a:cubicBezTo>
                    <a:pt x="29444" y="2532"/>
                    <a:pt x="29493" y="2533"/>
                    <a:pt x="29552" y="2536"/>
                  </a:cubicBezTo>
                  <a:cubicBezTo>
                    <a:pt x="29278" y="2429"/>
                    <a:pt x="29314" y="2394"/>
                    <a:pt x="28540" y="2394"/>
                  </a:cubicBezTo>
                  <a:cubicBezTo>
                    <a:pt x="28624" y="2349"/>
                    <a:pt x="28753" y="2336"/>
                    <a:pt x="28907" y="2336"/>
                  </a:cubicBezTo>
                  <a:cubicBezTo>
                    <a:pt x="29147" y="2336"/>
                    <a:pt x="29449" y="2369"/>
                    <a:pt x="29735" y="2369"/>
                  </a:cubicBezTo>
                  <a:cubicBezTo>
                    <a:pt x="29858" y="2369"/>
                    <a:pt x="29977" y="2363"/>
                    <a:pt x="30088" y="2346"/>
                  </a:cubicBezTo>
                  <a:cubicBezTo>
                    <a:pt x="29792" y="2338"/>
                    <a:pt x="29842" y="2324"/>
                    <a:pt x="29749" y="2324"/>
                  </a:cubicBezTo>
                  <a:cubicBezTo>
                    <a:pt x="29707" y="2324"/>
                    <a:pt x="29636" y="2327"/>
                    <a:pt x="29492" y="2334"/>
                  </a:cubicBezTo>
                  <a:cubicBezTo>
                    <a:pt x="29433" y="2215"/>
                    <a:pt x="29254" y="2191"/>
                    <a:pt x="29683" y="2084"/>
                  </a:cubicBezTo>
                  <a:lnTo>
                    <a:pt x="29683" y="2084"/>
                  </a:lnTo>
                  <a:cubicBezTo>
                    <a:pt x="29242" y="2105"/>
                    <a:pt x="29023" y="2209"/>
                    <a:pt x="28489" y="2209"/>
                  </a:cubicBezTo>
                  <a:cubicBezTo>
                    <a:pt x="28417" y="2209"/>
                    <a:pt x="28339" y="2207"/>
                    <a:pt x="28254" y="2203"/>
                  </a:cubicBezTo>
                  <a:cubicBezTo>
                    <a:pt x="28052" y="2084"/>
                    <a:pt x="29123" y="2108"/>
                    <a:pt x="29135" y="1953"/>
                  </a:cubicBezTo>
                  <a:cubicBezTo>
                    <a:pt x="29252" y="1926"/>
                    <a:pt x="29422" y="1915"/>
                    <a:pt x="29612" y="1915"/>
                  </a:cubicBezTo>
                  <a:cubicBezTo>
                    <a:pt x="30003" y="1915"/>
                    <a:pt x="30478" y="1961"/>
                    <a:pt x="30742" y="2001"/>
                  </a:cubicBezTo>
                  <a:cubicBezTo>
                    <a:pt x="31445" y="1894"/>
                    <a:pt x="32290" y="1894"/>
                    <a:pt x="32826" y="1751"/>
                  </a:cubicBezTo>
                  <a:cubicBezTo>
                    <a:pt x="32899" y="1758"/>
                    <a:pt x="32987" y="1760"/>
                    <a:pt x="33089" y="1760"/>
                  </a:cubicBezTo>
                  <a:cubicBezTo>
                    <a:pt x="33605" y="1760"/>
                    <a:pt x="34448" y="1685"/>
                    <a:pt x="35187" y="1685"/>
                  </a:cubicBezTo>
                  <a:cubicBezTo>
                    <a:pt x="35300" y="1685"/>
                    <a:pt x="35410" y="1687"/>
                    <a:pt x="35517" y="1691"/>
                  </a:cubicBezTo>
                  <a:cubicBezTo>
                    <a:pt x="35660" y="1763"/>
                    <a:pt x="36612" y="1751"/>
                    <a:pt x="36148" y="1810"/>
                  </a:cubicBezTo>
                  <a:cubicBezTo>
                    <a:pt x="36350" y="1798"/>
                    <a:pt x="36946" y="1774"/>
                    <a:pt x="36755" y="1715"/>
                  </a:cubicBezTo>
                  <a:lnTo>
                    <a:pt x="36755" y="1715"/>
                  </a:lnTo>
                  <a:cubicBezTo>
                    <a:pt x="36719" y="1727"/>
                    <a:pt x="36678" y="1730"/>
                    <a:pt x="36624" y="1730"/>
                  </a:cubicBezTo>
                  <a:cubicBezTo>
                    <a:pt x="36571" y="1730"/>
                    <a:pt x="36505" y="1727"/>
                    <a:pt x="36422" y="1727"/>
                  </a:cubicBezTo>
                  <a:lnTo>
                    <a:pt x="36577" y="1643"/>
                  </a:lnTo>
                  <a:cubicBezTo>
                    <a:pt x="36638" y="1648"/>
                    <a:pt x="36700" y="1650"/>
                    <a:pt x="36763" y="1650"/>
                  </a:cubicBezTo>
                  <a:cubicBezTo>
                    <a:pt x="37070" y="1650"/>
                    <a:pt x="37394" y="1603"/>
                    <a:pt x="37695" y="1603"/>
                  </a:cubicBezTo>
                  <a:cubicBezTo>
                    <a:pt x="37789" y="1603"/>
                    <a:pt x="37881" y="1607"/>
                    <a:pt x="37970" y="1620"/>
                  </a:cubicBezTo>
                  <a:cubicBezTo>
                    <a:pt x="38112" y="1691"/>
                    <a:pt x="37148" y="1667"/>
                    <a:pt x="37446" y="1751"/>
                  </a:cubicBezTo>
                  <a:cubicBezTo>
                    <a:pt x="37758" y="1643"/>
                    <a:pt x="38801" y="1590"/>
                    <a:pt x="39534" y="1590"/>
                  </a:cubicBezTo>
                  <a:cubicBezTo>
                    <a:pt x="39778" y="1590"/>
                    <a:pt x="39988" y="1596"/>
                    <a:pt x="40125" y="1608"/>
                  </a:cubicBezTo>
                  <a:cubicBezTo>
                    <a:pt x="40494" y="1632"/>
                    <a:pt x="40541" y="1739"/>
                    <a:pt x="40684" y="1751"/>
                  </a:cubicBezTo>
                  <a:lnTo>
                    <a:pt x="41303" y="1739"/>
                  </a:lnTo>
                  <a:cubicBezTo>
                    <a:pt x="41375" y="1786"/>
                    <a:pt x="41387" y="1822"/>
                    <a:pt x="41506" y="1870"/>
                  </a:cubicBezTo>
                  <a:cubicBezTo>
                    <a:pt x="41575" y="1875"/>
                    <a:pt x="41639" y="1878"/>
                    <a:pt x="41699" y="1878"/>
                  </a:cubicBezTo>
                  <a:cubicBezTo>
                    <a:pt x="41897" y="1878"/>
                    <a:pt x="42050" y="1852"/>
                    <a:pt x="42196" y="1834"/>
                  </a:cubicBezTo>
                  <a:lnTo>
                    <a:pt x="42196" y="1834"/>
                  </a:lnTo>
                  <a:cubicBezTo>
                    <a:pt x="43006" y="1905"/>
                    <a:pt x="42577" y="2001"/>
                    <a:pt x="42161" y="2072"/>
                  </a:cubicBezTo>
                  <a:lnTo>
                    <a:pt x="41708" y="2036"/>
                  </a:lnTo>
                  <a:cubicBezTo>
                    <a:pt x="41375" y="2084"/>
                    <a:pt x="40899" y="2072"/>
                    <a:pt x="41184" y="2167"/>
                  </a:cubicBezTo>
                  <a:cubicBezTo>
                    <a:pt x="41410" y="2155"/>
                    <a:pt x="41399" y="2120"/>
                    <a:pt x="41482" y="2096"/>
                  </a:cubicBezTo>
                  <a:lnTo>
                    <a:pt x="41756" y="2144"/>
                  </a:lnTo>
                  <a:cubicBezTo>
                    <a:pt x="42018" y="2108"/>
                    <a:pt x="42756" y="2084"/>
                    <a:pt x="42684" y="2001"/>
                  </a:cubicBezTo>
                  <a:lnTo>
                    <a:pt x="42684" y="2001"/>
                  </a:lnTo>
                  <a:cubicBezTo>
                    <a:pt x="42872" y="2021"/>
                    <a:pt x="43070" y="2026"/>
                    <a:pt x="43270" y="2026"/>
                  </a:cubicBezTo>
                  <a:cubicBezTo>
                    <a:pt x="43442" y="2026"/>
                    <a:pt x="43616" y="2023"/>
                    <a:pt x="43783" y="2023"/>
                  </a:cubicBezTo>
                  <a:cubicBezTo>
                    <a:pt x="43976" y="2023"/>
                    <a:pt x="44161" y="2027"/>
                    <a:pt x="44328" y="2048"/>
                  </a:cubicBezTo>
                  <a:cubicBezTo>
                    <a:pt x="43994" y="2001"/>
                    <a:pt x="44423" y="1965"/>
                    <a:pt x="44328" y="1905"/>
                  </a:cubicBezTo>
                  <a:lnTo>
                    <a:pt x="43744" y="1882"/>
                  </a:lnTo>
                  <a:cubicBezTo>
                    <a:pt x="44063" y="1865"/>
                    <a:pt x="44476" y="1832"/>
                    <a:pt x="44847" y="1832"/>
                  </a:cubicBezTo>
                  <a:cubicBezTo>
                    <a:pt x="45017" y="1832"/>
                    <a:pt x="45177" y="1839"/>
                    <a:pt x="45316" y="1858"/>
                  </a:cubicBezTo>
                  <a:cubicBezTo>
                    <a:pt x="45256" y="1905"/>
                    <a:pt x="45244" y="1929"/>
                    <a:pt x="45471" y="1977"/>
                  </a:cubicBezTo>
                  <a:cubicBezTo>
                    <a:pt x="45149" y="1905"/>
                    <a:pt x="46280" y="1882"/>
                    <a:pt x="45601" y="1798"/>
                  </a:cubicBezTo>
                  <a:lnTo>
                    <a:pt x="45601" y="1798"/>
                  </a:lnTo>
                  <a:cubicBezTo>
                    <a:pt x="45418" y="1816"/>
                    <a:pt x="45242" y="1827"/>
                    <a:pt x="45034" y="1827"/>
                  </a:cubicBezTo>
                  <a:cubicBezTo>
                    <a:pt x="44958" y="1827"/>
                    <a:pt x="44878" y="1825"/>
                    <a:pt x="44792" y="1822"/>
                  </a:cubicBezTo>
                  <a:cubicBezTo>
                    <a:pt x="44578" y="1715"/>
                    <a:pt x="45090" y="1703"/>
                    <a:pt x="45375" y="1643"/>
                  </a:cubicBezTo>
                  <a:cubicBezTo>
                    <a:pt x="45732" y="1620"/>
                    <a:pt x="46435" y="1584"/>
                    <a:pt x="46911" y="1548"/>
                  </a:cubicBezTo>
                  <a:cubicBezTo>
                    <a:pt x="47151" y="1567"/>
                    <a:pt x="47255" y="1642"/>
                    <a:pt x="47533" y="1642"/>
                  </a:cubicBezTo>
                  <a:cubicBezTo>
                    <a:pt x="47614" y="1642"/>
                    <a:pt x="47710" y="1636"/>
                    <a:pt x="47828" y="1620"/>
                  </a:cubicBezTo>
                  <a:cubicBezTo>
                    <a:pt x="47161" y="1524"/>
                    <a:pt x="48447" y="1453"/>
                    <a:pt x="48614" y="1346"/>
                  </a:cubicBezTo>
                  <a:cubicBezTo>
                    <a:pt x="48689" y="1353"/>
                    <a:pt x="48760" y="1356"/>
                    <a:pt x="48828" y="1356"/>
                  </a:cubicBezTo>
                  <a:cubicBezTo>
                    <a:pt x="49094" y="1356"/>
                    <a:pt x="49311" y="1312"/>
                    <a:pt x="49530" y="1312"/>
                  </a:cubicBezTo>
                  <a:cubicBezTo>
                    <a:pt x="49628" y="1312"/>
                    <a:pt x="49725" y="1321"/>
                    <a:pt x="49828" y="1346"/>
                  </a:cubicBezTo>
                  <a:cubicBezTo>
                    <a:pt x="49626" y="1382"/>
                    <a:pt x="48864" y="1382"/>
                    <a:pt x="48661" y="1453"/>
                  </a:cubicBezTo>
                  <a:cubicBezTo>
                    <a:pt x="48638" y="1536"/>
                    <a:pt x="48828" y="1655"/>
                    <a:pt x="48078" y="1703"/>
                  </a:cubicBezTo>
                  <a:cubicBezTo>
                    <a:pt x="48204" y="1708"/>
                    <a:pt x="48306" y="1710"/>
                    <a:pt x="48388" y="1710"/>
                  </a:cubicBezTo>
                  <a:cubicBezTo>
                    <a:pt x="48895" y="1710"/>
                    <a:pt x="48672" y="1627"/>
                    <a:pt x="49030" y="1596"/>
                  </a:cubicBezTo>
                  <a:lnTo>
                    <a:pt x="49030" y="1596"/>
                  </a:lnTo>
                  <a:lnTo>
                    <a:pt x="48721" y="1608"/>
                  </a:lnTo>
                  <a:cubicBezTo>
                    <a:pt x="48864" y="1584"/>
                    <a:pt x="48590" y="1524"/>
                    <a:pt x="48864" y="1524"/>
                  </a:cubicBezTo>
                  <a:cubicBezTo>
                    <a:pt x="49935" y="1548"/>
                    <a:pt x="50126" y="1632"/>
                    <a:pt x="50852" y="1727"/>
                  </a:cubicBezTo>
                  <a:cubicBezTo>
                    <a:pt x="50685" y="1667"/>
                    <a:pt x="51019" y="1620"/>
                    <a:pt x="51186" y="1620"/>
                  </a:cubicBezTo>
                  <a:cubicBezTo>
                    <a:pt x="51888" y="1691"/>
                    <a:pt x="51186" y="1774"/>
                    <a:pt x="51602" y="1894"/>
                  </a:cubicBezTo>
                  <a:cubicBezTo>
                    <a:pt x="51852" y="1822"/>
                    <a:pt x="52329" y="1846"/>
                    <a:pt x="52162" y="1786"/>
                  </a:cubicBezTo>
                  <a:cubicBezTo>
                    <a:pt x="52436" y="1786"/>
                    <a:pt x="52293" y="1810"/>
                    <a:pt x="52495" y="1834"/>
                  </a:cubicBezTo>
                  <a:cubicBezTo>
                    <a:pt x="52674" y="1774"/>
                    <a:pt x="52876" y="1739"/>
                    <a:pt x="53257" y="1739"/>
                  </a:cubicBezTo>
                  <a:cubicBezTo>
                    <a:pt x="53228" y="1768"/>
                    <a:pt x="53191" y="1805"/>
                    <a:pt x="52980" y="1805"/>
                  </a:cubicBezTo>
                  <a:cubicBezTo>
                    <a:pt x="52932" y="1805"/>
                    <a:pt x="52874" y="1803"/>
                    <a:pt x="52805" y="1798"/>
                  </a:cubicBezTo>
                  <a:lnTo>
                    <a:pt x="52805" y="1798"/>
                  </a:lnTo>
                  <a:cubicBezTo>
                    <a:pt x="53221" y="1834"/>
                    <a:pt x="53364" y="1941"/>
                    <a:pt x="53186" y="2013"/>
                  </a:cubicBezTo>
                  <a:lnTo>
                    <a:pt x="52519" y="1965"/>
                  </a:lnTo>
                  <a:lnTo>
                    <a:pt x="52519" y="1965"/>
                  </a:lnTo>
                  <a:cubicBezTo>
                    <a:pt x="52209" y="2048"/>
                    <a:pt x="53138" y="2001"/>
                    <a:pt x="53114" y="2072"/>
                  </a:cubicBezTo>
                  <a:cubicBezTo>
                    <a:pt x="53054" y="2077"/>
                    <a:pt x="52996" y="2079"/>
                    <a:pt x="52941" y="2079"/>
                  </a:cubicBezTo>
                  <a:cubicBezTo>
                    <a:pt x="52790" y="2079"/>
                    <a:pt x="52657" y="2065"/>
                    <a:pt x="52538" y="2065"/>
                  </a:cubicBezTo>
                  <a:cubicBezTo>
                    <a:pt x="52494" y="2065"/>
                    <a:pt x="52452" y="2067"/>
                    <a:pt x="52412" y="2072"/>
                  </a:cubicBezTo>
                  <a:cubicBezTo>
                    <a:pt x="52474" y="2095"/>
                    <a:pt x="52576" y="2103"/>
                    <a:pt x="52697" y="2103"/>
                  </a:cubicBezTo>
                  <a:cubicBezTo>
                    <a:pt x="52950" y="2103"/>
                    <a:pt x="53286" y="2068"/>
                    <a:pt x="53519" y="2060"/>
                  </a:cubicBezTo>
                  <a:cubicBezTo>
                    <a:pt x="54055" y="2072"/>
                    <a:pt x="53853" y="2155"/>
                    <a:pt x="53864" y="2203"/>
                  </a:cubicBezTo>
                  <a:cubicBezTo>
                    <a:pt x="54781" y="2072"/>
                    <a:pt x="52817" y="2048"/>
                    <a:pt x="53662" y="1929"/>
                  </a:cubicBezTo>
                  <a:cubicBezTo>
                    <a:pt x="53983" y="1834"/>
                    <a:pt x="54793" y="1846"/>
                    <a:pt x="55365" y="1822"/>
                  </a:cubicBezTo>
                  <a:cubicBezTo>
                    <a:pt x="54876" y="1715"/>
                    <a:pt x="55424" y="1679"/>
                    <a:pt x="56008" y="1643"/>
                  </a:cubicBezTo>
                  <a:cubicBezTo>
                    <a:pt x="55419" y="1634"/>
                    <a:pt x="55626" y="1561"/>
                    <a:pt x="55334" y="1561"/>
                  </a:cubicBezTo>
                  <a:cubicBezTo>
                    <a:pt x="55248" y="1561"/>
                    <a:pt x="55119" y="1568"/>
                    <a:pt x="54912" y="1584"/>
                  </a:cubicBezTo>
                  <a:lnTo>
                    <a:pt x="54900" y="1501"/>
                  </a:lnTo>
                  <a:cubicBezTo>
                    <a:pt x="55281" y="1501"/>
                    <a:pt x="55734" y="1536"/>
                    <a:pt x="56115" y="1536"/>
                  </a:cubicBezTo>
                  <a:cubicBezTo>
                    <a:pt x="56043" y="1560"/>
                    <a:pt x="56127" y="1584"/>
                    <a:pt x="55996" y="1596"/>
                  </a:cubicBezTo>
                  <a:lnTo>
                    <a:pt x="57151" y="1560"/>
                  </a:lnTo>
                  <a:lnTo>
                    <a:pt x="57031" y="1620"/>
                  </a:lnTo>
                  <a:cubicBezTo>
                    <a:pt x="57593" y="1620"/>
                    <a:pt x="58262" y="1665"/>
                    <a:pt x="58720" y="1665"/>
                  </a:cubicBezTo>
                  <a:cubicBezTo>
                    <a:pt x="58835" y="1665"/>
                    <a:pt x="58936" y="1663"/>
                    <a:pt x="59020" y="1655"/>
                  </a:cubicBezTo>
                  <a:lnTo>
                    <a:pt x="59020" y="1655"/>
                  </a:lnTo>
                  <a:cubicBezTo>
                    <a:pt x="58998" y="1656"/>
                    <a:pt x="58976" y="1657"/>
                    <a:pt x="58954" y="1657"/>
                  </a:cubicBezTo>
                  <a:cubicBezTo>
                    <a:pt x="58650" y="1657"/>
                    <a:pt x="58412" y="1582"/>
                    <a:pt x="58746" y="1560"/>
                  </a:cubicBezTo>
                  <a:cubicBezTo>
                    <a:pt x="58927" y="1528"/>
                    <a:pt x="59250" y="1487"/>
                    <a:pt x="59546" y="1487"/>
                  </a:cubicBezTo>
                  <a:cubicBezTo>
                    <a:pt x="59581" y="1487"/>
                    <a:pt x="59617" y="1487"/>
                    <a:pt x="59651" y="1489"/>
                  </a:cubicBezTo>
                  <a:cubicBezTo>
                    <a:pt x="59818" y="1584"/>
                    <a:pt x="61032" y="1584"/>
                    <a:pt x="60258" y="1679"/>
                  </a:cubicBezTo>
                  <a:cubicBezTo>
                    <a:pt x="61258" y="1632"/>
                    <a:pt x="60889" y="1608"/>
                    <a:pt x="61830" y="1548"/>
                  </a:cubicBezTo>
                  <a:lnTo>
                    <a:pt x="61830" y="1548"/>
                  </a:lnTo>
                  <a:lnTo>
                    <a:pt x="61199" y="1572"/>
                  </a:lnTo>
                  <a:cubicBezTo>
                    <a:pt x="61115" y="1501"/>
                    <a:pt x="61651" y="1370"/>
                    <a:pt x="61044" y="1322"/>
                  </a:cubicBezTo>
                  <a:cubicBezTo>
                    <a:pt x="61758" y="1262"/>
                    <a:pt x="61294" y="1132"/>
                    <a:pt x="62258" y="1108"/>
                  </a:cubicBezTo>
                  <a:lnTo>
                    <a:pt x="62258" y="1108"/>
                  </a:lnTo>
                  <a:cubicBezTo>
                    <a:pt x="62639" y="1155"/>
                    <a:pt x="62139" y="1274"/>
                    <a:pt x="61603" y="1286"/>
                  </a:cubicBezTo>
                  <a:cubicBezTo>
                    <a:pt x="61774" y="1294"/>
                    <a:pt x="61931" y="1310"/>
                    <a:pt x="62094" y="1310"/>
                  </a:cubicBezTo>
                  <a:cubicBezTo>
                    <a:pt x="62192" y="1310"/>
                    <a:pt x="62293" y="1304"/>
                    <a:pt x="62401" y="1286"/>
                  </a:cubicBezTo>
                  <a:lnTo>
                    <a:pt x="62401" y="1286"/>
                  </a:lnTo>
                  <a:cubicBezTo>
                    <a:pt x="62604" y="1346"/>
                    <a:pt x="61889" y="1393"/>
                    <a:pt x="61913" y="1429"/>
                  </a:cubicBezTo>
                  <a:cubicBezTo>
                    <a:pt x="62401" y="1429"/>
                    <a:pt x="61901" y="1382"/>
                    <a:pt x="62365" y="1358"/>
                  </a:cubicBezTo>
                  <a:cubicBezTo>
                    <a:pt x="62502" y="1344"/>
                    <a:pt x="62607" y="1338"/>
                    <a:pt x="62692" y="1338"/>
                  </a:cubicBezTo>
                  <a:cubicBezTo>
                    <a:pt x="63066" y="1338"/>
                    <a:pt x="63034" y="1448"/>
                    <a:pt x="63458" y="1448"/>
                  </a:cubicBezTo>
                  <a:cubicBezTo>
                    <a:pt x="63516" y="1448"/>
                    <a:pt x="63584" y="1446"/>
                    <a:pt x="63663" y="1441"/>
                  </a:cubicBezTo>
                  <a:cubicBezTo>
                    <a:pt x="63497" y="1441"/>
                    <a:pt x="63187" y="1417"/>
                    <a:pt x="63401" y="1382"/>
                  </a:cubicBezTo>
                  <a:cubicBezTo>
                    <a:pt x="64437" y="1382"/>
                    <a:pt x="63973" y="1298"/>
                    <a:pt x="64735" y="1262"/>
                  </a:cubicBezTo>
                  <a:cubicBezTo>
                    <a:pt x="65163" y="1370"/>
                    <a:pt x="64973" y="1501"/>
                    <a:pt x="65664" y="1524"/>
                  </a:cubicBezTo>
                  <a:lnTo>
                    <a:pt x="65283" y="1524"/>
                  </a:lnTo>
                  <a:cubicBezTo>
                    <a:pt x="65501" y="1574"/>
                    <a:pt x="65752" y="1599"/>
                    <a:pt x="65988" y="1599"/>
                  </a:cubicBezTo>
                  <a:cubicBezTo>
                    <a:pt x="66036" y="1599"/>
                    <a:pt x="66082" y="1598"/>
                    <a:pt x="66128" y="1596"/>
                  </a:cubicBezTo>
                  <a:cubicBezTo>
                    <a:pt x="67557" y="1501"/>
                    <a:pt x="68735" y="1334"/>
                    <a:pt x="70212" y="1239"/>
                  </a:cubicBezTo>
                  <a:lnTo>
                    <a:pt x="70212" y="1239"/>
                  </a:lnTo>
                  <a:lnTo>
                    <a:pt x="69676" y="1262"/>
                  </a:lnTo>
                  <a:cubicBezTo>
                    <a:pt x="69509" y="1227"/>
                    <a:pt x="70116" y="1215"/>
                    <a:pt x="70116" y="1179"/>
                  </a:cubicBezTo>
                  <a:lnTo>
                    <a:pt x="70438" y="1227"/>
                  </a:lnTo>
                  <a:cubicBezTo>
                    <a:pt x="70533" y="1143"/>
                    <a:pt x="69700" y="1143"/>
                    <a:pt x="69902" y="1072"/>
                  </a:cubicBezTo>
                  <a:cubicBezTo>
                    <a:pt x="69926" y="1072"/>
                    <a:pt x="69982" y="1077"/>
                    <a:pt x="70037" y="1077"/>
                  </a:cubicBezTo>
                  <a:cubicBezTo>
                    <a:pt x="70065" y="1077"/>
                    <a:pt x="70093" y="1076"/>
                    <a:pt x="70116" y="1072"/>
                  </a:cubicBezTo>
                  <a:lnTo>
                    <a:pt x="69807" y="1048"/>
                  </a:lnTo>
                  <a:lnTo>
                    <a:pt x="69807" y="1048"/>
                  </a:lnTo>
                  <a:cubicBezTo>
                    <a:pt x="69862" y="1050"/>
                    <a:pt x="69916" y="1051"/>
                    <a:pt x="69970" y="1051"/>
                  </a:cubicBezTo>
                  <a:cubicBezTo>
                    <a:pt x="70369" y="1051"/>
                    <a:pt x="70720" y="1004"/>
                    <a:pt x="71046" y="1004"/>
                  </a:cubicBezTo>
                  <a:cubicBezTo>
                    <a:pt x="71223" y="1004"/>
                    <a:pt x="71392" y="1018"/>
                    <a:pt x="71557" y="1060"/>
                  </a:cubicBezTo>
                  <a:cubicBezTo>
                    <a:pt x="70265" y="1072"/>
                    <a:pt x="71287" y="1284"/>
                    <a:pt x="70160" y="1341"/>
                  </a:cubicBezTo>
                  <a:lnTo>
                    <a:pt x="70160" y="1341"/>
                  </a:lnTo>
                  <a:cubicBezTo>
                    <a:pt x="70195" y="1340"/>
                    <a:pt x="70226" y="1339"/>
                    <a:pt x="70252" y="1339"/>
                  </a:cubicBezTo>
                  <a:cubicBezTo>
                    <a:pt x="70600" y="1339"/>
                    <a:pt x="70173" y="1434"/>
                    <a:pt x="70236" y="1465"/>
                  </a:cubicBezTo>
                  <a:cubicBezTo>
                    <a:pt x="70283" y="1468"/>
                    <a:pt x="70320" y="1469"/>
                    <a:pt x="70352" y="1469"/>
                  </a:cubicBezTo>
                  <a:cubicBezTo>
                    <a:pt x="70535" y="1469"/>
                    <a:pt x="70489" y="1425"/>
                    <a:pt x="70699" y="1425"/>
                  </a:cubicBezTo>
                  <a:cubicBezTo>
                    <a:pt x="70735" y="1425"/>
                    <a:pt x="70778" y="1426"/>
                    <a:pt x="70831" y="1429"/>
                  </a:cubicBezTo>
                  <a:cubicBezTo>
                    <a:pt x="70819" y="1489"/>
                    <a:pt x="69938" y="1548"/>
                    <a:pt x="70331" y="1596"/>
                  </a:cubicBezTo>
                  <a:cubicBezTo>
                    <a:pt x="70366" y="1501"/>
                    <a:pt x="70736" y="1513"/>
                    <a:pt x="70914" y="1453"/>
                  </a:cubicBezTo>
                  <a:lnTo>
                    <a:pt x="70914" y="1453"/>
                  </a:lnTo>
                  <a:cubicBezTo>
                    <a:pt x="71212" y="1477"/>
                    <a:pt x="70902" y="1513"/>
                    <a:pt x="71045" y="1536"/>
                  </a:cubicBezTo>
                  <a:cubicBezTo>
                    <a:pt x="71188" y="1536"/>
                    <a:pt x="71278" y="1510"/>
                    <a:pt x="71399" y="1510"/>
                  </a:cubicBezTo>
                  <a:cubicBezTo>
                    <a:pt x="71419" y="1510"/>
                    <a:pt x="71440" y="1511"/>
                    <a:pt x="71462" y="1513"/>
                  </a:cubicBezTo>
                  <a:lnTo>
                    <a:pt x="71343" y="1572"/>
                  </a:lnTo>
                  <a:cubicBezTo>
                    <a:pt x="71494" y="1585"/>
                    <a:pt x="71599" y="1590"/>
                    <a:pt x="71676" y="1590"/>
                  </a:cubicBezTo>
                  <a:cubicBezTo>
                    <a:pt x="72000" y="1590"/>
                    <a:pt x="71815" y="1498"/>
                    <a:pt x="72394" y="1498"/>
                  </a:cubicBezTo>
                  <a:cubicBezTo>
                    <a:pt x="72446" y="1498"/>
                    <a:pt x="72504" y="1499"/>
                    <a:pt x="72569" y="1501"/>
                  </a:cubicBezTo>
                  <a:cubicBezTo>
                    <a:pt x="72583" y="1460"/>
                    <a:pt x="72493" y="1446"/>
                    <a:pt x="72342" y="1446"/>
                  </a:cubicBezTo>
                  <a:cubicBezTo>
                    <a:pt x="72226" y="1446"/>
                    <a:pt x="72073" y="1455"/>
                    <a:pt x="71902" y="1465"/>
                  </a:cubicBezTo>
                  <a:cubicBezTo>
                    <a:pt x="71688" y="1298"/>
                    <a:pt x="73141" y="1274"/>
                    <a:pt x="73057" y="1096"/>
                  </a:cubicBezTo>
                  <a:cubicBezTo>
                    <a:pt x="73156" y="1093"/>
                    <a:pt x="73231" y="1092"/>
                    <a:pt x="73287" y="1092"/>
                  </a:cubicBezTo>
                  <a:cubicBezTo>
                    <a:pt x="73747" y="1092"/>
                    <a:pt x="72903" y="1172"/>
                    <a:pt x="73593" y="1215"/>
                  </a:cubicBezTo>
                  <a:cubicBezTo>
                    <a:pt x="74022" y="1334"/>
                    <a:pt x="73022" y="1334"/>
                    <a:pt x="72819" y="1417"/>
                  </a:cubicBezTo>
                  <a:lnTo>
                    <a:pt x="73629" y="1489"/>
                  </a:lnTo>
                  <a:cubicBezTo>
                    <a:pt x="73367" y="1632"/>
                    <a:pt x="72867" y="1584"/>
                    <a:pt x="72724" y="1727"/>
                  </a:cubicBezTo>
                  <a:cubicBezTo>
                    <a:pt x="73319" y="1727"/>
                    <a:pt x="73248" y="1691"/>
                    <a:pt x="73855" y="1643"/>
                  </a:cubicBezTo>
                  <a:cubicBezTo>
                    <a:pt x="72867" y="1524"/>
                    <a:pt x="74284" y="1548"/>
                    <a:pt x="73724" y="1405"/>
                  </a:cubicBezTo>
                  <a:lnTo>
                    <a:pt x="73724" y="1405"/>
                  </a:lnTo>
                  <a:cubicBezTo>
                    <a:pt x="74176" y="1441"/>
                    <a:pt x="74034" y="1477"/>
                    <a:pt x="74688" y="1477"/>
                  </a:cubicBezTo>
                  <a:cubicBezTo>
                    <a:pt x="74306" y="1499"/>
                    <a:pt x="74615" y="1581"/>
                    <a:pt x="74237" y="1594"/>
                  </a:cubicBezTo>
                  <a:lnTo>
                    <a:pt x="74237" y="1594"/>
                  </a:lnTo>
                  <a:cubicBezTo>
                    <a:pt x="74990" y="1581"/>
                    <a:pt x="74814" y="1548"/>
                    <a:pt x="75665" y="1536"/>
                  </a:cubicBezTo>
                  <a:cubicBezTo>
                    <a:pt x="75939" y="1441"/>
                    <a:pt x="74760" y="1405"/>
                    <a:pt x="75831" y="1334"/>
                  </a:cubicBezTo>
                  <a:cubicBezTo>
                    <a:pt x="76070" y="1334"/>
                    <a:pt x="76022" y="1370"/>
                    <a:pt x="75891" y="1370"/>
                  </a:cubicBezTo>
                  <a:cubicBezTo>
                    <a:pt x="75964" y="1373"/>
                    <a:pt x="76021" y="1375"/>
                    <a:pt x="76066" y="1375"/>
                  </a:cubicBezTo>
                  <a:cubicBezTo>
                    <a:pt x="76489" y="1375"/>
                    <a:pt x="75771" y="1234"/>
                    <a:pt x="76212" y="1191"/>
                  </a:cubicBezTo>
                  <a:cubicBezTo>
                    <a:pt x="76258" y="1189"/>
                    <a:pt x="76300" y="1189"/>
                    <a:pt x="76337" y="1189"/>
                  </a:cubicBezTo>
                  <a:cubicBezTo>
                    <a:pt x="76573" y="1189"/>
                    <a:pt x="76645" y="1218"/>
                    <a:pt x="76522" y="1239"/>
                  </a:cubicBezTo>
                  <a:cubicBezTo>
                    <a:pt x="77034" y="1179"/>
                    <a:pt x="76748" y="1120"/>
                    <a:pt x="77082" y="1096"/>
                  </a:cubicBezTo>
                  <a:lnTo>
                    <a:pt x="76939" y="1084"/>
                  </a:lnTo>
                  <a:cubicBezTo>
                    <a:pt x="77082" y="1048"/>
                    <a:pt x="76689" y="905"/>
                    <a:pt x="77403" y="893"/>
                  </a:cubicBezTo>
                  <a:cubicBezTo>
                    <a:pt x="77939" y="893"/>
                    <a:pt x="77772" y="953"/>
                    <a:pt x="77784" y="989"/>
                  </a:cubicBezTo>
                  <a:cubicBezTo>
                    <a:pt x="77925" y="976"/>
                    <a:pt x="78056" y="971"/>
                    <a:pt x="78179" y="971"/>
                  </a:cubicBezTo>
                  <a:cubicBezTo>
                    <a:pt x="78407" y="971"/>
                    <a:pt x="78606" y="989"/>
                    <a:pt x="78784" y="1012"/>
                  </a:cubicBezTo>
                  <a:cubicBezTo>
                    <a:pt x="78760" y="1001"/>
                    <a:pt x="78796" y="977"/>
                    <a:pt x="78915" y="977"/>
                  </a:cubicBezTo>
                  <a:cubicBezTo>
                    <a:pt x="79006" y="972"/>
                    <a:pt x="79080" y="970"/>
                    <a:pt x="79140" y="970"/>
                  </a:cubicBezTo>
                  <a:cubicBezTo>
                    <a:pt x="79550" y="970"/>
                    <a:pt x="79354" y="1063"/>
                    <a:pt x="79582" y="1084"/>
                  </a:cubicBezTo>
                  <a:cubicBezTo>
                    <a:pt x="79672" y="1088"/>
                    <a:pt x="79744" y="1090"/>
                    <a:pt x="79802" y="1090"/>
                  </a:cubicBezTo>
                  <a:cubicBezTo>
                    <a:pt x="80385" y="1090"/>
                    <a:pt x="79551" y="892"/>
                    <a:pt x="80558" y="881"/>
                  </a:cubicBezTo>
                  <a:lnTo>
                    <a:pt x="79272" y="846"/>
                  </a:lnTo>
                  <a:cubicBezTo>
                    <a:pt x="79332" y="798"/>
                    <a:pt x="79356" y="727"/>
                    <a:pt x="79082" y="727"/>
                  </a:cubicBezTo>
                  <a:cubicBezTo>
                    <a:pt x="79049" y="793"/>
                    <a:pt x="78659" y="859"/>
                    <a:pt x="78261" y="859"/>
                  </a:cubicBezTo>
                  <a:cubicBezTo>
                    <a:pt x="78229" y="859"/>
                    <a:pt x="78197" y="859"/>
                    <a:pt x="78165" y="858"/>
                  </a:cubicBezTo>
                  <a:cubicBezTo>
                    <a:pt x="78046" y="762"/>
                    <a:pt x="79320" y="762"/>
                    <a:pt x="78594" y="667"/>
                  </a:cubicBezTo>
                  <a:lnTo>
                    <a:pt x="78594" y="667"/>
                  </a:lnTo>
                  <a:cubicBezTo>
                    <a:pt x="78646" y="670"/>
                    <a:pt x="78702" y="670"/>
                    <a:pt x="78761" y="670"/>
                  </a:cubicBezTo>
                  <a:cubicBezTo>
                    <a:pt x="78997" y="670"/>
                    <a:pt x="79277" y="655"/>
                    <a:pt x="79534" y="655"/>
                  </a:cubicBezTo>
                  <a:cubicBezTo>
                    <a:pt x="79213" y="751"/>
                    <a:pt x="80558" y="679"/>
                    <a:pt x="80011" y="786"/>
                  </a:cubicBezTo>
                  <a:cubicBezTo>
                    <a:pt x="80273" y="782"/>
                    <a:pt x="80494" y="780"/>
                    <a:pt x="80688" y="780"/>
                  </a:cubicBezTo>
                  <a:cubicBezTo>
                    <a:pt x="81100" y="780"/>
                    <a:pt x="81391" y="787"/>
                    <a:pt x="81706" y="787"/>
                  </a:cubicBezTo>
                  <a:cubicBezTo>
                    <a:pt x="82028" y="787"/>
                    <a:pt x="82376" y="780"/>
                    <a:pt x="82904" y="751"/>
                  </a:cubicBezTo>
                  <a:lnTo>
                    <a:pt x="82904" y="751"/>
                  </a:lnTo>
                  <a:cubicBezTo>
                    <a:pt x="82800" y="802"/>
                    <a:pt x="82165" y="926"/>
                    <a:pt x="81563" y="926"/>
                  </a:cubicBezTo>
                  <a:cubicBezTo>
                    <a:pt x="81473" y="926"/>
                    <a:pt x="81383" y="923"/>
                    <a:pt x="81296" y="917"/>
                  </a:cubicBezTo>
                  <a:lnTo>
                    <a:pt x="81237" y="870"/>
                  </a:lnTo>
                  <a:lnTo>
                    <a:pt x="81237" y="870"/>
                  </a:lnTo>
                  <a:cubicBezTo>
                    <a:pt x="80403" y="929"/>
                    <a:pt x="81892" y="929"/>
                    <a:pt x="81737" y="1012"/>
                  </a:cubicBezTo>
                  <a:cubicBezTo>
                    <a:pt x="82004" y="976"/>
                    <a:pt x="82285" y="963"/>
                    <a:pt x="82578" y="963"/>
                  </a:cubicBezTo>
                  <a:cubicBezTo>
                    <a:pt x="83305" y="963"/>
                    <a:pt x="84100" y="1043"/>
                    <a:pt x="84905" y="1043"/>
                  </a:cubicBezTo>
                  <a:cubicBezTo>
                    <a:pt x="85035" y="1043"/>
                    <a:pt x="85166" y="1041"/>
                    <a:pt x="85297" y="1036"/>
                  </a:cubicBezTo>
                  <a:cubicBezTo>
                    <a:pt x="85071" y="989"/>
                    <a:pt x="85333" y="953"/>
                    <a:pt x="85380" y="905"/>
                  </a:cubicBezTo>
                  <a:lnTo>
                    <a:pt x="85380" y="905"/>
                  </a:lnTo>
                  <a:cubicBezTo>
                    <a:pt x="85124" y="911"/>
                    <a:pt x="85020" y="920"/>
                    <a:pt x="84932" y="920"/>
                  </a:cubicBezTo>
                  <a:cubicBezTo>
                    <a:pt x="84844" y="920"/>
                    <a:pt x="84773" y="911"/>
                    <a:pt x="84583" y="881"/>
                  </a:cubicBezTo>
                  <a:cubicBezTo>
                    <a:pt x="84654" y="810"/>
                    <a:pt x="84964" y="834"/>
                    <a:pt x="85118" y="786"/>
                  </a:cubicBezTo>
                  <a:cubicBezTo>
                    <a:pt x="85171" y="760"/>
                    <a:pt x="85133" y="753"/>
                    <a:pt x="85055" y="753"/>
                  </a:cubicBezTo>
                  <a:cubicBezTo>
                    <a:pt x="84969" y="753"/>
                    <a:pt x="84836" y="761"/>
                    <a:pt x="84721" y="761"/>
                  </a:cubicBezTo>
                  <a:cubicBezTo>
                    <a:pt x="84657" y="761"/>
                    <a:pt x="84599" y="759"/>
                    <a:pt x="84559" y="751"/>
                  </a:cubicBezTo>
                  <a:cubicBezTo>
                    <a:pt x="85047" y="703"/>
                    <a:pt x="84999" y="703"/>
                    <a:pt x="85285" y="643"/>
                  </a:cubicBezTo>
                  <a:cubicBezTo>
                    <a:pt x="85547" y="691"/>
                    <a:pt x="85511" y="727"/>
                    <a:pt x="85726" y="798"/>
                  </a:cubicBezTo>
                  <a:cubicBezTo>
                    <a:pt x="85778" y="799"/>
                    <a:pt x="85827" y="799"/>
                    <a:pt x="85874" y="799"/>
                  </a:cubicBezTo>
                  <a:cubicBezTo>
                    <a:pt x="86816" y="799"/>
                    <a:pt x="86833" y="700"/>
                    <a:pt x="87529" y="700"/>
                  </a:cubicBezTo>
                  <a:cubicBezTo>
                    <a:pt x="87594" y="700"/>
                    <a:pt x="87664" y="701"/>
                    <a:pt x="87742" y="703"/>
                  </a:cubicBezTo>
                  <a:lnTo>
                    <a:pt x="87742" y="703"/>
                  </a:lnTo>
                  <a:cubicBezTo>
                    <a:pt x="87709" y="702"/>
                    <a:pt x="87681" y="702"/>
                    <a:pt x="87657" y="702"/>
                  </a:cubicBezTo>
                  <a:cubicBezTo>
                    <a:pt x="87355" y="702"/>
                    <a:pt x="87813" y="762"/>
                    <a:pt x="87571" y="762"/>
                  </a:cubicBezTo>
                  <a:lnTo>
                    <a:pt x="87738" y="762"/>
                  </a:lnTo>
                  <a:cubicBezTo>
                    <a:pt x="86904" y="870"/>
                    <a:pt x="85476" y="870"/>
                    <a:pt x="85618" y="1036"/>
                  </a:cubicBezTo>
                  <a:cubicBezTo>
                    <a:pt x="86297" y="1024"/>
                    <a:pt x="86797" y="929"/>
                    <a:pt x="87619" y="917"/>
                  </a:cubicBezTo>
                  <a:lnTo>
                    <a:pt x="87619" y="917"/>
                  </a:lnTo>
                  <a:lnTo>
                    <a:pt x="87583" y="953"/>
                  </a:lnTo>
                  <a:cubicBezTo>
                    <a:pt x="87648" y="954"/>
                    <a:pt x="87699" y="955"/>
                    <a:pt x="87738" y="955"/>
                  </a:cubicBezTo>
                  <a:cubicBezTo>
                    <a:pt x="88069" y="955"/>
                    <a:pt x="87598" y="913"/>
                    <a:pt x="87726" y="881"/>
                  </a:cubicBezTo>
                  <a:cubicBezTo>
                    <a:pt x="87806" y="874"/>
                    <a:pt x="87879" y="871"/>
                    <a:pt x="87947" y="871"/>
                  </a:cubicBezTo>
                  <a:cubicBezTo>
                    <a:pt x="88321" y="871"/>
                    <a:pt x="88525" y="964"/>
                    <a:pt x="88779" y="964"/>
                  </a:cubicBezTo>
                  <a:cubicBezTo>
                    <a:pt x="88861" y="964"/>
                    <a:pt x="88948" y="955"/>
                    <a:pt x="89047" y="929"/>
                  </a:cubicBezTo>
                  <a:lnTo>
                    <a:pt x="88369" y="893"/>
                  </a:lnTo>
                  <a:cubicBezTo>
                    <a:pt x="88881" y="822"/>
                    <a:pt x="88214" y="881"/>
                    <a:pt x="88333" y="762"/>
                  </a:cubicBezTo>
                  <a:cubicBezTo>
                    <a:pt x="89178" y="691"/>
                    <a:pt x="90595" y="727"/>
                    <a:pt x="91833" y="667"/>
                  </a:cubicBezTo>
                  <a:lnTo>
                    <a:pt x="91833" y="608"/>
                  </a:lnTo>
                  <a:cubicBezTo>
                    <a:pt x="91655" y="596"/>
                    <a:pt x="91500" y="584"/>
                    <a:pt x="91179" y="584"/>
                  </a:cubicBezTo>
                  <a:cubicBezTo>
                    <a:pt x="91393" y="429"/>
                    <a:pt x="91595" y="453"/>
                    <a:pt x="91357" y="322"/>
                  </a:cubicBezTo>
                  <a:lnTo>
                    <a:pt x="90762" y="310"/>
                  </a:lnTo>
                  <a:lnTo>
                    <a:pt x="90750" y="167"/>
                  </a:lnTo>
                  <a:cubicBezTo>
                    <a:pt x="90917" y="167"/>
                    <a:pt x="91071" y="167"/>
                    <a:pt x="91214" y="179"/>
                  </a:cubicBezTo>
                  <a:cubicBezTo>
                    <a:pt x="91238" y="155"/>
                    <a:pt x="91327" y="149"/>
                    <a:pt x="91444" y="149"/>
                  </a:cubicBezTo>
                  <a:cubicBezTo>
                    <a:pt x="91560" y="149"/>
                    <a:pt x="91702" y="155"/>
                    <a:pt x="91833" y="155"/>
                  </a:cubicBezTo>
                  <a:lnTo>
                    <a:pt x="91833" y="131"/>
                  </a:lnTo>
                  <a:lnTo>
                    <a:pt x="91655" y="131"/>
                  </a:lnTo>
                  <a:cubicBezTo>
                    <a:pt x="91524" y="96"/>
                    <a:pt x="91631" y="84"/>
                    <a:pt x="91833" y="72"/>
                  </a:cubicBezTo>
                  <a:lnTo>
                    <a:pt x="918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4" name="Google Shape;1498;p29">
              <a:extLst>
                <a:ext uri="{FF2B5EF4-FFF2-40B4-BE49-F238E27FC236}">
                  <a16:creationId xmlns:a16="http://schemas.microsoft.com/office/drawing/2014/main" id="{BF091CBC-669F-854D-A5B7-9BFD6F55172C}"/>
                </a:ext>
              </a:extLst>
            </p:cNvPr>
            <p:cNvSpPr/>
            <p:nvPr/>
          </p:nvSpPr>
          <p:spPr>
            <a:xfrm>
              <a:off x="3887075" y="1971500"/>
              <a:ext cx="2400" cy="25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96" y="1"/>
                  </a:moveTo>
                  <a:cubicBezTo>
                    <a:pt x="60" y="1"/>
                    <a:pt x="36" y="1"/>
                    <a:pt x="1" y="1"/>
                  </a:cubicBezTo>
                  <a:cubicBezTo>
                    <a:pt x="36" y="1"/>
                    <a:pt x="60" y="1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5" name="Google Shape;1499;p29">
              <a:extLst>
                <a:ext uri="{FF2B5EF4-FFF2-40B4-BE49-F238E27FC236}">
                  <a16:creationId xmlns:a16="http://schemas.microsoft.com/office/drawing/2014/main" id="{46E89653-5609-A44C-98C3-1EA9D3205533}"/>
                </a:ext>
              </a:extLst>
            </p:cNvPr>
            <p:cNvSpPr/>
            <p:nvPr/>
          </p:nvSpPr>
          <p:spPr>
            <a:xfrm>
              <a:off x="3527225" y="1969425"/>
              <a:ext cx="5075" cy="150"/>
            </a:xfrm>
            <a:custGeom>
              <a:avLst/>
              <a:gdLst/>
              <a:ahLst/>
              <a:cxnLst/>
              <a:rect l="l" t="t" r="r" b="b"/>
              <a:pathLst>
                <a:path w="203" h="6" extrusionOk="0">
                  <a:moveTo>
                    <a:pt x="0" y="0"/>
                  </a:moveTo>
                  <a:cubicBezTo>
                    <a:pt x="20" y="4"/>
                    <a:pt x="41" y="6"/>
                    <a:pt x="63" y="6"/>
                  </a:cubicBezTo>
                  <a:cubicBezTo>
                    <a:pt x="107" y="6"/>
                    <a:pt x="155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6" name="Google Shape;1500;p29">
              <a:extLst>
                <a:ext uri="{FF2B5EF4-FFF2-40B4-BE49-F238E27FC236}">
                  <a16:creationId xmlns:a16="http://schemas.microsoft.com/office/drawing/2014/main" id="{405D8F87-DF33-A34F-8879-1C6BAE5E2C91}"/>
                </a:ext>
              </a:extLst>
            </p:cNvPr>
            <p:cNvSpPr/>
            <p:nvPr/>
          </p:nvSpPr>
          <p:spPr>
            <a:xfrm>
              <a:off x="3217950" y="1977150"/>
              <a:ext cx="6575" cy="25"/>
            </a:xfrm>
            <a:custGeom>
              <a:avLst/>
              <a:gdLst/>
              <a:ahLst/>
              <a:cxnLst/>
              <a:rect l="l" t="t" r="r" b="b"/>
              <a:pathLst>
                <a:path w="263" h="1" extrusionOk="0">
                  <a:moveTo>
                    <a:pt x="0" y="1"/>
                  </a:moveTo>
                  <a:lnTo>
                    <a:pt x="262" y="1"/>
                  </a:lnTo>
                  <a:cubicBezTo>
                    <a:pt x="143" y="1"/>
                    <a:pt x="6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7" name="Google Shape;1501;p29">
              <a:extLst>
                <a:ext uri="{FF2B5EF4-FFF2-40B4-BE49-F238E27FC236}">
                  <a16:creationId xmlns:a16="http://schemas.microsoft.com/office/drawing/2014/main" id="{A722FF23-58A5-0343-A0BC-37D14F81A9CC}"/>
                </a:ext>
              </a:extLst>
            </p:cNvPr>
            <p:cNvSpPr/>
            <p:nvPr/>
          </p:nvSpPr>
          <p:spPr>
            <a:xfrm>
              <a:off x="2738425" y="1986100"/>
              <a:ext cx="66700" cy="7750"/>
            </a:xfrm>
            <a:custGeom>
              <a:avLst/>
              <a:gdLst/>
              <a:ahLst/>
              <a:cxnLst/>
              <a:rect l="l" t="t" r="r" b="b"/>
              <a:pathLst>
                <a:path w="2668" h="310" extrusionOk="0">
                  <a:moveTo>
                    <a:pt x="1870" y="0"/>
                  </a:moveTo>
                  <a:lnTo>
                    <a:pt x="1870" y="0"/>
                  </a:lnTo>
                  <a:cubicBezTo>
                    <a:pt x="1906" y="119"/>
                    <a:pt x="1346" y="179"/>
                    <a:pt x="727" y="191"/>
                  </a:cubicBezTo>
                  <a:lnTo>
                    <a:pt x="548" y="107"/>
                  </a:lnTo>
                  <a:cubicBezTo>
                    <a:pt x="643" y="83"/>
                    <a:pt x="763" y="60"/>
                    <a:pt x="882" y="48"/>
                  </a:cubicBezTo>
                  <a:cubicBezTo>
                    <a:pt x="860" y="47"/>
                    <a:pt x="840" y="46"/>
                    <a:pt x="823" y="46"/>
                  </a:cubicBezTo>
                  <a:cubicBezTo>
                    <a:pt x="667" y="46"/>
                    <a:pt x="664" y="85"/>
                    <a:pt x="476" y="85"/>
                  </a:cubicBezTo>
                  <a:cubicBezTo>
                    <a:pt x="455" y="85"/>
                    <a:pt x="432" y="84"/>
                    <a:pt x="405" y="83"/>
                  </a:cubicBezTo>
                  <a:lnTo>
                    <a:pt x="405" y="83"/>
                  </a:lnTo>
                  <a:cubicBezTo>
                    <a:pt x="512" y="143"/>
                    <a:pt x="1" y="250"/>
                    <a:pt x="441" y="310"/>
                  </a:cubicBezTo>
                  <a:cubicBezTo>
                    <a:pt x="1930" y="310"/>
                    <a:pt x="1124" y="71"/>
                    <a:pt x="2561" y="71"/>
                  </a:cubicBezTo>
                  <a:cubicBezTo>
                    <a:pt x="2595" y="71"/>
                    <a:pt x="2631" y="71"/>
                    <a:pt x="2668" y="71"/>
                  </a:cubicBezTo>
                  <a:lnTo>
                    <a:pt x="18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8" name="Google Shape;1502;p29">
              <a:extLst>
                <a:ext uri="{FF2B5EF4-FFF2-40B4-BE49-F238E27FC236}">
                  <a16:creationId xmlns:a16="http://schemas.microsoft.com/office/drawing/2014/main" id="{04E70439-6104-0148-9796-5F8BD625E20E}"/>
                </a:ext>
              </a:extLst>
            </p:cNvPr>
            <p:cNvSpPr/>
            <p:nvPr/>
          </p:nvSpPr>
          <p:spPr>
            <a:xfrm>
              <a:off x="2760450" y="19872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0" y="1"/>
                  </a:moveTo>
                  <a:cubicBezTo>
                    <a:pt x="48" y="1"/>
                    <a:pt x="24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36" y="1"/>
                    <a:pt x="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33C779C-F8E8-2299-A1B7-916DCAA5D660}"/>
              </a:ext>
            </a:extLst>
          </p:cNvPr>
          <p:cNvSpPr txBox="1"/>
          <p:nvPr/>
        </p:nvSpPr>
        <p:spPr>
          <a:xfrm>
            <a:off x="105233" y="80805"/>
            <a:ext cx="492443" cy="22910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buClr>
                <a:schemeClr val="lt2"/>
              </a:buClr>
              <a:buSzPts val="5000"/>
            </a:pPr>
            <a:r>
              <a:rPr lang="zh-CN" altLang="en-US" sz="2000" b="1" dirty="0">
                <a:solidFill>
                  <a:schemeClr val="lt2"/>
                </a:solidFill>
                <a:ea typeface="LiXuKe" panose="02010600030101010101" pitchFamily="2" charset="-122"/>
                <a:sym typeface="Reenie Beanie"/>
              </a:rPr>
              <a:t>视频聊天动态授权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F3DA11-A668-EC48-183B-7AF7C4B3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012" y="231676"/>
            <a:ext cx="3353700" cy="25255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B95370-C74F-7FF2-509E-CD97E91F87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8" r="16350"/>
          <a:stretch/>
        </p:blipFill>
        <p:spPr>
          <a:xfrm>
            <a:off x="1052384" y="2931167"/>
            <a:ext cx="4100956" cy="173642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8AA6225-F965-460F-1580-ED66F9F228F2}"/>
              </a:ext>
            </a:extLst>
          </p:cNvPr>
          <p:cNvSpPr txBox="1"/>
          <p:nvPr/>
        </p:nvSpPr>
        <p:spPr>
          <a:xfrm>
            <a:off x="6348661" y="852494"/>
            <a:ext cx="2267712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Version1</a:t>
            </a:r>
            <a:r>
              <a:rPr lang="zh-CN" altLang="en-US" dirty="0"/>
              <a:t>：无身份鉴别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直接对用户提供服务，性能较好，但是安全性较差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73E23FF-191B-0D25-E912-44FB0CBE98E8}"/>
              </a:ext>
            </a:extLst>
          </p:cNvPr>
          <p:cNvSpPr txBox="1"/>
          <p:nvPr/>
        </p:nvSpPr>
        <p:spPr>
          <a:xfrm>
            <a:off x="6348661" y="2931167"/>
            <a:ext cx="2480446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Version2</a:t>
            </a:r>
            <a:r>
              <a:rPr lang="zh-CN" altLang="en-US" dirty="0"/>
              <a:t>：有身份鉴别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对用户的身份进行动态鉴别，每隔</a:t>
            </a:r>
            <a:r>
              <a:rPr lang="en-US" altLang="zh-CN" dirty="0"/>
              <a:t>40s</a:t>
            </a:r>
            <a:r>
              <a:rPr lang="zh-CN" altLang="en-US" dirty="0"/>
              <a:t>进行</a:t>
            </a:r>
            <a:r>
              <a:rPr lang="en-US" altLang="zh-CN" dirty="0"/>
              <a:t>token</a:t>
            </a:r>
            <a:r>
              <a:rPr lang="zh-CN" altLang="en-US" dirty="0"/>
              <a:t>的刷新，提高了安全性，同时对性能进行了一定的兼顾。</a:t>
            </a:r>
          </a:p>
        </p:txBody>
      </p:sp>
      <p:sp>
        <p:nvSpPr>
          <p:cNvPr id="3" name="Google Shape;11311;p56">
            <a:extLst>
              <a:ext uri="{FF2B5EF4-FFF2-40B4-BE49-F238E27FC236}">
                <a16:creationId xmlns:a16="http://schemas.microsoft.com/office/drawing/2014/main" id="{9A2E0248-00C5-ED9A-3829-D11AA6A33FEE}"/>
              </a:ext>
            </a:extLst>
          </p:cNvPr>
          <p:cNvSpPr/>
          <p:nvPr/>
        </p:nvSpPr>
        <p:spPr>
          <a:xfrm>
            <a:off x="5227578" y="1312465"/>
            <a:ext cx="938879" cy="499376"/>
          </a:xfrm>
          <a:custGeom>
            <a:avLst/>
            <a:gdLst/>
            <a:ahLst/>
            <a:cxnLst/>
            <a:rect l="l" t="t" r="r" b="b"/>
            <a:pathLst>
              <a:path w="22706" h="12077" extrusionOk="0">
                <a:moveTo>
                  <a:pt x="22253" y="121"/>
                </a:moveTo>
                <a:cubicBezTo>
                  <a:pt x="22253" y="121"/>
                  <a:pt x="22252" y="121"/>
                  <a:pt x="22252" y="121"/>
                </a:cubicBezTo>
                <a:lnTo>
                  <a:pt x="22252" y="121"/>
                </a:lnTo>
                <a:cubicBezTo>
                  <a:pt x="22252" y="121"/>
                  <a:pt x="22253" y="121"/>
                  <a:pt x="22253" y="121"/>
                </a:cubicBezTo>
                <a:close/>
                <a:moveTo>
                  <a:pt x="22551" y="144"/>
                </a:moveTo>
                <a:lnTo>
                  <a:pt x="22551" y="144"/>
                </a:lnTo>
                <a:cubicBezTo>
                  <a:pt x="22556" y="153"/>
                  <a:pt x="22559" y="156"/>
                  <a:pt x="22561" y="157"/>
                </a:cubicBezTo>
                <a:lnTo>
                  <a:pt x="22561" y="157"/>
                </a:lnTo>
                <a:lnTo>
                  <a:pt x="22551" y="144"/>
                </a:lnTo>
                <a:close/>
                <a:moveTo>
                  <a:pt x="22491" y="156"/>
                </a:moveTo>
                <a:cubicBezTo>
                  <a:pt x="22472" y="156"/>
                  <a:pt x="22500" y="164"/>
                  <a:pt x="22505" y="174"/>
                </a:cubicBezTo>
                <a:lnTo>
                  <a:pt x="22505" y="174"/>
                </a:lnTo>
                <a:cubicBezTo>
                  <a:pt x="22501" y="165"/>
                  <a:pt x="22496" y="156"/>
                  <a:pt x="22491" y="156"/>
                </a:cubicBezTo>
                <a:close/>
                <a:moveTo>
                  <a:pt x="22505" y="174"/>
                </a:moveTo>
                <a:cubicBezTo>
                  <a:pt x="22505" y="174"/>
                  <a:pt x="22505" y="174"/>
                  <a:pt x="22505" y="175"/>
                </a:cubicBezTo>
                <a:lnTo>
                  <a:pt x="22505" y="175"/>
                </a:lnTo>
                <a:cubicBezTo>
                  <a:pt x="22505" y="174"/>
                  <a:pt x="22505" y="174"/>
                  <a:pt x="22505" y="174"/>
                </a:cubicBezTo>
                <a:close/>
                <a:moveTo>
                  <a:pt x="18317" y="171"/>
                </a:moveTo>
                <a:cubicBezTo>
                  <a:pt x="18312" y="171"/>
                  <a:pt x="18306" y="174"/>
                  <a:pt x="18300" y="180"/>
                </a:cubicBezTo>
                <a:lnTo>
                  <a:pt x="18300" y="180"/>
                </a:lnTo>
                <a:cubicBezTo>
                  <a:pt x="18304" y="176"/>
                  <a:pt x="18307" y="175"/>
                  <a:pt x="18309" y="175"/>
                </a:cubicBezTo>
                <a:cubicBezTo>
                  <a:pt x="18316" y="175"/>
                  <a:pt x="18314" y="194"/>
                  <a:pt x="18306" y="215"/>
                </a:cubicBezTo>
                <a:lnTo>
                  <a:pt x="18306" y="215"/>
                </a:lnTo>
                <a:cubicBezTo>
                  <a:pt x="18311" y="204"/>
                  <a:pt x="18319" y="191"/>
                  <a:pt x="18324" y="180"/>
                </a:cubicBezTo>
                <a:cubicBezTo>
                  <a:pt x="18324" y="174"/>
                  <a:pt x="18321" y="171"/>
                  <a:pt x="18317" y="171"/>
                </a:cubicBezTo>
                <a:close/>
                <a:moveTo>
                  <a:pt x="18306" y="215"/>
                </a:moveTo>
                <a:cubicBezTo>
                  <a:pt x="18305" y="218"/>
                  <a:pt x="18304" y="220"/>
                  <a:pt x="18304" y="222"/>
                </a:cubicBezTo>
                <a:lnTo>
                  <a:pt x="18304" y="222"/>
                </a:lnTo>
                <a:cubicBezTo>
                  <a:pt x="18305" y="220"/>
                  <a:pt x="18305" y="217"/>
                  <a:pt x="18306" y="215"/>
                </a:cubicBezTo>
                <a:close/>
                <a:moveTo>
                  <a:pt x="22563" y="240"/>
                </a:moveTo>
                <a:cubicBezTo>
                  <a:pt x="22567" y="241"/>
                  <a:pt x="22570" y="241"/>
                  <a:pt x="22573" y="241"/>
                </a:cubicBezTo>
                <a:lnTo>
                  <a:pt x="22573" y="241"/>
                </a:lnTo>
                <a:cubicBezTo>
                  <a:pt x="22573" y="241"/>
                  <a:pt x="22574" y="240"/>
                  <a:pt x="22575" y="240"/>
                </a:cubicBezTo>
                <a:close/>
                <a:moveTo>
                  <a:pt x="20797" y="277"/>
                </a:moveTo>
                <a:cubicBezTo>
                  <a:pt x="20796" y="277"/>
                  <a:pt x="20795" y="279"/>
                  <a:pt x="20794" y="280"/>
                </a:cubicBezTo>
                <a:lnTo>
                  <a:pt x="20794" y="280"/>
                </a:lnTo>
                <a:cubicBezTo>
                  <a:pt x="20795" y="280"/>
                  <a:pt x="20796" y="279"/>
                  <a:pt x="20797" y="277"/>
                </a:cubicBezTo>
                <a:close/>
                <a:moveTo>
                  <a:pt x="20789" y="275"/>
                </a:moveTo>
                <a:cubicBezTo>
                  <a:pt x="20789" y="287"/>
                  <a:pt x="20789" y="291"/>
                  <a:pt x="20789" y="291"/>
                </a:cubicBezTo>
                <a:cubicBezTo>
                  <a:pt x="20790" y="291"/>
                  <a:pt x="20791" y="285"/>
                  <a:pt x="20794" y="280"/>
                </a:cubicBezTo>
                <a:lnTo>
                  <a:pt x="20794" y="280"/>
                </a:lnTo>
                <a:cubicBezTo>
                  <a:pt x="20794" y="280"/>
                  <a:pt x="20794" y="280"/>
                  <a:pt x="20793" y="280"/>
                </a:cubicBezTo>
                <a:cubicBezTo>
                  <a:pt x="20792" y="280"/>
                  <a:pt x="20791" y="279"/>
                  <a:pt x="20789" y="275"/>
                </a:cubicBezTo>
                <a:close/>
                <a:moveTo>
                  <a:pt x="18681" y="228"/>
                </a:moveTo>
                <a:lnTo>
                  <a:pt x="18669" y="263"/>
                </a:lnTo>
                <a:cubicBezTo>
                  <a:pt x="18669" y="263"/>
                  <a:pt x="18669" y="263"/>
                  <a:pt x="18669" y="275"/>
                </a:cubicBezTo>
                <a:cubicBezTo>
                  <a:pt x="18669" y="275"/>
                  <a:pt x="18669" y="287"/>
                  <a:pt x="18669" y="299"/>
                </a:cubicBezTo>
                <a:cubicBezTo>
                  <a:pt x="18681" y="263"/>
                  <a:pt x="18681" y="240"/>
                  <a:pt x="18681" y="228"/>
                </a:cubicBezTo>
                <a:close/>
                <a:moveTo>
                  <a:pt x="18598" y="323"/>
                </a:moveTo>
                <a:cubicBezTo>
                  <a:pt x="18592" y="323"/>
                  <a:pt x="18592" y="334"/>
                  <a:pt x="18592" y="345"/>
                </a:cubicBezTo>
                <a:lnTo>
                  <a:pt x="18592" y="345"/>
                </a:lnTo>
                <a:cubicBezTo>
                  <a:pt x="18593" y="338"/>
                  <a:pt x="18594" y="330"/>
                  <a:pt x="18598" y="323"/>
                </a:cubicBezTo>
                <a:close/>
                <a:moveTo>
                  <a:pt x="18592" y="345"/>
                </a:moveTo>
                <a:cubicBezTo>
                  <a:pt x="18591" y="351"/>
                  <a:pt x="18591" y="357"/>
                  <a:pt x="18590" y="363"/>
                </a:cubicBezTo>
                <a:lnTo>
                  <a:pt x="18590" y="363"/>
                </a:lnTo>
                <a:cubicBezTo>
                  <a:pt x="18592" y="358"/>
                  <a:pt x="18592" y="351"/>
                  <a:pt x="18592" y="345"/>
                </a:cubicBezTo>
                <a:close/>
                <a:moveTo>
                  <a:pt x="19551" y="347"/>
                </a:moveTo>
                <a:cubicBezTo>
                  <a:pt x="19548" y="352"/>
                  <a:pt x="19545" y="354"/>
                  <a:pt x="19542" y="354"/>
                </a:cubicBezTo>
                <a:cubicBezTo>
                  <a:pt x="19538" y="354"/>
                  <a:pt x="19533" y="348"/>
                  <a:pt x="19528" y="348"/>
                </a:cubicBezTo>
                <a:cubicBezTo>
                  <a:pt x="19524" y="348"/>
                  <a:pt x="19519" y="353"/>
                  <a:pt x="19515" y="371"/>
                </a:cubicBezTo>
                <a:cubicBezTo>
                  <a:pt x="19517" y="377"/>
                  <a:pt x="19519" y="380"/>
                  <a:pt x="19522" y="380"/>
                </a:cubicBezTo>
                <a:cubicBezTo>
                  <a:pt x="19528" y="380"/>
                  <a:pt x="19534" y="360"/>
                  <a:pt x="19541" y="360"/>
                </a:cubicBezTo>
                <a:cubicBezTo>
                  <a:pt x="19544" y="360"/>
                  <a:pt x="19547" y="366"/>
                  <a:pt x="19551" y="382"/>
                </a:cubicBezTo>
                <a:cubicBezTo>
                  <a:pt x="19551" y="372"/>
                  <a:pt x="19551" y="361"/>
                  <a:pt x="19551" y="347"/>
                </a:cubicBezTo>
                <a:close/>
                <a:moveTo>
                  <a:pt x="18896" y="371"/>
                </a:moveTo>
                <a:lnTo>
                  <a:pt x="18887" y="405"/>
                </a:lnTo>
                <a:lnTo>
                  <a:pt x="18887" y="405"/>
                </a:lnTo>
                <a:cubicBezTo>
                  <a:pt x="18890" y="396"/>
                  <a:pt x="18893" y="385"/>
                  <a:pt x="18896" y="371"/>
                </a:cubicBezTo>
                <a:close/>
                <a:moveTo>
                  <a:pt x="19823" y="390"/>
                </a:moveTo>
                <a:cubicBezTo>
                  <a:pt x="19821" y="390"/>
                  <a:pt x="19817" y="404"/>
                  <a:pt x="19815" y="416"/>
                </a:cubicBezTo>
                <a:lnTo>
                  <a:pt x="19815" y="416"/>
                </a:lnTo>
                <a:cubicBezTo>
                  <a:pt x="19824" y="406"/>
                  <a:pt x="19824" y="406"/>
                  <a:pt x="19824" y="406"/>
                </a:cubicBezTo>
                <a:cubicBezTo>
                  <a:pt x="19824" y="394"/>
                  <a:pt x="19824" y="390"/>
                  <a:pt x="19823" y="390"/>
                </a:cubicBezTo>
                <a:close/>
                <a:moveTo>
                  <a:pt x="18931" y="418"/>
                </a:moveTo>
                <a:cubicBezTo>
                  <a:pt x="18931" y="418"/>
                  <a:pt x="18931" y="418"/>
                  <a:pt x="18931" y="418"/>
                </a:cubicBezTo>
                <a:cubicBezTo>
                  <a:pt x="18931" y="418"/>
                  <a:pt x="18931" y="418"/>
                  <a:pt x="18931" y="418"/>
                </a:cubicBezTo>
                <a:close/>
                <a:moveTo>
                  <a:pt x="19503" y="418"/>
                </a:moveTo>
                <a:cubicBezTo>
                  <a:pt x="19503" y="418"/>
                  <a:pt x="19503" y="418"/>
                  <a:pt x="19503" y="418"/>
                </a:cubicBezTo>
                <a:cubicBezTo>
                  <a:pt x="19503" y="418"/>
                  <a:pt x="19503" y="418"/>
                  <a:pt x="19503" y="418"/>
                </a:cubicBezTo>
                <a:close/>
                <a:moveTo>
                  <a:pt x="19705" y="418"/>
                </a:moveTo>
                <a:lnTo>
                  <a:pt x="19705" y="418"/>
                </a:lnTo>
                <a:cubicBezTo>
                  <a:pt x="19705" y="418"/>
                  <a:pt x="19705" y="418"/>
                  <a:pt x="19705" y="418"/>
                </a:cubicBezTo>
                <a:close/>
                <a:moveTo>
                  <a:pt x="19815" y="416"/>
                </a:moveTo>
                <a:cubicBezTo>
                  <a:pt x="19814" y="416"/>
                  <a:pt x="19813" y="417"/>
                  <a:pt x="19812" y="418"/>
                </a:cubicBezTo>
                <a:cubicBezTo>
                  <a:pt x="19813" y="419"/>
                  <a:pt x="19814" y="419"/>
                  <a:pt x="19814" y="419"/>
                </a:cubicBezTo>
                <a:lnTo>
                  <a:pt x="19814" y="419"/>
                </a:lnTo>
                <a:cubicBezTo>
                  <a:pt x="19815" y="418"/>
                  <a:pt x="19815" y="417"/>
                  <a:pt x="19815" y="416"/>
                </a:cubicBezTo>
                <a:close/>
                <a:moveTo>
                  <a:pt x="19717" y="430"/>
                </a:moveTo>
                <a:lnTo>
                  <a:pt x="19717" y="430"/>
                </a:lnTo>
                <a:cubicBezTo>
                  <a:pt x="19716" y="432"/>
                  <a:pt x="19715" y="435"/>
                  <a:pt x="19714" y="438"/>
                </a:cubicBezTo>
                <a:lnTo>
                  <a:pt x="19714" y="438"/>
                </a:lnTo>
                <a:cubicBezTo>
                  <a:pt x="19716" y="437"/>
                  <a:pt x="19717" y="434"/>
                  <a:pt x="19717" y="430"/>
                </a:cubicBezTo>
                <a:close/>
                <a:moveTo>
                  <a:pt x="19634" y="430"/>
                </a:moveTo>
                <a:cubicBezTo>
                  <a:pt x="19633" y="435"/>
                  <a:pt x="19632" y="439"/>
                  <a:pt x="19631" y="442"/>
                </a:cubicBezTo>
                <a:lnTo>
                  <a:pt x="19631" y="442"/>
                </a:lnTo>
                <a:cubicBezTo>
                  <a:pt x="19633" y="439"/>
                  <a:pt x="19634" y="435"/>
                  <a:pt x="19634" y="430"/>
                </a:cubicBezTo>
                <a:close/>
                <a:moveTo>
                  <a:pt x="19801" y="454"/>
                </a:moveTo>
                <a:lnTo>
                  <a:pt x="19789" y="478"/>
                </a:lnTo>
                <a:cubicBezTo>
                  <a:pt x="19789" y="478"/>
                  <a:pt x="19789" y="479"/>
                  <a:pt x="19789" y="479"/>
                </a:cubicBezTo>
                <a:lnTo>
                  <a:pt x="19789" y="479"/>
                </a:lnTo>
                <a:cubicBezTo>
                  <a:pt x="19792" y="475"/>
                  <a:pt x="19795" y="466"/>
                  <a:pt x="19801" y="454"/>
                </a:cubicBezTo>
                <a:close/>
                <a:moveTo>
                  <a:pt x="18348" y="537"/>
                </a:moveTo>
                <a:cubicBezTo>
                  <a:pt x="18349" y="539"/>
                  <a:pt x="18350" y="540"/>
                  <a:pt x="18351" y="541"/>
                </a:cubicBezTo>
                <a:lnTo>
                  <a:pt x="18351" y="541"/>
                </a:lnTo>
                <a:cubicBezTo>
                  <a:pt x="18350" y="539"/>
                  <a:pt x="18349" y="538"/>
                  <a:pt x="18348" y="537"/>
                </a:cubicBezTo>
                <a:close/>
                <a:moveTo>
                  <a:pt x="18353" y="546"/>
                </a:moveTo>
                <a:lnTo>
                  <a:pt x="18348" y="561"/>
                </a:lnTo>
                <a:cubicBezTo>
                  <a:pt x="18348" y="561"/>
                  <a:pt x="18355" y="554"/>
                  <a:pt x="18353" y="546"/>
                </a:cubicBezTo>
                <a:close/>
                <a:moveTo>
                  <a:pt x="18848" y="882"/>
                </a:moveTo>
                <a:lnTo>
                  <a:pt x="18848" y="882"/>
                </a:lnTo>
                <a:cubicBezTo>
                  <a:pt x="18848" y="882"/>
                  <a:pt x="18848" y="883"/>
                  <a:pt x="18848" y="883"/>
                </a:cubicBezTo>
                <a:lnTo>
                  <a:pt x="18848" y="883"/>
                </a:lnTo>
                <a:lnTo>
                  <a:pt x="18848" y="883"/>
                </a:lnTo>
                <a:cubicBezTo>
                  <a:pt x="18848" y="883"/>
                  <a:pt x="18848" y="882"/>
                  <a:pt x="18848" y="882"/>
                </a:cubicBezTo>
                <a:close/>
                <a:moveTo>
                  <a:pt x="18836" y="879"/>
                </a:moveTo>
                <a:cubicBezTo>
                  <a:pt x="18836" y="880"/>
                  <a:pt x="18836" y="882"/>
                  <a:pt x="18836" y="883"/>
                </a:cubicBezTo>
                <a:lnTo>
                  <a:pt x="18836" y="883"/>
                </a:lnTo>
                <a:lnTo>
                  <a:pt x="18836" y="883"/>
                </a:lnTo>
                <a:cubicBezTo>
                  <a:pt x="18836" y="881"/>
                  <a:pt x="18836" y="880"/>
                  <a:pt x="18836" y="879"/>
                </a:cubicBezTo>
                <a:close/>
                <a:moveTo>
                  <a:pt x="18836" y="883"/>
                </a:moveTo>
                <a:lnTo>
                  <a:pt x="18824" y="894"/>
                </a:lnTo>
                <a:cubicBezTo>
                  <a:pt x="18832" y="894"/>
                  <a:pt x="18835" y="894"/>
                  <a:pt x="18836" y="883"/>
                </a:cubicBezTo>
                <a:close/>
                <a:moveTo>
                  <a:pt x="18848" y="883"/>
                </a:moveTo>
                <a:cubicBezTo>
                  <a:pt x="18848" y="891"/>
                  <a:pt x="18848" y="899"/>
                  <a:pt x="18852" y="899"/>
                </a:cubicBezTo>
                <a:cubicBezTo>
                  <a:pt x="18854" y="899"/>
                  <a:pt x="18857" y="898"/>
                  <a:pt x="18860" y="894"/>
                </a:cubicBezTo>
                <a:lnTo>
                  <a:pt x="18848" y="883"/>
                </a:lnTo>
                <a:close/>
                <a:moveTo>
                  <a:pt x="19013" y="967"/>
                </a:moveTo>
                <a:cubicBezTo>
                  <a:pt x="19010" y="969"/>
                  <a:pt x="19007" y="972"/>
                  <a:pt x="19003" y="978"/>
                </a:cubicBezTo>
                <a:cubicBezTo>
                  <a:pt x="19008" y="972"/>
                  <a:pt x="19011" y="969"/>
                  <a:pt x="19013" y="967"/>
                </a:cubicBezTo>
                <a:close/>
                <a:moveTo>
                  <a:pt x="19551" y="1121"/>
                </a:moveTo>
                <a:cubicBezTo>
                  <a:pt x="19552" y="1123"/>
                  <a:pt x="19552" y="1124"/>
                  <a:pt x="19552" y="1126"/>
                </a:cubicBezTo>
                <a:lnTo>
                  <a:pt x="19552" y="1126"/>
                </a:lnTo>
                <a:cubicBezTo>
                  <a:pt x="19553" y="1123"/>
                  <a:pt x="19552" y="1122"/>
                  <a:pt x="19551" y="1121"/>
                </a:cubicBezTo>
                <a:close/>
                <a:moveTo>
                  <a:pt x="19552" y="1126"/>
                </a:moveTo>
                <a:cubicBezTo>
                  <a:pt x="19552" y="1128"/>
                  <a:pt x="19551" y="1130"/>
                  <a:pt x="19551" y="1133"/>
                </a:cubicBezTo>
                <a:cubicBezTo>
                  <a:pt x="19552" y="1134"/>
                  <a:pt x="19553" y="1135"/>
                  <a:pt x="19554" y="1135"/>
                </a:cubicBezTo>
                <a:cubicBezTo>
                  <a:pt x="19555" y="1135"/>
                  <a:pt x="19553" y="1131"/>
                  <a:pt x="19552" y="1126"/>
                </a:cubicBezTo>
                <a:close/>
                <a:moveTo>
                  <a:pt x="19873" y="1263"/>
                </a:moveTo>
                <a:lnTo>
                  <a:pt x="19873" y="1263"/>
                </a:lnTo>
                <a:cubicBezTo>
                  <a:pt x="19873" y="1263"/>
                  <a:pt x="19872" y="1263"/>
                  <a:pt x="19872" y="1264"/>
                </a:cubicBezTo>
                <a:cubicBezTo>
                  <a:pt x="19874" y="1269"/>
                  <a:pt x="19875" y="1272"/>
                  <a:pt x="19875" y="1272"/>
                </a:cubicBezTo>
                <a:cubicBezTo>
                  <a:pt x="19875" y="1272"/>
                  <a:pt x="19875" y="1268"/>
                  <a:pt x="19873" y="1263"/>
                </a:cubicBezTo>
                <a:close/>
                <a:moveTo>
                  <a:pt x="20301" y="1406"/>
                </a:moveTo>
                <a:cubicBezTo>
                  <a:pt x="20301" y="1406"/>
                  <a:pt x="20301" y="1418"/>
                  <a:pt x="20301" y="1430"/>
                </a:cubicBezTo>
                <a:cubicBezTo>
                  <a:pt x="20277" y="1430"/>
                  <a:pt x="20277" y="1418"/>
                  <a:pt x="20301" y="1406"/>
                </a:cubicBezTo>
                <a:close/>
                <a:moveTo>
                  <a:pt x="18669" y="1752"/>
                </a:moveTo>
                <a:cubicBezTo>
                  <a:pt x="18652" y="1757"/>
                  <a:pt x="18636" y="1763"/>
                  <a:pt x="18622" y="1769"/>
                </a:cubicBezTo>
                <a:lnTo>
                  <a:pt x="18622" y="1769"/>
                </a:lnTo>
                <a:lnTo>
                  <a:pt x="18669" y="1752"/>
                </a:lnTo>
                <a:close/>
                <a:moveTo>
                  <a:pt x="19777" y="1978"/>
                </a:moveTo>
                <a:lnTo>
                  <a:pt x="19805" y="1997"/>
                </a:lnTo>
                <a:lnTo>
                  <a:pt x="19805" y="1997"/>
                </a:lnTo>
                <a:cubicBezTo>
                  <a:pt x="19794" y="1987"/>
                  <a:pt x="19807" y="1978"/>
                  <a:pt x="19777" y="1978"/>
                </a:cubicBezTo>
                <a:close/>
                <a:moveTo>
                  <a:pt x="20872" y="2131"/>
                </a:moveTo>
                <a:cubicBezTo>
                  <a:pt x="20872" y="2132"/>
                  <a:pt x="20872" y="2132"/>
                  <a:pt x="20872" y="2133"/>
                </a:cubicBezTo>
                <a:cubicBezTo>
                  <a:pt x="20875" y="2136"/>
                  <a:pt x="20879" y="2138"/>
                  <a:pt x="20882" y="2140"/>
                </a:cubicBezTo>
                <a:lnTo>
                  <a:pt x="20882" y="2140"/>
                </a:lnTo>
                <a:cubicBezTo>
                  <a:pt x="20879" y="2138"/>
                  <a:pt x="20875" y="2135"/>
                  <a:pt x="20872" y="2131"/>
                </a:cubicBezTo>
                <a:close/>
                <a:moveTo>
                  <a:pt x="20882" y="2140"/>
                </a:moveTo>
                <a:cubicBezTo>
                  <a:pt x="20890" y="2146"/>
                  <a:pt x="20898" y="2151"/>
                  <a:pt x="20908" y="2157"/>
                </a:cubicBezTo>
                <a:cubicBezTo>
                  <a:pt x="20899" y="2148"/>
                  <a:pt x="20891" y="2146"/>
                  <a:pt x="20882" y="2140"/>
                </a:cubicBezTo>
                <a:close/>
                <a:moveTo>
                  <a:pt x="17761" y="2283"/>
                </a:moveTo>
                <a:cubicBezTo>
                  <a:pt x="17765" y="2285"/>
                  <a:pt x="17771" y="2286"/>
                  <a:pt x="17777" y="2287"/>
                </a:cubicBezTo>
                <a:cubicBezTo>
                  <a:pt x="17773" y="2285"/>
                  <a:pt x="17767" y="2284"/>
                  <a:pt x="17761" y="2283"/>
                </a:cubicBezTo>
                <a:close/>
                <a:moveTo>
                  <a:pt x="20782" y="2276"/>
                </a:moveTo>
                <a:lnTo>
                  <a:pt x="20782" y="2276"/>
                </a:lnTo>
                <a:cubicBezTo>
                  <a:pt x="20784" y="2279"/>
                  <a:pt x="20786" y="2283"/>
                  <a:pt x="20789" y="2287"/>
                </a:cubicBezTo>
                <a:cubicBezTo>
                  <a:pt x="20789" y="2282"/>
                  <a:pt x="20786" y="2279"/>
                  <a:pt x="20782" y="2276"/>
                </a:cubicBezTo>
                <a:close/>
                <a:moveTo>
                  <a:pt x="16809" y="2418"/>
                </a:moveTo>
                <a:cubicBezTo>
                  <a:pt x="16810" y="2418"/>
                  <a:pt x="16811" y="2418"/>
                  <a:pt x="16812" y="2418"/>
                </a:cubicBezTo>
                <a:cubicBezTo>
                  <a:pt x="16811" y="2418"/>
                  <a:pt x="16810" y="2418"/>
                  <a:pt x="16809" y="2418"/>
                </a:cubicBezTo>
                <a:close/>
                <a:moveTo>
                  <a:pt x="13288" y="2585"/>
                </a:moveTo>
                <a:cubicBezTo>
                  <a:pt x="13282" y="2587"/>
                  <a:pt x="13277" y="2590"/>
                  <a:pt x="13274" y="2592"/>
                </a:cubicBezTo>
                <a:lnTo>
                  <a:pt x="13274" y="2592"/>
                </a:lnTo>
                <a:cubicBezTo>
                  <a:pt x="13278" y="2589"/>
                  <a:pt x="13283" y="2587"/>
                  <a:pt x="13288" y="2585"/>
                </a:cubicBezTo>
                <a:close/>
                <a:moveTo>
                  <a:pt x="19551" y="2657"/>
                </a:moveTo>
                <a:cubicBezTo>
                  <a:pt x="19556" y="2659"/>
                  <a:pt x="19561" y="2661"/>
                  <a:pt x="19564" y="2662"/>
                </a:cubicBezTo>
                <a:lnTo>
                  <a:pt x="19564" y="2662"/>
                </a:lnTo>
                <a:cubicBezTo>
                  <a:pt x="19561" y="2660"/>
                  <a:pt x="19556" y="2658"/>
                  <a:pt x="19551" y="2657"/>
                </a:cubicBezTo>
                <a:close/>
                <a:moveTo>
                  <a:pt x="19682" y="2668"/>
                </a:moveTo>
                <a:cubicBezTo>
                  <a:pt x="19678" y="2668"/>
                  <a:pt x="19677" y="2669"/>
                  <a:pt x="19676" y="2670"/>
                </a:cubicBezTo>
                <a:lnTo>
                  <a:pt x="19676" y="2670"/>
                </a:lnTo>
                <a:cubicBezTo>
                  <a:pt x="19678" y="2670"/>
                  <a:pt x="19680" y="2669"/>
                  <a:pt x="19682" y="2668"/>
                </a:cubicBezTo>
                <a:close/>
                <a:moveTo>
                  <a:pt x="20289" y="2907"/>
                </a:moveTo>
                <a:lnTo>
                  <a:pt x="20289" y="2907"/>
                </a:lnTo>
                <a:cubicBezTo>
                  <a:pt x="20289" y="2907"/>
                  <a:pt x="20297" y="2907"/>
                  <a:pt x="20293" y="2913"/>
                </a:cubicBezTo>
                <a:lnTo>
                  <a:pt x="20293" y="2913"/>
                </a:lnTo>
                <a:cubicBezTo>
                  <a:pt x="20292" y="2911"/>
                  <a:pt x="20291" y="2909"/>
                  <a:pt x="20289" y="2907"/>
                </a:cubicBezTo>
                <a:close/>
                <a:moveTo>
                  <a:pt x="19336" y="3180"/>
                </a:moveTo>
                <a:cubicBezTo>
                  <a:pt x="19336" y="3186"/>
                  <a:pt x="19348" y="3191"/>
                  <a:pt x="19363" y="3196"/>
                </a:cubicBezTo>
                <a:lnTo>
                  <a:pt x="19363" y="3196"/>
                </a:lnTo>
                <a:cubicBezTo>
                  <a:pt x="19352" y="3190"/>
                  <a:pt x="19341" y="3185"/>
                  <a:pt x="19336" y="3180"/>
                </a:cubicBezTo>
                <a:close/>
                <a:moveTo>
                  <a:pt x="19875" y="3467"/>
                </a:moveTo>
                <a:cubicBezTo>
                  <a:pt x="19877" y="3470"/>
                  <a:pt x="19879" y="3473"/>
                  <a:pt x="19884" y="3478"/>
                </a:cubicBezTo>
                <a:cubicBezTo>
                  <a:pt x="19884" y="3472"/>
                  <a:pt x="19880" y="3469"/>
                  <a:pt x="19875" y="3467"/>
                </a:cubicBezTo>
                <a:close/>
                <a:moveTo>
                  <a:pt x="19777" y="3609"/>
                </a:moveTo>
                <a:lnTo>
                  <a:pt x="19777" y="3620"/>
                </a:lnTo>
                <a:lnTo>
                  <a:pt x="19777" y="3620"/>
                </a:lnTo>
                <a:cubicBezTo>
                  <a:pt x="19772" y="3619"/>
                  <a:pt x="19766" y="3618"/>
                  <a:pt x="19761" y="3618"/>
                </a:cubicBezTo>
                <a:lnTo>
                  <a:pt x="19761" y="3618"/>
                </a:lnTo>
                <a:cubicBezTo>
                  <a:pt x="19766" y="3620"/>
                  <a:pt x="19771" y="3621"/>
                  <a:pt x="19777" y="3621"/>
                </a:cubicBezTo>
                <a:lnTo>
                  <a:pt x="19777" y="3620"/>
                </a:lnTo>
                <a:lnTo>
                  <a:pt x="19777" y="3620"/>
                </a:lnTo>
                <a:cubicBezTo>
                  <a:pt x="19779" y="3620"/>
                  <a:pt x="19781" y="3620"/>
                  <a:pt x="19782" y="3620"/>
                </a:cubicBezTo>
                <a:cubicBezTo>
                  <a:pt x="19789" y="3620"/>
                  <a:pt x="19790" y="3618"/>
                  <a:pt x="19777" y="3609"/>
                </a:cubicBezTo>
                <a:close/>
                <a:moveTo>
                  <a:pt x="19149" y="3863"/>
                </a:moveTo>
                <a:cubicBezTo>
                  <a:pt x="19134" y="3863"/>
                  <a:pt x="19124" y="3869"/>
                  <a:pt x="19110" y="3883"/>
                </a:cubicBezTo>
                <a:lnTo>
                  <a:pt x="19146" y="3871"/>
                </a:lnTo>
                <a:lnTo>
                  <a:pt x="19193" y="3871"/>
                </a:lnTo>
                <a:cubicBezTo>
                  <a:pt x="19174" y="3866"/>
                  <a:pt x="19160" y="3863"/>
                  <a:pt x="19149" y="3863"/>
                </a:cubicBezTo>
                <a:close/>
                <a:moveTo>
                  <a:pt x="19634" y="3895"/>
                </a:moveTo>
                <a:lnTo>
                  <a:pt x="19634" y="3895"/>
                </a:lnTo>
                <a:cubicBezTo>
                  <a:pt x="19634" y="3895"/>
                  <a:pt x="19634" y="3895"/>
                  <a:pt x="19634" y="3895"/>
                </a:cubicBezTo>
                <a:cubicBezTo>
                  <a:pt x="19637" y="3895"/>
                  <a:pt x="19637" y="3895"/>
                  <a:pt x="19634" y="3895"/>
                </a:cubicBezTo>
                <a:close/>
                <a:moveTo>
                  <a:pt x="19223" y="3906"/>
                </a:moveTo>
                <a:cubicBezTo>
                  <a:pt x="19221" y="3906"/>
                  <a:pt x="19219" y="3906"/>
                  <a:pt x="19217" y="3907"/>
                </a:cubicBezTo>
                <a:cubicBezTo>
                  <a:pt x="19220" y="3907"/>
                  <a:pt x="19221" y="3906"/>
                  <a:pt x="19223" y="3906"/>
                </a:cubicBezTo>
                <a:close/>
                <a:moveTo>
                  <a:pt x="19434" y="4217"/>
                </a:moveTo>
                <a:lnTo>
                  <a:pt x="19455" y="4228"/>
                </a:lnTo>
                <a:cubicBezTo>
                  <a:pt x="19450" y="4223"/>
                  <a:pt x="19442" y="4220"/>
                  <a:pt x="19434" y="4217"/>
                </a:cubicBezTo>
                <a:close/>
                <a:moveTo>
                  <a:pt x="19206" y="4361"/>
                </a:moveTo>
                <a:cubicBezTo>
                  <a:pt x="19201" y="4361"/>
                  <a:pt x="19197" y="4361"/>
                  <a:pt x="19193" y="4362"/>
                </a:cubicBezTo>
                <a:lnTo>
                  <a:pt x="19193" y="4362"/>
                </a:lnTo>
                <a:cubicBezTo>
                  <a:pt x="19198" y="4362"/>
                  <a:pt x="19202" y="4362"/>
                  <a:pt x="19206" y="4361"/>
                </a:cubicBezTo>
                <a:close/>
                <a:moveTo>
                  <a:pt x="19146" y="4359"/>
                </a:moveTo>
                <a:cubicBezTo>
                  <a:pt x="19146" y="4371"/>
                  <a:pt x="19146" y="4383"/>
                  <a:pt x="19158" y="4383"/>
                </a:cubicBezTo>
                <a:cubicBezTo>
                  <a:pt x="19141" y="4375"/>
                  <a:pt x="19165" y="4366"/>
                  <a:pt x="19193" y="4362"/>
                </a:cubicBezTo>
                <a:lnTo>
                  <a:pt x="19193" y="4362"/>
                </a:lnTo>
                <a:cubicBezTo>
                  <a:pt x="19192" y="4362"/>
                  <a:pt x="19191" y="4362"/>
                  <a:pt x="19190" y="4362"/>
                </a:cubicBezTo>
                <a:cubicBezTo>
                  <a:pt x="19175" y="4362"/>
                  <a:pt x="19158" y="4359"/>
                  <a:pt x="19146" y="4359"/>
                </a:cubicBezTo>
                <a:close/>
                <a:moveTo>
                  <a:pt x="7133" y="5589"/>
                </a:moveTo>
                <a:cubicBezTo>
                  <a:pt x="7137" y="5592"/>
                  <a:pt x="7141" y="5595"/>
                  <a:pt x="7144" y="5597"/>
                </a:cubicBezTo>
                <a:cubicBezTo>
                  <a:pt x="7141" y="5594"/>
                  <a:pt x="7137" y="5591"/>
                  <a:pt x="7133" y="5589"/>
                </a:cubicBezTo>
                <a:close/>
                <a:moveTo>
                  <a:pt x="6304" y="6454"/>
                </a:moveTo>
                <a:cubicBezTo>
                  <a:pt x="6300" y="6462"/>
                  <a:pt x="6299" y="6467"/>
                  <a:pt x="6299" y="6467"/>
                </a:cubicBezTo>
                <a:cubicBezTo>
                  <a:pt x="6302" y="6461"/>
                  <a:pt x="6303" y="6457"/>
                  <a:pt x="6304" y="6454"/>
                </a:cubicBezTo>
                <a:close/>
                <a:moveTo>
                  <a:pt x="7352" y="7895"/>
                </a:moveTo>
                <a:cubicBezTo>
                  <a:pt x="7353" y="7906"/>
                  <a:pt x="7355" y="7918"/>
                  <a:pt x="7359" y="7931"/>
                </a:cubicBezTo>
                <a:cubicBezTo>
                  <a:pt x="7356" y="7919"/>
                  <a:pt x="7354" y="7907"/>
                  <a:pt x="7352" y="7895"/>
                </a:cubicBezTo>
                <a:close/>
                <a:moveTo>
                  <a:pt x="10109" y="8012"/>
                </a:moveTo>
                <a:cubicBezTo>
                  <a:pt x="10109" y="8013"/>
                  <a:pt x="10109" y="8013"/>
                  <a:pt x="10109" y="8014"/>
                </a:cubicBezTo>
                <a:cubicBezTo>
                  <a:pt x="10109" y="8014"/>
                  <a:pt x="10109" y="8013"/>
                  <a:pt x="10109" y="8012"/>
                </a:cubicBezTo>
                <a:close/>
                <a:moveTo>
                  <a:pt x="12314" y="8644"/>
                </a:moveTo>
                <a:cubicBezTo>
                  <a:pt x="12313" y="8645"/>
                  <a:pt x="12312" y="8645"/>
                  <a:pt x="12312" y="8645"/>
                </a:cubicBezTo>
                <a:cubicBezTo>
                  <a:pt x="12312" y="8645"/>
                  <a:pt x="12313" y="8645"/>
                  <a:pt x="12314" y="8644"/>
                </a:cubicBezTo>
                <a:close/>
                <a:moveTo>
                  <a:pt x="12145" y="8705"/>
                </a:moveTo>
                <a:cubicBezTo>
                  <a:pt x="12145" y="8708"/>
                  <a:pt x="12145" y="8711"/>
                  <a:pt x="12147" y="8712"/>
                </a:cubicBezTo>
                <a:lnTo>
                  <a:pt x="12147" y="8712"/>
                </a:lnTo>
                <a:lnTo>
                  <a:pt x="12145" y="8705"/>
                </a:lnTo>
                <a:close/>
                <a:moveTo>
                  <a:pt x="11585" y="8812"/>
                </a:moveTo>
                <a:lnTo>
                  <a:pt x="11585" y="8812"/>
                </a:lnTo>
                <a:cubicBezTo>
                  <a:pt x="11581" y="8817"/>
                  <a:pt x="11578" y="8821"/>
                  <a:pt x="11578" y="8824"/>
                </a:cubicBezTo>
                <a:lnTo>
                  <a:pt x="11578" y="8824"/>
                </a:lnTo>
                <a:cubicBezTo>
                  <a:pt x="11582" y="8823"/>
                  <a:pt x="11585" y="8819"/>
                  <a:pt x="11585" y="8812"/>
                </a:cubicBezTo>
                <a:close/>
                <a:moveTo>
                  <a:pt x="12001" y="8887"/>
                </a:moveTo>
                <a:lnTo>
                  <a:pt x="12001" y="8887"/>
                </a:lnTo>
                <a:cubicBezTo>
                  <a:pt x="12000" y="8887"/>
                  <a:pt x="11999" y="8891"/>
                  <a:pt x="12000" y="8896"/>
                </a:cubicBezTo>
                <a:lnTo>
                  <a:pt x="12000" y="8896"/>
                </a:lnTo>
                <a:cubicBezTo>
                  <a:pt x="12001" y="8896"/>
                  <a:pt x="12001" y="8896"/>
                  <a:pt x="12002" y="8895"/>
                </a:cubicBezTo>
                <a:cubicBezTo>
                  <a:pt x="12002" y="8889"/>
                  <a:pt x="12001" y="8887"/>
                  <a:pt x="12001" y="8887"/>
                </a:cubicBezTo>
                <a:close/>
                <a:moveTo>
                  <a:pt x="11049" y="4728"/>
                </a:moveTo>
                <a:lnTo>
                  <a:pt x="11109" y="4740"/>
                </a:lnTo>
                <a:cubicBezTo>
                  <a:pt x="11121" y="4752"/>
                  <a:pt x="11119" y="4756"/>
                  <a:pt x="11112" y="4756"/>
                </a:cubicBezTo>
                <a:cubicBezTo>
                  <a:pt x="11100" y="4756"/>
                  <a:pt x="11071" y="4745"/>
                  <a:pt x="11060" y="4745"/>
                </a:cubicBezTo>
                <a:cubicBezTo>
                  <a:pt x="11051" y="4745"/>
                  <a:pt x="11053" y="4752"/>
                  <a:pt x="11085" y="4776"/>
                </a:cubicBezTo>
                <a:lnTo>
                  <a:pt x="11157" y="4764"/>
                </a:lnTo>
                <a:cubicBezTo>
                  <a:pt x="11166" y="4783"/>
                  <a:pt x="11396" y="4905"/>
                  <a:pt x="11341" y="4905"/>
                </a:cubicBezTo>
                <a:cubicBezTo>
                  <a:pt x="11329" y="4905"/>
                  <a:pt x="11301" y="4899"/>
                  <a:pt x="11252" y="4883"/>
                </a:cubicBezTo>
                <a:lnTo>
                  <a:pt x="11252" y="4883"/>
                </a:lnTo>
                <a:cubicBezTo>
                  <a:pt x="11252" y="4883"/>
                  <a:pt x="11383" y="4955"/>
                  <a:pt x="11514" y="5038"/>
                </a:cubicBezTo>
                <a:cubicBezTo>
                  <a:pt x="11645" y="5121"/>
                  <a:pt x="11764" y="5216"/>
                  <a:pt x="11764" y="5216"/>
                </a:cubicBezTo>
                <a:cubicBezTo>
                  <a:pt x="11859" y="5300"/>
                  <a:pt x="11847" y="5216"/>
                  <a:pt x="11954" y="5324"/>
                </a:cubicBezTo>
                <a:cubicBezTo>
                  <a:pt x="11957" y="5332"/>
                  <a:pt x="11956" y="5335"/>
                  <a:pt x="11952" y="5335"/>
                </a:cubicBezTo>
                <a:cubicBezTo>
                  <a:pt x="11943" y="5335"/>
                  <a:pt x="11919" y="5318"/>
                  <a:pt x="11905" y="5318"/>
                </a:cubicBezTo>
                <a:cubicBezTo>
                  <a:pt x="11900" y="5318"/>
                  <a:pt x="11897" y="5319"/>
                  <a:pt x="11895" y="5324"/>
                </a:cubicBezTo>
                <a:cubicBezTo>
                  <a:pt x="12038" y="5490"/>
                  <a:pt x="12145" y="5562"/>
                  <a:pt x="12252" y="5633"/>
                </a:cubicBezTo>
                <a:cubicBezTo>
                  <a:pt x="12347" y="5705"/>
                  <a:pt x="12454" y="5776"/>
                  <a:pt x="12538" y="5967"/>
                </a:cubicBezTo>
                <a:lnTo>
                  <a:pt x="12514" y="5943"/>
                </a:lnTo>
                <a:lnTo>
                  <a:pt x="12514" y="5943"/>
                </a:lnTo>
                <a:cubicBezTo>
                  <a:pt x="12559" y="5988"/>
                  <a:pt x="12616" y="6098"/>
                  <a:pt x="12631" y="6098"/>
                </a:cubicBezTo>
                <a:cubicBezTo>
                  <a:pt x="12632" y="6098"/>
                  <a:pt x="12632" y="6098"/>
                  <a:pt x="12633" y="6097"/>
                </a:cubicBezTo>
                <a:cubicBezTo>
                  <a:pt x="12669" y="6026"/>
                  <a:pt x="12562" y="6050"/>
                  <a:pt x="12538" y="5931"/>
                </a:cubicBezTo>
                <a:cubicBezTo>
                  <a:pt x="12542" y="5929"/>
                  <a:pt x="12547" y="5928"/>
                  <a:pt x="12551" y="5928"/>
                </a:cubicBezTo>
                <a:cubicBezTo>
                  <a:pt x="12600" y="5928"/>
                  <a:pt x="12640" y="6029"/>
                  <a:pt x="12672" y="6029"/>
                </a:cubicBezTo>
                <a:cubicBezTo>
                  <a:pt x="12675" y="6029"/>
                  <a:pt x="12678" y="6028"/>
                  <a:pt x="12681" y="6026"/>
                </a:cubicBezTo>
                <a:cubicBezTo>
                  <a:pt x="12693" y="6121"/>
                  <a:pt x="12752" y="6157"/>
                  <a:pt x="12788" y="6240"/>
                </a:cubicBezTo>
                <a:cubicBezTo>
                  <a:pt x="12800" y="6383"/>
                  <a:pt x="12871" y="6574"/>
                  <a:pt x="12847" y="6693"/>
                </a:cubicBezTo>
                <a:cubicBezTo>
                  <a:pt x="12871" y="6752"/>
                  <a:pt x="12931" y="6824"/>
                  <a:pt x="12943" y="6979"/>
                </a:cubicBezTo>
                <a:cubicBezTo>
                  <a:pt x="12924" y="7025"/>
                  <a:pt x="12913" y="7032"/>
                  <a:pt x="12905" y="7032"/>
                </a:cubicBezTo>
                <a:cubicBezTo>
                  <a:pt x="12902" y="7032"/>
                  <a:pt x="12900" y="7030"/>
                  <a:pt x="12897" y="7030"/>
                </a:cubicBezTo>
                <a:cubicBezTo>
                  <a:pt x="12891" y="7030"/>
                  <a:pt x="12888" y="7040"/>
                  <a:pt x="12883" y="7110"/>
                </a:cubicBezTo>
                <a:lnTo>
                  <a:pt x="12907" y="7133"/>
                </a:lnTo>
                <a:cubicBezTo>
                  <a:pt x="12898" y="7218"/>
                  <a:pt x="12890" y="7231"/>
                  <a:pt x="12881" y="7231"/>
                </a:cubicBezTo>
                <a:cubicBezTo>
                  <a:pt x="12878" y="7231"/>
                  <a:pt x="12875" y="7229"/>
                  <a:pt x="12871" y="7229"/>
                </a:cubicBezTo>
                <a:cubicBezTo>
                  <a:pt x="12847" y="7360"/>
                  <a:pt x="12907" y="7336"/>
                  <a:pt x="12847" y="7502"/>
                </a:cubicBezTo>
                <a:lnTo>
                  <a:pt x="12835" y="7407"/>
                </a:lnTo>
                <a:cubicBezTo>
                  <a:pt x="12824" y="7526"/>
                  <a:pt x="12824" y="7574"/>
                  <a:pt x="12764" y="7729"/>
                </a:cubicBezTo>
                <a:cubicBezTo>
                  <a:pt x="12752" y="7717"/>
                  <a:pt x="12764" y="7657"/>
                  <a:pt x="12788" y="7610"/>
                </a:cubicBezTo>
                <a:lnTo>
                  <a:pt x="12788" y="7610"/>
                </a:lnTo>
                <a:cubicBezTo>
                  <a:pt x="12716" y="7681"/>
                  <a:pt x="12764" y="7764"/>
                  <a:pt x="12740" y="7812"/>
                </a:cubicBezTo>
                <a:cubicBezTo>
                  <a:pt x="12758" y="7803"/>
                  <a:pt x="12783" y="7740"/>
                  <a:pt x="12799" y="7740"/>
                </a:cubicBezTo>
                <a:cubicBezTo>
                  <a:pt x="12804" y="7740"/>
                  <a:pt x="12809" y="7747"/>
                  <a:pt x="12812" y="7764"/>
                </a:cubicBezTo>
                <a:cubicBezTo>
                  <a:pt x="12788" y="7836"/>
                  <a:pt x="12788" y="7943"/>
                  <a:pt x="12728" y="7991"/>
                </a:cubicBezTo>
                <a:lnTo>
                  <a:pt x="12740" y="7895"/>
                </a:lnTo>
                <a:lnTo>
                  <a:pt x="12740" y="7895"/>
                </a:lnTo>
                <a:cubicBezTo>
                  <a:pt x="12693" y="8060"/>
                  <a:pt x="12750" y="8004"/>
                  <a:pt x="12638" y="8162"/>
                </a:cubicBezTo>
                <a:lnTo>
                  <a:pt x="12638" y="8162"/>
                </a:lnTo>
                <a:cubicBezTo>
                  <a:pt x="12639" y="8157"/>
                  <a:pt x="12633" y="8157"/>
                  <a:pt x="12633" y="8157"/>
                </a:cubicBezTo>
                <a:cubicBezTo>
                  <a:pt x="12610" y="8285"/>
                  <a:pt x="12496" y="8413"/>
                  <a:pt x="12369" y="8541"/>
                </a:cubicBezTo>
                <a:lnTo>
                  <a:pt x="12369" y="8541"/>
                </a:lnTo>
                <a:cubicBezTo>
                  <a:pt x="12373" y="8532"/>
                  <a:pt x="12378" y="8523"/>
                  <a:pt x="12383" y="8514"/>
                </a:cubicBezTo>
                <a:lnTo>
                  <a:pt x="12383" y="8514"/>
                </a:lnTo>
                <a:lnTo>
                  <a:pt x="12359" y="8550"/>
                </a:lnTo>
                <a:cubicBezTo>
                  <a:pt x="12362" y="8547"/>
                  <a:pt x="12365" y="8544"/>
                  <a:pt x="12369" y="8541"/>
                </a:cubicBezTo>
                <a:lnTo>
                  <a:pt x="12369" y="8541"/>
                </a:lnTo>
                <a:cubicBezTo>
                  <a:pt x="12344" y="8589"/>
                  <a:pt x="12333" y="8632"/>
                  <a:pt x="12314" y="8644"/>
                </a:cubicBezTo>
                <a:lnTo>
                  <a:pt x="12314" y="8644"/>
                </a:lnTo>
                <a:cubicBezTo>
                  <a:pt x="12354" y="8621"/>
                  <a:pt x="12371" y="8613"/>
                  <a:pt x="12381" y="8613"/>
                </a:cubicBezTo>
                <a:cubicBezTo>
                  <a:pt x="12392" y="8613"/>
                  <a:pt x="12395" y="8622"/>
                  <a:pt x="12407" y="8634"/>
                </a:cubicBezTo>
                <a:cubicBezTo>
                  <a:pt x="12276" y="8681"/>
                  <a:pt x="12300" y="8836"/>
                  <a:pt x="12097" y="8919"/>
                </a:cubicBezTo>
                <a:cubicBezTo>
                  <a:pt x="12085" y="8895"/>
                  <a:pt x="12121" y="8860"/>
                  <a:pt x="12181" y="8836"/>
                </a:cubicBezTo>
                <a:cubicBezTo>
                  <a:pt x="12204" y="8753"/>
                  <a:pt x="12192" y="8717"/>
                  <a:pt x="12264" y="8610"/>
                </a:cubicBezTo>
                <a:lnTo>
                  <a:pt x="12264" y="8610"/>
                </a:lnTo>
                <a:cubicBezTo>
                  <a:pt x="12225" y="8658"/>
                  <a:pt x="12171" y="8715"/>
                  <a:pt x="12152" y="8715"/>
                </a:cubicBezTo>
                <a:cubicBezTo>
                  <a:pt x="12150" y="8715"/>
                  <a:pt x="12148" y="8714"/>
                  <a:pt x="12147" y="8712"/>
                </a:cubicBezTo>
                <a:lnTo>
                  <a:pt x="12147" y="8712"/>
                </a:lnTo>
                <a:lnTo>
                  <a:pt x="12157" y="8753"/>
                </a:lnTo>
                <a:cubicBezTo>
                  <a:pt x="12121" y="8776"/>
                  <a:pt x="12097" y="8800"/>
                  <a:pt x="12062" y="8812"/>
                </a:cubicBezTo>
                <a:cubicBezTo>
                  <a:pt x="12062" y="8860"/>
                  <a:pt x="12169" y="8824"/>
                  <a:pt x="12085" y="8884"/>
                </a:cubicBezTo>
                <a:cubicBezTo>
                  <a:pt x="12054" y="8904"/>
                  <a:pt x="12034" y="8911"/>
                  <a:pt x="12022" y="8911"/>
                </a:cubicBezTo>
                <a:cubicBezTo>
                  <a:pt x="12008" y="8911"/>
                  <a:pt x="12002" y="8903"/>
                  <a:pt x="12000" y="8896"/>
                </a:cubicBezTo>
                <a:lnTo>
                  <a:pt x="12000" y="8896"/>
                </a:lnTo>
                <a:cubicBezTo>
                  <a:pt x="11930" y="8931"/>
                  <a:pt x="11907" y="8943"/>
                  <a:pt x="11895" y="8955"/>
                </a:cubicBezTo>
                <a:cubicBezTo>
                  <a:pt x="11883" y="8967"/>
                  <a:pt x="11871" y="8979"/>
                  <a:pt x="11788" y="8979"/>
                </a:cubicBezTo>
                <a:cubicBezTo>
                  <a:pt x="11799" y="8973"/>
                  <a:pt x="11811" y="8967"/>
                  <a:pt x="11821" y="8964"/>
                </a:cubicBezTo>
                <a:lnTo>
                  <a:pt x="11821" y="8964"/>
                </a:lnTo>
                <a:cubicBezTo>
                  <a:pt x="11830" y="8965"/>
                  <a:pt x="11839" y="8966"/>
                  <a:pt x="11847" y="8967"/>
                </a:cubicBezTo>
                <a:cubicBezTo>
                  <a:pt x="11844" y="8963"/>
                  <a:pt x="11839" y="8962"/>
                  <a:pt x="11834" y="8962"/>
                </a:cubicBezTo>
                <a:cubicBezTo>
                  <a:pt x="11830" y="8962"/>
                  <a:pt x="11826" y="8963"/>
                  <a:pt x="11821" y="8964"/>
                </a:cubicBezTo>
                <a:lnTo>
                  <a:pt x="11821" y="8964"/>
                </a:lnTo>
                <a:cubicBezTo>
                  <a:pt x="11715" y="8954"/>
                  <a:pt x="11573" y="8948"/>
                  <a:pt x="11573" y="8872"/>
                </a:cubicBezTo>
                <a:cubicBezTo>
                  <a:pt x="11581" y="8872"/>
                  <a:pt x="11589" y="8866"/>
                  <a:pt x="11604" y="8866"/>
                </a:cubicBezTo>
                <a:cubicBezTo>
                  <a:pt x="11612" y="8866"/>
                  <a:pt x="11621" y="8868"/>
                  <a:pt x="11633" y="8872"/>
                </a:cubicBezTo>
                <a:lnTo>
                  <a:pt x="11621" y="8884"/>
                </a:lnTo>
                <a:cubicBezTo>
                  <a:pt x="11681" y="8860"/>
                  <a:pt x="11657" y="8860"/>
                  <a:pt x="11633" y="8860"/>
                </a:cubicBezTo>
                <a:cubicBezTo>
                  <a:pt x="11604" y="8850"/>
                  <a:pt x="11575" y="8840"/>
                  <a:pt x="11578" y="8824"/>
                </a:cubicBezTo>
                <a:lnTo>
                  <a:pt x="11578" y="8824"/>
                </a:lnTo>
                <a:cubicBezTo>
                  <a:pt x="11575" y="8825"/>
                  <a:pt x="11572" y="8826"/>
                  <a:pt x="11569" y="8826"/>
                </a:cubicBezTo>
                <a:cubicBezTo>
                  <a:pt x="11555" y="8826"/>
                  <a:pt x="11534" y="8819"/>
                  <a:pt x="11514" y="8812"/>
                </a:cubicBezTo>
                <a:cubicBezTo>
                  <a:pt x="11466" y="8788"/>
                  <a:pt x="11430" y="8764"/>
                  <a:pt x="11395" y="8741"/>
                </a:cubicBezTo>
                <a:lnTo>
                  <a:pt x="11395" y="8776"/>
                </a:lnTo>
                <a:cubicBezTo>
                  <a:pt x="11133" y="8717"/>
                  <a:pt x="11454" y="8741"/>
                  <a:pt x="11264" y="8586"/>
                </a:cubicBezTo>
                <a:cubicBezTo>
                  <a:pt x="11230" y="8559"/>
                  <a:pt x="11216" y="8549"/>
                  <a:pt x="11211" y="8549"/>
                </a:cubicBezTo>
                <a:cubicBezTo>
                  <a:pt x="11199" y="8549"/>
                  <a:pt x="11240" y="8599"/>
                  <a:pt x="11228" y="8599"/>
                </a:cubicBezTo>
                <a:cubicBezTo>
                  <a:pt x="11225" y="8599"/>
                  <a:pt x="11218" y="8595"/>
                  <a:pt x="11204" y="8586"/>
                </a:cubicBezTo>
                <a:cubicBezTo>
                  <a:pt x="11169" y="8538"/>
                  <a:pt x="11157" y="8503"/>
                  <a:pt x="11133" y="8467"/>
                </a:cubicBezTo>
                <a:cubicBezTo>
                  <a:pt x="11109" y="8419"/>
                  <a:pt x="11085" y="8383"/>
                  <a:pt x="11038" y="8312"/>
                </a:cubicBezTo>
                <a:cubicBezTo>
                  <a:pt x="11014" y="8264"/>
                  <a:pt x="10990" y="8169"/>
                  <a:pt x="11026" y="8145"/>
                </a:cubicBezTo>
                <a:cubicBezTo>
                  <a:pt x="10954" y="8062"/>
                  <a:pt x="10919" y="7860"/>
                  <a:pt x="10859" y="7824"/>
                </a:cubicBezTo>
                <a:lnTo>
                  <a:pt x="10859" y="7824"/>
                </a:lnTo>
                <a:cubicBezTo>
                  <a:pt x="10895" y="7991"/>
                  <a:pt x="10954" y="7967"/>
                  <a:pt x="11002" y="8169"/>
                </a:cubicBezTo>
                <a:lnTo>
                  <a:pt x="10942" y="8133"/>
                </a:lnTo>
                <a:cubicBezTo>
                  <a:pt x="10895" y="8074"/>
                  <a:pt x="10871" y="8002"/>
                  <a:pt x="10835" y="7931"/>
                </a:cubicBezTo>
                <a:cubicBezTo>
                  <a:pt x="10811" y="7860"/>
                  <a:pt x="10788" y="7788"/>
                  <a:pt x="10776" y="7741"/>
                </a:cubicBezTo>
                <a:cubicBezTo>
                  <a:pt x="10776" y="7758"/>
                  <a:pt x="10769" y="7769"/>
                  <a:pt x="10761" y="7769"/>
                </a:cubicBezTo>
                <a:cubicBezTo>
                  <a:pt x="10758" y="7769"/>
                  <a:pt x="10755" y="7768"/>
                  <a:pt x="10752" y="7764"/>
                </a:cubicBezTo>
                <a:cubicBezTo>
                  <a:pt x="10716" y="7669"/>
                  <a:pt x="10692" y="7610"/>
                  <a:pt x="10668" y="7538"/>
                </a:cubicBezTo>
                <a:cubicBezTo>
                  <a:pt x="10645" y="7479"/>
                  <a:pt x="10621" y="7407"/>
                  <a:pt x="10621" y="7300"/>
                </a:cubicBezTo>
                <a:cubicBezTo>
                  <a:pt x="10624" y="7298"/>
                  <a:pt x="10627" y="7297"/>
                  <a:pt x="10630" y="7297"/>
                </a:cubicBezTo>
                <a:cubicBezTo>
                  <a:pt x="10657" y="7297"/>
                  <a:pt x="10659" y="7403"/>
                  <a:pt x="10680" y="7479"/>
                </a:cubicBezTo>
                <a:cubicBezTo>
                  <a:pt x="10680" y="7348"/>
                  <a:pt x="10668" y="7336"/>
                  <a:pt x="10657" y="7133"/>
                </a:cubicBezTo>
                <a:cubicBezTo>
                  <a:pt x="10658" y="7133"/>
                  <a:pt x="10659" y="7133"/>
                  <a:pt x="10660" y="7133"/>
                </a:cubicBezTo>
                <a:cubicBezTo>
                  <a:pt x="10691" y="7133"/>
                  <a:pt x="10670" y="7277"/>
                  <a:pt x="10704" y="7288"/>
                </a:cubicBezTo>
                <a:lnTo>
                  <a:pt x="10668" y="7062"/>
                </a:lnTo>
                <a:lnTo>
                  <a:pt x="10680" y="7062"/>
                </a:lnTo>
                <a:cubicBezTo>
                  <a:pt x="10609" y="7038"/>
                  <a:pt x="10680" y="6883"/>
                  <a:pt x="10668" y="6740"/>
                </a:cubicBezTo>
                <a:cubicBezTo>
                  <a:pt x="10668" y="6574"/>
                  <a:pt x="10668" y="6467"/>
                  <a:pt x="10645" y="6383"/>
                </a:cubicBezTo>
                <a:cubicBezTo>
                  <a:pt x="10633" y="6300"/>
                  <a:pt x="10609" y="6240"/>
                  <a:pt x="10597" y="6133"/>
                </a:cubicBezTo>
                <a:cubicBezTo>
                  <a:pt x="10621" y="6101"/>
                  <a:pt x="10634" y="6086"/>
                  <a:pt x="10644" y="6086"/>
                </a:cubicBezTo>
                <a:cubicBezTo>
                  <a:pt x="10649" y="6086"/>
                  <a:pt x="10653" y="6090"/>
                  <a:pt x="10657" y="6097"/>
                </a:cubicBezTo>
                <a:cubicBezTo>
                  <a:pt x="10609" y="6181"/>
                  <a:pt x="10633" y="6169"/>
                  <a:pt x="10645" y="6205"/>
                </a:cubicBezTo>
                <a:cubicBezTo>
                  <a:pt x="10654" y="6109"/>
                  <a:pt x="10710" y="6006"/>
                  <a:pt x="10738" y="6006"/>
                </a:cubicBezTo>
                <a:cubicBezTo>
                  <a:pt x="10744" y="6006"/>
                  <a:pt x="10749" y="6012"/>
                  <a:pt x="10752" y="6026"/>
                </a:cubicBezTo>
                <a:cubicBezTo>
                  <a:pt x="10759" y="5969"/>
                  <a:pt x="10759" y="5952"/>
                  <a:pt x="10755" y="5952"/>
                </a:cubicBezTo>
                <a:cubicBezTo>
                  <a:pt x="10748" y="5952"/>
                  <a:pt x="10732" y="6000"/>
                  <a:pt x="10723" y="6000"/>
                </a:cubicBezTo>
                <a:cubicBezTo>
                  <a:pt x="10719" y="6000"/>
                  <a:pt x="10716" y="5991"/>
                  <a:pt x="10716" y="5967"/>
                </a:cubicBezTo>
                <a:cubicBezTo>
                  <a:pt x="10716" y="5967"/>
                  <a:pt x="10728" y="5907"/>
                  <a:pt x="10740" y="5847"/>
                </a:cubicBezTo>
                <a:cubicBezTo>
                  <a:pt x="10752" y="5776"/>
                  <a:pt x="10776" y="5717"/>
                  <a:pt x="10776" y="5716"/>
                </a:cubicBezTo>
                <a:lnTo>
                  <a:pt x="10776" y="5716"/>
                </a:lnTo>
                <a:cubicBezTo>
                  <a:pt x="10755" y="5730"/>
                  <a:pt x="10738" y="5765"/>
                  <a:pt x="10728" y="5765"/>
                </a:cubicBezTo>
                <a:cubicBezTo>
                  <a:pt x="10720" y="5765"/>
                  <a:pt x="10716" y="5747"/>
                  <a:pt x="10716" y="5693"/>
                </a:cubicBezTo>
                <a:cubicBezTo>
                  <a:pt x="10740" y="5586"/>
                  <a:pt x="10752" y="5526"/>
                  <a:pt x="10799" y="5383"/>
                </a:cubicBezTo>
                <a:cubicBezTo>
                  <a:pt x="10799" y="5391"/>
                  <a:pt x="10805" y="5391"/>
                  <a:pt x="10811" y="5391"/>
                </a:cubicBezTo>
                <a:lnTo>
                  <a:pt x="10811" y="5391"/>
                </a:lnTo>
                <a:cubicBezTo>
                  <a:pt x="10823" y="5391"/>
                  <a:pt x="10839" y="5391"/>
                  <a:pt x="10823" y="5455"/>
                </a:cubicBezTo>
                <a:cubicBezTo>
                  <a:pt x="10847" y="5395"/>
                  <a:pt x="10883" y="5288"/>
                  <a:pt x="10871" y="5240"/>
                </a:cubicBezTo>
                <a:lnTo>
                  <a:pt x="10871" y="5240"/>
                </a:lnTo>
                <a:cubicBezTo>
                  <a:pt x="10860" y="5262"/>
                  <a:pt x="10853" y="5271"/>
                  <a:pt x="10850" y="5271"/>
                </a:cubicBezTo>
                <a:cubicBezTo>
                  <a:pt x="10834" y="5271"/>
                  <a:pt x="10888" y="5067"/>
                  <a:pt x="10865" y="5067"/>
                </a:cubicBezTo>
                <a:cubicBezTo>
                  <a:pt x="10861" y="5067"/>
                  <a:pt x="10856" y="5073"/>
                  <a:pt x="10847" y="5085"/>
                </a:cubicBezTo>
                <a:lnTo>
                  <a:pt x="10930" y="4954"/>
                </a:lnTo>
                <a:lnTo>
                  <a:pt x="10930" y="4954"/>
                </a:lnTo>
                <a:cubicBezTo>
                  <a:pt x="10919" y="4978"/>
                  <a:pt x="10930" y="4990"/>
                  <a:pt x="10907" y="5038"/>
                </a:cubicBezTo>
                <a:cubicBezTo>
                  <a:pt x="10966" y="5014"/>
                  <a:pt x="10954" y="4919"/>
                  <a:pt x="10966" y="4871"/>
                </a:cubicBezTo>
                <a:cubicBezTo>
                  <a:pt x="10990" y="4835"/>
                  <a:pt x="11026" y="4764"/>
                  <a:pt x="11049" y="4728"/>
                </a:cubicBezTo>
                <a:close/>
                <a:moveTo>
                  <a:pt x="764" y="9388"/>
                </a:moveTo>
                <a:lnTo>
                  <a:pt x="764" y="9388"/>
                </a:lnTo>
                <a:cubicBezTo>
                  <a:pt x="764" y="9391"/>
                  <a:pt x="763" y="9393"/>
                  <a:pt x="762" y="9396"/>
                </a:cubicBezTo>
                <a:cubicBezTo>
                  <a:pt x="763" y="9393"/>
                  <a:pt x="764" y="9391"/>
                  <a:pt x="764" y="9388"/>
                </a:cubicBezTo>
                <a:close/>
                <a:moveTo>
                  <a:pt x="6454" y="6252"/>
                </a:moveTo>
                <a:cubicBezTo>
                  <a:pt x="6573" y="6348"/>
                  <a:pt x="6704" y="6443"/>
                  <a:pt x="6799" y="6574"/>
                </a:cubicBezTo>
                <a:cubicBezTo>
                  <a:pt x="7113" y="6899"/>
                  <a:pt x="7257" y="7395"/>
                  <a:pt x="7352" y="7895"/>
                </a:cubicBezTo>
                <a:lnTo>
                  <a:pt x="7352" y="7895"/>
                </a:lnTo>
                <a:cubicBezTo>
                  <a:pt x="7346" y="7853"/>
                  <a:pt x="7353" y="7834"/>
                  <a:pt x="7363" y="7834"/>
                </a:cubicBezTo>
                <a:cubicBezTo>
                  <a:pt x="7380" y="7834"/>
                  <a:pt x="7406" y="7881"/>
                  <a:pt x="7406" y="7955"/>
                </a:cubicBezTo>
                <a:cubicBezTo>
                  <a:pt x="7335" y="8288"/>
                  <a:pt x="7490" y="8526"/>
                  <a:pt x="7394" y="8860"/>
                </a:cubicBezTo>
                <a:cubicBezTo>
                  <a:pt x="7406" y="9479"/>
                  <a:pt x="7204" y="10015"/>
                  <a:pt x="7061" y="10479"/>
                </a:cubicBezTo>
                <a:lnTo>
                  <a:pt x="7025" y="10467"/>
                </a:lnTo>
                <a:cubicBezTo>
                  <a:pt x="6978" y="10515"/>
                  <a:pt x="6989" y="10562"/>
                  <a:pt x="6954" y="10610"/>
                </a:cubicBezTo>
                <a:lnTo>
                  <a:pt x="6942" y="10598"/>
                </a:lnTo>
                <a:cubicBezTo>
                  <a:pt x="6853" y="10721"/>
                  <a:pt x="6774" y="10802"/>
                  <a:pt x="6735" y="10802"/>
                </a:cubicBezTo>
                <a:cubicBezTo>
                  <a:pt x="6732" y="10802"/>
                  <a:pt x="6730" y="10801"/>
                  <a:pt x="6728" y="10800"/>
                </a:cubicBezTo>
                <a:lnTo>
                  <a:pt x="6728" y="10800"/>
                </a:lnTo>
                <a:lnTo>
                  <a:pt x="6739" y="10836"/>
                </a:lnTo>
                <a:cubicBezTo>
                  <a:pt x="6729" y="10841"/>
                  <a:pt x="6722" y="10843"/>
                  <a:pt x="6717" y="10843"/>
                </a:cubicBezTo>
                <a:cubicBezTo>
                  <a:pt x="6704" y="10843"/>
                  <a:pt x="6704" y="10829"/>
                  <a:pt x="6690" y="10829"/>
                </a:cubicBezTo>
                <a:cubicBezTo>
                  <a:pt x="6685" y="10829"/>
                  <a:pt x="6678" y="10831"/>
                  <a:pt x="6668" y="10836"/>
                </a:cubicBezTo>
                <a:lnTo>
                  <a:pt x="6680" y="10824"/>
                </a:lnTo>
                <a:lnTo>
                  <a:pt x="6680" y="10824"/>
                </a:lnTo>
                <a:cubicBezTo>
                  <a:pt x="6680" y="10824"/>
                  <a:pt x="6619" y="10834"/>
                  <a:pt x="6610" y="10845"/>
                </a:cubicBezTo>
                <a:lnTo>
                  <a:pt x="6610" y="10845"/>
                </a:lnTo>
                <a:cubicBezTo>
                  <a:pt x="6618" y="10822"/>
                  <a:pt x="6582" y="10788"/>
                  <a:pt x="6525" y="10777"/>
                </a:cubicBezTo>
                <a:cubicBezTo>
                  <a:pt x="6466" y="10741"/>
                  <a:pt x="6382" y="10705"/>
                  <a:pt x="6358" y="10658"/>
                </a:cubicBezTo>
                <a:cubicBezTo>
                  <a:pt x="6311" y="10622"/>
                  <a:pt x="6227" y="10562"/>
                  <a:pt x="6144" y="10479"/>
                </a:cubicBezTo>
                <a:cubicBezTo>
                  <a:pt x="6061" y="10396"/>
                  <a:pt x="5966" y="10288"/>
                  <a:pt x="5894" y="10193"/>
                </a:cubicBezTo>
                <a:cubicBezTo>
                  <a:pt x="5894" y="10134"/>
                  <a:pt x="5739" y="9919"/>
                  <a:pt x="5704" y="9753"/>
                </a:cubicBezTo>
                <a:cubicBezTo>
                  <a:pt x="5632" y="9610"/>
                  <a:pt x="5573" y="9419"/>
                  <a:pt x="5537" y="9205"/>
                </a:cubicBezTo>
                <a:cubicBezTo>
                  <a:pt x="5513" y="8991"/>
                  <a:pt x="5513" y="8753"/>
                  <a:pt x="5537" y="8526"/>
                </a:cubicBezTo>
                <a:lnTo>
                  <a:pt x="5537" y="8526"/>
                </a:lnTo>
                <a:lnTo>
                  <a:pt x="5501" y="8538"/>
                </a:lnTo>
                <a:lnTo>
                  <a:pt x="5513" y="8419"/>
                </a:lnTo>
                <a:cubicBezTo>
                  <a:pt x="5513" y="8419"/>
                  <a:pt x="5518" y="8414"/>
                  <a:pt x="5522" y="8414"/>
                </a:cubicBezTo>
                <a:cubicBezTo>
                  <a:pt x="5524" y="8414"/>
                  <a:pt x="5525" y="8415"/>
                  <a:pt x="5525" y="8419"/>
                </a:cubicBezTo>
                <a:cubicBezTo>
                  <a:pt x="5585" y="8336"/>
                  <a:pt x="5561" y="8145"/>
                  <a:pt x="5608" y="8062"/>
                </a:cubicBezTo>
                <a:lnTo>
                  <a:pt x="5608" y="8062"/>
                </a:lnTo>
                <a:cubicBezTo>
                  <a:pt x="5561" y="8110"/>
                  <a:pt x="5585" y="8133"/>
                  <a:pt x="5573" y="8205"/>
                </a:cubicBezTo>
                <a:cubicBezTo>
                  <a:pt x="5563" y="8231"/>
                  <a:pt x="5553" y="8242"/>
                  <a:pt x="5546" y="8242"/>
                </a:cubicBezTo>
                <a:cubicBezTo>
                  <a:pt x="5525" y="8242"/>
                  <a:pt x="5517" y="8161"/>
                  <a:pt x="5561" y="8074"/>
                </a:cubicBezTo>
                <a:lnTo>
                  <a:pt x="5573" y="8074"/>
                </a:lnTo>
                <a:lnTo>
                  <a:pt x="5573" y="7979"/>
                </a:lnTo>
                <a:cubicBezTo>
                  <a:pt x="5608" y="7979"/>
                  <a:pt x="5644" y="7895"/>
                  <a:pt x="5680" y="7895"/>
                </a:cubicBezTo>
                <a:cubicBezTo>
                  <a:pt x="5787" y="7514"/>
                  <a:pt x="5835" y="7229"/>
                  <a:pt x="6049" y="6859"/>
                </a:cubicBezTo>
                <a:cubicBezTo>
                  <a:pt x="6050" y="6864"/>
                  <a:pt x="6052" y="6867"/>
                  <a:pt x="6054" y="6867"/>
                </a:cubicBezTo>
                <a:cubicBezTo>
                  <a:pt x="6078" y="6867"/>
                  <a:pt x="6161" y="6671"/>
                  <a:pt x="6200" y="6671"/>
                </a:cubicBezTo>
                <a:cubicBezTo>
                  <a:pt x="6207" y="6671"/>
                  <a:pt x="6212" y="6678"/>
                  <a:pt x="6216" y="6693"/>
                </a:cubicBezTo>
                <a:cubicBezTo>
                  <a:pt x="6254" y="6612"/>
                  <a:pt x="6256" y="6591"/>
                  <a:pt x="6243" y="6591"/>
                </a:cubicBezTo>
                <a:cubicBezTo>
                  <a:pt x="6229" y="6591"/>
                  <a:pt x="6195" y="6621"/>
                  <a:pt x="6177" y="6621"/>
                </a:cubicBezTo>
                <a:cubicBezTo>
                  <a:pt x="6167" y="6621"/>
                  <a:pt x="6163" y="6612"/>
                  <a:pt x="6168" y="6586"/>
                </a:cubicBezTo>
                <a:cubicBezTo>
                  <a:pt x="6204" y="6514"/>
                  <a:pt x="6227" y="6443"/>
                  <a:pt x="6251" y="6443"/>
                </a:cubicBezTo>
                <a:cubicBezTo>
                  <a:pt x="6251" y="6456"/>
                  <a:pt x="6257" y="6460"/>
                  <a:pt x="6264" y="6460"/>
                </a:cubicBezTo>
                <a:cubicBezTo>
                  <a:pt x="6276" y="6460"/>
                  <a:pt x="6293" y="6449"/>
                  <a:pt x="6300" y="6449"/>
                </a:cubicBezTo>
                <a:cubicBezTo>
                  <a:pt x="6303" y="6449"/>
                  <a:pt x="6304" y="6451"/>
                  <a:pt x="6304" y="6454"/>
                </a:cubicBezTo>
                <a:lnTo>
                  <a:pt x="6304" y="6454"/>
                </a:lnTo>
                <a:cubicBezTo>
                  <a:pt x="6309" y="6440"/>
                  <a:pt x="6319" y="6418"/>
                  <a:pt x="6335" y="6395"/>
                </a:cubicBezTo>
                <a:cubicBezTo>
                  <a:pt x="6358" y="6359"/>
                  <a:pt x="6382" y="6324"/>
                  <a:pt x="6382" y="6324"/>
                </a:cubicBezTo>
                <a:cubicBezTo>
                  <a:pt x="6384" y="6322"/>
                  <a:pt x="6385" y="6321"/>
                  <a:pt x="6386" y="6321"/>
                </a:cubicBezTo>
                <a:cubicBezTo>
                  <a:pt x="6391" y="6321"/>
                  <a:pt x="6382" y="6351"/>
                  <a:pt x="6382" y="6371"/>
                </a:cubicBezTo>
                <a:cubicBezTo>
                  <a:pt x="6394" y="6324"/>
                  <a:pt x="6430" y="6288"/>
                  <a:pt x="6454" y="6252"/>
                </a:cubicBezTo>
                <a:close/>
                <a:moveTo>
                  <a:pt x="5879" y="11513"/>
                </a:moveTo>
                <a:lnTo>
                  <a:pt x="5879" y="11513"/>
                </a:lnTo>
                <a:cubicBezTo>
                  <a:pt x="5881" y="11514"/>
                  <a:pt x="5882" y="11515"/>
                  <a:pt x="5882" y="11515"/>
                </a:cubicBezTo>
                <a:cubicBezTo>
                  <a:pt x="5882" y="11515"/>
                  <a:pt x="5881" y="11514"/>
                  <a:pt x="5879" y="11513"/>
                </a:cubicBezTo>
                <a:close/>
                <a:moveTo>
                  <a:pt x="303" y="11939"/>
                </a:moveTo>
                <a:lnTo>
                  <a:pt x="310" y="11943"/>
                </a:lnTo>
                <a:cubicBezTo>
                  <a:pt x="307" y="11940"/>
                  <a:pt x="305" y="11939"/>
                  <a:pt x="303" y="11939"/>
                </a:cubicBezTo>
                <a:close/>
                <a:moveTo>
                  <a:pt x="21948" y="0"/>
                </a:moveTo>
                <a:cubicBezTo>
                  <a:pt x="21947" y="0"/>
                  <a:pt x="21945" y="1"/>
                  <a:pt x="21944" y="1"/>
                </a:cubicBezTo>
                <a:lnTo>
                  <a:pt x="21956" y="25"/>
                </a:lnTo>
                <a:cubicBezTo>
                  <a:pt x="21935" y="11"/>
                  <a:pt x="21919" y="7"/>
                  <a:pt x="21905" y="7"/>
                </a:cubicBezTo>
                <a:cubicBezTo>
                  <a:pt x="21877" y="7"/>
                  <a:pt x="21860" y="27"/>
                  <a:pt x="21828" y="27"/>
                </a:cubicBezTo>
                <a:cubicBezTo>
                  <a:pt x="21824" y="27"/>
                  <a:pt x="21818" y="26"/>
                  <a:pt x="21813" y="25"/>
                </a:cubicBezTo>
                <a:lnTo>
                  <a:pt x="21813" y="25"/>
                </a:lnTo>
                <a:lnTo>
                  <a:pt x="21825" y="49"/>
                </a:lnTo>
                <a:cubicBezTo>
                  <a:pt x="21837" y="73"/>
                  <a:pt x="21825" y="73"/>
                  <a:pt x="21825" y="97"/>
                </a:cubicBezTo>
                <a:cubicBezTo>
                  <a:pt x="21814" y="86"/>
                  <a:pt x="21803" y="47"/>
                  <a:pt x="21793" y="47"/>
                </a:cubicBezTo>
                <a:cubicBezTo>
                  <a:pt x="21792" y="47"/>
                  <a:pt x="21790" y="48"/>
                  <a:pt x="21789" y="49"/>
                </a:cubicBezTo>
                <a:cubicBezTo>
                  <a:pt x="21801" y="61"/>
                  <a:pt x="21813" y="73"/>
                  <a:pt x="21813" y="85"/>
                </a:cubicBezTo>
                <a:cubicBezTo>
                  <a:pt x="21792" y="64"/>
                  <a:pt x="21772" y="58"/>
                  <a:pt x="21750" y="58"/>
                </a:cubicBezTo>
                <a:cubicBezTo>
                  <a:pt x="21715" y="58"/>
                  <a:pt x="21678" y="75"/>
                  <a:pt x="21634" y="75"/>
                </a:cubicBezTo>
                <a:cubicBezTo>
                  <a:pt x="21626" y="75"/>
                  <a:pt x="21618" y="74"/>
                  <a:pt x="21610" y="73"/>
                </a:cubicBezTo>
                <a:cubicBezTo>
                  <a:pt x="21539" y="121"/>
                  <a:pt x="21444" y="109"/>
                  <a:pt x="21372" y="144"/>
                </a:cubicBezTo>
                <a:cubicBezTo>
                  <a:pt x="21383" y="144"/>
                  <a:pt x="21394" y="194"/>
                  <a:pt x="21387" y="194"/>
                </a:cubicBezTo>
                <a:cubicBezTo>
                  <a:pt x="21386" y="194"/>
                  <a:pt x="21385" y="193"/>
                  <a:pt x="21384" y="192"/>
                </a:cubicBezTo>
                <a:cubicBezTo>
                  <a:pt x="21367" y="160"/>
                  <a:pt x="21356" y="151"/>
                  <a:pt x="21349" y="151"/>
                </a:cubicBezTo>
                <a:cubicBezTo>
                  <a:pt x="21337" y="151"/>
                  <a:pt x="21333" y="177"/>
                  <a:pt x="21318" y="177"/>
                </a:cubicBezTo>
                <a:cubicBezTo>
                  <a:pt x="21311" y="177"/>
                  <a:pt x="21302" y="172"/>
                  <a:pt x="21289" y="156"/>
                </a:cubicBezTo>
                <a:cubicBezTo>
                  <a:pt x="21279" y="169"/>
                  <a:pt x="21268" y="172"/>
                  <a:pt x="21257" y="172"/>
                </a:cubicBezTo>
                <a:cubicBezTo>
                  <a:pt x="21243" y="172"/>
                  <a:pt x="21228" y="167"/>
                  <a:pt x="21214" y="167"/>
                </a:cubicBezTo>
                <a:cubicBezTo>
                  <a:pt x="21196" y="167"/>
                  <a:pt x="21180" y="176"/>
                  <a:pt x="21170" y="216"/>
                </a:cubicBezTo>
                <a:lnTo>
                  <a:pt x="21158" y="180"/>
                </a:lnTo>
                <a:cubicBezTo>
                  <a:pt x="21156" y="178"/>
                  <a:pt x="21154" y="177"/>
                  <a:pt x="21153" y="177"/>
                </a:cubicBezTo>
                <a:cubicBezTo>
                  <a:pt x="21150" y="177"/>
                  <a:pt x="21156" y="194"/>
                  <a:pt x="21146" y="204"/>
                </a:cubicBezTo>
                <a:lnTo>
                  <a:pt x="21146" y="192"/>
                </a:lnTo>
                <a:cubicBezTo>
                  <a:pt x="21142" y="190"/>
                  <a:pt x="21139" y="190"/>
                  <a:pt x="21136" y="190"/>
                </a:cubicBezTo>
                <a:cubicBezTo>
                  <a:pt x="21122" y="190"/>
                  <a:pt x="21112" y="206"/>
                  <a:pt x="21104" y="206"/>
                </a:cubicBezTo>
                <a:cubicBezTo>
                  <a:pt x="21102" y="206"/>
                  <a:pt x="21100" y="206"/>
                  <a:pt x="21098" y="204"/>
                </a:cubicBezTo>
                <a:lnTo>
                  <a:pt x="21098" y="204"/>
                </a:lnTo>
                <a:lnTo>
                  <a:pt x="21110" y="240"/>
                </a:lnTo>
                <a:cubicBezTo>
                  <a:pt x="21108" y="241"/>
                  <a:pt x="21107" y="242"/>
                  <a:pt x="21106" y="242"/>
                </a:cubicBezTo>
                <a:cubicBezTo>
                  <a:pt x="21100" y="242"/>
                  <a:pt x="21098" y="231"/>
                  <a:pt x="21094" y="231"/>
                </a:cubicBezTo>
                <a:cubicBezTo>
                  <a:pt x="21092" y="231"/>
                  <a:pt x="21090" y="233"/>
                  <a:pt x="21086" y="240"/>
                </a:cubicBezTo>
                <a:lnTo>
                  <a:pt x="21086" y="263"/>
                </a:lnTo>
                <a:cubicBezTo>
                  <a:pt x="21078" y="237"/>
                  <a:pt x="21070" y="230"/>
                  <a:pt x="21064" y="230"/>
                </a:cubicBezTo>
                <a:cubicBezTo>
                  <a:pt x="21058" y="230"/>
                  <a:pt x="21052" y="238"/>
                  <a:pt x="21047" y="238"/>
                </a:cubicBezTo>
                <a:cubicBezTo>
                  <a:pt x="21044" y="238"/>
                  <a:pt x="21042" y="236"/>
                  <a:pt x="21039" y="228"/>
                </a:cubicBezTo>
                <a:cubicBezTo>
                  <a:pt x="21027" y="240"/>
                  <a:pt x="21003" y="275"/>
                  <a:pt x="20991" y="275"/>
                </a:cubicBezTo>
                <a:cubicBezTo>
                  <a:pt x="20979" y="240"/>
                  <a:pt x="20955" y="240"/>
                  <a:pt x="20932" y="228"/>
                </a:cubicBezTo>
                <a:cubicBezTo>
                  <a:pt x="20912" y="237"/>
                  <a:pt x="20878" y="255"/>
                  <a:pt x="20846" y="255"/>
                </a:cubicBezTo>
                <a:cubicBezTo>
                  <a:pt x="20839" y="255"/>
                  <a:pt x="20831" y="254"/>
                  <a:pt x="20825" y="252"/>
                </a:cubicBezTo>
                <a:lnTo>
                  <a:pt x="20825" y="299"/>
                </a:lnTo>
                <a:cubicBezTo>
                  <a:pt x="20813" y="287"/>
                  <a:pt x="20813" y="287"/>
                  <a:pt x="20813" y="275"/>
                </a:cubicBezTo>
                <a:cubicBezTo>
                  <a:pt x="20809" y="263"/>
                  <a:pt x="20807" y="259"/>
                  <a:pt x="20805" y="259"/>
                </a:cubicBezTo>
                <a:cubicBezTo>
                  <a:pt x="20802" y="259"/>
                  <a:pt x="20800" y="270"/>
                  <a:pt x="20797" y="277"/>
                </a:cubicBezTo>
                <a:lnTo>
                  <a:pt x="20797" y="277"/>
                </a:lnTo>
                <a:cubicBezTo>
                  <a:pt x="20798" y="276"/>
                  <a:pt x="20799" y="275"/>
                  <a:pt x="20801" y="275"/>
                </a:cubicBezTo>
                <a:cubicBezTo>
                  <a:pt x="20810" y="294"/>
                  <a:pt x="20805" y="319"/>
                  <a:pt x="20797" y="319"/>
                </a:cubicBezTo>
                <a:cubicBezTo>
                  <a:pt x="20794" y="319"/>
                  <a:pt x="20792" y="317"/>
                  <a:pt x="20789" y="311"/>
                </a:cubicBezTo>
                <a:lnTo>
                  <a:pt x="20789" y="335"/>
                </a:lnTo>
                <a:cubicBezTo>
                  <a:pt x="20777" y="299"/>
                  <a:pt x="20777" y="287"/>
                  <a:pt x="20765" y="252"/>
                </a:cubicBezTo>
                <a:cubicBezTo>
                  <a:pt x="20732" y="262"/>
                  <a:pt x="20720" y="313"/>
                  <a:pt x="20691" y="313"/>
                </a:cubicBezTo>
                <a:cubicBezTo>
                  <a:pt x="20688" y="313"/>
                  <a:pt x="20685" y="312"/>
                  <a:pt x="20682" y="311"/>
                </a:cubicBezTo>
                <a:cubicBezTo>
                  <a:pt x="20682" y="298"/>
                  <a:pt x="20678" y="296"/>
                  <a:pt x="20674" y="296"/>
                </a:cubicBezTo>
                <a:cubicBezTo>
                  <a:pt x="20673" y="296"/>
                  <a:pt x="20671" y="296"/>
                  <a:pt x="20670" y="296"/>
                </a:cubicBezTo>
                <a:cubicBezTo>
                  <a:pt x="20664" y="296"/>
                  <a:pt x="20658" y="293"/>
                  <a:pt x="20658" y="263"/>
                </a:cubicBezTo>
                <a:lnTo>
                  <a:pt x="20658" y="263"/>
                </a:lnTo>
                <a:cubicBezTo>
                  <a:pt x="20634" y="287"/>
                  <a:pt x="20670" y="311"/>
                  <a:pt x="20658" y="359"/>
                </a:cubicBezTo>
                <a:cubicBezTo>
                  <a:pt x="20658" y="359"/>
                  <a:pt x="20655" y="362"/>
                  <a:pt x="20652" y="362"/>
                </a:cubicBezTo>
                <a:cubicBezTo>
                  <a:pt x="20649" y="362"/>
                  <a:pt x="20646" y="359"/>
                  <a:pt x="20646" y="347"/>
                </a:cubicBezTo>
                <a:cubicBezTo>
                  <a:pt x="20646" y="335"/>
                  <a:pt x="20634" y="311"/>
                  <a:pt x="20646" y="311"/>
                </a:cubicBezTo>
                <a:lnTo>
                  <a:pt x="20634" y="311"/>
                </a:lnTo>
                <a:cubicBezTo>
                  <a:pt x="20634" y="311"/>
                  <a:pt x="20634" y="299"/>
                  <a:pt x="20634" y="299"/>
                </a:cubicBezTo>
                <a:cubicBezTo>
                  <a:pt x="20630" y="306"/>
                  <a:pt x="20625" y="308"/>
                  <a:pt x="20620" y="308"/>
                </a:cubicBezTo>
                <a:cubicBezTo>
                  <a:pt x="20604" y="308"/>
                  <a:pt x="20585" y="284"/>
                  <a:pt x="20569" y="284"/>
                </a:cubicBezTo>
                <a:cubicBezTo>
                  <a:pt x="20562" y="284"/>
                  <a:pt x="20556" y="288"/>
                  <a:pt x="20551" y="299"/>
                </a:cubicBezTo>
                <a:cubicBezTo>
                  <a:pt x="20551" y="311"/>
                  <a:pt x="20554" y="311"/>
                  <a:pt x="20557" y="311"/>
                </a:cubicBezTo>
                <a:cubicBezTo>
                  <a:pt x="20560" y="311"/>
                  <a:pt x="20563" y="311"/>
                  <a:pt x="20563" y="323"/>
                </a:cubicBezTo>
                <a:cubicBezTo>
                  <a:pt x="20557" y="334"/>
                  <a:pt x="20553" y="338"/>
                  <a:pt x="20549" y="338"/>
                </a:cubicBezTo>
                <a:cubicBezTo>
                  <a:pt x="20540" y="338"/>
                  <a:pt x="20536" y="314"/>
                  <a:pt x="20526" y="314"/>
                </a:cubicBezTo>
                <a:cubicBezTo>
                  <a:pt x="20523" y="314"/>
                  <a:pt x="20519" y="316"/>
                  <a:pt x="20515" y="323"/>
                </a:cubicBezTo>
                <a:lnTo>
                  <a:pt x="20515" y="287"/>
                </a:lnTo>
                <a:cubicBezTo>
                  <a:pt x="20515" y="304"/>
                  <a:pt x="20515" y="321"/>
                  <a:pt x="20511" y="321"/>
                </a:cubicBezTo>
                <a:cubicBezTo>
                  <a:pt x="20509" y="321"/>
                  <a:pt x="20507" y="318"/>
                  <a:pt x="20503" y="311"/>
                </a:cubicBezTo>
                <a:cubicBezTo>
                  <a:pt x="20491" y="275"/>
                  <a:pt x="20503" y="287"/>
                  <a:pt x="20515" y="263"/>
                </a:cubicBezTo>
                <a:cubicBezTo>
                  <a:pt x="20503" y="263"/>
                  <a:pt x="20479" y="275"/>
                  <a:pt x="20491" y="311"/>
                </a:cubicBezTo>
                <a:cubicBezTo>
                  <a:pt x="20489" y="313"/>
                  <a:pt x="20488" y="313"/>
                  <a:pt x="20487" y="313"/>
                </a:cubicBezTo>
                <a:cubicBezTo>
                  <a:pt x="20479" y="313"/>
                  <a:pt x="20478" y="286"/>
                  <a:pt x="20467" y="275"/>
                </a:cubicBezTo>
                <a:lnTo>
                  <a:pt x="20467" y="275"/>
                </a:lnTo>
                <a:cubicBezTo>
                  <a:pt x="20467" y="287"/>
                  <a:pt x="20479" y="299"/>
                  <a:pt x="20479" y="323"/>
                </a:cubicBezTo>
                <a:cubicBezTo>
                  <a:pt x="20455" y="299"/>
                  <a:pt x="20444" y="299"/>
                  <a:pt x="20420" y="299"/>
                </a:cubicBezTo>
                <a:cubicBezTo>
                  <a:pt x="20420" y="287"/>
                  <a:pt x="20420" y="275"/>
                  <a:pt x="20420" y="275"/>
                </a:cubicBezTo>
                <a:cubicBezTo>
                  <a:pt x="20417" y="286"/>
                  <a:pt x="20415" y="290"/>
                  <a:pt x="20413" y="290"/>
                </a:cubicBezTo>
                <a:cubicBezTo>
                  <a:pt x="20407" y="290"/>
                  <a:pt x="20403" y="250"/>
                  <a:pt x="20389" y="250"/>
                </a:cubicBezTo>
                <a:cubicBezTo>
                  <a:pt x="20387" y="250"/>
                  <a:pt x="20386" y="251"/>
                  <a:pt x="20384" y="252"/>
                </a:cubicBezTo>
                <a:cubicBezTo>
                  <a:pt x="20342" y="262"/>
                  <a:pt x="20280" y="301"/>
                  <a:pt x="20234" y="301"/>
                </a:cubicBezTo>
                <a:cubicBezTo>
                  <a:pt x="20228" y="301"/>
                  <a:pt x="20223" y="300"/>
                  <a:pt x="20217" y="299"/>
                </a:cubicBezTo>
                <a:cubicBezTo>
                  <a:pt x="20205" y="359"/>
                  <a:pt x="20193" y="359"/>
                  <a:pt x="20170" y="371"/>
                </a:cubicBezTo>
                <a:lnTo>
                  <a:pt x="20170" y="299"/>
                </a:lnTo>
                <a:lnTo>
                  <a:pt x="20158" y="323"/>
                </a:lnTo>
                <a:cubicBezTo>
                  <a:pt x="20158" y="299"/>
                  <a:pt x="20170" y="311"/>
                  <a:pt x="20158" y="287"/>
                </a:cubicBezTo>
                <a:lnTo>
                  <a:pt x="20158" y="323"/>
                </a:lnTo>
                <a:cubicBezTo>
                  <a:pt x="20158" y="299"/>
                  <a:pt x="20122" y="311"/>
                  <a:pt x="20146" y="263"/>
                </a:cubicBezTo>
                <a:lnTo>
                  <a:pt x="20086" y="263"/>
                </a:lnTo>
                <a:cubicBezTo>
                  <a:pt x="20076" y="263"/>
                  <a:pt x="20083" y="305"/>
                  <a:pt x="20072" y="305"/>
                </a:cubicBezTo>
                <a:cubicBezTo>
                  <a:pt x="20069" y="305"/>
                  <a:pt x="20066" y="303"/>
                  <a:pt x="20063" y="299"/>
                </a:cubicBezTo>
                <a:cubicBezTo>
                  <a:pt x="20063" y="275"/>
                  <a:pt x="20074" y="287"/>
                  <a:pt x="20074" y="263"/>
                </a:cubicBezTo>
                <a:cubicBezTo>
                  <a:pt x="20070" y="258"/>
                  <a:pt x="20066" y="255"/>
                  <a:pt x="20063" y="255"/>
                </a:cubicBezTo>
                <a:cubicBezTo>
                  <a:pt x="20038" y="255"/>
                  <a:pt x="20025" y="363"/>
                  <a:pt x="20000" y="363"/>
                </a:cubicBezTo>
                <a:cubicBezTo>
                  <a:pt x="19997" y="363"/>
                  <a:pt x="19994" y="362"/>
                  <a:pt x="19991" y="359"/>
                </a:cubicBezTo>
                <a:lnTo>
                  <a:pt x="19991" y="347"/>
                </a:lnTo>
                <a:cubicBezTo>
                  <a:pt x="19991" y="371"/>
                  <a:pt x="19979" y="371"/>
                  <a:pt x="19967" y="371"/>
                </a:cubicBezTo>
                <a:cubicBezTo>
                  <a:pt x="19970" y="390"/>
                  <a:pt x="19973" y="396"/>
                  <a:pt x="19975" y="396"/>
                </a:cubicBezTo>
                <a:cubicBezTo>
                  <a:pt x="19979" y="396"/>
                  <a:pt x="19981" y="370"/>
                  <a:pt x="19985" y="370"/>
                </a:cubicBezTo>
                <a:cubicBezTo>
                  <a:pt x="19987" y="370"/>
                  <a:pt x="19989" y="373"/>
                  <a:pt x="19991" y="382"/>
                </a:cubicBezTo>
                <a:cubicBezTo>
                  <a:pt x="19991" y="430"/>
                  <a:pt x="19979" y="406"/>
                  <a:pt x="19979" y="454"/>
                </a:cubicBezTo>
                <a:cubicBezTo>
                  <a:pt x="19976" y="448"/>
                  <a:pt x="19973" y="446"/>
                  <a:pt x="19970" y="446"/>
                </a:cubicBezTo>
                <a:cubicBezTo>
                  <a:pt x="19962" y="446"/>
                  <a:pt x="19955" y="466"/>
                  <a:pt x="19955" y="466"/>
                </a:cubicBezTo>
                <a:cubicBezTo>
                  <a:pt x="19943" y="430"/>
                  <a:pt x="19920" y="454"/>
                  <a:pt x="19908" y="406"/>
                </a:cubicBezTo>
                <a:cubicBezTo>
                  <a:pt x="19908" y="430"/>
                  <a:pt x="19896" y="490"/>
                  <a:pt x="19884" y="490"/>
                </a:cubicBezTo>
                <a:cubicBezTo>
                  <a:pt x="19872" y="442"/>
                  <a:pt x="19884" y="442"/>
                  <a:pt x="19872" y="430"/>
                </a:cubicBezTo>
                <a:lnTo>
                  <a:pt x="19872" y="466"/>
                </a:lnTo>
                <a:cubicBezTo>
                  <a:pt x="19860" y="454"/>
                  <a:pt x="19860" y="442"/>
                  <a:pt x="19860" y="430"/>
                </a:cubicBezTo>
                <a:cubicBezTo>
                  <a:pt x="19851" y="430"/>
                  <a:pt x="19849" y="461"/>
                  <a:pt x="19842" y="461"/>
                </a:cubicBezTo>
                <a:cubicBezTo>
                  <a:pt x="19841" y="461"/>
                  <a:pt x="19839" y="459"/>
                  <a:pt x="19836" y="454"/>
                </a:cubicBezTo>
                <a:lnTo>
                  <a:pt x="19848" y="418"/>
                </a:lnTo>
                <a:lnTo>
                  <a:pt x="19848" y="418"/>
                </a:lnTo>
                <a:cubicBezTo>
                  <a:pt x="19842" y="424"/>
                  <a:pt x="19839" y="427"/>
                  <a:pt x="19835" y="427"/>
                </a:cubicBezTo>
                <a:cubicBezTo>
                  <a:pt x="19831" y="427"/>
                  <a:pt x="19825" y="424"/>
                  <a:pt x="19814" y="419"/>
                </a:cubicBezTo>
                <a:lnTo>
                  <a:pt x="19814" y="419"/>
                </a:lnTo>
                <a:cubicBezTo>
                  <a:pt x="19813" y="425"/>
                  <a:pt x="19812" y="430"/>
                  <a:pt x="19812" y="430"/>
                </a:cubicBezTo>
                <a:cubicBezTo>
                  <a:pt x="19812" y="442"/>
                  <a:pt x="19824" y="442"/>
                  <a:pt x="19812" y="478"/>
                </a:cubicBezTo>
                <a:cubicBezTo>
                  <a:pt x="19805" y="478"/>
                  <a:pt x="19797" y="499"/>
                  <a:pt x="19792" y="499"/>
                </a:cubicBezTo>
                <a:cubicBezTo>
                  <a:pt x="19790" y="499"/>
                  <a:pt x="19789" y="494"/>
                  <a:pt x="19789" y="479"/>
                </a:cubicBezTo>
                <a:lnTo>
                  <a:pt x="19789" y="479"/>
                </a:lnTo>
                <a:cubicBezTo>
                  <a:pt x="19787" y="481"/>
                  <a:pt x="19786" y="482"/>
                  <a:pt x="19784" y="482"/>
                </a:cubicBezTo>
                <a:cubicBezTo>
                  <a:pt x="19782" y="482"/>
                  <a:pt x="19780" y="481"/>
                  <a:pt x="19777" y="478"/>
                </a:cubicBezTo>
                <a:cubicBezTo>
                  <a:pt x="19777" y="478"/>
                  <a:pt x="19777" y="466"/>
                  <a:pt x="19777" y="466"/>
                </a:cubicBezTo>
                <a:cubicBezTo>
                  <a:pt x="19773" y="477"/>
                  <a:pt x="19769" y="481"/>
                  <a:pt x="19765" y="481"/>
                </a:cubicBezTo>
                <a:cubicBezTo>
                  <a:pt x="19756" y="481"/>
                  <a:pt x="19745" y="462"/>
                  <a:pt x="19729" y="454"/>
                </a:cubicBezTo>
                <a:cubicBezTo>
                  <a:pt x="19729" y="466"/>
                  <a:pt x="19717" y="490"/>
                  <a:pt x="19717" y="490"/>
                </a:cubicBezTo>
                <a:cubicBezTo>
                  <a:pt x="19729" y="502"/>
                  <a:pt x="19717" y="513"/>
                  <a:pt x="19717" y="549"/>
                </a:cubicBezTo>
                <a:cubicBezTo>
                  <a:pt x="19717" y="537"/>
                  <a:pt x="19716" y="532"/>
                  <a:pt x="19714" y="532"/>
                </a:cubicBezTo>
                <a:cubicBezTo>
                  <a:pt x="19709" y="532"/>
                  <a:pt x="19696" y="580"/>
                  <a:pt x="19687" y="580"/>
                </a:cubicBezTo>
                <a:cubicBezTo>
                  <a:pt x="19685" y="580"/>
                  <a:pt x="19683" y="578"/>
                  <a:pt x="19682" y="573"/>
                </a:cubicBezTo>
                <a:cubicBezTo>
                  <a:pt x="19682" y="556"/>
                  <a:pt x="19682" y="545"/>
                  <a:pt x="19686" y="545"/>
                </a:cubicBezTo>
                <a:cubicBezTo>
                  <a:pt x="19688" y="545"/>
                  <a:pt x="19690" y="546"/>
                  <a:pt x="19693" y="549"/>
                </a:cubicBezTo>
                <a:cubicBezTo>
                  <a:pt x="19704" y="506"/>
                  <a:pt x="19705" y="463"/>
                  <a:pt x="19714" y="438"/>
                </a:cubicBezTo>
                <a:lnTo>
                  <a:pt x="19714" y="438"/>
                </a:lnTo>
                <a:cubicBezTo>
                  <a:pt x="19714" y="438"/>
                  <a:pt x="19713" y="438"/>
                  <a:pt x="19713" y="438"/>
                </a:cubicBezTo>
                <a:cubicBezTo>
                  <a:pt x="19709" y="438"/>
                  <a:pt x="19705" y="432"/>
                  <a:pt x="19705" y="418"/>
                </a:cubicBezTo>
                <a:lnTo>
                  <a:pt x="19705" y="478"/>
                </a:lnTo>
                <a:cubicBezTo>
                  <a:pt x="19693" y="478"/>
                  <a:pt x="19693" y="466"/>
                  <a:pt x="19693" y="466"/>
                </a:cubicBezTo>
                <a:cubicBezTo>
                  <a:pt x="19682" y="502"/>
                  <a:pt x="19693" y="525"/>
                  <a:pt x="19682" y="549"/>
                </a:cubicBezTo>
                <a:cubicBezTo>
                  <a:pt x="19681" y="550"/>
                  <a:pt x="19680" y="551"/>
                  <a:pt x="19679" y="551"/>
                </a:cubicBezTo>
                <a:cubicBezTo>
                  <a:pt x="19673" y="551"/>
                  <a:pt x="19678" y="509"/>
                  <a:pt x="19673" y="509"/>
                </a:cubicBezTo>
                <a:lnTo>
                  <a:pt x="19673" y="509"/>
                </a:lnTo>
                <a:cubicBezTo>
                  <a:pt x="19673" y="509"/>
                  <a:pt x="19671" y="510"/>
                  <a:pt x="19670" y="513"/>
                </a:cubicBezTo>
                <a:cubicBezTo>
                  <a:pt x="19660" y="532"/>
                  <a:pt x="19658" y="557"/>
                  <a:pt x="19652" y="557"/>
                </a:cubicBezTo>
                <a:cubicBezTo>
                  <a:pt x="19651" y="557"/>
                  <a:pt x="19649" y="555"/>
                  <a:pt x="19646" y="549"/>
                </a:cubicBezTo>
                <a:cubicBezTo>
                  <a:pt x="19646" y="549"/>
                  <a:pt x="19651" y="544"/>
                  <a:pt x="19654" y="544"/>
                </a:cubicBezTo>
                <a:lnTo>
                  <a:pt x="19654" y="544"/>
                </a:lnTo>
                <a:cubicBezTo>
                  <a:pt x="19655" y="545"/>
                  <a:pt x="19657" y="547"/>
                  <a:pt x="19658" y="549"/>
                </a:cubicBezTo>
                <a:cubicBezTo>
                  <a:pt x="19658" y="545"/>
                  <a:pt x="19656" y="544"/>
                  <a:pt x="19655" y="544"/>
                </a:cubicBezTo>
                <a:cubicBezTo>
                  <a:pt x="19655" y="544"/>
                  <a:pt x="19654" y="544"/>
                  <a:pt x="19654" y="544"/>
                </a:cubicBezTo>
                <a:lnTo>
                  <a:pt x="19654" y="544"/>
                </a:lnTo>
                <a:cubicBezTo>
                  <a:pt x="19642" y="529"/>
                  <a:pt x="19622" y="544"/>
                  <a:pt x="19622" y="490"/>
                </a:cubicBezTo>
                <a:cubicBezTo>
                  <a:pt x="19632" y="480"/>
                  <a:pt x="19633" y="463"/>
                  <a:pt x="19634" y="463"/>
                </a:cubicBezTo>
                <a:cubicBezTo>
                  <a:pt x="19634" y="463"/>
                  <a:pt x="19634" y="464"/>
                  <a:pt x="19634" y="466"/>
                </a:cubicBezTo>
                <a:cubicBezTo>
                  <a:pt x="19638" y="454"/>
                  <a:pt x="19638" y="451"/>
                  <a:pt x="19637" y="451"/>
                </a:cubicBezTo>
                <a:cubicBezTo>
                  <a:pt x="19635" y="451"/>
                  <a:pt x="19634" y="453"/>
                  <a:pt x="19632" y="453"/>
                </a:cubicBezTo>
                <a:cubicBezTo>
                  <a:pt x="19631" y="453"/>
                  <a:pt x="19630" y="451"/>
                  <a:pt x="19631" y="442"/>
                </a:cubicBezTo>
                <a:lnTo>
                  <a:pt x="19631" y="442"/>
                </a:lnTo>
                <a:cubicBezTo>
                  <a:pt x="19628" y="447"/>
                  <a:pt x="19623" y="450"/>
                  <a:pt x="19619" y="450"/>
                </a:cubicBezTo>
                <a:cubicBezTo>
                  <a:pt x="19614" y="450"/>
                  <a:pt x="19610" y="447"/>
                  <a:pt x="19610" y="442"/>
                </a:cubicBezTo>
                <a:lnTo>
                  <a:pt x="19610" y="478"/>
                </a:lnTo>
                <a:cubicBezTo>
                  <a:pt x="19599" y="506"/>
                  <a:pt x="19593" y="517"/>
                  <a:pt x="19590" y="517"/>
                </a:cubicBezTo>
                <a:cubicBezTo>
                  <a:pt x="19582" y="517"/>
                  <a:pt x="19603" y="418"/>
                  <a:pt x="19588" y="418"/>
                </a:cubicBezTo>
                <a:cubicBezTo>
                  <a:pt x="19588" y="418"/>
                  <a:pt x="19587" y="418"/>
                  <a:pt x="19586" y="418"/>
                </a:cubicBezTo>
                <a:cubicBezTo>
                  <a:pt x="19574" y="442"/>
                  <a:pt x="19598" y="430"/>
                  <a:pt x="19586" y="454"/>
                </a:cubicBezTo>
                <a:cubicBezTo>
                  <a:pt x="19576" y="454"/>
                  <a:pt x="19575" y="428"/>
                  <a:pt x="19559" y="428"/>
                </a:cubicBezTo>
                <a:cubicBezTo>
                  <a:pt x="19557" y="428"/>
                  <a:pt x="19554" y="428"/>
                  <a:pt x="19551" y="430"/>
                </a:cubicBezTo>
                <a:cubicBezTo>
                  <a:pt x="19551" y="422"/>
                  <a:pt x="19551" y="407"/>
                  <a:pt x="19551" y="382"/>
                </a:cubicBezTo>
                <a:lnTo>
                  <a:pt x="19539" y="418"/>
                </a:lnTo>
                <a:cubicBezTo>
                  <a:pt x="19531" y="418"/>
                  <a:pt x="19517" y="429"/>
                  <a:pt x="19510" y="429"/>
                </a:cubicBezTo>
                <a:cubicBezTo>
                  <a:pt x="19506" y="429"/>
                  <a:pt x="19503" y="426"/>
                  <a:pt x="19503" y="418"/>
                </a:cubicBezTo>
                <a:cubicBezTo>
                  <a:pt x="19503" y="430"/>
                  <a:pt x="19503" y="442"/>
                  <a:pt x="19491" y="454"/>
                </a:cubicBezTo>
                <a:cubicBezTo>
                  <a:pt x="19481" y="464"/>
                  <a:pt x="19471" y="492"/>
                  <a:pt x="19453" y="492"/>
                </a:cubicBezTo>
                <a:cubicBezTo>
                  <a:pt x="19450" y="492"/>
                  <a:pt x="19447" y="491"/>
                  <a:pt x="19443" y="490"/>
                </a:cubicBezTo>
                <a:cubicBezTo>
                  <a:pt x="19455" y="454"/>
                  <a:pt x="19455" y="454"/>
                  <a:pt x="19467" y="454"/>
                </a:cubicBezTo>
                <a:cubicBezTo>
                  <a:pt x="19463" y="440"/>
                  <a:pt x="19460" y="437"/>
                  <a:pt x="19457" y="437"/>
                </a:cubicBezTo>
                <a:cubicBezTo>
                  <a:pt x="19455" y="437"/>
                  <a:pt x="19454" y="439"/>
                  <a:pt x="19451" y="439"/>
                </a:cubicBezTo>
                <a:cubicBezTo>
                  <a:pt x="19449" y="439"/>
                  <a:pt x="19447" y="437"/>
                  <a:pt x="19443" y="430"/>
                </a:cubicBezTo>
                <a:cubicBezTo>
                  <a:pt x="19443" y="423"/>
                  <a:pt x="19444" y="421"/>
                  <a:pt x="19446" y="421"/>
                </a:cubicBezTo>
                <a:cubicBezTo>
                  <a:pt x="19447" y="421"/>
                  <a:pt x="19450" y="423"/>
                  <a:pt x="19451" y="423"/>
                </a:cubicBezTo>
                <a:cubicBezTo>
                  <a:pt x="19453" y="423"/>
                  <a:pt x="19455" y="420"/>
                  <a:pt x="19455" y="406"/>
                </a:cubicBezTo>
                <a:lnTo>
                  <a:pt x="19455" y="406"/>
                </a:lnTo>
                <a:lnTo>
                  <a:pt x="19442" y="413"/>
                </a:lnTo>
                <a:lnTo>
                  <a:pt x="19442" y="413"/>
                </a:lnTo>
                <a:cubicBezTo>
                  <a:pt x="19442" y="411"/>
                  <a:pt x="19443" y="409"/>
                  <a:pt x="19443" y="406"/>
                </a:cubicBezTo>
                <a:lnTo>
                  <a:pt x="19443" y="406"/>
                </a:lnTo>
                <a:lnTo>
                  <a:pt x="19431" y="418"/>
                </a:lnTo>
                <a:lnTo>
                  <a:pt x="19442" y="413"/>
                </a:lnTo>
                <a:lnTo>
                  <a:pt x="19442" y="413"/>
                </a:lnTo>
                <a:cubicBezTo>
                  <a:pt x="19438" y="428"/>
                  <a:pt x="19435" y="433"/>
                  <a:pt x="19431" y="433"/>
                </a:cubicBezTo>
                <a:cubicBezTo>
                  <a:pt x="19424" y="433"/>
                  <a:pt x="19418" y="417"/>
                  <a:pt x="19411" y="417"/>
                </a:cubicBezTo>
                <a:cubicBezTo>
                  <a:pt x="19410" y="417"/>
                  <a:pt x="19409" y="417"/>
                  <a:pt x="19408" y="418"/>
                </a:cubicBezTo>
                <a:cubicBezTo>
                  <a:pt x="19406" y="417"/>
                  <a:pt x="19405" y="417"/>
                  <a:pt x="19403" y="417"/>
                </a:cubicBezTo>
                <a:cubicBezTo>
                  <a:pt x="19381" y="417"/>
                  <a:pt x="19358" y="492"/>
                  <a:pt x="19336" y="525"/>
                </a:cubicBezTo>
                <a:cubicBezTo>
                  <a:pt x="19336" y="513"/>
                  <a:pt x="19336" y="502"/>
                  <a:pt x="19348" y="478"/>
                </a:cubicBezTo>
                <a:cubicBezTo>
                  <a:pt x="19348" y="492"/>
                  <a:pt x="19348" y="497"/>
                  <a:pt x="19349" y="497"/>
                </a:cubicBezTo>
                <a:cubicBezTo>
                  <a:pt x="19350" y="497"/>
                  <a:pt x="19353" y="485"/>
                  <a:pt x="19360" y="478"/>
                </a:cubicBezTo>
                <a:cubicBezTo>
                  <a:pt x="19348" y="478"/>
                  <a:pt x="19336" y="418"/>
                  <a:pt x="19348" y="394"/>
                </a:cubicBezTo>
                <a:lnTo>
                  <a:pt x="19348" y="394"/>
                </a:lnTo>
                <a:cubicBezTo>
                  <a:pt x="19336" y="406"/>
                  <a:pt x="19348" y="430"/>
                  <a:pt x="19336" y="442"/>
                </a:cubicBezTo>
                <a:lnTo>
                  <a:pt x="19324" y="430"/>
                </a:lnTo>
                <a:cubicBezTo>
                  <a:pt x="19312" y="466"/>
                  <a:pt x="19324" y="466"/>
                  <a:pt x="19312" y="490"/>
                </a:cubicBezTo>
                <a:cubicBezTo>
                  <a:pt x="19308" y="494"/>
                  <a:pt x="19304" y="495"/>
                  <a:pt x="19301" y="495"/>
                </a:cubicBezTo>
                <a:cubicBezTo>
                  <a:pt x="19293" y="495"/>
                  <a:pt x="19285" y="490"/>
                  <a:pt x="19277" y="490"/>
                </a:cubicBezTo>
                <a:cubicBezTo>
                  <a:pt x="19289" y="478"/>
                  <a:pt x="19289" y="442"/>
                  <a:pt x="19289" y="442"/>
                </a:cubicBezTo>
                <a:cubicBezTo>
                  <a:pt x="19289" y="437"/>
                  <a:pt x="19287" y="434"/>
                  <a:pt x="19284" y="434"/>
                </a:cubicBezTo>
                <a:cubicBezTo>
                  <a:pt x="19281" y="434"/>
                  <a:pt x="19277" y="440"/>
                  <a:pt x="19277" y="454"/>
                </a:cubicBezTo>
                <a:cubicBezTo>
                  <a:pt x="19277" y="490"/>
                  <a:pt x="19253" y="478"/>
                  <a:pt x="19253" y="525"/>
                </a:cubicBezTo>
                <a:lnTo>
                  <a:pt x="19241" y="502"/>
                </a:lnTo>
                <a:cubicBezTo>
                  <a:pt x="19241" y="502"/>
                  <a:pt x="19249" y="486"/>
                  <a:pt x="19252" y="486"/>
                </a:cubicBezTo>
                <a:cubicBezTo>
                  <a:pt x="19252" y="486"/>
                  <a:pt x="19253" y="487"/>
                  <a:pt x="19253" y="490"/>
                </a:cubicBezTo>
                <a:cubicBezTo>
                  <a:pt x="19253" y="476"/>
                  <a:pt x="19252" y="471"/>
                  <a:pt x="19250" y="471"/>
                </a:cubicBezTo>
                <a:cubicBezTo>
                  <a:pt x="19246" y="471"/>
                  <a:pt x="19238" y="502"/>
                  <a:pt x="19229" y="502"/>
                </a:cubicBezTo>
                <a:cubicBezTo>
                  <a:pt x="19229" y="490"/>
                  <a:pt x="19217" y="478"/>
                  <a:pt x="19217" y="466"/>
                </a:cubicBezTo>
                <a:cubicBezTo>
                  <a:pt x="19217" y="469"/>
                  <a:pt x="19216" y="471"/>
                  <a:pt x="19215" y="471"/>
                </a:cubicBezTo>
                <a:cubicBezTo>
                  <a:pt x="19212" y="471"/>
                  <a:pt x="19205" y="459"/>
                  <a:pt x="19205" y="442"/>
                </a:cubicBezTo>
                <a:cubicBezTo>
                  <a:pt x="19205" y="454"/>
                  <a:pt x="19205" y="478"/>
                  <a:pt x="19193" y="490"/>
                </a:cubicBezTo>
                <a:lnTo>
                  <a:pt x="19181" y="478"/>
                </a:lnTo>
                <a:cubicBezTo>
                  <a:pt x="19181" y="454"/>
                  <a:pt x="19193" y="383"/>
                  <a:pt x="19193" y="382"/>
                </a:cubicBezTo>
                <a:lnTo>
                  <a:pt x="19193" y="382"/>
                </a:lnTo>
                <a:cubicBezTo>
                  <a:pt x="19183" y="393"/>
                  <a:pt x="19182" y="444"/>
                  <a:pt x="19172" y="444"/>
                </a:cubicBezTo>
                <a:cubicBezTo>
                  <a:pt x="19172" y="444"/>
                  <a:pt x="19171" y="443"/>
                  <a:pt x="19170" y="442"/>
                </a:cubicBezTo>
                <a:cubicBezTo>
                  <a:pt x="19181" y="394"/>
                  <a:pt x="19158" y="406"/>
                  <a:pt x="19181" y="359"/>
                </a:cubicBezTo>
                <a:cubicBezTo>
                  <a:pt x="19181" y="332"/>
                  <a:pt x="19168" y="319"/>
                  <a:pt x="19156" y="319"/>
                </a:cubicBezTo>
                <a:cubicBezTo>
                  <a:pt x="19152" y="319"/>
                  <a:pt x="19149" y="320"/>
                  <a:pt x="19146" y="323"/>
                </a:cubicBezTo>
                <a:cubicBezTo>
                  <a:pt x="19134" y="359"/>
                  <a:pt x="19158" y="347"/>
                  <a:pt x="19146" y="382"/>
                </a:cubicBezTo>
                <a:cubicBezTo>
                  <a:pt x="19114" y="393"/>
                  <a:pt x="19092" y="470"/>
                  <a:pt x="19079" y="470"/>
                </a:cubicBezTo>
                <a:cubicBezTo>
                  <a:pt x="19077" y="470"/>
                  <a:pt x="19076" y="468"/>
                  <a:pt x="19074" y="466"/>
                </a:cubicBezTo>
                <a:lnTo>
                  <a:pt x="19074" y="478"/>
                </a:lnTo>
                <a:cubicBezTo>
                  <a:pt x="19062" y="502"/>
                  <a:pt x="19062" y="502"/>
                  <a:pt x="19039" y="525"/>
                </a:cubicBezTo>
                <a:cubicBezTo>
                  <a:pt x="19061" y="481"/>
                  <a:pt x="19052" y="405"/>
                  <a:pt x="19031" y="405"/>
                </a:cubicBezTo>
                <a:cubicBezTo>
                  <a:pt x="19030" y="405"/>
                  <a:pt x="19028" y="406"/>
                  <a:pt x="19027" y="406"/>
                </a:cubicBezTo>
                <a:cubicBezTo>
                  <a:pt x="19027" y="430"/>
                  <a:pt x="19039" y="454"/>
                  <a:pt x="19027" y="490"/>
                </a:cubicBezTo>
                <a:lnTo>
                  <a:pt x="19003" y="490"/>
                </a:lnTo>
                <a:cubicBezTo>
                  <a:pt x="19003" y="490"/>
                  <a:pt x="19003" y="482"/>
                  <a:pt x="19009" y="479"/>
                </a:cubicBezTo>
                <a:lnTo>
                  <a:pt x="19009" y="479"/>
                </a:lnTo>
                <a:cubicBezTo>
                  <a:pt x="19010" y="479"/>
                  <a:pt x="19010" y="479"/>
                  <a:pt x="19010" y="479"/>
                </a:cubicBezTo>
                <a:cubicBezTo>
                  <a:pt x="19012" y="479"/>
                  <a:pt x="19013" y="479"/>
                  <a:pt x="19015" y="478"/>
                </a:cubicBezTo>
                <a:cubicBezTo>
                  <a:pt x="19013" y="478"/>
                  <a:pt x="19011" y="478"/>
                  <a:pt x="19009" y="479"/>
                </a:cubicBezTo>
                <a:lnTo>
                  <a:pt x="19009" y="479"/>
                </a:lnTo>
                <a:cubicBezTo>
                  <a:pt x="18998" y="477"/>
                  <a:pt x="18998" y="444"/>
                  <a:pt x="18992" y="444"/>
                </a:cubicBezTo>
                <a:cubicBezTo>
                  <a:pt x="18989" y="444"/>
                  <a:pt x="18985" y="450"/>
                  <a:pt x="18979" y="466"/>
                </a:cubicBezTo>
                <a:lnTo>
                  <a:pt x="18991" y="394"/>
                </a:lnTo>
                <a:lnTo>
                  <a:pt x="18979" y="418"/>
                </a:lnTo>
                <a:cubicBezTo>
                  <a:pt x="18979" y="442"/>
                  <a:pt x="18955" y="442"/>
                  <a:pt x="18955" y="454"/>
                </a:cubicBezTo>
                <a:cubicBezTo>
                  <a:pt x="18949" y="461"/>
                  <a:pt x="18944" y="464"/>
                  <a:pt x="18940" y="464"/>
                </a:cubicBezTo>
                <a:cubicBezTo>
                  <a:pt x="18931" y="464"/>
                  <a:pt x="18931" y="444"/>
                  <a:pt x="18931" y="418"/>
                </a:cubicBezTo>
                <a:cubicBezTo>
                  <a:pt x="18931" y="442"/>
                  <a:pt x="18920" y="490"/>
                  <a:pt x="18908" y="490"/>
                </a:cubicBezTo>
                <a:cubicBezTo>
                  <a:pt x="18931" y="418"/>
                  <a:pt x="18896" y="454"/>
                  <a:pt x="18908" y="418"/>
                </a:cubicBezTo>
                <a:cubicBezTo>
                  <a:pt x="18900" y="418"/>
                  <a:pt x="18897" y="408"/>
                  <a:pt x="18893" y="408"/>
                </a:cubicBezTo>
                <a:cubicBezTo>
                  <a:pt x="18890" y="408"/>
                  <a:pt x="18888" y="410"/>
                  <a:pt x="18884" y="418"/>
                </a:cubicBezTo>
                <a:lnTo>
                  <a:pt x="18887" y="405"/>
                </a:lnTo>
                <a:lnTo>
                  <a:pt x="18887" y="405"/>
                </a:lnTo>
                <a:cubicBezTo>
                  <a:pt x="18875" y="438"/>
                  <a:pt x="18858" y="433"/>
                  <a:pt x="18848" y="442"/>
                </a:cubicBezTo>
                <a:cubicBezTo>
                  <a:pt x="18860" y="400"/>
                  <a:pt x="18854" y="400"/>
                  <a:pt x="18848" y="400"/>
                </a:cubicBezTo>
                <a:cubicBezTo>
                  <a:pt x="18842" y="400"/>
                  <a:pt x="18836" y="400"/>
                  <a:pt x="18848" y="359"/>
                </a:cubicBezTo>
                <a:lnTo>
                  <a:pt x="18848" y="359"/>
                </a:lnTo>
                <a:cubicBezTo>
                  <a:pt x="18824" y="418"/>
                  <a:pt x="18812" y="382"/>
                  <a:pt x="18800" y="430"/>
                </a:cubicBezTo>
                <a:cubicBezTo>
                  <a:pt x="18789" y="430"/>
                  <a:pt x="18800" y="371"/>
                  <a:pt x="18812" y="359"/>
                </a:cubicBezTo>
                <a:lnTo>
                  <a:pt x="18812" y="359"/>
                </a:lnTo>
                <a:lnTo>
                  <a:pt x="18800" y="371"/>
                </a:lnTo>
                <a:cubicBezTo>
                  <a:pt x="18800" y="347"/>
                  <a:pt x="18777" y="335"/>
                  <a:pt x="18777" y="311"/>
                </a:cubicBezTo>
                <a:lnTo>
                  <a:pt x="18753" y="359"/>
                </a:lnTo>
                <a:lnTo>
                  <a:pt x="18753" y="335"/>
                </a:lnTo>
                <a:cubicBezTo>
                  <a:pt x="18741" y="347"/>
                  <a:pt x="18729" y="359"/>
                  <a:pt x="18729" y="371"/>
                </a:cubicBezTo>
                <a:cubicBezTo>
                  <a:pt x="18719" y="397"/>
                  <a:pt x="18715" y="402"/>
                  <a:pt x="18712" y="402"/>
                </a:cubicBezTo>
                <a:cubicBezTo>
                  <a:pt x="18710" y="402"/>
                  <a:pt x="18709" y="399"/>
                  <a:pt x="18705" y="399"/>
                </a:cubicBezTo>
                <a:cubicBezTo>
                  <a:pt x="18703" y="399"/>
                  <a:pt x="18699" y="401"/>
                  <a:pt x="18693" y="406"/>
                </a:cubicBezTo>
                <a:cubicBezTo>
                  <a:pt x="18693" y="394"/>
                  <a:pt x="18705" y="382"/>
                  <a:pt x="18705" y="371"/>
                </a:cubicBezTo>
                <a:cubicBezTo>
                  <a:pt x="18705" y="371"/>
                  <a:pt x="18717" y="347"/>
                  <a:pt x="18717" y="323"/>
                </a:cubicBezTo>
                <a:lnTo>
                  <a:pt x="18717" y="323"/>
                </a:lnTo>
                <a:cubicBezTo>
                  <a:pt x="18717" y="335"/>
                  <a:pt x="18658" y="418"/>
                  <a:pt x="18669" y="454"/>
                </a:cubicBezTo>
                <a:cubicBezTo>
                  <a:pt x="18669" y="464"/>
                  <a:pt x="18654" y="481"/>
                  <a:pt x="18648" y="481"/>
                </a:cubicBezTo>
                <a:cubicBezTo>
                  <a:pt x="18647" y="481"/>
                  <a:pt x="18646" y="480"/>
                  <a:pt x="18646" y="478"/>
                </a:cubicBezTo>
                <a:lnTo>
                  <a:pt x="18658" y="418"/>
                </a:lnTo>
                <a:lnTo>
                  <a:pt x="18634" y="478"/>
                </a:lnTo>
                <a:cubicBezTo>
                  <a:pt x="18622" y="478"/>
                  <a:pt x="18634" y="442"/>
                  <a:pt x="18622" y="430"/>
                </a:cubicBezTo>
                <a:cubicBezTo>
                  <a:pt x="18634" y="430"/>
                  <a:pt x="18669" y="347"/>
                  <a:pt x="18658" y="335"/>
                </a:cubicBezTo>
                <a:cubicBezTo>
                  <a:pt x="18669" y="335"/>
                  <a:pt x="18681" y="311"/>
                  <a:pt x="18693" y="299"/>
                </a:cubicBezTo>
                <a:cubicBezTo>
                  <a:pt x="18681" y="299"/>
                  <a:pt x="18681" y="287"/>
                  <a:pt x="18693" y="276"/>
                </a:cubicBezTo>
                <a:lnTo>
                  <a:pt x="18693" y="276"/>
                </a:lnTo>
                <a:cubicBezTo>
                  <a:pt x="18681" y="287"/>
                  <a:pt x="18681" y="299"/>
                  <a:pt x="18669" y="299"/>
                </a:cubicBezTo>
                <a:cubicBezTo>
                  <a:pt x="18660" y="299"/>
                  <a:pt x="18643" y="330"/>
                  <a:pt x="18636" y="330"/>
                </a:cubicBezTo>
                <a:cubicBezTo>
                  <a:pt x="18635" y="330"/>
                  <a:pt x="18634" y="328"/>
                  <a:pt x="18634" y="323"/>
                </a:cubicBezTo>
                <a:cubicBezTo>
                  <a:pt x="18622" y="394"/>
                  <a:pt x="18586" y="371"/>
                  <a:pt x="18586" y="418"/>
                </a:cubicBezTo>
                <a:cubicBezTo>
                  <a:pt x="18586" y="423"/>
                  <a:pt x="18584" y="426"/>
                  <a:pt x="18582" y="426"/>
                </a:cubicBezTo>
                <a:cubicBezTo>
                  <a:pt x="18578" y="426"/>
                  <a:pt x="18574" y="420"/>
                  <a:pt x="18574" y="406"/>
                </a:cubicBezTo>
                <a:cubicBezTo>
                  <a:pt x="18585" y="390"/>
                  <a:pt x="18589" y="376"/>
                  <a:pt x="18590" y="363"/>
                </a:cubicBezTo>
                <a:lnTo>
                  <a:pt x="18590" y="363"/>
                </a:lnTo>
                <a:cubicBezTo>
                  <a:pt x="18589" y="366"/>
                  <a:pt x="18588" y="369"/>
                  <a:pt x="18586" y="371"/>
                </a:cubicBezTo>
                <a:cubicBezTo>
                  <a:pt x="18574" y="371"/>
                  <a:pt x="18574" y="335"/>
                  <a:pt x="18574" y="323"/>
                </a:cubicBezTo>
                <a:lnTo>
                  <a:pt x="18586" y="311"/>
                </a:lnTo>
                <a:lnTo>
                  <a:pt x="18586" y="287"/>
                </a:lnTo>
                <a:cubicBezTo>
                  <a:pt x="18574" y="311"/>
                  <a:pt x="18574" y="335"/>
                  <a:pt x="18562" y="347"/>
                </a:cubicBezTo>
                <a:cubicBezTo>
                  <a:pt x="18562" y="335"/>
                  <a:pt x="18550" y="335"/>
                  <a:pt x="18562" y="323"/>
                </a:cubicBezTo>
                <a:cubicBezTo>
                  <a:pt x="18574" y="299"/>
                  <a:pt x="18586" y="252"/>
                  <a:pt x="18598" y="252"/>
                </a:cubicBezTo>
                <a:cubicBezTo>
                  <a:pt x="18594" y="252"/>
                  <a:pt x="18589" y="250"/>
                  <a:pt x="18583" y="250"/>
                </a:cubicBezTo>
                <a:cubicBezTo>
                  <a:pt x="18573" y="250"/>
                  <a:pt x="18562" y="255"/>
                  <a:pt x="18562" y="287"/>
                </a:cubicBezTo>
                <a:lnTo>
                  <a:pt x="18550" y="287"/>
                </a:lnTo>
                <a:cubicBezTo>
                  <a:pt x="18550" y="310"/>
                  <a:pt x="18550" y="342"/>
                  <a:pt x="18531" y="346"/>
                </a:cubicBezTo>
                <a:lnTo>
                  <a:pt x="18531" y="346"/>
                </a:lnTo>
                <a:lnTo>
                  <a:pt x="18539" y="335"/>
                </a:lnTo>
                <a:lnTo>
                  <a:pt x="18527" y="347"/>
                </a:lnTo>
                <a:cubicBezTo>
                  <a:pt x="18528" y="347"/>
                  <a:pt x="18530" y="347"/>
                  <a:pt x="18531" y="346"/>
                </a:cubicBezTo>
                <a:lnTo>
                  <a:pt x="18531" y="346"/>
                </a:lnTo>
                <a:lnTo>
                  <a:pt x="18515" y="371"/>
                </a:lnTo>
                <a:lnTo>
                  <a:pt x="18515" y="335"/>
                </a:lnTo>
                <a:cubicBezTo>
                  <a:pt x="18503" y="347"/>
                  <a:pt x="18503" y="359"/>
                  <a:pt x="18503" y="359"/>
                </a:cubicBezTo>
                <a:cubicBezTo>
                  <a:pt x="18503" y="347"/>
                  <a:pt x="18503" y="335"/>
                  <a:pt x="18503" y="323"/>
                </a:cubicBezTo>
                <a:cubicBezTo>
                  <a:pt x="18491" y="323"/>
                  <a:pt x="18491" y="347"/>
                  <a:pt x="18479" y="359"/>
                </a:cubicBezTo>
                <a:cubicBezTo>
                  <a:pt x="18467" y="359"/>
                  <a:pt x="18467" y="347"/>
                  <a:pt x="18479" y="323"/>
                </a:cubicBezTo>
                <a:cubicBezTo>
                  <a:pt x="18479" y="311"/>
                  <a:pt x="18455" y="311"/>
                  <a:pt x="18455" y="287"/>
                </a:cubicBezTo>
                <a:cubicBezTo>
                  <a:pt x="18443" y="299"/>
                  <a:pt x="18455" y="287"/>
                  <a:pt x="18443" y="323"/>
                </a:cubicBezTo>
                <a:cubicBezTo>
                  <a:pt x="18450" y="278"/>
                  <a:pt x="18439" y="268"/>
                  <a:pt x="18424" y="268"/>
                </a:cubicBezTo>
                <a:cubicBezTo>
                  <a:pt x="18411" y="268"/>
                  <a:pt x="18395" y="275"/>
                  <a:pt x="18384" y="275"/>
                </a:cubicBezTo>
                <a:cubicBezTo>
                  <a:pt x="18372" y="305"/>
                  <a:pt x="18369" y="305"/>
                  <a:pt x="18366" y="305"/>
                </a:cubicBezTo>
                <a:cubicBezTo>
                  <a:pt x="18363" y="305"/>
                  <a:pt x="18360" y="305"/>
                  <a:pt x="18350" y="329"/>
                </a:cubicBezTo>
                <a:lnTo>
                  <a:pt x="18350" y="329"/>
                </a:lnTo>
                <a:cubicBezTo>
                  <a:pt x="18358" y="305"/>
                  <a:pt x="18350" y="274"/>
                  <a:pt x="18372" y="263"/>
                </a:cubicBezTo>
                <a:lnTo>
                  <a:pt x="18360" y="263"/>
                </a:lnTo>
                <a:cubicBezTo>
                  <a:pt x="18372" y="228"/>
                  <a:pt x="18396" y="252"/>
                  <a:pt x="18396" y="192"/>
                </a:cubicBezTo>
                <a:lnTo>
                  <a:pt x="18396" y="192"/>
                </a:lnTo>
                <a:cubicBezTo>
                  <a:pt x="18386" y="192"/>
                  <a:pt x="18359" y="233"/>
                  <a:pt x="18351" y="233"/>
                </a:cubicBezTo>
                <a:cubicBezTo>
                  <a:pt x="18349" y="233"/>
                  <a:pt x="18348" y="232"/>
                  <a:pt x="18348" y="228"/>
                </a:cubicBezTo>
                <a:cubicBezTo>
                  <a:pt x="18356" y="212"/>
                  <a:pt x="18356" y="208"/>
                  <a:pt x="18353" y="208"/>
                </a:cubicBezTo>
                <a:cubicBezTo>
                  <a:pt x="18351" y="208"/>
                  <a:pt x="18345" y="212"/>
                  <a:pt x="18343" y="212"/>
                </a:cubicBezTo>
                <a:cubicBezTo>
                  <a:pt x="18340" y="212"/>
                  <a:pt x="18340" y="208"/>
                  <a:pt x="18348" y="192"/>
                </a:cubicBezTo>
                <a:cubicBezTo>
                  <a:pt x="18354" y="180"/>
                  <a:pt x="18357" y="177"/>
                  <a:pt x="18360" y="177"/>
                </a:cubicBezTo>
                <a:cubicBezTo>
                  <a:pt x="18363" y="177"/>
                  <a:pt x="18366" y="180"/>
                  <a:pt x="18372" y="180"/>
                </a:cubicBezTo>
                <a:lnTo>
                  <a:pt x="18372" y="168"/>
                </a:lnTo>
                <a:cubicBezTo>
                  <a:pt x="18368" y="165"/>
                  <a:pt x="18365" y="163"/>
                  <a:pt x="18362" y="163"/>
                </a:cubicBezTo>
                <a:cubicBezTo>
                  <a:pt x="18344" y="163"/>
                  <a:pt x="18333" y="219"/>
                  <a:pt x="18312" y="240"/>
                </a:cubicBezTo>
                <a:cubicBezTo>
                  <a:pt x="18301" y="240"/>
                  <a:pt x="18300" y="232"/>
                  <a:pt x="18304" y="222"/>
                </a:cubicBezTo>
                <a:lnTo>
                  <a:pt x="18304" y="222"/>
                </a:lnTo>
                <a:cubicBezTo>
                  <a:pt x="18300" y="232"/>
                  <a:pt x="18294" y="243"/>
                  <a:pt x="18288" y="252"/>
                </a:cubicBezTo>
                <a:cubicBezTo>
                  <a:pt x="18293" y="227"/>
                  <a:pt x="18290" y="219"/>
                  <a:pt x="18284" y="219"/>
                </a:cubicBezTo>
                <a:cubicBezTo>
                  <a:pt x="18275" y="219"/>
                  <a:pt x="18260" y="237"/>
                  <a:pt x="18253" y="252"/>
                </a:cubicBezTo>
                <a:cubicBezTo>
                  <a:pt x="18253" y="323"/>
                  <a:pt x="18265" y="263"/>
                  <a:pt x="18265" y="335"/>
                </a:cubicBezTo>
                <a:cubicBezTo>
                  <a:pt x="18274" y="317"/>
                  <a:pt x="18282" y="286"/>
                  <a:pt x="18291" y="286"/>
                </a:cubicBezTo>
                <a:cubicBezTo>
                  <a:pt x="18294" y="286"/>
                  <a:pt x="18297" y="290"/>
                  <a:pt x="18300" y="299"/>
                </a:cubicBezTo>
                <a:cubicBezTo>
                  <a:pt x="18277" y="311"/>
                  <a:pt x="18288" y="323"/>
                  <a:pt x="18288" y="323"/>
                </a:cubicBezTo>
                <a:cubicBezTo>
                  <a:pt x="18293" y="314"/>
                  <a:pt x="18296" y="312"/>
                  <a:pt x="18298" y="312"/>
                </a:cubicBezTo>
                <a:cubicBezTo>
                  <a:pt x="18301" y="312"/>
                  <a:pt x="18303" y="315"/>
                  <a:pt x="18306" y="315"/>
                </a:cubicBezTo>
                <a:cubicBezTo>
                  <a:pt x="18308" y="315"/>
                  <a:pt x="18310" y="314"/>
                  <a:pt x="18312" y="311"/>
                </a:cubicBezTo>
                <a:lnTo>
                  <a:pt x="18312" y="311"/>
                </a:lnTo>
                <a:cubicBezTo>
                  <a:pt x="18300" y="335"/>
                  <a:pt x="18277" y="371"/>
                  <a:pt x="18288" y="394"/>
                </a:cubicBezTo>
                <a:lnTo>
                  <a:pt x="18312" y="323"/>
                </a:lnTo>
                <a:lnTo>
                  <a:pt x="18312" y="323"/>
                </a:lnTo>
                <a:cubicBezTo>
                  <a:pt x="18312" y="333"/>
                  <a:pt x="18295" y="361"/>
                  <a:pt x="18305" y="361"/>
                </a:cubicBezTo>
                <a:cubicBezTo>
                  <a:pt x="18307" y="361"/>
                  <a:pt x="18309" y="360"/>
                  <a:pt x="18312" y="359"/>
                </a:cubicBezTo>
                <a:lnTo>
                  <a:pt x="18312" y="359"/>
                </a:lnTo>
                <a:cubicBezTo>
                  <a:pt x="18288" y="394"/>
                  <a:pt x="18288" y="418"/>
                  <a:pt x="18265" y="418"/>
                </a:cubicBezTo>
                <a:cubicBezTo>
                  <a:pt x="18265" y="435"/>
                  <a:pt x="18268" y="441"/>
                  <a:pt x="18274" y="441"/>
                </a:cubicBezTo>
                <a:cubicBezTo>
                  <a:pt x="18288" y="441"/>
                  <a:pt x="18312" y="410"/>
                  <a:pt x="18329" y="390"/>
                </a:cubicBezTo>
                <a:lnTo>
                  <a:pt x="18329" y="390"/>
                </a:lnTo>
                <a:cubicBezTo>
                  <a:pt x="18339" y="383"/>
                  <a:pt x="18348" y="382"/>
                  <a:pt x="18348" y="382"/>
                </a:cubicBezTo>
                <a:lnTo>
                  <a:pt x="18348" y="382"/>
                </a:lnTo>
                <a:cubicBezTo>
                  <a:pt x="18348" y="406"/>
                  <a:pt x="18324" y="406"/>
                  <a:pt x="18324" y="430"/>
                </a:cubicBezTo>
                <a:lnTo>
                  <a:pt x="18336" y="442"/>
                </a:lnTo>
                <a:cubicBezTo>
                  <a:pt x="18342" y="436"/>
                  <a:pt x="18345" y="433"/>
                  <a:pt x="18347" y="433"/>
                </a:cubicBezTo>
                <a:cubicBezTo>
                  <a:pt x="18348" y="433"/>
                  <a:pt x="18348" y="436"/>
                  <a:pt x="18348" y="442"/>
                </a:cubicBezTo>
                <a:cubicBezTo>
                  <a:pt x="18336" y="466"/>
                  <a:pt x="18324" y="490"/>
                  <a:pt x="18312" y="502"/>
                </a:cubicBezTo>
                <a:lnTo>
                  <a:pt x="18348" y="466"/>
                </a:lnTo>
                <a:lnTo>
                  <a:pt x="18348" y="466"/>
                </a:lnTo>
                <a:cubicBezTo>
                  <a:pt x="18336" y="490"/>
                  <a:pt x="18348" y="513"/>
                  <a:pt x="18324" y="513"/>
                </a:cubicBezTo>
                <a:lnTo>
                  <a:pt x="18360" y="525"/>
                </a:lnTo>
                <a:lnTo>
                  <a:pt x="18354" y="542"/>
                </a:lnTo>
                <a:lnTo>
                  <a:pt x="18354" y="542"/>
                </a:lnTo>
                <a:cubicBezTo>
                  <a:pt x="18353" y="542"/>
                  <a:pt x="18352" y="541"/>
                  <a:pt x="18351" y="541"/>
                </a:cubicBezTo>
                <a:lnTo>
                  <a:pt x="18351" y="541"/>
                </a:lnTo>
                <a:cubicBezTo>
                  <a:pt x="18352" y="542"/>
                  <a:pt x="18353" y="544"/>
                  <a:pt x="18353" y="546"/>
                </a:cubicBezTo>
                <a:lnTo>
                  <a:pt x="18353" y="546"/>
                </a:lnTo>
                <a:lnTo>
                  <a:pt x="18354" y="542"/>
                </a:lnTo>
                <a:lnTo>
                  <a:pt x="18354" y="542"/>
                </a:lnTo>
                <a:cubicBezTo>
                  <a:pt x="18355" y="542"/>
                  <a:pt x="18355" y="542"/>
                  <a:pt x="18355" y="542"/>
                </a:cubicBezTo>
                <a:cubicBezTo>
                  <a:pt x="18366" y="542"/>
                  <a:pt x="18383" y="526"/>
                  <a:pt x="18391" y="526"/>
                </a:cubicBezTo>
                <a:cubicBezTo>
                  <a:pt x="18397" y="526"/>
                  <a:pt x="18397" y="536"/>
                  <a:pt x="18384" y="573"/>
                </a:cubicBezTo>
                <a:cubicBezTo>
                  <a:pt x="18419" y="537"/>
                  <a:pt x="18419" y="561"/>
                  <a:pt x="18455" y="537"/>
                </a:cubicBezTo>
                <a:lnTo>
                  <a:pt x="18455" y="537"/>
                </a:lnTo>
                <a:cubicBezTo>
                  <a:pt x="18419" y="573"/>
                  <a:pt x="18455" y="597"/>
                  <a:pt x="18431" y="609"/>
                </a:cubicBezTo>
                <a:cubicBezTo>
                  <a:pt x="18431" y="613"/>
                  <a:pt x="18432" y="615"/>
                  <a:pt x="18434" y="615"/>
                </a:cubicBezTo>
                <a:cubicBezTo>
                  <a:pt x="18440" y="615"/>
                  <a:pt x="18458" y="585"/>
                  <a:pt x="18467" y="585"/>
                </a:cubicBezTo>
                <a:cubicBezTo>
                  <a:pt x="18467" y="609"/>
                  <a:pt x="18443" y="656"/>
                  <a:pt x="18431" y="668"/>
                </a:cubicBezTo>
                <a:lnTo>
                  <a:pt x="18443" y="656"/>
                </a:lnTo>
                <a:lnTo>
                  <a:pt x="18467" y="633"/>
                </a:lnTo>
                <a:lnTo>
                  <a:pt x="18467" y="633"/>
                </a:lnTo>
                <a:cubicBezTo>
                  <a:pt x="18467" y="668"/>
                  <a:pt x="18455" y="680"/>
                  <a:pt x="18467" y="692"/>
                </a:cubicBezTo>
                <a:lnTo>
                  <a:pt x="18479" y="656"/>
                </a:lnTo>
                <a:lnTo>
                  <a:pt x="18479" y="680"/>
                </a:lnTo>
                <a:cubicBezTo>
                  <a:pt x="18479" y="656"/>
                  <a:pt x="18491" y="656"/>
                  <a:pt x="18503" y="656"/>
                </a:cubicBezTo>
                <a:cubicBezTo>
                  <a:pt x="18491" y="680"/>
                  <a:pt x="18515" y="668"/>
                  <a:pt x="18503" y="692"/>
                </a:cubicBezTo>
                <a:cubicBezTo>
                  <a:pt x="18503" y="698"/>
                  <a:pt x="18503" y="701"/>
                  <a:pt x="18506" y="701"/>
                </a:cubicBezTo>
                <a:cubicBezTo>
                  <a:pt x="18509" y="701"/>
                  <a:pt x="18515" y="698"/>
                  <a:pt x="18527" y="692"/>
                </a:cubicBezTo>
                <a:lnTo>
                  <a:pt x="18527" y="668"/>
                </a:lnTo>
                <a:cubicBezTo>
                  <a:pt x="18530" y="667"/>
                  <a:pt x="18532" y="667"/>
                  <a:pt x="18534" y="667"/>
                </a:cubicBezTo>
                <a:cubicBezTo>
                  <a:pt x="18554" y="667"/>
                  <a:pt x="18517" y="716"/>
                  <a:pt x="18539" y="716"/>
                </a:cubicBezTo>
                <a:lnTo>
                  <a:pt x="18550" y="692"/>
                </a:lnTo>
                <a:cubicBezTo>
                  <a:pt x="18550" y="709"/>
                  <a:pt x="18554" y="714"/>
                  <a:pt x="18560" y="714"/>
                </a:cubicBezTo>
                <a:cubicBezTo>
                  <a:pt x="18570" y="714"/>
                  <a:pt x="18586" y="695"/>
                  <a:pt x="18594" y="695"/>
                </a:cubicBezTo>
                <a:cubicBezTo>
                  <a:pt x="18596" y="695"/>
                  <a:pt x="18598" y="697"/>
                  <a:pt x="18598" y="704"/>
                </a:cubicBezTo>
                <a:cubicBezTo>
                  <a:pt x="18588" y="714"/>
                  <a:pt x="18578" y="742"/>
                  <a:pt x="18582" y="742"/>
                </a:cubicBezTo>
                <a:cubicBezTo>
                  <a:pt x="18583" y="742"/>
                  <a:pt x="18584" y="741"/>
                  <a:pt x="18586" y="740"/>
                </a:cubicBezTo>
                <a:cubicBezTo>
                  <a:pt x="18591" y="740"/>
                  <a:pt x="18598" y="742"/>
                  <a:pt x="18605" y="742"/>
                </a:cubicBezTo>
                <a:cubicBezTo>
                  <a:pt x="18617" y="742"/>
                  <a:pt x="18631" y="737"/>
                  <a:pt x="18646" y="716"/>
                </a:cubicBezTo>
                <a:lnTo>
                  <a:pt x="18646" y="716"/>
                </a:lnTo>
                <a:cubicBezTo>
                  <a:pt x="18634" y="763"/>
                  <a:pt x="18634" y="775"/>
                  <a:pt x="18646" y="811"/>
                </a:cubicBezTo>
                <a:cubicBezTo>
                  <a:pt x="18658" y="811"/>
                  <a:pt x="18658" y="799"/>
                  <a:pt x="18669" y="775"/>
                </a:cubicBezTo>
                <a:cubicBezTo>
                  <a:pt x="18681" y="799"/>
                  <a:pt x="18705" y="775"/>
                  <a:pt x="18693" y="811"/>
                </a:cubicBezTo>
                <a:cubicBezTo>
                  <a:pt x="18697" y="805"/>
                  <a:pt x="18699" y="803"/>
                  <a:pt x="18701" y="803"/>
                </a:cubicBezTo>
                <a:cubicBezTo>
                  <a:pt x="18704" y="803"/>
                  <a:pt x="18706" y="808"/>
                  <a:pt x="18709" y="808"/>
                </a:cubicBezTo>
                <a:cubicBezTo>
                  <a:pt x="18711" y="808"/>
                  <a:pt x="18714" y="806"/>
                  <a:pt x="18717" y="799"/>
                </a:cubicBezTo>
                <a:lnTo>
                  <a:pt x="18717" y="811"/>
                </a:lnTo>
                <a:lnTo>
                  <a:pt x="18729" y="775"/>
                </a:lnTo>
                <a:cubicBezTo>
                  <a:pt x="18729" y="801"/>
                  <a:pt x="18732" y="809"/>
                  <a:pt x="18737" y="809"/>
                </a:cubicBezTo>
                <a:cubicBezTo>
                  <a:pt x="18745" y="809"/>
                  <a:pt x="18756" y="792"/>
                  <a:pt x="18765" y="792"/>
                </a:cubicBezTo>
                <a:cubicBezTo>
                  <a:pt x="18770" y="792"/>
                  <a:pt x="18774" y="797"/>
                  <a:pt x="18777" y="811"/>
                </a:cubicBezTo>
                <a:cubicBezTo>
                  <a:pt x="18777" y="823"/>
                  <a:pt x="18765" y="835"/>
                  <a:pt x="18765" y="859"/>
                </a:cubicBezTo>
                <a:lnTo>
                  <a:pt x="18800" y="871"/>
                </a:lnTo>
                <a:lnTo>
                  <a:pt x="18800" y="847"/>
                </a:lnTo>
                <a:cubicBezTo>
                  <a:pt x="18809" y="847"/>
                  <a:pt x="18818" y="827"/>
                  <a:pt x="18822" y="827"/>
                </a:cubicBezTo>
                <a:cubicBezTo>
                  <a:pt x="18824" y="827"/>
                  <a:pt x="18824" y="829"/>
                  <a:pt x="18824" y="835"/>
                </a:cubicBezTo>
                <a:cubicBezTo>
                  <a:pt x="18801" y="881"/>
                  <a:pt x="18833" y="850"/>
                  <a:pt x="18836" y="879"/>
                </a:cubicBezTo>
                <a:lnTo>
                  <a:pt x="18836" y="879"/>
                </a:lnTo>
                <a:cubicBezTo>
                  <a:pt x="18836" y="874"/>
                  <a:pt x="18836" y="867"/>
                  <a:pt x="18836" y="859"/>
                </a:cubicBezTo>
                <a:cubicBezTo>
                  <a:pt x="18838" y="858"/>
                  <a:pt x="18840" y="857"/>
                  <a:pt x="18841" y="857"/>
                </a:cubicBezTo>
                <a:cubicBezTo>
                  <a:pt x="18848" y="857"/>
                  <a:pt x="18848" y="871"/>
                  <a:pt x="18848" y="882"/>
                </a:cubicBezTo>
                <a:lnTo>
                  <a:pt x="18848" y="882"/>
                </a:lnTo>
                <a:cubicBezTo>
                  <a:pt x="18848" y="870"/>
                  <a:pt x="18860" y="847"/>
                  <a:pt x="18872" y="847"/>
                </a:cubicBezTo>
                <a:cubicBezTo>
                  <a:pt x="18872" y="847"/>
                  <a:pt x="18872" y="871"/>
                  <a:pt x="18872" y="871"/>
                </a:cubicBezTo>
                <a:cubicBezTo>
                  <a:pt x="18874" y="868"/>
                  <a:pt x="18877" y="867"/>
                  <a:pt x="18879" y="867"/>
                </a:cubicBezTo>
                <a:cubicBezTo>
                  <a:pt x="18886" y="867"/>
                  <a:pt x="18893" y="874"/>
                  <a:pt x="18900" y="874"/>
                </a:cubicBezTo>
                <a:cubicBezTo>
                  <a:pt x="18903" y="874"/>
                  <a:pt x="18905" y="873"/>
                  <a:pt x="18908" y="871"/>
                </a:cubicBezTo>
                <a:lnTo>
                  <a:pt x="18908" y="871"/>
                </a:lnTo>
                <a:cubicBezTo>
                  <a:pt x="18908" y="883"/>
                  <a:pt x="18896" y="906"/>
                  <a:pt x="18896" y="906"/>
                </a:cubicBezTo>
                <a:cubicBezTo>
                  <a:pt x="18906" y="900"/>
                  <a:pt x="18911" y="898"/>
                  <a:pt x="18914" y="898"/>
                </a:cubicBezTo>
                <a:cubicBezTo>
                  <a:pt x="18920" y="898"/>
                  <a:pt x="18920" y="903"/>
                  <a:pt x="18925" y="903"/>
                </a:cubicBezTo>
                <a:cubicBezTo>
                  <a:pt x="18928" y="903"/>
                  <a:pt x="18933" y="901"/>
                  <a:pt x="18943" y="894"/>
                </a:cubicBezTo>
                <a:lnTo>
                  <a:pt x="18943" y="894"/>
                </a:lnTo>
                <a:lnTo>
                  <a:pt x="18943" y="894"/>
                </a:lnTo>
                <a:lnTo>
                  <a:pt x="18955" y="942"/>
                </a:lnTo>
                <a:lnTo>
                  <a:pt x="18955" y="906"/>
                </a:lnTo>
                <a:cubicBezTo>
                  <a:pt x="18955" y="906"/>
                  <a:pt x="18961" y="901"/>
                  <a:pt x="18968" y="901"/>
                </a:cubicBezTo>
                <a:cubicBezTo>
                  <a:pt x="18971" y="901"/>
                  <a:pt x="18975" y="902"/>
                  <a:pt x="18979" y="906"/>
                </a:cubicBezTo>
                <a:lnTo>
                  <a:pt x="18967" y="942"/>
                </a:lnTo>
                <a:cubicBezTo>
                  <a:pt x="18969" y="941"/>
                  <a:pt x="18971" y="940"/>
                  <a:pt x="18973" y="940"/>
                </a:cubicBezTo>
                <a:cubicBezTo>
                  <a:pt x="18985" y="940"/>
                  <a:pt x="18984" y="966"/>
                  <a:pt x="18996" y="966"/>
                </a:cubicBezTo>
                <a:cubicBezTo>
                  <a:pt x="19001" y="966"/>
                  <a:pt x="19006" y="962"/>
                  <a:pt x="19015" y="954"/>
                </a:cubicBezTo>
                <a:lnTo>
                  <a:pt x="19015" y="954"/>
                </a:lnTo>
                <a:cubicBezTo>
                  <a:pt x="19015" y="961"/>
                  <a:pt x="19015" y="963"/>
                  <a:pt x="19013" y="967"/>
                </a:cubicBezTo>
                <a:lnTo>
                  <a:pt x="19013" y="967"/>
                </a:lnTo>
                <a:cubicBezTo>
                  <a:pt x="19015" y="965"/>
                  <a:pt x="19017" y="964"/>
                  <a:pt x="19019" y="964"/>
                </a:cubicBezTo>
                <a:cubicBezTo>
                  <a:pt x="19028" y="964"/>
                  <a:pt x="19026" y="992"/>
                  <a:pt x="19035" y="992"/>
                </a:cubicBezTo>
                <a:cubicBezTo>
                  <a:pt x="19037" y="992"/>
                  <a:pt x="19040" y="990"/>
                  <a:pt x="19045" y="985"/>
                </a:cubicBezTo>
                <a:lnTo>
                  <a:pt x="19045" y="985"/>
                </a:lnTo>
                <a:cubicBezTo>
                  <a:pt x="19039" y="994"/>
                  <a:pt x="19039" y="1002"/>
                  <a:pt x="19039" y="1002"/>
                </a:cubicBezTo>
                <a:lnTo>
                  <a:pt x="19050" y="990"/>
                </a:lnTo>
                <a:lnTo>
                  <a:pt x="19050" y="1025"/>
                </a:lnTo>
                <a:lnTo>
                  <a:pt x="19062" y="978"/>
                </a:lnTo>
                <a:lnTo>
                  <a:pt x="19062" y="1014"/>
                </a:lnTo>
                <a:lnTo>
                  <a:pt x="19074" y="1002"/>
                </a:lnTo>
                <a:lnTo>
                  <a:pt x="19074" y="1002"/>
                </a:lnTo>
                <a:cubicBezTo>
                  <a:pt x="19062" y="1073"/>
                  <a:pt x="19086" y="1014"/>
                  <a:pt x="19098" y="1073"/>
                </a:cubicBezTo>
                <a:lnTo>
                  <a:pt x="19098" y="1025"/>
                </a:lnTo>
                <a:cubicBezTo>
                  <a:pt x="19111" y="1007"/>
                  <a:pt x="19122" y="1000"/>
                  <a:pt x="19131" y="1000"/>
                </a:cubicBezTo>
                <a:cubicBezTo>
                  <a:pt x="19160" y="1000"/>
                  <a:pt x="19177" y="1067"/>
                  <a:pt x="19212" y="1067"/>
                </a:cubicBezTo>
                <a:cubicBezTo>
                  <a:pt x="19217" y="1067"/>
                  <a:pt x="19223" y="1065"/>
                  <a:pt x="19229" y="1061"/>
                </a:cubicBezTo>
                <a:lnTo>
                  <a:pt x="19229" y="1061"/>
                </a:lnTo>
                <a:lnTo>
                  <a:pt x="19217" y="1097"/>
                </a:lnTo>
                <a:lnTo>
                  <a:pt x="19241" y="1061"/>
                </a:lnTo>
                <a:lnTo>
                  <a:pt x="19241" y="1061"/>
                </a:lnTo>
                <a:cubicBezTo>
                  <a:pt x="19253" y="1085"/>
                  <a:pt x="19229" y="1085"/>
                  <a:pt x="19229" y="1109"/>
                </a:cubicBezTo>
                <a:cubicBezTo>
                  <a:pt x="19253" y="1085"/>
                  <a:pt x="19253" y="1049"/>
                  <a:pt x="19277" y="1049"/>
                </a:cubicBezTo>
                <a:cubicBezTo>
                  <a:pt x="19277" y="1073"/>
                  <a:pt x="19265" y="1073"/>
                  <a:pt x="19253" y="1085"/>
                </a:cubicBezTo>
                <a:cubicBezTo>
                  <a:pt x="19269" y="1077"/>
                  <a:pt x="19291" y="1063"/>
                  <a:pt x="19307" y="1063"/>
                </a:cubicBezTo>
                <a:cubicBezTo>
                  <a:pt x="19315" y="1063"/>
                  <a:pt x="19321" y="1066"/>
                  <a:pt x="19324" y="1073"/>
                </a:cubicBezTo>
                <a:cubicBezTo>
                  <a:pt x="19324" y="1073"/>
                  <a:pt x="19336" y="1061"/>
                  <a:pt x="19336" y="1061"/>
                </a:cubicBezTo>
                <a:cubicBezTo>
                  <a:pt x="19339" y="1059"/>
                  <a:pt x="19341" y="1058"/>
                  <a:pt x="19343" y="1058"/>
                </a:cubicBezTo>
                <a:cubicBezTo>
                  <a:pt x="19353" y="1058"/>
                  <a:pt x="19365" y="1073"/>
                  <a:pt x="19384" y="1073"/>
                </a:cubicBezTo>
                <a:cubicBezTo>
                  <a:pt x="19372" y="1085"/>
                  <a:pt x="19372" y="1085"/>
                  <a:pt x="19372" y="1085"/>
                </a:cubicBezTo>
                <a:cubicBezTo>
                  <a:pt x="19372" y="1092"/>
                  <a:pt x="19376" y="1099"/>
                  <a:pt x="19379" y="1099"/>
                </a:cubicBezTo>
                <a:lnTo>
                  <a:pt x="19372" y="1121"/>
                </a:lnTo>
                <a:cubicBezTo>
                  <a:pt x="19375" y="1124"/>
                  <a:pt x="19379" y="1124"/>
                  <a:pt x="19383" y="1124"/>
                </a:cubicBezTo>
                <a:cubicBezTo>
                  <a:pt x="19386" y="1124"/>
                  <a:pt x="19391" y="1124"/>
                  <a:pt x="19394" y="1124"/>
                </a:cubicBezTo>
                <a:cubicBezTo>
                  <a:pt x="19402" y="1124"/>
                  <a:pt x="19408" y="1127"/>
                  <a:pt x="19408" y="1144"/>
                </a:cubicBezTo>
                <a:cubicBezTo>
                  <a:pt x="19408" y="1133"/>
                  <a:pt x="19420" y="1097"/>
                  <a:pt x="19431" y="1097"/>
                </a:cubicBezTo>
                <a:cubicBezTo>
                  <a:pt x="19428" y="1116"/>
                  <a:pt x="19429" y="1122"/>
                  <a:pt x="19432" y="1122"/>
                </a:cubicBezTo>
                <a:cubicBezTo>
                  <a:pt x="19438" y="1122"/>
                  <a:pt x="19448" y="1110"/>
                  <a:pt x="19457" y="1110"/>
                </a:cubicBezTo>
                <a:cubicBezTo>
                  <a:pt x="19461" y="1110"/>
                  <a:pt x="19465" y="1113"/>
                  <a:pt x="19467" y="1121"/>
                </a:cubicBezTo>
                <a:cubicBezTo>
                  <a:pt x="19467" y="1133"/>
                  <a:pt x="19455" y="1133"/>
                  <a:pt x="19455" y="1133"/>
                </a:cubicBezTo>
                <a:cubicBezTo>
                  <a:pt x="19458" y="1135"/>
                  <a:pt x="19460" y="1136"/>
                  <a:pt x="19462" y="1136"/>
                </a:cubicBezTo>
                <a:cubicBezTo>
                  <a:pt x="19471" y="1136"/>
                  <a:pt x="19479" y="1118"/>
                  <a:pt x="19479" y="1109"/>
                </a:cubicBezTo>
                <a:lnTo>
                  <a:pt x="19479" y="1133"/>
                </a:lnTo>
                <a:lnTo>
                  <a:pt x="19515" y="1097"/>
                </a:lnTo>
                <a:cubicBezTo>
                  <a:pt x="19515" y="1119"/>
                  <a:pt x="19522" y="1125"/>
                  <a:pt x="19530" y="1125"/>
                </a:cubicBezTo>
                <a:cubicBezTo>
                  <a:pt x="19537" y="1125"/>
                  <a:pt x="19545" y="1120"/>
                  <a:pt x="19549" y="1120"/>
                </a:cubicBezTo>
                <a:cubicBezTo>
                  <a:pt x="19550" y="1120"/>
                  <a:pt x="19551" y="1120"/>
                  <a:pt x="19551" y="1121"/>
                </a:cubicBezTo>
                <a:lnTo>
                  <a:pt x="19551" y="1121"/>
                </a:lnTo>
                <a:cubicBezTo>
                  <a:pt x="19551" y="1115"/>
                  <a:pt x="19553" y="1109"/>
                  <a:pt x="19562" y="1109"/>
                </a:cubicBezTo>
                <a:cubicBezTo>
                  <a:pt x="19562" y="1116"/>
                  <a:pt x="19563" y="1118"/>
                  <a:pt x="19565" y="1118"/>
                </a:cubicBezTo>
                <a:cubicBezTo>
                  <a:pt x="19567" y="1118"/>
                  <a:pt x="19569" y="1116"/>
                  <a:pt x="19570" y="1116"/>
                </a:cubicBezTo>
                <a:cubicBezTo>
                  <a:pt x="19573" y="1116"/>
                  <a:pt x="19574" y="1119"/>
                  <a:pt x="19574" y="1133"/>
                </a:cubicBezTo>
                <a:lnTo>
                  <a:pt x="19586" y="1133"/>
                </a:lnTo>
                <a:lnTo>
                  <a:pt x="19574" y="1168"/>
                </a:lnTo>
                <a:cubicBezTo>
                  <a:pt x="19586" y="1168"/>
                  <a:pt x="19598" y="1121"/>
                  <a:pt x="19598" y="1097"/>
                </a:cubicBezTo>
                <a:cubicBezTo>
                  <a:pt x="19610" y="1121"/>
                  <a:pt x="19622" y="1109"/>
                  <a:pt x="19622" y="1133"/>
                </a:cubicBezTo>
                <a:lnTo>
                  <a:pt x="19622" y="1144"/>
                </a:lnTo>
                <a:cubicBezTo>
                  <a:pt x="19623" y="1144"/>
                  <a:pt x="19624" y="1144"/>
                  <a:pt x="19625" y="1144"/>
                </a:cubicBezTo>
                <a:cubicBezTo>
                  <a:pt x="19642" y="1144"/>
                  <a:pt x="19653" y="1209"/>
                  <a:pt x="19668" y="1209"/>
                </a:cubicBezTo>
                <a:cubicBezTo>
                  <a:pt x="19672" y="1209"/>
                  <a:pt x="19677" y="1204"/>
                  <a:pt x="19682" y="1192"/>
                </a:cubicBezTo>
                <a:cubicBezTo>
                  <a:pt x="19682" y="1192"/>
                  <a:pt x="19682" y="1204"/>
                  <a:pt x="19682" y="1204"/>
                </a:cubicBezTo>
                <a:lnTo>
                  <a:pt x="19693" y="1204"/>
                </a:lnTo>
                <a:lnTo>
                  <a:pt x="19693" y="1240"/>
                </a:lnTo>
                <a:lnTo>
                  <a:pt x="19717" y="1192"/>
                </a:lnTo>
                <a:lnTo>
                  <a:pt x="19717" y="1216"/>
                </a:lnTo>
                <a:cubicBezTo>
                  <a:pt x="19725" y="1220"/>
                  <a:pt x="19733" y="1221"/>
                  <a:pt x="19741" y="1221"/>
                </a:cubicBezTo>
                <a:cubicBezTo>
                  <a:pt x="19758" y="1221"/>
                  <a:pt x="19777" y="1216"/>
                  <a:pt x="19801" y="1216"/>
                </a:cubicBezTo>
                <a:lnTo>
                  <a:pt x="19789" y="1228"/>
                </a:lnTo>
                <a:cubicBezTo>
                  <a:pt x="19799" y="1218"/>
                  <a:pt x="19805" y="1214"/>
                  <a:pt x="19809" y="1214"/>
                </a:cubicBezTo>
                <a:cubicBezTo>
                  <a:pt x="19819" y="1214"/>
                  <a:pt x="19819" y="1230"/>
                  <a:pt x="19829" y="1230"/>
                </a:cubicBezTo>
                <a:cubicBezTo>
                  <a:pt x="19831" y="1230"/>
                  <a:pt x="19834" y="1229"/>
                  <a:pt x="19836" y="1228"/>
                </a:cubicBezTo>
                <a:lnTo>
                  <a:pt x="19848" y="1228"/>
                </a:lnTo>
                <a:lnTo>
                  <a:pt x="19848" y="1252"/>
                </a:lnTo>
                <a:cubicBezTo>
                  <a:pt x="19851" y="1242"/>
                  <a:pt x="19854" y="1238"/>
                  <a:pt x="19857" y="1238"/>
                </a:cubicBezTo>
                <a:cubicBezTo>
                  <a:pt x="19863" y="1238"/>
                  <a:pt x="19869" y="1253"/>
                  <a:pt x="19873" y="1263"/>
                </a:cubicBezTo>
                <a:lnTo>
                  <a:pt x="19873" y="1263"/>
                </a:lnTo>
                <a:cubicBezTo>
                  <a:pt x="19884" y="1251"/>
                  <a:pt x="19896" y="1227"/>
                  <a:pt x="19896" y="1204"/>
                </a:cubicBezTo>
                <a:cubicBezTo>
                  <a:pt x="19920" y="1204"/>
                  <a:pt x="19908" y="1228"/>
                  <a:pt x="19920" y="1252"/>
                </a:cubicBezTo>
                <a:cubicBezTo>
                  <a:pt x="19929" y="1252"/>
                  <a:pt x="19931" y="1232"/>
                  <a:pt x="19941" y="1232"/>
                </a:cubicBezTo>
                <a:cubicBezTo>
                  <a:pt x="19945" y="1232"/>
                  <a:pt x="19949" y="1234"/>
                  <a:pt x="19955" y="1240"/>
                </a:cubicBezTo>
                <a:lnTo>
                  <a:pt x="19955" y="1252"/>
                </a:lnTo>
                <a:cubicBezTo>
                  <a:pt x="19955" y="1252"/>
                  <a:pt x="19967" y="1240"/>
                  <a:pt x="19979" y="1240"/>
                </a:cubicBezTo>
                <a:cubicBezTo>
                  <a:pt x="19981" y="1234"/>
                  <a:pt x="19983" y="1231"/>
                  <a:pt x="19985" y="1231"/>
                </a:cubicBezTo>
                <a:cubicBezTo>
                  <a:pt x="19991" y="1231"/>
                  <a:pt x="19997" y="1251"/>
                  <a:pt x="20003" y="1251"/>
                </a:cubicBezTo>
                <a:cubicBezTo>
                  <a:pt x="20007" y="1251"/>
                  <a:pt x="20011" y="1243"/>
                  <a:pt x="20015" y="1216"/>
                </a:cubicBezTo>
                <a:cubicBezTo>
                  <a:pt x="20027" y="1228"/>
                  <a:pt x="20039" y="1216"/>
                  <a:pt x="20039" y="1264"/>
                </a:cubicBezTo>
                <a:cubicBezTo>
                  <a:pt x="20063" y="1240"/>
                  <a:pt x="20086" y="1228"/>
                  <a:pt x="20110" y="1216"/>
                </a:cubicBezTo>
                <a:cubicBezTo>
                  <a:pt x="20110" y="1235"/>
                  <a:pt x="20110" y="1241"/>
                  <a:pt x="20111" y="1241"/>
                </a:cubicBezTo>
                <a:cubicBezTo>
                  <a:pt x="20112" y="1241"/>
                  <a:pt x="20115" y="1229"/>
                  <a:pt x="20121" y="1229"/>
                </a:cubicBezTo>
                <a:cubicBezTo>
                  <a:pt x="20125" y="1229"/>
                  <a:pt x="20129" y="1232"/>
                  <a:pt x="20134" y="1240"/>
                </a:cubicBezTo>
                <a:lnTo>
                  <a:pt x="20134" y="1204"/>
                </a:lnTo>
                <a:cubicBezTo>
                  <a:pt x="20156" y="1204"/>
                  <a:pt x="20199" y="1277"/>
                  <a:pt x="20234" y="1277"/>
                </a:cubicBezTo>
                <a:cubicBezTo>
                  <a:pt x="20236" y="1277"/>
                  <a:pt x="20239" y="1276"/>
                  <a:pt x="20241" y="1275"/>
                </a:cubicBezTo>
                <a:lnTo>
                  <a:pt x="20241" y="1299"/>
                </a:lnTo>
                <a:lnTo>
                  <a:pt x="20253" y="1264"/>
                </a:lnTo>
                <a:cubicBezTo>
                  <a:pt x="20301" y="1287"/>
                  <a:pt x="20348" y="1299"/>
                  <a:pt x="20384" y="1299"/>
                </a:cubicBezTo>
                <a:cubicBezTo>
                  <a:pt x="20384" y="1299"/>
                  <a:pt x="20384" y="1287"/>
                  <a:pt x="20384" y="1287"/>
                </a:cubicBezTo>
                <a:cubicBezTo>
                  <a:pt x="20394" y="1268"/>
                  <a:pt x="20403" y="1248"/>
                  <a:pt x="20420" y="1248"/>
                </a:cubicBezTo>
                <a:cubicBezTo>
                  <a:pt x="20423" y="1248"/>
                  <a:pt x="20427" y="1249"/>
                  <a:pt x="20432" y="1252"/>
                </a:cubicBezTo>
                <a:lnTo>
                  <a:pt x="20420" y="1252"/>
                </a:lnTo>
                <a:cubicBezTo>
                  <a:pt x="20408" y="1264"/>
                  <a:pt x="20396" y="1275"/>
                  <a:pt x="20384" y="1287"/>
                </a:cubicBezTo>
                <a:lnTo>
                  <a:pt x="20420" y="1323"/>
                </a:lnTo>
                <a:lnTo>
                  <a:pt x="20408" y="1335"/>
                </a:lnTo>
                <a:cubicBezTo>
                  <a:pt x="20396" y="1323"/>
                  <a:pt x="20396" y="1323"/>
                  <a:pt x="20396" y="1323"/>
                </a:cubicBezTo>
                <a:cubicBezTo>
                  <a:pt x="20385" y="1315"/>
                  <a:pt x="20378" y="1312"/>
                  <a:pt x="20374" y="1312"/>
                </a:cubicBezTo>
                <a:cubicBezTo>
                  <a:pt x="20363" y="1312"/>
                  <a:pt x="20372" y="1337"/>
                  <a:pt x="20357" y="1337"/>
                </a:cubicBezTo>
                <a:cubicBezTo>
                  <a:pt x="20354" y="1337"/>
                  <a:pt x="20352" y="1336"/>
                  <a:pt x="20348" y="1335"/>
                </a:cubicBezTo>
                <a:lnTo>
                  <a:pt x="20348" y="1335"/>
                </a:lnTo>
                <a:cubicBezTo>
                  <a:pt x="20360" y="1343"/>
                  <a:pt x="20365" y="1346"/>
                  <a:pt x="20368" y="1346"/>
                </a:cubicBezTo>
                <a:cubicBezTo>
                  <a:pt x="20372" y="1346"/>
                  <a:pt x="20364" y="1335"/>
                  <a:pt x="20372" y="1335"/>
                </a:cubicBezTo>
                <a:cubicBezTo>
                  <a:pt x="20394" y="1335"/>
                  <a:pt x="20417" y="1367"/>
                  <a:pt x="20390" y="1370"/>
                </a:cubicBezTo>
                <a:lnTo>
                  <a:pt x="20390" y="1370"/>
                </a:lnTo>
                <a:lnTo>
                  <a:pt x="20384" y="1359"/>
                </a:lnTo>
                <a:lnTo>
                  <a:pt x="20384" y="1371"/>
                </a:lnTo>
                <a:cubicBezTo>
                  <a:pt x="20386" y="1371"/>
                  <a:pt x="20388" y="1371"/>
                  <a:pt x="20390" y="1370"/>
                </a:cubicBezTo>
                <a:lnTo>
                  <a:pt x="20390" y="1370"/>
                </a:lnTo>
                <a:lnTo>
                  <a:pt x="20396" y="1383"/>
                </a:lnTo>
                <a:cubicBezTo>
                  <a:pt x="20372" y="1359"/>
                  <a:pt x="20348" y="1359"/>
                  <a:pt x="20324" y="1335"/>
                </a:cubicBezTo>
                <a:cubicBezTo>
                  <a:pt x="20313" y="1359"/>
                  <a:pt x="20313" y="1371"/>
                  <a:pt x="20301" y="1395"/>
                </a:cubicBezTo>
                <a:cubicBezTo>
                  <a:pt x="20301" y="1395"/>
                  <a:pt x="20289" y="1406"/>
                  <a:pt x="20289" y="1406"/>
                </a:cubicBezTo>
                <a:cubicBezTo>
                  <a:pt x="20253" y="1418"/>
                  <a:pt x="20217" y="1442"/>
                  <a:pt x="20182" y="1454"/>
                </a:cubicBezTo>
                <a:cubicBezTo>
                  <a:pt x="20098" y="1478"/>
                  <a:pt x="20027" y="1502"/>
                  <a:pt x="20027" y="1502"/>
                </a:cubicBezTo>
                <a:lnTo>
                  <a:pt x="19979" y="1466"/>
                </a:lnTo>
                <a:cubicBezTo>
                  <a:pt x="19933" y="1489"/>
                  <a:pt x="19917" y="1502"/>
                  <a:pt x="19937" y="1502"/>
                </a:cubicBezTo>
                <a:cubicBezTo>
                  <a:pt x="19947" y="1502"/>
                  <a:pt x="19966" y="1499"/>
                  <a:pt x="19996" y="1491"/>
                </a:cubicBezTo>
                <a:lnTo>
                  <a:pt x="19996" y="1491"/>
                </a:lnTo>
                <a:cubicBezTo>
                  <a:pt x="19907" y="1515"/>
                  <a:pt x="19686" y="1645"/>
                  <a:pt x="19610" y="1645"/>
                </a:cubicBezTo>
                <a:cubicBezTo>
                  <a:pt x="19588" y="1645"/>
                  <a:pt x="19579" y="1634"/>
                  <a:pt x="19586" y="1609"/>
                </a:cubicBezTo>
                <a:lnTo>
                  <a:pt x="19586" y="1609"/>
                </a:lnTo>
                <a:cubicBezTo>
                  <a:pt x="19348" y="1716"/>
                  <a:pt x="19241" y="1716"/>
                  <a:pt x="18943" y="1823"/>
                </a:cubicBezTo>
                <a:cubicBezTo>
                  <a:pt x="19024" y="1785"/>
                  <a:pt x="19012" y="1775"/>
                  <a:pt x="18974" y="1775"/>
                </a:cubicBezTo>
                <a:cubicBezTo>
                  <a:pt x="18938" y="1775"/>
                  <a:pt x="18879" y="1784"/>
                  <a:pt x="18854" y="1784"/>
                </a:cubicBezTo>
                <a:cubicBezTo>
                  <a:pt x="18831" y="1784"/>
                  <a:pt x="18835" y="1777"/>
                  <a:pt x="18908" y="1752"/>
                </a:cubicBezTo>
                <a:lnTo>
                  <a:pt x="18908" y="1752"/>
                </a:lnTo>
                <a:cubicBezTo>
                  <a:pt x="18765" y="1764"/>
                  <a:pt x="18741" y="1811"/>
                  <a:pt x="18622" y="1847"/>
                </a:cubicBezTo>
                <a:cubicBezTo>
                  <a:pt x="18531" y="1847"/>
                  <a:pt x="18543" y="1804"/>
                  <a:pt x="18622" y="1769"/>
                </a:cubicBezTo>
                <a:lnTo>
                  <a:pt x="18622" y="1769"/>
                </a:lnTo>
                <a:lnTo>
                  <a:pt x="18539" y="1799"/>
                </a:lnTo>
                <a:lnTo>
                  <a:pt x="18539" y="1787"/>
                </a:lnTo>
                <a:lnTo>
                  <a:pt x="18419" y="1835"/>
                </a:lnTo>
                <a:cubicBezTo>
                  <a:pt x="18315" y="1835"/>
                  <a:pt x="18355" y="1805"/>
                  <a:pt x="18308" y="1805"/>
                </a:cubicBezTo>
                <a:cubicBezTo>
                  <a:pt x="18296" y="1805"/>
                  <a:pt x="18279" y="1806"/>
                  <a:pt x="18253" y="1811"/>
                </a:cubicBezTo>
                <a:lnTo>
                  <a:pt x="18229" y="1859"/>
                </a:lnTo>
                <a:lnTo>
                  <a:pt x="18134" y="1847"/>
                </a:lnTo>
                <a:lnTo>
                  <a:pt x="18134" y="1847"/>
                </a:lnTo>
                <a:cubicBezTo>
                  <a:pt x="18169" y="1859"/>
                  <a:pt x="18098" y="1883"/>
                  <a:pt x="18003" y="1895"/>
                </a:cubicBezTo>
                <a:lnTo>
                  <a:pt x="18003" y="1883"/>
                </a:lnTo>
                <a:lnTo>
                  <a:pt x="17884" y="1906"/>
                </a:lnTo>
                <a:cubicBezTo>
                  <a:pt x="17921" y="1895"/>
                  <a:pt x="17924" y="1892"/>
                  <a:pt x="17913" y="1892"/>
                </a:cubicBezTo>
                <a:cubicBezTo>
                  <a:pt x="17900" y="1892"/>
                  <a:pt x="17864" y="1897"/>
                  <a:pt x="17841" y="1897"/>
                </a:cubicBezTo>
                <a:cubicBezTo>
                  <a:pt x="17821" y="1897"/>
                  <a:pt x="17809" y="1894"/>
                  <a:pt x="17824" y="1883"/>
                </a:cubicBezTo>
                <a:lnTo>
                  <a:pt x="17824" y="1883"/>
                </a:lnTo>
                <a:cubicBezTo>
                  <a:pt x="17729" y="1895"/>
                  <a:pt x="17729" y="1895"/>
                  <a:pt x="17550" y="1918"/>
                </a:cubicBezTo>
                <a:lnTo>
                  <a:pt x="17586" y="1942"/>
                </a:lnTo>
                <a:cubicBezTo>
                  <a:pt x="17527" y="1957"/>
                  <a:pt x="17497" y="1962"/>
                  <a:pt x="17482" y="1962"/>
                </a:cubicBezTo>
                <a:cubicBezTo>
                  <a:pt x="17441" y="1962"/>
                  <a:pt x="17502" y="1926"/>
                  <a:pt x="17434" y="1926"/>
                </a:cubicBezTo>
                <a:cubicBezTo>
                  <a:pt x="17422" y="1926"/>
                  <a:pt x="17406" y="1928"/>
                  <a:pt x="17384" y="1930"/>
                </a:cubicBezTo>
                <a:lnTo>
                  <a:pt x="17396" y="1954"/>
                </a:lnTo>
                <a:cubicBezTo>
                  <a:pt x="17367" y="1952"/>
                  <a:pt x="17339" y="1951"/>
                  <a:pt x="17312" y="1951"/>
                </a:cubicBezTo>
                <a:cubicBezTo>
                  <a:pt x="17088" y="1951"/>
                  <a:pt x="16929" y="2026"/>
                  <a:pt x="16751" y="2026"/>
                </a:cubicBezTo>
                <a:cubicBezTo>
                  <a:pt x="16739" y="2026"/>
                  <a:pt x="16728" y="2026"/>
                  <a:pt x="16717" y="2026"/>
                </a:cubicBezTo>
                <a:cubicBezTo>
                  <a:pt x="16820" y="2005"/>
                  <a:pt x="16807" y="1976"/>
                  <a:pt x="16802" y="1976"/>
                </a:cubicBezTo>
                <a:cubicBezTo>
                  <a:pt x="16801" y="1976"/>
                  <a:pt x="16800" y="1976"/>
                  <a:pt x="16800" y="1978"/>
                </a:cubicBezTo>
                <a:cubicBezTo>
                  <a:pt x="16634" y="2002"/>
                  <a:pt x="16336" y="2037"/>
                  <a:pt x="16157" y="2097"/>
                </a:cubicBezTo>
                <a:cubicBezTo>
                  <a:pt x="16086" y="2061"/>
                  <a:pt x="16074" y="2049"/>
                  <a:pt x="15883" y="2049"/>
                </a:cubicBezTo>
                <a:cubicBezTo>
                  <a:pt x="15741" y="2073"/>
                  <a:pt x="15729" y="2085"/>
                  <a:pt x="15681" y="2121"/>
                </a:cubicBezTo>
                <a:cubicBezTo>
                  <a:pt x="15580" y="2121"/>
                  <a:pt x="15416" y="2156"/>
                  <a:pt x="15340" y="2156"/>
                </a:cubicBezTo>
                <a:cubicBezTo>
                  <a:pt x="15318" y="2156"/>
                  <a:pt x="15303" y="2153"/>
                  <a:pt x="15300" y="2145"/>
                </a:cubicBezTo>
                <a:cubicBezTo>
                  <a:pt x="15276" y="2180"/>
                  <a:pt x="15181" y="2168"/>
                  <a:pt x="15110" y="2204"/>
                </a:cubicBezTo>
                <a:lnTo>
                  <a:pt x="15086" y="2192"/>
                </a:lnTo>
                <a:lnTo>
                  <a:pt x="15086" y="2192"/>
                </a:lnTo>
                <a:lnTo>
                  <a:pt x="15110" y="2216"/>
                </a:lnTo>
                <a:cubicBezTo>
                  <a:pt x="15082" y="2212"/>
                  <a:pt x="15055" y="2210"/>
                  <a:pt x="15029" y="2210"/>
                </a:cubicBezTo>
                <a:cubicBezTo>
                  <a:pt x="14836" y="2210"/>
                  <a:pt x="14702" y="2312"/>
                  <a:pt x="14507" y="2312"/>
                </a:cubicBezTo>
                <a:cubicBezTo>
                  <a:pt x="14497" y="2312"/>
                  <a:pt x="14488" y="2312"/>
                  <a:pt x="14478" y="2311"/>
                </a:cubicBezTo>
                <a:lnTo>
                  <a:pt x="14514" y="2287"/>
                </a:lnTo>
                <a:lnTo>
                  <a:pt x="14419" y="2323"/>
                </a:lnTo>
                <a:cubicBezTo>
                  <a:pt x="14395" y="2311"/>
                  <a:pt x="14431" y="2299"/>
                  <a:pt x="14431" y="2276"/>
                </a:cubicBezTo>
                <a:lnTo>
                  <a:pt x="14431" y="2276"/>
                </a:lnTo>
                <a:lnTo>
                  <a:pt x="13978" y="2371"/>
                </a:lnTo>
                <a:lnTo>
                  <a:pt x="14074" y="2383"/>
                </a:lnTo>
                <a:cubicBezTo>
                  <a:pt x="13978" y="2407"/>
                  <a:pt x="13919" y="2454"/>
                  <a:pt x="13800" y="2466"/>
                </a:cubicBezTo>
                <a:cubicBezTo>
                  <a:pt x="13850" y="2436"/>
                  <a:pt x="13860" y="2425"/>
                  <a:pt x="13847" y="2425"/>
                </a:cubicBezTo>
                <a:cubicBezTo>
                  <a:pt x="13819" y="2425"/>
                  <a:pt x="13689" y="2472"/>
                  <a:pt x="13633" y="2472"/>
                </a:cubicBezTo>
                <a:cubicBezTo>
                  <a:pt x="13622" y="2472"/>
                  <a:pt x="13613" y="2470"/>
                  <a:pt x="13609" y="2466"/>
                </a:cubicBezTo>
                <a:lnTo>
                  <a:pt x="13705" y="2430"/>
                </a:lnTo>
                <a:lnTo>
                  <a:pt x="13705" y="2430"/>
                </a:lnTo>
                <a:cubicBezTo>
                  <a:pt x="13574" y="2466"/>
                  <a:pt x="13574" y="2466"/>
                  <a:pt x="13597" y="2502"/>
                </a:cubicBezTo>
                <a:cubicBezTo>
                  <a:pt x="13541" y="2521"/>
                  <a:pt x="13506" y="2525"/>
                  <a:pt x="13480" y="2525"/>
                </a:cubicBezTo>
                <a:cubicBezTo>
                  <a:pt x="13456" y="2525"/>
                  <a:pt x="13440" y="2522"/>
                  <a:pt x="13422" y="2522"/>
                </a:cubicBezTo>
                <a:cubicBezTo>
                  <a:pt x="13397" y="2522"/>
                  <a:pt x="13368" y="2528"/>
                  <a:pt x="13312" y="2561"/>
                </a:cubicBezTo>
                <a:lnTo>
                  <a:pt x="13419" y="2526"/>
                </a:lnTo>
                <a:lnTo>
                  <a:pt x="13419" y="2526"/>
                </a:lnTo>
                <a:cubicBezTo>
                  <a:pt x="13455" y="2538"/>
                  <a:pt x="13383" y="2585"/>
                  <a:pt x="13312" y="2609"/>
                </a:cubicBezTo>
                <a:cubicBezTo>
                  <a:pt x="13290" y="2609"/>
                  <a:pt x="13240" y="2609"/>
                  <a:pt x="13274" y="2592"/>
                </a:cubicBezTo>
                <a:lnTo>
                  <a:pt x="13274" y="2592"/>
                </a:lnTo>
                <a:cubicBezTo>
                  <a:pt x="13143" y="2649"/>
                  <a:pt x="12952" y="2705"/>
                  <a:pt x="12895" y="2740"/>
                </a:cubicBezTo>
                <a:cubicBezTo>
                  <a:pt x="12882" y="2742"/>
                  <a:pt x="12872" y="2743"/>
                  <a:pt x="12864" y="2743"/>
                </a:cubicBezTo>
                <a:cubicBezTo>
                  <a:pt x="12829" y="2743"/>
                  <a:pt x="12842" y="2724"/>
                  <a:pt x="12871" y="2704"/>
                </a:cubicBezTo>
                <a:lnTo>
                  <a:pt x="12871" y="2704"/>
                </a:lnTo>
                <a:cubicBezTo>
                  <a:pt x="12597" y="2847"/>
                  <a:pt x="12740" y="2740"/>
                  <a:pt x="12466" y="2895"/>
                </a:cubicBezTo>
                <a:lnTo>
                  <a:pt x="12466" y="2883"/>
                </a:lnTo>
                <a:lnTo>
                  <a:pt x="12383" y="2942"/>
                </a:lnTo>
                <a:lnTo>
                  <a:pt x="12228" y="2978"/>
                </a:lnTo>
                <a:lnTo>
                  <a:pt x="12288" y="2978"/>
                </a:lnTo>
                <a:cubicBezTo>
                  <a:pt x="12192" y="3026"/>
                  <a:pt x="12145" y="3073"/>
                  <a:pt x="12038" y="3121"/>
                </a:cubicBezTo>
                <a:lnTo>
                  <a:pt x="12062" y="3073"/>
                </a:lnTo>
                <a:lnTo>
                  <a:pt x="12062" y="3073"/>
                </a:lnTo>
                <a:cubicBezTo>
                  <a:pt x="11823" y="3228"/>
                  <a:pt x="11752" y="3216"/>
                  <a:pt x="11550" y="3407"/>
                </a:cubicBezTo>
                <a:cubicBezTo>
                  <a:pt x="11546" y="3408"/>
                  <a:pt x="11544" y="3409"/>
                  <a:pt x="11543" y="3409"/>
                </a:cubicBezTo>
                <a:cubicBezTo>
                  <a:pt x="11535" y="3409"/>
                  <a:pt x="11563" y="3380"/>
                  <a:pt x="11573" y="3359"/>
                </a:cubicBezTo>
                <a:lnTo>
                  <a:pt x="11573" y="3359"/>
                </a:lnTo>
                <a:cubicBezTo>
                  <a:pt x="11395" y="3550"/>
                  <a:pt x="11395" y="3454"/>
                  <a:pt x="11228" y="3669"/>
                </a:cubicBezTo>
                <a:cubicBezTo>
                  <a:pt x="11228" y="3645"/>
                  <a:pt x="11204" y="3657"/>
                  <a:pt x="11204" y="3645"/>
                </a:cubicBezTo>
                <a:lnTo>
                  <a:pt x="11133" y="3740"/>
                </a:lnTo>
                <a:lnTo>
                  <a:pt x="11109" y="3704"/>
                </a:lnTo>
                <a:lnTo>
                  <a:pt x="11109" y="3740"/>
                </a:lnTo>
                <a:cubicBezTo>
                  <a:pt x="10930" y="3657"/>
                  <a:pt x="10752" y="3597"/>
                  <a:pt x="10573" y="3561"/>
                </a:cubicBezTo>
                <a:lnTo>
                  <a:pt x="10561" y="3514"/>
                </a:lnTo>
                <a:lnTo>
                  <a:pt x="10466" y="3538"/>
                </a:lnTo>
                <a:cubicBezTo>
                  <a:pt x="10136" y="3451"/>
                  <a:pt x="9733" y="3406"/>
                  <a:pt x="9378" y="3406"/>
                </a:cubicBezTo>
                <a:cubicBezTo>
                  <a:pt x="9195" y="3406"/>
                  <a:pt x="9024" y="3418"/>
                  <a:pt x="8883" y="3442"/>
                </a:cubicBezTo>
                <a:cubicBezTo>
                  <a:pt x="8740" y="3478"/>
                  <a:pt x="8549" y="3561"/>
                  <a:pt x="8335" y="3609"/>
                </a:cubicBezTo>
                <a:lnTo>
                  <a:pt x="8359" y="3597"/>
                </a:lnTo>
                <a:lnTo>
                  <a:pt x="8359" y="3597"/>
                </a:lnTo>
                <a:cubicBezTo>
                  <a:pt x="8001" y="3716"/>
                  <a:pt x="7632" y="3907"/>
                  <a:pt x="7299" y="4121"/>
                </a:cubicBezTo>
                <a:cubicBezTo>
                  <a:pt x="7311" y="4097"/>
                  <a:pt x="7275" y="4109"/>
                  <a:pt x="7299" y="4073"/>
                </a:cubicBezTo>
                <a:lnTo>
                  <a:pt x="7299" y="4073"/>
                </a:lnTo>
                <a:cubicBezTo>
                  <a:pt x="7239" y="4157"/>
                  <a:pt x="7109" y="4204"/>
                  <a:pt x="7037" y="4264"/>
                </a:cubicBezTo>
                <a:lnTo>
                  <a:pt x="7144" y="4216"/>
                </a:lnTo>
                <a:lnTo>
                  <a:pt x="7144" y="4216"/>
                </a:lnTo>
                <a:cubicBezTo>
                  <a:pt x="7061" y="4312"/>
                  <a:pt x="6918" y="4395"/>
                  <a:pt x="6858" y="4407"/>
                </a:cubicBezTo>
                <a:lnTo>
                  <a:pt x="6751" y="4550"/>
                </a:lnTo>
                <a:cubicBezTo>
                  <a:pt x="6739" y="4550"/>
                  <a:pt x="6728" y="4562"/>
                  <a:pt x="6716" y="4562"/>
                </a:cubicBezTo>
                <a:lnTo>
                  <a:pt x="6704" y="4597"/>
                </a:lnTo>
                <a:lnTo>
                  <a:pt x="6608" y="4621"/>
                </a:lnTo>
                <a:cubicBezTo>
                  <a:pt x="6585" y="4657"/>
                  <a:pt x="6418" y="4835"/>
                  <a:pt x="6406" y="4907"/>
                </a:cubicBezTo>
                <a:cubicBezTo>
                  <a:pt x="6389" y="4915"/>
                  <a:pt x="6327" y="4970"/>
                  <a:pt x="6314" y="4970"/>
                </a:cubicBezTo>
                <a:cubicBezTo>
                  <a:pt x="6309" y="4970"/>
                  <a:pt x="6313" y="4960"/>
                  <a:pt x="6335" y="4931"/>
                </a:cubicBezTo>
                <a:lnTo>
                  <a:pt x="6335" y="4931"/>
                </a:lnTo>
                <a:cubicBezTo>
                  <a:pt x="6334" y="4931"/>
                  <a:pt x="6298" y="4979"/>
                  <a:pt x="6239" y="5038"/>
                </a:cubicBezTo>
                <a:cubicBezTo>
                  <a:pt x="6192" y="5014"/>
                  <a:pt x="6156" y="4990"/>
                  <a:pt x="6156" y="4990"/>
                </a:cubicBezTo>
                <a:cubicBezTo>
                  <a:pt x="6156" y="4990"/>
                  <a:pt x="6120" y="4966"/>
                  <a:pt x="6061" y="4954"/>
                </a:cubicBezTo>
                <a:cubicBezTo>
                  <a:pt x="5989" y="4931"/>
                  <a:pt x="5894" y="4907"/>
                  <a:pt x="5775" y="4871"/>
                </a:cubicBezTo>
                <a:cubicBezTo>
                  <a:pt x="5564" y="4821"/>
                  <a:pt x="5267" y="4771"/>
                  <a:pt x="4915" y="4771"/>
                </a:cubicBezTo>
                <a:cubicBezTo>
                  <a:pt x="4850" y="4771"/>
                  <a:pt x="4784" y="4772"/>
                  <a:pt x="4715" y="4776"/>
                </a:cubicBezTo>
                <a:cubicBezTo>
                  <a:pt x="3834" y="4800"/>
                  <a:pt x="2656" y="5169"/>
                  <a:pt x="1727" y="6026"/>
                </a:cubicBezTo>
                <a:cubicBezTo>
                  <a:pt x="1489" y="6240"/>
                  <a:pt x="1274" y="6502"/>
                  <a:pt x="1096" y="6764"/>
                </a:cubicBezTo>
                <a:cubicBezTo>
                  <a:pt x="929" y="7026"/>
                  <a:pt x="774" y="7300"/>
                  <a:pt x="655" y="7586"/>
                </a:cubicBezTo>
                <a:cubicBezTo>
                  <a:pt x="405" y="8145"/>
                  <a:pt x="262" y="8717"/>
                  <a:pt x="167" y="9241"/>
                </a:cubicBezTo>
                <a:cubicBezTo>
                  <a:pt x="0" y="10300"/>
                  <a:pt x="24" y="11170"/>
                  <a:pt x="96" y="11670"/>
                </a:cubicBezTo>
                <a:cubicBezTo>
                  <a:pt x="116" y="11720"/>
                  <a:pt x="136" y="11864"/>
                  <a:pt x="163" y="11864"/>
                </a:cubicBezTo>
                <a:cubicBezTo>
                  <a:pt x="168" y="11864"/>
                  <a:pt x="174" y="11859"/>
                  <a:pt x="179" y="11848"/>
                </a:cubicBezTo>
                <a:lnTo>
                  <a:pt x="179" y="11848"/>
                </a:lnTo>
                <a:cubicBezTo>
                  <a:pt x="191" y="11991"/>
                  <a:pt x="131" y="12051"/>
                  <a:pt x="155" y="12074"/>
                </a:cubicBezTo>
                <a:cubicBezTo>
                  <a:pt x="166" y="12015"/>
                  <a:pt x="179" y="11998"/>
                  <a:pt x="192" y="11998"/>
                </a:cubicBezTo>
                <a:cubicBezTo>
                  <a:pt x="208" y="11998"/>
                  <a:pt x="226" y="12024"/>
                  <a:pt x="244" y="12024"/>
                </a:cubicBezTo>
                <a:cubicBezTo>
                  <a:pt x="258" y="12024"/>
                  <a:pt x="272" y="12009"/>
                  <a:pt x="286" y="11955"/>
                </a:cubicBezTo>
                <a:lnTo>
                  <a:pt x="298" y="12074"/>
                </a:lnTo>
                <a:cubicBezTo>
                  <a:pt x="299" y="12076"/>
                  <a:pt x="299" y="12076"/>
                  <a:pt x="300" y="12076"/>
                </a:cubicBezTo>
                <a:cubicBezTo>
                  <a:pt x="305" y="12076"/>
                  <a:pt x="282" y="11939"/>
                  <a:pt x="302" y="11939"/>
                </a:cubicBezTo>
                <a:cubicBezTo>
                  <a:pt x="302" y="11939"/>
                  <a:pt x="302" y="11939"/>
                  <a:pt x="303" y="11939"/>
                </a:cubicBezTo>
                <a:lnTo>
                  <a:pt x="303" y="11939"/>
                </a:lnTo>
                <a:lnTo>
                  <a:pt x="251" y="11908"/>
                </a:lnTo>
                <a:cubicBezTo>
                  <a:pt x="262" y="11812"/>
                  <a:pt x="274" y="11753"/>
                  <a:pt x="298" y="11729"/>
                </a:cubicBezTo>
                <a:cubicBezTo>
                  <a:pt x="286" y="11634"/>
                  <a:pt x="203" y="11574"/>
                  <a:pt x="251" y="11360"/>
                </a:cubicBezTo>
                <a:lnTo>
                  <a:pt x="251" y="11360"/>
                </a:lnTo>
                <a:lnTo>
                  <a:pt x="251" y="11420"/>
                </a:lnTo>
                <a:cubicBezTo>
                  <a:pt x="262" y="11241"/>
                  <a:pt x="298" y="11312"/>
                  <a:pt x="310" y="11277"/>
                </a:cubicBezTo>
                <a:lnTo>
                  <a:pt x="310" y="11277"/>
                </a:lnTo>
                <a:lnTo>
                  <a:pt x="346" y="11170"/>
                </a:lnTo>
                <a:lnTo>
                  <a:pt x="346" y="11170"/>
                </a:lnTo>
                <a:cubicBezTo>
                  <a:pt x="326" y="11256"/>
                  <a:pt x="346" y="11398"/>
                  <a:pt x="354" y="11398"/>
                </a:cubicBezTo>
                <a:cubicBezTo>
                  <a:pt x="356" y="11398"/>
                  <a:pt x="358" y="11390"/>
                  <a:pt x="358" y="11372"/>
                </a:cubicBezTo>
                <a:cubicBezTo>
                  <a:pt x="365" y="11303"/>
                  <a:pt x="366" y="11283"/>
                  <a:pt x="363" y="11283"/>
                </a:cubicBezTo>
                <a:lnTo>
                  <a:pt x="363" y="11283"/>
                </a:lnTo>
                <a:cubicBezTo>
                  <a:pt x="359" y="11283"/>
                  <a:pt x="350" y="11317"/>
                  <a:pt x="346" y="11317"/>
                </a:cubicBezTo>
                <a:cubicBezTo>
                  <a:pt x="344" y="11317"/>
                  <a:pt x="343" y="11304"/>
                  <a:pt x="346" y="11265"/>
                </a:cubicBezTo>
                <a:cubicBezTo>
                  <a:pt x="346" y="11208"/>
                  <a:pt x="354" y="11194"/>
                  <a:pt x="366" y="11194"/>
                </a:cubicBezTo>
                <a:cubicBezTo>
                  <a:pt x="374" y="11194"/>
                  <a:pt x="384" y="11200"/>
                  <a:pt x="393" y="11205"/>
                </a:cubicBezTo>
                <a:lnTo>
                  <a:pt x="405" y="11027"/>
                </a:lnTo>
                <a:cubicBezTo>
                  <a:pt x="423" y="11036"/>
                  <a:pt x="407" y="11099"/>
                  <a:pt x="414" y="11099"/>
                </a:cubicBezTo>
                <a:cubicBezTo>
                  <a:pt x="416" y="11099"/>
                  <a:pt x="420" y="11092"/>
                  <a:pt x="429" y="11074"/>
                </a:cubicBezTo>
                <a:lnTo>
                  <a:pt x="417" y="10848"/>
                </a:lnTo>
                <a:cubicBezTo>
                  <a:pt x="489" y="10812"/>
                  <a:pt x="393" y="10610"/>
                  <a:pt x="477" y="10515"/>
                </a:cubicBezTo>
                <a:lnTo>
                  <a:pt x="477" y="10515"/>
                </a:lnTo>
                <a:cubicBezTo>
                  <a:pt x="477" y="10565"/>
                  <a:pt x="479" y="10581"/>
                  <a:pt x="483" y="10581"/>
                </a:cubicBezTo>
                <a:cubicBezTo>
                  <a:pt x="491" y="10581"/>
                  <a:pt x="505" y="10524"/>
                  <a:pt x="519" y="10524"/>
                </a:cubicBezTo>
                <a:cubicBezTo>
                  <a:pt x="521" y="10524"/>
                  <a:pt x="523" y="10525"/>
                  <a:pt x="524" y="10527"/>
                </a:cubicBezTo>
                <a:cubicBezTo>
                  <a:pt x="524" y="10527"/>
                  <a:pt x="536" y="10431"/>
                  <a:pt x="536" y="10336"/>
                </a:cubicBezTo>
                <a:cubicBezTo>
                  <a:pt x="548" y="10241"/>
                  <a:pt x="560" y="10146"/>
                  <a:pt x="560" y="10146"/>
                </a:cubicBezTo>
                <a:cubicBezTo>
                  <a:pt x="561" y="10142"/>
                  <a:pt x="563" y="10140"/>
                  <a:pt x="564" y="10140"/>
                </a:cubicBezTo>
                <a:cubicBezTo>
                  <a:pt x="570" y="10140"/>
                  <a:pt x="572" y="10208"/>
                  <a:pt x="572" y="10208"/>
                </a:cubicBezTo>
                <a:cubicBezTo>
                  <a:pt x="572" y="10208"/>
                  <a:pt x="572" y="10204"/>
                  <a:pt x="572" y="10193"/>
                </a:cubicBezTo>
                <a:cubicBezTo>
                  <a:pt x="608" y="10122"/>
                  <a:pt x="572" y="10074"/>
                  <a:pt x="572" y="10027"/>
                </a:cubicBezTo>
                <a:cubicBezTo>
                  <a:pt x="606" y="10004"/>
                  <a:pt x="619" y="9763"/>
                  <a:pt x="661" y="9763"/>
                </a:cubicBezTo>
                <a:cubicBezTo>
                  <a:pt x="663" y="9763"/>
                  <a:pt x="665" y="9764"/>
                  <a:pt x="667" y="9765"/>
                </a:cubicBezTo>
                <a:cubicBezTo>
                  <a:pt x="739" y="9515"/>
                  <a:pt x="620" y="9646"/>
                  <a:pt x="691" y="9407"/>
                </a:cubicBezTo>
                <a:cubicBezTo>
                  <a:pt x="693" y="9406"/>
                  <a:pt x="695" y="9406"/>
                  <a:pt x="696" y="9406"/>
                </a:cubicBezTo>
                <a:cubicBezTo>
                  <a:pt x="716" y="9406"/>
                  <a:pt x="687" y="9527"/>
                  <a:pt x="698" y="9527"/>
                </a:cubicBezTo>
                <a:cubicBezTo>
                  <a:pt x="701" y="9527"/>
                  <a:pt x="706" y="9520"/>
                  <a:pt x="715" y="9503"/>
                </a:cubicBezTo>
                <a:cubicBezTo>
                  <a:pt x="715" y="9503"/>
                  <a:pt x="727" y="9431"/>
                  <a:pt x="727" y="9372"/>
                </a:cubicBezTo>
                <a:cubicBezTo>
                  <a:pt x="739" y="9312"/>
                  <a:pt x="751" y="9253"/>
                  <a:pt x="751" y="9253"/>
                </a:cubicBezTo>
                <a:cubicBezTo>
                  <a:pt x="762" y="9276"/>
                  <a:pt x="785" y="9310"/>
                  <a:pt x="764" y="9388"/>
                </a:cubicBezTo>
                <a:lnTo>
                  <a:pt x="764" y="9388"/>
                </a:lnTo>
                <a:cubicBezTo>
                  <a:pt x="943" y="8738"/>
                  <a:pt x="1192" y="8441"/>
                  <a:pt x="1394" y="7883"/>
                </a:cubicBezTo>
                <a:cubicBezTo>
                  <a:pt x="1407" y="7872"/>
                  <a:pt x="1415" y="7867"/>
                  <a:pt x="1420" y="7867"/>
                </a:cubicBezTo>
                <a:cubicBezTo>
                  <a:pt x="1440" y="7867"/>
                  <a:pt x="1394" y="7956"/>
                  <a:pt x="1394" y="8014"/>
                </a:cubicBezTo>
                <a:cubicBezTo>
                  <a:pt x="1524" y="7598"/>
                  <a:pt x="1727" y="7502"/>
                  <a:pt x="1917" y="7217"/>
                </a:cubicBezTo>
                <a:lnTo>
                  <a:pt x="1894" y="7193"/>
                </a:lnTo>
                <a:cubicBezTo>
                  <a:pt x="1989" y="7110"/>
                  <a:pt x="2072" y="7014"/>
                  <a:pt x="2167" y="6919"/>
                </a:cubicBezTo>
                <a:cubicBezTo>
                  <a:pt x="2215" y="6871"/>
                  <a:pt x="2263" y="6836"/>
                  <a:pt x="2310" y="6788"/>
                </a:cubicBezTo>
                <a:cubicBezTo>
                  <a:pt x="2358" y="6740"/>
                  <a:pt x="2417" y="6693"/>
                  <a:pt x="2465" y="6645"/>
                </a:cubicBezTo>
                <a:cubicBezTo>
                  <a:pt x="2667" y="6467"/>
                  <a:pt x="2918" y="6312"/>
                  <a:pt x="3156" y="6193"/>
                </a:cubicBezTo>
                <a:lnTo>
                  <a:pt x="3156" y="6193"/>
                </a:lnTo>
                <a:lnTo>
                  <a:pt x="3096" y="6205"/>
                </a:lnTo>
                <a:cubicBezTo>
                  <a:pt x="3144" y="6133"/>
                  <a:pt x="3263" y="6086"/>
                  <a:pt x="3334" y="6038"/>
                </a:cubicBezTo>
                <a:cubicBezTo>
                  <a:pt x="3350" y="6038"/>
                  <a:pt x="3329" y="6075"/>
                  <a:pt x="3355" y="6075"/>
                </a:cubicBezTo>
                <a:cubicBezTo>
                  <a:pt x="3369" y="6075"/>
                  <a:pt x="3394" y="6066"/>
                  <a:pt x="3441" y="6038"/>
                </a:cubicBezTo>
                <a:cubicBezTo>
                  <a:pt x="3418" y="6038"/>
                  <a:pt x="3383" y="6049"/>
                  <a:pt x="3366" y="6049"/>
                </a:cubicBezTo>
                <a:cubicBezTo>
                  <a:pt x="3358" y="6049"/>
                  <a:pt x="3354" y="6046"/>
                  <a:pt x="3358" y="6038"/>
                </a:cubicBezTo>
                <a:cubicBezTo>
                  <a:pt x="3584" y="5967"/>
                  <a:pt x="3930" y="5847"/>
                  <a:pt x="4334" y="5788"/>
                </a:cubicBezTo>
                <a:cubicBezTo>
                  <a:pt x="4498" y="5763"/>
                  <a:pt x="4670" y="5751"/>
                  <a:pt x="4841" y="5751"/>
                </a:cubicBezTo>
                <a:cubicBezTo>
                  <a:pt x="5080" y="5751"/>
                  <a:pt x="5317" y="5775"/>
                  <a:pt x="5525" y="5824"/>
                </a:cubicBezTo>
                <a:cubicBezTo>
                  <a:pt x="5561" y="5836"/>
                  <a:pt x="5596" y="5847"/>
                  <a:pt x="5620" y="5859"/>
                </a:cubicBezTo>
                <a:lnTo>
                  <a:pt x="5644" y="5859"/>
                </a:lnTo>
                <a:cubicBezTo>
                  <a:pt x="5632" y="5883"/>
                  <a:pt x="5620" y="5907"/>
                  <a:pt x="5608" y="5907"/>
                </a:cubicBezTo>
                <a:lnTo>
                  <a:pt x="5620" y="5859"/>
                </a:lnTo>
                <a:lnTo>
                  <a:pt x="5620" y="5859"/>
                </a:lnTo>
                <a:cubicBezTo>
                  <a:pt x="5549" y="5978"/>
                  <a:pt x="5477" y="6002"/>
                  <a:pt x="5394" y="6133"/>
                </a:cubicBezTo>
                <a:cubicBezTo>
                  <a:pt x="5358" y="6252"/>
                  <a:pt x="5287" y="6324"/>
                  <a:pt x="5346" y="6336"/>
                </a:cubicBezTo>
                <a:cubicBezTo>
                  <a:pt x="5310" y="6408"/>
                  <a:pt x="5294" y="6424"/>
                  <a:pt x="5285" y="6424"/>
                </a:cubicBezTo>
                <a:cubicBezTo>
                  <a:pt x="5277" y="6424"/>
                  <a:pt x="5274" y="6414"/>
                  <a:pt x="5268" y="6414"/>
                </a:cubicBezTo>
                <a:cubicBezTo>
                  <a:pt x="5264" y="6414"/>
                  <a:pt x="5259" y="6418"/>
                  <a:pt x="5251" y="6431"/>
                </a:cubicBezTo>
                <a:cubicBezTo>
                  <a:pt x="5227" y="6514"/>
                  <a:pt x="5096" y="6752"/>
                  <a:pt x="5061" y="6764"/>
                </a:cubicBezTo>
                <a:cubicBezTo>
                  <a:pt x="5084" y="6895"/>
                  <a:pt x="4823" y="7229"/>
                  <a:pt x="4882" y="7300"/>
                </a:cubicBezTo>
                <a:lnTo>
                  <a:pt x="4787" y="7431"/>
                </a:lnTo>
                <a:cubicBezTo>
                  <a:pt x="4811" y="7443"/>
                  <a:pt x="4834" y="7491"/>
                  <a:pt x="4811" y="7610"/>
                </a:cubicBezTo>
                <a:cubicBezTo>
                  <a:pt x="4751" y="7717"/>
                  <a:pt x="4727" y="7681"/>
                  <a:pt x="4703" y="7717"/>
                </a:cubicBezTo>
                <a:lnTo>
                  <a:pt x="4751" y="7812"/>
                </a:lnTo>
                <a:cubicBezTo>
                  <a:pt x="4632" y="8133"/>
                  <a:pt x="4561" y="8550"/>
                  <a:pt x="4561" y="8979"/>
                </a:cubicBezTo>
                <a:cubicBezTo>
                  <a:pt x="4572" y="9419"/>
                  <a:pt x="4680" y="9872"/>
                  <a:pt x="4834" y="10265"/>
                </a:cubicBezTo>
                <a:cubicBezTo>
                  <a:pt x="4918" y="10431"/>
                  <a:pt x="5049" y="10610"/>
                  <a:pt x="5180" y="10765"/>
                </a:cubicBezTo>
                <a:cubicBezTo>
                  <a:pt x="5311" y="10920"/>
                  <a:pt x="5442" y="11074"/>
                  <a:pt x="5596" y="11229"/>
                </a:cubicBezTo>
                <a:lnTo>
                  <a:pt x="5561" y="11205"/>
                </a:lnTo>
                <a:lnTo>
                  <a:pt x="5561" y="11205"/>
                </a:lnTo>
                <a:cubicBezTo>
                  <a:pt x="5538" y="11205"/>
                  <a:pt x="5844" y="11490"/>
                  <a:pt x="5879" y="11513"/>
                </a:cubicBezTo>
                <a:lnTo>
                  <a:pt x="5879" y="11513"/>
                </a:lnTo>
                <a:cubicBezTo>
                  <a:pt x="5850" y="11493"/>
                  <a:pt x="5644" y="11277"/>
                  <a:pt x="5644" y="11277"/>
                </a:cubicBezTo>
                <a:lnTo>
                  <a:pt x="5644" y="11277"/>
                </a:lnTo>
                <a:cubicBezTo>
                  <a:pt x="5727" y="11336"/>
                  <a:pt x="5787" y="11372"/>
                  <a:pt x="5870" y="11431"/>
                </a:cubicBezTo>
                <a:cubicBezTo>
                  <a:pt x="5966" y="11515"/>
                  <a:pt x="6073" y="11598"/>
                  <a:pt x="6239" y="11670"/>
                </a:cubicBezTo>
                <a:cubicBezTo>
                  <a:pt x="6311" y="11705"/>
                  <a:pt x="6394" y="11729"/>
                  <a:pt x="6489" y="11753"/>
                </a:cubicBezTo>
                <a:cubicBezTo>
                  <a:pt x="6538" y="11767"/>
                  <a:pt x="6595" y="11773"/>
                  <a:pt x="6656" y="11773"/>
                </a:cubicBezTo>
                <a:cubicBezTo>
                  <a:pt x="6698" y="11773"/>
                  <a:pt x="6743" y="11770"/>
                  <a:pt x="6787" y="11765"/>
                </a:cubicBezTo>
                <a:cubicBezTo>
                  <a:pt x="6894" y="11765"/>
                  <a:pt x="7001" y="11729"/>
                  <a:pt x="7097" y="11705"/>
                </a:cubicBezTo>
                <a:cubicBezTo>
                  <a:pt x="7192" y="11658"/>
                  <a:pt x="7299" y="11622"/>
                  <a:pt x="7359" y="11562"/>
                </a:cubicBezTo>
                <a:cubicBezTo>
                  <a:pt x="7442" y="11503"/>
                  <a:pt x="7513" y="11443"/>
                  <a:pt x="7573" y="11372"/>
                </a:cubicBezTo>
                <a:cubicBezTo>
                  <a:pt x="7632" y="11312"/>
                  <a:pt x="7680" y="11241"/>
                  <a:pt x="7716" y="11170"/>
                </a:cubicBezTo>
                <a:cubicBezTo>
                  <a:pt x="7871" y="10800"/>
                  <a:pt x="7930" y="10979"/>
                  <a:pt x="8025" y="10622"/>
                </a:cubicBezTo>
                <a:cubicBezTo>
                  <a:pt x="8025" y="10658"/>
                  <a:pt x="8037" y="10669"/>
                  <a:pt x="8025" y="10705"/>
                </a:cubicBezTo>
                <a:cubicBezTo>
                  <a:pt x="8156" y="10336"/>
                  <a:pt x="8180" y="10146"/>
                  <a:pt x="8204" y="9777"/>
                </a:cubicBezTo>
                <a:cubicBezTo>
                  <a:pt x="8211" y="9782"/>
                  <a:pt x="8217" y="9785"/>
                  <a:pt x="8222" y="9785"/>
                </a:cubicBezTo>
                <a:cubicBezTo>
                  <a:pt x="8268" y="9785"/>
                  <a:pt x="8256" y="9583"/>
                  <a:pt x="8272" y="9583"/>
                </a:cubicBezTo>
                <a:cubicBezTo>
                  <a:pt x="8273" y="9583"/>
                  <a:pt x="8274" y="9584"/>
                  <a:pt x="8275" y="9586"/>
                </a:cubicBezTo>
                <a:lnTo>
                  <a:pt x="8252" y="9550"/>
                </a:lnTo>
                <a:cubicBezTo>
                  <a:pt x="8285" y="9483"/>
                  <a:pt x="8308" y="9322"/>
                  <a:pt x="8330" y="9322"/>
                </a:cubicBezTo>
                <a:cubicBezTo>
                  <a:pt x="8332" y="9322"/>
                  <a:pt x="8333" y="9323"/>
                  <a:pt x="8335" y="9324"/>
                </a:cubicBezTo>
                <a:lnTo>
                  <a:pt x="8311" y="9169"/>
                </a:lnTo>
                <a:lnTo>
                  <a:pt x="8335" y="9157"/>
                </a:lnTo>
                <a:cubicBezTo>
                  <a:pt x="8359" y="8943"/>
                  <a:pt x="8335" y="8503"/>
                  <a:pt x="8394" y="8395"/>
                </a:cubicBezTo>
                <a:cubicBezTo>
                  <a:pt x="8323" y="7883"/>
                  <a:pt x="8228" y="7062"/>
                  <a:pt x="7882" y="6419"/>
                </a:cubicBezTo>
                <a:cubicBezTo>
                  <a:pt x="7847" y="6383"/>
                  <a:pt x="7799" y="6324"/>
                  <a:pt x="7751" y="6252"/>
                </a:cubicBezTo>
                <a:cubicBezTo>
                  <a:pt x="7692" y="6181"/>
                  <a:pt x="7632" y="6109"/>
                  <a:pt x="7585" y="6038"/>
                </a:cubicBezTo>
                <a:cubicBezTo>
                  <a:pt x="7585" y="6038"/>
                  <a:pt x="7501" y="5895"/>
                  <a:pt x="7501" y="5895"/>
                </a:cubicBezTo>
                <a:cubicBezTo>
                  <a:pt x="7370" y="5788"/>
                  <a:pt x="7228" y="5693"/>
                  <a:pt x="7120" y="5586"/>
                </a:cubicBezTo>
                <a:lnTo>
                  <a:pt x="7120" y="5586"/>
                </a:lnTo>
                <a:cubicBezTo>
                  <a:pt x="7120" y="5586"/>
                  <a:pt x="7126" y="5586"/>
                  <a:pt x="7133" y="5589"/>
                </a:cubicBezTo>
                <a:lnTo>
                  <a:pt x="7133" y="5589"/>
                </a:lnTo>
                <a:cubicBezTo>
                  <a:pt x="7091" y="5558"/>
                  <a:pt x="7058" y="5535"/>
                  <a:pt x="7025" y="5502"/>
                </a:cubicBezTo>
                <a:cubicBezTo>
                  <a:pt x="7097" y="5455"/>
                  <a:pt x="7156" y="5431"/>
                  <a:pt x="7275" y="5300"/>
                </a:cubicBezTo>
                <a:lnTo>
                  <a:pt x="7275" y="5300"/>
                </a:lnTo>
                <a:lnTo>
                  <a:pt x="7251" y="5359"/>
                </a:lnTo>
                <a:cubicBezTo>
                  <a:pt x="7299" y="5276"/>
                  <a:pt x="7311" y="5228"/>
                  <a:pt x="7442" y="5145"/>
                </a:cubicBezTo>
                <a:lnTo>
                  <a:pt x="7442" y="5145"/>
                </a:lnTo>
                <a:cubicBezTo>
                  <a:pt x="7490" y="5157"/>
                  <a:pt x="7370" y="5264"/>
                  <a:pt x="7323" y="5324"/>
                </a:cubicBezTo>
                <a:cubicBezTo>
                  <a:pt x="7401" y="5257"/>
                  <a:pt x="7574" y="5095"/>
                  <a:pt x="7526" y="5095"/>
                </a:cubicBezTo>
                <a:cubicBezTo>
                  <a:pt x="7523" y="5095"/>
                  <a:pt x="7518" y="5096"/>
                  <a:pt x="7513" y="5097"/>
                </a:cubicBezTo>
                <a:cubicBezTo>
                  <a:pt x="7609" y="5014"/>
                  <a:pt x="7668" y="5014"/>
                  <a:pt x="7728" y="4978"/>
                </a:cubicBezTo>
                <a:lnTo>
                  <a:pt x="7728" y="4978"/>
                </a:lnTo>
                <a:cubicBezTo>
                  <a:pt x="7728" y="4978"/>
                  <a:pt x="7680" y="4999"/>
                  <a:pt x="7662" y="4999"/>
                </a:cubicBezTo>
                <a:cubicBezTo>
                  <a:pt x="7654" y="4999"/>
                  <a:pt x="7652" y="4994"/>
                  <a:pt x="7668" y="4978"/>
                </a:cubicBezTo>
                <a:cubicBezTo>
                  <a:pt x="7811" y="4883"/>
                  <a:pt x="8025" y="4752"/>
                  <a:pt x="8204" y="4669"/>
                </a:cubicBezTo>
                <a:cubicBezTo>
                  <a:pt x="8216" y="4681"/>
                  <a:pt x="8228" y="4681"/>
                  <a:pt x="8216" y="4693"/>
                </a:cubicBezTo>
                <a:cubicBezTo>
                  <a:pt x="8335" y="4585"/>
                  <a:pt x="8347" y="4669"/>
                  <a:pt x="8549" y="4585"/>
                </a:cubicBezTo>
                <a:cubicBezTo>
                  <a:pt x="8811" y="4502"/>
                  <a:pt x="9144" y="4419"/>
                  <a:pt x="9478" y="4407"/>
                </a:cubicBezTo>
                <a:cubicBezTo>
                  <a:pt x="9513" y="4406"/>
                  <a:pt x="9548" y="4405"/>
                  <a:pt x="9584" y="4405"/>
                </a:cubicBezTo>
                <a:cubicBezTo>
                  <a:pt x="9893" y="4405"/>
                  <a:pt x="10198" y="4451"/>
                  <a:pt x="10454" y="4526"/>
                </a:cubicBezTo>
                <a:lnTo>
                  <a:pt x="10561" y="4526"/>
                </a:lnTo>
                <a:cubicBezTo>
                  <a:pt x="10502" y="4657"/>
                  <a:pt x="10430" y="4788"/>
                  <a:pt x="10359" y="4931"/>
                </a:cubicBezTo>
                <a:cubicBezTo>
                  <a:pt x="10311" y="5050"/>
                  <a:pt x="10264" y="5169"/>
                  <a:pt x="10216" y="5300"/>
                </a:cubicBezTo>
                <a:cubicBezTo>
                  <a:pt x="10180" y="5431"/>
                  <a:pt x="10145" y="5550"/>
                  <a:pt x="10133" y="5681"/>
                </a:cubicBezTo>
                <a:lnTo>
                  <a:pt x="10097" y="5669"/>
                </a:lnTo>
                <a:cubicBezTo>
                  <a:pt x="10097" y="5669"/>
                  <a:pt x="10097" y="5716"/>
                  <a:pt x="10097" y="5776"/>
                </a:cubicBezTo>
                <a:cubicBezTo>
                  <a:pt x="10097" y="5836"/>
                  <a:pt x="10097" y="5883"/>
                  <a:pt x="10097" y="5883"/>
                </a:cubicBezTo>
                <a:cubicBezTo>
                  <a:pt x="10086" y="5909"/>
                  <a:pt x="10079" y="5918"/>
                  <a:pt x="10075" y="5918"/>
                </a:cubicBezTo>
                <a:cubicBezTo>
                  <a:pt x="10064" y="5918"/>
                  <a:pt x="10074" y="5843"/>
                  <a:pt x="10058" y="5843"/>
                </a:cubicBezTo>
                <a:cubicBezTo>
                  <a:pt x="10055" y="5843"/>
                  <a:pt x="10053" y="5844"/>
                  <a:pt x="10049" y="5847"/>
                </a:cubicBezTo>
                <a:cubicBezTo>
                  <a:pt x="10037" y="6074"/>
                  <a:pt x="10085" y="5943"/>
                  <a:pt x="10061" y="6217"/>
                </a:cubicBezTo>
                <a:cubicBezTo>
                  <a:pt x="10052" y="6249"/>
                  <a:pt x="10047" y="6262"/>
                  <a:pt x="10043" y="6262"/>
                </a:cubicBezTo>
                <a:cubicBezTo>
                  <a:pt x="10031" y="6262"/>
                  <a:pt x="10037" y="6142"/>
                  <a:pt x="10037" y="6097"/>
                </a:cubicBezTo>
                <a:lnTo>
                  <a:pt x="10037" y="6097"/>
                </a:lnTo>
                <a:cubicBezTo>
                  <a:pt x="10026" y="6228"/>
                  <a:pt x="10026" y="6383"/>
                  <a:pt x="10014" y="6526"/>
                </a:cubicBezTo>
                <a:cubicBezTo>
                  <a:pt x="10014" y="6669"/>
                  <a:pt x="10014" y="6812"/>
                  <a:pt x="10002" y="6907"/>
                </a:cubicBezTo>
                <a:cubicBezTo>
                  <a:pt x="10002" y="6907"/>
                  <a:pt x="10007" y="6912"/>
                  <a:pt x="10011" y="6912"/>
                </a:cubicBezTo>
                <a:cubicBezTo>
                  <a:pt x="10012" y="6912"/>
                  <a:pt x="10014" y="6911"/>
                  <a:pt x="10014" y="6907"/>
                </a:cubicBezTo>
                <a:cubicBezTo>
                  <a:pt x="10026" y="7074"/>
                  <a:pt x="10037" y="7312"/>
                  <a:pt x="10049" y="7491"/>
                </a:cubicBezTo>
                <a:cubicBezTo>
                  <a:pt x="10037" y="7491"/>
                  <a:pt x="10026" y="7443"/>
                  <a:pt x="10014" y="7395"/>
                </a:cubicBezTo>
                <a:lnTo>
                  <a:pt x="10014" y="7395"/>
                </a:lnTo>
                <a:cubicBezTo>
                  <a:pt x="10014" y="7467"/>
                  <a:pt x="10026" y="7562"/>
                  <a:pt x="10061" y="7621"/>
                </a:cubicBezTo>
                <a:lnTo>
                  <a:pt x="10014" y="7550"/>
                </a:lnTo>
                <a:lnTo>
                  <a:pt x="10014" y="7550"/>
                </a:lnTo>
                <a:cubicBezTo>
                  <a:pt x="10037" y="7702"/>
                  <a:pt x="10117" y="7968"/>
                  <a:pt x="10109" y="8012"/>
                </a:cubicBezTo>
                <a:lnTo>
                  <a:pt x="10109" y="8012"/>
                </a:lnTo>
                <a:cubicBezTo>
                  <a:pt x="10110" y="8010"/>
                  <a:pt x="10112" y="8009"/>
                  <a:pt x="10115" y="8009"/>
                </a:cubicBezTo>
                <a:cubicBezTo>
                  <a:pt x="10127" y="8009"/>
                  <a:pt x="10156" y="8031"/>
                  <a:pt x="10192" y="8122"/>
                </a:cubicBezTo>
                <a:cubicBezTo>
                  <a:pt x="10168" y="8169"/>
                  <a:pt x="10204" y="8253"/>
                  <a:pt x="10252" y="8348"/>
                </a:cubicBezTo>
                <a:cubicBezTo>
                  <a:pt x="10311" y="8443"/>
                  <a:pt x="10383" y="8538"/>
                  <a:pt x="10418" y="8634"/>
                </a:cubicBezTo>
                <a:cubicBezTo>
                  <a:pt x="10397" y="8623"/>
                  <a:pt x="10340" y="8520"/>
                  <a:pt x="10334" y="8520"/>
                </a:cubicBezTo>
                <a:lnTo>
                  <a:pt x="10334" y="8520"/>
                </a:lnTo>
                <a:cubicBezTo>
                  <a:pt x="10333" y="8520"/>
                  <a:pt x="10334" y="8522"/>
                  <a:pt x="10335" y="8526"/>
                </a:cubicBezTo>
                <a:cubicBezTo>
                  <a:pt x="10371" y="8634"/>
                  <a:pt x="10454" y="8693"/>
                  <a:pt x="10514" y="8764"/>
                </a:cubicBezTo>
                <a:lnTo>
                  <a:pt x="10478" y="8753"/>
                </a:lnTo>
                <a:lnTo>
                  <a:pt x="10478" y="8753"/>
                </a:lnTo>
                <a:cubicBezTo>
                  <a:pt x="10478" y="8753"/>
                  <a:pt x="10502" y="8776"/>
                  <a:pt x="10538" y="8812"/>
                </a:cubicBezTo>
                <a:cubicBezTo>
                  <a:pt x="10561" y="8848"/>
                  <a:pt x="10597" y="8895"/>
                  <a:pt x="10645" y="8943"/>
                </a:cubicBezTo>
                <a:cubicBezTo>
                  <a:pt x="10692" y="8991"/>
                  <a:pt x="10740" y="9038"/>
                  <a:pt x="10776" y="9074"/>
                </a:cubicBezTo>
                <a:cubicBezTo>
                  <a:pt x="10799" y="9110"/>
                  <a:pt x="10835" y="9122"/>
                  <a:pt x="10835" y="9122"/>
                </a:cubicBezTo>
                <a:cubicBezTo>
                  <a:pt x="10847" y="9169"/>
                  <a:pt x="10930" y="9265"/>
                  <a:pt x="11038" y="9312"/>
                </a:cubicBezTo>
                <a:cubicBezTo>
                  <a:pt x="11145" y="9372"/>
                  <a:pt x="11228" y="9419"/>
                  <a:pt x="11204" y="9431"/>
                </a:cubicBezTo>
                <a:cubicBezTo>
                  <a:pt x="11245" y="9449"/>
                  <a:pt x="11261" y="9455"/>
                  <a:pt x="11264" y="9455"/>
                </a:cubicBezTo>
                <a:cubicBezTo>
                  <a:pt x="11272" y="9455"/>
                  <a:pt x="11182" y="9407"/>
                  <a:pt x="11210" y="9407"/>
                </a:cubicBezTo>
                <a:cubicBezTo>
                  <a:pt x="11220" y="9407"/>
                  <a:pt x="11247" y="9414"/>
                  <a:pt x="11300" y="9431"/>
                </a:cubicBezTo>
                <a:cubicBezTo>
                  <a:pt x="11323" y="9455"/>
                  <a:pt x="11383" y="9479"/>
                  <a:pt x="11430" y="9491"/>
                </a:cubicBezTo>
                <a:cubicBezTo>
                  <a:pt x="11478" y="9503"/>
                  <a:pt x="11526" y="9515"/>
                  <a:pt x="11514" y="9526"/>
                </a:cubicBezTo>
                <a:lnTo>
                  <a:pt x="11478" y="9526"/>
                </a:lnTo>
                <a:lnTo>
                  <a:pt x="11669" y="9562"/>
                </a:lnTo>
                <a:lnTo>
                  <a:pt x="11550" y="9574"/>
                </a:lnTo>
                <a:cubicBezTo>
                  <a:pt x="11586" y="9582"/>
                  <a:pt x="11621" y="9585"/>
                  <a:pt x="11652" y="9585"/>
                </a:cubicBezTo>
                <a:cubicBezTo>
                  <a:pt x="11764" y="9585"/>
                  <a:pt x="11838" y="9545"/>
                  <a:pt x="11847" y="9526"/>
                </a:cubicBezTo>
                <a:cubicBezTo>
                  <a:pt x="11858" y="9527"/>
                  <a:pt x="11868" y="9528"/>
                  <a:pt x="11879" y="9528"/>
                </a:cubicBezTo>
                <a:cubicBezTo>
                  <a:pt x="12028" y="9528"/>
                  <a:pt x="12209" y="9455"/>
                  <a:pt x="12276" y="9455"/>
                </a:cubicBezTo>
                <a:lnTo>
                  <a:pt x="12228" y="9479"/>
                </a:lnTo>
                <a:cubicBezTo>
                  <a:pt x="12323" y="9443"/>
                  <a:pt x="12419" y="9407"/>
                  <a:pt x="12490" y="9360"/>
                </a:cubicBezTo>
                <a:cubicBezTo>
                  <a:pt x="12573" y="9324"/>
                  <a:pt x="12645" y="9288"/>
                  <a:pt x="12704" y="9241"/>
                </a:cubicBezTo>
                <a:cubicBezTo>
                  <a:pt x="12835" y="9157"/>
                  <a:pt x="12943" y="9050"/>
                  <a:pt x="13014" y="8919"/>
                </a:cubicBezTo>
                <a:cubicBezTo>
                  <a:pt x="13017" y="8916"/>
                  <a:pt x="13020" y="8915"/>
                  <a:pt x="13022" y="8915"/>
                </a:cubicBezTo>
                <a:cubicBezTo>
                  <a:pt x="13029" y="8915"/>
                  <a:pt x="13029" y="8928"/>
                  <a:pt x="13002" y="8955"/>
                </a:cubicBezTo>
                <a:cubicBezTo>
                  <a:pt x="13014" y="8955"/>
                  <a:pt x="13145" y="8765"/>
                  <a:pt x="13145" y="8764"/>
                </a:cubicBezTo>
                <a:lnTo>
                  <a:pt x="13145" y="8764"/>
                </a:lnTo>
                <a:lnTo>
                  <a:pt x="13133" y="8824"/>
                </a:lnTo>
                <a:cubicBezTo>
                  <a:pt x="13133" y="8824"/>
                  <a:pt x="13181" y="8741"/>
                  <a:pt x="13216" y="8657"/>
                </a:cubicBezTo>
                <a:cubicBezTo>
                  <a:pt x="13252" y="8574"/>
                  <a:pt x="13288" y="8479"/>
                  <a:pt x="13288" y="8479"/>
                </a:cubicBezTo>
                <a:lnTo>
                  <a:pt x="13300" y="8503"/>
                </a:lnTo>
                <a:cubicBezTo>
                  <a:pt x="13371" y="8395"/>
                  <a:pt x="13419" y="8253"/>
                  <a:pt x="13490" y="8098"/>
                </a:cubicBezTo>
                <a:cubicBezTo>
                  <a:pt x="13538" y="7943"/>
                  <a:pt x="13586" y="7764"/>
                  <a:pt x="13609" y="7621"/>
                </a:cubicBezTo>
                <a:lnTo>
                  <a:pt x="13609" y="7669"/>
                </a:lnTo>
                <a:cubicBezTo>
                  <a:pt x="13633" y="7491"/>
                  <a:pt x="13645" y="7419"/>
                  <a:pt x="13657" y="7348"/>
                </a:cubicBezTo>
                <a:cubicBezTo>
                  <a:pt x="13669" y="7276"/>
                  <a:pt x="13681" y="7217"/>
                  <a:pt x="13681" y="7086"/>
                </a:cubicBezTo>
                <a:cubicBezTo>
                  <a:pt x="13681" y="7098"/>
                  <a:pt x="13681" y="7110"/>
                  <a:pt x="13681" y="7110"/>
                </a:cubicBezTo>
                <a:cubicBezTo>
                  <a:pt x="13681" y="7110"/>
                  <a:pt x="13691" y="6923"/>
                  <a:pt x="13683" y="6889"/>
                </a:cubicBezTo>
                <a:lnTo>
                  <a:pt x="13683" y="6889"/>
                </a:lnTo>
                <a:lnTo>
                  <a:pt x="13705" y="6931"/>
                </a:lnTo>
                <a:cubicBezTo>
                  <a:pt x="13674" y="6787"/>
                  <a:pt x="13705" y="6529"/>
                  <a:pt x="13699" y="6529"/>
                </a:cubicBezTo>
                <a:lnTo>
                  <a:pt x="13699" y="6529"/>
                </a:lnTo>
                <a:cubicBezTo>
                  <a:pt x="13698" y="6529"/>
                  <a:pt x="13696" y="6535"/>
                  <a:pt x="13693" y="6550"/>
                </a:cubicBezTo>
                <a:cubicBezTo>
                  <a:pt x="13657" y="6455"/>
                  <a:pt x="13597" y="6300"/>
                  <a:pt x="13574" y="6276"/>
                </a:cubicBezTo>
                <a:cubicBezTo>
                  <a:pt x="13514" y="6038"/>
                  <a:pt x="13586" y="6217"/>
                  <a:pt x="13550" y="6062"/>
                </a:cubicBezTo>
                <a:cubicBezTo>
                  <a:pt x="13490" y="5883"/>
                  <a:pt x="13455" y="5871"/>
                  <a:pt x="13371" y="5645"/>
                </a:cubicBezTo>
                <a:lnTo>
                  <a:pt x="13383" y="5645"/>
                </a:lnTo>
                <a:cubicBezTo>
                  <a:pt x="13324" y="5550"/>
                  <a:pt x="13288" y="5478"/>
                  <a:pt x="13193" y="5359"/>
                </a:cubicBezTo>
                <a:lnTo>
                  <a:pt x="13193" y="5359"/>
                </a:lnTo>
                <a:lnTo>
                  <a:pt x="13228" y="5395"/>
                </a:lnTo>
                <a:cubicBezTo>
                  <a:pt x="13062" y="5193"/>
                  <a:pt x="13097" y="5097"/>
                  <a:pt x="12907" y="4990"/>
                </a:cubicBezTo>
                <a:cubicBezTo>
                  <a:pt x="12847" y="4895"/>
                  <a:pt x="12704" y="4764"/>
                  <a:pt x="12740" y="4740"/>
                </a:cubicBezTo>
                <a:cubicBezTo>
                  <a:pt x="12490" y="4538"/>
                  <a:pt x="12300" y="4395"/>
                  <a:pt x="12038" y="4252"/>
                </a:cubicBezTo>
                <a:cubicBezTo>
                  <a:pt x="12026" y="4169"/>
                  <a:pt x="11978" y="4216"/>
                  <a:pt x="11835" y="4085"/>
                </a:cubicBezTo>
                <a:lnTo>
                  <a:pt x="11835" y="4121"/>
                </a:lnTo>
                <a:cubicBezTo>
                  <a:pt x="11811" y="4109"/>
                  <a:pt x="11788" y="4097"/>
                  <a:pt x="11764" y="4085"/>
                </a:cubicBezTo>
                <a:cubicBezTo>
                  <a:pt x="11823" y="4026"/>
                  <a:pt x="11883" y="3978"/>
                  <a:pt x="11919" y="3931"/>
                </a:cubicBezTo>
                <a:cubicBezTo>
                  <a:pt x="11929" y="3914"/>
                  <a:pt x="11928" y="3908"/>
                  <a:pt x="11920" y="3908"/>
                </a:cubicBezTo>
                <a:cubicBezTo>
                  <a:pt x="11910" y="3908"/>
                  <a:pt x="11891" y="3917"/>
                  <a:pt x="11871" y="3931"/>
                </a:cubicBezTo>
                <a:cubicBezTo>
                  <a:pt x="11844" y="3949"/>
                  <a:pt x="11816" y="3974"/>
                  <a:pt x="11800" y="3974"/>
                </a:cubicBezTo>
                <a:cubicBezTo>
                  <a:pt x="11794" y="3974"/>
                  <a:pt x="11790" y="3972"/>
                  <a:pt x="11788" y="3966"/>
                </a:cubicBezTo>
                <a:cubicBezTo>
                  <a:pt x="11919" y="3847"/>
                  <a:pt x="11978" y="3776"/>
                  <a:pt x="12038" y="3704"/>
                </a:cubicBezTo>
                <a:cubicBezTo>
                  <a:pt x="12085" y="3633"/>
                  <a:pt x="12133" y="3573"/>
                  <a:pt x="12264" y="3514"/>
                </a:cubicBezTo>
                <a:lnTo>
                  <a:pt x="12264" y="3514"/>
                </a:lnTo>
                <a:lnTo>
                  <a:pt x="12192" y="3538"/>
                </a:lnTo>
                <a:cubicBezTo>
                  <a:pt x="12335" y="3430"/>
                  <a:pt x="12312" y="3442"/>
                  <a:pt x="12383" y="3371"/>
                </a:cubicBezTo>
                <a:lnTo>
                  <a:pt x="12383" y="3371"/>
                </a:lnTo>
                <a:cubicBezTo>
                  <a:pt x="12379" y="3390"/>
                  <a:pt x="12401" y="3399"/>
                  <a:pt x="12441" y="3399"/>
                </a:cubicBezTo>
                <a:cubicBezTo>
                  <a:pt x="12527" y="3399"/>
                  <a:pt x="12699" y="3354"/>
                  <a:pt x="12871" y="3264"/>
                </a:cubicBezTo>
                <a:cubicBezTo>
                  <a:pt x="12874" y="3255"/>
                  <a:pt x="12865" y="3252"/>
                  <a:pt x="12849" y="3252"/>
                </a:cubicBezTo>
                <a:cubicBezTo>
                  <a:pt x="12823" y="3252"/>
                  <a:pt x="12782" y="3259"/>
                  <a:pt x="12754" y="3259"/>
                </a:cubicBezTo>
                <a:cubicBezTo>
                  <a:pt x="12734" y="3259"/>
                  <a:pt x="12721" y="3255"/>
                  <a:pt x="12728" y="3240"/>
                </a:cubicBezTo>
                <a:cubicBezTo>
                  <a:pt x="12728" y="3240"/>
                  <a:pt x="12776" y="3216"/>
                  <a:pt x="12812" y="3192"/>
                </a:cubicBezTo>
                <a:cubicBezTo>
                  <a:pt x="12859" y="3180"/>
                  <a:pt x="12907" y="3157"/>
                  <a:pt x="12907" y="3157"/>
                </a:cubicBezTo>
                <a:cubicBezTo>
                  <a:pt x="12919" y="3157"/>
                  <a:pt x="12907" y="3169"/>
                  <a:pt x="12883" y="3180"/>
                </a:cubicBezTo>
                <a:cubicBezTo>
                  <a:pt x="13038" y="3109"/>
                  <a:pt x="13193" y="3121"/>
                  <a:pt x="13216" y="3061"/>
                </a:cubicBezTo>
                <a:lnTo>
                  <a:pt x="13407" y="3073"/>
                </a:lnTo>
                <a:lnTo>
                  <a:pt x="13335" y="3061"/>
                </a:lnTo>
                <a:cubicBezTo>
                  <a:pt x="13347" y="3038"/>
                  <a:pt x="13526" y="2966"/>
                  <a:pt x="13562" y="2942"/>
                </a:cubicBezTo>
                <a:cubicBezTo>
                  <a:pt x="13701" y="2878"/>
                  <a:pt x="13782" y="2870"/>
                  <a:pt x="13862" y="2870"/>
                </a:cubicBezTo>
                <a:cubicBezTo>
                  <a:pt x="13884" y="2870"/>
                  <a:pt x="13907" y="2871"/>
                  <a:pt x="13931" y="2871"/>
                </a:cubicBezTo>
                <a:cubicBezTo>
                  <a:pt x="13895" y="2859"/>
                  <a:pt x="13800" y="2835"/>
                  <a:pt x="13943" y="2788"/>
                </a:cubicBezTo>
                <a:cubicBezTo>
                  <a:pt x="13946" y="2805"/>
                  <a:pt x="13966" y="2811"/>
                  <a:pt x="13995" y="2811"/>
                </a:cubicBezTo>
                <a:cubicBezTo>
                  <a:pt x="14066" y="2811"/>
                  <a:pt x="14188" y="2776"/>
                  <a:pt x="14245" y="2776"/>
                </a:cubicBezTo>
                <a:cubicBezTo>
                  <a:pt x="14263" y="2776"/>
                  <a:pt x="14274" y="2779"/>
                  <a:pt x="14276" y="2788"/>
                </a:cubicBezTo>
                <a:cubicBezTo>
                  <a:pt x="14336" y="2764"/>
                  <a:pt x="14443" y="2764"/>
                  <a:pt x="14443" y="2740"/>
                </a:cubicBezTo>
                <a:lnTo>
                  <a:pt x="14443" y="2788"/>
                </a:lnTo>
                <a:cubicBezTo>
                  <a:pt x="14443" y="2716"/>
                  <a:pt x="14669" y="2680"/>
                  <a:pt x="14836" y="2633"/>
                </a:cubicBezTo>
                <a:lnTo>
                  <a:pt x="14836" y="2633"/>
                </a:lnTo>
                <a:cubicBezTo>
                  <a:pt x="14829" y="2658"/>
                  <a:pt x="14840" y="2667"/>
                  <a:pt x="14861" y="2667"/>
                </a:cubicBezTo>
                <a:cubicBezTo>
                  <a:pt x="14901" y="2667"/>
                  <a:pt x="14980" y="2636"/>
                  <a:pt x="15047" y="2636"/>
                </a:cubicBezTo>
                <a:cubicBezTo>
                  <a:pt x="15075" y="2636"/>
                  <a:pt x="15101" y="2641"/>
                  <a:pt x="15121" y="2657"/>
                </a:cubicBezTo>
                <a:cubicBezTo>
                  <a:pt x="15145" y="2597"/>
                  <a:pt x="15419" y="2585"/>
                  <a:pt x="15443" y="2526"/>
                </a:cubicBezTo>
                <a:cubicBezTo>
                  <a:pt x="15464" y="2522"/>
                  <a:pt x="15482" y="2520"/>
                  <a:pt x="15497" y="2520"/>
                </a:cubicBezTo>
                <a:cubicBezTo>
                  <a:pt x="15575" y="2520"/>
                  <a:pt x="15580" y="2563"/>
                  <a:pt x="15610" y="2573"/>
                </a:cubicBezTo>
                <a:lnTo>
                  <a:pt x="15669" y="2549"/>
                </a:lnTo>
                <a:cubicBezTo>
                  <a:pt x="15683" y="2552"/>
                  <a:pt x="15705" y="2553"/>
                  <a:pt x="15731" y="2553"/>
                </a:cubicBezTo>
                <a:cubicBezTo>
                  <a:pt x="15837" y="2553"/>
                  <a:pt x="16022" y="2538"/>
                  <a:pt x="16145" y="2538"/>
                </a:cubicBezTo>
                <a:lnTo>
                  <a:pt x="16276" y="2466"/>
                </a:lnTo>
                <a:lnTo>
                  <a:pt x="16336" y="2478"/>
                </a:lnTo>
                <a:cubicBezTo>
                  <a:pt x="16348" y="2466"/>
                  <a:pt x="16467" y="2442"/>
                  <a:pt x="16395" y="2430"/>
                </a:cubicBezTo>
                <a:lnTo>
                  <a:pt x="16467" y="2418"/>
                </a:lnTo>
                <a:cubicBezTo>
                  <a:pt x="16467" y="2359"/>
                  <a:pt x="16574" y="2383"/>
                  <a:pt x="16717" y="2347"/>
                </a:cubicBezTo>
                <a:cubicBezTo>
                  <a:pt x="16753" y="2359"/>
                  <a:pt x="16753" y="2371"/>
                  <a:pt x="16717" y="2383"/>
                </a:cubicBezTo>
                <a:cubicBezTo>
                  <a:pt x="16727" y="2381"/>
                  <a:pt x="16735" y="2380"/>
                  <a:pt x="16742" y="2380"/>
                </a:cubicBezTo>
                <a:cubicBezTo>
                  <a:pt x="16782" y="2380"/>
                  <a:pt x="16772" y="2407"/>
                  <a:pt x="16809" y="2418"/>
                </a:cubicBezTo>
                <a:lnTo>
                  <a:pt x="16809" y="2418"/>
                </a:lnTo>
                <a:cubicBezTo>
                  <a:pt x="16765" y="2402"/>
                  <a:pt x="17070" y="2287"/>
                  <a:pt x="16860" y="2287"/>
                </a:cubicBezTo>
                <a:cubicBezTo>
                  <a:pt x="16848" y="2264"/>
                  <a:pt x="16967" y="2228"/>
                  <a:pt x="17038" y="2228"/>
                </a:cubicBezTo>
                <a:lnTo>
                  <a:pt x="17086" y="2276"/>
                </a:lnTo>
                <a:lnTo>
                  <a:pt x="17169" y="2216"/>
                </a:lnTo>
                <a:cubicBezTo>
                  <a:pt x="17200" y="2210"/>
                  <a:pt x="17228" y="2208"/>
                  <a:pt x="17252" y="2208"/>
                </a:cubicBezTo>
                <a:cubicBezTo>
                  <a:pt x="17308" y="2208"/>
                  <a:pt x="17351" y="2219"/>
                  <a:pt x="17402" y="2219"/>
                </a:cubicBezTo>
                <a:cubicBezTo>
                  <a:pt x="17415" y="2219"/>
                  <a:pt x="17429" y="2218"/>
                  <a:pt x="17443" y="2216"/>
                </a:cubicBezTo>
                <a:lnTo>
                  <a:pt x="17443" y="2216"/>
                </a:lnTo>
                <a:cubicBezTo>
                  <a:pt x="17361" y="2237"/>
                  <a:pt x="17262" y="2319"/>
                  <a:pt x="17402" y="2319"/>
                </a:cubicBezTo>
                <a:cubicBezTo>
                  <a:pt x="17425" y="2319"/>
                  <a:pt x="17454" y="2316"/>
                  <a:pt x="17491" y="2311"/>
                </a:cubicBezTo>
                <a:lnTo>
                  <a:pt x="17491" y="2311"/>
                </a:lnTo>
                <a:cubicBezTo>
                  <a:pt x="17360" y="2335"/>
                  <a:pt x="17288" y="2371"/>
                  <a:pt x="17229" y="2395"/>
                </a:cubicBezTo>
                <a:cubicBezTo>
                  <a:pt x="17242" y="2391"/>
                  <a:pt x="17253" y="2390"/>
                  <a:pt x="17261" y="2390"/>
                </a:cubicBezTo>
                <a:cubicBezTo>
                  <a:pt x="17282" y="2390"/>
                  <a:pt x="17281" y="2401"/>
                  <a:pt x="17229" y="2418"/>
                </a:cubicBezTo>
                <a:cubicBezTo>
                  <a:pt x="17419" y="2383"/>
                  <a:pt x="17288" y="2383"/>
                  <a:pt x="17479" y="2359"/>
                </a:cubicBezTo>
                <a:cubicBezTo>
                  <a:pt x="17479" y="2407"/>
                  <a:pt x="17538" y="2407"/>
                  <a:pt x="17705" y="2407"/>
                </a:cubicBezTo>
                <a:lnTo>
                  <a:pt x="17574" y="2383"/>
                </a:lnTo>
                <a:cubicBezTo>
                  <a:pt x="17586" y="2383"/>
                  <a:pt x="17586" y="2371"/>
                  <a:pt x="17598" y="2371"/>
                </a:cubicBezTo>
                <a:cubicBezTo>
                  <a:pt x="17550" y="2371"/>
                  <a:pt x="17538" y="2371"/>
                  <a:pt x="17526" y="2347"/>
                </a:cubicBezTo>
                <a:cubicBezTo>
                  <a:pt x="17558" y="2347"/>
                  <a:pt x="17698" y="2283"/>
                  <a:pt x="17757" y="2283"/>
                </a:cubicBezTo>
                <a:cubicBezTo>
                  <a:pt x="17758" y="2283"/>
                  <a:pt x="17759" y="2283"/>
                  <a:pt x="17761" y="2283"/>
                </a:cubicBezTo>
                <a:lnTo>
                  <a:pt x="17761" y="2283"/>
                </a:lnTo>
                <a:cubicBezTo>
                  <a:pt x="17605" y="2236"/>
                  <a:pt x="18106" y="2180"/>
                  <a:pt x="17979" y="2157"/>
                </a:cubicBezTo>
                <a:cubicBezTo>
                  <a:pt x="17995" y="2148"/>
                  <a:pt x="18063" y="2134"/>
                  <a:pt x="18111" y="2134"/>
                </a:cubicBezTo>
                <a:cubicBezTo>
                  <a:pt x="18132" y="2134"/>
                  <a:pt x="18150" y="2137"/>
                  <a:pt x="18158" y="2145"/>
                </a:cubicBezTo>
                <a:cubicBezTo>
                  <a:pt x="17991" y="2204"/>
                  <a:pt x="18288" y="2180"/>
                  <a:pt x="18265" y="2204"/>
                </a:cubicBezTo>
                <a:cubicBezTo>
                  <a:pt x="18324" y="2180"/>
                  <a:pt x="18134" y="2192"/>
                  <a:pt x="18205" y="2168"/>
                </a:cubicBezTo>
                <a:cubicBezTo>
                  <a:pt x="18245" y="2158"/>
                  <a:pt x="18284" y="2155"/>
                  <a:pt x="18319" y="2155"/>
                </a:cubicBezTo>
                <a:cubicBezTo>
                  <a:pt x="18367" y="2155"/>
                  <a:pt x="18409" y="2162"/>
                  <a:pt x="18443" y="2168"/>
                </a:cubicBezTo>
                <a:lnTo>
                  <a:pt x="18396" y="2180"/>
                </a:lnTo>
                <a:lnTo>
                  <a:pt x="18550" y="2180"/>
                </a:lnTo>
                <a:cubicBezTo>
                  <a:pt x="18574" y="2145"/>
                  <a:pt x="18396" y="2168"/>
                  <a:pt x="18539" y="2133"/>
                </a:cubicBezTo>
                <a:cubicBezTo>
                  <a:pt x="18569" y="2133"/>
                  <a:pt x="18670" y="2106"/>
                  <a:pt x="18698" y="2106"/>
                </a:cubicBezTo>
                <a:cubicBezTo>
                  <a:pt x="18703" y="2106"/>
                  <a:pt x="18705" y="2107"/>
                  <a:pt x="18705" y="2109"/>
                </a:cubicBezTo>
                <a:cubicBezTo>
                  <a:pt x="18646" y="2157"/>
                  <a:pt x="18705" y="2192"/>
                  <a:pt x="18586" y="2216"/>
                </a:cubicBezTo>
                <a:cubicBezTo>
                  <a:pt x="18681" y="2204"/>
                  <a:pt x="19003" y="2145"/>
                  <a:pt x="18860" y="2121"/>
                </a:cubicBezTo>
                <a:cubicBezTo>
                  <a:pt x="18860" y="2121"/>
                  <a:pt x="18896" y="2109"/>
                  <a:pt x="18920" y="2109"/>
                </a:cubicBezTo>
                <a:cubicBezTo>
                  <a:pt x="18955" y="2097"/>
                  <a:pt x="18979" y="2097"/>
                  <a:pt x="18979" y="2097"/>
                </a:cubicBezTo>
                <a:cubicBezTo>
                  <a:pt x="18908" y="2097"/>
                  <a:pt x="18693" y="2097"/>
                  <a:pt x="18920" y="2049"/>
                </a:cubicBezTo>
                <a:lnTo>
                  <a:pt x="19074" y="1978"/>
                </a:lnTo>
                <a:lnTo>
                  <a:pt x="19158" y="1990"/>
                </a:lnTo>
                <a:cubicBezTo>
                  <a:pt x="19146" y="1978"/>
                  <a:pt x="19170" y="1954"/>
                  <a:pt x="19229" y="1942"/>
                </a:cubicBezTo>
                <a:cubicBezTo>
                  <a:pt x="19253" y="1954"/>
                  <a:pt x="19312" y="1942"/>
                  <a:pt x="19312" y="1966"/>
                </a:cubicBezTo>
                <a:cubicBezTo>
                  <a:pt x="19479" y="1918"/>
                  <a:pt x="19455" y="1906"/>
                  <a:pt x="19479" y="1883"/>
                </a:cubicBezTo>
                <a:cubicBezTo>
                  <a:pt x="19522" y="1872"/>
                  <a:pt x="19553" y="1866"/>
                  <a:pt x="19570" y="1866"/>
                </a:cubicBezTo>
                <a:cubicBezTo>
                  <a:pt x="19592" y="1866"/>
                  <a:pt x="19594" y="1875"/>
                  <a:pt x="19574" y="1895"/>
                </a:cubicBezTo>
                <a:cubicBezTo>
                  <a:pt x="19670" y="1871"/>
                  <a:pt x="19801" y="1823"/>
                  <a:pt x="19908" y="1799"/>
                </a:cubicBezTo>
                <a:lnTo>
                  <a:pt x="19908" y="1799"/>
                </a:lnTo>
                <a:cubicBezTo>
                  <a:pt x="19896" y="1847"/>
                  <a:pt x="19872" y="1895"/>
                  <a:pt x="19848" y="1930"/>
                </a:cubicBezTo>
                <a:cubicBezTo>
                  <a:pt x="19872" y="1966"/>
                  <a:pt x="19860" y="1990"/>
                  <a:pt x="19860" y="2014"/>
                </a:cubicBezTo>
                <a:lnTo>
                  <a:pt x="19801" y="1978"/>
                </a:lnTo>
                <a:lnTo>
                  <a:pt x="19812" y="2002"/>
                </a:lnTo>
                <a:lnTo>
                  <a:pt x="19812" y="2002"/>
                </a:lnTo>
                <a:lnTo>
                  <a:pt x="19805" y="1997"/>
                </a:lnTo>
                <a:lnTo>
                  <a:pt x="19805" y="1997"/>
                </a:lnTo>
                <a:cubicBezTo>
                  <a:pt x="19807" y="1998"/>
                  <a:pt x="19809" y="2000"/>
                  <a:pt x="19812" y="2002"/>
                </a:cubicBezTo>
                <a:cubicBezTo>
                  <a:pt x="19810" y="2000"/>
                  <a:pt x="19807" y="2000"/>
                  <a:pt x="19804" y="2000"/>
                </a:cubicBezTo>
                <a:cubicBezTo>
                  <a:pt x="19793" y="2000"/>
                  <a:pt x="19782" y="2009"/>
                  <a:pt x="19773" y="2009"/>
                </a:cubicBezTo>
                <a:cubicBezTo>
                  <a:pt x="19765" y="2009"/>
                  <a:pt x="19758" y="2002"/>
                  <a:pt x="19753" y="1978"/>
                </a:cubicBezTo>
                <a:cubicBezTo>
                  <a:pt x="19753" y="1978"/>
                  <a:pt x="19712" y="2039"/>
                  <a:pt x="19706" y="2039"/>
                </a:cubicBezTo>
                <a:cubicBezTo>
                  <a:pt x="19706" y="2039"/>
                  <a:pt x="19705" y="2038"/>
                  <a:pt x="19705" y="2037"/>
                </a:cubicBezTo>
                <a:lnTo>
                  <a:pt x="19705" y="2037"/>
                </a:lnTo>
                <a:cubicBezTo>
                  <a:pt x="19693" y="2061"/>
                  <a:pt x="19753" y="2085"/>
                  <a:pt x="19729" y="2085"/>
                </a:cubicBezTo>
                <a:cubicBezTo>
                  <a:pt x="19705" y="2085"/>
                  <a:pt x="19717" y="2073"/>
                  <a:pt x="19693" y="2061"/>
                </a:cubicBezTo>
                <a:lnTo>
                  <a:pt x="19693" y="2061"/>
                </a:lnTo>
                <a:cubicBezTo>
                  <a:pt x="19622" y="2085"/>
                  <a:pt x="19765" y="2192"/>
                  <a:pt x="19717" y="2216"/>
                </a:cubicBezTo>
                <a:cubicBezTo>
                  <a:pt x="19717" y="2224"/>
                  <a:pt x="19717" y="2232"/>
                  <a:pt x="19717" y="2240"/>
                </a:cubicBezTo>
                <a:cubicBezTo>
                  <a:pt x="19727" y="2244"/>
                  <a:pt x="19733" y="2246"/>
                  <a:pt x="19737" y="2246"/>
                </a:cubicBezTo>
                <a:cubicBezTo>
                  <a:pt x="19751" y="2246"/>
                  <a:pt x="19712" y="2214"/>
                  <a:pt x="19731" y="2214"/>
                </a:cubicBezTo>
                <a:cubicBezTo>
                  <a:pt x="19733" y="2214"/>
                  <a:pt x="19737" y="2215"/>
                  <a:pt x="19741" y="2216"/>
                </a:cubicBezTo>
                <a:cubicBezTo>
                  <a:pt x="19777" y="2252"/>
                  <a:pt x="19753" y="2252"/>
                  <a:pt x="19789" y="2276"/>
                </a:cubicBezTo>
                <a:cubicBezTo>
                  <a:pt x="19765" y="2276"/>
                  <a:pt x="19789" y="2299"/>
                  <a:pt x="19789" y="2311"/>
                </a:cubicBezTo>
                <a:cubicBezTo>
                  <a:pt x="19782" y="2310"/>
                  <a:pt x="19776" y="2309"/>
                  <a:pt x="19771" y="2309"/>
                </a:cubicBezTo>
                <a:cubicBezTo>
                  <a:pt x="19748" y="2309"/>
                  <a:pt x="19746" y="2326"/>
                  <a:pt x="19723" y="2326"/>
                </a:cubicBezTo>
                <a:cubicBezTo>
                  <a:pt x="19718" y="2326"/>
                  <a:pt x="19712" y="2325"/>
                  <a:pt x="19705" y="2323"/>
                </a:cubicBezTo>
                <a:lnTo>
                  <a:pt x="19705" y="2323"/>
                </a:lnTo>
                <a:cubicBezTo>
                  <a:pt x="19717" y="2335"/>
                  <a:pt x="19765" y="2371"/>
                  <a:pt x="19753" y="2395"/>
                </a:cubicBezTo>
                <a:cubicBezTo>
                  <a:pt x="19705" y="2383"/>
                  <a:pt x="19717" y="2371"/>
                  <a:pt x="19693" y="2371"/>
                </a:cubicBezTo>
                <a:lnTo>
                  <a:pt x="19717" y="2395"/>
                </a:lnTo>
                <a:cubicBezTo>
                  <a:pt x="19714" y="2398"/>
                  <a:pt x="19711" y="2400"/>
                  <a:pt x="19709" y="2400"/>
                </a:cubicBezTo>
                <a:cubicBezTo>
                  <a:pt x="19704" y="2400"/>
                  <a:pt x="19702" y="2391"/>
                  <a:pt x="19693" y="2383"/>
                </a:cubicBezTo>
                <a:lnTo>
                  <a:pt x="19693" y="2383"/>
                </a:lnTo>
                <a:cubicBezTo>
                  <a:pt x="19682" y="2395"/>
                  <a:pt x="19717" y="2418"/>
                  <a:pt x="19693" y="2430"/>
                </a:cubicBezTo>
                <a:lnTo>
                  <a:pt x="19670" y="2395"/>
                </a:lnTo>
                <a:lnTo>
                  <a:pt x="19670" y="2395"/>
                </a:lnTo>
                <a:cubicBezTo>
                  <a:pt x="19682" y="2418"/>
                  <a:pt x="19670" y="2418"/>
                  <a:pt x="19658" y="2430"/>
                </a:cubicBezTo>
                <a:cubicBezTo>
                  <a:pt x="19646" y="2430"/>
                  <a:pt x="19646" y="2418"/>
                  <a:pt x="19658" y="2418"/>
                </a:cubicBezTo>
                <a:cubicBezTo>
                  <a:pt x="19648" y="2414"/>
                  <a:pt x="19642" y="2412"/>
                  <a:pt x="19639" y="2412"/>
                </a:cubicBezTo>
                <a:cubicBezTo>
                  <a:pt x="19627" y="2412"/>
                  <a:pt x="19658" y="2442"/>
                  <a:pt x="19658" y="2442"/>
                </a:cubicBezTo>
                <a:cubicBezTo>
                  <a:pt x="19670" y="2454"/>
                  <a:pt x="19682" y="2442"/>
                  <a:pt x="19705" y="2466"/>
                </a:cubicBezTo>
                <a:cubicBezTo>
                  <a:pt x="19695" y="2466"/>
                  <a:pt x="19720" y="2492"/>
                  <a:pt x="19705" y="2492"/>
                </a:cubicBezTo>
                <a:cubicBezTo>
                  <a:pt x="19702" y="2492"/>
                  <a:pt x="19699" y="2492"/>
                  <a:pt x="19693" y="2490"/>
                </a:cubicBezTo>
                <a:lnTo>
                  <a:pt x="19670" y="2466"/>
                </a:lnTo>
                <a:lnTo>
                  <a:pt x="19670" y="2466"/>
                </a:lnTo>
                <a:cubicBezTo>
                  <a:pt x="19682" y="2502"/>
                  <a:pt x="19705" y="2502"/>
                  <a:pt x="19682" y="2514"/>
                </a:cubicBezTo>
                <a:lnTo>
                  <a:pt x="19682" y="2514"/>
                </a:lnTo>
                <a:cubicBezTo>
                  <a:pt x="19682" y="2514"/>
                  <a:pt x="19670" y="2502"/>
                  <a:pt x="19670" y="2502"/>
                </a:cubicBezTo>
                <a:lnTo>
                  <a:pt x="19670" y="2502"/>
                </a:lnTo>
                <a:cubicBezTo>
                  <a:pt x="19693" y="2538"/>
                  <a:pt x="19658" y="2538"/>
                  <a:pt x="19634" y="2549"/>
                </a:cubicBezTo>
                <a:cubicBezTo>
                  <a:pt x="19646" y="2561"/>
                  <a:pt x="19658" y="2573"/>
                  <a:pt x="19658" y="2573"/>
                </a:cubicBezTo>
                <a:cubicBezTo>
                  <a:pt x="19682" y="2573"/>
                  <a:pt x="19693" y="2585"/>
                  <a:pt x="19717" y="2597"/>
                </a:cubicBezTo>
                <a:cubicBezTo>
                  <a:pt x="19713" y="2596"/>
                  <a:pt x="19709" y="2596"/>
                  <a:pt x="19706" y="2596"/>
                </a:cubicBezTo>
                <a:cubicBezTo>
                  <a:pt x="19672" y="2596"/>
                  <a:pt x="19750" y="2657"/>
                  <a:pt x="19717" y="2657"/>
                </a:cubicBezTo>
                <a:cubicBezTo>
                  <a:pt x="19705" y="2645"/>
                  <a:pt x="19682" y="2633"/>
                  <a:pt x="19705" y="2633"/>
                </a:cubicBezTo>
                <a:cubicBezTo>
                  <a:pt x="19658" y="2597"/>
                  <a:pt x="19622" y="2573"/>
                  <a:pt x="19610" y="2549"/>
                </a:cubicBezTo>
                <a:cubicBezTo>
                  <a:pt x="19610" y="2558"/>
                  <a:pt x="19610" y="2566"/>
                  <a:pt x="19606" y="2566"/>
                </a:cubicBezTo>
                <a:cubicBezTo>
                  <a:pt x="19604" y="2566"/>
                  <a:pt x="19602" y="2565"/>
                  <a:pt x="19598" y="2561"/>
                </a:cubicBezTo>
                <a:lnTo>
                  <a:pt x="19598" y="2561"/>
                </a:lnTo>
                <a:lnTo>
                  <a:pt x="19634" y="2597"/>
                </a:lnTo>
                <a:cubicBezTo>
                  <a:pt x="19634" y="2597"/>
                  <a:pt x="19634" y="2597"/>
                  <a:pt x="19634" y="2609"/>
                </a:cubicBezTo>
                <a:cubicBezTo>
                  <a:pt x="19658" y="2621"/>
                  <a:pt x="19682" y="2621"/>
                  <a:pt x="19693" y="2645"/>
                </a:cubicBezTo>
                <a:cubicBezTo>
                  <a:pt x="19696" y="2650"/>
                  <a:pt x="19695" y="2651"/>
                  <a:pt x="19693" y="2651"/>
                </a:cubicBezTo>
                <a:cubicBezTo>
                  <a:pt x="19685" y="2651"/>
                  <a:pt x="19658" y="2631"/>
                  <a:pt x="19656" y="2631"/>
                </a:cubicBezTo>
                <a:lnTo>
                  <a:pt x="19656" y="2631"/>
                </a:lnTo>
                <a:cubicBezTo>
                  <a:pt x="19656" y="2631"/>
                  <a:pt x="19656" y="2631"/>
                  <a:pt x="19658" y="2633"/>
                </a:cubicBezTo>
                <a:cubicBezTo>
                  <a:pt x="19670" y="2668"/>
                  <a:pt x="19705" y="2668"/>
                  <a:pt x="19682" y="2680"/>
                </a:cubicBezTo>
                <a:cubicBezTo>
                  <a:pt x="19682" y="2680"/>
                  <a:pt x="19675" y="2674"/>
                  <a:pt x="19676" y="2670"/>
                </a:cubicBezTo>
                <a:lnTo>
                  <a:pt x="19676" y="2670"/>
                </a:lnTo>
                <a:cubicBezTo>
                  <a:pt x="19657" y="2679"/>
                  <a:pt x="19659" y="2691"/>
                  <a:pt x="19646" y="2691"/>
                </a:cubicBezTo>
                <a:cubicBezTo>
                  <a:pt x="19639" y="2691"/>
                  <a:pt x="19629" y="2688"/>
                  <a:pt x="19610" y="2680"/>
                </a:cubicBezTo>
                <a:cubicBezTo>
                  <a:pt x="19598" y="2669"/>
                  <a:pt x="19587" y="2669"/>
                  <a:pt x="19586" y="2657"/>
                </a:cubicBezTo>
                <a:lnTo>
                  <a:pt x="19586" y="2657"/>
                </a:lnTo>
                <a:cubicBezTo>
                  <a:pt x="19589" y="2660"/>
                  <a:pt x="19593" y="2663"/>
                  <a:pt x="19598" y="2668"/>
                </a:cubicBezTo>
                <a:lnTo>
                  <a:pt x="19586" y="2657"/>
                </a:lnTo>
                <a:lnTo>
                  <a:pt x="19586" y="2657"/>
                </a:lnTo>
                <a:cubicBezTo>
                  <a:pt x="19586" y="2657"/>
                  <a:pt x="19586" y="2657"/>
                  <a:pt x="19586" y="2657"/>
                </a:cubicBezTo>
                <a:lnTo>
                  <a:pt x="19586" y="2657"/>
                </a:lnTo>
                <a:cubicBezTo>
                  <a:pt x="19584" y="2655"/>
                  <a:pt x="19582" y="2655"/>
                  <a:pt x="19581" y="2655"/>
                </a:cubicBezTo>
                <a:cubicBezTo>
                  <a:pt x="19578" y="2655"/>
                  <a:pt x="19580" y="2664"/>
                  <a:pt x="19571" y="2664"/>
                </a:cubicBezTo>
                <a:cubicBezTo>
                  <a:pt x="19570" y="2664"/>
                  <a:pt x="19567" y="2663"/>
                  <a:pt x="19564" y="2662"/>
                </a:cubicBezTo>
                <a:lnTo>
                  <a:pt x="19564" y="2662"/>
                </a:lnTo>
                <a:cubicBezTo>
                  <a:pt x="19582" y="2672"/>
                  <a:pt x="19572" y="2682"/>
                  <a:pt x="19562" y="2692"/>
                </a:cubicBezTo>
                <a:lnTo>
                  <a:pt x="19598" y="2704"/>
                </a:lnTo>
                <a:cubicBezTo>
                  <a:pt x="19621" y="2727"/>
                  <a:pt x="19626" y="2734"/>
                  <a:pt x="19621" y="2734"/>
                </a:cubicBezTo>
                <a:cubicBezTo>
                  <a:pt x="19611" y="2734"/>
                  <a:pt x="19555" y="2697"/>
                  <a:pt x="19534" y="2697"/>
                </a:cubicBezTo>
                <a:cubicBezTo>
                  <a:pt x="19530" y="2697"/>
                  <a:pt x="19527" y="2699"/>
                  <a:pt x="19527" y="2704"/>
                </a:cubicBezTo>
                <a:cubicBezTo>
                  <a:pt x="19533" y="2716"/>
                  <a:pt x="19536" y="2716"/>
                  <a:pt x="19539" y="2716"/>
                </a:cubicBezTo>
                <a:cubicBezTo>
                  <a:pt x="19542" y="2716"/>
                  <a:pt x="19545" y="2716"/>
                  <a:pt x="19551" y="2728"/>
                </a:cubicBezTo>
                <a:cubicBezTo>
                  <a:pt x="19546" y="2728"/>
                  <a:pt x="19539" y="2726"/>
                  <a:pt x="19533" y="2726"/>
                </a:cubicBezTo>
                <a:cubicBezTo>
                  <a:pt x="19523" y="2726"/>
                  <a:pt x="19515" y="2730"/>
                  <a:pt x="19515" y="2752"/>
                </a:cubicBezTo>
                <a:cubicBezTo>
                  <a:pt x="19503" y="2740"/>
                  <a:pt x="19479" y="2740"/>
                  <a:pt x="19443" y="2728"/>
                </a:cubicBezTo>
                <a:cubicBezTo>
                  <a:pt x="19443" y="2752"/>
                  <a:pt x="19408" y="2752"/>
                  <a:pt x="19443" y="2776"/>
                </a:cubicBezTo>
                <a:cubicBezTo>
                  <a:pt x="19479" y="2776"/>
                  <a:pt x="19408" y="2740"/>
                  <a:pt x="19467" y="2740"/>
                </a:cubicBezTo>
                <a:lnTo>
                  <a:pt x="19503" y="2764"/>
                </a:lnTo>
                <a:cubicBezTo>
                  <a:pt x="19491" y="2776"/>
                  <a:pt x="19503" y="2811"/>
                  <a:pt x="19479" y="2811"/>
                </a:cubicBezTo>
                <a:cubicBezTo>
                  <a:pt x="19491" y="2811"/>
                  <a:pt x="19503" y="2823"/>
                  <a:pt x="19515" y="2823"/>
                </a:cubicBezTo>
                <a:cubicBezTo>
                  <a:pt x="19515" y="2847"/>
                  <a:pt x="19551" y="2883"/>
                  <a:pt x="19527" y="2895"/>
                </a:cubicBezTo>
                <a:cubicBezTo>
                  <a:pt x="19491" y="2883"/>
                  <a:pt x="19503" y="2871"/>
                  <a:pt x="19503" y="2859"/>
                </a:cubicBezTo>
                <a:cubicBezTo>
                  <a:pt x="19467" y="2859"/>
                  <a:pt x="19491" y="2871"/>
                  <a:pt x="19479" y="2883"/>
                </a:cubicBezTo>
                <a:cubicBezTo>
                  <a:pt x="19443" y="2871"/>
                  <a:pt x="19479" y="2871"/>
                  <a:pt x="19455" y="2859"/>
                </a:cubicBezTo>
                <a:lnTo>
                  <a:pt x="19455" y="2859"/>
                </a:lnTo>
                <a:lnTo>
                  <a:pt x="19455" y="2883"/>
                </a:lnTo>
                <a:lnTo>
                  <a:pt x="19443" y="2883"/>
                </a:lnTo>
                <a:cubicBezTo>
                  <a:pt x="19491" y="2907"/>
                  <a:pt x="19431" y="2895"/>
                  <a:pt x="19443" y="2919"/>
                </a:cubicBezTo>
                <a:cubicBezTo>
                  <a:pt x="19431" y="2954"/>
                  <a:pt x="19491" y="2990"/>
                  <a:pt x="19527" y="3026"/>
                </a:cubicBezTo>
                <a:cubicBezTo>
                  <a:pt x="19503" y="3026"/>
                  <a:pt x="19491" y="3026"/>
                  <a:pt x="19479" y="3014"/>
                </a:cubicBezTo>
                <a:cubicBezTo>
                  <a:pt x="19515" y="3014"/>
                  <a:pt x="19491" y="3014"/>
                  <a:pt x="19479" y="3002"/>
                </a:cubicBezTo>
                <a:cubicBezTo>
                  <a:pt x="19479" y="3005"/>
                  <a:pt x="19474" y="3007"/>
                  <a:pt x="19466" y="3007"/>
                </a:cubicBezTo>
                <a:cubicBezTo>
                  <a:pt x="19447" y="3007"/>
                  <a:pt x="19413" y="2998"/>
                  <a:pt x="19396" y="2990"/>
                </a:cubicBezTo>
                <a:lnTo>
                  <a:pt x="19396" y="2990"/>
                </a:lnTo>
                <a:cubicBezTo>
                  <a:pt x="19402" y="3002"/>
                  <a:pt x="19411" y="3002"/>
                  <a:pt x="19420" y="3002"/>
                </a:cubicBezTo>
                <a:cubicBezTo>
                  <a:pt x="19428" y="3002"/>
                  <a:pt x="19437" y="3002"/>
                  <a:pt x="19443" y="3014"/>
                </a:cubicBezTo>
                <a:lnTo>
                  <a:pt x="19420" y="3038"/>
                </a:lnTo>
                <a:cubicBezTo>
                  <a:pt x="19455" y="3038"/>
                  <a:pt x="19467" y="3038"/>
                  <a:pt x="19479" y="3061"/>
                </a:cubicBezTo>
                <a:cubicBezTo>
                  <a:pt x="19479" y="3073"/>
                  <a:pt x="19467" y="3073"/>
                  <a:pt x="19467" y="3085"/>
                </a:cubicBezTo>
                <a:cubicBezTo>
                  <a:pt x="19455" y="3085"/>
                  <a:pt x="19420" y="3073"/>
                  <a:pt x="19431" y="3061"/>
                </a:cubicBezTo>
                <a:lnTo>
                  <a:pt x="19431" y="3061"/>
                </a:lnTo>
                <a:cubicBezTo>
                  <a:pt x="19408" y="3073"/>
                  <a:pt x="19408" y="3073"/>
                  <a:pt x="19431" y="3097"/>
                </a:cubicBezTo>
                <a:cubicBezTo>
                  <a:pt x="19435" y="3096"/>
                  <a:pt x="19439" y="3095"/>
                  <a:pt x="19441" y="3095"/>
                </a:cubicBezTo>
                <a:cubicBezTo>
                  <a:pt x="19463" y="3095"/>
                  <a:pt x="19449" y="3133"/>
                  <a:pt x="19491" y="3133"/>
                </a:cubicBezTo>
                <a:lnTo>
                  <a:pt x="19455" y="3145"/>
                </a:lnTo>
                <a:cubicBezTo>
                  <a:pt x="19455" y="3133"/>
                  <a:pt x="19443" y="3133"/>
                  <a:pt x="19455" y="3121"/>
                </a:cubicBezTo>
                <a:cubicBezTo>
                  <a:pt x="19449" y="3119"/>
                  <a:pt x="19444" y="3119"/>
                  <a:pt x="19441" y="3119"/>
                </a:cubicBezTo>
                <a:cubicBezTo>
                  <a:pt x="19420" y="3119"/>
                  <a:pt x="19455" y="3146"/>
                  <a:pt x="19455" y="3157"/>
                </a:cubicBezTo>
                <a:cubicBezTo>
                  <a:pt x="19455" y="3157"/>
                  <a:pt x="19450" y="3162"/>
                  <a:pt x="19439" y="3162"/>
                </a:cubicBezTo>
                <a:cubicBezTo>
                  <a:pt x="19434" y="3162"/>
                  <a:pt x="19428" y="3161"/>
                  <a:pt x="19420" y="3157"/>
                </a:cubicBezTo>
                <a:lnTo>
                  <a:pt x="19420" y="3157"/>
                </a:lnTo>
                <a:cubicBezTo>
                  <a:pt x="19428" y="3165"/>
                  <a:pt x="19424" y="3173"/>
                  <a:pt x="19413" y="3173"/>
                </a:cubicBezTo>
                <a:cubicBezTo>
                  <a:pt x="19409" y="3173"/>
                  <a:pt x="19403" y="3172"/>
                  <a:pt x="19396" y="3169"/>
                </a:cubicBezTo>
                <a:lnTo>
                  <a:pt x="19396" y="3169"/>
                </a:lnTo>
                <a:cubicBezTo>
                  <a:pt x="19408" y="3180"/>
                  <a:pt x="19420" y="3180"/>
                  <a:pt x="19431" y="3192"/>
                </a:cubicBezTo>
                <a:lnTo>
                  <a:pt x="19420" y="3216"/>
                </a:lnTo>
                <a:cubicBezTo>
                  <a:pt x="19406" y="3210"/>
                  <a:pt x="19382" y="3203"/>
                  <a:pt x="19363" y="3196"/>
                </a:cubicBezTo>
                <a:lnTo>
                  <a:pt x="19363" y="3196"/>
                </a:lnTo>
                <a:cubicBezTo>
                  <a:pt x="19378" y="3204"/>
                  <a:pt x="19391" y="3214"/>
                  <a:pt x="19384" y="3228"/>
                </a:cubicBezTo>
                <a:cubicBezTo>
                  <a:pt x="19366" y="3210"/>
                  <a:pt x="19357" y="3210"/>
                  <a:pt x="19347" y="3210"/>
                </a:cubicBezTo>
                <a:cubicBezTo>
                  <a:pt x="19336" y="3210"/>
                  <a:pt x="19324" y="3210"/>
                  <a:pt x="19301" y="3192"/>
                </a:cubicBezTo>
                <a:cubicBezTo>
                  <a:pt x="19265" y="3192"/>
                  <a:pt x="19253" y="3216"/>
                  <a:pt x="19265" y="3240"/>
                </a:cubicBezTo>
                <a:cubicBezTo>
                  <a:pt x="19274" y="3246"/>
                  <a:pt x="19280" y="3248"/>
                  <a:pt x="19285" y="3248"/>
                </a:cubicBezTo>
                <a:cubicBezTo>
                  <a:pt x="19295" y="3248"/>
                  <a:pt x="19297" y="3237"/>
                  <a:pt x="19311" y="3237"/>
                </a:cubicBezTo>
                <a:cubicBezTo>
                  <a:pt x="19315" y="3237"/>
                  <a:pt x="19319" y="3238"/>
                  <a:pt x="19324" y="3240"/>
                </a:cubicBezTo>
                <a:cubicBezTo>
                  <a:pt x="19324" y="3288"/>
                  <a:pt x="19420" y="3323"/>
                  <a:pt x="19396" y="3347"/>
                </a:cubicBezTo>
                <a:lnTo>
                  <a:pt x="19408" y="3335"/>
                </a:lnTo>
                <a:cubicBezTo>
                  <a:pt x="19420" y="3359"/>
                  <a:pt x="19420" y="3359"/>
                  <a:pt x="19443" y="3383"/>
                </a:cubicBezTo>
                <a:cubicBezTo>
                  <a:pt x="19422" y="3372"/>
                  <a:pt x="19393" y="3366"/>
                  <a:pt x="19368" y="3366"/>
                </a:cubicBezTo>
                <a:cubicBezTo>
                  <a:pt x="19338" y="3366"/>
                  <a:pt x="19312" y="3375"/>
                  <a:pt x="19312" y="3395"/>
                </a:cubicBezTo>
                <a:cubicBezTo>
                  <a:pt x="19336" y="3395"/>
                  <a:pt x="19360" y="3395"/>
                  <a:pt x="19396" y="3407"/>
                </a:cubicBezTo>
                <a:lnTo>
                  <a:pt x="19396" y="3430"/>
                </a:lnTo>
                <a:cubicBezTo>
                  <a:pt x="19396" y="3430"/>
                  <a:pt x="19384" y="3419"/>
                  <a:pt x="19384" y="3419"/>
                </a:cubicBezTo>
                <a:lnTo>
                  <a:pt x="19384" y="3419"/>
                </a:lnTo>
                <a:cubicBezTo>
                  <a:pt x="19396" y="3442"/>
                  <a:pt x="19312" y="3430"/>
                  <a:pt x="19360" y="3454"/>
                </a:cubicBezTo>
                <a:lnTo>
                  <a:pt x="19289" y="3442"/>
                </a:lnTo>
                <a:lnTo>
                  <a:pt x="19324" y="3454"/>
                </a:lnTo>
                <a:cubicBezTo>
                  <a:pt x="19348" y="3454"/>
                  <a:pt x="19348" y="3478"/>
                  <a:pt x="19348" y="3490"/>
                </a:cubicBezTo>
                <a:cubicBezTo>
                  <a:pt x="19372" y="3514"/>
                  <a:pt x="19348" y="3514"/>
                  <a:pt x="19324" y="3514"/>
                </a:cubicBezTo>
                <a:cubicBezTo>
                  <a:pt x="19336" y="3514"/>
                  <a:pt x="19384" y="3526"/>
                  <a:pt x="19384" y="3538"/>
                </a:cubicBezTo>
                <a:cubicBezTo>
                  <a:pt x="19369" y="3533"/>
                  <a:pt x="19359" y="3531"/>
                  <a:pt x="19352" y="3531"/>
                </a:cubicBezTo>
                <a:cubicBezTo>
                  <a:pt x="19328" y="3531"/>
                  <a:pt x="19337" y="3551"/>
                  <a:pt x="19322" y="3551"/>
                </a:cubicBezTo>
                <a:cubicBezTo>
                  <a:pt x="19320" y="3551"/>
                  <a:pt x="19316" y="3551"/>
                  <a:pt x="19312" y="3550"/>
                </a:cubicBezTo>
                <a:cubicBezTo>
                  <a:pt x="19312" y="3561"/>
                  <a:pt x="19289" y="3561"/>
                  <a:pt x="19312" y="3573"/>
                </a:cubicBezTo>
                <a:lnTo>
                  <a:pt x="19265" y="3561"/>
                </a:lnTo>
                <a:lnTo>
                  <a:pt x="19265" y="3561"/>
                </a:lnTo>
                <a:cubicBezTo>
                  <a:pt x="19336" y="3585"/>
                  <a:pt x="19324" y="3597"/>
                  <a:pt x="19336" y="3621"/>
                </a:cubicBezTo>
                <a:cubicBezTo>
                  <a:pt x="19317" y="3616"/>
                  <a:pt x="19305" y="3614"/>
                  <a:pt x="19298" y="3614"/>
                </a:cubicBezTo>
                <a:cubicBezTo>
                  <a:pt x="19276" y="3614"/>
                  <a:pt x="19307" y="3635"/>
                  <a:pt x="19275" y="3635"/>
                </a:cubicBezTo>
                <a:cubicBezTo>
                  <a:pt x="19270" y="3635"/>
                  <a:pt x="19262" y="3634"/>
                  <a:pt x="19253" y="3633"/>
                </a:cubicBezTo>
                <a:lnTo>
                  <a:pt x="19253" y="3633"/>
                </a:lnTo>
                <a:cubicBezTo>
                  <a:pt x="19312" y="3645"/>
                  <a:pt x="19265" y="3669"/>
                  <a:pt x="19312" y="3681"/>
                </a:cubicBezTo>
                <a:cubicBezTo>
                  <a:pt x="19312" y="3684"/>
                  <a:pt x="19307" y="3686"/>
                  <a:pt x="19299" y="3686"/>
                </a:cubicBezTo>
                <a:cubicBezTo>
                  <a:pt x="19283" y="3686"/>
                  <a:pt x="19257" y="3681"/>
                  <a:pt x="19241" y="3681"/>
                </a:cubicBezTo>
                <a:lnTo>
                  <a:pt x="19265" y="3692"/>
                </a:lnTo>
                <a:cubicBezTo>
                  <a:pt x="19229" y="3692"/>
                  <a:pt x="19217" y="3716"/>
                  <a:pt x="19193" y="3728"/>
                </a:cubicBezTo>
                <a:lnTo>
                  <a:pt x="19241" y="3752"/>
                </a:lnTo>
                <a:lnTo>
                  <a:pt x="19217" y="3752"/>
                </a:lnTo>
                <a:cubicBezTo>
                  <a:pt x="19227" y="3752"/>
                  <a:pt x="19236" y="3767"/>
                  <a:pt x="19252" y="3767"/>
                </a:cubicBezTo>
                <a:cubicBezTo>
                  <a:pt x="19256" y="3767"/>
                  <a:pt x="19260" y="3766"/>
                  <a:pt x="19265" y="3764"/>
                </a:cubicBezTo>
                <a:lnTo>
                  <a:pt x="19265" y="3764"/>
                </a:lnTo>
                <a:lnTo>
                  <a:pt x="19253" y="3776"/>
                </a:lnTo>
                <a:cubicBezTo>
                  <a:pt x="19312" y="3788"/>
                  <a:pt x="19265" y="3788"/>
                  <a:pt x="19289" y="3811"/>
                </a:cubicBezTo>
                <a:cubicBezTo>
                  <a:pt x="19277" y="3811"/>
                  <a:pt x="19265" y="3811"/>
                  <a:pt x="19265" y="3800"/>
                </a:cubicBezTo>
                <a:cubicBezTo>
                  <a:pt x="19261" y="3804"/>
                  <a:pt x="19256" y="3805"/>
                  <a:pt x="19249" y="3805"/>
                </a:cubicBezTo>
                <a:cubicBezTo>
                  <a:pt x="19237" y="3805"/>
                  <a:pt x="19221" y="3800"/>
                  <a:pt x="19205" y="3800"/>
                </a:cubicBezTo>
                <a:cubicBezTo>
                  <a:pt x="19226" y="3800"/>
                  <a:pt x="19295" y="3837"/>
                  <a:pt x="19326" y="3837"/>
                </a:cubicBezTo>
                <a:cubicBezTo>
                  <a:pt x="19330" y="3837"/>
                  <a:pt x="19334" y="3837"/>
                  <a:pt x="19336" y="3835"/>
                </a:cubicBezTo>
                <a:cubicBezTo>
                  <a:pt x="19360" y="3835"/>
                  <a:pt x="19372" y="3859"/>
                  <a:pt x="19360" y="3859"/>
                </a:cubicBezTo>
                <a:lnTo>
                  <a:pt x="19312" y="3859"/>
                </a:lnTo>
                <a:lnTo>
                  <a:pt x="19360" y="3871"/>
                </a:lnTo>
                <a:cubicBezTo>
                  <a:pt x="19372" y="3883"/>
                  <a:pt x="19336" y="3883"/>
                  <a:pt x="19324" y="3895"/>
                </a:cubicBezTo>
                <a:cubicBezTo>
                  <a:pt x="19324" y="3887"/>
                  <a:pt x="19280" y="3867"/>
                  <a:pt x="19252" y="3867"/>
                </a:cubicBezTo>
                <a:cubicBezTo>
                  <a:pt x="19239" y="3867"/>
                  <a:pt x="19229" y="3872"/>
                  <a:pt x="19229" y="3883"/>
                </a:cubicBezTo>
                <a:cubicBezTo>
                  <a:pt x="19229" y="3859"/>
                  <a:pt x="19193" y="3847"/>
                  <a:pt x="19181" y="3847"/>
                </a:cubicBezTo>
                <a:cubicBezTo>
                  <a:pt x="19181" y="3847"/>
                  <a:pt x="19181" y="3847"/>
                  <a:pt x="19158" y="3835"/>
                </a:cubicBezTo>
                <a:lnTo>
                  <a:pt x="19158" y="3835"/>
                </a:lnTo>
                <a:cubicBezTo>
                  <a:pt x="19170" y="3859"/>
                  <a:pt x="19193" y="3847"/>
                  <a:pt x="19193" y="3871"/>
                </a:cubicBezTo>
                <a:cubicBezTo>
                  <a:pt x="19193" y="3882"/>
                  <a:pt x="19231" y="3902"/>
                  <a:pt x="19223" y="3906"/>
                </a:cubicBezTo>
                <a:lnTo>
                  <a:pt x="19223" y="3906"/>
                </a:lnTo>
                <a:cubicBezTo>
                  <a:pt x="19227" y="3905"/>
                  <a:pt x="19231" y="3905"/>
                  <a:pt x="19235" y="3905"/>
                </a:cubicBezTo>
                <a:cubicBezTo>
                  <a:pt x="19280" y="3905"/>
                  <a:pt x="19272" y="3944"/>
                  <a:pt x="19301" y="3944"/>
                </a:cubicBezTo>
                <a:cubicBezTo>
                  <a:pt x="19304" y="3944"/>
                  <a:pt x="19308" y="3944"/>
                  <a:pt x="19312" y="3942"/>
                </a:cubicBezTo>
                <a:cubicBezTo>
                  <a:pt x="19321" y="3951"/>
                  <a:pt x="19323" y="3959"/>
                  <a:pt x="19316" y="3959"/>
                </a:cubicBezTo>
                <a:cubicBezTo>
                  <a:pt x="19312" y="3959"/>
                  <a:pt x="19307" y="3958"/>
                  <a:pt x="19301" y="3954"/>
                </a:cubicBezTo>
                <a:cubicBezTo>
                  <a:pt x="19293" y="3950"/>
                  <a:pt x="19285" y="3949"/>
                  <a:pt x="19277" y="3949"/>
                </a:cubicBezTo>
                <a:cubicBezTo>
                  <a:pt x="19262" y="3949"/>
                  <a:pt x="19249" y="3954"/>
                  <a:pt x="19241" y="3954"/>
                </a:cubicBezTo>
                <a:lnTo>
                  <a:pt x="19265" y="3954"/>
                </a:lnTo>
                <a:cubicBezTo>
                  <a:pt x="19265" y="3966"/>
                  <a:pt x="19241" y="3978"/>
                  <a:pt x="19217" y="3978"/>
                </a:cubicBezTo>
                <a:lnTo>
                  <a:pt x="19217" y="3966"/>
                </a:lnTo>
                <a:lnTo>
                  <a:pt x="19193" y="3978"/>
                </a:lnTo>
                <a:cubicBezTo>
                  <a:pt x="19205" y="3984"/>
                  <a:pt x="19214" y="3984"/>
                  <a:pt x="19222" y="3984"/>
                </a:cubicBezTo>
                <a:cubicBezTo>
                  <a:pt x="19229" y="3984"/>
                  <a:pt x="19235" y="3984"/>
                  <a:pt x="19241" y="3990"/>
                </a:cubicBezTo>
                <a:cubicBezTo>
                  <a:pt x="19229" y="3990"/>
                  <a:pt x="19241" y="4002"/>
                  <a:pt x="19229" y="4002"/>
                </a:cubicBezTo>
                <a:cubicBezTo>
                  <a:pt x="19193" y="3990"/>
                  <a:pt x="19146" y="3990"/>
                  <a:pt x="19146" y="3978"/>
                </a:cubicBezTo>
                <a:lnTo>
                  <a:pt x="19146" y="3978"/>
                </a:lnTo>
                <a:cubicBezTo>
                  <a:pt x="19146" y="3988"/>
                  <a:pt x="19146" y="4016"/>
                  <a:pt x="19176" y="4016"/>
                </a:cubicBezTo>
                <a:cubicBezTo>
                  <a:pt x="19181" y="4016"/>
                  <a:pt x="19187" y="4016"/>
                  <a:pt x="19193" y="4014"/>
                </a:cubicBezTo>
                <a:lnTo>
                  <a:pt x="19193" y="4014"/>
                </a:lnTo>
                <a:lnTo>
                  <a:pt x="19181" y="4026"/>
                </a:lnTo>
                <a:cubicBezTo>
                  <a:pt x="19197" y="4026"/>
                  <a:pt x="19224" y="4015"/>
                  <a:pt x="19240" y="4015"/>
                </a:cubicBezTo>
                <a:cubicBezTo>
                  <a:pt x="19248" y="4015"/>
                  <a:pt x="19253" y="4018"/>
                  <a:pt x="19253" y="4026"/>
                </a:cubicBezTo>
                <a:lnTo>
                  <a:pt x="19241" y="4026"/>
                </a:lnTo>
                <a:lnTo>
                  <a:pt x="19277" y="4050"/>
                </a:lnTo>
                <a:lnTo>
                  <a:pt x="19253" y="4050"/>
                </a:lnTo>
                <a:cubicBezTo>
                  <a:pt x="19265" y="4050"/>
                  <a:pt x="19265" y="4062"/>
                  <a:pt x="19265" y="4062"/>
                </a:cubicBezTo>
                <a:cubicBezTo>
                  <a:pt x="19257" y="4062"/>
                  <a:pt x="19254" y="4067"/>
                  <a:pt x="19246" y="4067"/>
                </a:cubicBezTo>
                <a:cubicBezTo>
                  <a:pt x="19242" y="4067"/>
                  <a:pt x="19237" y="4065"/>
                  <a:pt x="19229" y="4062"/>
                </a:cubicBezTo>
                <a:lnTo>
                  <a:pt x="19229" y="4062"/>
                </a:lnTo>
                <a:cubicBezTo>
                  <a:pt x="19229" y="4085"/>
                  <a:pt x="19253" y="4085"/>
                  <a:pt x="19265" y="4085"/>
                </a:cubicBezTo>
                <a:cubicBezTo>
                  <a:pt x="19265" y="4097"/>
                  <a:pt x="19253" y="4097"/>
                  <a:pt x="19229" y="4097"/>
                </a:cubicBezTo>
                <a:cubicBezTo>
                  <a:pt x="19229" y="4109"/>
                  <a:pt x="19229" y="4133"/>
                  <a:pt x="19205" y="4145"/>
                </a:cubicBezTo>
                <a:cubicBezTo>
                  <a:pt x="19208" y="4147"/>
                  <a:pt x="19210" y="4148"/>
                  <a:pt x="19212" y="4148"/>
                </a:cubicBezTo>
                <a:cubicBezTo>
                  <a:pt x="19216" y="4148"/>
                  <a:pt x="19220" y="4141"/>
                  <a:pt x="19229" y="4141"/>
                </a:cubicBezTo>
                <a:cubicBezTo>
                  <a:pt x="19232" y="4141"/>
                  <a:pt x="19236" y="4142"/>
                  <a:pt x="19241" y="4145"/>
                </a:cubicBezTo>
                <a:cubicBezTo>
                  <a:pt x="19158" y="4157"/>
                  <a:pt x="19205" y="4204"/>
                  <a:pt x="19217" y="4240"/>
                </a:cubicBezTo>
                <a:cubicBezTo>
                  <a:pt x="19289" y="4240"/>
                  <a:pt x="19229" y="4252"/>
                  <a:pt x="19289" y="4252"/>
                </a:cubicBezTo>
                <a:cubicBezTo>
                  <a:pt x="19273" y="4252"/>
                  <a:pt x="19252" y="4268"/>
                  <a:pt x="19236" y="4268"/>
                </a:cubicBezTo>
                <a:cubicBezTo>
                  <a:pt x="19228" y="4268"/>
                  <a:pt x="19221" y="4264"/>
                  <a:pt x="19217" y="4252"/>
                </a:cubicBezTo>
                <a:lnTo>
                  <a:pt x="19217" y="4276"/>
                </a:lnTo>
                <a:cubicBezTo>
                  <a:pt x="19187" y="4276"/>
                  <a:pt x="19191" y="4250"/>
                  <a:pt x="19155" y="4250"/>
                </a:cubicBezTo>
                <a:cubicBezTo>
                  <a:pt x="19149" y="4250"/>
                  <a:pt x="19142" y="4250"/>
                  <a:pt x="19134" y="4252"/>
                </a:cubicBezTo>
                <a:cubicBezTo>
                  <a:pt x="19134" y="4276"/>
                  <a:pt x="19217" y="4288"/>
                  <a:pt x="19193" y="4312"/>
                </a:cubicBezTo>
                <a:cubicBezTo>
                  <a:pt x="19181" y="4309"/>
                  <a:pt x="19175" y="4308"/>
                  <a:pt x="19171" y="4308"/>
                </a:cubicBezTo>
                <a:cubicBezTo>
                  <a:pt x="19157" y="4308"/>
                  <a:pt x="19193" y="4323"/>
                  <a:pt x="19146" y="4323"/>
                </a:cubicBezTo>
                <a:cubicBezTo>
                  <a:pt x="19134" y="4312"/>
                  <a:pt x="19134" y="4312"/>
                  <a:pt x="19134" y="4300"/>
                </a:cubicBezTo>
                <a:lnTo>
                  <a:pt x="19122" y="4312"/>
                </a:lnTo>
                <a:cubicBezTo>
                  <a:pt x="19110" y="4347"/>
                  <a:pt x="19181" y="4323"/>
                  <a:pt x="19217" y="4347"/>
                </a:cubicBezTo>
                <a:cubicBezTo>
                  <a:pt x="19217" y="4355"/>
                  <a:pt x="19213" y="4359"/>
                  <a:pt x="19206" y="4361"/>
                </a:cubicBezTo>
                <a:lnTo>
                  <a:pt x="19206" y="4361"/>
                </a:lnTo>
                <a:cubicBezTo>
                  <a:pt x="19214" y="4360"/>
                  <a:pt x="19222" y="4359"/>
                  <a:pt x="19229" y="4359"/>
                </a:cubicBezTo>
                <a:cubicBezTo>
                  <a:pt x="19170" y="4371"/>
                  <a:pt x="19217" y="4395"/>
                  <a:pt x="19241" y="4407"/>
                </a:cubicBezTo>
                <a:cubicBezTo>
                  <a:pt x="19301" y="4371"/>
                  <a:pt x="19241" y="4383"/>
                  <a:pt x="19312" y="4347"/>
                </a:cubicBezTo>
                <a:cubicBezTo>
                  <a:pt x="19301" y="4347"/>
                  <a:pt x="19241" y="4347"/>
                  <a:pt x="19265" y="4323"/>
                </a:cubicBezTo>
                <a:lnTo>
                  <a:pt x="19265" y="4323"/>
                </a:lnTo>
                <a:cubicBezTo>
                  <a:pt x="19273" y="4331"/>
                  <a:pt x="19279" y="4334"/>
                  <a:pt x="19285" y="4334"/>
                </a:cubicBezTo>
                <a:cubicBezTo>
                  <a:pt x="19295" y="4334"/>
                  <a:pt x="19301" y="4323"/>
                  <a:pt x="19301" y="4323"/>
                </a:cubicBezTo>
                <a:cubicBezTo>
                  <a:pt x="19277" y="4323"/>
                  <a:pt x="19289" y="4312"/>
                  <a:pt x="19277" y="4312"/>
                </a:cubicBezTo>
                <a:cubicBezTo>
                  <a:pt x="19282" y="4309"/>
                  <a:pt x="19289" y="4308"/>
                  <a:pt x="19296" y="4308"/>
                </a:cubicBezTo>
                <a:cubicBezTo>
                  <a:pt x="19309" y="4308"/>
                  <a:pt x="19323" y="4311"/>
                  <a:pt x="19335" y="4311"/>
                </a:cubicBezTo>
                <a:cubicBezTo>
                  <a:pt x="19346" y="4311"/>
                  <a:pt x="19356" y="4308"/>
                  <a:pt x="19360" y="4300"/>
                </a:cubicBezTo>
                <a:lnTo>
                  <a:pt x="19289" y="4300"/>
                </a:lnTo>
                <a:cubicBezTo>
                  <a:pt x="19295" y="4294"/>
                  <a:pt x="19309" y="4294"/>
                  <a:pt x="19320" y="4294"/>
                </a:cubicBezTo>
                <a:cubicBezTo>
                  <a:pt x="19330" y="4294"/>
                  <a:pt x="19336" y="4294"/>
                  <a:pt x="19324" y="4288"/>
                </a:cubicBezTo>
                <a:lnTo>
                  <a:pt x="19324" y="4288"/>
                </a:lnTo>
                <a:cubicBezTo>
                  <a:pt x="19360" y="4300"/>
                  <a:pt x="19384" y="4288"/>
                  <a:pt x="19396" y="4312"/>
                </a:cubicBezTo>
                <a:cubicBezTo>
                  <a:pt x="19446" y="4292"/>
                  <a:pt x="19387" y="4272"/>
                  <a:pt x="19353" y="4252"/>
                </a:cubicBezTo>
                <a:lnTo>
                  <a:pt x="19353" y="4252"/>
                </a:lnTo>
                <a:cubicBezTo>
                  <a:pt x="19355" y="4252"/>
                  <a:pt x="19357" y="4252"/>
                  <a:pt x="19360" y="4252"/>
                </a:cubicBezTo>
                <a:cubicBezTo>
                  <a:pt x="19336" y="4240"/>
                  <a:pt x="19336" y="4240"/>
                  <a:pt x="19336" y="4228"/>
                </a:cubicBezTo>
                <a:cubicBezTo>
                  <a:pt x="19341" y="4226"/>
                  <a:pt x="19345" y="4225"/>
                  <a:pt x="19349" y="4225"/>
                </a:cubicBezTo>
                <a:cubicBezTo>
                  <a:pt x="19365" y="4225"/>
                  <a:pt x="19374" y="4240"/>
                  <a:pt x="19384" y="4240"/>
                </a:cubicBezTo>
                <a:lnTo>
                  <a:pt x="19384" y="4216"/>
                </a:lnTo>
                <a:lnTo>
                  <a:pt x="19396" y="4216"/>
                </a:lnTo>
                <a:cubicBezTo>
                  <a:pt x="19384" y="4216"/>
                  <a:pt x="19384" y="4204"/>
                  <a:pt x="19396" y="4204"/>
                </a:cubicBezTo>
                <a:cubicBezTo>
                  <a:pt x="19409" y="4211"/>
                  <a:pt x="19422" y="4214"/>
                  <a:pt x="19434" y="4217"/>
                </a:cubicBezTo>
                <a:lnTo>
                  <a:pt x="19434" y="4217"/>
                </a:lnTo>
                <a:lnTo>
                  <a:pt x="19408" y="4204"/>
                </a:lnTo>
                <a:cubicBezTo>
                  <a:pt x="19424" y="4204"/>
                  <a:pt x="19439" y="4199"/>
                  <a:pt x="19452" y="4199"/>
                </a:cubicBezTo>
                <a:cubicBezTo>
                  <a:pt x="19458" y="4199"/>
                  <a:pt x="19463" y="4200"/>
                  <a:pt x="19467" y="4204"/>
                </a:cubicBezTo>
                <a:lnTo>
                  <a:pt x="19455" y="4169"/>
                </a:lnTo>
                <a:lnTo>
                  <a:pt x="19479" y="4169"/>
                </a:lnTo>
                <a:cubicBezTo>
                  <a:pt x="19490" y="4169"/>
                  <a:pt x="19425" y="4131"/>
                  <a:pt x="19477" y="4131"/>
                </a:cubicBezTo>
                <a:cubicBezTo>
                  <a:pt x="19484" y="4131"/>
                  <a:pt x="19492" y="4132"/>
                  <a:pt x="19503" y="4133"/>
                </a:cubicBezTo>
                <a:cubicBezTo>
                  <a:pt x="19455" y="4109"/>
                  <a:pt x="19479" y="4097"/>
                  <a:pt x="19455" y="4062"/>
                </a:cubicBezTo>
                <a:lnTo>
                  <a:pt x="19455" y="4062"/>
                </a:lnTo>
                <a:cubicBezTo>
                  <a:pt x="19469" y="4072"/>
                  <a:pt x="19480" y="4075"/>
                  <a:pt x="19489" y="4075"/>
                </a:cubicBezTo>
                <a:cubicBezTo>
                  <a:pt x="19504" y="4075"/>
                  <a:pt x="19514" y="4066"/>
                  <a:pt x="19524" y="4066"/>
                </a:cubicBezTo>
                <a:cubicBezTo>
                  <a:pt x="19529" y="4066"/>
                  <a:pt x="19533" y="4068"/>
                  <a:pt x="19539" y="4073"/>
                </a:cubicBezTo>
                <a:cubicBezTo>
                  <a:pt x="19562" y="4062"/>
                  <a:pt x="19503" y="4050"/>
                  <a:pt x="19503" y="4038"/>
                </a:cubicBezTo>
                <a:cubicBezTo>
                  <a:pt x="19527" y="4038"/>
                  <a:pt x="19574" y="4050"/>
                  <a:pt x="19586" y="4062"/>
                </a:cubicBezTo>
                <a:lnTo>
                  <a:pt x="19574" y="4050"/>
                </a:lnTo>
                <a:lnTo>
                  <a:pt x="19551" y="4026"/>
                </a:lnTo>
                <a:cubicBezTo>
                  <a:pt x="19566" y="4026"/>
                  <a:pt x="19582" y="4031"/>
                  <a:pt x="19595" y="4031"/>
                </a:cubicBezTo>
                <a:cubicBezTo>
                  <a:pt x="19601" y="4031"/>
                  <a:pt x="19606" y="4030"/>
                  <a:pt x="19610" y="4026"/>
                </a:cubicBezTo>
                <a:lnTo>
                  <a:pt x="19562" y="4014"/>
                </a:lnTo>
                <a:lnTo>
                  <a:pt x="19586" y="4014"/>
                </a:lnTo>
                <a:cubicBezTo>
                  <a:pt x="19574" y="4014"/>
                  <a:pt x="19562" y="4002"/>
                  <a:pt x="19562" y="3990"/>
                </a:cubicBezTo>
                <a:lnTo>
                  <a:pt x="19574" y="3990"/>
                </a:lnTo>
                <a:lnTo>
                  <a:pt x="19562" y="3978"/>
                </a:lnTo>
                <a:lnTo>
                  <a:pt x="19562" y="3978"/>
                </a:lnTo>
                <a:cubicBezTo>
                  <a:pt x="19570" y="3982"/>
                  <a:pt x="19574" y="3983"/>
                  <a:pt x="19577" y="3983"/>
                </a:cubicBezTo>
                <a:cubicBezTo>
                  <a:pt x="19584" y="3983"/>
                  <a:pt x="19586" y="3978"/>
                  <a:pt x="19610" y="3978"/>
                </a:cubicBezTo>
                <a:cubicBezTo>
                  <a:pt x="19610" y="3978"/>
                  <a:pt x="19610" y="3978"/>
                  <a:pt x="19598" y="3954"/>
                </a:cubicBezTo>
                <a:lnTo>
                  <a:pt x="19574" y="3954"/>
                </a:lnTo>
                <a:cubicBezTo>
                  <a:pt x="19568" y="3948"/>
                  <a:pt x="19568" y="3946"/>
                  <a:pt x="19573" y="3946"/>
                </a:cubicBezTo>
                <a:cubicBezTo>
                  <a:pt x="19580" y="3946"/>
                  <a:pt x="19597" y="3951"/>
                  <a:pt x="19609" y="3951"/>
                </a:cubicBezTo>
                <a:cubicBezTo>
                  <a:pt x="19617" y="3951"/>
                  <a:pt x="19622" y="3949"/>
                  <a:pt x="19622" y="3942"/>
                </a:cubicBezTo>
                <a:lnTo>
                  <a:pt x="19586" y="3942"/>
                </a:lnTo>
                <a:cubicBezTo>
                  <a:pt x="19646" y="3931"/>
                  <a:pt x="19562" y="3895"/>
                  <a:pt x="19598" y="3883"/>
                </a:cubicBezTo>
                <a:lnTo>
                  <a:pt x="19598" y="3883"/>
                </a:lnTo>
                <a:cubicBezTo>
                  <a:pt x="19607" y="3891"/>
                  <a:pt x="19627" y="3894"/>
                  <a:pt x="19634" y="3895"/>
                </a:cubicBezTo>
                <a:lnTo>
                  <a:pt x="19634" y="3895"/>
                </a:lnTo>
                <a:cubicBezTo>
                  <a:pt x="19634" y="3871"/>
                  <a:pt x="19646" y="3847"/>
                  <a:pt x="19610" y="3823"/>
                </a:cubicBezTo>
                <a:lnTo>
                  <a:pt x="19610" y="3823"/>
                </a:lnTo>
                <a:cubicBezTo>
                  <a:pt x="19634" y="3829"/>
                  <a:pt x="19649" y="3832"/>
                  <a:pt x="19661" y="3832"/>
                </a:cubicBezTo>
                <a:cubicBezTo>
                  <a:pt x="19673" y="3832"/>
                  <a:pt x="19682" y="3829"/>
                  <a:pt x="19693" y="3823"/>
                </a:cubicBezTo>
                <a:cubicBezTo>
                  <a:pt x="19693" y="3811"/>
                  <a:pt x="19693" y="3811"/>
                  <a:pt x="19670" y="3800"/>
                </a:cubicBezTo>
                <a:cubicBezTo>
                  <a:pt x="19679" y="3790"/>
                  <a:pt x="19673" y="3773"/>
                  <a:pt x="19690" y="3773"/>
                </a:cubicBezTo>
                <a:cubicBezTo>
                  <a:pt x="19693" y="3773"/>
                  <a:pt x="19698" y="3773"/>
                  <a:pt x="19705" y="3776"/>
                </a:cubicBezTo>
                <a:cubicBezTo>
                  <a:pt x="19670" y="3764"/>
                  <a:pt x="19705" y="3764"/>
                  <a:pt x="19682" y="3752"/>
                </a:cubicBezTo>
                <a:lnTo>
                  <a:pt x="19705" y="3752"/>
                </a:lnTo>
                <a:lnTo>
                  <a:pt x="19670" y="3740"/>
                </a:lnTo>
                <a:cubicBezTo>
                  <a:pt x="19753" y="3740"/>
                  <a:pt x="19634" y="3704"/>
                  <a:pt x="19705" y="3692"/>
                </a:cubicBezTo>
                <a:cubicBezTo>
                  <a:pt x="19717" y="3692"/>
                  <a:pt x="19729" y="3692"/>
                  <a:pt x="19741" y="3704"/>
                </a:cubicBezTo>
                <a:lnTo>
                  <a:pt x="19765" y="3669"/>
                </a:lnTo>
                <a:lnTo>
                  <a:pt x="19741" y="3669"/>
                </a:lnTo>
                <a:cubicBezTo>
                  <a:pt x="19729" y="3657"/>
                  <a:pt x="19705" y="3645"/>
                  <a:pt x="19729" y="3633"/>
                </a:cubicBezTo>
                <a:lnTo>
                  <a:pt x="19729" y="3633"/>
                </a:lnTo>
                <a:cubicBezTo>
                  <a:pt x="19739" y="3643"/>
                  <a:pt x="19744" y="3646"/>
                  <a:pt x="19746" y="3646"/>
                </a:cubicBezTo>
                <a:cubicBezTo>
                  <a:pt x="19750" y="3646"/>
                  <a:pt x="19742" y="3631"/>
                  <a:pt x="19755" y="3631"/>
                </a:cubicBezTo>
                <a:cubicBezTo>
                  <a:pt x="19758" y="3631"/>
                  <a:pt x="19761" y="3632"/>
                  <a:pt x="19765" y="3633"/>
                </a:cubicBezTo>
                <a:lnTo>
                  <a:pt x="19777" y="3645"/>
                </a:lnTo>
                <a:cubicBezTo>
                  <a:pt x="19777" y="3633"/>
                  <a:pt x="19777" y="3633"/>
                  <a:pt x="19753" y="3621"/>
                </a:cubicBezTo>
                <a:cubicBezTo>
                  <a:pt x="19750" y="3618"/>
                  <a:pt x="19752" y="3617"/>
                  <a:pt x="19755" y="3617"/>
                </a:cubicBezTo>
                <a:cubicBezTo>
                  <a:pt x="19757" y="3617"/>
                  <a:pt x="19759" y="3618"/>
                  <a:pt x="19761" y="3618"/>
                </a:cubicBezTo>
                <a:lnTo>
                  <a:pt x="19761" y="3618"/>
                </a:lnTo>
                <a:cubicBezTo>
                  <a:pt x="19744" y="3611"/>
                  <a:pt x="19732" y="3597"/>
                  <a:pt x="19741" y="3597"/>
                </a:cubicBezTo>
                <a:lnTo>
                  <a:pt x="19765" y="3597"/>
                </a:lnTo>
                <a:cubicBezTo>
                  <a:pt x="19753" y="3585"/>
                  <a:pt x="19777" y="3573"/>
                  <a:pt x="19765" y="3561"/>
                </a:cubicBezTo>
                <a:cubicBezTo>
                  <a:pt x="19777" y="3561"/>
                  <a:pt x="19801" y="3573"/>
                  <a:pt x="19801" y="3573"/>
                </a:cubicBezTo>
                <a:cubicBezTo>
                  <a:pt x="19789" y="3538"/>
                  <a:pt x="19812" y="3561"/>
                  <a:pt x="19801" y="3526"/>
                </a:cubicBezTo>
                <a:lnTo>
                  <a:pt x="19836" y="3526"/>
                </a:lnTo>
                <a:lnTo>
                  <a:pt x="19812" y="3514"/>
                </a:lnTo>
                <a:cubicBezTo>
                  <a:pt x="19812" y="3514"/>
                  <a:pt x="19801" y="3502"/>
                  <a:pt x="19812" y="3490"/>
                </a:cubicBezTo>
                <a:lnTo>
                  <a:pt x="19836" y="3502"/>
                </a:lnTo>
                <a:cubicBezTo>
                  <a:pt x="19836" y="3478"/>
                  <a:pt x="19896" y="3502"/>
                  <a:pt x="19860" y="3466"/>
                </a:cubicBezTo>
                <a:cubicBezTo>
                  <a:pt x="19866" y="3466"/>
                  <a:pt x="19871" y="3466"/>
                  <a:pt x="19875" y="3467"/>
                </a:cubicBezTo>
                <a:lnTo>
                  <a:pt x="19875" y="3467"/>
                </a:lnTo>
                <a:cubicBezTo>
                  <a:pt x="19869" y="3452"/>
                  <a:pt x="19916" y="3468"/>
                  <a:pt x="19902" y="3441"/>
                </a:cubicBezTo>
                <a:lnTo>
                  <a:pt x="19902" y="3441"/>
                </a:lnTo>
                <a:cubicBezTo>
                  <a:pt x="19907" y="3442"/>
                  <a:pt x="19913" y="3442"/>
                  <a:pt x="19920" y="3442"/>
                </a:cubicBezTo>
                <a:lnTo>
                  <a:pt x="19908" y="3430"/>
                </a:lnTo>
                <a:lnTo>
                  <a:pt x="19908" y="3430"/>
                </a:lnTo>
                <a:lnTo>
                  <a:pt x="19943" y="3442"/>
                </a:lnTo>
                <a:lnTo>
                  <a:pt x="19896" y="3419"/>
                </a:lnTo>
                <a:lnTo>
                  <a:pt x="19932" y="3430"/>
                </a:lnTo>
                <a:lnTo>
                  <a:pt x="19920" y="3419"/>
                </a:lnTo>
                <a:lnTo>
                  <a:pt x="19920" y="3419"/>
                </a:lnTo>
                <a:cubicBezTo>
                  <a:pt x="19930" y="3420"/>
                  <a:pt x="19938" y="3421"/>
                  <a:pt x="19944" y="3421"/>
                </a:cubicBezTo>
                <a:cubicBezTo>
                  <a:pt x="19973" y="3421"/>
                  <a:pt x="19958" y="3404"/>
                  <a:pt x="19976" y="3404"/>
                </a:cubicBezTo>
                <a:cubicBezTo>
                  <a:pt x="19979" y="3404"/>
                  <a:pt x="19984" y="3405"/>
                  <a:pt x="19991" y="3407"/>
                </a:cubicBezTo>
                <a:lnTo>
                  <a:pt x="19955" y="3395"/>
                </a:lnTo>
                <a:cubicBezTo>
                  <a:pt x="19872" y="3323"/>
                  <a:pt x="20027" y="3335"/>
                  <a:pt x="20003" y="3276"/>
                </a:cubicBezTo>
                <a:lnTo>
                  <a:pt x="20003" y="3276"/>
                </a:lnTo>
                <a:lnTo>
                  <a:pt x="20039" y="3300"/>
                </a:lnTo>
                <a:lnTo>
                  <a:pt x="20039" y="3300"/>
                </a:lnTo>
                <a:lnTo>
                  <a:pt x="20003" y="3264"/>
                </a:lnTo>
                <a:cubicBezTo>
                  <a:pt x="20039" y="3264"/>
                  <a:pt x="20039" y="3276"/>
                  <a:pt x="20051" y="3288"/>
                </a:cubicBezTo>
                <a:cubicBezTo>
                  <a:pt x="20039" y="3264"/>
                  <a:pt x="20003" y="3252"/>
                  <a:pt x="20003" y="3228"/>
                </a:cubicBezTo>
                <a:cubicBezTo>
                  <a:pt x="20039" y="3228"/>
                  <a:pt x="20027" y="3240"/>
                  <a:pt x="20039" y="3252"/>
                </a:cubicBezTo>
                <a:cubicBezTo>
                  <a:pt x="20027" y="3228"/>
                  <a:pt x="20027" y="3192"/>
                  <a:pt x="20051" y="3192"/>
                </a:cubicBezTo>
                <a:cubicBezTo>
                  <a:pt x="20051" y="3180"/>
                  <a:pt x="20039" y="3180"/>
                  <a:pt x="20039" y="3180"/>
                </a:cubicBezTo>
                <a:cubicBezTo>
                  <a:pt x="20027" y="3157"/>
                  <a:pt x="20051" y="3157"/>
                  <a:pt x="20063" y="3133"/>
                </a:cubicBezTo>
                <a:cubicBezTo>
                  <a:pt x="20074" y="3145"/>
                  <a:pt x="20074" y="3145"/>
                  <a:pt x="20074" y="3157"/>
                </a:cubicBezTo>
                <a:cubicBezTo>
                  <a:pt x="20074" y="3147"/>
                  <a:pt x="20089" y="3145"/>
                  <a:pt x="20084" y="3139"/>
                </a:cubicBezTo>
                <a:lnTo>
                  <a:pt x="20084" y="3139"/>
                </a:lnTo>
                <a:lnTo>
                  <a:pt x="20110" y="3157"/>
                </a:lnTo>
                <a:cubicBezTo>
                  <a:pt x="20119" y="3148"/>
                  <a:pt x="20108" y="3125"/>
                  <a:pt x="20117" y="3125"/>
                </a:cubicBezTo>
                <a:cubicBezTo>
                  <a:pt x="20120" y="3125"/>
                  <a:pt x="20125" y="3127"/>
                  <a:pt x="20134" y="3133"/>
                </a:cubicBezTo>
                <a:cubicBezTo>
                  <a:pt x="20122" y="3121"/>
                  <a:pt x="20098" y="3109"/>
                  <a:pt x="20098" y="3097"/>
                </a:cubicBezTo>
                <a:lnTo>
                  <a:pt x="20098" y="3097"/>
                </a:lnTo>
                <a:cubicBezTo>
                  <a:pt x="20108" y="3101"/>
                  <a:pt x="20115" y="3103"/>
                  <a:pt x="20119" y="3103"/>
                </a:cubicBezTo>
                <a:cubicBezTo>
                  <a:pt x="20140" y="3103"/>
                  <a:pt x="20102" y="3061"/>
                  <a:pt x="20122" y="3061"/>
                </a:cubicBezTo>
                <a:cubicBezTo>
                  <a:pt x="20134" y="3073"/>
                  <a:pt x="20134" y="3085"/>
                  <a:pt x="20134" y="3085"/>
                </a:cubicBezTo>
                <a:cubicBezTo>
                  <a:pt x="20158" y="3085"/>
                  <a:pt x="20134" y="3061"/>
                  <a:pt x="20122" y="3049"/>
                </a:cubicBezTo>
                <a:lnTo>
                  <a:pt x="20122" y="3049"/>
                </a:lnTo>
                <a:lnTo>
                  <a:pt x="20146" y="3061"/>
                </a:lnTo>
                <a:lnTo>
                  <a:pt x="20134" y="3014"/>
                </a:lnTo>
                <a:lnTo>
                  <a:pt x="20134" y="3014"/>
                </a:lnTo>
                <a:cubicBezTo>
                  <a:pt x="20142" y="3018"/>
                  <a:pt x="20148" y="3020"/>
                  <a:pt x="20152" y="3020"/>
                </a:cubicBezTo>
                <a:cubicBezTo>
                  <a:pt x="20167" y="3020"/>
                  <a:pt x="20158" y="2996"/>
                  <a:pt x="20169" y="2996"/>
                </a:cubicBezTo>
                <a:cubicBezTo>
                  <a:pt x="20171" y="2996"/>
                  <a:pt x="20175" y="2998"/>
                  <a:pt x="20182" y="3002"/>
                </a:cubicBezTo>
                <a:cubicBezTo>
                  <a:pt x="20193" y="2990"/>
                  <a:pt x="20146" y="3002"/>
                  <a:pt x="20158" y="2978"/>
                </a:cubicBezTo>
                <a:lnTo>
                  <a:pt x="20158" y="2978"/>
                </a:lnTo>
                <a:cubicBezTo>
                  <a:pt x="20163" y="2981"/>
                  <a:pt x="20165" y="2981"/>
                  <a:pt x="20166" y="2981"/>
                </a:cubicBezTo>
                <a:cubicBezTo>
                  <a:pt x="20169" y="2981"/>
                  <a:pt x="20161" y="2975"/>
                  <a:pt x="20167" y="2975"/>
                </a:cubicBezTo>
                <a:cubicBezTo>
                  <a:pt x="20170" y="2975"/>
                  <a:pt x="20174" y="2976"/>
                  <a:pt x="20182" y="2978"/>
                </a:cubicBezTo>
                <a:lnTo>
                  <a:pt x="20193" y="2966"/>
                </a:lnTo>
                <a:lnTo>
                  <a:pt x="20217" y="2990"/>
                </a:lnTo>
                <a:cubicBezTo>
                  <a:pt x="20217" y="2978"/>
                  <a:pt x="20193" y="2954"/>
                  <a:pt x="20170" y="2942"/>
                </a:cubicBezTo>
                <a:cubicBezTo>
                  <a:pt x="20178" y="2942"/>
                  <a:pt x="20180" y="2937"/>
                  <a:pt x="20188" y="2937"/>
                </a:cubicBezTo>
                <a:cubicBezTo>
                  <a:pt x="20192" y="2937"/>
                  <a:pt x="20197" y="2938"/>
                  <a:pt x="20205" y="2942"/>
                </a:cubicBezTo>
                <a:lnTo>
                  <a:pt x="20217" y="2942"/>
                </a:lnTo>
                <a:cubicBezTo>
                  <a:pt x="20217" y="2934"/>
                  <a:pt x="20229" y="2933"/>
                  <a:pt x="20244" y="2933"/>
                </a:cubicBezTo>
                <a:cubicBezTo>
                  <a:pt x="20251" y="2933"/>
                  <a:pt x="20259" y="2933"/>
                  <a:pt x="20266" y="2933"/>
                </a:cubicBezTo>
                <a:cubicBezTo>
                  <a:pt x="20286" y="2933"/>
                  <a:pt x="20303" y="2931"/>
                  <a:pt x="20293" y="2914"/>
                </a:cubicBezTo>
                <a:lnTo>
                  <a:pt x="20293" y="2914"/>
                </a:lnTo>
                <a:lnTo>
                  <a:pt x="20301" y="2907"/>
                </a:lnTo>
                <a:lnTo>
                  <a:pt x="20324" y="2919"/>
                </a:lnTo>
                <a:lnTo>
                  <a:pt x="20324" y="2919"/>
                </a:lnTo>
                <a:lnTo>
                  <a:pt x="20301" y="2871"/>
                </a:lnTo>
                <a:lnTo>
                  <a:pt x="20324" y="2883"/>
                </a:lnTo>
                <a:cubicBezTo>
                  <a:pt x="20336" y="2871"/>
                  <a:pt x="20336" y="2835"/>
                  <a:pt x="20348" y="2823"/>
                </a:cubicBezTo>
                <a:cubicBezTo>
                  <a:pt x="20348" y="2788"/>
                  <a:pt x="20384" y="2811"/>
                  <a:pt x="20372" y="2788"/>
                </a:cubicBezTo>
                <a:lnTo>
                  <a:pt x="20384" y="2788"/>
                </a:lnTo>
                <a:lnTo>
                  <a:pt x="20384" y="2776"/>
                </a:lnTo>
                <a:lnTo>
                  <a:pt x="20408" y="2788"/>
                </a:lnTo>
                <a:cubicBezTo>
                  <a:pt x="20395" y="2779"/>
                  <a:pt x="20399" y="2776"/>
                  <a:pt x="20409" y="2776"/>
                </a:cubicBezTo>
                <a:cubicBezTo>
                  <a:pt x="20419" y="2776"/>
                  <a:pt x="20435" y="2779"/>
                  <a:pt x="20439" y="2779"/>
                </a:cubicBezTo>
                <a:cubicBezTo>
                  <a:pt x="20441" y="2779"/>
                  <a:pt x="20440" y="2778"/>
                  <a:pt x="20432" y="2776"/>
                </a:cubicBezTo>
                <a:cubicBezTo>
                  <a:pt x="20420" y="2764"/>
                  <a:pt x="20408" y="2740"/>
                  <a:pt x="20396" y="2728"/>
                </a:cubicBezTo>
                <a:cubicBezTo>
                  <a:pt x="20396" y="2722"/>
                  <a:pt x="20397" y="2720"/>
                  <a:pt x="20400" y="2720"/>
                </a:cubicBezTo>
                <a:cubicBezTo>
                  <a:pt x="20407" y="2720"/>
                  <a:pt x="20423" y="2740"/>
                  <a:pt x="20432" y="2740"/>
                </a:cubicBezTo>
                <a:cubicBezTo>
                  <a:pt x="20444" y="2728"/>
                  <a:pt x="20420" y="2704"/>
                  <a:pt x="20444" y="2704"/>
                </a:cubicBezTo>
                <a:lnTo>
                  <a:pt x="20455" y="2704"/>
                </a:lnTo>
                <a:cubicBezTo>
                  <a:pt x="20455" y="2704"/>
                  <a:pt x="20455" y="2692"/>
                  <a:pt x="20455" y="2680"/>
                </a:cubicBezTo>
                <a:cubicBezTo>
                  <a:pt x="20451" y="2667"/>
                  <a:pt x="20458" y="2665"/>
                  <a:pt x="20466" y="2665"/>
                </a:cubicBezTo>
                <a:cubicBezTo>
                  <a:pt x="20468" y="2665"/>
                  <a:pt x="20471" y="2666"/>
                  <a:pt x="20473" y="2666"/>
                </a:cubicBezTo>
                <a:cubicBezTo>
                  <a:pt x="20482" y="2666"/>
                  <a:pt x="20485" y="2663"/>
                  <a:pt x="20455" y="2633"/>
                </a:cubicBezTo>
                <a:lnTo>
                  <a:pt x="20455" y="2633"/>
                </a:lnTo>
                <a:cubicBezTo>
                  <a:pt x="20461" y="2635"/>
                  <a:pt x="20465" y="2636"/>
                  <a:pt x="20468" y="2636"/>
                </a:cubicBezTo>
                <a:cubicBezTo>
                  <a:pt x="20475" y="2636"/>
                  <a:pt x="20479" y="2634"/>
                  <a:pt x="20484" y="2634"/>
                </a:cubicBezTo>
                <a:cubicBezTo>
                  <a:pt x="20489" y="2634"/>
                  <a:pt x="20494" y="2636"/>
                  <a:pt x="20503" y="2645"/>
                </a:cubicBezTo>
                <a:cubicBezTo>
                  <a:pt x="20503" y="2609"/>
                  <a:pt x="20503" y="2585"/>
                  <a:pt x="20503" y="2561"/>
                </a:cubicBezTo>
                <a:cubicBezTo>
                  <a:pt x="20515" y="2568"/>
                  <a:pt x="20521" y="2570"/>
                  <a:pt x="20524" y="2570"/>
                </a:cubicBezTo>
                <a:cubicBezTo>
                  <a:pt x="20530" y="2570"/>
                  <a:pt x="20519" y="2559"/>
                  <a:pt x="20528" y="2559"/>
                </a:cubicBezTo>
                <a:cubicBezTo>
                  <a:pt x="20530" y="2559"/>
                  <a:pt x="20533" y="2560"/>
                  <a:pt x="20539" y="2561"/>
                </a:cubicBezTo>
                <a:lnTo>
                  <a:pt x="20515" y="2538"/>
                </a:lnTo>
                <a:cubicBezTo>
                  <a:pt x="20527" y="2514"/>
                  <a:pt x="20622" y="2526"/>
                  <a:pt x="20634" y="2490"/>
                </a:cubicBezTo>
                <a:lnTo>
                  <a:pt x="20658" y="2514"/>
                </a:lnTo>
                <a:lnTo>
                  <a:pt x="20634" y="2478"/>
                </a:lnTo>
                <a:cubicBezTo>
                  <a:pt x="20670" y="2454"/>
                  <a:pt x="20705" y="2430"/>
                  <a:pt x="20729" y="2407"/>
                </a:cubicBezTo>
                <a:cubicBezTo>
                  <a:pt x="20717" y="2383"/>
                  <a:pt x="20705" y="2347"/>
                  <a:pt x="20717" y="2335"/>
                </a:cubicBezTo>
                <a:lnTo>
                  <a:pt x="20717" y="2335"/>
                </a:lnTo>
                <a:lnTo>
                  <a:pt x="20717" y="2347"/>
                </a:lnTo>
                <a:cubicBezTo>
                  <a:pt x="20729" y="2311"/>
                  <a:pt x="20741" y="2276"/>
                  <a:pt x="20765" y="2264"/>
                </a:cubicBezTo>
                <a:cubicBezTo>
                  <a:pt x="20771" y="2270"/>
                  <a:pt x="20778" y="2273"/>
                  <a:pt x="20782" y="2276"/>
                </a:cubicBezTo>
                <a:lnTo>
                  <a:pt x="20782" y="2276"/>
                </a:lnTo>
                <a:cubicBezTo>
                  <a:pt x="20779" y="2268"/>
                  <a:pt x="20782" y="2267"/>
                  <a:pt x="20787" y="2267"/>
                </a:cubicBezTo>
                <a:cubicBezTo>
                  <a:pt x="20791" y="2267"/>
                  <a:pt x="20796" y="2267"/>
                  <a:pt x="20801" y="2267"/>
                </a:cubicBezTo>
                <a:cubicBezTo>
                  <a:pt x="20805" y="2267"/>
                  <a:pt x="20810" y="2267"/>
                  <a:pt x="20813" y="2264"/>
                </a:cubicBezTo>
                <a:lnTo>
                  <a:pt x="20789" y="2252"/>
                </a:lnTo>
                <a:cubicBezTo>
                  <a:pt x="20779" y="2242"/>
                  <a:pt x="20779" y="2238"/>
                  <a:pt x="20785" y="2238"/>
                </a:cubicBezTo>
                <a:cubicBezTo>
                  <a:pt x="20793" y="2238"/>
                  <a:pt x="20811" y="2245"/>
                  <a:pt x="20825" y="2252"/>
                </a:cubicBezTo>
                <a:lnTo>
                  <a:pt x="20801" y="2216"/>
                </a:lnTo>
                <a:lnTo>
                  <a:pt x="20801" y="2216"/>
                </a:lnTo>
                <a:lnTo>
                  <a:pt x="20801" y="2216"/>
                </a:lnTo>
                <a:cubicBezTo>
                  <a:pt x="20801" y="2216"/>
                  <a:pt x="20809" y="2216"/>
                  <a:pt x="20812" y="2224"/>
                </a:cubicBezTo>
                <a:lnTo>
                  <a:pt x="20812" y="2224"/>
                </a:lnTo>
                <a:lnTo>
                  <a:pt x="20801" y="2216"/>
                </a:lnTo>
                <a:lnTo>
                  <a:pt x="20801" y="2216"/>
                </a:lnTo>
                <a:lnTo>
                  <a:pt x="20813" y="2228"/>
                </a:lnTo>
                <a:cubicBezTo>
                  <a:pt x="20813" y="2226"/>
                  <a:pt x="20812" y="2225"/>
                  <a:pt x="20812" y="2224"/>
                </a:cubicBezTo>
                <a:lnTo>
                  <a:pt x="20812" y="2224"/>
                </a:lnTo>
                <a:lnTo>
                  <a:pt x="20836" y="2240"/>
                </a:lnTo>
                <a:cubicBezTo>
                  <a:pt x="20836" y="2228"/>
                  <a:pt x="20836" y="2204"/>
                  <a:pt x="20813" y="2168"/>
                </a:cubicBezTo>
                <a:lnTo>
                  <a:pt x="20813" y="2168"/>
                </a:lnTo>
                <a:cubicBezTo>
                  <a:pt x="20825" y="2180"/>
                  <a:pt x="20836" y="2180"/>
                  <a:pt x="20836" y="2192"/>
                </a:cubicBezTo>
                <a:lnTo>
                  <a:pt x="20884" y="2157"/>
                </a:lnTo>
                <a:lnTo>
                  <a:pt x="20872" y="2157"/>
                </a:lnTo>
                <a:cubicBezTo>
                  <a:pt x="20848" y="2133"/>
                  <a:pt x="20836" y="2109"/>
                  <a:pt x="20848" y="2109"/>
                </a:cubicBezTo>
                <a:cubicBezTo>
                  <a:pt x="20857" y="2118"/>
                  <a:pt x="20865" y="2125"/>
                  <a:pt x="20872" y="2131"/>
                </a:cubicBezTo>
                <a:lnTo>
                  <a:pt x="20872" y="2131"/>
                </a:lnTo>
                <a:cubicBezTo>
                  <a:pt x="20860" y="2108"/>
                  <a:pt x="20861" y="2085"/>
                  <a:pt x="20884" y="2085"/>
                </a:cubicBezTo>
                <a:lnTo>
                  <a:pt x="20884" y="2109"/>
                </a:lnTo>
                <a:cubicBezTo>
                  <a:pt x="20884" y="2103"/>
                  <a:pt x="20887" y="2101"/>
                  <a:pt x="20892" y="2101"/>
                </a:cubicBezTo>
                <a:cubicBezTo>
                  <a:pt x="20903" y="2101"/>
                  <a:pt x="20922" y="2111"/>
                  <a:pt x="20929" y="2111"/>
                </a:cubicBezTo>
                <a:cubicBezTo>
                  <a:pt x="20931" y="2111"/>
                  <a:pt x="20932" y="2111"/>
                  <a:pt x="20932" y="2109"/>
                </a:cubicBezTo>
                <a:cubicBezTo>
                  <a:pt x="20920" y="2085"/>
                  <a:pt x="20944" y="2097"/>
                  <a:pt x="20908" y="2061"/>
                </a:cubicBezTo>
                <a:cubicBezTo>
                  <a:pt x="20908" y="2057"/>
                  <a:pt x="20909" y="2055"/>
                  <a:pt x="20910" y="2055"/>
                </a:cubicBezTo>
                <a:cubicBezTo>
                  <a:pt x="20917" y="2055"/>
                  <a:pt x="20934" y="2085"/>
                  <a:pt x="20944" y="2085"/>
                </a:cubicBezTo>
                <a:cubicBezTo>
                  <a:pt x="20936" y="2070"/>
                  <a:pt x="20942" y="2060"/>
                  <a:pt x="20954" y="2060"/>
                </a:cubicBezTo>
                <a:cubicBezTo>
                  <a:pt x="20961" y="2060"/>
                  <a:pt x="20970" y="2064"/>
                  <a:pt x="20979" y="2073"/>
                </a:cubicBezTo>
                <a:cubicBezTo>
                  <a:pt x="20950" y="2037"/>
                  <a:pt x="20961" y="2034"/>
                  <a:pt x="20975" y="2034"/>
                </a:cubicBezTo>
                <a:cubicBezTo>
                  <a:pt x="20977" y="2034"/>
                  <a:pt x="20980" y="2035"/>
                  <a:pt x="20983" y="2035"/>
                </a:cubicBezTo>
                <a:cubicBezTo>
                  <a:pt x="20993" y="2035"/>
                  <a:pt x="20998" y="2033"/>
                  <a:pt x="20979" y="2014"/>
                </a:cubicBezTo>
                <a:lnTo>
                  <a:pt x="20979" y="2014"/>
                </a:lnTo>
                <a:lnTo>
                  <a:pt x="21015" y="2026"/>
                </a:lnTo>
                <a:cubicBezTo>
                  <a:pt x="21003" y="2014"/>
                  <a:pt x="20979" y="1990"/>
                  <a:pt x="20979" y="1978"/>
                </a:cubicBezTo>
                <a:cubicBezTo>
                  <a:pt x="21003" y="1978"/>
                  <a:pt x="21027" y="2002"/>
                  <a:pt x="21039" y="2014"/>
                </a:cubicBezTo>
                <a:lnTo>
                  <a:pt x="20991" y="1966"/>
                </a:lnTo>
                <a:lnTo>
                  <a:pt x="20991" y="1966"/>
                </a:lnTo>
                <a:cubicBezTo>
                  <a:pt x="20997" y="1967"/>
                  <a:pt x="21002" y="1967"/>
                  <a:pt x="21007" y="1967"/>
                </a:cubicBezTo>
                <a:cubicBezTo>
                  <a:pt x="21088" y="1967"/>
                  <a:pt x="21104" y="1883"/>
                  <a:pt x="21194" y="1883"/>
                </a:cubicBezTo>
                <a:cubicBezTo>
                  <a:pt x="21194" y="1859"/>
                  <a:pt x="21206" y="1811"/>
                  <a:pt x="21229" y="1799"/>
                </a:cubicBezTo>
                <a:lnTo>
                  <a:pt x="21229" y="1811"/>
                </a:lnTo>
                <a:lnTo>
                  <a:pt x="21265" y="1799"/>
                </a:lnTo>
                <a:lnTo>
                  <a:pt x="21229" y="1787"/>
                </a:lnTo>
                <a:cubicBezTo>
                  <a:pt x="21229" y="1787"/>
                  <a:pt x="21229" y="1764"/>
                  <a:pt x="21229" y="1764"/>
                </a:cubicBezTo>
                <a:cubicBezTo>
                  <a:pt x="21277" y="1764"/>
                  <a:pt x="21336" y="1764"/>
                  <a:pt x="21348" y="1704"/>
                </a:cubicBezTo>
                <a:cubicBezTo>
                  <a:pt x="21338" y="1681"/>
                  <a:pt x="21339" y="1673"/>
                  <a:pt x="21344" y="1673"/>
                </a:cubicBezTo>
                <a:cubicBezTo>
                  <a:pt x="21353" y="1673"/>
                  <a:pt x="21377" y="1698"/>
                  <a:pt x="21385" y="1698"/>
                </a:cubicBezTo>
                <a:cubicBezTo>
                  <a:pt x="21387" y="1698"/>
                  <a:pt x="21388" y="1696"/>
                  <a:pt x="21388" y="1693"/>
                </a:cubicBezTo>
                <a:lnTo>
                  <a:pt x="21388" y="1693"/>
                </a:lnTo>
                <a:cubicBezTo>
                  <a:pt x="21391" y="1699"/>
                  <a:pt x="21396" y="1704"/>
                  <a:pt x="21396" y="1704"/>
                </a:cubicBezTo>
                <a:cubicBezTo>
                  <a:pt x="21408" y="1668"/>
                  <a:pt x="21408" y="1645"/>
                  <a:pt x="21396" y="1597"/>
                </a:cubicBezTo>
                <a:lnTo>
                  <a:pt x="21396" y="1597"/>
                </a:lnTo>
                <a:cubicBezTo>
                  <a:pt x="21411" y="1616"/>
                  <a:pt x="21418" y="1622"/>
                  <a:pt x="21421" y="1622"/>
                </a:cubicBezTo>
                <a:cubicBezTo>
                  <a:pt x="21425" y="1622"/>
                  <a:pt x="21421" y="1610"/>
                  <a:pt x="21423" y="1610"/>
                </a:cubicBezTo>
                <a:lnTo>
                  <a:pt x="21423" y="1610"/>
                </a:lnTo>
                <a:cubicBezTo>
                  <a:pt x="21424" y="1610"/>
                  <a:pt x="21426" y="1613"/>
                  <a:pt x="21432" y="1621"/>
                </a:cubicBezTo>
                <a:lnTo>
                  <a:pt x="21420" y="1585"/>
                </a:lnTo>
                <a:lnTo>
                  <a:pt x="21420" y="1585"/>
                </a:lnTo>
                <a:cubicBezTo>
                  <a:pt x="21432" y="1597"/>
                  <a:pt x="21456" y="1597"/>
                  <a:pt x="21467" y="1621"/>
                </a:cubicBezTo>
                <a:lnTo>
                  <a:pt x="21444" y="1573"/>
                </a:lnTo>
                <a:lnTo>
                  <a:pt x="21467" y="1597"/>
                </a:lnTo>
                <a:cubicBezTo>
                  <a:pt x="21475" y="1597"/>
                  <a:pt x="21483" y="1576"/>
                  <a:pt x="21502" y="1576"/>
                </a:cubicBezTo>
                <a:cubicBezTo>
                  <a:pt x="21511" y="1576"/>
                  <a:pt x="21523" y="1581"/>
                  <a:pt x="21539" y="1597"/>
                </a:cubicBezTo>
                <a:cubicBezTo>
                  <a:pt x="21551" y="1537"/>
                  <a:pt x="21598" y="1502"/>
                  <a:pt x="21658" y="1490"/>
                </a:cubicBezTo>
                <a:cubicBezTo>
                  <a:pt x="21646" y="1466"/>
                  <a:pt x="21658" y="1454"/>
                  <a:pt x="21658" y="1442"/>
                </a:cubicBezTo>
                <a:lnTo>
                  <a:pt x="21694" y="1466"/>
                </a:lnTo>
                <a:cubicBezTo>
                  <a:pt x="21694" y="1455"/>
                  <a:pt x="21684" y="1416"/>
                  <a:pt x="21699" y="1416"/>
                </a:cubicBezTo>
                <a:cubicBezTo>
                  <a:pt x="21701" y="1416"/>
                  <a:pt x="21703" y="1417"/>
                  <a:pt x="21706" y="1418"/>
                </a:cubicBezTo>
                <a:cubicBezTo>
                  <a:pt x="21706" y="1418"/>
                  <a:pt x="21706" y="1430"/>
                  <a:pt x="21706" y="1430"/>
                </a:cubicBezTo>
                <a:cubicBezTo>
                  <a:pt x="21717" y="1418"/>
                  <a:pt x="21729" y="1430"/>
                  <a:pt x="21729" y="1383"/>
                </a:cubicBezTo>
                <a:cubicBezTo>
                  <a:pt x="21741" y="1383"/>
                  <a:pt x="21753" y="1395"/>
                  <a:pt x="21777" y="1430"/>
                </a:cubicBezTo>
                <a:cubicBezTo>
                  <a:pt x="21763" y="1407"/>
                  <a:pt x="21764" y="1400"/>
                  <a:pt x="21769" y="1400"/>
                </a:cubicBezTo>
                <a:cubicBezTo>
                  <a:pt x="21778" y="1400"/>
                  <a:pt x="21801" y="1418"/>
                  <a:pt x="21801" y="1418"/>
                </a:cubicBezTo>
                <a:cubicBezTo>
                  <a:pt x="21801" y="1418"/>
                  <a:pt x="21837" y="1406"/>
                  <a:pt x="21896" y="1383"/>
                </a:cubicBezTo>
                <a:cubicBezTo>
                  <a:pt x="21956" y="1359"/>
                  <a:pt x="22039" y="1323"/>
                  <a:pt x="22122" y="1275"/>
                </a:cubicBezTo>
                <a:cubicBezTo>
                  <a:pt x="22194" y="1240"/>
                  <a:pt x="22277" y="1180"/>
                  <a:pt x="22337" y="1121"/>
                </a:cubicBezTo>
                <a:cubicBezTo>
                  <a:pt x="22396" y="1061"/>
                  <a:pt x="22444" y="978"/>
                  <a:pt x="22456" y="883"/>
                </a:cubicBezTo>
                <a:cubicBezTo>
                  <a:pt x="22444" y="847"/>
                  <a:pt x="22456" y="823"/>
                  <a:pt x="22444" y="787"/>
                </a:cubicBezTo>
                <a:cubicBezTo>
                  <a:pt x="22444" y="786"/>
                  <a:pt x="22444" y="785"/>
                  <a:pt x="22445" y="785"/>
                </a:cubicBezTo>
                <a:cubicBezTo>
                  <a:pt x="22448" y="785"/>
                  <a:pt x="22460" y="806"/>
                  <a:pt x="22465" y="806"/>
                </a:cubicBezTo>
                <a:cubicBezTo>
                  <a:pt x="22467" y="806"/>
                  <a:pt x="22468" y="804"/>
                  <a:pt x="22468" y="799"/>
                </a:cubicBezTo>
                <a:cubicBezTo>
                  <a:pt x="22456" y="787"/>
                  <a:pt x="22456" y="787"/>
                  <a:pt x="22456" y="775"/>
                </a:cubicBezTo>
                <a:cubicBezTo>
                  <a:pt x="22515" y="728"/>
                  <a:pt x="22563" y="680"/>
                  <a:pt x="22610" y="621"/>
                </a:cubicBezTo>
                <a:cubicBezTo>
                  <a:pt x="22670" y="525"/>
                  <a:pt x="22706" y="418"/>
                  <a:pt x="22682" y="323"/>
                </a:cubicBezTo>
                <a:cubicBezTo>
                  <a:pt x="22670" y="299"/>
                  <a:pt x="22658" y="275"/>
                  <a:pt x="22634" y="252"/>
                </a:cubicBezTo>
                <a:cubicBezTo>
                  <a:pt x="22634" y="246"/>
                  <a:pt x="22637" y="245"/>
                  <a:pt x="22640" y="245"/>
                </a:cubicBezTo>
                <a:cubicBezTo>
                  <a:pt x="22647" y="245"/>
                  <a:pt x="22660" y="253"/>
                  <a:pt x="22664" y="253"/>
                </a:cubicBezTo>
                <a:cubicBezTo>
                  <a:pt x="22666" y="253"/>
                  <a:pt x="22665" y="250"/>
                  <a:pt x="22658" y="240"/>
                </a:cubicBezTo>
                <a:cubicBezTo>
                  <a:pt x="22634" y="240"/>
                  <a:pt x="22610" y="180"/>
                  <a:pt x="22563" y="156"/>
                </a:cubicBezTo>
                <a:lnTo>
                  <a:pt x="22563" y="144"/>
                </a:lnTo>
                <a:cubicBezTo>
                  <a:pt x="22561" y="143"/>
                  <a:pt x="22561" y="142"/>
                  <a:pt x="22560" y="142"/>
                </a:cubicBezTo>
                <a:lnTo>
                  <a:pt x="22560" y="142"/>
                </a:lnTo>
                <a:cubicBezTo>
                  <a:pt x="22557" y="142"/>
                  <a:pt x="22564" y="158"/>
                  <a:pt x="22562" y="158"/>
                </a:cubicBezTo>
                <a:cubicBezTo>
                  <a:pt x="22561" y="158"/>
                  <a:pt x="22561" y="158"/>
                  <a:pt x="22561" y="157"/>
                </a:cubicBezTo>
                <a:lnTo>
                  <a:pt x="22561" y="157"/>
                </a:lnTo>
                <a:lnTo>
                  <a:pt x="22587" y="192"/>
                </a:lnTo>
                <a:cubicBezTo>
                  <a:pt x="22575" y="192"/>
                  <a:pt x="22563" y="180"/>
                  <a:pt x="22551" y="168"/>
                </a:cubicBezTo>
                <a:lnTo>
                  <a:pt x="22551" y="168"/>
                </a:lnTo>
                <a:cubicBezTo>
                  <a:pt x="22551" y="190"/>
                  <a:pt x="22600" y="241"/>
                  <a:pt x="22573" y="241"/>
                </a:cubicBezTo>
                <a:cubicBezTo>
                  <a:pt x="22573" y="241"/>
                  <a:pt x="22573" y="241"/>
                  <a:pt x="22573" y="241"/>
                </a:cubicBezTo>
                <a:lnTo>
                  <a:pt x="22573" y="241"/>
                </a:lnTo>
                <a:cubicBezTo>
                  <a:pt x="22572" y="242"/>
                  <a:pt x="22570" y="242"/>
                  <a:pt x="22569" y="242"/>
                </a:cubicBezTo>
                <a:cubicBezTo>
                  <a:pt x="22556" y="242"/>
                  <a:pt x="22537" y="214"/>
                  <a:pt x="22527" y="204"/>
                </a:cubicBezTo>
                <a:lnTo>
                  <a:pt x="22507" y="194"/>
                </a:lnTo>
                <a:lnTo>
                  <a:pt x="22507" y="194"/>
                </a:lnTo>
                <a:cubicBezTo>
                  <a:pt x="22509" y="193"/>
                  <a:pt x="22508" y="184"/>
                  <a:pt x="22505" y="175"/>
                </a:cubicBezTo>
                <a:lnTo>
                  <a:pt x="22505" y="175"/>
                </a:lnTo>
                <a:cubicBezTo>
                  <a:pt x="22505" y="177"/>
                  <a:pt x="22505" y="178"/>
                  <a:pt x="22503" y="180"/>
                </a:cubicBezTo>
                <a:cubicBezTo>
                  <a:pt x="22503" y="182"/>
                  <a:pt x="22502" y="183"/>
                  <a:pt x="22501" y="183"/>
                </a:cubicBezTo>
                <a:cubicBezTo>
                  <a:pt x="22495" y="183"/>
                  <a:pt x="22477" y="164"/>
                  <a:pt x="22468" y="144"/>
                </a:cubicBezTo>
                <a:lnTo>
                  <a:pt x="22456" y="156"/>
                </a:lnTo>
                <a:cubicBezTo>
                  <a:pt x="22444" y="144"/>
                  <a:pt x="22468" y="156"/>
                  <a:pt x="22444" y="132"/>
                </a:cubicBezTo>
                <a:lnTo>
                  <a:pt x="22444" y="168"/>
                </a:lnTo>
                <a:cubicBezTo>
                  <a:pt x="22434" y="158"/>
                  <a:pt x="22428" y="154"/>
                  <a:pt x="22426" y="154"/>
                </a:cubicBezTo>
                <a:cubicBezTo>
                  <a:pt x="22419" y="154"/>
                  <a:pt x="22433" y="182"/>
                  <a:pt x="22426" y="182"/>
                </a:cubicBezTo>
                <a:cubicBezTo>
                  <a:pt x="22423" y="182"/>
                  <a:pt x="22418" y="178"/>
                  <a:pt x="22408" y="168"/>
                </a:cubicBezTo>
                <a:cubicBezTo>
                  <a:pt x="22408" y="144"/>
                  <a:pt x="22384" y="144"/>
                  <a:pt x="22372" y="132"/>
                </a:cubicBezTo>
                <a:lnTo>
                  <a:pt x="22349" y="156"/>
                </a:lnTo>
                <a:cubicBezTo>
                  <a:pt x="22349" y="144"/>
                  <a:pt x="22349" y="132"/>
                  <a:pt x="22349" y="132"/>
                </a:cubicBezTo>
                <a:cubicBezTo>
                  <a:pt x="22345" y="131"/>
                  <a:pt x="22343" y="130"/>
                  <a:pt x="22341" y="130"/>
                </a:cubicBezTo>
                <a:cubicBezTo>
                  <a:pt x="22331" y="130"/>
                  <a:pt x="22349" y="156"/>
                  <a:pt x="22349" y="156"/>
                </a:cubicBezTo>
                <a:cubicBezTo>
                  <a:pt x="22343" y="153"/>
                  <a:pt x="22338" y="153"/>
                  <a:pt x="22334" y="153"/>
                </a:cubicBezTo>
                <a:cubicBezTo>
                  <a:pt x="22331" y="153"/>
                  <a:pt x="22328" y="153"/>
                  <a:pt x="22325" y="153"/>
                </a:cubicBezTo>
                <a:cubicBezTo>
                  <a:pt x="22319" y="153"/>
                  <a:pt x="22313" y="150"/>
                  <a:pt x="22301" y="132"/>
                </a:cubicBezTo>
                <a:cubicBezTo>
                  <a:pt x="22298" y="132"/>
                  <a:pt x="22296" y="131"/>
                  <a:pt x="22294" y="131"/>
                </a:cubicBezTo>
                <a:cubicBezTo>
                  <a:pt x="22276" y="131"/>
                  <a:pt x="22315" y="181"/>
                  <a:pt x="22305" y="181"/>
                </a:cubicBezTo>
                <a:cubicBezTo>
                  <a:pt x="22304" y="181"/>
                  <a:pt x="22303" y="181"/>
                  <a:pt x="22301" y="180"/>
                </a:cubicBezTo>
                <a:cubicBezTo>
                  <a:pt x="22277" y="156"/>
                  <a:pt x="22301" y="156"/>
                  <a:pt x="22277" y="144"/>
                </a:cubicBezTo>
                <a:lnTo>
                  <a:pt x="22265" y="168"/>
                </a:lnTo>
                <a:cubicBezTo>
                  <a:pt x="22265" y="157"/>
                  <a:pt x="22244" y="124"/>
                  <a:pt x="22252" y="121"/>
                </a:cubicBezTo>
                <a:lnTo>
                  <a:pt x="22252" y="121"/>
                </a:lnTo>
                <a:cubicBezTo>
                  <a:pt x="22249" y="121"/>
                  <a:pt x="22247" y="121"/>
                  <a:pt x="22244" y="121"/>
                </a:cubicBezTo>
                <a:cubicBezTo>
                  <a:pt x="22196" y="121"/>
                  <a:pt x="22118" y="56"/>
                  <a:pt x="22082" y="56"/>
                </a:cubicBezTo>
                <a:cubicBezTo>
                  <a:pt x="22072" y="56"/>
                  <a:pt x="22065" y="61"/>
                  <a:pt x="22063" y="73"/>
                </a:cubicBezTo>
                <a:cubicBezTo>
                  <a:pt x="22039" y="49"/>
                  <a:pt x="22051" y="49"/>
                  <a:pt x="22039" y="25"/>
                </a:cubicBezTo>
                <a:cubicBezTo>
                  <a:pt x="22039" y="40"/>
                  <a:pt x="22035" y="45"/>
                  <a:pt x="22028" y="45"/>
                </a:cubicBezTo>
                <a:cubicBezTo>
                  <a:pt x="22009" y="45"/>
                  <a:pt x="21969" y="0"/>
                  <a:pt x="219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1311;p56">
            <a:extLst>
              <a:ext uri="{FF2B5EF4-FFF2-40B4-BE49-F238E27FC236}">
                <a16:creationId xmlns:a16="http://schemas.microsoft.com/office/drawing/2014/main" id="{5407F577-CE61-CAA5-1F8B-2F8DDC0156CD}"/>
              </a:ext>
            </a:extLst>
          </p:cNvPr>
          <p:cNvSpPr/>
          <p:nvPr/>
        </p:nvSpPr>
        <p:spPr>
          <a:xfrm rot="2288309">
            <a:off x="5281561" y="3247681"/>
            <a:ext cx="938879" cy="499376"/>
          </a:xfrm>
          <a:custGeom>
            <a:avLst/>
            <a:gdLst/>
            <a:ahLst/>
            <a:cxnLst/>
            <a:rect l="l" t="t" r="r" b="b"/>
            <a:pathLst>
              <a:path w="22706" h="12077" extrusionOk="0">
                <a:moveTo>
                  <a:pt x="22253" y="121"/>
                </a:moveTo>
                <a:cubicBezTo>
                  <a:pt x="22253" y="121"/>
                  <a:pt x="22252" y="121"/>
                  <a:pt x="22252" y="121"/>
                </a:cubicBezTo>
                <a:lnTo>
                  <a:pt x="22252" y="121"/>
                </a:lnTo>
                <a:cubicBezTo>
                  <a:pt x="22252" y="121"/>
                  <a:pt x="22253" y="121"/>
                  <a:pt x="22253" y="121"/>
                </a:cubicBezTo>
                <a:close/>
                <a:moveTo>
                  <a:pt x="22551" y="144"/>
                </a:moveTo>
                <a:lnTo>
                  <a:pt x="22551" y="144"/>
                </a:lnTo>
                <a:cubicBezTo>
                  <a:pt x="22556" y="153"/>
                  <a:pt x="22559" y="156"/>
                  <a:pt x="22561" y="157"/>
                </a:cubicBezTo>
                <a:lnTo>
                  <a:pt x="22561" y="157"/>
                </a:lnTo>
                <a:lnTo>
                  <a:pt x="22551" y="144"/>
                </a:lnTo>
                <a:close/>
                <a:moveTo>
                  <a:pt x="22491" y="156"/>
                </a:moveTo>
                <a:cubicBezTo>
                  <a:pt x="22472" y="156"/>
                  <a:pt x="22500" y="164"/>
                  <a:pt x="22505" y="174"/>
                </a:cubicBezTo>
                <a:lnTo>
                  <a:pt x="22505" y="174"/>
                </a:lnTo>
                <a:cubicBezTo>
                  <a:pt x="22501" y="165"/>
                  <a:pt x="22496" y="156"/>
                  <a:pt x="22491" y="156"/>
                </a:cubicBezTo>
                <a:close/>
                <a:moveTo>
                  <a:pt x="22505" y="174"/>
                </a:moveTo>
                <a:cubicBezTo>
                  <a:pt x="22505" y="174"/>
                  <a:pt x="22505" y="174"/>
                  <a:pt x="22505" y="175"/>
                </a:cubicBezTo>
                <a:lnTo>
                  <a:pt x="22505" y="175"/>
                </a:lnTo>
                <a:cubicBezTo>
                  <a:pt x="22505" y="174"/>
                  <a:pt x="22505" y="174"/>
                  <a:pt x="22505" y="174"/>
                </a:cubicBezTo>
                <a:close/>
                <a:moveTo>
                  <a:pt x="18317" y="171"/>
                </a:moveTo>
                <a:cubicBezTo>
                  <a:pt x="18312" y="171"/>
                  <a:pt x="18306" y="174"/>
                  <a:pt x="18300" y="180"/>
                </a:cubicBezTo>
                <a:lnTo>
                  <a:pt x="18300" y="180"/>
                </a:lnTo>
                <a:cubicBezTo>
                  <a:pt x="18304" y="176"/>
                  <a:pt x="18307" y="175"/>
                  <a:pt x="18309" y="175"/>
                </a:cubicBezTo>
                <a:cubicBezTo>
                  <a:pt x="18316" y="175"/>
                  <a:pt x="18314" y="194"/>
                  <a:pt x="18306" y="215"/>
                </a:cubicBezTo>
                <a:lnTo>
                  <a:pt x="18306" y="215"/>
                </a:lnTo>
                <a:cubicBezTo>
                  <a:pt x="18311" y="204"/>
                  <a:pt x="18319" y="191"/>
                  <a:pt x="18324" y="180"/>
                </a:cubicBezTo>
                <a:cubicBezTo>
                  <a:pt x="18324" y="174"/>
                  <a:pt x="18321" y="171"/>
                  <a:pt x="18317" y="171"/>
                </a:cubicBezTo>
                <a:close/>
                <a:moveTo>
                  <a:pt x="18306" y="215"/>
                </a:moveTo>
                <a:cubicBezTo>
                  <a:pt x="18305" y="218"/>
                  <a:pt x="18304" y="220"/>
                  <a:pt x="18304" y="222"/>
                </a:cubicBezTo>
                <a:lnTo>
                  <a:pt x="18304" y="222"/>
                </a:lnTo>
                <a:cubicBezTo>
                  <a:pt x="18305" y="220"/>
                  <a:pt x="18305" y="217"/>
                  <a:pt x="18306" y="215"/>
                </a:cubicBezTo>
                <a:close/>
                <a:moveTo>
                  <a:pt x="22563" y="240"/>
                </a:moveTo>
                <a:cubicBezTo>
                  <a:pt x="22567" y="241"/>
                  <a:pt x="22570" y="241"/>
                  <a:pt x="22573" y="241"/>
                </a:cubicBezTo>
                <a:lnTo>
                  <a:pt x="22573" y="241"/>
                </a:lnTo>
                <a:cubicBezTo>
                  <a:pt x="22573" y="241"/>
                  <a:pt x="22574" y="240"/>
                  <a:pt x="22575" y="240"/>
                </a:cubicBezTo>
                <a:close/>
                <a:moveTo>
                  <a:pt x="20797" y="277"/>
                </a:moveTo>
                <a:cubicBezTo>
                  <a:pt x="20796" y="277"/>
                  <a:pt x="20795" y="279"/>
                  <a:pt x="20794" y="280"/>
                </a:cubicBezTo>
                <a:lnTo>
                  <a:pt x="20794" y="280"/>
                </a:lnTo>
                <a:cubicBezTo>
                  <a:pt x="20795" y="280"/>
                  <a:pt x="20796" y="279"/>
                  <a:pt x="20797" y="277"/>
                </a:cubicBezTo>
                <a:close/>
                <a:moveTo>
                  <a:pt x="20789" y="275"/>
                </a:moveTo>
                <a:cubicBezTo>
                  <a:pt x="20789" y="287"/>
                  <a:pt x="20789" y="291"/>
                  <a:pt x="20789" y="291"/>
                </a:cubicBezTo>
                <a:cubicBezTo>
                  <a:pt x="20790" y="291"/>
                  <a:pt x="20791" y="285"/>
                  <a:pt x="20794" y="280"/>
                </a:cubicBezTo>
                <a:lnTo>
                  <a:pt x="20794" y="280"/>
                </a:lnTo>
                <a:cubicBezTo>
                  <a:pt x="20794" y="280"/>
                  <a:pt x="20794" y="280"/>
                  <a:pt x="20793" y="280"/>
                </a:cubicBezTo>
                <a:cubicBezTo>
                  <a:pt x="20792" y="280"/>
                  <a:pt x="20791" y="279"/>
                  <a:pt x="20789" y="275"/>
                </a:cubicBezTo>
                <a:close/>
                <a:moveTo>
                  <a:pt x="18681" y="228"/>
                </a:moveTo>
                <a:lnTo>
                  <a:pt x="18669" y="263"/>
                </a:lnTo>
                <a:cubicBezTo>
                  <a:pt x="18669" y="263"/>
                  <a:pt x="18669" y="263"/>
                  <a:pt x="18669" y="275"/>
                </a:cubicBezTo>
                <a:cubicBezTo>
                  <a:pt x="18669" y="275"/>
                  <a:pt x="18669" y="287"/>
                  <a:pt x="18669" y="299"/>
                </a:cubicBezTo>
                <a:cubicBezTo>
                  <a:pt x="18681" y="263"/>
                  <a:pt x="18681" y="240"/>
                  <a:pt x="18681" y="228"/>
                </a:cubicBezTo>
                <a:close/>
                <a:moveTo>
                  <a:pt x="18598" y="323"/>
                </a:moveTo>
                <a:cubicBezTo>
                  <a:pt x="18592" y="323"/>
                  <a:pt x="18592" y="334"/>
                  <a:pt x="18592" y="345"/>
                </a:cubicBezTo>
                <a:lnTo>
                  <a:pt x="18592" y="345"/>
                </a:lnTo>
                <a:cubicBezTo>
                  <a:pt x="18593" y="338"/>
                  <a:pt x="18594" y="330"/>
                  <a:pt x="18598" y="323"/>
                </a:cubicBezTo>
                <a:close/>
                <a:moveTo>
                  <a:pt x="18592" y="345"/>
                </a:moveTo>
                <a:cubicBezTo>
                  <a:pt x="18591" y="351"/>
                  <a:pt x="18591" y="357"/>
                  <a:pt x="18590" y="363"/>
                </a:cubicBezTo>
                <a:lnTo>
                  <a:pt x="18590" y="363"/>
                </a:lnTo>
                <a:cubicBezTo>
                  <a:pt x="18592" y="358"/>
                  <a:pt x="18592" y="351"/>
                  <a:pt x="18592" y="345"/>
                </a:cubicBezTo>
                <a:close/>
                <a:moveTo>
                  <a:pt x="19551" y="347"/>
                </a:moveTo>
                <a:cubicBezTo>
                  <a:pt x="19548" y="352"/>
                  <a:pt x="19545" y="354"/>
                  <a:pt x="19542" y="354"/>
                </a:cubicBezTo>
                <a:cubicBezTo>
                  <a:pt x="19538" y="354"/>
                  <a:pt x="19533" y="348"/>
                  <a:pt x="19528" y="348"/>
                </a:cubicBezTo>
                <a:cubicBezTo>
                  <a:pt x="19524" y="348"/>
                  <a:pt x="19519" y="353"/>
                  <a:pt x="19515" y="371"/>
                </a:cubicBezTo>
                <a:cubicBezTo>
                  <a:pt x="19517" y="377"/>
                  <a:pt x="19519" y="380"/>
                  <a:pt x="19522" y="380"/>
                </a:cubicBezTo>
                <a:cubicBezTo>
                  <a:pt x="19528" y="380"/>
                  <a:pt x="19534" y="360"/>
                  <a:pt x="19541" y="360"/>
                </a:cubicBezTo>
                <a:cubicBezTo>
                  <a:pt x="19544" y="360"/>
                  <a:pt x="19547" y="366"/>
                  <a:pt x="19551" y="382"/>
                </a:cubicBezTo>
                <a:cubicBezTo>
                  <a:pt x="19551" y="372"/>
                  <a:pt x="19551" y="361"/>
                  <a:pt x="19551" y="347"/>
                </a:cubicBezTo>
                <a:close/>
                <a:moveTo>
                  <a:pt x="18896" y="371"/>
                </a:moveTo>
                <a:lnTo>
                  <a:pt x="18887" y="405"/>
                </a:lnTo>
                <a:lnTo>
                  <a:pt x="18887" y="405"/>
                </a:lnTo>
                <a:cubicBezTo>
                  <a:pt x="18890" y="396"/>
                  <a:pt x="18893" y="385"/>
                  <a:pt x="18896" y="371"/>
                </a:cubicBezTo>
                <a:close/>
                <a:moveTo>
                  <a:pt x="19823" y="390"/>
                </a:moveTo>
                <a:cubicBezTo>
                  <a:pt x="19821" y="390"/>
                  <a:pt x="19817" y="404"/>
                  <a:pt x="19815" y="416"/>
                </a:cubicBezTo>
                <a:lnTo>
                  <a:pt x="19815" y="416"/>
                </a:lnTo>
                <a:cubicBezTo>
                  <a:pt x="19824" y="406"/>
                  <a:pt x="19824" y="406"/>
                  <a:pt x="19824" y="406"/>
                </a:cubicBezTo>
                <a:cubicBezTo>
                  <a:pt x="19824" y="394"/>
                  <a:pt x="19824" y="390"/>
                  <a:pt x="19823" y="390"/>
                </a:cubicBezTo>
                <a:close/>
                <a:moveTo>
                  <a:pt x="18931" y="418"/>
                </a:moveTo>
                <a:cubicBezTo>
                  <a:pt x="18931" y="418"/>
                  <a:pt x="18931" y="418"/>
                  <a:pt x="18931" y="418"/>
                </a:cubicBezTo>
                <a:cubicBezTo>
                  <a:pt x="18931" y="418"/>
                  <a:pt x="18931" y="418"/>
                  <a:pt x="18931" y="418"/>
                </a:cubicBezTo>
                <a:close/>
                <a:moveTo>
                  <a:pt x="19503" y="418"/>
                </a:moveTo>
                <a:cubicBezTo>
                  <a:pt x="19503" y="418"/>
                  <a:pt x="19503" y="418"/>
                  <a:pt x="19503" y="418"/>
                </a:cubicBezTo>
                <a:cubicBezTo>
                  <a:pt x="19503" y="418"/>
                  <a:pt x="19503" y="418"/>
                  <a:pt x="19503" y="418"/>
                </a:cubicBezTo>
                <a:close/>
                <a:moveTo>
                  <a:pt x="19705" y="418"/>
                </a:moveTo>
                <a:lnTo>
                  <a:pt x="19705" y="418"/>
                </a:lnTo>
                <a:cubicBezTo>
                  <a:pt x="19705" y="418"/>
                  <a:pt x="19705" y="418"/>
                  <a:pt x="19705" y="418"/>
                </a:cubicBezTo>
                <a:close/>
                <a:moveTo>
                  <a:pt x="19815" y="416"/>
                </a:moveTo>
                <a:cubicBezTo>
                  <a:pt x="19814" y="416"/>
                  <a:pt x="19813" y="417"/>
                  <a:pt x="19812" y="418"/>
                </a:cubicBezTo>
                <a:cubicBezTo>
                  <a:pt x="19813" y="419"/>
                  <a:pt x="19814" y="419"/>
                  <a:pt x="19814" y="419"/>
                </a:cubicBezTo>
                <a:lnTo>
                  <a:pt x="19814" y="419"/>
                </a:lnTo>
                <a:cubicBezTo>
                  <a:pt x="19815" y="418"/>
                  <a:pt x="19815" y="417"/>
                  <a:pt x="19815" y="416"/>
                </a:cubicBezTo>
                <a:close/>
                <a:moveTo>
                  <a:pt x="19717" y="430"/>
                </a:moveTo>
                <a:lnTo>
                  <a:pt x="19717" y="430"/>
                </a:lnTo>
                <a:cubicBezTo>
                  <a:pt x="19716" y="432"/>
                  <a:pt x="19715" y="435"/>
                  <a:pt x="19714" y="438"/>
                </a:cubicBezTo>
                <a:lnTo>
                  <a:pt x="19714" y="438"/>
                </a:lnTo>
                <a:cubicBezTo>
                  <a:pt x="19716" y="437"/>
                  <a:pt x="19717" y="434"/>
                  <a:pt x="19717" y="430"/>
                </a:cubicBezTo>
                <a:close/>
                <a:moveTo>
                  <a:pt x="19634" y="430"/>
                </a:moveTo>
                <a:cubicBezTo>
                  <a:pt x="19633" y="435"/>
                  <a:pt x="19632" y="439"/>
                  <a:pt x="19631" y="442"/>
                </a:cubicBezTo>
                <a:lnTo>
                  <a:pt x="19631" y="442"/>
                </a:lnTo>
                <a:cubicBezTo>
                  <a:pt x="19633" y="439"/>
                  <a:pt x="19634" y="435"/>
                  <a:pt x="19634" y="430"/>
                </a:cubicBezTo>
                <a:close/>
                <a:moveTo>
                  <a:pt x="19801" y="454"/>
                </a:moveTo>
                <a:lnTo>
                  <a:pt x="19789" y="478"/>
                </a:lnTo>
                <a:cubicBezTo>
                  <a:pt x="19789" y="478"/>
                  <a:pt x="19789" y="479"/>
                  <a:pt x="19789" y="479"/>
                </a:cubicBezTo>
                <a:lnTo>
                  <a:pt x="19789" y="479"/>
                </a:lnTo>
                <a:cubicBezTo>
                  <a:pt x="19792" y="475"/>
                  <a:pt x="19795" y="466"/>
                  <a:pt x="19801" y="454"/>
                </a:cubicBezTo>
                <a:close/>
                <a:moveTo>
                  <a:pt x="18348" y="537"/>
                </a:moveTo>
                <a:cubicBezTo>
                  <a:pt x="18349" y="539"/>
                  <a:pt x="18350" y="540"/>
                  <a:pt x="18351" y="541"/>
                </a:cubicBezTo>
                <a:lnTo>
                  <a:pt x="18351" y="541"/>
                </a:lnTo>
                <a:cubicBezTo>
                  <a:pt x="18350" y="539"/>
                  <a:pt x="18349" y="538"/>
                  <a:pt x="18348" y="537"/>
                </a:cubicBezTo>
                <a:close/>
                <a:moveTo>
                  <a:pt x="18353" y="546"/>
                </a:moveTo>
                <a:lnTo>
                  <a:pt x="18348" y="561"/>
                </a:lnTo>
                <a:cubicBezTo>
                  <a:pt x="18348" y="561"/>
                  <a:pt x="18355" y="554"/>
                  <a:pt x="18353" y="546"/>
                </a:cubicBezTo>
                <a:close/>
                <a:moveTo>
                  <a:pt x="18848" y="882"/>
                </a:moveTo>
                <a:lnTo>
                  <a:pt x="18848" y="882"/>
                </a:lnTo>
                <a:cubicBezTo>
                  <a:pt x="18848" y="882"/>
                  <a:pt x="18848" y="883"/>
                  <a:pt x="18848" y="883"/>
                </a:cubicBezTo>
                <a:lnTo>
                  <a:pt x="18848" y="883"/>
                </a:lnTo>
                <a:lnTo>
                  <a:pt x="18848" y="883"/>
                </a:lnTo>
                <a:cubicBezTo>
                  <a:pt x="18848" y="883"/>
                  <a:pt x="18848" y="882"/>
                  <a:pt x="18848" y="882"/>
                </a:cubicBezTo>
                <a:close/>
                <a:moveTo>
                  <a:pt x="18836" y="879"/>
                </a:moveTo>
                <a:cubicBezTo>
                  <a:pt x="18836" y="880"/>
                  <a:pt x="18836" y="882"/>
                  <a:pt x="18836" y="883"/>
                </a:cubicBezTo>
                <a:lnTo>
                  <a:pt x="18836" y="883"/>
                </a:lnTo>
                <a:lnTo>
                  <a:pt x="18836" y="883"/>
                </a:lnTo>
                <a:cubicBezTo>
                  <a:pt x="18836" y="881"/>
                  <a:pt x="18836" y="880"/>
                  <a:pt x="18836" y="879"/>
                </a:cubicBezTo>
                <a:close/>
                <a:moveTo>
                  <a:pt x="18836" y="883"/>
                </a:moveTo>
                <a:lnTo>
                  <a:pt x="18824" y="894"/>
                </a:lnTo>
                <a:cubicBezTo>
                  <a:pt x="18832" y="894"/>
                  <a:pt x="18835" y="894"/>
                  <a:pt x="18836" y="883"/>
                </a:cubicBezTo>
                <a:close/>
                <a:moveTo>
                  <a:pt x="18848" y="883"/>
                </a:moveTo>
                <a:cubicBezTo>
                  <a:pt x="18848" y="891"/>
                  <a:pt x="18848" y="899"/>
                  <a:pt x="18852" y="899"/>
                </a:cubicBezTo>
                <a:cubicBezTo>
                  <a:pt x="18854" y="899"/>
                  <a:pt x="18857" y="898"/>
                  <a:pt x="18860" y="894"/>
                </a:cubicBezTo>
                <a:lnTo>
                  <a:pt x="18848" y="883"/>
                </a:lnTo>
                <a:close/>
                <a:moveTo>
                  <a:pt x="19013" y="967"/>
                </a:moveTo>
                <a:cubicBezTo>
                  <a:pt x="19010" y="969"/>
                  <a:pt x="19007" y="972"/>
                  <a:pt x="19003" y="978"/>
                </a:cubicBezTo>
                <a:cubicBezTo>
                  <a:pt x="19008" y="972"/>
                  <a:pt x="19011" y="969"/>
                  <a:pt x="19013" y="967"/>
                </a:cubicBezTo>
                <a:close/>
                <a:moveTo>
                  <a:pt x="19551" y="1121"/>
                </a:moveTo>
                <a:cubicBezTo>
                  <a:pt x="19552" y="1123"/>
                  <a:pt x="19552" y="1124"/>
                  <a:pt x="19552" y="1126"/>
                </a:cubicBezTo>
                <a:lnTo>
                  <a:pt x="19552" y="1126"/>
                </a:lnTo>
                <a:cubicBezTo>
                  <a:pt x="19553" y="1123"/>
                  <a:pt x="19552" y="1122"/>
                  <a:pt x="19551" y="1121"/>
                </a:cubicBezTo>
                <a:close/>
                <a:moveTo>
                  <a:pt x="19552" y="1126"/>
                </a:moveTo>
                <a:cubicBezTo>
                  <a:pt x="19552" y="1128"/>
                  <a:pt x="19551" y="1130"/>
                  <a:pt x="19551" y="1133"/>
                </a:cubicBezTo>
                <a:cubicBezTo>
                  <a:pt x="19552" y="1134"/>
                  <a:pt x="19553" y="1135"/>
                  <a:pt x="19554" y="1135"/>
                </a:cubicBezTo>
                <a:cubicBezTo>
                  <a:pt x="19555" y="1135"/>
                  <a:pt x="19553" y="1131"/>
                  <a:pt x="19552" y="1126"/>
                </a:cubicBezTo>
                <a:close/>
                <a:moveTo>
                  <a:pt x="19873" y="1263"/>
                </a:moveTo>
                <a:lnTo>
                  <a:pt x="19873" y="1263"/>
                </a:lnTo>
                <a:cubicBezTo>
                  <a:pt x="19873" y="1263"/>
                  <a:pt x="19872" y="1263"/>
                  <a:pt x="19872" y="1264"/>
                </a:cubicBezTo>
                <a:cubicBezTo>
                  <a:pt x="19874" y="1269"/>
                  <a:pt x="19875" y="1272"/>
                  <a:pt x="19875" y="1272"/>
                </a:cubicBezTo>
                <a:cubicBezTo>
                  <a:pt x="19875" y="1272"/>
                  <a:pt x="19875" y="1268"/>
                  <a:pt x="19873" y="1263"/>
                </a:cubicBezTo>
                <a:close/>
                <a:moveTo>
                  <a:pt x="20301" y="1406"/>
                </a:moveTo>
                <a:cubicBezTo>
                  <a:pt x="20301" y="1406"/>
                  <a:pt x="20301" y="1418"/>
                  <a:pt x="20301" y="1430"/>
                </a:cubicBezTo>
                <a:cubicBezTo>
                  <a:pt x="20277" y="1430"/>
                  <a:pt x="20277" y="1418"/>
                  <a:pt x="20301" y="1406"/>
                </a:cubicBezTo>
                <a:close/>
                <a:moveTo>
                  <a:pt x="18669" y="1752"/>
                </a:moveTo>
                <a:cubicBezTo>
                  <a:pt x="18652" y="1757"/>
                  <a:pt x="18636" y="1763"/>
                  <a:pt x="18622" y="1769"/>
                </a:cubicBezTo>
                <a:lnTo>
                  <a:pt x="18622" y="1769"/>
                </a:lnTo>
                <a:lnTo>
                  <a:pt x="18669" y="1752"/>
                </a:lnTo>
                <a:close/>
                <a:moveTo>
                  <a:pt x="19777" y="1978"/>
                </a:moveTo>
                <a:lnTo>
                  <a:pt x="19805" y="1997"/>
                </a:lnTo>
                <a:lnTo>
                  <a:pt x="19805" y="1997"/>
                </a:lnTo>
                <a:cubicBezTo>
                  <a:pt x="19794" y="1987"/>
                  <a:pt x="19807" y="1978"/>
                  <a:pt x="19777" y="1978"/>
                </a:cubicBezTo>
                <a:close/>
                <a:moveTo>
                  <a:pt x="20872" y="2131"/>
                </a:moveTo>
                <a:cubicBezTo>
                  <a:pt x="20872" y="2132"/>
                  <a:pt x="20872" y="2132"/>
                  <a:pt x="20872" y="2133"/>
                </a:cubicBezTo>
                <a:cubicBezTo>
                  <a:pt x="20875" y="2136"/>
                  <a:pt x="20879" y="2138"/>
                  <a:pt x="20882" y="2140"/>
                </a:cubicBezTo>
                <a:lnTo>
                  <a:pt x="20882" y="2140"/>
                </a:lnTo>
                <a:cubicBezTo>
                  <a:pt x="20879" y="2138"/>
                  <a:pt x="20875" y="2135"/>
                  <a:pt x="20872" y="2131"/>
                </a:cubicBezTo>
                <a:close/>
                <a:moveTo>
                  <a:pt x="20882" y="2140"/>
                </a:moveTo>
                <a:cubicBezTo>
                  <a:pt x="20890" y="2146"/>
                  <a:pt x="20898" y="2151"/>
                  <a:pt x="20908" y="2157"/>
                </a:cubicBezTo>
                <a:cubicBezTo>
                  <a:pt x="20899" y="2148"/>
                  <a:pt x="20891" y="2146"/>
                  <a:pt x="20882" y="2140"/>
                </a:cubicBezTo>
                <a:close/>
                <a:moveTo>
                  <a:pt x="17761" y="2283"/>
                </a:moveTo>
                <a:cubicBezTo>
                  <a:pt x="17765" y="2285"/>
                  <a:pt x="17771" y="2286"/>
                  <a:pt x="17777" y="2287"/>
                </a:cubicBezTo>
                <a:cubicBezTo>
                  <a:pt x="17773" y="2285"/>
                  <a:pt x="17767" y="2284"/>
                  <a:pt x="17761" y="2283"/>
                </a:cubicBezTo>
                <a:close/>
                <a:moveTo>
                  <a:pt x="20782" y="2276"/>
                </a:moveTo>
                <a:lnTo>
                  <a:pt x="20782" y="2276"/>
                </a:lnTo>
                <a:cubicBezTo>
                  <a:pt x="20784" y="2279"/>
                  <a:pt x="20786" y="2283"/>
                  <a:pt x="20789" y="2287"/>
                </a:cubicBezTo>
                <a:cubicBezTo>
                  <a:pt x="20789" y="2282"/>
                  <a:pt x="20786" y="2279"/>
                  <a:pt x="20782" y="2276"/>
                </a:cubicBezTo>
                <a:close/>
                <a:moveTo>
                  <a:pt x="16809" y="2418"/>
                </a:moveTo>
                <a:cubicBezTo>
                  <a:pt x="16810" y="2418"/>
                  <a:pt x="16811" y="2418"/>
                  <a:pt x="16812" y="2418"/>
                </a:cubicBezTo>
                <a:cubicBezTo>
                  <a:pt x="16811" y="2418"/>
                  <a:pt x="16810" y="2418"/>
                  <a:pt x="16809" y="2418"/>
                </a:cubicBezTo>
                <a:close/>
                <a:moveTo>
                  <a:pt x="13288" y="2585"/>
                </a:moveTo>
                <a:cubicBezTo>
                  <a:pt x="13282" y="2587"/>
                  <a:pt x="13277" y="2590"/>
                  <a:pt x="13274" y="2592"/>
                </a:cubicBezTo>
                <a:lnTo>
                  <a:pt x="13274" y="2592"/>
                </a:lnTo>
                <a:cubicBezTo>
                  <a:pt x="13278" y="2589"/>
                  <a:pt x="13283" y="2587"/>
                  <a:pt x="13288" y="2585"/>
                </a:cubicBezTo>
                <a:close/>
                <a:moveTo>
                  <a:pt x="19551" y="2657"/>
                </a:moveTo>
                <a:cubicBezTo>
                  <a:pt x="19556" y="2659"/>
                  <a:pt x="19561" y="2661"/>
                  <a:pt x="19564" y="2662"/>
                </a:cubicBezTo>
                <a:lnTo>
                  <a:pt x="19564" y="2662"/>
                </a:lnTo>
                <a:cubicBezTo>
                  <a:pt x="19561" y="2660"/>
                  <a:pt x="19556" y="2658"/>
                  <a:pt x="19551" y="2657"/>
                </a:cubicBezTo>
                <a:close/>
                <a:moveTo>
                  <a:pt x="19682" y="2668"/>
                </a:moveTo>
                <a:cubicBezTo>
                  <a:pt x="19678" y="2668"/>
                  <a:pt x="19677" y="2669"/>
                  <a:pt x="19676" y="2670"/>
                </a:cubicBezTo>
                <a:lnTo>
                  <a:pt x="19676" y="2670"/>
                </a:lnTo>
                <a:cubicBezTo>
                  <a:pt x="19678" y="2670"/>
                  <a:pt x="19680" y="2669"/>
                  <a:pt x="19682" y="2668"/>
                </a:cubicBezTo>
                <a:close/>
                <a:moveTo>
                  <a:pt x="20289" y="2907"/>
                </a:moveTo>
                <a:lnTo>
                  <a:pt x="20289" y="2907"/>
                </a:lnTo>
                <a:cubicBezTo>
                  <a:pt x="20289" y="2907"/>
                  <a:pt x="20297" y="2907"/>
                  <a:pt x="20293" y="2913"/>
                </a:cubicBezTo>
                <a:lnTo>
                  <a:pt x="20293" y="2913"/>
                </a:lnTo>
                <a:cubicBezTo>
                  <a:pt x="20292" y="2911"/>
                  <a:pt x="20291" y="2909"/>
                  <a:pt x="20289" y="2907"/>
                </a:cubicBezTo>
                <a:close/>
                <a:moveTo>
                  <a:pt x="19336" y="3180"/>
                </a:moveTo>
                <a:cubicBezTo>
                  <a:pt x="19336" y="3186"/>
                  <a:pt x="19348" y="3191"/>
                  <a:pt x="19363" y="3196"/>
                </a:cubicBezTo>
                <a:lnTo>
                  <a:pt x="19363" y="3196"/>
                </a:lnTo>
                <a:cubicBezTo>
                  <a:pt x="19352" y="3190"/>
                  <a:pt x="19341" y="3185"/>
                  <a:pt x="19336" y="3180"/>
                </a:cubicBezTo>
                <a:close/>
                <a:moveTo>
                  <a:pt x="19875" y="3467"/>
                </a:moveTo>
                <a:cubicBezTo>
                  <a:pt x="19877" y="3470"/>
                  <a:pt x="19879" y="3473"/>
                  <a:pt x="19884" y="3478"/>
                </a:cubicBezTo>
                <a:cubicBezTo>
                  <a:pt x="19884" y="3472"/>
                  <a:pt x="19880" y="3469"/>
                  <a:pt x="19875" y="3467"/>
                </a:cubicBezTo>
                <a:close/>
                <a:moveTo>
                  <a:pt x="19777" y="3609"/>
                </a:moveTo>
                <a:lnTo>
                  <a:pt x="19777" y="3620"/>
                </a:lnTo>
                <a:lnTo>
                  <a:pt x="19777" y="3620"/>
                </a:lnTo>
                <a:cubicBezTo>
                  <a:pt x="19772" y="3619"/>
                  <a:pt x="19766" y="3618"/>
                  <a:pt x="19761" y="3618"/>
                </a:cubicBezTo>
                <a:lnTo>
                  <a:pt x="19761" y="3618"/>
                </a:lnTo>
                <a:cubicBezTo>
                  <a:pt x="19766" y="3620"/>
                  <a:pt x="19771" y="3621"/>
                  <a:pt x="19777" y="3621"/>
                </a:cubicBezTo>
                <a:lnTo>
                  <a:pt x="19777" y="3620"/>
                </a:lnTo>
                <a:lnTo>
                  <a:pt x="19777" y="3620"/>
                </a:lnTo>
                <a:cubicBezTo>
                  <a:pt x="19779" y="3620"/>
                  <a:pt x="19781" y="3620"/>
                  <a:pt x="19782" y="3620"/>
                </a:cubicBezTo>
                <a:cubicBezTo>
                  <a:pt x="19789" y="3620"/>
                  <a:pt x="19790" y="3618"/>
                  <a:pt x="19777" y="3609"/>
                </a:cubicBezTo>
                <a:close/>
                <a:moveTo>
                  <a:pt x="19149" y="3863"/>
                </a:moveTo>
                <a:cubicBezTo>
                  <a:pt x="19134" y="3863"/>
                  <a:pt x="19124" y="3869"/>
                  <a:pt x="19110" y="3883"/>
                </a:cubicBezTo>
                <a:lnTo>
                  <a:pt x="19146" y="3871"/>
                </a:lnTo>
                <a:lnTo>
                  <a:pt x="19193" y="3871"/>
                </a:lnTo>
                <a:cubicBezTo>
                  <a:pt x="19174" y="3866"/>
                  <a:pt x="19160" y="3863"/>
                  <a:pt x="19149" y="3863"/>
                </a:cubicBezTo>
                <a:close/>
                <a:moveTo>
                  <a:pt x="19634" y="3895"/>
                </a:moveTo>
                <a:lnTo>
                  <a:pt x="19634" y="3895"/>
                </a:lnTo>
                <a:cubicBezTo>
                  <a:pt x="19634" y="3895"/>
                  <a:pt x="19634" y="3895"/>
                  <a:pt x="19634" y="3895"/>
                </a:cubicBezTo>
                <a:cubicBezTo>
                  <a:pt x="19637" y="3895"/>
                  <a:pt x="19637" y="3895"/>
                  <a:pt x="19634" y="3895"/>
                </a:cubicBezTo>
                <a:close/>
                <a:moveTo>
                  <a:pt x="19223" y="3906"/>
                </a:moveTo>
                <a:cubicBezTo>
                  <a:pt x="19221" y="3906"/>
                  <a:pt x="19219" y="3906"/>
                  <a:pt x="19217" y="3907"/>
                </a:cubicBezTo>
                <a:cubicBezTo>
                  <a:pt x="19220" y="3907"/>
                  <a:pt x="19221" y="3906"/>
                  <a:pt x="19223" y="3906"/>
                </a:cubicBezTo>
                <a:close/>
                <a:moveTo>
                  <a:pt x="19434" y="4217"/>
                </a:moveTo>
                <a:lnTo>
                  <a:pt x="19455" y="4228"/>
                </a:lnTo>
                <a:cubicBezTo>
                  <a:pt x="19450" y="4223"/>
                  <a:pt x="19442" y="4220"/>
                  <a:pt x="19434" y="4217"/>
                </a:cubicBezTo>
                <a:close/>
                <a:moveTo>
                  <a:pt x="19206" y="4361"/>
                </a:moveTo>
                <a:cubicBezTo>
                  <a:pt x="19201" y="4361"/>
                  <a:pt x="19197" y="4361"/>
                  <a:pt x="19193" y="4362"/>
                </a:cubicBezTo>
                <a:lnTo>
                  <a:pt x="19193" y="4362"/>
                </a:lnTo>
                <a:cubicBezTo>
                  <a:pt x="19198" y="4362"/>
                  <a:pt x="19202" y="4362"/>
                  <a:pt x="19206" y="4361"/>
                </a:cubicBezTo>
                <a:close/>
                <a:moveTo>
                  <a:pt x="19146" y="4359"/>
                </a:moveTo>
                <a:cubicBezTo>
                  <a:pt x="19146" y="4371"/>
                  <a:pt x="19146" y="4383"/>
                  <a:pt x="19158" y="4383"/>
                </a:cubicBezTo>
                <a:cubicBezTo>
                  <a:pt x="19141" y="4375"/>
                  <a:pt x="19165" y="4366"/>
                  <a:pt x="19193" y="4362"/>
                </a:cubicBezTo>
                <a:lnTo>
                  <a:pt x="19193" y="4362"/>
                </a:lnTo>
                <a:cubicBezTo>
                  <a:pt x="19192" y="4362"/>
                  <a:pt x="19191" y="4362"/>
                  <a:pt x="19190" y="4362"/>
                </a:cubicBezTo>
                <a:cubicBezTo>
                  <a:pt x="19175" y="4362"/>
                  <a:pt x="19158" y="4359"/>
                  <a:pt x="19146" y="4359"/>
                </a:cubicBezTo>
                <a:close/>
                <a:moveTo>
                  <a:pt x="7133" y="5589"/>
                </a:moveTo>
                <a:cubicBezTo>
                  <a:pt x="7137" y="5592"/>
                  <a:pt x="7141" y="5595"/>
                  <a:pt x="7144" y="5597"/>
                </a:cubicBezTo>
                <a:cubicBezTo>
                  <a:pt x="7141" y="5594"/>
                  <a:pt x="7137" y="5591"/>
                  <a:pt x="7133" y="5589"/>
                </a:cubicBezTo>
                <a:close/>
                <a:moveTo>
                  <a:pt x="6304" y="6454"/>
                </a:moveTo>
                <a:cubicBezTo>
                  <a:pt x="6300" y="6462"/>
                  <a:pt x="6299" y="6467"/>
                  <a:pt x="6299" y="6467"/>
                </a:cubicBezTo>
                <a:cubicBezTo>
                  <a:pt x="6302" y="6461"/>
                  <a:pt x="6303" y="6457"/>
                  <a:pt x="6304" y="6454"/>
                </a:cubicBezTo>
                <a:close/>
                <a:moveTo>
                  <a:pt x="7352" y="7895"/>
                </a:moveTo>
                <a:cubicBezTo>
                  <a:pt x="7353" y="7906"/>
                  <a:pt x="7355" y="7918"/>
                  <a:pt x="7359" y="7931"/>
                </a:cubicBezTo>
                <a:cubicBezTo>
                  <a:pt x="7356" y="7919"/>
                  <a:pt x="7354" y="7907"/>
                  <a:pt x="7352" y="7895"/>
                </a:cubicBezTo>
                <a:close/>
                <a:moveTo>
                  <a:pt x="10109" y="8012"/>
                </a:moveTo>
                <a:cubicBezTo>
                  <a:pt x="10109" y="8013"/>
                  <a:pt x="10109" y="8013"/>
                  <a:pt x="10109" y="8014"/>
                </a:cubicBezTo>
                <a:cubicBezTo>
                  <a:pt x="10109" y="8014"/>
                  <a:pt x="10109" y="8013"/>
                  <a:pt x="10109" y="8012"/>
                </a:cubicBezTo>
                <a:close/>
                <a:moveTo>
                  <a:pt x="12314" y="8644"/>
                </a:moveTo>
                <a:cubicBezTo>
                  <a:pt x="12313" y="8645"/>
                  <a:pt x="12312" y="8645"/>
                  <a:pt x="12312" y="8645"/>
                </a:cubicBezTo>
                <a:cubicBezTo>
                  <a:pt x="12312" y="8645"/>
                  <a:pt x="12313" y="8645"/>
                  <a:pt x="12314" y="8644"/>
                </a:cubicBezTo>
                <a:close/>
                <a:moveTo>
                  <a:pt x="12145" y="8705"/>
                </a:moveTo>
                <a:cubicBezTo>
                  <a:pt x="12145" y="8708"/>
                  <a:pt x="12145" y="8711"/>
                  <a:pt x="12147" y="8712"/>
                </a:cubicBezTo>
                <a:lnTo>
                  <a:pt x="12147" y="8712"/>
                </a:lnTo>
                <a:lnTo>
                  <a:pt x="12145" y="8705"/>
                </a:lnTo>
                <a:close/>
                <a:moveTo>
                  <a:pt x="11585" y="8812"/>
                </a:moveTo>
                <a:lnTo>
                  <a:pt x="11585" y="8812"/>
                </a:lnTo>
                <a:cubicBezTo>
                  <a:pt x="11581" y="8817"/>
                  <a:pt x="11578" y="8821"/>
                  <a:pt x="11578" y="8824"/>
                </a:cubicBezTo>
                <a:lnTo>
                  <a:pt x="11578" y="8824"/>
                </a:lnTo>
                <a:cubicBezTo>
                  <a:pt x="11582" y="8823"/>
                  <a:pt x="11585" y="8819"/>
                  <a:pt x="11585" y="8812"/>
                </a:cubicBezTo>
                <a:close/>
                <a:moveTo>
                  <a:pt x="12001" y="8887"/>
                </a:moveTo>
                <a:lnTo>
                  <a:pt x="12001" y="8887"/>
                </a:lnTo>
                <a:cubicBezTo>
                  <a:pt x="12000" y="8887"/>
                  <a:pt x="11999" y="8891"/>
                  <a:pt x="12000" y="8896"/>
                </a:cubicBezTo>
                <a:lnTo>
                  <a:pt x="12000" y="8896"/>
                </a:lnTo>
                <a:cubicBezTo>
                  <a:pt x="12001" y="8896"/>
                  <a:pt x="12001" y="8896"/>
                  <a:pt x="12002" y="8895"/>
                </a:cubicBezTo>
                <a:cubicBezTo>
                  <a:pt x="12002" y="8889"/>
                  <a:pt x="12001" y="8887"/>
                  <a:pt x="12001" y="8887"/>
                </a:cubicBezTo>
                <a:close/>
                <a:moveTo>
                  <a:pt x="11049" y="4728"/>
                </a:moveTo>
                <a:lnTo>
                  <a:pt x="11109" y="4740"/>
                </a:lnTo>
                <a:cubicBezTo>
                  <a:pt x="11121" y="4752"/>
                  <a:pt x="11119" y="4756"/>
                  <a:pt x="11112" y="4756"/>
                </a:cubicBezTo>
                <a:cubicBezTo>
                  <a:pt x="11100" y="4756"/>
                  <a:pt x="11071" y="4745"/>
                  <a:pt x="11060" y="4745"/>
                </a:cubicBezTo>
                <a:cubicBezTo>
                  <a:pt x="11051" y="4745"/>
                  <a:pt x="11053" y="4752"/>
                  <a:pt x="11085" y="4776"/>
                </a:cubicBezTo>
                <a:lnTo>
                  <a:pt x="11157" y="4764"/>
                </a:lnTo>
                <a:cubicBezTo>
                  <a:pt x="11166" y="4783"/>
                  <a:pt x="11396" y="4905"/>
                  <a:pt x="11341" y="4905"/>
                </a:cubicBezTo>
                <a:cubicBezTo>
                  <a:pt x="11329" y="4905"/>
                  <a:pt x="11301" y="4899"/>
                  <a:pt x="11252" y="4883"/>
                </a:cubicBezTo>
                <a:lnTo>
                  <a:pt x="11252" y="4883"/>
                </a:lnTo>
                <a:cubicBezTo>
                  <a:pt x="11252" y="4883"/>
                  <a:pt x="11383" y="4955"/>
                  <a:pt x="11514" y="5038"/>
                </a:cubicBezTo>
                <a:cubicBezTo>
                  <a:pt x="11645" y="5121"/>
                  <a:pt x="11764" y="5216"/>
                  <a:pt x="11764" y="5216"/>
                </a:cubicBezTo>
                <a:cubicBezTo>
                  <a:pt x="11859" y="5300"/>
                  <a:pt x="11847" y="5216"/>
                  <a:pt x="11954" y="5324"/>
                </a:cubicBezTo>
                <a:cubicBezTo>
                  <a:pt x="11957" y="5332"/>
                  <a:pt x="11956" y="5335"/>
                  <a:pt x="11952" y="5335"/>
                </a:cubicBezTo>
                <a:cubicBezTo>
                  <a:pt x="11943" y="5335"/>
                  <a:pt x="11919" y="5318"/>
                  <a:pt x="11905" y="5318"/>
                </a:cubicBezTo>
                <a:cubicBezTo>
                  <a:pt x="11900" y="5318"/>
                  <a:pt x="11897" y="5319"/>
                  <a:pt x="11895" y="5324"/>
                </a:cubicBezTo>
                <a:cubicBezTo>
                  <a:pt x="12038" y="5490"/>
                  <a:pt x="12145" y="5562"/>
                  <a:pt x="12252" y="5633"/>
                </a:cubicBezTo>
                <a:cubicBezTo>
                  <a:pt x="12347" y="5705"/>
                  <a:pt x="12454" y="5776"/>
                  <a:pt x="12538" y="5967"/>
                </a:cubicBezTo>
                <a:lnTo>
                  <a:pt x="12514" y="5943"/>
                </a:lnTo>
                <a:lnTo>
                  <a:pt x="12514" y="5943"/>
                </a:lnTo>
                <a:cubicBezTo>
                  <a:pt x="12559" y="5988"/>
                  <a:pt x="12616" y="6098"/>
                  <a:pt x="12631" y="6098"/>
                </a:cubicBezTo>
                <a:cubicBezTo>
                  <a:pt x="12632" y="6098"/>
                  <a:pt x="12632" y="6098"/>
                  <a:pt x="12633" y="6097"/>
                </a:cubicBezTo>
                <a:cubicBezTo>
                  <a:pt x="12669" y="6026"/>
                  <a:pt x="12562" y="6050"/>
                  <a:pt x="12538" y="5931"/>
                </a:cubicBezTo>
                <a:cubicBezTo>
                  <a:pt x="12542" y="5929"/>
                  <a:pt x="12547" y="5928"/>
                  <a:pt x="12551" y="5928"/>
                </a:cubicBezTo>
                <a:cubicBezTo>
                  <a:pt x="12600" y="5928"/>
                  <a:pt x="12640" y="6029"/>
                  <a:pt x="12672" y="6029"/>
                </a:cubicBezTo>
                <a:cubicBezTo>
                  <a:pt x="12675" y="6029"/>
                  <a:pt x="12678" y="6028"/>
                  <a:pt x="12681" y="6026"/>
                </a:cubicBezTo>
                <a:cubicBezTo>
                  <a:pt x="12693" y="6121"/>
                  <a:pt x="12752" y="6157"/>
                  <a:pt x="12788" y="6240"/>
                </a:cubicBezTo>
                <a:cubicBezTo>
                  <a:pt x="12800" y="6383"/>
                  <a:pt x="12871" y="6574"/>
                  <a:pt x="12847" y="6693"/>
                </a:cubicBezTo>
                <a:cubicBezTo>
                  <a:pt x="12871" y="6752"/>
                  <a:pt x="12931" y="6824"/>
                  <a:pt x="12943" y="6979"/>
                </a:cubicBezTo>
                <a:cubicBezTo>
                  <a:pt x="12924" y="7025"/>
                  <a:pt x="12913" y="7032"/>
                  <a:pt x="12905" y="7032"/>
                </a:cubicBezTo>
                <a:cubicBezTo>
                  <a:pt x="12902" y="7032"/>
                  <a:pt x="12900" y="7030"/>
                  <a:pt x="12897" y="7030"/>
                </a:cubicBezTo>
                <a:cubicBezTo>
                  <a:pt x="12891" y="7030"/>
                  <a:pt x="12888" y="7040"/>
                  <a:pt x="12883" y="7110"/>
                </a:cubicBezTo>
                <a:lnTo>
                  <a:pt x="12907" y="7133"/>
                </a:lnTo>
                <a:cubicBezTo>
                  <a:pt x="12898" y="7218"/>
                  <a:pt x="12890" y="7231"/>
                  <a:pt x="12881" y="7231"/>
                </a:cubicBezTo>
                <a:cubicBezTo>
                  <a:pt x="12878" y="7231"/>
                  <a:pt x="12875" y="7229"/>
                  <a:pt x="12871" y="7229"/>
                </a:cubicBezTo>
                <a:cubicBezTo>
                  <a:pt x="12847" y="7360"/>
                  <a:pt x="12907" y="7336"/>
                  <a:pt x="12847" y="7502"/>
                </a:cubicBezTo>
                <a:lnTo>
                  <a:pt x="12835" y="7407"/>
                </a:lnTo>
                <a:cubicBezTo>
                  <a:pt x="12824" y="7526"/>
                  <a:pt x="12824" y="7574"/>
                  <a:pt x="12764" y="7729"/>
                </a:cubicBezTo>
                <a:cubicBezTo>
                  <a:pt x="12752" y="7717"/>
                  <a:pt x="12764" y="7657"/>
                  <a:pt x="12788" y="7610"/>
                </a:cubicBezTo>
                <a:lnTo>
                  <a:pt x="12788" y="7610"/>
                </a:lnTo>
                <a:cubicBezTo>
                  <a:pt x="12716" y="7681"/>
                  <a:pt x="12764" y="7764"/>
                  <a:pt x="12740" y="7812"/>
                </a:cubicBezTo>
                <a:cubicBezTo>
                  <a:pt x="12758" y="7803"/>
                  <a:pt x="12783" y="7740"/>
                  <a:pt x="12799" y="7740"/>
                </a:cubicBezTo>
                <a:cubicBezTo>
                  <a:pt x="12804" y="7740"/>
                  <a:pt x="12809" y="7747"/>
                  <a:pt x="12812" y="7764"/>
                </a:cubicBezTo>
                <a:cubicBezTo>
                  <a:pt x="12788" y="7836"/>
                  <a:pt x="12788" y="7943"/>
                  <a:pt x="12728" y="7991"/>
                </a:cubicBezTo>
                <a:lnTo>
                  <a:pt x="12740" y="7895"/>
                </a:lnTo>
                <a:lnTo>
                  <a:pt x="12740" y="7895"/>
                </a:lnTo>
                <a:cubicBezTo>
                  <a:pt x="12693" y="8060"/>
                  <a:pt x="12750" y="8004"/>
                  <a:pt x="12638" y="8162"/>
                </a:cubicBezTo>
                <a:lnTo>
                  <a:pt x="12638" y="8162"/>
                </a:lnTo>
                <a:cubicBezTo>
                  <a:pt x="12639" y="8157"/>
                  <a:pt x="12633" y="8157"/>
                  <a:pt x="12633" y="8157"/>
                </a:cubicBezTo>
                <a:cubicBezTo>
                  <a:pt x="12610" y="8285"/>
                  <a:pt x="12496" y="8413"/>
                  <a:pt x="12369" y="8541"/>
                </a:cubicBezTo>
                <a:lnTo>
                  <a:pt x="12369" y="8541"/>
                </a:lnTo>
                <a:cubicBezTo>
                  <a:pt x="12373" y="8532"/>
                  <a:pt x="12378" y="8523"/>
                  <a:pt x="12383" y="8514"/>
                </a:cubicBezTo>
                <a:lnTo>
                  <a:pt x="12383" y="8514"/>
                </a:lnTo>
                <a:lnTo>
                  <a:pt x="12359" y="8550"/>
                </a:lnTo>
                <a:cubicBezTo>
                  <a:pt x="12362" y="8547"/>
                  <a:pt x="12365" y="8544"/>
                  <a:pt x="12369" y="8541"/>
                </a:cubicBezTo>
                <a:lnTo>
                  <a:pt x="12369" y="8541"/>
                </a:lnTo>
                <a:cubicBezTo>
                  <a:pt x="12344" y="8589"/>
                  <a:pt x="12333" y="8632"/>
                  <a:pt x="12314" y="8644"/>
                </a:cubicBezTo>
                <a:lnTo>
                  <a:pt x="12314" y="8644"/>
                </a:lnTo>
                <a:cubicBezTo>
                  <a:pt x="12354" y="8621"/>
                  <a:pt x="12371" y="8613"/>
                  <a:pt x="12381" y="8613"/>
                </a:cubicBezTo>
                <a:cubicBezTo>
                  <a:pt x="12392" y="8613"/>
                  <a:pt x="12395" y="8622"/>
                  <a:pt x="12407" y="8634"/>
                </a:cubicBezTo>
                <a:cubicBezTo>
                  <a:pt x="12276" y="8681"/>
                  <a:pt x="12300" y="8836"/>
                  <a:pt x="12097" y="8919"/>
                </a:cubicBezTo>
                <a:cubicBezTo>
                  <a:pt x="12085" y="8895"/>
                  <a:pt x="12121" y="8860"/>
                  <a:pt x="12181" y="8836"/>
                </a:cubicBezTo>
                <a:cubicBezTo>
                  <a:pt x="12204" y="8753"/>
                  <a:pt x="12192" y="8717"/>
                  <a:pt x="12264" y="8610"/>
                </a:cubicBezTo>
                <a:lnTo>
                  <a:pt x="12264" y="8610"/>
                </a:lnTo>
                <a:cubicBezTo>
                  <a:pt x="12225" y="8658"/>
                  <a:pt x="12171" y="8715"/>
                  <a:pt x="12152" y="8715"/>
                </a:cubicBezTo>
                <a:cubicBezTo>
                  <a:pt x="12150" y="8715"/>
                  <a:pt x="12148" y="8714"/>
                  <a:pt x="12147" y="8712"/>
                </a:cubicBezTo>
                <a:lnTo>
                  <a:pt x="12147" y="8712"/>
                </a:lnTo>
                <a:lnTo>
                  <a:pt x="12157" y="8753"/>
                </a:lnTo>
                <a:cubicBezTo>
                  <a:pt x="12121" y="8776"/>
                  <a:pt x="12097" y="8800"/>
                  <a:pt x="12062" y="8812"/>
                </a:cubicBezTo>
                <a:cubicBezTo>
                  <a:pt x="12062" y="8860"/>
                  <a:pt x="12169" y="8824"/>
                  <a:pt x="12085" y="8884"/>
                </a:cubicBezTo>
                <a:cubicBezTo>
                  <a:pt x="12054" y="8904"/>
                  <a:pt x="12034" y="8911"/>
                  <a:pt x="12022" y="8911"/>
                </a:cubicBezTo>
                <a:cubicBezTo>
                  <a:pt x="12008" y="8911"/>
                  <a:pt x="12002" y="8903"/>
                  <a:pt x="12000" y="8896"/>
                </a:cubicBezTo>
                <a:lnTo>
                  <a:pt x="12000" y="8896"/>
                </a:lnTo>
                <a:cubicBezTo>
                  <a:pt x="11930" y="8931"/>
                  <a:pt x="11907" y="8943"/>
                  <a:pt x="11895" y="8955"/>
                </a:cubicBezTo>
                <a:cubicBezTo>
                  <a:pt x="11883" y="8967"/>
                  <a:pt x="11871" y="8979"/>
                  <a:pt x="11788" y="8979"/>
                </a:cubicBezTo>
                <a:cubicBezTo>
                  <a:pt x="11799" y="8973"/>
                  <a:pt x="11811" y="8967"/>
                  <a:pt x="11821" y="8964"/>
                </a:cubicBezTo>
                <a:lnTo>
                  <a:pt x="11821" y="8964"/>
                </a:lnTo>
                <a:cubicBezTo>
                  <a:pt x="11830" y="8965"/>
                  <a:pt x="11839" y="8966"/>
                  <a:pt x="11847" y="8967"/>
                </a:cubicBezTo>
                <a:cubicBezTo>
                  <a:pt x="11844" y="8963"/>
                  <a:pt x="11839" y="8962"/>
                  <a:pt x="11834" y="8962"/>
                </a:cubicBezTo>
                <a:cubicBezTo>
                  <a:pt x="11830" y="8962"/>
                  <a:pt x="11826" y="8963"/>
                  <a:pt x="11821" y="8964"/>
                </a:cubicBezTo>
                <a:lnTo>
                  <a:pt x="11821" y="8964"/>
                </a:lnTo>
                <a:cubicBezTo>
                  <a:pt x="11715" y="8954"/>
                  <a:pt x="11573" y="8948"/>
                  <a:pt x="11573" y="8872"/>
                </a:cubicBezTo>
                <a:cubicBezTo>
                  <a:pt x="11581" y="8872"/>
                  <a:pt x="11589" y="8866"/>
                  <a:pt x="11604" y="8866"/>
                </a:cubicBezTo>
                <a:cubicBezTo>
                  <a:pt x="11612" y="8866"/>
                  <a:pt x="11621" y="8868"/>
                  <a:pt x="11633" y="8872"/>
                </a:cubicBezTo>
                <a:lnTo>
                  <a:pt x="11621" y="8884"/>
                </a:lnTo>
                <a:cubicBezTo>
                  <a:pt x="11681" y="8860"/>
                  <a:pt x="11657" y="8860"/>
                  <a:pt x="11633" y="8860"/>
                </a:cubicBezTo>
                <a:cubicBezTo>
                  <a:pt x="11604" y="8850"/>
                  <a:pt x="11575" y="8840"/>
                  <a:pt x="11578" y="8824"/>
                </a:cubicBezTo>
                <a:lnTo>
                  <a:pt x="11578" y="8824"/>
                </a:lnTo>
                <a:cubicBezTo>
                  <a:pt x="11575" y="8825"/>
                  <a:pt x="11572" y="8826"/>
                  <a:pt x="11569" y="8826"/>
                </a:cubicBezTo>
                <a:cubicBezTo>
                  <a:pt x="11555" y="8826"/>
                  <a:pt x="11534" y="8819"/>
                  <a:pt x="11514" y="8812"/>
                </a:cubicBezTo>
                <a:cubicBezTo>
                  <a:pt x="11466" y="8788"/>
                  <a:pt x="11430" y="8764"/>
                  <a:pt x="11395" y="8741"/>
                </a:cubicBezTo>
                <a:lnTo>
                  <a:pt x="11395" y="8776"/>
                </a:lnTo>
                <a:cubicBezTo>
                  <a:pt x="11133" y="8717"/>
                  <a:pt x="11454" y="8741"/>
                  <a:pt x="11264" y="8586"/>
                </a:cubicBezTo>
                <a:cubicBezTo>
                  <a:pt x="11230" y="8559"/>
                  <a:pt x="11216" y="8549"/>
                  <a:pt x="11211" y="8549"/>
                </a:cubicBezTo>
                <a:cubicBezTo>
                  <a:pt x="11199" y="8549"/>
                  <a:pt x="11240" y="8599"/>
                  <a:pt x="11228" y="8599"/>
                </a:cubicBezTo>
                <a:cubicBezTo>
                  <a:pt x="11225" y="8599"/>
                  <a:pt x="11218" y="8595"/>
                  <a:pt x="11204" y="8586"/>
                </a:cubicBezTo>
                <a:cubicBezTo>
                  <a:pt x="11169" y="8538"/>
                  <a:pt x="11157" y="8503"/>
                  <a:pt x="11133" y="8467"/>
                </a:cubicBezTo>
                <a:cubicBezTo>
                  <a:pt x="11109" y="8419"/>
                  <a:pt x="11085" y="8383"/>
                  <a:pt x="11038" y="8312"/>
                </a:cubicBezTo>
                <a:cubicBezTo>
                  <a:pt x="11014" y="8264"/>
                  <a:pt x="10990" y="8169"/>
                  <a:pt x="11026" y="8145"/>
                </a:cubicBezTo>
                <a:cubicBezTo>
                  <a:pt x="10954" y="8062"/>
                  <a:pt x="10919" y="7860"/>
                  <a:pt x="10859" y="7824"/>
                </a:cubicBezTo>
                <a:lnTo>
                  <a:pt x="10859" y="7824"/>
                </a:lnTo>
                <a:cubicBezTo>
                  <a:pt x="10895" y="7991"/>
                  <a:pt x="10954" y="7967"/>
                  <a:pt x="11002" y="8169"/>
                </a:cubicBezTo>
                <a:lnTo>
                  <a:pt x="10942" y="8133"/>
                </a:lnTo>
                <a:cubicBezTo>
                  <a:pt x="10895" y="8074"/>
                  <a:pt x="10871" y="8002"/>
                  <a:pt x="10835" y="7931"/>
                </a:cubicBezTo>
                <a:cubicBezTo>
                  <a:pt x="10811" y="7860"/>
                  <a:pt x="10788" y="7788"/>
                  <a:pt x="10776" y="7741"/>
                </a:cubicBezTo>
                <a:cubicBezTo>
                  <a:pt x="10776" y="7758"/>
                  <a:pt x="10769" y="7769"/>
                  <a:pt x="10761" y="7769"/>
                </a:cubicBezTo>
                <a:cubicBezTo>
                  <a:pt x="10758" y="7769"/>
                  <a:pt x="10755" y="7768"/>
                  <a:pt x="10752" y="7764"/>
                </a:cubicBezTo>
                <a:cubicBezTo>
                  <a:pt x="10716" y="7669"/>
                  <a:pt x="10692" y="7610"/>
                  <a:pt x="10668" y="7538"/>
                </a:cubicBezTo>
                <a:cubicBezTo>
                  <a:pt x="10645" y="7479"/>
                  <a:pt x="10621" y="7407"/>
                  <a:pt x="10621" y="7300"/>
                </a:cubicBezTo>
                <a:cubicBezTo>
                  <a:pt x="10624" y="7298"/>
                  <a:pt x="10627" y="7297"/>
                  <a:pt x="10630" y="7297"/>
                </a:cubicBezTo>
                <a:cubicBezTo>
                  <a:pt x="10657" y="7297"/>
                  <a:pt x="10659" y="7403"/>
                  <a:pt x="10680" y="7479"/>
                </a:cubicBezTo>
                <a:cubicBezTo>
                  <a:pt x="10680" y="7348"/>
                  <a:pt x="10668" y="7336"/>
                  <a:pt x="10657" y="7133"/>
                </a:cubicBezTo>
                <a:cubicBezTo>
                  <a:pt x="10658" y="7133"/>
                  <a:pt x="10659" y="7133"/>
                  <a:pt x="10660" y="7133"/>
                </a:cubicBezTo>
                <a:cubicBezTo>
                  <a:pt x="10691" y="7133"/>
                  <a:pt x="10670" y="7277"/>
                  <a:pt x="10704" y="7288"/>
                </a:cubicBezTo>
                <a:lnTo>
                  <a:pt x="10668" y="7062"/>
                </a:lnTo>
                <a:lnTo>
                  <a:pt x="10680" y="7062"/>
                </a:lnTo>
                <a:cubicBezTo>
                  <a:pt x="10609" y="7038"/>
                  <a:pt x="10680" y="6883"/>
                  <a:pt x="10668" y="6740"/>
                </a:cubicBezTo>
                <a:cubicBezTo>
                  <a:pt x="10668" y="6574"/>
                  <a:pt x="10668" y="6467"/>
                  <a:pt x="10645" y="6383"/>
                </a:cubicBezTo>
                <a:cubicBezTo>
                  <a:pt x="10633" y="6300"/>
                  <a:pt x="10609" y="6240"/>
                  <a:pt x="10597" y="6133"/>
                </a:cubicBezTo>
                <a:cubicBezTo>
                  <a:pt x="10621" y="6101"/>
                  <a:pt x="10634" y="6086"/>
                  <a:pt x="10644" y="6086"/>
                </a:cubicBezTo>
                <a:cubicBezTo>
                  <a:pt x="10649" y="6086"/>
                  <a:pt x="10653" y="6090"/>
                  <a:pt x="10657" y="6097"/>
                </a:cubicBezTo>
                <a:cubicBezTo>
                  <a:pt x="10609" y="6181"/>
                  <a:pt x="10633" y="6169"/>
                  <a:pt x="10645" y="6205"/>
                </a:cubicBezTo>
                <a:cubicBezTo>
                  <a:pt x="10654" y="6109"/>
                  <a:pt x="10710" y="6006"/>
                  <a:pt x="10738" y="6006"/>
                </a:cubicBezTo>
                <a:cubicBezTo>
                  <a:pt x="10744" y="6006"/>
                  <a:pt x="10749" y="6012"/>
                  <a:pt x="10752" y="6026"/>
                </a:cubicBezTo>
                <a:cubicBezTo>
                  <a:pt x="10759" y="5969"/>
                  <a:pt x="10759" y="5952"/>
                  <a:pt x="10755" y="5952"/>
                </a:cubicBezTo>
                <a:cubicBezTo>
                  <a:pt x="10748" y="5952"/>
                  <a:pt x="10732" y="6000"/>
                  <a:pt x="10723" y="6000"/>
                </a:cubicBezTo>
                <a:cubicBezTo>
                  <a:pt x="10719" y="6000"/>
                  <a:pt x="10716" y="5991"/>
                  <a:pt x="10716" y="5967"/>
                </a:cubicBezTo>
                <a:cubicBezTo>
                  <a:pt x="10716" y="5967"/>
                  <a:pt x="10728" y="5907"/>
                  <a:pt x="10740" y="5847"/>
                </a:cubicBezTo>
                <a:cubicBezTo>
                  <a:pt x="10752" y="5776"/>
                  <a:pt x="10776" y="5717"/>
                  <a:pt x="10776" y="5716"/>
                </a:cubicBezTo>
                <a:lnTo>
                  <a:pt x="10776" y="5716"/>
                </a:lnTo>
                <a:cubicBezTo>
                  <a:pt x="10755" y="5730"/>
                  <a:pt x="10738" y="5765"/>
                  <a:pt x="10728" y="5765"/>
                </a:cubicBezTo>
                <a:cubicBezTo>
                  <a:pt x="10720" y="5765"/>
                  <a:pt x="10716" y="5747"/>
                  <a:pt x="10716" y="5693"/>
                </a:cubicBezTo>
                <a:cubicBezTo>
                  <a:pt x="10740" y="5586"/>
                  <a:pt x="10752" y="5526"/>
                  <a:pt x="10799" y="5383"/>
                </a:cubicBezTo>
                <a:cubicBezTo>
                  <a:pt x="10799" y="5391"/>
                  <a:pt x="10805" y="5391"/>
                  <a:pt x="10811" y="5391"/>
                </a:cubicBezTo>
                <a:lnTo>
                  <a:pt x="10811" y="5391"/>
                </a:lnTo>
                <a:cubicBezTo>
                  <a:pt x="10823" y="5391"/>
                  <a:pt x="10839" y="5391"/>
                  <a:pt x="10823" y="5455"/>
                </a:cubicBezTo>
                <a:cubicBezTo>
                  <a:pt x="10847" y="5395"/>
                  <a:pt x="10883" y="5288"/>
                  <a:pt x="10871" y="5240"/>
                </a:cubicBezTo>
                <a:lnTo>
                  <a:pt x="10871" y="5240"/>
                </a:lnTo>
                <a:cubicBezTo>
                  <a:pt x="10860" y="5262"/>
                  <a:pt x="10853" y="5271"/>
                  <a:pt x="10850" y="5271"/>
                </a:cubicBezTo>
                <a:cubicBezTo>
                  <a:pt x="10834" y="5271"/>
                  <a:pt x="10888" y="5067"/>
                  <a:pt x="10865" y="5067"/>
                </a:cubicBezTo>
                <a:cubicBezTo>
                  <a:pt x="10861" y="5067"/>
                  <a:pt x="10856" y="5073"/>
                  <a:pt x="10847" y="5085"/>
                </a:cubicBezTo>
                <a:lnTo>
                  <a:pt x="10930" y="4954"/>
                </a:lnTo>
                <a:lnTo>
                  <a:pt x="10930" y="4954"/>
                </a:lnTo>
                <a:cubicBezTo>
                  <a:pt x="10919" y="4978"/>
                  <a:pt x="10930" y="4990"/>
                  <a:pt x="10907" y="5038"/>
                </a:cubicBezTo>
                <a:cubicBezTo>
                  <a:pt x="10966" y="5014"/>
                  <a:pt x="10954" y="4919"/>
                  <a:pt x="10966" y="4871"/>
                </a:cubicBezTo>
                <a:cubicBezTo>
                  <a:pt x="10990" y="4835"/>
                  <a:pt x="11026" y="4764"/>
                  <a:pt x="11049" y="4728"/>
                </a:cubicBezTo>
                <a:close/>
                <a:moveTo>
                  <a:pt x="764" y="9388"/>
                </a:moveTo>
                <a:lnTo>
                  <a:pt x="764" y="9388"/>
                </a:lnTo>
                <a:cubicBezTo>
                  <a:pt x="764" y="9391"/>
                  <a:pt x="763" y="9393"/>
                  <a:pt x="762" y="9396"/>
                </a:cubicBezTo>
                <a:cubicBezTo>
                  <a:pt x="763" y="9393"/>
                  <a:pt x="764" y="9391"/>
                  <a:pt x="764" y="9388"/>
                </a:cubicBezTo>
                <a:close/>
                <a:moveTo>
                  <a:pt x="6454" y="6252"/>
                </a:moveTo>
                <a:cubicBezTo>
                  <a:pt x="6573" y="6348"/>
                  <a:pt x="6704" y="6443"/>
                  <a:pt x="6799" y="6574"/>
                </a:cubicBezTo>
                <a:cubicBezTo>
                  <a:pt x="7113" y="6899"/>
                  <a:pt x="7257" y="7395"/>
                  <a:pt x="7352" y="7895"/>
                </a:cubicBezTo>
                <a:lnTo>
                  <a:pt x="7352" y="7895"/>
                </a:lnTo>
                <a:cubicBezTo>
                  <a:pt x="7346" y="7853"/>
                  <a:pt x="7353" y="7834"/>
                  <a:pt x="7363" y="7834"/>
                </a:cubicBezTo>
                <a:cubicBezTo>
                  <a:pt x="7380" y="7834"/>
                  <a:pt x="7406" y="7881"/>
                  <a:pt x="7406" y="7955"/>
                </a:cubicBezTo>
                <a:cubicBezTo>
                  <a:pt x="7335" y="8288"/>
                  <a:pt x="7490" y="8526"/>
                  <a:pt x="7394" y="8860"/>
                </a:cubicBezTo>
                <a:cubicBezTo>
                  <a:pt x="7406" y="9479"/>
                  <a:pt x="7204" y="10015"/>
                  <a:pt x="7061" y="10479"/>
                </a:cubicBezTo>
                <a:lnTo>
                  <a:pt x="7025" y="10467"/>
                </a:lnTo>
                <a:cubicBezTo>
                  <a:pt x="6978" y="10515"/>
                  <a:pt x="6989" y="10562"/>
                  <a:pt x="6954" y="10610"/>
                </a:cubicBezTo>
                <a:lnTo>
                  <a:pt x="6942" y="10598"/>
                </a:lnTo>
                <a:cubicBezTo>
                  <a:pt x="6853" y="10721"/>
                  <a:pt x="6774" y="10802"/>
                  <a:pt x="6735" y="10802"/>
                </a:cubicBezTo>
                <a:cubicBezTo>
                  <a:pt x="6732" y="10802"/>
                  <a:pt x="6730" y="10801"/>
                  <a:pt x="6728" y="10800"/>
                </a:cubicBezTo>
                <a:lnTo>
                  <a:pt x="6728" y="10800"/>
                </a:lnTo>
                <a:lnTo>
                  <a:pt x="6739" y="10836"/>
                </a:lnTo>
                <a:cubicBezTo>
                  <a:pt x="6729" y="10841"/>
                  <a:pt x="6722" y="10843"/>
                  <a:pt x="6717" y="10843"/>
                </a:cubicBezTo>
                <a:cubicBezTo>
                  <a:pt x="6704" y="10843"/>
                  <a:pt x="6704" y="10829"/>
                  <a:pt x="6690" y="10829"/>
                </a:cubicBezTo>
                <a:cubicBezTo>
                  <a:pt x="6685" y="10829"/>
                  <a:pt x="6678" y="10831"/>
                  <a:pt x="6668" y="10836"/>
                </a:cubicBezTo>
                <a:lnTo>
                  <a:pt x="6680" y="10824"/>
                </a:lnTo>
                <a:lnTo>
                  <a:pt x="6680" y="10824"/>
                </a:lnTo>
                <a:cubicBezTo>
                  <a:pt x="6680" y="10824"/>
                  <a:pt x="6619" y="10834"/>
                  <a:pt x="6610" y="10845"/>
                </a:cubicBezTo>
                <a:lnTo>
                  <a:pt x="6610" y="10845"/>
                </a:lnTo>
                <a:cubicBezTo>
                  <a:pt x="6618" y="10822"/>
                  <a:pt x="6582" y="10788"/>
                  <a:pt x="6525" y="10777"/>
                </a:cubicBezTo>
                <a:cubicBezTo>
                  <a:pt x="6466" y="10741"/>
                  <a:pt x="6382" y="10705"/>
                  <a:pt x="6358" y="10658"/>
                </a:cubicBezTo>
                <a:cubicBezTo>
                  <a:pt x="6311" y="10622"/>
                  <a:pt x="6227" y="10562"/>
                  <a:pt x="6144" y="10479"/>
                </a:cubicBezTo>
                <a:cubicBezTo>
                  <a:pt x="6061" y="10396"/>
                  <a:pt x="5966" y="10288"/>
                  <a:pt x="5894" y="10193"/>
                </a:cubicBezTo>
                <a:cubicBezTo>
                  <a:pt x="5894" y="10134"/>
                  <a:pt x="5739" y="9919"/>
                  <a:pt x="5704" y="9753"/>
                </a:cubicBezTo>
                <a:cubicBezTo>
                  <a:pt x="5632" y="9610"/>
                  <a:pt x="5573" y="9419"/>
                  <a:pt x="5537" y="9205"/>
                </a:cubicBezTo>
                <a:cubicBezTo>
                  <a:pt x="5513" y="8991"/>
                  <a:pt x="5513" y="8753"/>
                  <a:pt x="5537" y="8526"/>
                </a:cubicBezTo>
                <a:lnTo>
                  <a:pt x="5537" y="8526"/>
                </a:lnTo>
                <a:lnTo>
                  <a:pt x="5501" y="8538"/>
                </a:lnTo>
                <a:lnTo>
                  <a:pt x="5513" y="8419"/>
                </a:lnTo>
                <a:cubicBezTo>
                  <a:pt x="5513" y="8419"/>
                  <a:pt x="5518" y="8414"/>
                  <a:pt x="5522" y="8414"/>
                </a:cubicBezTo>
                <a:cubicBezTo>
                  <a:pt x="5524" y="8414"/>
                  <a:pt x="5525" y="8415"/>
                  <a:pt x="5525" y="8419"/>
                </a:cubicBezTo>
                <a:cubicBezTo>
                  <a:pt x="5585" y="8336"/>
                  <a:pt x="5561" y="8145"/>
                  <a:pt x="5608" y="8062"/>
                </a:cubicBezTo>
                <a:lnTo>
                  <a:pt x="5608" y="8062"/>
                </a:lnTo>
                <a:cubicBezTo>
                  <a:pt x="5561" y="8110"/>
                  <a:pt x="5585" y="8133"/>
                  <a:pt x="5573" y="8205"/>
                </a:cubicBezTo>
                <a:cubicBezTo>
                  <a:pt x="5563" y="8231"/>
                  <a:pt x="5553" y="8242"/>
                  <a:pt x="5546" y="8242"/>
                </a:cubicBezTo>
                <a:cubicBezTo>
                  <a:pt x="5525" y="8242"/>
                  <a:pt x="5517" y="8161"/>
                  <a:pt x="5561" y="8074"/>
                </a:cubicBezTo>
                <a:lnTo>
                  <a:pt x="5573" y="8074"/>
                </a:lnTo>
                <a:lnTo>
                  <a:pt x="5573" y="7979"/>
                </a:lnTo>
                <a:cubicBezTo>
                  <a:pt x="5608" y="7979"/>
                  <a:pt x="5644" y="7895"/>
                  <a:pt x="5680" y="7895"/>
                </a:cubicBezTo>
                <a:cubicBezTo>
                  <a:pt x="5787" y="7514"/>
                  <a:pt x="5835" y="7229"/>
                  <a:pt x="6049" y="6859"/>
                </a:cubicBezTo>
                <a:cubicBezTo>
                  <a:pt x="6050" y="6864"/>
                  <a:pt x="6052" y="6867"/>
                  <a:pt x="6054" y="6867"/>
                </a:cubicBezTo>
                <a:cubicBezTo>
                  <a:pt x="6078" y="6867"/>
                  <a:pt x="6161" y="6671"/>
                  <a:pt x="6200" y="6671"/>
                </a:cubicBezTo>
                <a:cubicBezTo>
                  <a:pt x="6207" y="6671"/>
                  <a:pt x="6212" y="6678"/>
                  <a:pt x="6216" y="6693"/>
                </a:cubicBezTo>
                <a:cubicBezTo>
                  <a:pt x="6254" y="6612"/>
                  <a:pt x="6256" y="6591"/>
                  <a:pt x="6243" y="6591"/>
                </a:cubicBezTo>
                <a:cubicBezTo>
                  <a:pt x="6229" y="6591"/>
                  <a:pt x="6195" y="6621"/>
                  <a:pt x="6177" y="6621"/>
                </a:cubicBezTo>
                <a:cubicBezTo>
                  <a:pt x="6167" y="6621"/>
                  <a:pt x="6163" y="6612"/>
                  <a:pt x="6168" y="6586"/>
                </a:cubicBezTo>
                <a:cubicBezTo>
                  <a:pt x="6204" y="6514"/>
                  <a:pt x="6227" y="6443"/>
                  <a:pt x="6251" y="6443"/>
                </a:cubicBezTo>
                <a:cubicBezTo>
                  <a:pt x="6251" y="6456"/>
                  <a:pt x="6257" y="6460"/>
                  <a:pt x="6264" y="6460"/>
                </a:cubicBezTo>
                <a:cubicBezTo>
                  <a:pt x="6276" y="6460"/>
                  <a:pt x="6293" y="6449"/>
                  <a:pt x="6300" y="6449"/>
                </a:cubicBezTo>
                <a:cubicBezTo>
                  <a:pt x="6303" y="6449"/>
                  <a:pt x="6304" y="6451"/>
                  <a:pt x="6304" y="6454"/>
                </a:cubicBezTo>
                <a:lnTo>
                  <a:pt x="6304" y="6454"/>
                </a:lnTo>
                <a:cubicBezTo>
                  <a:pt x="6309" y="6440"/>
                  <a:pt x="6319" y="6418"/>
                  <a:pt x="6335" y="6395"/>
                </a:cubicBezTo>
                <a:cubicBezTo>
                  <a:pt x="6358" y="6359"/>
                  <a:pt x="6382" y="6324"/>
                  <a:pt x="6382" y="6324"/>
                </a:cubicBezTo>
                <a:cubicBezTo>
                  <a:pt x="6384" y="6322"/>
                  <a:pt x="6385" y="6321"/>
                  <a:pt x="6386" y="6321"/>
                </a:cubicBezTo>
                <a:cubicBezTo>
                  <a:pt x="6391" y="6321"/>
                  <a:pt x="6382" y="6351"/>
                  <a:pt x="6382" y="6371"/>
                </a:cubicBezTo>
                <a:cubicBezTo>
                  <a:pt x="6394" y="6324"/>
                  <a:pt x="6430" y="6288"/>
                  <a:pt x="6454" y="6252"/>
                </a:cubicBezTo>
                <a:close/>
                <a:moveTo>
                  <a:pt x="5879" y="11513"/>
                </a:moveTo>
                <a:lnTo>
                  <a:pt x="5879" y="11513"/>
                </a:lnTo>
                <a:cubicBezTo>
                  <a:pt x="5881" y="11514"/>
                  <a:pt x="5882" y="11515"/>
                  <a:pt x="5882" y="11515"/>
                </a:cubicBezTo>
                <a:cubicBezTo>
                  <a:pt x="5882" y="11515"/>
                  <a:pt x="5881" y="11514"/>
                  <a:pt x="5879" y="11513"/>
                </a:cubicBezTo>
                <a:close/>
                <a:moveTo>
                  <a:pt x="303" y="11939"/>
                </a:moveTo>
                <a:lnTo>
                  <a:pt x="310" y="11943"/>
                </a:lnTo>
                <a:cubicBezTo>
                  <a:pt x="307" y="11940"/>
                  <a:pt x="305" y="11939"/>
                  <a:pt x="303" y="11939"/>
                </a:cubicBezTo>
                <a:close/>
                <a:moveTo>
                  <a:pt x="21948" y="0"/>
                </a:moveTo>
                <a:cubicBezTo>
                  <a:pt x="21947" y="0"/>
                  <a:pt x="21945" y="1"/>
                  <a:pt x="21944" y="1"/>
                </a:cubicBezTo>
                <a:lnTo>
                  <a:pt x="21956" y="25"/>
                </a:lnTo>
                <a:cubicBezTo>
                  <a:pt x="21935" y="11"/>
                  <a:pt x="21919" y="7"/>
                  <a:pt x="21905" y="7"/>
                </a:cubicBezTo>
                <a:cubicBezTo>
                  <a:pt x="21877" y="7"/>
                  <a:pt x="21860" y="27"/>
                  <a:pt x="21828" y="27"/>
                </a:cubicBezTo>
                <a:cubicBezTo>
                  <a:pt x="21824" y="27"/>
                  <a:pt x="21818" y="26"/>
                  <a:pt x="21813" y="25"/>
                </a:cubicBezTo>
                <a:lnTo>
                  <a:pt x="21813" y="25"/>
                </a:lnTo>
                <a:lnTo>
                  <a:pt x="21825" y="49"/>
                </a:lnTo>
                <a:cubicBezTo>
                  <a:pt x="21837" y="73"/>
                  <a:pt x="21825" y="73"/>
                  <a:pt x="21825" y="97"/>
                </a:cubicBezTo>
                <a:cubicBezTo>
                  <a:pt x="21814" y="86"/>
                  <a:pt x="21803" y="47"/>
                  <a:pt x="21793" y="47"/>
                </a:cubicBezTo>
                <a:cubicBezTo>
                  <a:pt x="21792" y="47"/>
                  <a:pt x="21790" y="48"/>
                  <a:pt x="21789" y="49"/>
                </a:cubicBezTo>
                <a:cubicBezTo>
                  <a:pt x="21801" y="61"/>
                  <a:pt x="21813" y="73"/>
                  <a:pt x="21813" y="85"/>
                </a:cubicBezTo>
                <a:cubicBezTo>
                  <a:pt x="21792" y="64"/>
                  <a:pt x="21772" y="58"/>
                  <a:pt x="21750" y="58"/>
                </a:cubicBezTo>
                <a:cubicBezTo>
                  <a:pt x="21715" y="58"/>
                  <a:pt x="21678" y="75"/>
                  <a:pt x="21634" y="75"/>
                </a:cubicBezTo>
                <a:cubicBezTo>
                  <a:pt x="21626" y="75"/>
                  <a:pt x="21618" y="74"/>
                  <a:pt x="21610" y="73"/>
                </a:cubicBezTo>
                <a:cubicBezTo>
                  <a:pt x="21539" y="121"/>
                  <a:pt x="21444" y="109"/>
                  <a:pt x="21372" y="144"/>
                </a:cubicBezTo>
                <a:cubicBezTo>
                  <a:pt x="21383" y="144"/>
                  <a:pt x="21394" y="194"/>
                  <a:pt x="21387" y="194"/>
                </a:cubicBezTo>
                <a:cubicBezTo>
                  <a:pt x="21386" y="194"/>
                  <a:pt x="21385" y="193"/>
                  <a:pt x="21384" y="192"/>
                </a:cubicBezTo>
                <a:cubicBezTo>
                  <a:pt x="21367" y="160"/>
                  <a:pt x="21356" y="151"/>
                  <a:pt x="21349" y="151"/>
                </a:cubicBezTo>
                <a:cubicBezTo>
                  <a:pt x="21337" y="151"/>
                  <a:pt x="21333" y="177"/>
                  <a:pt x="21318" y="177"/>
                </a:cubicBezTo>
                <a:cubicBezTo>
                  <a:pt x="21311" y="177"/>
                  <a:pt x="21302" y="172"/>
                  <a:pt x="21289" y="156"/>
                </a:cubicBezTo>
                <a:cubicBezTo>
                  <a:pt x="21279" y="169"/>
                  <a:pt x="21268" y="172"/>
                  <a:pt x="21257" y="172"/>
                </a:cubicBezTo>
                <a:cubicBezTo>
                  <a:pt x="21243" y="172"/>
                  <a:pt x="21228" y="167"/>
                  <a:pt x="21214" y="167"/>
                </a:cubicBezTo>
                <a:cubicBezTo>
                  <a:pt x="21196" y="167"/>
                  <a:pt x="21180" y="176"/>
                  <a:pt x="21170" y="216"/>
                </a:cubicBezTo>
                <a:lnTo>
                  <a:pt x="21158" y="180"/>
                </a:lnTo>
                <a:cubicBezTo>
                  <a:pt x="21156" y="178"/>
                  <a:pt x="21154" y="177"/>
                  <a:pt x="21153" y="177"/>
                </a:cubicBezTo>
                <a:cubicBezTo>
                  <a:pt x="21150" y="177"/>
                  <a:pt x="21156" y="194"/>
                  <a:pt x="21146" y="204"/>
                </a:cubicBezTo>
                <a:lnTo>
                  <a:pt x="21146" y="192"/>
                </a:lnTo>
                <a:cubicBezTo>
                  <a:pt x="21142" y="190"/>
                  <a:pt x="21139" y="190"/>
                  <a:pt x="21136" y="190"/>
                </a:cubicBezTo>
                <a:cubicBezTo>
                  <a:pt x="21122" y="190"/>
                  <a:pt x="21112" y="206"/>
                  <a:pt x="21104" y="206"/>
                </a:cubicBezTo>
                <a:cubicBezTo>
                  <a:pt x="21102" y="206"/>
                  <a:pt x="21100" y="206"/>
                  <a:pt x="21098" y="204"/>
                </a:cubicBezTo>
                <a:lnTo>
                  <a:pt x="21098" y="204"/>
                </a:lnTo>
                <a:lnTo>
                  <a:pt x="21110" y="240"/>
                </a:lnTo>
                <a:cubicBezTo>
                  <a:pt x="21108" y="241"/>
                  <a:pt x="21107" y="242"/>
                  <a:pt x="21106" y="242"/>
                </a:cubicBezTo>
                <a:cubicBezTo>
                  <a:pt x="21100" y="242"/>
                  <a:pt x="21098" y="231"/>
                  <a:pt x="21094" y="231"/>
                </a:cubicBezTo>
                <a:cubicBezTo>
                  <a:pt x="21092" y="231"/>
                  <a:pt x="21090" y="233"/>
                  <a:pt x="21086" y="240"/>
                </a:cubicBezTo>
                <a:lnTo>
                  <a:pt x="21086" y="263"/>
                </a:lnTo>
                <a:cubicBezTo>
                  <a:pt x="21078" y="237"/>
                  <a:pt x="21070" y="230"/>
                  <a:pt x="21064" y="230"/>
                </a:cubicBezTo>
                <a:cubicBezTo>
                  <a:pt x="21058" y="230"/>
                  <a:pt x="21052" y="238"/>
                  <a:pt x="21047" y="238"/>
                </a:cubicBezTo>
                <a:cubicBezTo>
                  <a:pt x="21044" y="238"/>
                  <a:pt x="21042" y="236"/>
                  <a:pt x="21039" y="228"/>
                </a:cubicBezTo>
                <a:cubicBezTo>
                  <a:pt x="21027" y="240"/>
                  <a:pt x="21003" y="275"/>
                  <a:pt x="20991" y="275"/>
                </a:cubicBezTo>
                <a:cubicBezTo>
                  <a:pt x="20979" y="240"/>
                  <a:pt x="20955" y="240"/>
                  <a:pt x="20932" y="228"/>
                </a:cubicBezTo>
                <a:cubicBezTo>
                  <a:pt x="20912" y="237"/>
                  <a:pt x="20878" y="255"/>
                  <a:pt x="20846" y="255"/>
                </a:cubicBezTo>
                <a:cubicBezTo>
                  <a:pt x="20839" y="255"/>
                  <a:pt x="20831" y="254"/>
                  <a:pt x="20825" y="252"/>
                </a:cubicBezTo>
                <a:lnTo>
                  <a:pt x="20825" y="299"/>
                </a:lnTo>
                <a:cubicBezTo>
                  <a:pt x="20813" y="287"/>
                  <a:pt x="20813" y="287"/>
                  <a:pt x="20813" y="275"/>
                </a:cubicBezTo>
                <a:cubicBezTo>
                  <a:pt x="20809" y="263"/>
                  <a:pt x="20807" y="259"/>
                  <a:pt x="20805" y="259"/>
                </a:cubicBezTo>
                <a:cubicBezTo>
                  <a:pt x="20802" y="259"/>
                  <a:pt x="20800" y="270"/>
                  <a:pt x="20797" y="277"/>
                </a:cubicBezTo>
                <a:lnTo>
                  <a:pt x="20797" y="277"/>
                </a:lnTo>
                <a:cubicBezTo>
                  <a:pt x="20798" y="276"/>
                  <a:pt x="20799" y="275"/>
                  <a:pt x="20801" y="275"/>
                </a:cubicBezTo>
                <a:cubicBezTo>
                  <a:pt x="20810" y="294"/>
                  <a:pt x="20805" y="319"/>
                  <a:pt x="20797" y="319"/>
                </a:cubicBezTo>
                <a:cubicBezTo>
                  <a:pt x="20794" y="319"/>
                  <a:pt x="20792" y="317"/>
                  <a:pt x="20789" y="311"/>
                </a:cubicBezTo>
                <a:lnTo>
                  <a:pt x="20789" y="335"/>
                </a:lnTo>
                <a:cubicBezTo>
                  <a:pt x="20777" y="299"/>
                  <a:pt x="20777" y="287"/>
                  <a:pt x="20765" y="252"/>
                </a:cubicBezTo>
                <a:cubicBezTo>
                  <a:pt x="20732" y="262"/>
                  <a:pt x="20720" y="313"/>
                  <a:pt x="20691" y="313"/>
                </a:cubicBezTo>
                <a:cubicBezTo>
                  <a:pt x="20688" y="313"/>
                  <a:pt x="20685" y="312"/>
                  <a:pt x="20682" y="311"/>
                </a:cubicBezTo>
                <a:cubicBezTo>
                  <a:pt x="20682" y="298"/>
                  <a:pt x="20678" y="296"/>
                  <a:pt x="20674" y="296"/>
                </a:cubicBezTo>
                <a:cubicBezTo>
                  <a:pt x="20673" y="296"/>
                  <a:pt x="20671" y="296"/>
                  <a:pt x="20670" y="296"/>
                </a:cubicBezTo>
                <a:cubicBezTo>
                  <a:pt x="20664" y="296"/>
                  <a:pt x="20658" y="293"/>
                  <a:pt x="20658" y="263"/>
                </a:cubicBezTo>
                <a:lnTo>
                  <a:pt x="20658" y="263"/>
                </a:lnTo>
                <a:cubicBezTo>
                  <a:pt x="20634" y="287"/>
                  <a:pt x="20670" y="311"/>
                  <a:pt x="20658" y="359"/>
                </a:cubicBezTo>
                <a:cubicBezTo>
                  <a:pt x="20658" y="359"/>
                  <a:pt x="20655" y="362"/>
                  <a:pt x="20652" y="362"/>
                </a:cubicBezTo>
                <a:cubicBezTo>
                  <a:pt x="20649" y="362"/>
                  <a:pt x="20646" y="359"/>
                  <a:pt x="20646" y="347"/>
                </a:cubicBezTo>
                <a:cubicBezTo>
                  <a:pt x="20646" y="335"/>
                  <a:pt x="20634" y="311"/>
                  <a:pt x="20646" y="311"/>
                </a:cubicBezTo>
                <a:lnTo>
                  <a:pt x="20634" y="311"/>
                </a:lnTo>
                <a:cubicBezTo>
                  <a:pt x="20634" y="311"/>
                  <a:pt x="20634" y="299"/>
                  <a:pt x="20634" y="299"/>
                </a:cubicBezTo>
                <a:cubicBezTo>
                  <a:pt x="20630" y="306"/>
                  <a:pt x="20625" y="308"/>
                  <a:pt x="20620" y="308"/>
                </a:cubicBezTo>
                <a:cubicBezTo>
                  <a:pt x="20604" y="308"/>
                  <a:pt x="20585" y="284"/>
                  <a:pt x="20569" y="284"/>
                </a:cubicBezTo>
                <a:cubicBezTo>
                  <a:pt x="20562" y="284"/>
                  <a:pt x="20556" y="288"/>
                  <a:pt x="20551" y="299"/>
                </a:cubicBezTo>
                <a:cubicBezTo>
                  <a:pt x="20551" y="311"/>
                  <a:pt x="20554" y="311"/>
                  <a:pt x="20557" y="311"/>
                </a:cubicBezTo>
                <a:cubicBezTo>
                  <a:pt x="20560" y="311"/>
                  <a:pt x="20563" y="311"/>
                  <a:pt x="20563" y="323"/>
                </a:cubicBezTo>
                <a:cubicBezTo>
                  <a:pt x="20557" y="334"/>
                  <a:pt x="20553" y="338"/>
                  <a:pt x="20549" y="338"/>
                </a:cubicBezTo>
                <a:cubicBezTo>
                  <a:pt x="20540" y="338"/>
                  <a:pt x="20536" y="314"/>
                  <a:pt x="20526" y="314"/>
                </a:cubicBezTo>
                <a:cubicBezTo>
                  <a:pt x="20523" y="314"/>
                  <a:pt x="20519" y="316"/>
                  <a:pt x="20515" y="323"/>
                </a:cubicBezTo>
                <a:lnTo>
                  <a:pt x="20515" y="287"/>
                </a:lnTo>
                <a:cubicBezTo>
                  <a:pt x="20515" y="304"/>
                  <a:pt x="20515" y="321"/>
                  <a:pt x="20511" y="321"/>
                </a:cubicBezTo>
                <a:cubicBezTo>
                  <a:pt x="20509" y="321"/>
                  <a:pt x="20507" y="318"/>
                  <a:pt x="20503" y="311"/>
                </a:cubicBezTo>
                <a:cubicBezTo>
                  <a:pt x="20491" y="275"/>
                  <a:pt x="20503" y="287"/>
                  <a:pt x="20515" y="263"/>
                </a:cubicBezTo>
                <a:cubicBezTo>
                  <a:pt x="20503" y="263"/>
                  <a:pt x="20479" y="275"/>
                  <a:pt x="20491" y="311"/>
                </a:cubicBezTo>
                <a:cubicBezTo>
                  <a:pt x="20489" y="313"/>
                  <a:pt x="20488" y="313"/>
                  <a:pt x="20487" y="313"/>
                </a:cubicBezTo>
                <a:cubicBezTo>
                  <a:pt x="20479" y="313"/>
                  <a:pt x="20478" y="286"/>
                  <a:pt x="20467" y="275"/>
                </a:cubicBezTo>
                <a:lnTo>
                  <a:pt x="20467" y="275"/>
                </a:lnTo>
                <a:cubicBezTo>
                  <a:pt x="20467" y="287"/>
                  <a:pt x="20479" y="299"/>
                  <a:pt x="20479" y="323"/>
                </a:cubicBezTo>
                <a:cubicBezTo>
                  <a:pt x="20455" y="299"/>
                  <a:pt x="20444" y="299"/>
                  <a:pt x="20420" y="299"/>
                </a:cubicBezTo>
                <a:cubicBezTo>
                  <a:pt x="20420" y="287"/>
                  <a:pt x="20420" y="275"/>
                  <a:pt x="20420" y="275"/>
                </a:cubicBezTo>
                <a:cubicBezTo>
                  <a:pt x="20417" y="286"/>
                  <a:pt x="20415" y="290"/>
                  <a:pt x="20413" y="290"/>
                </a:cubicBezTo>
                <a:cubicBezTo>
                  <a:pt x="20407" y="290"/>
                  <a:pt x="20403" y="250"/>
                  <a:pt x="20389" y="250"/>
                </a:cubicBezTo>
                <a:cubicBezTo>
                  <a:pt x="20387" y="250"/>
                  <a:pt x="20386" y="251"/>
                  <a:pt x="20384" y="252"/>
                </a:cubicBezTo>
                <a:cubicBezTo>
                  <a:pt x="20342" y="262"/>
                  <a:pt x="20280" y="301"/>
                  <a:pt x="20234" y="301"/>
                </a:cubicBezTo>
                <a:cubicBezTo>
                  <a:pt x="20228" y="301"/>
                  <a:pt x="20223" y="300"/>
                  <a:pt x="20217" y="299"/>
                </a:cubicBezTo>
                <a:cubicBezTo>
                  <a:pt x="20205" y="359"/>
                  <a:pt x="20193" y="359"/>
                  <a:pt x="20170" y="371"/>
                </a:cubicBezTo>
                <a:lnTo>
                  <a:pt x="20170" y="299"/>
                </a:lnTo>
                <a:lnTo>
                  <a:pt x="20158" y="323"/>
                </a:lnTo>
                <a:cubicBezTo>
                  <a:pt x="20158" y="299"/>
                  <a:pt x="20170" y="311"/>
                  <a:pt x="20158" y="287"/>
                </a:cubicBezTo>
                <a:lnTo>
                  <a:pt x="20158" y="323"/>
                </a:lnTo>
                <a:cubicBezTo>
                  <a:pt x="20158" y="299"/>
                  <a:pt x="20122" y="311"/>
                  <a:pt x="20146" y="263"/>
                </a:cubicBezTo>
                <a:lnTo>
                  <a:pt x="20086" y="263"/>
                </a:lnTo>
                <a:cubicBezTo>
                  <a:pt x="20076" y="263"/>
                  <a:pt x="20083" y="305"/>
                  <a:pt x="20072" y="305"/>
                </a:cubicBezTo>
                <a:cubicBezTo>
                  <a:pt x="20069" y="305"/>
                  <a:pt x="20066" y="303"/>
                  <a:pt x="20063" y="299"/>
                </a:cubicBezTo>
                <a:cubicBezTo>
                  <a:pt x="20063" y="275"/>
                  <a:pt x="20074" y="287"/>
                  <a:pt x="20074" y="263"/>
                </a:cubicBezTo>
                <a:cubicBezTo>
                  <a:pt x="20070" y="258"/>
                  <a:pt x="20066" y="255"/>
                  <a:pt x="20063" y="255"/>
                </a:cubicBezTo>
                <a:cubicBezTo>
                  <a:pt x="20038" y="255"/>
                  <a:pt x="20025" y="363"/>
                  <a:pt x="20000" y="363"/>
                </a:cubicBezTo>
                <a:cubicBezTo>
                  <a:pt x="19997" y="363"/>
                  <a:pt x="19994" y="362"/>
                  <a:pt x="19991" y="359"/>
                </a:cubicBezTo>
                <a:lnTo>
                  <a:pt x="19991" y="347"/>
                </a:lnTo>
                <a:cubicBezTo>
                  <a:pt x="19991" y="371"/>
                  <a:pt x="19979" y="371"/>
                  <a:pt x="19967" y="371"/>
                </a:cubicBezTo>
                <a:cubicBezTo>
                  <a:pt x="19970" y="390"/>
                  <a:pt x="19973" y="396"/>
                  <a:pt x="19975" y="396"/>
                </a:cubicBezTo>
                <a:cubicBezTo>
                  <a:pt x="19979" y="396"/>
                  <a:pt x="19981" y="370"/>
                  <a:pt x="19985" y="370"/>
                </a:cubicBezTo>
                <a:cubicBezTo>
                  <a:pt x="19987" y="370"/>
                  <a:pt x="19989" y="373"/>
                  <a:pt x="19991" y="382"/>
                </a:cubicBezTo>
                <a:cubicBezTo>
                  <a:pt x="19991" y="430"/>
                  <a:pt x="19979" y="406"/>
                  <a:pt x="19979" y="454"/>
                </a:cubicBezTo>
                <a:cubicBezTo>
                  <a:pt x="19976" y="448"/>
                  <a:pt x="19973" y="446"/>
                  <a:pt x="19970" y="446"/>
                </a:cubicBezTo>
                <a:cubicBezTo>
                  <a:pt x="19962" y="446"/>
                  <a:pt x="19955" y="466"/>
                  <a:pt x="19955" y="466"/>
                </a:cubicBezTo>
                <a:cubicBezTo>
                  <a:pt x="19943" y="430"/>
                  <a:pt x="19920" y="454"/>
                  <a:pt x="19908" y="406"/>
                </a:cubicBezTo>
                <a:cubicBezTo>
                  <a:pt x="19908" y="430"/>
                  <a:pt x="19896" y="490"/>
                  <a:pt x="19884" y="490"/>
                </a:cubicBezTo>
                <a:cubicBezTo>
                  <a:pt x="19872" y="442"/>
                  <a:pt x="19884" y="442"/>
                  <a:pt x="19872" y="430"/>
                </a:cubicBezTo>
                <a:lnTo>
                  <a:pt x="19872" y="466"/>
                </a:lnTo>
                <a:cubicBezTo>
                  <a:pt x="19860" y="454"/>
                  <a:pt x="19860" y="442"/>
                  <a:pt x="19860" y="430"/>
                </a:cubicBezTo>
                <a:cubicBezTo>
                  <a:pt x="19851" y="430"/>
                  <a:pt x="19849" y="461"/>
                  <a:pt x="19842" y="461"/>
                </a:cubicBezTo>
                <a:cubicBezTo>
                  <a:pt x="19841" y="461"/>
                  <a:pt x="19839" y="459"/>
                  <a:pt x="19836" y="454"/>
                </a:cubicBezTo>
                <a:lnTo>
                  <a:pt x="19848" y="418"/>
                </a:lnTo>
                <a:lnTo>
                  <a:pt x="19848" y="418"/>
                </a:lnTo>
                <a:cubicBezTo>
                  <a:pt x="19842" y="424"/>
                  <a:pt x="19839" y="427"/>
                  <a:pt x="19835" y="427"/>
                </a:cubicBezTo>
                <a:cubicBezTo>
                  <a:pt x="19831" y="427"/>
                  <a:pt x="19825" y="424"/>
                  <a:pt x="19814" y="419"/>
                </a:cubicBezTo>
                <a:lnTo>
                  <a:pt x="19814" y="419"/>
                </a:lnTo>
                <a:cubicBezTo>
                  <a:pt x="19813" y="425"/>
                  <a:pt x="19812" y="430"/>
                  <a:pt x="19812" y="430"/>
                </a:cubicBezTo>
                <a:cubicBezTo>
                  <a:pt x="19812" y="442"/>
                  <a:pt x="19824" y="442"/>
                  <a:pt x="19812" y="478"/>
                </a:cubicBezTo>
                <a:cubicBezTo>
                  <a:pt x="19805" y="478"/>
                  <a:pt x="19797" y="499"/>
                  <a:pt x="19792" y="499"/>
                </a:cubicBezTo>
                <a:cubicBezTo>
                  <a:pt x="19790" y="499"/>
                  <a:pt x="19789" y="494"/>
                  <a:pt x="19789" y="479"/>
                </a:cubicBezTo>
                <a:lnTo>
                  <a:pt x="19789" y="479"/>
                </a:lnTo>
                <a:cubicBezTo>
                  <a:pt x="19787" y="481"/>
                  <a:pt x="19786" y="482"/>
                  <a:pt x="19784" y="482"/>
                </a:cubicBezTo>
                <a:cubicBezTo>
                  <a:pt x="19782" y="482"/>
                  <a:pt x="19780" y="481"/>
                  <a:pt x="19777" y="478"/>
                </a:cubicBezTo>
                <a:cubicBezTo>
                  <a:pt x="19777" y="478"/>
                  <a:pt x="19777" y="466"/>
                  <a:pt x="19777" y="466"/>
                </a:cubicBezTo>
                <a:cubicBezTo>
                  <a:pt x="19773" y="477"/>
                  <a:pt x="19769" y="481"/>
                  <a:pt x="19765" y="481"/>
                </a:cubicBezTo>
                <a:cubicBezTo>
                  <a:pt x="19756" y="481"/>
                  <a:pt x="19745" y="462"/>
                  <a:pt x="19729" y="454"/>
                </a:cubicBezTo>
                <a:cubicBezTo>
                  <a:pt x="19729" y="466"/>
                  <a:pt x="19717" y="490"/>
                  <a:pt x="19717" y="490"/>
                </a:cubicBezTo>
                <a:cubicBezTo>
                  <a:pt x="19729" y="502"/>
                  <a:pt x="19717" y="513"/>
                  <a:pt x="19717" y="549"/>
                </a:cubicBezTo>
                <a:cubicBezTo>
                  <a:pt x="19717" y="537"/>
                  <a:pt x="19716" y="532"/>
                  <a:pt x="19714" y="532"/>
                </a:cubicBezTo>
                <a:cubicBezTo>
                  <a:pt x="19709" y="532"/>
                  <a:pt x="19696" y="580"/>
                  <a:pt x="19687" y="580"/>
                </a:cubicBezTo>
                <a:cubicBezTo>
                  <a:pt x="19685" y="580"/>
                  <a:pt x="19683" y="578"/>
                  <a:pt x="19682" y="573"/>
                </a:cubicBezTo>
                <a:cubicBezTo>
                  <a:pt x="19682" y="556"/>
                  <a:pt x="19682" y="545"/>
                  <a:pt x="19686" y="545"/>
                </a:cubicBezTo>
                <a:cubicBezTo>
                  <a:pt x="19688" y="545"/>
                  <a:pt x="19690" y="546"/>
                  <a:pt x="19693" y="549"/>
                </a:cubicBezTo>
                <a:cubicBezTo>
                  <a:pt x="19704" y="506"/>
                  <a:pt x="19705" y="463"/>
                  <a:pt x="19714" y="438"/>
                </a:cubicBezTo>
                <a:lnTo>
                  <a:pt x="19714" y="438"/>
                </a:lnTo>
                <a:cubicBezTo>
                  <a:pt x="19714" y="438"/>
                  <a:pt x="19713" y="438"/>
                  <a:pt x="19713" y="438"/>
                </a:cubicBezTo>
                <a:cubicBezTo>
                  <a:pt x="19709" y="438"/>
                  <a:pt x="19705" y="432"/>
                  <a:pt x="19705" y="418"/>
                </a:cubicBezTo>
                <a:lnTo>
                  <a:pt x="19705" y="478"/>
                </a:lnTo>
                <a:cubicBezTo>
                  <a:pt x="19693" y="478"/>
                  <a:pt x="19693" y="466"/>
                  <a:pt x="19693" y="466"/>
                </a:cubicBezTo>
                <a:cubicBezTo>
                  <a:pt x="19682" y="502"/>
                  <a:pt x="19693" y="525"/>
                  <a:pt x="19682" y="549"/>
                </a:cubicBezTo>
                <a:cubicBezTo>
                  <a:pt x="19681" y="550"/>
                  <a:pt x="19680" y="551"/>
                  <a:pt x="19679" y="551"/>
                </a:cubicBezTo>
                <a:cubicBezTo>
                  <a:pt x="19673" y="551"/>
                  <a:pt x="19678" y="509"/>
                  <a:pt x="19673" y="509"/>
                </a:cubicBezTo>
                <a:lnTo>
                  <a:pt x="19673" y="509"/>
                </a:lnTo>
                <a:cubicBezTo>
                  <a:pt x="19673" y="509"/>
                  <a:pt x="19671" y="510"/>
                  <a:pt x="19670" y="513"/>
                </a:cubicBezTo>
                <a:cubicBezTo>
                  <a:pt x="19660" y="532"/>
                  <a:pt x="19658" y="557"/>
                  <a:pt x="19652" y="557"/>
                </a:cubicBezTo>
                <a:cubicBezTo>
                  <a:pt x="19651" y="557"/>
                  <a:pt x="19649" y="555"/>
                  <a:pt x="19646" y="549"/>
                </a:cubicBezTo>
                <a:cubicBezTo>
                  <a:pt x="19646" y="549"/>
                  <a:pt x="19651" y="544"/>
                  <a:pt x="19654" y="544"/>
                </a:cubicBezTo>
                <a:lnTo>
                  <a:pt x="19654" y="544"/>
                </a:lnTo>
                <a:cubicBezTo>
                  <a:pt x="19655" y="545"/>
                  <a:pt x="19657" y="547"/>
                  <a:pt x="19658" y="549"/>
                </a:cubicBezTo>
                <a:cubicBezTo>
                  <a:pt x="19658" y="545"/>
                  <a:pt x="19656" y="544"/>
                  <a:pt x="19655" y="544"/>
                </a:cubicBezTo>
                <a:cubicBezTo>
                  <a:pt x="19655" y="544"/>
                  <a:pt x="19654" y="544"/>
                  <a:pt x="19654" y="544"/>
                </a:cubicBezTo>
                <a:lnTo>
                  <a:pt x="19654" y="544"/>
                </a:lnTo>
                <a:cubicBezTo>
                  <a:pt x="19642" y="529"/>
                  <a:pt x="19622" y="544"/>
                  <a:pt x="19622" y="490"/>
                </a:cubicBezTo>
                <a:cubicBezTo>
                  <a:pt x="19632" y="480"/>
                  <a:pt x="19633" y="463"/>
                  <a:pt x="19634" y="463"/>
                </a:cubicBezTo>
                <a:cubicBezTo>
                  <a:pt x="19634" y="463"/>
                  <a:pt x="19634" y="464"/>
                  <a:pt x="19634" y="466"/>
                </a:cubicBezTo>
                <a:cubicBezTo>
                  <a:pt x="19638" y="454"/>
                  <a:pt x="19638" y="451"/>
                  <a:pt x="19637" y="451"/>
                </a:cubicBezTo>
                <a:cubicBezTo>
                  <a:pt x="19635" y="451"/>
                  <a:pt x="19634" y="453"/>
                  <a:pt x="19632" y="453"/>
                </a:cubicBezTo>
                <a:cubicBezTo>
                  <a:pt x="19631" y="453"/>
                  <a:pt x="19630" y="451"/>
                  <a:pt x="19631" y="442"/>
                </a:cubicBezTo>
                <a:lnTo>
                  <a:pt x="19631" y="442"/>
                </a:lnTo>
                <a:cubicBezTo>
                  <a:pt x="19628" y="447"/>
                  <a:pt x="19623" y="450"/>
                  <a:pt x="19619" y="450"/>
                </a:cubicBezTo>
                <a:cubicBezTo>
                  <a:pt x="19614" y="450"/>
                  <a:pt x="19610" y="447"/>
                  <a:pt x="19610" y="442"/>
                </a:cubicBezTo>
                <a:lnTo>
                  <a:pt x="19610" y="478"/>
                </a:lnTo>
                <a:cubicBezTo>
                  <a:pt x="19599" y="506"/>
                  <a:pt x="19593" y="517"/>
                  <a:pt x="19590" y="517"/>
                </a:cubicBezTo>
                <a:cubicBezTo>
                  <a:pt x="19582" y="517"/>
                  <a:pt x="19603" y="418"/>
                  <a:pt x="19588" y="418"/>
                </a:cubicBezTo>
                <a:cubicBezTo>
                  <a:pt x="19588" y="418"/>
                  <a:pt x="19587" y="418"/>
                  <a:pt x="19586" y="418"/>
                </a:cubicBezTo>
                <a:cubicBezTo>
                  <a:pt x="19574" y="442"/>
                  <a:pt x="19598" y="430"/>
                  <a:pt x="19586" y="454"/>
                </a:cubicBezTo>
                <a:cubicBezTo>
                  <a:pt x="19576" y="454"/>
                  <a:pt x="19575" y="428"/>
                  <a:pt x="19559" y="428"/>
                </a:cubicBezTo>
                <a:cubicBezTo>
                  <a:pt x="19557" y="428"/>
                  <a:pt x="19554" y="428"/>
                  <a:pt x="19551" y="430"/>
                </a:cubicBezTo>
                <a:cubicBezTo>
                  <a:pt x="19551" y="422"/>
                  <a:pt x="19551" y="407"/>
                  <a:pt x="19551" y="382"/>
                </a:cubicBezTo>
                <a:lnTo>
                  <a:pt x="19539" y="418"/>
                </a:lnTo>
                <a:cubicBezTo>
                  <a:pt x="19531" y="418"/>
                  <a:pt x="19517" y="429"/>
                  <a:pt x="19510" y="429"/>
                </a:cubicBezTo>
                <a:cubicBezTo>
                  <a:pt x="19506" y="429"/>
                  <a:pt x="19503" y="426"/>
                  <a:pt x="19503" y="418"/>
                </a:cubicBezTo>
                <a:cubicBezTo>
                  <a:pt x="19503" y="430"/>
                  <a:pt x="19503" y="442"/>
                  <a:pt x="19491" y="454"/>
                </a:cubicBezTo>
                <a:cubicBezTo>
                  <a:pt x="19481" y="464"/>
                  <a:pt x="19471" y="492"/>
                  <a:pt x="19453" y="492"/>
                </a:cubicBezTo>
                <a:cubicBezTo>
                  <a:pt x="19450" y="492"/>
                  <a:pt x="19447" y="491"/>
                  <a:pt x="19443" y="490"/>
                </a:cubicBezTo>
                <a:cubicBezTo>
                  <a:pt x="19455" y="454"/>
                  <a:pt x="19455" y="454"/>
                  <a:pt x="19467" y="454"/>
                </a:cubicBezTo>
                <a:cubicBezTo>
                  <a:pt x="19463" y="440"/>
                  <a:pt x="19460" y="437"/>
                  <a:pt x="19457" y="437"/>
                </a:cubicBezTo>
                <a:cubicBezTo>
                  <a:pt x="19455" y="437"/>
                  <a:pt x="19454" y="439"/>
                  <a:pt x="19451" y="439"/>
                </a:cubicBezTo>
                <a:cubicBezTo>
                  <a:pt x="19449" y="439"/>
                  <a:pt x="19447" y="437"/>
                  <a:pt x="19443" y="430"/>
                </a:cubicBezTo>
                <a:cubicBezTo>
                  <a:pt x="19443" y="423"/>
                  <a:pt x="19444" y="421"/>
                  <a:pt x="19446" y="421"/>
                </a:cubicBezTo>
                <a:cubicBezTo>
                  <a:pt x="19447" y="421"/>
                  <a:pt x="19450" y="423"/>
                  <a:pt x="19451" y="423"/>
                </a:cubicBezTo>
                <a:cubicBezTo>
                  <a:pt x="19453" y="423"/>
                  <a:pt x="19455" y="420"/>
                  <a:pt x="19455" y="406"/>
                </a:cubicBezTo>
                <a:lnTo>
                  <a:pt x="19455" y="406"/>
                </a:lnTo>
                <a:lnTo>
                  <a:pt x="19442" y="413"/>
                </a:lnTo>
                <a:lnTo>
                  <a:pt x="19442" y="413"/>
                </a:lnTo>
                <a:cubicBezTo>
                  <a:pt x="19442" y="411"/>
                  <a:pt x="19443" y="409"/>
                  <a:pt x="19443" y="406"/>
                </a:cubicBezTo>
                <a:lnTo>
                  <a:pt x="19443" y="406"/>
                </a:lnTo>
                <a:lnTo>
                  <a:pt x="19431" y="418"/>
                </a:lnTo>
                <a:lnTo>
                  <a:pt x="19442" y="413"/>
                </a:lnTo>
                <a:lnTo>
                  <a:pt x="19442" y="413"/>
                </a:lnTo>
                <a:cubicBezTo>
                  <a:pt x="19438" y="428"/>
                  <a:pt x="19435" y="433"/>
                  <a:pt x="19431" y="433"/>
                </a:cubicBezTo>
                <a:cubicBezTo>
                  <a:pt x="19424" y="433"/>
                  <a:pt x="19418" y="417"/>
                  <a:pt x="19411" y="417"/>
                </a:cubicBezTo>
                <a:cubicBezTo>
                  <a:pt x="19410" y="417"/>
                  <a:pt x="19409" y="417"/>
                  <a:pt x="19408" y="418"/>
                </a:cubicBezTo>
                <a:cubicBezTo>
                  <a:pt x="19406" y="417"/>
                  <a:pt x="19405" y="417"/>
                  <a:pt x="19403" y="417"/>
                </a:cubicBezTo>
                <a:cubicBezTo>
                  <a:pt x="19381" y="417"/>
                  <a:pt x="19358" y="492"/>
                  <a:pt x="19336" y="525"/>
                </a:cubicBezTo>
                <a:cubicBezTo>
                  <a:pt x="19336" y="513"/>
                  <a:pt x="19336" y="502"/>
                  <a:pt x="19348" y="478"/>
                </a:cubicBezTo>
                <a:cubicBezTo>
                  <a:pt x="19348" y="492"/>
                  <a:pt x="19348" y="497"/>
                  <a:pt x="19349" y="497"/>
                </a:cubicBezTo>
                <a:cubicBezTo>
                  <a:pt x="19350" y="497"/>
                  <a:pt x="19353" y="485"/>
                  <a:pt x="19360" y="478"/>
                </a:cubicBezTo>
                <a:cubicBezTo>
                  <a:pt x="19348" y="478"/>
                  <a:pt x="19336" y="418"/>
                  <a:pt x="19348" y="394"/>
                </a:cubicBezTo>
                <a:lnTo>
                  <a:pt x="19348" y="394"/>
                </a:lnTo>
                <a:cubicBezTo>
                  <a:pt x="19336" y="406"/>
                  <a:pt x="19348" y="430"/>
                  <a:pt x="19336" y="442"/>
                </a:cubicBezTo>
                <a:lnTo>
                  <a:pt x="19324" y="430"/>
                </a:lnTo>
                <a:cubicBezTo>
                  <a:pt x="19312" y="466"/>
                  <a:pt x="19324" y="466"/>
                  <a:pt x="19312" y="490"/>
                </a:cubicBezTo>
                <a:cubicBezTo>
                  <a:pt x="19308" y="494"/>
                  <a:pt x="19304" y="495"/>
                  <a:pt x="19301" y="495"/>
                </a:cubicBezTo>
                <a:cubicBezTo>
                  <a:pt x="19293" y="495"/>
                  <a:pt x="19285" y="490"/>
                  <a:pt x="19277" y="490"/>
                </a:cubicBezTo>
                <a:cubicBezTo>
                  <a:pt x="19289" y="478"/>
                  <a:pt x="19289" y="442"/>
                  <a:pt x="19289" y="442"/>
                </a:cubicBezTo>
                <a:cubicBezTo>
                  <a:pt x="19289" y="437"/>
                  <a:pt x="19287" y="434"/>
                  <a:pt x="19284" y="434"/>
                </a:cubicBezTo>
                <a:cubicBezTo>
                  <a:pt x="19281" y="434"/>
                  <a:pt x="19277" y="440"/>
                  <a:pt x="19277" y="454"/>
                </a:cubicBezTo>
                <a:cubicBezTo>
                  <a:pt x="19277" y="490"/>
                  <a:pt x="19253" y="478"/>
                  <a:pt x="19253" y="525"/>
                </a:cubicBezTo>
                <a:lnTo>
                  <a:pt x="19241" y="502"/>
                </a:lnTo>
                <a:cubicBezTo>
                  <a:pt x="19241" y="502"/>
                  <a:pt x="19249" y="486"/>
                  <a:pt x="19252" y="486"/>
                </a:cubicBezTo>
                <a:cubicBezTo>
                  <a:pt x="19252" y="486"/>
                  <a:pt x="19253" y="487"/>
                  <a:pt x="19253" y="490"/>
                </a:cubicBezTo>
                <a:cubicBezTo>
                  <a:pt x="19253" y="476"/>
                  <a:pt x="19252" y="471"/>
                  <a:pt x="19250" y="471"/>
                </a:cubicBezTo>
                <a:cubicBezTo>
                  <a:pt x="19246" y="471"/>
                  <a:pt x="19238" y="502"/>
                  <a:pt x="19229" y="502"/>
                </a:cubicBezTo>
                <a:cubicBezTo>
                  <a:pt x="19229" y="490"/>
                  <a:pt x="19217" y="478"/>
                  <a:pt x="19217" y="466"/>
                </a:cubicBezTo>
                <a:cubicBezTo>
                  <a:pt x="19217" y="469"/>
                  <a:pt x="19216" y="471"/>
                  <a:pt x="19215" y="471"/>
                </a:cubicBezTo>
                <a:cubicBezTo>
                  <a:pt x="19212" y="471"/>
                  <a:pt x="19205" y="459"/>
                  <a:pt x="19205" y="442"/>
                </a:cubicBezTo>
                <a:cubicBezTo>
                  <a:pt x="19205" y="454"/>
                  <a:pt x="19205" y="478"/>
                  <a:pt x="19193" y="490"/>
                </a:cubicBezTo>
                <a:lnTo>
                  <a:pt x="19181" y="478"/>
                </a:lnTo>
                <a:cubicBezTo>
                  <a:pt x="19181" y="454"/>
                  <a:pt x="19193" y="383"/>
                  <a:pt x="19193" y="382"/>
                </a:cubicBezTo>
                <a:lnTo>
                  <a:pt x="19193" y="382"/>
                </a:lnTo>
                <a:cubicBezTo>
                  <a:pt x="19183" y="393"/>
                  <a:pt x="19182" y="444"/>
                  <a:pt x="19172" y="444"/>
                </a:cubicBezTo>
                <a:cubicBezTo>
                  <a:pt x="19172" y="444"/>
                  <a:pt x="19171" y="443"/>
                  <a:pt x="19170" y="442"/>
                </a:cubicBezTo>
                <a:cubicBezTo>
                  <a:pt x="19181" y="394"/>
                  <a:pt x="19158" y="406"/>
                  <a:pt x="19181" y="359"/>
                </a:cubicBezTo>
                <a:cubicBezTo>
                  <a:pt x="19181" y="332"/>
                  <a:pt x="19168" y="319"/>
                  <a:pt x="19156" y="319"/>
                </a:cubicBezTo>
                <a:cubicBezTo>
                  <a:pt x="19152" y="319"/>
                  <a:pt x="19149" y="320"/>
                  <a:pt x="19146" y="323"/>
                </a:cubicBezTo>
                <a:cubicBezTo>
                  <a:pt x="19134" y="359"/>
                  <a:pt x="19158" y="347"/>
                  <a:pt x="19146" y="382"/>
                </a:cubicBezTo>
                <a:cubicBezTo>
                  <a:pt x="19114" y="393"/>
                  <a:pt x="19092" y="470"/>
                  <a:pt x="19079" y="470"/>
                </a:cubicBezTo>
                <a:cubicBezTo>
                  <a:pt x="19077" y="470"/>
                  <a:pt x="19076" y="468"/>
                  <a:pt x="19074" y="466"/>
                </a:cubicBezTo>
                <a:lnTo>
                  <a:pt x="19074" y="478"/>
                </a:lnTo>
                <a:cubicBezTo>
                  <a:pt x="19062" y="502"/>
                  <a:pt x="19062" y="502"/>
                  <a:pt x="19039" y="525"/>
                </a:cubicBezTo>
                <a:cubicBezTo>
                  <a:pt x="19061" y="481"/>
                  <a:pt x="19052" y="405"/>
                  <a:pt x="19031" y="405"/>
                </a:cubicBezTo>
                <a:cubicBezTo>
                  <a:pt x="19030" y="405"/>
                  <a:pt x="19028" y="406"/>
                  <a:pt x="19027" y="406"/>
                </a:cubicBezTo>
                <a:cubicBezTo>
                  <a:pt x="19027" y="430"/>
                  <a:pt x="19039" y="454"/>
                  <a:pt x="19027" y="490"/>
                </a:cubicBezTo>
                <a:lnTo>
                  <a:pt x="19003" y="490"/>
                </a:lnTo>
                <a:cubicBezTo>
                  <a:pt x="19003" y="490"/>
                  <a:pt x="19003" y="482"/>
                  <a:pt x="19009" y="479"/>
                </a:cubicBezTo>
                <a:lnTo>
                  <a:pt x="19009" y="479"/>
                </a:lnTo>
                <a:cubicBezTo>
                  <a:pt x="19010" y="479"/>
                  <a:pt x="19010" y="479"/>
                  <a:pt x="19010" y="479"/>
                </a:cubicBezTo>
                <a:cubicBezTo>
                  <a:pt x="19012" y="479"/>
                  <a:pt x="19013" y="479"/>
                  <a:pt x="19015" y="478"/>
                </a:cubicBezTo>
                <a:cubicBezTo>
                  <a:pt x="19013" y="478"/>
                  <a:pt x="19011" y="478"/>
                  <a:pt x="19009" y="479"/>
                </a:cubicBezTo>
                <a:lnTo>
                  <a:pt x="19009" y="479"/>
                </a:lnTo>
                <a:cubicBezTo>
                  <a:pt x="18998" y="477"/>
                  <a:pt x="18998" y="444"/>
                  <a:pt x="18992" y="444"/>
                </a:cubicBezTo>
                <a:cubicBezTo>
                  <a:pt x="18989" y="444"/>
                  <a:pt x="18985" y="450"/>
                  <a:pt x="18979" y="466"/>
                </a:cubicBezTo>
                <a:lnTo>
                  <a:pt x="18991" y="394"/>
                </a:lnTo>
                <a:lnTo>
                  <a:pt x="18979" y="418"/>
                </a:lnTo>
                <a:cubicBezTo>
                  <a:pt x="18979" y="442"/>
                  <a:pt x="18955" y="442"/>
                  <a:pt x="18955" y="454"/>
                </a:cubicBezTo>
                <a:cubicBezTo>
                  <a:pt x="18949" y="461"/>
                  <a:pt x="18944" y="464"/>
                  <a:pt x="18940" y="464"/>
                </a:cubicBezTo>
                <a:cubicBezTo>
                  <a:pt x="18931" y="464"/>
                  <a:pt x="18931" y="444"/>
                  <a:pt x="18931" y="418"/>
                </a:cubicBezTo>
                <a:cubicBezTo>
                  <a:pt x="18931" y="442"/>
                  <a:pt x="18920" y="490"/>
                  <a:pt x="18908" y="490"/>
                </a:cubicBezTo>
                <a:cubicBezTo>
                  <a:pt x="18931" y="418"/>
                  <a:pt x="18896" y="454"/>
                  <a:pt x="18908" y="418"/>
                </a:cubicBezTo>
                <a:cubicBezTo>
                  <a:pt x="18900" y="418"/>
                  <a:pt x="18897" y="408"/>
                  <a:pt x="18893" y="408"/>
                </a:cubicBezTo>
                <a:cubicBezTo>
                  <a:pt x="18890" y="408"/>
                  <a:pt x="18888" y="410"/>
                  <a:pt x="18884" y="418"/>
                </a:cubicBezTo>
                <a:lnTo>
                  <a:pt x="18887" y="405"/>
                </a:lnTo>
                <a:lnTo>
                  <a:pt x="18887" y="405"/>
                </a:lnTo>
                <a:cubicBezTo>
                  <a:pt x="18875" y="438"/>
                  <a:pt x="18858" y="433"/>
                  <a:pt x="18848" y="442"/>
                </a:cubicBezTo>
                <a:cubicBezTo>
                  <a:pt x="18860" y="400"/>
                  <a:pt x="18854" y="400"/>
                  <a:pt x="18848" y="400"/>
                </a:cubicBezTo>
                <a:cubicBezTo>
                  <a:pt x="18842" y="400"/>
                  <a:pt x="18836" y="400"/>
                  <a:pt x="18848" y="359"/>
                </a:cubicBezTo>
                <a:lnTo>
                  <a:pt x="18848" y="359"/>
                </a:lnTo>
                <a:cubicBezTo>
                  <a:pt x="18824" y="418"/>
                  <a:pt x="18812" y="382"/>
                  <a:pt x="18800" y="430"/>
                </a:cubicBezTo>
                <a:cubicBezTo>
                  <a:pt x="18789" y="430"/>
                  <a:pt x="18800" y="371"/>
                  <a:pt x="18812" y="359"/>
                </a:cubicBezTo>
                <a:lnTo>
                  <a:pt x="18812" y="359"/>
                </a:lnTo>
                <a:lnTo>
                  <a:pt x="18800" y="371"/>
                </a:lnTo>
                <a:cubicBezTo>
                  <a:pt x="18800" y="347"/>
                  <a:pt x="18777" y="335"/>
                  <a:pt x="18777" y="311"/>
                </a:cubicBezTo>
                <a:lnTo>
                  <a:pt x="18753" y="359"/>
                </a:lnTo>
                <a:lnTo>
                  <a:pt x="18753" y="335"/>
                </a:lnTo>
                <a:cubicBezTo>
                  <a:pt x="18741" y="347"/>
                  <a:pt x="18729" y="359"/>
                  <a:pt x="18729" y="371"/>
                </a:cubicBezTo>
                <a:cubicBezTo>
                  <a:pt x="18719" y="397"/>
                  <a:pt x="18715" y="402"/>
                  <a:pt x="18712" y="402"/>
                </a:cubicBezTo>
                <a:cubicBezTo>
                  <a:pt x="18710" y="402"/>
                  <a:pt x="18709" y="399"/>
                  <a:pt x="18705" y="399"/>
                </a:cubicBezTo>
                <a:cubicBezTo>
                  <a:pt x="18703" y="399"/>
                  <a:pt x="18699" y="401"/>
                  <a:pt x="18693" y="406"/>
                </a:cubicBezTo>
                <a:cubicBezTo>
                  <a:pt x="18693" y="394"/>
                  <a:pt x="18705" y="382"/>
                  <a:pt x="18705" y="371"/>
                </a:cubicBezTo>
                <a:cubicBezTo>
                  <a:pt x="18705" y="371"/>
                  <a:pt x="18717" y="347"/>
                  <a:pt x="18717" y="323"/>
                </a:cubicBezTo>
                <a:lnTo>
                  <a:pt x="18717" y="323"/>
                </a:lnTo>
                <a:cubicBezTo>
                  <a:pt x="18717" y="335"/>
                  <a:pt x="18658" y="418"/>
                  <a:pt x="18669" y="454"/>
                </a:cubicBezTo>
                <a:cubicBezTo>
                  <a:pt x="18669" y="464"/>
                  <a:pt x="18654" y="481"/>
                  <a:pt x="18648" y="481"/>
                </a:cubicBezTo>
                <a:cubicBezTo>
                  <a:pt x="18647" y="481"/>
                  <a:pt x="18646" y="480"/>
                  <a:pt x="18646" y="478"/>
                </a:cubicBezTo>
                <a:lnTo>
                  <a:pt x="18658" y="418"/>
                </a:lnTo>
                <a:lnTo>
                  <a:pt x="18634" y="478"/>
                </a:lnTo>
                <a:cubicBezTo>
                  <a:pt x="18622" y="478"/>
                  <a:pt x="18634" y="442"/>
                  <a:pt x="18622" y="430"/>
                </a:cubicBezTo>
                <a:cubicBezTo>
                  <a:pt x="18634" y="430"/>
                  <a:pt x="18669" y="347"/>
                  <a:pt x="18658" y="335"/>
                </a:cubicBezTo>
                <a:cubicBezTo>
                  <a:pt x="18669" y="335"/>
                  <a:pt x="18681" y="311"/>
                  <a:pt x="18693" y="299"/>
                </a:cubicBezTo>
                <a:cubicBezTo>
                  <a:pt x="18681" y="299"/>
                  <a:pt x="18681" y="287"/>
                  <a:pt x="18693" y="276"/>
                </a:cubicBezTo>
                <a:lnTo>
                  <a:pt x="18693" y="276"/>
                </a:lnTo>
                <a:cubicBezTo>
                  <a:pt x="18681" y="287"/>
                  <a:pt x="18681" y="299"/>
                  <a:pt x="18669" y="299"/>
                </a:cubicBezTo>
                <a:cubicBezTo>
                  <a:pt x="18660" y="299"/>
                  <a:pt x="18643" y="330"/>
                  <a:pt x="18636" y="330"/>
                </a:cubicBezTo>
                <a:cubicBezTo>
                  <a:pt x="18635" y="330"/>
                  <a:pt x="18634" y="328"/>
                  <a:pt x="18634" y="323"/>
                </a:cubicBezTo>
                <a:cubicBezTo>
                  <a:pt x="18622" y="394"/>
                  <a:pt x="18586" y="371"/>
                  <a:pt x="18586" y="418"/>
                </a:cubicBezTo>
                <a:cubicBezTo>
                  <a:pt x="18586" y="423"/>
                  <a:pt x="18584" y="426"/>
                  <a:pt x="18582" y="426"/>
                </a:cubicBezTo>
                <a:cubicBezTo>
                  <a:pt x="18578" y="426"/>
                  <a:pt x="18574" y="420"/>
                  <a:pt x="18574" y="406"/>
                </a:cubicBezTo>
                <a:cubicBezTo>
                  <a:pt x="18585" y="390"/>
                  <a:pt x="18589" y="376"/>
                  <a:pt x="18590" y="363"/>
                </a:cubicBezTo>
                <a:lnTo>
                  <a:pt x="18590" y="363"/>
                </a:lnTo>
                <a:cubicBezTo>
                  <a:pt x="18589" y="366"/>
                  <a:pt x="18588" y="369"/>
                  <a:pt x="18586" y="371"/>
                </a:cubicBezTo>
                <a:cubicBezTo>
                  <a:pt x="18574" y="371"/>
                  <a:pt x="18574" y="335"/>
                  <a:pt x="18574" y="323"/>
                </a:cubicBezTo>
                <a:lnTo>
                  <a:pt x="18586" y="311"/>
                </a:lnTo>
                <a:lnTo>
                  <a:pt x="18586" y="287"/>
                </a:lnTo>
                <a:cubicBezTo>
                  <a:pt x="18574" y="311"/>
                  <a:pt x="18574" y="335"/>
                  <a:pt x="18562" y="347"/>
                </a:cubicBezTo>
                <a:cubicBezTo>
                  <a:pt x="18562" y="335"/>
                  <a:pt x="18550" y="335"/>
                  <a:pt x="18562" y="323"/>
                </a:cubicBezTo>
                <a:cubicBezTo>
                  <a:pt x="18574" y="299"/>
                  <a:pt x="18586" y="252"/>
                  <a:pt x="18598" y="252"/>
                </a:cubicBezTo>
                <a:cubicBezTo>
                  <a:pt x="18594" y="252"/>
                  <a:pt x="18589" y="250"/>
                  <a:pt x="18583" y="250"/>
                </a:cubicBezTo>
                <a:cubicBezTo>
                  <a:pt x="18573" y="250"/>
                  <a:pt x="18562" y="255"/>
                  <a:pt x="18562" y="287"/>
                </a:cubicBezTo>
                <a:lnTo>
                  <a:pt x="18550" y="287"/>
                </a:lnTo>
                <a:cubicBezTo>
                  <a:pt x="18550" y="310"/>
                  <a:pt x="18550" y="342"/>
                  <a:pt x="18531" y="346"/>
                </a:cubicBezTo>
                <a:lnTo>
                  <a:pt x="18531" y="346"/>
                </a:lnTo>
                <a:lnTo>
                  <a:pt x="18539" y="335"/>
                </a:lnTo>
                <a:lnTo>
                  <a:pt x="18527" y="347"/>
                </a:lnTo>
                <a:cubicBezTo>
                  <a:pt x="18528" y="347"/>
                  <a:pt x="18530" y="347"/>
                  <a:pt x="18531" y="346"/>
                </a:cubicBezTo>
                <a:lnTo>
                  <a:pt x="18531" y="346"/>
                </a:lnTo>
                <a:lnTo>
                  <a:pt x="18515" y="371"/>
                </a:lnTo>
                <a:lnTo>
                  <a:pt x="18515" y="335"/>
                </a:lnTo>
                <a:cubicBezTo>
                  <a:pt x="18503" y="347"/>
                  <a:pt x="18503" y="359"/>
                  <a:pt x="18503" y="359"/>
                </a:cubicBezTo>
                <a:cubicBezTo>
                  <a:pt x="18503" y="347"/>
                  <a:pt x="18503" y="335"/>
                  <a:pt x="18503" y="323"/>
                </a:cubicBezTo>
                <a:cubicBezTo>
                  <a:pt x="18491" y="323"/>
                  <a:pt x="18491" y="347"/>
                  <a:pt x="18479" y="359"/>
                </a:cubicBezTo>
                <a:cubicBezTo>
                  <a:pt x="18467" y="359"/>
                  <a:pt x="18467" y="347"/>
                  <a:pt x="18479" y="323"/>
                </a:cubicBezTo>
                <a:cubicBezTo>
                  <a:pt x="18479" y="311"/>
                  <a:pt x="18455" y="311"/>
                  <a:pt x="18455" y="287"/>
                </a:cubicBezTo>
                <a:cubicBezTo>
                  <a:pt x="18443" y="299"/>
                  <a:pt x="18455" y="287"/>
                  <a:pt x="18443" y="323"/>
                </a:cubicBezTo>
                <a:cubicBezTo>
                  <a:pt x="18450" y="278"/>
                  <a:pt x="18439" y="268"/>
                  <a:pt x="18424" y="268"/>
                </a:cubicBezTo>
                <a:cubicBezTo>
                  <a:pt x="18411" y="268"/>
                  <a:pt x="18395" y="275"/>
                  <a:pt x="18384" y="275"/>
                </a:cubicBezTo>
                <a:cubicBezTo>
                  <a:pt x="18372" y="305"/>
                  <a:pt x="18369" y="305"/>
                  <a:pt x="18366" y="305"/>
                </a:cubicBezTo>
                <a:cubicBezTo>
                  <a:pt x="18363" y="305"/>
                  <a:pt x="18360" y="305"/>
                  <a:pt x="18350" y="329"/>
                </a:cubicBezTo>
                <a:lnTo>
                  <a:pt x="18350" y="329"/>
                </a:lnTo>
                <a:cubicBezTo>
                  <a:pt x="18358" y="305"/>
                  <a:pt x="18350" y="274"/>
                  <a:pt x="18372" y="263"/>
                </a:cubicBezTo>
                <a:lnTo>
                  <a:pt x="18360" y="263"/>
                </a:lnTo>
                <a:cubicBezTo>
                  <a:pt x="18372" y="228"/>
                  <a:pt x="18396" y="252"/>
                  <a:pt x="18396" y="192"/>
                </a:cubicBezTo>
                <a:lnTo>
                  <a:pt x="18396" y="192"/>
                </a:lnTo>
                <a:cubicBezTo>
                  <a:pt x="18386" y="192"/>
                  <a:pt x="18359" y="233"/>
                  <a:pt x="18351" y="233"/>
                </a:cubicBezTo>
                <a:cubicBezTo>
                  <a:pt x="18349" y="233"/>
                  <a:pt x="18348" y="232"/>
                  <a:pt x="18348" y="228"/>
                </a:cubicBezTo>
                <a:cubicBezTo>
                  <a:pt x="18356" y="212"/>
                  <a:pt x="18356" y="208"/>
                  <a:pt x="18353" y="208"/>
                </a:cubicBezTo>
                <a:cubicBezTo>
                  <a:pt x="18351" y="208"/>
                  <a:pt x="18345" y="212"/>
                  <a:pt x="18343" y="212"/>
                </a:cubicBezTo>
                <a:cubicBezTo>
                  <a:pt x="18340" y="212"/>
                  <a:pt x="18340" y="208"/>
                  <a:pt x="18348" y="192"/>
                </a:cubicBezTo>
                <a:cubicBezTo>
                  <a:pt x="18354" y="180"/>
                  <a:pt x="18357" y="177"/>
                  <a:pt x="18360" y="177"/>
                </a:cubicBezTo>
                <a:cubicBezTo>
                  <a:pt x="18363" y="177"/>
                  <a:pt x="18366" y="180"/>
                  <a:pt x="18372" y="180"/>
                </a:cubicBezTo>
                <a:lnTo>
                  <a:pt x="18372" y="168"/>
                </a:lnTo>
                <a:cubicBezTo>
                  <a:pt x="18368" y="165"/>
                  <a:pt x="18365" y="163"/>
                  <a:pt x="18362" y="163"/>
                </a:cubicBezTo>
                <a:cubicBezTo>
                  <a:pt x="18344" y="163"/>
                  <a:pt x="18333" y="219"/>
                  <a:pt x="18312" y="240"/>
                </a:cubicBezTo>
                <a:cubicBezTo>
                  <a:pt x="18301" y="240"/>
                  <a:pt x="18300" y="232"/>
                  <a:pt x="18304" y="222"/>
                </a:cubicBezTo>
                <a:lnTo>
                  <a:pt x="18304" y="222"/>
                </a:lnTo>
                <a:cubicBezTo>
                  <a:pt x="18300" y="232"/>
                  <a:pt x="18294" y="243"/>
                  <a:pt x="18288" y="252"/>
                </a:cubicBezTo>
                <a:cubicBezTo>
                  <a:pt x="18293" y="227"/>
                  <a:pt x="18290" y="219"/>
                  <a:pt x="18284" y="219"/>
                </a:cubicBezTo>
                <a:cubicBezTo>
                  <a:pt x="18275" y="219"/>
                  <a:pt x="18260" y="237"/>
                  <a:pt x="18253" y="252"/>
                </a:cubicBezTo>
                <a:cubicBezTo>
                  <a:pt x="18253" y="323"/>
                  <a:pt x="18265" y="263"/>
                  <a:pt x="18265" y="335"/>
                </a:cubicBezTo>
                <a:cubicBezTo>
                  <a:pt x="18274" y="317"/>
                  <a:pt x="18282" y="286"/>
                  <a:pt x="18291" y="286"/>
                </a:cubicBezTo>
                <a:cubicBezTo>
                  <a:pt x="18294" y="286"/>
                  <a:pt x="18297" y="290"/>
                  <a:pt x="18300" y="299"/>
                </a:cubicBezTo>
                <a:cubicBezTo>
                  <a:pt x="18277" y="311"/>
                  <a:pt x="18288" y="323"/>
                  <a:pt x="18288" y="323"/>
                </a:cubicBezTo>
                <a:cubicBezTo>
                  <a:pt x="18293" y="314"/>
                  <a:pt x="18296" y="312"/>
                  <a:pt x="18298" y="312"/>
                </a:cubicBezTo>
                <a:cubicBezTo>
                  <a:pt x="18301" y="312"/>
                  <a:pt x="18303" y="315"/>
                  <a:pt x="18306" y="315"/>
                </a:cubicBezTo>
                <a:cubicBezTo>
                  <a:pt x="18308" y="315"/>
                  <a:pt x="18310" y="314"/>
                  <a:pt x="18312" y="311"/>
                </a:cubicBezTo>
                <a:lnTo>
                  <a:pt x="18312" y="311"/>
                </a:lnTo>
                <a:cubicBezTo>
                  <a:pt x="18300" y="335"/>
                  <a:pt x="18277" y="371"/>
                  <a:pt x="18288" y="394"/>
                </a:cubicBezTo>
                <a:lnTo>
                  <a:pt x="18312" y="323"/>
                </a:lnTo>
                <a:lnTo>
                  <a:pt x="18312" y="323"/>
                </a:lnTo>
                <a:cubicBezTo>
                  <a:pt x="18312" y="333"/>
                  <a:pt x="18295" y="361"/>
                  <a:pt x="18305" y="361"/>
                </a:cubicBezTo>
                <a:cubicBezTo>
                  <a:pt x="18307" y="361"/>
                  <a:pt x="18309" y="360"/>
                  <a:pt x="18312" y="359"/>
                </a:cubicBezTo>
                <a:lnTo>
                  <a:pt x="18312" y="359"/>
                </a:lnTo>
                <a:cubicBezTo>
                  <a:pt x="18288" y="394"/>
                  <a:pt x="18288" y="418"/>
                  <a:pt x="18265" y="418"/>
                </a:cubicBezTo>
                <a:cubicBezTo>
                  <a:pt x="18265" y="435"/>
                  <a:pt x="18268" y="441"/>
                  <a:pt x="18274" y="441"/>
                </a:cubicBezTo>
                <a:cubicBezTo>
                  <a:pt x="18288" y="441"/>
                  <a:pt x="18312" y="410"/>
                  <a:pt x="18329" y="390"/>
                </a:cubicBezTo>
                <a:lnTo>
                  <a:pt x="18329" y="390"/>
                </a:lnTo>
                <a:cubicBezTo>
                  <a:pt x="18339" y="383"/>
                  <a:pt x="18348" y="382"/>
                  <a:pt x="18348" y="382"/>
                </a:cubicBezTo>
                <a:lnTo>
                  <a:pt x="18348" y="382"/>
                </a:lnTo>
                <a:cubicBezTo>
                  <a:pt x="18348" y="406"/>
                  <a:pt x="18324" y="406"/>
                  <a:pt x="18324" y="430"/>
                </a:cubicBezTo>
                <a:lnTo>
                  <a:pt x="18336" y="442"/>
                </a:lnTo>
                <a:cubicBezTo>
                  <a:pt x="18342" y="436"/>
                  <a:pt x="18345" y="433"/>
                  <a:pt x="18347" y="433"/>
                </a:cubicBezTo>
                <a:cubicBezTo>
                  <a:pt x="18348" y="433"/>
                  <a:pt x="18348" y="436"/>
                  <a:pt x="18348" y="442"/>
                </a:cubicBezTo>
                <a:cubicBezTo>
                  <a:pt x="18336" y="466"/>
                  <a:pt x="18324" y="490"/>
                  <a:pt x="18312" y="502"/>
                </a:cubicBezTo>
                <a:lnTo>
                  <a:pt x="18348" y="466"/>
                </a:lnTo>
                <a:lnTo>
                  <a:pt x="18348" y="466"/>
                </a:lnTo>
                <a:cubicBezTo>
                  <a:pt x="18336" y="490"/>
                  <a:pt x="18348" y="513"/>
                  <a:pt x="18324" y="513"/>
                </a:cubicBezTo>
                <a:lnTo>
                  <a:pt x="18360" y="525"/>
                </a:lnTo>
                <a:lnTo>
                  <a:pt x="18354" y="542"/>
                </a:lnTo>
                <a:lnTo>
                  <a:pt x="18354" y="542"/>
                </a:lnTo>
                <a:cubicBezTo>
                  <a:pt x="18353" y="542"/>
                  <a:pt x="18352" y="541"/>
                  <a:pt x="18351" y="541"/>
                </a:cubicBezTo>
                <a:lnTo>
                  <a:pt x="18351" y="541"/>
                </a:lnTo>
                <a:cubicBezTo>
                  <a:pt x="18352" y="542"/>
                  <a:pt x="18353" y="544"/>
                  <a:pt x="18353" y="546"/>
                </a:cubicBezTo>
                <a:lnTo>
                  <a:pt x="18353" y="546"/>
                </a:lnTo>
                <a:lnTo>
                  <a:pt x="18354" y="542"/>
                </a:lnTo>
                <a:lnTo>
                  <a:pt x="18354" y="542"/>
                </a:lnTo>
                <a:cubicBezTo>
                  <a:pt x="18355" y="542"/>
                  <a:pt x="18355" y="542"/>
                  <a:pt x="18355" y="542"/>
                </a:cubicBezTo>
                <a:cubicBezTo>
                  <a:pt x="18366" y="542"/>
                  <a:pt x="18383" y="526"/>
                  <a:pt x="18391" y="526"/>
                </a:cubicBezTo>
                <a:cubicBezTo>
                  <a:pt x="18397" y="526"/>
                  <a:pt x="18397" y="536"/>
                  <a:pt x="18384" y="573"/>
                </a:cubicBezTo>
                <a:cubicBezTo>
                  <a:pt x="18419" y="537"/>
                  <a:pt x="18419" y="561"/>
                  <a:pt x="18455" y="537"/>
                </a:cubicBezTo>
                <a:lnTo>
                  <a:pt x="18455" y="537"/>
                </a:lnTo>
                <a:cubicBezTo>
                  <a:pt x="18419" y="573"/>
                  <a:pt x="18455" y="597"/>
                  <a:pt x="18431" y="609"/>
                </a:cubicBezTo>
                <a:cubicBezTo>
                  <a:pt x="18431" y="613"/>
                  <a:pt x="18432" y="615"/>
                  <a:pt x="18434" y="615"/>
                </a:cubicBezTo>
                <a:cubicBezTo>
                  <a:pt x="18440" y="615"/>
                  <a:pt x="18458" y="585"/>
                  <a:pt x="18467" y="585"/>
                </a:cubicBezTo>
                <a:cubicBezTo>
                  <a:pt x="18467" y="609"/>
                  <a:pt x="18443" y="656"/>
                  <a:pt x="18431" y="668"/>
                </a:cubicBezTo>
                <a:lnTo>
                  <a:pt x="18443" y="656"/>
                </a:lnTo>
                <a:lnTo>
                  <a:pt x="18467" y="633"/>
                </a:lnTo>
                <a:lnTo>
                  <a:pt x="18467" y="633"/>
                </a:lnTo>
                <a:cubicBezTo>
                  <a:pt x="18467" y="668"/>
                  <a:pt x="18455" y="680"/>
                  <a:pt x="18467" y="692"/>
                </a:cubicBezTo>
                <a:lnTo>
                  <a:pt x="18479" y="656"/>
                </a:lnTo>
                <a:lnTo>
                  <a:pt x="18479" y="680"/>
                </a:lnTo>
                <a:cubicBezTo>
                  <a:pt x="18479" y="656"/>
                  <a:pt x="18491" y="656"/>
                  <a:pt x="18503" y="656"/>
                </a:cubicBezTo>
                <a:cubicBezTo>
                  <a:pt x="18491" y="680"/>
                  <a:pt x="18515" y="668"/>
                  <a:pt x="18503" y="692"/>
                </a:cubicBezTo>
                <a:cubicBezTo>
                  <a:pt x="18503" y="698"/>
                  <a:pt x="18503" y="701"/>
                  <a:pt x="18506" y="701"/>
                </a:cubicBezTo>
                <a:cubicBezTo>
                  <a:pt x="18509" y="701"/>
                  <a:pt x="18515" y="698"/>
                  <a:pt x="18527" y="692"/>
                </a:cubicBezTo>
                <a:lnTo>
                  <a:pt x="18527" y="668"/>
                </a:lnTo>
                <a:cubicBezTo>
                  <a:pt x="18530" y="667"/>
                  <a:pt x="18532" y="667"/>
                  <a:pt x="18534" y="667"/>
                </a:cubicBezTo>
                <a:cubicBezTo>
                  <a:pt x="18554" y="667"/>
                  <a:pt x="18517" y="716"/>
                  <a:pt x="18539" y="716"/>
                </a:cubicBezTo>
                <a:lnTo>
                  <a:pt x="18550" y="692"/>
                </a:lnTo>
                <a:cubicBezTo>
                  <a:pt x="18550" y="709"/>
                  <a:pt x="18554" y="714"/>
                  <a:pt x="18560" y="714"/>
                </a:cubicBezTo>
                <a:cubicBezTo>
                  <a:pt x="18570" y="714"/>
                  <a:pt x="18586" y="695"/>
                  <a:pt x="18594" y="695"/>
                </a:cubicBezTo>
                <a:cubicBezTo>
                  <a:pt x="18596" y="695"/>
                  <a:pt x="18598" y="697"/>
                  <a:pt x="18598" y="704"/>
                </a:cubicBezTo>
                <a:cubicBezTo>
                  <a:pt x="18588" y="714"/>
                  <a:pt x="18578" y="742"/>
                  <a:pt x="18582" y="742"/>
                </a:cubicBezTo>
                <a:cubicBezTo>
                  <a:pt x="18583" y="742"/>
                  <a:pt x="18584" y="741"/>
                  <a:pt x="18586" y="740"/>
                </a:cubicBezTo>
                <a:cubicBezTo>
                  <a:pt x="18591" y="740"/>
                  <a:pt x="18598" y="742"/>
                  <a:pt x="18605" y="742"/>
                </a:cubicBezTo>
                <a:cubicBezTo>
                  <a:pt x="18617" y="742"/>
                  <a:pt x="18631" y="737"/>
                  <a:pt x="18646" y="716"/>
                </a:cubicBezTo>
                <a:lnTo>
                  <a:pt x="18646" y="716"/>
                </a:lnTo>
                <a:cubicBezTo>
                  <a:pt x="18634" y="763"/>
                  <a:pt x="18634" y="775"/>
                  <a:pt x="18646" y="811"/>
                </a:cubicBezTo>
                <a:cubicBezTo>
                  <a:pt x="18658" y="811"/>
                  <a:pt x="18658" y="799"/>
                  <a:pt x="18669" y="775"/>
                </a:cubicBezTo>
                <a:cubicBezTo>
                  <a:pt x="18681" y="799"/>
                  <a:pt x="18705" y="775"/>
                  <a:pt x="18693" y="811"/>
                </a:cubicBezTo>
                <a:cubicBezTo>
                  <a:pt x="18697" y="805"/>
                  <a:pt x="18699" y="803"/>
                  <a:pt x="18701" y="803"/>
                </a:cubicBezTo>
                <a:cubicBezTo>
                  <a:pt x="18704" y="803"/>
                  <a:pt x="18706" y="808"/>
                  <a:pt x="18709" y="808"/>
                </a:cubicBezTo>
                <a:cubicBezTo>
                  <a:pt x="18711" y="808"/>
                  <a:pt x="18714" y="806"/>
                  <a:pt x="18717" y="799"/>
                </a:cubicBezTo>
                <a:lnTo>
                  <a:pt x="18717" y="811"/>
                </a:lnTo>
                <a:lnTo>
                  <a:pt x="18729" y="775"/>
                </a:lnTo>
                <a:cubicBezTo>
                  <a:pt x="18729" y="801"/>
                  <a:pt x="18732" y="809"/>
                  <a:pt x="18737" y="809"/>
                </a:cubicBezTo>
                <a:cubicBezTo>
                  <a:pt x="18745" y="809"/>
                  <a:pt x="18756" y="792"/>
                  <a:pt x="18765" y="792"/>
                </a:cubicBezTo>
                <a:cubicBezTo>
                  <a:pt x="18770" y="792"/>
                  <a:pt x="18774" y="797"/>
                  <a:pt x="18777" y="811"/>
                </a:cubicBezTo>
                <a:cubicBezTo>
                  <a:pt x="18777" y="823"/>
                  <a:pt x="18765" y="835"/>
                  <a:pt x="18765" y="859"/>
                </a:cubicBezTo>
                <a:lnTo>
                  <a:pt x="18800" y="871"/>
                </a:lnTo>
                <a:lnTo>
                  <a:pt x="18800" y="847"/>
                </a:lnTo>
                <a:cubicBezTo>
                  <a:pt x="18809" y="847"/>
                  <a:pt x="18818" y="827"/>
                  <a:pt x="18822" y="827"/>
                </a:cubicBezTo>
                <a:cubicBezTo>
                  <a:pt x="18824" y="827"/>
                  <a:pt x="18824" y="829"/>
                  <a:pt x="18824" y="835"/>
                </a:cubicBezTo>
                <a:cubicBezTo>
                  <a:pt x="18801" y="881"/>
                  <a:pt x="18833" y="850"/>
                  <a:pt x="18836" y="879"/>
                </a:cubicBezTo>
                <a:lnTo>
                  <a:pt x="18836" y="879"/>
                </a:lnTo>
                <a:cubicBezTo>
                  <a:pt x="18836" y="874"/>
                  <a:pt x="18836" y="867"/>
                  <a:pt x="18836" y="859"/>
                </a:cubicBezTo>
                <a:cubicBezTo>
                  <a:pt x="18838" y="858"/>
                  <a:pt x="18840" y="857"/>
                  <a:pt x="18841" y="857"/>
                </a:cubicBezTo>
                <a:cubicBezTo>
                  <a:pt x="18848" y="857"/>
                  <a:pt x="18848" y="871"/>
                  <a:pt x="18848" y="882"/>
                </a:cubicBezTo>
                <a:lnTo>
                  <a:pt x="18848" y="882"/>
                </a:lnTo>
                <a:cubicBezTo>
                  <a:pt x="18848" y="870"/>
                  <a:pt x="18860" y="847"/>
                  <a:pt x="18872" y="847"/>
                </a:cubicBezTo>
                <a:cubicBezTo>
                  <a:pt x="18872" y="847"/>
                  <a:pt x="18872" y="871"/>
                  <a:pt x="18872" y="871"/>
                </a:cubicBezTo>
                <a:cubicBezTo>
                  <a:pt x="18874" y="868"/>
                  <a:pt x="18877" y="867"/>
                  <a:pt x="18879" y="867"/>
                </a:cubicBezTo>
                <a:cubicBezTo>
                  <a:pt x="18886" y="867"/>
                  <a:pt x="18893" y="874"/>
                  <a:pt x="18900" y="874"/>
                </a:cubicBezTo>
                <a:cubicBezTo>
                  <a:pt x="18903" y="874"/>
                  <a:pt x="18905" y="873"/>
                  <a:pt x="18908" y="871"/>
                </a:cubicBezTo>
                <a:lnTo>
                  <a:pt x="18908" y="871"/>
                </a:lnTo>
                <a:cubicBezTo>
                  <a:pt x="18908" y="883"/>
                  <a:pt x="18896" y="906"/>
                  <a:pt x="18896" y="906"/>
                </a:cubicBezTo>
                <a:cubicBezTo>
                  <a:pt x="18906" y="900"/>
                  <a:pt x="18911" y="898"/>
                  <a:pt x="18914" y="898"/>
                </a:cubicBezTo>
                <a:cubicBezTo>
                  <a:pt x="18920" y="898"/>
                  <a:pt x="18920" y="903"/>
                  <a:pt x="18925" y="903"/>
                </a:cubicBezTo>
                <a:cubicBezTo>
                  <a:pt x="18928" y="903"/>
                  <a:pt x="18933" y="901"/>
                  <a:pt x="18943" y="894"/>
                </a:cubicBezTo>
                <a:lnTo>
                  <a:pt x="18943" y="894"/>
                </a:lnTo>
                <a:lnTo>
                  <a:pt x="18943" y="894"/>
                </a:lnTo>
                <a:lnTo>
                  <a:pt x="18955" y="942"/>
                </a:lnTo>
                <a:lnTo>
                  <a:pt x="18955" y="906"/>
                </a:lnTo>
                <a:cubicBezTo>
                  <a:pt x="18955" y="906"/>
                  <a:pt x="18961" y="901"/>
                  <a:pt x="18968" y="901"/>
                </a:cubicBezTo>
                <a:cubicBezTo>
                  <a:pt x="18971" y="901"/>
                  <a:pt x="18975" y="902"/>
                  <a:pt x="18979" y="906"/>
                </a:cubicBezTo>
                <a:lnTo>
                  <a:pt x="18967" y="942"/>
                </a:lnTo>
                <a:cubicBezTo>
                  <a:pt x="18969" y="941"/>
                  <a:pt x="18971" y="940"/>
                  <a:pt x="18973" y="940"/>
                </a:cubicBezTo>
                <a:cubicBezTo>
                  <a:pt x="18985" y="940"/>
                  <a:pt x="18984" y="966"/>
                  <a:pt x="18996" y="966"/>
                </a:cubicBezTo>
                <a:cubicBezTo>
                  <a:pt x="19001" y="966"/>
                  <a:pt x="19006" y="962"/>
                  <a:pt x="19015" y="954"/>
                </a:cubicBezTo>
                <a:lnTo>
                  <a:pt x="19015" y="954"/>
                </a:lnTo>
                <a:cubicBezTo>
                  <a:pt x="19015" y="961"/>
                  <a:pt x="19015" y="963"/>
                  <a:pt x="19013" y="967"/>
                </a:cubicBezTo>
                <a:lnTo>
                  <a:pt x="19013" y="967"/>
                </a:lnTo>
                <a:cubicBezTo>
                  <a:pt x="19015" y="965"/>
                  <a:pt x="19017" y="964"/>
                  <a:pt x="19019" y="964"/>
                </a:cubicBezTo>
                <a:cubicBezTo>
                  <a:pt x="19028" y="964"/>
                  <a:pt x="19026" y="992"/>
                  <a:pt x="19035" y="992"/>
                </a:cubicBezTo>
                <a:cubicBezTo>
                  <a:pt x="19037" y="992"/>
                  <a:pt x="19040" y="990"/>
                  <a:pt x="19045" y="985"/>
                </a:cubicBezTo>
                <a:lnTo>
                  <a:pt x="19045" y="985"/>
                </a:lnTo>
                <a:cubicBezTo>
                  <a:pt x="19039" y="994"/>
                  <a:pt x="19039" y="1002"/>
                  <a:pt x="19039" y="1002"/>
                </a:cubicBezTo>
                <a:lnTo>
                  <a:pt x="19050" y="990"/>
                </a:lnTo>
                <a:lnTo>
                  <a:pt x="19050" y="1025"/>
                </a:lnTo>
                <a:lnTo>
                  <a:pt x="19062" y="978"/>
                </a:lnTo>
                <a:lnTo>
                  <a:pt x="19062" y="1014"/>
                </a:lnTo>
                <a:lnTo>
                  <a:pt x="19074" y="1002"/>
                </a:lnTo>
                <a:lnTo>
                  <a:pt x="19074" y="1002"/>
                </a:lnTo>
                <a:cubicBezTo>
                  <a:pt x="19062" y="1073"/>
                  <a:pt x="19086" y="1014"/>
                  <a:pt x="19098" y="1073"/>
                </a:cubicBezTo>
                <a:lnTo>
                  <a:pt x="19098" y="1025"/>
                </a:lnTo>
                <a:cubicBezTo>
                  <a:pt x="19111" y="1007"/>
                  <a:pt x="19122" y="1000"/>
                  <a:pt x="19131" y="1000"/>
                </a:cubicBezTo>
                <a:cubicBezTo>
                  <a:pt x="19160" y="1000"/>
                  <a:pt x="19177" y="1067"/>
                  <a:pt x="19212" y="1067"/>
                </a:cubicBezTo>
                <a:cubicBezTo>
                  <a:pt x="19217" y="1067"/>
                  <a:pt x="19223" y="1065"/>
                  <a:pt x="19229" y="1061"/>
                </a:cubicBezTo>
                <a:lnTo>
                  <a:pt x="19229" y="1061"/>
                </a:lnTo>
                <a:lnTo>
                  <a:pt x="19217" y="1097"/>
                </a:lnTo>
                <a:lnTo>
                  <a:pt x="19241" y="1061"/>
                </a:lnTo>
                <a:lnTo>
                  <a:pt x="19241" y="1061"/>
                </a:lnTo>
                <a:cubicBezTo>
                  <a:pt x="19253" y="1085"/>
                  <a:pt x="19229" y="1085"/>
                  <a:pt x="19229" y="1109"/>
                </a:cubicBezTo>
                <a:cubicBezTo>
                  <a:pt x="19253" y="1085"/>
                  <a:pt x="19253" y="1049"/>
                  <a:pt x="19277" y="1049"/>
                </a:cubicBezTo>
                <a:cubicBezTo>
                  <a:pt x="19277" y="1073"/>
                  <a:pt x="19265" y="1073"/>
                  <a:pt x="19253" y="1085"/>
                </a:cubicBezTo>
                <a:cubicBezTo>
                  <a:pt x="19269" y="1077"/>
                  <a:pt x="19291" y="1063"/>
                  <a:pt x="19307" y="1063"/>
                </a:cubicBezTo>
                <a:cubicBezTo>
                  <a:pt x="19315" y="1063"/>
                  <a:pt x="19321" y="1066"/>
                  <a:pt x="19324" y="1073"/>
                </a:cubicBezTo>
                <a:cubicBezTo>
                  <a:pt x="19324" y="1073"/>
                  <a:pt x="19336" y="1061"/>
                  <a:pt x="19336" y="1061"/>
                </a:cubicBezTo>
                <a:cubicBezTo>
                  <a:pt x="19339" y="1059"/>
                  <a:pt x="19341" y="1058"/>
                  <a:pt x="19343" y="1058"/>
                </a:cubicBezTo>
                <a:cubicBezTo>
                  <a:pt x="19353" y="1058"/>
                  <a:pt x="19365" y="1073"/>
                  <a:pt x="19384" y="1073"/>
                </a:cubicBezTo>
                <a:cubicBezTo>
                  <a:pt x="19372" y="1085"/>
                  <a:pt x="19372" y="1085"/>
                  <a:pt x="19372" y="1085"/>
                </a:cubicBezTo>
                <a:cubicBezTo>
                  <a:pt x="19372" y="1092"/>
                  <a:pt x="19376" y="1099"/>
                  <a:pt x="19379" y="1099"/>
                </a:cubicBezTo>
                <a:lnTo>
                  <a:pt x="19372" y="1121"/>
                </a:lnTo>
                <a:cubicBezTo>
                  <a:pt x="19375" y="1124"/>
                  <a:pt x="19379" y="1124"/>
                  <a:pt x="19383" y="1124"/>
                </a:cubicBezTo>
                <a:cubicBezTo>
                  <a:pt x="19386" y="1124"/>
                  <a:pt x="19391" y="1124"/>
                  <a:pt x="19394" y="1124"/>
                </a:cubicBezTo>
                <a:cubicBezTo>
                  <a:pt x="19402" y="1124"/>
                  <a:pt x="19408" y="1127"/>
                  <a:pt x="19408" y="1144"/>
                </a:cubicBezTo>
                <a:cubicBezTo>
                  <a:pt x="19408" y="1133"/>
                  <a:pt x="19420" y="1097"/>
                  <a:pt x="19431" y="1097"/>
                </a:cubicBezTo>
                <a:cubicBezTo>
                  <a:pt x="19428" y="1116"/>
                  <a:pt x="19429" y="1122"/>
                  <a:pt x="19432" y="1122"/>
                </a:cubicBezTo>
                <a:cubicBezTo>
                  <a:pt x="19438" y="1122"/>
                  <a:pt x="19448" y="1110"/>
                  <a:pt x="19457" y="1110"/>
                </a:cubicBezTo>
                <a:cubicBezTo>
                  <a:pt x="19461" y="1110"/>
                  <a:pt x="19465" y="1113"/>
                  <a:pt x="19467" y="1121"/>
                </a:cubicBezTo>
                <a:cubicBezTo>
                  <a:pt x="19467" y="1133"/>
                  <a:pt x="19455" y="1133"/>
                  <a:pt x="19455" y="1133"/>
                </a:cubicBezTo>
                <a:cubicBezTo>
                  <a:pt x="19458" y="1135"/>
                  <a:pt x="19460" y="1136"/>
                  <a:pt x="19462" y="1136"/>
                </a:cubicBezTo>
                <a:cubicBezTo>
                  <a:pt x="19471" y="1136"/>
                  <a:pt x="19479" y="1118"/>
                  <a:pt x="19479" y="1109"/>
                </a:cubicBezTo>
                <a:lnTo>
                  <a:pt x="19479" y="1133"/>
                </a:lnTo>
                <a:lnTo>
                  <a:pt x="19515" y="1097"/>
                </a:lnTo>
                <a:cubicBezTo>
                  <a:pt x="19515" y="1119"/>
                  <a:pt x="19522" y="1125"/>
                  <a:pt x="19530" y="1125"/>
                </a:cubicBezTo>
                <a:cubicBezTo>
                  <a:pt x="19537" y="1125"/>
                  <a:pt x="19545" y="1120"/>
                  <a:pt x="19549" y="1120"/>
                </a:cubicBezTo>
                <a:cubicBezTo>
                  <a:pt x="19550" y="1120"/>
                  <a:pt x="19551" y="1120"/>
                  <a:pt x="19551" y="1121"/>
                </a:cubicBezTo>
                <a:lnTo>
                  <a:pt x="19551" y="1121"/>
                </a:lnTo>
                <a:cubicBezTo>
                  <a:pt x="19551" y="1115"/>
                  <a:pt x="19553" y="1109"/>
                  <a:pt x="19562" y="1109"/>
                </a:cubicBezTo>
                <a:cubicBezTo>
                  <a:pt x="19562" y="1116"/>
                  <a:pt x="19563" y="1118"/>
                  <a:pt x="19565" y="1118"/>
                </a:cubicBezTo>
                <a:cubicBezTo>
                  <a:pt x="19567" y="1118"/>
                  <a:pt x="19569" y="1116"/>
                  <a:pt x="19570" y="1116"/>
                </a:cubicBezTo>
                <a:cubicBezTo>
                  <a:pt x="19573" y="1116"/>
                  <a:pt x="19574" y="1119"/>
                  <a:pt x="19574" y="1133"/>
                </a:cubicBezTo>
                <a:lnTo>
                  <a:pt x="19586" y="1133"/>
                </a:lnTo>
                <a:lnTo>
                  <a:pt x="19574" y="1168"/>
                </a:lnTo>
                <a:cubicBezTo>
                  <a:pt x="19586" y="1168"/>
                  <a:pt x="19598" y="1121"/>
                  <a:pt x="19598" y="1097"/>
                </a:cubicBezTo>
                <a:cubicBezTo>
                  <a:pt x="19610" y="1121"/>
                  <a:pt x="19622" y="1109"/>
                  <a:pt x="19622" y="1133"/>
                </a:cubicBezTo>
                <a:lnTo>
                  <a:pt x="19622" y="1144"/>
                </a:lnTo>
                <a:cubicBezTo>
                  <a:pt x="19623" y="1144"/>
                  <a:pt x="19624" y="1144"/>
                  <a:pt x="19625" y="1144"/>
                </a:cubicBezTo>
                <a:cubicBezTo>
                  <a:pt x="19642" y="1144"/>
                  <a:pt x="19653" y="1209"/>
                  <a:pt x="19668" y="1209"/>
                </a:cubicBezTo>
                <a:cubicBezTo>
                  <a:pt x="19672" y="1209"/>
                  <a:pt x="19677" y="1204"/>
                  <a:pt x="19682" y="1192"/>
                </a:cubicBezTo>
                <a:cubicBezTo>
                  <a:pt x="19682" y="1192"/>
                  <a:pt x="19682" y="1204"/>
                  <a:pt x="19682" y="1204"/>
                </a:cubicBezTo>
                <a:lnTo>
                  <a:pt x="19693" y="1204"/>
                </a:lnTo>
                <a:lnTo>
                  <a:pt x="19693" y="1240"/>
                </a:lnTo>
                <a:lnTo>
                  <a:pt x="19717" y="1192"/>
                </a:lnTo>
                <a:lnTo>
                  <a:pt x="19717" y="1216"/>
                </a:lnTo>
                <a:cubicBezTo>
                  <a:pt x="19725" y="1220"/>
                  <a:pt x="19733" y="1221"/>
                  <a:pt x="19741" y="1221"/>
                </a:cubicBezTo>
                <a:cubicBezTo>
                  <a:pt x="19758" y="1221"/>
                  <a:pt x="19777" y="1216"/>
                  <a:pt x="19801" y="1216"/>
                </a:cubicBezTo>
                <a:lnTo>
                  <a:pt x="19789" y="1228"/>
                </a:lnTo>
                <a:cubicBezTo>
                  <a:pt x="19799" y="1218"/>
                  <a:pt x="19805" y="1214"/>
                  <a:pt x="19809" y="1214"/>
                </a:cubicBezTo>
                <a:cubicBezTo>
                  <a:pt x="19819" y="1214"/>
                  <a:pt x="19819" y="1230"/>
                  <a:pt x="19829" y="1230"/>
                </a:cubicBezTo>
                <a:cubicBezTo>
                  <a:pt x="19831" y="1230"/>
                  <a:pt x="19834" y="1229"/>
                  <a:pt x="19836" y="1228"/>
                </a:cubicBezTo>
                <a:lnTo>
                  <a:pt x="19848" y="1228"/>
                </a:lnTo>
                <a:lnTo>
                  <a:pt x="19848" y="1252"/>
                </a:lnTo>
                <a:cubicBezTo>
                  <a:pt x="19851" y="1242"/>
                  <a:pt x="19854" y="1238"/>
                  <a:pt x="19857" y="1238"/>
                </a:cubicBezTo>
                <a:cubicBezTo>
                  <a:pt x="19863" y="1238"/>
                  <a:pt x="19869" y="1253"/>
                  <a:pt x="19873" y="1263"/>
                </a:cubicBezTo>
                <a:lnTo>
                  <a:pt x="19873" y="1263"/>
                </a:lnTo>
                <a:cubicBezTo>
                  <a:pt x="19884" y="1251"/>
                  <a:pt x="19896" y="1227"/>
                  <a:pt x="19896" y="1204"/>
                </a:cubicBezTo>
                <a:cubicBezTo>
                  <a:pt x="19920" y="1204"/>
                  <a:pt x="19908" y="1228"/>
                  <a:pt x="19920" y="1252"/>
                </a:cubicBezTo>
                <a:cubicBezTo>
                  <a:pt x="19929" y="1252"/>
                  <a:pt x="19931" y="1232"/>
                  <a:pt x="19941" y="1232"/>
                </a:cubicBezTo>
                <a:cubicBezTo>
                  <a:pt x="19945" y="1232"/>
                  <a:pt x="19949" y="1234"/>
                  <a:pt x="19955" y="1240"/>
                </a:cubicBezTo>
                <a:lnTo>
                  <a:pt x="19955" y="1252"/>
                </a:lnTo>
                <a:cubicBezTo>
                  <a:pt x="19955" y="1252"/>
                  <a:pt x="19967" y="1240"/>
                  <a:pt x="19979" y="1240"/>
                </a:cubicBezTo>
                <a:cubicBezTo>
                  <a:pt x="19981" y="1234"/>
                  <a:pt x="19983" y="1231"/>
                  <a:pt x="19985" y="1231"/>
                </a:cubicBezTo>
                <a:cubicBezTo>
                  <a:pt x="19991" y="1231"/>
                  <a:pt x="19997" y="1251"/>
                  <a:pt x="20003" y="1251"/>
                </a:cubicBezTo>
                <a:cubicBezTo>
                  <a:pt x="20007" y="1251"/>
                  <a:pt x="20011" y="1243"/>
                  <a:pt x="20015" y="1216"/>
                </a:cubicBezTo>
                <a:cubicBezTo>
                  <a:pt x="20027" y="1228"/>
                  <a:pt x="20039" y="1216"/>
                  <a:pt x="20039" y="1264"/>
                </a:cubicBezTo>
                <a:cubicBezTo>
                  <a:pt x="20063" y="1240"/>
                  <a:pt x="20086" y="1228"/>
                  <a:pt x="20110" y="1216"/>
                </a:cubicBezTo>
                <a:cubicBezTo>
                  <a:pt x="20110" y="1235"/>
                  <a:pt x="20110" y="1241"/>
                  <a:pt x="20111" y="1241"/>
                </a:cubicBezTo>
                <a:cubicBezTo>
                  <a:pt x="20112" y="1241"/>
                  <a:pt x="20115" y="1229"/>
                  <a:pt x="20121" y="1229"/>
                </a:cubicBezTo>
                <a:cubicBezTo>
                  <a:pt x="20125" y="1229"/>
                  <a:pt x="20129" y="1232"/>
                  <a:pt x="20134" y="1240"/>
                </a:cubicBezTo>
                <a:lnTo>
                  <a:pt x="20134" y="1204"/>
                </a:lnTo>
                <a:cubicBezTo>
                  <a:pt x="20156" y="1204"/>
                  <a:pt x="20199" y="1277"/>
                  <a:pt x="20234" y="1277"/>
                </a:cubicBezTo>
                <a:cubicBezTo>
                  <a:pt x="20236" y="1277"/>
                  <a:pt x="20239" y="1276"/>
                  <a:pt x="20241" y="1275"/>
                </a:cubicBezTo>
                <a:lnTo>
                  <a:pt x="20241" y="1299"/>
                </a:lnTo>
                <a:lnTo>
                  <a:pt x="20253" y="1264"/>
                </a:lnTo>
                <a:cubicBezTo>
                  <a:pt x="20301" y="1287"/>
                  <a:pt x="20348" y="1299"/>
                  <a:pt x="20384" y="1299"/>
                </a:cubicBezTo>
                <a:cubicBezTo>
                  <a:pt x="20384" y="1299"/>
                  <a:pt x="20384" y="1287"/>
                  <a:pt x="20384" y="1287"/>
                </a:cubicBezTo>
                <a:cubicBezTo>
                  <a:pt x="20394" y="1268"/>
                  <a:pt x="20403" y="1248"/>
                  <a:pt x="20420" y="1248"/>
                </a:cubicBezTo>
                <a:cubicBezTo>
                  <a:pt x="20423" y="1248"/>
                  <a:pt x="20427" y="1249"/>
                  <a:pt x="20432" y="1252"/>
                </a:cubicBezTo>
                <a:lnTo>
                  <a:pt x="20420" y="1252"/>
                </a:lnTo>
                <a:cubicBezTo>
                  <a:pt x="20408" y="1264"/>
                  <a:pt x="20396" y="1275"/>
                  <a:pt x="20384" y="1287"/>
                </a:cubicBezTo>
                <a:lnTo>
                  <a:pt x="20420" y="1323"/>
                </a:lnTo>
                <a:lnTo>
                  <a:pt x="20408" y="1335"/>
                </a:lnTo>
                <a:cubicBezTo>
                  <a:pt x="20396" y="1323"/>
                  <a:pt x="20396" y="1323"/>
                  <a:pt x="20396" y="1323"/>
                </a:cubicBezTo>
                <a:cubicBezTo>
                  <a:pt x="20385" y="1315"/>
                  <a:pt x="20378" y="1312"/>
                  <a:pt x="20374" y="1312"/>
                </a:cubicBezTo>
                <a:cubicBezTo>
                  <a:pt x="20363" y="1312"/>
                  <a:pt x="20372" y="1337"/>
                  <a:pt x="20357" y="1337"/>
                </a:cubicBezTo>
                <a:cubicBezTo>
                  <a:pt x="20354" y="1337"/>
                  <a:pt x="20352" y="1336"/>
                  <a:pt x="20348" y="1335"/>
                </a:cubicBezTo>
                <a:lnTo>
                  <a:pt x="20348" y="1335"/>
                </a:lnTo>
                <a:cubicBezTo>
                  <a:pt x="20360" y="1343"/>
                  <a:pt x="20365" y="1346"/>
                  <a:pt x="20368" y="1346"/>
                </a:cubicBezTo>
                <a:cubicBezTo>
                  <a:pt x="20372" y="1346"/>
                  <a:pt x="20364" y="1335"/>
                  <a:pt x="20372" y="1335"/>
                </a:cubicBezTo>
                <a:cubicBezTo>
                  <a:pt x="20394" y="1335"/>
                  <a:pt x="20417" y="1367"/>
                  <a:pt x="20390" y="1370"/>
                </a:cubicBezTo>
                <a:lnTo>
                  <a:pt x="20390" y="1370"/>
                </a:lnTo>
                <a:lnTo>
                  <a:pt x="20384" y="1359"/>
                </a:lnTo>
                <a:lnTo>
                  <a:pt x="20384" y="1371"/>
                </a:lnTo>
                <a:cubicBezTo>
                  <a:pt x="20386" y="1371"/>
                  <a:pt x="20388" y="1371"/>
                  <a:pt x="20390" y="1370"/>
                </a:cubicBezTo>
                <a:lnTo>
                  <a:pt x="20390" y="1370"/>
                </a:lnTo>
                <a:lnTo>
                  <a:pt x="20396" y="1383"/>
                </a:lnTo>
                <a:cubicBezTo>
                  <a:pt x="20372" y="1359"/>
                  <a:pt x="20348" y="1359"/>
                  <a:pt x="20324" y="1335"/>
                </a:cubicBezTo>
                <a:cubicBezTo>
                  <a:pt x="20313" y="1359"/>
                  <a:pt x="20313" y="1371"/>
                  <a:pt x="20301" y="1395"/>
                </a:cubicBezTo>
                <a:cubicBezTo>
                  <a:pt x="20301" y="1395"/>
                  <a:pt x="20289" y="1406"/>
                  <a:pt x="20289" y="1406"/>
                </a:cubicBezTo>
                <a:cubicBezTo>
                  <a:pt x="20253" y="1418"/>
                  <a:pt x="20217" y="1442"/>
                  <a:pt x="20182" y="1454"/>
                </a:cubicBezTo>
                <a:cubicBezTo>
                  <a:pt x="20098" y="1478"/>
                  <a:pt x="20027" y="1502"/>
                  <a:pt x="20027" y="1502"/>
                </a:cubicBezTo>
                <a:lnTo>
                  <a:pt x="19979" y="1466"/>
                </a:lnTo>
                <a:cubicBezTo>
                  <a:pt x="19933" y="1489"/>
                  <a:pt x="19917" y="1502"/>
                  <a:pt x="19937" y="1502"/>
                </a:cubicBezTo>
                <a:cubicBezTo>
                  <a:pt x="19947" y="1502"/>
                  <a:pt x="19966" y="1499"/>
                  <a:pt x="19996" y="1491"/>
                </a:cubicBezTo>
                <a:lnTo>
                  <a:pt x="19996" y="1491"/>
                </a:lnTo>
                <a:cubicBezTo>
                  <a:pt x="19907" y="1515"/>
                  <a:pt x="19686" y="1645"/>
                  <a:pt x="19610" y="1645"/>
                </a:cubicBezTo>
                <a:cubicBezTo>
                  <a:pt x="19588" y="1645"/>
                  <a:pt x="19579" y="1634"/>
                  <a:pt x="19586" y="1609"/>
                </a:cubicBezTo>
                <a:lnTo>
                  <a:pt x="19586" y="1609"/>
                </a:lnTo>
                <a:cubicBezTo>
                  <a:pt x="19348" y="1716"/>
                  <a:pt x="19241" y="1716"/>
                  <a:pt x="18943" y="1823"/>
                </a:cubicBezTo>
                <a:cubicBezTo>
                  <a:pt x="19024" y="1785"/>
                  <a:pt x="19012" y="1775"/>
                  <a:pt x="18974" y="1775"/>
                </a:cubicBezTo>
                <a:cubicBezTo>
                  <a:pt x="18938" y="1775"/>
                  <a:pt x="18879" y="1784"/>
                  <a:pt x="18854" y="1784"/>
                </a:cubicBezTo>
                <a:cubicBezTo>
                  <a:pt x="18831" y="1784"/>
                  <a:pt x="18835" y="1777"/>
                  <a:pt x="18908" y="1752"/>
                </a:cubicBezTo>
                <a:lnTo>
                  <a:pt x="18908" y="1752"/>
                </a:lnTo>
                <a:cubicBezTo>
                  <a:pt x="18765" y="1764"/>
                  <a:pt x="18741" y="1811"/>
                  <a:pt x="18622" y="1847"/>
                </a:cubicBezTo>
                <a:cubicBezTo>
                  <a:pt x="18531" y="1847"/>
                  <a:pt x="18543" y="1804"/>
                  <a:pt x="18622" y="1769"/>
                </a:cubicBezTo>
                <a:lnTo>
                  <a:pt x="18622" y="1769"/>
                </a:lnTo>
                <a:lnTo>
                  <a:pt x="18539" y="1799"/>
                </a:lnTo>
                <a:lnTo>
                  <a:pt x="18539" y="1787"/>
                </a:lnTo>
                <a:lnTo>
                  <a:pt x="18419" y="1835"/>
                </a:lnTo>
                <a:cubicBezTo>
                  <a:pt x="18315" y="1835"/>
                  <a:pt x="18355" y="1805"/>
                  <a:pt x="18308" y="1805"/>
                </a:cubicBezTo>
                <a:cubicBezTo>
                  <a:pt x="18296" y="1805"/>
                  <a:pt x="18279" y="1806"/>
                  <a:pt x="18253" y="1811"/>
                </a:cubicBezTo>
                <a:lnTo>
                  <a:pt x="18229" y="1859"/>
                </a:lnTo>
                <a:lnTo>
                  <a:pt x="18134" y="1847"/>
                </a:lnTo>
                <a:lnTo>
                  <a:pt x="18134" y="1847"/>
                </a:lnTo>
                <a:cubicBezTo>
                  <a:pt x="18169" y="1859"/>
                  <a:pt x="18098" y="1883"/>
                  <a:pt x="18003" y="1895"/>
                </a:cubicBezTo>
                <a:lnTo>
                  <a:pt x="18003" y="1883"/>
                </a:lnTo>
                <a:lnTo>
                  <a:pt x="17884" y="1906"/>
                </a:lnTo>
                <a:cubicBezTo>
                  <a:pt x="17921" y="1895"/>
                  <a:pt x="17924" y="1892"/>
                  <a:pt x="17913" y="1892"/>
                </a:cubicBezTo>
                <a:cubicBezTo>
                  <a:pt x="17900" y="1892"/>
                  <a:pt x="17864" y="1897"/>
                  <a:pt x="17841" y="1897"/>
                </a:cubicBezTo>
                <a:cubicBezTo>
                  <a:pt x="17821" y="1897"/>
                  <a:pt x="17809" y="1894"/>
                  <a:pt x="17824" y="1883"/>
                </a:cubicBezTo>
                <a:lnTo>
                  <a:pt x="17824" y="1883"/>
                </a:lnTo>
                <a:cubicBezTo>
                  <a:pt x="17729" y="1895"/>
                  <a:pt x="17729" y="1895"/>
                  <a:pt x="17550" y="1918"/>
                </a:cubicBezTo>
                <a:lnTo>
                  <a:pt x="17586" y="1942"/>
                </a:lnTo>
                <a:cubicBezTo>
                  <a:pt x="17527" y="1957"/>
                  <a:pt x="17497" y="1962"/>
                  <a:pt x="17482" y="1962"/>
                </a:cubicBezTo>
                <a:cubicBezTo>
                  <a:pt x="17441" y="1962"/>
                  <a:pt x="17502" y="1926"/>
                  <a:pt x="17434" y="1926"/>
                </a:cubicBezTo>
                <a:cubicBezTo>
                  <a:pt x="17422" y="1926"/>
                  <a:pt x="17406" y="1928"/>
                  <a:pt x="17384" y="1930"/>
                </a:cubicBezTo>
                <a:lnTo>
                  <a:pt x="17396" y="1954"/>
                </a:lnTo>
                <a:cubicBezTo>
                  <a:pt x="17367" y="1952"/>
                  <a:pt x="17339" y="1951"/>
                  <a:pt x="17312" y="1951"/>
                </a:cubicBezTo>
                <a:cubicBezTo>
                  <a:pt x="17088" y="1951"/>
                  <a:pt x="16929" y="2026"/>
                  <a:pt x="16751" y="2026"/>
                </a:cubicBezTo>
                <a:cubicBezTo>
                  <a:pt x="16739" y="2026"/>
                  <a:pt x="16728" y="2026"/>
                  <a:pt x="16717" y="2026"/>
                </a:cubicBezTo>
                <a:cubicBezTo>
                  <a:pt x="16820" y="2005"/>
                  <a:pt x="16807" y="1976"/>
                  <a:pt x="16802" y="1976"/>
                </a:cubicBezTo>
                <a:cubicBezTo>
                  <a:pt x="16801" y="1976"/>
                  <a:pt x="16800" y="1976"/>
                  <a:pt x="16800" y="1978"/>
                </a:cubicBezTo>
                <a:cubicBezTo>
                  <a:pt x="16634" y="2002"/>
                  <a:pt x="16336" y="2037"/>
                  <a:pt x="16157" y="2097"/>
                </a:cubicBezTo>
                <a:cubicBezTo>
                  <a:pt x="16086" y="2061"/>
                  <a:pt x="16074" y="2049"/>
                  <a:pt x="15883" y="2049"/>
                </a:cubicBezTo>
                <a:cubicBezTo>
                  <a:pt x="15741" y="2073"/>
                  <a:pt x="15729" y="2085"/>
                  <a:pt x="15681" y="2121"/>
                </a:cubicBezTo>
                <a:cubicBezTo>
                  <a:pt x="15580" y="2121"/>
                  <a:pt x="15416" y="2156"/>
                  <a:pt x="15340" y="2156"/>
                </a:cubicBezTo>
                <a:cubicBezTo>
                  <a:pt x="15318" y="2156"/>
                  <a:pt x="15303" y="2153"/>
                  <a:pt x="15300" y="2145"/>
                </a:cubicBezTo>
                <a:cubicBezTo>
                  <a:pt x="15276" y="2180"/>
                  <a:pt x="15181" y="2168"/>
                  <a:pt x="15110" y="2204"/>
                </a:cubicBezTo>
                <a:lnTo>
                  <a:pt x="15086" y="2192"/>
                </a:lnTo>
                <a:lnTo>
                  <a:pt x="15086" y="2192"/>
                </a:lnTo>
                <a:lnTo>
                  <a:pt x="15110" y="2216"/>
                </a:lnTo>
                <a:cubicBezTo>
                  <a:pt x="15082" y="2212"/>
                  <a:pt x="15055" y="2210"/>
                  <a:pt x="15029" y="2210"/>
                </a:cubicBezTo>
                <a:cubicBezTo>
                  <a:pt x="14836" y="2210"/>
                  <a:pt x="14702" y="2312"/>
                  <a:pt x="14507" y="2312"/>
                </a:cubicBezTo>
                <a:cubicBezTo>
                  <a:pt x="14497" y="2312"/>
                  <a:pt x="14488" y="2312"/>
                  <a:pt x="14478" y="2311"/>
                </a:cubicBezTo>
                <a:lnTo>
                  <a:pt x="14514" y="2287"/>
                </a:lnTo>
                <a:lnTo>
                  <a:pt x="14419" y="2323"/>
                </a:lnTo>
                <a:cubicBezTo>
                  <a:pt x="14395" y="2311"/>
                  <a:pt x="14431" y="2299"/>
                  <a:pt x="14431" y="2276"/>
                </a:cubicBezTo>
                <a:lnTo>
                  <a:pt x="14431" y="2276"/>
                </a:lnTo>
                <a:lnTo>
                  <a:pt x="13978" y="2371"/>
                </a:lnTo>
                <a:lnTo>
                  <a:pt x="14074" y="2383"/>
                </a:lnTo>
                <a:cubicBezTo>
                  <a:pt x="13978" y="2407"/>
                  <a:pt x="13919" y="2454"/>
                  <a:pt x="13800" y="2466"/>
                </a:cubicBezTo>
                <a:cubicBezTo>
                  <a:pt x="13850" y="2436"/>
                  <a:pt x="13860" y="2425"/>
                  <a:pt x="13847" y="2425"/>
                </a:cubicBezTo>
                <a:cubicBezTo>
                  <a:pt x="13819" y="2425"/>
                  <a:pt x="13689" y="2472"/>
                  <a:pt x="13633" y="2472"/>
                </a:cubicBezTo>
                <a:cubicBezTo>
                  <a:pt x="13622" y="2472"/>
                  <a:pt x="13613" y="2470"/>
                  <a:pt x="13609" y="2466"/>
                </a:cubicBezTo>
                <a:lnTo>
                  <a:pt x="13705" y="2430"/>
                </a:lnTo>
                <a:lnTo>
                  <a:pt x="13705" y="2430"/>
                </a:lnTo>
                <a:cubicBezTo>
                  <a:pt x="13574" y="2466"/>
                  <a:pt x="13574" y="2466"/>
                  <a:pt x="13597" y="2502"/>
                </a:cubicBezTo>
                <a:cubicBezTo>
                  <a:pt x="13541" y="2521"/>
                  <a:pt x="13506" y="2525"/>
                  <a:pt x="13480" y="2525"/>
                </a:cubicBezTo>
                <a:cubicBezTo>
                  <a:pt x="13456" y="2525"/>
                  <a:pt x="13440" y="2522"/>
                  <a:pt x="13422" y="2522"/>
                </a:cubicBezTo>
                <a:cubicBezTo>
                  <a:pt x="13397" y="2522"/>
                  <a:pt x="13368" y="2528"/>
                  <a:pt x="13312" y="2561"/>
                </a:cubicBezTo>
                <a:lnTo>
                  <a:pt x="13419" y="2526"/>
                </a:lnTo>
                <a:lnTo>
                  <a:pt x="13419" y="2526"/>
                </a:lnTo>
                <a:cubicBezTo>
                  <a:pt x="13455" y="2538"/>
                  <a:pt x="13383" y="2585"/>
                  <a:pt x="13312" y="2609"/>
                </a:cubicBezTo>
                <a:cubicBezTo>
                  <a:pt x="13290" y="2609"/>
                  <a:pt x="13240" y="2609"/>
                  <a:pt x="13274" y="2592"/>
                </a:cubicBezTo>
                <a:lnTo>
                  <a:pt x="13274" y="2592"/>
                </a:lnTo>
                <a:cubicBezTo>
                  <a:pt x="13143" y="2649"/>
                  <a:pt x="12952" y="2705"/>
                  <a:pt x="12895" y="2740"/>
                </a:cubicBezTo>
                <a:cubicBezTo>
                  <a:pt x="12882" y="2742"/>
                  <a:pt x="12872" y="2743"/>
                  <a:pt x="12864" y="2743"/>
                </a:cubicBezTo>
                <a:cubicBezTo>
                  <a:pt x="12829" y="2743"/>
                  <a:pt x="12842" y="2724"/>
                  <a:pt x="12871" y="2704"/>
                </a:cubicBezTo>
                <a:lnTo>
                  <a:pt x="12871" y="2704"/>
                </a:lnTo>
                <a:cubicBezTo>
                  <a:pt x="12597" y="2847"/>
                  <a:pt x="12740" y="2740"/>
                  <a:pt x="12466" y="2895"/>
                </a:cubicBezTo>
                <a:lnTo>
                  <a:pt x="12466" y="2883"/>
                </a:lnTo>
                <a:lnTo>
                  <a:pt x="12383" y="2942"/>
                </a:lnTo>
                <a:lnTo>
                  <a:pt x="12228" y="2978"/>
                </a:lnTo>
                <a:lnTo>
                  <a:pt x="12288" y="2978"/>
                </a:lnTo>
                <a:cubicBezTo>
                  <a:pt x="12192" y="3026"/>
                  <a:pt x="12145" y="3073"/>
                  <a:pt x="12038" y="3121"/>
                </a:cubicBezTo>
                <a:lnTo>
                  <a:pt x="12062" y="3073"/>
                </a:lnTo>
                <a:lnTo>
                  <a:pt x="12062" y="3073"/>
                </a:lnTo>
                <a:cubicBezTo>
                  <a:pt x="11823" y="3228"/>
                  <a:pt x="11752" y="3216"/>
                  <a:pt x="11550" y="3407"/>
                </a:cubicBezTo>
                <a:cubicBezTo>
                  <a:pt x="11546" y="3408"/>
                  <a:pt x="11544" y="3409"/>
                  <a:pt x="11543" y="3409"/>
                </a:cubicBezTo>
                <a:cubicBezTo>
                  <a:pt x="11535" y="3409"/>
                  <a:pt x="11563" y="3380"/>
                  <a:pt x="11573" y="3359"/>
                </a:cubicBezTo>
                <a:lnTo>
                  <a:pt x="11573" y="3359"/>
                </a:lnTo>
                <a:cubicBezTo>
                  <a:pt x="11395" y="3550"/>
                  <a:pt x="11395" y="3454"/>
                  <a:pt x="11228" y="3669"/>
                </a:cubicBezTo>
                <a:cubicBezTo>
                  <a:pt x="11228" y="3645"/>
                  <a:pt x="11204" y="3657"/>
                  <a:pt x="11204" y="3645"/>
                </a:cubicBezTo>
                <a:lnTo>
                  <a:pt x="11133" y="3740"/>
                </a:lnTo>
                <a:lnTo>
                  <a:pt x="11109" y="3704"/>
                </a:lnTo>
                <a:lnTo>
                  <a:pt x="11109" y="3740"/>
                </a:lnTo>
                <a:cubicBezTo>
                  <a:pt x="10930" y="3657"/>
                  <a:pt x="10752" y="3597"/>
                  <a:pt x="10573" y="3561"/>
                </a:cubicBezTo>
                <a:lnTo>
                  <a:pt x="10561" y="3514"/>
                </a:lnTo>
                <a:lnTo>
                  <a:pt x="10466" y="3538"/>
                </a:lnTo>
                <a:cubicBezTo>
                  <a:pt x="10136" y="3451"/>
                  <a:pt x="9733" y="3406"/>
                  <a:pt x="9378" y="3406"/>
                </a:cubicBezTo>
                <a:cubicBezTo>
                  <a:pt x="9195" y="3406"/>
                  <a:pt x="9024" y="3418"/>
                  <a:pt x="8883" y="3442"/>
                </a:cubicBezTo>
                <a:cubicBezTo>
                  <a:pt x="8740" y="3478"/>
                  <a:pt x="8549" y="3561"/>
                  <a:pt x="8335" y="3609"/>
                </a:cubicBezTo>
                <a:lnTo>
                  <a:pt x="8359" y="3597"/>
                </a:lnTo>
                <a:lnTo>
                  <a:pt x="8359" y="3597"/>
                </a:lnTo>
                <a:cubicBezTo>
                  <a:pt x="8001" y="3716"/>
                  <a:pt x="7632" y="3907"/>
                  <a:pt x="7299" y="4121"/>
                </a:cubicBezTo>
                <a:cubicBezTo>
                  <a:pt x="7311" y="4097"/>
                  <a:pt x="7275" y="4109"/>
                  <a:pt x="7299" y="4073"/>
                </a:cubicBezTo>
                <a:lnTo>
                  <a:pt x="7299" y="4073"/>
                </a:lnTo>
                <a:cubicBezTo>
                  <a:pt x="7239" y="4157"/>
                  <a:pt x="7109" y="4204"/>
                  <a:pt x="7037" y="4264"/>
                </a:cubicBezTo>
                <a:lnTo>
                  <a:pt x="7144" y="4216"/>
                </a:lnTo>
                <a:lnTo>
                  <a:pt x="7144" y="4216"/>
                </a:lnTo>
                <a:cubicBezTo>
                  <a:pt x="7061" y="4312"/>
                  <a:pt x="6918" y="4395"/>
                  <a:pt x="6858" y="4407"/>
                </a:cubicBezTo>
                <a:lnTo>
                  <a:pt x="6751" y="4550"/>
                </a:lnTo>
                <a:cubicBezTo>
                  <a:pt x="6739" y="4550"/>
                  <a:pt x="6728" y="4562"/>
                  <a:pt x="6716" y="4562"/>
                </a:cubicBezTo>
                <a:lnTo>
                  <a:pt x="6704" y="4597"/>
                </a:lnTo>
                <a:lnTo>
                  <a:pt x="6608" y="4621"/>
                </a:lnTo>
                <a:cubicBezTo>
                  <a:pt x="6585" y="4657"/>
                  <a:pt x="6418" y="4835"/>
                  <a:pt x="6406" y="4907"/>
                </a:cubicBezTo>
                <a:cubicBezTo>
                  <a:pt x="6389" y="4915"/>
                  <a:pt x="6327" y="4970"/>
                  <a:pt x="6314" y="4970"/>
                </a:cubicBezTo>
                <a:cubicBezTo>
                  <a:pt x="6309" y="4970"/>
                  <a:pt x="6313" y="4960"/>
                  <a:pt x="6335" y="4931"/>
                </a:cubicBezTo>
                <a:lnTo>
                  <a:pt x="6335" y="4931"/>
                </a:lnTo>
                <a:cubicBezTo>
                  <a:pt x="6334" y="4931"/>
                  <a:pt x="6298" y="4979"/>
                  <a:pt x="6239" y="5038"/>
                </a:cubicBezTo>
                <a:cubicBezTo>
                  <a:pt x="6192" y="5014"/>
                  <a:pt x="6156" y="4990"/>
                  <a:pt x="6156" y="4990"/>
                </a:cubicBezTo>
                <a:cubicBezTo>
                  <a:pt x="6156" y="4990"/>
                  <a:pt x="6120" y="4966"/>
                  <a:pt x="6061" y="4954"/>
                </a:cubicBezTo>
                <a:cubicBezTo>
                  <a:pt x="5989" y="4931"/>
                  <a:pt x="5894" y="4907"/>
                  <a:pt x="5775" y="4871"/>
                </a:cubicBezTo>
                <a:cubicBezTo>
                  <a:pt x="5564" y="4821"/>
                  <a:pt x="5267" y="4771"/>
                  <a:pt x="4915" y="4771"/>
                </a:cubicBezTo>
                <a:cubicBezTo>
                  <a:pt x="4850" y="4771"/>
                  <a:pt x="4784" y="4772"/>
                  <a:pt x="4715" y="4776"/>
                </a:cubicBezTo>
                <a:cubicBezTo>
                  <a:pt x="3834" y="4800"/>
                  <a:pt x="2656" y="5169"/>
                  <a:pt x="1727" y="6026"/>
                </a:cubicBezTo>
                <a:cubicBezTo>
                  <a:pt x="1489" y="6240"/>
                  <a:pt x="1274" y="6502"/>
                  <a:pt x="1096" y="6764"/>
                </a:cubicBezTo>
                <a:cubicBezTo>
                  <a:pt x="929" y="7026"/>
                  <a:pt x="774" y="7300"/>
                  <a:pt x="655" y="7586"/>
                </a:cubicBezTo>
                <a:cubicBezTo>
                  <a:pt x="405" y="8145"/>
                  <a:pt x="262" y="8717"/>
                  <a:pt x="167" y="9241"/>
                </a:cubicBezTo>
                <a:cubicBezTo>
                  <a:pt x="0" y="10300"/>
                  <a:pt x="24" y="11170"/>
                  <a:pt x="96" y="11670"/>
                </a:cubicBezTo>
                <a:cubicBezTo>
                  <a:pt x="116" y="11720"/>
                  <a:pt x="136" y="11864"/>
                  <a:pt x="163" y="11864"/>
                </a:cubicBezTo>
                <a:cubicBezTo>
                  <a:pt x="168" y="11864"/>
                  <a:pt x="174" y="11859"/>
                  <a:pt x="179" y="11848"/>
                </a:cubicBezTo>
                <a:lnTo>
                  <a:pt x="179" y="11848"/>
                </a:lnTo>
                <a:cubicBezTo>
                  <a:pt x="191" y="11991"/>
                  <a:pt x="131" y="12051"/>
                  <a:pt x="155" y="12074"/>
                </a:cubicBezTo>
                <a:cubicBezTo>
                  <a:pt x="166" y="12015"/>
                  <a:pt x="179" y="11998"/>
                  <a:pt x="192" y="11998"/>
                </a:cubicBezTo>
                <a:cubicBezTo>
                  <a:pt x="208" y="11998"/>
                  <a:pt x="226" y="12024"/>
                  <a:pt x="244" y="12024"/>
                </a:cubicBezTo>
                <a:cubicBezTo>
                  <a:pt x="258" y="12024"/>
                  <a:pt x="272" y="12009"/>
                  <a:pt x="286" y="11955"/>
                </a:cubicBezTo>
                <a:lnTo>
                  <a:pt x="298" y="12074"/>
                </a:lnTo>
                <a:cubicBezTo>
                  <a:pt x="299" y="12076"/>
                  <a:pt x="299" y="12076"/>
                  <a:pt x="300" y="12076"/>
                </a:cubicBezTo>
                <a:cubicBezTo>
                  <a:pt x="305" y="12076"/>
                  <a:pt x="282" y="11939"/>
                  <a:pt x="302" y="11939"/>
                </a:cubicBezTo>
                <a:cubicBezTo>
                  <a:pt x="302" y="11939"/>
                  <a:pt x="302" y="11939"/>
                  <a:pt x="303" y="11939"/>
                </a:cubicBezTo>
                <a:lnTo>
                  <a:pt x="303" y="11939"/>
                </a:lnTo>
                <a:lnTo>
                  <a:pt x="251" y="11908"/>
                </a:lnTo>
                <a:cubicBezTo>
                  <a:pt x="262" y="11812"/>
                  <a:pt x="274" y="11753"/>
                  <a:pt x="298" y="11729"/>
                </a:cubicBezTo>
                <a:cubicBezTo>
                  <a:pt x="286" y="11634"/>
                  <a:pt x="203" y="11574"/>
                  <a:pt x="251" y="11360"/>
                </a:cubicBezTo>
                <a:lnTo>
                  <a:pt x="251" y="11360"/>
                </a:lnTo>
                <a:lnTo>
                  <a:pt x="251" y="11420"/>
                </a:lnTo>
                <a:cubicBezTo>
                  <a:pt x="262" y="11241"/>
                  <a:pt x="298" y="11312"/>
                  <a:pt x="310" y="11277"/>
                </a:cubicBezTo>
                <a:lnTo>
                  <a:pt x="310" y="11277"/>
                </a:lnTo>
                <a:lnTo>
                  <a:pt x="346" y="11170"/>
                </a:lnTo>
                <a:lnTo>
                  <a:pt x="346" y="11170"/>
                </a:lnTo>
                <a:cubicBezTo>
                  <a:pt x="326" y="11256"/>
                  <a:pt x="346" y="11398"/>
                  <a:pt x="354" y="11398"/>
                </a:cubicBezTo>
                <a:cubicBezTo>
                  <a:pt x="356" y="11398"/>
                  <a:pt x="358" y="11390"/>
                  <a:pt x="358" y="11372"/>
                </a:cubicBezTo>
                <a:cubicBezTo>
                  <a:pt x="365" y="11303"/>
                  <a:pt x="366" y="11283"/>
                  <a:pt x="363" y="11283"/>
                </a:cubicBezTo>
                <a:lnTo>
                  <a:pt x="363" y="11283"/>
                </a:lnTo>
                <a:cubicBezTo>
                  <a:pt x="359" y="11283"/>
                  <a:pt x="350" y="11317"/>
                  <a:pt x="346" y="11317"/>
                </a:cubicBezTo>
                <a:cubicBezTo>
                  <a:pt x="344" y="11317"/>
                  <a:pt x="343" y="11304"/>
                  <a:pt x="346" y="11265"/>
                </a:cubicBezTo>
                <a:cubicBezTo>
                  <a:pt x="346" y="11208"/>
                  <a:pt x="354" y="11194"/>
                  <a:pt x="366" y="11194"/>
                </a:cubicBezTo>
                <a:cubicBezTo>
                  <a:pt x="374" y="11194"/>
                  <a:pt x="384" y="11200"/>
                  <a:pt x="393" y="11205"/>
                </a:cubicBezTo>
                <a:lnTo>
                  <a:pt x="405" y="11027"/>
                </a:lnTo>
                <a:cubicBezTo>
                  <a:pt x="423" y="11036"/>
                  <a:pt x="407" y="11099"/>
                  <a:pt x="414" y="11099"/>
                </a:cubicBezTo>
                <a:cubicBezTo>
                  <a:pt x="416" y="11099"/>
                  <a:pt x="420" y="11092"/>
                  <a:pt x="429" y="11074"/>
                </a:cubicBezTo>
                <a:lnTo>
                  <a:pt x="417" y="10848"/>
                </a:lnTo>
                <a:cubicBezTo>
                  <a:pt x="489" y="10812"/>
                  <a:pt x="393" y="10610"/>
                  <a:pt x="477" y="10515"/>
                </a:cubicBezTo>
                <a:lnTo>
                  <a:pt x="477" y="10515"/>
                </a:lnTo>
                <a:cubicBezTo>
                  <a:pt x="477" y="10565"/>
                  <a:pt x="479" y="10581"/>
                  <a:pt x="483" y="10581"/>
                </a:cubicBezTo>
                <a:cubicBezTo>
                  <a:pt x="491" y="10581"/>
                  <a:pt x="505" y="10524"/>
                  <a:pt x="519" y="10524"/>
                </a:cubicBezTo>
                <a:cubicBezTo>
                  <a:pt x="521" y="10524"/>
                  <a:pt x="523" y="10525"/>
                  <a:pt x="524" y="10527"/>
                </a:cubicBezTo>
                <a:cubicBezTo>
                  <a:pt x="524" y="10527"/>
                  <a:pt x="536" y="10431"/>
                  <a:pt x="536" y="10336"/>
                </a:cubicBezTo>
                <a:cubicBezTo>
                  <a:pt x="548" y="10241"/>
                  <a:pt x="560" y="10146"/>
                  <a:pt x="560" y="10146"/>
                </a:cubicBezTo>
                <a:cubicBezTo>
                  <a:pt x="561" y="10142"/>
                  <a:pt x="563" y="10140"/>
                  <a:pt x="564" y="10140"/>
                </a:cubicBezTo>
                <a:cubicBezTo>
                  <a:pt x="570" y="10140"/>
                  <a:pt x="572" y="10208"/>
                  <a:pt x="572" y="10208"/>
                </a:cubicBezTo>
                <a:cubicBezTo>
                  <a:pt x="572" y="10208"/>
                  <a:pt x="572" y="10204"/>
                  <a:pt x="572" y="10193"/>
                </a:cubicBezTo>
                <a:cubicBezTo>
                  <a:pt x="608" y="10122"/>
                  <a:pt x="572" y="10074"/>
                  <a:pt x="572" y="10027"/>
                </a:cubicBezTo>
                <a:cubicBezTo>
                  <a:pt x="606" y="10004"/>
                  <a:pt x="619" y="9763"/>
                  <a:pt x="661" y="9763"/>
                </a:cubicBezTo>
                <a:cubicBezTo>
                  <a:pt x="663" y="9763"/>
                  <a:pt x="665" y="9764"/>
                  <a:pt x="667" y="9765"/>
                </a:cubicBezTo>
                <a:cubicBezTo>
                  <a:pt x="739" y="9515"/>
                  <a:pt x="620" y="9646"/>
                  <a:pt x="691" y="9407"/>
                </a:cubicBezTo>
                <a:cubicBezTo>
                  <a:pt x="693" y="9406"/>
                  <a:pt x="695" y="9406"/>
                  <a:pt x="696" y="9406"/>
                </a:cubicBezTo>
                <a:cubicBezTo>
                  <a:pt x="716" y="9406"/>
                  <a:pt x="687" y="9527"/>
                  <a:pt x="698" y="9527"/>
                </a:cubicBezTo>
                <a:cubicBezTo>
                  <a:pt x="701" y="9527"/>
                  <a:pt x="706" y="9520"/>
                  <a:pt x="715" y="9503"/>
                </a:cubicBezTo>
                <a:cubicBezTo>
                  <a:pt x="715" y="9503"/>
                  <a:pt x="727" y="9431"/>
                  <a:pt x="727" y="9372"/>
                </a:cubicBezTo>
                <a:cubicBezTo>
                  <a:pt x="739" y="9312"/>
                  <a:pt x="751" y="9253"/>
                  <a:pt x="751" y="9253"/>
                </a:cubicBezTo>
                <a:cubicBezTo>
                  <a:pt x="762" y="9276"/>
                  <a:pt x="785" y="9310"/>
                  <a:pt x="764" y="9388"/>
                </a:cubicBezTo>
                <a:lnTo>
                  <a:pt x="764" y="9388"/>
                </a:lnTo>
                <a:cubicBezTo>
                  <a:pt x="943" y="8738"/>
                  <a:pt x="1192" y="8441"/>
                  <a:pt x="1394" y="7883"/>
                </a:cubicBezTo>
                <a:cubicBezTo>
                  <a:pt x="1407" y="7872"/>
                  <a:pt x="1415" y="7867"/>
                  <a:pt x="1420" y="7867"/>
                </a:cubicBezTo>
                <a:cubicBezTo>
                  <a:pt x="1440" y="7867"/>
                  <a:pt x="1394" y="7956"/>
                  <a:pt x="1394" y="8014"/>
                </a:cubicBezTo>
                <a:cubicBezTo>
                  <a:pt x="1524" y="7598"/>
                  <a:pt x="1727" y="7502"/>
                  <a:pt x="1917" y="7217"/>
                </a:cubicBezTo>
                <a:lnTo>
                  <a:pt x="1894" y="7193"/>
                </a:lnTo>
                <a:cubicBezTo>
                  <a:pt x="1989" y="7110"/>
                  <a:pt x="2072" y="7014"/>
                  <a:pt x="2167" y="6919"/>
                </a:cubicBezTo>
                <a:cubicBezTo>
                  <a:pt x="2215" y="6871"/>
                  <a:pt x="2263" y="6836"/>
                  <a:pt x="2310" y="6788"/>
                </a:cubicBezTo>
                <a:cubicBezTo>
                  <a:pt x="2358" y="6740"/>
                  <a:pt x="2417" y="6693"/>
                  <a:pt x="2465" y="6645"/>
                </a:cubicBezTo>
                <a:cubicBezTo>
                  <a:pt x="2667" y="6467"/>
                  <a:pt x="2918" y="6312"/>
                  <a:pt x="3156" y="6193"/>
                </a:cubicBezTo>
                <a:lnTo>
                  <a:pt x="3156" y="6193"/>
                </a:lnTo>
                <a:lnTo>
                  <a:pt x="3096" y="6205"/>
                </a:lnTo>
                <a:cubicBezTo>
                  <a:pt x="3144" y="6133"/>
                  <a:pt x="3263" y="6086"/>
                  <a:pt x="3334" y="6038"/>
                </a:cubicBezTo>
                <a:cubicBezTo>
                  <a:pt x="3350" y="6038"/>
                  <a:pt x="3329" y="6075"/>
                  <a:pt x="3355" y="6075"/>
                </a:cubicBezTo>
                <a:cubicBezTo>
                  <a:pt x="3369" y="6075"/>
                  <a:pt x="3394" y="6066"/>
                  <a:pt x="3441" y="6038"/>
                </a:cubicBezTo>
                <a:cubicBezTo>
                  <a:pt x="3418" y="6038"/>
                  <a:pt x="3383" y="6049"/>
                  <a:pt x="3366" y="6049"/>
                </a:cubicBezTo>
                <a:cubicBezTo>
                  <a:pt x="3358" y="6049"/>
                  <a:pt x="3354" y="6046"/>
                  <a:pt x="3358" y="6038"/>
                </a:cubicBezTo>
                <a:cubicBezTo>
                  <a:pt x="3584" y="5967"/>
                  <a:pt x="3930" y="5847"/>
                  <a:pt x="4334" y="5788"/>
                </a:cubicBezTo>
                <a:cubicBezTo>
                  <a:pt x="4498" y="5763"/>
                  <a:pt x="4670" y="5751"/>
                  <a:pt x="4841" y="5751"/>
                </a:cubicBezTo>
                <a:cubicBezTo>
                  <a:pt x="5080" y="5751"/>
                  <a:pt x="5317" y="5775"/>
                  <a:pt x="5525" y="5824"/>
                </a:cubicBezTo>
                <a:cubicBezTo>
                  <a:pt x="5561" y="5836"/>
                  <a:pt x="5596" y="5847"/>
                  <a:pt x="5620" y="5859"/>
                </a:cubicBezTo>
                <a:lnTo>
                  <a:pt x="5644" y="5859"/>
                </a:lnTo>
                <a:cubicBezTo>
                  <a:pt x="5632" y="5883"/>
                  <a:pt x="5620" y="5907"/>
                  <a:pt x="5608" y="5907"/>
                </a:cubicBezTo>
                <a:lnTo>
                  <a:pt x="5620" y="5859"/>
                </a:lnTo>
                <a:lnTo>
                  <a:pt x="5620" y="5859"/>
                </a:lnTo>
                <a:cubicBezTo>
                  <a:pt x="5549" y="5978"/>
                  <a:pt x="5477" y="6002"/>
                  <a:pt x="5394" y="6133"/>
                </a:cubicBezTo>
                <a:cubicBezTo>
                  <a:pt x="5358" y="6252"/>
                  <a:pt x="5287" y="6324"/>
                  <a:pt x="5346" y="6336"/>
                </a:cubicBezTo>
                <a:cubicBezTo>
                  <a:pt x="5310" y="6408"/>
                  <a:pt x="5294" y="6424"/>
                  <a:pt x="5285" y="6424"/>
                </a:cubicBezTo>
                <a:cubicBezTo>
                  <a:pt x="5277" y="6424"/>
                  <a:pt x="5274" y="6414"/>
                  <a:pt x="5268" y="6414"/>
                </a:cubicBezTo>
                <a:cubicBezTo>
                  <a:pt x="5264" y="6414"/>
                  <a:pt x="5259" y="6418"/>
                  <a:pt x="5251" y="6431"/>
                </a:cubicBezTo>
                <a:cubicBezTo>
                  <a:pt x="5227" y="6514"/>
                  <a:pt x="5096" y="6752"/>
                  <a:pt x="5061" y="6764"/>
                </a:cubicBezTo>
                <a:cubicBezTo>
                  <a:pt x="5084" y="6895"/>
                  <a:pt x="4823" y="7229"/>
                  <a:pt x="4882" y="7300"/>
                </a:cubicBezTo>
                <a:lnTo>
                  <a:pt x="4787" y="7431"/>
                </a:lnTo>
                <a:cubicBezTo>
                  <a:pt x="4811" y="7443"/>
                  <a:pt x="4834" y="7491"/>
                  <a:pt x="4811" y="7610"/>
                </a:cubicBezTo>
                <a:cubicBezTo>
                  <a:pt x="4751" y="7717"/>
                  <a:pt x="4727" y="7681"/>
                  <a:pt x="4703" y="7717"/>
                </a:cubicBezTo>
                <a:lnTo>
                  <a:pt x="4751" y="7812"/>
                </a:lnTo>
                <a:cubicBezTo>
                  <a:pt x="4632" y="8133"/>
                  <a:pt x="4561" y="8550"/>
                  <a:pt x="4561" y="8979"/>
                </a:cubicBezTo>
                <a:cubicBezTo>
                  <a:pt x="4572" y="9419"/>
                  <a:pt x="4680" y="9872"/>
                  <a:pt x="4834" y="10265"/>
                </a:cubicBezTo>
                <a:cubicBezTo>
                  <a:pt x="4918" y="10431"/>
                  <a:pt x="5049" y="10610"/>
                  <a:pt x="5180" y="10765"/>
                </a:cubicBezTo>
                <a:cubicBezTo>
                  <a:pt x="5311" y="10920"/>
                  <a:pt x="5442" y="11074"/>
                  <a:pt x="5596" y="11229"/>
                </a:cubicBezTo>
                <a:lnTo>
                  <a:pt x="5561" y="11205"/>
                </a:lnTo>
                <a:lnTo>
                  <a:pt x="5561" y="11205"/>
                </a:lnTo>
                <a:cubicBezTo>
                  <a:pt x="5538" y="11205"/>
                  <a:pt x="5844" y="11490"/>
                  <a:pt x="5879" y="11513"/>
                </a:cubicBezTo>
                <a:lnTo>
                  <a:pt x="5879" y="11513"/>
                </a:lnTo>
                <a:cubicBezTo>
                  <a:pt x="5850" y="11493"/>
                  <a:pt x="5644" y="11277"/>
                  <a:pt x="5644" y="11277"/>
                </a:cubicBezTo>
                <a:lnTo>
                  <a:pt x="5644" y="11277"/>
                </a:lnTo>
                <a:cubicBezTo>
                  <a:pt x="5727" y="11336"/>
                  <a:pt x="5787" y="11372"/>
                  <a:pt x="5870" y="11431"/>
                </a:cubicBezTo>
                <a:cubicBezTo>
                  <a:pt x="5966" y="11515"/>
                  <a:pt x="6073" y="11598"/>
                  <a:pt x="6239" y="11670"/>
                </a:cubicBezTo>
                <a:cubicBezTo>
                  <a:pt x="6311" y="11705"/>
                  <a:pt x="6394" y="11729"/>
                  <a:pt x="6489" y="11753"/>
                </a:cubicBezTo>
                <a:cubicBezTo>
                  <a:pt x="6538" y="11767"/>
                  <a:pt x="6595" y="11773"/>
                  <a:pt x="6656" y="11773"/>
                </a:cubicBezTo>
                <a:cubicBezTo>
                  <a:pt x="6698" y="11773"/>
                  <a:pt x="6743" y="11770"/>
                  <a:pt x="6787" y="11765"/>
                </a:cubicBezTo>
                <a:cubicBezTo>
                  <a:pt x="6894" y="11765"/>
                  <a:pt x="7001" y="11729"/>
                  <a:pt x="7097" y="11705"/>
                </a:cubicBezTo>
                <a:cubicBezTo>
                  <a:pt x="7192" y="11658"/>
                  <a:pt x="7299" y="11622"/>
                  <a:pt x="7359" y="11562"/>
                </a:cubicBezTo>
                <a:cubicBezTo>
                  <a:pt x="7442" y="11503"/>
                  <a:pt x="7513" y="11443"/>
                  <a:pt x="7573" y="11372"/>
                </a:cubicBezTo>
                <a:cubicBezTo>
                  <a:pt x="7632" y="11312"/>
                  <a:pt x="7680" y="11241"/>
                  <a:pt x="7716" y="11170"/>
                </a:cubicBezTo>
                <a:cubicBezTo>
                  <a:pt x="7871" y="10800"/>
                  <a:pt x="7930" y="10979"/>
                  <a:pt x="8025" y="10622"/>
                </a:cubicBezTo>
                <a:cubicBezTo>
                  <a:pt x="8025" y="10658"/>
                  <a:pt x="8037" y="10669"/>
                  <a:pt x="8025" y="10705"/>
                </a:cubicBezTo>
                <a:cubicBezTo>
                  <a:pt x="8156" y="10336"/>
                  <a:pt x="8180" y="10146"/>
                  <a:pt x="8204" y="9777"/>
                </a:cubicBezTo>
                <a:cubicBezTo>
                  <a:pt x="8211" y="9782"/>
                  <a:pt x="8217" y="9785"/>
                  <a:pt x="8222" y="9785"/>
                </a:cubicBezTo>
                <a:cubicBezTo>
                  <a:pt x="8268" y="9785"/>
                  <a:pt x="8256" y="9583"/>
                  <a:pt x="8272" y="9583"/>
                </a:cubicBezTo>
                <a:cubicBezTo>
                  <a:pt x="8273" y="9583"/>
                  <a:pt x="8274" y="9584"/>
                  <a:pt x="8275" y="9586"/>
                </a:cubicBezTo>
                <a:lnTo>
                  <a:pt x="8252" y="9550"/>
                </a:lnTo>
                <a:cubicBezTo>
                  <a:pt x="8285" y="9483"/>
                  <a:pt x="8308" y="9322"/>
                  <a:pt x="8330" y="9322"/>
                </a:cubicBezTo>
                <a:cubicBezTo>
                  <a:pt x="8332" y="9322"/>
                  <a:pt x="8333" y="9323"/>
                  <a:pt x="8335" y="9324"/>
                </a:cubicBezTo>
                <a:lnTo>
                  <a:pt x="8311" y="9169"/>
                </a:lnTo>
                <a:lnTo>
                  <a:pt x="8335" y="9157"/>
                </a:lnTo>
                <a:cubicBezTo>
                  <a:pt x="8359" y="8943"/>
                  <a:pt x="8335" y="8503"/>
                  <a:pt x="8394" y="8395"/>
                </a:cubicBezTo>
                <a:cubicBezTo>
                  <a:pt x="8323" y="7883"/>
                  <a:pt x="8228" y="7062"/>
                  <a:pt x="7882" y="6419"/>
                </a:cubicBezTo>
                <a:cubicBezTo>
                  <a:pt x="7847" y="6383"/>
                  <a:pt x="7799" y="6324"/>
                  <a:pt x="7751" y="6252"/>
                </a:cubicBezTo>
                <a:cubicBezTo>
                  <a:pt x="7692" y="6181"/>
                  <a:pt x="7632" y="6109"/>
                  <a:pt x="7585" y="6038"/>
                </a:cubicBezTo>
                <a:cubicBezTo>
                  <a:pt x="7585" y="6038"/>
                  <a:pt x="7501" y="5895"/>
                  <a:pt x="7501" y="5895"/>
                </a:cubicBezTo>
                <a:cubicBezTo>
                  <a:pt x="7370" y="5788"/>
                  <a:pt x="7228" y="5693"/>
                  <a:pt x="7120" y="5586"/>
                </a:cubicBezTo>
                <a:lnTo>
                  <a:pt x="7120" y="5586"/>
                </a:lnTo>
                <a:cubicBezTo>
                  <a:pt x="7120" y="5586"/>
                  <a:pt x="7126" y="5586"/>
                  <a:pt x="7133" y="5589"/>
                </a:cubicBezTo>
                <a:lnTo>
                  <a:pt x="7133" y="5589"/>
                </a:lnTo>
                <a:cubicBezTo>
                  <a:pt x="7091" y="5558"/>
                  <a:pt x="7058" y="5535"/>
                  <a:pt x="7025" y="5502"/>
                </a:cubicBezTo>
                <a:cubicBezTo>
                  <a:pt x="7097" y="5455"/>
                  <a:pt x="7156" y="5431"/>
                  <a:pt x="7275" y="5300"/>
                </a:cubicBezTo>
                <a:lnTo>
                  <a:pt x="7275" y="5300"/>
                </a:lnTo>
                <a:lnTo>
                  <a:pt x="7251" y="5359"/>
                </a:lnTo>
                <a:cubicBezTo>
                  <a:pt x="7299" y="5276"/>
                  <a:pt x="7311" y="5228"/>
                  <a:pt x="7442" y="5145"/>
                </a:cubicBezTo>
                <a:lnTo>
                  <a:pt x="7442" y="5145"/>
                </a:lnTo>
                <a:cubicBezTo>
                  <a:pt x="7490" y="5157"/>
                  <a:pt x="7370" y="5264"/>
                  <a:pt x="7323" y="5324"/>
                </a:cubicBezTo>
                <a:cubicBezTo>
                  <a:pt x="7401" y="5257"/>
                  <a:pt x="7574" y="5095"/>
                  <a:pt x="7526" y="5095"/>
                </a:cubicBezTo>
                <a:cubicBezTo>
                  <a:pt x="7523" y="5095"/>
                  <a:pt x="7518" y="5096"/>
                  <a:pt x="7513" y="5097"/>
                </a:cubicBezTo>
                <a:cubicBezTo>
                  <a:pt x="7609" y="5014"/>
                  <a:pt x="7668" y="5014"/>
                  <a:pt x="7728" y="4978"/>
                </a:cubicBezTo>
                <a:lnTo>
                  <a:pt x="7728" y="4978"/>
                </a:lnTo>
                <a:cubicBezTo>
                  <a:pt x="7728" y="4978"/>
                  <a:pt x="7680" y="4999"/>
                  <a:pt x="7662" y="4999"/>
                </a:cubicBezTo>
                <a:cubicBezTo>
                  <a:pt x="7654" y="4999"/>
                  <a:pt x="7652" y="4994"/>
                  <a:pt x="7668" y="4978"/>
                </a:cubicBezTo>
                <a:cubicBezTo>
                  <a:pt x="7811" y="4883"/>
                  <a:pt x="8025" y="4752"/>
                  <a:pt x="8204" y="4669"/>
                </a:cubicBezTo>
                <a:cubicBezTo>
                  <a:pt x="8216" y="4681"/>
                  <a:pt x="8228" y="4681"/>
                  <a:pt x="8216" y="4693"/>
                </a:cubicBezTo>
                <a:cubicBezTo>
                  <a:pt x="8335" y="4585"/>
                  <a:pt x="8347" y="4669"/>
                  <a:pt x="8549" y="4585"/>
                </a:cubicBezTo>
                <a:cubicBezTo>
                  <a:pt x="8811" y="4502"/>
                  <a:pt x="9144" y="4419"/>
                  <a:pt x="9478" y="4407"/>
                </a:cubicBezTo>
                <a:cubicBezTo>
                  <a:pt x="9513" y="4406"/>
                  <a:pt x="9548" y="4405"/>
                  <a:pt x="9584" y="4405"/>
                </a:cubicBezTo>
                <a:cubicBezTo>
                  <a:pt x="9893" y="4405"/>
                  <a:pt x="10198" y="4451"/>
                  <a:pt x="10454" y="4526"/>
                </a:cubicBezTo>
                <a:lnTo>
                  <a:pt x="10561" y="4526"/>
                </a:lnTo>
                <a:cubicBezTo>
                  <a:pt x="10502" y="4657"/>
                  <a:pt x="10430" y="4788"/>
                  <a:pt x="10359" y="4931"/>
                </a:cubicBezTo>
                <a:cubicBezTo>
                  <a:pt x="10311" y="5050"/>
                  <a:pt x="10264" y="5169"/>
                  <a:pt x="10216" y="5300"/>
                </a:cubicBezTo>
                <a:cubicBezTo>
                  <a:pt x="10180" y="5431"/>
                  <a:pt x="10145" y="5550"/>
                  <a:pt x="10133" y="5681"/>
                </a:cubicBezTo>
                <a:lnTo>
                  <a:pt x="10097" y="5669"/>
                </a:lnTo>
                <a:cubicBezTo>
                  <a:pt x="10097" y="5669"/>
                  <a:pt x="10097" y="5716"/>
                  <a:pt x="10097" y="5776"/>
                </a:cubicBezTo>
                <a:cubicBezTo>
                  <a:pt x="10097" y="5836"/>
                  <a:pt x="10097" y="5883"/>
                  <a:pt x="10097" y="5883"/>
                </a:cubicBezTo>
                <a:cubicBezTo>
                  <a:pt x="10086" y="5909"/>
                  <a:pt x="10079" y="5918"/>
                  <a:pt x="10075" y="5918"/>
                </a:cubicBezTo>
                <a:cubicBezTo>
                  <a:pt x="10064" y="5918"/>
                  <a:pt x="10074" y="5843"/>
                  <a:pt x="10058" y="5843"/>
                </a:cubicBezTo>
                <a:cubicBezTo>
                  <a:pt x="10055" y="5843"/>
                  <a:pt x="10053" y="5844"/>
                  <a:pt x="10049" y="5847"/>
                </a:cubicBezTo>
                <a:cubicBezTo>
                  <a:pt x="10037" y="6074"/>
                  <a:pt x="10085" y="5943"/>
                  <a:pt x="10061" y="6217"/>
                </a:cubicBezTo>
                <a:cubicBezTo>
                  <a:pt x="10052" y="6249"/>
                  <a:pt x="10047" y="6262"/>
                  <a:pt x="10043" y="6262"/>
                </a:cubicBezTo>
                <a:cubicBezTo>
                  <a:pt x="10031" y="6262"/>
                  <a:pt x="10037" y="6142"/>
                  <a:pt x="10037" y="6097"/>
                </a:cubicBezTo>
                <a:lnTo>
                  <a:pt x="10037" y="6097"/>
                </a:lnTo>
                <a:cubicBezTo>
                  <a:pt x="10026" y="6228"/>
                  <a:pt x="10026" y="6383"/>
                  <a:pt x="10014" y="6526"/>
                </a:cubicBezTo>
                <a:cubicBezTo>
                  <a:pt x="10014" y="6669"/>
                  <a:pt x="10014" y="6812"/>
                  <a:pt x="10002" y="6907"/>
                </a:cubicBezTo>
                <a:cubicBezTo>
                  <a:pt x="10002" y="6907"/>
                  <a:pt x="10007" y="6912"/>
                  <a:pt x="10011" y="6912"/>
                </a:cubicBezTo>
                <a:cubicBezTo>
                  <a:pt x="10012" y="6912"/>
                  <a:pt x="10014" y="6911"/>
                  <a:pt x="10014" y="6907"/>
                </a:cubicBezTo>
                <a:cubicBezTo>
                  <a:pt x="10026" y="7074"/>
                  <a:pt x="10037" y="7312"/>
                  <a:pt x="10049" y="7491"/>
                </a:cubicBezTo>
                <a:cubicBezTo>
                  <a:pt x="10037" y="7491"/>
                  <a:pt x="10026" y="7443"/>
                  <a:pt x="10014" y="7395"/>
                </a:cubicBezTo>
                <a:lnTo>
                  <a:pt x="10014" y="7395"/>
                </a:lnTo>
                <a:cubicBezTo>
                  <a:pt x="10014" y="7467"/>
                  <a:pt x="10026" y="7562"/>
                  <a:pt x="10061" y="7621"/>
                </a:cubicBezTo>
                <a:lnTo>
                  <a:pt x="10014" y="7550"/>
                </a:lnTo>
                <a:lnTo>
                  <a:pt x="10014" y="7550"/>
                </a:lnTo>
                <a:cubicBezTo>
                  <a:pt x="10037" y="7702"/>
                  <a:pt x="10117" y="7968"/>
                  <a:pt x="10109" y="8012"/>
                </a:cubicBezTo>
                <a:lnTo>
                  <a:pt x="10109" y="8012"/>
                </a:lnTo>
                <a:cubicBezTo>
                  <a:pt x="10110" y="8010"/>
                  <a:pt x="10112" y="8009"/>
                  <a:pt x="10115" y="8009"/>
                </a:cubicBezTo>
                <a:cubicBezTo>
                  <a:pt x="10127" y="8009"/>
                  <a:pt x="10156" y="8031"/>
                  <a:pt x="10192" y="8122"/>
                </a:cubicBezTo>
                <a:cubicBezTo>
                  <a:pt x="10168" y="8169"/>
                  <a:pt x="10204" y="8253"/>
                  <a:pt x="10252" y="8348"/>
                </a:cubicBezTo>
                <a:cubicBezTo>
                  <a:pt x="10311" y="8443"/>
                  <a:pt x="10383" y="8538"/>
                  <a:pt x="10418" y="8634"/>
                </a:cubicBezTo>
                <a:cubicBezTo>
                  <a:pt x="10397" y="8623"/>
                  <a:pt x="10340" y="8520"/>
                  <a:pt x="10334" y="8520"/>
                </a:cubicBezTo>
                <a:lnTo>
                  <a:pt x="10334" y="8520"/>
                </a:lnTo>
                <a:cubicBezTo>
                  <a:pt x="10333" y="8520"/>
                  <a:pt x="10334" y="8522"/>
                  <a:pt x="10335" y="8526"/>
                </a:cubicBezTo>
                <a:cubicBezTo>
                  <a:pt x="10371" y="8634"/>
                  <a:pt x="10454" y="8693"/>
                  <a:pt x="10514" y="8764"/>
                </a:cubicBezTo>
                <a:lnTo>
                  <a:pt x="10478" y="8753"/>
                </a:lnTo>
                <a:lnTo>
                  <a:pt x="10478" y="8753"/>
                </a:lnTo>
                <a:cubicBezTo>
                  <a:pt x="10478" y="8753"/>
                  <a:pt x="10502" y="8776"/>
                  <a:pt x="10538" y="8812"/>
                </a:cubicBezTo>
                <a:cubicBezTo>
                  <a:pt x="10561" y="8848"/>
                  <a:pt x="10597" y="8895"/>
                  <a:pt x="10645" y="8943"/>
                </a:cubicBezTo>
                <a:cubicBezTo>
                  <a:pt x="10692" y="8991"/>
                  <a:pt x="10740" y="9038"/>
                  <a:pt x="10776" y="9074"/>
                </a:cubicBezTo>
                <a:cubicBezTo>
                  <a:pt x="10799" y="9110"/>
                  <a:pt x="10835" y="9122"/>
                  <a:pt x="10835" y="9122"/>
                </a:cubicBezTo>
                <a:cubicBezTo>
                  <a:pt x="10847" y="9169"/>
                  <a:pt x="10930" y="9265"/>
                  <a:pt x="11038" y="9312"/>
                </a:cubicBezTo>
                <a:cubicBezTo>
                  <a:pt x="11145" y="9372"/>
                  <a:pt x="11228" y="9419"/>
                  <a:pt x="11204" y="9431"/>
                </a:cubicBezTo>
                <a:cubicBezTo>
                  <a:pt x="11245" y="9449"/>
                  <a:pt x="11261" y="9455"/>
                  <a:pt x="11264" y="9455"/>
                </a:cubicBezTo>
                <a:cubicBezTo>
                  <a:pt x="11272" y="9455"/>
                  <a:pt x="11182" y="9407"/>
                  <a:pt x="11210" y="9407"/>
                </a:cubicBezTo>
                <a:cubicBezTo>
                  <a:pt x="11220" y="9407"/>
                  <a:pt x="11247" y="9414"/>
                  <a:pt x="11300" y="9431"/>
                </a:cubicBezTo>
                <a:cubicBezTo>
                  <a:pt x="11323" y="9455"/>
                  <a:pt x="11383" y="9479"/>
                  <a:pt x="11430" y="9491"/>
                </a:cubicBezTo>
                <a:cubicBezTo>
                  <a:pt x="11478" y="9503"/>
                  <a:pt x="11526" y="9515"/>
                  <a:pt x="11514" y="9526"/>
                </a:cubicBezTo>
                <a:lnTo>
                  <a:pt x="11478" y="9526"/>
                </a:lnTo>
                <a:lnTo>
                  <a:pt x="11669" y="9562"/>
                </a:lnTo>
                <a:lnTo>
                  <a:pt x="11550" y="9574"/>
                </a:lnTo>
                <a:cubicBezTo>
                  <a:pt x="11586" y="9582"/>
                  <a:pt x="11621" y="9585"/>
                  <a:pt x="11652" y="9585"/>
                </a:cubicBezTo>
                <a:cubicBezTo>
                  <a:pt x="11764" y="9585"/>
                  <a:pt x="11838" y="9545"/>
                  <a:pt x="11847" y="9526"/>
                </a:cubicBezTo>
                <a:cubicBezTo>
                  <a:pt x="11858" y="9527"/>
                  <a:pt x="11868" y="9528"/>
                  <a:pt x="11879" y="9528"/>
                </a:cubicBezTo>
                <a:cubicBezTo>
                  <a:pt x="12028" y="9528"/>
                  <a:pt x="12209" y="9455"/>
                  <a:pt x="12276" y="9455"/>
                </a:cubicBezTo>
                <a:lnTo>
                  <a:pt x="12228" y="9479"/>
                </a:lnTo>
                <a:cubicBezTo>
                  <a:pt x="12323" y="9443"/>
                  <a:pt x="12419" y="9407"/>
                  <a:pt x="12490" y="9360"/>
                </a:cubicBezTo>
                <a:cubicBezTo>
                  <a:pt x="12573" y="9324"/>
                  <a:pt x="12645" y="9288"/>
                  <a:pt x="12704" y="9241"/>
                </a:cubicBezTo>
                <a:cubicBezTo>
                  <a:pt x="12835" y="9157"/>
                  <a:pt x="12943" y="9050"/>
                  <a:pt x="13014" y="8919"/>
                </a:cubicBezTo>
                <a:cubicBezTo>
                  <a:pt x="13017" y="8916"/>
                  <a:pt x="13020" y="8915"/>
                  <a:pt x="13022" y="8915"/>
                </a:cubicBezTo>
                <a:cubicBezTo>
                  <a:pt x="13029" y="8915"/>
                  <a:pt x="13029" y="8928"/>
                  <a:pt x="13002" y="8955"/>
                </a:cubicBezTo>
                <a:cubicBezTo>
                  <a:pt x="13014" y="8955"/>
                  <a:pt x="13145" y="8765"/>
                  <a:pt x="13145" y="8764"/>
                </a:cubicBezTo>
                <a:lnTo>
                  <a:pt x="13145" y="8764"/>
                </a:lnTo>
                <a:lnTo>
                  <a:pt x="13133" y="8824"/>
                </a:lnTo>
                <a:cubicBezTo>
                  <a:pt x="13133" y="8824"/>
                  <a:pt x="13181" y="8741"/>
                  <a:pt x="13216" y="8657"/>
                </a:cubicBezTo>
                <a:cubicBezTo>
                  <a:pt x="13252" y="8574"/>
                  <a:pt x="13288" y="8479"/>
                  <a:pt x="13288" y="8479"/>
                </a:cubicBezTo>
                <a:lnTo>
                  <a:pt x="13300" y="8503"/>
                </a:lnTo>
                <a:cubicBezTo>
                  <a:pt x="13371" y="8395"/>
                  <a:pt x="13419" y="8253"/>
                  <a:pt x="13490" y="8098"/>
                </a:cubicBezTo>
                <a:cubicBezTo>
                  <a:pt x="13538" y="7943"/>
                  <a:pt x="13586" y="7764"/>
                  <a:pt x="13609" y="7621"/>
                </a:cubicBezTo>
                <a:lnTo>
                  <a:pt x="13609" y="7669"/>
                </a:lnTo>
                <a:cubicBezTo>
                  <a:pt x="13633" y="7491"/>
                  <a:pt x="13645" y="7419"/>
                  <a:pt x="13657" y="7348"/>
                </a:cubicBezTo>
                <a:cubicBezTo>
                  <a:pt x="13669" y="7276"/>
                  <a:pt x="13681" y="7217"/>
                  <a:pt x="13681" y="7086"/>
                </a:cubicBezTo>
                <a:cubicBezTo>
                  <a:pt x="13681" y="7098"/>
                  <a:pt x="13681" y="7110"/>
                  <a:pt x="13681" y="7110"/>
                </a:cubicBezTo>
                <a:cubicBezTo>
                  <a:pt x="13681" y="7110"/>
                  <a:pt x="13691" y="6923"/>
                  <a:pt x="13683" y="6889"/>
                </a:cubicBezTo>
                <a:lnTo>
                  <a:pt x="13683" y="6889"/>
                </a:lnTo>
                <a:lnTo>
                  <a:pt x="13705" y="6931"/>
                </a:lnTo>
                <a:cubicBezTo>
                  <a:pt x="13674" y="6787"/>
                  <a:pt x="13705" y="6529"/>
                  <a:pt x="13699" y="6529"/>
                </a:cubicBezTo>
                <a:lnTo>
                  <a:pt x="13699" y="6529"/>
                </a:lnTo>
                <a:cubicBezTo>
                  <a:pt x="13698" y="6529"/>
                  <a:pt x="13696" y="6535"/>
                  <a:pt x="13693" y="6550"/>
                </a:cubicBezTo>
                <a:cubicBezTo>
                  <a:pt x="13657" y="6455"/>
                  <a:pt x="13597" y="6300"/>
                  <a:pt x="13574" y="6276"/>
                </a:cubicBezTo>
                <a:cubicBezTo>
                  <a:pt x="13514" y="6038"/>
                  <a:pt x="13586" y="6217"/>
                  <a:pt x="13550" y="6062"/>
                </a:cubicBezTo>
                <a:cubicBezTo>
                  <a:pt x="13490" y="5883"/>
                  <a:pt x="13455" y="5871"/>
                  <a:pt x="13371" y="5645"/>
                </a:cubicBezTo>
                <a:lnTo>
                  <a:pt x="13383" y="5645"/>
                </a:lnTo>
                <a:cubicBezTo>
                  <a:pt x="13324" y="5550"/>
                  <a:pt x="13288" y="5478"/>
                  <a:pt x="13193" y="5359"/>
                </a:cubicBezTo>
                <a:lnTo>
                  <a:pt x="13193" y="5359"/>
                </a:lnTo>
                <a:lnTo>
                  <a:pt x="13228" y="5395"/>
                </a:lnTo>
                <a:cubicBezTo>
                  <a:pt x="13062" y="5193"/>
                  <a:pt x="13097" y="5097"/>
                  <a:pt x="12907" y="4990"/>
                </a:cubicBezTo>
                <a:cubicBezTo>
                  <a:pt x="12847" y="4895"/>
                  <a:pt x="12704" y="4764"/>
                  <a:pt x="12740" y="4740"/>
                </a:cubicBezTo>
                <a:cubicBezTo>
                  <a:pt x="12490" y="4538"/>
                  <a:pt x="12300" y="4395"/>
                  <a:pt x="12038" y="4252"/>
                </a:cubicBezTo>
                <a:cubicBezTo>
                  <a:pt x="12026" y="4169"/>
                  <a:pt x="11978" y="4216"/>
                  <a:pt x="11835" y="4085"/>
                </a:cubicBezTo>
                <a:lnTo>
                  <a:pt x="11835" y="4121"/>
                </a:lnTo>
                <a:cubicBezTo>
                  <a:pt x="11811" y="4109"/>
                  <a:pt x="11788" y="4097"/>
                  <a:pt x="11764" y="4085"/>
                </a:cubicBezTo>
                <a:cubicBezTo>
                  <a:pt x="11823" y="4026"/>
                  <a:pt x="11883" y="3978"/>
                  <a:pt x="11919" y="3931"/>
                </a:cubicBezTo>
                <a:cubicBezTo>
                  <a:pt x="11929" y="3914"/>
                  <a:pt x="11928" y="3908"/>
                  <a:pt x="11920" y="3908"/>
                </a:cubicBezTo>
                <a:cubicBezTo>
                  <a:pt x="11910" y="3908"/>
                  <a:pt x="11891" y="3917"/>
                  <a:pt x="11871" y="3931"/>
                </a:cubicBezTo>
                <a:cubicBezTo>
                  <a:pt x="11844" y="3949"/>
                  <a:pt x="11816" y="3974"/>
                  <a:pt x="11800" y="3974"/>
                </a:cubicBezTo>
                <a:cubicBezTo>
                  <a:pt x="11794" y="3974"/>
                  <a:pt x="11790" y="3972"/>
                  <a:pt x="11788" y="3966"/>
                </a:cubicBezTo>
                <a:cubicBezTo>
                  <a:pt x="11919" y="3847"/>
                  <a:pt x="11978" y="3776"/>
                  <a:pt x="12038" y="3704"/>
                </a:cubicBezTo>
                <a:cubicBezTo>
                  <a:pt x="12085" y="3633"/>
                  <a:pt x="12133" y="3573"/>
                  <a:pt x="12264" y="3514"/>
                </a:cubicBezTo>
                <a:lnTo>
                  <a:pt x="12264" y="3514"/>
                </a:lnTo>
                <a:lnTo>
                  <a:pt x="12192" y="3538"/>
                </a:lnTo>
                <a:cubicBezTo>
                  <a:pt x="12335" y="3430"/>
                  <a:pt x="12312" y="3442"/>
                  <a:pt x="12383" y="3371"/>
                </a:cubicBezTo>
                <a:lnTo>
                  <a:pt x="12383" y="3371"/>
                </a:lnTo>
                <a:cubicBezTo>
                  <a:pt x="12379" y="3390"/>
                  <a:pt x="12401" y="3399"/>
                  <a:pt x="12441" y="3399"/>
                </a:cubicBezTo>
                <a:cubicBezTo>
                  <a:pt x="12527" y="3399"/>
                  <a:pt x="12699" y="3354"/>
                  <a:pt x="12871" y="3264"/>
                </a:cubicBezTo>
                <a:cubicBezTo>
                  <a:pt x="12874" y="3255"/>
                  <a:pt x="12865" y="3252"/>
                  <a:pt x="12849" y="3252"/>
                </a:cubicBezTo>
                <a:cubicBezTo>
                  <a:pt x="12823" y="3252"/>
                  <a:pt x="12782" y="3259"/>
                  <a:pt x="12754" y="3259"/>
                </a:cubicBezTo>
                <a:cubicBezTo>
                  <a:pt x="12734" y="3259"/>
                  <a:pt x="12721" y="3255"/>
                  <a:pt x="12728" y="3240"/>
                </a:cubicBezTo>
                <a:cubicBezTo>
                  <a:pt x="12728" y="3240"/>
                  <a:pt x="12776" y="3216"/>
                  <a:pt x="12812" y="3192"/>
                </a:cubicBezTo>
                <a:cubicBezTo>
                  <a:pt x="12859" y="3180"/>
                  <a:pt x="12907" y="3157"/>
                  <a:pt x="12907" y="3157"/>
                </a:cubicBezTo>
                <a:cubicBezTo>
                  <a:pt x="12919" y="3157"/>
                  <a:pt x="12907" y="3169"/>
                  <a:pt x="12883" y="3180"/>
                </a:cubicBezTo>
                <a:cubicBezTo>
                  <a:pt x="13038" y="3109"/>
                  <a:pt x="13193" y="3121"/>
                  <a:pt x="13216" y="3061"/>
                </a:cubicBezTo>
                <a:lnTo>
                  <a:pt x="13407" y="3073"/>
                </a:lnTo>
                <a:lnTo>
                  <a:pt x="13335" y="3061"/>
                </a:lnTo>
                <a:cubicBezTo>
                  <a:pt x="13347" y="3038"/>
                  <a:pt x="13526" y="2966"/>
                  <a:pt x="13562" y="2942"/>
                </a:cubicBezTo>
                <a:cubicBezTo>
                  <a:pt x="13701" y="2878"/>
                  <a:pt x="13782" y="2870"/>
                  <a:pt x="13862" y="2870"/>
                </a:cubicBezTo>
                <a:cubicBezTo>
                  <a:pt x="13884" y="2870"/>
                  <a:pt x="13907" y="2871"/>
                  <a:pt x="13931" y="2871"/>
                </a:cubicBezTo>
                <a:cubicBezTo>
                  <a:pt x="13895" y="2859"/>
                  <a:pt x="13800" y="2835"/>
                  <a:pt x="13943" y="2788"/>
                </a:cubicBezTo>
                <a:cubicBezTo>
                  <a:pt x="13946" y="2805"/>
                  <a:pt x="13966" y="2811"/>
                  <a:pt x="13995" y="2811"/>
                </a:cubicBezTo>
                <a:cubicBezTo>
                  <a:pt x="14066" y="2811"/>
                  <a:pt x="14188" y="2776"/>
                  <a:pt x="14245" y="2776"/>
                </a:cubicBezTo>
                <a:cubicBezTo>
                  <a:pt x="14263" y="2776"/>
                  <a:pt x="14274" y="2779"/>
                  <a:pt x="14276" y="2788"/>
                </a:cubicBezTo>
                <a:cubicBezTo>
                  <a:pt x="14336" y="2764"/>
                  <a:pt x="14443" y="2764"/>
                  <a:pt x="14443" y="2740"/>
                </a:cubicBezTo>
                <a:lnTo>
                  <a:pt x="14443" y="2788"/>
                </a:lnTo>
                <a:cubicBezTo>
                  <a:pt x="14443" y="2716"/>
                  <a:pt x="14669" y="2680"/>
                  <a:pt x="14836" y="2633"/>
                </a:cubicBezTo>
                <a:lnTo>
                  <a:pt x="14836" y="2633"/>
                </a:lnTo>
                <a:cubicBezTo>
                  <a:pt x="14829" y="2658"/>
                  <a:pt x="14840" y="2667"/>
                  <a:pt x="14861" y="2667"/>
                </a:cubicBezTo>
                <a:cubicBezTo>
                  <a:pt x="14901" y="2667"/>
                  <a:pt x="14980" y="2636"/>
                  <a:pt x="15047" y="2636"/>
                </a:cubicBezTo>
                <a:cubicBezTo>
                  <a:pt x="15075" y="2636"/>
                  <a:pt x="15101" y="2641"/>
                  <a:pt x="15121" y="2657"/>
                </a:cubicBezTo>
                <a:cubicBezTo>
                  <a:pt x="15145" y="2597"/>
                  <a:pt x="15419" y="2585"/>
                  <a:pt x="15443" y="2526"/>
                </a:cubicBezTo>
                <a:cubicBezTo>
                  <a:pt x="15464" y="2522"/>
                  <a:pt x="15482" y="2520"/>
                  <a:pt x="15497" y="2520"/>
                </a:cubicBezTo>
                <a:cubicBezTo>
                  <a:pt x="15575" y="2520"/>
                  <a:pt x="15580" y="2563"/>
                  <a:pt x="15610" y="2573"/>
                </a:cubicBezTo>
                <a:lnTo>
                  <a:pt x="15669" y="2549"/>
                </a:lnTo>
                <a:cubicBezTo>
                  <a:pt x="15683" y="2552"/>
                  <a:pt x="15705" y="2553"/>
                  <a:pt x="15731" y="2553"/>
                </a:cubicBezTo>
                <a:cubicBezTo>
                  <a:pt x="15837" y="2553"/>
                  <a:pt x="16022" y="2538"/>
                  <a:pt x="16145" y="2538"/>
                </a:cubicBezTo>
                <a:lnTo>
                  <a:pt x="16276" y="2466"/>
                </a:lnTo>
                <a:lnTo>
                  <a:pt x="16336" y="2478"/>
                </a:lnTo>
                <a:cubicBezTo>
                  <a:pt x="16348" y="2466"/>
                  <a:pt x="16467" y="2442"/>
                  <a:pt x="16395" y="2430"/>
                </a:cubicBezTo>
                <a:lnTo>
                  <a:pt x="16467" y="2418"/>
                </a:lnTo>
                <a:cubicBezTo>
                  <a:pt x="16467" y="2359"/>
                  <a:pt x="16574" y="2383"/>
                  <a:pt x="16717" y="2347"/>
                </a:cubicBezTo>
                <a:cubicBezTo>
                  <a:pt x="16753" y="2359"/>
                  <a:pt x="16753" y="2371"/>
                  <a:pt x="16717" y="2383"/>
                </a:cubicBezTo>
                <a:cubicBezTo>
                  <a:pt x="16727" y="2381"/>
                  <a:pt x="16735" y="2380"/>
                  <a:pt x="16742" y="2380"/>
                </a:cubicBezTo>
                <a:cubicBezTo>
                  <a:pt x="16782" y="2380"/>
                  <a:pt x="16772" y="2407"/>
                  <a:pt x="16809" y="2418"/>
                </a:cubicBezTo>
                <a:lnTo>
                  <a:pt x="16809" y="2418"/>
                </a:lnTo>
                <a:cubicBezTo>
                  <a:pt x="16765" y="2402"/>
                  <a:pt x="17070" y="2287"/>
                  <a:pt x="16860" y="2287"/>
                </a:cubicBezTo>
                <a:cubicBezTo>
                  <a:pt x="16848" y="2264"/>
                  <a:pt x="16967" y="2228"/>
                  <a:pt x="17038" y="2228"/>
                </a:cubicBezTo>
                <a:lnTo>
                  <a:pt x="17086" y="2276"/>
                </a:lnTo>
                <a:lnTo>
                  <a:pt x="17169" y="2216"/>
                </a:lnTo>
                <a:cubicBezTo>
                  <a:pt x="17200" y="2210"/>
                  <a:pt x="17228" y="2208"/>
                  <a:pt x="17252" y="2208"/>
                </a:cubicBezTo>
                <a:cubicBezTo>
                  <a:pt x="17308" y="2208"/>
                  <a:pt x="17351" y="2219"/>
                  <a:pt x="17402" y="2219"/>
                </a:cubicBezTo>
                <a:cubicBezTo>
                  <a:pt x="17415" y="2219"/>
                  <a:pt x="17429" y="2218"/>
                  <a:pt x="17443" y="2216"/>
                </a:cubicBezTo>
                <a:lnTo>
                  <a:pt x="17443" y="2216"/>
                </a:lnTo>
                <a:cubicBezTo>
                  <a:pt x="17361" y="2237"/>
                  <a:pt x="17262" y="2319"/>
                  <a:pt x="17402" y="2319"/>
                </a:cubicBezTo>
                <a:cubicBezTo>
                  <a:pt x="17425" y="2319"/>
                  <a:pt x="17454" y="2316"/>
                  <a:pt x="17491" y="2311"/>
                </a:cubicBezTo>
                <a:lnTo>
                  <a:pt x="17491" y="2311"/>
                </a:lnTo>
                <a:cubicBezTo>
                  <a:pt x="17360" y="2335"/>
                  <a:pt x="17288" y="2371"/>
                  <a:pt x="17229" y="2395"/>
                </a:cubicBezTo>
                <a:cubicBezTo>
                  <a:pt x="17242" y="2391"/>
                  <a:pt x="17253" y="2390"/>
                  <a:pt x="17261" y="2390"/>
                </a:cubicBezTo>
                <a:cubicBezTo>
                  <a:pt x="17282" y="2390"/>
                  <a:pt x="17281" y="2401"/>
                  <a:pt x="17229" y="2418"/>
                </a:cubicBezTo>
                <a:cubicBezTo>
                  <a:pt x="17419" y="2383"/>
                  <a:pt x="17288" y="2383"/>
                  <a:pt x="17479" y="2359"/>
                </a:cubicBezTo>
                <a:cubicBezTo>
                  <a:pt x="17479" y="2407"/>
                  <a:pt x="17538" y="2407"/>
                  <a:pt x="17705" y="2407"/>
                </a:cubicBezTo>
                <a:lnTo>
                  <a:pt x="17574" y="2383"/>
                </a:lnTo>
                <a:cubicBezTo>
                  <a:pt x="17586" y="2383"/>
                  <a:pt x="17586" y="2371"/>
                  <a:pt x="17598" y="2371"/>
                </a:cubicBezTo>
                <a:cubicBezTo>
                  <a:pt x="17550" y="2371"/>
                  <a:pt x="17538" y="2371"/>
                  <a:pt x="17526" y="2347"/>
                </a:cubicBezTo>
                <a:cubicBezTo>
                  <a:pt x="17558" y="2347"/>
                  <a:pt x="17698" y="2283"/>
                  <a:pt x="17757" y="2283"/>
                </a:cubicBezTo>
                <a:cubicBezTo>
                  <a:pt x="17758" y="2283"/>
                  <a:pt x="17759" y="2283"/>
                  <a:pt x="17761" y="2283"/>
                </a:cubicBezTo>
                <a:lnTo>
                  <a:pt x="17761" y="2283"/>
                </a:lnTo>
                <a:cubicBezTo>
                  <a:pt x="17605" y="2236"/>
                  <a:pt x="18106" y="2180"/>
                  <a:pt x="17979" y="2157"/>
                </a:cubicBezTo>
                <a:cubicBezTo>
                  <a:pt x="17995" y="2148"/>
                  <a:pt x="18063" y="2134"/>
                  <a:pt x="18111" y="2134"/>
                </a:cubicBezTo>
                <a:cubicBezTo>
                  <a:pt x="18132" y="2134"/>
                  <a:pt x="18150" y="2137"/>
                  <a:pt x="18158" y="2145"/>
                </a:cubicBezTo>
                <a:cubicBezTo>
                  <a:pt x="17991" y="2204"/>
                  <a:pt x="18288" y="2180"/>
                  <a:pt x="18265" y="2204"/>
                </a:cubicBezTo>
                <a:cubicBezTo>
                  <a:pt x="18324" y="2180"/>
                  <a:pt x="18134" y="2192"/>
                  <a:pt x="18205" y="2168"/>
                </a:cubicBezTo>
                <a:cubicBezTo>
                  <a:pt x="18245" y="2158"/>
                  <a:pt x="18284" y="2155"/>
                  <a:pt x="18319" y="2155"/>
                </a:cubicBezTo>
                <a:cubicBezTo>
                  <a:pt x="18367" y="2155"/>
                  <a:pt x="18409" y="2162"/>
                  <a:pt x="18443" y="2168"/>
                </a:cubicBezTo>
                <a:lnTo>
                  <a:pt x="18396" y="2180"/>
                </a:lnTo>
                <a:lnTo>
                  <a:pt x="18550" y="2180"/>
                </a:lnTo>
                <a:cubicBezTo>
                  <a:pt x="18574" y="2145"/>
                  <a:pt x="18396" y="2168"/>
                  <a:pt x="18539" y="2133"/>
                </a:cubicBezTo>
                <a:cubicBezTo>
                  <a:pt x="18569" y="2133"/>
                  <a:pt x="18670" y="2106"/>
                  <a:pt x="18698" y="2106"/>
                </a:cubicBezTo>
                <a:cubicBezTo>
                  <a:pt x="18703" y="2106"/>
                  <a:pt x="18705" y="2107"/>
                  <a:pt x="18705" y="2109"/>
                </a:cubicBezTo>
                <a:cubicBezTo>
                  <a:pt x="18646" y="2157"/>
                  <a:pt x="18705" y="2192"/>
                  <a:pt x="18586" y="2216"/>
                </a:cubicBezTo>
                <a:cubicBezTo>
                  <a:pt x="18681" y="2204"/>
                  <a:pt x="19003" y="2145"/>
                  <a:pt x="18860" y="2121"/>
                </a:cubicBezTo>
                <a:cubicBezTo>
                  <a:pt x="18860" y="2121"/>
                  <a:pt x="18896" y="2109"/>
                  <a:pt x="18920" y="2109"/>
                </a:cubicBezTo>
                <a:cubicBezTo>
                  <a:pt x="18955" y="2097"/>
                  <a:pt x="18979" y="2097"/>
                  <a:pt x="18979" y="2097"/>
                </a:cubicBezTo>
                <a:cubicBezTo>
                  <a:pt x="18908" y="2097"/>
                  <a:pt x="18693" y="2097"/>
                  <a:pt x="18920" y="2049"/>
                </a:cubicBezTo>
                <a:lnTo>
                  <a:pt x="19074" y="1978"/>
                </a:lnTo>
                <a:lnTo>
                  <a:pt x="19158" y="1990"/>
                </a:lnTo>
                <a:cubicBezTo>
                  <a:pt x="19146" y="1978"/>
                  <a:pt x="19170" y="1954"/>
                  <a:pt x="19229" y="1942"/>
                </a:cubicBezTo>
                <a:cubicBezTo>
                  <a:pt x="19253" y="1954"/>
                  <a:pt x="19312" y="1942"/>
                  <a:pt x="19312" y="1966"/>
                </a:cubicBezTo>
                <a:cubicBezTo>
                  <a:pt x="19479" y="1918"/>
                  <a:pt x="19455" y="1906"/>
                  <a:pt x="19479" y="1883"/>
                </a:cubicBezTo>
                <a:cubicBezTo>
                  <a:pt x="19522" y="1872"/>
                  <a:pt x="19553" y="1866"/>
                  <a:pt x="19570" y="1866"/>
                </a:cubicBezTo>
                <a:cubicBezTo>
                  <a:pt x="19592" y="1866"/>
                  <a:pt x="19594" y="1875"/>
                  <a:pt x="19574" y="1895"/>
                </a:cubicBezTo>
                <a:cubicBezTo>
                  <a:pt x="19670" y="1871"/>
                  <a:pt x="19801" y="1823"/>
                  <a:pt x="19908" y="1799"/>
                </a:cubicBezTo>
                <a:lnTo>
                  <a:pt x="19908" y="1799"/>
                </a:lnTo>
                <a:cubicBezTo>
                  <a:pt x="19896" y="1847"/>
                  <a:pt x="19872" y="1895"/>
                  <a:pt x="19848" y="1930"/>
                </a:cubicBezTo>
                <a:cubicBezTo>
                  <a:pt x="19872" y="1966"/>
                  <a:pt x="19860" y="1990"/>
                  <a:pt x="19860" y="2014"/>
                </a:cubicBezTo>
                <a:lnTo>
                  <a:pt x="19801" y="1978"/>
                </a:lnTo>
                <a:lnTo>
                  <a:pt x="19812" y="2002"/>
                </a:lnTo>
                <a:lnTo>
                  <a:pt x="19812" y="2002"/>
                </a:lnTo>
                <a:lnTo>
                  <a:pt x="19805" y="1997"/>
                </a:lnTo>
                <a:lnTo>
                  <a:pt x="19805" y="1997"/>
                </a:lnTo>
                <a:cubicBezTo>
                  <a:pt x="19807" y="1998"/>
                  <a:pt x="19809" y="2000"/>
                  <a:pt x="19812" y="2002"/>
                </a:cubicBezTo>
                <a:cubicBezTo>
                  <a:pt x="19810" y="2000"/>
                  <a:pt x="19807" y="2000"/>
                  <a:pt x="19804" y="2000"/>
                </a:cubicBezTo>
                <a:cubicBezTo>
                  <a:pt x="19793" y="2000"/>
                  <a:pt x="19782" y="2009"/>
                  <a:pt x="19773" y="2009"/>
                </a:cubicBezTo>
                <a:cubicBezTo>
                  <a:pt x="19765" y="2009"/>
                  <a:pt x="19758" y="2002"/>
                  <a:pt x="19753" y="1978"/>
                </a:cubicBezTo>
                <a:cubicBezTo>
                  <a:pt x="19753" y="1978"/>
                  <a:pt x="19712" y="2039"/>
                  <a:pt x="19706" y="2039"/>
                </a:cubicBezTo>
                <a:cubicBezTo>
                  <a:pt x="19706" y="2039"/>
                  <a:pt x="19705" y="2038"/>
                  <a:pt x="19705" y="2037"/>
                </a:cubicBezTo>
                <a:lnTo>
                  <a:pt x="19705" y="2037"/>
                </a:lnTo>
                <a:cubicBezTo>
                  <a:pt x="19693" y="2061"/>
                  <a:pt x="19753" y="2085"/>
                  <a:pt x="19729" y="2085"/>
                </a:cubicBezTo>
                <a:cubicBezTo>
                  <a:pt x="19705" y="2085"/>
                  <a:pt x="19717" y="2073"/>
                  <a:pt x="19693" y="2061"/>
                </a:cubicBezTo>
                <a:lnTo>
                  <a:pt x="19693" y="2061"/>
                </a:lnTo>
                <a:cubicBezTo>
                  <a:pt x="19622" y="2085"/>
                  <a:pt x="19765" y="2192"/>
                  <a:pt x="19717" y="2216"/>
                </a:cubicBezTo>
                <a:cubicBezTo>
                  <a:pt x="19717" y="2224"/>
                  <a:pt x="19717" y="2232"/>
                  <a:pt x="19717" y="2240"/>
                </a:cubicBezTo>
                <a:cubicBezTo>
                  <a:pt x="19727" y="2244"/>
                  <a:pt x="19733" y="2246"/>
                  <a:pt x="19737" y="2246"/>
                </a:cubicBezTo>
                <a:cubicBezTo>
                  <a:pt x="19751" y="2246"/>
                  <a:pt x="19712" y="2214"/>
                  <a:pt x="19731" y="2214"/>
                </a:cubicBezTo>
                <a:cubicBezTo>
                  <a:pt x="19733" y="2214"/>
                  <a:pt x="19737" y="2215"/>
                  <a:pt x="19741" y="2216"/>
                </a:cubicBezTo>
                <a:cubicBezTo>
                  <a:pt x="19777" y="2252"/>
                  <a:pt x="19753" y="2252"/>
                  <a:pt x="19789" y="2276"/>
                </a:cubicBezTo>
                <a:cubicBezTo>
                  <a:pt x="19765" y="2276"/>
                  <a:pt x="19789" y="2299"/>
                  <a:pt x="19789" y="2311"/>
                </a:cubicBezTo>
                <a:cubicBezTo>
                  <a:pt x="19782" y="2310"/>
                  <a:pt x="19776" y="2309"/>
                  <a:pt x="19771" y="2309"/>
                </a:cubicBezTo>
                <a:cubicBezTo>
                  <a:pt x="19748" y="2309"/>
                  <a:pt x="19746" y="2326"/>
                  <a:pt x="19723" y="2326"/>
                </a:cubicBezTo>
                <a:cubicBezTo>
                  <a:pt x="19718" y="2326"/>
                  <a:pt x="19712" y="2325"/>
                  <a:pt x="19705" y="2323"/>
                </a:cubicBezTo>
                <a:lnTo>
                  <a:pt x="19705" y="2323"/>
                </a:lnTo>
                <a:cubicBezTo>
                  <a:pt x="19717" y="2335"/>
                  <a:pt x="19765" y="2371"/>
                  <a:pt x="19753" y="2395"/>
                </a:cubicBezTo>
                <a:cubicBezTo>
                  <a:pt x="19705" y="2383"/>
                  <a:pt x="19717" y="2371"/>
                  <a:pt x="19693" y="2371"/>
                </a:cubicBezTo>
                <a:lnTo>
                  <a:pt x="19717" y="2395"/>
                </a:lnTo>
                <a:cubicBezTo>
                  <a:pt x="19714" y="2398"/>
                  <a:pt x="19711" y="2400"/>
                  <a:pt x="19709" y="2400"/>
                </a:cubicBezTo>
                <a:cubicBezTo>
                  <a:pt x="19704" y="2400"/>
                  <a:pt x="19702" y="2391"/>
                  <a:pt x="19693" y="2383"/>
                </a:cubicBezTo>
                <a:lnTo>
                  <a:pt x="19693" y="2383"/>
                </a:lnTo>
                <a:cubicBezTo>
                  <a:pt x="19682" y="2395"/>
                  <a:pt x="19717" y="2418"/>
                  <a:pt x="19693" y="2430"/>
                </a:cubicBezTo>
                <a:lnTo>
                  <a:pt x="19670" y="2395"/>
                </a:lnTo>
                <a:lnTo>
                  <a:pt x="19670" y="2395"/>
                </a:lnTo>
                <a:cubicBezTo>
                  <a:pt x="19682" y="2418"/>
                  <a:pt x="19670" y="2418"/>
                  <a:pt x="19658" y="2430"/>
                </a:cubicBezTo>
                <a:cubicBezTo>
                  <a:pt x="19646" y="2430"/>
                  <a:pt x="19646" y="2418"/>
                  <a:pt x="19658" y="2418"/>
                </a:cubicBezTo>
                <a:cubicBezTo>
                  <a:pt x="19648" y="2414"/>
                  <a:pt x="19642" y="2412"/>
                  <a:pt x="19639" y="2412"/>
                </a:cubicBezTo>
                <a:cubicBezTo>
                  <a:pt x="19627" y="2412"/>
                  <a:pt x="19658" y="2442"/>
                  <a:pt x="19658" y="2442"/>
                </a:cubicBezTo>
                <a:cubicBezTo>
                  <a:pt x="19670" y="2454"/>
                  <a:pt x="19682" y="2442"/>
                  <a:pt x="19705" y="2466"/>
                </a:cubicBezTo>
                <a:cubicBezTo>
                  <a:pt x="19695" y="2466"/>
                  <a:pt x="19720" y="2492"/>
                  <a:pt x="19705" y="2492"/>
                </a:cubicBezTo>
                <a:cubicBezTo>
                  <a:pt x="19702" y="2492"/>
                  <a:pt x="19699" y="2492"/>
                  <a:pt x="19693" y="2490"/>
                </a:cubicBezTo>
                <a:lnTo>
                  <a:pt x="19670" y="2466"/>
                </a:lnTo>
                <a:lnTo>
                  <a:pt x="19670" y="2466"/>
                </a:lnTo>
                <a:cubicBezTo>
                  <a:pt x="19682" y="2502"/>
                  <a:pt x="19705" y="2502"/>
                  <a:pt x="19682" y="2514"/>
                </a:cubicBezTo>
                <a:lnTo>
                  <a:pt x="19682" y="2514"/>
                </a:lnTo>
                <a:cubicBezTo>
                  <a:pt x="19682" y="2514"/>
                  <a:pt x="19670" y="2502"/>
                  <a:pt x="19670" y="2502"/>
                </a:cubicBezTo>
                <a:lnTo>
                  <a:pt x="19670" y="2502"/>
                </a:lnTo>
                <a:cubicBezTo>
                  <a:pt x="19693" y="2538"/>
                  <a:pt x="19658" y="2538"/>
                  <a:pt x="19634" y="2549"/>
                </a:cubicBezTo>
                <a:cubicBezTo>
                  <a:pt x="19646" y="2561"/>
                  <a:pt x="19658" y="2573"/>
                  <a:pt x="19658" y="2573"/>
                </a:cubicBezTo>
                <a:cubicBezTo>
                  <a:pt x="19682" y="2573"/>
                  <a:pt x="19693" y="2585"/>
                  <a:pt x="19717" y="2597"/>
                </a:cubicBezTo>
                <a:cubicBezTo>
                  <a:pt x="19713" y="2596"/>
                  <a:pt x="19709" y="2596"/>
                  <a:pt x="19706" y="2596"/>
                </a:cubicBezTo>
                <a:cubicBezTo>
                  <a:pt x="19672" y="2596"/>
                  <a:pt x="19750" y="2657"/>
                  <a:pt x="19717" y="2657"/>
                </a:cubicBezTo>
                <a:cubicBezTo>
                  <a:pt x="19705" y="2645"/>
                  <a:pt x="19682" y="2633"/>
                  <a:pt x="19705" y="2633"/>
                </a:cubicBezTo>
                <a:cubicBezTo>
                  <a:pt x="19658" y="2597"/>
                  <a:pt x="19622" y="2573"/>
                  <a:pt x="19610" y="2549"/>
                </a:cubicBezTo>
                <a:cubicBezTo>
                  <a:pt x="19610" y="2558"/>
                  <a:pt x="19610" y="2566"/>
                  <a:pt x="19606" y="2566"/>
                </a:cubicBezTo>
                <a:cubicBezTo>
                  <a:pt x="19604" y="2566"/>
                  <a:pt x="19602" y="2565"/>
                  <a:pt x="19598" y="2561"/>
                </a:cubicBezTo>
                <a:lnTo>
                  <a:pt x="19598" y="2561"/>
                </a:lnTo>
                <a:lnTo>
                  <a:pt x="19634" y="2597"/>
                </a:lnTo>
                <a:cubicBezTo>
                  <a:pt x="19634" y="2597"/>
                  <a:pt x="19634" y="2597"/>
                  <a:pt x="19634" y="2609"/>
                </a:cubicBezTo>
                <a:cubicBezTo>
                  <a:pt x="19658" y="2621"/>
                  <a:pt x="19682" y="2621"/>
                  <a:pt x="19693" y="2645"/>
                </a:cubicBezTo>
                <a:cubicBezTo>
                  <a:pt x="19696" y="2650"/>
                  <a:pt x="19695" y="2651"/>
                  <a:pt x="19693" y="2651"/>
                </a:cubicBezTo>
                <a:cubicBezTo>
                  <a:pt x="19685" y="2651"/>
                  <a:pt x="19658" y="2631"/>
                  <a:pt x="19656" y="2631"/>
                </a:cubicBezTo>
                <a:lnTo>
                  <a:pt x="19656" y="2631"/>
                </a:lnTo>
                <a:cubicBezTo>
                  <a:pt x="19656" y="2631"/>
                  <a:pt x="19656" y="2631"/>
                  <a:pt x="19658" y="2633"/>
                </a:cubicBezTo>
                <a:cubicBezTo>
                  <a:pt x="19670" y="2668"/>
                  <a:pt x="19705" y="2668"/>
                  <a:pt x="19682" y="2680"/>
                </a:cubicBezTo>
                <a:cubicBezTo>
                  <a:pt x="19682" y="2680"/>
                  <a:pt x="19675" y="2674"/>
                  <a:pt x="19676" y="2670"/>
                </a:cubicBezTo>
                <a:lnTo>
                  <a:pt x="19676" y="2670"/>
                </a:lnTo>
                <a:cubicBezTo>
                  <a:pt x="19657" y="2679"/>
                  <a:pt x="19659" y="2691"/>
                  <a:pt x="19646" y="2691"/>
                </a:cubicBezTo>
                <a:cubicBezTo>
                  <a:pt x="19639" y="2691"/>
                  <a:pt x="19629" y="2688"/>
                  <a:pt x="19610" y="2680"/>
                </a:cubicBezTo>
                <a:cubicBezTo>
                  <a:pt x="19598" y="2669"/>
                  <a:pt x="19587" y="2669"/>
                  <a:pt x="19586" y="2657"/>
                </a:cubicBezTo>
                <a:lnTo>
                  <a:pt x="19586" y="2657"/>
                </a:lnTo>
                <a:cubicBezTo>
                  <a:pt x="19589" y="2660"/>
                  <a:pt x="19593" y="2663"/>
                  <a:pt x="19598" y="2668"/>
                </a:cubicBezTo>
                <a:lnTo>
                  <a:pt x="19586" y="2657"/>
                </a:lnTo>
                <a:lnTo>
                  <a:pt x="19586" y="2657"/>
                </a:lnTo>
                <a:cubicBezTo>
                  <a:pt x="19586" y="2657"/>
                  <a:pt x="19586" y="2657"/>
                  <a:pt x="19586" y="2657"/>
                </a:cubicBezTo>
                <a:lnTo>
                  <a:pt x="19586" y="2657"/>
                </a:lnTo>
                <a:cubicBezTo>
                  <a:pt x="19584" y="2655"/>
                  <a:pt x="19582" y="2655"/>
                  <a:pt x="19581" y="2655"/>
                </a:cubicBezTo>
                <a:cubicBezTo>
                  <a:pt x="19578" y="2655"/>
                  <a:pt x="19580" y="2664"/>
                  <a:pt x="19571" y="2664"/>
                </a:cubicBezTo>
                <a:cubicBezTo>
                  <a:pt x="19570" y="2664"/>
                  <a:pt x="19567" y="2663"/>
                  <a:pt x="19564" y="2662"/>
                </a:cubicBezTo>
                <a:lnTo>
                  <a:pt x="19564" y="2662"/>
                </a:lnTo>
                <a:cubicBezTo>
                  <a:pt x="19582" y="2672"/>
                  <a:pt x="19572" y="2682"/>
                  <a:pt x="19562" y="2692"/>
                </a:cubicBezTo>
                <a:lnTo>
                  <a:pt x="19598" y="2704"/>
                </a:lnTo>
                <a:cubicBezTo>
                  <a:pt x="19621" y="2727"/>
                  <a:pt x="19626" y="2734"/>
                  <a:pt x="19621" y="2734"/>
                </a:cubicBezTo>
                <a:cubicBezTo>
                  <a:pt x="19611" y="2734"/>
                  <a:pt x="19555" y="2697"/>
                  <a:pt x="19534" y="2697"/>
                </a:cubicBezTo>
                <a:cubicBezTo>
                  <a:pt x="19530" y="2697"/>
                  <a:pt x="19527" y="2699"/>
                  <a:pt x="19527" y="2704"/>
                </a:cubicBezTo>
                <a:cubicBezTo>
                  <a:pt x="19533" y="2716"/>
                  <a:pt x="19536" y="2716"/>
                  <a:pt x="19539" y="2716"/>
                </a:cubicBezTo>
                <a:cubicBezTo>
                  <a:pt x="19542" y="2716"/>
                  <a:pt x="19545" y="2716"/>
                  <a:pt x="19551" y="2728"/>
                </a:cubicBezTo>
                <a:cubicBezTo>
                  <a:pt x="19546" y="2728"/>
                  <a:pt x="19539" y="2726"/>
                  <a:pt x="19533" y="2726"/>
                </a:cubicBezTo>
                <a:cubicBezTo>
                  <a:pt x="19523" y="2726"/>
                  <a:pt x="19515" y="2730"/>
                  <a:pt x="19515" y="2752"/>
                </a:cubicBezTo>
                <a:cubicBezTo>
                  <a:pt x="19503" y="2740"/>
                  <a:pt x="19479" y="2740"/>
                  <a:pt x="19443" y="2728"/>
                </a:cubicBezTo>
                <a:cubicBezTo>
                  <a:pt x="19443" y="2752"/>
                  <a:pt x="19408" y="2752"/>
                  <a:pt x="19443" y="2776"/>
                </a:cubicBezTo>
                <a:cubicBezTo>
                  <a:pt x="19479" y="2776"/>
                  <a:pt x="19408" y="2740"/>
                  <a:pt x="19467" y="2740"/>
                </a:cubicBezTo>
                <a:lnTo>
                  <a:pt x="19503" y="2764"/>
                </a:lnTo>
                <a:cubicBezTo>
                  <a:pt x="19491" y="2776"/>
                  <a:pt x="19503" y="2811"/>
                  <a:pt x="19479" y="2811"/>
                </a:cubicBezTo>
                <a:cubicBezTo>
                  <a:pt x="19491" y="2811"/>
                  <a:pt x="19503" y="2823"/>
                  <a:pt x="19515" y="2823"/>
                </a:cubicBezTo>
                <a:cubicBezTo>
                  <a:pt x="19515" y="2847"/>
                  <a:pt x="19551" y="2883"/>
                  <a:pt x="19527" y="2895"/>
                </a:cubicBezTo>
                <a:cubicBezTo>
                  <a:pt x="19491" y="2883"/>
                  <a:pt x="19503" y="2871"/>
                  <a:pt x="19503" y="2859"/>
                </a:cubicBezTo>
                <a:cubicBezTo>
                  <a:pt x="19467" y="2859"/>
                  <a:pt x="19491" y="2871"/>
                  <a:pt x="19479" y="2883"/>
                </a:cubicBezTo>
                <a:cubicBezTo>
                  <a:pt x="19443" y="2871"/>
                  <a:pt x="19479" y="2871"/>
                  <a:pt x="19455" y="2859"/>
                </a:cubicBezTo>
                <a:lnTo>
                  <a:pt x="19455" y="2859"/>
                </a:lnTo>
                <a:lnTo>
                  <a:pt x="19455" y="2883"/>
                </a:lnTo>
                <a:lnTo>
                  <a:pt x="19443" y="2883"/>
                </a:lnTo>
                <a:cubicBezTo>
                  <a:pt x="19491" y="2907"/>
                  <a:pt x="19431" y="2895"/>
                  <a:pt x="19443" y="2919"/>
                </a:cubicBezTo>
                <a:cubicBezTo>
                  <a:pt x="19431" y="2954"/>
                  <a:pt x="19491" y="2990"/>
                  <a:pt x="19527" y="3026"/>
                </a:cubicBezTo>
                <a:cubicBezTo>
                  <a:pt x="19503" y="3026"/>
                  <a:pt x="19491" y="3026"/>
                  <a:pt x="19479" y="3014"/>
                </a:cubicBezTo>
                <a:cubicBezTo>
                  <a:pt x="19515" y="3014"/>
                  <a:pt x="19491" y="3014"/>
                  <a:pt x="19479" y="3002"/>
                </a:cubicBezTo>
                <a:cubicBezTo>
                  <a:pt x="19479" y="3005"/>
                  <a:pt x="19474" y="3007"/>
                  <a:pt x="19466" y="3007"/>
                </a:cubicBezTo>
                <a:cubicBezTo>
                  <a:pt x="19447" y="3007"/>
                  <a:pt x="19413" y="2998"/>
                  <a:pt x="19396" y="2990"/>
                </a:cubicBezTo>
                <a:lnTo>
                  <a:pt x="19396" y="2990"/>
                </a:lnTo>
                <a:cubicBezTo>
                  <a:pt x="19402" y="3002"/>
                  <a:pt x="19411" y="3002"/>
                  <a:pt x="19420" y="3002"/>
                </a:cubicBezTo>
                <a:cubicBezTo>
                  <a:pt x="19428" y="3002"/>
                  <a:pt x="19437" y="3002"/>
                  <a:pt x="19443" y="3014"/>
                </a:cubicBezTo>
                <a:lnTo>
                  <a:pt x="19420" y="3038"/>
                </a:lnTo>
                <a:cubicBezTo>
                  <a:pt x="19455" y="3038"/>
                  <a:pt x="19467" y="3038"/>
                  <a:pt x="19479" y="3061"/>
                </a:cubicBezTo>
                <a:cubicBezTo>
                  <a:pt x="19479" y="3073"/>
                  <a:pt x="19467" y="3073"/>
                  <a:pt x="19467" y="3085"/>
                </a:cubicBezTo>
                <a:cubicBezTo>
                  <a:pt x="19455" y="3085"/>
                  <a:pt x="19420" y="3073"/>
                  <a:pt x="19431" y="3061"/>
                </a:cubicBezTo>
                <a:lnTo>
                  <a:pt x="19431" y="3061"/>
                </a:lnTo>
                <a:cubicBezTo>
                  <a:pt x="19408" y="3073"/>
                  <a:pt x="19408" y="3073"/>
                  <a:pt x="19431" y="3097"/>
                </a:cubicBezTo>
                <a:cubicBezTo>
                  <a:pt x="19435" y="3096"/>
                  <a:pt x="19439" y="3095"/>
                  <a:pt x="19441" y="3095"/>
                </a:cubicBezTo>
                <a:cubicBezTo>
                  <a:pt x="19463" y="3095"/>
                  <a:pt x="19449" y="3133"/>
                  <a:pt x="19491" y="3133"/>
                </a:cubicBezTo>
                <a:lnTo>
                  <a:pt x="19455" y="3145"/>
                </a:lnTo>
                <a:cubicBezTo>
                  <a:pt x="19455" y="3133"/>
                  <a:pt x="19443" y="3133"/>
                  <a:pt x="19455" y="3121"/>
                </a:cubicBezTo>
                <a:cubicBezTo>
                  <a:pt x="19449" y="3119"/>
                  <a:pt x="19444" y="3119"/>
                  <a:pt x="19441" y="3119"/>
                </a:cubicBezTo>
                <a:cubicBezTo>
                  <a:pt x="19420" y="3119"/>
                  <a:pt x="19455" y="3146"/>
                  <a:pt x="19455" y="3157"/>
                </a:cubicBezTo>
                <a:cubicBezTo>
                  <a:pt x="19455" y="3157"/>
                  <a:pt x="19450" y="3162"/>
                  <a:pt x="19439" y="3162"/>
                </a:cubicBezTo>
                <a:cubicBezTo>
                  <a:pt x="19434" y="3162"/>
                  <a:pt x="19428" y="3161"/>
                  <a:pt x="19420" y="3157"/>
                </a:cubicBezTo>
                <a:lnTo>
                  <a:pt x="19420" y="3157"/>
                </a:lnTo>
                <a:cubicBezTo>
                  <a:pt x="19428" y="3165"/>
                  <a:pt x="19424" y="3173"/>
                  <a:pt x="19413" y="3173"/>
                </a:cubicBezTo>
                <a:cubicBezTo>
                  <a:pt x="19409" y="3173"/>
                  <a:pt x="19403" y="3172"/>
                  <a:pt x="19396" y="3169"/>
                </a:cubicBezTo>
                <a:lnTo>
                  <a:pt x="19396" y="3169"/>
                </a:lnTo>
                <a:cubicBezTo>
                  <a:pt x="19408" y="3180"/>
                  <a:pt x="19420" y="3180"/>
                  <a:pt x="19431" y="3192"/>
                </a:cubicBezTo>
                <a:lnTo>
                  <a:pt x="19420" y="3216"/>
                </a:lnTo>
                <a:cubicBezTo>
                  <a:pt x="19406" y="3210"/>
                  <a:pt x="19382" y="3203"/>
                  <a:pt x="19363" y="3196"/>
                </a:cubicBezTo>
                <a:lnTo>
                  <a:pt x="19363" y="3196"/>
                </a:lnTo>
                <a:cubicBezTo>
                  <a:pt x="19378" y="3204"/>
                  <a:pt x="19391" y="3214"/>
                  <a:pt x="19384" y="3228"/>
                </a:cubicBezTo>
                <a:cubicBezTo>
                  <a:pt x="19366" y="3210"/>
                  <a:pt x="19357" y="3210"/>
                  <a:pt x="19347" y="3210"/>
                </a:cubicBezTo>
                <a:cubicBezTo>
                  <a:pt x="19336" y="3210"/>
                  <a:pt x="19324" y="3210"/>
                  <a:pt x="19301" y="3192"/>
                </a:cubicBezTo>
                <a:cubicBezTo>
                  <a:pt x="19265" y="3192"/>
                  <a:pt x="19253" y="3216"/>
                  <a:pt x="19265" y="3240"/>
                </a:cubicBezTo>
                <a:cubicBezTo>
                  <a:pt x="19274" y="3246"/>
                  <a:pt x="19280" y="3248"/>
                  <a:pt x="19285" y="3248"/>
                </a:cubicBezTo>
                <a:cubicBezTo>
                  <a:pt x="19295" y="3248"/>
                  <a:pt x="19297" y="3237"/>
                  <a:pt x="19311" y="3237"/>
                </a:cubicBezTo>
                <a:cubicBezTo>
                  <a:pt x="19315" y="3237"/>
                  <a:pt x="19319" y="3238"/>
                  <a:pt x="19324" y="3240"/>
                </a:cubicBezTo>
                <a:cubicBezTo>
                  <a:pt x="19324" y="3288"/>
                  <a:pt x="19420" y="3323"/>
                  <a:pt x="19396" y="3347"/>
                </a:cubicBezTo>
                <a:lnTo>
                  <a:pt x="19408" y="3335"/>
                </a:lnTo>
                <a:cubicBezTo>
                  <a:pt x="19420" y="3359"/>
                  <a:pt x="19420" y="3359"/>
                  <a:pt x="19443" y="3383"/>
                </a:cubicBezTo>
                <a:cubicBezTo>
                  <a:pt x="19422" y="3372"/>
                  <a:pt x="19393" y="3366"/>
                  <a:pt x="19368" y="3366"/>
                </a:cubicBezTo>
                <a:cubicBezTo>
                  <a:pt x="19338" y="3366"/>
                  <a:pt x="19312" y="3375"/>
                  <a:pt x="19312" y="3395"/>
                </a:cubicBezTo>
                <a:cubicBezTo>
                  <a:pt x="19336" y="3395"/>
                  <a:pt x="19360" y="3395"/>
                  <a:pt x="19396" y="3407"/>
                </a:cubicBezTo>
                <a:lnTo>
                  <a:pt x="19396" y="3430"/>
                </a:lnTo>
                <a:cubicBezTo>
                  <a:pt x="19396" y="3430"/>
                  <a:pt x="19384" y="3419"/>
                  <a:pt x="19384" y="3419"/>
                </a:cubicBezTo>
                <a:lnTo>
                  <a:pt x="19384" y="3419"/>
                </a:lnTo>
                <a:cubicBezTo>
                  <a:pt x="19396" y="3442"/>
                  <a:pt x="19312" y="3430"/>
                  <a:pt x="19360" y="3454"/>
                </a:cubicBezTo>
                <a:lnTo>
                  <a:pt x="19289" y="3442"/>
                </a:lnTo>
                <a:lnTo>
                  <a:pt x="19324" y="3454"/>
                </a:lnTo>
                <a:cubicBezTo>
                  <a:pt x="19348" y="3454"/>
                  <a:pt x="19348" y="3478"/>
                  <a:pt x="19348" y="3490"/>
                </a:cubicBezTo>
                <a:cubicBezTo>
                  <a:pt x="19372" y="3514"/>
                  <a:pt x="19348" y="3514"/>
                  <a:pt x="19324" y="3514"/>
                </a:cubicBezTo>
                <a:cubicBezTo>
                  <a:pt x="19336" y="3514"/>
                  <a:pt x="19384" y="3526"/>
                  <a:pt x="19384" y="3538"/>
                </a:cubicBezTo>
                <a:cubicBezTo>
                  <a:pt x="19369" y="3533"/>
                  <a:pt x="19359" y="3531"/>
                  <a:pt x="19352" y="3531"/>
                </a:cubicBezTo>
                <a:cubicBezTo>
                  <a:pt x="19328" y="3531"/>
                  <a:pt x="19337" y="3551"/>
                  <a:pt x="19322" y="3551"/>
                </a:cubicBezTo>
                <a:cubicBezTo>
                  <a:pt x="19320" y="3551"/>
                  <a:pt x="19316" y="3551"/>
                  <a:pt x="19312" y="3550"/>
                </a:cubicBezTo>
                <a:cubicBezTo>
                  <a:pt x="19312" y="3561"/>
                  <a:pt x="19289" y="3561"/>
                  <a:pt x="19312" y="3573"/>
                </a:cubicBezTo>
                <a:lnTo>
                  <a:pt x="19265" y="3561"/>
                </a:lnTo>
                <a:lnTo>
                  <a:pt x="19265" y="3561"/>
                </a:lnTo>
                <a:cubicBezTo>
                  <a:pt x="19336" y="3585"/>
                  <a:pt x="19324" y="3597"/>
                  <a:pt x="19336" y="3621"/>
                </a:cubicBezTo>
                <a:cubicBezTo>
                  <a:pt x="19317" y="3616"/>
                  <a:pt x="19305" y="3614"/>
                  <a:pt x="19298" y="3614"/>
                </a:cubicBezTo>
                <a:cubicBezTo>
                  <a:pt x="19276" y="3614"/>
                  <a:pt x="19307" y="3635"/>
                  <a:pt x="19275" y="3635"/>
                </a:cubicBezTo>
                <a:cubicBezTo>
                  <a:pt x="19270" y="3635"/>
                  <a:pt x="19262" y="3634"/>
                  <a:pt x="19253" y="3633"/>
                </a:cubicBezTo>
                <a:lnTo>
                  <a:pt x="19253" y="3633"/>
                </a:lnTo>
                <a:cubicBezTo>
                  <a:pt x="19312" y="3645"/>
                  <a:pt x="19265" y="3669"/>
                  <a:pt x="19312" y="3681"/>
                </a:cubicBezTo>
                <a:cubicBezTo>
                  <a:pt x="19312" y="3684"/>
                  <a:pt x="19307" y="3686"/>
                  <a:pt x="19299" y="3686"/>
                </a:cubicBezTo>
                <a:cubicBezTo>
                  <a:pt x="19283" y="3686"/>
                  <a:pt x="19257" y="3681"/>
                  <a:pt x="19241" y="3681"/>
                </a:cubicBezTo>
                <a:lnTo>
                  <a:pt x="19265" y="3692"/>
                </a:lnTo>
                <a:cubicBezTo>
                  <a:pt x="19229" y="3692"/>
                  <a:pt x="19217" y="3716"/>
                  <a:pt x="19193" y="3728"/>
                </a:cubicBezTo>
                <a:lnTo>
                  <a:pt x="19241" y="3752"/>
                </a:lnTo>
                <a:lnTo>
                  <a:pt x="19217" y="3752"/>
                </a:lnTo>
                <a:cubicBezTo>
                  <a:pt x="19227" y="3752"/>
                  <a:pt x="19236" y="3767"/>
                  <a:pt x="19252" y="3767"/>
                </a:cubicBezTo>
                <a:cubicBezTo>
                  <a:pt x="19256" y="3767"/>
                  <a:pt x="19260" y="3766"/>
                  <a:pt x="19265" y="3764"/>
                </a:cubicBezTo>
                <a:lnTo>
                  <a:pt x="19265" y="3764"/>
                </a:lnTo>
                <a:lnTo>
                  <a:pt x="19253" y="3776"/>
                </a:lnTo>
                <a:cubicBezTo>
                  <a:pt x="19312" y="3788"/>
                  <a:pt x="19265" y="3788"/>
                  <a:pt x="19289" y="3811"/>
                </a:cubicBezTo>
                <a:cubicBezTo>
                  <a:pt x="19277" y="3811"/>
                  <a:pt x="19265" y="3811"/>
                  <a:pt x="19265" y="3800"/>
                </a:cubicBezTo>
                <a:cubicBezTo>
                  <a:pt x="19261" y="3804"/>
                  <a:pt x="19256" y="3805"/>
                  <a:pt x="19249" y="3805"/>
                </a:cubicBezTo>
                <a:cubicBezTo>
                  <a:pt x="19237" y="3805"/>
                  <a:pt x="19221" y="3800"/>
                  <a:pt x="19205" y="3800"/>
                </a:cubicBezTo>
                <a:cubicBezTo>
                  <a:pt x="19226" y="3800"/>
                  <a:pt x="19295" y="3837"/>
                  <a:pt x="19326" y="3837"/>
                </a:cubicBezTo>
                <a:cubicBezTo>
                  <a:pt x="19330" y="3837"/>
                  <a:pt x="19334" y="3837"/>
                  <a:pt x="19336" y="3835"/>
                </a:cubicBezTo>
                <a:cubicBezTo>
                  <a:pt x="19360" y="3835"/>
                  <a:pt x="19372" y="3859"/>
                  <a:pt x="19360" y="3859"/>
                </a:cubicBezTo>
                <a:lnTo>
                  <a:pt x="19312" y="3859"/>
                </a:lnTo>
                <a:lnTo>
                  <a:pt x="19360" y="3871"/>
                </a:lnTo>
                <a:cubicBezTo>
                  <a:pt x="19372" y="3883"/>
                  <a:pt x="19336" y="3883"/>
                  <a:pt x="19324" y="3895"/>
                </a:cubicBezTo>
                <a:cubicBezTo>
                  <a:pt x="19324" y="3887"/>
                  <a:pt x="19280" y="3867"/>
                  <a:pt x="19252" y="3867"/>
                </a:cubicBezTo>
                <a:cubicBezTo>
                  <a:pt x="19239" y="3867"/>
                  <a:pt x="19229" y="3872"/>
                  <a:pt x="19229" y="3883"/>
                </a:cubicBezTo>
                <a:cubicBezTo>
                  <a:pt x="19229" y="3859"/>
                  <a:pt x="19193" y="3847"/>
                  <a:pt x="19181" y="3847"/>
                </a:cubicBezTo>
                <a:cubicBezTo>
                  <a:pt x="19181" y="3847"/>
                  <a:pt x="19181" y="3847"/>
                  <a:pt x="19158" y="3835"/>
                </a:cubicBezTo>
                <a:lnTo>
                  <a:pt x="19158" y="3835"/>
                </a:lnTo>
                <a:cubicBezTo>
                  <a:pt x="19170" y="3859"/>
                  <a:pt x="19193" y="3847"/>
                  <a:pt x="19193" y="3871"/>
                </a:cubicBezTo>
                <a:cubicBezTo>
                  <a:pt x="19193" y="3882"/>
                  <a:pt x="19231" y="3902"/>
                  <a:pt x="19223" y="3906"/>
                </a:cubicBezTo>
                <a:lnTo>
                  <a:pt x="19223" y="3906"/>
                </a:lnTo>
                <a:cubicBezTo>
                  <a:pt x="19227" y="3905"/>
                  <a:pt x="19231" y="3905"/>
                  <a:pt x="19235" y="3905"/>
                </a:cubicBezTo>
                <a:cubicBezTo>
                  <a:pt x="19280" y="3905"/>
                  <a:pt x="19272" y="3944"/>
                  <a:pt x="19301" y="3944"/>
                </a:cubicBezTo>
                <a:cubicBezTo>
                  <a:pt x="19304" y="3944"/>
                  <a:pt x="19308" y="3944"/>
                  <a:pt x="19312" y="3942"/>
                </a:cubicBezTo>
                <a:cubicBezTo>
                  <a:pt x="19321" y="3951"/>
                  <a:pt x="19323" y="3959"/>
                  <a:pt x="19316" y="3959"/>
                </a:cubicBezTo>
                <a:cubicBezTo>
                  <a:pt x="19312" y="3959"/>
                  <a:pt x="19307" y="3958"/>
                  <a:pt x="19301" y="3954"/>
                </a:cubicBezTo>
                <a:cubicBezTo>
                  <a:pt x="19293" y="3950"/>
                  <a:pt x="19285" y="3949"/>
                  <a:pt x="19277" y="3949"/>
                </a:cubicBezTo>
                <a:cubicBezTo>
                  <a:pt x="19262" y="3949"/>
                  <a:pt x="19249" y="3954"/>
                  <a:pt x="19241" y="3954"/>
                </a:cubicBezTo>
                <a:lnTo>
                  <a:pt x="19265" y="3954"/>
                </a:lnTo>
                <a:cubicBezTo>
                  <a:pt x="19265" y="3966"/>
                  <a:pt x="19241" y="3978"/>
                  <a:pt x="19217" y="3978"/>
                </a:cubicBezTo>
                <a:lnTo>
                  <a:pt x="19217" y="3966"/>
                </a:lnTo>
                <a:lnTo>
                  <a:pt x="19193" y="3978"/>
                </a:lnTo>
                <a:cubicBezTo>
                  <a:pt x="19205" y="3984"/>
                  <a:pt x="19214" y="3984"/>
                  <a:pt x="19222" y="3984"/>
                </a:cubicBezTo>
                <a:cubicBezTo>
                  <a:pt x="19229" y="3984"/>
                  <a:pt x="19235" y="3984"/>
                  <a:pt x="19241" y="3990"/>
                </a:cubicBezTo>
                <a:cubicBezTo>
                  <a:pt x="19229" y="3990"/>
                  <a:pt x="19241" y="4002"/>
                  <a:pt x="19229" y="4002"/>
                </a:cubicBezTo>
                <a:cubicBezTo>
                  <a:pt x="19193" y="3990"/>
                  <a:pt x="19146" y="3990"/>
                  <a:pt x="19146" y="3978"/>
                </a:cubicBezTo>
                <a:lnTo>
                  <a:pt x="19146" y="3978"/>
                </a:lnTo>
                <a:cubicBezTo>
                  <a:pt x="19146" y="3988"/>
                  <a:pt x="19146" y="4016"/>
                  <a:pt x="19176" y="4016"/>
                </a:cubicBezTo>
                <a:cubicBezTo>
                  <a:pt x="19181" y="4016"/>
                  <a:pt x="19187" y="4016"/>
                  <a:pt x="19193" y="4014"/>
                </a:cubicBezTo>
                <a:lnTo>
                  <a:pt x="19193" y="4014"/>
                </a:lnTo>
                <a:lnTo>
                  <a:pt x="19181" y="4026"/>
                </a:lnTo>
                <a:cubicBezTo>
                  <a:pt x="19197" y="4026"/>
                  <a:pt x="19224" y="4015"/>
                  <a:pt x="19240" y="4015"/>
                </a:cubicBezTo>
                <a:cubicBezTo>
                  <a:pt x="19248" y="4015"/>
                  <a:pt x="19253" y="4018"/>
                  <a:pt x="19253" y="4026"/>
                </a:cubicBezTo>
                <a:lnTo>
                  <a:pt x="19241" y="4026"/>
                </a:lnTo>
                <a:lnTo>
                  <a:pt x="19277" y="4050"/>
                </a:lnTo>
                <a:lnTo>
                  <a:pt x="19253" y="4050"/>
                </a:lnTo>
                <a:cubicBezTo>
                  <a:pt x="19265" y="4050"/>
                  <a:pt x="19265" y="4062"/>
                  <a:pt x="19265" y="4062"/>
                </a:cubicBezTo>
                <a:cubicBezTo>
                  <a:pt x="19257" y="4062"/>
                  <a:pt x="19254" y="4067"/>
                  <a:pt x="19246" y="4067"/>
                </a:cubicBezTo>
                <a:cubicBezTo>
                  <a:pt x="19242" y="4067"/>
                  <a:pt x="19237" y="4065"/>
                  <a:pt x="19229" y="4062"/>
                </a:cubicBezTo>
                <a:lnTo>
                  <a:pt x="19229" y="4062"/>
                </a:lnTo>
                <a:cubicBezTo>
                  <a:pt x="19229" y="4085"/>
                  <a:pt x="19253" y="4085"/>
                  <a:pt x="19265" y="4085"/>
                </a:cubicBezTo>
                <a:cubicBezTo>
                  <a:pt x="19265" y="4097"/>
                  <a:pt x="19253" y="4097"/>
                  <a:pt x="19229" y="4097"/>
                </a:cubicBezTo>
                <a:cubicBezTo>
                  <a:pt x="19229" y="4109"/>
                  <a:pt x="19229" y="4133"/>
                  <a:pt x="19205" y="4145"/>
                </a:cubicBezTo>
                <a:cubicBezTo>
                  <a:pt x="19208" y="4147"/>
                  <a:pt x="19210" y="4148"/>
                  <a:pt x="19212" y="4148"/>
                </a:cubicBezTo>
                <a:cubicBezTo>
                  <a:pt x="19216" y="4148"/>
                  <a:pt x="19220" y="4141"/>
                  <a:pt x="19229" y="4141"/>
                </a:cubicBezTo>
                <a:cubicBezTo>
                  <a:pt x="19232" y="4141"/>
                  <a:pt x="19236" y="4142"/>
                  <a:pt x="19241" y="4145"/>
                </a:cubicBezTo>
                <a:cubicBezTo>
                  <a:pt x="19158" y="4157"/>
                  <a:pt x="19205" y="4204"/>
                  <a:pt x="19217" y="4240"/>
                </a:cubicBezTo>
                <a:cubicBezTo>
                  <a:pt x="19289" y="4240"/>
                  <a:pt x="19229" y="4252"/>
                  <a:pt x="19289" y="4252"/>
                </a:cubicBezTo>
                <a:cubicBezTo>
                  <a:pt x="19273" y="4252"/>
                  <a:pt x="19252" y="4268"/>
                  <a:pt x="19236" y="4268"/>
                </a:cubicBezTo>
                <a:cubicBezTo>
                  <a:pt x="19228" y="4268"/>
                  <a:pt x="19221" y="4264"/>
                  <a:pt x="19217" y="4252"/>
                </a:cubicBezTo>
                <a:lnTo>
                  <a:pt x="19217" y="4276"/>
                </a:lnTo>
                <a:cubicBezTo>
                  <a:pt x="19187" y="4276"/>
                  <a:pt x="19191" y="4250"/>
                  <a:pt x="19155" y="4250"/>
                </a:cubicBezTo>
                <a:cubicBezTo>
                  <a:pt x="19149" y="4250"/>
                  <a:pt x="19142" y="4250"/>
                  <a:pt x="19134" y="4252"/>
                </a:cubicBezTo>
                <a:cubicBezTo>
                  <a:pt x="19134" y="4276"/>
                  <a:pt x="19217" y="4288"/>
                  <a:pt x="19193" y="4312"/>
                </a:cubicBezTo>
                <a:cubicBezTo>
                  <a:pt x="19181" y="4309"/>
                  <a:pt x="19175" y="4308"/>
                  <a:pt x="19171" y="4308"/>
                </a:cubicBezTo>
                <a:cubicBezTo>
                  <a:pt x="19157" y="4308"/>
                  <a:pt x="19193" y="4323"/>
                  <a:pt x="19146" y="4323"/>
                </a:cubicBezTo>
                <a:cubicBezTo>
                  <a:pt x="19134" y="4312"/>
                  <a:pt x="19134" y="4312"/>
                  <a:pt x="19134" y="4300"/>
                </a:cubicBezTo>
                <a:lnTo>
                  <a:pt x="19122" y="4312"/>
                </a:lnTo>
                <a:cubicBezTo>
                  <a:pt x="19110" y="4347"/>
                  <a:pt x="19181" y="4323"/>
                  <a:pt x="19217" y="4347"/>
                </a:cubicBezTo>
                <a:cubicBezTo>
                  <a:pt x="19217" y="4355"/>
                  <a:pt x="19213" y="4359"/>
                  <a:pt x="19206" y="4361"/>
                </a:cubicBezTo>
                <a:lnTo>
                  <a:pt x="19206" y="4361"/>
                </a:lnTo>
                <a:cubicBezTo>
                  <a:pt x="19214" y="4360"/>
                  <a:pt x="19222" y="4359"/>
                  <a:pt x="19229" y="4359"/>
                </a:cubicBezTo>
                <a:cubicBezTo>
                  <a:pt x="19170" y="4371"/>
                  <a:pt x="19217" y="4395"/>
                  <a:pt x="19241" y="4407"/>
                </a:cubicBezTo>
                <a:cubicBezTo>
                  <a:pt x="19301" y="4371"/>
                  <a:pt x="19241" y="4383"/>
                  <a:pt x="19312" y="4347"/>
                </a:cubicBezTo>
                <a:cubicBezTo>
                  <a:pt x="19301" y="4347"/>
                  <a:pt x="19241" y="4347"/>
                  <a:pt x="19265" y="4323"/>
                </a:cubicBezTo>
                <a:lnTo>
                  <a:pt x="19265" y="4323"/>
                </a:lnTo>
                <a:cubicBezTo>
                  <a:pt x="19273" y="4331"/>
                  <a:pt x="19279" y="4334"/>
                  <a:pt x="19285" y="4334"/>
                </a:cubicBezTo>
                <a:cubicBezTo>
                  <a:pt x="19295" y="4334"/>
                  <a:pt x="19301" y="4323"/>
                  <a:pt x="19301" y="4323"/>
                </a:cubicBezTo>
                <a:cubicBezTo>
                  <a:pt x="19277" y="4323"/>
                  <a:pt x="19289" y="4312"/>
                  <a:pt x="19277" y="4312"/>
                </a:cubicBezTo>
                <a:cubicBezTo>
                  <a:pt x="19282" y="4309"/>
                  <a:pt x="19289" y="4308"/>
                  <a:pt x="19296" y="4308"/>
                </a:cubicBezTo>
                <a:cubicBezTo>
                  <a:pt x="19309" y="4308"/>
                  <a:pt x="19323" y="4311"/>
                  <a:pt x="19335" y="4311"/>
                </a:cubicBezTo>
                <a:cubicBezTo>
                  <a:pt x="19346" y="4311"/>
                  <a:pt x="19356" y="4308"/>
                  <a:pt x="19360" y="4300"/>
                </a:cubicBezTo>
                <a:lnTo>
                  <a:pt x="19289" y="4300"/>
                </a:lnTo>
                <a:cubicBezTo>
                  <a:pt x="19295" y="4294"/>
                  <a:pt x="19309" y="4294"/>
                  <a:pt x="19320" y="4294"/>
                </a:cubicBezTo>
                <a:cubicBezTo>
                  <a:pt x="19330" y="4294"/>
                  <a:pt x="19336" y="4294"/>
                  <a:pt x="19324" y="4288"/>
                </a:cubicBezTo>
                <a:lnTo>
                  <a:pt x="19324" y="4288"/>
                </a:lnTo>
                <a:cubicBezTo>
                  <a:pt x="19360" y="4300"/>
                  <a:pt x="19384" y="4288"/>
                  <a:pt x="19396" y="4312"/>
                </a:cubicBezTo>
                <a:cubicBezTo>
                  <a:pt x="19446" y="4292"/>
                  <a:pt x="19387" y="4272"/>
                  <a:pt x="19353" y="4252"/>
                </a:cubicBezTo>
                <a:lnTo>
                  <a:pt x="19353" y="4252"/>
                </a:lnTo>
                <a:cubicBezTo>
                  <a:pt x="19355" y="4252"/>
                  <a:pt x="19357" y="4252"/>
                  <a:pt x="19360" y="4252"/>
                </a:cubicBezTo>
                <a:cubicBezTo>
                  <a:pt x="19336" y="4240"/>
                  <a:pt x="19336" y="4240"/>
                  <a:pt x="19336" y="4228"/>
                </a:cubicBezTo>
                <a:cubicBezTo>
                  <a:pt x="19341" y="4226"/>
                  <a:pt x="19345" y="4225"/>
                  <a:pt x="19349" y="4225"/>
                </a:cubicBezTo>
                <a:cubicBezTo>
                  <a:pt x="19365" y="4225"/>
                  <a:pt x="19374" y="4240"/>
                  <a:pt x="19384" y="4240"/>
                </a:cubicBezTo>
                <a:lnTo>
                  <a:pt x="19384" y="4216"/>
                </a:lnTo>
                <a:lnTo>
                  <a:pt x="19396" y="4216"/>
                </a:lnTo>
                <a:cubicBezTo>
                  <a:pt x="19384" y="4216"/>
                  <a:pt x="19384" y="4204"/>
                  <a:pt x="19396" y="4204"/>
                </a:cubicBezTo>
                <a:cubicBezTo>
                  <a:pt x="19409" y="4211"/>
                  <a:pt x="19422" y="4214"/>
                  <a:pt x="19434" y="4217"/>
                </a:cubicBezTo>
                <a:lnTo>
                  <a:pt x="19434" y="4217"/>
                </a:lnTo>
                <a:lnTo>
                  <a:pt x="19408" y="4204"/>
                </a:lnTo>
                <a:cubicBezTo>
                  <a:pt x="19424" y="4204"/>
                  <a:pt x="19439" y="4199"/>
                  <a:pt x="19452" y="4199"/>
                </a:cubicBezTo>
                <a:cubicBezTo>
                  <a:pt x="19458" y="4199"/>
                  <a:pt x="19463" y="4200"/>
                  <a:pt x="19467" y="4204"/>
                </a:cubicBezTo>
                <a:lnTo>
                  <a:pt x="19455" y="4169"/>
                </a:lnTo>
                <a:lnTo>
                  <a:pt x="19479" y="4169"/>
                </a:lnTo>
                <a:cubicBezTo>
                  <a:pt x="19490" y="4169"/>
                  <a:pt x="19425" y="4131"/>
                  <a:pt x="19477" y="4131"/>
                </a:cubicBezTo>
                <a:cubicBezTo>
                  <a:pt x="19484" y="4131"/>
                  <a:pt x="19492" y="4132"/>
                  <a:pt x="19503" y="4133"/>
                </a:cubicBezTo>
                <a:cubicBezTo>
                  <a:pt x="19455" y="4109"/>
                  <a:pt x="19479" y="4097"/>
                  <a:pt x="19455" y="4062"/>
                </a:cubicBezTo>
                <a:lnTo>
                  <a:pt x="19455" y="4062"/>
                </a:lnTo>
                <a:cubicBezTo>
                  <a:pt x="19469" y="4072"/>
                  <a:pt x="19480" y="4075"/>
                  <a:pt x="19489" y="4075"/>
                </a:cubicBezTo>
                <a:cubicBezTo>
                  <a:pt x="19504" y="4075"/>
                  <a:pt x="19514" y="4066"/>
                  <a:pt x="19524" y="4066"/>
                </a:cubicBezTo>
                <a:cubicBezTo>
                  <a:pt x="19529" y="4066"/>
                  <a:pt x="19533" y="4068"/>
                  <a:pt x="19539" y="4073"/>
                </a:cubicBezTo>
                <a:cubicBezTo>
                  <a:pt x="19562" y="4062"/>
                  <a:pt x="19503" y="4050"/>
                  <a:pt x="19503" y="4038"/>
                </a:cubicBezTo>
                <a:cubicBezTo>
                  <a:pt x="19527" y="4038"/>
                  <a:pt x="19574" y="4050"/>
                  <a:pt x="19586" y="4062"/>
                </a:cubicBezTo>
                <a:lnTo>
                  <a:pt x="19574" y="4050"/>
                </a:lnTo>
                <a:lnTo>
                  <a:pt x="19551" y="4026"/>
                </a:lnTo>
                <a:cubicBezTo>
                  <a:pt x="19566" y="4026"/>
                  <a:pt x="19582" y="4031"/>
                  <a:pt x="19595" y="4031"/>
                </a:cubicBezTo>
                <a:cubicBezTo>
                  <a:pt x="19601" y="4031"/>
                  <a:pt x="19606" y="4030"/>
                  <a:pt x="19610" y="4026"/>
                </a:cubicBezTo>
                <a:lnTo>
                  <a:pt x="19562" y="4014"/>
                </a:lnTo>
                <a:lnTo>
                  <a:pt x="19586" y="4014"/>
                </a:lnTo>
                <a:cubicBezTo>
                  <a:pt x="19574" y="4014"/>
                  <a:pt x="19562" y="4002"/>
                  <a:pt x="19562" y="3990"/>
                </a:cubicBezTo>
                <a:lnTo>
                  <a:pt x="19574" y="3990"/>
                </a:lnTo>
                <a:lnTo>
                  <a:pt x="19562" y="3978"/>
                </a:lnTo>
                <a:lnTo>
                  <a:pt x="19562" y="3978"/>
                </a:lnTo>
                <a:cubicBezTo>
                  <a:pt x="19570" y="3982"/>
                  <a:pt x="19574" y="3983"/>
                  <a:pt x="19577" y="3983"/>
                </a:cubicBezTo>
                <a:cubicBezTo>
                  <a:pt x="19584" y="3983"/>
                  <a:pt x="19586" y="3978"/>
                  <a:pt x="19610" y="3978"/>
                </a:cubicBezTo>
                <a:cubicBezTo>
                  <a:pt x="19610" y="3978"/>
                  <a:pt x="19610" y="3978"/>
                  <a:pt x="19598" y="3954"/>
                </a:cubicBezTo>
                <a:lnTo>
                  <a:pt x="19574" y="3954"/>
                </a:lnTo>
                <a:cubicBezTo>
                  <a:pt x="19568" y="3948"/>
                  <a:pt x="19568" y="3946"/>
                  <a:pt x="19573" y="3946"/>
                </a:cubicBezTo>
                <a:cubicBezTo>
                  <a:pt x="19580" y="3946"/>
                  <a:pt x="19597" y="3951"/>
                  <a:pt x="19609" y="3951"/>
                </a:cubicBezTo>
                <a:cubicBezTo>
                  <a:pt x="19617" y="3951"/>
                  <a:pt x="19622" y="3949"/>
                  <a:pt x="19622" y="3942"/>
                </a:cubicBezTo>
                <a:lnTo>
                  <a:pt x="19586" y="3942"/>
                </a:lnTo>
                <a:cubicBezTo>
                  <a:pt x="19646" y="3931"/>
                  <a:pt x="19562" y="3895"/>
                  <a:pt x="19598" y="3883"/>
                </a:cubicBezTo>
                <a:lnTo>
                  <a:pt x="19598" y="3883"/>
                </a:lnTo>
                <a:cubicBezTo>
                  <a:pt x="19607" y="3891"/>
                  <a:pt x="19627" y="3894"/>
                  <a:pt x="19634" y="3895"/>
                </a:cubicBezTo>
                <a:lnTo>
                  <a:pt x="19634" y="3895"/>
                </a:lnTo>
                <a:cubicBezTo>
                  <a:pt x="19634" y="3871"/>
                  <a:pt x="19646" y="3847"/>
                  <a:pt x="19610" y="3823"/>
                </a:cubicBezTo>
                <a:lnTo>
                  <a:pt x="19610" y="3823"/>
                </a:lnTo>
                <a:cubicBezTo>
                  <a:pt x="19634" y="3829"/>
                  <a:pt x="19649" y="3832"/>
                  <a:pt x="19661" y="3832"/>
                </a:cubicBezTo>
                <a:cubicBezTo>
                  <a:pt x="19673" y="3832"/>
                  <a:pt x="19682" y="3829"/>
                  <a:pt x="19693" y="3823"/>
                </a:cubicBezTo>
                <a:cubicBezTo>
                  <a:pt x="19693" y="3811"/>
                  <a:pt x="19693" y="3811"/>
                  <a:pt x="19670" y="3800"/>
                </a:cubicBezTo>
                <a:cubicBezTo>
                  <a:pt x="19679" y="3790"/>
                  <a:pt x="19673" y="3773"/>
                  <a:pt x="19690" y="3773"/>
                </a:cubicBezTo>
                <a:cubicBezTo>
                  <a:pt x="19693" y="3773"/>
                  <a:pt x="19698" y="3773"/>
                  <a:pt x="19705" y="3776"/>
                </a:cubicBezTo>
                <a:cubicBezTo>
                  <a:pt x="19670" y="3764"/>
                  <a:pt x="19705" y="3764"/>
                  <a:pt x="19682" y="3752"/>
                </a:cubicBezTo>
                <a:lnTo>
                  <a:pt x="19705" y="3752"/>
                </a:lnTo>
                <a:lnTo>
                  <a:pt x="19670" y="3740"/>
                </a:lnTo>
                <a:cubicBezTo>
                  <a:pt x="19753" y="3740"/>
                  <a:pt x="19634" y="3704"/>
                  <a:pt x="19705" y="3692"/>
                </a:cubicBezTo>
                <a:cubicBezTo>
                  <a:pt x="19717" y="3692"/>
                  <a:pt x="19729" y="3692"/>
                  <a:pt x="19741" y="3704"/>
                </a:cubicBezTo>
                <a:lnTo>
                  <a:pt x="19765" y="3669"/>
                </a:lnTo>
                <a:lnTo>
                  <a:pt x="19741" y="3669"/>
                </a:lnTo>
                <a:cubicBezTo>
                  <a:pt x="19729" y="3657"/>
                  <a:pt x="19705" y="3645"/>
                  <a:pt x="19729" y="3633"/>
                </a:cubicBezTo>
                <a:lnTo>
                  <a:pt x="19729" y="3633"/>
                </a:lnTo>
                <a:cubicBezTo>
                  <a:pt x="19739" y="3643"/>
                  <a:pt x="19744" y="3646"/>
                  <a:pt x="19746" y="3646"/>
                </a:cubicBezTo>
                <a:cubicBezTo>
                  <a:pt x="19750" y="3646"/>
                  <a:pt x="19742" y="3631"/>
                  <a:pt x="19755" y="3631"/>
                </a:cubicBezTo>
                <a:cubicBezTo>
                  <a:pt x="19758" y="3631"/>
                  <a:pt x="19761" y="3632"/>
                  <a:pt x="19765" y="3633"/>
                </a:cubicBezTo>
                <a:lnTo>
                  <a:pt x="19777" y="3645"/>
                </a:lnTo>
                <a:cubicBezTo>
                  <a:pt x="19777" y="3633"/>
                  <a:pt x="19777" y="3633"/>
                  <a:pt x="19753" y="3621"/>
                </a:cubicBezTo>
                <a:cubicBezTo>
                  <a:pt x="19750" y="3618"/>
                  <a:pt x="19752" y="3617"/>
                  <a:pt x="19755" y="3617"/>
                </a:cubicBezTo>
                <a:cubicBezTo>
                  <a:pt x="19757" y="3617"/>
                  <a:pt x="19759" y="3618"/>
                  <a:pt x="19761" y="3618"/>
                </a:cubicBezTo>
                <a:lnTo>
                  <a:pt x="19761" y="3618"/>
                </a:lnTo>
                <a:cubicBezTo>
                  <a:pt x="19744" y="3611"/>
                  <a:pt x="19732" y="3597"/>
                  <a:pt x="19741" y="3597"/>
                </a:cubicBezTo>
                <a:lnTo>
                  <a:pt x="19765" y="3597"/>
                </a:lnTo>
                <a:cubicBezTo>
                  <a:pt x="19753" y="3585"/>
                  <a:pt x="19777" y="3573"/>
                  <a:pt x="19765" y="3561"/>
                </a:cubicBezTo>
                <a:cubicBezTo>
                  <a:pt x="19777" y="3561"/>
                  <a:pt x="19801" y="3573"/>
                  <a:pt x="19801" y="3573"/>
                </a:cubicBezTo>
                <a:cubicBezTo>
                  <a:pt x="19789" y="3538"/>
                  <a:pt x="19812" y="3561"/>
                  <a:pt x="19801" y="3526"/>
                </a:cubicBezTo>
                <a:lnTo>
                  <a:pt x="19836" y="3526"/>
                </a:lnTo>
                <a:lnTo>
                  <a:pt x="19812" y="3514"/>
                </a:lnTo>
                <a:cubicBezTo>
                  <a:pt x="19812" y="3514"/>
                  <a:pt x="19801" y="3502"/>
                  <a:pt x="19812" y="3490"/>
                </a:cubicBezTo>
                <a:lnTo>
                  <a:pt x="19836" y="3502"/>
                </a:lnTo>
                <a:cubicBezTo>
                  <a:pt x="19836" y="3478"/>
                  <a:pt x="19896" y="3502"/>
                  <a:pt x="19860" y="3466"/>
                </a:cubicBezTo>
                <a:cubicBezTo>
                  <a:pt x="19866" y="3466"/>
                  <a:pt x="19871" y="3466"/>
                  <a:pt x="19875" y="3467"/>
                </a:cubicBezTo>
                <a:lnTo>
                  <a:pt x="19875" y="3467"/>
                </a:lnTo>
                <a:cubicBezTo>
                  <a:pt x="19869" y="3452"/>
                  <a:pt x="19916" y="3468"/>
                  <a:pt x="19902" y="3441"/>
                </a:cubicBezTo>
                <a:lnTo>
                  <a:pt x="19902" y="3441"/>
                </a:lnTo>
                <a:cubicBezTo>
                  <a:pt x="19907" y="3442"/>
                  <a:pt x="19913" y="3442"/>
                  <a:pt x="19920" y="3442"/>
                </a:cubicBezTo>
                <a:lnTo>
                  <a:pt x="19908" y="3430"/>
                </a:lnTo>
                <a:lnTo>
                  <a:pt x="19908" y="3430"/>
                </a:lnTo>
                <a:lnTo>
                  <a:pt x="19943" y="3442"/>
                </a:lnTo>
                <a:lnTo>
                  <a:pt x="19896" y="3419"/>
                </a:lnTo>
                <a:lnTo>
                  <a:pt x="19932" y="3430"/>
                </a:lnTo>
                <a:lnTo>
                  <a:pt x="19920" y="3419"/>
                </a:lnTo>
                <a:lnTo>
                  <a:pt x="19920" y="3419"/>
                </a:lnTo>
                <a:cubicBezTo>
                  <a:pt x="19930" y="3420"/>
                  <a:pt x="19938" y="3421"/>
                  <a:pt x="19944" y="3421"/>
                </a:cubicBezTo>
                <a:cubicBezTo>
                  <a:pt x="19973" y="3421"/>
                  <a:pt x="19958" y="3404"/>
                  <a:pt x="19976" y="3404"/>
                </a:cubicBezTo>
                <a:cubicBezTo>
                  <a:pt x="19979" y="3404"/>
                  <a:pt x="19984" y="3405"/>
                  <a:pt x="19991" y="3407"/>
                </a:cubicBezTo>
                <a:lnTo>
                  <a:pt x="19955" y="3395"/>
                </a:lnTo>
                <a:cubicBezTo>
                  <a:pt x="19872" y="3323"/>
                  <a:pt x="20027" y="3335"/>
                  <a:pt x="20003" y="3276"/>
                </a:cubicBezTo>
                <a:lnTo>
                  <a:pt x="20003" y="3276"/>
                </a:lnTo>
                <a:lnTo>
                  <a:pt x="20039" y="3300"/>
                </a:lnTo>
                <a:lnTo>
                  <a:pt x="20039" y="3300"/>
                </a:lnTo>
                <a:lnTo>
                  <a:pt x="20003" y="3264"/>
                </a:lnTo>
                <a:cubicBezTo>
                  <a:pt x="20039" y="3264"/>
                  <a:pt x="20039" y="3276"/>
                  <a:pt x="20051" y="3288"/>
                </a:cubicBezTo>
                <a:cubicBezTo>
                  <a:pt x="20039" y="3264"/>
                  <a:pt x="20003" y="3252"/>
                  <a:pt x="20003" y="3228"/>
                </a:cubicBezTo>
                <a:cubicBezTo>
                  <a:pt x="20039" y="3228"/>
                  <a:pt x="20027" y="3240"/>
                  <a:pt x="20039" y="3252"/>
                </a:cubicBezTo>
                <a:cubicBezTo>
                  <a:pt x="20027" y="3228"/>
                  <a:pt x="20027" y="3192"/>
                  <a:pt x="20051" y="3192"/>
                </a:cubicBezTo>
                <a:cubicBezTo>
                  <a:pt x="20051" y="3180"/>
                  <a:pt x="20039" y="3180"/>
                  <a:pt x="20039" y="3180"/>
                </a:cubicBezTo>
                <a:cubicBezTo>
                  <a:pt x="20027" y="3157"/>
                  <a:pt x="20051" y="3157"/>
                  <a:pt x="20063" y="3133"/>
                </a:cubicBezTo>
                <a:cubicBezTo>
                  <a:pt x="20074" y="3145"/>
                  <a:pt x="20074" y="3145"/>
                  <a:pt x="20074" y="3157"/>
                </a:cubicBezTo>
                <a:cubicBezTo>
                  <a:pt x="20074" y="3147"/>
                  <a:pt x="20089" y="3145"/>
                  <a:pt x="20084" y="3139"/>
                </a:cubicBezTo>
                <a:lnTo>
                  <a:pt x="20084" y="3139"/>
                </a:lnTo>
                <a:lnTo>
                  <a:pt x="20110" y="3157"/>
                </a:lnTo>
                <a:cubicBezTo>
                  <a:pt x="20119" y="3148"/>
                  <a:pt x="20108" y="3125"/>
                  <a:pt x="20117" y="3125"/>
                </a:cubicBezTo>
                <a:cubicBezTo>
                  <a:pt x="20120" y="3125"/>
                  <a:pt x="20125" y="3127"/>
                  <a:pt x="20134" y="3133"/>
                </a:cubicBezTo>
                <a:cubicBezTo>
                  <a:pt x="20122" y="3121"/>
                  <a:pt x="20098" y="3109"/>
                  <a:pt x="20098" y="3097"/>
                </a:cubicBezTo>
                <a:lnTo>
                  <a:pt x="20098" y="3097"/>
                </a:lnTo>
                <a:cubicBezTo>
                  <a:pt x="20108" y="3101"/>
                  <a:pt x="20115" y="3103"/>
                  <a:pt x="20119" y="3103"/>
                </a:cubicBezTo>
                <a:cubicBezTo>
                  <a:pt x="20140" y="3103"/>
                  <a:pt x="20102" y="3061"/>
                  <a:pt x="20122" y="3061"/>
                </a:cubicBezTo>
                <a:cubicBezTo>
                  <a:pt x="20134" y="3073"/>
                  <a:pt x="20134" y="3085"/>
                  <a:pt x="20134" y="3085"/>
                </a:cubicBezTo>
                <a:cubicBezTo>
                  <a:pt x="20158" y="3085"/>
                  <a:pt x="20134" y="3061"/>
                  <a:pt x="20122" y="3049"/>
                </a:cubicBezTo>
                <a:lnTo>
                  <a:pt x="20122" y="3049"/>
                </a:lnTo>
                <a:lnTo>
                  <a:pt x="20146" y="3061"/>
                </a:lnTo>
                <a:lnTo>
                  <a:pt x="20134" y="3014"/>
                </a:lnTo>
                <a:lnTo>
                  <a:pt x="20134" y="3014"/>
                </a:lnTo>
                <a:cubicBezTo>
                  <a:pt x="20142" y="3018"/>
                  <a:pt x="20148" y="3020"/>
                  <a:pt x="20152" y="3020"/>
                </a:cubicBezTo>
                <a:cubicBezTo>
                  <a:pt x="20167" y="3020"/>
                  <a:pt x="20158" y="2996"/>
                  <a:pt x="20169" y="2996"/>
                </a:cubicBezTo>
                <a:cubicBezTo>
                  <a:pt x="20171" y="2996"/>
                  <a:pt x="20175" y="2998"/>
                  <a:pt x="20182" y="3002"/>
                </a:cubicBezTo>
                <a:cubicBezTo>
                  <a:pt x="20193" y="2990"/>
                  <a:pt x="20146" y="3002"/>
                  <a:pt x="20158" y="2978"/>
                </a:cubicBezTo>
                <a:lnTo>
                  <a:pt x="20158" y="2978"/>
                </a:lnTo>
                <a:cubicBezTo>
                  <a:pt x="20163" y="2981"/>
                  <a:pt x="20165" y="2981"/>
                  <a:pt x="20166" y="2981"/>
                </a:cubicBezTo>
                <a:cubicBezTo>
                  <a:pt x="20169" y="2981"/>
                  <a:pt x="20161" y="2975"/>
                  <a:pt x="20167" y="2975"/>
                </a:cubicBezTo>
                <a:cubicBezTo>
                  <a:pt x="20170" y="2975"/>
                  <a:pt x="20174" y="2976"/>
                  <a:pt x="20182" y="2978"/>
                </a:cubicBezTo>
                <a:lnTo>
                  <a:pt x="20193" y="2966"/>
                </a:lnTo>
                <a:lnTo>
                  <a:pt x="20217" y="2990"/>
                </a:lnTo>
                <a:cubicBezTo>
                  <a:pt x="20217" y="2978"/>
                  <a:pt x="20193" y="2954"/>
                  <a:pt x="20170" y="2942"/>
                </a:cubicBezTo>
                <a:cubicBezTo>
                  <a:pt x="20178" y="2942"/>
                  <a:pt x="20180" y="2937"/>
                  <a:pt x="20188" y="2937"/>
                </a:cubicBezTo>
                <a:cubicBezTo>
                  <a:pt x="20192" y="2937"/>
                  <a:pt x="20197" y="2938"/>
                  <a:pt x="20205" y="2942"/>
                </a:cubicBezTo>
                <a:lnTo>
                  <a:pt x="20217" y="2942"/>
                </a:lnTo>
                <a:cubicBezTo>
                  <a:pt x="20217" y="2934"/>
                  <a:pt x="20229" y="2933"/>
                  <a:pt x="20244" y="2933"/>
                </a:cubicBezTo>
                <a:cubicBezTo>
                  <a:pt x="20251" y="2933"/>
                  <a:pt x="20259" y="2933"/>
                  <a:pt x="20266" y="2933"/>
                </a:cubicBezTo>
                <a:cubicBezTo>
                  <a:pt x="20286" y="2933"/>
                  <a:pt x="20303" y="2931"/>
                  <a:pt x="20293" y="2914"/>
                </a:cubicBezTo>
                <a:lnTo>
                  <a:pt x="20293" y="2914"/>
                </a:lnTo>
                <a:lnTo>
                  <a:pt x="20301" y="2907"/>
                </a:lnTo>
                <a:lnTo>
                  <a:pt x="20324" y="2919"/>
                </a:lnTo>
                <a:lnTo>
                  <a:pt x="20324" y="2919"/>
                </a:lnTo>
                <a:lnTo>
                  <a:pt x="20301" y="2871"/>
                </a:lnTo>
                <a:lnTo>
                  <a:pt x="20324" y="2883"/>
                </a:lnTo>
                <a:cubicBezTo>
                  <a:pt x="20336" y="2871"/>
                  <a:pt x="20336" y="2835"/>
                  <a:pt x="20348" y="2823"/>
                </a:cubicBezTo>
                <a:cubicBezTo>
                  <a:pt x="20348" y="2788"/>
                  <a:pt x="20384" y="2811"/>
                  <a:pt x="20372" y="2788"/>
                </a:cubicBezTo>
                <a:lnTo>
                  <a:pt x="20384" y="2788"/>
                </a:lnTo>
                <a:lnTo>
                  <a:pt x="20384" y="2776"/>
                </a:lnTo>
                <a:lnTo>
                  <a:pt x="20408" y="2788"/>
                </a:lnTo>
                <a:cubicBezTo>
                  <a:pt x="20395" y="2779"/>
                  <a:pt x="20399" y="2776"/>
                  <a:pt x="20409" y="2776"/>
                </a:cubicBezTo>
                <a:cubicBezTo>
                  <a:pt x="20419" y="2776"/>
                  <a:pt x="20435" y="2779"/>
                  <a:pt x="20439" y="2779"/>
                </a:cubicBezTo>
                <a:cubicBezTo>
                  <a:pt x="20441" y="2779"/>
                  <a:pt x="20440" y="2778"/>
                  <a:pt x="20432" y="2776"/>
                </a:cubicBezTo>
                <a:cubicBezTo>
                  <a:pt x="20420" y="2764"/>
                  <a:pt x="20408" y="2740"/>
                  <a:pt x="20396" y="2728"/>
                </a:cubicBezTo>
                <a:cubicBezTo>
                  <a:pt x="20396" y="2722"/>
                  <a:pt x="20397" y="2720"/>
                  <a:pt x="20400" y="2720"/>
                </a:cubicBezTo>
                <a:cubicBezTo>
                  <a:pt x="20407" y="2720"/>
                  <a:pt x="20423" y="2740"/>
                  <a:pt x="20432" y="2740"/>
                </a:cubicBezTo>
                <a:cubicBezTo>
                  <a:pt x="20444" y="2728"/>
                  <a:pt x="20420" y="2704"/>
                  <a:pt x="20444" y="2704"/>
                </a:cubicBezTo>
                <a:lnTo>
                  <a:pt x="20455" y="2704"/>
                </a:lnTo>
                <a:cubicBezTo>
                  <a:pt x="20455" y="2704"/>
                  <a:pt x="20455" y="2692"/>
                  <a:pt x="20455" y="2680"/>
                </a:cubicBezTo>
                <a:cubicBezTo>
                  <a:pt x="20451" y="2667"/>
                  <a:pt x="20458" y="2665"/>
                  <a:pt x="20466" y="2665"/>
                </a:cubicBezTo>
                <a:cubicBezTo>
                  <a:pt x="20468" y="2665"/>
                  <a:pt x="20471" y="2666"/>
                  <a:pt x="20473" y="2666"/>
                </a:cubicBezTo>
                <a:cubicBezTo>
                  <a:pt x="20482" y="2666"/>
                  <a:pt x="20485" y="2663"/>
                  <a:pt x="20455" y="2633"/>
                </a:cubicBezTo>
                <a:lnTo>
                  <a:pt x="20455" y="2633"/>
                </a:lnTo>
                <a:cubicBezTo>
                  <a:pt x="20461" y="2635"/>
                  <a:pt x="20465" y="2636"/>
                  <a:pt x="20468" y="2636"/>
                </a:cubicBezTo>
                <a:cubicBezTo>
                  <a:pt x="20475" y="2636"/>
                  <a:pt x="20479" y="2634"/>
                  <a:pt x="20484" y="2634"/>
                </a:cubicBezTo>
                <a:cubicBezTo>
                  <a:pt x="20489" y="2634"/>
                  <a:pt x="20494" y="2636"/>
                  <a:pt x="20503" y="2645"/>
                </a:cubicBezTo>
                <a:cubicBezTo>
                  <a:pt x="20503" y="2609"/>
                  <a:pt x="20503" y="2585"/>
                  <a:pt x="20503" y="2561"/>
                </a:cubicBezTo>
                <a:cubicBezTo>
                  <a:pt x="20515" y="2568"/>
                  <a:pt x="20521" y="2570"/>
                  <a:pt x="20524" y="2570"/>
                </a:cubicBezTo>
                <a:cubicBezTo>
                  <a:pt x="20530" y="2570"/>
                  <a:pt x="20519" y="2559"/>
                  <a:pt x="20528" y="2559"/>
                </a:cubicBezTo>
                <a:cubicBezTo>
                  <a:pt x="20530" y="2559"/>
                  <a:pt x="20533" y="2560"/>
                  <a:pt x="20539" y="2561"/>
                </a:cubicBezTo>
                <a:lnTo>
                  <a:pt x="20515" y="2538"/>
                </a:lnTo>
                <a:cubicBezTo>
                  <a:pt x="20527" y="2514"/>
                  <a:pt x="20622" y="2526"/>
                  <a:pt x="20634" y="2490"/>
                </a:cubicBezTo>
                <a:lnTo>
                  <a:pt x="20658" y="2514"/>
                </a:lnTo>
                <a:lnTo>
                  <a:pt x="20634" y="2478"/>
                </a:lnTo>
                <a:cubicBezTo>
                  <a:pt x="20670" y="2454"/>
                  <a:pt x="20705" y="2430"/>
                  <a:pt x="20729" y="2407"/>
                </a:cubicBezTo>
                <a:cubicBezTo>
                  <a:pt x="20717" y="2383"/>
                  <a:pt x="20705" y="2347"/>
                  <a:pt x="20717" y="2335"/>
                </a:cubicBezTo>
                <a:lnTo>
                  <a:pt x="20717" y="2335"/>
                </a:lnTo>
                <a:lnTo>
                  <a:pt x="20717" y="2347"/>
                </a:lnTo>
                <a:cubicBezTo>
                  <a:pt x="20729" y="2311"/>
                  <a:pt x="20741" y="2276"/>
                  <a:pt x="20765" y="2264"/>
                </a:cubicBezTo>
                <a:cubicBezTo>
                  <a:pt x="20771" y="2270"/>
                  <a:pt x="20778" y="2273"/>
                  <a:pt x="20782" y="2276"/>
                </a:cubicBezTo>
                <a:lnTo>
                  <a:pt x="20782" y="2276"/>
                </a:lnTo>
                <a:cubicBezTo>
                  <a:pt x="20779" y="2268"/>
                  <a:pt x="20782" y="2267"/>
                  <a:pt x="20787" y="2267"/>
                </a:cubicBezTo>
                <a:cubicBezTo>
                  <a:pt x="20791" y="2267"/>
                  <a:pt x="20796" y="2267"/>
                  <a:pt x="20801" y="2267"/>
                </a:cubicBezTo>
                <a:cubicBezTo>
                  <a:pt x="20805" y="2267"/>
                  <a:pt x="20810" y="2267"/>
                  <a:pt x="20813" y="2264"/>
                </a:cubicBezTo>
                <a:lnTo>
                  <a:pt x="20789" y="2252"/>
                </a:lnTo>
                <a:cubicBezTo>
                  <a:pt x="20779" y="2242"/>
                  <a:pt x="20779" y="2238"/>
                  <a:pt x="20785" y="2238"/>
                </a:cubicBezTo>
                <a:cubicBezTo>
                  <a:pt x="20793" y="2238"/>
                  <a:pt x="20811" y="2245"/>
                  <a:pt x="20825" y="2252"/>
                </a:cubicBezTo>
                <a:lnTo>
                  <a:pt x="20801" y="2216"/>
                </a:lnTo>
                <a:lnTo>
                  <a:pt x="20801" y="2216"/>
                </a:lnTo>
                <a:lnTo>
                  <a:pt x="20801" y="2216"/>
                </a:lnTo>
                <a:cubicBezTo>
                  <a:pt x="20801" y="2216"/>
                  <a:pt x="20809" y="2216"/>
                  <a:pt x="20812" y="2224"/>
                </a:cubicBezTo>
                <a:lnTo>
                  <a:pt x="20812" y="2224"/>
                </a:lnTo>
                <a:lnTo>
                  <a:pt x="20801" y="2216"/>
                </a:lnTo>
                <a:lnTo>
                  <a:pt x="20801" y="2216"/>
                </a:lnTo>
                <a:lnTo>
                  <a:pt x="20813" y="2228"/>
                </a:lnTo>
                <a:cubicBezTo>
                  <a:pt x="20813" y="2226"/>
                  <a:pt x="20812" y="2225"/>
                  <a:pt x="20812" y="2224"/>
                </a:cubicBezTo>
                <a:lnTo>
                  <a:pt x="20812" y="2224"/>
                </a:lnTo>
                <a:lnTo>
                  <a:pt x="20836" y="2240"/>
                </a:lnTo>
                <a:cubicBezTo>
                  <a:pt x="20836" y="2228"/>
                  <a:pt x="20836" y="2204"/>
                  <a:pt x="20813" y="2168"/>
                </a:cubicBezTo>
                <a:lnTo>
                  <a:pt x="20813" y="2168"/>
                </a:lnTo>
                <a:cubicBezTo>
                  <a:pt x="20825" y="2180"/>
                  <a:pt x="20836" y="2180"/>
                  <a:pt x="20836" y="2192"/>
                </a:cubicBezTo>
                <a:lnTo>
                  <a:pt x="20884" y="2157"/>
                </a:lnTo>
                <a:lnTo>
                  <a:pt x="20872" y="2157"/>
                </a:lnTo>
                <a:cubicBezTo>
                  <a:pt x="20848" y="2133"/>
                  <a:pt x="20836" y="2109"/>
                  <a:pt x="20848" y="2109"/>
                </a:cubicBezTo>
                <a:cubicBezTo>
                  <a:pt x="20857" y="2118"/>
                  <a:pt x="20865" y="2125"/>
                  <a:pt x="20872" y="2131"/>
                </a:cubicBezTo>
                <a:lnTo>
                  <a:pt x="20872" y="2131"/>
                </a:lnTo>
                <a:cubicBezTo>
                  <a:pt x="20860" y="2108"/>
                  <a:pt x="20861" y="2085"/>
                  <a:pt x="20884" y="2085"/>
                </a:cubicBezTo>
                <a:lnTo>
                  <a:pt x="20884" y="2109"/>
                </a:lnTo>
                <a:cubicBezTo>
                  <a:pt x="20884" y="2103"/>
                  <a:pt x="20887" y="2101"/>
                  <a:pt x="20892" y="2101"/>
                </a:cubicBezTo>
                <a:cubicBezTo>
                  <a:pt x="20903" y="2101"/>
                  <a:pt x="20922" y="2111"/>
                  <a:pt x="20929" y="2111"/>
                </a:cubicBezTo>
                <a:cubicBezTo>
                  <a:pt x="20931" y="2111"/>
                  <a:pt x="20932" y="2111"/>
                  <a:pt x="20932" y="2109"/>
                </a:cubicBezTo>
                <a:cubicBezTo>
                  <a:pt x="20920" y="2085"/>
                  <a:pt x="20944" y="2097"/>
                  <a:pt x="20908" y="2061"/>
                </a:cubicBezTo>
                <a:cubicBezTo>
                  <a:pt x="20908" y="2057"/>
                  <a:pt x="20909" y="2055"/>
                  <a:pt x="20910" y="2055"/>
                </a:cubicBezTo>
                <a:cubicBezTo>
                  <a:pt x="20917" y="2055"/>
                  <a:pt x="20934" y="2085"/>
                  <a:pt x="20944" y="2085"/>
                </a:cubicBezTo>
                <a:cubicBezTo>
                  <a:pt x="20936" y="2070"/>
                  <a:pt x="20942" y="2060"/>
                  <a:pt x="20954" y="2060"/>
                </a:cubicBezTo>
                <a:cubicBezTo>
                  <a:pt x="20961" y="2060"/>
                  <a:pt x="20970" y="2064"/>
                  <a:pt x="20979" y="2073"/>
                </a:cubicBezTo>
                <a:cubicBezTo>
                  <a:pt x="20950" y="2037"/>
                  <a:pt x="20961" y="2034"/>
                  <a:pt x="20975" y="2034"/>
                </a:cubicBezTo>
                <a:cubicBezTo>
                  <a:pt x="20977" y="2034"/>
                  <a:pt x="20980" y="2035"/>
                  <a:pt x="20983" y="2035"/>
                </a:cubicBezTo>
                <a:cubicBezTo>
                  <a:pt x="20993" y="2035"/>
                  <a:pt x="20998" y="2033"/>
                  <a:pt x="20979" y="2014"/>
                </a:cubicBezTo>
                <a:lnTo>
                  <a:pt x="20979" y="2014"/>
                </a:lnTo>
                <a:lnTo>
                  <a:pt x="21015" y="2026"/>
                </a:lnTo>
                <a:cubicBezTo>
                  <a:pt x="21003" y="2014"/>
                  <a:pt x="20979" y="1990"/>
                  <a:pt x="20979" y="1978"/>
                </a:cubicBezTo>
                <a:cubicBezTo>
                  <a:pt x="21003" y="1978"/>
                  <a:pt x="21027" y="2002"/>
                  <a:pt x="21039" y="2014"/>
                </a:cubicBezTo>
                <a:lnTo>
                  <a:pt x="20991" y="1966"/>
                </a:lnTo>
                <a:lnTo>
                  <a:pt x="20991" y="1966"/>
                </a:lnTo>
                <a:cubicBezTo>
                  <a:pt x="20997" y="1967"/>
                  <a:pt x="21002" y="1967"/>
                  <a:pt x="21007" y="1967"/>
                </a:cubicBezTo>
                <a:cubicBezTo>
                  <a:pt x="21088" y="1967"/>
                  <a:pt x="21104" y="1883"/>
                  <a:pt x="21194" y="1883"/>
                </a:cubicBezTo>
                <a:cubicBezTo>
                  <a:pt x="21194" y="1859"/>
                  <a:pt x="21206" y="1811"/>
                  <a:pt x="21229" y="1799"/>
                </a:cubicBezTo>
                <a:lnTo>
                  <a:pt x="21229" y="1811"/>
                </a:lnTo>
                <a:lnTo>
                  <a:pt x="21265" y="1799"/>
                </a:lnTo>
                <a:lnTo>
                  <a:pt x="21229" y="1787"/>
                </a:lnTo>
                <a:cubicBezTo>
                  <a:pt x="21229" y="1787"/>
                  <a:pt x="21229" y="1764"/>
                  <a:pt x="21229" y="1764"/>
                </a:cubicBezTo>
                <a:cubicBezTo>
                  <a:pt x="21277" y="1764"/>
                  <a:pt x="21336" y="1764"/>
                  <a:pt x="21348" y="1704"/>
                </a:cubicBezTo>
                <a:cubicBezTo>
                  <a:pt x="21338" y="1681"/>
                  <a:pt x="21339" y="1673"/>
                  <a:pt x="21344" y="1673"/>
                </a:cubicBezTo>
                <a:cubicBezTo>
                  <a:pt x="21353" y="1673"/>
                  <a:pt x="21377" y="1698"/>
                  <a:pt x="21385" y="1698"/>
                </a:cubicBezTo>
                <a:cubicBezTo>
                  <a:pt x="21387" y="1698"/>
                  <a:pt x="21388" y="1696"/>
                  <a:pt x="21388" y="1693"/>
                </a:cubicBezTo>
                <a:lnTo>
                  <a:pt x="21388" y="1693"/>
                </a:lnTo>
                <a:cubicBezTo>
                  <a:pt x="21391" y="1699"/>
                  <a:pt x="21396" y="1704"/>
                  <a:pt x="21396" y="1704"/>
                </a:cubicBezTo>
                <a:cubicBezTo>
                  <a:pt x="21408" y="1668"/>
                  <a:pt x="21408" y="1645"/>
                  <a:pt x="21396" y="1597"/>
                </a:cubicBezTo>
                <a:lnTo>
                  <a:pt x="21396" y="1597"/>
                </a:lnTo>
                <a:cubicBezTo>
                  <a:pt x="21411" y="1616"/>
                  <a:pt x="21418" y="1622"/>
                  <a:pt x="21421" y="1622"/>
                </a:cubicBezTo>
                <a:cubicBezTo>
                  <a:pt x="21425" y="1622"/>
                  <a:pt x="21421" y="1610"/>
                  <a:pt x="21423" y="1610"/>
                </a:cubicBezTo>
                <a:lnTo>
                  <a:pt x="21423" y="1610"/>
                </a:lnTo>
                <a:cubicBezTo>
                  <a:pt x="21424" y="1610"/>
                  <a:pt x="21426" y="1613"/>
                  <a:pt x="21432" y="1621"/>
                </a:cubicBezTo>
                <a:lnTo>
                  <a:pt x="21420" y="1585"/>
                </a:lnTo>
                <a:lnTo>
                  <a:pt x="21420" y="1585"/>
                </a:lnTo>
                <a:cubicBezTo>
                  <a:pt x="21432" y="1597"/>
                  <a:pt x="21456" y="1597"/>
                  <a:pt x="21467" y="1621"/>
                </a:cubicBezTo>
                <a:lnTo>
                  <a:pt x="21444" y="1573"/>
                </a:lnTo>
                <a:lnTo>
                  <a:pt x="21467" y="1597"/>
                </a:lnTo>
                <a:cubicBezTo>
                  <a:pt x="21475" y="1597"/>
                  <a:pt x="21483" y="1576"/>
                  <a:pt x="21502" y="1576"/>
                </a:cubicBezTo>
                <a:cubicBezTo>
                  <a:pt x="21511" y="1576"/>
                  <a:pt x="21523" y="1581"/>
                  <a:pt x="21539" y="1597"/>
                </a:cubicBezTo>
                <a:cubicBezTo>
                  <a:pt x="21551" y="1537"/>
                  <a:pt x="21598" y="1502"/>
                  <a:pt x="21658" y="1490"/>
                </a:cubicBezTo>
                <a:cubicBezTo>
                  <a:pt x="21646" y="1466"/>
                  <a:pt x="21658" y="1454"/>
                  <a:pt x="21658" y="1442"/>
                </a:cubicBezTo>
                <a:lnTo>
                  <a:pt x="21694" y="1466"/>
                </a:lnTo>
                <a:cubicBezTo>
                  <a:pt x="21694" y="1455"/>
                  <a:pt x="21684" y="1416"/>
                  <a:pt x="21699" y="1416"/>
                </a:cubicBezTo>
                <a:cubicBezTo>
                  <a:pt x="21701" y="1416"/>
                  <a:pt x="21703" y="1417"/>
                  <a:pt x="21706" y="1418"/>
                </a:cubicBezTo>
                <a:cubicBezTo>
                  <a:pt x="21706" y="1418"/>
                  <a:pt x="21706" y="1430"/>
                  <a:pt x="21706" y="1430"/>
                </a:cubicBezTo>
                <a:cubicBezTo>
                  <a:pt x="21717" y="1418"/>
                  <a:pt x="21729" y="1430"/>
                  <a:pt x="21729" y="1383"/>
                </a:cubicBezTo>
                <a:cubicBezTo>
                  <a:pt x="21741" y="1383"/>
                  <a:pt x="21753" y="1395"/>
                  <a:pt x="21777" y="1430"/>
                </a:cubicBezTo>
                <a:cubicBezTo>
                  <a:pt x="21763" y="1407"/>
                  <a:pt x="21764" y="1400"/>
                  <a:pt x="21769" y="1400"/>
                </a:cubicBezTo>
                <a:cubicBezTo>
                  <a:pt x="21778" y="1400"/>
                  <a:pt x="21801" y="1418"/>
                  <a:pt x="21801" y="1418"/>
                </a:cubicBezTo>
                <a:cubicBezTo>
                  <a:pt x="21801" y="1418"/>
                  <a:pt x="21837" y="1406"/>
                  <a:pt x="21896" y="1383"/>
                </a:cubicBezTo>
                <a:cubicBezTo>
                  <a:pt x="21956" y="1359"/>
                  <a:pt x="22039" y="1323"/>
                  <a:pt x="22122" y="1275"/>
                </a:cubicBezTo>
                <a:cubicBezTo>
                  <a:pt x="22194" y="1240"/>
                  <a:pt x="22277" y="1180"/>
                  <a:pt x="22337" y="1121"/>
                </a:cubicBezTo>
                <a:cubicBezTo>
                  <a:pt x="22396" y="1061"/>
                  <a:pt x="22444" y="978"/>
                  <a:pt x="22456" y="883"/>
                </a:cubicBezTo>
                <a:cubicBezTo>
                  <a:pt x="22444" y="847"/>
                  <a:pt x="22456" y="823"/>
                  <a:pt x="22444" y="787"/>
                </a:cubicBezTo>
                <a:cubicBezTo>
                  <a:pt x="22444" y="786"/>
                  <a:pt x="22444" y="785"/>
                  <a:pt x="22445" y="785"/>
                </a:cubicBezTo>
                <a:cubicBezTo>
                  <a:pt x="22448" y="785"/>
                  <a:pt x="22460" y="806"/>
                  <a:pt x="22465" y="806"/>
                </a:cubicBezTo>
                <a:cubicBezTo>
                  <a:pt x="22467" y="806"/>
                  <a:pt x="22468" y="804"/>
                  <a:pt x="22468" y="799"/>
                </a:cubicBezTo>
                <a:cubicBezTo>
                  <a:pt x="22456" y="787"/>
                  <a:pt x="22456" y="787"/>
                  <a:pt x="22456" y="775"/>
                </a:cubicBezTo>
                <a:cubicBezTo>
                  <a:pt x="22515" y="728"/>
                  <a:pt x="22563" y="680"/>
                  <a:pt x="22610" y="621"/>
                </a:cubicBezTo>
                <a:cubicBezTo>
                  <a:pt x="22670" y="525"/>
                  <a:pt x="22706" y="418"/>
                  <a:pt x="22682" y="323"/>
                </a:cubicBezTo>
                <a:cubicBezTo>
                  <a:pt x="22670" y="299"/>
                  <a:pt x="22658" y="275"/>
                  <a:pt x="22634" y="252"/>
                </a:cubicBezTo>
                <a:cubicBezTo>
                  <a:pt x="22634" y="246"/>
                  <a:pt x="22637" y="245"/>
                  <a:pt x="22640" y="245"/>
                </a:cubicBezTo>
                <a:cubicBezTo>
                  <a:pt x="22647" y="245"/>
                  <a:pt x="22660" y="253"/>
                  <a:pt x="22664" y="253"/>
                </a:cubicBezTo>
                <a:cubicBezTo>
                  <a:pt x="22666" y="253"/>
                  <a:pt x="22665" y="250"/>
                  <a:pt x="22658" y="240"/>
                </a:cubicBezTo>
                <a:cubicBezTo>
                  <a:pt x="22634" y="240"/>
                  <a:pt x="22610" y="180"/>
                  <a:pt x="22563" y="156"/>
                </a:cubicBezTo>
                <a:lnTo>
                  <a:pt x="22563" y="144"/>
                </a:lnTo>
                <a:cubicBezTo>
                  <a:pt x="22561" y="143"/>
                  <a:pt x="22561" y="142"/>
                  <a:pt x="22560" y="142"/>
                </a:cubicBezTo>
                <a:lnTo>
                  <a:pt x="22560" y="142"/>
                </a:lnTo>
                <a:cubicBezTo>
                  <a:pt x="22557" y="142"/>
                  <a:pt x="22564" y="158"/>
                  <a:pt x="22562" y="158"/>
                </a:cubicBezTo>
                <a:cubicBezTo>
                  <a:pt x="22561" y="158"/>
                  <a:pt x="22561" y="158"/>
                  <a:pt x="22561" y="157"/>
                </a:cubicBezTo>
                <a:lnTo>
                  <a:pt x="22561" y="157"/>
                </a:lnTo>
                <a:lnTo>
                  <a:pt x="22587" y="192"/>
                </a:lnTo>
                <a:cubicBezTo>
                  <a:pt x="22575" y="192"/>
                  <a:pt x="22563" y="180"/>
                  <a:pt x="22551" y="168"/>
                </a:cubicBezTo>
                <a:lnTo>
                  <a:pt x="22551" y="168"/>
                </a:lnTo>
                <a:cubicBezTo>
                  <a:pt x="22551" y="190"/>
                  <a:pt x="22600" y="241"/>
                  <a:pt x="22573" y="241"/>
                </a:cubicBezTo>
                <a:cubicBezTo>
                  <a:pt x="22573" y="241"/>
                  <a:pt x="22573" y="241"/>
                  <a:pt x="22573" y="241"/>
                </a:cubicBezTo>
                <a:lnTo>
                  <a:pt x="22573" y="241"/>
                </a:lnTo>
                <a:cubicBezTo>
                  <a:pt x="22572" y="242"/>
                  <a:pt x="22570" y="242"/>
                  <a:pt x="22569" y="242"/>
                </a:cubicBezTo>
                <a:cubicBezTo>
                  <a:pt x="22556" y="242"/>
                  <a:pt x="22537" y="214"/>
                  <a:pt x="22527" y="204"/>
                </a:cubicBezTo>
                <a:lnTo>
                  <a:pt x="22507" y="194"/>
                </a:lnTo>
                <a:lnTo>
                  <a:pt x="22507" y="194"/>
                </a:lnTo>
                <a:cubicBezTo>
                  <a:pt x="22509" y="193"/>
                  <a:pt x="22508" y="184"/>
                  <a:pt x="22505" y="175"/>
                </a:cubicBezTo>
                <a:lnTo>
                  <a:pt x="22505" y="175"/>
                </a:lnTo>
                <a:cubicBezTo>
                  <a:pt x="22505" y="177"/>
                  <a:pt x="22505" y="178"/>
                  <a:pt x="22503" y="180"/>
                </a:cubicBezTo>
                <a:cubicBezTo>
                  <a:pt x="22503" y="182"/>
                  <a:pt x="22502" y="183"/>
                  <a:pt x="22501" y="183"/>
                </a:cubicBezTo>
                <a:cubicBezTo>
                  <a:pt x="22495" y="183"/>
                  <a:pt x="22477" y="164"/>
                  <a:pt x="22468" y="144"/>
                </a:cubicBezTo>
                <a:lnTo>
                  <a:pt x="22456" y="156"/>
                </a:lnTo>
                <a:cubicBezTo>
                  <a:pt x="22444" y="144"/>
                  <a:pt x="22468" y="156"/>
                  <a:pt x="22444" y="132"/>
                </a:cubicBezTo>
                <a:lnTo>
                  <a:pt x="22444" y="168"/>
                </a:lnTo>
                <a:cubicBezTo>
                  <a:pt x="22434" y="158"/>
                  <a:pt x="22428" y="154"/>
                  <a:pt x="22426" y="154"/>
                </a:cubicBezTo>
                <a:cubicBezTo>
                  <a:pt x="22419" y="154"/>
                  <a:pt x="22433" y="182"/>
                  <a:pt x="22426" y="182"/>
                </a:cubicBezTo>
                <a:cubicBezTo>
                  <a:pt x="22423" y="182"/>
                  <a:pt x="22418" y="178"/>
                  <a:pt x="22408" y="168"/>
                </a:cubicBezTo>
                <a:cubicBezTo>
                  <a:pt x="22408" y="144"/>
                  <a:pt x="22384" y="144"/>
                  <a:pt x="22372" y="132"/>
                </a:cubicBezTo>
                <a:lnTo>
                  <a:pt x="22349" y="156"/>
                </a:lnTo>
                <a:cubicBezTo>
                  <a:pt x="22349" y="144"/>
                  <a:pt x="22349" y="132"/>
                  <a:pt x="22349" y="132"/>
                </a:cubicBezTo>
                <a:cubicBezTo>
                  <a:pt x="22345" y="131"/>
                  <a:pt x="22343" y="130"/>
                  <a:pt x="22341" y="130"/>
                </a:cubicBezTo>
                <a:cubicBezTo>
                  <a:pt x="22331" y="130"/>
                  <a:pt x="22349" y="156"/>
                  <a:pt x="22349" y="156"/>
                </a:cubicBezTo>
                <a:cubicBezTo>
                  <a:pt x="22343" y="153"/>
                  <a:pt x="22338" y="153"/>
                  <a:pt x="22334" y="153"/>
                </a:cubicBezTo>
                <a:cubicBezTo>
                  <a:pt x="22331" y="153"/>
                  <a:pt x="22328" y="153"/>
                  <a:pt x="22325" y="153"/>
                </a:cubicBezTo>
                <a:cubicBezTo>
                  <a:pt x="22319" y="153"/>
                  <a:pt x="22313" y="150"/>
                  <a:pt x="22301" y="132"/>
                </a:cubicBezTo>
                <a:cubicBezTo>
                  <a:pt x="22298" y="132"/>
                  <a:pt x="22296" y="131"/>
                  <a:pt x="22294" y="131"/>
                </a:cubicBezTo>
                <a:cubicBezTo>
                  <a:pt x="22276" y="131"/>
                  <a:pt x="22315" y="181"/>
                  <a:pt x="22305" y="181"/>
                </a:cubicBezTo>
                <a:cubicBezTo>
                  <a:pt x="22304" y="181"/>
                  <a:pt x="22303" y="181"/>
                  <a:pt x="22301" y="180"/>
                </a:cubicBezTo>
                <a:cubicBezTo>
                  <a:pt x="22277" y="156"/>
                  <a:pt x="22301" y="156"/>
                  <a:pt x="22277" y="144"/>
                </a:cubicBezTo>
                <a:lnTo>
                  <a:pt x="22265" y="168"/>
                </a:lnTo>
                <a:cubicBezTo>
                  <a:pt x="22265" y="157"/>
                  <a:pt x="22244" y="124"/>
                  <a:pt x="22252" y="121"/>
                </a:cubicBezTo>
                <a:lnTo>
                  <a:pt x="22252" y="121"/>
                </a:lnTo>
                <a:cubicBezTo>
                  <a:pt x="22249" y="121"/>
                  <a:pt x="22247" y="121"/>
                  <a:pt x="22244" y="121"/>
                </a:cubicBezTo>
                <a:cubicBezTo>
                  <a:pt x="22196" y="121"/>
                  <a:pt x="22118" y="56"/>
                  <a:pt x="22082" y="56"/>
                </a:cubicBezTo>
                <a:cubicBezTo>
                  <a:pt x="22072" y="56"/>
                  <a:pt x="22065" y="61"/>
                  <a:pt x="22063" y="73"/>
                </a:cubicBezTo>
                <a:cubicBezTo>
                  <a:pt x="22039" y="49"/>
                  <a:pt x="22051" y="49"/>
                  <a:pt x="22039" y="25"/>
                </a:cubicBezTo>
                <a:cubicBezTo>
                  <a:pt x="22039" y="40"/>
                  <a:pt x="22035" y="45"/>
                  <a:pt x="22028" y="45"/>
                </a:cubicBezTo>
                <a:cubicBezTo>
                  <a:pt x="22009" y="45"/>
                  <a:pt x="21969" y="0"/>
                  <a:pt x="219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427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20;p31">
            <a:extLst>
              <a:ext uri="{FF2B5EF4-FFF2-40B4-BE49-F238E27FC236}">
                <a16:creationId xmlns:a16="http://schemas.microsoft.com/office/drawing/2014/main" id="{09BC7828-EFDD-3357-54F1-6F6E0265C8C1}"/>
              </a:ext>
            </a:extLst>
          </p:cNvPr>
          <p:cNvSpPr txBox="1">
            <a:spLocks/>
          </p:cNvSpPr>
          <p:nvPr/>
        </p:nvSpPr>
        <p:spPr>
          <a:xfrm>
            <a:off x="134835" y="1486920"/>
            <a:ext cx="483324" cy="79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r>
              <a:rPr lang="en-US" altLang="zh-CN" sz="2000" dirty="0">
                <a:latin typeface="LiXuKe" panose="02010600030101010101" pitchFamily="2" charset="-122"/>
                <a:ea typeface="LiXuKe" panose="02010600030101010101" pitchFamily="2" charset="-122"/>
              </a:rPr>
              <a:t>P2P</a:t>
            </a:r>
            <a:r>
              <a:rPr lang="zh-CN" altLang="en-US" sz="2000" dirty="0">
                <a:latin typeface="LiXuKe" panose="02010600030101010101" pitchFamily="2" charset="-122"/>
                <a:ea typeface="LiXuKe" panose="02010600030101010101" pitchFamily="2" charset="-122"/>
              </a:rPr>
              <a:t>的实时文件传输功能</a:t>
            </a:r>
            <a:endParaRPr lang="en-US" altLang="zh-CN" sz="2000" dirty="0">
              <a:latin typeface="LiXuKe" panose="02010600030101010101" pitchFamily="2" charset="-122"/>
              <a:ea typeface="LiXuKe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0E505F-7204-7EE0-A315-815FCC5A31D0}"/>
              </a:ext>
            </a:extLst>
          </p:cNvPr>
          <p:cNvSpPr txBox="1"/>
          <p:nvPr/>
        </p:nvSpPr>
        <p:spPr>
          <a:xfrm>
            <a:off x="3974598" y="742331"/>
            <a:ext cx="46819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建立</a:t>
            </a:r>
            <a:r>
              <a:rPr lang="en-US" altLang="zh-CN" dirty="0"/>
              <a:t>P2P</a:t>
            </a:r>
            <a:r>
              <a:rPr lang="zh-CN" altLang="en-US" dirty="0"/>
              <a:t>连接后通过</a:t>
            </a:r>
            <a:r>
              <a:rPr lang="en-US" altLang="zh-CN" dirty="0" err="1"/>
              <a:t>datachannal</a:t>
            </a:r>
            <a:r>
              <a:rPr lang="zh-CN" altLang="en-US" dirty="0"/>
              <a:t>进行文件信息的传输</a:t>
            </a:r>
            <a:endParaRPr lang="en-US" altLang="zh-CN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利用第三方包</a:t>
            </a:r>
            <a:r>
              <a:rPr lang="en-US" altLang="zh-CN" dirty="0"/>
              <a:t>Download.js</a:t>
            </a:r>
            <a:r>
              <a:rPr lang="zh-CN" altLang="en-US" dirty="0"/>
              <a:t>实现文件的下载</a:t>
            </a:r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2" name="Google Shape;1478;p29">
            <a:extLst>
              <a:ext uri="{FF2B5EF4-FFF2-40B4-BE49-F238E27FC236}">
                <a16:creationId xmlns:a16="http://schemas.microsoft.com/office/drawing/2014/main" id="{453433FA-0A04-26B3-7304-4A4E8EF8C064}"/>
              </a:ext>
            </a:extLst>
          </p:cNvPr>
          <p:cNvGrpSpPr/>
          <p:nvPr/>
        </p:nvGrpSpPr>
        <p:grpSpPr>
          <a:xfrm rot="5400000">
            <a:off x="-1033959" y="1162904"/>
            <a:ext cx="2295850" cy="67300"/>
            <a:chOff x="1992200" y="1937275"/>
            <a:chExt cx="2295850" cy="67300"/>
          </a:xfrm>
          <a:solidFill>
            <a:schemeClr val="accent5"/>
          </a:solidFill>
        </p:grpSpPr>
        <p:sp>
          <p:nvSpPr>
            <p:cNvPr id="3" name="Google Shape;1479;p29">
              <a:extLst>
                <a:ext uri="{FF2B5EF4-FFF2-40B4-BE49-F238E27FC236}">
                  <a16:creationId xmlns:a16="http://schemas.microsoft.com/office/drawing/2014/main" id="{63399C7F-7952-34E0-1316-67A0993F5309}"/>
                </a:ext>
              </a:extLst>
            </p:cNvPr>
            <p:cNvSpPr/>
            <p:nvPr/>
          </p:nvSpPr>
          <p:spPr>
            <a:xfrm>
              <a:off x="3934400" y="1961975"/>
              <a:ext cx="3600" cy="625"/>
            </a:xfrm>
            <a:custGeom>
              <a:avLst/>
              <a:gdLst/>
              <a:ahLst/>
              <a:cxnLst/>
              <a:rect l="l" t="t" r="r" b="b"/>
              <a:pathLst>
                <a:path w="144" h="25" extrusionOk="0">
                  <a:moveTo>
                    <a:pt x="96" y="1"/>
                  </a:moveTo>
                  <a:cubicBezTo>
                    <a:pt x="60" y="1"/>
                    <a:pt x="25" y="1"/>
                    <a:pt x="1" y="13"/>
                  </a:cubicBezTo>
                  <a:lnTo>
                    <a:pt x="144" y="24"/>
                  </a:lnTo>
                  <a:cubicBezTo>
                    <a:pt x="108" y="13"/>
                    <a:pt x="96" y="13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" name="Google Shape;1480;p29">
              <a:extLst>
                <a:ext uri="{FF2B5EF4-FFF2-40B4-BE49-F238E27FC236}">
                  <a16:creationId xmlns:a16="http://schemas.microsoft.com/office/drawing/2014/main" id="{EE25EF71-A295-D455-1017-4F8ECEB90483}"/>
                </a:ext>
              </a:extLst>
            </p:cNvPr>
            <p:cNvSpPr/>
            <p:nvPr/>
          </p:nvSpPr>
          <p:spPr>
            <a:xfrm>
              <a:off x="4167475" y="1942025"/>
              <a:ext cx="1500" cy="925"/>
            </a:xfrm>
            <a:custGeom>
              <a:avLst/>
              <a:gdLst/>
              <a:ahLst/>
              <a:cxnLst/>
              <a:rect l="l" t="t" r="r" b="b"/>
              <a:pathLst>
                <a:path w="60" h="37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25"/>
                    <a:pt x="0" y="25"/>
                    <a:pt x="36" y="37"/>
                  </a:cubicBezTo>
                  <a:lnTo>
                    <a:pt x="60" y="37"/>
                  </a:lnTo>
                  <a:cubicBezTo>
                    <a:pt x="36" y="25"/>
                    <a:pt x="12" y="1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" name="Google Shape;1481;p29">
              <a:extLst>
                <a:ext uri="{FF2B5EF4-FFF2-40B4-BE49-F238E27FC236}">
                  <a16:creationId xmlns:a16="http://schemas.microsoft.com/office/drawing/2014/main" id="{2F953819-F613-71E2-01CA-DADCDFCA96C4}"/>
                </a:ext>
              </a:extLst>
            </p:cNvPr>
            <p:cNvSpPr/>
            <p:nvPr/>
          </p:nvSpPr>
          <p:spPr>
            <a:xfrm>
              <a:off x="4107650" y="1947100"/>
              <a:ext cx="2700" cy="625"/>
            </a:xfrm>
            <a:custGeom>
              <a:avLst/>
              <a:gdLst/>
              <a:ahLst/>
              <a:cxnLst/>
              <a:rect l="l" t="t" r="r" b="b"/>
              <a:pathLst>
                <a:path w="108" h="25" extrusionOk="0">
                  <a:moveTo>
                    <a:pt x="0" y="0"/>
                  </a:moveTo>
                  <a:cubicBezTo>
                    <a:pt x="0" y="12"/>
                    <a:pt x="48" y="12"/>
                    <a:pt x="107" y="24"/>
                  </a:cubicBezTo>
                  <a:cubicBezTo>
                    <a:pt x="72" y="12"/>
                    <a:pt x="36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" name="Google Shape;1482;p29">
              <a:extLst>
                <a:ext uri="{FF2B5EF4-FFF2-40B4-BE49-F238E27FC236}">
                  <a16:creationId xmlns:a16="http://schemas.microsoft.com/office/drawing/2014/main" id="{A39DD6CF-13A7-14B9-9934-F0C3428BB7B1}"/>
                </a:ext>
              </a:extLst>
            </p:cNvPr>
            <p:cNvSpPr/>
            <p:nvPr/>
          </p:nvSpPr>
          <p:spPr>
            <a:xfrm>
              <a:off x="3961800" y="1962575"/>
              <a:ext cx="8050" cy="1300"/>
            </a:xfrm>
            <a:custGeom>
              <a:avLst/>
              <a:gdLst/>
              <a:ahLst/>
              <a:cxnLst/>
              <a:rect l="l" t="t" r="r" b="b"/>
              <a:pathLst>
                <a:path w="322" h="52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30"/>
                    <a:pt x="115" y="51"/>
                    <a:pt x="238" y="51"/>
                  </a:cubicBezTo>
                  <a:cubicBezTo>
                    <a:pt x="264" y="51"/>
                    <a:pt x="292" y="50"/>
                    <a:pt x="322" y="48"/>
                  </a:cubicBezTo>
                  <a:cubicBezTo>
                    <a:pt x="215" y="36"/>
                    <a:pt x="107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Google Shape;1483;p29">
              <a:extLst>
                <a:ext uri="{FF2B5EF4-FFF2-40B4-BE49-F238E27FC236}">
                  <a16:creationId xmlns:a16="http://schemas.microsoft.com/office/drawing/2014/main" id="{671FC740-FBA4-6B6E-3766-289C7BDF33AE}"/>
                </a:ext>
              </a:extLst>
            </p:cNvPr>
            <p:cNvSpPr/>
            <p:nvPr/>
          </p:nvSpPr>
          <p:spPr>
            <a:xfrm>
              <a:off x="4110325" y="1947700"/>
              <a:ext cx="8050" cy="900"/>
            </a:xfrm>
            <a:custGeom>
              <a:avLst/>
              <a:gdLst/>
              <a:ahLst/>
              <a:cxnLst/>
              <a:rect l="l" t="t" r="r" b="b"/>
              <a:pathLst>
                <a:path w="322" h="36" extrusionOk="0">
                  <a:moveTo>
                    <a:pt x="0" y="0"/>
                  </a:moveTo>
                  <a:cubicBezTo>
                    <a:pt x="96" y="24"/>
                    <a:pt x="203" y="24"/>
                    <a:pt x="322" y="36"/>
                  </a:cubicBezTo>
                  <a:cubicBezTo>
                    <a:pt x="239" y="24"/>
                    <a:pt x="108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" name="Google Shape;1484;p29">
              <a:extLst>
                <a:ext uri="{FF2B5EF4-FFF2-40B4-BE49-F238E27FC236}">
                  <a16:creationId xmlns:a16="http://schemas.microsoft.com/office/drawing/2014/main" id="{E8B44CDB-9FC9-3C0D-0BD7-59E2242A3072}"/>
                </a:ext>
              </a:extLst>
            </p:cNvPr>
            <p:cNvSpPr/>
            <p:nvPr/>
          </p:nvSpPr>
          <p:spPr>
            <a:xfrm>
              <a:off x="4272250" y="1941750"/>
              <a:ext cx="5675" cy="900"/>
            </a:xfrm>
            <a:custGeom>
              <a:avLst/>
              <a:gdLst/>
              <a:ahLst/>
              <a:cxnLst/>
              <a:rect l="l" t="t" r="r" b="b"/>
              <a:pathLst>
                <a:path w="227" h="36" extrusionOk="0">
                  <a:moveTo>
                    <a:pt x="12" y="0"/>
                  </a:moveTo>
                  <a:cubicBezTo>
                    <a:pt x="12" y="12"/>
                    <a:pt x="0" y="12"/>
                    <a:pt x="0" y="24"/>
                  </a:cubicBezTo>
                  <a:lnTo>
                    <a:pt x="227" y="36"/>
                  </a:lnTo>
                  <a:cubicBezTo>
                    <a:pt x="167" y="24"/>
                    <a:pt x="96" y="12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Google Shape;1485;p29">
              <a:extLst>
                <a:ext uri="{FF2B5EF4-FFF2-40B4-BE49-F238E27FC236}">
                  <a16:creationId xmlns:a16="http://schemas.microsoft.com/office/drawing/2014/main" id="{8A8A3631-2F28-00F1-617D-0C73B8BB0D88}"/>
                </a:ext>
              </a:extLst>
            </p:cNvPr>
            <p:cNvSpPr/>
            <p:nvPr/>
          </p:nvSpPr>
          <p:spPr>
            <a:xfrm>
              <a:off x="2018400" y="1992050"/>
              <a:ext cx="5975" cy="1500"/>
            </a:xfrm>
            <a:custGeom>
              <a:avLst/>
              <a:gdLst/>
              <a:ahLst/>
              <a:cxnLst/>
              <a:rect l="l" t="t" r="r" b="b"/>
              <a:pathLst>
                <a:path w="239" h="60" extrusionOk="0">
                  <a:moveTo>
                    <a:pt x="203" y="0"/>
                  </a:moveTo>
                  <a:lnTo>
                    <a:pt x="203" y="0"/>
                  </a:lnTo>
                  <a:cubicBezTo>
                    <a:pt x="167" y="24"/>
                    <a:pt x="107" y="36"/>
                    <a:pt x="0" y="60"/>
                  </a:cubicBezTo>
                  <a:cubicBezTo>
                    <a:pt x="203" y="48"/>
                    <a:pt x="238" y="24"/>
                    <a:pt x="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" name="Google Shape;1486;p29">
              <a:extLst>
                <a:ext uri="{FF2B5EF4-FFF2-40B4-BE49-F238E27FC236}">
                  <a16:creationId xmlns:a16="http://schemas.microsoft.com/office/drawing/2014/main" id="{3560BFC2-3AEF-E446-B0CC-083C1F982F0B}"/>
                </a:ext>
              </a:extLst>
            </p:cNvPr>
            <p:cNvSpPr/>
            <p:nvPr/>
          </p:nvSpPr>
          <p:spPr>
            <a:xfrm>
              <a:off x="2142225" y="1993525"/>
              <a:ext cx="3300" cy="625"/>
            </a:xfrm>
            <a:custGeom>
              <a:avLst/>
              <a:gdLst/>
              <a:ahLst/>
              <a:cxnLst/>
              <a:rect l="l" t="t" r="r" b="b"/>
              <a:pathLst>
                <a:path w="132" h="25" extrusionOk="0">
                  <a:moveTo>
                    <a:pt x="107" y="1"/>
                  </a:moveTo>
                  <a:cubicBezTo>
                    <a:pt x="72" y="13"/>
                    <a:pt x="36" y="13"/>
                    <a:pt x="0" y="24"/>
                  </a:cubicBezTo>
                  <a:cubicBezTo>
                    <a:pt x="72" y="13"/>
                    <a:pt x="131" y="1"/>
                    <a:pt x="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" name="Google Shape;1487;p29">
              <a:extLst>
                <a:ext uri="{FF2B5EF4-FFF2-40B4-BE49-F238E27FC236}">
                  <a16:creationId xmlns:a16="http://schemas.microsoft.com/office/drawing/2014/main" id="{841B700E-4D6D-3ACC-B05F-BAB543DF2B89}"/>
                </a:ext>
              </a:extLst>
            </p:cNvPr>
            <p:cNvSpPr/>
            <p:nvPr/>
          </p:nvSpPr>
          <p:spPr>
            <a:xfrm>
              <a:off x="2070775" y="1982825"/>
              <a:ext cx="1525" cy="600"/>
            </a:xfrm>
            <a:custGeom>
              <a:avLst/>
              <a:gdLst/>
              <a:ahLst/>
              <a:cxnLst/>
              <a:rect l="l" t="t" r="r" b="b"/>
              <a:pathLst>
                <a:path w="61" h="24" extrusionOk="0">
                  <a:moveTo>
                    <a:pt x="13" y="0"/>
                  </a:moveTo>
                  <a:cubicBezTo>
                    <a:pt x="1" y="0"/>
                    <a:pt x="1" y="12"/>
                    <a:pt x="60" y="24"/>
                  </a:cubicBezTo>
                  <a:cubicBezTo>
                    <a:pt x="48" y="12"/>
                    <a:pt x="37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4" name="Google Shape;1488;p29">
              <a:extLst>
                <a:ext uri="{FF2B5EF4-FFF2-40B4-BE49-F238E27FC236}">
                  <a16:creationId xmlns:a16="http://schemas.microsoft.com/office/drawing/2014/main" id="{988F50B1-730C-6701-A501-3F4B43E8C100}"/>
                </a:ext>
              </a:extLst>
            </p:cNvPr>
            <p:cNvSpPr/>
            <p:nvPr/>
          </p:nvSpPr>
          <p:spPr>
            <a:xfrm>
              <a:off x="2955725" y="1950375"/>
              <a:ext cx="3000" cy="900"/>
            </a:xfrm>
            <a:custGeom>
              <a:avLst/>
              <a:gdLst/>
              <a:ahLst/>
              <a:cxnLst/>
              <a:rect l="l" t="t" r="r" b="b"/>
              <a:pathLst>
                <a:path w="120" h="36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4"/>
                    <a:pt x="60" y="24"/>
                    <a:pt x="119" y="3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5" name="Google Shape;1489;p29">
              <a:extLst>
                <a:ext uri="{FF2B5EF4-FFF2-40B4-BE49-F238E27FC236}">
                  <a16:creationId xmlns:a16="http://schemas.microsoft.com/office/drawing/2014/main" id="{271BCC69-BA4D-0E63-DEDE-5804E3DF973D}"/>
                </a:ext>
              </a:extLst>
            </p:cNvPr>
            <p:cNvSpPr/>
            <p:nvPr/>
          </p:nvSpPr>
          <p:spPr>
            <a:xfrm>
              <a:off x="3125375" y="1948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cubicBezTo>
                    <a:pt x="24" y="0"/>
                    <a:pt x="48" y="0"/>
                    <a:pt x="60" y="0"/>
                  </a:cubicBezTo>
                  <a:cubicBezTo>
                    <a:pt x="48" y="0"/>
                    <a:pt x="2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" name="Google Shape;1490;p29">
              <a:extLst>
                <a:ext uri="{FF2B5EF4-FFF2-40B4-BE49-F238E27FC236}">
                  <a16:creationId xmlns:a16="http://schemas.microsoft.com/office/drawing/2014/main" id="{916E6A7D-A54D-2337-F6A6-C519B1AE3690}"/>
                </a:ext>
              </a:extLst>
            </p:cNvPr>
            <p:cNvSpPr/>
            <p:nvPr/>
          </p:nvSpPr>
          <p:spPr>
            <a:xfrm>
              <a:off x="3126875" y="1948000"/>
              <a:ext cx="3600" cy="25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3" y="0"/>
                  </a:moveTo>
                  <a:cubicBezTo>
                    <a:pt x="95" y="0"/>
                    <a:pt x="48" y="0"/>
                    <a:pt x="0" y="0"/>
                  </a:cubicBezTo>
                  <a:cubicBezTo>
                    <a:pt x="60" y="0"/>
                    <a:pt x="119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" name="Google Shape;1491;p29">
              <a:extLst>
                <a:ext uri="{FF2B5EF4-FFF2-40B4-BE49-F238E27FC236}">
                  <a16:creationId xmlns:a16="http://schemas.microsoft.com/office/drawing/2014/main" id="{98598590-3655-6AE9-C83D-0AF95B160E42}"/>
                </a:ext>
              </a:extLst>
            </p:cNvPr>
            <p:cNvSpPr/>
            <p:nvPr/>
          </p:nvSpPr>
          <p:spPr>
            <a:xfrm>
              <a:off x="2588100" y="2001875"/>
              <a:ext cx="11650" cy="600"/>
            </a:xfrm>
            <a:custGeom>
              <a:avLst/>
              <a:gdLst/>
              <a:ahLst/>
              <a:cxnLst/>
              <a:rect l="l" t="t" r="r" b="b"/>
              <a:pathLst>
                <a:path w="466" h="24" extrusionOk="0">
                  <a:moveTo>
                    <a:pt x="465" y="0"/>
                  </a:moveTo>
                  <a:cubicBezTo>
                    <a:pt x="310" y="0"/>
                    <a:pt x="156" y="12"/>
                    <a:pt x="1" y="24"/>
                  </a:cubicBezTo>
                  <a:lnTo>
                    <a:pt x="25" y="24"/>
                  </a:lnTo>
                  <a:cubicBezTo>
                    <a:pt x="275" y="24"/>
                    <a:pt x="406" y="12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8" name="Google Shape;1492;p29">
              <a:extLst>
                <a:ext uri="{FF2B5EF4-FFF2-40B4-BE49-F238E27FC236}">
                  <a16:creationId xmlns:a16="http://schemas.microsoft.com/office/drawing/2014/main" id="{FBD160C8-01D7-93E8-D74C-4CBAEE64645D}"/>
                </a:ext>
              </a:extLst>
            </p:cNvPr>
            <p:cNvSpPr/>
            <p:nvPr/>
          </p:nvSpPr>
          <p:spPr>
            <a:xfrm>
              <a:off x="2734250" y="198907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25" y="0"/>
                  </a:moveTo>
                  <a:cubicBezTo>
                    <a:pt x="13" y="0"/>
                    <a:pt x="1" y="0"/>
                    <a:pt x="1" y="12"/>
                  </a:cubicBezTo>
                  <a:cubicBezTo>
                    <a:pt x="13" y="0"/>
                    <a:pt x="25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9" name="Google Shape;1493;p29">
              <a:extLst>
                <a:ext uri="{FF2B5EF4-FFF2-40B4-BE49-F238E27FC236}">
                  <a16:creationId xmlns:a16="http://schemas.microsoft.com/office/drawing/2014/main" id="{585E4578-5795-DE7F-F131-25C69591630F}"/>
                </a:ext>
              </a:extLst>
            </p:cNvPr>
            <p:cNvSpPr/>
            <p:nvPr/>
          </p:nvSpPr>
          <p:spPr>
            <a:xfrm>
              <a:off x="2575300" y="2003950"/>
              <a:ext cx="2425" cy="625"/>
            </a:xfrm>
            <a:custGeom>
              <a:avLst/>
              <a:gdLst/>
              <a:ahLst/>
              <a:cxnLst/>
              <a:rect l="l" t="t" r="r" b="b"/>
              <a:pathLst>
                <a:path w="97" h="25" extrusionOk="0">
                  <a:moveTo>
                    <a:pt x="72" y="0"/>
                  </a:moveTo>
                  <a:cubicBezTo>
                    <a:pt x="49" y="12"/>
                    <a:pt x="13" y="12"/>
                    <a:pt x="1" y="24"/>
                  </a:cubicBezTo>
                  <a:cubicBezTo>
                    <a:pt x="96" y="24"/>
                    <a:pt x="96" y="12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Google Shape;1494;p29">
              <a:extLst>
                <a:ext uri="{FF2B5EF4-FFF2-40B4-BE49-F238E27FC236}">
                  <a16:creationId xmlns:a16="http://schemas.microsoft.com/office/drawing/2014/main" id="{B4A55EE7-B152-60E4-05AF-E43E7A8004A1}"/>
                </a:ext>
              </a:extLst>
            </p:cNvPr>
            <p:cNvSpPr/>
            <p:nvPr/>
          </p:nvSpPr>
          <p:spPr>
            <a:xfrm>
              <a:off x="3902550" y="1968225"/>
              <a:ext cx="2700" cy="325"/>
            </a:xfrm>
            <a:custGeom>
              <a:avLst/>
              <a:gdLst/>
              <a:ahLst/>
              <a:cxnLst/>
              <a:rect l="l" t="t" r="r" b="b"/>
              <a:pathLst>
                <a:path w="108" h="13" extrusionOk="0">
                  <a:moveTo>
                    <a:pt x="108" y="1"/>
                  </a:moveTo>
                  <a:lnTo>
                    <a:pt x="108" y="1"/>
                  </a:lnTo>
                  <a:cubicBezTo>
                    <a:pt x="72" y="13"/>
                    <a:pt x="48" y="13"/>
                    <a:pt x="1" y="13"/>
                  </a:cubicBezTo>
                  <a:cubicBezTo>
                    <a:pt x="48" y="13"/>
                    <a:pt x="84" y="13"/>
                    <a:pt x="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" name="Google Shape;1495;p29">
              <a:extLst>
                <a:ext uri="{FF2B5EF4-FFF2-40B4-BE49-F238E27FC236}">
                  <a16:creationId xmlns:a16="http://schemas.microsoft.com/office/drawing/2014/main" id="{606B550A-1CAF-38C2-B810-F0C587AB5C13}"/>
                </a:ext>
              </a:extLst>
            </p:cNvPr>
            <p:cNvSpPr/>
            <p:nvPr/>
          </p:nvSpPr>
          <p:spPr>
            <a:xfrm>
              <a:off x="2725025" y="1986600"/>
              <a:ext cx="15125" cy="2500"/>
            </a:xfrm>
            <a:custGeom>
              <a:avLst/>
              <a:gdLst/>
              <a:ahLst/>
              <a:cxnLst/>
              <a:rect l="l" t="t" r="r" b="b"/>
              <a:pathLst>
                <a:path w="605" h="100" extrusionOk="0">
                  <a:moveTo>
                    <a:pt x="290" y="1"/>
                  </a:moveTo>
                  <a:cubicBezTo>
                    <a:pt x="186" y="1"/>
                    <a:pt x="75" y="7"/>
                    <a:pt x="1" y="16"/>
                  </a:cubicBezTo>
                  <a:lnTo>
                    <a:pt x="394" y="99"/>
                  </a:lnTo>
                  <a:cubicBezTo>
                    <a:pt x="441" y="87"/>
                    <a:pt x="489" y="75"/>
                    <a:pt x="560" y="51"/>
                  </a:cubicBezTo>
                  <a:cubicBezTo>
                    <a:pt x="604" y="15"/>
                    <a:pt x="456" y="1"/>
                    <a:pt x="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2" name="Google Shape;1496;p29">
              <a:extLst>
                <a:ext uri="{FF2B5EF4-FFF2-40B4-BE49-F238E27FC236}">
                  <a16:creationId xmlns:a16="http://schemas.microsoft.com/office/drawing/2014/main" id="{47EAE3C9-C911-40BE-71D5-E4D0B10E3FD6}"/>
                </a:ext>
              </a:extLst>
            </p:cNvPr>
            <p:cNvSpPr/>
            <p:nvPr/>
          </p:nvSpPr>
          <p:spPr>
            <a:xfrm>
              <a:off x="2569950" y="2001275"/>
              <a:ext cx="18475" cy="2700"/>
            </a:xfrm>
            <a:custGeom>
              <a:avLst/>
              <a:gdLst/>
              <a:ahLst/>
              <a:cxnLst/>
              <a:rect l="l" t="t" r="r" b="b"/>
              <a:pathLst>
                <a:path w="739" h="108" extrusionOk="0">
                  <a:moveTo>
                    <a:pt x="524" y="0"/>
                  </a:moveTo>
                  <a:cubicBezTo>
                    <a:pt x="1" y="0"/>
                    <a:pt x="239" y="72"/>
                    <a:pt x="286" y="107"/>
                  </a:cubicBezTo>
                  <a:cubicBezTo>
                    <a:pt x="393" y="72"/>
                    <a:pt x="548" y="60"/>
                    <a:pt x="739" y="48"/>
                  </a:cubicBezTo>
                  <a:lnTo>
                    <a:pt x="5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3" name="Google Shape;1497;p29">
              <a:extLst>
                <a:ext uri="{FF2B5EF4-FFF2-40B4-BE49-F238E27FC236}">
                  <a16:creationId xmlns:a16="http://schemas.microsoft.com/office/drawing/2014/main" id="{D364912B-660B-4111-E5A0-B3BABEB91E23}"/>
                </a:ext>
              </a:extLst>
            </p:cNvPr>
            <p:cNvSpPr/>
            <p:nvPr/>
          </p:nvSpPr>
          <p:spPr>
            <a:xfrm>
              <a:off x="1992200" y="1937275"/>
              <a:ext cx="2295850" cy="66200"/>
            </a:xfrm>
            <a:custGeom>
              <a:avLst/>
              <a:gdLst/>
              <a:ahLst/>
              <a:cxnLst/>
              <a:rect l="l" t="t" r="r" b="b"/>
              <a:pathLst>
                <a:path w="91834" h="2648" extrusionOk="0">
                  <a:moveTo>
                    <a:pt x="70160" y="1341"/>
                  </a:moveTo>
                  <a:cubicBezTo>
                    <a:pt x="70126" y="1342"/>
                    <a:pt x="70088" y="1344"/>
                    <a:pt x="70045" y="1346"/>
                  </a:cubicBezTo>
                  <a:cubicBezTo>
                    <a:pt x="70086" y="1344"/>
                    <a:pt x="70124" y="1343"/>
                    <a:pt x="70160" y="1341"/>
                  </a:cubicBezTo>
                  <a:close/>
                  <a:moveTo>
                    <a:pt x="74237" y="1594"/>
                  </a:moveTo>
                  <a:lnTo>
                    <a:pt x="74237" y="1594"/>
                  </a:lnTo>
                  <a:cubicBezTo>
                    <a:pt x="74199" y="1595"/>
                    <a:pt x="74159" y="1595"/>
                    <a:pt x="74117" y="1596"/>
                  </a:cubicBezTo>
                  <a:cubicBezTo>
                    <a:pt x="74163" y="1596"/>
                    <a:pt x="74203" y="1595"/>
                    <a:pt x="74237" y="1594"/>
                  </a:cubicBezTo>
                  <a:close/>
                  <a:moveTo>
                    <a:pt x="4482" y="2250"/>
                  </a:moveTo>
                  <a:cubicBezTo>
                    <a:pt x="4480" y="2250"/>
                    <a:pt x="4479" y="2251"/>
                    <a:pt x="4477" y="2251"/>
                  </a:cubicBezTo>
                  <a:cubicBezTo>
                    <a:pt x="4479" y="2251"/>
                    <a:pt x="4480" y="2250"/>
                    <a:pt x="4482" y="2250"/>
                  </a:cubicBezTo>
                  <a:close/>
                  <a:moveTo>
                    <a:pt x="11396" y="2271"/>
                  </a:moveTo>
                  <a:lnTo>
                    <a:pt x="11396" y="2271"/>
                  </a:lnTo>
                  <a:cubicBezTo>
                    <a:pt x="11395" y="2272"/>
                    <a:pt x="11395" y="2273"/>
                    <a:pt x="11395" y="2274"/>
                  </a:cubicBezTo>
                  <a:cubicBezTo>
                    <a:pt x="11395" y="2273"/>
                    <a:pt x="11396" y="2272"/>
                    <a:pt x="11396" y="2271"/>
                  </a:cubicBezTo>
                  <a:close/>
                  <a:moveTo>
                    <a:pt x="91833" y="0"/>
                  </a:moveTo>
                  <a:cubicBezTo>
                    <a:pt x="91452" y="12"/>
                    <a:pt x="90988" y="48"/>
                    <a:pt x="90536" y="60"/>
                  </a:cubicBezTo>
                  <a:cubicBezTo>
                    <a:pt x="90583" y="108"/>
                    <a:pt x="89869" y="215"/>
                    <a:pt x="90571" y="227"/>
                  </a:cubicBezTo>
                  <a:cubicBezTo>
                    <a:pt x="90559" y="286"/>
                    <a:pt x="90143" y="322"/>
                    <a:pt x="89869" y="322"/>
                  </a:cubicBezTo>
                  <a:cubicBezTo>
                    <a:pt x="89988" y="298"/>
                    <a:pt x="89464" y="191"/>
                    <a:pt x="89797" y="131"/>
                  </a:cubicBezTo>
                  <a:lnTo>
                    <a:pt x="89797" y="131"/>
                  </a:lnTo>
                  <a:cubicBezTo>
                    <a:pt x="89677" y="146"/>
                    <a:pt x="89614" y="151"/>
                    <a:pt x="89566" y="151"/>
                  </a:cubicBezTo>
                  <a:cubicBezTo>
                    <a:pt x="89502" y="151"/>
                    <a:pt x="89462" y="143"/>
                    <a:pt x="89339" y="143"/>
                  </a:cubicBezTo>
                  <a:cubicBezTo>
                    <a:pt x="89265" y="143"/>
                    <a:pt x="89160" y="146"/>
                    <a:pt x="89000" y="155"/>
                  </a:cubicBezTo>
                  <a:cubicBezTo>
                    <a:pt x="89095" y="108"/>
                    <a:pt x="87785" y="155"/>
                    <a:pt x="87869" y="36"/>
                  </a:cubicBezTo>
                  <a:lnTo>
                    <a:pt x="87869" y="36"/>
                  </a:lnTo>
                  <a:cubicBezTo>
                    <a:pt x="87642" y="84"/>
                    <a:pt x="87881" y="215"/>
                    <a:pt x="87071" y="227"/>
                  </a:cubicBezTo>
                  <a:cubicBezTo>
                    <a:pt x="87261" y="310"/>
                    <a:pt x="88166" y="322"/>
                    <a:pt x="87559" y="417"/>
                  </a:cubicBezTo>
                  <a:lnTo>
                    <a:pt x="87952" y="358"/>
                  </a:lnTo>
                  <a:lnTo>
                    <a:pt x="87952" y="358"/>
                  </a:lnTo>
                  <a:cubicBezTo>
                    <a:pt x="88508" y="393"/>
                    <a:pt x="87806" y="452"/>
                    <a:pt x="88522" y="488"/>
                  </a:cubicBezTo>
                  <a:lnTo>
                    <a:pt x="88522" y="488"/>
                  </a:lnTo>
                  <a:cubicBezTo>
                    <a:pt x="88500" y="487"/>
                    <a:pt x="88475" y="487"/>
                    <a:pt x="88449" y="487"/>
                  </a:cubicBezTo>
                  <a:cubicBezTo>
                    <a:pt x="88326" y="487"/>
                    <a:pt x="88167" y="495"/>
                    <a:pt x="88034" y="495"/>
                  </a:cubicBezTo>
                  <a:cubicBezTo>
                    <a:pt x="87920" y="495"/>
                    <a:pt x="87824" y="489"/>
                    <a:pt x="87785" y="465"/>
                  </a:cubicBezTo>
                  <a:lnTo>
                    <a:pt x="87785" y="465"/>
                  </a:lnTo>
                  <a:cubicBezTo>
                    <a:pt x="87976" y="643"/>
                    <a:pt x="86690" y="560"/>
                    <a:pt x="86654" y="691"/>
                  </a:cubicBezTo>
                  <a:cubicBezTo>
                    <a:pt x="86547" y="650"/>
                    <a:pt x="86412" y="637"/>
                    <a:pt x="86205" y="637"/>
                  </a:cubicBezTo>
                  <a:cubicBezTo>
                    <a:pt x="86112" y="637"/>
                    <a:pt x="86005" y="640"/>
                    <a:pt x="85880" y="643"/>
                  </a:cubicBezTo>
                  <a:cubicBezTo>
                    <a:pt x="85940" y="596"/>
                    <a:pt x="85714" y="548"/>
                    <a:pt x="86023" y="512"/>
                  </a:cubicBezTo>
                  <a:cubicBezTo>
                    <a:pt x="86285" y="524"/>
                    <a:pt x="86476" y="512"/>
                    <a:pt x="86761" y="548"/>
                  </a:cubicBezTo>
                  <a:cubicBezTo>
                    <a:pt x="86684" y="465"/>
                    <a:pt x="86454" y="447"/>
                    <a:pt x="86163" y="447"/>
                  </a:cubicBezTo>
                  <a:cubicBezTo>
                    <a:pt x="85918" y="447"/>
                    <a:pt x="85629" y="460"/>
                    <a:pt x="85352" y="460"/>
                  </a:cubicBezTo>
                  <a:cubicBezTo>
                    <a:pt x="85247" y="460"/>
                    <a:pt x="85145" y="458"/>
                    <a:pt x="85047" y="453"/>
                  </a:cubicBezTo>
                  <a:lnTo>
                    <a:pt x="85047" y="453"/>
                  </a:lnTo>
                  <a:cubicBezTo>
                    <a:pt x="85142" y="465"/>
                    <a:pt x="85166" y="489"/>
                    <a:pt x="84975" y="512"/>
                  </a:cubicBezTo>
                  <a:cubicBezTo>
                    <a:pt x="84571" y="489"/>
                    <a:pt x="83666" y="453"/>
                    <a:pt x="83928" y="370"/>
                  </a:cubicBezTo>
                  <a:lnTo>
                    <a:pt x="83928" y="370"/>
                  </a:lnTo>
                  <a:lnTo>
                    <a:pt x="81868" y="381"/>
                  </a:lnTo>
                  <a:cubicBezTo>
                    <a:pt x="81862" y="364"/>
                    <a:pt x="81933" y="361"/>
                    <a:pt x="82023" y="361"/>
                  </a:cubicBezTo>
                  <a:cubicBezTo>
                    <a:pt x="82067" y="361"/>
                    <a:pt x="82116" y="361"/>
                    <a:pt x="82163" y="361"/>
                  </a:cubicBezTo>
                  <a:cubicBezTo>
                    <a:pt x="82209" y="361"/>
                    <a:pt x="82252" y="361"/>
                    <a:pt x="82285" y="358"/>
                  </a:cubicBezTo>
                  <a:lnTo>
                    <a:pt x="81130" y="346"/>
                  </a:lnTo>
                  <a:cubicBezTo>
                    <a:pt x="80868" y="298"/>
                    <a:pt x="81523" y="298"/>
                    <a:pt x="81642" y="239"/>
                  </a:cubicBezTo>
                  <a:lnTo>
                    <a:pt x="80808" y="239"/>
                  </a:lnTo>
                  <a:lnTo>
                    <a:pt x="80927" y="179"/>
                  </a:lnTo>
                  <a:lnTo>
                    <a:pt x="80927" y="179"/>
                  </a:lnTo>
                  <a:cubicBezTo>
                    <a:pt x="80835" y="201"/>
                    <a:pt x="80583" y="215"/>
                    <a:pt x="80315" y="215"/>
                  </a:cubicBezTo>
                  <a:cubicBezTo>
                    <a:pt x="79997" y="215"/>
                    <a:pt x="79657" y="195"/>
                    <a:pt x="79534" y="143"/>
                  </a:cubicBezTo>
                  <a:cubicBezTo>
                    <a:pt x="78768" y="173"/>
                    <a:pt x="78659" y="303"/>
                    <a:pt x="77920" y="303"/>
                  </a:cubicBezTo>
                  <a:cubicBezTo>
                    <a:pt x="77775" y="303"/>
                    <a:pt x="77606" y="298"/>
                    <a:pt x="77403" y="286"/>
                  </a:cubicBezTo>
                  <a:cubicBezTo>
                    <a:pt x="77451" y="191"/>
                    <a:pt x="78106" y="250"/>
                    <a:pt x="78391" y="191"/>
                  </a:cubicBezTo>
                  <a:cubicBezTo>
                    <a:pt x="78334" y="182"/>
                    <a:pt x="78248" y="180"/>
                    <a:pt x="78148" y="180"/>
                  </a:cubicBezTo>
                  <a:cubicBezTo>
                    <a:pt x="78023" y="180"/>
                    <a:pt x="77878" y="184"/>
                    <a:pt x="77742" y="184"/>
                  </a:cubicBezTo>
                  <a:cubicBezTo>
                    <a:pt x="77535" y="184"/>
                    <a:pt x="77350" y="175"/>
                    <a:pt x="77296" y="131"/>
                  </a:cubicBezTo>
                  <a:cubicBezTo>
                    <a:pt x="76403" y="191"/>
                    <a:pt x="76510" y="346"/>
                    <a:pt x="76081" y="441"/>
                  </a:cubicBezTo>
                  <a:cubicBezTo>
                    <a:pt x="76039" y="442"/>
                    <a:pt x="76001" y="442"/>
                    <a:pt x="75968" y="442"/>
                  </a:cubicBezTo>
                  <a:cubicBezTo>
                    <a:pt x="75428" y="442"/>
                    <a:pt x="75997" y="356"/>
                    <a:pt x="75974" y="334"/>
                  </a:cubicBezTo>
                  <a:cubicBezTo>
                    <a:pt x="75816" y="334"/>
                    <a:pt x="75581" y="424"/>
                    <a:pt x="75392" y="424"/>
                  </a:cubicBezTo>
                  <a:cubicBezTo>
                    <a:pt x="75324" y="424"/>
                    <a:pt x="75262" y="413"/>
                    <a:pt x="75212" y="381"/>
                  </a:cubicBezTo>
                  <a:cubicBezTo>
                    <a:pt x="74867" y="441"/>
                    <a:pt x="74665" y="524"/>
                    <a:pt x="75189" y="560"/>
                  </a:cubicBezTo>
                  <a:cubicBezTo>
                    <a:pt x="74796" y="560"/>
                    <a:pt x="74260" y="596"/>
                    <a:pt x="74153" y="643"/>
                  </a:cubicBezTo>
                  <a:cubicBezTo>
                    <a:pt x="74474" y="500"/>
                    <a:pt x="73724" y="584"/>
                    <a:pt x="73676" y="477"/>
                  </a:cubicBezTo>
                  <a:cubicBezTo>
                    <a:pt x="73430" y="467"/>
                    <a:pt x="73060" y="454"/>
                    <a:pt x="72672" y="454"/>
                  </a:cubicBezTo>
                  <a:cubicBezTo>
                    <a:pt x="72140" y="454"/>
                    <a:pt x="71576" y="477"/>
                    <a:pt x="71259" y="560"/>
                  </a:cubicBezTo>
                  <a:lnTo>
                    <a:pt x="71426" y="417"/>
                  </a:lnTo>
                  <a:lnTo>
                    <a:pt x="70747" y="429"/>
                  </a:lnTo>
                  <a:cubicBezTo>
                    <a:pt x="70236" y="346"/>
                    <a:pt x="71343" y="334"/>
                    <a:pt x="71688" y="334"/>
                  </a:cubicBezTo>
                  <a:cubicBezTo>
                    <a:pt x="71224" y="322"/>
                    <a:pt x="70840" y="319"/>
                    <a:pt x="70468" y="319"/>
                  </a:cubicBezTo>
                  <a:cubicBezTo>
                    <a:pt x="70096" y="319"/>
                    <a:pt x="69735" y="322"/>
                    <a:pt x="69319" y="322"/>
                  </a:cubicBezTo>
                  <a:cubicBezTo>
                    <a:pt x="69557" y="358"/>
                    <a:pt x="69414" y="393"/>
                    <a:pt x="69533" y="429"/>
                  </a:cubicBezTo>
                  <a:cubicBezTo>
                    <a:pt x="69403" y="462"/>
                    <a:pt x="69250" y="469"/>
                    <a:pt x="69095" y="469"/>
                  </a:cubicBezTo>
                  <a:cubicBezTo>
                    <a:pt x="68951" y="469"/>
                    <a:pt x="68804" y="463"/>
                    <a:pt x="68670" y="463"/>
                  </a:cubicBezTo>
                  <a:cubicBezTo>
                    <a:pt x="68631" y="463"/>
                    <a:pt x="68593" y="463"/>
                    <a:pt x="68557" y="465"/>
                  </a:cubicBezTo>
                  <a:cubicBezTo>
                    <a:pt x="68485" y="429"/>
                    <a:pt x="68521" y="405"/>
                    <a:pt x="68759" y="393"/>
                  </a:cubicBezTo>
                  <a:lnTo>
                    <a:pt x="68759" y="393"/>
                  </a:lnTo>
                  <a:lnTo>
                    <a:pt x="68188" y="405"/>
                  </a:lnTo>
                  <a:cubicBezTo>
                    <a:pt x="68235" y="310"/>
                    <a:pt x="67950" y="322"/>
                    <a:pt x="68521" y="250"/>
                  </a:cubicBezTo>
                  <a:lnTo>
                    <a:pt x="68521" y="250"/>
                  </a:lnTo>
                  <a:lnTo>
                    <a:pt x="67985" y="286"/>
                  </a:lnTo>
                  <a:cubicBezTo>
                    <a:pt x="67402" y="262"/>
                    <a:pt x="68009" y="203"/>
                    <a:pt x="68152" y="179"/>
                  </a:cubicBezTo>
                  <a:lnTo>
                    <a:pt x="67235" y="167"/>
                  </a:lnTo>
                  <a:lnTo>
                    <a:pt x="67235" y="167"/>
                  </a:lnTo>
                  <a:cubicBezTo>
                    <a:pt x="66914" y="215"/>
                    <a:pt x="67426" y="239"/>
                    <a:pt x="66795" y="274"/>
                  </a:cubicBezTo>
                  <a:cubicBezTo>
                    <a:pt x="65949" y="191"/>
                    <a:pt x="64866" y="215"/>
                    <a:pt x="63901" y="191"/>
                  </a:cubicBezTo>
                  <a:lnTo>
                    <a:pt x="63901" y="191"/>
                  </a:lnTo>
                  <a:lnTo>
                    <a:pt x="64580" y="286"/>
                  </a:lnTo>
                  <a:cubicBezTo>
                    <a:pt x="64536" y="284"/>
                    <a:pt x="64496" y="284"/>
                    <a:pt x="64459" y="284"/>
                  </a:cubicBezTo>
                  <a:cubicBezTo>
                    <a:pt x="64013" y="284"/>
                    <a:pt x="64102" y="410"/>
                    <a:pt x="63937" y="465"/>
                  </a:cubicBezTo>
                  <a:cubicBezTo>
                    <a:pt x="63401" y="453"/>
                    <a:pt x="62675" y="465"/>
                    <a:pt x="62223" y="429"/>
                  </a:cubicBezTo>
                  <a:cubicBezTo>
                    <a:pt x="62735" y="358"/>
                    <a:pt x="62520" y="250"/>
                    <a:pt x="62044" y="179"/>
                  </a:cubicBezTo>
                  <a:cubicBezTo>
                    <a:pt x="62006" y="179"/>
                    <a:pt x="61970" y="178"/>
                    <a:pt x="61936" y="178"/>
                  </a:cubicBezTo>
                  <a:cubicBezTo>
                    <a:pt x="60966" y="178"/>
                    <a:pt x="61202" y="335"/>
                    <a:pt x="60615" y="381"/>
                  </a:cubicBezTo>
                  <a:cubicBezTo>
                    <a:pt x="61080" y="203"/>
                    <a:pt x="59853" y="322"/>
                    <a:pt x="59960" y="227"/>
                  </a:cubicBezTo>
                  <a:cubicBezTo>
                    <a:pt x="58686" y="227"/>
                    <a:pt x="57400" y="287"/>
                    <a:pt x="56087" y="287"/>
                  </a:cubicBezTo>
                  <a:cubicBezTo>
                    <a:pt x="55977" y="287"/>
                    <a:pt x="55867" y="287"/>
                    <a:pt x="55758" y="286"/>
                  </a:cubicBezTo>
                  <a:lnTo>
                    <a:pt x="55758" y="286"/>
                  </a:lnTo>
                  <a:cubicBezTo>
                    <a:pt x="55781" y="322"/>
                    <a:pt x="56186" y="346"/>
                    <a:pt x="55936" y="370"/>
                  </a:cubicBezTo>
                  <a:cubicBezTo>
                    <a:pt x="55847" y="376"/>
                    <a:pt x="55766" y="378"/>
                    <a:pt x="55692" y="378"/>
                  </a:cubicBezTo>
                  <a:cubicBezTo>
                    <a:pt x="55332" y="378"/>
                    <a:pt x="55150" y="316"/>
                    <a:pt x="55091" y="286"/>
                  </a:cubicBezTo>
                  <a:cubicBezTo>
                    <a:pt x="54412" y="310"/>
                    <a:pt x="54019" y="370"/>
                    <a:pt x="53805" y="417"/>
                  </a:cubicBezTo>
                  <a:cubicBezTo>
                    <a:pt x="53854" y="415"/>
                    <a:pt x="53896" y="414"/>
                    <a:pt x="53931" y="414"/>
                  </a:cubicBezTo>
                  <a:cubicBezTo>
                    <a:pt x="54100" y="414"/>
                    <a:pt x="54116" y="437"/>
                    <a:pt x="54067" y="477"/>
                  </a:cubicBezTo>
                  <a:cubicBezTo>
                    <a:pt x="54009" y="479"/>
                    <a:pt x="53957" y="480"/>
                    <a:pt x="53910" y="480"/>
                  </a:cubicBezTo>
                  <a:cubicBezTo>
                    <a:pt x="53549" y="480"/>
                    <a:pt x="53509" y="425"/>
                    <a:pt x="53285" y="425"/>
                  </a:cubicBezTo>
                  <a:cubicBezTo>
                    <a:pt x="53202" y="425"/>
                    <a:pt x="53095" y="432"/>
                    <a:pt x="52936" y="453"/>
                  </a:cubicBezTo>
                  <a:cubicBezTo>
                    <a:pt x="52757" y="358"/>
                    <a:pt x="53650" y="405"/>
                    <a:pt x="53591" y="310"/>
                  </a:cubicBezTo>
                  <a:cubicBezTo>
                    <a:pt x="52983" y="310"/>
                    <a:pt x="52614" y="346"/>
                    <a:pt x="52174" y="393"/>
                  </a:cubicBezTo>
                  <a:cubicBezTo>
                    <a:pt x="52078" y="334"/>
                    <a:pt x="52579" y="381"/>
                    <a:pt x="52245" y="334"/>
                  </a:cubicBezTo>
                  <a:lnTo>
                    <a:pt x="52245" y="334"/>
                  </a:lnTo>
                  <a:cubicBezTo>
                    <a:pt x="51316" y="381"/>
                    <a:pt x="50197" y="441"/>
                    <a:pt x="49507" y="477"/>
                  </a:cubicBezTo>
                  <a:lnTo>
                    <a:pt x="49316" y="393"/>
                  </a:lnTo>
                  <a:cubicBezTo>
                    <a:pt x="48876" y="393"/>
                    <a:pt x="48578" y="417"/>
                    <a:pt x="48376" y="453"/>
                  </a:cubicBezTo>
                  <a:cubicBezTo>
                    <a:pt x="48126" y="417"/>
                    <a:pt x="48316" y="393"/>
                    <a:pt x="48554" y="381"/>
                  </a:cubicBezTo>
                  <a:cubicBezTo>
                    <a:pt x="47947" y="381"/>
                    <a:pt x="47221" y="441"/>
                    <a:pt x="46875" y="453"/>
                  </a:cubicBezTo>
                  <a:cubicBezTo>
                    <a:pt x="46935" y="405"/>
                    <a:pt x="47221" y="441"/>
                    <a:pt x="47316" y="405"/>
                  </a:cubicBezTo>
                  <a:cubicBezTo>
                    <a:pt x="47265" y="404"/>
                    <a:pt x="47213" y="403"/>
                    <a:pt x="47160" y="403"/>
                  </a:cubicBezTo>
                  <a:cubicBezTo>
                    <a:pt x="46631" y="403"/>
                    <a:pt x="46033" y="477"/>
                    <a:pt x="45568" y="477"/>
                  </a:cubicBezTo>
                  <a:cubicBezTo>
                    <a:pt x="45400" y="477"/>
                    <a:pt x="45249" y="467"/>
                    <a:pt x="45125" y="441"/>
                  </a:cubicBezTo>
                  <a:cubicBezTo>
                    <a:pt x="45197" y="429"/>
                    <a:pt x="45268" y="429"/>
                    <a:pt x="45328" y="429"/>
                  </a:cubicBezTo>
                  <a:cubicBezTo>
                    <a:pt x="45228" y="428"/>
                    <a:pt x="45129" y="427"/>
                    <a:pt x="45032" y="427"/>
                  </a:cubicBezTo>
                  <a:cubicBezTo>
                    <a:pt x="44045" y="427"/>
                    <a:pt x="43148" y="478"/>
                    <a:pt x="42053" y="489"/>
                  </a:cubicBezTo>
                  <a:cubicBezTo>
                    <a:pt x="41860" y="472"/>
                    <a:pt x="41723" y="465"/>
                    <a:pt x="41623" y="465"/>
                  </a:cubicBezTo>
                  <a:cubicBezTo>
                    <a:pt x="41167" y="465"/>
                    <a:pt x="41484" y="608"/>
                    <a:pt x="40682" y="608"/>
                  </a:cubicBezTo>
                  <a:cubicBezTo>
                    <a:pt x="40656" y="608"/>
                    <a:pt x="40629" y="608"/>
                    <a:pt x="40601" y="608"/>
                  </a:cubicBezTo>
                  <a:cubicBezTo>
                    <a:pt x="40597" y="527"/>
                    <a:pt x="40408" y="502"/>
                    <a:pt x="40146" y="502"/>
                  </a:cubicBezTo>
                  <a:cubicBezTo>
                    <a:pt x="39732" y="502"/>
                    <a:pt x="39133" y="564"/>
                    <a:pt x="38790" y="564"/>
                  </a:cubicBezTo>
                  <a:cubicBezTo>
                    <a:pt x="38741" y="564"/>
                    <a:pt x="38697" y="563"/>
                    <a:pt x="38660" y="560"/>
                  </a:cubicBezTo>
                  <a:lnTo>
                    <a:pt x="38660" y="560"/>
                  </a:lnTo>
                  <a:lnTo>
                    <a:pt x="38803" y="584"/>
                  </a:lnTo>
                  <a:cubicBezTo>
                    <a:pt x="38628" y="615"/>
                    <a:pt x="38430" y="627"/>
                    <a:pt x="38232" y="627"/>
                  </a:cubicBezTo>
                  <a:cubicBezTo>
                    <a:pt x="37823" y="627"/>
                    <a:pt x="37408" y="576"/>
                    <a:pt x="37160" y="536"/>
                  </a:cubicBezTo>
                  <a:cubicBezTo>
                    <a:pt x="36945" y="533"/>
                    <a:pt x="36704" y="531"/>
                    <a:pt x="36450" y="531"/>
                  </a:cubicBezTo>
                  <a:cubicBezTo>
                    <a:pt x="35732" y="531"/>
                    <a:pt x="34912" y="549"/>
                    <a:pt x="34314" y="620"/>
                  </a:cubicBezTo>
                  <a:lnTo>
                    <a:pt x="34481" y="572"/>
                  </a:lnTo>
                  <a:lnTo>
                    <a:pt x="34481" y="572"/>
                  </a:lnTo>
                  <a:cubicBezTo>
                    <a:pt x="34244" y="593"/>
                    <a:pt x="34039" y="598"/>
                    <a:pt x="33844" y="598"/>
                  </a:cubicBezTo>
                  <a:cubicBezTo>
                    <a:pt x="33676" y="598"/>
                    <a:pt x="33515" y="594"/>
                    <a:pt x="33348" y="594"/>
                  </a:cubicBezTo>
                  <a:cubicBezTo>
                    <a:pt x="33154" y="594"/>
                    <a:pt x="32952" y="599"/>
                    <a:pt x="32719" y="620"/>
                  </a:cubicBezTo>
                  <a:cubicBezTo>
                    <a:pt x="32731" y="596"/>
                    <a:pt x="32981" y="572"/>
                    <a:pt x="32731" y="560"/>
                  </a:cubicBezTo>
                  <a:cubicBezTo>
                    <a:pt x="32072" y="545"/>
                    <a:pt x="31411" y="540"/>
                    <a:pt x="30748" y="540"/>
                  </a:cubicBezTo>
                  <a:cubicBezTo>
                    <a:pt x="28409" y="540"/>
                    <a:pt x="26055" y="610"/>
                    <a:pt x="23738" y="610"/>
                  </a:cubicBezTo>
                  <a:cubicBezTo>
                    <a:pt x="23485" y="610"/>
                    <a:pt x="23232" y="609"/>
                    <a:pt x="22980" y="608"/>
                  </a:cubicBezTo>
                  <a:cubicBezTo>
                    <a:pt x="20443" y="588"/>
                    <a:pt x="17655" y="573"/>
                    <a:pt x="14828" y="573"/>
                  </a:cubicBezTo>
                  <a:cubicBezTo>
                    <a:pt x="10767" y="573"/>
                    <a:pt x="6629" y="605"/>
                    <a:pt x="3049" y="703"/>
                  </a:cubicBezTo>
                  <a:cubicBezTo>
                    <a:pt x="3049" y="703"/>
                    <a:pt x="167" y="1632"/>
                    <a:pt x="608" y="2001"/>
                  </a:cubicBezTo>
                  <a:cubicBezTo>
                    <a:pt x="846" y="2048"/>
                    <a:pt x="1" y="2132"/>
                    <a:pt x="501" y="2144"/>
                  </a:cubicBezTo>
                  <a:lnTo>
                    <a:pt x="1001" y="2036"/>
                  </a:lnTo>
                  <a:lnTo>
                    <a:pt x="1001" y="2036"/>
                  </a:lnTo>
                  <a:cubicBezTo>
                    <a:pt x="917" y="2084"/>
                    <a:pt x="1203" y="2144"/>
                    <a:pt x="1251" y="2191"/>
                  </a:cubicBezTo>
                  <a:cubicBezTo>
                    <a:pt x="1453" y="2096"/>
                    <a:pt x="620" y="2024"/>
                    <a:pt x="1203" y="1894"/>
                  </a:cubicBezTo>
                  <a:cubicBezTo>
                    <a:pt x="1274" y="1858"/>
                    <a:pt x="1427" y="1848"/>
                    <a:pt x="1591" y="1848"/>
                  </a:cubicBezTo>
                  <a:cubicBezTo>
                    <a:pt x="1703" y="1848"/>
                    <a:pt x="1820" y="1853"/>
                    <a:pt x="1917" y="1858"/>
                  </a:cubicBezTo>
                  <a:cubicBezTo>
                    <a:pt x="1572" y="1834"/>
                    <a:pt x="2037" y="1763"/>
                    <a:pt x="2215" y="1727"/>
                  </a:cubicBezTo>
                  <a:cubicBezTo>
                    <a:pt x="2525" y="1774"/>
                    <a:pt x="3013" y="1751"/>
                    <a:pt x="3156" y="1810"/>
                  </a:cubicBezTo>
                  <a:cubicBezTo>
                    <a:pt x="3194" y="1801"/>
                    <a:pt x="3357" y="1783"/>
                    <a:pt x="3507" y="1783"/>
                  </a:cubicBezTo>
                  <a:cubicBezTo>
                    <a:pt x="3542" y="1783"/>
                    <a:pt x="3576" y="1784"/>
                    <a:pt x="3608" y="1786"/>
                  </a:cubicBezTo>
                  <a:lnTo>
                    <a:pt x="3620" y="1822"/>
                  </a:lnTo>
                  <a:cubicBezTo>
                    <a:pt x="3989" y="1798"/>
                    <a:pt x="3501" y="1786"/>
                    <a:pt x="3596" y="1751"/>
                  </a:cubicBezTo>
                  <a:cubicBezTo>
                    <a:pt x="3838" y="1751"/>
                    <a:pt x="4212" y="1811"/>
                    <a:pt x="4605" y="1811"/>
                  </a:cubicBezTo>
                  <a:cubicBezTo>
                    <a:pt x="4638" y="1811"/>
                    <a:pt x="4671" y="1811"/>
                    <a:pt x="4703" y="1810"/>
                  </a:cubicBezTo>
                  <a:lnTo>
                    <a:pt x="4703" y="1810"/>
                  </a:lnTo>
                  <a:cubicBezTo>
                    <a:pt x="4275" y="1822"/>
                    <a:pt x="3918" y="1858"/>
                    <a:pt x="3608" y="1905"/>
                  </a:cubicBezTo>
                  <a:cubicBezTo>
                    <a:pt x="4394" y="1953"/>
                    <a:pt x="3465" y="2072"/>
                    <a:pt x="3287" y="2155"/>
                  </a:cubicBezTo>
                  <a:cubicBezTo>
                    <a:pt x="3918" y="2120"/>
                    <a:pt x="4168" y="2048"/>
                    <a:pt x="4680" y="2001"/>
                  </a:cubicBezTo>
                  <a:lnTo>
                    <a:pt x="4680" y="2001"/>
                  </a:lnTo>
                  <a:cubicBezTo>
                    <a:pt x="5305" y="2071"/>
                    <a:pt x="4645" y="2236"/>
                    <a:pt x="4482" y="2250"/>
                  </a:cubicBezTo>
                  <a:lnTo>
                    <a:pt x="4482" y="2250"/>
                  </a:lnTo>
                  <a:cubicBezTo>
                    <a:pt x="5052" y="2203"/>
                    <a:pt x="5657" y="2096"/>
                    <a:pt x="5966" y="2060"/>
                  </a:cubicBezTo>
                  <a:lnTo>
                    <a:pt x="5966" y="2060"/>
                  </a:lnTo>
                  <a:cubicBezTo>
                    <a:pt x="5537" y="2191"/>
                    <a:pt x="5608" y="2227"/>
                    <a:pt x="5227" y="2334"/>
                  </a:cubicBezTo>
                  <a:cubicBezTo>
                    <a:pt x="5360" y="2358"/>
                    <a:pt x="5461" y="2367"/>
                    <a:pt x="5543" y="2367"/>
                  </a:cubicBezTo>
                  <a:cubicBezTo>
                    <a:pt x="5751" y="2367"/>
                    <a:pt x="5839" y="2309"/>
                    <a:pt x="6001" y="2274"/>
                  </a:cubicBezTo>
                  <a:lnTo>
                    <a:pt x="6001" y="2274"/>
                  </a:lnTo>
                  <a:cubicBezTo>
                    <a:pt x="5947" y="2279"/>
                    <a:pt x="5881" y="2282"/>
                    <a:pt x="5818" y="2282"/>
                  </a:cubicBezTo>
                  <a:cubicBezTo>
                    <a:pt x="5729" y="2282"/>
                    <a:pt x="5648" y="2277"/>
                    <a:pt x="5620" y="2263"/>
                  </a:cubicBezTo>
                  <a:lnTo>
                    <a:pt x="5620" y="2263"/>
                  </a:lnTo>
                  <a:cubicBezTo>
                    <a:pt x="5636" y="2263"/>
                    <a:pt x="5652" y="2263"/>
                    <a:pt x="5666" y="2263"/>
                  </a:cubicBezTo>
                  <a:cubicBezTo>
                    <a:pt x="6175" y="2263"/>
                    <a:pt x="6093" y="2070"/>
                    <a:pt x="6370" y="1989"/>
                  </a:cubicBezTo>
                  <a:cubicBezTo>
                    <a:pt x="6751" y="2036"/>
                    <a:pt x="7442" y="2060"/>
                    <a:pt x="7490" y="2167"/>
                  </a:cubicBezTo>
                  <a:lnTo>
                    <a:pt x="7490" y="2060"/>
                  </a:lnTo>
                  <a:cubicBezTo>
                    <a:pt x="7562" y="2055"/>
                    <a:pt x="7618" y="2052"/>
                    <a:pt x="7662" y="2052"/>
                  </a:cubicBezTo>
                  <a:cubicBezTo>
                    <a:pt x="7904" y="2052"/>
                    <a:pt x="7750" y="2127"/>
                    <a:pt x="7811" y="2167"/>
                  </a:cubicBezTo>
                  <a:cubicBezTo>
                    <a:pt x="7990" y="2084"/>
                    <a:pt x="7763" y="1953"/>
                    <a:pt x="8573" y="1917"/>
                  </a:cubicBezTo>
                  <a:lnTo>
                    <a:pt x="8573" y="1917"/>
                  </a:lnTo>
                  <a:cubicBezTo>
                    <a:pt x="8442" y="2120"/>
                    <a:pt x="9287" y="1941"/>
                    <a:pt x="9264" y="2120"/>
                  </a:cubicBezTo>
                  <a:cubicBezTo>
                    <a:pt x="9611" y="2109"/>
                    <a:pt x="9790" y="2023"/>
                    <a:pt x="10127" y="2023"/>
                  </a:cubicBezTo>
                  <a:cubicBezTo>
                    <a:pt x="10148" y="2023"/>
                    <a:pt x="10170" y="2024"/>
                    <a:pt x="10192" y="2024"/>
                  </a:cubicBezTo>
                  <a:cubicBezTo>
                    <a:pt x="10589" y="2121"/>
                    <a:pt x="9799" y="2256"/>
                    <a:pt x="9464" y="2256"/>
                  </a:cubicBezTo>
                  <a:cubicBezTo>
                    <a:pt x="9426" y="2256"/>
                    <a:pt x="9395" y="2254"/>
                    <a:pt x="9371" y="2251"/>
                  </a:cubicBezTo>
                  <a:cubicBezTo>
                    <a:pt x="8835" y="2251"/>
                    <a:pt x="9442" y="2167"/>
                    <a:pt x="9228" y="2167"/>
                  </a:cubicBezTo>
                  <a:lnTo>
                    <a:pt x="8716" y="2227"/>
                  </a:lnTo>
                  <a:cubicBezTo>
                    <a:pt x="9002" y="2263"/>
                    <a:pt x="9561" y="2310"/>
                    <a:pt x="9502" y="2394"/>
                  </a:cubicBezTo>
                  <a:cubicBezTo>
                    <a:pt x="10026" y="2346"/>
                    <a:pt x="9073" y="2298"/>
                    <a:pt x="9657" y="2251"/>
                  </a:cubicBezTo>
                  <a:lnTo>
                    <a:pt x="9657" y="2251"/>
                  </a:lnTo>
                  <a:lnTo>
                    <a:pt x="10002" y="2298"/>
                  </a:lnTo>
                  <a:cubicBezTo>
                    <a:pt x="10573" y="2251"/>
                    <a:pt x="9883" y="2155"/>
                    <a:pt x="10633" y="2132"/>
                  </a:cubicBezTo>
                  <a:lnTo>
                    <a:pt x="10633" y="2132"/>
                  </a:lnTo>
                  <a:cubicBezTo>
                    <a:pt x="10125" y="2226"/>
                    <a:pt x="11419" y="2133"/>
                    <a:pt x="11396" y="2271"/>
                  </a:cubicBezTo>
                  <a:lnTo>
                    <a:pt x="11396" y="2271"/>
                  </a:lnTo>
                  <a:cubicBezTo>
                    <a:pt x="11449" y="2098"/>
                    <a:pt x="12753" y="2250"/>
                    <a:pt x="12907" y="2108"/>
                  </a:cubicBezTo>
                  <a:lnTo>
                    <a:pt x="12502" y="2072"/>
                  </a:lnTo>
                  <a:lnTo>
                    <a:pt x="12597" y="2144"/>
                  </a:lnTo>
                  <a:cubicBezTo>
                    <a:pt x="12263" y="2153"/>
                    <a:pt x="11976" y="2175"/>
                    <a:pt x="11665" y="2175"/>
                  </a:cubicBezTo>
                  <a:cubicBezTo>
                    <a:pt x="11566" y="2175"/>
                    <a:pt x="11465" y="2173"/>
                    <a:pt x="11359" y="2167"/>
                  </a:cubicBezTo>
                  <a:cubicBezTo>
                    <a:pt x="11704" y="2108"/>
                    <a:pt x="11228" y="2024"/>
                    <a:pt x="11645" y="1965"/>
                  </a:cubicBezTo>
                  <a:cubicBezTo>
                    <a:pt x="11797" y="1946"/>
                    <a:pt x="11897" y="1938"/>
                    <a:pt x="11959" y="1938"/>
                  </a:cubicBezTo>
                  <a:cubicBezTo>
                    <a:pt x="12210" y="1938"/>
                    <a:pt x="11869" y="2060"/>
                    <a:pt x="11954" y="2060"/>
                  </a:cubicBezTo>
                  <a:lnTo>
                    <a:pt x="12562" y="1965"/>
                  </a:lnTo>
                  <a:lnTo>
                    <a:pt x="12157" y="1894"/>
                  </a:lnTo>
                  <a:cubicBezTo>
                    <a:pt x="12505" y="1876"/>
                    <a:pt x="12943" y="1865"/>
                    <a:pt x="13410" y="1865"/>
                  </a:cubicBezTo>
                  <a:cubicBezTo>
                    <a:pt x="13581" y="1865"/>
                    <a:pt x="13755" y="1866"/>
                    <a:pt x="13931" y="1870"/>
                  </a:cubicBezTo>
                  <a:cubicBezTo>
                    <a:pt x="14907" y="1965"/>
                    <a:pt x="13812" y="1965"/>
                    <a:pt x="14514" y="2060"/>
                  </a:cubicBezTo>
                  <a:cubicBezTo>
                    <a:pt x="14791" y="2028"/>
                    <a:pt x="14763" y="1987"/>
                    <a:pt x="15068" y="1987"/>
                  </a:cubicBezTo>
                  <a:cubicBezTo>
                    <a:pt x="15105" y="1987"/>
                    <a:pt x="15146" y="1987"/>
                    <a:pt x="15193" y="1989"/>
                  </a:cubicBezTo>
                  <a:cubicBezTo>
                    <a:pt x="15132" y="1977"/>
                    <a:pt x="15074" y="1972"/>
                    <a:pt x="15019" y="1972"/>
                  </a:cubicBezTo>
                  <a:cubicBezTo>
                    <a:pt x="14876" y="1972"/>
                    <a:pt x="14751" y="2002"/>
                    <a:pt x="14638" y="2002"/>
                  </a:cubicBezTo>
                  <a:cubicBezTo>
                    <a:pt x="14624" y="2002"/>
                    <a:pt x="14611" y="2002"/>
                    <a:pt x="14598" y="2001"/>
                  </a:cubicBezTo>
                  <a:cubicBezTo>
                    <a:pt x="14383" y="1894"/>
                    <a:pt x="15395" y="1953"/>
                    <a:pt x="15348" y="1858"/>
                  </a:cubicBezTo>
                  <a:lnTo>
                    <a:pt x="15348" y="1858"/>
                  </a:lnTo>
                  <a:cubicBezTo>
                    <a:pt x="15526" y="1894"/>
                    <a:pt x="15491" y="1941"/>
                    <a:pt x="15348" y="1977"/>
                  </a:cubicBezTo>
                  <a:cubicBezTo>
                    <a:pt x="15577" y="1966"/>
                    <a:pt x="15802" y="1959"/>
                    <a:pt x="16013" y="1959"/>
                  </a:cubicBezTo>
                  <a:cubicBezTo>
                    <a:pt x="16493" y="1959"/>
                    <a:pt x="16896" y="1993"/>
                    <a:pt x="17086" y="2084"/>
                  </a:cubicBezTo>
                  <a:lnTo>
                    <a:pt x="17407" y="1953"/>
                  </a:lnTo>
                  <a:lnTo>
                    <a:pt x="17407" y="1953"/>
                  </a:lnTo>
                  <a:cubicBezTo>
                    <a:pt x="18681" y="2001"/>
                    <a:pt x="16538" y="2072"/>
                    <a:pt x="17610" y="2155"/>
                  </a:cubicBezTo>
                  <a:cubicBezTo>
                    <a:pt x="17746" y="2159"/>
                    <a:pt x="17882" y="2162"/>
                    <a:pt x="18011" y="2162"/>
                  </a:cubicBezTo>
                  <a:cubicBezTo>
                    <a:pt x="18299" y="2162"/>
                    <a:pt x="18550" y="2149"/>
                    <a:pt x="18681" y="2108"/>
                  </a:cubicBezTo>
                  <a:lnTo>
                    <a:pt x="18300" y="2108"/>
                  </a:lnTo>
                  <a:cubicBezTo>
                    <a:pt x="18586" y="2036"/>
                    <a:pt x="18562" y="1989"/>
                    <a:pt x="19039" y="1941"/>
                  </a:cubicBezTo>
                  <a:cubicBezTo>
                    <a:pt x="19274" y="1950"/>
                    <a:pt x="19254" y="1994"/>
                    <a:pt x="19360" y="1994"/>
                  </a:cubicBezTo>
                  <a:cubicBezTo>
                    <a:pt x="19405" y="1994"/>
                    <a:pt x="19471" y="1986"/>
                    <a:pt x="19586" y="1965"/>
                  </a:cubicBezTo>
                  <a:cubicBezTo>
                    <a:pt x="20396" y="2024"/>
                    <a:pt x="20110" y="2120"/>
                    <a:pt x="19884" y="2215"/>
                  </a:cubicBezTo>
                  <a:cubicBezTo>
                    <a:pt x="20217" y="2203"/>
                    <a:pt x="20658" y="2203"/>
                    <a:pt x="20717" y="2155"/>
                  </a:cubicBezTo>
                  <a:lnTo>
                    <a:pt x="20717" y="2155"/>
                  </a:lnTo>
                  <a:cubicBezTo>
                    <a:pt x="20717" y="2179"/>
                    <a:pt x="20670" y="2239"/>
                    <a:pt x="20479" y="2274"/>
                  </a:cubicBezTo>
                  <a:cubicBezTo>
                    <a:pt x="20333" y="2247"/>
                    <a:pt x="20236" y="2237"/>
                    <a:pt x="20172" y="2237"/>
                  </a:cubicBezTo>
                  <a:cubicBezTo>
                    <a:pt x="20003" y="2237"/>
                    <a:pt x="20062" y="2307"/>
                    <a:pt x="20032" y="2307"/>
                  </a:cubicBezTo>
                  <a:cubicBezTo>
                    <a:pt x="20020" y="2307"/>
                    <a:pt x="19994" y="2295"/>
                    <a:pt x="19932" y="2263"/>
                  </a:cubicBezTo>
                  <a:lnTo>
                    <a:pt x="19777" y="2263"/>
                  </a:lnTo>
                  <a:cubicBezTo>
                    <a:pt x="19765" y="2274"/>
                    <a:pt x="19753" y="2274"/>
                    <a:pt x="19741" y="2286"/>
                  </a:cubicBezTo>
                  <a:cubicBezTo>
                    <a:pt x="20027" y="2310"/>
                    <a:pt x="20039" y="2358"/>
                    <a:pt x="19955" y="2394"/>
                  </a:cubicBezTo>
                  <a:lnTo>
                    <a:pt x="20229" y="2334"/>
                  </a:lnTo>
                  <a:lnTo>
                    <a:pt x="20432" y="2453"/>
                  </a:lnTo>
                  <a:cubicBezTo>
                    <a:pt x="20459" y="2456"/>
                    <a:pt x="20485" y="2457"/>
                    <a:pt x="20510" y="2457"/>
                  </a:cubicBezTo>
                  <a:cubicBezTo>
                    <a:pt x="20665" y="2457"/>
                    <a:pt x="20785" y="2416"/>
                    <a:pt x="20887" y="2416"/>
                  </a:cubicBezTo>
                  <a:cubicBezTo>
                    <a:pt x="20928" y="2416"/>
                    <a:pt x="20966" y="2423"/>
                    <a:pt x="21003" y="2441"/>
                  </a:cubicBezTo>
                  <a:cubicBezTo>
                    <a:pt x="21396" y="2548"/>
                    <a:pt x="20444" y="2608"/>
                    <a:pt x="21384" y="2644"/>
                  </a:cubicBezTo>
                  <a:cubicBezTo>
                    <a:pt x="21467" y="2647"/>
                    <a:pt x="21542" y="2648"/>
                    <a:pt x="21612" y="2648"/>
                  </a:cubicBezTo>
                  <a:cubicBezTo>
                    <a:pt x="22322" y="2648"/>
                    <a:pt x="22387" y="2508"/>
                    <a:pt x="22872" y="2508"/>
                  </a:cubicBezTo>
                  <a:cubicBezTo>
                    <a:pt x="22919" y="2508"/>
                    <a:pt x="22971" y="2510"/>
                    <a:pt x="23027" y="2513"/>
                  </a:cubicBezTo>
                  <a:cubicBezTo>
                    <a:pt x="22956" y="2477"/>
                    <a:pt x="22789" y="2477"/>
                    <a:pt x="22575" y="2477"/>
                  </a:cubicBezTo>
                  <a:cubicBezTo>
                    <a:pt x="22789" y="2417"/>
                    <a:pt x="22396" y="2370"/>
                    <a:pt x="22777" y="2334"/>
                  </a:cubicBezTo>
                  <a:lnTo>
                    <a:pt x="22777" y="2334"/>
                  </a:lnTo>
                  <a:cubicBezTo>
                    <a:pt x="22953" y="2422"/>
                    <a:pt x="23471" y="2430"/>
                    <a:pt x="23953" y="2430"/>
                  </a:cubicBezTo>
                  <a:cubicBezTo>
                    <a:pt x="24060" y="2430"/>
                    <a:pt x="24166" y="2429"/>
                    <a:pt x="24265" y="2429"/>
                  </a:cubicBezTo>
                  <a:cubicBezTo>
                    <a:pt x="24123" y="2489"/>
                    <a:pt x="24480" y="2548"/>
                    <a:pt x="24301" y="2584"/>
                  </a:cubicBezTo>
                  <a:cubicBezTo>
                    <a:pt x="24587" y="2572"/>
                    <a:pt x="24837" y="2548"/>
                    <a:pt x="24968" y="2501"/>
                  </a:cubicBezTo>
                  <a:cubicBezTo>
                    <a:pt x="23837" y="2417"/>
                    <a:pt x="26051" y="2405"/>
                    <a:pt x="25182" y="2298"/>
                  </a:cubicBezTo>
                  <a:lnTo>
                    <a:pt x="25182" y="2298"/>
                  </a:lnTo>
                  <a:cubicBezTo>
                    <a:pt x="26051" y="2310"/>
                    <a:pt x="26218" y="2405"/>
                    <a:pt x="26766" y="2465"/>
                  </a:cubicBezTo>
                  <a:cubicBezTo>
                    <a:pt x="26730" y="2489"/>
                    <a:pt x="25754" y="2525"/>
                    <a:pt x="26540" y="2572"/>
                  </a:cubicBezTo>
                  <a:cubicBezTo>
                    <a:pt x="27433" y="2465"/>
                    <a:pt x="26373" y="2417"/>
                    <a:pt x="27075" y="2286"/>
                  </a:cubicBezTo>
                  <a:lnTo>
                    <a:pt x="26504" y="2239"/>
                  </a:lnTo>
                  <a:cubicBezTo>
                    <a:pt x="26473" y="2182"/>
                    <a:pt x="26651" y="2168"/>
                    <a:pt x="26874" y="2168"/>
                  </a:cubicBezTo>
                  <a:cubicBezTo>
                    <a:pt x="27106" y="2168"/>
                    <a:pt x="27386" y="2183"/>
                    <a:pt x="27535" y="2183"/>
                  </a:cubicBezTo>
                  <a:cubicBezTo>
                    <a:pt x="27575" y="2183"/>
                    <a:pt x="27606" y="2182"/>
                    <a:pt x="27623" y="2179"/>
                  </a:cubicBezTo>
                  <a:lnTo>
                    <a:pt x="27623" y="2179"/>
                  </a:lnTo>
                  <a:cubicBezTo>
                    <a:pt x="27968" y="2215"/>
                    <a:pt x="27147" y="2215"/>
                    <a:pt x="27480" y="2310"/>
                  </a:cubicBezTo>
                  <a:cubicBezTo>
                    <a:pt x="27548" y="2313"/>
                    <a:pt x="27612" y="2315"/>
                    <a:pt x="27671" y="2315"/>
                  </a:cubicBezTo>
                  <a:cubicBezTo>
                    <a:pt x="27965" y="2315"/>
                    <a:pt x="28165" y="2283"/>
                    <a:pt x="28366" y="2283"/>
                  </a:cubicBezTo>
                  <a:cubicBezTo>
                    <a:pt x="28439" y="2283"/>
                    <a:pt x="28511" y="2287"/>
                    <a:pt x="28587" y="2298"/>
                  </a:cubicBezTo>
                  <a:cubicBezTo>
                    <a:pt x="28266" y="2394"/>
                    <a:pt x="28468" y="2358"/>
                    <a:pt x="28111" y="2441"/>
                  </a:cubicBezTo>
                  <a:cubicBezTo>
                    <a:pt x="29326" y="2441"/>
                    <a:pt x="28040" y="2548"/>
                    <a:pt x="28968" y="2608"/>
                  </a:cubicBezTo>
                  <a:cubicBezTo>
                    <a:pt x="29229" y="2597"/>
                    <a:pt x="29115" y="2532"/>
                    <a:pt x="29403" y="2532"/>
                  </a:cubicBezTo>
                  <a:cubicBezTo>
                    <a:pt x="29444" y="2532"/>
                    <a:pt x="29493" y="2533"/>
                    <a:pt x="29552" y="2536"/>
                  </a:cubicBezTo>
                  <a:cubicBezTo>
                    <a:pt x="29278" y="2429"/>
                    <a:pt x="29314" y="2394"/>
                    <a:pt x="28540" y="2394"/>
                  </a:cubicBezTo>
                  <a:cubicBezTo>
                    <a:pt x="28624" y="2349"/>
                    <a:pt x="28753" y="2336"/>
                    <a:pt x="28907" y="2336"/>
                  </a:cubicBezTo>
                  <a:cubicBezTo>
                    <a:pt x="29147" y="2336"/>
                    <a:pt x="29449" y="2369"/>
                    <a:pt x="29735" y="2369"/>
                  </a:cubicBezTo>
                  <a:cubicBezTo>
                    <a:pt x="29858" y="2369"/>
                    <a:pt x="29977" y="2363"/>
                    <a:pt x="30088" y="2346"/>
                  </a:cubicBezTo>
                  <a:cubicBezTo>
                    <a:pt x="29792" y="2338"/>
                    <a:pt x="29842" y="2324"/>
                    <a:pt x="29749" y="2324"/>
                  </a:cubicBezTo>
                  <a:cubicBezTo>
                    <a:pt x="29707" y="2324"/>
                    <a:pt x="29636" y="2327"/>
                    <a:pt x="29492" y="2334"/>
                  </a:cubicBezTo>
                  <a:cubicBezTo>
                    <a:pt x="29433" y="2215"/>
                    <a:pt x="29254" y="2191"/>
                    <a:pt x="29683" y="2084"/>
                  </a:cubicBezTo>
                  <a:lnTo>
                    <a:pt x="29683" y="2084"/>
                  </a:lnTo>
                  <a:cubicBezTo>
                    <a:pt x="29242" y="2105"/>
                    <a:pt x="29023" y="2209"/>
                    <a:pt x="28489" y="2209"/>
                  </a:cubicBezTo>
                  <a:cubicBezTo>
                    <a:pt x="28417" y="2209"/>
                    <a:pt x="28339" y="2207"/>
                    <a:pt x="28254" y="2203"/>
                  </a:cubicBezTo>
                  <a:cubicBezTo>
                    <a:pt x="28052" y="2084"/>
                    <a:pt x="29123" y="2108"/>
                    <a:pt x="29135" y="1953"/>
                  </a:cubicBezTo>
                  <a:cubicBezTo>
                    <a:pt x="29252" y="1926"/>
                    <a:pt x="29422" y="1915"/>
                    <a:pt x="29612" y="1915"/>
                  </a:cubicBezTo>
                  <a:cubicBezTo>
                    <a:pt x="30003" y="1915"/>
                    <a:pt x="30478" y="1961"/>
                    <a:pt x="30742" y="2001"/>
                  </a:cubicBezTo>
                  <a:cubicBezTo>
                    <a:pt x="31445" y="1894"/>
                    <a:pt x="32290" y="1894"/>
                    <a:pt x="32826" y="1751"/>
                  </a:cubicBezTo>
                  <a:cubicBezTo>
                    <a:pt x="32899" y="1758"/>
                    <a:pt x="32987" y="1760"/>
                    <a:pt x="33089" y="1760"/>
                  </a:cubicBezTo>
                  <a:cubicBezTo>
                    <a:pt x="33605" y="1760"/>
                    <a:pt x="34448" y="1685"/>
                    <a:pt x="35187" y="1685"/>
                  </a:cubicBezTo>
                  <a:cubicBezTo>
                    <a:pt x="35300" y="1685"/>
                    <a:pt x="35410" y="1687"/>
                    <a:pt x="35517" y="1691"/>
                  </a:cubicBezTo>
                  <a:cubicBezTo>
                    <a:pt x="35660" y="1763"/>
                    <a:pt x="36612" y="1751"/>
                    <a:pt x="36148" y="1810"/>
                  </a:cubicBezTo>
                  <a:cubicBezTo>
                    <a:pt x="36350" y="1798"/>
                    <a:pt x="36946" y="1774"/>
                    <a:pt x="36755" y="1715"/>
                  </a:cubicBezTo>
                  <a:lnTo>
                    <a:pt x="36755" y="1715"/>
                  </a:lnTo>
                  <a:cubicBezTo>
                    <a:pt x="36719" y="1727"/>
                    <a:pt x="36678" y="1730"/>
                    <a:pt x="36624" y="1730"/>
                  </a:cubicBezTo>
                  <a:cubicBezTo>
                    <a:pt x="36571" y="1730"/>
                    <a:pt x="36505" y="1727"/>
                    <a:pt x="36422" y="1727"/>
                  </a:cubicBezTo>
                  <a:lnTo>
                    <a:pt x="36577" y="1643"/>
                  </a:lnTo>
                  <a:cubicBezTo>
                    <a:pt x="36638" y="1648"/>
                    <a:pt x="36700" y="1650"/>
                    <a:pt x="36763" y="1650"/>
                  </a:cubicBezTo>
                  <a:cubicBezTo>
                    <a:pt x="37070" y="1650"/>
                    <a:pt x="37394" y="1603"/>
                    <a:pt x="37695" y="1603"/>
                  </a:cubicBezTo>
                  <a:cubicBezTo>
                    <a:pt x="37789" y="1603"/>
                    <a:pt x="37881" y="1607"/>
                    <a:pt x="37970" y="1620"/>
                  </a:cubicBezTo>
                  <a:cubicBezTo>
                    <a:pt x="38112" y="1691"/>
                    <a:pt x="37148" y="1667"/>
                    <a:pt x="37446" y="1751"/>
                  </a:cubicBezTo>
                  <a:cubicBezTo>
                    <a:pt x="37758" y="1643"/>
                    <a:pt x="38801" y="1590"/>
                    <a:pt x="39534" y="1590"/>
                  </a:cubicBezTo>
                  <a:cubicBezTo>
                    <a:pt x="39778" y="1590"/>
                    <a:pt x="39988" y="1596"/>
                    <a:pt x="40125" y="1608"/>
                  </a:cubicBezTo>
                  <a:cubicBezTo>
                    <a:pt x="40494" y="1632"/>
                    <a:pt x="40541" y="1739"/>
                    <a:pt x="40684" y="1751"/>
                  </a:cubicBezTo>
                  <a:lnTo>
                    <a:pt x="41303" y="1739"/>
                  </a:lnTo>
                  <a:cubicBezTo>
                    <a:pt x="41375" y="1786"/>
                    <a:pt x="41387" y="1822"/>
                    <a:pt x="41506" y="1870"/>
                  </a:cubicBezTo>
                  <a:cubicBezTo>
                    <a:pt x="41575" y="1875"/>
                    <a:pt x="41639" y="1878"/>
                    <a:pt x="41699" y="1878"/>
                  </a:cubicBezTo>
                  <a:cubicBezTo>
                    <a:pt x="41897" y="1878"/>
                    <a:pt x="42050" y="1852"/>
                    <a:pt x="42196" y="1834"/>
                  </a:cubicBezTo>
                  <a:lnTo>
                    <a:pt x="42196" y="1834"/>
                  </a:lnTo>
                  <a:cubicBezTo>
                    <a:pt x="43006" y="1905"/>
                    <a:pt x="42577" y="2001"/>
                    <a:pt x="42161" y="2072"/>
                  </a:cubicBezTo>
                  <a:lnTo>
                    <a:pt x="41708" y="2036"/>
                  </a:lnTo>
                  <a:cubicBezTo>
                    <a:pt x="41375" y="2084"/>
                    <a:pt x="40899" y="2072"/>
                    <a:pt x="41184" y="2167"/>
                  </a:cubicBezTo>
                  <a:cubicBezTo>
                    <a:pt x="41410" y="2155"/>
                    <a:pt x="41399" y="2120"/>
                    <a:pt x="41482" y="2096"/>
                  </a:cubicBezTo>
                  <a:lnTo>
                    <a:pt x="41756" y="2144"/>
                  </a:lnTo>
                  <a:cubicBezTo>
                    <a:pt x="42018" y="2108"/>
                    <a:pt x="42756" y="2084"/>
                    <a:pt x="42684" y="2001"/>
                  </a:cubicBezTo>
                  <a:lnTo>
                    <a:pt x="42684" y="2001"/>
                  </a:lnTo>
                  <a:cubicBezTo>
                    <a:pt x="42872" y="2021"/>
                    <a:pt x="43070" y="2026"/>
                    <a:pt x="43270" y="2026"/>
                  </a:cubicBezTo>
                  <a:cubicBezTo>
                    <a:pt x="43442" y="2026"/>
                    <a:pt x="43616" y="2023"/>
                    <a:pt x="43783" y="2023"/>
                  </a:cubicBezTo>
                  <a:cubicBezTo>
                    <a:pt x="43976" y="2023"/>
                    <a:pt x="44161" y="2027"/>
                    <a:pt x="44328" y="2048"/>
                  </a:cubicBezTo>
                  <a:cubicBezTo>
                    <a:pt x="43994" y="2001"/>
                    <a:pt x="44423" y="1965"/>
                    <a:pt x="44328" y="1905"/>
                  </a:cubicBezTo>
                  <a:lnTo>
                    <a:pt x="43744" y="1882"/>
                  </a:lnTo>
                  <a:cubicBezTo>
                    <a:pt x="44063" y="1865"/>
                    <a:pt x="44476" y="1832"/>
                    <a:pt x="44847" y="1832"/>
                  </a:cubicBezTo>
                  <a:cubicBezTo>
                    <a:pt x="45017" y="1832"/>
                    <a:pt x="45177" y="1839"/>
                    <a:pt x="45316" y="1858"/>
                  </a:cubicBezTo>
                  <a:cubicBezTo>
                    <a:pt x="45256" y="1905"/>
                    <a:pt x="45244" y="1929"/>
                    <a:pt x="45471" y="1977"/>
                  </a:cubicBezTo>
                  <a:cubicBezTo>
                    <a:pt x="45149" y="1905"/>
                    <a:pt x="46280" y="1882"/>
                    <a:pt x="45601" y="1798"/>
                  </a:cubicBezTo>
                  <a:lnTo>
                    <a:pt x="45601" y="1798"/>
                  </a:lnTo>
                  <a:cubicBezTo>
                    <a:pt x="45418" y="1816"/>
                    <a:pt x="45242" y="1827"/>
                    <a:pt x="45034" y="1827"/>
                  </a:cubicBezTo>
                  <a:cubicBezTo>
                    <a:pt x="44958" y="1827"/>
                    <a:pt x="44878" y="1825"/>
                    <a:pt x="44792" y="1822"/>
                  </a:cubicBezTo>
                  <a:cubicBezTo>
                    <a:pt x="44578" y="1715"/>
                    <a:pt x="45090" y="1703"/>
                    <a:pt x="45375" y="1643"/>
                  </a:cubicBezTo>
                  <a:cubicBezTo>
                    <a:pt x="45732" y="1620"/>
                    <a:pt x="46435" y="1584"/>
                    <a:pt x="46911" y="1548"/>
                  </a:cubicBezTo>
                  <a:cubicBezTo>
                    <a:pt x="47151" y="1567"/>
                    <a:pt x="47255" y="1642"/>
                    <a:pt x="47533" y="1642"/>
                  </a:cubicBezTo>
                  <a:cubicBezTo>
                    <a:pt x="47614" y="1642"/>
                    <a:pt x="47710" y="1636"/>
                    <a:pt x="47828" y="1620"/>
                  </a:cubicBezTo>
                  <a:cubicBezTo>
                    <a:pt x="47161" y="1524"/>
                    <a:pt x="48447" y="1453"/>
                    <a:pt x="48614" y="1346"/>
                  </a:cubicBezTo>
                  <a:cubicBezTo>
                    <a:pt x="48689" y="1353"/>
                    <a:pt x="48760" y="1356"/>
                    <a:pt x="48828" y="1356"/>
                  </a:cubicBezTo>
                  <a:cubicBezTo>
                    <a:pt x="49094" y="1356"/>
                    <a:pt x="49311" y="1312"/>
                    <a:pt x="49530" y="1312"/>
                  </a:cubicBezTo>
                  <a:cubicBezTo>
                    <a:pt x="49628" y="1312"/>
                    <a:pt x="49725" y="1321"/>
                    <a:pt x="49828" y="1346"/>
                  </a:cubicBezTo>
                  <a:cubicBezTo>
                    <a:pt x="49626" y="1382"/>
                    <a:pt x="48864" y="1382"/>
                    <a:pt x="48661" y="1453"/>
                  </a:cubicBezTo>
                  <a:cubicBezTo>
                    <a:pt x="48638" y="1536"/>
                    <a:pt x="48828" y="1655"/>
                    <a:pt x="48078" y="1703"/>
                  </a:cubicBezTo>
                  <a:cubicBezTo>
                    <a:pt x="48204" y="1708"/>
                    <a:pt x="48306" y="1710"/>
                    <a:pt x="48388" y="1710"/>
                  </a:cubicBezTo>
                  <a:cubicBezTo>
                    <a:pt x="48895" y="1710"/>
                    <a:pt x="48672" y="1627"/>
                    <a:pt x="49030" y="1596"/>
                  </a:cubicBezTo>
                  <a:lnTo>
                    <a:pt x="49030" y="1596"/>
                  </a:lnTo>
                  <a:lnTo>
                    <a:pt x="48721" y="1608"/>
                  </a:lnTo>
                  <a:cubicBezTo>
                    <a:pt x="48864" y="1584"/>
                    <a:pt x="48590" y="1524"/>
                    <a:pt x="48864" y="1524"/>
                  </a:cubicBezTo>
                  <a:cubicBezTo>
                    <a:pt x="49935" y="1548"/>
                    <a:pt x="50126" y="1632"/>
                    <a:pt x="50852" y="1727"/>
                  </a:cubicBezTo>
                  <a:cubicBezTo>
                    <a:pt x="50685" y="1667"/>
                    <a:pt x="51019" y="1620"/>
                    <a:pt x="51186" y="1620"/>
                  </a:cubicBezTo>
                  <a:cubicBezTo>
                    <a:pt x="51888" y="1691"/>
                    <a:pt x="51186" y="1774"/>
                    <a:pt x="51602" y="1894"/>
                  </a:cubicBezTo>
                  <a:cubicBezTo>
                    <a:pt x="51852" y="1822"/>
                    <a:pt x="52329" y="1846"/>
                    <a:pt x="52162" y="1786"/>
                  </a:cubicBezTo>
                  <a:cubicBezTo>
                    <a:pt x="52436" y="1786"/>
                    <a:pt x="52293" y="1810"/>
                    <a:pt x="52495" y="1834"/>
                  </a:cubicBezTo>
                  <a:cubicBezTo>
                    <a:pt x="52674" y="1774"/>
                    <a:pt x="52876" y="1739"/>
                    <a:pt x="53257" y="1739"/>
                  </a:cubicBezTo>
                  <a:cubicBezTo>
                    <a:pt x="53228" y="1768"/>
                    <a:pt x="53191" y="1805"/>
                    <a:pt x="52980" y="1805"/>
                  </a:cubicBezTo>
                  <a:cubicBezTo>
                    <a:pt x="52932" y="1805"/>
                    <a:pt x="52874" y="1803"/>
                    <a:pt x="52805" y="1798"/>
                  </a:cubicBezTo>
                  <a:lnTo>
                    <a:pt x="52805" y="1798"/>
                  </a:lnTo>
                  <a:cubicBezTo>
                    <a:pt x="53221" y="1834"/>
                    <a:pt x="53364" y="1941"/>
                    <a:pt x="53186" y="2013"/>
                  </a:cubicBezTo>
                  <a:lnTo>
                    <a:pt x="52519" y="1965"/>
                  </a:lnTo>
                  <a:lnTo>
                    <a:pt x="52519" y="1965"/>
                  </a:lnTo>
                  <a:cubicBezTo>
                    <a:pt x="52209" y="2048"/>
                    <a:pt x="53138" y="2001"/>
                    <a:pt x="53114" y="2072"/>
                  </a:cubicBezTo>
                  <a:cubicBezTo>
                    <a:pt x="53054" y="2077"/>
                    <a:pt x="52996" y="2079"/>
                    <a:pt x="52941" y="2079"/>
                  </a:cubicBezTo>
                  <a:cubicBezTo>
                    <a:pt x="52790" y="2079"/>
                    <a:pt x="52657" y="2065"/>
                    <a:pt x="52538" y="2065"/>
                  </a:cubicBezTo>
                  <a:cubicBezTo>
                    <a:pt x="52494" y="2065"/>
                    <a:pt x="52452" y="2067"/>
                    <a:pt x="52412" y="2072"/>
                  </a:cubicBezTo>
                  <a:cubicBezTo>
                    <a:pt x="52474" y="2095"/>
                    <a:pt x="52576" y="2103"/>
                    <a:pt x="52697" y="2103"/>
                  </a:cubicBezTo>
                  <a:cubicBezTo>
                    <a:pt x="52950" y="2103"/>
                    <a:pt x="53286" y="2068"/>
                    <a:pt x="53519" y="2060"/>
                  </a:cubicBezTo>
                  <a:cubicBezTo>
                    <a:pt x="54055" y="2072"/>
                    <a:pt x="53853" y="2155"/>
                    <a:pt x="53864" y="2203"/>
                  </a:cubicBezTo>
                  <a:cubicBezTo>
                    <a:pt x="54781" y="2072"/>
                    <a:pt x="52817" y="2048"/>
                    <a:pt x="53662" y="1929"/>
                  </a:cubicBezTo>
                  <a:cubicBezTo>
                    <a:pt x="53983" y="1834"/>
                    <a:pt x="54793" y="1846"/>
                    <a:pt x="55365" y="1822"/>
                  </a:cubicBezTo>
                  <a:cubicBezTo>
                    <a:pt x="54876" y="1715"/>
                    <a:pt x="55424" y="1679"/>
                    <a:pt x="56008" y="1643"/>
                  </a:cubicBezTo>
                  <a:cubicBezTo>
                    <a:pt x="55419" y="1634"/>
                    <a:pt x="55626" y="1561"/>
                    <a:pt x="55334" y="1561"/>
                  </a:cubicBezTo>
                  <a:cubicBezTo>
                    <a:pt x="55248" y="1561"/>
                    <a:pt x="55119" y="1568"/>
                    <a:pt x="54912" y="1584"/>
                  </a:cubicBezTo>
                  <a:lnTo>
                    <a:pt x="54900" y="1501"/>
                  </a:lnTo>
                  <a:cubicBezTo>
                    <a:pt x="55281" y="1501"/>
                    <a:pt x="55734" y="1536"/>
                    <a:pt x="56115" y="1536"/>
                  </a:cubicBezTo>
                  <a:cubicBezTo>
                    <a:pt x="56043" y="1560"/>
                    <a:pt x="56127" y="1584"/>
                    <a:pt x="55996" y="1596"/>
                  </a:cubicBezTo>
                  <a:lnTo>
                    <a:pt x="57151" y="1560"/>
                  </a:lnTo>
                  <a:lnTo>
                    <a:pt x="57031" y="1620"/>
                  </a:lnTo>
                  <a:cubicBezTo>
                    <a:pt x="57593" y="1620"/>
                    <a:pt x="58262" y="1665"/>
                    <a:pt x="58720" y="1665"/>
                  </a:cubicBezTo>
                  <a:cubicBezTo>
                    <a:pt x="58835" y="1665"/>
                    <a:pt x="58936" y="1663"/>
                    <a:pt x="59020" y="1655"/>
                  </a:cubicBezTo>
                  <a:lnTo>
                    <a:pt x="59020" y="1655"/>
                  </a:lnTo>
                  <a:cubicBezTo>
                    <a:pt x="58998" y="1656"/>
                    <a:pt x="58976" y="1657"/>
                    <a:pt x="58954" y="1657"/>
                  </a:cubicBezTo>
                  <a:cubicBezTo>
                    <a:pt x="58650" y="1657"/>
                    <a:pt x="58412" y="1582"/>
                    <a:pt x="58746" y="1560"/>
                  </a:cubicBezTo>
                  <a:cubicBezTo>
                    <a:pt x="58927" y="1528"/>
                    <a:pt x="59250" y="1487"/>
                    <a:pt x="59546" y="1487"/>
                  </a:cubicBezTo>
                  <a:cubicBezTo>
                    <a:pt x="59581" y="1487"/>
                    <a:pt x="59617" y="1487"/>
                    <a:pt x="59651" y="1489"/>
                  </a:cubicBezTo>
                  <a:cubicBezTo>
                    <a:pt x="59818" y="1584"/>
                    <a:pt x="61032" y="1584"/>
                    <a:pt x="60258" y="1679"/>
                  </a:cubicBezTo>
                  <a:cubicBezTo>
                    <a:pt x="61258" y="1632"/>
                    <a:pt x="60889" y="1608"/>
                    <a:pt x="61830" y="1548"/>
                  </a:cubicBezTo>
                  <a:lnTo>
                    <a:pt x="61830" y="1548"/>
                  </a:lnTo>
                  <a:lnTo>
                    <a:pt x="61199" y="1572"/>
                  </a:lnTo>
                  <a:cubicBezTo>
                    <a:pt x="61115" y="1501"/>
                    <a:pt x="61651" y="1370"/>
                    <a:pt x="61044" y="1322"/>
                  </a:cubicBezTo>
                  <a:cubicBezTo>
                    <a:pt x="61758" y="1262"/>
                    <a:pt x="61294" y="1132"/>
                    <a:pt x="62258" y="1108"/>
                  </a:cubicBezTo>
                  <a:lnTo>
                    <a:pt x="62258" y="1108"/>
                  </a:lnTo>
                  <a:cubicBezTo>
                    <a:pt x="62639" y="1155"/>
                    <a:pt x="62139" y="1274"/>
                    <a:pt x="61603" y="1286"/>
                  </a:cubicBezTo>
                  <a:cubicBezTo>
                    <a:pt x="61774" y="1294"/>
                    <a:pt x="61931" y="1310"/>
                    <a:pt x="62094" y="1310"/>
                  </a:cubicBezTo>
                  <a:cubicBezTo>
                    <a:pt x="62192" y="1310"/>
                    <a:pt x="62293" y="1304"/>
                    <a:pt x="62401" y="1286"/>
                  </a:cubicBezTo>
                  <a:lnTo>
                    <a:pt x="62401" y="1286"/>
                  </a:lnTo>
                  <a:cubicBezTo>
                    <a:pt x="62604" y="1346"/>
                    <a:pt x="61889" y="1393"/>
                    <a:pt x="61913" y="1429"/>
                  </a:cubicBezTo>
                  <a:cubicBezTo>
                    <a:pt x="62401" y="1429"/>
                    <a:pt x="61901" y="1382"/>
                    <a:pt x="62365" y="1358"/>
                  </a:cubicBezTo>
                  <a:cubicBezTo>
                    <a:pt x="62502" y="1344"/>
                    <a:pt x="62607" y="1338"/>
                    <a:pt x="62692" y="1338"/>
                  </a:cubicBezTo>
                  <a:cubicBezTo>
                    <a:pt x="63066" y="1338"/>
                    <a:pt x="63034" y="1448"/>
                    <a:pt x="63458" y="1448"/>
                  </a:cubicBezTo>
                  <a:cubicBezTo>
                    <a:pt x="63516" y="1448"/>
                    <a:pt x="63584" y="1446"/>
                    <a:pt x="63663" y="1441"/>
                  </a:cubicBezTo>
                  <a:cubicBezTo>
                    <a:pt x="63497" y="1441"/>
                    <a:pt x="63187" y="1417"/>
                    <a:pt x="63401" y="1382"/>
                  </a:cubicBezTo>
                  <a:cubicBezTo>
                    <a:pt x="64437" y="1382"/>
                    <a:pt x="63973" y="1298"/>
                    <a:pt x="64735" y="1262"/>
                  </a:cubicBezTo>
                  <a:cubicBezTo>
                    <a:pt x="65163" y="1370"/>
                    <a:pt x="64973" y="1501"/>
                    <a:pt x="65664" y="1524"/>
                  </a:cubicBezTo>
                  <a:lnTo>
                    <a:pt x="65283" y="1524"/>
                  </a:lnTo>
                  <a:cubicBezTo>
                    <a:pt x="65501" y="1574"/>
                    <a:pt x="65752" y="1599"/>
                    <a:pt x="65988" y="1599"/>
                  </a:cubicBezTo>
                  <a:cubicBezTo>
                    <a:pt x="66036" y="1599"/>
                    <a:pt x="66082" y="1598"/>
                    <a:pt x="66128" y="1596"/>
                  </a:cubicBezTo>
                  <a:cubicBezTo>
                    <a:pt x="67557" y="1501"/>
                    <a:pt x="68735" y="1334"/>
                    <a:pt x="70212" y="1239"/>
                  </a:cubicBezTo>
                  <a:lnTo>
                    <a:pt x="70212" y="1239"/>
                  </a:lnTo>
                  <a:lnTo>
                    <a:pt x="69676" y="1262"/>
                  </a:lnTo>
                  <a:cubicBezTo>
                    <a:pt x="69509" y="1227"/>
                    <a:pt x="70116" y="1215"/>
                    <a:pt x="70116" y="1179"/>
                  </a:cubicBezTo>
                  <a:lnTo>
                    <a:pt x="70438" y="1227"/>
                  </a:lnTo>
                  <a:cubicBezTo>
                    <a:pt x="70533" y="1143"/>
                    <a:pt x="69700" y="1143"/>
                    <a:pt x="69902" y="1072"/>
                  </a:cubicBezTo>
                  <a:cubicBezTo>
                    <a:pt x="69926" y="1072"/>
                    <a:pt x="69982" y="1077"/>
                    <a:pt x="70037" y="1077"/>
                  </a:cubicBezTo>
                  <a:cubicBezTo>
                    <a:pt x="70065" y="1077"/>
                    <a:pt x="70093" y="1076"/>
                    <a:pt x="70116" y="1072"/>
                  </a:cubicBezTo>
                  <a:lnTo>
                    <a:pt x="69807" y="1048"/>
                  </a:lnTo>
                  <a:lnTo>
                    <a:pt x="69807" y="1048"/>
                  </a:lnTo>
                  <a:cubicBezTo>
                    <a:pt x="69862" y="1050"/>
                    <a:pt x="69916" y="1051"/>
                    <a:pt x="69970" y="1051"/>
                  </a:cubicBezTo>
                  <a:cubicBezTo>
                    <a:pt x="70369" y="1051"/>
                    <a:pt x="70720" y="1004"/>
                    <a:pt x="71046" y="1004"/>
                  </a:cubicBezTo>
                  <a:cubicBezTo>
                    <a:pt x="71223" y="1004"/>
                    <a:pt x="71392" y="1018"/>
                    <a:pt x="71557" y="1060"/>
                  </a:cubicBezTo>
                  <a:cubicBezTo>
                    <a:pt x="70265" y="1072"/>
                    <a:pt x="71287" y="1284"/>
                    <a:pt x="70160" y="1341"/>
                  </a:cubicBezTo>
                  <a:lnTo>
                    <a:pt x="70160" y="1341"/>
                  </a:lnTo>
                  <a:cubicBezTo>
                    <a:pt x="70195" y="1340"/>
                    <a:pt x="70226" y="1339"/>
                    <a:pt x="70252" y="1339"/>
                  </a:cubicBezTo>
                  <a:cubicBezTo>
                    <a:pt x="70600" y="1339"/>
                    <a:pt x="70173" y="1434"/>
                    <a:pt x="70236" y="1465"/>
                  </a:cubicBezTo>
                  <a:cubicBezTo>
                    <a:pt x="70283" y="1468"/>
                    <a:pt x="70320" y="1469"/>
                    <a:pt x="70352" y="1469"/>
                  </a:cubicBezTo>
                  <a:cubicBezTo>
                    <a:pt x="70535" y="1469"/>
                    <a:pt x="70489" y="1425"/>
                    <a:pt x="70699" y="1425"/>
                  </a:cubicBezTo>
                  <a:cubicBezTo>
                    <a:pt x="70735" y="1425"/>
                    <a:pt x="70778" y="1426"/>
                    <a:pt x="70831" y="1429"/>
                  </a:cubicBezTo>
                  <a:cubicBezTo>
                    <a:pt x="70819" y="1489"/>
                    <a:pt x="69938" y="1548"/>
                    <a:pt x="70331" y="1596"/>
                  </a:cubicBezTo>
                  <a:cubicBezTo>
                    <a:pt x="70366" y="1501"/>
                    <a:pt x="70736" y="1513"/>
                    <a:pt x="70914" y="1453"/>
                  </a:cubicBezTo>
                  <a:lnTo>
                    <a:pt x="70914" y="1453"/>
                  </a:lnTo>
                  <a:cubicBezTo>
                    <a:pt x="71212" y="1477"/>
                    <a:pt x="70902" y="1513"/>
                    <a:pt x="71045" y="1536"/>
                  </a:cubicBezTo>
                  <a:cubicBezTo>
                    <a:pt x="71188" y="1536"/>
                    <a:pt x="71278" y="1510"/>
                    <a:pt x="71399" y="1510"/>
                  </a:cubicBezTo>
                  <a:cubicBezTo>
                    <a:pt x="71419" y="1510"/>
                    <a:pt x="71440" y="1511"/>
                    <a:pt x="71462" y="1513"/>
                  </a:cubicBezTo>
                  <a:lnTo>
                    <a:pt x="71343" y="1572"/>
                  </a:lnTo>
                  <a:cubicBezTo>
                    <a:pt x="71494" y="1585"/>
                    <a:pt x="71599" y="1590"/>
                    <a:pt x="71676" y="1590"/>
                  </a:cubicBezTo>
                  <a:cubicBezTo>
                    <a:pt x="72000" y="1590"/>
                    <a:pt x="71815" y="1498"/>
                    <a:pt x="72394" y="1498"/>
                  </a:cubicBezTo>
                  <a:cubicBezTo>
                    <a:pt x="72446" y="1498"/>
                    <a:pt x="72504" y="1499"/>
                    <a:pt x="72569" y="1501"/>
                  </a:cubicBezTo>
                  <a:cubicBezTo>
                    <a:pt x="72583" y="1460"/>
                    <a:pt x="72493" y="1446"/>
                    <a:pt x="72342" y="1446"/>
                  </a:cubicBezTo>
                  <a:cubicBezTo>
                    <a:pt x="72226" y="1446"/>
                    <a:pt x="72073" y="1455"/>
                    <a:pt x="71902" y="1465"/>
                  </a:cubicBezTo>
                  <a:cubicBezTo>
                    <a:pt x="71688" y="1298"/>
                    <a:pt x="73141" y="1274"/>
                    <a:pt x="73057" y="1096"/>
                  </a:cubicBezTo>
                  <a:cubicBezTo>
                    <a:pt x="73156" y="1093"/>
                    <a:pt x="73231" y="1092"/>
                    <a:pt x="73287" y="1092"/>
                  </a:cubicBezTo>
                  <a:cubicBezTo>
                    <a:pt x="73747" y="1092"/>
                    <a:pt x="72903" y="1172"/>
                    <a:pt x="73593" y="1215"/>
                  </a:cubicBezTo>
                  <a:cubicBezTo>
                    <a:pt x="74022" y="1334"/>
                    <a:pt x="73022" y="1334"/>
                    <a:pt x="72819" y="1417"/>
                  </a:cubicBezTo>
                  <a:lnTo>
                    <a:pt x="73629" y="1489"/>
                  </a:lnTo>
                  <a:cubicBezTo>
                    <a:pt x="73367" y="1632"/>
                    <a:pt x="72867" y="1584"/>
                    <a:pt x="72724" y="1727"/>
                  </a:cubicBezTo>
                  <a:cubicBezTo>
                    <a:pt x="73319" y="1727"/>
                    <a:pt x="73248" y="1691"/>
                    <a:pt x="73855" y="1643"/>
                  </a:cubicBezTo>
                  <a:cubicBezTo>
                    <a:pt x="72867" y="1524"/>
                    <a:pt x="74284" y="1548"/>
                    <a:pt x="73724" y="1405"/>
                  </a:cubicBezTo>
                  <a:lnTo>
                    <a:pt x="73724" y="1405"/>
                  </a:lnTo>
                  <a:cubicBezTo>
                    <a:pt x="74176" y="1441"/>
                    <a:pt x="74034" y="1477"/>
                    <a:pt x="74688" y="1477"/>
                  </a:cubicBezTo>
                  <a:cubicBezTo>
                    <a:pt x="74306" y="1499"/>
                    <a:pt x="74615" y="1581"/>
                    <a:pt x="74237" y="1594"/>
                  </a:cubicBezTo>
                  <a:lnTo>
                    <a:pt x="74237" y="1594"/>
                  </a:lnTo>
                  <a:cubicBezTo>
                    <a:pt x="74990" y="1581"/>
                    <a:pt x="74814" y="1548"/>
                    <a:pt x="75665" y="1536"/>
                  </a:cubicBezTo>
                  <a:cubicBezTo>
                    <a:pt x="75939" y="1441"/>
                    <a:pt x="74760" y="1405"/>
                    <a:pt x="75831" y="1334"/>
                  </a:cubicBezTo>
                  <a:cubicBezTo>
                    <a:pt x="76070" y="1334"/>
                    <a:pt x="76022" y="1370"/>
                    <a:pt x="75891" y="1370"/>
                  </a:cubicBezTo>
                  <a:cubicBezTo>
                    <a:pt x="75964" y="1373"/>
                    <a:pt x="76021" y="1375"/>
                    <a:pt x="76066" y="1375"/>
                  </a:cubicBezTo>
                  <a:cubicBezTo>
                    <a:pt x="76489" y="1375"/>
                    <a:pt x="75771" y="1234"/>
                    <a:pt x="76212" y="1191"/>
                  </a:cubicBezTo>
                  <a:cubicBezTo>
                    <a:pt x="76258" y="1189"/>
                    <a:pt x="76300" y="1189"/>
                    <a:pt x="76337" y="1189"/>
                  </a:cubicBezTo>
                  <a:cubicBezTo>
                    <a:pt x="76573" y="1189"/>
                    <a:pt x="76645" y="1218"/>
                    <a:pt x="76522" y="1239"/>
                  </a:cubicBezTo>
                  <a:cubicBezTo>
                    <a:pt x="77034" y="1179"/>
                    <a:pt x="76748" y="1120"/>
                    <a:pt x="77082" y="1096"/>
                  </a:cubicBezTo>
                  <a:lnTo>
                    <a:pt x="76939" y="1084"/>
                  </a:lnTo>
                  <a:cubicBezTo>
                    <a:pt x="77082" y="1048"/>
                    <a:pt x="76689" y="905"/>
                    <a:pt x="77403" y="893"/>
                  </a:cubicBezTo>
                  <a:cubicBezTo>
                    <a:pt x="77939" y="893"/>
                    <a:pt x="77772" y="953"/>
                    <a:pt x="77784" y="989"/>
                  </a:cubicBezTo>
                  <a:cubicBezTo>
                    <a:pt x="77925" y="976"/>
                    <a:pt x="78056" y="971"/>
                    <a:pt x="78179" y="971"/>
                  </a:cubicBezTo>
                  <a:cubicBezTo>
                    <a:pt x="78407" y="971"/>
                    <a:pt x="78606" y="989"/>
                    <a:pt x="78784" y="1012"/>
                  </a:cubicBezTo>
                  <a:cubicBezTo>
                    <a:pt x="78760" y="1001"/>
                    <a:pt x="78796" y="977"/>
                    <a:pt x="78915" y="977"/>
                  </a:cubicBezTo>
                  <a:cubicBezTo>
                    <a:pt x="79006" y="972"/>
                    <a:pt x="79080" y="970"/>
                    <a:pt x="79140" y="970"/>
                  </a:cubicBezTo>
                  <a:cubicBezTo>
                    <a:pt x="79550" y="970"/>
                    <a:pt x="79354" y="1063"/>
                    <a:pt x="79582" y="1084"/>
                  </a:cubicBezTo>
                  <a:cubicBezTo>
                    <a:pt x="79672" y="1088"/>
                    <a:pt x="79744" y="1090"/>
                    <a:pt x="79802" y="1090"/>
                  </a:cubicBezTo>
                  <a:cubicBezTo>
                    <a:pt x="80385" y="1090"/>
                    <a:pt x="79551" y="892"/>
                    <a:pt x="80558" y="881"/>
                  </a:cubicBezTo>
                  <a:lnTo>
                    <a:pt x="79272" y="846"/>
                  </a:lnTo>
                  <a:cubicBezTo>
                    <a:pt x="79332" y="798"/>
                    <a:pt x="79356" y="727"/>
                    <a:pt x="79082" y="727"/>
                  </a:cubicBezTo>
                  <a:cubicBezTo>
                    <a:pt x="79049" y="793"/>
                    <a:pt x="78659" y="859"/>
                    <a:pt x="78261" y="859"/>
                  </a:cubicBezTo>
                  <a:cubicBezTo>
                    <a:pt x="78229" y="859"/>
                    <a:pt x="78197" y="859"/>
                    <a:pt x="78165" y="858"/>
                  </a:cubicBezTo>
                  <a:cubicBezTo>
                    <a:pt x="78046" y="762"/>
                    <a:pt x="79320" y="762"/>
                    <a:pt x="78594" y="667"/>
                  </a:cubicBezTo>
                  <a:lnTo>
                    <a:pt x="78594" y="667"/>
                  </a:lnTo>
                  <a:cubicBezTo>
                    <a:pt x="78646" y="670"/>
                    <a:pt x="78702" y="670"/>
                    <a:pt x="78761" y="670"/>
                  </a:cubicBezTo>
                  <a:cubicBezTo>
                    <a:pt x="78997" y="670"/>
                    <a:pt x="79277" y="655"/>
                    <a:pt x="79534" y="655"/>
                  </a:cubicBezTo>
                  <a:cubicBezTo>
                    <a:pt x="79213" y="751"/>
                    <a:pt x="80558" y="679"/>
                    <a:pt x="80011" y="786"/>
                  </a:cubicBezTo>
                  <a:cubicBezTo>
                    <a:pt x="80273" y="782"/>
                    <a:pt x="80494" y="780"/>
                    <a:pt x="80688" y="780"/>
                  </a:cubicBezTo>
                  <a:cubicBezTo>
                    <a:pt x="81100" y="780"/>
                    <a:pt x="81391" y="787"/>
                    <a:pt x="81706" y="787"/>
                  </a:cubicBezTo>
                  <a:cubicBezTo>
                    <a:pt x="82028" y="787"/>
                    <a:pt x="82376" y="780"/>
                    <a:pt x="82904" y="751"/>
                  </a:cubicBezTo>
                  <a:lnTo>
                    <a:pt x="82904" y="751"/>
                  </a:lnTo>
                  <a:cubicBezTo>
                    <a:pt x="82800" y="802"/>
                    <a:pt x="82165" y="926"/>
                    <a:pt x="81563" y="926"/>
                  </a:cubicBezTo>
                  <a:cubicBezTo>
                    <a:pt x="81473" y="926"/>
                    <a:pt x="81383" y="923"/>
                    <a:pt x="81296" y="917"/>
                  </a:cubicBezTo>
                  <a:lnTo>
                    <a:pt x="81237" y="870"/>
                  </a:lnTo>
                  <a:lnTo>
                    <a:pt x="81237" y="870"/>
                  </a:lnTo>
                  <a:cubicBezTo>
                    <a:pt x="80403" y="929"/>
                    <a:pt x="81892" y="929"/>
                    <a:pt x="81737" y="1012"/>
                  </a:cubicBezTo>
                  <a:cubicBezTo>
                    <a:pt x="82004" y="976"/>
                    <a:pt x="82285" y="963"/>
                    <a:pt x="82578" y="963"/>
                  </a:cubicBezTo>
                  <a:cubicBezTo>
                    <a:pt x="83305" y="963"/>
                    <a:pt x="84100" y="1043"/>
                    <a:pt x="84905" y="1043"/>
                  </a:cubicBezTo>
                  <a:cubicBezTo>
                    <a:pt x="85035" y="1043"/>
                    <a:pt x="85166" y="1041"/>
                    <a:pt x="85297" y="1036"/>
                  </a:cubicBezTo>
                  <a:cubicBezTo>
                    <a:pt x="85071" y="989"/>
                    <a:pt x="85333" y="953"/>
                    <a:pt x="85380" y="905"/>
                  </a:cubicBezTo>
                  <a:lnTo>
                    <a:pt x="85380" y="905"/>
                  </a:lnTo>
                  <a:cubicBezTo>
                    <a:pt x="85124" y="911"/>
                    <a:pt x="85020" y="920"/>
                    <a:pt x="84932" y="920"/>
                  </a:cubicBezTo>
                  <a:cubicBezTo>
                    <a:pt x="84844" y="920"/>
                    <a:pt x="84773" y="911"/>
                    <a:pt x="84583" y="881"/>
                  </a:cubicBezTo>
                  <a:cubicBezTo>
                    <a:pt x="84654" y="810"/>
                    <a:pt x="84964" y="834"/>
                    <a:pt x="85118" y="786"/>
                  </a:cubicBezTo>
                  <a:cubicBezTo>
                    <a:pt x="85171" y="760"/>
                    <a:pt x="85133" y="753"/>
                    <a:pt x="85055" y="753"/>
                  </a:cubicBezTo>
                  <a:cubicBezTo>
                    <a:pt x="84969" y="753"/>
                    <a:pt x="84836" y="761"/>
                    <a:pt x="84721" y="761"/>
                  </a:cubicBezTo>
                  <a:cubicBezTo>
                    <a:pt x="84657" y="761"/>
                    <a:pt x="84599" y="759"/>
                    <a:pt x="84559" y="751"/>
                  </a:cubicBezTo>
                  <a:cubicBezTo>
                    <a:pt x="85047" y="703"/>
                    <a:pt x="84999" y="703"/>
                    <a:pt x="85285" y="643"/>
                  </a:cubicBezTo>
                  <a:cubicBezTo>
                    <a:pt x="85547" y="691"/>
                    <a:pt x="85511" y="727"/>
                    <a:pt x="85726" y="798"/>
                  </a:cubicBezTo>
                  <a:cubicBezTo>
                    <a:pt x="85778" y="799"/>
                    <a:pt x="85827" y="799"/>
                    <a:pt x="85874" y="799"/>
                  </a:cubicBezTo>
                  <a:cubicBezTo>
                    <a:pt x="86816" y="799"/>
                    <a:pt x="86833" y="700"/>
                    <a:pt x="87529" y="700"/>
                  </a:cubicBezTo>
                  <a:cubicBezTo>
                    <a:pt x="87594" y="700"/>
                    <a:pt x="87664" y="701"/>
                    <a:pt x="87742" y="703"/>
                  </a:cubicBezTo>
                  <a:lnTo>
                    <a:pt x="87742" y="703"/>
                  </a:lnTo>
                  <a:cubicBezTo>
                    <a:pt x="87709" y="702"/>
                    <a:pt x="87681" y="702"/>
                    <a:pt x="87657" y="702"/>
                  </a:cubicBezTo>
                  <a:cubicBezTo>
                    <a:pt x="87355" y="702"/>
                    <a:pt x="87813" y="762"/>
                    <a:pt x="87571" y="762"/>
                  </a:cubicBezTo>
                  <a:lnTo>
                    <a:pt x="87738" y="762"/>
                  </a:lnTo>
                  <a:cubicBezTo>
                    <a:pt x="86904" y="870"/>
                    <a:pt x="85476" y="870"/>
                    <a:pt x="85618" y="1036"/>
                  </a:cubicBezTo>
                  <a:cubicBezTo>
                    <a:pt x="86297" y="1024"/>
                    <a:pt x="86797" y="929"/>
                    <a:pt x="87619" y="917"/>
                  </a:cubicBezTo>
                  <a:lnTo>
                    <a:pt x="87619" y="917"/>
                  </a:lnTo>
                  <a:lnTo>
                    <a:pt x="87583" y="953"/>
                  </a:lnTo>
                  <a:cubicBezTo>
                    <a:pt x="87648" y="954"/>
                    <a:pt x="87699" y="955"/>
                    <a:pt x="87738" y="955"/>
                  </a:cubicBezTo>
                  <a:cubicBezTo>
                    <a:pt x="88069" y="955"/>
                    <a:pt x="87598" y="913"/>
                    <a:pt x="87726" y="881"/>
                  </a:cubicBezTo>
                  <a:cubicBezTo>
                    <a:pt x="87806" y="874"/>
                    <a:pt x="87879" y="871"/>
                    <a:pt x="87947" y="871"/>
                  </a:cubicBezTo>
                  <a:cubicBezTo>
                    <a:pt x="88321" y="871"/>
                    <a:pt x="88525" y="964"/>
                    <a:pt x="88779" y="964"/>
                  </a:cubicBezTo>
                  <a:cubicBezTo>
                    <a:pt x="88861" y="964"/>
                    <a:pt x="88948" y="955"/>
                    <a:pt x="89047" y="929"/>
                  </a:cubicBezTo>
                  <a:lnTo>
                    <a:pt x="88369" y="893"/>
                  </a:lnTo>
                  <a:cubicBezTo>
                    <a:pt x="88881" y="822"/>
                    <a:pt x="88214" y="881"/>
                    <a:pt x="88333" y="762"/>
                  </a:cubicBezTo>
                  <a:cubicBezTo>
                    <a:pt x="89178" y="691"/>
                    <a:pt x="90595" y="727"/>
                    <a:pt x="91833" y="667"/>
                  </a:cubicBezTo>
                  <a:lnTo>
                    <a:pt x="91833" y="608"/>
                  </a:lnTo>
                  <a:cubicBezTo>
                    <a:pt x="91655" y="596"/>
                    <a:pt x="91500" y="584"/>
                    <a:pt x="91179" y="584"/>
                  </a:cubicBezTo>
                  <a:cubicBezTo>
                    <a:pt x="91393" y="429"/>
                    <a:pt x="91595" y="453"/>
                    <a:pt x="91357" y="322"/>
                  </a:cubicBezTo>
                  <a:lnTo>
                    <a:pt x="90762" y="310"/>
                  </a:lnTo>
                  <a:lnTo>
                    <a:pt x="90750" y="167"/>
                  </a:lnTo>
                  <a:cubicBezTo>
                    <a:pt x="90917" y="167"/>
                    <a:pt x="91071" y="167"/>
                    <a:pt x="91214" y="179"/>
                  </a:cubicBezTo>
                  <a:cubicBezTo>
                    <a:pt x="91238" y="155"/>
                    <a:pt x="91327" y="149"/>
                    <a:pt x="91444" y="149"/>
                  </a:cubicBezTo>
                  <a:cubicBezTo>
                    <a:pt x="91560" y="149"/>
                    <a:pt x="91702" y="155"/>
                    <a:pt x="91833" y="155"/>
                  </a:cubicBezTo>
                  <a:lnTo>
                    <a:pt x="91833" y="131"/>
                  </a:lnTo>
                  <a:lnTo>
                    <a:pt x="91655" y="131"/>
                  </a:lnTo>
                  <a:cubicBezTo>
                    <a:pt x="91524" y="96"/>
                    <a:pt x="91631" y="84"/>
                    <a:pt x="91833" y="72"/>
                  </a:cubicBezTo>
                  <a:lnTo>
                    <a:pt x="918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4" name="Google Shape;1498;p29">
              <a:extLst>
                <a:ext uri="{FF2B5EF4-FFF2-40B4-BE49-F238E27FC236}">
                  <a16:creationId xmlns:a16="http://schemas.microsoft.com/office/drawing/2014/main" id="{806564AE-2DA7-6BD7-31D9-6C1C462DB179}"/>
                </a:ext>
              </a:extLst>
            </p:cNvPr>
            <p:cNvSpPr/>
            <p:nvPr/>
          </p:nvSpPr>
          <p:spPr>
            <a:xfrm>
              <a:off x="3887075" y="1971500"/>
              <a:ext cx="2400" cy="25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96" y="1"/>
                  </a:moveTo>
                  <a:cubicBezTo>
                    <a:pt x="60" y="1"/>
                    <a:pt x="36" y="1"/>
                    <a:pt x="1" y="1"/>
                  </a:cubicBezTo>
                  <a:cubicBezTo>
                    <a:pt x="36" y="1"/>
                    <a:pt x="60" y="1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" name="Google Shape;1499;p29">
              <a:extLst>
                <a:ext uri="{FF2B5EF4-FFF2-40B4-BE49-F238E27FC236}">
                  <a16:creationId xmlns:a16="http://schemas.microsoft.com/office/drawing/2014/main" id="{00D51B83-E4AB-43C9-9612-AD4AF133E0C8}"/>
                </a:ext>
              </a:extLst>
            </p:cNvPr>
            <p:cNvSpPr/>
            <p:nvPr/>
          </p:nvSpPr>
          <p:spPr>
            <a:xfrm>
              <a:off x="3527225" y="1969425"/>
              <a:ext cx="5075" cy="150"/>
            </a:xfrm>
            <a:custGeom>
              <a:avLst/>
              <a:gdLst/>
              <a:ahLst/>
              <a:cxnLst/>
              <a:rect l="l" t="t" r="r" b="b"/>
              <a:pathLst>
                <a:path w="203" h="6" extrusionOk="0">
                  <a:moveTo>
                    <a:pt x="0" y="0"/>
                  </a:moveTo>
                  <a:cubicBezTo>
                    <a:pt x="20" y="4"/>
                    <a:pt x="41" y="6"/>
                    <a:pt x="63" y="6"/>
                  </a:cubicBezTo>
                  <a:cubicBezTo>
                    <a:pt x="107" y="6"/>
                    <a:pt x="155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6" name="Google Shape;1500;p29">
              <a:extLst>
                <a:ext uri="{FF2B5EF4-FFF2-40B4-BE49-F238E27FC236}">
                  <a16:creationId xmlns:a16="http://schemas.microsoft.com/office/drawing/2014/main" id="{751973EE-40DC-6FFA-8684-21E502310D9A}"/>
                </a:ext>
              </a:extLst>
            </p:cNvPr>
            <p:cNvSpPr/>
            <p:nvPr/>
          </p:nvSpPr>
          <p:spPr>
            <a:xfrm>
              <a:off x="3217950" y="1977150"/>
              <a:ext cx="6575" cy="25"/>
            </a:xfrm>
            <a:custGeom>
              <a:avLst/>
              <a:gdLst/>
              <a:ahLst/>
              <a:cxnLst/>
              <a:rect l="l" t="t" r="r" b="b"/>
              <a:pathLst>
                <a:path w="263" h="1" extrusionOk="0">
                  <a:moveTo>
                    <a:pt x="0" y="1"/>
                  </a:moveTo>
                  <a:lnTo>
                    <a:pt x="262" y="1"/>
                  </a:lnTo>
                  <a:cubicBezTo>
                    <a:pt x="143" y="1"/>
                    <a:pt x="6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7" name="Google Shape;1501;p29">
              <a:extLst>
                <a:ext uri="{FF2B5EF4-FFF2-40B4-BE49-F238E27FC236}">
                  <a16:creationId xmlns:a16="http://schemas.microsoft.com/office/drawing/2014/main" id="{59DBEC25-B61E-0816-126F-2B1E5E8DB1D3}"/>
                </a:ext>
              </a:extLst>
            </p:cNvPr>
            <p:cNvSpPr/>
            <p:nvPr/>
          </p:nvSpPr>
          <p:spPr>
            <a:xfrm>
              <a:off x="2738425" y="1986100"/>
              <a:ext cx="66700" cy="7750"/>
            </a:xfrm>
            <a:custGeom>
              <a:avLst/>
              <a:gdLst/>
              <a:ahLst/>
              <a:cxnLst/>
              <a:rect l="l" t="t" r="r" b="b"/>
              <a:pathLst>
                <a:path w="2668" h="310" extrusionOk="0">
                  <a:moveTo>
                    <a:pt x="1870" y="0"/>
                  </a:moveTo>
                  <a:lnTo>
                    <a:pt x="1870" y="0"/>
                  </a:lnTo>
                  <a:cubicBezTo>
                    <a:pt x="1906" y="119"/>
                    <a:pt x="1346" y="179"/>
                    <a:pt x="727" y="191"/>
                  </a:cubicBezTo>
                  <a:lnTo>
                    <a:pt x="548" y="107"/>
                  </a:lnTo>
                  <a:cubicBezTo>
                    <a:pt x="643" y="83"/>
                    <a:pt x="763" y="60"/>
                    <a:pt x="882" y="48"/>
                  </a:cubicBezTo>
                  <a:cubicBezTo>
                    <a:pt x="860" y="47"/>
                    <a:pt x="840" y="46"/>
                    <a:pt x="823" y="46"/>
                  </a:cubicBezTo>
                  <a:cubicBezTo>
                    <a:pt x="667" y="46"/>
                    <a:pt x="664" y="85"/>
                    <a:pt x="476" y="85"/>
                  </a:cubicBezTo>
                  <a:cubicBezTo>
                    <a:pt x="455" y="85"/>
                    <a:pt x="432" y="84"/>
                    <a:pt x="405" y="83"/>
                  </a:cubicBezTo>
                  <a:lnTo>
                    <a:pt x="405" y="83"/>
                  </a:lnTo>
                  <a:cubicBezTo>
                    <a:pt x="512" y="143"/>
                    <a:pt x="1" y="250"/>
                    <a:pt x="441" y="310"/>
                  </a:cubicBezTo>
                  <a:cubicBezTo>
                    <a:pt x="1930" y="310"/>
                    <a:pt x="1124" y="71"/>
                    <a:pt x="2561" y="71"/>
                  </a:cubicBezTo>
                  <a:cubicBezTo>
                    <a:pt x="2595" y="71"/>
                    <a:pt x="2631" y="71"/>
                    <a:pt x="2668" y="71"/>
                  </a:cubicBezTo>
                  <a:lnTo>
                    <a:pt x="18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8" name="Google Shape;1502;p29">
              <a:extLst>
                <a:ext uri="{FF2B5EF4-FFF2-40B4-BE49-F238E27FC236}">
                  <a16:creationId xmlns:a16="http://schemas.microsoft.com/office/drawing/2014/main" id="{7AC64704-956E-518A-E3CF-72747AD2BE76}"/>
                </a:ext>
              </a:extLst>
            </p:cNvPr>
            <p:cNvSpPr/>
            <p:nvPr/>
          </p:nvSpPr>
          <p:spPr>
            <a:xfrm>
              <a:off x="2760450" y="19872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0" y="1"/>
                  </a:moveTo>
                  <a:cubicBezTo>
                    <a:pt x="48" y="1"/>
                    <a:pt x="24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36" y="1"/>
                    <a:pt x="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73FFCAEA-DE84-28F6-17D7-3EAB106EA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83" y="2164079"/>
            <a:ext cx="2482808" cy="260171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EC66587-D3CC-D507-4FD0-7447234E3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02" r="15341" b="44293"/>
          <a:stretch/>
        </p:blipFill>
        <p:spPr>
          <a:xfrm>
            <a:off x="1067183" y="274426"/>
            <a:ext cx="2482808" cy="1713049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455FD883-E126-878D-290B-80F77376E6D0}"/>
              </a:ext>
            </a:extLst>
          </p:cNvPr>
          <p:cNvSpPr txBox="1"/>
          <p:nvPr/>
        </p:nvSpPr>
        <p:spPr>
          <a:xfrm>
            <a:off x="4116907" y="2398463"/>
            <a:ext cx="2756233" cy="1750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优势：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未采用中心化的服务器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减少服务器的压力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提高文件传输性能</a:t>
            </a:r>
          </a:p>
        </p:txBody>
      </p:sp>
    </p:spTree>
    <p:extLst>
      <p:ext uri="{BB962C8B-B14F-4D97-AF65-F5344CB8AC3E}">
        <p14:creationId xmlns:p14="http://schemas.microsoft.com/office/powerpoint/2010/main" val="1217199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620;p31">
            <a:extLst>
              <a:ext uri="{FF2B5EF4-FFF2-40B4-BE49-F238E27FC236}">
                <a16:creationId xmlns:a16="http://schemas.microsoft.com/office/drawing/2014/main" id="{76A00C53-C48C-A447-08D4-0828351BBA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3722" y="2743739"/>
            <a:ext cx="4253608" cy="9810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LiXuKe" panose="02010600030101010101" pitchFamily="2" charset="-122"/>
                <a:ea typeface="LiXuKe" panose="02010600030101010101" pitchFamily="2" charset="-122"/>
              </a:rPr>
              <a:t>虚拟形象生成</a:t>
            </a:r>
            <a:endParaRPr dirty="0">
              <a:latin typeface="LiXuKe" panose="02010600030101010101" pitchFamily="2" charset="-122"/>
              <a:ea typeface="LiXuKe" panose="02010600030101010101" pitchFamily="2" charset="-122"/>
            </a:endParaRPr>
          </a:p>
        </p:txBody>
      </p:sp>
      <p:sp>
        <p:nvSpPr>
          <p:cNvPr id="36" name="Google Shape;1622;p31">
            <a:extLst>
              <a:ext uri="{FF2B5EF4-FFF2-40B4-BE49-F238E27FC236}">
                <a16:creationId xmlns:a16="http://schemas.microsoft.com/office/drawing/2014/main" id="{C61E1668-31B8-BABC-58C5-A769C53C0C27}"/>
              </a:ext>
            </a:extLst>
          </p:cNvPr>
          <p:cNvSpPr txBox="1">
            <a:spLocks/>
          </p:cNvSpPr>
          <p:nvPr/>
        </p:nvSpPr>
        <p:spPr>
          <a:xfrm>
            <a:off x="2613003" y="1389092"/>
            <a:ext cx="3481988" cy="11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12000"/>
            </a:pPr>
            <a:r>
              <a:rPr lang="en" sz="8800" b="1" dirty="0">
                <a:solidFill>
                  <a:schemeClr val="lt2"/>
                </a:solidFill>
                <a:ea typeface="LiXuKe" panose="02010600030101010101" pitchFamily="2" charset="-122"/>
                <a:sym typeface="Reenie Beanie"/>
              </a:rPr>
              <a:t>Part 4</a:t>
            </a:r>
          </a:p>
        </p:txBody>
      </p:sp>
      <p:sp>
        <p:nvSpPr>
          <p:cNvPr id="37" name="Google Shape;1624;p31">
            <a:extLst>
              <a:ext uri="{FF2B5EF4-FFF2-40B4-BE49-F238E27FC236}">
                <a16:creationId xmlns:a16="http://schemas.microsoft.com/office/drawing/2014/main" id="{BAC18F3D-CC9C-3BED-D0E6-72FC304328AB}"/>
              </a:ext>
            </a:extLst>
          </p:cNvPr>
          <p:cNvSpPr/>
          <p:nvPr/>
        </p:nvSpPr>
        <p:spPr>
          <a:xfrm rot="5166810">
            <a:off x="6570301" y="2238305"/>
            <a:ext cx="588135" cy="775893"/>
          </a:xfrm>
          <a:custGeom>
            <a:avLst/>
            <a:gdLst/>
            <a:ahLst/>
            <a:cxnLst/>
            <a:rect l="l" t="t" r="r" b="b"/>
            <a:pathLst>
              <a:path w="11261" h="14856" extrusionOk="0">
                <a:moveTo>
                  <a:pt x="53" y="152"/>
                </a:moveTo>
                <a:lnTo>
                  <a:pt x="44" y="160"/>
                </a:lnTo>
                <a:cubicBezTo>
                  <a:pt x="49" y="157"/>
                  <a:pt x="52" y="154"/>
                  <a:pt x="53" y="152"/>
                </a:cubicBezTo>
                <a:close/>
                <a:moveTo>
                  <a:pt x="3128" y="2006"/>
                </a:moveTo>
                <a:lnTo>
                  <a:pt x="3128" y="2006"/>
                </a:lnTo>
                <a:cubicBezTo>
                  <a:pt x="3125" y="2008"/>
                  <a:pt x="3123" y="2010"/>
                  <a:pt x="3121" y="2012"/>
                </a:cubicBezTo>
                <a:lnTo>
                  <a:pt x="3121" y="2012"/>
                </a:lnTo>
                <a:cubicBezTo>
                  <a:pt x="3123" y="2010"/>
                  <a:pt x="3126" y="2008"/>
                  <a:pt x="3128" y="2006"/>
                </a:cubicBezTo>
                <a:close/>
                <a:moveTo>
                  <a:pt x="8483" y="8451"/>
                </a:moveTo>
                <a:lnTo>
                  <a:pt x="8486" y="8459"/>
                </a:lnTo>
                <a:cubicBezTo>
                  <a:pt x="8486" y="8455"/>
                  <a:pt x="8485" y="8452"/>
                  <a:pt x="8483" y="8451"/>
                </a:cubicBezTo>
                <a:close/>
                <a:moveTo>
                  <a:pt x="8093" y="9078"/>
                </a:moveTo>
                <a:cubicBezTo>
                  <a:pt x="8093" y="9081"/>
                  <a:pt x="8094" y="9083"/>
                  <a:pt x="8095" y="9085"/>
                </a:cubicBezTo>
                <a:lnTo>
                  <a:pt x="8095" y="9085"/>
                </a:lnTo>
                <a:cubicBezTo>
                  <a:pt x="8094" y="9083"/>
                  <a:pt x="8094" y="9081"/>
                  <a:pt x="8093" y="9078"/>
                </a:cubicBezTo>
                <a:close/>
                <a:moveTo>
                  <a:pt x="10689" y="9209"/>
                </a:moveTo>
                <a:cubicBezTo>
                  <a:pt x="10685" y="9215"/>
                  <a:pt x="10682" y="9221"/>
                  <a:pt x="10679" y="9225"/>
                </a:cubicBezTo>
                <a:lnTo>
                  <a:pt x="10679" y="9225"/>
                </a:lnTo>
                <a:cubicBezTo>
                  <a:pt x="10685" y="9223"/>
                  <a:pt x="10689" y="9216"/>
                  <a:pt x="10689" y="9209"/>
                </a:cubicBezTo>
                <a:close/>
                <a:moveTo>
                  <a:pt x="10331" y="9245"/>
                </a:moveTo>
                <a:cubicBezTo>
                  <a:pt x="10333" y="9247"/>
                  <a:pt x="10336" y="9248"/>
                  <a:pt x="10339" y="9249"/>
                </a:cubicBezTo>
                <a:lnTo>
                  <a:pt x="10339" y="9249"/>
                </a:lnTo>
                <a:lnTo>
                  <a:pt x="10331" y="9245"/>
                </a:lnTo>
                <a:close/>
                <a:moveTo>
                  <a:pt x="8079" y="9252"/>
                </a:moveTo>
                <a:cubicBezTo>
                  <a:pt x="8076" y="9252"/>
                  <a:pt x="8073" y="9253"/>
                  <a:pt x="8069" y="9257"/>
                </a:cubicBezTo>
                <a:cubicBezTo>
                  <a:pt x="8074" y="9256"/>
                  <a:pt x="8077" y="9254"/>
                  <a:pt x="8079" y="9252"/>
                </a:cubicBezTo>
                <a:lnTo>
                  <a:pt x="8079" y="9252"/>
                </a:lnTo>
                <a:cubicBezTo>
                  <a:pt x="8079" y="9252"/>
                  <a:pt x="8079" y="9252"/>
                  <a:pt x="8079" y="9252"/>
                </a:cubicBezTo>
                <a:close/>
                <a:moveTo>
                  <a:pt x="10736" y="9257"/>
                </a:moveTo>
                <a:lnTo>
                  <a:pt x="10736" y="9257"/>
                </a:lnTo>
                <a:cubicBezTo>
                  <a:pt x="10735" y="9258"/>
                  <a:pt x="10733" y="9258"/>
                  <a:pt x="10732" y="9259"/>
                </a:cubicBezTo>
                <a:lnTo>
                  <a:pt x="10732" y="9259"/>
                </a:lnTo>
                <a:cubicBezTo>
                  <a:pt x="10734" y="9258"/>
                  <a:pt x="10735" y="9258"/>
                  <a:pt x="10736" y="9257"/>
                </a:cubicBezTo>
                <a:close/>
                <a:moveTo>
                  <a:pt x="8974" y="9376"/>
                </a:moveTo>
                <a:cubicBezTo>
                  <a:pt x="8973" y="9378"/>
                  <a:pt x="8972" y="9380"/>
                  <a:pt x="8971" y="9382"/>
                </a:cubicBezTo>
                <a:lnTo>
                  <a:pt x="8971" y="9382"/>
                </a:lnTo>
                <a:cubicBezTo>
                  <a:pt x="8973" y="9380"/>
                  <a:pt x="8974" y="9378"/>
                  <a:pt x="8974" y="9376"/>
                </a:cubicBezTo>
                <a:close/>
                <a:moveTo>
                  <a:pt x="10375" y="9635"/>
                </a:moveTo>
                <a:lnTo>
                  <a:pt x="10375" y="9635"/>
                </a:lnTo>
                <a:cubicBezTo>
                  <a:pt x="10374" y="9635"/>
                  <a:pt x="10371" y="9636"/>
                  <a:pt x="10367" y="9638"/>
                </a:cubicBezTo>
                <a:cubicBezTo>
                  <a:pt x="10370" y="9637"/>
                  <a:pt x="10373" y="9636"/>
                  <a:pt x="10375" y="9635"/>
                </a:cubicBezTo>
                <a:close/>
                <a:moveTo>
                  <a:pt x="7188" y="9924"/>
                </a:moveTo>
                <a:cubicBezTo>
                  <a:pt x="7188" y="9925"/>
                  <a:pt x="7188" y="9926"/>
                  <a:pt x="7189" y="9926"/>
                </a:cubicBezTo>
                <a:lnTo>
                  <a:pt x="7189" y="9926"/>
                </a:lnTo>
                <a:cubicBezTo>
                  <a:pt x="7189" y="9925"/>
                  <a:pt x="7188" y="9924"/>
                  <a:pt x="7188" y="9924"/>
                </a:cubicBezTo>
                <a:close/>
                <a:moveTo>
                  <a:pt x="8473" y="9970"/>
                </a:moveTo>
                <a:lnTo>
                  <a:pt x="8473" y="9970"/>
                </a:lnTo>
                <a:cubicBezTo>
                  <a:pt x="8470" y="9970"/>
                  <a:pt x="8466" y="9970"/>
                  <a:pt x="8462" y="9971"/>
                </a:cubicBezTo>
                <a:lnTo>
                  <a:pt x="8474" y="9971"/>
                </a:lnTo>
                <a:lnTo>
                  <a:pt x="8473" y="9970"/>
                </a:lnTo>
                <a:close/>
                <a:moveTo>
                  <a:pt x="10343" y="10066"/>
                </a:moveTo>
                <a:cubicBezTo>
                  <a:pt x="10343" y="10078"/>
                  <a:pt x="10355" y="10078"/>
                  <a:pt x="10355" y="10078"/>
                </a:cubicBezTo>
                <a:cubicBezTo>
                  <a:pt x="10350" y="10075"/>
                  <a:pt x="10346" y="10071"/>
                  <a:pt x="10345" y="10067"/>
                </a:cubicBezTo>
                <a:lnTo>
                  <a:pt x="10345" y="10067"/>
                </a:lnTo>
                <a:cubicBezTo>
                  <a:pt x="10344" y="10067"/>
                  <a:pt x="10344" y="10067"/>
                  <a:pt x="10343" y="10066"/>
                </a:cubicBezTo>
                <a:close/>
                <a:moveTo>
                  <a:pt x="10951" y="10257"/>
                </a:moveTo>
                <a:cubicBezTo>
                  <a:pt x="10951" y="10257"/>
                  <a:pt x="10951" y="10257"/>
                  <a:pt x="10951" y="10257"/>
                </a:cubicBezTo>
                <a:lnTo>
                  <a:pt x="10951" y="10257"/>
                </a:lnTo>
                <a:cubicBezTo>
                  <a:pt x="10951" y="10257"/>
                  <a:pt x="10951" y="10257"/>
                  <a:pt x="10951" y="10257"/>
                </a:cubicBezTo>
                <a:close/>
                <a:moveTo>
                  <a:pt x="8673" y="10290"/>
                </a:moveTo>
                <a:lnTo>
                  <a:pt x="8673" y="10290"/>
                </a:lnTo>
                <a:cubicBezTo>
                  <a:pt x="8673" y="10291"/>
                  <a:pt x="8673" y="10291"/>
                  <a:pt x="8672" y="10292"/>
                </a:cubicBezTo>
                <a:lnTo>
                  <a:pt x="8672" y="10292"/>
                </a:lnTo>
                <a:cubicBezTo>
                  <a:pt x="8673" y="10291"/>
                  <a:pt x="8673" y="10291"/>
                  <a:pt x="8673" y="10290"/>
                </a:cubicBezTo>
                <a:close/>
                <a:moveTo>
                  <a:pt x="8672" y="10292"/>
                </a:moveTo>
                <a:lnTo>
                  <a:pt x="8672" y="10292"/>
                </a:lnTo>
                <a:cubicBezTo>
                  <a:pt x="8666" y="10300"/>
                  <a:pt x="8658" y="10306"/>
                  <a:pt x="8649" y="10306"/>
                </a:cubicBezTo>
                <a:cubicBezTo>
                  <a:pt x="8646" y="10306"/>
                  <a:pt x="8643" y="10305"/>
                  <a:pt x="8641" y="10305"/>
                </a:cubicBezTo>
                <a:lnTo>
                  <a:pt x="8641" y="10305"/>
                </a:lnTo>
                <a:cubicBezTo>
                  <a:pt x="8652" y="10316"/>
                  <a:pt x="8658" y="10320"/>
                  <a:pt x="8662" y="10320"/>
                </a:cubicBezTo>
                <a:cubicBezTo>
                  <a:pt x="8671" y="10320"/>
                  <a:pt x="8668" y="10300"/>
                  <a:pt x="8672" y="10292"/>
                </a:cubicBezTo>
                <a:close/>
                <a:moveTo>
                  <a:pt x="10994" y="10320"/>
                </a:moveTo>
                <a:cubicBezTo>
                  <a:pt x="10987" y="10320"/>
                  <a:pt x="10981" y="10324"/>
                  <a:pt x="10976" y="10327"/>
                </a:cubicBezTo>
                <a:lnTo>
                  <a:pt x="10976" y="10327"/>
                </a:lnTo>
                <a:cubicBezTo>
                  <a:pt x="10982" y="10326"/>
                  <a:pt x="10988" y="10325"/>
                  <a:pt x="10994" y="10325"/>
                </a:cubicBezTo>
                <a:cubicBezTo>
                  <a:pt x="11000" y="10325"/>
                  <a:pt x="11006" y="10326"/>
                  <a:pt x="11010" y="10328"/>
                </a:cubicBezTo>
                <a:cubicBezTo>
                  <a:pt x="11004" y="10322"/>
                  <a:pt x="10998" y="10320"/>
                  <a:pt x="10994" y="10320"/>
                </a:cubicBezTo>
                <a:close/>
                <a:moveTo>
                  <a:pt x="11010" y="10555"/>
                </a:moveTo>
                <a:cubicBezTo>
                  <a:pt x="11009" y="10557"/>
                  <a:pt x="11008" y="10560"/>
                  <a:pt x="11007" y="10562"/>
                </a:cubicBezTo>
                <a:lnTo>
                  <a:pt x="11007" y="10562"/>
                </a:lnTo>
                <a:cubicBezTo>
                  <a:pt x="11009" y="10560"/>
                  <a:pt x="11010" y="10558"/>
                  <a:pt x="11010" y="10555"/>
                </a:cubicBezTo>
                <a:close/>
                <a:moveTo>
                  <a:pt x="8784" y="10721"/>
                </a:moveTo>
                <a:lnTo>
                  <a:pt x="8784" y="10769"/>
                </a:lnTo>
                <a:lnTo>
                  <a:pt x="8796" y="10769"/>
                </a:lnTo>
                <a:lnTo>
                  <a:pt x="8784" y="10721"/>
                </a:lnTo>
                <a:close/>
                <a:moveTo>
                  <a:pt x="11017" y="10767"/>
                </a:moveTo>
                <a:lnTo>
                  <a:pt x="11017" y="10767"/>
                </a:lnTo>
                <a:cubicBezTo>
                  <a:pt x="11021" y="10768"/>
                  <a:pt x="11027" y="10769"/>
                  <a:pt x="11034" y="10769"/>
                </a:cubicBezTo>
                <a:cubicBezTo>
                  <a:pt x="11027" y="10767"/>
                  <a:pt x="11021" y="10767"/>
                  <a:pt x="11017" y="10767"/>
                </a:cubicBezTo>
                <a:close/>
                <a:moveTo>
                  <a:pt x="10918" y="10815"/>
                </a:moveTo>
                <a:cubicBezTo>
                  <a:pt x="10917" y="10815"/>
                  <a:pt x="10916" y="10816"/>
                  <a:pt x="10915" y="10817"/>
                </a:cubicBezTo>
                <a:cubicBezTo>
                  <a:pt x="10921" y="10817"/>
                  <a:pt x="10921" y="10817"/>
                  <a:pt x="10918" y="10815"/>
                </a:cubicBezTo>
                <a:close/>
                <a:moveTo>
                  <a:pt x="10998" y="10984"/>
                </a:moveTo>
                <a:cubicBezTo>
                  <a:pt x="10999" y="10995"/>
                  <a:pt x="11010" y="10995"/>
                  <a:pt x="11010" y="10995"/>
                </a:cubicBezTo>
                <a:cubicBezTo>
                  <a:pt x="11005" y="10991"/>
                  <a:pt x="11001" y="10988"/>
                  <a:pt x="10998" y="10984"/>
                </a:cubicBezTo>
                <a:close/>
                <a:moveTo>
                  <a:pt x="11076" y="11065"/>
                </a:moveTo>
                <a:cubicBezTo>
                  <a:pt x="11074" y="11065"/>
                  <a:pt x="11072" y="11066"/>
                  <a:pt x="11070" y="11067"/>
                </a:cubicBezTo>
                <a:cubicBezTo>
                  <a:pt x="11073" y="11067"/>
                  <a:pt x="11075" y="11066"/>
                  <a:pt x="11076" y="11065"/>
                </a:cubicBezTo>
                <a:close/>
                <a:moveTo>
                  <a:pt x="9034" y="11067"/>
                </a:moveTo>
                <a:cubicBezTo>
                  <a:pt x="9034" y="11078"/>
                  <a:pt x="9034" y="11078"/>
                  <a:pt x="9046" y="11078"/>
                </a:cubicBezTo>
                <a:cubicBezTo>
                  <a:pt x="9034" y="11090"/>
                  <a:pt x="9022" y="11090"/>
                  <a:pt x="9022" y="11090"/>
                </a:cubicBezTo>
                <a:cubicBezTo>
                  <a:pt x="9022" y="11078"/>
                  <a:pt x="9022" y="11067"/>
                  <a:pt x="9034" y="11067"/>
                </a:cubicBezTo>
                <a:close/>
                <a:moveTo>
                  <a:pt x="9057" y="11090"/>
                </a:moveTo>
                <a:cubicBezTo>
                  <a:pt x="9057" y="11102"/>
                  <a:pt x="9057" y="11102"/>
                  <a:pt x="9046" y="11102"/>
                </a:cubicBezTo>
                <a:lnTo>
                  <a:pt x="9057" y="11090"/>
                </a:lnTo>
                <a:close/>
                <a:moveTo>
                  <a:pt x="10236" y="11138"/>
                </a:moveTo>
                <a:lnTo>
                  <a:pt x="10243" y="11145"/>
                </a:lnTo>
                <a:lnTo>
                  <a:pt x="10243" y="11145"/>
                </a:lnTo>
                <a:cubicBezTo>
                  <a:pt x="10242" y="11143"/>
                  <a:pt x="10240" y="11140"/>
                  <a:pt x="10236" y="11138"/>
                </a:cubicBezTo>
                <a:close/>
                <a:moveTo>
                  <a:pt x="9105" y="11138"/>
                </a:moveTo>
                <a:cubicBezTo>
                  <a:pt x="9153" y="11162"/>
                  <a:pt x="9188" y="11186"/>
                  <a:pt x="9212" y="11233"/>
                </a:cubicBezTo>
                <a:lnTo>
                  <a:pt x="9212" y="11209"/>
                </a:lnTo>
                <a:cubicBezTo>
                  <a:pt x="9260" y="11257"/>
                  <a:pt x="9248" y="11257"/>
                  <a:pt x="9296" y="11269"/>
                </a:cubicBezTo>
                <a:cubicBezTo>
                  <a:pt x="9272" y="11281"/>
                  <a:pt x="9248" y="11305"/>
                  <a:pt x="9248" y="11340"/>
                </a:cubicBezTo>
                <a:lnTo>
                  <a:pt x="9224" y="11340"/>
                </a:lnTo>
                <a:cubicBezTo>
                  <a:pt x="9236" y="11329"/>
                  <a:pt x="9236" y="11317"/>
                  <a:pt x="9248" y="11317"/>
                </a:cubicBezTo>
                <a:lnTo>
                  <a:pt x="9212" y="11257"/>
                </a:lnTo>
                <a:lnTo>
                  <a:pt x="9212" y="11269"/>
                </a:lnTo>
                <a:cubicBezTo>
                  <a:pt x="9198" y="11283"/>
                  <a:pt x="9180" y="11289"/>
                  <a:pt x="9170" y="11289"/>
                </a:cubicBezTo>
                <a:cubicBezTo>
                  <a:pt x="9163" y="11289"/>
                  <a:pt x="9160" y="11286"/>
                  <a:pt x="9165" y="11281"/>
                </a:cubicBezTo>
                <a:cubicBezTo>
                  <a:pt x="9188" y="11269"/>
                  <a:pt x="9200" y="11245"/>
                  <a:pt x="9212" y="11233"/>
                </a:cubicBezTo>
                <a:cubicBezTo>
                  <a:pt x="9200" y="11233"/>
                  <a:pt x="9200" y="11257"/>
                  <a:pt x="9177" y="11257"/>
                </a:cubicBezTo>
                <a:cubicBezTo>
                  <a:pt x="9170" y="11261"/>
                  <a:pt x="9163" y="11262"/>
                  <a:pt x="9156" y="11262"/>
                </a:cubicBezTo>
                <a:cubicBezTo>
                  <a:pt x="9142" y="11262"/>
                  <a:pt x="9132" y="11254"/>
                  <a:pt x="9141" y="11245"/>
                </a:cubicBezTo>
                <a:lnTo>
                  <a:pt x="9153" y="11233"/>
                </a:lnTo>
                <a:cubicBezTo>
                  <a:pt x="9129" y="11233"/>
                  <a:pt x="9177" y="11186"/>
                  <a:pt x="9165" y="11186"/>
                </a:cubicBezTo>
                <a:cubicBezTo>
                  <a:pt x="9144" y="11186"/>
                  <a:pt x="9139" y="11178"/>
                  <a:pt x="9132" y="11178"/>
                </a:cubicBezTo>
                <a:cubicBezTo>
                  <a:pt x="9127" y="11178"/>
                  <a:pt x="9120" y="11182"/>
                  <a:pt x="9105" y="11198"/>
                </a:cubicBezTo>
                <a:cubicBezTo>
                  <a:pt x="9081" y="11198"/>
                  <a:pt x="9129" y="11174"/>
                  <a:pt x="9129" y="11162"/>
                </a:cubicBezTo>
                <a:lnTo>
                  <a:pt x="9129" y="11162"/>
                </a:lnTo>
                <a:cubicBezTo>
                  <a:pt x="9122" y="11165"/>
                  <a:pt x="9118" y="11166"/>
                  <a:pt x="9114" y="11166"/>
                </a:cubicBezTo>
                <a:cubicBezTo>
                  <a:pt x="9105" y="11166"/>
                  <a:pt x="9105" y="11155"/>
                  <a:pt x="9105" y="11138"/>
                </a:cubicBezTo>
                <a:close/>
                <a:moveTo>
                  <a:pt x="9331" y="11424"/>
                </a:moveTo>
                <a:lnTo>
                  <a:pt x="9355" y="11459"/>
                </a:lnTo>
                <a:lnTo>
                  <a:pt x="9343" y="11459"/>
                </a:lnTo>
                <a:cubicBezTo>
                  <a:pt x="9343" y="11448"/>
                  <a:pt x="9331" y="11436"/>
                  <a:pt x="9319" y="11424"/>
                </a:cubicBezTo>
                <a:close/>
                <a:moveTo>
                  <a:pt x="8315" y="11635"/>
                </a:moveTo>
                <a:cubicBezTo>
                  <a:pt x="8312" y="11635"/>
                  <a:pt x="8306" y="11637"/>
                  <a:pt x="8301" y="11638"/>
                </a:cubicBezTo>
                <a:lnTo>
                  <a:pt x="8301" y="11638"/>
                </a:lnTo>
                <a:cubicBezTo>
                  <a:pt x="8299" y="11637"/>
                  <a:pt x="8298" y="11637"/>
                  <a:pt x="8296" y="11636"/>
                </a:cubicBezTo>
                <a:lnTo>
                  <a:pt x="8296" y="11636"/>
                </a:lnTo>
                <a:cubicBezTo>
                  <a:pt x="8296" y="11637"/>
                  <a:pt x="8296" y="11638"/>
                  <a:pt x="8295" y="11638"/>
                </a:cubicBezTo>
                <a:cubicBezTo>
                  <a:pt x="8297" y="11638"/>
                  <a:pt x="8299" y="11638"/>
                  <a:pt x="8301" y="11638"/>
                </a:cubicBezTo>
                <a:lnTo>
                  <a:pt x="8301" y="11638"/>
                </a:lnTo>
                <a:cubicBezTo>
                  <a:pt x="8307" y="11639"/>
                  <a:pt x="8311" y="11642"/>
                  <a:pt x="8307" y="11650"/>
                </a:cubicBezTo>
                <a:cubicBezTo>
                  <a:pt x="8319" y="11638"/>
                  <a:pt x="8319" y="11635"/>
                  <a:pt x="8315" y="11635"/>
                </a:cubicBezTo>
                <a:close/>
                <a:moveTo>
                  <a:pt x="9903" y="11876"/>
                </a:moveTo>
                <a:lnTo>
                  <a:pt x="9915" y="11888"/>
                </a:lnTo>
                <a:lnTo>
                  <a:pt x="9903" y="11876"/>
                </a:lnTo>
                <a:close/>
                <a:moveTo>
                  <a:pt x="10153" y="11948"/>
                </a:moveTo>
                <a:cubicBezTo>
                  <a:pt x="10161" y="11956"/>
                  <a:pt x="10164" y="11958"/>
                  <a:pt x="10168" y="11959"/>
                </a:cubicBezTo>
                <a:lnTo>
                  <a:pt x="10168" y="11959"/>
                </a:lnTo>
                <a:cubicBezTo>
                  <a:pt x="10168" y="11955"/>
                  <a:pt x="10164" y="11951"/>
                  <a:pt x="10153" y="11948"/>
                </a:cubicBezTo>
                <a:close/>
                <a:moveTo>
                  <a:pt x="8574" y="11993"/>
                </a:moveTo>
                <a:cubicBezTo>
                  <a:pt x="8571" y="11998"/>
                  <a:pt x="8569" y="12002"/>
                  <a:pt x="8569" y="12007"/>
                </a:cubicBezTo>
                <a:cubicBezTo>
                  <a:pt x="8569" y="12003"/>
                  <a:pt x="8572" y="11998"/>
                  <a:pt x="8574" y="11993"/>
                </a:cubicBezTo>
                <a:close/>
                <a:moveTo>
                  <a:pt x="9974" y="12079"/>
                </a:moveTo>
                <a:cubicBezTo>
                  <a:pt x="9976" y="12080"/>
                  <a:pt x="9978" y="12081"/>
                  <a:pt x="9979" y="12082"/>
                </a:cubicBezTo>
                <a:lnTo>
                  <a:pt x="9979" y="12082"/>
                </a:lnTo>
                <a:lnTo>
                  <a:pt x="9986" y="12079"/>
                </a:lnTo>
                <a:close/>
                <a:moveTo>
                  <a:pt x="11034" y="12591"/>
                </a:moveTo>
                <a:cubicBezTo>
                  <a:pt x="10988" y="12591"/>
                  <a:pt x="11019" y="12602"/>
                  <a:pt x="11022" y="12602"/>
                </a:cubicBezTo>
                <a:lnTo>
                  <a:pt x="11022" y="12602"/>
                </a:lnTo>
                <a:cubicBezTo>
                  <a:pt x="11022" y="12598"/>
                  <a:pt x="11025" y="12593"/>
                  <a:pt x="11034" y="12591"/>
                </a:cubicBezTo>
                <a:close/>
                <a:moveTo>
                  <a:pt x="11022" y="12602"/>
                </a:moveTo>
                <a:lnTo>
                  <a:pt x="11022" y="12602"/>
                </a:lnTo>
                <a:cubicBezTo>
                  <a:pt x="11022" y="12602"/>
                  <a:pt x="11022" y="12603"/>
                  <a:pt x="11022" y="12603"/>
                </a:cubicBezTo>
                <a:lnTo>
                  <a:pt x="11022" y="12603"/>
                </a:lnTo>
                <a:cubicBezTo>
                  <a:pt x="11022" y="12603"/>
                  <a:pt x="11022" y="12602"/>
                  <a:pt x="11022" y="12602"/>
                </a:cubicBezTo>
                <a:cubicBezTo>
                  <a:pt x="11022" y="12602"/>
                  <a:pt x="11022" y="12602"/>
                  <a:pt x="11022" y="12602"/>
                </a:cubicBezTo>
                <a:close/>
                <a:moveTo>
                  <a:pt x="9296" y="12648"/>
                </a:moveTo>
                <a:cubicBezTo>
                  <a:pt x="9292" y="12648"/>
                  <a:pt x="9288" y="12649"/>
                  <a:pt x="9284" y="12650"/>
                </a:cubicBezTo>
                <a:lnTo>
                  <a:pt x="9296" y="12650"/>
                </a:lnTo>
                <a:cubicBezTo>
                  <a:pt x="9296" y="12649"/>
                  <a:pt x="9296" y="12649"/>
                  <a:pt x="9296" y="12648"/>
                </a:cubicBezTo>
                <a:close/>
                <a:moveTo>
                  <a:pt x="9319" y="12739"/>
                </a:moveTo>
                <a:lnTo>
                  <a:pt x="9307" y="12745"/>
                </a:lnTo>
                <a:cubicBezTo>
                  <a:pt x="9319" y="12745"/>
                  <a:pt x="9322" y="12742"/>
                  <a:pt x="9319" y="12739"/>
                </a:cubicBezTo>
                <a:close/>
                <a:moveTo>
                  <a:pt x="9386" y="12819"/>
                </a:moveTo>
                <a:lnTo>
                  <a:pt x="9386" y="12819"/>
                </a:lnTo>
                <a:cubicBezTo>
                  <a:pt x="9381" y="12820"/>
                  <a:pt x="9375" y="12823"/>
                  <a:pt x="9367" y="12829"/>
                </a:cubicBezTo>
                <a:cubicBezTo>
                  <a:pt x="9376" y="12825"/>
                  <a:pt x="9382" y="12822"/>
                  <a:pt x="9386" y="12819"/>
                </a:cubicBezTo>
                <a:close/>
                <a:moveTo>
                  <a:pt x="9410" y="12946"/>
                </a:moveTo>
                <a:lnTo>
                  <a:pt x="9403" y="12948"/>
                </a:lnTo>
                <a:cubicBezTo>
                  <a:pt x="9401" y="12951"/>
                  <a:pt x="9400" y="12954"/>
                  <a:pt x="9399" y="12956"/>
                </a:cubicBezTo>
                <a:lnTo>
                  <a:pt x="9399" y="12956"/>
                </a:lnTo>
                <a:cubicBezTo>
                  <a:pt x="9403" y="12953"/>
                  <a:pt x="9407" y="12949"/>
                  <a:pt x="9410" y="12946"/>
                </a:cubicBezTo>
                <a:close/>
                <a:moveTo>
                  <a:pt x="9399" y="12956"/>
                </a:moveTo>
                <a:lnTo>
                  <a:pt x="9399" y="12956"/>
                </a:lnTo>
                <a:cubicBezTo>
                  <a:pt x="9393" y="12961"/>
                  <a:pt x="9387" y="12966"/>
                  <a:pt x="9379" y="12972"/>
                </a:cubicBezTo>
                <a:cubicBezTo>
                  <a:pt x="9399" y="12972"/>
                  <a:pt x="9385" y="12998"/>
                  <a:pt x="9410" y="12998"/>
                </a:cubicBezTo>
                <a:cubicBezTo>
                  <a:pt x="9414" y="12998"/>
                  <a:pt x="9420" y="12997"/>
                  <a:pt x="9427" y="12995"/>
                </a:cubicBezTo>
                <a:cubicBezTo>
                  <a:pt x="9438" y="12962"/>
                  <a:pt x="9387" y="12991"/>
                  <a:pt x="9399" y="12956"/>
                </a:cubicBezTo>
                <a:close/>
                <a:moveTo>
                  <a:pt x="9519" y="13040"/>
                </a:moveTo>
                <a:cubicBezTo>
                  <a:pt x="9516" y="13041"/>
                  <a:pt x="9513" y="13042"/>
                  <a:pt x="9510" y="13043"/>
                </a:cubicBezTo>
                <a:lnTo>
                  <a:pt x="9522" y="13043"/>
                </a:lnTo>
                <a:lnTo>
                  <a:pt x="9519" y="13040"/>
                </a:lnTo>
                <a:close/>
                <a:moveTo>
                  <a:pt x="10820" y="13543"/>
                </a:moveTo>
                <a:lnTo>
                  <a:pt x="10820" y="13543"/>
                </a:lnTo>
                <a:cubicBezTo>
                  <a:pt x="10819" y="13544"/>
                  <a:pt x="10819" y="13545"/>
                  <a:pt x="10819" y="13546"/>
                </a:cubicBezTo>
                <a:lnTo>
                  <a:pt x="10819" y="13546"/>
                </a:lnTo>
                <a:cubicBezTo>
                  <a:pt x="10819" y="13545"/>
                  <a:pt x="10820" y="13544"/>
                  <a:pt x="10820" y="13543"/>
                </a:cubicBezTo>
                <a:close/>
                <a:moveTo>
                  <a:pt x="10501" y="14221"/>
                </a:moveTo>
                <a:cubicBezTo>
                  <a:pt x="10500" y="14221"/>
                  <a:pt x="10499" y="14221"/>
                  <a:pt x="10498" y="14222"/>
                </a:cubicBezTo>
                <a:lnTo>
                  <a:pt x="10503" y="14222"/>
                </a:lnTo>
                <a:cubicBezTo>
                  <a:pt x="10503" y="14221"/>
                  <a:pt x="10502" y="14221"/>
                  <a:pt x="10501" y="14221"/>
                </a:cubicBezTo>
                <a:close/>
                <a:moveTo>
                  <a:pt x="10503" y="14222"/>
                </a:moveTo>
                <a:cubicBezTo>
                  <a:pt x="10513" y="14227"/>
                  <a:pt x="10524" y="14232"/>
                  <a:pt x="10531" y="14232"/>
                </a:cubicBezTo>
                <a:cubicBezTo>
                  <a:pt x="10535" y="14232"/>
                  <a:pt x="10538" y="14229"/>
                  <a:pt x="10534" y="14222"/>
                </a:cubicBezTo>
                <a:close/>
                <a:moveTo>
                  <a:pt x="10060" y="14637"/>
                </a:moveTo>
                <a:cubicBezTo>
                  <a:pt x="10059" y="14637"/>
                  <a:pt x="10058" y="14638"/>
                  <a:pt x="10058" y="14638"/>
                </a:cubicBezTo>
                <a:cubicBezTo>
                  <a:pt x="10060" y="14638"/>
                  <a:pt x="10060" y="14638"/>
                  <a:pt x="10060" y="14637"/>
                </a:cubicBezTo>
                <a:close/>
                <a:moveTo>
                  <a:pt x="100" y="1"/>
                </a:moveTo>
                <a:cubicBezTo>
                  <a:pt x="98" y="1"/>
                  <a:pt x="95" y="2"/>
                  <a:pt x="92" y="6"/>
                </a:cubicBezTo>
                <a:cubicBezTo>
                  <a:pt x="128" y="65"/>
                  <a:pt x="33" y="65"/>
                  <a:pt x="56" y="137"/>
                </a:cubicBezTo>
                <a:lnTo>
                  <a:pt x="21" y="125"/>
                </a:lnTo>
                <a:lnTo>
                  <a:pt x="21" y="125"/>
                </a:lnTo>
                <a:cubicBezTo>
                  <a:pt x="0" y="135"/>
                  <a:pt x="59" y="136"/>
                  <a:pt x="53" y="152"/>
                </a:cubicBezTo>
                <a:lnTo>
                  <a:pt x="53" y="152"/>
                </a:lnTo>
                <a:lnTo>
                  <a:pt x="92" y="113"/>
                </a:lnTo>
                <a:cubicBezTo>
                  <a:pt x="116" y="149"/>
                  <a:pt x="116" y="160"/>
                  <a:pt x="116" y="184"/>
                </a:cubicBezTo>
                <a:cubicBezTo>
                  <a:pt x="138" y="184"/>
                  <a:pt x="174" y="161"/>
                  <a:pt x="207" y="161"/>
                </a:cubicBezTo>
                <a:cubicBezTo>
                  <a:pt x="227" y="161"/>
                  <a:pt x="245" y="169"/>
                  <a:pt x="259" y="196"/>
                </a:cubicBezTo>
                <a:lnTo>
                  <a:pt x="235" y="196"/>
                </a:lnTo>
                <a:cubicBezTo>
                  <a:pt x="294" y="220"/>
                  <a:pt x="247" y="244"/>
                  <a:pt x="259" y="256"/>
                </a:cubicBezTo>
                <a:lnTo>
                  <a:pt x="247" y="256"/>
                </a:lnTo>
                <a:lnTo>
                  <a:pt x="271" y="303"/>
                </a:lnTo>
                <a:cubicBezTo>
                  <a:pt x="258" y="284"/>
                  <a:pt x="226" y="275"/>
                  <a:pt x="207" y="275"/>
                </a:cubicBezTo>
                <a:cubicBezTo>
                  <a:pt x="191" y="275"/>
                  <a:pt x="183" y="281"/>
                  <a:pt x="199" y="291"/>
                </a:cubicBezTo>
                <a:cubicBezTo>
                  <a:pt x="212" y="304"/>
                  <a:pt x="217" y="308"/>
                  <a:pt x="218" y="308"/>
                </a:cubicBezTo>
                <a:cubicBezTo>
                  <a:pt x="222" y="308"/>
                  <a:pt x="208" y="286"/>
                  <a:pt x="220" y="286"/>
                </a:cubicBezTo>
                <a:cubicBezTo>
                  <a:pt x="223" y="286"/>
                  <a:pt x="228" y="288"/>
                  <a:pt x="235" y="291"/>
                </a:cubicBezTo>
                <a:cubicBezTo>
                  <a:pt x="271" y="303"/>
                  <a:pt x="247" y="327"/>
                  <a:pt x="235" y="339"/>
                </a:cubicBezTo>
                <a:lnTo>
                  <a:pt x="283" y="375"/>
                </a:lnTo>
                <a:cubicBezTo>
                  <a:pt x="277" y="380"/>
                  <a:pt x="273" y="382"/>
                  <a:pt x="269" y="382"/>
                </a:cubicBezTo>
                <a:cubicBezTo>
                  <a:pt x="260" y="382"/>
                  <a:pt x="253" y="373"/>
                  <a:pt x="250" y="373"/>
                </a:cubicBezTo>
                <a:cubicBezTo>
                  <a:pt x="248" y="373"/>
                  <a:pt x="247" y="376"/>
                  <a:pt x="247" y="387"/>
                </a:cubicBezTo>
                <a:lnTo>
                  <a:pt x="330" y="410"/>
                </a:lnTo>
                <a:cubicBezTo>
                  <a:pt x="306" y="470"/>
                  <a:pt x="414" y="422"/>
                  <a:pt x="402" y="494"/>
                </a:cubicBezTo>
                <a:cubicBezTo>
                  <a:pt x="395" y="492"/>
                  <a:pt x="390" y="491"/>
                  <a:pt x="387" y="491"/>
                </a:cubicBezTo>
                <a:cubicBezTo>
                  <a:pt x="366" y="491"/>
                  <a:pt x="398" y="519"/>
                  <a:pt x="378" y="530"/>
                </a:cubicBezTo>
                <a:lnTo>
                  <a:pt x="485" y="601"/>
                </a:lnTo>
                <a:cubicBezTo>
                  <a:pt x="489" y="610"/>
                  <a:pt x="486" y="612"/>
                  <a:pt x="480" y="612"/>
                </a:cubicBezTo>
                <a:cubicBezTo>
                  <a:pt x="473" y="612"/>
                  <a:pt x="464" y="609"/>
                  <a:pt x="461" y="609"/>
                </a:cubicBezTo>
                <a:cubicBezTo>
                  <a:pt x="459" y="609"/>
                  <a:pt x="458" y="610"/>
                  <a:pt x="461" y="613"/>
                </a:cubicBezTo>
                <a:cubicBezTo>
                  <a:pt x="467" y="625"/>
                  <a:pt x="479" y="628"/>
                  <a:pt x="491" y="628"/>
                </a:cubicBezTo>
                <a:cubicBezTo>
                  <a:pt x="503" y="628"/>
                  <a:pt x="515" y="625"/>
                  <a:pt x="521" y="625"/>
                </a:cubicBezTo>
                <a:cubicBezTo>
                  <a:pt x="521" y="649"/>
                  <a:pt x="604" y="684"/>
                  <a:pt x="568" y="720"/>
                </a:cubicBezTo>
                <a:cubicBezTo>
                  <a:pt x="587" y="742"/>
                  <a:pt x="601" y="748"/>
                  <a:pt x="613" y="748"/>
                </a:cubicBezTo>
                <a:cubicBezTo>
                  <a:pt x="627" y="748"/>
                  <a:pt x="638" y="739"/>
                  <a:pt x="651" y="739"/>
                </a:cubicBezTo>
                <a:cubicBezTo>
                  <a:pt x="661" y="739"/>
                  <a:pt x="673" y="745"/>
                  <a:pt x="687" y="768"/>
                </a:cubicBezTo>
                <a:cubicBezTo>
                  <a:pt x="685" y="772"/>
                  <a:pt x="682" y="774"/>
                  <a:pt x="678" y="774"/>
                </a:cubicBezTo>
                <a:cubicBezTo>
                  <a:pt x="667" y="774"/>
                  <a:pt x="651" y="761"/>
                  <a:pt x="643" y="761"/>
                </a:cubicBezTo>
                <a:cubicBezTo>
                  <a:pt x="638" y="761"/>
                  <a:pt x="636" y="765"/>
                  <a:pt x="640" y="780"/>
                </a:cubicBezTo>
                <a:lnTo>
                  <a:pt x="723" y="815"/>
                </a:lnTo>
                <a:cubicBezTo>
                  <a:pt x="709" y="822"/>
                  <a:pt x="696" y="829"/>
                  <a:pt x="682" y="829"/>
                </a:cubicBezTo>
                <a:cubicBezTo>
                  <a:pt x="672" y="829"/>
                  <a:pt x="662" y="825"/>
                  <a:pt x="652" y="815"/>
                </a:cubicBezTo>
                <a:lnTo>
                  <a:pt x="652" y="815"/>
                </a:lnTo>
                <a:cubicBezTo>
                  <a:pt x="818" y="982"/>
                  <a:pt x="830" y="1184"/>
                  <a:pt x="1021" y="1280"/>
                </a:cubicBezTo>
                <a:cubicBezTo>
                  <a:pt x="1021" y="1296"/>
                  <a:pt x="1016" y="1301"/>
                  <a:pt x="1010" y="1301"/>
                </a:cubicBezTo>
                <a:cubicBezTo>
                  <a:pt x="1000" y="1301"/>
                  <a:pt x="984" y="1290"/>
                  <a:pt x="970" y="1290"/>
                </a:cubicBezTo>
                <a:cubicBezTo>
                  <a:pt x="967" y="1290"/>
                  <a:pt x="964" y="1290"/>
                  <a:pt x="961" y="1292"/>
                </a:cubicBezTo>
                <a:cubicBezTo>
                  <a:pt x="1104" y="1351"/>
                  <a:pt x="1080" y="1482"/>
                  <a:pt x="1187" y="1553"/>
                </a:cubicBezTo>
                <a:lnTo>
                  <a:pt x="1211" y="1530"/>
                </a:lnTo>
                <a:cubicBezTo>
                  <a:pt x="1295" y="1708"/>
                  <a:pt x="1497" y="1804"/>
                  <a:pt x="1628" y="1958"/>
                </a:cubicBezTo>
                <a:lnTo>
                  <a:pt x="1628" y="1934"/>
                </a:lnTo>
                <a:cubicBezTo>
                  <a:pt x="1633" y="1933"/>
                  <a:pt x="1638" y="1932"/>
                  <a:pt x="1643" y="1932"/>
                </a:cubicBezTo>
                <a:cubicBezTo>
                  <a:pt x="1674" y="1932"/>
                  <a:pt x="1704" y="1960"/>
                  <a:pt x="1735" y="1970"/>
                </a:cubicBezTo>
                <a:cubicBezTo>
                  <a:pt x="1735" y="1982"/>
                  <a:pt x="1676" y="1994"/>
                  <a:pt x="1735" y="2030"/>
                </a:cubicBezTo>
                <a:cubicBezTo>
                  <a:pt x="1723" y="2006"/>
                  <a:pt x="1711" y="1982"/>
                  <a:pt x="1735" y="1982"/>
                </a:cubicBezTo>
                <a:cubicBezTo>
                  <a:pt x="1818" y="2149"/>
                  <a:pt x="2116" y="2363"/>
                  <a:pt x="2307" y="2577"/>
                </a:cubicBezTo>
                <a:cubicBezTo>
                  <a:pt x="2616" y="2827"/>
                  <a:pt x="2890" y="3137"/>
                  <a:pt x="3176" y="3387"/>
                </a:cubicBezTo>
                <a:cubicBezTo>
                  <a:pt x="3152" y="3364"/>
                  <a:pt x="3170" y="3340"/>
                  <a:pt x="3191" y="3340"/>
                </a:cubicBezTo>
                <a:cubicBezTo>
                  <a:pt x="3203" y="3340"/>
                  <a:pt x="3215" y="3347"/>
                  <a:pt x="3223" y="3363"/>
                </a:cubicBezTo>
                <a:cubicBezTo>
                  <a:pt x="3223" y="3530"/>
                  <a:pt x="3390" y="3494"/>
                  <a:pt x="3414" y="3637"/>
                </a:cubicBezTo>
                <a:cubicBezTo>
                  <a:pt x="3604" y="3756"/>
                  <a:pt x="3676" y="3970"/>
                  <a:pt x="3878" y="4054"/>
                </a:cubicBezTo>
                <a:lnTo>
                  <a:pt x="3866" y="4078"/>
                </a:lnTo>
                <a:cubicBezTo>
                  <a:pt x="3878" y="4113"/>
                  <a:pt x="3890" y="4101"/>
                  <a:pt x="3914" y="4125"/>
                </a:cubicBezTo>
                <a:cubicBezTo>
                  <a:pt x="3962" y="4197"/>
                  <a:pt x="4045" y="4232"/>
                  <a:pt x="4069" y="4280"/>
                </a:cubicBezTo>
                <a:lnTo>
                  <a:pt x="4093" y="4256"/>
                </a:lnTo>
                <a:cubicBezTo>
                  <a:pt x="4128" y="4280"/>
                  <a:pt x="4093" y="4292"/>
                  <a:pt x="4140" y="4304"/>
                </a:cubicBezTo>
                <a:lnTo>
                  <a:pt x="4116" y="4328"/>
                </a:lnTo>
                <a:lnTo>
                  <a:pt x="4188" y="4340"/>
                </a:lnTo>
                <a:cubicBezTo>
                  <a:pt x="4128" y="4375"/>
                  <a:pt x="4271" y="4435"/>
                  <a:pt x="4271" y="4482"/>
                </a:cubicBezTo>
                <a:cubicBezTo>
                  <a:pt x="4319" y="4518"/>
                  <a:pt x="4414" y="4578"/>
                  <a:pt x="4474" y="4649"/>
                </a:cubicBezTo>
                <a:cubicBezTo>
                  <a:pt x="4462" y="4685"/>
                  <a:pt x="4533" y="4768"/>
                  <a:pt x="4569" y="4828"/>
                </a:cubicBezTo>
                <a:cubicBezTo>
                  <a:pt x="4664" y="4911"/>
                  <a:pt x="4807" y="5054"/>
                  <a:pt x="4902" y="5197"/>
                </a:cubicBezTo>
                <a:lnTo>
                  <a:pt x="4938" y="5161"/>
                </a:lnTo>
                <a:lnTo>
                  <a:pt x="4974" y="5197"/>
                </a:lnTo>
                <a:cubicBezTo>
                  <a:pt x="4962" y="5197"/>
                  <a:pt x="4962" y="5209"/>
                  <a:pt x="4950" y="5209"/>
                </a:cubicBezTo>
                <a:cubicBezTo>
                  <a:pt x="4938" y="5268"/>
                  <a:pt x="5033" y="5280"/>
                  <a:pt x="5033" y="5328"/>
                </a:cubicBezTo>
                <a:cubicBezTo>
                  <a:pt x="5045" y="5280"/>
                  <a:pt x="5021" y="5292"/>
                  <a:pt x="4997" y="5280"/>
                </a:cubicBezTo>
                <a:cubicBezTo>
                  <a:pt x="4997" y="5256"/>
                  <a:pt x="5009" y="5244"/>
                  <a:pt x="5024" y="5244"/>
                </a:cubicBezTo>
                <a:cubicBezTo>
                  <a:pt x="5039" y="5244"/>
                  <a:pt x="5057" y="5256"/>
                  <a:pt x="5069" y="5280"/>
                </a:cubicBezTo>
                <a:lnTo>
                  <a:pt x="5057" y="5292"/>
                </a:lnTo>
                <a:lnTo>
                  <a:pt x="5093" y="5304"/>
                </a:lnTo>
                <a:cubicBezTo>
                  <a:pt x="5069" y="5328"/>
                  <a:pt x="5081" y="5363"/>
                  <a:pt x="5057" y="5387"/>
                </a:cubicBezTo>
                <a:cubicBezTo>
                  <a:pt x="5164" y="5494"/>
                  <a:pt x="5271" y="5530"/>
                  <a:pt x="5367" y="5649"/>
                </a:cubicBezTo>
                <a:cubicBezTo>
                  <a:pt x="5319" y="5661"/>
                  <a:pt x="5438" y="5733"/>
                  <a:pt x="5378" y="5744"/>
                </a:cubicBezTo>
                <a:cubicBezTo>
                  <a:pt x="5395" y="5759"/>
                  <a:pt x="5406" y="5764"/>
                  <a:pt x="5412" y="5764"/>
                </a:cubicBezTo>
                <a:cubicBezTo>
                  <a:pt x="5433" y="5764"/>
                  <a:pt x="5416" y="5709"/>
                  <a:pt x="5462" y="5709"/>
                </a:cubicBezTo>
                <a:cubicBezTo>
                  <a:pt x="5486" y="5721"/>
                  <a:pt x="5509" y="5733"/>
                  <a:pt x="5497" y="5756"/>
                </a:cubicBezTo>
                <a:cubicBezTo>
                  <a:pt x="5477" y="5756"/>
                  <a:pt x="5483" y="5783"/>
                  <a:pt x="5470" y="5783"/>
                </a:cubicBezTo>
                <a:cubicBezTo>
                  <a:pt x="5468" y="5783"/>
                  <a:pt x="5465" y="5782"/>
                  <a:pt x="5462" y="5780"/>
                </a:cubicBezTo>
                <a:lnTo>
                  <a:pt x="5462" y="5780"/>
                </a:lnTo>
                <a:lnTo>
                  <a:pt x="5509" y="5828"/>
                </a:lnTo>
                <a:cubicBezTo>
                  <a:pt x="5509" y="5832"/>
                  <a:pt x="5507" y="5833"/>
                  <a:pt x="5503" y="5833"/>
                </a:cubicBezTo>
                <a:cubicBezTo>
                  <a:pt x="5496" y="5833"/>
                  <a:pt x="5486" y="5828"/>
                  <a:pt x="5486" y="5828"/>
                </a:cubicBezTo>
                <a:lnTo>
                  <a:pt x="5486" y="5828"/>
                </a:lnTo>
                <a:cubicBezTo>
                  <a:pt x="5593" y="5899"/>
                  <a:pt x="5593" y="6030"/>
                  <a:pt x="5688" y="6090"/>
                </a:cubicBezTo>
                <a:cubicBezTo>
                  <a:pt x="5712" y="6078"/>
                  <a:pt x="5664" y="6054"/>
                  <a:pt x="5688" y="6042"/>
                </a:cubicBezTo>
                <a:lnTo>
                  <a:pt x="5688" y="6042"/>
                </a:lnTo>
                <a:cubicBezTo>
                  <a:pt x="5795" y="6102"/>
                  <a:pt x="5724" y="6149"/>
                  <a:pt x="5807" y="6209"/>
                </a:cubicBezTo>
                <a:lnTo>
                  <a:pt x="5771" y="6209"/>
                </a:lnTo>
                <a:cubicBezTo>
                  <a:pt x="5807" y="6221"/>
                  <a:pt x="5843" y="6221"/>
                  <a:pt x="5855" y="6280"/>
                </a:cubicBezTo>
                <a:cubicBezTo>
                  <a:pt x="5850" y="6285"/>
                  <a:pt x="5845" y="6287"/>
                  <a:pt x="5840" y="6287"/>
                </a:cubicBezTo>
                <a:cubicBezTo>
                  <a:pt x="5821" y="6287"/>
                  <a:pt x="5800" y="6256"/>
                  <a:pt x="5771" y="6256"/>
                </a:cubicBezTo>
                <a:cubicBezTo>
                  <a:pt x="5789" y="6275"/>
                  <a:pt x="5835" y="6320"/>
                  <a:pt x="5856" y="6320"/>
                </a:cubicBezTo>
                <a:cubicBezTo>
                  <a:pt x="5862" y="6320"/>
                  <a:pt x="5867" y="6316"/>
                  <a:pt x="5867" y="6304"/>
                </a:cubicBezTo>
                <a:cubicBezTo>
                  <a:pt x="5914" y="6340"/>
                  <a:pt x="5890" y="6364"/>
                  <a:pt x="5902" y="6399"/>
                </a:cubicBezTo>
                <a:cubicBezTo>
                  <a:pt x="5913" y="6389"/>
                  <a:pt x="5895" y="6350"/>
                  <a:pt x="5916" y="6350"/>
                </a:cubicBezTo>
                <a:cubicBezTo>
                  <a:pt x="5919" y="6350"/>
                  <a:pt x="5922" y="6350"/>
                  <a:pt x="5926" y="6352"/>
                </a:cubicBezTo>
                <a:cubicBezTo>
                  <a:pt x="5950" y="6423"/>
                  <a:pt x="6009" y="6495"/>
                  <a:pt x="6057" y="6554"/>
                </a:cubicBezTo>
                <a:cubicBezTo>
                  <a:pt x="6045" y="6554"/>
                  <a:pt x="6045" y="6566"/>
                  <a:pt x="6033" y="6566"/>
                </a:cubicBezTo>
                <a:cubicBezTo>
                  <a:pt x="6105" y="6590"/>
                  <a:pt x="6033" y="6637"/>
                  <a:pt x="6105" y="6697"/>
                </a:cubicBezTo>
                <a:cubicBezTo>
                  <a:pt x="6248" y="6864"/>
                  <a:pt x="6462" y="7066"/>
                  <a:pt x="6581" y="7257"/>
                </a:cubicBezTo>
                <a:cubicBezTo>
                  <a:pt x="6652" y="7268"/>
                  <a:pt x="6688" y="7328"/>
                  <a:pt x="6748" y="7376"/>
                </a:cubicBezTo>
                <a:lnTo>
                  <a:pt x="6700" y="7423"/>
                </a:lnTo>
                <a:lnTo>
                  <a:pt x="6748" y="7459"/>
                </a:lnTo>
                <a:cubicBezTo>
                  <a:pt x="6748" y="7463"/>
                  <a:pt x="6746" y="7465"/>
                  <a:pt x="6745" y="7465"/>
                </a:cubicBezTo>
                <a:cubicBezTo>
                  <a:pt x="6739" y="7465"/>
                  <a:pt x="6728" y="7452"/>
                  <a:pt x="6720" y="7452"/>
                </a:cubicBezTo>
                <a:cubicBezTo>
                  <a:pt x="6715" y="7452"/>
                  <a:pt x="6712" y="7456"/>
                  <a:pt x="6712" y="7471"/>
                </a:cubicBezTo>
                <a:lnTo>
                  <a:pt x="6760" y="7471"/>
                </a:lnTo>
                <a:cubicBezTo>
                  <a:pt x="6750" y="7481"/>
                  <a:pt x="6814" y="7565"/>
                  <a:pt x="6774" y="7565"/>
                </a:cubicBezTo>
                <a:cubicBezTo>
                  <a:pt x="6766" y="7565"/>
                  <a:pt x="6753" y="7562"/>
                  <a:pt x="6736" y="7554"/>
                </a:cubicBezTo>
                <a:lnTo>
                  <a:pt x="6736" y="7554"/>
                </a:lnTo>
                <a:cubicBezTo>
                  <a:pt x="6736" y="7554"/>
                  <a:pt x="6771" y="7590"/>
                  <a:pt x="6807" y="7638"/>
                </a:cubicBezTo>
                <a:cubicBezTo>
                  <a:pt x="6843" y="7685"/>
                  <a:pt x="6879" y="7733"/>
                  <a:pt x="6879" y="7733"/>
                </a:cubicBezTo>
                <a:cubicBezTo>
                  <a:pt x="6891" y="7757"/>
                  <a:pt x="6905" y="7757"/>
                  <a:pt x="6919" y="7757"/>
                </a:cubicBezTo>
                <a:cubicBezTo>
                  <a:pt x="6932" y="7757"/>
                  <a:pt x="6944" y="7757"/>
                  <a:pt x="6950" y="7780"/>
                </a:cubicBezTo>
                <a:cubicBezTo>
                  <a:pt x="6950" y="7789"/>
                  <a:pt x="6948" y="7792"/>
                  <a:pt x="6945" y="7792"/>
                </a:cubicBezTo>
                <a:cubicBezTo>
                  <a:pt x="6942" y="7792"/>
                  <a:pt x="6936" y="7789"/>
                  <a:pt x="6929" y="7789"/>
                </a:cubicBezTo>
                <a:cubicBezTo>
                  <a:pt x="6924" y="7789"/>
                  <a:pt x="6920" y="7790"/>
                  <a:pt x="6914" y="7792"/>
                </a:cubicBezTo>
                <a:cubicBezTo>
                  <a:pt x="6974" y="7959"/>
                  <a:pt x="7129" y="7888"/>
                  <a:pt x="7188" y="8030"/>
                </a:cubicBezTo>
                <a:lnTo>
                  <a:pt x="7176" y="8030"/>
                </a:lnTo>
                <a:cubicBezTo>
                  <a:pt x="7212" y="8042"/>
                  <a:pt x="7236" y="8078"/>
                  <a:pt x="7248" y="8078"/>
                </a:cubicBezTo>
                <a:cubicBezTo>
                  <a:pt x="7283" y="8030"/>
                  <a:pt x="7200" y="8078"/>
                  <a:pt x="7200" y="8019"/>
                </a:cubicBezTo>
                <a:cubicBezTo>
                  <a:pt x="7212" y="8010"/>
                  <a:pt x="7221" y="8007"/>
                  <a:pt x="7229" y="8007"/>
                </a:cubicBezTo>
                <a:cubicBezTo>
                  <a:pt x="7249" y="8007"/>
                  <a:pt x="7261" y="8024"/>
                  <a:pt x="7278" y="8024"/>
                </a:cubicBezTo>
                <a:cubicBezTo>
                  <a:pt x="7283" y="8024"/>
                  <a:pt x="7289" y="8023"/>
                  <a:pt x="7295" y="8019"/>
                </a:cubicBezTo>
                <a:cubicBezTo>
                  <a:pt x="7295" y="8066"/>
                  <a:pt x="7343" y="8066"/>
                  <a:pt x="7355" y="8090"/>
                </a:cubicBezTo>
                <a:cubicBezTo>
                  <a:pt x="7355" y="8150"/>
                  <a:pt x="7426" y="8209"/>
                  <a:pt x="7414" y="8269"/>
                </a:cubicBezTo>
                <a:cubicBezTo>
                  <a:pt x="7438" y="8281"/>
                  <a:pt x="7510" y="8269"/>
                  <a:pt x="7533" y="8316"/>
                </a:cubicBezTo>
                <a:cubicBezTo>
                  <a:pt x="7522" y="8376"/>
                  <a:pt x="7498" y="8328"/>
                  <a:pt x="7510" y="8388"/>
                </a:cubicBezTo>
                <a:lnTo>
                  <a:pt x="7545" y="8376"/>
                </a:lnTo>
                <a:cubicBezTo>
                  <a:pt x="7569" y="8423"/>
                  <a:pt x="7557" y="8423"/>
                  <a:pt x="7545" y="8423"/>
                </a:cubicBezTo>
                <a:cubicBezTo>
                  <a:pt x="7569" y="8471"/>
                  <a:pt x="7605" y="8435"/>
                  <a:pt x="7617" y="8495"/>
                </a:cubicBezTo>
                <a:lnTo>
                  <a:pt x="7569" y="8483"/>
                </a:lnTo>
                <a:lnTo>
                  <a:pt x="7569" y="8483"/>
                </a:lnTo>
                <a:cubicBezTo>
                  <a:pt x="7605" y="8519"/>
                  <a:pt x="7617" y="8542"/>
                  <a:pt x="7653" y="8590"/>
                </a:cubicBezTo>
                <a:cubicBezTo>
                  <a:pt x="7648" y="8592"/>
                  <a:pt x="7644" y="8593"/>
                  <a:pt x="7640" y="8593"/>
                </a:cubicBezTo>
                <a:cubicBezTo>
                  <a:pt x="7625" y="8593"/>
                  <a:pt x="7617" y="8576"/>
                  <a:pt x="7617" y="8566"/>
                </a:cubicBezTo>
                <a:lnTo>
                  <a:pt x="7617" y="8566"/>
                </a:lnTo>
                <a:cubicBezTo>
                  <a:pt x="7593" y="8614"/>
                  <a:pt x="7664" y="8602"/>
                  <a:pt x="7664" y="8626"/>
                </a:cubicBezTo>
                <a:cubicBezTo>
                  <a:pt x="7676" y="8614"/>
                  <a:pt x="7664" y="8566"/>
                  <a:pt x="7700" y="8566"/>
                </a:cubicBezTo>
                <a:cubicBezTo>
                  <a:pt x="7712" y="8602"/>
                  <a:pt x="7772" y="8602"/>
                  <a:pt x="7748" y="8650"/>
                </a:cubicBezTo>
                <a:lnTo>
                  <a:pt x="7700" y="8626"/>
                </a:lnTo>
                <a:lnTo>
                  <a:pt x="7700" y="8626"/>
                </a:lnTo>
                <a:cubicBezTo>
                  <a:pt x="7760" y="8673"/>
                  <a:pt x="7760" y="8638"/>
                  <a:pt x="7783" y="8709"/>
                </a:cubicBezTo>
                <a:cubicBezTo>
                  <a:pt x="7783" y="8709"/>
                  <a:pt x="7772" y="8721"/>
                  <a:pt x="7772" y="8721"/>
                </a:cubicBezTo>
                <a:cubicBezTo>
                  <a:pt x="7831" y="8733"/>
                  <a:pt x="7831" y="8816"/>
                  <a:pt x="7867" y="8876"/>
                </a:cubicBezTo>
                <a:cubicBezTo>
                  <a:pt x="7891" y="8888"/>
                  <a:pt x="7903" y="8888"/>
                  <a:pt x="7914" y="8900"/>
                </a:cubicBezTo>
                <a:cubicBezTo>
                  <a:pt x="7903" y="8852"/>
                  <a:pt x="7926" y="8864"/>
                  <a:pt x="7950" y="8840"/>
                </a:cubicBezTo>
                <a:lnTo>
                  <a:pt x="7950" y="8840"/>
                </a:lnTo>
                <a:cubicBezTo>
                  <a:pt x="7926" y="8912"/>
                  <a:pt x="8045" y="8876"/>
                  <a:pt x="8057" y="8971"/>
                </a:cubicBezTo>
                <a:cubicBezTo>
                  <a:pt x="8054" y="8974"/>
                  <a:pt x="8050" y="8976"/>
                  <a:pt x="8045" y="8976"/>
                </a:cubicBezTo>
                <a:cubicBezTo>
                  <a:pt x="8031" y="8976"/>
                  <a:pt x="8013" y="8962"/>
                  <a:pt x="8022" y="8935"/>
                </a:cubicBezTo>
                <a:lnTo>
                  <a:pt x="8022" y="8935"/>
                </a:lnTo>
                <a:cubicBezTo>
                  <a:pt x="7978" y="8943"/>
                  <a:pt x="7948" y="8954"/>
                  <a:pt x="7920" y="8954"/>
                </a:cubicBezTo>
                <a:cubicBezTo>
                  <a:pt x="7902" y="8954"/>
                  <a:pt x="7886" y="8949"/>
                  <a:pt x="7867" y="8935"/>
                </a:cubicBezTo>
                <a:lnTo>
                  <a:pt x="7867" y="8935"/>
                </a:lnTo>
                <a:cubicBezTo>
                  <a:pt x="7891" y="8959"/>
                  <a:pt x="7914" y="8983"/>
                  <a:pt x="7891" y="8995"/>
                </a:cubicBezTo>
                <a:lnTo>
                  <a:pt x="7938" y="8971"/>
                </a:lnTo>
                <a:cubicBezTo>
                  <a:pt x="7950" y="8983"/>
                  <a:pt x="7962" y="9007"/>
                  <a:pt x="7962" y="9019"/>
                </a:cubicBezTo>
                <a:cubicBezTo>
                  <a:pt x="7991" y="9009"/>
                  <a:pt x="7996" y="8976"/>
                  <a:pt x="8016" y="8976"/>
                </a:cubicBezTo>
                <a:cubicBezTo>
                  <a:pt x="8021" y="8976"/>
                  <a:pt x="8027" y="8978"/>
                  <a:pt x="8034" y="8983"/>
                </a:cubicBezTo>
                <a:cubicBezTo>
                  <a:pt x="8081" y="9019"/>
                  <a:pt x="8010" y="9031"/>
                  <a:pt x="8034" y="9031"/>
                </a:cubicBezTo>
                <a:cubicBezTo>
                  <a:pt x="8081" y="9078"/>
                  <a:pt x="8093" y="9031"/>
                  <a:pt x="8117" y="9090"/>
                </a:cubicBezTo>
                <a:cubicBezTo>
                  <a:pt x="8108" y="9090"/>
                  <a:pt x="8099" y="9090"/>
                  <a:pt x="8095" y="9085"/>
                </a:cubicBezTo>
                <a:lnTo>
                  <a:pt x="8095" y="9085"/>
                </a:lnTo>
                <a:cubicBezTo>
                  <a:pt x="8110" y="9130"/>
                  <a:pt x="8162" y="9176"/>
                  <a:pt x="8117" y="9221"/>
                </a:cubicBezTo>
                <a:cubicBezTo>
                  <a:pt x="8111" y="9221"/>
                  <a:pt x="8102" y="9224"/>
                  <a:pt x="8095" y="9224"/>
                </a:cubicBezTo>
                <a:cubicBezTo>
                  <a:pt x="8087" y="9224"/>
                  <a:pt x="8081" y="9221"/>
                  <a:pt x="8081" y="9209"/>
                </a:cubicBezTo>
                <a:lnTo>
                  <a:pt x="8093" y="9209"/>
                </a:lnTo>
                <a:cubicBezTo>
                  <a:pt x="8081" y="9205"/>
                  <a:pt x="8074" y="9204"/>
                  <a:pt x="8070" y="9204"/>
                </a:cubicBezTo>
                <a:cubicBezTo>
                  <a:pt x="8051" y="9204"/>
                  <a:pt x="8096" y="9237"/>
                  <a:pt x="8079" y="9252"/>
                </a:cubicBezTo>
                <a:lnTo>
                  <a:pt x="8079" y="9252"/>
                </a:lnTo>
                <a:cubicBezTo>
                  <a:pt x="8100" y="9253"/>
                  <a:pt x="8119" y="9308"/>
                  <a:pt x="8129" y="9328"/>
                </a:cubicBezTo>
                <a:lnTo>
                  <a:pt x="8164" y="9304"/>
                </a:lnTo>
                <a:lnTo>
                  <a:pt x="8164" y="9304"/>
                </a:lnTo>
                <a:cubicBezTo>
                  <a:pt x="8307" y="9340"/>
                  <a:pt x="8093" y="9340"/>
                  <a:pt x="8153" y="9412"/>
                </a:cubicBezTo>
                <a:cubicBezTo>
                  <a:pt x="8168" y="9424"/>
                  <a:pt x="8176" y="9428"/>
                  <a:pt x="8179" y="9428"/>
                </a:cubicBezTo>
                <a:cubicBezTo>
                  <a:pt x="8186" y="9428"/>
                  <a:pt x="8173" y="9407"/>
                  <a:pt x="8185" y="9407"/>
                </a:cubicBezTo>
                <a:cubicBezTo>
                  <a:pt x="8188" y="9407"/>
                  <a:pt x="8193" y="9408"/>
                  <a:pt x="8200" y="9412"/>
                </a:cubicBezTo>
                <a:cubicBezTo>
                  <a:pt x="8212" y="9459"/>
                  <a:pt x="8188" y="9483"/>
                  <a:pt x="8236" y="9531"/>
                </a:cubicBezTo>
                <a:cubicBezTo>
                  <a:pt x="8236" y="9554"/>
                  <a:pt x="8236" y="9602"/>
                  <a:pt x="8200" y="9626"/>
                </a:cubicBezTo>
                <a:cubicBezTo>
                  <a:pt x="8236" y="9650"/>
                  <a:pt x="8236" y="9733"/>
                  <a:pt x="8284" y="9733"/>
                </a:cubicBezTo>
                <a:cubicBezTo>
                  <a:pt x="8284" y="9662"/>
                  <a:pt x="8212" y="9697"/>
                  <a:pt x="8224" y="9602"/>
                </a:cubicBezTo>
                <a:lnTo>
                  <a:pt x="8272" y="9602"/>
                </a:lnTo>
                <a:cubicBezTo>
                  <a:pt x="8295" y="9650"/>
                  <a:pt x="8343" y="9709"/>
                  <a:pt x="8355" y="9745"/>
                </a:cubicBezTo>
                <a:cubicBezTo>
                  <a:pt x="8355" y="9733"/>
                  <a:pt x="8367" y="9721"/>
                  <a:pt x="8379" y="9721"/>
                </a:cubicBezTo>
                <a:cubicBezTo>
                  <a:pt x="8426" y="9793"/>
                  <a:pt x="8474" y="9793"/>
                  <a:pt x="8498" y="9864"/>
                </a:cubicBezTo>
                <a:cubicBezTo>
                  <a:pt x="8490" y="9869"/>
                  <a:pt x="8483" y="9872"/>
                  <a:pt x="8477" y="9872"/>
                </a:cubicBezTo>
                <a:cubicBezTo>
                  <a:pt x="8457" y="9872"/>
                  <a:pt x="8448" y="9844"/>
                  <a:pt x="8438" y="9816"/>
                </a:cubicBezTo>
                <a:lnTo>
                  <a:pt x="8438" y="9816"/>
                </a:lnTo>
                <a:cubicBezTo>
                  <a:pt x="8426" y="9876"/>
                  <a:pt x="8450" y="9864"/>
                  <a:pt x="8474" y="9935"/>
                </a:cubicBezTo>
                <a:cubicBezTo>
                  <a:pt x="8471" y="9939"/>
                  <a:pt x="8468" y="9940"/>
                  <a:pt x="8466" y="9940"/>
                </a:cubicBezTo>
                <a:cubicBezTo>
                  <a:pt x="8454" y="9940"/>
                  <a:pt x="8456" y="9898"/>
                  <a:pt x="8434" y="9898"/>
                </a:cubicBezTo>
                <a:cubicBezTo>
                  <a:pt x="8432" y="9898"/>
                  <a:pt x="8429" y="9899"/>
                  <a:pt x="8426" y="9900"/>
                </a:cubicBezTo>
                <a:lnTo>
                  <a:pt x="8473" y="9970"/>
                </a:lnTo>
                <a:lnTo>
                  <a:pt x="8473" y="9970"/>
                </a:lnTo>
                <a:cubicBezTo>
                  <a:pt x="8474" y="9970"/>
                  <a:pt x="8474" y="9970"/>
                  <a:pt x="8474" y="9970"/>
                </a:cubicBezTo>
                <a:cubicBezTo>
                  <a:pt x="8518" y="9970"/>
                  <a:pt x="8501" y="10033"/>
                  <a:pt x="8534" y="10066"/>
                </a:cubicBezTo>
                <a:cubicBezTo>
                  <a:pt x="8593" y="10174"/>
                  <a:pt x="8665" y="10162"/>
                  <a:pt x="8736" y="10197"/>
                </a:cubicBezTo>
                <a:cubicBezTo>
                  <a:pt x="8724" y="10221"/>
                  <a:pt x="8724" y="10233"/>
                  <a:pt x="8700" y="10233"/>
                </a:cubicBezTo>
                <a:cubicBezTo>
                  <a:pt x="8707" y="10212"/>
                  <a:pt x="8706" y="10207"/>
                  <a:pt x="8699" y="10207"/>
                </a:cubicBezTo>
                <a:cubicBezTo>
                  <a:pt x="8694" y="10207"/>
                  <a:pt x="8686" y="10209"/>
                  <a:pt x="8676" y="10209"/>
                </a:cubicBezTo>
                <a:cubicBezTo>
                  <a:pt x="8692" y="10232"/>
                  <a:pt x="8687" y="10269"/>
                  <a:pt x="8673" y="10290"/>
                </a:cubicBezTo>
                <a:lnTo>
                  <a:pt x="8673" y="10290"/>
                </a:lnTo>
                <a:cubicBezTo>
                  <a:pt x="8674" y="10289"/>
                  <a:pt x="8676" y="10288"/>
                  <a:pt x="8678" y="10288"/>
                </a:cubicBezTo>
                <a:cubicBezTo>
                  <a:pt x="8680" y="10288"/>
                  <a:pt x="8684" y="10290"/>
                  <a:pt x="8688" y="10293"/>
                </a:cubicBezTo>
                <a:lnTo>
                  <a:pt x="8724" y="10376"/>
                </a:lnTo>
                <a:cubicBezTo>
                  <a:pt x="8741" y="10359"/>
                  <a:pt x="8740" y="10342"/>
                  <a:pt x="8755" y="10342"/>
                </a:cubicBezTo>
                <a:cubicBezTo>
                  <a:pt x="8761" y="10342"/>
                  <a:pt x="8770" y="10345"/>
                  <a:pt x="8784" y="10352"/>
                </a:cubicBezTo>
                <a:cubicBezTo>
                  <a:pt x="8807" y="10388"/>
                  <a:pt x="8807" y="10412"/>
                  <a:pt x="8831" y="10459"/>
                </a:cubicBezTo>
                <a:cubicBezTo>
                  <a:pt x="8829" y="10458"/>
                  <a:pt x="8827" y="10457"/>
                  <a:pt x="8825" y="10457"/>
                </a:cubicBezTo>
                <a:cubicBezTo>
                  <a:pt x="8818" y="10457"/>
                  <a:pt x="8808" y="10464"/>
                  <a:pt x="8800" y="10464"/>
                </a:cubicBezTo>
                <a:cubicBezTo>
                  <a:pt x="8794" y="10464"/>
                  <a:pt x="8788" y="10460"/>
                  <a:pt x="8784" y="10447"/>
                </a:cubicBezTo>
                <a:lnTo>
                  <a:pt x="8784" y="10447"/>
                </a:lnTo>
                <a:cubicBezTo>
                  <a:pt x="8784" y="10483"/>
                  <a:pt x="8807" y="10519"/>
                  <a:pt x="8831" y="10519"/>
                </a:cubicBezTo>
                <a:cubicBezTo>
                  <a:pt x="8831" y="10504"/>
                  <a:pt x="8834" y="10498"/>
                  <a:pt x="8838" y="10498"/>
                </a:cubicBezTo>
                <a:cubicBezTo>
                  <a:pt x="8851" y="10498"/>
                  <a:pt x="8878" y="10546"/>
                  <a:pt x="8899" y="10546"/>
                </a:cubicBezTo>
                <a:cubicBezTo>
                  <a:pt x="8905" y="10546"/>
                  <a:pt x="8910" y="10542"/>
                  <a:pt x="8915" y="10531"/>
                </a:cubicBezTo>
                <a:lnTo>
                  <a:pt x="8915" y="10590"/>
                </a:lnTo>
                <a:cubicBezTo>
                  <a:pt x="8915" y="10578"/>
                  <a:pt x="8891" y="10590"/>
                  <a:pt x="8891" y="10567"/>
                </a:cubicBezTo>
                <a:lnTo>
                  <a:pt x="8891" y="10567"/>
                </a:lnTo>
                <a:cubicBezTo>
                  <a:pt x="8855" y="10602"/>
                  <a:pt x="8926" y="10602"/>
                  <a:pt x="8938" y="10626"/>
                </a:cubicBezTo>
                <a:cubicBezTo>
                  <a:pt x="8938" y="10638"/>
                  <a:pt x="8950" y="10686"/>
                  <a:pt x="8938" y="10697"/>
                </a:cubicBezTo>
                <a:cubicBezTo>
                  <a:pt x="8950" y="10709"/>
                  <a:pt x="8962" y="10757"/>
                  <a:pt x="8950" y="10769"/>
                </a:cubicBezTo>
                <a:cubicBezTo>
                  <a:pt x="8954" y="10777"/>
                  <a:pt x="8958" y="10779"/>
                  <a:pt x="8962" y="10779"/>
                </a:cubicBezTo>
                <a:cubicBezTo>
                  <a:pt x="8970" y="10779"/>
                  <a:pt x="8978" y="10769"/>
                  <a:pt x="8986" y="10769"/>
                </a:cubicBezTo>
                <a:lnTo>
                  <a:pt x="9022" y="10852"/>
                </a:lnTo>
                <a:cubicBezTo>
                  <a:pt x="9011" y="10862"/>
                  <a:pt x="8966" y="10890"/>
                  <a:pt x="8946" y="10890"/>
                </a:cubicBezTo>
                <a:cubicBezTo>
                  <a:pt x="8943" y="10890"/>
                  <a:pt x="8940" y="10890"/>
                  <a:pt x="8938" y="10888"/>
                </a:cubicBezTo>
                <a:lnTo>
                  <a:pt x="8938" y="10888"/>
                </a:lnTo>
                <a:cubicBezTo>
                  <a:pt x="8946" y="10896"/>
                  <a:pt x="8956" y="10897"/>
                  <a:pt x="8965" y="10897"/>
                </a:cubicBezTo>
                <a:cubicBezTo>
                  <a:pt x="8970" y="10897"/>
                  <a:pt x="8975" y="10897"/>
                  <a:pt x="8980" y="10897"/>
                </a:cubicBezTo>
                <a:cubicBezTo>
                  <a:pt x="8995" y="10897"/>
                  <a:pt x="9010" y="10900"/>
                  <a:pt x="9022" y="10924"/>
                </a:cubicBezTo>
                <a:cubicBezTo>
                  <a:pt x="9017" y="10923"/>
                  <a:pt x="9014" y="10922"/>
                  <a:pt x="9010" y="10922"/>
                </a:cubicBezTo>
                <a:cubicBezTo>
                  <a:pt x="8978" y="10922"/>
                  <a:pt x="8995" y="10971"/>
                  <a:pt x="8962" y="10971"/>
                </a:cubicBezTo>
                <a:cubicBezTo>
                  <a:pt x="8938" y="10936"/>
                  <a:pt x="8903" y="10888"/>
                  <a:pt x="8903" y="10828"/>
                </a:cubicBezTo>
                <a:cubicBezTo>
                  <a:pt x="8867" y="10817"/>
                  <a:pt x="8807" y="10805"/>
                  <a:pt x="8784" y="10769"/>
                </a:cubicBezTo>
                <a:cubicBezTo>
                  <a:pt x="8772" y="10769"/>
                  <a:pt x="8760" y="10769"/>
                  <a:pt x="8748" y="10757"/>
                </a:cubicBezTo>
                <a:cubicBezTo>
                  <a:pt x="8748" y="10709"/>
                  <a:pt x="8724" y="10638"/>
                  <a:pt x="8665" y="10626"/>
                </a:cubicBezTo>
                <a:cubicBezTo>
                  <a:pt x="8655" y="10629"/>
                  <a:pt x="8648" y="10630"/>
                  <a:pt x="8644" y="10630"/>
                </a:cubicBezTo>
                <a:cubicBezTo>
                  <a:pt x="8608" y="10630"/>
                  <a:pt x="8682" y="10565"/>
                  <a:pt x="8650" y="10565"/>
                </a:cubicBezTo>
                <a:cubicBezTo>
                  <a:pt x="8648" y="10565"/>
                  <a:pt x="8647" y="10566"/>
                  <a:pt x="8646" y="10566"/>
                </a:cubicBezTo>
                <a:lnTo>
                  <a:pt x="8646" y="10566"/>
                </a:lnTo>
                <a:cubicBezTo>
                  <a:pt x="8650" y="10564"/>
                  <a:pt x="8658" y="10562"/>
                  <a:pt x="8665" y="10555"/>
                </a:cubicBezTo>
                <a:cubicBezTo>
                  <a:pt x="8617" y="10543"/>
                  <a:pt x="8593" y="10543"/>
                  <a:pt x="8534" y="10543"/>
                </a:cubicBezTo>
                <a:cubicBezTo>
                  <a:pt x="8563" y="10519"/>
                  <a:pt x="8557" y="10516"/>
                  <a:pt x="8548" y="10516"/>
                </a:cubicBezTo>
                <a:cubicBezTo>
                  <a:pt x="8545" y="10516"/>
                  <a:pt x="8542" y="10516"/>
                  <a:pt x="8540" y="10516"/>
                </a:cubicBezTo>
                <a:cubicBezTo>
                  <a:pt x="8535" y="10516"/>
                  <a:pt x="8534" y="10515"/>
                  <a:pt x="8545" y="10507"/>
                </a:cubicBezTo>
                <a:lnTo>
                  <a:pt x="8545" y="10507"/>
                </a:lnTo>
                <a:lnTo>
                  <a:pt x="8522" y="10519"/>
                </a:lnTo>
                <a:cubicBezTo>
                  <a:pt x="8534" y="10507"/>
                  <a:pt x="8522" y="10483"/>
                  <a:pt x="8545" y="10471"/>
                </a:cubicBezTo>
                <a:lnTo>
                  <a:pt x="8545" y="10471"/>
                </a:lnTo>
                <a:lnTo>
                  <a:pt x="8498" y="10483"/>
                </a:lnTo>
                <a:lnTo>
                  <a:pt x="8522" y="10459"/>
                </a:lnTo>
                <a:cubicBezTo>
                  <a:pt x="8510" y="10447"/>
                  <a:pt x="8462" y="10436"/>
                  <a:pt x="8510" y="10376"/>
                </a:cubicBezTo>
                <a:cubicBezTo>
                  <a:pt x="8426" y="10376"/>
                  <a:pt x="8391" y="10305"/>
                  <a:pt x="8343" y="10245"/>
                </a:cubicBezTo>
                <a:cubicBezTo>
                  <a:pt x="8336" y="10249"/>
                  <a:pt x="8330" y="10250"/>
                  <a:pt x="8325" y="10250"/>
                </a:cubicBezTo>
                <a:cubicBezTo>
                  <a:pt x="8312" y="10250"/>
                  <a:pt x="8304" y="10242"/>
                  <a:pt x="8295" y="10233"/>
                </a:cubicBezTo>
                <a:lnTo>
                  <a:pt x="8307" y="10197"/>
                </a:lnTo>
                <a:cubicBezTo>
                  <a:pt x="8305" y="10195"/>
                  <a:pt x="8300" y="10194"/>
                  <a:pt x="8295" y="10194"/>
                </a:cubicBezTo>
                <a:cubicBezTo>
                  <a:pt x="8285" y="10194"/>
                  <a:pt x="8274" y="10197"/>
                  <a:pt x="8266" y="10197"/>
                </a:cubicBezTo>
                <a:cubicBezTo>
                  <a:pt x="8259" y="10197"/>
                  <a:pt x="8255" y="10194"/>
                  <a:pt x="8260" y="10186"/>
                </a:cubicBezTo>
                <a:cubicBezTo>
                  <a:pt x="8250" y="10176"/>
                  <a:pt x="8248" y="10158"/>
                  <a:pt x="8229" y="10158"/>
                </a:cubicBezTo>
                <a:cubicBezTo>
                  <a:pt x="8224" y="10158"/>
                  <a:pt x="8219" y="10159"/>
                  <a:pt x="8212" y="10162"/>
                </a:cubicBezTo>
                <a:cubicBezTo>
                  <a:pt x="8200" y="10150"/>
                  <a:pt x="8212" y="10126"/>
                  <a:pt x="8236" y="10102"/>
                </a:cubicBezTo>
                <a:lnTo>
                  <a:pt x="8236" y="10102"/>
                </a:lnTo>
                <a:cubicBezTo>
                  <a:pt x="8225" y="10113"/>
                  <a:pt x="8219" y="10117"/>
                  <a:pt x="8215" y="10117"/>
                </a:cubicBezTo>
                <a:cubicBezTo>
                  <a:pt x="8202" y="10117"/>
                  <a:pt x="8224" y="10066"/>
                  <a:pt x="8224" y="10066"/>
                </a:cubicBezTo>
                <a:cubicBezTo>
                  <a:pt x="8224" y="10066"/>
                  <a:pt x="8093" y="9876"/>
                  <a:pt x="7914" y="9709"/>
                </a:cubicBezTo>
                <a:cubicBezTo>
                  <a:pt x="7762" y="9557"/>
                  <a:pt x="7559" y="9422"/>
                  <a:pt x="7376" y="9422"/>
                </a:cubicBezTo>
                <a:cubicBezTo>
                  <a:pt x="7345" y="9422"/>
                  <a:pt x="7314" y="9427"/>
                  <a:pt x="7283" y="9435"/>
                </a:cubicBezTo>
                <a:cubicBezTo>
                  <a:pt x="7260" y="9459"/>
                  <a:pt x="7236" y="9459"/>
                  <a:pt x="7212" y="9495"/>
                </a:cubicBezTo>
                <a:cubicBezTo>
                  <a:pt x="7193" y="9495"/>
                  <a:pt x="7212" y="9464"/>
                  <a:pt x="7208" y="9464"/>
                </a:cubicBezTo>
                <a:lnTo>
                  <a:pt x="7208" y="9464"/>
                </a:lnTo>
                <a:cubicBezTo>
                  <a:pt x="7207" y="9464"/>
                  <a:pt x="7205" y="9466"/>
                  <a:pt x="7200" y="9471"/>
                </a:cubicBezTo>
                <a:cubicBezTo>
                  <a:pt x="7200" y="9495"/>
                  <a:pt x="7141" y="9531"/>
                  <a:pt x="7129" y="9566"/>
                </a:cubicBezTo>
                <a:lnTo>
                  <a:pt x="7117" y="9566"/>
                </a:lnTo>
                <a:cubicBezTo>
                  <a:pt x="7111" y="9569"/>
                  <a:pt x="7109" y="9570"/>
                  <a:pt x="7110" y="9570"/>
                </a:cubicBezTo>
                <a:cubicBezTo>
                  <a:pt x="7111" y="9570"/>
                  <a:pt x="7114" y="9569"/>
                  <a:pt x="7117" y="9569"/>
                </a:cubicBezTo>
                <a:cubicBezTo>
                  <a:pt x="7123" y="9569"/>
                  <a:pt x="7129" y="9572"/>
                  <a:pt x="7117" y="9590"/>
                </a:cubicBezTo>
                <a:lnTo>
                  <a:pt x="7152" y="9543"/>
                </a:lnTo>
                <a:lnTo>
                  <a:pt x="7152" y="9543"/>
                </a:lnTo>
                <a:cubicBezTo>
                  <a:pt x="7152" y="9554"/>
                  <a:pt x="7152" y="9578"/>
                  <a:pt x="7141" y="9590"/>
                </a:cubicBezTo>
                <a:cubicBezTo>
                  <a:pt x="7158" y="9582"/>
                  <a:pt x="7194" y="9548"/>
                  <a:pt x="7212" y="9548"/>
                </a:cubicBezTo>
                <a:cubicBezTo>
                  <a:pt x="7219" y="9548"/>
                  <a:pt x="7224" y="9553"/>
                  <a:pt x="7224" y="9566"/>
                </a:cubicBezTo>
                <a:lnTo>
                  <a:pt x="7212" y="9566"/>
                </a:lnTo>
                <a:cubicBezTo>
                  <a:pt x="7224" y="9578"/>
                  <a:pt x="7200" y="9602"/>
                  <a:pt x="7188" y="9614"/>
                </a:cubicBezTo>
                <a:lnTo>
                  <a:pt x="7188" y="9602"/>
                </a:lnTo>
                <a:lnTo>
                  <a:pt x="7178" y="9632"/>
                </a:lnTo>
                <a:lnTo>
                  <a:pt x="7178" y="9632"/>
                </a:lnTo>
                <a:cubicBezTo>
                  <a:pt x="7178" y="9629"/>
                  <a:pt x="7177" y="9628"/>
                  <a:pt x="7174" y="9628"/>
                </a:cubicBezTo>
                <a:cubicBezTo>
                  <a:pt x="7164" y="9628"/>
                  <a:pt x="7144" y="9642"/>
                  <a:pt x="7152" y="9650"/>
                </a:cubicBezTo>
                <a:cubicBezTo>
                  <a:pt x="7152" y="9655"/>
                  <a:pt x="7152" y="9656"/>
                  <a:pt x="7153" y="9656"/>
                </a:cubicBezTo>
                <a:cubicBezTo>
                  <a:pt x="7153" y="9656"/>
                  <a:pt x="7156" y="9636"/>
                  <a:pt x="7169" y="9636"/>
                </a:cubicBezTo>
                <a:cubicBezTo>
                  <a:pt x="7171" y="9636"/>
                  <a:pt x="7174" y="9636"/>
                  <a:pt x="7176" y="9638"/>
                </a:cubicBezTo>
                <a:cubicBezTo>
                  <a:pt x="7176" y="9638"/>
                  <a:pt x="7152" y="9662"/>
                  <a:pt x="7141" y="9674"/>
                </a:cubicBezTo>
                <a:lnTo>
                  <a:pt x="7164" y="9685"/>
                </a:lnTo>
                <a:cubicBezTo>
                  <a:pt x="7157" y="9693"/>
                  <a:pt x="7153" y="9694"/>
                  <a:pt x="7151" y="9694"/>
                </a:cubicBezTo>
                <a:cubicBezTo>
                  <a:pt x="7149" y="9694"/>
                  <a:pt x="7148" y="9692"/>
                  <a:pt x="7147" y="9692"/>
                </a:cubicBezTo>
                <a:cubicBezTo>
                  <a:pt x="7146" y="9692"/>
                  <a:pt x="7145" y="9695"/>
                  <a:pt x="7141" y="9709"/>
                </a:cubicBezTo>
                <a:lnTo>
                  <a:pt x="7176" y="9697"/>
                </a:lnTo>
                <a:lnTo>
                  <a:pt x="7176" y="9697"/>
                </a:lnTo>
                <a:cubicBezTo>
                  <a:pt x="7157" y="9722"/>
                  <a:pt x="7159" y="9726"/>
                  <a:pt x="7166" y="9726"/>
                </a:cubicBezTo>
                <a:cubicBezTo>
                  <a:pt x="7171" y="9726"/>
                  <a:pt x="7176" y="9725"/>
                  <a:pt x="7180" y="9725"/>
                </a:cubicBezTo>
                <a:cubicBezTo>
                  <a:pt x="7187" y="9725"/>
                  <a:pt x="7189" y="9728"/>
                  <a:pt x="7176" y="9745"/>
                </a:cubicBezTo>
                <a:cubicBezTo>
                  <a:pt x="7152" y="9745"/>
                  <a:pt x="7164" y="9769"/>
                  <a:pt x="7152" y="9781"/>
                </a:cubicBezTo>
                <a:lnTo>
                  <a:pt x="7176" y="9805"/>
                </a:lnTo>
                <a:cubicBezTo>
                  <a:pt x="7176" y="9816"/>
                  <a:pt x="7152" y="9816"/>
                  <a:pt x="7164" y="9816"/>
                </a:cubicBezTo>
                <a:cubicBezTo>
                  <a:pt x="7160" y="9824"/>
                  <a:pt x="7162" y="9827"/>
                  <a:pt x="7165" y="9827"/>
                </a:cubicBezTo>
                <a:cubicBezTo>
                  <a:pt x="7172" y="9827"/>
                  <a:pt x="7188" y="9816"/>
                  <a:pt x="7188" y="9816"/>
                </a:cubicBezTo>
                <a:lnTo>
                  <a:pt x="7188" y="9816"/>
                </a:lnTo>
                <a:cubicBezTo>
                  <a:pt x="7176" y="9840"/>
                  <a:pt x="7212" y="9840"/>
                  <a:pt x="7176" y="9876"/>
                </a:cubicBezTo>
                <a:cubicBezTo>
                  <a:pt x="7176" y="9883"/>
                  <a:pt x="7179" y="9886"/>
                  <a:pt x="7183" y="9886"/>
                </a:cubicBezTo>
                <a:cubicBezTo>
                  <a:pt x="7195" y="9886"/>
                  <a:pt x="7217" y="9866"/>
                  <a:pt x="7229" y="9866"/>
                </a:cubicBezTo>
                <a:cubicBezTo>
                  <a:pt x="7233" y="9866"/>
                  <a:pt x="7236" y="9868"/>
                  <a:pt x="7236" y="9876"/>
                </a:cubicBezTo>
                <a:cubicBezTo>
                  <a:pt x="7229" y="9883"/>
                  <a:pt x="7224" y="9885"/>
                  <a:pt x="7220" y="9885"/>
                </a:cubicBezTo>
                <a:cubicBezTo>
                  <a:pt x="7216" y="9885"/>
                  <a:pt x="7213" y="9883"/>
                  <a:pt x="7211" y="9883"/>
                </a:cubicBezTo>
                <a:cubicBezTo>
                  <a:pt x="7208" y="9883"/>
                  <a:pt x="7205" y="9886"/>
                  <a:pt x="7200" y="9900"/>
                </a:cubicBezTo>
                <a:lnTo>
                  <a:pt x="7224" y="9912"/>
                </a:lnTo>
                <a:cubicBezTo>
                  <a:pt x="7214" y="9912"/>
                  <a:pt x="7197" y="9927"/>
                  <a:pt x="7191" y="9927"/>
                </a:cubicBezTo>
                <a:cubicBezTo>
                  <a:pt x="7190" y="9927"/>
                  <a:pt x="7189" y="9927"/>
                  <a:pt x="7189" y="9926"/>
                </a:cubicBezTo>
                <a:lnTo>
                  <a:pt x="7189" y="9926"/>
                </a:lnTo>
                <a:cubicBezTo>
                  <a:pt x="7211" y="10010"/>
                  <a:pt x="7141" y="10138"/>
                  <a:pt x="7212" y="10162"/>
                </a:cubicBezTo>
                <a:cubicBezTo>
                  <a:pt x="7206" y="10180"/>
                  <a:pt x="7200" y="10183"/>
                  <a:pt x="7194" y="10183"/>
                </a:cubicBezTo>
                <a:cubicBezTo>
                  <a:pt x="7191" y="10183"/>
                  <a:pt x="7188" y="10182"/>
                  <a:pt x="7185" y="10182"/>
                </a:cubicBezTo>
                <a:cubicBezTo>
                  <a:pt x="7182" y="10182"/>
                  <a:pt x="7179" y="10183"/>
                  <a:pt x="7176" y="10186"/>
                </a:cubicBezTo>
                <a:cubicBezTo>
                  <a:pt x="7236" y="10186"/>
                  <a:pt x="7164" y="10293"/>
                  <a:pt x="7200" y="10316"/>
                </a:cubicBezTo>
                <a:lnTo>
                  <a:pt x="7224" y="10293"/>
                </a:lnTo>
                <a:lnTo>
                  <a:pt x="7224" y="10293"/>
                </a:lnTo>
                <a:cubicBezTo>
                  <a:pt x="7200" y="10400"/>
                  <a:pt x="7283" y="10412"/>
                  <a:pt x="7307" y="10483"/>
                </a:cubicBezTo>
                <a:lnTo>
                  <a:pt x="7319" y="10459"/>
                </a:lnTo>
                <a:cubicBezTo>
                  <a:pt x="7327" y="10455"/>
                  <a:pt x="7334" y="10454"/>
                  <a:pt x="7339" y="10454"/>
                </a:cubicBezTo>
                <a:cubicBezTo>
                  <a:pt x="7351" y="10454"/>
                  <a:pt x="7359" y="10459"/>
                  <a:pt x="7367" y="10459"/>
                </a:cubicBezTo>
                <a:cubicBezTo>
                  <a:pt x="7367" y="10471"/>
                  <a:pt x="7319" y="10495"/>
                  <a:pt x="7343" y="10495"/>
                </a:cubicBezTo>
                <a:cubicBezTo>
                  <a:pt x="7355" y="10483"/>
                  <a:pt x="7355" y="10471"/>
                  <a:pt x="7367" y="10471"/>
                </a:cubicBezTo>
                <a:cubicBezTo>
                  <a:pt x="7355" y="10555"/>
                  <a:pt x="7450" y="10626"/>
                  <a:pt x="7486" y="10721"/>
                </a:cubicBezTo>
                <a:cubicBezTo>
                  <a:pt x="7581" y="10793"/>
                  <a:pt x="7641" y="10936"/>
                  <a:pt x="7736" y="11007"/>
                </a:cubicBezTo>
                <a:cubicBezTo>
                  <a:pt x="7726" y="10997"/>
                  <a:pt x="7768" y="10969"/>
                  <a:pt x="7773" y="10969"/>
                </a:cubicBezTo>
                <a:lnTo>
                  <a:pt x="7773" y="10969"/>
                </a:lnTo>
                <a:cubicBezTo>
                  <a:pt x="7773" y="10969"/>
                  <a:pt x="7773" y="10970"/>
                  <a:pt x="7772" y="10971"/>
                </a:cubicBezTo>
                <a:cubicBezTo>
                  <a:pt x="7712" y="11078"/>
                  <a:pt x="7831" y="11007"/>
                  <a:pt x="7807" y="11090"/>
                </a:cubicBezTo>
                <a:cubicBezTo>
                  <a:pt x="7875" y="11124"/>
                  <a:pt x="7846" y="11222"/>
                  <a:pt x="7945" y="11222"/>
                </a:cubicBezTo>
                <a:cubicBezTo>
                  <a:pt x="7950" y="11222"/>
                  <a:pt x="7956" y="11222"/>
                  <a:pt x="7962" y="11221"/>
                </a:cubicBezTo>
                <a:lnTo>
                  <a:pt x="7962" y="11221"/>
                </a:lnTo>
                <a:lnTo>
                  <a:pt x="7938" y="11245"/>
                </a:lnTo>
                <a:cubicBezTo>
                  <a:pt x="7932" y="11257"/>
                  <a:pt x="7935" y="11260"/>
                  <a:pt x="7941" y="11260"/>
                </a:cubicBezTo>
                <a:cubicBezTo>
                  <a:pt x="7947" y="11260"/>
                  <a:pt x="7956" y="11257"/>
                  <a:pt x="7962" y="11257"/>
                </a:cubicBezTo>
                <a:lnTo>
                  <a:pt x="7950" y="11269"/>
                </a:lnTo>
                <a:cubicBezTo>
                  <a:pt x="7962" y="11293"/>
                  <a:pt x="7998" y="11293"/>
                  <a:pt x="7998" y="11317"/>
                </a:cubicBezTo>
                <a:lnTo>
                  <a:pt x="8034" y="11293"/>
                </a:lnTo>
                <a:cubicBezTo>
                  <a:pt x="8043" y="11293"/>
                  <a:pt x="8022" y="11308"/>
                  <a:pt x="8026" y="11308"/>
                </a:cubicBezTo>
                <a:cubicBezTo>
                  <a:pt x="8026" y="11308"/>
                  <a:pt x="8029" y="11307"/>
                  <a:pt x="8034" y="11305"/>
                </a:cubicBezTo>
                <a:lnTo>
                  <a:pt x="8034" y="11305"/>
                </a:lnTo>
                <a:lnTo>
                  <a:pt x="8022" y="11317"/>
                </a:lnTo>
                <a:lnTo>
                  <a:pt x="8022" y="11317"/>
                </a:lnTo>
                <a:lnTo>
                  <a:pt x="8057" y="11305"/>
                </a:lnTo>
                <a:lnTo>
                  <a:pt x="8057" y="11305"/>
                </a:lnTo>
                <a:cubicBezTo>
                  <a:pt x="8010" y="11352"/>
                  <a:pt x="8081" y="11340"/>
                  <a:pt x="8069" y="11376"/>
                </a:cubicBezTo>
                <a:cubicBezTo>
                  <a:pt x="8093" y="11376"/>
                  <a:pt x="8141" y="11388"/>
                  <a:pt x="8141" y="11424"/>
                </a:cubicBezTo>
                <a:cubicBezTo>
                  <a:pt x="8129" y="11448"/>
                  <a:pt x="8153" y="11471"/>
                  <a:pt x="8153" y="11495"/>
                </a:cubicBezTo>
                <a:cubicBezTo>
                  <a:pt x="8188" y="11531"/>
                  <a:pt x="8236" y="11567"/>
                  <a:pt x="8260" y="11614"/>
                </a:cubicBezTo>
                <a:lnTo>
                  <a:pt x="8295" y="11590"/>
                </a:lnTo>
                <a:lnTo>
                  <a:pt x="8307" y="11590"/>
                </a:lnTo>
                <a:cubicBezTo>
                  <a:pt x="8295" y="11602"/>
                  <a:pt x="8295" y="11602"/>
                  <a:pt x="8284" y="11602"/>
                </a:cubicBezTo>
                <a:cubicBezTo>
                  <a:pt x="8270" y="11630"/>
                  <a:pt x="8284" y="11634"/>
                  <a:pt x="8296" y="11636"/>
                </a:cubicBezTo>
                <a:lnTo>
                  <a:pt x="8296" y="11636"/>
                </a:lnTo>
                <a:cubicBezTo>
                  <a:pt x="8305" y="11620"/>
                  <a:pt x="8325" y="11604"/>
                  <a:pt x="8335" y="11604"/>
                </a:cubicBezTo>
                <a:cubicBezTo>
                  <a:pt x="8340" y="11604"/>
                  <a:pt x="8343" y="11607"/>
                  <a:pt x="8343" y="11614"/>
                </a:cubicBezTo>
                <a:lnTo>
                  <a:pt x="8331" y="11626"/>
                </a:lnTo>
                <a:lnTo>
                  <a:pt x="8355" y="11614"/>
                </a:lnTo>
                <a:lnTo>
                  <a:pt x="8355" y="11614"/>
                </a:lnTo>
                <a:cubicBezTo>
                  <a:pt x="8331" y="11638"/>
                  <a:pt x="8331" y="11662"/>
                  <a:pt x="8307" y="11686"/>
                </a:cubicBezTo>
                <a:cubicBezTo>
                  <a:pt x="8343" y="11710"/>
                  <a:pt x="8403" y="11698"/>
                  <a:pt x="8426" y="11745"/>
                </a:cubicBezTo>
                <a:cubicBezTo>
                  <a:pt x="8391" y="11769"/>
                  <a:pt x="8450" y="11769"/>
                  <a:pt x="8403" y="11805"/>
                </a:cubicBezTo>
                <a:cubicBezTo>
                  <a:pt x="8438" y="11805"/>
                  <a:pt x="8438" y="11769"/>
                  <a:pt x="8474" y="11745"/>
                </a:cubicBezTo>
                <a:cubicBezTo>
                  <a:pt x="8486" y="11757"/>
                  <a:pt x="8498" y="11745"/>
                  <a:pt x="8486" y="11769"/>
                </a:cubicBezTo>
                <a:cubicBezTo>
                  <a:pt x="8474" y="11769"/>
                  <a:pt x="8462" y="11793"/>
                  <a:pt x="8450" y="11793"/>
                </a:cubicBezTo>
                <a:lnTo>
                  <a:pt x="8462" y="11805"/>
                </a:lnTo>
                <a:cubicBezTo>
                  <a:pt x="8462" y="11805"/>
                  <a:pt x="8450" y="11817"/>
                  <a:pt x="8450" y="11817"/>
                </a:cubicBezTo>
                <a:cubicBezTo>
                  <a:pt x="8498" y="11817"/>
                  <a:pt x="8462" y="11900"/>
                  <a:pt x="8510" y="11900"/>
                </a:cubicBezTo>
                <a:cubicBezTo>
                  <a:pt x="8534" y="11888"/>
                  <a:pt x="8510" y="11888"/>
                  <a:pt x="8534" y="11876"/>
                </a:cubicBezTo>
                <a:cubicBezTo>
                  <a:pt x="8539" y="11875"/>
                  <a:pt x="8543" y="11875"/>
                  <a:pt x="8547" y="11875"/>
                </a:cubicBezTo>
                <a:cubicBezTo>
                  <a:pt x="8581" y="11875"/>
                  <a:pt x="8526" y="11924"/>
                  <a:pt x="8569" y="11924"/>
                </a:cubicBezTo>
                <a:lnTo>
                  <a:pt x="8534" y="11948"/>
                </a:lnTo>
                <a:cubicBezTo>
                  <a:pt x="8547" y="11941"/>
                  <a:pt x="8561" y="11934"/>
                  <a:pt x="8568" y="11934"/>
                </a:cubicBezTo>
                <a:cubicBezTo>
                  <a:pt x="8573" y="11934"/>
                  <a:pt x="8574" y="11938"/>
                  <a:pt x="8569" y="11948"/>
                </a:cubicBezTo>
                <a:cubicBezTo>
                  <a:pt x="8557" y="11965"/>
                  <a:pt x="8551" y="11968"/>
                  <a:pt x="8545" y="11968"/>
                </a:cubicBezTo>
                <a:cubicBezTo>
                  <a:pt x="8542" y="11968"/>
                  <a:pt x="8540" y="11968"/>
                  <a:pt x="8536" y="11968"/>
                </a:cubicBezTo>
                <a:cubicBezTo>
                  <a:pt x="8532" y="11968"/>
                  <a:pt x="8528" y="11968"/>
                  <a:pt x="8522" y="11971"/>
                </a:cubicBezTo>
                <a:cubicBezTo>
                  <a:pt x="8522" y="11971"/>
                  <a:pt x="8533" y="11979"/>
                  <a:pt x="8546" y="11979"/>
                </a:cubicBezTo>
                <a:cubicBezTo>
                  <a:pt x="8555" y="11979"/>
                  <a:pt x="8564" y="11975"/>
                  <a:pt x="8569" y="11960"/>
                </a:cubicBezTo>
                <a:cubicBezTo>
                  <a:pt x="8585" y="11968"/>
                  <a:pt x="8580" y="11981"/>
                  <a:pt x="8574" y="11993"/>
                </a:cubicBezTo>
                <a:lnTo>
                  <a:pt x="8574" y="11993"/>
                </a:lnTo>
                <a:cubicBezTo>
                  <a:pt x="8579" y="11986"/>
                  <a:pt x="8586" y="11979"/>
                  <a:pt x="8593" y="11971"/>
                </a:cubicBezTo>
                <a:cubicBezTo>
                  <a:pt x="8593" y="12007"/>
                  <a:pt x="8617" y="12031"/>
                  <a:pt x="8629" y="12055"/>
                </a:cubicBezTo>
                <a:cubicBezTo>
                  <a:pt x="8617" y="12055"/>
                  <a:pt x="8605" y="12067"/>
                  <a:pt x="8605" y="12067"/>
                </a:cubicBezTo>
                <a:cubicBezTo>
                  <a:pt x="8610" y="12065"/>
                  <a:pt x="8614" y="12065"/>
                  <a:pt x="8617" y="12065"/>
                </a:cubicBezTo>
                <a:cubicBezTo>
                  <a:pt x="8641" y="12065"/>
                  <a:pt x="8596" y="12104"/>
                  <a:pt x="8617" y="12114"/>
                </a:cubicBezTo>
                <a:cubicBezTo>
                  <a:pt x="8665" y="12162"/>
                  <a:pt x="8760" y="12210"/>
                  <a:pt x="8796" y="12269"/>
                </a:cubicBezTo>
                <a:cubicBezTo>
                  <a:pt x="8809" y="12266"/>
                  <a:pt x="8820" y="12264"/>
                  <a:pt x="8829" y="12264"/>
                </a:cubicBezTo>
                <a:cubicBezTo>
                  <a:pt x="8851" y="12264"/>
                  <a:pt x="8862" y="12273"/>
                  <a:pt x="8879" y="12281"/>
                </a:cubicBezTo>
                <a:lnTo>
                  <a:pt x="8831" y="12329"/>
                </a:lnTo>
                <a:lnTo>
                  <a:pt x="8855" y="12329"/>
                </a:lnTo>
                <a:cubicBezTo>
                  <a:pt x="8843" y="12341"/>
                  <a:pt x="8843" y="12329"/>
                  <a:pt x="8831" y="12352"/>
                </a:cubicBezTo>
                <a:lnTo>
                  <a:pt x="8863" y="12331"/>
                </a:lnTo>
                <a:lnTo>
                  <a:pt x="8863" y="12331"/>
                </a:lnTo>
                <a:cubicBezTo>
                  <a:pt x="8847" y="12345"/>
                  <a:pt x="8875" y="12376"/>
                  <a:pt x="8819" y="12376"/>
                </a:cubicBezTo>
                <a:lnTo>
                  <a:pt x="8867" y="12436"/>
                </a:lnTo>
                <a:cubicBezTo>
                  <a:pt x="8869" y="12441"/>
                  <a:pt x="8873" y="12443"/>
                  <a:pt x="8877" y="12443"/>
                </a:cubicBezTo>
                <a:cubicBezTo>
                  <a:pt x="8888" y="12443"/>
                  <a:pt x="8903" y="12429"/>
                  <a:pt x="8910" y="12429"/>
                </a:cubicBezTo>
                <a:cubicBezTo>
                  <a:pt x="8913" y="12429"/>
                  <a:pt x="8915" y="12431"/>
                  <a:pt x="8915" y="12436"/>
                </a:cubicBezTo>
                <a:cubicBezTo>
                  <a:pt x="8903" y="12448"/>
                  <a:pt x="8903" y="12436"/>
                  <a:pt x="8879" y="12460"/>
                </a:cubicBezTo>
                <a:cubicBezTo>
                  <a:pt x="8879" y="12481"/>
                  <a:pt x="8891" y="12487"/>
                  <a:pt x="8909" y="12487"/>
                </a:cubicBezTo>
                <a:cubicBezTo>
                  <a:pt x="8939" y="12487"/>
                  <a:pt x="8983" y="12469"/>
                  <a:pt x="9010" y="12469"/>
                </a:cubicBezTo>
                <a:cubicBezTo>
                  <a:pt x="9022" y="12469"/>
                  <a:pt x="9031" y="12473"/>
                  <a:pt x="9034" y="12483"/>
                </a:cubicBezTo>
                <a:lnTo>
                  <a:pt x="9022" y="12495"/>
                </a:lnTo>
                <a:cubicBezTo>
                  <a:pt x="9024" y="12493"/>
                  <a:pt x="9027" y="12492"/>
                  <a:pt x="9029" y="12492"/>
                </a:cubicBezTo>
                <a:cubicBezTo>
                  <a:pt x="9036" y="12492"/>
                  <a:pt x="9043" y="12499"/>
                  <a:pt x="9050" y="12499"/>
                </a:cubicBezTo>
                <a:cubicBezTo>
                  <a:pt x="9052" y="12499"/>
                  <a:pt x="9055" y="12498"/>
                  <a:pt x="9057" y="12495"/>
                </a:cubicBezTo>
                <a:cubicBezTo>
                  <a:pt x="9073" y="12480"/>
                  <a:pt x="9074" y="12476"/>
                  <a:pt x="9071" y="12476"/>
                </a:cubicBezTo>
                <a:cubicBezTo>
                  <a:pt x="9066" y="12476"/>
                  <a:pt x="9051" y="12484"/>
                  <a:pt x="9044" y="12484"/>
                </a:cubicBezTo>
                <a:cubicBezTo>
                  <a:pt x="9040" y="12484"/>
                  <a:pt x="9039" y="12481"/>
                  <a:pt x="9046" y="12471"/>
                </a:cubicBezTo>
                <a:cubicBezTo>
                  <a:pt x="9069" y="12460"/>
                  <a:pt x="9078" y="12460"/>
                  <a:pt x="9086" y="12460"/>
                </a:cubicBezTo>
                <a:cubicBezTo>
                  <a:pt x="9093" y="12460"/>
                  <a:pt x="9099" y="12460"/>
                  <a:pt x="9117" y="12448"/>
                </a:cubicBezTo>
                <a:lnTo>
                  <a:pt x="9117" y="12448"/>
                </a:lnTo>
                <a:cubicBezTo>
                  <a:pt x="9111" y="12460"/>
                  <a:pt x="9114" y="12463"/>
                  <a:pt x="9120" y="12463"/>
                </a:cubicBezTo>
                <a:cubicBezTo>
                  <a:pt x="9126" y="12463"/>
                  <a:pt x="9135" y="12460"/>
                  <a:pt x="9141" y="12460"/>
                </a:cubicBezTo>
                <a:cubicBezTo>
                  <a:pt x="9129" y="12495"/>
                  <a:pt x="9165" y="12507"/>
                  <a:pt x="9129" y="12543"/>
                </a:cubicBezTo>
                <a:cubicBezTo>
                  <a:pt x="9148" y="12533"/>
                  <a:pt x="9183" y="12516"/>
                  <a:pt x="9202" y="12516"/>
                </a:cubicBezTo>
                <a:cubicBezTo>
                  <a:pt x="9206" y="12516"/>
                  <a:pt x="9210" y="12517"/>
                  <a:pt x="9212" y="12519"/>
                </a:cubicBezTo>
                <a:cubicBezTo>
                  <a:pt x="9188" y="12555"/>
                  <a:pt x="9177" y="12543"/>
                  <a:pt x="9177" y="12567"/>
                </a:cubicBezTo>
                <a:lnTo>
                  <a:pt x="9200" y="12555"/>
                </a:lnTo>
                <a:lnTo>
                  <a:pt x="9200" y="12555"/>
                </a:lnTo>
                <a:cubicBezTo>
                  <a:pt x="9212" y="12567"/>
                  <a:pt x="9200" y="12567"/>
                  <a:pt x="9188" y="12579"/>
                </a:cubicBezTo>
                <a:cubicBezTo>
                  <a:pt x="9188" y="12581"/>
                  <a:pt x="9191" y="12582"/>
                  <a:pt x="9194" y="12582"/>
                </a:cubicBezTo>
                <a:cubicBezTo>
                  <a:pt x="9201" y="12582"/>
                  <a:pt x="9211" y="12579"/>
                  <a:pt x="9218" y="12579"/>
                </a:cubicBezTo>
                <a:cubicBezTo>
                  <a:pt x="9225" y="12579"/>
                  <a:pt x="9229" y="12582"/>
                  <a:pt x="9224" y="12591"/>
                </a:cubicBezTo>
                <a:lnTo>
                  <a:pt x="9188" y="12602"/>
                </a:lnTo>
                <a:cubicBezTo>
                  <a:pt x="9212" y="12602"/>
                  <a:pt x="9212" y="12614"/>
                  <a:pt x="9212" y="12638"/>
                </a:cubicBezTo>
                <a:cubicBezTo>
                  <a:pt x="9209" y="12642"/>
                  <a:pt x="9206" y="12643"/>
                  <a:pt x="9205" y="12643"/>
                </a:cubicBezTo>
                <a:cubicBezTo>
                  <a:pt x="9200" y="12643"/>
                  <a:pt x="9200" y="12635"/>
                  <a:pt x="9200" y="12626"/>
                </a:cubicBezTo>
                <a:cubicBezTo>
                  <a:pt x="9185" y="12642"/>
                  <a:pt x="9187" y="12646"/>
                  <a:pt x="9195" y="12646"/>
                </a:cubicBezTo>
                <a:cubicBezTo>
                  <a:pt x="9205" y="12646"/>
                  <a:pt x="9224" y="12638"/>
                  <a:pt x="9224" y="12638"/>
                </a:cubicBezTo>
                <a:cubicBezTo>
                  <a:pt x="9236" y="12626"/>
                  <a:pt x="9236" y="12614"/>
                  <a:pt x="9260" y="12602"/>
                </a:cubicBezTo>
                <a:cubicBezTo>
                  <a:pt x="9263" y="12605"/>
                  <a:pt x="9268" y="12606"/>
                  <a:pt x="9274" y="12606"/>
                </a:cubicBezTo>
                <a:cubicBezTo>
                  <a:pt x="9279" y="12606"/>
                  <a:pt x="9285" y="12605"/>
                  <a:pt x="9290" y="12605"/>
                </a:cubicBezTo>
                <a:cubicBezTo>
                  <a:pt x="9299" y="12605"/>
                  <a:pt x="9302" y="12608"/>
                  <a:pt x="9284" y="12626"/>
                </a:cubicBezTo>
                <a:lnTo>
                  <a:pt x="9260" y="12626"/>
                </a:lnTo>
                <a:cubicBezTo>
                  <a:pt x="9266" y="12629"/>
                  <a:pt x="9271" y="12630"/>
                  <a:pt x="9275" y="12630"/>
                </a:cubicBezTo>
                <a:cubicBezTo>
                  <a:pt x="9280" y="12630"/>
                  <a:pt x="9284" y="12629"/>
                  <a:pt x="9287" y="12629"/>
                </a:cubicBezTo>
                <a:cubicBezTo>
                  <a:pt x="9292" y="12629"/>
                  <a:pt x="9295" y="12632"/>
                  <a:pt x="9296" y="12648"/>
                </a:cubicBezTo>
                <a:lnTo>
                  <a:pt x="9296" y="12648"/>
                </a:lnTo>
                <a:cubicBezTo>
                  <a:pt x="9296" y="12648"/>
                  <a:pt x="9296" y="12648"/>
                  <a:pt x="9297" y="12648"/>
                </a:cubicBezTo>
                <a:cubicBezTo>
                  <a:pt x="9326" y="12648"/>
                  <a:pt x="9309" y="12687"/>
                  <a:pt x="9319" y="12698"/>
                </a:cubicBezTo>
                <a:lnTo>
                  <a:pt x="9343" y="12698"/>
                </a:lnTo>
                <a:cubicBezTo>
                  <a:pt x="9355" y="12674"/>
                  <a:pt x="9367" y="12674"/>
                  <a:pt x="9391" y="12650"/>
                </a:cubicBezTo>
                <a:lnTo>
                  <a:pt x="9391" y="12650"/>
                </a:lnTo>
                <a:cubicBezTo>
                  <a:pt x="9379" y="12666"/>
                  <a:pt x="9383" y="12670"/>
                  <a:pt x="9393" y="12670"/>
                </a:cubicBezTo>
                <a:cubicBezTo>
                  <a:pt x="9403" y="12670"/>
                  <a:pt x="9419" y="12666"/>
                  <a:pt x="9432" y="12666"/>
                </a:cubicBezTo>
                <a:cubicBezTo>
                  <a:pt x="9445" y="12666"/>
                  <a:pt x="9454" y="12670"/>
                  <a:pt x="9450" y="12686"/>
                </a:cubicBezTo>
                <a:cubicBezTo>
                  <a:pt x="9438" y="12692"/>
                  <a:pt x="9430" y="12695"/>
                  <a:pt x="9425" y="12695"/>
                </a:cubicBezTo>
                <a:cubicBezTo>
                  <a:pt x="9421" y="12695"/>
                  <a:pt x="9421" y="12692"/>
                  <a:pt x="9427" y="12686"/>
                </a:cubicBezTo>
                <a:lnTo>
                  <a:pt x="9427" y="12686"/>
                </a:lnTo>
                <a:cubicBezTo>
                  <a:pt x="9367" y="12710"/>
                  <a:pt x="9331" y="12733"/>
                  <a:pt x="9296" y="12733"/>
                </a:cubicBezTo>
                <a:cubicBezTo>
                  <a:pt x="9307" y="12733"/>
                  <a:pt x="9316" y="12736"/>
                  <a:pt x="9319" y="12739"/>
                </a:cubicBezTo>
                <a:lnTo>
                  <a:pt x="9319" y="12739"/>
                </a:lnTo>
                <a:lnTo>
                  <a:pt x="9355" y="12722"/>
                </a:lnTo>
                <a:cubicBezTo>
                  <a:pt x="9355" y="12733"/>
                  <a:pt x="9355" y="12733"/>
                  <a:pt x="9355" y="12733"/>
                </a:cubicBezTo>
                <a:cubicBezTo>
                  <a:pt x="9391" y="12722"/>
                  <a:pt x="9403" y="12698"/>
                  <a:pt x="9427" y="12698"/>
                </a:cubicBezTo>
                <a:cubicBezTo>
                  <a:pt x="9444" y="12698"/>
                  <a:pt x="9417" y="12717"/>
                  <a:pt x="9406" y="12722"/>
                </a:cubicBezTo>
                <a:lnTo>
                  <a:pt x="9406" y="12722"/>
                </a:lnTo>
                <a:cubicBezTo>
                  <a:pt x="9405" y="12722"/>
                  <a:pt x="9404" y="12722"/>
                  <a:pt x="9403" y="12722"/>
                </a:cubicBezTo>
                <a:cubicBezTo>
                  <a:pt x="9401" y="12723"/>
                  <a:pt x="9401" y="12724"/>
                  <a:pt x="9402" y="12724"/>
                </a:cubicBezTo>
                <a:cubicBezTo>
                  <a:pt x="9402" y="12724"/>
                  <a:pt x="9404" y="12723"/>
                  <a:pt x="9406" y="12722"/>
                </a:cubicBezTo>
                <a:lnTo>
                  <a:pt x="9406" y="12722"/>
                </a:lnTo>
                <a:cubicBezTo>
                  <a:pt x="9410" y="12724"/>
                  <a:pt x="9414" y="12724"/>
                  <a:pt x="9418" y="12724"/>
                </a:cubicBezTo>
                <a:cubicBezTo>
                  <a:pt x="9434" y="12724"/>
                  <a:pt x="9445" y="12717"/>
                  <a:pt x="9451" y="12717"/>
                </a:cubicBezTo>
                <a:cubicBezTo>
                  <a:pt x="9454" y="12717"/>
                  <a:pt x="9455" y="12721"/>
                  <a:pt x="9450" y="12733"/>
                </a:cubicBezTo>
                <a:cubicBezTo>
                  <a:pt x="9450" y="12733"/>
                  <a:pt x="9438" y="12733"/>
                  <a:pt x="9438" y="12722"/>
                </a:cubicBezTo>
                <a:lnTo>
                  <a:pt x="9438" y="12722"/>
                </a:lnTo>
                <a:cubicBezTo>
                  <a:pt x="9438" y="12757"/>
                  <a:pt x="9474" y="12757"/>
                  <a:pt x="9427" y="12793"/>
                </a:cubicBezTo>
                <a:cubicBezTo>
                  <a:pt x="9415" y="12805"/>
                  <a:pt x="9391" y="12805"/>
                  <a:pt x="9391" y="12805"/>
                </a:cubicBezTo>
                <a:lnTo>
                  <a:pt x="9403" y="12793"/>
                </a:lnTo>
                <a:lnTo>
                  <a:pt x="9403" y="12793"/>
                </a:lnTo>
                <a:cubicBezTo>
                  <a:pt x="9363" y="12803"/>
                  <a:pt x="9407" y="12805"/>
                  <a:pt x="9386" y="12819"/>
                </a:cubicBezTo>
                <a:lnTo>
                  <a:pt x="9386" y="12819"/>
                </a:lnTo>
                <a:cubicBezTo>
                  <a:pt x="9388" y="12819"/>
                  <a:pt x="9390" y="12818"/>
                  <a:pt x="9391" y="12818"/>
                </a:cubicBezTo>
                <a:cubicBezTo>
                  <a:pt x="9403" y="12818"/>
                  <a:pt x="9403" y="12832"/>
                  <a:pt x="9403" y="12841"/>
                </a:cubicBezTo>
                <a:lnTo>
                  <a:pt x="9438" y="12817"/>
                </a:lnTo>
                <a:cubicBezTo>
                  <a:pt x="9457" y="12811"/>
                  <a:pt x="9467" y="12808"/>
                  <a:pt x="9471" y="12808"/>
                </a:cubicBezTo>
                <a:cubicBezTo>
                  <a:pt x="9490" y="12808"/>
                  <a:pt x="9373" y="12866"/>
                  <a:pt x="9403" y="12876"/>
                </a:cubicBezTo>
                <a:cubicBezTo>
                  <a:pt x="9438" y="12876"/>
                  <a:pt x="9403" y="12864"/>
                  <a:pt x="9438" y="12864"/>
                </a:cubicBezTo>
                <a:cubicBezTo>
                  <a:pt x="9438" y="12876"/>
                  <a:pt x="9415" y="12900"/>
                  <a:pt x="9438" y="12912"/>
                </a:cubicBezTo>
                <a:cubicBezTo>
                  <a:pt x="9431" y="12920"/>
                  <a:pt x="9423" y="12932"/>
                  <a:pt x="9410" y="12946"/>
                </a:cubicBezTo>
                <a:lnTo>
                  <a:pt x="9410" y="12946"/>
                </a:lnTo>
                <a:lnTo>
                  <a:pt x="9450" y="12936"/>
                </a:lnTo>
                <a:cubicBezTo>
                  <a:pt x="9450" y="12948"/>
                  <a:pt x="9486" y="12960"/>
                  <a:pt x="9474" y="12972"/>
                </a:cubicBezTo>
                <a:cubicBezTo>
                  <a:pt x="9486" y="12972"/>
                  <a:pt x="9486" y="12960"/>
                  <a:pt x="9498" y="12960"/>
                </a:cubicBezTo>
                <a:cubicBezTo>
                  <a:pt x="9504" y="12963"/>
                  <a:pt x="9511" y="12963"/>
                  <a:pt x="9519" y="12963"/>
                </a:cubicBezTo>
                <a:cubicBezTo>
                  <a:pt x="9527" y="12963"/>
                  <a:pt x="9535" y="12963"/>
                  <a:pt x="9543" y="12963"/>
                </a:cubicBezTo>
                <a:cubicBezTo>
                  <a:pt x="9558" y="12963"/>
                  <a:pt x="9569" y="12966"/>
                  <a:pt x="9569" y="12983"/>
                </a:cubicBezTo>
                <a:cubicBezTo>
                  <a:pt x="9558" y="12991"/>
                  <a:pt x="9550" y="12994"/>
                  <a:pt x="9544" y="12994"/>
                </a:cubicBezTo>
                <a:cubicBezTo>
                  <a:pt x="9532" y="12994"/>
                  <a:pt x="9530" y="12983"/>
                  <a:pt x="9522" y="12983"/>
                </a:cubicBezTo>
                <a:cubicBezTo>
                  <a:pt x="9510" y="13007"/>
                  <a:pt x="9534" y="12995"/>
                  <a:pt x="9534" y="13019"/>
                </a:cubicBezTo>
                <a:cubicBezTo>
                  <a:pt x="9527" y="13025"/>
                  <a:pt x="9524" y="13028"/>
                  <a:pt x="9523" y="13028"/>
                </a:cubicBezTo>
                <a:cubicBezTo>
                  <a:pt x="9519" y="13028"/>
                  <a:pt x="9522" y="13017"/>
                  <a:pt x="9510" y="13017"/>
                </a:cubicBezTo>
                <a:cubicBezTo>
                  <a:pt x="9507" y="13017"/>
                  <a:pt x="9503" y="13017"/>
                  <a:pt x="9498" y="13019"/>
                </a:cubicBezTo>
                <a:lnTo>
                  <a:pt x="9519" y="13040"/>
                </a:lnTo>
                <a:lnTo>
                  <a:pt x="9519" y="13040"/>
                </a:lnTo>
                <a:cubicBezTo>
                  <a:pt x="9526" y="13037"/>
                  <a:pt x="9531" y="13036"/>
                  <a:pt x="9534" y="13036"/>
                </a:cubicBezTo>
                <a:cubicBezTo>
                  <a:pt x="9553" y="13036"/>
                  <a:pt x="9527" y="13067"/>
                  <a:pt x="9546" y="13067"/>
                </a:cubicBezTo>
                <a:cubicBezTo>
                  <a:pt x="9550" y="13079"/>
                  <a:pt x="9560" y="13083"/>
                  <a:pt x="9574" y="13083"/>
                </a:cubicBezTo>
                <a:cubicBezTo>
                  <a:pt x="9602" y="13083"/>
                  <a:pt x="9645" y="13067"/>
                  <a:pt x="9677" y="13067"/>
                </a:cubicBezTo>
                <a:cubicBezTo>
                  <a:pt x="9665" y="13079"/>
                  <a:pt x="9653" y="13091"/>
                  <a:pt x="9641" y="13091"/>
                </a:cubicBezTo>
                <a:cubicBezTo>
                  <a:pt x="9651" y="13081"/>
                  <a:pt x="9652" y="13077"/>
                  <a:pt x="9650" y="13077"/>
                </a:cubicBezTo>
                <a:cubicBezTo>
                  <a:pt x="9647" y="13077"/>
                  <a:pt x="9636" y="13084"/>
                  <a:pt x="9629" y="13091"/>
                </a:cubicBezTo>
                <a:cubicBezTo>
                  <a:pt x="9641" y="13091"/>
                  <a:pt x="9593" y="13138"/>
                  <a:pt x="9569" y="13138"/>
                </a:cubicBezTo>
                <a:cubicBezTo>
                  <a:pt x="9574" y="13141"/>
                  <a:pt x="9578" y="13142"/>
                  <a:pt x="9581" y="13142"/>
                </a:cubicBezTo>
                <a:cubicBezTo>
                  <a:pt x="9594" y="13142"/>
                  <a:pt x="9598" y="13126"/>
                  <a:pt x="9617" y="13126"/>
                </a:cubicBezTo>
                <a:lnTo>
                  <a:pt x="9629" y="13150"/>
                </a:lnTo>
                <a:cubicBezTo>
                  <a:pt x="9653" y="13138"/>
                  <a:pt x="9653" y="13126"/>
                  <a:pt x="9677" y="13126"/>
                </a:cubicBezTo>
                <a:cubicBezTo>
                  <a:pt x="9688" y="13126"/>
                  <a:pt x="9688" y="13138"/>
                  <a:pt x="9700" y="13150"/>
                </a:cubicBezTo>
                <a:cubicBezTo>
                  <a:pt x="9692" y="13159"/>
                  <a:pt x="9678" y="13167"/>
                  <a:pt x="9666" y="13167"/>
                </a:cubicBezTo>
                <a:cubicBezTo>
                  <a:pt x="9661" y="13167"/>
                  <a:pt x="9656" y="13166"/>
                  <a:pt x="9653" y="13162"/>
                </a:cubicBezTo>
                <a:lnTo>
                  <a:pt x="9653" y="13162"/>
                </a:lnTo>
                <a:cubicBezTo>
                  <a:pt x="9653" y="13174"/>
                  <a:pt x="9653" y="13186"/>
                  <a:pt x="9677" y="13186"/>
                </a:cubicBezTo>
                <a:cubicBezTo>
                  <a:pt x="9684" y="13175"/>
                  <a:pt x="9690" y="13172"/>
                  <a:pt x="9696" y="13172"/>
                </a:cubicBezTo>
                <a:cubicBezTo>
                  <a:pt x="9704" y="13172"/>
                  <a:pt x="9711" y="13176"/>
                  <a:pt x="9721" y="13176"/>
                </a:cubicBezTo>
                <a:cubicBezTo>
                  <a:pt x="9728" y="13176"/>
                  <a:pt x="9737" y="13173"/>
                  <a:pt x="9748" y="13162"/>
                </a:cubicBezTo>
                <a:lnTo>
                  <a:pt x="9748" y="13162"/>
                </a:lnTo>
                <a:lnTo>
                  <a:pt x="9736" y="13186"/>
                </a:lnTo>
                <a:cubicBezTo>
                  <a:pt x="9736" y="13186"/>
                  <a:pt x="9726" y="13191"/>
                  <a:pt x="9722" y="13191"/>
                </a:cubicBezTo>
                <a:cubicBezTo>
                  <a:pt x="9720" y="13191"/>
                  <a:pt x="9720" y="13190"/>
                  <a:pt x="9724" y="13186"/>
                </a:cubicBezTo>
                <a:lnTo>
                  <a:pt x="9724" y="13186"/>
                </a:lnTo>
                <a:cubicBezTo>
                  <a:pt x="9706" y="13198"/>
                  <a:pt x="9709" y="13201"/>
                  <a:pt x="9718" y="13201"/>
                </a:cubicBezTo>
                <a:cubicBezTo>
                  <a:pt x="9727" y="13201"/>
                  <a:pt x="9742" y="13198"/>
                  <a:pt x="9748" y="13198"/>
                </a:cubicBezTo>
                <a:cubicBezTo>
                  <a:pt x="9736" y="13210"/>
                  <a:pt x="9748" y="13222"/>
                  <a:pt x="9724" y="13233"/>
                </a:cubicBezTo>
                <a:cubicBezTo>
                  <a:pt x="9748" y="13233"/>
                  <a:pt x="9736" y="13245"/>
                  <a:pt x="9724" y="13257"/>
                </a:cubicBezTo>
                <a:cubicBezTo>
                  <a:pt x="9736" y="13257"/>
                  <a:pt x="9748" y="13245"/>
                  <a:pt x="9760" y="13245"/>
                </a:cubicBezTo>
                <a:lnTo>
                  <a:pt x="9772" y="13269"/>
                </a:lnTo>
                <a:cubicBezTo>
                  <a:pt x="9748" y="13281"/>
                  <a:pt x="9688" y="13317"/>
                  <a:pt x="9688" y="13317"/>
                </a:cubicBezTo>
                <a:cubicBezTo>
                  <a:pt x="9706" y="13317"/>
                  <a:pt x="9731" y="13297"/>
                  <a:pt x="9742" y="13297"/>
                </a:cubicBezTo>
                <a:cubicBezTo>
                  <a:pt x="9746" y="13297"/>
                  <a:pt x="9748" y="13299"/>
                  <a:pt x="9748" y="13305"/>
                </a:cubicBezTo>
                <a:cubicBezTo>
                  <a:pt x="9712" y="13317"/>
                  <a:pt x="9736" y="13341"/>
                  <a:pt x="9677" y="13353"/>
                </a:cubicBezTo>
                <a:cubicBezTo>
                  <a:pt x="9653" y="13376"/>
                  <a:pt x="9665" y="13400"/>
                  <a:pt x="9677" y="13400"/>
                </a:cubicBezTo>
                <a:cubicBezTo>
                  <a:pt x="9712" y="13388"/>
                  <a:pt x="9688" y="13376"/>
                  <a:pt x="9724" y="13364"/>
                </a:cubicBezTo>
                <a:cubicBezTo>
                  <a:pt x="9735" y="13372"/>
                  <a:pt x="9750" y="13373"/>
                  <a:pt x="9765" y="13373"/>
                </a:cubicBezTo>
                <a:cubicBezTo>
                  <a:pt x="9782" y="13373"/>
                  <a:pt x="9799" y="13371"/>
                  <a:pt x="9813" y="13371"/>
                </a:cubicBezTo>
                <a:cubicBezTo>
                  <a:pt x="9831" y="13371"/>
                  <a:pt x="9843" y="13374"/>
                  <a:pt x="9843" y="13388"/>
                </a:cubicBezTo>
                <a:lnTo>
                  <a:pt x="9855" y="13376"/>
                </a:lnTo>
                <a:lnTo>
                  <a:pt x="9867" y="13376"/>
                </a:lnTo>
                <a:cubicBezTo>
                  <a:pt x="9855" y="13388"/>
                  <a:pt x="9855" y="13400"/>
                  <a:pt x="9843" y="13412"/>
                </a:cubicBezTo>
                <a:cubicBezTo>
                  <a:pt x="9819" y="13436"/>
                  <a:pt x="9808" y="13460"/>
                  <a:pt x="9819" y="13472"/>
                </a:cubicBezTo>
                <a:cubicBezTo>
                  <a:pt x="9831" y="13472"/>
                  <a:pt x="9843" y="13460"/>
                  <a:pt x="9855" y="13448"/>
                </a:cubicBezTo>
                <a:cubicBezTo>
                  <a:pt x="9855" y="13460"/>
                  <a:pt x="9855" y="13472"/>
                  <a:pt x="9855" y="13484"/>
                </a:cubicBezTo>
                <a:lnTo>
                  <a:pt x="9819" y="13484"/>
                </a:lnTo>
                <a:cubicBezTo>
                  <a:pt x="9819" y="13495"/>
                  <a:pt x="9867" y="13531"/>
                  <a:pt x="9831" y="13543"/>
                </a:cubicBezTo>
                <a:cubicBezTo>
                  <a:pt x="9831" y="13531"/>
                  <a:pt x="9831" y="13531"/>
                  <a:pt x="9831" y="13531"/>
                </a:cubicBezTo>
                <a:cubicBezTo>
                  <a:pt x="9831" y="13555"/>
                  <a:pt x="9808" y="13555"/>
                  <a:pt x="9831" y="13579"/>
                </a:cubicBezTo>
                <a:cubicBezTo>
                  <a:pt x="9831" y="13593"/>
                  <a:pt x="9823" y="13599"/>
                  <a:pt x="9809" y="13599"/>
                </a:cubicBezTo>
                <a:cubicBezTo>
                  <a:pt x="9799" y="13599"/>
                  <a:pt x="9787" y="13596"/>
                  <a:pt x="9772" y="13591"/>
                </a:cubicBezTo>
                <a:lnTo>
                  <a:pt x="9772" y="13591"/>
                </a:lnTo>
                <a:cubicBezTo>
                  <a:pt x="9831" y="13614"/>
                  <a:pt x="9748" y="13626"/>
                  <a:pt x="9748" y="13626"/>
                </a:cubicBezTo>
                <a:cubicBezTo>
                  <a:pt x="9748" y="13626"/>
                  <a:pt x="9653" y="13829"/>
                  <a:pt x="9581" y="14055"/>
                </a:cubicBezTo>
                <a:cubicBezTo>
                  <a:pt x="9486" y="14293"/>
                  <a:pt x="9438" y="14555"/>
                  <a:pt x="9569" y="14734"/>
                </a:cubicBezTo>
                <a:cubicBezTo>
                  <a:pt x="9593" y="14746"/>
                  <a:pt x="9605" y="14781"/>
                  <a:pt x="9641" y="14781"/>
                </a:cubicBezTo>
                <a:cubicBezTo>
                  <a:pt x="9653" y="14805"/>
                  <a:pt x="9593" y="14793"/>
                  <a:pt x="9617" y="14805"/>
                </a:cubicBezTo>
                <a:cubicBezTo>
                  <a:pt x="9621" y="14804"/>
                  <a:pt x="9625" y="14803"/>
                  <a:pt x="9629" y="14803"/>
                </a:cubicBezTo>
                <a:cubicBezTo>
                  <a:pt x="9663" y="14803"/>
                  <a:pt x="9706" y="14841"/>
                  <a:pt x="9748" y="14841"/>
                </a:cubicBezTo>
                <a:lnTo>
                  <a:pt x="9748" y="14853"/>
                </a:lnTo>
                <a:cubicBezTo>
                  <a:pt x="9752" y="14855"/>
                  <a:pt x="9754" y="14855"/>
                  <a:pt x="9754" y="14855"/>
                </a:cubicBezTo>
                <a:cubicBezTo>
                  <a:pt x="9758" y="14855"/>
                  <a:pt x="9746" y="14844"/>
                  <a:pt x="9751" y="14844"/>
                </a:cubicBezTo>
                <a:cubicBezTo>
                  <a:pt x="9753" y="14844"/>
                  <a:pt x="9759" y="14847"/>
                  <a:pt x="9772" y="14853"/>
                </a:cubicBezTo>
                <a:lnTo>
                  <a:pt x="9712" y="14817"/>
                </a:lnTo>
                <a:lnTo>
                  <a:pt x="9760" y="14817"/>
                </a:lnTo>
                <a:cubicBezTo>
                  <a:pt x="9736" y="14793"/>
                  <a:pt x="9665" y="14757"/>
                  <a:pt x="9712" y="14757"/>
                </a:cubicBezTo>
                <a:cubicBezTo>
                  <a:pt x="9712" y="14754"/>
                  <a:pt x="9716" y="14752"/>
                  <a:pt x="9722" y="14752"/>
                </a:cubicBezTo>
                <a:cubicBezTo>
                  <a:pt x="9733" y="14752"/>
                  <a:pt x="9752" y="14757"/>
                  <a:pt x="9760" y="14757"/>
                </a:cubicBezTo>
                <a:lnTo>
                  <a:pt x="9760" y="14769"/>
                </a:lnTo>
                <a:lnTo>
                  <a:pt x="9796" y="14757"/>
                </a:lnTo>
                <a:lnTo>
                  <a:pt x="9796" y="14757"/>
                </a:lnTo>
                <a:cubicBezTo>
                  <a:pt x="9775" y="14768"/>
                  <a:pt x="9799" y="14796"/>
                  <a:pt x="9806" y="14796"/>
                </a:cubicBezTo>
                <a:cubicBezTo>
                  <a:pt x="9807" y="14796"/>
                  <a:pt x="9808" y="14795"/>
                  <a:pt x="9808" y="14793"/>
                </a:cubicBezTo>
                <a:cubicBezTo>
                  <a:pt x="9831" y="14781"/>
                  <a:pt x="9796" y="14793"/>
                  <a:pt x="9796" y="14769"/>
                </a:cubicBezTo>
                <a:cubicBezTo>
                  <a:pt x="9796" y="14767"/>
                  <a:pt x="9797" y="14766"/>
                  <a:pt x="9798" y="14766"/>
                </a:cubicBezTo>
                <a:cubicBezTo>
                  <a:pt x="9805" y="14766"/>
                  <a:pt x="9824" y="14781"/>
                  <a:pt x="9843" y="14781"/>
                </a:cubicBezTo>
                <a:lnTo>
                  <a:pt x="9843" y="14769"/>
                </a:lnTo>
                <a:cubicBezTo>
                  <a:pt x="9867" y="14781"/>
                  <a:pt x="9843" y="14781"/>
                  <a:pt x="9867" y="14781"/>
                </a:cubicBezTo>
                <a:lnTo>
                  <a:pt x="9855" y="14746"/>
                </a:lnTo>
                <a:lnTo>
                  <a:pt x="9855" y="14746"/>
                </a:lnTo>
                <a:cubicBezTo>
                  <a:pt x="9865" y="14750"/>
                  <a:pt x="9871" y="14751"/>
                  <a:pt x="9875" y="14751"/>
                </a:cubicBezTo>
                <a:cubicBezTo>
                  <a:pt x="9889" y="14751"/>
                  <a:pt x="9852" y="14720"/>
                  <a:pt x="9878" y="14720"/>
                </a:cubicBezTo>
                <a:cubicBezTo>
                  <a:pt x="9881" y="14720"/>
                  <a:pt x="9885" y="14721"/>
                  <a:pt x="9891" y="14722"/>
                </a:cubicBezTo>
                <a:cubicBezTo>
                  <a:pt x="9903" y="14746"/>
                  <a:pt x="9915" y="14734"/>
                  <a:pt x="9939" y="14746"/>
                </a:cubicBezTo>
                <a:lnTo>
                  <a:pt x="9950" y="14698"/>
                </a:lnTo>
                <a:cubicBezTo>
                  <a:pt x="9960" y="14698"/>
                  <a:pt x="9962" y="14713"/>
                  <a:pt x="9962" y="14713"/>
                </a:cubicBezTo>
                <a:cubicBezTo>
                  <a:pt x="9962" y="14713"/>
                  <a:pt x="9962" y="14712"/>
                  <a:pt x="9962" y="14710"/>
                </a:cubicBezTo>
                <a:cubicBezTo>
                  <a:pt x="9986" y="14710"/>
                  <a:pt x="9950" y="14686"/>
                  <a:pt x="9950" y="14686"/>
                </a:cubicBezTo>
                <a:cubicBezTo>
                  <a:pt x="9968" y="14686"/>
                  <a:pt x="9966" y="14666"/>
                  <a:pt x="9984" y="14666"/>
                </a:cubicBezTo>
                <a:cubicBezTo>
                  <a:pt x="9990" y="14666"/>
                  <a:pt x="9998" y="14668"/>
                  <a:pt x="10010" y="14674"/>
                </a:cubicBezTo>
                <a:cubicBezTo>
                  <a:pt x="10058" y="14650"/>
                  <a:pt x="9962" y="14638"/>
                  <a:pt x="9998" y="14627"/>
                </a:cubicBezTo>
                <a:cubicBezTo>
                  <a:pt x="10017" y="14627"/>
                  <a:pt x="10006" y="14642"/>
                  <a:pt x="10013" y="14642"/>
                </a:cubicBezTo>
                <a:cubicBezTo>
                  <a:pt x="10014" y="14642"/>
                  <a:pt x="10017" y="14641"/>
                  <a:pt x="10022" y="14638"/>
                </a:cubicBezTo>
                <a:lnTo>
                  <a:pt x="10022" y="14615"/>
                </a:lnTo>
                <a:cubicBezTo>
                  <a:pt x="10032" y="14615"/>
                  <a:pt x="10058" y="14631"/>
                  <a:pt x="10060" y="14637"/>
                </a:cubicBezTo>
                <a:lnTo>
                  <a:pt x="10060" y="14637"/>
                </a:lnTo>
                <a:cubicBezTo>
                  <a:pt x="10108" y="14602"/>
                  <a:pt x="10189" y="14590"/>
                  <a:pt x="10236" y="14567"/>
                </a:cubicBezTo>
                <a:cubicBezTo>
                  <a:pt x="10248" y="14591"/>
                  <a:pt x="10260" y="14603"/>
                  <a:pt x="10272" y="14615"/>
                </a:cubicBezTo>
                <a:cubicBezTo>
                  <a:pt x="10296" y="14555"/>
                  <a:pt x="10296" y="14531"/>
                  <a:pt x="10296" y="14519"/>
                </a:cubicBezTo>
                <a:cubicBezTo>
                  <a:pt x="10308" y="14519"/>
                  <a:pt x="10296" y="14531"/>
                  <a:pt x="10308" y="14543"/>
                </a:cubicBezTo>
                <a:cubicBezTo>
                  <a:pt x="10284" y="14472"/>
                  <a:pt x="10403" y="14496"/>
                  <a:pt x="10427" y="14448"/>
                </a:cubicBezTo>
                <a:lnTo>
                  <a:pt x="10391" y="14436"/>
                </a:lnTo>
                <a:cubicBezTo>
                  <a:pt x="10498" y="14412"/>
                  <a:pt x="10486" y="14317"/>
                  <a:pt x="10534" y="14257"/>
                </a:cubicBezTo>
                <a:lnTo>
                  <a:pt x="10534" y="14257"/>
                </a:lnTo>
                <a:lnTo>
                  <a:pt x="10522" y="14269"/>
                </a:lnTo>
                <a:cubicBezTo>
                  <a:pt x="10498" y="14246"/>
                  <a:pt x="10498" y="14234"/>
                  <a:pt x="10486" y="14210"/>
                </a:cubicBezTo>
                <a:lnTo>
                  <a:pt x="10486" y="14210"/>
                </a:lnTo>
                <a:cubicBezTo>
                  <a:pt x="10489" y="14213"/>
                  <a:pt x="10495" y="14217"/>
                  <a:pt x="10501" y="14221"/>
                </a:cubicBezTo>
                <a:lnTo>
                  <a:pt x="10501" y="14221"/>
                </a:lnTo>
                <a:cubicBezTo>
                  <a:pt x="10594" y="14183"/>
                  <a:pt x="10618" y="14042"/>
                  <a:pt x="10677" y="13960"/>
                </a:cubicBezTo>
                <a:cubicBezTo>
                  <a:pt x="10700" y="13818"/>
                  <a:pt x="10794" y="13688"/>
                  <a:pt x="10819" y="13546"/>
                </a:cubicBezTo>
                <a:lnTo>
                  <a:pt x="10819" y="13546"/>
                </a:lnTo>
                <a:cubicBezTo>
                  <a:pt x="10817" y="13551"/>
                  <a:pt x="10811" y="13553"/>
                  <a:pt x="10804" y="13553"/>
                </a:cubicBezTo>
                <a:cubicBezTo>
                  <a:pt x="10784" y="13553"/>
                  <a:pt x="10756" y="13539"/>
                  <a:pt x="10772" y="13531"/>
                </a:cubicBezTo>
                <a:cubicBezTo>
                  <a:pt x="10891" y="13519"/>
                  <a:pt x="10772" y="13448"/>
                  <a:pt x="10855" y="13424"/>
                </a:cubicBezTo>
                <a:cubicBezTo>
                  <a:pt x="10843" y="13341"/>
                  <a:pt x="10951" y="13293"/>
                  <a:pt x="10879" y="13198"/>
                </a:cubicBezTo>
                <a:lnTo>
                  <a:pt x="10879" y="13198"/>
                </a:lnTo>
                <a:lnTo>
                  <a:pt x="10915" y="13210"/>
                </a:lnTo>
                <a:cubicBezTo>
                  <a:pt x="10934" y="13200"/>
                  <a:pt x="10923" y="13191"/>
                  <a:pt x="10917" y="13182"/>
                </a:cubicBezTo>
                <a:lnTo>
                  <a:pt x="10917" y="13182"/>
                </a:lnTo>
                <a:cubicBezTo>
                  <a:pt x="10937" y="13147"/>
                  <a:pt x="10916" y="13114"/>
                  <a:pt x="10939" y="13103"/>
                </a:cubicBezTo>
                <a:lnTo>
                  <a:pt x="10891" y="13091"/>
                </a:lnTo>
                <a:cubicBezTo>
                  <a:pt x="10891" y="13079"/>
                  <a:pt x="10927" y="13091"/>
                  <a:pt x="10915" y="13067"/>
                </a:cubicBezTo>
                <a:lnTo>
                  <a:pt x="10915" y="13067"/>
                </a:lnTo>
                <a:lnTo>
                  <a:pt x="10927" y="13079"/>
                </a:lnTo>
                <a:lnTo>
                  <a:pt x="10903" y="13043"/>
                </a:lnTo>
                <a:lnTo>
                  <a:pt x="10903" y="13043"/>
                </a:lnTo>
                <a:cubicBezTo>
                  <a:pt x="10913" y="13047"/>
                  <a:pt x="10920" y="13049"/>
                  <a:pt x="10924" y="13049"/>
                </a:cubicBezTo>
                <a:cubicBezTo>
                  <a:pt x="10949" y="13049"/>
                  <a:pt x="10921" y="13005"/>
                  <a:pt x="10951" y="12995"/>
                </a:cubicBezTo>
                <a:cubicBezTo>
                  <a:pt x="10939" y="12972"/>
                  <a:pt x="10915" y="12924"/>
                  <a:pt x="10939" y="12900"/>
                </a:cubicBezTo>
                <a:cubicBezTo>
                  <a:pt x="10974" y="12900"/>
                  <a:pt x="10986" y="12864"/>
                  <a:pt x="11010" y="12841"/>
                </a:cubicBezTo>
                <a:cubicBezTo>
                  <a:pt x="11010" y="12793"/>
                  <a:pt x="11010" y="12722"/>
                  <a:pt x="11034" y="12662"/>
                </a:cubicBezTo>
                <a:lnTo>
                  <a:pt x="10986" y="12650"/>
                </a:lnTo>
                <a:lnTo>
                  <a:pt x="10986" y="12638"/>
                </a:lnTo>
                <a:lnTo>
                  <a:pt x="11010" y="12638"/>
                </a:lnTo>
                <a:cubicBezTo>
                  <a:pt x="11046" y="12638"/>
                  <a:pt x="11021" y="12618"/>
                  <a:pt x="11022" y="12603"/>
                </a:cubicBezTo>
                <a:lnTo>
                  <a:pt x="11022" y="12603"/>
                </a:lnTo>
                <a:cubicBezTo>
                  <a:pt x="11015" y="12606"/>
                  <a:pt x="11008" y="12607"/>
                  <a:pt x="11002" y="12607"/>
                </a:cubicBezTo>
                <a:cubicBezTo>
                  <a:pt x="10983" y="12607"/>
                  <a:pt x="10969" y="12596"/>
                  <a:pt x="10986" y="12579"/>
                </a:cubicBezTo>
                <a:lnTo>
                  <a:pt x="10986" y="12579"/>
                </a:lnTo>
                <a:lnTo>
                  <a:pt x="10974" y="12567"/>
                </a:lnTo>
                <a:lnTo>
                  <a:pt x="10974" y="12567"/>
                </a:lnTo>
                <a:cubicBezTo>
                  <a:pt x="10986" y="12571"/>
                  <a:pt x="10996" y="12572"/>
                  <a:pt x="11004" y="12572"/>
                </a:cubicBezTo>
                <a:cubicBezTo>
                  <a:pt x="11021" y="12572"/>
                  <a:pt x="11034" y="12567"/>
                  <a:pt x="11058" y="12567"/>
                </a:cubicBezTo>
                <a:cubicBezTo>
                  <a:pt x="11058" y="12519"/>
                  <a:pt x="10998" y="12471"/>
                  <a:pt x="11034" y="12412"/>
                </a:cubicBezTo>
                <a:lnTo>
                  <a:pt x="11034" y="12412"/>
                </a:lnTo>
                <a:cubicBezTo>
                  <a:pt x="11038" y="12413"/>
                  <a:pt x="11041" y="12414"/>
                  <a:pt x="11043" y="12414"/>
                </a:cubicBezTo>
                <a:cubicBezTo>
                  <a:pt x="11056" y="12414"/>
                  <a:pt x="11041" y="12393"/>
                  <a:pt x="11057" y="12393"/>
                </a:cubicBezTo>
                <a:cubicBezTo>
                  <a:pt x="11062" y="12393"/>
                  <a:pt x="11069" y="12395"/>
                  <a:pt x="11082" y="12400"/>
                </a:cubicBezTo>
                <a:cubicBezTo>
                  <a:pt x="11076" y="12376"/>
                  <a:pt x="11064" y="12373"/>
                  <a:pt x="11047" y="12373"/>
                </a:cubicBezTo>
                <a:cubicBezTo>
                  <a:pt x="11042" y="12373"/>
                  <a:pt x="11036" y="12374"/>
                  <a:pt x="11029" y="12374"/>
                </a:cubicBezTo>
                <a:cubicBezTo>
                  <a:pt x="11017" y="12374"/>
                  <a:pt x="11002" y="12372"/>
                  <a:pt x="10986" y="12364"/>
                </a:cubicBezTo>
                <a:cubicBezTo>
                  <a:pt x="10998" y="12364"/>
                  <a:pt x="10974" y="12352"/>
                  <a:pt x="10998" y="12352"/>
                </a:cubicBezTo>
                <a:lnTo>
                  <a:pt x="11046" y="12352"/>
                </a:lnTo>
                <a:lnTo>
                  <a:pt x="11046" y="12329"/>
                </a:lnTo>
                <a:cubicBezTo>
                  <a:pt x="11046" y="12329"/>
                  <a:pt x="11058" y="12341"/>
                  <a:pt x="11058" y="12341"/>
                </a:cubicBezTo>
                <a:cubicBezTo>
                  <a:pt x="11034" y="12293"/>
                  <a:pt x="11117" y="12269"/>
                  <a:pt x="11082" y="12221"/>
                </a:cubicBezTo>
                <a:cubicBezTo>
                  <a:pt x="11077" y="12219"/>
                  <a:pt x="11074" y="12218"/>
                  <a:pt x="11072" y="12218"/>
                </a:cubicBezTo>
                <a:cubicBezTo>
                  <a:pt x="11065" y="12218"/>
                  <a:pt x="11077" y="12233"/>
                  <a:pt x="11058" y="12233"/>
                </a:cubicBezTo>
                <a:cubicBezTo>
                  <a:pt x="11010" y="12186"/>
                  <a:pt x="11105" y="12198"/>
                  <a:pt x="11070" y="12162"/>
                </a:cubicBezTo>
                <a:lnTo>
                  <a:pt x="11070" y="12162"/>
                </a:lnTo>
                <a:lnTo>
                  <a:pt x="11105" y="12174"/>
                </a:lnTo>
                <a:cubicBezTo>
                  <a:pt x="11082" y="12150"/>
                  <a:pt x="11058" y="12150"/>
                  <a:pt x="11082" y="12126"/>
                </a:cubicBezTo>
                <a:cubicBezTo>
                  <a:pt x="11129" y="12126"/>
                  <a:pt x="11117" y="12150"/>
                  <a:pt x="11129" y="12162"/>
                </a:cubicBezTo>
                <a:cubicBezTo>
                  <a:pt x="11129" y="12150"/>
                  <a:pt x="11129" y="12114"/>
                  <a:pt x="11093" y="12114"/>
                </a:cubicBezTo>
                <a:cubicBezTo>
                  <a:pt x="11082" y="12102"/>
                  <a:pt x="11117" y="12102"/>
                  <a:pt x="11129" y="12090"/>
                </a:cubicBezTo>
                <a:cubicBezTo>
                  <a:pt x="11121" y="12090"/>
                  <a:pt x="11113" y="12096"/>
                  <a:pt x="11102" y="12096"/>
                </a:cubicBezTo>
                <a:cubicBezTo>
                  <a:pt x="11096" y="12096"/>
                  <a:pt x="11089" y="12094"/>
                  <a:pt x="11082" y="12090"/>
                </a:cubicBezTo>
                <a:cubicBezTo>
                  <a:pt x="11117" y="12067"/>
                  <a:pt x="11117" y="12031"/>
                  <a:pt x="11117" y="12007"/>
                </a:cubicBezTo>
                <a:lnTo>
                  <a:pt x="11153" y="12007"/>
                </a:lnTo>
                <a:cubicBezTo>
                  <a:pt x="11105" y="11983"/>
                  <a:pt x="11189" y="11995"/>
                  <a:pt x="11189" y="11960"/>
                </a:cubicBezTo>
                <a:cubicBezTo>
                  <a:pt x="11177" y="11876"/>
                  <a:pt x="11129" y="11769"/>
                  <a:pt x="11153" y="11686"/>
                </a:cubicBezTo>
                <a:cubicBezTo>
                  <a:pt x="11105" y="11662"/>
                  <a:pt x="11105" y="11638"/>
                  <a:pt x="11093" y="11614"/>
                </a:cubicBezTo>
                <a:lnTo>
                  <a:pt x="11165" y="11614"/>
                </a:lnTo>
                <a:lnTo>
                  <a:pt x="11141" y="11590"/>
                </a:lnTo>
                <a:cubicBezTo>
                  <a:pt x="11146" y="11588"/>
                  <a:pt x="11150" y="11587"/>
                  <a:pt x="11152" y="11587"/>
                </a:cubicBezTo>
                <a:cubicBezTo>
                  <a:pt x="11159" y="11587"/>
                  <a:pt x="11159" y="11594"/>
                  <a:pt x="11166" y="11594"/>
                </a:cubicBezTo>
                <a:cubicBezTo>
                  <a:pt x="11168" y="11594"/>
                  <a:pt x="11172" y="11593"/>
                  <a:pt x="11177" y="11590"/>
                </a:cubicBezTo>
                <a:lnTo>
                  <a:pt x="11141" y="11579"/>
                </a:lnTo>
                <a:cubicBezTo>
                  <a:pt x="11158" y="11579"/>
                  <a:pt x="11157" y="11548"/>
                  <a:pt x="11172" y="11548"/>
                </a:cubicBezTo>
                <a:cubicBezTo>
                  <a:pt x="11178" y="11548"/>
                  <a:pt x="11187" y="11553"/>
                  <a:pt x="11201" y="11567"/>
                </a:cubicBezTo>
                <a:lnTo>
                  <a:pt x="11212" y="11483"/>
                </a:lnTo>
                <a:cubicBezTo>
                  <a:pt x="11212" y="11459"/>
                  <a:pt x="11153" y="11459"/>
                  <a:pt x="11177" y="11448"/>
                </a:cubicBezTo>
                <a:cubicBezTo>
                  <a:pt x="11181" y="11444"/>
                  <a:pt x="11183" y="11442"/>
                  <a:pt x="11186" y="11442"/>
                </a:cubicBezTo>
                <a:cubicBezTo>
                  <a:pt x="11191" y="11442"/>
                  <a:pt x="11197" y="11448"/>
                  <a:pt x="11212" y="11448"/>
                </a:cubicBezTo>
                <a:cubicBezTo>
                  <a:pt x="11260" y="11388"/>
                  <a:pt x="11082" y="11376"/>
                  <a:pt x="11117" y="11317"/>
                </a:cubicBezTo>
                <a:lnTo>
                  <a:pt x="11129" y="11317"/>
                </a:lnTo>
                <a:cubicBezTo>
                  <a:pt x="11105" y="11317"/>
                  <a:pt x="11117" y="11293"/>
                  <a:pt x="11105" y="11293"/>
                </a:cubicBezTo>
                <a:cubicBezTo>
                  <a:pt x="11034" y="11293"/>
                  <a:pt x="11141" y="11305"/>
                  <a:pt x="11093" y="11317"/>
                </a:cubicBezTo>
                <a:lnTo>
                  <a:pt x="11093" y="11317"/>
                </a:lnTo>
                <a:cubicBezTo>
                  <a:pt x="11046" y="11317"/>
                  <a:pt x="11070" y="11293"/>
                  <a:pt x="11022" y="11293"/>
                </a:cubicBezTo>
                <a:cubicBezTo>
                  <a:pt x="11046" y="11281"/>
                  <a:pt x="11010" y="11269"/>
                  <a:pt x="11010" y="11257"/>
                </a:cubicBezTo>
                <a:cubicBezTo>
                  <a:pt x="11046" y="11245"/>
                  <a:pt x="11022" y="11209"/>
                  <a:pt x="11070" y="11198"/>
                </a:cubicBezTo>
                <a:cubicBezTo>
                  <a:pt x="11058" y="11186"/>
                  <a:pt x="10998" y="11174"/>
                  <a:pt x="10998" y="11162"/>
                </a:cubicBezTo>
                <a:cubicBezTo>
                  <a:pt x="11022" y="11150"/>
                  <a:pt x="11034" y="11150"/>
                  <a:pt x="11041" y="11150"/>
                </a:cubicBezTo>
                <a:cubicBezTo>
                  <a:pt x="11049" y="11150"/>
                  <a:pt x="11052" y="11150"/>
                  <a:pt x="11058" y="11138"/>
                </a:cubicBezTo>
                <a:lnTo>
                  <a:pt x="11022" y="11138"/>
                </a:lnTo>
                <a:cubicBezTo>
                  <a:pt x="11034" y="11126"/>
                  <a:pt x="11046" y="11126"/>
                  <a:pt x="11058" y="11126"/>
                </a:cubicBezTo>
                <a:cubicBezTo>
                  <a:pt x="11058" y="11102"/>
                  <a:pt x="11010" y="11102"/>
                  <a:pt x="11034" y="11090"/>
                </a:cubicBezTo>
                <a:lnTo>
                  <a:pt x="11034" y="11090"/>
                </a:lnTo>
                <a:lnTo>
                  <a:pt x="11070" y="11102"/>
                </a:lnTo>
                <a:cubicBezTo>
                  <a:pt x="11058" y="11078"/>
                  <a:pt x="11058" y="11078"/>
                  <a:pt x="11058" y="11055"/>
                </a:cubicBezTo>
                <a:cubicBezTo>
                  <a:pt x="11076" y="11055"/>
                  <a:pt x="11080" y="11061"/>
                  <a:pt x="11076" y="11065"/>
                </a:cubicBezTo>
                <a:lnTo>
                  <a:pt x="11076" y="11065"/>
                </a:lnTo>
                <a:cubicBezTo>
                  <a:pt x="11110" y="11053"/>
                  <a:pt x="11046" y="11043"/>
                  <a:pt x="11058" y="11043"/>
                </a:cubicBezTo>
                <a:lnTo>
                  <a:pt x="11058" y="11043"/>
                </a:lnTo>
                <a:cubicBezTo>
                  <a:pt x="11046" y="11043"/>
                  <a:pt x="11034" y="11055"/>
                  <a:pt x="10998" y="11055"/>
                </a:cubicBezTo>
                <a:cubicBezTo>
                  <a:pt x="11010" y="11043"/>
                  <a:pt x="10962" y="11019"/>
                  <a:pt x="10998" y="11019"/>
                </a:cubicBezTo>
                <a:lnTo>
                  <a:pt x="11034" y="11031"/>
                </a:lnTo>
                <a:cubicBezTo>
                  <a:pt x="10998" y="11007"/>
                  <a:pt x="10986" y="11019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3"/>
                  <a:pt x="10998" y="10983"/>
                </a:cubicBezTo>
                <a:lnTo>
                  <a:pt x="10998" y="10983"/>
                </a:lnTo>
                <a:cubicBezTo>
                  <a:pt x="10998" y="10983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85" y="10964"/>
                  <a:pt x="11010" y="10944"/>
                  <a:pt x="11010" y="10924"/>
                </a:cubicBezTo>
                <a:cubicBezTo>
                  <a:pt x="10998" y="10912"/>
                  <a:pt x="10986" y="10912"/>
                  <a:pt x="10986" y="10912"/>
                </a:cubicBezTo>
                <a:cubicBezTo>
                  <a:pt x="10974" y="10918"/>
                  <a:pt x="10965" y="10918"/>
                  <a:pt x="10956" y="10918"/>
                </a:cubicBezTo>
                <a:cubicBezTo>
                  <a:pt x="10948" y="10918"/>
                  <a:pt x="10939" y="10918"/>
                  <a:pt x="10927" y="10924"/>
                </a:cubicBezTo>
                <a:cubicBezTo>
                  <a:pt x="10974" y="10900"/>
                  <a:pt x="10855" y="10888"/>
                  <a:pt x="10891" y="10864"/>
                </a:cubicBezTo>
                <a:cubicBezTo>
                  <a:pt x="10915" y="10864"/>
                  <a:pt x="10927" y="10864"/>
                  <a:pt x="10915" y="10876"/>
                </a:cubicBezTo>
                <a:cubicBezTo>
                  <a:pt x="10962" y="10888"/>
                  <a:pt x="11010" y="10888"/>
                  <a:pt x="11046" y="10900"/>
                </a:cubicBezTo>
                <a:cubicBezTo>
                  <a:pt x="11034" y="10888"/>
                  <a:pt x="11022" y="10876"/>
                  <a:pt x="11046" y="10876"/>
                </a:cubicBezTo>
                <a:lnTo>
                  <a:pt x="10998" y="10876"/>
                </a:lnTo>
                <a:cubicBezTo>
                  <a:pt x="10986" y="10876"/>
                  <a:pt x="10998" y="10864"/>
                  <a:pt x="10998" y="10864"/>
                </a:cubicBezTo>
                <a:cubicBezTo>
                  <a:pt x="10991" y="10862"/>
                  <a:pt x="10984" y="10861"/>
                  <a:pt x="10977" y="10861"/>
                </a:cubicBezTo>
                <a:cubicBezTo>
                  <a:pt x="10959" y="10861"/>
                  <a:pt x="10944" y="10868"/>
                  <a:pt x="10930" y="10868"/>
                </a:cubicBezTo>
                <a:cubicBezTo>
                  <a:pt x="10925" y="10868"/>
                  <a:pt x="10920" y="10867"/>
                  <a:pt x="10915" y="10864"/>
                </a:cubicBezTo>
                <a:cubicBezTo>
                  <a:pt x="10903" y="10840"/>
                  <a:pt x="10974" y="10852"/>
                  <a:pt x="10951" y="10840"/>
                </a:cubicBezTo>
                <a:cubicBezTo>
                  <a:pt x="10927" y="10817"/>
                  <a:pt x="10891" y="10840"/>
                  <a:pt x="10903" y="10805"/>
                </a:cubicBezTo>
                <a:lnTo>
                  <a:pt x="10903" y="10805"/>
                </a:lnTo>
                <a:cubicBezTo>
                  <a:pt x="10909" y="10810"/>
                  <a:pt x="10915" y="10813"/>
                  <a:pt x="10918" y="10815"/>
                </a:cubicBezTo>
                <a:lnTo>
                  <a:pt x="10918" y="10815"/>
                </a:lnTo>
                <a:cubicBezTo>
                  <a:pt x="10936" y="10803"/>
                  <a:pt x="10905" y="10780"/>
                  <a:pt x="10962" y="10769"/>
                </a:cubicBezTo>
                <a:cubicBezTo>
                  <a:pt x="10986" y="10769"/>
                  <a:pt x="10998" y="10769"/>
                  <a:pt x="10998" y="10781"/>
                </a:cubicBezTo>
                <a:lnTo>
                  <a:pt x="10986" y="10781"/>
                </a:lnTo>
                <a:cubicBezTo>
                  <a:pt x="10993" y="10783"/>
                  <a:pt x="10998" y="10783"/>
                  <a:pt x="11001" y="10783"/>
                </a:cubicBezTo>
                <a:cubicBezTo>
                  <a:pt x="11016" y="10783"/>
                  <a:pt x="10994" y="10766"/>
                  <a:pt x="11015" y="10766"/>
                </a:cubicBezTo>
                <a:cubicBezTo>
                  <a:pt x="11015" y="10766"/>
                  <a:pt x="11016" y="10766"/>
                  <a:pt x="11017" y="10767"/>
                </a:cubicBezTo>
                <a:lnTo>
                  <a:pt x="11017" y="10767"/>
                </a:lnTo>
                <a:cubicBezTo>
                  <a:pt x="10999" y="10760"/>
                  <a:pt x="11000" y="10743"/>
                  <a:pt x="11010" y="10733"/>
                </a:cubicBezTo>
                <a:lnTo>
                  <a:pt x="10974" y="10733"/>
                </a:lnTo>
                <a:cubicBezTo>
                  <a:pt x="10915" y="10715"/>
                  <a:pt x="10933" y="10715"/>
                  <a:pt x="10964" y="10715"/>
                </a:cubicBezTo>
                <a:cubicBezTo>
                  <a:pt x="10995" y="10715"/>
                  <a:pt x="11040" y="10715"/>
                  <a:pt x="11034" y="10697"/>
                </a:cubicBezTo>
                <a:cubicBezTo>
                  <a:pt x="11028" y="10691"/>
                  <a:pt x="11024" y="10689"/>
                  <a:pt x="11021" y="10689"/>
                </a:cubicBezTo>
                <a:cubicBezTo>
                  <a:pt x="11015" y="10689"/>
                  <a:pt x="11015" y="10700"/>
                  <a:pt x="11007" y="10700"/>
                </a:cubicBezTo>
                <a:cubicBezTo>
                  <a:pt x="11005" y="10700"/>
                  <a:pt x="11002" y="10699"/>
                  <a:pt x="10998" y="10697"/>
                </a:cubicBezTo>
                <a:cubicBezTo>
                  <a:pt x="10998" y="10674"/>
                  <a:pt x="11034" y="10674"/>
                  <a:pt x="11022" y="10650"/>
                </a:cubicBezTo>
                <a:cubicBezTo>
                  <a:pt x="11034" y="10638"/>
                  <a:pt x="11046" y="10626"/>
                  <a:pt x="11093" y="10626"/>
                </a:cubicBezTo>
                <a:cubicBezTo>
                  <a:pt x="11082" y="10602"/>
                  <a:pt x="11117" y="10578"/>
                  <a:pt x="11070" y="10567"/>
                </a:cubicBezTo>
                <a:lnTo>
                  <a:pt x="11070" y="10567"/>
                </a:lnTo>
                <a:cubicBezTo>
                  <a:pt x="11034" y="10602"/>
                  <a:pt x="11117" y="10590"/>
                  <a:pt x="11058" y="10626"/>
                </a:cubicBezTo>
                <a:lnTo>
                  <a:pt x="11022" y="10614"/>
                </a:lnTo>
                <a:cubicBezTo>
                  <a:pt x="11022" y="10603"/>
                  <a:pt x="11003" y="10583"/>
                  <a:pt x="11007" y="10562"/>
                </a:cubicBezTo>
                <a:lnTo>
                  <a:pt x="11007" y="10562"/>
                </a:lnTo>
                <a:cubicBezTo>
                  <a:pt x="11003" y="10567"/>
                  <a:pt x="10995" y="10567"/>
                  <a:pt x="10986" y="10567"/>
                </a:cubicBezTo>
                <a:cubicBezTo>
                  <a:pt x="10974" y="10531"/>
                  <a:pt x="10927" y="10531"/>
                  <a:pt x="10939" y="10495"/>
                </a:cubicBezTo>
                <a:cubicBezTo>
                  <a:pt x="10974" y="10495"/>
                  <a:pt x="10974" y="10507"/>
                  <a:pt x="10974" y="10519"/>
                </a:cubicBezTo>
                <a:cubicBezTo>
                  <a:pt x="10998" y="10507"/>
                  <a:pt x="10974" y="10507"/>
                  <a:pt x="10986" y="10471"/>
                </a:cubicBezTo>
                <a:cubicBezTo>
                  <a:pt x="11022" y="10471"/>
                  <a:pt x="10986" y="10495"/>
                  <a:pt x="11022" y="10495"/>
                </a:cubicBezTo>
                <a:lnTo>
                  <a:pt x="11010" y="10471"/>
                </a:lnTo>
                <a:lnTo>
                  <a:pt x="11010" y="10459"/>
                </a:lnTo>
                <a:cubicBezTo>
                  <a:pt x="10962" y="10459"/>
                  <a:pt x="11022" y="10436"/>
                  <a:pt x="10998" y="10424"/>
                </a:cubicBezTo>
                <a:cubicBezTo>
                  <a:pt x="10998" y="10376"/>
                  <a:pt x="10927" y="10376"/>
                  <a:pt x="10879" y="10352"/>
                </a:cubicBezTo>
                <a:cubicBezTo>
                  <a:pt x="10887" y="10352"/>
                  <a:pt x="10895" y="10347"/>
                  <a:pt x="10906" y="10347"/>
                </a:cubicBezTo>
                <a:cubicBezTo>
                  <a:pt x="10912" y="10347"/>
                  <a:pt x="10919" y="10348"/>
                  <a:pt x="10927" y="10352"/>
                </a:cubicBezTo>
                <a:cubicBezTo>
                  <a:pt x="10915" y="10358"/>
                  <a:pt x="10912" y="10358"/>
                  <a:pt x="10913" y="10358"/>
                </a:cubicBezTo>
                <a:cubicBezTo>
                  <a:pt x="10915" y="10358"/>
                  <a:pt x="10921" y="10358"/>
                  <a:pt x="10927" y="10364"/>
                </a:cubicBezTo>
                <a:cubicBezTo>
                  <a:pt x="10927" y="10351"/>
                  <a:pt x="10945" y="10338"/>
                  <a:pt x="10966" y="10330"/>
                </a:cubicBezTo>
                <a:lnTo>
                  <a:pt x="10966" y="10330"/>
                </a:lnTo>
                <a:cubicBezTo>
                  <a:pt x="10966" y="10331"/>
                  <a:pt x="10967" y="10331"/>
                  <a:pt x="10968" y="10331"/>
                </a:cubicBezTo>
                <a:cubicBezTo>
                  <a:pt x="10971" y="10331"/>
                  <a:pt x="10973" y="10329"/>
                  <a:pt x="10976" y="10327"/>
                </a:cubicBezTo>
                <a:lnTo>
                  <a:pt x="10976" y="10327"/>
                </a:lnTo>
                <a:cubicBezTo>
                  <a:pt x="10973" y="10328"/>
                  <a:pt x="10969" y="10329"/>
                  <a:pt x="10966" y="10330"/>
                </a:cubicBezTo>
                <a:lnTo>
                  <a:pt x="10966" y="10330"/>
                </a:lnTo>
                <a:cubicBezTo>
                  <a:pt x="10965" y="10330"/>
                  <a:pt x="10963" y="10329"/>
                  <a:pt x="10962" y="10328"/>
                </a:cubicBezTo>
                <a:lnTo>
                  <a:pt x="10962" y="10293"/>
                </a:lnTo>
                <a:cubicBezTo>
                  <a:pt x="10949" y="10300"/>
                  <a:pt x="10939" y="10306"/>
                  <a:pt x="10929" y="10306"/>
                </a:cubicBezTo>
                <a:cubicBezTo>
                  <a:pt x="10921" y="10306"/>
                  <a:pt x="10913" y="10303"/>
                  <a:pt x="10903" y="10293"/>
                </a:cubicBezTo>
                <a:cubicBezTo>
                  <a:pt x="10903" y="10281"/>
                  <a:pt x="10903" y="10281"/>
                  <a:pt x="10903" y="10257"/>
                </a:cubicBezTo>
                <a:cubicBezTo>
                  <a:pt x="10911" y="10257"/>
                  <a:pt x="10929" y="10252"/>
                  <a:pt x="10941" y="10252"/>
                </a:cubicBezTo>
                <a:cubicBezTo>
                  <a:pt x="10946" y="10252"/>
                  <a:pt x="10950" y="10253"/>
                  <a:pt x="10951" y="10257"/>
                </a:cubicBezTo>
                <a:lnTo>
                  <a:pt x="10951" y="10257"/>
                </a:lnTo>
                <a:cubicBezTo>
                  <a:pt x="10950" y="10254"/>
                  <a:pt x="10949" y="10233"/>
                  <a:pt x="10927" y="10233"/>
                </a:cubicBezTo>
                <a:cubicBezTo>
                  <a:pt x="10922" y="10238"/>
                  <a:pt x="10917" y="10240"/>
                  <a:pt x="10913" y="10240"/>
                </a:cubicBezTo>
                <a:cubicBezTo>
                  <a:pt x="10899" y="10240"/>
                  <a:pt x="10888" y="10219"/>
                  <a:pt x="10867" y="10219"/>
                </a:cubicBezTo>
                <a:cubicBezTo>
                  <a:pt x="10863" y="10219"/>
                  <a:pt x="10859" y="10220"/>
                  <a:pt x="10855" y="10221"/>
                </a:cubicBezTo>
                <a:lnTo>
                  <a:pt x="10879" y="10197"/>
                </a:lnTo>
                <a:cubicBezTo>
                  <a:pt x="10879" y="10209"/>
                  <a:pt x="10891" y="10209"/>
                  <a:pt x="10891" y="10209"/>
                </a:cubicBezTo>
                <a:cubicBezTo>
                  <a:pt x="10939" y="10197"/>
                  <a:pt x="10879" y="10197"/>
                  <a:pt x="10867" y="10186"/>
                </a:cubicBezTo>
                <a:cubicBezTo>
                  <a:pt x="10879" y="10186"/>
                  <a:pt x="10879" y="10162"/>
                  <a:pt x="10903" y="10162"/>
                </a:cubicBezTo>
                <a:cubicBezTo>
                  <a:pt x="10879" y="10150"/>
                  <a:pt x="10891" y="10138"/>
                  <a:pt x="10915" y="10138"/>
                </a:cubicBezTo>
                <a:cubicBezTo>
                  <a:pt x="10911" y="10134"/>
                  <a:pt x="10907" y="10133"/>
                  <a:pt x="10902" y="10133"/>
                </a:cubicBezTo>
                <a:cubicBezTo>
                  <a:pt x="10894" y="10133"/>
                  <a:pt x="10883" y="10138"/>
                  <a:pt x="10867" y="10138"/>
                </a:cubicBezTo>
                <a:lnTo>
                  <a:pt x="10867" y="10102"/>
                </a:lnTo>
                <a:cubicBezTo>
                  <a:pt x="10891" y="10102"/>
                  <a:pt x="10962" y="10090"/>
                  <a:pt x="10974" y="10090"/>
                </a:cubicBezTo>
                <a:cubicBezTo>
                  <a:pt x="10962" y="10084"/>
                  <a:pt x="10945" y="10084"/>
                  <a:pt x="10930" y="10084"/>
                </a:cubicBezTo>
                <a:cubicBezTo>
                  <a:pt x="10915" y="10084"/>
                  <a:pt x="10903" y="10084"/>
                  <a:pt x="10903" y="10078"/>
                </a:cubicBezTo>
                <a:cubicBezTo>
                  <a:pt x="10944" y="10078"/>
                  <a:pt x="10932" y="10052"/>
                  <a:pt x="10965" y="10052"/>
                </a:cubicBezTo>
                <a:cubicBezTo>
                  <a:pt x="10971" y="10052"/>
                  <a:pt x="10978" y="10053"/>
                  <a:pt x="10986" y="10055"/>
                </a:cubicBezTo>
                <a:cubicBezTo>
                  <a:pt x="11022" y="10043"/>
                  <a:pt x="11010" y="10007"/>
                  <a:pt x="10998" y="9995"/>
                </a:cubicBezTo>
                <a:cubicBezTo>
                  <a:pt x="10962" y="9995"/>
                  <a:pt x="10986" y="10019"/>
                  <a:pt x="10939" y="10019"/>
                </a:cubicBezTo>
                <a:cubicBezTo>
                  <a:pt x="10927" y="9971"/>
                  <a:pt x="10820" y="9983"/>
                  <a:pt x="10831" y="9947"/>
                </a:cubicBezTo>
                <a:lnTo>
                  <a:pt x="10831" y="9947"/>
                </a:lnTo>
                <a:lnTo>
                  <a:pt x="10820" y="9959"/>
                </a:lnTo>
                <a:cubicBezTo>
                  <a:pt x="10796" y="9935"/>
                  <a:pt x="10808" y="9947"/>
                  <a:pt x="10772" y="9935"/>
                </a:cubicBezTo>
                <a:cubicBezTo>
                  <a:pt x="10820" y="9935"/>
                  <a:pt x="10891" y="9888"/>
                  <a:pt x="10879" y="9864"/>
                </a:cubicBezTo>
                <a:cubicBezTo>
                  <a:pt x="10855" y="9864"/>
                  <a:pt x="10831" y="9888"/>
                  <a:pt x="10796" y="9888"/>
                </a:cubicBezTo>
                <a:lnTo>
                  <a:pt x="10784" y="9864"/>
                </a:lnTo>
                <a:lnTo>
                  <a:pt x="10808" y="9864"/>
                </a:lnTo>
                <a:cubicBezTo>
                  <a:pt x="10784" y="9840"/>
                  <a:pt x="10867" y="9816"/>
                  <a:pt x="10808" y="9816"/>
                </a:cubicBezTo>
                <a:lnTo>
                  <a:pt x="10838" y="9804"/>
                </a:lnTo>
                <a:lnTo>
                  <a:pt x="10838" y="9804"/>
                </a:lnTo>
                <a:cubicBezTo>
                  <a:pt x="10840" y="9804"/>
                  <a:pt x="10842" y="9805"/>
                  <a:pt x="10843" y="9805"/>
                </a:cubicBezTo>
                <a:lnTo>
                  <a:pt x="10867" y="9793"/>
                </a:lnTo>
                <a:lnTo>
                  <a:pt x="10867" y="9793"/>
                </a:lnTo>
                <a:lnTo>
                  <a:pt x="10838" y="9804"/>
                </a:lnTo>
                <a:lnTo>
                  <a:pt x="10838" y="9804"/>
                </a:lnTo>
                <a:cubicBezTo>
                  <a:pt x="10818" y="9801"/>
                  <a:pt x="10807" y="9781"/>
                  <a:pt x="10796" y="9781"/>
                </a:cubicBezTo>
                <a:cubicBezTo>
                  <a:pt x="10772" y="9757"/>
                  <a:pt x="10796" y="9745"/>
                  <a:pt x="10820" y="9721"/>
                </a:cubicBezTo>
                <a:lnTo>
                  <a:pt x="10820" y="9721"/>
                </a:lnTo>
                <a:cubicBezTo>
                  <a:pt x="10803" y="9730"/>
                  <a:pt x="10780" y="9738"/>
                  <a:pt x="10764" y="9738"/>
                </a:cubicBezTo>
                <a:cubicBezTo>
                  <a:pt x="10757" y="9738"/>
                  <a:pt x="10752" y="9737"/>
                  <a:pt x="10748" y="9733"/>
                </a:cubicBezTo>
                <a:cubicBezTo>
                  <a:pt x="10820" y="9721"/>
                  <a:pt x="10772" y="9685"/>
                  <a:pt x="10808" y="9685"/>
                </a:cubicBezTo>
                <a:cubicBezTo>
                  <a:pt x="10808" y="9674"/>
                  <a:pt x="10831" y="9662"/>
                  <a:pt x="10796" y="9662"/>
                </a:cubicBezTo>
                <a:lnTo>
                  <a:pt x="10843" y="9662"/>
                </a:lnTo>
                <a:cubicBezTo>
                  <a:pt x="10784" y="9662"/>
                  <a:pt x="10784" y="9638"/>
                  <a:pt x="10760" y="9614"/>
                </a:cubicBezTo>
                <a:cubicBezTo>
                  <a:pt x="10855" y="9602"/>
                  <a:pt x="10748" y="9602"/>
                  <a:pt x="10831" y="9578"/>
                </a:cubicBezTo>
                <a:cubicBezTo>
                  <a:pt x="10772" y="9578"/>
                  <a:pt x="10808" y="9543"/>
                  <a:pt x="10748" y="9543"/>
                </a:cubicBezTo>
                <a:cubicBezTo>
                  <a:pt x="10748" y="9531"/>
                  <a:pt x="10808" y="9519"/>
                  <a:pt x="10820" y="9519"/>
                </a:cubicBezTo>
                <a:lnTo>
                  <a:pt x="10796" y="9507"/>
                </a:lnTo>
                <a:cubicBezTo>
                  <a:pt x="10820" y="9495"/>
                  <a:pt x="10820" y="9459"/>
                  <a:pt x="10831" y="9447"/>
                </a:cubicBezTo>
                <a:lnTo>
                  <a:pt x="10784" y="9435"/>
                </a:lnTo>
                <a:lnTo>
                  <a:pt x="10808" y="9424"/>
                </a:lnTo>
                <a:cubicBezTo>
                  <a:pt x="10792" y="9424"/>
                  <a:pt x="10781" y="9418"/>
                  <a:pt x="10772" y="9418"/>
                </a:cubicBezTo>
                <a:cubicBezTo>
                  <a:pt x="10768" y="9418"/>
                  <a:pt x="10764" y="9420"/>
                  <a:pt x="10760" y="9424"/>
                </a:cubicBezTo>
                <a:cubicBezTo>
                  <a:pt x="10701" y="9424"/>
                  <a:pt x="10736" y="9412"/>
                  <a:pt x="10712" y="9400"/>
                </a:cubicBezTo>
                <a:cubicBezTo>
                  <a:pt x="10724" y="9388"/>
                  <a:pt x="10736" y="9388"/>
                  <a:pt x="10748" y="9388"/>
                </a:cubicBezTo>
                <a:cubicBezTo>
                  <a:pt x="10736" y="9376"/>
                  <a:pt x="10772" y="9376"/>
                  <a:pt x="10796" y="9364"/>
                </a:cubicBezTo>
                <a:lnTo>
                  <a:pt x="10796" y="9364"/>
                </a:lnTo>
                <a:cubicBezTo>
                  <a:pt x="10772" y="9376"/>
                  <a:pt x="10677" y="9364"/>
                  <a:pt x="10653" y="9388"/>
                </a:cubicBezTo>
                <a:cubicBezTo>
                  <a:pt x="10649" y="9391"/>
                  <a:pt x="10645" y="9393"/>
                  <a:pt x="10641" y="9393"/>
                </a:cubicBezTo>
                <a:cubicBezTo>
                  <a:pt x="10630" y="9393"/>
                  <a:pt x="10621" y="9384"/>
                  <a:pt x="10629" y="9376"/>
                </a:cubicBezTo>
                <a:lnTo>
                  <a:pt x="10677" y="9364"/>
                </a:lnTo>
                <a:lnTo>
                  <a:pt x="10617" y="9364"/>
                </a:lnTo>
                <a:cubicBezTo>
                  <a:pt x="10605" y="9352"/>
                  <a:pt x="10641" y="9340"/>
                  <a:pt x="10641" y="9328"/>
                </a:cubicBezTo>
                <a:cubicBezTo>
                  <a:pt x="10641" y="9328"/>
                  <a:pt x="10748" y="9328"/>
                  <a:pt x="10736" y="9293"/>
                </a:cubicBezTo>
                <a:lnTo>
                  <a:pt x="10736" y="9293"/>
                </a:lnTo>
                <a:cubicBezTo>
                  <a:pt x="10748" y="9316"/>
                  <a:pt x="10772" y="9316"/>
                  <a:pt x="10796" y="9316"/>
                </a:cubicBezTo>
                <a:cubicBezTo>
                  <a:pt x="10796" y="9316"/>
                  <a:pt x="10796" y="9311"/>
                  <a:pt x="10803" y="9311"/>
                </a:cubicBezTo>
                <a:cubicBezTo>
                  <a:pt x="10806" y="9311"/>
                  <a:pt x="10812" y="9312"/>
                  <a:pt x="10820" y="9316"/>
                </a:cubicBezTo>
                <a:cubicBezTo>
                  <a:pt x="10808" y="9304"/>
                  <a:pt x="10799" y="9304"/>
                  <a:pt x="10791" y="9304"/>
                </a:cubicBezTo>
                <a:cubicBezTo>
                  <a:pt x="10784" y="9304"/>
                  <a:pt x="10778" y="9304"/>
                  <a:pt x="10772" y="9293"/>
                </a:cubicBezTo>
                <a:cubicBezTo>
                  <a:pt x="10820" y="9281"/>
                  <a:pt x="10831" y="9269"/>
                  <a:pt x="10843" y="9245"/>
                </a:cubicBezTo>
                <a:lnTo>
                  <a:pt x="10843" y="9245"/>
                </a:lnTo>
                <a:lnTo>
                  <a:pt x="10808" y="9269"/>
                </a:lnTo>
                <a:lnTo>
                  <a:pt x="10796" y="9269"/>
                </a:lnTo>
                <a:cubicBezTo>
                  <a:pt x="10796" y="9281"/>
                  <a:pt x="10784" y="9281"/>
                  <a:pt x="10772" y="9281"/>
                </a:cubicBezTo>
                <a:cubicBezTo>
                  <a:pt x="10772" y="9281"/>
                  <a:pt x="10720" y="9270"/>
                  <a:pt x="10732" y="9259"/>
                </a:cubicBezTo>
                <a:lnTo>
                  <a:pt x="10732" y="9259"/>
                </a:lnTo>
                <a:cubicBezTo>
                  <a:pt x="10716" y="9270"/>
                  <a:pt x="10703" y="9274"/>
                  <a:pt x="10693" y="9274"/>
                </a:cubicBezTo>
                <a:cubicBezTo>
                  <a:pt x="10669" y="9274"/>
                  <a:pt x="10659" y="9252"/>
                  <a:pt x="10643" y="9252"/>
                </a:cubicBezTo>
                <a:cubicBezTo>
                  <a:pt x="10639" y="9252"/>
                  <a:pt x="10634" y="9253"/>
                  <a:pt x="10629" y="9257"/>
                </a:cubicBezTo>
                <a:cubicBezTo>
                  <a:pt x="10617" y="9257"/>
                  <a:pt x="10605" y="9245"/>
                  <a:pt x="10629" y="9233"/>
                </a:cubicBezTo>
                <a:cubicBezTo>
                  <a:pt x="10639" y="9236"/>
                  <a:pt x="10646" y="9238"/>
                  <a:pt x="10653" y="9238"/>
                </a:cubicBezTo>
                <a:cubicBezTo>
                  <a:pt x="10665" y="9238"/>
                  <a:pt x="10672" y="9233"/>
                  <a:pt x="10679" y="9225"/>
                </a:cubicBezTo>
                <a:lnTo>
                  <a:pt x="10679" y="9225"/>
                </a:lnTo>
                <a:cubicBezTo>
                  <a:pt x="10678" y="9226"/>
                  <a:pt x="10676" y="9226"/>
                  <a:pt x="10675" y="9226"/>
                </a:cubicBezTo>
                <a:cubicBezTo>
                  <a:pt x="10672" y="9226"/>
                  <a:pt x="10668" y="9225"/>
                  <a:pt x="10665" y="9221"/>
                </a:cubicBezTo>
                <a:cubicBezTo>
                  <a:pt x="10653" y="9209"/>
                  <a:pt x="10689" y="9197"/>
                  <a:pt x="10701" y="9185"/>
                </a:cubicBezTo>
                <a:lnTo>
                  <a:pt x="10724" y="9173"/>
                </a:lnTo>
                <a:cubicBezTo>
                  <a:pt x="10705" y="9173"/>
                  <a:pt x="10694" y="9189"/>
                  <a:pt x="10684" y="9189"/>
                </a:cubicBezTo>
                <a:cubicBezTo>
                  <a:pt x="10681" y="9189"/>
                  <a:pt x="10679" y="9188"/>
                  <a:pt x="10677" y="9185"/>
                </a:cubicBezTo>
                <a:cubicBezTo>
                  <a:pt x="10677" y="9173"/>
                  <a:pt x="10665" y="9162"/>
                  <a:pt x="10677" y="9162"/>
                </a:cubicBezTo>
                <a:cubicBezTo>
                  <a:pt x="10705" y="9162"/>
                  <a:pt x="10741" y="9146"/>
                  <a:pt x="10761" y="9146"/>
                </a:cubicBezTo>
                <a:cubicBezTo>
                  <a:pt x="10766" y="9146"/>
                  <a:pt x="10770" y="9147"/>
                  <a:pt x="10772" y="9150"/>
                </a:cubicBezTo>
                <a:cubicBezTo>
                  <a:pt x="10764" y="9142"/>
                  <a:pt x="10756" y="9122"/>
                  <a:pt x="10740" y="9122"/>
                </a:cubicBezTo>
                <a:cubicBezTo>
                  <a:pt x="10733" y="9122"/>
                  <a:pt x="10724" y="9126"/>
                  <a:pt x="10712" y="9138"/>
                </a:cubicBezTo>
                <a:lnTo>
                  <a:pt x="10701" y="9114"/>
                </a:lnTo>
                <a:cubicBezTo>
                  <a:pt x="10692" y="9131"/>
                  <a:pt x="10678" y="9148"/>
                  <a:pt x="10662" y="9148"/>
                </a:cubicBezTo>
                <a:cubicBezTo>
                  <a:pt x="10655" y="9148"/>
                  <a:pt x="10648" y="9145"/>
                  <a:pt x="10641" y="9138"/>
                </a:cubicBezTo>
                <a:lnTo>
                  <a:pt x="10653" y="9138"/>
                </a:lnTo>
                <a:lnTo>
                  <a:pt x="10617" y="9126"/>
                </a:lnTo>
                <a:lnTo>
                  <a:pt x="10641" y="9114"/>
                </a:lnTo>
                <a:lnTo>
                  <a:pt x="10617" y="9114"/>
                </a:lnTo>
                <a:cubicBezTo>
                  <a:pt x="10629" y="9102"/>
                  <a:pt x="10629" y="9102"/>
                  <a:pt x="10653" y="9090"/>
                </a:cubicBezTo>
                <a:cubicBezTo>
                  <a:pt x="10647" y="9078"/>
                  <a:pt x="10638" y="9075"/>
                  <a:pt x="10629" y="9075"/>
                </a:cubicBezTo>
                <a:cubicBezTo>
                  <a:pt x="10620" y="9075"/>
                  <a:pt x="10611" y="9078"/>
                  <a:pt x="10605" y="9078"/>
                </a:cubicBezTo>
                <a:cubicBezTo>
                  <a:pt x="10593" y="9066"/>
                  <a:pt x="10605" y="9066"/>
                  <a:pt x="10629" y="9066"/>
                </a:cubicBezTo>
                <a:cubicBezTo>
                  <a:pt x="10641" y="9043"/>
                  <a:pt x="10629" y="9019"/>
                  <a:pt x="10641" y="9007"/>
                </a:cubicBezTo>
                <a:cubicBezTo>
                  <a:pt x="10633" y="8999"/>
                  <a:pt x="10630" y="8996"/>
                  <a:pt x="10629" y="8996"/>
                </a:cubicBezTo>
                <a:cubicBezTo>
                  <a:pt x="10626" y="8996"/>
                  <a:pt x="10629" y="9007"/>
                  <a:pt x="10605" y="9007"/>
                </a:cubicBezTo>
                <a:cubicBezTo>
                  <a:pt x="10677" y="8959"/>
                  <a:pt x="10617" y="8923"/>
                  <a:pt x="10593" y="8900"/>
                </a:cubicBezTo>
                <a:cubicBezTo>
                  <a:pt x="10578" y="8906"/>
                  <a:pt x="10570" y="8908"/>
                  <a:pt x="10565" y="8908"/>
                </a:cubicBezTo>
                <a:cubicBezTo>
                  <a:pt x="10554" y="8908"/>
                  <a:pt x="10561" y="8897"/>
                  <a:pt x="10542" y="8897"/>
                </a:cubicBezTo>
                <a:cubicBezTo>
                  <a:pt x="10539" y="8897"/>
                  <a:pt x="10534" y="8897"/>
                  <a:pt x="10529" y="8898"/>
                </a:cubicBezTo>
                <a:lnTo>
                  <a:pt x="10529" y="8898"/>
                </a:lnTo>
                <a:cubicBezTo>
                  <a:pt x="10546" y="8893"/>
                  <a:pt x="10562" y="8869"/>
                  <a:pt x="10579" y="8869"/>
                </a:cubicBezTo>
                <a:cubicBezTo>
                  <a:pt x="10584" y="8869"/>
                  <a:pt x="10589" y="8871"/>
                  <a:pt x="10593" y="8876"/>
                </a:cubicBezTo>
                <a:lnTo>
                  <a:pt x="10581" y="8864"/>
                </a:lnTo>
                <a:cubicBezTo>
                  <a:pt x="10589" y="8859"/>
                  <a:pt x="10595" y="8857"/>
                  <a:pt x="10601" y="8857"/>
                </a:cubicBezTo>
                <a:cubicBezTo>
                  <a:pt x="10612" y="8857"/>
                  <a:pt x="10620" y="8866"/>
                  <a:pt x="10633" y="8866"/>
                </a:cubicBezTo>
                <a:cubicBezTo>
                  <a:pt x="10641" y="8866"/>
                  <a:pt x="10651" y="8863"/>
                  <a:pt x="10665" y="8852"/>
                </a:cubicBezTo>
                <a:cubicBezTo>
                  <a:pt x="10653" y="8828"/>
                  <a:pt x="10581" y="8840"/>
                  <a:pt x="10593" y="8804"/>
                </a:cubicBezTo>
                <a:cubicBezTo>
                  <a:pt x="10653" y="8804"/>
                  <a:pt x="10570" y="8792"/>
                  <a:pt x="10629" y="8781"/>
                </a:cubicBezTo>
                <a:cubicBezTo>
                  <a:pt x="10653" y="8781"/>
                  <a:pt x="10641" y="8792"/>
                  <a:pt x="10653" y="8792"/>
                </a:cubicBezTo>
                <a:lnTo>
                  <a:pt x="10665" y="8792"/>
                </a:lnTo>
                <a:cubicBezTo>
                  <a:pt x="10665" y="8776"/>
                  <a:pt x="10656" y="8771"/>
                  <a:pt x="10643" y="8771"/>
                </a:cubicBezTo>
                <a:cubicBezTo>
                  <a:pt x="10624" y="8771"/>
                  <a:pt x="10594" y="8783"/>
                  <a:pt x="10572" y="8783"/>
                </a:cubicBezTo>
                <a:cubicBezTo>
                  <a:pt x="10567" y="8783"/>
                  <a:pt x="10562" y="8782"/>
                  <a:pt x="10558" y="8781"/>
                </a:cubicBezTo>
                <a:cubicBezTo>
                  <a:pt x="10546" y="8757"/>
                  <a:pt x="10593" y="8745"/>
                  <a:pt x="10617" y="8733"/>
                </a:cubicBezTo>
                <a:cubicBezTo>
                  <a:pt x="10617" y="8733"/>
                  <a:pt x="10617" y="8721"/>
                  <a:pt x="10593" y="8721"/>
                </a:cubicBezTo>
                <a:lnTo>
                  <a:pt x="10593" y="8721"/>
                </a:lnTo>
                <a:cubicBezTo>
                  <a:pt x="10629" y="8721"/>
                  <a:pt x="10570" y="8757"/>
                  <a:pt x="10546" y="8757"/>
                </a:cubicBezTo>
                <a:cubicBezTo>
                  <a:pt x="10593" y="8733"/>
                  <a:pt x="10534" y="8721"/>
                  <a:pt x="10510" y="8721"/>
                </a:cubicBezTo>
                <a:cubicBezTo>
                  <a:pt x="10462" y="8781"/>
                  <a:pt x="10522" y="8745"/>
                  <a:pt x="10462" y="8804"/>
                </a:cubicBezTo>
                <a:cubicBezTo>
                  <a:pt x="10476" y="8804"/>
                  <a:pt x="10497" y="8797"/>
                  <a:pt x="10511" y="8797"/>
                </a:cubicBezTo>
                <a:cubicBezTo>
                  <a:pt x="10521" y="8797"/>
                  <a:pt x="10527" y="8801"/>
                  <a:pt x="10522" y="8816"/>
                </a:cubicBezTo>
                <a:cubicBezTo>
                  <a:pt x="10515" y="8814"/>
                  <a:pt x="10509" y="8813"/>
                  <a:pt x="10504" y="8813"/>
                </a:cubicBezTo>
                <a:cubicBezTo>
                  <a:pt x="10486" y="8813"/>
                  <a:pt x="10486" y="8828"/>
                  <a:pt x="10486" y="8828"/>
                </a:cubicBezTo>
                <a:cubicBezTo>
                  <a:pt x="10491" y="8826"/>
                  <a:pt x="10494" y="8825"/>
                  <a:pt x="10497" y="8825"/>
                </a:cubicBezTo>
                <a:cubicBezTo>
                  <a:pt x="10506" y="8825"/>
                  <a:pt x="10500" y="8840"/>
                  <a:pt x="10510" y="8840"/>
                </a:cubicBezTo>
                <a:cubicBezTo>
                  <a:pt x="10486" y="8852"/>
                  <a:pt x="10439" y="8852"/>
                  <a:pt x="10439" y="8876"/>
                </a:cubicBezTo>
                <a:lnTo>
                  <a:pt x="10510" y="8864"/>
                </a:lnTo>
                <a:lnTo>
                  <a:pt x="10510" y="8864"/>
                </a:lnTo>
                <a:cubicBezTo>
                  <a:pt x="10498" y="8876"/>
                  <a:pt x="10450" y="8876"/>
                  <a:pt x="10474" y="8888"/>
                </a:cubicBezTo>
                <a:cubicBezTo>
                  <a:pt x="10450" y="8888"/>
                  <a:pt x="10437" y="8893"/>
                  <a:pt x="10424" y="8893"/>
                </a:cubicBezTo>
                <a:cubicBezTo>
                  <a:pt x="10417" y="8893"/>
                  <a:pt x="10411" y="8892"/>
                  <a:pt x="10403" y="8888"/>
                </a:cubicBezTo>
                <a:lnTo>
                  <a:pt x="10403" y="8888"/>
                </a:lnTo>
                <a:cubicBezTo>
                  <a:pt x="10355" y="8935"/>
                  <a:pt x="10450" y="8923"/>
                  <a:pt x="10474" y="8935"/>
                </a:cubicBezTo>
                <a:lnTo>
                  <a:pt x="10462" y="8935"/>
                </a:lnTo>
                <a:cubicBezTo>
                  <a:pt x="10474" y="8935"/>
                  <a:pt x="10474" y="8947"/>
                  <a:pt x="10486" y="8947"/>
                </a:cubicBezTo>
                <a:cubicBezTo>
                  <a:pt x="10482" y="8956"/>
                  <a:pt x="10476" y="8958"/>
                  <a:pt x="10469" y="8958"/>
                </a:cubicBezTo>
                <a:cubicBezTo>
                  <a:pt x="10462" y="8958"/>
                  <a:pt x="10455" y="8956"/>
                  <a:pt x="10448" y="8956"/>
                </a:cubicBezTo>
                <a:cubicBezTo>
                  <a:pt x="10445" y="8956"/>
                  <a:pt x="10441" y="8956"/>
                  <a:pt x="10439" y="8959"/>
                </a:cubicBezTo>
                <a:lnTo>
                  <a:pt x="10439" y="8983"/>
                </a:lnTo>
                <a:cubicBezTo>
                  <a:pt x="10450" y="8983"/>
                  <a:pt x="10450" y="8995"/>
                  <a:pt x="10439" y="8995"/>
                </a:cubicBezTo>
                <a:lnTo>
                  <a:pt x="10379" y="8995"/>
                </a:lnTo>
                <a:lnTo>
                  <a:pt x="10427" y="9007"/>
                </a:lnTo>
                <a:cubicBezTo>
                  <a:pt x="10407" y="9016"/>
                  <a:pt x="10396" y="9034"/>
                  <a:pt x="10386" y="9034"/>
                </a:cubicBezTo>
                <a:cubicBezTo>
                  <a:pt x="10384" y="9034"/>
                  <a:pt x="10381" y="9033"/>
                  <a:pt x="10379" y="9031"/>
                </a:cubicBezTo>
                <a:lnTo>
                  <a:pt x="10379" y="9031"/>
                </a:lnTo>
                <a:lnTo>
                  <a:pt x="10391" y="9066"/>
                </a:lnTo>
                <a:lnTo>
                  <a:pt x="10343" y="9078"/>
                </a:lnTo>
                <a:cubicBezTo>
                  <a:pt x="10349" y="9084"/>
                  <a:pt x="10355" y="9087"/>
                  <a:pt x="10360" y="9087"/>
                </a:cubicBezTo>
                <a:cubicBezTo>
                  <a:pt x="10364" y="9087"/>
                  <a:pt x="10367" y="9084"/>
                  <a:pt x="10367" y="9078"/>
                </a:cubicBezTo>
                <a:cubicBezTo>
                  <a:pt x="10367" y="9090"/>
                  <a:pt x="10462" y="9102"/>
                  <a:pt x="10367" y="9126"/>
                </a:cubicBezTo>
                <a:cubicBezTo>
                  <a:pt x="10415" y="9150"/>
                  <a:pt x="10403" y="9162"/>
                  <a:pt x="10439" y="9185"/>
                </a:cubicBezTo>
                <a:cubicBezTo>
                  <a:pt x="10434" y="9184"/>
                  <a:pt x="10430" y="9184"/>
                  <a:pt x="10427" y="9184"/>
                </a:cubicBezTo>
                <a:cubicBezTo>
                  <a:pt x="10397" y="9184"/>
                  <a:pt x="10391" y="9215"/>
                  <a:pt x="10378" y="9215"/>
                </a:cubicBezTo>
                <a:cubicBezTo>
                  <a:pt x="10375" y="9215"/>
                  <a:pt x="10371" y="9213"/>
                  <a:pt x="10367" y="9209"/>
                </a:cubicBezTo>
                <a:lnTo>
                  <a:pt x="10367" y="9209"/>
                </a:lnTo>
                <a:cubicBezTo>
                  <a:pt x="10355" y="9233"/>
                  <a:pt x="10403" y="9221"/>
                  <a:pt x="10415" y="9233"/>
                </a:cubicBezTo>
                <a:cubicBezTo>
                  <a:pt x="10398" y="9241"/>
                  <a:pt x="10369" y="9250"/>
                  <a:pt x="10350" y="9250"/>
                </a:cubicBezTo>
                <a:cubicBezTo>
                  <a:pt x="10346" y="9250"/>
                  <a:pt x="10342" y="9250"/>
                  <a:pt x="10339" y="9249"/>
                </a:cubicBezTo>
                <a:lnTo>
                  <a:pt x="10339" y="9249"/>
                </a:lnTo>
                <a:lnTo>
                  <a:pt x="10355" y="9257"/>
                </a:lnTo>
                <a:lnTo>
                  <a:pt x="10343" y="9257"/>
                </a:lnTo>
                <a:lnTo>
                  <a:pt x="10379" y="9269"/>
                </a:lnTo>
                <a:cubicBezTo>
                  <a:pt x="10355" y="9293"/>
                  <a:pt x="10331" y="9281"/>
                  <a:pt x="10320" y="9293"/>
                </a:cubicBezTo>
                <a:lnTo>
                  <a:pt x="10367" y="9293"/>
                </a:lnTo>
                <a:lnTo>
                  <a:pt x="10343" y="9304"/>
                </a:lnTo>
                <a:cubicBezTo>
                  <a:pt x="10350" y="9301"/>
                  <a:pt x="10356" y="9300"/>
                  <a:pt x="10361" y="9300"/>
                </a:cubicBezTo>
                <a:cubicBezTo>
                  <a:pt x="10373" y="9300"/>
                  <a:pt x="10379" y="9308"/>
                  <a:pt x="10379" y="9316"/>
                </a:cubicBezTo>
                <a:lnTo>
                  <a:pt x="10367" y="9316"/>
                </a:lnTo>
                <a:lnTo>
                  <a:pt x="10379" y="9328"/>
                </a:lnTo>
                <a:cubicBezTo>
                  <a:pt x="10374" y="9326"/>
                  <a:pt x="10371" y="9325"/>
                  <a:pt x="10370" y="9325"/>
                </a:cubicBezTo>
                <a:cubicBezTo>
                  <a:pt x="10362" y="9325"/>
                  <a:pt x="10372" y="9340"/>
                  <a:pt x="10343" y="9340"/>
                </a:cubicBezTo>
                <a:cubicBezTo>
                  <a:pt x="10343" y="9352"/>
                  <a:pt x="10343" y="9352"/>
                  <a:pt x="10355" y="9376"/>
                </a:cubicBezTo>
                <a:lnTo>
                  <a:pt x="10391" y="9364"/>
                </a:lnTo>
                <a:lnTo>
                  <a:pt x="10391" y="9364"/>
                </a:lnTo>
                <a:cubicBezTo>
                  <a:pt x="10415" y="9388"/>
                  <a:pt x="10343" y="9376"/>
                  <a:pt x="10355" y="9400"/>
                </a:cubicBezTo>
                <a:lnTo>
                  <a:pt x="10379" y="9388"/>
                </a:lnTo>
                <a:lnTo>
                  <a:pt x="10379" y="9388"/>
                </a:lnTo>
                <a:cubicBezTo>
                  <a:pt x="10331" y="9424"/>
                  <a:pt x="10427" y="9435"/>
                  <a:pt x="10391" y="9459"/>
                </a:cubicBezTo>
                <a:cubicBezTo>
                  <a:pt x="10391" y="9455"/>
                  <a:pt x="10386" y="9454"/>
                  <a:pt x="10379" y="9454"/>
                </a:cubicBezTo>
                <a:cubicBezTo>
                  <a:pt x="10366" y="9454"/>
                  <a:pt x="10347" y="9459"/>
                  <a:pt x="10355" y="9459"/>
                </a:cubicBezTo>
                <a:cubicBezTo>
                  <a:pt x="10379" y="9471"/>
                  <a:pt x="10379" y="9507"/>
                  <a:pt x="10415" y="9519"/>
                </a:cubicBezTo>
                <a:cubicBezTo>
                  <a:pt x="10379" y="9543"/>
                  <a:pt x="10355" y="9543"/>
                  <a:pt x="10343" y="9566"/>
                </a:cubicBezTo>
                <a:cubicBezTo>
                  <a:pt x="10352" y="9575"/>
                  <a:pt x="10354" y="9583"/>
                  <a:pt x="10363" y="9583"/>
                </a:cubicBezTo>
                <a:cubicBezTo>
                  <a:pt x="10367" y="9583"/>
                  <a:pt x="10372" y="9582"/>
                  <a:pt x="10379" y="9578"/>
                </a:cubicBezTo>
                <a:lnTo>
                  <a:pt x="10379" y="9578"/>
                </a:lnTo>
                <a:cubicBezTo>
                  <a:pt x="10368" y="9600"/>
                  <a:pt x="10397" y="9622"/>
                  <a:pt x="10375" y="9635"/>
                </a:cubicBezTo>
                <a:lnTo>
                  <a:pt x="10375" y="9635"/>
                </a:lnTo>
                <a:cubicBezTo>
                  <a:pt x="10375" y="9635"/>
                  <a:pt x="10375" y="9634"/>
                  <a:pt x="10375" y="9634"/>
                </a:cubicBezTo>
                <a:lnTo>
                  <a:pt x="10375" y="9634"/>
                </a:lnTo>
                <a:cubicBezTo>
                  <a:pt x="10379" y="9634"/>
                  <a:pt x="10360" y="9650"/>
                  <a:pt x="10379" y="9650"/>
                </a:cubicBezTo>
                <a:lnTo>
                  <a:pt x="10403" y="9650"/>
                </a:lnTo>
                <a:cubicBezTo>
                  <a:pt x="10331" y="9685"/>
                  <a:pt x="10450" y="9685"/>
                  <a:pt x="10391" y="9721"/>
                </a:cubicBezTo>
                <a:lnTo>
                  <a:pt x="10379" y="9721"/>
                </a:lnTo>
                <a:lnTo>
                  <a:pt x="10391" y="9733"/>
                </a:lnTo>
                <a:lnTo>
                  <a:pt x="10355" y="9733"/>
                </a:lnTo>
                <a:lnTo>
                  <a:pt x="10355" y="9781"/>
                </a:lnTo>
                <a:lnTo>
                  <a:pt x="10379" y="9769"/>
                </a:lnTo>
                <a:cubicBezTo>
                  <a:pt x="10379" y="9781"/>
                  <a:pt x="10415" y="9781"/>
                  <a:pt x="10391" y="9805"/>
                </a:cubicBezTo>
                <a:cubicBezTo>
                  <a:pt x="10382" y="9802"/>
                  <a:pt x="10377" y="9801"/>
                  <a:pt x="10374" y="9801"/>
                </a:cubicBezTo>
                <a:cubicBezTo>
                  <a:pt x="10363" y="9801"/>
                  <a:pt x="10392" y="9818"/>
                  <a:pt x="10359" y="9827"/>
                </a:cubicBezTo>
                <a:lnTo>
                  <a:pt x="10359" y="9827"/>
                </a:lnTo>
                <a:cubicBezTo>
                  <a:pt x="10353" y="9826"/>
                  <a:pt x="10350" y="9823"/>
                  <a:pt x="10344" y="9817"/>
                </a:cubicBezTo>
                <a:lnTo>
                  <a:pt x="10344" y="9817"/>
                </a:lnTo>
                <a:lnTo>
                  <a:pt x="10355" y="9828"/>
                </a:lnTo>
                <a:cubicBezTo>
                  <a:pt x="10356" y="9828"/>
                  <a:pt x="10358" y="9828"/>
                  <a:pt x="10359" y="9827"/>
                </a:cubicBezTo>
                <a:lnTo>
                  <a:pt x="10359" y="9827"/>
                </a:lnTo>
                <a:cubicBezTo>
                  <a:pt x="10363" y="9828"/>
                  <a:pt x="10369" y="9828"/>
                  <a:pt x="10379" y="9828"/>
                </a:cubicBezTo>
                <a:cubicBezTo>
                  <a:pt x="10403" y="9840"/>
                  <a:pt x="10320" y="9852"/>
                  <a:pt x="10355" y="9864"/>
                </a:cubicBezTo>
                <a:lnTo>
                  <a:pt x="10355" y="9852"/>
                </a:lnTo>
                <a:cubicBezTo>
                  <a:pt x="10363" y="9848"/>
                  <a:pt x="10371" y="9847"/>
                  <a:pt x="10378" y="9847"/>
                </a:cubicBezTo>
                <a:cubicBezTo>
                  <a:pt x="10392" y="9847"/>
                  <a:pt x="10403" y="9852"/>
                  <a:pt x="10403" y="9852"/>
                </a:cubicBezTo>
                <a:cubicBezTo>
                  <a:pt x="10403" y="9852"/>
                  <a:pt x="10391" y="9864"/>
                  <a:pt x="10379" y="9864"/>
                </a:cubicBezTo>
                <a:cubicBezTo>
                  <a:pt x="10403" y="9876"/>
                  <a:pt x="10379" y="9900"/>
                  <a:pt x="10403" y="9900"/>
                </a:cubicBezTo>
                <a:cubicBezTo>
                  <a:pt x="10391" y="9912"/>
                  <a:pt x="10367" y="9912"/>
                  <a:pt x="10355" y="9912"/>
                </a:cubicBezTo>
                <a:cubicBezTo>
                  <a:pt x="10391" y="9935"/>
                  <a:pt x="10355" y="9924"/>
                  <a:pt x="10391" y="9959"/>
                </a:cubicBezTo>
                <a:lnTo>
                  <a:pt x="10367" y="9959"/>
                </a:lnTo>
                <a:lnTo>
                  <a:pt x="10391" y="9971"/>
                </a:lnTo>
                <a:lnTo>
                  <a:pt x="10355" y="9995"/>
                </a:lnTo>
                <a:lnTo>
                  <a:pt x="10379" y="9983"/>
                </a:lnTo>
                <a:cubicBezTo>
                  <a:pt x="10379" y="9995"/>
                  <a:pt x="10391" y="9995"/>
                  <a:pt x="10391" y="10007"/>
                </a:cubicBezTo>
                <a:lnTo>
                  <a:pt x="10355" y="10007"/>
                </a:lnTo>
                <a:cubicBezTo>
                  <a:pt x="10375" y="10027"/>
                  <a:pt x="10336" y="10047"/>
                  <a:pt x="10345" y="10067"/>
                </a:cubicBezTo>
                <a:lnTo>
                  <a:pt x="10345" y="10067"/>
                </a:lnTo>
                <a:cubicBezTo>
                  <a:pt x="10389" y="10091"/>
                  <a:pt x="10296" y="10102"/>
                  <a:pt x="10355" y="10114"/>
                </a:cubicBezTo>
                <a:cubicBezTo>
                  <a:pt x="10343" y="10114"/>
                  <a:pt x="10331" y="10126"/>
                  <a:pt x="10320" y="10126"/>
                </a:cubicBezTo>
                <a:lnTo>
                  <a:pt x="10343" y="10126"/>
                </a:lnTo>
                <a:lnTo>
                  <a:pt x="10308" y="10138"/>
                </a:lnTo>
                <a:lnTo>
                  <a:pt x="10355" y="10138"/>
                </a:lnTo>
                <a:lnTo>
                  <a:pt x="10320" y="10150"/>
                </a:lnTo>
                <a:lnTo>
                  <a:pt x="10343" y="10150"/>
                </a:lnTo>
                <a:cubicBezTo>
                  <a:pt x="10272" y="10174"/>
                  <a:pt x="10331" y="10186"/>
                  <a:pt x="10272" y="10209"/>
                </a:cubicBezTo>
                <a:lnTo>
                  <a:pt x="10320" y="10197"/>
                </a:lnTo>
                <a:lnTo>
                  <a:pt x="10320" y="10197"/>
                </a:lnTo>
                <a:cubicBezTo>
                  <a:pt x="10427" y="10233"/>
                  <a:pt x="10284" y="10305"/>
                  <a:pt x="10331" y="10364"/>
                </a:cubicBezTo>
                <a:lnTo>
                  <a:pt x="10296" y="10364"/>
                </a:lnTo>
                <a:lnTo>
                  <a:pt x="10343" y="10376"/>
                </a:lnTo>
                <a:cubicBezTo>
                  <a:pt x="10331" y="10384"/>
                  <a:pt x="10323" y="10387"/>
                  <a:pt x="10318" y="10387"/>
                </a:cubicBezTo>
                <a:cubicBezTo>
                  <a:pt x="10306" y="10387"/>
                  <a:pt x="10304" y="10376"/>
                  <a:pt x="10296" y="10376"/>
                </a:cubicBezTo>
                <a:cubicBezTo>
                  <a:pt x="10308" y="10400"/>
                  <a:pt x="10343" y="10388"/>
                  <a:pt x="10355" y="10412"/>
                </a:cubicBezTo>
                <a:cubicBezTo>
                  <a:pt x="10347" y="10420"/>
                  <a:pt x="10342" y="10422"/>
                  <a:pt x="10338" y="10422"/>
                </a:cubicBezTo>
                <a:cubicBezTo>
                  <a:pt x="10330" y="10422"/>
                  <a:pt x="10327" y="10412"/>
                  <a:pt x="10320" y="10412"/>
                </a:cubicBezTo>
                <a:cubicBezTo>
                  <a:pt x="10331" y="10436"/>
                  <a:pt x="10355" y="10471"/>
                  <a:pt x="10331" y="10483"/>
                </a:cubicBezTo>
                <a:cubicBezTo>
                  <a:pt x="10339" y="10483"/>
                  <a:pt x="10342" y="10488"/>
                  <a:pt x="10346" y="10488"/>
                </a:cubicBezTo>
                <a:cubicBezTo>
                  <a:pt x="10349" y="10488"/>
                  <a:pt x="10351" y="10487"/>
                  <a:pt x="10355" y="10483"/>
                </a:cubicBezTo>
                <a:cubicBezTo>
                  <a:pt x="10367" y="10507"/>
                  <a:pt x="10355" y="10531"/>
                  <a:pt x="10355" y="10555"/>
                </a:cubicBezTo>
                <a:cubicBezTo>
                  <a:pt x="10331" y="10555"/>
                  <a:pt x="10331" y="10543"/>
                  <a:pt x="10331" y="10543"/>
                </a:cubicBezTo>
                <a:cubicBezTo>
                  <a:pt x="10331" y="10543"/>
                  <a:pt x="10320" y="10555"/>
                  <a:pt x="10331" y="10567"/>
                </a:cubicBezTo>
                <a:lnTo>
                  <a:pt x="10296" y="10555"/>
                </a:lnTo>
                <a:lnTo>
                  <a:pt x="10296" y="10555"/>
                </a:lnTo>
                <a:cubicBezTo>
                  <a:pt x="10296" y="10567"/>
                  <a:pt x="10331" y="10602"/>
                  <a:pt x="10284" y="10602"/>
                </a:cubicBezTo>
                <a:cubicBezTo>
                  <a:pt x="10308" y="10602"/>
                  <a:pt x="10331" y="10602"/>
                  <a:pt x="10331" y="10614"/>
                </a:cubicBezTo>
                <a:cubicBezTo>
                  <a:pt x="10272" y="10626"/>
                  <a:pt x="10355" y="10650"/>
                  <a:pt x="10320" y="10674"/>
                </a:cubicBezTo>
                <a:cubicBezTo>
                  <a:pt x="10310" y="10674"/>
                  <a:pt x="10308" y="10658"/>
                  <a:pt x="10308" y="10658"/>
                </a:cubicBezTo>
                <a:cubicBezTo>
                  <a:pt x="10308" y="10658"/>
                  <a:pt x="10308" y="10659"/>
                  <a:pt x="10308" y="10662"/>
                </a:cubicBezTo>
                <a:cubicBezTo>
                  <a:pt x="10296" y="10674"/>
                  <a:pt x="10320" y="10674"/>
                  <a:pt x="10331" y="10686"/>
                </a:cubicBezTo>
                <a:lnTo>
                  <a:pt x="10308" y="10686"/>
                </a:lnTo>
                <a:lnTo>
                  <a:pt x="10343" y="10733"/>
                </a:lnTo>
                <a:cubicBezTo>
                  <a:pt x="10290" y="10733"/>
                  <a:pt x="10341" y="10771"/>
                  <a:pt x="10328" y="10771"/>
                </a:cubicBezTo>
                <a:cubicBezTo>
                  <a:pt x="10326" y="10771"/>
                  <a:pt x="10323" y="10770"/>
                  <a:pt x="10320" y="10769"/>
                </a:cubicBezTo>
                <a:cubicBezTo>
                  <a:pt x="10316" y="10775"/>
                  <a:pt x="10317" y="10778"/>
                  <a:pt x="10319" y="10778"/>
                </a:cubicBezTo>
                <a:cubicBezTo>
                  <a:pt x="10322" y="10778"/>
                  <a:pt x="10331" y="10772"/>
                  <a:pt x="10337" y="10772"/>
                </a:cubicBezTo>
                <a:cubicBezTo>
                  <a:pt x="10341" y="10772"/>
                  <a:pt x="10343" y="10774"/>
                  <a:pt x="10343" y="10781"/>
                </a:cubicBezTo>
                <a:cubicBezTo>
                  <a:pt x="10320" y="10781"/>
                  <a:pt x="10355" y="10805"/>
                  <a:pt x="10320" y="10805"/>
                </a:cubicBezTo>
                <a:lnTo>
                  <a:pt x="10320" y="10817"/>
                </a:lnTo>
                <a:lnTo>
                  <a:pt x="10284" y="10805"/>
                </a:lnTo>
                <a:lnTo>
                  <a:pt x="10284" y="10805"/>
                </a:lnTo>
                <a:cubicBezTo>
                  <a:pt x="10296" y="10817"/>
                  <a:pt x="10331" y="10828"/>
                  <a:pt x="10355" y="10828"/>
                </a:cubicBezTo>
                <a:cubicBezTo>
                  <a:pt x="10331" y="10840"/>
                  <a:pt x="10355" y="10852"/>
                  <a:pt x="10320" y="10864"/>
                </a:cubicBezTo>
                <a:lnTo>
                  <a:pt x="10308" y="10852"/>
                </a:lnTo>
                <a:lnTo>
                  <a:pt x="10308" y="10852"/>
                </a:lnTo>
                <a:cubicBezTo>
                  <a:pt x="10331" y="10888"/>
                  <a:pt x="10212" y="10912"/>
                  <a:pt x="10272" y="10936"/>
                </a:cubicBezTo>
                <a:cubicBezTo>
                  <a:pt x="10272" y="10942"/>
                  <a:pt x="10269" y="10945"/>
                  <a:pt x="10266" y="10945"/>
                </a:cubicBezTo>
                <a:cubicBezTo>
                  <a:pt x="10263" y="10945"/>
                  <a:pt x="10260" y="10942"/>
                  <a:pt x="10260" y="10936"/>
                </a:cubicBezTo>
                <a:lnTo>
                  <a:pt x="10260" y="10959"/>
                </a:lnTo>
                <a:lnTo>
                  <a:pt x="10236" y="10959"/>
                </a:lnTo>
                <a:lnTo>
                  <a:pt x="10272" y="10995"/>
                </a:lnTo>
                <a:lnTo>
                  <a:pt x="10260" y="10995"/>
                </a:lnTo>
                <a:cubicBezTo>
                  <a:pt x="10248" y="11019"/>
                  <a:pt x="10260" y="11055"/>
                  <a:pt x="10272" y="11078"/>
                </a:cubicBezTo>
                <a:lnTo>
                  <a:pt x="10260" y="11078"/>
                </a:lnTo>
                <a:cubicBezTo>
                  <a:pt x="10296" y="11102"/>
                  <a:pt x="10236" y="11102"/>
                  <a:pt x="10260" y="11126"/>
                </a:cubicBezTo>
                <a:lnTo>
                  <a:pt x="10248" y="11126"/>
                </a:lnTo>
                <a:lnTo>
                  <a:pt x="10248" y="11150"/>
                </a:lnTo>
                <a:lnTo>
                  <a:pt x="10243" y="11145"/>
                </a:lnTo>
                <a:lnTo>
                  <a:pt x="10243" y="11145"/>
                </a:lnTo>
                <a:cubicBezTo>
                  <a:pt x="10250" y="11158"/>
                  <a:pt x="10226" y="11169"/>
                  <a:pt x="10213" y="11174"/>
                </a:cubicBezTo>
                <a:lnTo>
                  <a:pt x="10213" y="11174"/>
                </a:lnTo>
                <a:cubicBezTo>
                  <a:pt x="10213" y="11174"/>
                  <a:pt x="10213" y="11174"/>
                  <a:pt x="10212" y="11174"/>
                </a:cubicBezTo>
                <a:cubicBezTo>
                  <a:pt x="10206" y="11176"/>
                  <a:pt x="10204" y="11177"/>
                  <a:pt x="10204" y="11177"/>
                </a:cubicBezTo>
                <a:cubicBezTo>
                  <a:pt x="10205" y="11177"/>
                  <a:pt x="10208" y="11176"/>
                  <a:pt x="10213" y="11174"/>
                </a:cubicBezTo>
                <a:lnTo>
                  <a:pt x="10213" y="11174"/>
                </a:lnTo>
                <a:cubicBezTo>
                  <a:pt x="10225" y="11186"/>
                  <a:pt x="10248" y="11209"/>
                  <a:pt x="10272" y="11209"/>
                </a:cubicBezTo>
                <a:cubicBezTo>
                  <a:pt x="10272" y="11218"/>
                  <a:pt x="10269" y="11221"/>
                  <a:pt x="10264" y="11221"/>
                </a:cubicBezTo>
                <a:cubicBezTo>
                  <a:pt x="10259" y="11221"/>
                  <a:pt x="10252" y="11218"/>
                  <a:pt x="10246" y="11218"/>
                </a:cubicBezTo>
                <a:cubicBezTo>
                  <a:pt x="10242" y="11218"/>
                  <a:pt x="10239" y="11219"/>
                  <a:pt x="10236" y="11221"/>
                </a:cubicBezTo>
                <a:cubicBezTo>
                  <a:pt x="10224" y="11245"/>
                  <a:pt x="10260" y="11245"/>
                  <a:pt x="10248" y="11269"/>
                </a:cubicBezTo>
                <a:lnTo>
                  <a:pt x="10224" y="11269"/>
                </a:lnTo>
                <a:cubicBezTo>
                  <a:pt x="10224" y="11281"/>
                  <a:pt x="10236" y="11293"/>
                  <a:pt x="10236" y="11305"/>
                </a:cubicBezTo>
                <a:lnTo>
                  <a:pt x="10236" y="11293"/>
                </a:lnTo>
                <a:lnTo>
                  <a:pt x="10236" y="11293"/>
                </a:lnTo>
                <a:cubicBezTo>
                  <a:pt x="10272" y="11329"/>
                  <a:pt x="10177" y="11329"/>
                  <a:pt x="10260" y="11352"/>
                </a:cubicBezTo>
                <a:cubicBezTo>
                  <a:pt x="10236" y="11352"/>
                  <a:pt x="10248" y="11376"/>
                  <a:pt x="10212" y="11376"/>
                </a:cubicBezTo>
                <a:cubicBezTo>
                  <a:pt x="10236" y="11412"/>
                  <a:pt x="10248" y="11436"/>
                  <a:pt x="10260" y="11459"/>
                </a:cubicBezTo>
                <a:cubicBezTo>
                  <a:pt x="10200" y="11459"/>
                  <a:pt x="10260" y="11471"/>
                  <a:pt x="10224" y="11483"/>
                </a:cubicBezTo>
                <a:lnTo>
                  <a:pt x="10260" y="11483"/>
                </a:lnTo>
                <a:cubicBezTo>
                  <a:pt x="10260" y="11531"/>
                  <a:pt x="10177" y="11579"/>
                  <a:pt x="10189" y="11626"/>
                </a:cubicBezTo>
                <a:cubicBezTo>
                  <a:pt x="10165" y="11686"/>
                  <a:pt x="10153" y="11745"/>
                  <a:pt x="10153" y="11781"/>
                </a:cubicBezTo>
                <a:cubicBezTo>
                  <a:pt x="10165" y="11805"/>
                  <a:pt x="10200" y="11829"/>
                  <a:pt x="10189" y="11840"/>
                </a:cubicBezTo>
                <a:cubicBezTo>
                  <a:pt x="10200" y="11876"/>
                  <a:pt x="10212" y="11924"/>
                  <a:pt x="10177" y="11960"/>
                </a:cubicBezTo>
                <a:cubicBezTo>
                  <a:pt x="10173" y="11960"/>
                  <a:pt x="10170" y="11960"/>
                  <a:pt x="10168" y="11959"/>
                </a:cubicBezTo>
                <a:lnTo>
                  <a:pt x="10168" y="11959"/>
                </a:lnTo>
                <a:cubicBezTo>
                  <a:pt x="10168" y="11967"/>
                  <a:pt x="10149" y="11975"/>
                  <a:pt x="10141" y="11983"/>
                </a:cubicBezTo>
                <a:lnTo>
                  <a:pt x="10177" y="11971"/>
                </a:lnTo>
                <a:lnTo>
                  <a:pt x="10177" y="11971"/>
                </a:lnTo>
                <a:cubicBezTo>
                  <a:pt x="10200" y="11995"/>
                  <a:pt x="10165" y="12007"/>
                  <a:pt x="10141" y="12007"/>
                </a:cubicBezTo>
                <a:lnTo>
                  <a:pt x="10177" y="12031"/>
                </a:lnTo>
                <a:lnTo>
                  <a:pt x="10129" y="12043"/>
                </a:lnTo>
                <a:cubicBezTo>
                  <a:pt x="10141" y="12043"/>
                  <a:pt x="10153" y="12067"/>
                  <a:pt x="10189" y="12079"/>
                </a:cubicBezTo>
                <a:cubicBezTo>
                  <a:pt x="10181" y="12079"/>
                  <a:pt x="10173" y="12089"/>
                  <a:pt x="10165" y="12089"/>
                </a:cubicBezTo>
                <a:cubicBezTo>
                  <a:pt x="10161" y="12089"/>
                  <a:pt x="10157" y="12087"/>
                  <a:pt x="10153" y="12079"/>
                </a:cubicBezTo>
                <a:lnTo>
                  <a:pt x="10129" y="12150"/>
                </a:lnTo>
                <a:lnTo>
                  <a:pt x="10129" y="12150"/>
                </a:lnTo>
                <a:lnTo>
                  <a:pt x="10153" y="12138"/>
                </a:lnTo>
                <a:cubicBezTo>
                  <a:pt x="10189" y="12138"/>
                  <a:pt x="10200" y="12162"/>
                  <a:pt x="10189" y="12174"/>
                </a:cubicBezTo>
                <a:cubicBezTo>
                  <a:pt x="10177" y="12168"/>
                  <a:pt x="10165" y="12165"/>
                  <a:pt x="10153" y="12165"/>
                </a:cubicBezTo>
                <a:cubicBezTo>
                  <a:pt x="10141" y="12165"/>
                  <a:pt x="10129" y="12168"/>
                  <a:pt x="10117" y="12174"/>
                </a:cubicBezTo>
                <a:cubicBezTo>
                  <a:pt x="10125" y="12174"/>
                  <a:pt x="10133" y="12169"/>
                  <a:pt x="10144" y="12169"/>
                </a:cubicBezTo>
                <a:cubicBezTo>
                  <a:pt x="10150" y="12169"/>
                  <a:pt x="10157" y="12170"/>
                  <a:pt x="10165" y="12174"/>
                </a:cubicBezTo>
                <a:cubicBezTo>
                  <a:pt x="10177" y="12186"/>
                  <a:pt x="10189" y="12210"/>
                  <a:pt x="10177" y="12221"/>
                </a:cubicBezTo>
                <a:lnTo>
                  <a:pt x="10165" y="12210"/>
                </a:lnTo>
                <a:cubicBezTo>
                  <a:pt x="10165" y="12221"/>
                  <a:pt x="10117" y="12221"/>
                  <a:pt x="10117" y="12233"/>
                </a:cubicBezTo>
                <a:cubicBezTo>
                  <a:pt x="10141" y="12257"/>
                  <a:pt x="10117" y="12257"/>
                  <a:pt x="10165" y="12269"/>
                </a:cubicBezTo>
                <a:cubicBezTo>
                  <a:pt x="10169" y="12277"/>
                  <a:pt x="10166" y="12280"/>
                  <a:pt x="10160" y="12280"/>
                </a:cubicBezTo>
                <a:cubicBezTo>
                  <a:pt x="10149" y="12280"/>
                  <a:pt x="10125" y="12269"/>
                  <a:pt x="10117" y="12269"/>
                </a:cubicBezTo>
                <a:cubicBezTo>
                  <a:pt x="10153" y="12293"/>
                  <a:pt x="10129" y="12317"/>
                  <a:pt x="10093" y="12317"/>
                </a:cubicBezTo>
                <a:cubicBezTo>
                  <a:pt x="10177" y="12341"/>
                  <a:pt x="10058" y="12352"/>
                  <a:pt x="10129" y="12376"/>
                </a:cubicBezTo>
                <a:lnTo>
                  <a:pt x="10093" y="12388"/>
                </a:lnTo>
                <a:cubicBezTo>
                  <a:pt x="10117" y="12388"/>
                  <a:pt x="10153" y="12400"/>
                  <a:pt x="10153" y="12412"/>
                </a:cubicBezTo>
                <a:cubicBezTo>
                  <a:pt x="10145" y="12416"/>
                  <a:pt x="10137" y="12417"/>
                  <a:pt x="10129" y="12417"/>
                </a:cubicBezTo>
                <a:cubicBezTo>
                  <a:pt x="10113" y="12417"/>
                  <a:pt x="10097" y="12412"/>
                  <a:pt x="10081" y="12412"/>
                </a:cubicBezTo>
                <a:lnTo>
                  <a:pt x="10153" y="12436"/>
                </a:lnTo>
                <a:cubicBezTo>
                  <a:pt x="10117" y="12448"/>
                  <a:pt x="10105" y="12471"/>
                  <a:pt x="10093" y="12507"/>
                </a:cubicBezTo>
                <a:cubicBezTo>
                  <a:pt x="10081" y="12471"/>
                  <a:pt x="10069" y="12460"/>
                  <a:pt x="10046" y="12436"/>
                </a:cubicBezTo>
                <a:cubicBezTo>
                  <a:pt x="10069" y="12412"/>
                  <a:pt x="10081" y="12400"/>
                  <a:pt x="10093" y="12388"/>
                </a:cubicBezTo>
                <a:cubicBezTo>
                  <a:pt x="10093" y="12364"/>
                  <a:pt x="10093" y="12352"/>
                  <a:pt x="10093" y="12329"/>
                </a:cubicBezTo>
                <a:cubicBezTo>
                  <a:pt x="10081" y="12281"/>
                  <a:pt x="10069" y="12281"/>
                  <a:pt x="10034" y="12269"/>
                </a:cubicBezTo>
                <a:cubicBezTo>
                  <a:pt x="10046" y="12221"/>
                  <a:pt x="9986" y="12150"/>
                  <a:pt x="10022" y="12138"/>
                </a:cubicBezTo>
                <a:cubicBezTo>
                  <a:pt x="9988" y="12138"/>
                  <a:pt x="10008" y="12106"/>
                  <a:pt x="9979" y="12082"/>
                </a:cubicBezTo>
                <a:lnTo>
                  <a:pt x="9979" y="12082"/>
                </a:lnTo>
                <a:lnTo>
                  <a:pt x="9962" y="12090"/>
                </a:lnTo>
                <a:cubicBezTo>
                  <a:pt x="9998" y="11983"/>
                  <a:pt x="9879" y="11971"/>
                  <a:pt x="9903" y="11876"/>
                </a:cubicBezTo>
                <a:lnTo>
                  <a:pt x="9903" y="11876"/>
                </a:lnTo>
                <a:lnTo>
                  <a:pt x="9891" y="11864"/>
                </a:lnTo>
                <a:cubicBezTo>
                  <a:pt x="9897" y="11858"/>
                  <a:pt x="9906" y="11858"/>
                  <a:pt x="9915" y="11858"/>
                </a:cubicBezTo>
                <a:cubicBezTo>
                  <a:pt x="9924" y="11858"/>
                  <a:pt x="9933" y="11858"/>
                  <a:pt x="9939" y="11852"/>
                </a:cubicBezTo>
                <a:lnTo>
                  <a:pt x="9891" y="11710"/>
                </a:lnTo>
                <a:lnTo>
                  <a:pt x="9879" y="11745"/>
                </a:lnTo>
                <a:cubicBezTo>
                  <a:pt x="9867" y="11710"/>
                  <a:pt x="9819" y="11698"/>
                  <a:pt x="9831" y="11662"/>
                </a:cubicBezTo>
                <a:lnTo>
                  <a:pt x="9831" y="11662"/>
                </a:lnTo>
                <a:cubicBezTo>
                  <a:pt x="9844" y="11668"/>
                  <a:pt x="9851" y="11671"/>
                  <a:pt x="9856" y="11671"/>
                </a:cubicBezTo>
                <a:cubicBezTo>
                  <a:pt x="9877" y="11671"/>
                  <a:pt x="9824" y="11610"/>
                  <a:pt x="9843" y="11590"/>
                </a:cubicBezTo>
                <a:lnTo>
                  <a:pt x="9843" y="11590"/>
                </a:lnTo>
                <a:lnTo>
                  <a:pt x="9867" y="11614"/>
                </a:lnTo>
                <a:cubicBezTo>
                  <a:pt x="9860" y="11586"/>
                  <a:pt x="9857" y="11575"/>
                  <a:pt x="9849" y="11575"/>
                </a:cubicBezTo>
                <a:cubicBezTo>
                  <a:pt x="9843" y="11575"/>
                  <a:pt x="9834" y="11581"/>
                  <a:pt x="9819" y="11590"/>
                </a:cubicBezTo>
                <a:cubicBezTo>
                  <a:pt x="9796" y="11531"/>
                  <a:pt x="9867" y="11519"/>
                  <a:pt x="9819" y="11483"/>
                </a:cubicBezTo>
                <a:lnTo>
                  <a:pt x="9819" y="11483"/>
                </a:lnTo>
                <a:lnTo>
                  <a:pt x="9831" y="11519"/>
                </a:lnTo>
                <a:cubicBezTo>
                  <a:pt x="9824" y="11526"/>
                  <a:pt x="9816" y="11529"/>
                  <a:pt x="9809" y="11529"/>
                </a:cubicBezTo>
                <a:cubicBezTo>
                  <a:pt x="9790" y="11529"/>
                  <a:pt x="9772" y="11512"/>
                  <a:pt x="9772" y="11495"/>
                </a:cubicBezTo>
                <a:cubicBezTo>
                  <a:pt x="9772" y="11495"/>
                  <a:pt x="9778" y="11482"/>
                  <a:pt x="9782" y="11480"/>
                </a:cubicBezTo>
                <a:lnTo>
                  <a:pt x="9782" y="11480"/>
                </a:lnTo>
                <a:cubicBezTo>
                  <a:pt x="9782" y="11481"/>
                  <a:pt x="9783" y="11482"/>
                  <a:pt x="9784" y="11483"/>
                </a:cubicBezTo>
                <a:cubicBezTo>
                  <a:pt x="9784" y="11481"/>
                  <a:pt x="9783" y="11480"/>
                  <a:pt x="9782" y="11480"/>
                </a:cubicBezTo>
                <a:cubicBezTo>
                  <a:pt x="9782" y="11480"/>
                  <a:pt x="9782" y="11480"/>
                  <a:pt x="9782" y="11480"/>
                </a:cubicBezTo>
                <a:lnTo>
                  <a:pt x="9782" y="11480"/>
                </a:lnTo>
                <a:cubicBezTo>
                  <a:pt x="9759" y="11444"/>
                  <a:pt x="9748" y="11375"/>
                  <a:pt x="9736" y="11352"/>
                </a:cubicBezTo>
                <a:cubicBezTo>
                  <a:pt x="9736" y="11338"/>
                  <a:pt x="9744" y="11333"/>
                  <a:pt x="9753" y="11333"/>
                </a:cubicBezTo>
                <a:cubicBezTo>
                  <a:pt x="9760" y="11333"/>
                  <a:pt x="9767" y="11335"/>
                  <a:pt x="9772" y="11340"/>
                </a:cubicBezTo>
                <a:cubicBezTo>
                  <a:pt x="9700" y="11257"/>
                  <a:pt x="9760" y="11293"/>
                  <a:pt x="9688" y="11209"/>
                </a:cubicBezTo>
                <a:lnTo>
                  <a:pt x="9712" y="11209"/>
                </a:lnTo>
                <a:lnTo>
                  <a:pt x="9677" y="11186"/>
                </a:lnTo>
                <a:lnTo>
                  <a:pt x="9688" y="11126"/>
                </a:lnTo>
                <a:lnTo>
                  <a:pt x="9677" y="11150"/>
                </a:lnTo>
                <a:cubicBezTo>
                  <a:pt x="9653" y="11114"/>
                  <a:pt x="9641" y="11102"/>
                  <a:pt x="9629" y="11067"/>
                </a:cubicBezTo>
                <a:lnTo>
                  <a:pt x="9665" y="11067"/>
                </a:lnTo>
                <a:cubicBezTo>
                  <a:pt x="9605" y="10983"/>
                  <a:pt x="9665" y="10948"/>
                  <a:pt x="9593" y="10888"/>
                </a:cubicBezTo>
                <a:cubicBezTo>
                  <a:pt x="9593" y="10884"/>
                  <a:pt x="9595" y="10883"/>
                  <a:pt x="9597" y="10883"/>
                </a:cubicBezTo>
                <a:cubicBezTo>
                  <a:pt x="9601" y="10883"/>
                  <a:pt x="9609" y="10888"/>
                  <a:pt x="9617" y="10888"/>
                </a:cubicBezTo>
                <a:cubicBezTo>
                  <a:pt x="9534" y="10828"/>
                  <a:pt x="9629" y="10817"/>
                  <a:pt x="9546" y="10757"/>
                </a:cubicBezTo>
                <a:cubicBezTo>
                  <a:pt x="9558" y="10757"/>
                  <a:pt x="9569" y="10745"/>
                  <a:pt x="9569" y="10745"/>
                </a:cubicBezTo>
                <a:lnTo>
                  <a:pt x="9546" y="10721"/>
                </a:lnTo>
                <a:lnTo>
                  <a:pt x="9581" y="10709"/>
                </a:lnTo>
                <a:lnTo>
                  <a:pt x="9510" y="10697"/>
                </a:lnTo>
                <a:lnTo>
                  <a:pt x="9546" y="10662"/>
                </a:lnTo>
                <a:lnTo>
                  <a:pt x="9522" y="10662"/>
                </a:lnTo>
                <a:cubicBezTo>
                  <a:pt x="9569" y="10590"/>
                  <a:pt x="9498" y="10555"/>
                  <a:pt x="9522" y="10483"/>
                </a:cubicBezTo>
                <a:lnTo>
                  <a:pt x="9522" y="10483"/>
                </a:lnTo>
                <a:lnTo>
                  <a:pt x="9486" y="10519"/>
                </a:lnTo>
                <a:cubicBezTo>
                  <a:pt x="9331" y="10424"/>
                  <a:pt x="9403" y="10197"/>
                  <a:pt x="9272" y="10066"/>
                </a:cubicBezTo>
                <a:lnTo>
                  <a:pt x="9307" y="10055"/>
                </a:lnTo>
                <a:lnTo>
                  <a:pt x="9236" y="10007"/>
                </a:lnTo>
                <a:cubicBezTo>
                  <a:pt x="9240" y="9992"/>
                  <a:pt x="9246" y="9988"/>
                  <a:pt x="9252" y="9988"/>
                </a:cubicBezTo>
                <a:cubicBezTo>
                  <a:pt x="9264" y="9988"/>
                  <a:pt x="9277" y="10001"/>
                  <a:pt x="9287" y="10001"/>
                </a:cubicBezTo>
                <a:cubicBezTo>
                  <a:pt x="9291" y="10001"/>
                  <a:pt x="9293" y="9999"/>
                  <a:pt x="9296" y="9995"/>
                </a:cubicBezTo>
                <a:cubicBezTo>
                  <a:pt x="9236" y="9935"/>
                  <a:pt x="9224" y="9995"/>
                  <a:pt x="9177" y="9924"/>
                </a:cubicBezTo>
                <a:cubicBezTo>
                  <a:pt x="9177" y="9908"/>
                  <a:pt x="9180" y="9903"/>
                  <a:pt x="9186" y="9903"/>
                </a:cubicBezTo>
                <a:cubicBezTo>
                  <a:pt x="9198" y="9903"/>
                  <a:pt x="9220" y="9927"/>
                  <a:pt x="9236" y="9935"/>
                </a:cubicBezTo>
                <a:cubicBezTo>
                  <a:pt x="9177" y="9876"/>
                  <a:pt x="9105" y="9769"/>
                  <a:pt x="9093" y="9709"/>
                </a:cubicBezTo>
                <a:cubicBezTo>
                  <a:pt x="9093" y="9709"/>
                  <a:pt x="9081" y="9709"/>
                  <a:pt x="9081" y="9721"/>
                </a:cubicBezTo>
                <a:cubicBezTo>
                  <a:pt x="9046" y="9674"/>
                  <a:pt x="9022" y="9602"/>
                  <a:pt x="8998" y="9554"/>
                </a:cubicBezTo>
                <a:cubicBezTo>
                  <a:pt x="9001" y="9551"/>
                  <a:pt x="9005" y="9550"/>
                  <a:pt x="9008" y="9550"/>
                </a:cubicBezTo>
                <a:cubicBezTo>
                  <a:pt x="9017" y="9550"/>
                  <a:pt x="9025" y="9558"/>
                  <a:pt x="9034" y="9566"/>
                </a:cubicBezTo>
                <a:cubicBezTo>
                  <a:pt x="9022" y="9554"/>
                  <a:pt x="9022" y="9519"/>
                  <a:pt x="8998" y="9507"/>
                </a:cubicBezTo>
                <a:lnTo>
                  <a:pt x="8998" y="9507"/>
                </a:lnTo>
                <a:lnTo>
                  <a:pt x="9034" y="9519"/>
                </a:lnTo>
                <a:cubicBezTo>
                  <a:pt x="9022" y="9474"/>
                  <a:pt x="8958" y="9418"/>
                  <a:pt x="8971" y="9382"/>
                </a:cubicBezTo>
                <a:lnTo>
                  <a:pt x="8971" y="9382"/>
                </a:lnTo>
                <a:cubicBezTo>
                  <a:pt x="8968" y="9385"/>
                  <a:pt x="8961" y="9388"/>
                  <a:pt x="8955" y="9388"/>
                </a:cubicBezTo>
                <a:cubicBezTo>
                  <a:pt x="8944" y="9388"/>
                  <a:pt x="8932" y="9382"/>
                  <a:pt x="8926" y="9364"/>
                </a:cubicBezTo>
                <a:cubicBezTo>
                  <a:pt x="8962" y="9316"/>
                  <a:pt x="8855" y="9281"/>
                  <a:pt x="8855" y="9209"/>
                </a:cubicBezTo>
                <a:cubicBezTo>
                  <a:pt x="8865" y="9209"/>
                  <a:pt x="8884" y="9235"/>
                  <a:pt x="8889" y="9235"/>
                </a:cubicBezTo>
                <a:cubicBezTo>
                  <a:pt x="8890" y="9235"/>
                  <a:pt x="8891" y="9235"/>
                  <a:pt x="8891" y="9233"/>
                </a:cubicBezTo>
                <a:cubicBezTo>
                  <a:pt x="8891" y="9197"/>
                  <a:pt x="8843" y="9185"/>
                  <a:pt x="8819" y="9173"/>
                </a:cubicBezTo>
                <a:lnTo>
                  <a:pt x="8843" y="9173"/>
                </a:lnTo>
                <a:lnTo>
                  <a:pt x="8736" y="9054"/>
                </a:lnTo>
                <a:cubicBezTo>
                  <a:pt x="8772" y="9007"/>
                  <a:pt x="8665" y="8947"/>
                  <a:pt x="8700" y="8935"/>
                </a:cubicBezTo>
                <a:cubicBezTo>
                  <a:pt x="8695" y="8925"/>
                  <a:pt x="8692" y="8921"/>
                  <a:pt x="8690" y="8921"/>
                </a:cubicBezTo>
                <a:cubicBezTo>
                  <a:pt x="8686" y="8921"/>
                  <a:pt x="8689" y="8944"/>
                  <a:pt x="8682" y="8944"/>
                </a:cubicBezTo>
                <a:cubicBezTo>
                  <a:pt x="8679" y="8944"/>
                  <a:pt x="8674" y="8939"/>
                  <a:pt x="8665" y="8923"/>
                </a:cubicBezTo>
                <a:cubicBezTo>
                  <a:pt x="8676" y="8900"/>
                  <a:pt x="8617" y="8876"/>
                  <a:pt x="8653" y="8864"/>
                </a:cubicBezTo>
                <a:lnTo>
                  <a:pt x="8665" y="8864"/>
                </a:lnTo>
                <a:lnTo>
                  <a:pt x="8641" y="8828"/>
                </a:lnTo>
                <a:lnTo>
                  <a:pt x="8688" y="8840"/>
                </a:lnTo>
                <a:cubicBezTo>
                  <a:pt x="8666" y="8817"/>
                  <a:pt x="8638" y="8809"/>
                  <a:pt x="8615" y="8809"/>
                </a:cubicBezTo>
                <a:cubicBezTo>
                  <a:pt x="8602" y="8809"/>
                  <a:pt x="8590" y="8812"/>
                  <a:pt x="8581" y="8816"/>
                </a:cubicBezTo>
                <a:cubicBezTo>
                  <a:pt x="8581" y="8769"/>
                  <a:pt x="8534" y="8733"/>
                  <a:pt x="8557" y="8697"/>
                </a:cubicBezTo>
                <a:lnTo>
                  <a:pt x="8557" y="8697"/>
                </a:lnTo>
                <a:lnTo>
                  <a:pt x="8569" y="8709"/>
                </a:lnTo>
                <a:cubicBezTo>
                  <a:pt x="8510" y="8626"/>
                  <a:pt x="8569" y="8495"/>
                  <a:pt x="8474" y="8459"/>
                </a:cubicBezTo>
                <a:cubicBezTo>
                  <a:pt x="8474" y="8453"/>
                  <a:pt x="8477" y="8450"/>
                  <a:pt x="8480" y="8450"/>
                </a:cubicBezTo>
                <a:cubicBezTo>
                  <a:pt x="8481" y="8450"/>
                  <a:pt x="8482" y="8450"/>
                  <a:pt x="8483" y="8451"/>
                </a:cubicBezTo>
                <a:lnTo>
                  <a:pt x="8483" y="8451"/>
                </a:lnTo>
                <a:lnTo>
                  <a:pt x="8462" y="8400"/>
                </a:lnTo>
                <a:lnTo>
                  <a:pt x="8486" y="8400"/>
                </a:lnTo>
                <a:lnTo>
                  <a:pt x="8391" y="8328"/>
                </a:lnTo>
                <a:lnTo>
                  <a:pt x="8415" y="8316"/>
                </a:lnTo>
                <a:cubicBezTo>
                  <a:pt x="8379" y="8258"/>
                  <a:pt x="8321" y="8164"/>
                  <a:pt x="8262" y="8082"/>
                </a:cubicBezTo>
                <a:lnTo>
                  <a:pt x="8262" y="8082"/>
                </a:lnTo>
                <a:cubicBezTo>
                  <a:pt x="8265" y="8084"/>
                  <a:pt x="8268" y="8087"/>
                  <a:pt x="8272" y="8090"/>
                </a:cubicBezTo>
                <a:lnTo>
                  <a:pt x="8260" y="8078"/>
                </a:lnTo>
                <a:lnTo>
                  <a:pt x="8260" y="8078"/>
                </a:lnTo>
                <a:cubicBezTo>
                  <a:pt x="8261" y="8079"/>
                  <a:pt x="8261" y="8081"/>
                  <a:pt x="8262" y="8082"/>
                </a:cubicBezTo>
                <a:lnTo>
                  <a:pt x="8262" y="8082"/>
                </a:lnTo>
                <a:cubicBezTo>
                  <a:pt x="8192" y="8017"/>
                  <a:pt x="8234" y="7993"/>
                  <a:pt x="8176" y="7947"/>
                </a:cubicBezTo>
                <a:lnTo>
                  <a:pt x="8188" y="7947"/>
                </a:lnTo>
                <a:lnTo>
                  <a:pt x="8153" y="7900"/>
                </a:lnTo>
                <a:lnTo>
                  <a:pt x="8176" y="7900"/>
                </a:lnTo>
                <a:cubicBezTo>
                  <a:pt x="8126" y="7879"/>
                  <a:pt x="8135" y="7782"/>
                  <a:pt x="8132" y="7782"/>
                </a:cubicBezTo>
                <a:lnTo>
                  <a:pt x="8132" y="7782"/>
                </a:lnTo>
                <a:cubicBezTo>
                  <a:pt x="8132" y="7782"/>
                  <a:pt x="8131" y="7785"/>
                  <a:pt x="8129" y="7792"/>
                </a:cubicBezTo>
                <a:cubicBezTo>
                  <a:pt x="8093" y="7780"/>
                  <a:pt x="8057" y="7757"/>
                  <a:pt x="8034" y="7757"/>
                </a:cubicBezTo>
                <a:cubicBezTo>
                  <a:pt x="7986" y="7697"/>
                  <a:pt x="8034" y="7733"/>
                  <a:pt x="8022" y="7685"/>
                </a:cubicBezTo>
                <a:cubicBezTo>
                  <a:pt x="7998" y="7638"/>
                  <a:pt x="7962" y="7649"/>
                  <a:pt x="7938" y="7578"/>
                </a:cubicBezTo>
                <a:lnTo>
                  <a:pt x="7962" y="7566"/>
                </a:lnTo>
                <a:cubicBezTo>
                  <a:pt x="7940" y="7544"/>
                  <a:pt x="7918" y="7532"/>
                  <a:pt x="7896" y="7503"/>
                </a:cubicBezTo>
                <a:lnTo>
                  <a:pt x="7896" y="7503"/>
                </a:lnTo>
                <a:cubicBezTo>
                  <a:pt x="7898" y="7504"/>
                  <a:pt x="7900" y="7505"/>
                  <a:pt x="7903" y="7507"/>
                </a:cubicBezTo>
                <a:lnTo>
                  <a:pt x="7891" y="7495"/>
                </a:lnTo>
                <a:lnTo>
                  <a:pt x="7891" y="7495"/>
                </a:lnTo>
                <a:cubicBezTo>
                  <a:pt x="7893" y="7498"/>
                  <a:pt x="7894" y="7500"/>
                  <a:pt x="7896" y="7503"/>
                </a:cubicBezTo>
                <a:lnTo>
                  <a:pt x="7896" y="7503"/>
                </a:lnTo>
                <a:cubicBezTo>
                  <a:pt x="7823" y="7455"/>
                  <a:pt x="7888" y="7388"/>
                  <a:pt x="7795" y="7388"/>
                </a:cubicBezTo>
                <a:cubicBezTo>
                  <a:pt x="7783" y="7352"/>
                  <a:pt x="7748" y="7304"/>
                  <a:pt x="7772" y="7292"/>
                </a:cubicBezTo>
                <a:cubicBezTo>
                  <a:pt x="7700" y="7221"/>
                  <a:pt x="7653" y="7161"/>
                  <a:pt x="7581" y="7102"/>
                </a:cubicBezTo>
                <a:cubicBezTo>
                  <a:pt x="7629" y="7054"/>
                  <a:pt x="7569" y="7090"/>
                  <a:pt x="7569" y="7018"/>
                </a:cubicBezTo>
                <a:lnTo>
                  <a:pt x="7545" y="7042"/>
                </a:lnTo>
                <a:cubicBezTo>
                  <a:pt x="7462" y="6935"/>
                  <a:pt x="7438" y="6768"/>
                  <a:pt x="7343" y="6649"/>
                </a:cubicBezTo>
                <a:lnTo>
                  <a:pt x="7367" y="6637"/>
                </a:lnTo>
                <a:lnTo>
                  <a:pt x="7319" y="6626"/>
                </a:lnTo>
                <a:cubicBezTo>
                  <a:pt x="7236" y="6495"/>
                  <a:pt x="7117" y="6316"/>
                  <a:pt x="7045" y="6221"/>
                </a:cubicBezTo>
                <a:cubicBezTo>
                  <a:pt x="7010" y="6197"/>
                  <a:pt x="6938" y="6161"/>
                  <a:pt x="6914" y="6114"/>
                </a:cubicBezTo>
                <a:cubicBezTo>
                  <a:pt x="6831" y="6030"/>
                  <a:pt x="6748" y="5947"/>
                  <a:pt x="6676" y="5840"/>
                </a:cubicBezTo>
                <a:cubicBezTo>
                  <a:pt x="6691" y="5840"/>
                  <a:pt x="6696" y="5831"/>
                  <a:pt x="6701" y="5827"/>
                </a:cubicBezTo>
                <a:lnTo>
                  <a:pt x="6701" y="5827"/>
                </a:lnTo>
                <a:cubicBezTo>
                  <a:pt x="6705" y="5827"/>
                  <a:pt x="6708" y="5828"/>
                  <a:pt x="6712" y="5828"/>
                </a:cubicBezTo>
                <a:cubicBezTo>
                  <a:pt x="6710" y="5825"/>
                  <a:pt x="6708" y="5824"/>
                  <a:pt x="6706" y="5824"/>
                </a:cubicBezTo>
                <a:cubicBezTo>
                  <a:pt x="6704" y="5824"/>
                  <a:pt x="6703" y="5825"/>
                  <a:pt x="6701" y="5827"/>
                </a:cubicBezTo>
                <a:lnTo>
                  <a:pt x="6701" y="5827"/>
                </a:lnTo>
                <a:cubicBezTo>
                  <a:pt x="6664" y="5818"/>
                  <a:pt x="6663" y="5766"/>
                  <a:pt x="6652" y="5744"/>
                </a:cubicBezTo>
                <a:lnTo>
                  <a:pt x="6652" y="5792"/>
                </a:lnTo>
                <a:cubicBezTo>
                  <a:pt x="6605" y="5780"/>
                  <a:pt x="6593" y="5721"/>
                  <a:pt x="6605" y="5697"/>
                </a:cubicBezTo>
                <a:lnTo>
                  <a:pt x="6533" y="5673"/>
                </a:lnTo>
                <a:cubicBezTo>
                  <a:pt x="6545" y="5661"/>
                  <a:pt x="6545" y="5661"/>
                  <a:pt x="6545" y="5649"/>
                </a:cubicBezTo>
                <a:lnTo>
                  <a:pt x="6545" y="5649"/>
                </a:lnTo>
                <a:lnTo>
                  <a:pt x="6521" y="5661"/>
                </a:lnTo>
                <a:lnTo>
                  <a:pt x="6533" y="5602"/>
                </a:lnTo>
                <a:cubicBezTo>
                  <a:pt x="6523" y="5602"/>
                  <a:pt x="6475" y="5564"/>
                  <a:pt x="6439" y="5564"/>
                </a:cubicBezTo>
                <a:cubicBezTo>
                  <a:pt x="6434" y="5564"/>
                  <a:pt x="6430" y="5565"/>
                  <a:pt x="6426" y="5566"/>
                </a:cubicBezTo>
                <a:cubicBezTo>
                  <a:pt x="6426" y="5548"/>
                  <a:pt x="6413" y="5517"/>
                  <a:pt x="6421" y="5517"/>
                </a:cubicBezTo>
                <a:cubicBezTo>
                  <a:pt x="6424" y="5517"/>
                  <a:pt x="6429" y="5521"/>
                  <a:pt x="6438" y="5530"/>
                </a:cubicBezTo>
                <a:lnTo>
                  <a:pt x="6319" y="5352"/>
                </a:lnTo>
                <a:lnTo>
                  <a:pt x="6331" y="5387"/>
                </a:lnTo>
                <a:cubicBezTo>
                  <a:pt x="6324" y="5394"/>
                  <a:pt x="6315" y="5397"/>
                  <a:pt x="6304" y="5397"/>
                </a:cubicBezTo>
                <a:cubicBezTo>
                  <a:pt x="6278" y="5397"/>
                  <a:pt x="6244" y="5377"/>
                  <a:pt x="6236" y="5352"/>
                </a:cubicBezTo>
                <a:lnTo>
                  <a:pt x="6236" y="5352"/>
                </a:lnTo>
                <a:cubicBezTo>
                  <a:pt x="6241" y="5353"/>
                  <a:pt x="6245" y="5353"/>
                  <a:pt x="6250" y="5353"/>
                </a:cubicBezTo>
                <a:cubicBezTo>
                  <a:pt x="6283" y="5353"/>
                  <a:pt x="6283" y="5313"/>
                  <a:pt x="6283" y="5292"/>
                </a:cubicBezTo>
                <a:cubicBezTo>
                  <a:pt x="6281" y="5291"/>
                  <a:pt x="6279" y="5290"/>
                  <a:pt x="6277" y="5290"/>
                </a:cubicBezTo>
                <a:cubicBezTo>
                  <a:pt x="6264" y="5290"/>
                  <a:pt x="6281" y="5328"/>
                  <a:pt x="6259" y="5328"/>
                </a:cubicBezTo>
                <a:cubicBezTo>
                  <a:pt x="6212" y="5316"/>
                  <a:pt x="6164" y="5268"/>
                  <a:pt x="6164" y="5244"/>
                </a:cubicBezTo>
                <a:lnTo>
                  <a:pt x="6188" y="5244"/>
                </a:lnTo>
                <a:cubicBezTo>
                  <a:pt x="6140" y="5221"/>
                  <a:pt x="6176" y="5161"/>
                  <a:pt x="6140" y="5137"/>
                </a:cubicBezTo>
                <a:cubicBezTo>
                  <a:pt x="6110" y="5122"/>
                  <a:pt x="6099" y="5102"/>
                  <a:pt x="6086" y="5102"/>
                </a:cubicBezTo>
                <a:cubicBezTo>
                  <a:pt x="6078" y="5102"/>
                  <a:pt x="6070" y="5108"/>
                  <a:pt x="6057" y="5125"/>
                </a:cubicBezTo>
                <a:cubicBezTo>
                  <a:pt x="6009" y="5090"/>
                  <a:pt x="6069" y="5078"/>
                  <a:pt x="6057" y="5066"/>
                </a:cubicBezTo>
                <a:cubicBezTo>
                  <a:pt x="6021" y="5054"/>
                  <a:pt x="5974" y="4982"/>
                  <a:pt x="5998" y="4959"/>
                </a:cubicBezTo>
                <a:lnTo>
                  <a:pt x="5998" y="4959"/>
                </a:lnTo>
                <a:cubicBezTo>
                  <a:pt x="5991" y="4960"/>
                  <a:pt x="5985" y="4961"/>
                  <a:pt x="5980" y="4961"/>
                </a:cubicBezTo>
                <a:cubicBezTo>
                  <a:pt x="5910" y="4961"/>
                  <a:pt x="5900" y="4846"/>
                  <a:pt x="5859" y="4846"/>
                </a:cubicBezTo>
                <a:cubicBezTo>
                  <a:pt x="5854" y="4846"/>
                  <a:pt x="5849" y="4848"/>
                  <a:pt x="5843" y="4852"/>
                </a:cubicBezTo>
                <a:lnTo>
                  <a:pt x="5843" y="4780"/>
                </a:lnTo>
                <a:cubicBezTo>
                  <a:pt x="5835" y="4788"/>
                  <a:pt x="5815" y="4802"/>
                  <a:pt x="5792" y="4802"/>
                </a:cubicBezTo>
                <a:cubicBezTo>
                  <a:pt x="5782" y="4802"/>
                  <a:pt x="5770" y="4799"/>
                  <a:pt x="5759" y="4792"/>
                </a:cubicBezTo>
                <a:cubicBezTo>
                  <a:pt x="5748" y="4744"/>
                  <a:pt x="5783" y="4732"/>
                  <a:pt x="5783" y="4709"/>
                </a:cubicBezTo>
                <a:lnTo>
                  <a:pt x="5783" y="4709"/>
                </a:lnTo>
                <a:lnTo>
                  <a:pt x="5712" y="4744"/>
                </a:lnTo>
                <a:cubicBezTo>
                  <a:pt x="5628" y="4530"/>
                  <a:pt x="5402" y="4340"/>
                  <a:pt x="5283" y="4125"/>
                </a:cubicBezTo>
                <a:cubicBezTo>
                  <a:pt x="5200" y="4054"/>
                  <a:pt x="5081" y="3982"/>
                  <a:pt x="4997" y="3875"/>
                </a:cubicBezTo>
                <a:lnTo>
                  <a:pt x="4997" y="3875"/>
                </a:lnTo>
                <a:lnTo>
                  <a:pt x="5009" y="3887"/>
                </a:lnTo>
                <a:lnTo>
                  <a:pt x="4938" y="3780"/>
                </a:lnTo>
                <a:lnTo>
                  <a:pt x="4986" y="3863"/>
                </a:lnTo>
                <a:cubicBezTo>
                  <a:pt x="4962" y="3851"/>
                  <a:pt x="4938" y="3851"/>
                  <a:pt x="4914" y="3828"/>
                </a:cubicBezTo>
                <a:cubicBezTo>
                  <a:pt x="4843" y="3709"/>
                  <a:pt x="4747" y="3554"/>
                  <a:pt x="4605" y="3458"/>
                </a:cubicBezTo>
                <a:cubicBezTo>
                  <a:pt x="4479" y="3436"/>
                  <a:pt x="4593" y="3359"/>
                  <a:pt x="4500" y="3321"/>
                </a:cubicBezTo>
                <a:lnTo>
                  <a:pt x="4500" y="3321"/>
                </a:lnTo>
                <a:cubicBezTo>
                  <a:pt x="4507" y="3320"/>
                  <a:pt x="4514" y="3316"/>
                  <a:pt x="4521" y="3316"/>
                </a:cubicBezTo>
                <a:cubicBezTo>
                  <a:pt x="4414" y="3256"/>
                  <a:pt x="4366" y="3220"/>
                  <a:pt x="4247" y="3185"/>
                </a:cubicBezTo>
                <a:cubicBezTo>
                  <a:pt x="4319" y="3125"/>
                  <a:pt x="4200" y="3125"/>
                  <a:pt x="4235" y="3101"/>
                </a:cubicBezTo>
                <a:lnTo>
                  <a:pt x="4235" y="3101"/>
                </a:lnTo>
                <a:lnTo>
                  <a:pt x="4200" y="3125"/>
                </a:lnTo>
                <a:cubicBezTo>
                  <a:pt x="4200" y="3089"/>
                  <a:pt x="4164" y="3042"/>
                  <a:pt x="4188" y="3030"/>
                </a:cubicBezTo>
                <a:lnTo>
                  <a:pt x="4116" y="3030"/>
                </a:lnTo>
                <a:lnTo>
                  <a:pt x="4140" y="3006"/>
                </a:lnTo>
                <a:cubicBezTo>
                  <a:pt x="4093" y="2958"/>
                  <a:pt x="3973" y="2875"/>
                  <a:pt x="3997" y="2804"/>
                </a:cubicBezTo>
                <a:cubicBezTo>
                  <a:pt x="3843" y="2720"/>
                  <a:pt x="3676" y="2530"/>
                  <a:pt x="3521" y="2387"/>
                </a:cubicBezTo>
                <a:cubicBezTo>
                  <a:pt x="3485" y="2387"/>
                  <a:pt x="3438" y="2351"/>
                  <a:pt x="3402" y="2327"/>
                </a:cubicBezTo>
                <a:lnTo>
                  <a:pt x="3390" y="2256"/>
                </a:lnTo>
                <a:cubicBezTo>
                  <a:pt x="3342" y="2232"/>
                  <a:pt x="3283" y="2244"/>
                  <a:pt x="3259" y="2196"/>
                </a:cubicBezTo>
                <a:cubicBezTo>
                  <a:pt x="3259" y="2185"/>
                  <a:pt x="3271" y="2185"/>
                  <a:pt x="3271" y="2185"/>
                </a:cubicBezTo>
                <a:cubicBezTo>
                  <a:pt x="3235" y="2161"/>
                  <a:pt x="3211" y="2113"/>
                  <a:pt x="3152" y="2113"/>
                </a:cubicBezTo>
                <a:cubicBezTo>
                  <a:pt x="3119" y="2080"/>
                  <a:pt x="3096" y="2037"/>
                  <a:pt x="3121" y="2012"/>
                </a:cubicBezTo>
                <a:lnTo>
                  <a:pt x="3121" y="2012"/>
                </a:lnTo>
                <a:cubicBezTo>
                  <a:pt x="3116" y="2015"/>
                  <a:pt x="3112" y="2016"/>
                  <a:pt x="3107" y="2016"/>
                </a:cubicBezTo>
                <a:cubicBezTo>
                  <a:pt x="3070" y="2016"/>
                  <a:pt x="3045" y="1923"/>
                  <a:pt x="3045" y="1923"/>
                </a:cubicBezTo>
                <a:cubicBezTo>
                  <a:pt x="3045" y="1923"/>
                  <a:pt x="3021" y="1899"/>
                  <a:pt x="2961" y="1839"/>
                </a:cubicBezTo>
                <a:cubicBezTo>
                  <a:pt x="2914" y="1792"/>
                  <a:pt x="2830" y="1720"/>
                  <a:pt x="2735" y="1625"/>
                </a:cubicBezTo>
                <a:cubicBezTo>
                  <a:pt x="2533" y="1446"/>
                  <a:pt x="2259" y="1208"/>
                  <a:pt x="1961" y="970"/>
                </a:cubicBezTo>
                <a:cubicBezTo>
                  <a:pt x="1652" y="744"/>
                  <a:pt x="1330" y="506"/>
                  <a:pt x="1021" y="327"/>
                </a:cubicBezTo>
                <a:cubicBezTo>
                  <a:pt x="711" y="160"/>
                  <a:pt x="437" y="41"/>
                  <a:pt x="247" y="18"/>
                </a:cubicBezTo>
                <a:cubicBezTo>
                  <a:pt x="211" y="41"/>
                  <a:pt x="152" y="18"/>
                  <a:pt x="152" y="65"/>
                </a:cubicBezTo>
                <a:cubicBezTo>
                  <a:pt x="111" y="55"/>
                  <a:pt x="114" y="1"/>
                  <a:pt x="1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4254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20;p31">
            <a:extLst>
              <a:ext uri="{FF2B5EF4-FFF2-40B4-BE49-F238E27FC236}">
                <a16:creationId xmlns:a16="http://schemas.microsoft.com/office/drawing/2014/main" id="{FD7FEF0C-6F1B-AACF-F02C-3361FAF00547}"/>
              </a:ext>
            </a:extLst>
          </p:cNvPr>
          <p:cNvSpPr txBox="1">
            <a:spLocks/>
          </p:cNvSpPr>
          <p:nvPr/>
        </p:nvSpPr>
        <p:spPr>
          <a:xfrm>
            <a:off x="155067" y="1378981"/>
            <a:ext cx="483324" cy="79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r>
              <a:rPr lang="zh-CN" altLang="en-US" sz="2000" dirty="0">
                <a:latin typeface="LiXuKe" panose="02010600030101010101" pitchFamily="2" charset="-122"/>
                <a:ea typeface="LiXuKe" panose="02010600030101010101" pitchFamily="2" charset="-122"/>
              </a:rPr>
              <a:t>纯</a:t>
            </a:r>
            <a:r>
              <a:rPr lang="en-US" altLang="zh-CN" sz="2000" dirty="0">
                <a:latin typeface="LiXuKe" panose="02010600030101010101" pitchFamily="2" charset="-122"/>
                <a:ea typeface="LiXuKe" panose="02010600030101010101" pitchFamily="2" charset="-122"/>
              </a:rPr>
              <a:t>web</a:t>
            </a:r>
            <a:r>
              <a:rPr lang="zh-CN" altLang="en-US" sz="2000" dirty="0">
                <a:latin typeface="LiXuKe" panose="02010600030101010101" pitchFamily="2" charset="-122"/>
                <a:ea typeface="LiXuKe" panose="02010600030101010101" pitchFamily="2" charset="-122"/>
              </a:rPr>
              <a:t>的虚拟形象生成</a:t>
            </a:r>
            <a:endParaRPr lang="en-US" altLang="zh-CN" sz="2000" dirty="0">
              <a:latin typeface="LiXuKe" panose="02010600030101010101" pitchFamily="2" charset="-122"/>
              <a:ea typeface="LiXuKe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9A1022-FA52-F5F3-9064-BEE0D81F5639}"/>
              </a:ext>
            </a:extLst>
          </p:cNvPr>
          <p:cNvSpPr txBox="1"/>
          <p:nvPr/>
        </p:nvSpPr>
        <p:spPr>
          <a:xfrm>
            <a:off x="1094252" y="255838"/>
            <a:ext cx="5929828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Live2d</a:t>
            </a:r>
            <a:r>
              <a:rPr lang="zh-CN" altLang="en-US" dirty="0"/>
              <a:t>模型的导入（使用第三方库</a:t>
            </a:r>
            <a:r>
              <a:rPr lang="zh-CN" altLang="zh-CN" dirty="0"/>
              <a:t>pixi-live2d-display</a:t>
            </a:r>
            <a:r>
              <a:rPr lang="zh-CN" altLang="en-US" dirty="0"/>
              <a:t> 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启动摄像头，并调用第三方库</a:t>
            </a:r>
            <a:r>
              <a:rPr lang="zh-CN" altLang="zh-CN" dirty="0"/>
              <a:t>mediapipe</a:t>
            </a:r>
            <a:r>
              <a:rPr lang="zh-CN" altLang="en-US" dirty="0"/>
              <a:t>对于面部关键点进行分析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使用</a:t>
            </a:r>
            <a:r>
              <a:rPr lang="en-US" altLang="zh-CN" dirty="0" err="1"/>
              <a:t>js</a:t>
            </a:r>
            <a:r>
              <a:rPr lang="zh-CN" altLang="en-US" dirty="0"/>
              <a:t>根据得到的关键点</a:t>
            </a:r>
            <a:r>
              <a:rPr lang="en-US" altLang="zh-CN" dirty="0"/>
              <a:t>(points)</a:t>
            </a:r>
            <a:r>
              <a:rPr lang="zh-CN" altLang="en-US" dirty="0"/>
              <a:t>对</a:t>
            </a:r>
            <a:r>
              <a:rPr lang="en-US" altLang="zh-CN" dirty="0"/>
              <a:t>Live2d</a:t>
            </a:r>
            <a:r>
              <a:rPr lang="zh-CN" altLang="en-US" dirty="0"/>
              <a:t>模型进行操作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优点：无需下载软件包，直接通过网页就可以访问，提高了程序的便捷性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00E03FC-AC88-9499-D281-EF8FF14D2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63" y="2127493"/>
            <a:ext cx="7506697" cy="2513040"/>
          </a:xfrm>
          <a:prstGeom prst="rect">
            <a:avLst/>
          </a:prstGeom>
        </p:spPr>
      </p:pic>
      <p:grpSp>
        <p:nvGrpSpPr>
          <p:cNvPr id="2" name="Google Shape;1478;p29">
            <a:extLst>
              <a:ext uri="{FF2B5EF4-FFF2-40B4-BE49-F238E27FC236}">
                <a16:creationId xmlns:a16="http://schemas.microsoft.com/office/drawing/2014/main" id="{332C29B5-C60F-BFFB-1E45-FE98D1682770}"/>
              </a:ext>
            </a:extLst>
          </p:cNvPr>
          <p:cNvGrpSpPr/>
          <p:nvPr/>
        </p:nvGrpSpPr>
        <p:grpSpPr>
          <a:xfrm rot="5400000">
            <a:off x="-1033959" y="1162904"/>
            <a:ext cx="2295850" cy="67300"/>
            <a:chOff x="1992200" y="1937275"/>
            <a:chExt cx="2295850" cy="67300"/>
          </a:xfrm>
          <a:solidFill>
            <a:schemeClr val="accent5"/>
          </a:solidFill>
        </p:grpSpPr>
        <p:sp>
          <p:nvSpPr>
            <p:cNvPr id="3" name="Google Shape;1479;p29">
              <a:extLst>
                <a:ext uri="{FF2B5EF4-FFF2-40B4-BE49-F238E27FC236}">
                  <a16:creationId xmlns:a16="http://schemas.microsoft.com/office/drawing/2014/main" id="{713F44DE-7217-CB2F-001D-DA1361DAB510}"/>
                </a:ext>
              </a:extLst>
            </p:cNvPr>
            <p:cNvSpPr/>
            <p:nvPr/>
          </p:nvSpPr>
          <p:spPr>
            <a:xfrm>
              <a:off x="3934400" y="1961975"/>
              <a:ext cx="3600" cy="625"/>
            </a:xfrm>
            <a:custGeom>
              <a:avLst/>
              <a:gdLst/>
              <a:ahLst/>
              <a:cxnLst/>
              <a:rect l="l" t="t" r="r" b="b"/>
              <a:pathLst>
                <a:path w="144" h="25" extrusionOk="0">
                  <a:moveTo>
                    <a:pt x="96" y="1"/>
                  </a:moveTo>
                  <a:cubicBezTo>
                    <a:pt x="60" y="1"/>
                    <a:pt x="25" y="1"/>
                    <a:pt x="1" y="13"/>
                  </a:cubicBezTo>
                  <a:lnTo>
                    <a:pt x="144" y="24"/>
                  </a:lnTo>
                  <a:cubicBezTo>
                    <a:pt x="108" y="13"/>
                    <a:pt x="96" y="13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" name="Google Shape;1480;p29">
              <a:extLst>
                <a:ext uri="{FF2B5EF4-FFF2-40B4-BE49-F238E27FC236}">
                  <a16:creationId xmlns:a16="http://schemas.microsoft.com/office/drawing/2014/main" id="{6EFB5F7C-9E42-D34E-A7CC-D927F603717A}"/>
                </a:ext>
              </a:extLst>
            </p:cNvPr>
            <p:cNvSpPr/>
            <p:nvPr/>
          </p:nvSpPr>
          <p:spPr>
            <a:xfrm>
              <a:off x="4167475" y="1942025"/>
              <a:ext cx="1500" cy="925"/>
            </a:xfrm>
            <a:custGeom>
              <a:avLst/>
              <a:gdLst/>
              <a:ahLst/>
              <a:cxnLst/>
              <a:rect l="l" t="t" r="r" b="b"/>
              <a:pathLst>
                <a:path w="60" h="37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25"/>
                    <a:pt x="0" y="25"/>
                    <a:pt x="36" y="37"/>
                  </a:cubicBezTo>
                  <a:lnTo>
                    <a:pt x="60" y="37"/>
                  </a:lnTo>
                  <a:cubicBezTo>
                    <a:pt x="36" y="25"/>
                    <a:pt x="12" y="1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" name="Google Shape;1481;p29">
              <a:extLst>
                <a:ext uri="{FF2B5EF4-FFF2-40B4-BE49-F238E27FC236}">
                  <a16:creationId xmlns:a16="http://schemas.microsoft.com/office/drawing/2014/main" id="{2B0C63D3-5812-811B-5EF4-6900E3F1693B}"/>
                </a:ext>
              </a:extLst>
            </p:cNvPr>
            <p:cNvSpPr/>
            <p:nvPr/>
          </p:nvSpPr>
          <p:spPr>
            <a:xfrm>
              <a:off x="4107650" y="1947100"/>
              <a:ext cx="2700" cy="625"/>
            </a:xfrm>
            <a:custGeom>
              <a:avLst/>
              <a:gdLst/>
              <a:ahLst/>
              <a:cxnLst/>
              <a:rect l="l" t="t" r="r" b="b"/>
              <a:pathLst>
                <a:path w="108" h="25" extrusionOk="0">
                  <a:moveTo>
                    <a:pt x="0" y="0"/>
                  </a:moveTo>
                  <a:cubicBezTo>
                    <a:pt x="0" y="12"/>
                    <a:pt x="48" y="12"/>
                    <a:pt x="107" y="24"/>
                  </a:cubicBezTo>
                  <a:cubicBezTo>
                    <a:pt x="72" y="12"/>
                    <a:pt x="36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" name="Google Shape;1482;p29">
              <a:extLst>
                <a:ext uri="{FF2B5EF4-FFF2-40B4-BE49-F238E27FC236}">
                  <a16:creationId xmlns:a16="http://schemas.microsoft.com/office/drawing/2014/main" id="{6A53301C-A056-8BFA-9229-0620EF9978B6}"/>
                </a:ext>
              </a:extLst>
            </p:cNvPr>
            <p:cNvSpPr/>
            <p:nvPr/>
          </p:nvSpPr>
          <p:spPr>
            <a:xfrm>
              <a:off x="3961800" y="1962575"/>
              <a:ext cx="8050" cy="1300"/>
            </a:xfrm>
            <a:custGeom>
              <a:avLst/>
              <a:gdLst/>
              <a:ahLst/>
              <a:cxnLst/>
              <a:rect l="l" t="t" r="r" b="b"/>
              <a:pathLst>
                <a:path w="322" h="52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30"/>
                    <a:pt x="115" y="51"/>
                    <a:pt x="238" y="51"/>
                  </a:cubicBezTo>
                  <a:cubicBezTo>
                    <a:pt x="264" y="51"/>
                    <a:pt x="292" y="50"/>
                    <a:pt x="322" y="48"/>
                  </a:cubicBezTo>
                  <a:cubicBezTo>
                    <a:pt x="215" y="36"/>
                    <a:pt x="107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Google Shape;1483;p29">
              <a:extLst>
                <a:ext uri="{FF2B5EF4-FFF2-40B4-BE49-F238E27FC236}">
                  <a16:creationId xmlns:a16="http://schemas.microsoft.com/office/drawing/2014/main" id="{871D738F-F56D-6759-1E7B-DB95B73213F6}"/>
                </a:ext>
              </a:extLst>
            </p:cNvPr>
            <p:cNvSpPr/>
            <p:nvPr/>
          </p:nvSpPr>
          <p:spPr>
            <a:xfrm>
              <a:off x="4110325" y="1947700"/>
              <a:ext cx="8050" cy="900"/>
            </a:xfrm>
            <a:custGeom>
              <a:avLst/>
              <a:gdLst/>
              <a:ahLst/>
              <a:cxnLst/>
              <a:rect l="l" t="t" r="r" b="b"/>
              <a:pathLst>
                <a:path w="322" h="36" extrusionOk="0">
                  <a:moveTo>
                    <a:pt x="0" y="0"/>
                  </a:moveTo>
                  <a:cubicBezTo>
                    <a:pt x="96" y="24"/>
                    <a:pt x="203" y="24"/>
                    <a:pt x="322" y="36"/>
                  </a:cubicBezTo>
                  <a:cubicBezTo>
                    <a:pt x="239" y="24"/>
                    <a:pt x="108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" name="Google Shape;1484;p29">
              <a:extLst>
                <a:ext uri="{FF2B5EF4-FFF2-40B4-BE49-F238E27FC236}">
                  <a16:creationId xmlns:a16="http://schemas.microsoft.com/office/drawing/2014/main" id="{B69CB60D-6246-9A4B-62EA-EDCC1B9C6828}"/>
                </a:ext>
              </a:extLst>
            </p:cNvPr>
            <p:cNvSpPr/>
            <p:nvPr/>
          </p:nvSpPr>
          <p:spPr>
            <a:xfrm>
              <a:off x="4272250" y="1941750"/>
              <a:ext cx="5675" cy="900"/>
            </a:xfrm>
            <a:custGeom>
              <a:avLst/>
              <a:gdLst/>
              <a:ahLst/>
              <a:cxnLst/>
              <a:rect l="l" t="t" r="r" b="b"/>
              <a:pathLst>
                <a:path w="227" h="36" extrusionOk="0">
                  <a:moveTo>
                    <a:pt x="12" y="0"/>
                  </a:moveTo>
                  <a:cubicBezTo>
                    <a:pt x="12" y="12"/>
                    <a:pt x="0" y="12"/>
                    <a:pt x="0" y="24"/>
                  </a:cubicBezTo>
                  <a:lnTo>
                    <a:pt x="227" y="36"/>
                  </a:lnTo>
                  <a:cubicBezTo>
                    <a:pt x="167" y="24"/>
                    <a:pt x="96" y="12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Google Shape;1485;p29">
              <a:extLst>
                <a:ext uri="{FF2B5EF4-FFF2-40B4-BE49-F238E27FC236}">
                  <a16:creationId xmlns:a16="http://schemas.microsoft.com/office/drawing/2014/main" id="{E525AAA6-9A67-8101-EB33-A141B9443A53}"/>
                </a:ext>
              </a:extLst>
            </p:cNvPr>
            <p:cNvSpPr/>
            <p:nvPr/>
          </p:nvSpPr>
          <p:spPr>
            <a:xfrm>
              <a:off x="2018400" y="1992050"/>
              <a:ext cx="5975" cy="1500"/>
            </a:xfrm>
            <a:custGeom>
              <a:avLst/>
              <a:gdLst/>
              <a:ahLst/>
              <a:cxnLst/>
              <a:rect l="l" t="t" r="r" b="b"/>
              <a:pathLst>
                <a:path w="239" h="60" extrusionOk="0">
                  <a:moveTo>
                    <a:pt x="203" y="0"/>
                  </a:moveTo>
                  <a:lnTo>
                    <a:pt x="203" y="0"/>
                  </a:lnTo>
                  <a:cubicBezTo>
                    <a:pt x="167" y="24"/>
                    <a:pt x="107" y="36"/>
                    <a:pt x="0" y="60"/>
                  </a:cubicBezTo>
                  <a:cubicBezTo>
                    <a:pt x="203" y="48"/>
                    <a:pt x="238" y="24"/>
                    <a:pt x="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" name="Google Shape;1486;p29">
              <a:extLst>
                <a:ext uri="{FF2B5EF4-FFF2-40B4-BE49-F238E27FC236}">
                  <a16:creationId xmlns:a16="http://schemas.microsoft.com/office/drawing/2014/main" id="{05917B09-95AF-3703-833C-5A3450FC9C9D}"/>
                </a:ext>
              </a:extLst>
            </p:cNvPr>
            <p:cNvSpPr/>
            <p:nvPr/>
          </p:nvSpPr>
          <p:spPr>
            <a:xfrm>
              <a:off x="2142225" y="1993525"/>
              <a:ext cx="3300" cy="625"/>
            </a:xfrm>
            <a:custGeom>
              <a:avLst/>
              <a:gdLst/>
              <a:ahLst/>
              <a:cxnLst/>
              <a:rect l="l" t="t" r="r" b="b"/>
              <a:pathLst>
                <a:path w="132" h="25" extrusionOk="0">
                  <a:moveTo>
                    <a:pt x="107" y="1"/>
                  </a:moveTo>
                  <a:cubicBezTo>
                    <a:pt x="72" y="13"/>
                    <a:pt x="36" y="13"/>
                    <a:pt x="0" y="24"/>
                  </a:cubicBezTo>
                  <a:cubicBezTo>
                    <a:pt x="72" y="13"/>
                    <a:pt x="131" y="1"/>
                    <a:pt x="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4" name="Google Shape;1487;p29">
              <a:extLst>
                <a:ext uri="{FF2B5EF4-FFF2-40B4-BE49-F238E27FC236}">
                  <a16:creationId xmlns:a16="http://schemas.microsoft.com/office/drawing/2014/main" id="{42F73AD0-40F2-38E6-DA8A-42A219E21D10}"/>
                </a:ext>
              </a:extLst>
            </p:cNvPr>
            <p:cNvSpPr/>
            <p:nvPr/>
          </p:nvSpPr>
          <p:spPr>
            <a:xfrm>
              <a:off x="2070775" y="1982825"/>
              <a:ext cx="1525" cy="600"/>
            </a:xfrm>
            <a:custGeom>
              <a:avLst/>
              <a:gdLst/>
              <a:ahLst/>
              <a:cxnLst/>
              <a:rect l="l" t="t" r="r" b="b"/>
              <a:pathLst>
                <a:path w="61" h="24" extrusionOk="0">
                  <a:moveTo>
                    <a:pt x="13" y="0"/>
                  </a:moveTo>
                  <a:cubicBezTo>
                    <a:pt x="1" y="0"/>
                    <a:pt x="1" y="12"/>
                    <a:pt x="60" y="24"/>
                  </a:cubicBezTo>
                  <a:cubicBezTo>
                    <a:pt x="48" y="12"/>
                    <a:pt x="37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5" name="Google Shape;1488;p29">
              <a:extLst>
                <a:ext uri="{FF2B5EF4-FFF2-40B4-BE49-F238E27FC236}">
                  <a16:creationId xmlns:a16="http://schemas.microsoft.com/office/drawing/2014/main" id="{C82DDE73-F41E-CDA3-91E9-1E0D0334116F}"/>
                </a:ext>
              </a:extLst>
            </p:cNvPr>
            <p:cNvSpPr/>
            <p:nvPr/>
          </p:nvSpPr>
          <p:spPr>
            <a:xfrm>
              <a:off x="2955725" y="1950375"/>
              <a:ext cx="3000" cy="900"/>
            </a:xfrm>
            <a:custGeom>
              <a:avLst/>
              <a:gdLst/>
              <a:ahLst/>
              <a:cxnLst/>
              <a:rect l="l" t="t" r="r" b="b"/>
              <a:pathLst>
                <a:path w="120" h="36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4"/>
                    <a:pt x="60" y="24"/>
                    <a:pt x="119" y="3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" name="Google Shape;1489;p29">
              <a:extLst>
                <a:ext uri="{FF2B5EF4-FFF2-40B4-BE49-F238E27FC236}">
                  <a16:creationId xmlns:a16="http://schemas.microsoft.com/office/drawing/2014/main" id="{607C9C9F-11D1-920B-AAAA-4371F60C1FC4}"/>
                </a:ext>
              </a:extLst>
            </p:cNvPr>
            <p:cNvSpPr/>
            <p:nvPr/>
          </p:nvSpPr>
          <p:spPr>
            <a:xfrm>
              <a:off x="3125375" y="1948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cubicBezTo>
                    <a:pt x="24" y="0"/>
                    <a:pt x="48" y="0"/>
                    <a:pt x="60" y="0"/>
                  </a:cubicBezTo>
                  <a:cubicBezTo>
                    <a:pt x="48" y="0"/>
                    <a:pt x="2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" name="Google Shape;1490;p29">
              <a:extLst>
                <a:ext uri="{FF2B5EF4-FFF2-40B4-BE49-F238E27FC236}">
                  <a16:creationId xmlns:a16="http://schemas.microsoft.com/office/drawing/2014/main" id="{649BFD07-B2F8-B43F-C726-A7240312194C}"/>
                </a:ext>
              </a:extLst>
            </p:cNvPr>
            <p:cNvSpPr/>
            <p:nvPr/>
          </p:nvSpPr>
          <p:spPr>
            <a:xfrm>
              <a:off x="3126875" y="1948000"/>
              <a:ext cx="3600" cy="25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3" y="0"/>
                  </a:moveTo>
                  <a:cubicBezTo>
                    <a:pt x="95" y="0"/>
                    <a:pt x="48" y="0"/>
                    <a:pt x="0" y="0"/>
                  </a:cubicBezTo>
                  <a:cubicBezTo>
                    <a:pt x="60" y="0"/>
                    <a:pt x="119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8" name="Google Shape;1491;p29">
              <a:extLst>
                <a:ext uri="{FF2B5EF4-FFF2-40B4-BE49-F238E27FC236}">
                  <a16:creationId xmlns:a16="http://schemas.microsoft.com/office/drawing/2014/main" id="{63D39CB4-605E-EC63-2BF4-83FB78657695}"/>
                </a:ext>
              </a:extLst>
            </p:cNvPr>
            <p:cNvSpPr/>
            <p:nvPr/>
          </p:nvSpPr>
          <p:spPr>
            <a:xfrm>
              <a:off x="2588100" y="2001875"/>
              <a:ext cx="11650" cy="600"/>
            </a:xfrm>
            <a:custGeom>
              <a:avLst/>
              <a:gdLst/>
              <a:ahLst/>
              <a:cxnLst/>
              <a:rect l="l" t="t" r="r" b="b"/>
              <a:pathLst>
                <a:path w="466" h="24" extrusionOk="0">
                  <a:moveTo>
                    <a:pt x="465" y="0"/>
                  </a:moveTo>
                  <a:cubicBezTo>
                    <a:pt x="310" y="0"/>
                    <a:pt x="156" y="12"/>
                    <a:pt x="1" y="24"/>
                  </a:cubicBezTo>
                  <a:lnTo>
                    <a:pt x="25" y="24"/>
                  </a:lnTo>
                  <a:cubicBezTo>
                    <a:pt x="275" y="24"/>
                    <a:pt x="406" y="12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9" name="Google Shape;1492;p29">
              <a:extLst>
                <a:ext uri="{FF2B5EF4-FFF2-40B4-BE49-F238E27FC236}">
                  <a16:creationId xmlns:a16="http://schemas.microsoft.com/office/drawing/2014/main" id="{208DF10D-CDE5-5374-EE73-3EA0CA8B1E4B}"/>
                </a:ext>
              </a:extLst>
            </p:cNvPr>
            <p:cNvSpPr/>
            <p:nvPr/>
          </p:nvSpPr>
          <p:spPr>
            <a:xfrm>
              <a:off x="2734250" y="198907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25" y="0"/>
                  </a:moveTo>
                  <a:cubicBezTo>
                    <a:pt x="13" y="0"/>
                    <a:pt x="1" y="0"/>
                    <a:pt x="1" y="12"/>
                  </a:cubicBezTo>
                  <a:cubicBezTo>
                    <a:pt x="13" y="0"/>
                    <a:pt x="25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Google Shape;1493;p29">
              <a:extLst>
                <a:ext uri="{FF2B5EF4-FFF2-40B4-BE49-F238E27FC236}">
                  <a16:creationId xmlns:a16="http://schemas.microsoft.com/office/drawing/2014/main" id="{9A011F46-6631-E6D9-5FEE-B43CB107ADAB}"/>
                </a:ext>
              </a:extLst>
            </p:cNvPr>
            <p:cNvSpPr/>
            <p:nvPr/>
          </p:nvSpPr>
          <p:spPr>
            <a:xfrm>
              <a:off x="2575300" y="2003950"/>
              <a:ext cx="2425" cy="625"/>
            </a:xfrm>
            <a:custGeom>
              <a:avLst/>
              <a:gdLst/>
              <a:ahLst/>
              <a:cxnLst/>
              <a:rect l="l" t="t" r="r" b="b"/>
              <a:pathLst>
                <a:path w="97" h="25" extrusionOk="0">
                  <a:moveTo>
                    <a:pt x="72" y="0"/>
                  </a:moveTo>
                  <a:cubicBezTo>
                    <a:pt x="49" y="12"/>
                    <a:pt x="13" y="12"/>
                    <a:pt x="1" y="24"/>
                  </a:cubicBezTo>
                  <a:cubicBezTo>
                    <a:pt x="96" y="24"/>
                    <a:pt x="96" y="12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" name="Google Shape;1494;p29">
              <a:extLst>
                <a:ext uri="{FF2B5EF4-FFF2-40B4-BE49-F238E27FC236}">
                  <a16:creationId xmlns:a16="http://schemas.microsoft.com/office/drawing/2014/main" id="{5666408F-0BFF-EC45-F27A-1E7958EF72FB}"/>
                </a:ext>
              </a:extLst>
            </p:cNvPr>
            <p:cNvSpPr/>
            <p:nvPr/>
          </p:nvSpPr>
          <p:spPr>
            <a:xfrm>
              <a:off x="3902550" y="1968225"/>
              <a:ext cx="2700" cy="325"/>
            </a:xfrm>
            <a:custGeom>
              <a:avLst/>
              <a:gdLst/>
              <a:ahLst/>
              <a:cxnLst/>
              <a:rect l="l" t="t" r="r" b="b"/>
              <a:pathLst>
                <a:path w="108" h="13" extrusionOk="0">
                  <a:moveTo>
                    <a:pt x="108" y="1"/>
                  </a:moveTo>
                  <a:lnTo>
                    <a:pt x="108" y="1"/>
                  </a:lnTo>
                  <a:cubicBezTo>
                    <a:pt x="72" y="13"/>
                    <a:pt x="48" y="13"/>
                    <a:pt x="1" y="13"/>
                  </a:cubicBezTo>
                  <a:cubicBezTo>
                    <a:pt x="48" y="13"/>
                    <a:pt x="84" y="13"/>
                    <a:pt x="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2" name="Google Shape;1495;p29">
              <a:extLst>
                <a:ext uri="{FF2B5EF4-FFF2-40B4-BE49-F238E27FC236}">
                  <a16:creationId xmlns:a16="http://schemas.microsoft.com/office/drawing/2014/main" id="{1B06D11D-5F08-EADC-983D-4D6A2D64A9F9}"/>
                </a:ext>
              </a:extLst>
            </p:cNvPr>
            <p:cNvSpPr/>
            <p:nvPr/>
          </p:nvSpPr>
          <p:spPr>
            <a:xfrm>
              <a:off x="2725025" y="1986600"/>
              <a:ext cx="15125" cy="2500"/>
            </a:xfrm>
            <a:custGeom>
              <a:avLst/>
              <a:gdLst/>
              <a:ahLst/>
              <a:cxnLst/>
              <a:rect l="l" t="t" r="r" b="b"/>
              <a:pathLst>
                <a:path w="605" h="100" extrusionOk="0">
                  <a:moveTo>
                    <a:pt x="290" y="1"/>
                  </a:moveTo>
                  <a:cubicBezTo>
                    <a:pt x="186" y="1"/>
                    <a:pt x="75" y="7"/>
                    <a:pt x="1" y="16"/>
                  </a:cubicBezTo>
                  <a:lnTo>
                    <a:pt x="394" y="99"/>
                  </a:lnTo>
                  <a:cubicBezTo>
                    <a:pt x="441" y="87"/>
                    <a:pt x="489" y="75"/>
                    <a:pt x="560" y="51"/>
                  </a:cubicBezTo>
                  <a:cubicBezTo>
                    <a:pt x="604" y="15"/>
                    <a:pt x="456" y="1"/>
                    <a:pt x="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3" name="Google Shape;1496;p29">
              <a:extLst>
                <a:ext uri="{FF2B5EF4-FFF2-40B4-BE49-F238E27FC236}">
                  <a16:creationId xmlns:a16="http://schemas.microsoft.com/office/drawing/2014/main" id="{7C500021-D229-48E2-FCD1-529DF0AA244B}"/>
                </a:ext>
              </a:extLst>
            </p:cNvPr>
            <p:cNvSpPr/>
            <p:nvPr/>
          </p:nvSpPr>
          <p:spPr>
            <a:xfrm>
              <a:off x="2569950" y="2001275"/>
              <a:ext cx="18475" cy="2700"/>
            </a:xfrm>
            <a:custGeom>
              <a:avLst/>
              <a:gdLst/>
              <a:ahLst/>
              <a:cxnLst/>
              <a:rect l="l" t="t" r="r" b="b"/>
              <a:pathLst>
                <a:path w="739" h="108" extrusionOk="0">
                  <a:moveTo>
                    <a:pt x="524" y="0"/>
                  </a:moveTo>
                  <a:cubicBezTo>
                    <a:pt x="1" y="0"/>
                    <a:pt x="239" y="72"/>
                    <a:pt x="286" y="107"/>
                  </a:cubicBezTo>
                  <a:cubicBezTo>
                    <a:pt x="393" y="72"/>
                    <a:pt x="548" y="60"/>
                    <a:pt x="739" y="48"/>
                  </a:cubicBezTo>
                  <a:lnTo>
                    <a:pt x="5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4" name="Google Shape;1497;p29">
              <a:extLst>
                <a:ext uri="{FF2B5EF4-FFF2-40B4-BE49-F238E27FC236}">
                  <a16:creationId xmlns:a16="http://schemas.microsoft.com/office/drawing/2014/main" id="{30A25000-F104-8AB4-D0B8-650108BC168A}"/>
                </a:ext>
              </a:extLst>
            </p:cNvPr>
            <p:cNvSpPr/>
            <p:nvPr/>
          </p:nvSpPr>
          <p:spPr>
            <a:xfrm>
              <a:off x="1992200" y="1937275"/>
              <a:ext cx="2295850" cy="66200"/>
            </a:xfrm>
            <a:custGeom>
              <a:avLst/>
              <a:gdLst/>
              <a:ahLst/>
              <a:cxnLst/>
              <a:rect l="l" t="t" r="r" b="b"/>
              <a:pathLst>
                <a:path w="91834" h="2648" extrusionOk="0">
                  <a:moveTo>
                    <a:pt x="70160" y="1341"/>
                  </a:moveTo>
                  <a:cubicBezTo>
                    <a:pt x="70126" y="1342"/>
                    <a:pt x="70088" y="1344"/>
                    <a:pt x="70045" y="1346"/>
                  </a:cubicBezTo>
                  <a:cubicBezTo>
                    <a:pt x="70086" y="1344"/>
                    <a:pt x="70124" y="1343"/>
                    <a:pt x="70160" y="1341"/>
                  </a:cubicBezTo>
                  <a:close/>
                  <a:moveTo>
                    <a:pt x="74237" y="1594"/>
                  </a:moveTo>
                  <a:lnTo>
                    <a:pt x="74237" y="1594"/>
                  </a:lnTo>
                  <a:cubicBezTo>
                    <a:pt x="74199" y="1595"/>
                    <a:pt x="74159" y="1595"/>
                    <a:pt x="74117" y="1596"/>
                  </a:cubicBezTo>
                  <a:cubicBezTo>
                    <a:pt x="74163" y="1596"/>
                    <a:pt x="74203" y="1595"/>
                    <a:pt x="74237" y="1594"/>
                  </a:cubicBezTo>
                  <a:close/>
                  <a:moveTo>
                    <a:pt x="4482" y="2250"/>
                  </a:moveTo>
                  <a:cubicBezTo>
                    <a:pt x="4480" y="2250"/>
                    <a:pt x="4479" y="2251"/>
                    <a:pt x="4477" y="2251"/>
                  </a:cubicBezTo>
                  <a:cubicBezTo>
                    <a:pt x="4479" y="2251"/>
                    <a:pt x="4480" y="2250"/>
                    <a:pt x="4482" y="2250"/>
                  </a:cubicBezTo>
                  <a:close/>
                  <a:moveTo>
                    <a:pt x="11396" y="2271"/>
                  </a:moveTo>
                  <a:lnTo>
                    <a:pt x="11396" y="2271"/>
                  </a:lnTo>
                  <a:cubicBezTo>
                    <a:pt x="11395" y="2272"/>
                    <a:pt x="11395" y="2273"/>
                    <a:pt x="11395" y="2274"/>
                  </a:cubicBezTo>
                  <a:cubicBezTo>
                    <a:pt x="11395" y="2273"/>
                    <a:pt x="11396" y="2272"/>
                    <a:pt x="11396" y="2271"/>
                  </a:cubicBezTo>
                  <a:close/>
                  <a:moveTo>
                    <a:pt x="91833" y="0"/>
                  </a:moveTo>
                  <a:cubicBezTo>
                    <a:pt x="91452" y="12"/>
                    <a:pt x="90988" y="48"/>
                    <a:pt x="90536" y="60"/>
                  </a:cubicBezTo>
                  <a:cubicBezTo>
                    <a:pt x="90583" y="108"/>
                    <a:pt x="89869" y="215"/>
                    <a:pt x="90571" y="227"/>
                  </a:cubicBezTo>
                  <a:cubicBezTo>
                    <a:pt x="90559" y="286"/>
                    <a:pt x="90143" y="322"/>
                    <a:pt x="89869" y="322"/>
                  </a:cubicBezTo>
                  <a:cubicBezTo>
                    <a:pt x="89988" y="298"/>
                    <a:pt x="89464" y="191"/>
                    <a:pt x="89797" y="131"/>
                  </a:cubicBezTo>
                  <a:lnTo>
                    <a:pt x="89797" y="131"/>
                  </a:lnTo>
                  <a:cubicBezTo>
                    <a:pt x="89677" y="146"/>
                    <a:pt x="89614" y="151"/>
                    <a:pt x="89566" y="151"/>
                  </a:cubicBezTo>
                  <a:cubicBezTo>
                    <a:pt x="89502" y="151"/>
                    <a:pt x="89462" y="143"/>
                    <a:pt x="89339" y="143"/>
                  </a:cubicBezTo>
                  <a:cubicBezTo>
                    <a:pt x="89265" y="143"/>
                    <a:pt x="89160" y="146"/>
                    <a:pt x="89000" y="155"/>
                  </a:cubicBezTo>
                  <a:cubicBezTo>
                    <a:pt x="89095" y="108"/>
                    <a:pt x="87785" y="155"/>
                    <a:pt x="87869" y="36"/>
                  </a:cubicBezTo>
                  <a:lnTo>
                    <a:pt x="87869" y="36"/>
                  </a:lnTo>
                  <a:cubicBezTo>
                    <a:pt x="87642" y="84"/>
                    <a:pt x="87881" y="215"/>
                    <a:pt x="87071" y="227"/>
                  </a:cubicBezTo>
                  <a:cubicBezTo>
                    <a:pt x="87261" y="310"/>
                    <a:pt x="88166" y="322"/>
                    <a:pt x="87559" y="417"/>
                  </a:cubicBezTo>
                  <a:lnTo>
                    <a:pt x="87952" y="358"/>
                  </a:lnTo>
                  <a:lnTo>
                    <a:pt x="87952" y="358"/>
                  </a:lnTo>
                  <a:cubicBezTo>
                    <a:pt x="88508" y="393"/>
                    <a:pt x="87806" y="452"/>
                    <a:pt x="88522" y="488"/>
                  </a:cubicBezTo>
                  <a:lnTo>
                    <a:pt x="88522" y="488"/>
                  </a:lnTo>
                  <a:cubicBezTo>
                    <a:pt x="88500" y="487"/>
                    <a:pt x="88475" y="487"/>
                    <a:pt x="88449" y="487"/>
                  </a:cubicBezTo>
                  <a:cubicBezTo>
                    <a:pt x="88326" y="487"/>
                    <a:pt x="88167" y="495"/>
                    <a:pt x="88034" y="495"/>
                  </a:cubicBezTo>
                  <a:cubicBezTo>
                    <a:pt x="87920" y="495"/>
                    <a:pt x="87824" y="489"/>
                    <a:pt x="87785" y="465"/>
                  </a:cubicBezTo>
                  <a:lnTo>
                    <a:pt x="87785" y="465"/>
                  </a:lnTo>
                  <a:cubicBezTo>
                    <a:pt x="87976" y="643"/>
                    <a:pt x="86690" y="560"/>
                    <a:pt x="86654" y="691"/>
                  </a:cubicBezTo>
                  <a:cubicBezTo>
                    <a:pt x="86547" y="650"/>
                    <a:pt x="86412" y="637"/>
                    <a:pt x="86205" y="637"/>
                  </a:cubicBezTo>
                  <a:cubicBezTo>
                    <a:pt x="86112" y="637"/>
                    <a:pt x="86005" y="640"/>
                    <a:pt x="85880" y="643"/>
                  </a:cubicBezTo>
                  <a:cubicBezTo>
                    <a:pt x="85940" y="596"/>
                    <a:pt x="85714" y="548"/>
                    <a:pt x="86023" y="512"/>
                  </a:cubicBezTo>
                  <a:cubicBezTo>
                    <a:pt x="86285" y="524"/>
                    <a:pt x="86476" y="512"/>
                    <a:pt x="86761" y="548"/>
                  </a:cubicBezTo>
                  <a:cubicBezTo>
                    <a:pt x="86684" y="465"/>
                    <a:pt x="86454" y="447"/>
                    <a:pt x="86163" y="447"/>
                  </a:cubicBezTo>
                  <a:cubicBezTo>
                    <a:pt x="85918" y="447"/>
                    <a:pt x="85629" y="460"/>
                    <a:pt x="85352" y="460"/>
                  </a:cubicBezTo>
                  <a:cubicBezTo>
                    <a:pt x="85247" y="460"/>
                    <a:pt x="85145" y="458"/>
                    <a:pt x="85047" y="453"/>
                  </a:cubicBezTo>
                  <a:lnTo>
                    <a:pt x="85047" y="453"/>
                  </a:lnTo>
                  <a:cubicBezTo>
                    <a:pt x="85142" y="465"/>
                    <a:pt x="85166" y="489"/>
                    <a:pt x="84975" y="512"/>
                  </a:cubicBezTo>
                  <a:cubicBezTo>
                    <a:pt x="84571" y="489"/>
                    <a:pt x="83666" y="453"/>
                    <a:pt x="83928" y="370"/>
                  </a:cubicBezTo>
                  <a:lnTo>
                    <a:pt x="83928" y="370"/>
                  </a:lnTo>
                  <a:lnTo>
                    <a:pt x="81868" y="381"/>
                  </a:lnTo>
                  <a:cubicBezTo>
                    <a:pt x="81862" y="364"/>
                    <a:pt x="81933" y="361"/>
                    <a:pt x="82023" y="361"/>
                  </a:cubicBezTo>
                  <a:cubicBezTo>
                    <a:pt x="82067" y="361"/>
                    <a:pt x="82116" y="361"/>
                    <a:pt x="82163" y="361"/>
                  </a:cubicBezTo>
                  <a:cubicBezTo>
                    <a:pt x="82209" y="361"/>
                    <a:pt x="82252" y="361"/>
                    <a:pt x="82285" y="358"/>
                  </a:cubicBezTo>
                  <a:lnTo>
                    <a:pt x="81130" y="346"/>
                  </a:lnTo>
                  <a:cubicBezTo>
                    <a:pt x="80868" y="298"/>
                    <a:pt x="81523" y="298"/>
                    <a:pt x="81642" y="239"/>
                  </a:cubicBezTo>
                  <a:lnTo>
                    <a:pt x="80808" y="239"/>
                  </a:lnTo>
                  <a:lnTo>
                    <a:pt x="80927" y="179"/>
                  </a:lnTo>
                  <a:lnTo>
                    <a:pt x="80927" y="179"/>
                  </a:lnTo>
                  <a:cubicBezTo>
                    <a:pt x="80835" y="201"/>
                    <a:pt x="80583" y="215"/>
                    <a:pt x="80315" y="215"/>
                  </a:cubicBezTo>
                  <a:cubicBezTo>
                    <a:pt x="79997" y="215"/>
                    <a:pt x="79657" y="195"/>
                    <a:pt x="79534" y="143"/>
                  </a:cubicBezTo>
                  <a:cubicBezTo>
                    <a:pt x="78768" y="173"/>
                    <a:pt x="78659" y="303"/>
                    <a:pt x="77920" y="303"/>
                  </a:cubicBezTo>
                  <a:cubicBezTo>
                    <a:pt x="77775" y="303"/>
                    <a:pt x="77606" y="298"/>
                    <a:pt x="77403" y="286"/>
                  </a:cubicBezTo>
                  <a:cubicBezTo>
                    <a:pt x="77451" y="191"/>
                    <a:pt x="78106" y="250"/>
                    <a:pt x="78391" y="191"/>
                  </a:cubicBezTo>
                  <a:cubicBezTo>
                    <a:pt x="78334" y="182"/>
                    <a:pt x="78248" y="180"/>
                    <a:pt x="78148" y="180"/>
                  </a:cubicBezTo>
                  <a:cubicBezTo>
                    <a:pt x="78023" y="180"/>
                    <a:pt x="77878" y="184"/>
                    <a:pt x="77742" y="184"/>
                  </a:cubicBezTo>
                  <a:cubicBezTo>
                    <a:pt x="77535" y="184"/>
                    <a:pt x="77350" y="175"/>
                    <a:pt x="77296" y="131"/>
                  </a:cubicBezTo>
                  <a:cubicBezTo>
                    <a:pt x="76403" y="191"/>
                    <a:pt x="76510" y="346"/>
                    <a:pt x="76081" y="441"/>
                  </a:cubicBezTo>
                  <a:cubicBezTo>
                    <a:pt x="76039" y="442"/>
                    <a:pt x="76001" y="442"/>
                    <a:pt x="75968" y="442"/>
                  </a:cubicBezTo>
                  <a:cubicBezTo>
                    <a:pt x="75428" y="442"/>
                    <a:pt x="75997" y="356"/>
                    <a:pt x="75974" y="334"/>
                  </a:cubicBezTo>
                  <a:cubicBezTo>
                    <a:pt x="75816" y="334"/>
                    <a:pt x="75581" y="424"/>
                    <a:pt x="75392" y="424"/>
                  </a:cubicBezTo>
                  <a:cubicBezTo>
                    <a:pt x="75324" y="424"/>
                    <a:pt x="75262" y="413"/>
                    <a:pt x="75212" y="381"/>
                  </a:cubicBezTo>
                  <a:cubicBezTo>
                    <a:pt x="74867" y="441"/>
                    <a:pt x="74665" y="524"/>
                    <a:pt x="75189" y="560"/>
                  </a:cubicBezTo>
                  <a:cubicBezTo>
                    <a:pt x="74796" y="560"/>
                    <a:pt x="74260" y="596"/>
                    <a:pt x="74153" y="643"/>
                  </a:cubicBezTo>
                  <a:cubicBezTo>
                    <a:pt x="74474" y="500"/>
                    <a:pt x="73724" y="584"/>
                    <a:pt x="73676" y="477"/>
                  </a:cubicBezTo>
                  <a:cubicBezTo>
                    <a:pt x="73430" y="467"/>
                    <a:pt x="73060" y="454"/>
                    <a:pt x="72672" y="454"/>
                  </a:cubicBezTo>
                  <a:cubicBezTo>
                    <a:pt x="72140" y="454"/>
                    <a:pt x="71576" y="477"/>
                    <a:pt x="71259" y="560"/>
                  </a:cubicBezTo>
                  <a:lnTo>
                    <a:pt x="71426" y="417"/>
                  </a:lnTo>
                  <a:lnTo>
                    <a:pt x="70747" y="429"/>
                  </a:lnTo>
                  <a:cubicBezTo>
                    <a:pt x="70236" y="346"/>
                    <a:pt x="71343" y="334"/>
                    <a:pt x="71688" y="334"/>
                  </a:cubicBezTo>
                  <a:cubicBezTo>
                    <a:pt x="71224" y="322"/>
                    <a:pt x="70840" y="319"/>
                    <a:pt x="70468" y="319"/>
                  </a:cubicBezTo>
                  <a:cubicBezTo>
                    <a:pt x="70096" y="319"/>
                    <a:pt x="69735" y="322"/>
                    <a:pt x="69319" y="322"/>
                  </a:cubicBezTo>
                  <a:cubicBezTo>
                    <a:pt x="69557" y="358"/>
                    <a:pt x="69414" y="393"/>
                    <a:pt x="69533" y="429"/>
                  </a:cubicBezTo>
                  <a:cubicBezTo>
                    <a:pt x="69403" y="462"/>
                    <a:pt x="69250" y="469"/>
                    <a:pt x="69095" y="469"/>
                  </a:cubicBezTo>
                  <a:cubicBezTo>
                    <a:pt x="68951" y="469"/>
                    <a:pt x="68804" y="463"/>
                    <a:pt x="68670" y="463"/>
                  </a:cubicBezTo>
                  <a:cubicBezTo>
                    <a:pt x="68631" y="463"/>
                    <a:pt x="68593" y="463"/>
                    <a:pt x="68557" y="465"/>
                  </a:cubicBezTo>
                  <a:cubicBezTo>
                    <a:pt x="68485" y="429"/>
                    <a:pt x="68521" y="405"/>
                    <a:pt x="68759" y="393"/>
                  </a:cubicBezTo>
                  <a:lnTo>
                    <a:pt x="68759" y="393"/>
                  </a:lnTo>
                  <a:lnTo>
                    <a:pt x="68188" y="405"/>
                  </a:lnTo>
                  <a:cubicBezTo>
                    <a:pt x="68235" y="310"/>
                    <a:pt x="67950" y="322"/>
                    <a:pt x="68521" y="250"/>
                  </a:cubicBezTo>
                  <a:lnTo>
                    <a:pt x="68521" y="250"/>
                  </a:lnTo>
                  <a:lnTo>
                    <a:pt x="67985" y="286"/>
                  </a:lnTo>
                  <a:cubicBezTo>
                    <a:pt x="67402" y="262"/>
                    <a:pt x="68009" y="203"/>
                    <a:pt x="68152" y="179"/>
                  </a:cubicBezTo>
                  <a:lnTo>
                    <a:pt x="67235" y="167"/>
                  </a:lnTo>
                  <a:lnTo>
                    <a:pt x="67235" y="167"/>
                  </a:lnTo>
                  <a:cubicBezTo>
                    <a:pt x="66914" y="215"/>
                    <a:pt x="67426" y="239"/>
                    <a:pt x="66795" y="274"/>
                  </a:cubicBezTo>
                  <a:cubicBezTo>
                    <a:pt x="65949" y="191"/>
                    <a:pt x="64866" y="215"/>
                    <a:pt x="63901" y="191"/>
                  </a:cubicBezTo>
                  <a:lnTo>
                    <a:pt x="63901" y="191"/>
                  </a:lnTo>
                  <a:lnTo>
                    <a:pt x="64580" y="286"/>
                  </a:lnTo>
                  <a:cubicBezTo>
                    <a:pt x="64536" y="284"/>
                    <a:pt x="64496" y="284"/>
                    <a:pt x="64459" y="284"/>
                  </a:cubicBezTo>
                  <a:cubicBezTo>
                    <a:pt x="64013" y="284"/>
                    <a:pt x="64102" y="410"/>
                    <a:pt x="63937" y="465"/>
                  </a:cubicBezTo>
                  <a:cubicBezTo>
                    <a:pt x="63401" y="453"/>
                    <a:pt x="62675" y="465"/>
                    <a:pt x="62223" y="429"/>
                  </a:cubicBezTo>
                  <a:cubicBezTo>
                    <a:pt x="62735" y="358"/>
                    <a:pt x="62520" y="250"/>
                    <a:pt x="62044" y="179"/>
                  </a:cubicBezTo>
                  <a:cubicBezTo>
                    <a:pt x="62006" y="179"/>
                    <a:pt x="61970" y="178"/>
                    <a:pt x="61936" y="178"/>
                  </a:cubicBezTo>
                  <a:cubicBezTo>
                    <a:pt x="60966" y="178"/>
                    <a:pt x="61202" y="335"/>
                    <a:pt x="60615" y="381"/>
                  </a:cubicBezTo>
                  <a:cubicBezTo>
                    <a:pt x="61080" y="203"/>
                    <a:pt x="59853" y="322"/>
                    <a:pt x="59960" y="227"/>
                  </a:cubicBezTo>
                  <a:cubicBezTo>
                    <a:pt x="58686" y="227"/>
                    <a:pt x="57400" y="287"/>
                    <a:pt x="56087" y="287"/>
                  </a:cubicBezTo>
                  <a:cubicBezTo>
                    <a:pt x="55977" y="287"/>
                    <a:pt x="55867" y="287"/>
                    <a:pt x="55758" y="286"/>
                  </a:cubicBezTo>
                  <a:lnTo>
                    <a:pt x="55758" y="286"/>
                  </a:lnTo>
                  <a:cubicBezTo>
                    <a:pt x="55781" y="322"/>
                    <a:pt x="56186" y="346"/>
                    <a:pt x="55936" y="370"/>
                  </a:cubicBezTo>
                  <a:cubicBezTo>
                    <a:pt x="55847" y="376"/>
                    <a:pt x="55766" y="378"/>
                    <a:pt x="55692" y="378"/>
                  </a:cubicBezTo>
                  <a:cubicBezTo>
                    <a:pt x="55332" y="378"/>
                    <a:pt x="55150" y="316"/>
                    <a:pt x="55091" y="286"/>
                  </a:cubicBezTo>
                  <a:cubicBezTo>
                    <a:pt x="54412" y="310"/>
                    <a:pt x="54019" y="370"/>
                    <a:pt x="53805" y="417"/>
                  </a:cubicBezTo>
                  <a:cubicBezTo>
                    <a:pt x="53854" y="415"/>
                    <a:pt x="53896" y="414"/>
                    <a:pt x="53931" y="414"/>
                  </a:cubicBezTo>
                  <a:cubicBezTo>
                    <a:pt x="54100" y="414"/>
                    <a:pt x="54116" y="437"/>
                    <a:pt x="54067" y="477"/>
                  </a:cubicBezTo>
                  <a:cubicBezTo>
                    <a:pt x="54009" y="479"/>
                    <a:pt x="53957" y="480"/>
                    <a:pt x="53910" y="480"/>
                  </a:cubicBezTo>
                  <a:cubicBezTo>
                    <a:pt x="53549" y="480"/>
                    <a:pt x="53509" y="425"/>
                    <a:pt x="53285" y="425"/>
                  </a:cubicBezTo>
                  <a:cubicBezTo>
                    <a:pt x="53202" y="425"/>
                    <a:pt x="53095" y="432"/>
                    <a:pt x="52936" y="453"/>
                  </a:cubicBezTo>
                  <a:cubicBezTo>
                    <a:pt x="52757" y="358"/>
                    <a:pt x="53650" y="405"/>
                    <a:pt x="53591" y="310"/>
                  </a:cubicBezTo>
                  <a:cubicBezTo>
                    <a:pt x="52983" y="310"/>
                    <a:pt x="52614" y="346"/>
                    <a:pt x="52174" y="393"/>
                  </a:cubicBezTo>
                  <a:cubicBezTo>
                    <a:pt x="52078" y="334"/>
                    <a:pt x="52579" y="381"/>
                    <a:pt x="52245" y="334"/>
                  </a:cubicBezTo>
                  <a:lnTo>
                    <a:pt x="52245" y="334"/>
                  </a:lnTo>
                  <a:cubicBezTo>
                    <a:pt x="51316" y="381"/>
                    <a:pt x="50197" y="441"/>
                    <a:pt x="49507" y="477"/>
                  </a:cubicBezTo>
                  <a:lnTo>
                    <a:pt x="49316" y="393"/>
                  </a:lnTo>
                  <a:cubicBezTo>
                    <a:pt x="48876" y="393"/>
                    <a:pt x="48578" y="417"/>
                    <a:pt x="48376" y="453"/>
                  </a:cubicBezTo>
                  <a:cubicBezTo>
                    <a:pt x="48126" y="417"/>
                    <a:pt x="48316" y="393"/>
                    <a:pt x="48554" y="381"/>
                  </a:cubicBezTo>
                  <a:cubicBezTo>
                    <a:pt x="47947" y="381"/>
                    <a:pt x="47221" y="441"/>
                    <a:pt x="46875" y="453"/>
                  </a:cubicBezTo>
                  <a:cubicBezTo>
                    <a:pt x="46935" y="405"/>
                    <a:pt x="47221" y="441"/>
                    <a:pt x="47316" y="405"/>
                  </a:cubicBezTo>
                  <a:cubicBezTo>
                    <a:pt x="47265" y="404"/>
                    <a:pt x="47213" y="403"/>
                    <a:pt x="47160" y="403"/>
                  </a:cubicBezTo>
                  <a:cubicBezTo>
                    <a:pt x="46631" y="403"/>
                    <a:pt x="46033" y="477"/>
                    <a:pt x="45568" y="477"/>
                  </a:cubicBezTo>
                  <a:cubicBezTo>
                    <a:pt x="45400" y="477"/>
                    <a:pt x="45249" y="467"/>
                    <a:pt x="45125" y="441"/>
                  </a:cubicBezTo>
                  <a:cubicBezTo>
                    <a:pt x="45197" y="429"/>
                    <a:pt x="45268" y="429"/>
                    <a:pt x="45328" y="429"/>
                  </a:cubicBezTo>
                  <a:cubicBezTo>
                    <a:pt x="45228" y="428"/>
                    <a:pt x="45129" y="427"/>
                    <a:pt x="45032" y="427"/>
                  </a:cubicBezTo>
                  <a:cubicBezTo>
                    <a:pt x="44045" y="427"/>
                    <a:pt x="43148" y="478"/>
                    <a:pt x="42053" y="489"/>
                  </a:cubicBezTo>
                  <a:cubicBezTo>
                    <a:pt x="41860" y="472"/>
                    <a:pt x="41723" y="465"/>
                    <a:pt x="41623" y="465"/>
                  </a:cubicBezTo>
                  <a:cubicBezTo>
                    <a:pt x="41167" y="465"/>
                    <a:pt x="41484" y="608"/>
                    <a:pt x="40682" y="608"/>
                  </a:cubicBezTo>
                  <a:cubicBezTo>
                    <a:pt x="40656" y="608"/>
                    <a:pt x="40629" y="608"/>
                    <a:pt x="40601" y="608"/>
                  </a:cubicBezTo>
                  <a:cubicBezTo>
                    <a:pt x="40597" y="527"/>
                    <a:pt x="40408" y="502"/>
                    <a:pt x="40146" y="502"/>
                  </a:cubicBezTo>
                  <a:cubicBezTo>
                    <a:pt x="39732" y="502"/>
                    <a:pt x="39133" y="564"/>
                    <a:pt x="38790" y="564"/>
                  </a:cubicBezTo>
                  <a:cubicBezTo>
                    <a:pt x="38741" y="564"/>
                    <a:pt x="38697" y="563"/>
                    <a:pt x="38660" y="560"/>
                  </a:cubicBezTo>
                  <a:lnTo>
                    <a:pt x="38660" y="560"/>
                  </a:lnTo>
                  <a:lnTo>
                    <a:pt x="38803" y="584"/>
                  </a:lnTo>
                  <a:cubicBezTo>
                    <a:pt x="38628" y="615"/>
                    <a:pt x="38430" y="627"/>
                    <a:pt x="38232" y="627"/>
                  </a:cubicBezTo>
                  <a:cubicBezTo>
                    <a:pt x="37823" y="627"/>
                    <a:pt x="37408" y="576"/>
                    <a:pt x="37160" y="536"/>
                  </a:cubicBezTo>
                  <a:cubicBezTo>
                    <a:pt x="36945" y="533"/>
                    <a:pt x="36704" y="531"/>
                    <a:pt x="36450" y="531"/>
                  </a:cubicBezTo>
                  <a:cubicBezTo>
                    <a:pt x="35732" y="531"/>
                    <a:pt x="34912" y="549"/>
                    <a:pt x="34314" y="620"/>
                  </a:cubicBezTo>
                  <a:lnTo>
                    <a:pt x="34481" y="572"/>
                  </a:lnTo>
                  <a:lnTo>
                    <a:pt x="34481" y="572"/>
                  </a:lnTo>
                  <a:cubicBezTo>
                    <a:pt x="34244" y="593"/>
                    <a:pt x="34039" y="598"/>
                    <a:pt x="33844" y="598"/>
                  </a:cubicBezTo>
                  <a:cubicBezTo>
                    <a:pt x="33676" y="598"/>
                    <a:pt x="33515" y="594"/>
                    <a:pt x="33348" y="594"/>
                  </a:cubicBezTo>
                  <a:cubicBezTo>
                    <a:pt x="33154" y="594"/>
                    <a:pt x="32952" y="599"/>
                    <a:pt x="32719" y="620"/>
                  </a:cubicBezTo>
                  <a:cubicBezTo>
                    <a:pt x="32731" y="596"/>
                    <a:pt x="32981" y="572"/>
                    <a:pt x="32731" y="560"/>
                  </a:cubicBezTo>
                  <a:cubicBezTo>
                    <a:pt x="32072" y="545"/>
                    <a:pt x="31411" y="540"/>
                    <a:pt x="30748" y="540"/>
                  </a:cubicBezTo>
                  <a:cubicBezTo>
                    <a:pt x="28409" y="540"/>
                    <a:pt x="26055" y="610"/>
                    <a:pt x="23738" y="610"/>
                  </a:cubicBezTo>
                  <a:cubicBezTo>
                    <a:pt x="23485" y="610"/>
                    <a:pt x="23232" y="609"/>
                    <a:pt x="22980" y="608"/>
                  </a:cubicBezTo>
                  <a:cubicBezTo>
                    <a:pt x="20443" y="588"/>
                    <a:pt x="17655" y="573"/>
                    <a:pt x="14828" y="573"/>
                  </a:cubicBezTo>
                  <a:cubicBezTo>
                    <a:pt x="10767" y="573"/>
                    <a:pt x="6629" y="605"/>
                    <a:pt x="3049" y="703"/>
                  </a:cubicBezTo>
                  <a:cubicBezTo>
                    <a:pt x="3049" y="703"/>
                    <a:pt x="167" y="1632"/>
                    <a:pt x="608" y="2001"/>
                  </a:cubicBezTo>
                  <a:cubicBezTo>
                    <a:pt x="846" y="2048"/>
                    <a:pt x="1" y="2132"/>
                    <a:pt x="501" y="2144"/>
                  </a:cubicBezTo>
                  <a:lnTo>
                    <a:pt x="1001" y="2036"/>
                  </a:lnTo>
                  <a:lnTo>
                    <a:pt x="1001" y="2036"/>
                  </a:lnTo>
                  <a:cubicBezTo>
                    <a:pt x="917" y="2084"/>
                    <a:pt x="1203" y="2144"/>
                    <a:pt x="1251" y="2191"/>
                  </a:cubicBezTo>
                  <a:cubicBezTo>
                    <a:pt x="1453" y="2096"/>
                    <a:pt x="620" y="2024"/>
                    <a:pt x="1203" y="1894"/>
                  </a:cubicBezTo>
                  <a:cubicBezTo>
                    <a:pt x="1274" y="1858"/>
                    <a:pt x="1427" y="1848"/>
                    <a:pt x="1591" y="1848"/>
                  </a:cubicBezTo>
                  <a:cubicBezTo>
                    <a:pt x="1703" y="1848"/>
                    <a:pt x="1820" y="1853"/>
                    <a:pt x="1917" y="1858"/>
                  </a:cubicBezTo>
                  <a:cubicBezTo>
                    <a:pt x="1572" y="1834"/>
                    <a:pt x="2037" y="1763"/>
                    <a:pt x="2215" y="1727"/>
                  </a:cubicBezTo>
                  <a:cubicBezTo>
                    <a:pt x="2525" y="1774"/>
                    <a:pt x="3013" y="1751"/>
                    <a:pt x="3156" y="1810"/>
                  </a:cubicBezTo>
                  <a:cubicBezTo>
                    <a:pt x="3194" y="1801"/>
                    <a:pt x="3357" y="1783"/>
                    <a:pt x="3507" y="1783"/>
                  </a:cubicBezTo>
                  <a:cubicBezTo>
                    <a:pt x="3542" y="1783"/>
                    <a:pt x="3576" y="1784"/>
                    <a:pt x="3608" y="1786"/>
                  </a:cubicBezTo>
                  <a:lnTo>
                    <a:pt x="3620" y="1822"/>
                  </a:lnTo>
                  <a:cubicBezTo>
                    <a:pt x="3989" y="1798"/>
                    <a:pt x="3501" y="1786"/>
                    <a:pt x="3596" y="1751"/>
                  </a:cubicBezTo>
                  <a:cubicBezTo>
                    <a:pt x="3838" y="1751"/>
                    <a:pt x="4212" y="1811"/>
                    <a:pt x="4605" y="1811"/>
                  </a:cubicBezTo>
                  <a:cubicBezTo>
                    <a:pt x="4638" y="1811"/>
                    <a:pt x="4671" y="1811"/>
                    <a:pt x="4703" y="1810"/>
                  </a:cubicBezTo>
                  <a:lnTo>
                    <a:pt x="4703" y="1810"/>
                  </a:lnTo>
                  <a:cubicBezTo>
                    <a:pt x="4275" y="1822"/>
                    <a:pt x="3918" y="1858"/>
                    <a:pt x="3608" y="1905"/>
                  </a:cubicBezTo>
                  <a:cubicBezTo>
                    <a:pt x="4394" y="1953"/>
                    <a:pt x="3465" y="2072"/>
                    <a:pt x="3287" y="2155"/>
                  </a:cubicBezTo>
                  <a:cubicBezTo>
                    <a:pt x="3918" y="2120"/>
                    <a:pt x="4168" y="2048"/>
                    <a:pt x="4680" y="2001"/>
                  </a:cubicBezTo>
                  <a:lnTo>
                    <a:pt x="4680" y="2001"/>
                  </a:lnTo>
                  <a:cubicBezTo>
                    <a:pt x="5305" y="2071"/>
                    <a:pt x="4645" y="2236"/>
                    <a:pt x="4482" y="2250"/>
                  </a:cubicBezTo>
                  <a:lnTo>
                    <a:pt x="4482" y="2250"/>
                  </a:lnTo>
                  <a:cubicBezTo>
                    <a:pt x="5052" y="2203"/>
                    <a:pt x="5657" y="2096"/>
                    <a:pt x="5966" y="2060"/>
                  </a:cubicBezTo>
                  <a:lnTo>
                    <a:pt x="5966" y="2060"/>
                  </a:lnTo>
                  <a:cubicBezTo>
                    <a:pt x="5537" y="2191"/>
                    <a:pt x="5608" y="2227"/>
                    <a:pt x="5227" y="2334"/>
                  </a:cubicBezTo>
                  <a:cubicBezTo>
                    <a:pt x="5360" y="2358"/>
                    <a:pt x="5461" y="2367"/>
                    <a:pt x="5543" y="2367"/>
                  </a:cubicBezTo>
                  <a:cubicBezTo>
                    <a:pt x="5751" y="2367"/>
                    <a:pt x="5839" y="2309"/>
                    <a:pt x="6001" y="2274"/>
                  </a:cubicBezTo>
                  <a:lnTo>
                    <a:pt x="6001" y="2274"/>
                  </a:lnTo>
                  <a:cubicBezTo>
                    <a:pt x="5947" y="2279"/>
                    <a:pt x="5881" y="2282"/>
                    <a:pt x="5818" y="2282"/>
                  </a:cubicBezTo>
                  <a:cubicBezTo>
                    <a:pt x="5729" y="2282"/>
                    <a:pt x="5648" y="2277"/>
                    <a:pt x="5620" y="2263"/>
                  </a:cubicBezTo>
                  <a:lnTo>
                    <a:pt x="5620" y="2263"/>
                  </a:lnTo>
                  <a:cubicBezTo>
                    <a:pt x="5636" y="2263"/>
                    <a:pt x="5652" y="2263"/>
                    <a:pt x="5666" y="2263"/>
                  </a:cubicBezTo>
                  <a:cubicBezTo>
                    <a:pt x="6175" y="2263"/>
                    <a:pt x="6093" y="2070"/>
                    <a:pt x="6370" y="1989"/>
                  </a:cubicBezTo>
                  <a:cubicBezTo>
                    <a:pt x="6751" y="2036"/>
                    <a:pt x="7442" y="2060"/>
                    <a:pt x="7490" y="2167"/>
                  </a:cubicBezTo>
                  <a:lnTo>
                    <a:pt x="7490" y="2060"/>
                  </a:lnTo>
                  <a:cubicBezTo>
                    <a:pt x="7562" y="2055"/>
                    <a:pt x="7618" y="2052"/>
                    <a:pt x="7662" y="2052"/>
                  </a:cubicBezTo>
                  <a:cubicBezTo>
                    <a:pt x="7904" y="2052"/>
                    <a:pt x="7750" y="2127"/>
                    <a:pt x="7811" y="2167"/>
                  </a:cubicBezTo>
                  <a:cubicBezTo>
                    <a:pt x="7990" y="2084"/>
                    <a:pt x="7763" y="1953"/>
                    <a:pt x="8573" y="1917"/>
                  </a:cubicBezTo>
                  <a:lnTo>
                    <a:pt x="8573" y="1917"/>
                  </a:lnTo>
                  <a:cubicBezTo>
                    <a:pt x="8442" y="2120"/>
                    <a:pt x="9287" y="1941"/>
                    <a:pt x="9264" y="2120"/>
                  </a:cubicBezTo>
                  <a:cubicBezTo>
                    <a:pt x="9611" y="2109"/>
                    <a:pt x="9790" y="2023"/>
                    <a:pt x="10127" y="2023"/>
                  </a:cubicBezTo>
                  <a:cubicBezTo>
                    <a:pt x="10148" y="2023"/>
                    <a:pt x="10170" y="2024"/>
                    <a:pt x="10192" y="2024"/>
                  </a:cubicBezTo>
                  <a:cubicBezTo>
                    <a:pt x="10589" y="2121"/>
                    <a:pt x="9799" y="2256"/>
                    <a:pt x="9464" y="2256"/>
                  </a:cubicBezTo>
                  <a:cubicBezTo>
                    <a:pt x="9426" y="2256"/>
                    <a:pt x="9395" y="2254"/>
                    <a:pt x="9371" y="2251"/>
                  </a:cubicBezTo>
                  <a:cubicBezTo>
                    <a:pt x="8835" y="2251"/>
                    <a:pt x="9442" y="2167"/>
                    <a:pt x="9228" y="2167"/>
                  </a:cubicBezTo>
                  <a:lnTo>
                    <a:pt x="8716" y="2227"/>
                  </a:lnTo>
                  <a:cubicBezTo>
                    <a:pt x="9002" y="2263"/>
                    <a:pt x="9561" y="2310"/>
                    <a:pt x="9502" y="2394"/>
                  </a:cubicBezTo>
                  <a:cubicBezTo>
                    <a:pt x="10026" y="2346"/>
                    <a:pt x="9073" y="2298"/>
                    <a:pt x="9657" y="2251"/>
                  </a:cubicBezTo>
                  <a:lnTo>
                    <a:pt x="9657" y="2251"/>
                  </a:lnTo>
                  <a:lnTo>
                    <a:pt x="10002" y="2298"/>
                  </a:lnTo>
                  <a:cubicBezTo>
                    <a:pt x="10573" y="2251"/>
                    <a:pt x="9883" y="2155"/>
                    <a:pt x="10633" y="2132"/>
                  </a:cubicBezTo>
                  <a:lnTo>
                    <a:pt x="10633" y="2132"/>
                  </a:lnTo>
                  <a:cubicBezTo>
                    <a:pt x="10125" y="2226"/>
                    <a:pt x="11419" y="2133"/>
                    <a:pt x="11396" y="2271"/>
                  </a:cubicBezTo>
                  <a:lnTo>
                    <a:pt x="11396" y="2271"/>
                  </a:lnTo>
                  <a:cubicBezTo>
                    <a:pt x="11449" y="2098"/>
                    <a:pt x="12753" y="2250"/>
                    <a:pt x="12907" y="2108"/>
                  </a:cubicBezTo>
                  <a:lnTo>
                    <a:pt x="12502" y="2072"/>
                  </a:lnTo>
                  <a:lnTo>
                    <a:pt x="12597" y="2144"/>
                  </a:lnTo>
                  <a:cubicBezTo>
                    <a:pt x="12263" y="2153"/>
                    <a:pt x="11976" y="2175"/>
                    <a:pt x="11665" y="2175"/>
                  </a:cubicBezTo>
                  <a:cubicBezTo>
                    <a:pt x="11566" y="2175"/>
                    <a:pt x="11465" y="2173"/>
                    <a:pt x="11359" y="2167"/>
                  </a:cubicBezTo>
                  <a:cubicBezTo>
                    <a:pt x="11704" y="2108"/>
                    <a:pt x="11228" y="2024"/>
                    <a:pt x="11645" y="1965"/>
                  </a:cubicBezTo>
                  <a:cubicBezTo>
                    <a:pt x="11797" y="1946"/>
                    <a:pt x="11897" y="1938"/>
                    <a:pt x="11959" y="1938"/>
                  </a:cubicBezTo>
                  <a:cubicBezTo>
                    <a:pt x="12210" y="1938"/>
                    <a:pt x="11869" y="2060"/>
                    <a:pt x="11954" y="2060"/>
                  </a:cubicBezTo>
                  <a:lnTo>
                    <a:pt x="12562" y="1965"/>
                  </a:lnTo>
                  <a:lnTo>
                    <a:pt x="12157" y="1894"/>
                  </a:lnTo>
                  <a:cubicBezTo>
                    <a:pt x="12505" y="1876"/>
                    <a:pt x="12943" y="1865"/>
                    <a:pt x="13410" y="1865"/>
                  </a:cubicBezTo>
                  <a:cubicBezTo>
                    <a:pt x="13581" y="1865"/>
                    <a:pt x="13755" y="1866"/>
                    <a:pt x="13931" y="1870"/>
                  </a:cubicBezTo>
                  <a:cubicBezTo>
                    <a:pt x="14907" y="1965"/>
                    <a:pt x="13812" y="1965"/>
                    <a:pt x="14514" y="2060"/>
                  </a:cubicBezTo>
                  <a:cubicBezTo>
                    <a:pt x="14791" y="2028"/>
                    <a:pt x="14763" y="1987"/>
                    <a:pt x="15068" y="1987"/>
                  </a:cubicBezTo>
                  <a:cubicBezTo>
                    <a:pt x="15105" y="1987"/>
                    <a:pt x="15146" y="1987"/>
                    <a:pt x="15193" y="1989"/>
                  </a:cubicBezTo>
                  <a:cubicBezTo>
                    <a:pt x="15132" y="1977"/>
                    <a:pt x="15074" y="1972"/>
                    <a:pt x="15019" y="1972"/>
                  </a:cubicBezTo>
                  <a:cubicBezTo>
                    <a:pt x="14876" y="1972"/>
                    <a:pt x="14751" y="2002"/>
                    <a:pt x="14638" y="2002"/>
                  </a:cubicBezTo>
                  <a:cubicBezTo>
                    <a:pt x="14624" y="2002"/>
                    <a:pt x="14611" y="2002"/>
                    <a:pt x="14598" y="2001"/>
                  </a:cubicBezTo>
                  <a:cubicBezTo>
                    <a:pt x="14383" y="1894"/>
                    <a:pt x="15395" y="1953"/>
                    <a:pt x="15348" y="1858"/>
                  </a:cubicBezTo>
                  <a:lnTo>
                    <a:pt x="15348" y="1858"/>
                  </a:lnTo>
                  <a:cubicBezTo>
                    <a:pt x="15526" y="1894"/>
                    <a:pt x="15491" y="1941"/>
                    <a:pt x="15348" y="1977"/>
                  </a:cubicBezTo>
                  <a:cubicBezTo>
                    <a:pt x="15577" y="1966"/>
                    <a:pt x="15802" y="1959"/>
                    <a:pt x="16013" y="1959"/>
                  </a:cubicBezTo>
                  <a:cubicBezTo>
                    <a:pt x="16493" y="1959"/>
                    <a:pt x="16896" y="1993"/>
                    <a:pt x="17086" y="2084"/>
                  </a:cubicBezTo>
                  <a:lnTo>
                    <a:pt x="17407" y="1953"/>
                  </a:lnTo>
                  <a:lnTo>
                    <a:pt x="17407" y="1953"/>
                  </a:lnTo>
                  <a:cubicBezTo>
                    <a:pt x="18681" y="2001"/>
                    <a:pt x="16538" y="2072"/>
                    <a:pt x="17610" y="2155"/>
                  </a:cubicBezTo>
                  <a:cubicBezTo>
                    <a:pt x="17746" y="2159"/>
                    <a:pt x="17882" y="2162"/>
                    <a:pt x="18011" y="2162"/>
                  </a:cubicBezTo>
                  <a:cubicBezTo>
                    <a:pt x="18299" y="2162"/>
                    <a:pt x="18550" y="2149"/>
                    <a:pt x="18681" y="2108"/>
                  </a:cubicBezTo>
                  <a:lnTo>
                    <a:pt x="18300" y="2108"/>
                  </a:lnTo>
                  <a:cubicBezTo>
                    <a:pt x="18586" y="2036"/>
                    <a:pt x="18562" y="1989"/>
                    <a:pt x="19039" y="1941"/>
                  </a:cubicBezTo>
                  <a:cubicBezTo>
                    <a:pt x="19274" y="1950"/>
                    <a:pt x="19254" y="1994"/>
                    <a:pt x="19360" y="1994"/>
                  </a:cubicBezTo>
                  <a:cubicBezTo>
                    <a:pt x="19405" y="1994"/>
                    <a:pt x="19471" y="1986"/>
                    <a:pt x="19586" y="1965"/>
                  </a:cubicBezTo>
                  <a:cubicBezTo>
                    <a:pt x="20396" y="2024"/>
                    <a:pt x="20110" y="2120"/>
                    <a:pt x="19884" y="2215"/>
                  </a:cubicBezTo>
                  <a:cubicBezTo>
                    <a:pt x="20217" y="2203"/>
                    <a:pt x="20658" y="2203"/>
                    <a:pt x="20717" y="2155"/>
                  </a:cubicBezTo>
                  <a:lnTo>
                    <a:pt x="20717" y="2155"/>
                  </a:lnTo>
                  <a:cubicBezTo>
                    <a:pt x="20717" y="2179"/>
                    <a:pt x="20670" y="2239"/>
                    <a:pt x="20479" y="2274"/>
                  </a:cubicBezTo>
                  <a:cubicBezTo>
                    <a:pt x="20333" y="2247"/>
                    <a:pt x="20236" y="2237"/>
                    <a:pt x="20172" y="2237"/>
                  </a:cubicBezTo>
                  <a:cubicBezTo>
                    <a:pt x="20003" y="2237"/>
                    <a:pt x="20062" y="2307"/>
                    <a:pt x="20032" y="2307"/>
                  </a:cubicBezTo>
                  <a:cubicBezTo>
                    <a:pt x="20020" y="2307"/>
                    <a:pt x="19994" y="2295"/>
                    <a:pt x="19932" y="2263"/>
                  </a:cubicBezTo>
                  <a:lnTo>
                    <a:pt x="19777" y="2263"/>
                  </a:lnTo>
                  <a:cubicBezTo>
                    <a:pt x="19765" y="2274"/>
                    <a:pt x="19753" y="2274"/>
                    <a:pt x="19741" y="2286"/>
                  </a:cubicBezTo>
                  <a:cubicBezTo>
                    <a:pt x="20027" y="2310"/>
                    <a:pt x="20039" y="2358"/>
                    <a:pt x="19955" y="2394"/>
                  </a:cubicBezTo>
                  <a:lnTo>
                    <a:pt x="20229" y="2334"/>
                  </a:lnTo>
                  <a:lnTo>
                    <a:pt x="20432" y="2453"/>
                  </a:lnTo>
                  <a:cubicBezTo>
                    <a:pt x="20459" y="2456"/>
                    <a:pt x="20485" y="2457"/>
                    <a:pt x="20510" y="2457"/>
                  </a:cubicBezTo>
                  <a:cubicBezTo>
                    <a:pt x="20665" y="2457"/>
                    <a:pt x="20785" y="2416"/>
                    <a:pt x="20887" y="2416"/>
                  </a:cubicBezTo>
                  <a:cubicBezTo>
                    <a:pt x="20928" y="2416"/>
                    <a:pt x="20966" y="2423"/>
                    <a:pt x="21003" y="2441"/>
                  </a:cubicBezTo>
                  <a:cubicBezTo>
                    <a:pt x="21396" y="2548"/>
                    <a:pt x="20444" y="2608"/>
                    <a:pt x="21384" y="2644"/>
                  </a:cubicBezTo>
                  <a:cubicBezTo>
                    <a:pt x="21467" y="2647"/>
                    <a:pt x="21542" y="2648"/>
                    <a:pt x="21612" y="2648"/>
                  </a:cubicBezTo>
                  <a:cubicBezTo>
                    <a:pt x="22322" y="2648"/>
                    <a:pt x="22387" y="2508"/>
                    <a:pt x="22872" y="2508"/>
                  </a:cubicBezTo>
                  <a:cubicBezTo>
                    <a:pt x="22919" y="2508"/>
                    <a:pt x="22971" y="2510"/>
                    <a:pt x="23027" y="2513"/>
                  </a:cubicBezTo>
                  <a:cubicBezTo>
                    <a:pt x="22956" y="2477"/>
                    <a:pt x="22789" y="2477"/>
                    <a:pt x="22575" y="2477"/>
                  </a:cubicBezTo>
                  <a:cubicBezTo>
                    <a:pt x="22789" y="2417"/>
                    <a:pt x="22396" y="2370"/>
                    <a:pt x="22777" y="2334"/>
                  </a:cubicBezTo>
                  <a:lnTo>
                    <a:pt x="22777" y="2334"/>
                  </a:lnTo>
                  <a:cubicBezTo>
                    <a:pt x="22953" y="2422"/>
                    <a:pt x="23471" y="2430"/>
                    <a:pt x="23953" y="2430"/>
                  </a:cubicBezTo>
                  <a:cubicBezTo>
                    <a:pt x="24060" y="2430"/>
                    <a:pt x="24166" y="2429"/>
                    <a:pt x="24265" y="2429"/>
                  </a:cubicBezTo>
                  <a:cubicBezTo>
                    <a:pt x="24123" y="2489"/>
                    <a:pt x="24480" y="2548"/>
                    <a:pt x="24301" y="2584"/>
                  </a:cubicBezTo>
                  <a:cubicBezTo>
                    <a:pt x="24587" y="2572"/>
                    <a:pt x="24837" y="2548"/>
                    <a:pt x="24968" y="2501"/>
                  </a:cubicBezTo>
                  <a:cubicBezTo>
                    <a:pt x="23837" y="2417"/>
                    <a:pt x="26051" y="2405"/>
                    <a:pt x="25182" y="2298"/>
                  </a:cubicBezTo>
                  <a:lnTo>
                    <a:pt x="25182" y="2298"/>
                  </a:lnTo>
                  <a:cubicBezTo>
                    <a:pt x="26051" y="2310"/>
                    <a:pt x="26218" y="2405"/>
                    <a:pt x="26766" y="2465"/>
                  </a:cubicBezTo>
                  <a:cubicBezTo>
                    <a:pt x="26730" y="2489"/>
                    <a:pt x="25754" y="2525"/>
                    <a:pt x="26540" y="2572"/>
                  </a:cubicBezTo>
                  <a:cubicBezTo>
                    <a:pt x="27433" y="2465"/>
                    <a:pt x="26373" y="2417"/>
                    <a:pt x="27075" y="2286"/>
                  </a:cubicBezTo>
                  <a:lnTo>
                    <a:pt x="26504" y="2239"/>
                  </a:lnTo>
                  <a:cubicBezTo>
                    <a:pt x="26473" y="2182"/>
                    <a:pt x="26651" y="2168"/>
                    <a:pt x="26874" y="2168"/>
                  </a:cubicBezTo>
                  <a:cubicBezTo>
                    <a:pt x="27106" y="2168"/>
                    <a:pt x="27386" y="2183"/>
                    <a:pt x="27535" y="2183"/>
                  </a:cubicBezTo>
                  <a:cubicBezTo>
                    <a:pt x="27575" y="2183"/>
                    <a:pt x="27606" y="2182"/>
                    <a:pt x="27623" y="2179"/>
                  </a:cubicBezTo>
                  <a:lnTo>
                    <a:pt x="27623" y="2179"/>
                  </a:lnTo>
                  <a:cubicBezTo>
                    <a:pt x="27968" y="2215"/>
                    <a:pt x="27147" y="2215"/>
                    <a:pt x="27480" y="2310"/>
                  </a:cubicBezTo>
                  <a:cubicBezTo>
                    <a:pt x="27548" y="2313"/>
                    <a:pt x="27612" y="2315"/>
                    <a:pt x="27671" y="2315"/>
                  </a:cubicBezTo>
                  <a:cubicBezTo>
                    <a:pt x="27965" y="2315"/>
                    <a:pt x="28165" y="2283"/>
                    <a:pt x="28366" y="2283"/>
                  </a:cubicBezTo>
                  <a:cubicBezTo>
                    <a:pt x="28439" y="2283"/>
                    <a:pt x="28511" y="2287"/>
                    <a:pt x="28587" y="2298"/>
                  </a:cubicBezTo>
                  <a:cubicBezTo>
                    <a:pt x="28266" y="2394"/>
                    <a:pt x="28468" y="2358"/>
                    <a:pt x="28111" y="2441"/>
                  </a:cubicBezTo>
                  <a:cubicBezTo>
                    <a:pt x="29326" y="2441"/>
                    <a:pt x="28040" y="2548"/>
                    <a:pt x="28968" y="2608"/>
                  </a:cubicBezTo>
                  <a:cubicBezTo>
                    <a:pt x="29229" y="2597"/>
                    <a:pt x="29115" y="2532"/>
                    <a:pt x="29403" y="2532"/>
                  </a:cubicBezTo>
                  <a:cubicBezTo>
                    <a:pt x="29444" y="2532"/>
                    <a:pt x="29493" y="2533"/>
                    <a:pt x="29552" y="2536"/>
                  </a:cubicBezTo>
                  <a:cubicBezTo>
                    <a:pt x="29278" y="2429"/>
                    <a:pt x="29314" y="2394"/>
                    <a:pt x="28540" y="2394"/>
                  </a:cubicBezTo>
                  <a:cubicBezTo>
                    <a:pt x="28624" y="2349"/>
                    <a:pt x="28753" y="2336"/>
                    <a:pt x="28907" y="2336"/>
                  </a:cubicBezTo>
                  <a:cubicBezTo>
                    <a:pt x="29147" y="2336"/>
                    <a:pt x="29449" y="2369"/>
                    <a:pt x="29735" y="2369"/>
                  </a:cubicBezTo>
                  <a:cubicBezTo>
                    <a:pt x="29858" y="2369"/>
                    <a:pt x="29977" y="2363"/>
                    <a:pt x="30088" y="2346"/>
                  </a:cubicBezTo>
                  <a:cubicBezTo>
                    <a:pt x="29792" y="2338"/>
                    <a:pt x="29842" y="2324"/>
                    <a:pt x="29749" y="2324"/>
                  </a:cubicBezTo>
                  <a:cubicBezTo>
                    <a:pt x="29707" y="2324"/>
                    <a:pt x="29636" y="2327"/>
                    <a:pt x="29492" y="2334"/>
                  </a:cubicBezTo>
                  <a:cubicBezTo>
                    <a:pt x="29433" y="2215"/>
                    <a:pt x="29254" y="2191"/>
                    <a:pt x="29683" y="2084"/>
                  </a:cubicBezTo>
                  <a:lnTo>
                    <a:pt x="29683" y="2084"/>
                  </a:lnTo>
                  <a:cubicBezTo>
                    <a:pt x="29242" y="2105"/>
                    <a:pt x="29023" y="2209"/>
                    <a:pt x="28489" y="2209"/>
                  </a:cubicBezTo>
                  <a:cubicBezTo>
                    <a:pt x="28417" y="2209"/>
                    <a:pt x="28339" y="2207"/>
                    <a:pt x="28254" y="2203"/>
                  </a:cubicBezTo>
                  <a:cubicBezTo>
                    <a:pt x="28052" y="2084"/>
                    <a:pt x="29123" y="2108"/>
                    <a:pt x="29135" y="1953"/>
                  </a:cubicBezTo>
                  <a:cubicBezTo>
                    <a:pt x="29252" y="1926"/>
                    <a:pt x="29422" y="1915"/>
                    <a:pt x="29612" y="1915"/>
                  </a:cubicBezTo>
                  <a:cubicBezTo>
                    <a:pt x="30003" y="1915"/>
                    <a:pt x="30478" y="1961"/>
                    <a:pt x="30742" y="2001"/>
                  </a:cubicBezTo>
                  <a:cubicBezTo>
                    <a:pt x="31445" y="1894"/>
                    <a:pt x="32290" y="1894"/>
                    <a:pt x="32826" y="1751"/>
                  </a:cubicBezTo>
                  <a:cubicBezTo>
                    <a:pt x="32899" y="1758"/>
                    <a:pt x="32987" y="1760"/>
                    <a:pt x="33089" y="1760"/>
                  </a:cubicBezTo>
                  <a:cubicBezTo>
                    <a:pt x="33605" y="1760"/>
                    <a:pt x="34448" y="1685"/>
                    <a:pt x="35187" y="1685"/>
                  </a:cubicBezTo>
                  <a:cubicBezTo>
                    <a:pt x="35300" y="1685"/>
                    <a:pt x="35410" y="1687"/>
                    <a:pt x="35517" y="1691"/>
                  </a:cubicBezTo>
                  <a:cubicBezTo>
                    <a:pt x="35660" y="1763"/>
                    <a:pt x="36612" y="1751"/>
                    <a:pt x="36148" y="1810"/>
                  </a:cubicBezTo>
                  <a:cubicBezTo>
                    <a:pt x="36350" y="1798"/>
                    <a:pt x="36946" y="1774"/>
                    <a:pt x="36755" y="1715"/>
                  </a:cubicBezTo>
                  <a:lnTo>
                    <a:pt x="36755" y="1715"/>
                  </a:lnTo>
                  <a:cubicBezTo>
                    <a:pt x="36719" y="1727"/>
                    <a:pt x="36678" y="1730"/>
                    <a:pt x="36624" y="1730"/>
                  </a:cubicBezTo>
                  <a:cubicBezTo>
                    <a:pt x="36571" y="1730"/>
                    <a:pt x="36505" y="1727"/>
                    <a:pt x="36422" y="1727"/>
                  </a:cubicBezTo>
                  <a:lnTo>
                    <a:pt x="36577" y="1643"/>
                  </a:lnTo>
                  <a:cubicBezTo>
                    <a:pt x="36638" y="1648"/>
                    <a:pt x="36700" y="1650"/>
                    <a:pt x="36763" y="1650"/>
                  </a:cubicBezTo>
                  <a:cubicBezTo>
                    <a:pt x="37070" y="1650"/>
                    <a:pt x="37394" y="1603"/>
                    <a:pt x="37695" y="1603"/>
                  </a:cubicBezTo>
                  <a:cubicBezTo>
                    <a:pt x="37789" y="1603"/>
                    <a:pt x="37881" y="1607"/>
                    <a:pt x="37970" y="1620"/>
                  </a:cubicBezTo>
                  <a:cubicBezTo>
                    <a:pt x="38112" y="1691"/>
                    <a:pt x="37148" y="1667"/>
                    <a:pt x="37446" y="1751"/>
                  </a:cubicBezTo>
                  <a:cubicBezTo>
                    <a:pt x="37758" y="1643"/>
                    <a:pt x="38801" y="1590"/>
                    <a:pt x="39534" y="1590"/>
                  </a:cubicBezTo>
                  <a:cubicBezTo>
                    <a:pt x="39778" y="1590"/>
                    <a:pt x="39988" y="1596"/>
                    <a:pt x="40125" y="1608"/>
                  </a:cubicBezTo>
                  <a:cubicBezTo>
                    <a:pt x="40494" y="1632"/>
                    <a:pt x="40541" y="1739"/>
                    <a:pt x="40684" y="1751"/>
                  </a:cubicBezTo>
                  <a:lnTo>
                    <a:pt x="41303" y="1739"/>
                  </a:lnTo>
                  <a:cubicBezTo>
                    <a:pt x="41375" y="1786"/>
                    <a:pt x="41387" y="1822"/>
                    <a:pt x="41506" y="1870"/>
                  </a:cubicBezTo>
                  <a:cubicBezTo>
                    <a:pt x="41575" y="1875"/>
                    <a:pt x="41639" y="1878"/>
                    <a:pt x="41699" y="1878"/>
                  </a:cubicBezTo>
                  <a:cubicBezTo>
                    <a:pt x="41897" y="1878"/>
                    <a:pt x="42050" y="1852"/>
                    <a:pt x="42196" y="1834"/>
                  </a:cubicBezTo>
                  <a:lnTo>
                    <a:pt x="42196" y="1834"/>
                  </a:lnTo>
                  <a:cubicBezTo>
                    <a:pt x="43006" y="1905"/>
                    <a:pt x="42577" y="2001"/>
                    <a:pt x="42161" y="2072"/>
                  </a:cubicBezTo>
                  <a:lnTo>
                    <a:pt x="41708" y="2036"/>
                  </a:lnTo>
                  <a:cubicBezTo>
                    <a:pt x="41375" y="2084"/>
                    <a:pt x="40899" y="2072"/>
                    <a:pt x="41184" y="2167"/>
                  </a:cubicBezTo>
                  <a:cubicBezTo>
                    <a:pt x="41410" y="2155"/>
                    <a:pt x="41399" y="2120"/>
                    <a:pt x="41482" y="2096"/>
                  </a:cubicBezTo>
                  <a:lnTo>
                    <a:pt x="41756" y="2144"/>
                  </a:lnTo>
                  <a:cubicBezTo>
                    <a:pt x="42018" y="2108"/>
                    <a:pt x="42756" y="2084"/>
                    <a:pt x="42684" y="2001"/>
                  </a:cubicBezTo>
                  <a:lnTo>
                    <a:pt x="42684" y="2001"/>
                  </a:lnTo>
                  <a:cubicBezTo>
                    <a:pt x="42872" y="2021"/>
                    <a:pt x="43070" y="2026"/>
                    <a:pt x="43270" y="2026"/>
                  </a:cubicBezTo>
                  <a:cubicBezTo>
                    <a:pt x="43442" y="2026"/>
                    <a:pt x="43616" y="2023"/>
                    <a:pt x="43783" y="2023"/>
                  </a:cubicBezTo>
                  <a:cubicBezTo>
                    <a:pt x="43976" y="2023"/>
                    <a:pt x="44161" y="2027"/>
                    <a:pt x="44328" y="2048"/>
                  </a:cubicBezTo>
                  <a:cubicBezTo>
                    <a:pt x="43994" y="2001"/>
                    <a:pt x="44423" y="1965"/>
                    <a:pt x="44328" y="1905"/>
                  </a:cubicBezTo>
                  <a:lnTo>
                    <a:pt x="43744" y="1882"/>
                  </a:lnTo>
                  <a:cubicBezTo>
                    <a:pt x="44063" y="1865"/>
                    <a:pt x="44476" y="1832"/>
                    <a:pt x="44847" y="1832"/>
                  </a:cubicBezTo>
                  <a:cubicBezTo>
                    <a:pt x="45017" y="1832"/>
                    <a:pt x="45177" y="1839"/>
                    <a:pt x="45316" y="1858"/>
                  </a:cubicBezTo>
                  <a:cubicBezTo>
                    <a:pt x="45256" y="1905"/>
                    <a:pt x="45244" y="1929"/>
                    <a:pt x="45471" y="1977"/>
                  </a:cubicBezTo>
                  <a:cubicBezTo>
                    <a:pt x="45149" y="1905"/>
                    <a:pt x="46280" y="1882"/>
                    <a:pt x="45601" y="1798"/>
                  </a:cubicBezTo>
                  <a:lnTo>
                    <a:pt x="45601" y="1798"/>
                  </a:lnTo>
                  <a:cubicBezTo>
                    <a:pt x="45418" y="1816"/>
                    <a:pt x="45242" y="1827"/>
                    <a:pt x="45034" y="1827"/>
                  </a:cubicBezTo>
                  <a:cubicBezTo>
                    <a:pt x="44958" y="1827"/>
                    <a:pt x="44878" y="1825"/>
                    <a:pt x="44792" y="1822"/>
                  </a:cubicBezTo>
                  <a:cubicBezTo>
                    <a:pt x="44578" y="1715"/>
                    <a:pt x="45090" y="1703"/>
                    <a:pt x="45375" y="1643"/>
                  </a:cubicBezTo>
                  <a:cubicBezTo>
                    <a:pt x="45732" y="1620"/>
                    <a:pt x="46435" y="1584"/>
                    <a:pt x="46911" y="1548"/>
                  </a:cubicBezTo>
                  <a:cubicBezTo>
                    <a:pt x="47151" y="1567"/>
                    <a:pt x="47255" y="1642"/>
                    <a:pt x="47533" y="1642"/>
                  </a:cubicBezTo>
                  <a:cubicBezTo>
                    <a:pt x="47614" y="1642"/>
                    <a:pt x="47710" y="1636"/>
                    <a:pt x="47828" y="1620"/>
                  </a:cubicBezTo>
                  <a:cubicBezTo>
                    <a:pt x="47161" y="1524"/>
                    <a:pt x="48447" y="1453"/>
                    <a:pt x="48614" y="1346"/>
                  </a:cubicBezTo>
                  <a:cubicBezTo>
                    <a:pt x="48689" y="1353"/>
                    <a:pt x="48760" y="1356"/>
                    <a:pt x="48828" y="1356"/>
                  </a:cubicBezTo>
                  <a:cubicBezTo>
                    <a:pt x="49094" y="1356"/>
                    <a:pt x="49311" y="1312"/>
                    <a:pt x="49530" y="1312"/>
                  </a:cubicBezTo>
                  <a:cubicBezTo>
                    <a:pt x="49628" y="1312"/>
                    <a:pt x="49725" y="1321"/>
                    <a:pt x="49828" y="1346"/>
                  </a:cubicBezTo>
                  <a:cubicBezTo>
                    <a:pt x="49626" y="1382"/>
                    <a:pt x="48864" y="1382"/>
                    <a:pt x="48661" y="1453"/>
                  </a:cubicBezTo>
                  <a:cubicBezTo>
                    <a:pt x="48638" y="1536"/>
                    <a:pt x="48828" y="1655"/>
                    <a:pt x="48078" y="1703"/>
                  </a:cubicBezTo>
                  <a:cubicBezTo>
                    <a:pt x="48204" y="1708"/>
                    <a:pt x="48306" y="1710"/>
                    <a:pt x="48388" y="1710"/>
                  </a:cubicBezTo>
                  <a:cubicBezTo>
                    <a:pt x="48895" y="1710"/>
                    <a:pt x="48672" y="1627"/>
                    <a:pt x="49030" y="1596"/>
                  </a:cubicBezTo>
                  <a:lnTo>
                    <a:pt x="49030" y="1596"/>
                  </a:lnTo>
                  <a:lnTo>
                    <a:pt x="48721" y="1608"/>
                  </a:lnTo>
                  <a:cubicBezTo>
                    <a:pt x="48864" y="1584"/>
                    <a:pt x="48590" y="1524"/>
                    <a:pt x="48864" y="1524"/>
                  </a:cubicBezTo>
                  <a:cubicBezTo>
                    <a:pt x="49935" y="1548"/>
                    <a:pt x="50126" y="1632"/>
                    <a:pt x="50852" y="1727"/>
                  </a:cubicBezTo>
                  <a:cubicBezTo>
                    <a:pt x="50685" y="1667"/>
                    <a:pt x="51019" y="1620"/>
                    <a:pt x="51186" y="1620"/>
                  </a:cubicBezTo>
                  <a:cubicBezTo>
                    <a:pt x="51888" y="1691"/>
                    <a:pt x="51186" y="1774"/>
                    <a:pt x="51602" y="1894"/>
                  </a:cubicBezTo>
                  <a:cubicBezTo>
                    <a:pt x="51852" y="1822"/>
                    <a:pt x="52329" y="1846"/>
                    <a:pt x="52162" y="1786"/>
                  </a:cubicBezTo>
                  <a:cubicBezTo>
                    <a:pt x="52436" y="1786"/>
                    <a:pt x="52293" y="1810"/>
                    <a:pt x="52495" y="1834"/>
                  </a:cubicBezTo>
                  <a:cubicBezTo>
                    <a:pt x="52674" y="1774"/>
                    <a:pt x="52876" y="1739"/>
                    <a:pt x="53257" y="1739"/>
                  </a:cubicBezTo>
                  <a:cubicBezTo>
                    <a:pt x="53228" y="1768"/>
                    <a:pt x="53191" y="1805"/>
                    <a:pt x="52980" y="1805"/>
                  </a:cubicBezTo>
                  <a:cubicBezTo>
                    <a:pt x="52932" y="1805"/>
                    <a:pt x="52874" y="1803"/>
                    <a:pt x="52805" y="1798"/>
                  </a:cubicBezTo>
                  <a:lnTo>
                    <a:pt x="52805" y="1798"/>
                  </a:lnTo>
                  <a:cubicBezTo>
                    <a:pt x="53221" y="1834"/>
                    <a:pt x="53364" y="1941"/>
                    <a:pt x="53186" y="2013"/>
                  </a:cubicBezTo>
                  <a:lnTo>
                    <a:pt x="52519" y="1965"/>
                  </a:lnTo>
                  <a:lnTo>
                    <a:pt x="52519" y="1965"/>
                  </a:lnTo>
                  <a:cubicBezTo>
                    <a:pt x="52209" y="2048"/>
                    <a:pt x="53138" y="2001"/>
                    <a:pt x="53114" y="2072"/>
                  </a:cubicBezTo>
                  <a:cubicBezTo>
                    <a:pt x="53054" y="2077"/>
                    <a:pt x="52996" y="2079"/>
                    <a:pt x="52941" y="2079"/>
                  </a:cubicBezTo>
                  <a:cubicBezTo>
                    <a:pt x="52790" y="2079"/>
                    <a:pt x="52657" y="2065"/>
                    <a:pt x="52538" y="2065"/>
                  </a:cubicBezTo>
                  <a:cubicBezTo>
                    <a:pt x="52494" y="2065"/>
                    <a:pt x="52452" y="2067"/>
                    <a:pt x="52412" y="2072"/>
                  </a:cubicBezTo>
                  <a:cubicBezTo>
                    <a:pt x="52474" y="2095"/>
                    <a:pt x="52576" y="2103"/>
                    <a:pt x="52697" y="2103"/>
                  </a:cubicBezTo>
                  <a:cubicBezTo>
                    <a:pt x="52950" y="2103"/>
                    <a:pt x="53286" y="2068"/>
                    <a:pt x="53519" y="2060"/>
                  </a:cubicBezTo>
                  <a:cubicBezTo>
                    <a:pt x="54055" y="2072"/>
                    <a:pt x="53853" y="2155"/>
                    <a:pt x="53864" y="2203"/>
                  </a:cubicBezTo>
                  <a:cubicBezTo>
                    <a:pt x="54781" y="2072"/>
                    <a:pt x="52817" y="2048"/>
                    <a:pt x="53662" y="1929"/>
                  </a:cubicBezTo>
                  <a:cubicBezTo>
                    <a:pt x="53983" y="1834"/>
                    <a:pt x="54793" y="1846"/>
                    <a:pt x="55365" y="1822"/>
                  </a:cubicBezTo>
                  <a:cubicBezTo>
                    <a:pt x="54876" y="1715"/>
                    <a:pt x="55424" y="1679"/>
                    <a:pt x="56008" y="1643"/>
                  </a:cubicBezTo>
                  <a:cubicBezTo>
                    <a:pt x="55419" y="1634"/>
                    <a:pt x="55626" y="1561"/>
                    <a:pt x="55334" y="1561"/>
                  </a:cubicBezTo>
                  <a:cubicBezTo>
                    <a:pt x="55248" y="1561"/>
                    <a:pt x="55119" y="1568"/>
                    <a:pt x="54912" y="1584"/>
                  </a:cubicBezTo>
                  <a:lnTo>
                    <a:pt x="54900" y="1501"/>
                  </a:lnTo>
                  <a:cubicBezTo>
                    <a:pt x="55281" y="1501"/>
                    <a:pt x="55734" y="1536"/>
                    <a:pt x="56115" y="1536"/>
                  </a:cubicBezTo>
                  <a:cubicBezTo>
                    <a:pt x="56043" y="1560"/>
                    <a:pt x="56127" y="1584"/>
                    <a:pt x="55996" y="1596"/>
                  </a:cubicBezTo>
                  <a:lnTo>
                    <a:pt x="57151" y="1560"/>
                  </a:lnTo>
                  <a:lnTo>
                    <a:pt x="57031" y="1620"/>
                  </a:lnTo>
                  <a:cubicBezTo>
                    <a:pt x="57593" y="1620"/>
                    <a:pt x="58262" y="1665"/>
                    <a:pt x="58720" y="1665"/>
                  </a:cubicBezTo>
                  <a:cubicBezTo>
                    <a:pt x="58835" y="1665"/>
                    <a:pt x="58936" y="1663"/>
                    <a:pt x="59020" y="1655"/>
                  </a:cubicBezTo>
                  <a:lnTo>
                    <a:pt x="59020" y="1655"/>
                  </a:lnTo>
                  <a:cubicBezTo>
                    <a:pt x="58998" y="1656"/>
                    <a:pt x="58976" y="1657"/>
                    <a:pt x="58954" y="1657"/>
                  </a:cubicBezTo>
                  <a:cubicBezTo>
                    <a:pt x="58650" y="1657"/>
                    <a:pt x="58412" y="1582"/>
                    <a:pt x="58746" y="1560"/>
                  </a:cubicBezTo>
                  <a:cubicBezTo>
                    <a:pt x="58927" y="1528"/>
                    <a:pt x="59250" y="1487"/>
                    <a:pt x="59546" y="1487"/>
                  </a:cubicBezTo>
                  <a:cubicBezTo>
                    <a:pt x="59581" y="1487"/>
                    <a:pt x="59617" y="1487"/>
                    <a:pt x="59651" y="1489"/>
                  </a:cubicBezTo>
                  <a:cubicBezTo>
                    <a:pt x="59818" y="1584"/>
                    <a:pt x="61032" y="1584"/>
                    <a:pt x="60258" y="1679"/>
                  </a:cubicBezTo>
                  <a:cubicBezTo>
                    <a:pt x="61258" y="1632"/>
                    <a:pt x="60889" y="1608"/>
                    <a:pt x="61830" y="1548"/>
                  </a:cubicBezTo>
                  <a:lnTo>
                    <a:pt x="61830" y="1548"/>
                  </a:lnTo>
                  <a:lnTo>
                    <a:pt x="61199" y="1572"/>
                  </a:lnTo>
                  <a:cubicBezTo>
                    <a:pt x="61115" y="1501"/>
                    <a:pt x="61651" y="1370"/>
                    <a:pt x="61044" y="1322"/>
                  </a:cubicBezTo>
                  <a:cubicBezTo>
                    <a:pt x="61758" y="1262"/>
                    <a:pt x="61294" y="1132"/>
                    <a:pt x="62258" y="1108"/>
                  </a:cubicBezTo>
                  <a:lnTo>
                    <a:pt x="62258" y="1108"/>
                  </a:lnTo>
                  <a:cubicBezTo>
                    <a:pt x="62639" y="1155"/>
                    <a:pt x="62139" y="1274"/>
                    <a:pt x="61603" y="1286"/>
                  </a:cubicBezTo>
                  <a:cubicBezTo>
                    <a:pt x="61774" y="1294"/>
                    <a:pt x="61931" y="1310"/>
                    <a:pt x="62094" y="1310"/>
                  </a:cubicBezTo>
                  <a:cubicBezTo>
                    <a:pt x="62192" y="1310"/>
                    <a:pt x="62293" y="1304"/>
                    <a:pt x="62401" y="1286"/>
                  </a:cubicBezTo>
                  <a:lnTo>
                    <a:pt x="62401" y="1286"/>
                  </a:lnTo>
                  <a:cubicBezTo>
                    <a:pt x="62604" y="1346"/>
                    <a:pt x="61889" y="1393"/>
                    <a:pt x="61913" y="1429"/>
                  </a:cubicBezTo>
                  <a:cubicBezTo>
                    <a:pt x="62401" y="1429"/>
                    <a:pt x="61901" y="1382"/>
                    <a:pt x="62365" y="1358"/>
                  </a:cubicBezTo>
                  <a:cubicBezTo>
                    <a:pt x="62502" y="1344"/>
                    <a:pt x="62607" y="1338"/>
                    <a:pt x="62692" y="1338"/>
                  </a:cubicBezTo>
                  <a:cubicBezTo>
                    <a:pt x="63066" y="1338"/>
                    <a:pt x="63034" y="1448"/>
                    <a:pt x="63458" y="1448"/>
                  </a:cubicBezTo>
                  <a:cubicBezTo>
                    <a:pt x="63516" y="1448"/>
                    <a:pt x="63584" y="1446"/>
                    <a:pt x="63663" y="1441"/>
                  </a:cubicBezTo>
                  <a:cubicBezTo>
                    <a:pt x="63497" y="1441"/>
                    <a:pt x="63187" y="1417"/>
                    <a:pt x="63401" y="1382"/>
                  </a:cubicBezTo>
                  <a:cubicBezTo>
                    <a:pt x="64437" y="1382"/>
                    <a:pt x="63973" y="1298"/>
                    <a:pt x="64735" y="1262"/>
                  </a:cubicBezTo>
                  <a:cubicBezTo>
                    <a:pt x="65163" y="1370"/>
                    <a:pt x="64973" y="1501"/>
                    <a:pt x="65664" y="1524"/>
                  </a:cubicBezTo>
                  <a:lnTo>
                    <a:pt x="65283" y="1524"/>
                  </a:lnTo>
                  <a:cubicBezTo>
                    <a:pt x="65501" y="1574"/>
                    <a:pt x="65752" y="1599"/>
                    <a:pt x="65988" y="1599"/>
                  </a:cubicBezTo>
                  <a:cubicBezTo>
                    <a:pt x="66036" y="1599"/>
                    <a:pt x="66082" y="1598"/>
                    <a:pt x="66128" y="1596"/>
                  </a:cubicBezTo>
                  <a:cubicBezTo>
                    <a:pt x="67557" y="1501"/>
                    <a:pt x="68735" y="1334"/>
                    <a:pt x="70212" y="1239"/>
                  </a:cubicBezTo>
                  <a:lnTo>
                    <a:pt x="70212" y="1239"/>
                  </a:lnTo>
                  <a:lnTo>
                    <a:pt x="69676" y="1262"/>
                  </a:lnTo>
                  <a:cubicBezTo>
                    <a:pt x="69509" y="1227"/>
                    <a:pt x="70116" y="1215"/>
                    <a:pt x="70116" y="1179"/>
                  </a:cubicBezTo>
                  <a:lnTo>
                    <a:pt x="70438" y="1227"/>
                  </a:lnTo>
                  <a:cubicBezTo>
                    <a:pt x="70533" y="1143"/>
                    <a:pt x="69700" y="1143"/>
                    <a:pt x="69902" y="1072"/>
                  </a:cubicBezTo>
                  <a:cubicBezTo>
                    <a:pt x="69926" y="1072"/>
                    <a:pt x="69982" y="1077"/>
                    <a:pt x="70037" y="1077"/>
                  </a:cubicBezTo>
                  <a:cubicBezTo>
                    <a:pt x="70065" y="1077"/>
                    <a:pt x="70093" y="1076"/>
                    <a:pt x="70116" y="1072"/>
                  </a:cubicBezTo>
                  <a:lnTo>
                    <a:pt x="69807" y="1048"/>
                  </a:lnTo>
                  <a:lnTo>
                    <a:pt x="69807" y="1048"/>
                  </a:lnTo>
                  <a:cubicBezTo>
                    <a:pt x="69862" y="1050"/>
                    <a:pt x="69916" y="1051"/>
                    <a:pt x="69970" y="1051"/>
                  </a:cubicBezTo>
                  <a:cubicBezTo>
                    <a:pt x="70369" y="1051"/>
                    <a:pt x="70720" y="1004"/>
                    <a:pt x="71046" y="1004"/>
                  </a:cubicBezTo>
                  <a:cubicBezTo>
                    <a:pt x="71223" y="1004"/>
                    <a:pt x="71392" y="1018"/>
                    <a:pt x="71557" y="1060"/>
                  </a:cubicBezTo>
                  <a:cubicBezTo>
                    <a:pt x="70265" y="1072"/>
                    <a:pt x="71287" y="1284"/>
                    <a:pt x="70160" y="1341"/>
                  </a:cubicBezTo>
                  <a:lnTo>
                    <a:pt x="70160" y="1341"/>
                  </a:lnTo>
                  <a:cubicBezTo>
                    <a:pt x="70195" y="1340"/>
                    <a:pt x="70226" y="1339"/>
                    <a:pt x="70252" y="1339"/>
                  </a:cubicBezTo>
                  <a:cubicBezTo>
                    <a:pt x="70600" y="1339"/>
                    <a:pt x="70173" y="1434"/>
                    <a:pt x="70236" y="1465"/>
                  </a:cubicBezTo>
                  <a:cubicBezTo>
                    <a:pt x="70283" y="1468"/>
                    <a:pt x="70320" y="1469"/>
                    <a:pt x="70352" y="1469"/>
                  </a:cubicBezTo>
                  <a:cubicBezTo>
                    <a:pt x="70535" y="1469"/>
                    <a:pt x="70489" y="1425"/>
                    <a:pt x="70699" y="1425"/>
                  </a:cubicBezTo>
                  <a:cubicBezTo>
                    <a:pt x="70735" y="1425"/>
                    <a:pt x="70778" y="1426"/>
                    <a:pt x="70831" y="1429"/>
                  </a:cubicBezTo>
                  <a:cubicBezTo>
                    <a:pt x="70819" y="1489"/>
                    <a:pt x="69938" y="1548"/>
                    <a:pt x="70331" y="1596"/>
                  </a:cubicBezTo>
                  <a:cubicBezTo>
                    <a:pt x="70366" y="1501"/>
                    <a:pt x="70736" y="1513"/>
                    <a:pt x="70914" y="1453"/>
                  </a:cubicBezTo>
                  <a:lnTo>
                    <a:pt x="70914" y="1453"/>
                  </a:lnTo>
                  <a:cubicBezTo>
                    <a:pt x="71212" y="1477"/>
                    <a:pt x="70902" y="1513"/>
                    <a:pt x="71045" y="1536"/>
                  </a:cubicBezTo>
                  <a:cubicBezTo>
                    <a:pt x="71188" y="1536"/>
                    <a:pt x="71278" y="1510"/>
                    <a:pt x="71399" y="1510"/>
                  </a:cubicBezTo>
                  <a:cubicBezTo>
                    <a:pt x="71419" y="1510"/>
                    <a:pt x="71440" y="1511"/>
                    <a:pt x="71462" y="1513"/>
                  </a:cubicBezTo>
                  <a:lnTo>
                    <a:pt x="71343" y="1572"/>
                  </a:lnTo>
                  <a:cubicBezTo>
                    <a:pt x="71494" y="1585"/>
                    <a:pt x="71599" y="1590"/>
                    <a:pt x="71676" y="1590"/>
                  </a:cubicBezTo>
                  <a:cubicBezTo>
                    <a:pt x="72000" y="1590"/>
                    <a:pt x="71815" y="1498"/>
                    <a:pt x="72394" y="1498"/>
                  </a:cubicBezTo>
                  <a:cubicBezTo>
                    <a:pt x="72446" y="1498"/>
                    <a:pt x="72504" y="1499"/>
                    <a:pt x="72569" y="1501"/>
                  </a:cubicBezTo>
                  <a:cubicBezTo>
                    <a:pt x="72583" y="1460"/>
                    <a:pt x="72493" y="1446"/>
                    <a:pt x="72342" y="1446"/>
                  </a:cubicBezTo>
                  <a:cubicBezTo>
                    <a:pt x="72226" y="1446"/>
                    <a:pt x="72073" y="1455"/>
                    <a:pt x="71902" y="1465"/>
                  </a:cubicBezTo>
                  <a:cubicBezTo>
                    <a:pt x="71688" y="1298"/>
                    <a:pt x="73141" y="1274"/>
                    <a:pt x="73057" y="1096"/>
                  </a:cubicBezTo>
                  <a:cubicBezTo>
                    <a:pt x="73156" y="1093"/>
                    <a:pt x="73231" y="1092"/>
                    <a:pt x="73287" y="1092"/>
                  </a:cubicBezTo>
                  <a:cubicBezTo>
                    <a:pt x="73747" y="1092"/>
                    <a:pt x="72903" y="1172"/>
                    <a:pt x="73593" y="1215"/>
                  </a:cubicBezTo>
                  <a:cubicBezTo>
                    <a:pt x="74022" y="1334"/>
                    <a:pt x="73022" y="1334"/>
                    <a:pt x="72819" y="1417"/>
                  </a:cubicBezTo>
                  <a:lnTo>
                    <a:pt x="73629" y="1489"/>
                  </a:lnTo>
                  <a:cubicBezTo>
                    <a:pt x="73367" y="1632"/>
                    <a:pt x="72867" y="1584"/>
                    <a:pt x="72724" y="1727"/>
                  </a:cubicBezTo>
                  <a:cubicBezTo>
                    <a:pt x="73319" y="1727"/>
                    <a:pt x="73248" y="1691"/>
                    <a:pt x="73855" y="1643"/>
                  </a:cubicBezTo>
                  <a:cubicBezTo>
                    <a:pt x="72867" y="1524"/>
                    <a:pt x="74284" y="1548"/>
                    <a:pt x="73724" y="1405"/>
                  </a:cubicBezTo>
                  <a:lnTo>
                    <a:pt x="73724" y="1405"/>
                  </a:lnTo>
                  <a:cubicBezTo>
                    <a:pt x="74176" y="1441"/>
                    <a:pt x="74034" y="1477"/>
                    <a:pt x="74688" y="1477"/>
                  </a:cubicBezTo>
                  <a:cubicBezTo>
                    <a:pt x="74306" y="1499"/>
                    <a:pt x="74615" y="1581"/>
                    <a:pt x="74237" y="1594"/>
                  </a:cubicBezTo>
                  <a:lnTo>
                    <a:pt x="74237" y="1594"/>
                  </a:lnTo>
                  <a:cubicBezTo>
                    <a:pt x="74990" y="1581"/>
                    <a:pt x="74814" y="1548"/>
                    <a:pt x="75665" y="1536"/>
                  </a:cubicBezTo>
                  <a:cubicBezTo>
                    <a:pt x="75939" y="1441"/>
                    <a:pt x="74760" y="1405"/>
                    <a:pt x="75831" y="1334"/>
                  </a:cubicBezTo>
                  <a:cubicBezTo>
                    <a:pt x="76070" y="1334"/>
                    <a:pt x="76022" y="1370"/>
                    <a:pt x="75891" y="1370"/>
                  </a:cubicBezTo>
                  <a:cubicBezTo>
                    <a:pt x="75964" y="1373"/>
                    <a:pt x="76021" y="1375"/>
                    <a:pt x="76066" y="1375"/>
                  </a:cubicBezTo>
                  <a:cubicBezTo>
                    <a:pt x="76489" y="1375"/>
                    <a:pt x="75771" y="1234"/>
                    <a:pt x="76212" y="1191"/>
                  </a:cubicBezTo>
                  <a:cubicBezTo>
                    <a:pt x="76258" y="1189"/>
                    <a:pt x="76300" y="1189"/>
                    <a:pt x="76337" y="1189"/>
                  </a:cubicBezTo>
                  <a:cubicBezTo>
                    <a:pt x="76573" y="1189"/>
                    <a:pt x="76645" y="1218"/>
                    <a:pt x="76522" y="1239"/>
                  </a:cubicBezTo>
                  <a:cubicBezTo>
                    <a:pt x="77034" y="1179"/>
                    <a:pt x="76748" y="1120"/>
                    <a:pt x="77082" y="1096"/>
                  </a:cubicBezTo>
                  <a:lnTo>
                    <a:pt x="76939" y="1084"/>
                  </a:lnTo>
                  <a:cubicBezTo>
                    <a:pt x="77082" y="1048"/>
                    <a:pt x="76689" y="905"/>
                    <a:pt x="77403" y="893"/>
                  </a:cubicBezTo>
                  <a:cubicBezTo>
                    <a:pt x="77939" y="893"/>
                    <a:pt x="77772" y="953"/>
                    <a:pt x="77784" y="989"/>
                  </a:cubicBezTo>
                  <a:cubicBezTo>
                    <a:pt x="77925" y="976"/>
                    <a:pt x="78056" y="971"/>
                    <a:pt x="78179" y="971"/>
                  </a:cubicBezTo>
                  <a:cubicBezTo>
                    <a:pt x="78407" y="971"/>
                    <a:pt x="78606" y="989"/>
                    <a:pt x="78784" y="1012"/>
                  </a:cubicBezTo>
                  <a:cubicBezTo>
                    <a:pt x="78760" y="1001"/>
                    <a:pt x="78796" y="977"/>
                    <a:pt x="78915" y="977"/>
                  </a:cubicBezTo>
                  <a:cubicBezTo>
                    <a:pt x="79006" y="972"/>
                    <a:pt x="79080" y="970"/>
                    <a:pt x="79140" y="970"/>
                  </a:cubicBezTo>
                  <a:cubicBezTo>
                    <a:pt x="79550" y="970"/>
                    <a:pt x="79354" y="1063"/>
                    <a:pt x="79582" y="1084"/>
                  </a:cubicBezTo>
                  <a:cubicBezTo>
                    <a:pt x="79672" y="1088"/>
                    <a:pt x="79744" y="1090"/>
                    <a:pt x="79802" y="1090"/>
                  </a:cubicBezTo>
                  <a:cubicBezTo>
                    <a:pt x="80385" y="1090"/>
                    <a:pt x="79551" y="892"/>
                    <a:pt x="80558" y="881"/>
                  </a:cubicBezTo>
                  <a:lnTo>
                    <a:pt x="79272" y="846"/>
                  </a:lnTo>
                  <a:cubicBezTo>
                    <a:pt x="79332" y="798"/>
                    <a:pt x="79356" y="727"/>
                    <a:pt x="79082" y="727"/>
                  </a:cubicBezTo>
                  <a:cubicBezTo>
                    <a:pt x="79049" y="793"/>
                    <a:pt x="78659" y="859"/>
                    <a:pt x="78261" y="859"/>
                  </a:cubicBezTo>
                  <a:cubicBezTo>
                    <a:pt x="78229" y="859"/>
                    <a:pt x="78197" y="859"/>
                    <a:pt x="78165" y="858"/>
                  </a:cubicBezTo>
                  <a:cubicBezTo>
                    <a:pt x="78046" y="762"/>
                    <a:pt x="79320" y="762"/>
                    <a:pt x="78594" y="667"/>
                  </a:cubicBezTo>
                  <a:lnTo>
                    <a:pt x="78594" y="667"/>
                  </a:lnTo>
                  <a:cubicBezTo>
                    <a:pt x="78646" y="670"/>
                    <a:pt x="78702" y="670"/>
                    <a:pt x="78761" y="670"/>
                  </a:cubicBezTo>
                  <a:cubicBezTo>
                    <a:pt x="78997" y="670"/>
                    <a:pt x="79277" y="655"/>
                    <a:pt x="79534" y="655"/>
                  </a:cubicBezTo>
                  <a:cubicBezTo>
                    <a:pt x="79213" y="751"/>
                    <a:pt x="80558" y="679"/>
                    <a:pt x="80011" y="786"/>
                  </a:cubicBezTo>
                  <a:cubicBezTo>
                    <a:pt x="80273" y="782"/>
                    <a:pt x="80494" y="780"/>
                    <a:pt x="80688" y="780"/>
                  </a:cubicBezTo>
                  <a:cubicBezTo>
                    <a:pt x="81100" y="780"/>
                    <a:pt x="81391" y="787"/>
                    <a:pt x="81706" y="787"/>
                  </a:cubicBezTo>
                  <a:cubicBezTo>
                    <a:pt x="82028" y="787"/>
                    <a:pt x="82376" y="780"/>
                    <a:pt x="82904" y="751"/>
                  </a:cubicBezTo>
                  <a:lnTo>
                    <a:pt x="82904" y="751"/>
                  </a:lnTo>
                  <a:cubicBezTo>
                    <a:pt x="82800" y="802"/>
                    <a:pt x="82165" y="926"/>
                    <a:pt x="81563" y="926"/>
                  </a:cubicBezTo>
                  <a:cubicBezTo>
                    <a:pt x="81473" y="926"/>
                    <a:pt x="81383" y="923"/>
                    <a:pt x="81296" y="917"/>
                  </a:cubicBezTo>
                  <a:lnTo>
                    <a:pt x="81237" y="870"/>
                  </a:lnTo>
                  <a:lnTo>
                    <a:pt x="81237" y="870"/>
                  </a:lnTo>
                  <a:cubicBezTo>
                    <a:pt x="80403" y="929"/>
                    <a:pt x="81892" y="929"/>
                    <a:pt x="81737" y="1012"/>
                  </a:cubicBezTo>
                  <a:cubicBezTo>
                    <a:pt x="82004" y="976"/>
                    <a:pt x="82285" y="963"/>
                    <a:pt x="82578" y="963"/>
                  </a:cubicBezTo>
                  <a:cubicBezTo>
                    <a:pt x="83305" y="963"/>
                    <a:pt x="84100" y="1043"/>
                    <a:pt x="84905" y="1043"/>
                  </a:cubicBezTo>
                  <a:cubicBezTo>
                    <a:pt x="85035" y="1043"/>
                    <a:pt x="85166" y="1041"/>
                    <a:pt x="85297" y="1036"/>
                  </a:cubicBezTo>
                  <a:cubicBezTo>
                    <a:pt x="85071" y="989"/>
                    <a:pt x="85333" y="953"/>
                    <a:pt x="85380" y="905"/>
                  </a:cubicBezTo>
                  <a:lnTo>
                    <a:pt x="85380" y="905"/>
                  </a:lnTo>
                  <a:cubicBezTo>
                    <a:pt x="85124" y="911"/>
                    <a:pt x="85020" y="920"/>
                    <a:pt x="84932" y="920"/>
                  </a:cubicBezTo>
                  <a:cubicBezTo>
                    <a:pt x="84844" y="920"/>
                    <a:pt x="84773" y="911"/>
                    <a:pt x="84583" y="881"/>
                  </a:cubicBezTo>
                  <a:cubicBezTo>
                    <a:pt x="84654" y="810"/>
                    <a:pt x="84964" y="834"/>
                    <a:pt x="85118" y="786"/>
                  </a:cubicBezTo>
                  <a:cubicBezTo>
                    <a:pt x="85171" y="760"/>
                    <a:pt x="85133" y="753"/>
                    <a:pt x="85055" y="753"/>
                  </a:cubicBezTo>
                  <a:cubicBezTo>
                    <a:pt x="84969" y="753"/>
                    <a:pt x="84836" y="761"/>
                    <a:pt x="84721" y="761"/>
                  </a:cubicBezTo>
                  <a:cubicBezTo>
                    <a:pt x="84657" y="761"/>
                    <a:pt x="84599" y="759"/>
                    <a:pt x="84559" y="751"/>
                  </a:cubicBezTo>
                  <a:cubicBezTo>
                    <a:pt x="85047" y="703"/>
                    <a:pt x="84999" y="703"/>
                    <a:pt x="85285" y="643"/>
                  </a:cubicBezTo>
                  <a:cubicBezTo>
                    <a:pt x="85547" y="691"/>
                    <a:pt x="85511" y="727"/>
                    <a:pt x="85726" y="798"/>
                  </a:cubicBezTo>
                  <a:cubicBezTo>
                    <a:pt x="85778" y="799"/>
                    <a:pt x="85827" y="799"/>
                    <a:pt x="85874" y="799"/>
                  </a:cubicBezTo>
                  <a:cubicBezTo>
                    <a:pt x="86816" y="799"/>
                    <a:pt x="86833" y="700"/>
                    <a:pt x="87529" y="700"/>
                  </a:cubicBezTo>
                  <a:cubicBezTo>
                    <a:pt x="87594" y="700"/>
                    <a:pt x="87664" y="701"/>
                    <a:pt x="87742" y="703"/>
                  </a:cubicBezTo>
                  <a:lnTo>
                    <a:pt x="87742" y="703"/>
                  </a:lnTo>
                  <a:cubicBezTo>
                    <a:pt x="87709" y="702"/>
                    <a:pt x="87681" y="702"/>
                    <a:pt x="87657" y="702"/>
                  </a:cubicBezTo>
                  <a:cubicBezTo>
                    <a:pt x="87355" y="702"/>
                    <a:pt x="87813" y="762"/>
                    <a:pt x="87571" y="762"/>
                  </a:cubicBezTo>
                  <a:lnTo>
                    <a:pt x="87738" y="762"/>
                  </a:lnTo>
                  <a:cubicBezTo>
                    <a:pt x="86904" y="870"/>
                    <a:pt x="85476" y="870"/>
                    <a:pt x="85618" y="1036"/>
                  </a:cubicBezTo>
                  <a:cubicBezTo>
                    <a:pt x="86297" y="1024"/>
                    <a:pt x="86797" y="929"/>
                    <a:pt x="87619" y="917"/>
                  </a:cubicBezTo>
                  <a:lnTo>
                    <a:pt x="87619" y="917"/>
                  </a:lnTo>
                  <a:lnTo>
                    <a:pt x="87583" y="953"/>
                  </a:lnTo>
                  <a:cubicBezTo>
                    <a:pt x="87648" y="954"/>
                    <a:pt x="87699" y="955"/>
                    <a:pt x="87738" y="955"/>
                  </a:cubicBezTo>
                  <a:cubicBezTo>
                    <a:pt x="88069" y="955"/>
                    <a:pt x="87598" y="913"/>
                    <a:pt x="87726" y="881"/>
                  </a:cubicBezTo>
                  <a:cubicBezTo>
                    <a:pt x="87806" y="874"/>
                    <a:pt x="87879" y="871"/>
                    <a:pt x="87947" y="871"/>
                  </a:cubicBezTo>
                  <a:cubicBezTo>
                    <a:pt x="88321" y="871"/>
                    <a:pt x="88525" y="964"/>
                    <a:pt x="88779" y="964"/>
                  </a:cubicBezTo>
                  <a:cubicBezTo>
                    <a:pt x="88861" y="964"/>
                    <a:pt x="88948" y="955"/>
                    <a:pt x="89047" y="929"/>
                  </a:cubicBezTo>
                  <a:lnTo>
                    <a:pt x="88369" y="893"/>
                  </a:lnTo>
                  <a:cubicBezTo>
                    <a:pt x="88881" y="822"/>
                    <a:pt x="88214" y="881"/>
                    <a:pt x="88333" y="762"/>
                  </a:cubicBezTo>
                  <a:cubicBezTo>
                    <a:pt x="89178" y="691"/>
                    <a:pt x="90595" y="727"/>
                    <a:pt x="91833" y="667"/>
                  </a:cubicBezTo>
                  <a:lnTo>
                    <a:pt x="91833" y="608"/>
                  </a:lnTo>
                  <a:cubicBezTo>
                    <a:pt x="91655" y="596"/>
                    <a:pt x="91500" y="584"/>
                    <a:pt x="91179" y="584"/>
                  </a:cubicBezTo>
                  <a:cubicBezTo>
                    <a:pt x="91393" y="429"/>
                    <a:pt x="91595" y="453"/>
                    <a:pt x="91357" y="322"/>
                  </a:cubicBezTo>
                  <a:lnTo>
                    <a:pt x="90762" y="310"/>
                  </a:lnTo>
                  <a:lnTo>
                    <a:pt x="90750" y="167"/>
                  </a:lnTo>
                  <a:cubicBezTo>
                    <a:pt x="90917" y="167"/>
                    <a:pt x="91071" y="167"/>
                    <a:pt x="91214" y="179"/>
                  </a:cubicBezTo>
                  <a:cubicBezTo>
                    <a:pt x="91238" y="155"/>
                    <a:pt x="91327" y="149"/>
                    <a:pt x="91444" y="149"/>
                  </a:cubicBezTo>
                  <a:cubicBezTo>
                    <a:pt x="91560" y="149"/>
                    <a:pt x="91702" y="155"/>
                    <a:pt x="91833" y="155"/>
                  </a:cubicBezTo>
                  <a:lnTo>
                    <a:pt x="91833" y="131"/>
                  </a:lnTo>
                  <a:lnTo>
                    <a:pt x="91655" y="131"/>
                  </a:lnTo>
                  <a:cubicBezTo>
                    <a:pt x="91524" y="96"/>
                    <a:pt x="91631" y="84"/>
                    <a:pt x="91833" y="72"/>
                  </a:cubicBezTo>
                  <a:lnTo>
                    <a:pt x="918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" name="Google Shape;1498;p29">
              <a:extLst>
                <a:ext uri="{FF2B5EF4-FFF2-40B4-BE49-F238E27FC236}">
                  <a16:creationId xmlns:a16="http://schemas.microsoft.com/office/drawing/2014/main" id="{64B556BF-04A0-B6C1-11AB-AE8513B79AE7}"/>
                </a:ext>
              </a:extLst>
            </p:cNvPr>
            <p:cNvSpPr/>
            <p:nvPr/>
          </p:nvSpPr>
          <p:spPr>
            <a:xfrm>
              <a:off x="3887075" y="1971500"/>
              <a:ext cx="2400" cy="25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96" y="1"/>
                  </a:moveTo>
                  <a:cubicBezTo>
                    <a:pt x="60" y="1"/>
                    <a:pt x="36" y="1"/>
                    <a:pt x="1" y="1"/>
                  </a:cubicBezTo>
                  <a:cubicBezTo>
                    <a:pt x="36" y="1"/>
                    <a:pt x="60" y="1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6" name="Google Shape;1499;p29">
              <a:extLst>
                <a:ext uri="{FF2B5EF4-FFF2-40B4-BE49-F238E27FC236}">
                  <a16:creationId xmlns:a16="http://schemas.microsoft.com/office/drawing/2014/main" id="{579F1225-9ABB-3DEB-E5FF-80667B683DB2}"/>
                </a:ext>
              </a:extLst>
            </p:cNvPr>
            <p:cNvSpPr/>
            <p:nvPr/>
          </p:nvSpPr>
          <p:spPr>
            <a:xfrm>
              <a:off x="3527225" y="1969425"/>
              <a:ext cx="5075" cy="150"/>
            </a:xfrm>
            <a:custGeom>
              <a:avLst/>
              <a:gdLst/>
              <a:ahLst/>
              <a:cxnLst/>
              <a:rect l="l" t="t" r="r" b="b"/>
              <a:pathLst>
                <a:path w="203" h="6" extrusionOk="0">
                  <a:moveTo>
                    <a:pt x="0" y="0"/>
                  </a:moveTo>
                  <a:cubicBezTo>
                    <a:pt x="20" y="4"/>
                    <a:pt x="41" y="6"/>
                    <a:pt x="63" y="6"/>
                  </a:cubicBezTo>
                  <a:cubicBezTo>
                    <a:pt x="107" y="6"/>
                    <a:pt x="155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7" name="Google Shape;1500;p29">
              <a:extLst>
                <a:ext uri="{FF2B5EF4-FFF2-40B4-BE49-F238E27FC236}">
                  <a16:creationId xmlns:a16="http://schemas.microsoft.com/office/drawing/2014/main" id="{D31F0592-98F6-24D9-A94E-46C27CDF3C93}"/>
                </a:ext>
              </a:extLst>
            </p:cNvPr>
            <p:cNvSpPr/>
            <p:nvPr/>
          </p:nvSpPr>
          <p:spPr>
            <a:xfrm>
              <a:off x="3217950" y="1977150"/>
              <a:ext cx="6575" cy="25"/>
            </a:xfrm>
            <a:custGeom>
              <a:avLst/>
              <a:gdLst/>
              <a:ahLst/>
              <a:cxnLst/>
              <a:rect l="l" t="t" r="r" b="b"/>
              <a:pathLst>
                <a:path w="263" h="1" extrusionOk="0">
                  <a:moveTo>
                    <a:pt x="0" y="1"/>
                  </a:moveTo>
                  <a:lnTo>
                    <a:pt x="262" y="1"/>
                  </a:lnTo>
                  <a:cubicBezTo>
                    <a:pt x="143" y="1"/>
                    <a:pt x="6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8" name="Google Shape;1501;p29">
              <a:extLst>
                <a:ext uri="{FF2B5EF4-FFF2-40B4-BE49-F238E27FC236}">
                  <a16:creationId xmlns:a16="http://schemas.microsoft.com/office/drawing/2014/main" id="{B33E6410-9A0F-8604-BEB1-C1F7502FA62D}"/>
                </a:ext>
              </a:extLst>
            </p:cNvPr>
            <p:cNvSpPr/>
            <p:nvPr/>
          </p:nvSpPr>
          <p:spPr>
            <a:xfrm>
              <a:off x="2738425" y="1986100"/>
              <a:ext cx="66700" cy="7750"/>
            </a:xfrm>
            <a:custGeom>
              <a:avLst/>
              <a:gdLst/>
              <a:ahLst/>
              <a:cxnLst/>
              <a:rect l="l" t="t" r="r" b="b"/>
              <a:pathLst>
                <a:path w="2668" h="310" extrusionOk="0">
                  <a:moveTo>
                    <a:pt x="1870" y="0"/>
                  </a:moveTo>
                  <a:lnTo>
                    <a:pt x="1870" y="0"/>
                  </a:lnTo>
                  <a:cubicBezTo>
                    <a:pt x="1906" y="119"/>
                    <a:pt x="1346" y="179"/>
                    <a:pt x="727" y="191"/>
                  </a:cubicBezTo>
                  <a:lnTo>
                    <a:pt x="548" y="107"/>
                  </a:lnTo>
                  <a:cubicBezTo>
                    <a:pt x="643" y="83"/>
                    <a:pt x="763" y="60"/>
                    <a:pt x="882" y="48"/>
                  </a:cubicBezTo>
                  <a:cubicBezTo>
                    <a:pt x="860" y="47"/>
                    <a:pt x="840" y="46"/>
                    <a:pt x="823" y="46"/>
                  </a:cubicBezTo>
                  <a:cubicBezTo>
                    <a:pt x="667" y="46"/>
                    <a:pt x="664" y="85"/>
                    <a:pt x="476" y="85"/>
                  </a:cubicBezTo>
                  <a:cubicBezTo>
                    <a:pt x="455" y="85"/>
                    <a:pt x="432" y="84"/>
                    <a:pt x="405" y="83"/>
                  </a:cubicBezTo>
                  <a:lnTo>
                    <a:pt x="405" y="83"/>
                  </a:lnTo>
                  <a:cubicBezTo>
                    <a:pt x="512" y="143"/>
                    <a:pt x="1" y="250"/>
                    <a:pt x="441" y="310"/>
                  </a:cubicBezTo>
                  <a:cubicBezTo>
                    <a:pt x="1930" y="310"/>
                    <a:pt x="1124" y="71"/>
                    <a:pt x="2561" y="71"/>
                  </a:cubicBezTo>
                  <a:cubicBezTo>
                    <a:pt x="2595" y="71"/>
                    <a:pt x="2631" y="71"/>
                    <a:pt x="2668" y="71"/>
                  </a:cubicBezTo>
                  <a:lnTo>
                    <a:pt x="18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9" name="Google Shape;1502;p29">
              <a:extLst>
                <a:ext uri="{FF2B5EF4-FFF2-40B4-BE49-F238E27FC236}">
                  <a16:creationId xmlns:a16="http://schemas.microsoft.com/office/drawing/2014/main" id="{35BA3323-96BC-D197-1DD4-77D0190B892B}"/>
                </a:ext>
              </a:extLst>
            </p:cNvPr>
            <p:cNvSpPr/>
            <p:nvPr/>
          </p:nvSpPr>
          <p:spPr>
            <a:xfrm>
              <a:off x="2760450" y="19872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0" y="1"/>
                  </a:moveTo>
                  <a:cubicBezTo>
                    <a:pt x="48" y="1"/>
                    <a:pt x="24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36" y="1"/>
                    <a:pt x="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1133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620;p31">
            <a:extLst>
              <a:ext uri="{FF2B5EF4-FFF2-40B4-BE49-F238E27FC236}">
                <a16:creationId xmlns:a16="http://schemas.microsoft.com/office/drawing/2014/main" id="{76A00C53-C48C-A447-08D4-0828351BBA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7749" y="2741250"/>
            <a:ext cx="4132495" cy="9810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LiXuKe" panose="02010600030101010101" pitchFamily="2" charset="-122"/>
                <a:ea typeface="LiXuKe" panose="02010600030101010101" pitchFamily="2" charset="-122"/>
              </a:rPr>
              <a:t>测试</a:t>
            </a:r>
            <a:r>
              <a:rPr lang="en-US" altLang="zh-CN" dirty="0">
                <a:latin typeface="LiXuKe" panose="02010600030101010101" pitchFamily="2" charset="-122"/>
                <a:ea typeface="LiXuKe" panose="02010600030101010101" pitchFamily="2" charset="-122"/>
              </a:rPr>
              <a:t>&amp;</a:t>
            </a:r>
            <a:r>
              <a:rPr lang="zh-CN" altLang="en-US" dirty="0">
                <a:latin typeface="LiXuKe" panose="02010600030101010101" pitchFamily="2" charset="-122"/>
                <a:ea typeface="LiXuKe" panose="02010600030101010101" pitchFamily="2" charset="-122"/>
              </a:rPr>
              <a:t>可视化</a:t>
            </a:r>
            <a:endParaRPr dirty="0">
              <a:latin typeface="LiXuKe" panose="02010600030101010101" pitchFamily="2" charset="-122"/>
              <a:ea typeface="LiXuKe" panose="02010600030101010101" pitchFamily="2" charset="-122"/>
            </a:endParaRPr>
          </a:p>
        </p:txBody>
      </p:sp>
      <p:sp>
        <p:nvSpPr>
          <p:cNvPr id="36" name="Google Shape;1622;p31">
            <a:extLst>
              <a:ext uri="{FF2B5EF4-FFF2-40B4-BE49-F238E27FC236}">
                <a16:creationId xmlns:a16="http://schemas.microsoft.com/office/drawing/2014/main" id="{C61E1668-31B8-BABC-58C5-A769C53C0C27}"/>
              </a:ext>
            </a:extLst>
          </p:cNvPr>
          <p:cNvSpPr txBox="1">
            <a:spLocks/>
          </p:cNvSpPr>
          <p:nvPr/>
        </p:nvSpPr>
        <p:spPr>
          <a:xfrm>
            <a:off x="2613003" y="1389092"/>
            <a:ext cx="3481988" cy="11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12000"/>
            </a:pPr>
            <a:r>
              <a:rPr lang="en" sz="8800" b="1" dirty="0">
                <a:solidFill>
                  <a:schemeClr val="lt2"/>
                </a:solidFill>
                <a:ea typeface="LiXuKe" panose="02010600030101010101" pitchFamily="2" charset="-122"/>
                <a:sym typeface="Reenie Beanie"/>
              </a:rPr>
              <a:t>Part 5</a:t>
            </a:r>
          </a:p>
        </p:txBody>
      </p:sp>
      <p:sp>
        <p:nvSpPr>
          <p:cNvPr id="37" name="Google Shape;1624;p31">
            <a:extLst>
              <a:ext uri="{FF2B5EF4-FFF2-40B4-BE49-F238E27FC236}">
                <a16:creationId xmlns:a16="http://schemas.microsoft.com/office/drawing/2014/main" id="{BAC18F3D-CC9C-3BED-D0E6-72FC304328AB}"/>
              </a:ext>
            </a:extLst>
          </p:cNvPr>
          <p:cNvSpPr/>
          <p:nvPr/>
        </p:nvSpPr>
        <p:spPr>
          <a:xfrm rot="5166810">
            <a:off x="6570301" y="2238305"/>
            <a:ext cx="588135" cy="775893"/>
          </a:xfrm>
          <a:custGeom>
            <a:avLst/>
            <a:gdLst/>
            <a:ahLst/>
            <a:cxnLst/>
            <a:rect l="l" t="t" r="r" b="b"/>
            <a:pathLst>
              <a:path w="11261" h="14856" extrusionOk="0">
                <a:moveTo>
                  <a:pt x="53" y="152"/>
                </a:moveTo>
                <a:lnTo>
                  <a:pt x="44" y="160"/>
                </a:lnTo>
                <a:cubicBezTo>
                  <a:pt x="49" y="157"/>
                  <a:pt x="52" y="154"/>
                  <a:pt x="53" y="152"/>
                </a:cubicBezTo>
                <a:close/>
                <a:moveTo>
                  <a:pt x="3128" y="2006"/>
                </a:moveTo>
                <a:lnTo>
                  <a:pt x="3128" y="2006"/>
                </a:lnTo>
                <a:cubicBezTo>
                  <a:pt x="3125" y="2008"/>
                  <a:pt x="3123" y="2010"/>
                  <a:pt x="3121" y="2012"/>
                </a:cubicBezTo>
                <a:lnTo>
                  <a:pt x="3121" y="2012"/>
                </a:lnTo>
                <a:cubicBezTo>
                  <a:pt x="3123" y="2010"/>
                  <a:pt x="3126" y="2008"/>
                  <a:pt x="3128" y="2006"/>
                </a:cubicBezTo>
                <a:close/>
                <a:moveTo>
                  <a:pt x="8483" y="8451"/>
                </a:moveTo>
                <a:lnTo>
                  <a:pt x="8486" y="8459"/>
                </a:lnTo>
                <a:cubicBezTo>
                  <a:pt x="8486" y="8455"/>
                  <a:pt x="8485" y="8452"/>
                  <a:pt x="8483" y="8451"/>
                </a:cubicBezTo>
                <a:close/>
                <a:moveTo>
                  <a:pt x="8093" y="9078"/>
                </a:moveTo>
                <a:cubicBezTo>
                  <a:pt x="8093" y="9081"/>
                  <a:pt x="8094" y="9083"/>
                  <a:pt x="8095" y="9085"/>
                </a:cubicBezTo>
                <a:lnTo>
                  <a:pt x="8095" y="9085"/>
                </a:lnTo>
                <a:cubicBezTo>
                  <a:pt x="8094" y="9083"/>
                  <a:pt x="8094" y="9081"/>
                  <a:pt x="8093" y="9078"/>
                </a:cubicBezTo>
                <a:close/>
                <a:moveTo>
                  <a:pt x="10689" y="9209"/>
                </a:moveTo>
                <a:cubicBezTo>
                  <a:pt x="10685" y="9215"/>
                  <a:pt x="10682" y="9221"/>
                  <a:pt x="10679" y="9225"/>
                </a:cubicBezTo>
                <a:lnTo>
                  <a:pt x="10679" y="9225"/>
                </a:lnTo>
                <a:cubicBezTo>
                  <a:pt x="10685" y="9223"/>
                  <a:pt x="10689" y="9216"/>
                  <a:pt x="10689" y="9209"/>
                </a:cubicBezTo>
                <a:close/>
                <a:moveTo>
                  <a:pt x="10331" y="9245"/>
                </a:moveTo>
                <a:cubicBezTo>
                  <a:pt x="10333" y="9247"/>
                  <a:pt x="10336" y="9248"/>
                  <a:pt x="10339" y="9249"/>
                </a:cubicBezTo>
                <a:lnTo>
                  <a:pt x="10339" y="9249"/>
                </a:lnTo>
                <a:lnTo>
                  <a:pt x="10331" y="9245"/>
                </a:lnTo>
                <a:close/>
                <a:moveTo>
                  <a:pt x="8079" y="9252"/>
                </a:moveTo>
                <a:cubicBezTo>
                  <a:pt x="8076" y="9252"/>
                  <a:pt x="8073" y="9253"/>
                  <a:pt x="8069" y="9257"/>
                </a:cubicBezTo>
                <a:cubicBezTo>
                  <a:pt x="8074" y="9256"/>
                  <a:pt x="8077" y="9254"/>
                  <a:pt x="8079" y="9252"/>
                </a:cubicBezTo>
                <a:lnTo>
                  <a:pt x="8079" y="9252"/>
                </a:lnTo>
                <a:cubicBezTo>
                  <a:pt x="8079" y="9252"/>
                  <a:pt x="8079" y="9252"/>
                  <a:pt x="8079" y="9252"/>
                </a:cubicBezTo>
                <a:close/>
                <a:moveTo>
                  <a:pt x="10736" y="9257"/>
                </a:moveTo>
                <a:lnTo>
                  <a:pt x="10736" y="9257"/>
                </a:lnTo>
                <a:cubicBezTo>
                  <a:pt x="10735" y="9258"/>
                  <a:pt x="10733" y="9258"/>
                  <a:pt x="10732" y="9259"/>
                </a:cubicBezTo>
                <a:lnTo>
                  <a:pt x="10732" y="9259"/>
                </a:lnTo>
                <a:cubicBezTo>
                  <a:pt x="10734" y="9258"/>
                  <a:pt x="10735" y="9258"/>
                  <a:pt x="10736" y="9257"/>
                </a:cubicBezTo>
                <a:close/>
                <a:moveTo>
                  <a:pt x="8974" y="9376"/>
                </a:moveTo>
                <a:cubicBezTo>
                  <a:pt x="8973" y="9378"/>
                  <a:pt x="8972" y="9380"/>
                  <a:pt x="8971" y="9382"/>
                </a:cubicBezTo>
                <a:lnTo>
                  <a:pt x="8971" y="9382"/>
                </a:lnTo>
                <a:cubicBezTo>
                  <a:pt x="8973" y="9380"/>
                  <a:pt x="8974" y="9378"/>
                  <a:pt x="8974" y="9376"/>
                </a:cubicBezTo>
                <a:close/>
                <a:moveTo>
                  <a:pt x="10375" y="9635"/>
                </a:moveTo>
                <a:lnTo>
                  <a:pt x="10375" y="9635"/>
                </a:lnTo>
                <a:cubicBezTo>
                  <a:pt x="10374" y="9635"/>
                  <a:pt x="10371" y="9636"/>
                  <a:pt x="10367" y="9638"/>
                </a:cubicBezTo>
                <a:cubicBezTo>
                  <a:pt x="10370" y="9637"/>
                  <a:pt x="10373" y="9636"/>
                  <a:pt x="10375" y="9635"/>
                </a:cubicBezTo>
                <a:close/>
                <a:moveTo>
                  <a:pt x="7188" y="9924"/>
                </a:moveTo>
                <a:cubicBezTo>
                  <a:pt x="7188" y="9925"/>
                  <a:pt x="7188" y="9926"/>
                  <a:pt x="7189" y="9926"/>
                </a:cubicBezTo>
                <a:lnTo>
                  <a:pt x="7189" y="9926"/>
                </a:lnTo>
                <a:cubicBezTo>
                  <a:pt x="7189" y="9925"/>
                  <a:pt x="7188" y="9924"/>
                  <a:pt x="7188" y="9924"/>
                </a:cubicBezTo>
                <a:close/>
                <a:moveTo>
                  <a:pt x="8473" y="9970"/>
                </a:moveTo>
                <a:lnTo>
                  <a:pt x="8473" y="9970"/>
                </a:lnTo>
                <a:cubicBezTo>
                  <a:pt x="8470" y="9970"/>
                  <a:pt x="8466" y="9970"/>
                  <a:pt x="8462" y="9971"/>
                </a:cubicBezTo>
                <a:lnTo>
                  <a:pt x="8474" y="9971"/>
                </a:lnTo>
                <a:lnTo>
                  <a:pt x="8473" y="9970"/>
                </a:lnTo>
                <a:close/>
                <a:moveTo>
                  <a:pt x="10343" y="10066"/>
                </a:moveTo>
                <a:cubicBezTo>
                  <a:pt x="10343" y="10078"/>
                  <a:pt x="10355" y="10078"/>
                  <a:pt x="10355" y="10078"/>
                </a:cubicBezTo>
                <a:cubicBezTo>
                  <a:pt x="10350" y="10075"/>
                  <a:pt x="10346" y="10071"/>
                  <a:pt x="10345" y="10067"/>
                </a:cubicBezTo>
                <a:lnTo>
                  <a:pt x="10345" y="10067"/>
                </a:lnTo>
                <a:cubicBezTo>
                  <a:pt x="10344" y="10067"/>
                  <a:pt x="10344" y="10067"/>
                  <a:pt x="10343" y="10066"/>
                </a:cubicBezTo>
                <a:close/>
                <a:moveTo>
                  <a:pt x="10951" y="10257"/>
                </a:moveTo>
                <a:cubicBezTo>
                  <a:pt x="10951" y="10257"/>
                  <a:pt x="10951" y="10257"/>
                  <a:pt x="10951" y="10257"/>
                </a:cubicBezTo>
                <a:lnTo>
                  <a:pt x="10951" y="10257"/>
                </a:lnTo>
                <a:cubicBezTo>
                  <a:pt x="10951" y="10257"/>
                  <a:pt x="10951" y="10257"/>
                  <a:pt x="10951" y="10257"/>
                </a:cubicBezTo>
                <a:close/>
                <a:moveTo>
                  <a:pt x="8673" y="10290"/>
                </a:moveTo>
                <a:lnTo>
                  <a:pt x="8673" y="10290"/>
                </a:lnTo>
                <a:cubicBezTo>
                  <a:pt x="8673" y="10291"/>
                  <a:pt x="8673" y="10291"/>
                  <a:pt x="8672" y="10292"/>
                </a:cubicBezTo>
                <a:lnTo>
                  <a:pt x="8672" y="10292"/>
                </a:lnTo>
                <a:cubicBezTo>
                  <a:pt x="8673" y="10291"/>
                  <a:pt x="8673" y="10291"/>
                  <a:pt x="8673" y="10290"/>
                </a:cubicBezTo>
                <a:close/>
                <a:moveTo>
                  <a:pt x="8672" y="10292"/>
                </a:moveTo>
                <a:lnTo>
                  <a:pt x="8672" y="10292"/>
                </a:lnTo>
                <a:cubicBezTo>
                  <a:pt x="8666" y="10300"/>
                  <a:pt x="8658" y="10306"/>
                  <a:pt x="8649" y="10306"/>
                </a:cubicBezTo>
                <a:cubicBezTo>
                  <a:pt x="8646" y="10306"/>
                  <a:pt x="8643" y="10305"/>
                  <a:pt x="8641" y="10305"/>
                </a:cubicBezTo>
                <a:lnTo>
                  <a:pt x="8641" y="10305"/>
                </a:lnTo>
                <a:cubicBezTo>
                  <a:pt x="8652" y="10316"/>
                  <a:pt x="8658" y="10320"/>
                  <a:pt x="8662" y="10320"/>
                </a:cubicBezTo>
                <a:cubicBezTo>
                  <a:pt x="8671" y="10320"/>
                  <a:pt x="8668" y="10300"/>
                  <a:pt x="8672" y="10292"/>
                </a:cubicBezTo>
                <a:close/>
                <a:moveTo>
                  <a:pt x="10994" y="10320"/>
                </a:moveTo>
                <a:cubicBezTo>
                  <a:pt x="10987" y="10320"/>
                  <a:pt x="10981" y="10324"/>
                  <a:pt x="10976" y="10327"/>
                </a:cubicBezTo>
                <a:lnTo>
                  <a:pt x="10976" y="10327"/>
                </a:lnTo>
                <a:cubicBezTo>
                  <a:pt x="10982" y="10326"/>
                  <a:pt x="10988" y="10325"/>
                  <a:pt x="10994" y="10325"/>
                </a:cubicBezTo>
                <a:cubicBezTo>
                  <a:pt x="11000" y="10325"/>
                  <a:pt x="11006" y="10326"/>
                  <a:pt x="11010" y="10328"/>
                </a:cubicBezTo>
                <a:cubicBezTo>
                  <a:pt x="11004" y="10322"/>
                  <a:pt x="10998" y="10320"/>
                  <a:pt x="10994" y="10320"/>
                </a:cubicBezTo>
                <a:close/>
                <a:moveTo>
                  <a:pt x="11010" y="10555"/>
                </a:moveTo>
                <a:cubicBezTo>
                  <a:pt x="11009" y="10557"/>
                  <a:pt x="11008" y="10560"/>
                  <a:pt x="11007" y="10562"/>
                </a:cubicBezTo>
                <a:lnTo>
                  <a:pt x="11007" y="10562"/>
                </a:lnTo>
                <a:cubicBezTo>
                  <a:pt x="11009" y="10560"/>
                  <a:pt x="11010" y="10558"/>
                  <a:pt x="11010" y="10555"/>
                </a:cubicBezTo>
                <a:close/>
                <a:moveTo>
                  <a:pt x="8784" y="10721"/>
                </a:moveTo>
                <a:lnTo>
                  <a:pt x="8784" y="10769"/>
                </a:lnTo>
                <a:lnTo>
                  <a:pt x="8796" y="10769"/>
                </a:lnTo>
                <a:lnTo>
                  <a:pt x="8784" y="10721"/>
                </a:lnTo>
                <a:close/>
                <a:moveTo>
                  <a:pt x="11017" y="10767"/>
                </a:moveTo>
                <a:lnTo>
                  <a:pt x="11017" y="10767"/>
                </a:lnTo>
                <a:cubicBezTo>
                  <a:pt x="11021" y="10768"/>
                  <a:pt x="11027" y="10769"/>
                  <a:pt x="11034" y="10769"/>
                </a:cubicBezTo>
                <a:cubicBezTo>
                  <a:pt x="11027" y="10767"/>
                  <a:pt x="11021" y="10767"/>
                  <a:pt x="11017" y="10767"/>
                </a:cubicBezTo>
                <a:close/>
                <a:moveTo>
                  <a:pt x="10918" y="10815"/>
                </a:moveTo>
                <a:cubicBezTo>
                  <a:pt x="10917" y="10815"/>
                  <a:pt x="10916" y="10816"/>
                  <a:pt x="10915" y="10817"/>
                </a:cubicBezTo>
                <a:cubicBezTo>
                  <a:pt x="10921" y="10817"/>
                  <a:pt x="10921" y="10817"/>
                  <a:pt x="10918" y="10815"/>
                </a:cubicBezTo>
                <a:close/>
                <a:moveTo>
                  <a:pt x="10998" y="10984"/>
                </a:moveTo>
                <a:cubicBezTo>
                  <a:pt x="10999" y="10995"/>
                  <a:pt x="11010" y="10995"/>
                  <a:pt x="11010" y="10995"/>
                </a:cubicBezTo>
                <a:cubicBezTo>
                  <a:pt x="11005" y="10991"/>
                  <a:pt x="11001" y="10988"/>
                  <a:pt x="10998" y="10984"/>
                </a:cubicBezTo>
                <a:close/>
                <a:moveTo>
                  <a:pt x="11076" y="11065"/>
                </a:moveTo>
                <a:cubicBezTo>
                  <a:pt x="11074" y="11065"/>
                  <a:pt x="11072" y="11066"/>
                  <a:pt x="11070" y="11067"/>
                </a:cubicBezTo>
                <a:cubicBezTo>
                  <a:pt x="11073" y="11067"/>
                  <a:pt x="11075" y="11066"/>
                  <a:pt x="11076" y="11065"/>
                </a:cubicBezTo>
                <a:close/>
                <a:moveTo>
                  <a:pt x="9034" y="11067"/>
                </a:moveTo>
                <a:cubicBezTo>
                  <a:pt x="9034" y="11078"/>
                  <a:pt x="9034" y="11078"/>
                  <a:pt x="9046" y="11078"/>
                </a:cubicBezTo>
                <a:cubicBezTo>
                  <a:pt x="9034" y="11090"/>
                  <a:pt x="9022" y="11090"/>
                  <a:pt x="9022" y="11090"/>
                </a:cubicBezTo>
                <a:cubicBezTo>
                  <a:pt x="9022" y="11078"/>
                  <a:pt x="9022" y="11067"/>
                  <a:pt x="9034" y="11067"/>
                </a:cubicBezTo>
                <a:close/>
                <a:moveTo>
                  <a:pt x="9057" y="11090"/>
                </a:moveTo>
                <a:cubicBezTo>
                  <a:pt x="9057" y="11102"/>
                  <a:pt x="9057" y="11102"/>
                  <a:pt x="9046" y="11102"/>
                </a:cubicBezTo>
                <a:lnTo>
                  <a:pt x="9057" y="11090"/>
                </a:lnTo>
                <a:close/>
                <a:moveTo>
                  <a:pt x="10236" y="11138"/>
                </a:moveTo>
                <a:lnTo>
                  <a:pt x="10243" y="11145"/>
                </a:lnTo>
                <a:lnTo>
                  <a:pt x="10243" y="11145"/>
                </a:lnTo>
                <a:cubicBezTo>
                  <a:pt x="10242" y="11143"/>
                  <a:pt x="10240" y="11140"/>
                  <a:pt x="10236" y="11138"/>
                </a:cubicBezTo>
                <a:close/>
                <a:moveTo>
                  <a:pt x="9105" y="11138"/>
                </a:moveTo>
                <a:cubicBezTo>
                  <a:pt x="9153" y="11162"/>
                  <a:pt x="9188" y="11186"/>
                  <a:pt x="9212" y="11233"/>
                </a:cubicBezTo>
                <a:lnTo>
                  <a:pt x="9212" y="11209"/>
                </a:lnTo>
                <a:cubicBezTo>
                  <a:pt x="9260" y="11257"/>
                  <a:pt x="9248" y="11257"/>
                  <a:pt x="9296" y="11269"/>
                </a:cubicBezTo>
                <a:cubicBezTo>
                  <a:pt x="9272" y="11281"/>
                  <a:pt x="9248" y="11305"/>
                  <a:pt x="9248" y="11340"/>
                </a:cubicBezTo>
                <a:lnTo>
                  <a:pt x="9224" y="11340"/>
                </a:lnTo>
                <a:cubicBezTo>
                  <a:pt x="9236" y="11329"/>
                  <a:pt x="9236" y="11317"/>
                  <a:pt x="9248" y="11317"/>
                </a:cubicBezTo>
                <a:lnTo>
                  <a:pt x="9212" y="11257"/>
                </a:lnTo>
                <a:lnTo>
                  <a:pt x="9212" y="11269"/>
                </a:lnTo>
                <a:cubicBezTo>
                  <a:pt x="9198" y="11283"/>
                  <a:pt x="9180" y="11289"/>
                  <a:pt x="9170" y="11289"/>
                </a:cubicBezTo>
                <a:cubicBezTo>
                  <a:pt x="9163" y="11289"/>
                  <a:pt x="9160" y="11286"/>
                  <a:pt x="9165" y="11281"/>
                </a:cubicBezTo>
                <a:cubicBezTo>
                  <a:pt x="9188" y="11269"/>
                  <a:pt x="9200" y="11245"/>
                  <a:pt x="9212" y="11233"/>
                </a:cubicBezTo>
                <a:cubicBezTo>
                  <a:pt x="9200" y="11233"/>
                  <a:pt x="9200" y="11257"/>
                  <a:pt x="9177" y="11257"/>
                </a:cubicBezTo>
                <a:cubicBezTo>
                  <a:pt x="9170" y="11261"/>
                  <a:pt x="9163" y="11262"/>
                  <a:pt x="9156" y="11262"/>
                </a:cubicBezTo>
                <a:cubicBezTo>
                  <a:pt x="9142" y="11262"/>
                  <a:pt x="9132" y="11254"/>
                  <a:pt x="9141" y="11245"/>
                </a:cubicBezTo>
                <a:lnTo>
                  <a:pt x="9153" y="11233"/>
                </a:lnTo>
                <a:cubicBezTo>
                  <a:pt x="9129" y="11233"/>
                  <a:pt x="9177" y="11186"/>
                  <a:pt x="9165" y="11186"/>
                </a:cubicBezTo>
                <a:cubicBezTo>
                  <a:pt x="9144" y="11186"/>
                  <a:pt x="9139" y="11178"/>
                  <a:pt x="9132" y="11178"/>
                </a:cubicBezTo>
                <a:cubicBezTo>
                  <a:pt x="9127" y="11178"/>
                  <a:pt x="9120" y="11182"/>
                  <a:pt x="9105" y="11198"/>
                </a:cubicBezTo>
                <a:cubicBezTo>
                  <a:pt x="9081" y="11198"/>
                  <a:pt x="9129" y="11174"/>
                  <a:pt x="9129" y="11162"/>
                </a:cubicBezTo>
                <a:lnTo>
                  <a:pt x="9129" y="11162"/>
                </a:lnTo>
                <a:cubicBezTo>
                  <a:pt x="9122" y="11165"/>
                  <a:pt x="9118" y="11166"/>
                  <a:pt x="9114" y="11166"/>
                </a:cubicBezTo>
                <a:cubicBezTo>
                  <a:pt x="9105" y="11166"/>
                  <a:pt x="9105" y="11155"/>
                  <a:pt x="9105" y="11138"/>
                </a:cubicBezTo>
                <a:close/>
                <a:moveTo>
                  <a:pt x="9331" y="11424"/>
                </a:moveTo>
                <a:lnTo>
                  <a:pt x="9355" y="11459"/>
                </a:lnTo>
                <a:lnTo>
                  <a:pt x="9343" y="11459"/>
                </a:lnTo>
                <a:cubicBezTo>
                  <a:pt x="9343" y="11448"/>
                  <a:pt x="9331" y="11436"/>
                  <a:pt x="9319" y="11424"/>
                </a:cubicBezTo>
                <a:close/>
                <a:moveTo>
                  <a:pt x="8315" y="11635"/>
                </a:moveTo>
                <a:cubicBezTo>
                  <a:pt x="8312" y="11635"/>
                  <a:pt x="8306" y="11637"/>
                  <a:pt x="8301" y="11638"/>
                </a:cubicBezTo>
                <a:lnTo>
                  <a:pt x="8301" y="11638"/>
                </a:lnTo>
                <a:cubicBezTo>
                  <a:pt x="8299" y="11637"/>
                  <a:pt x="8298" y="11637"/>
                  <a:pt x="8296" y="11636"/>
                </a:cubicBezTo>
                <a:lnTo>
                  <a:pt x="8296" y="11636"/>
                </a:lnTo>
                <a:cubicBezTo>
                  <a:pt x="8296" y="11637"/>
                  <a:pt x="8296" y="11638"/>
                  <a:pt x="8295" y="11638"/>
                </a:cubicBezTo>
                <a:cubicBezTo>
                  <a:pt x="8297" y="11638"/>
                  <a:pt x="8299" y="11638"/>
                  <a:pt x="8301" y="11638"/>
                </a:cubicBezTo>
                <a:lnTo>
                  <a:pt x="8301" y="11638"/>
                </a:lnTo>
                <a:cubicBezTo>
                  <a:pt x="8307" y="11639"/>
                  <a:pt x="8311" y="11642"/>
                  <a:pt x="8307" y="11650"/>
                </a:cubicBezTo>
                <a:cubicBezTo>
                  <a:pt x="8319" y="11638"/>
                  <a:pt x="8319" y="11635"/>
                  <a:pt x="8315" y="11635"/>
                </a:cubicBezTo>
                <a:close/>
                <a:moveTo>
                  <a:pt x="9903" y="11876"/>
                </a:moveTo>
                <a:lnTo>
                  <a:pt x="9915" y="11888"/>
                </a:lnTo>
                <a:lnTo>
                  <a:pt x="9903" y="11876"/>
                </a:lnTo>
                <a:close/>
                <a:moveTo>
                  <a:pt x="10153" y="11948"/>
                </a:moveTo>
                <a:cubicBezTo>
                  <a:pt x="10161" y="11956"/>
                  <a:pt x="10164" y="11958"/>
                  <a:pt x="10168" y="11959"/>
                </a:cubicBezTo>
                <a:lnTo>
                  <a:pt x="10168" y="11959"/>
                </a:lnTo>
                <a:cubicBezTo>
                  <a:pt x="10168" y="11955"/>
                  <a:pt x="10164" y="11951"/>
                  <a:pt x="10153" y="11948"/>
                </a:cubicBezTo>
                <a:close/>
                <a:moveTo>
                  <a:pt x="8574" y="11993"/>
                </a:moveTo>
                <a:cubicBezTo>
                  <a:pt x="8571" y="11998"/>
                  <a:pt x="8569" y="12002"/>
                  <a:pt x="8569" y="12007"/>
                </a:cubicBezTo>
                <a:cubicBezTo>
                  <a:pt x="8569" y="12003"/>
                  <a:pt x="8572" y="11998"/>
                  <a:pt x="8574" y="11993"/>
                </a:cubicBezTo>
                <a:close/>
                <a:moveTo>
                  <a:pt x="9974" y="12079"/>
                </a:moveTo>
                <a:cubicBezTo>
                  <a:pt x="9976" y="12080"/>
                  <a:pt x="9978" y="12081"/>
                  <a:pt x="9979" y="12082"/>
                </a:cubicBezTo>
                <a:lnTo>
                  <a:pt x="9979" y="12082"/>
                </a:lnTo>
                <a:lnTo>
                  <a:pt x="9986" y="12079"/>
                </a:lnTo>
                <a:close/>
                <a:moveTo>
                  <a:pt x="11034" y="12591"/>
                </a:moveTo>
                <a:cubicBezTo>
                  <a:pt x="10988" y="12591"/>
                  <a:pt x="11019" y="12602"/>
                  <a:pt x="11022" y="12602"/>
                </a:cubicBezTo>
                <a:lnTo>
                  <a:pt x="11022" y="12602"/>
                </a:lnTo>
                <a:cubicBezTo>
                  <a:pt x="11022" y="12598"/>
                  <a:pt x="11025" y="12593"/>
                  <a:pt x="11034" y="12591"/>
                </a:cubicBezTo>
                <a:close/>
                <a:moveTo>
                  <a:pt x="11022" y="12602"/>
                </a:moveTo>
                <a:lnTo>
                  <a:pt x="11022" y="12602"/>
                </a:lnTo>
                <a:cubicBezTo>
                  <a:pt x="11022" y="12602"/>
                  <a:pt x="11022" y="12603"/>
                  <a:pt x="11022" y="12603"/>
                </a:cubicBezTo>
                <a:lnTo>
                  <a:pt x="11022" y="12603"/>
                </a:lnTo>
                <a:cubicBezTo>
                  <a:pt x="11022" y="12603"/>
                  <a:pt x="11022" y="12602"/>
                  <a:pt x="11022" y="12602"/>
                </a:cubicBezTo>
                <a:cubicBezTo>
                  <a:pt x="11022" y="12602"/>
                  <a:pt x="11022" y="12602"/>
                  <a:pt x="11022" y="12602"/>
                </a:cubicBezTo>
                <a:close/>
                <a:moveTo>
                  <a:pt x="9296" y="12648"/>
                </a:moveTo>
                <a:cubicBezTo>
                  <a:pt x="9292" y="12648"/>
                  <a:pt x="9288" y="12649"/>
                  <a:pt x="9284" y="12650"/>
                </a:cubicBezTo>
                <a:lnTo>
                  <a:pt x="9296" y="12650"/>
                </a:lnTo>
                <a:cubicBezTo>
                  <a:pt x="9296" y="12649"/>
                  <a:pt x="9296" y="12649"/>
                  <a:pt x="9296" y="12648"/>
                </a:cubicBezTo>
                <a:close/>
                <a:moveTo>
                  <a:pt x="9319" y="12739"/>
                </a:moveTo>
                <a:lnTo>
                  <a:pt x="9307" y="12745"/>
                </a:lnTo>
                <a:cubicBezTo>
                  <a:pt x="9319" y="12745"/>
                  <a:pt x="9322" y="12742"/>
                  <a:pt x="9319" y="12739"/>
                </a:cubicBezTo>
                <a:close/>
                <a:moveTo>
                  <a:pt x="9386" y="12819"/>
                </a:moveTo>
                <a:lnTo>
                  <a:pt x="9386" y="12819"/>
                </a:lnTo>
                <a:cubicBezTo>
                  <a:pt x="9381" y="12820"/>
                  <a:pt x="9375" y="12823"/>
                  <a:pt x="9367" y="12829"/>
                </a:cubicBezTo>
                <a:cubicBezTo>
                  <a:pt x="9376" y="12825"/>
                  <a:pt x="9382" y="12822"/>
                  <a:pt x="9386" y="12819"/>
                </a:cubicBezTo>
                <a:close/>
                <a:moveTo>
                  <a:pt x="9410" y="12946"/>
                </a:moveTo>
                <a:lnTo>
                  <a:pt x="9403" y="12948"/>
                </a:lnTo>
                <a:cubicBezTo>
                  <a:pt x="9401" y="12951"/>
                  <a:pt x="9400" y="12954"/>
                  <a:pt x="9399" y="12956"/>
                </a:cubicBezTo>
                <a:lnTo>
                  <a:pt x="9399" y="12956"/>
                </a:lnTo>
                <a:cubicBezTo>
                  <a:pt x="9403" y="12953"/>
                  <a:pt x="9407" y="12949"/>
                  <a:pt x="9410" y="12946"/>
                </a:cubicBezTo>
                <a:close/>
                <a:moveTo>
                  <a:pt x="9399" y="12956"/>
                </a:moveTo>
                <a:lnTo>
                  <a:pt x="9399" y="12956"/>
                </a:lnTo>
                <a:cubicBezTo>
                  <a:pt x="9393" y="12961"/>
                  <a:pt x="9387" y="12966"/>
                  <a:pt x="9379" y="12972"/>
                </a:cubicBezTo>
                <a:cubicBezTo>
                  <a:pt x="9399" y="12972"/>
                  <a:pt x="9385" y="12998"/>
                  <a:pt x="9410" y="12998"/>
                </a:cubicBezTo>
                <a:cubicBezTo>
                  <a:pt x="9414" y="12998"/>
                  <a:pt x="9420" y="12997"/>
                  <a:pt x="9427" y="12995"/>
                </a:cubicBezTo>
                <a:cubicBezTo>
                  <a:pt x="9438" y="12962"/>
                  <a:pt x="9387" y="12991"/>
                  <a:pt x="9399" y="12956"/>
                </a:cubicBezTo>
                <a:close/>
                <a:moveTo>
                  <a:pt x="9519" y="13040"/>
                </a:moveTo>
                <a:cubicBezTo>
                  <a:pt x="9516" y="13041"/>
                  <a:pt x="9513" y="13042"/>
                  <a:pt x="9510" y="13043"/>
                </a:cubicBezTo>
                <a:lnTo>
                  <a:pt x="9522" y="13043"/>
                </a:lnTo>
                <a:lnTo>
                  <a:pt x="9519" y="13040"/>
                </a:lnTo>
                <a:close/>
                <a:moveTo>
                  <a:pt x="10820" y="13543"/>
                </a:moveTo>
                <a:lnTo>
                  <a:pt x="10820" y="13543"/>
                </a:lnTo>
                <a:cubicBezTo>
                  <a:pt x="10819" y="13544"/>
                  <a:pt x="10819" y="13545"/>
                  <a:pt x="10819" y="13546"/>
                </a:cubicBezTo>
                <a:lnTo>
                  <a:pt x="10819" y="13546"/>
                </a:lnTo>
                <a:cubicBezTo>
                  <a:pt x="10819" y="13545"/>
                  <a:pt x="10820" y="13544"/>
                  <a:pt x="10820" y="13543"/>
                </a:cubicBezTo>
                <a:close/>
                <a:moveTo>
                  <a:pt x="10501" y="14221"/>
                </a:moveTo>
                <a:cubicBezTo>
                  <a:pt x="10500" y="14221"/>
                  <a:pt x="10499" y="14221"/>
                  <a:pt x="10498" y="14222"/>
                </a:cubicBezTo>
                <a:lnTo>
                  <a:pt x="10503" y="14222"/>
                </a:lnTo>
                <a:cubicBezTo>
                  <a:pt x="10503" y="14221"/>
                  <a:pt x="10502" y="14221"/>
                  <a:pt x="10501" y="14221"/>
                </a:cubicBezTo>
                <a:close/>
                <a:moveTo>
                  <a:pt x="10503" y="14222"/>
                </a:moveTo>
                <a:cubicBezTo>
                  <a:pt x="10513" y="14227"/>
                  <a:pt x="10524" y="14232"/>
                  <a:pt x="10531" y="14232"/>
                </a:cubicBezTo>
                <a:cubicBezTo>
                  <a:pt x="10535" y="14232"/>
                  <a:pt x="10538" y="14229"/>
                  <a:pt x="10534" y="14222"/>
                </a:cubicBezTo>
                <a:close/>
                <a:moveTo>
                  <a:pt x="10060" y="14637"/>
                </a:moveTo>
                <a:cubicBezTo>
                  <a:pt x="10059" y="14637"/>
                  <a:pt x="10058" y="14638"/>
                  <a:pt x="10058" y="14638"/>
                </a:cubicBezTo>
                <a:cubicBezTo>
                  <a:pt x="10060" y="14638"/>
                  <a:pt x="10060" y="14638"/>
                  <a:pt x="10060" y="14637"/>
                </a:cubicBezTo>
                <a:close/>
                <a:moveTo>
                  <a:pt x="100" y="1"/>
                </a:moveTo>
                <a:cubicBezTo>
                  <a:pt x="98" y="1"/>
                  <a:pt x="95" y="2"/>
                  <a:pt x="92" y="6"/>
                </a:cubicBezTo>
                <a:cubicBezTo>
                  <a:pt x="128" y="65"/>
                  <a:pt x="33" y="65"/>
                  <a:pt x="56" y="137"/>
                </a:cubicBezTo>
                <a:lnTo>
                  <a:pt x="21" y="125"/>
                </a:lnTo>
                <a:lnTo>
                  <a:pt x="21" y="125"/>
                </a:lnTo>
                <a:cubicBezTo>
                  <a:pt x="0" y="135"/>
                  <a:pt x="59" y="136"/>
                  <a:pt x="53" y="152"/>
                </a:cubicBezTo>
                <a:lnTo>
                  <a:pt x="53" y="152"/>
                </a:lnTo>
                <a:lnTo>
                  <a:pt x="92" y="113"/>
                </a:lnTo>
                <a:cubicBezTo>
                  <a:pt x="116" y="149"/>
                  <a:pt x="116" y="160"/>
                  <a:pt x="116" y="184"/>
                </a:cubicBezTo>
                <a:cubicBezTo>
                  <a:pt x="138" y="184"/>
                  <a:pt x="174" y="161"/>
                  <a:pt x="207" y="161"/>
                </a:cubicBezTo>
                <a:cubicBezTo>
                  <a:pt x="227" y="161"/>
                  <a:pt x="245" y="169"/>
                  <a:pt x="259" y="196"/>
                </a:cubicBezTo>
                <a:lnTo>
                  <a:pt x="235" y="196"/>
                </a:lnTo>
                <a:cubicBezTo>
                  <a:pt x="294" y="220"/>
                  <a:pt x="247" y="244"/>
                  <a:pt x="259" y="256"/>
                </a:cubicBezTo>
                <a:lnTo>
                  <a:pt x="247" y="256"/>
                </a:lnTo>
                <a:lnTo>
                  <a:pt x="271" y="303"/>
                </a:lnTo>
                <a:cubicBezTo>
                  <a:pt x="258" y="284"/>
                  <a:pt x="226" y="275"/>
                  <a:pt x="207" y="275"/>
                </a:cubicBezTo>
                <a:cubicBezTo>
                  <a:pt x="191" y="275"/>
                  <a:pt x="183" y="281"/>
                  <a:pt x="199" y="291"/>
                </a:cubicBezTo>
                <a:cubicBezTo>
                  <a:pt x="212" y="304"/>
                  <a:pt x="217" y="308"/>
                  <a:pt x="218" y="308"/>
                </a:cubicBezTo>
                <a:cubicBezTo>
                  <a:pt x="222" y="308"/>
                  <a:pt x="208" y="286"/>
                  <a:pt x="220" y="286"/>
                </a:cubicBezTo>
                <a:cubicBezTo>
                  <a:pt x="223" y="286"/>
                  <a:pt x="228" y="288"/>
                  <a:pt x="235" y="291"/>
                </a:cubicBezTo>
                <a:cubicBezTo>
                  <a:pt x="271" y="303"/>
                  <a:pt x="247" y="327"/>
                  <a:pt x="235" y="339"/>
                </a:cubicBezTo>
                <a:lnTo>
                  <a:pt x="283" y="375"/>
                </a:lnTo>
                <a:cubicBezTo>
                  <a:pt x="277" y="380"/>
                  <a:pt x="273" y="382"/>
                  <a:pt x="269" y="382"/>
                </a:cubicBezTo>
                <a:cubicBezTo>
                  <a:pt x="260" y="382"/>
                  <a:pt x="253" y="373"/>
                  <a:pt x="250" y="373"/>
                </a:cubicBezTo>
                <a:cubicBezTo>
                  <a:pt x="248" y="373"/>
                  <a:pt x="247" y="376"/>
                  <a:pt x="247" y="387"/>
                </a:cubicBezTo>
                <a:lnTo>
                  <a:pt x="330" y="410"/>
                </a:lnTo>
                <a:cubicBezTo>
                  <a:pt x="306" y="470"/>
                  <a:pt x="414" y="422"/>
                  <a:pt x="402" y="494"/>
                </a:cubicBezTo>
                <a:cubicBezTo>
                  <a:pt x="395" y="492"/>
                  <a:pt x="390" y="491"/>
                  <a:pt x="387" y="491"/>
                </a:cubicBezTo>
                <a:cubicBezTo>
                  <a:pt x="366" y="491"/>
                  <a:pt x="398" y="519"/>
                  <a:pt x="378" y="530"/>
                </a:cubicBezTo>
                <a:lnTo>
                  <a:pt x="485" y="601"/>
                </a:lnTo>
                <a:cubicBezTo>
                  <a:pt x="489" y="610"/>
                  <a:pt x="486" y="612"/>
                  <a:pt x="480" y="612"/>
                </a:cubicBezTo>
                <a:cubicBezTo>
                  <a:pt x="473" y="612"/>
                  <a:pt x="464" y="609"/>
                  <a:pt x="461" y="609"/>
                </a:cubicBezTo>
                <a:cubicBezTo>
                  <a:pt x="459" y="609"/>
                  <a:pt x="458" y="610"/>
                  <a:pt x="461" y="613"/>
                </a:cubicBezTo>
                <a:cubicBezTo>
                  <a:pt x="467" y="625"/>
                  <a:pt x="479" y="628"/>
                  <a:pt x="491" y="628"/>
                </a:cubicBezTo>
                <a:cubicBezTo>
                  <a:pt x="503" y="628"/>
                  <a:pt x="515" y="625"/>
                  <a:pt x="521" y="625"/>
                </a:cubicBezTo>
                <a:cubicBezTo>
                  <a:pt x="521" y="649"/>
                  <a:pt x="604" y="684"/>
                  <a:pt x="568" y="720"/>
                </a:cubicBezTo>
                <a:cubicBezTo>
                  <a:pt x="587" y="742"/>
                  <a:pt x="601" y="748"/>
                  <a:pt x="613" y="748"/>
                </a:cubicBezTo>
                <a:cubicBezTo>
                  <a:pt x="627" y="748"/>
                  <a:pt x="638" y="739"/>
                  <a:pt x="651" y="739"/>
                </a:cubicBezTo>
                <a:cubicBezTo>
                  <a:pt x="661" y="739"/>
                  <a:pt x="673" y="745"/>
                  <a:pt x="687" y="768"/>
                </a:cubicBezTo>
                <a:cubicBezTo>
                  <a:pt x="685" y="772"/>
                  <a:pt x="682" y="774"/>
                  <a:pt x="678" y="774"/>
                </a:cubicBezTo>
                <a:cubicBezTo>
                  <a:pt x="667" y="774"/>
                  <a:pt x="651" y="761"/>
                  <a:pt x="643" y="761"/>
                </a:cubicBezTo>
                <a:cubicBezTo>
                  <a:pt x="638" y="761"/>
                  <a:pt x="636" y="765"/>
                  <a:pt x="640" y="780"/>
                </a:cubicBezTo>
                <a:lnTo>
                  <a:pt x="723" y="815"/>
                </a:lnTo>
                <a:cubicBezTo>
                  <a:pt x="709" y="822"/>
                  <a:pt x="696" y="829"/>
                  <a:pt x="682" y="829"/>
                </a:cubicBezTo>
                <a:cubicBezTo>
                  <a:pt x="672" y="829"/>
                  <a:pt x="662" y="825"/>
                  <a:pt x="652" y="815"/>
                </a:cubicBezTo>
                <a:lnTo>
                  <a:pt x="652" y="815"/>
                </a:lnTo>
                <a:cubicBezTo>
                  <a:pt x="818" y="982"/>
                  <a:pt x="830" y="1184"/>
                  <a:pt x="1021" y="1280"/>
                </a:cubicBezTo>
                <a:cubicBezTo>
                  <a:pt x="1021" y="1296"/>
                  <a:pt x="1016" y="1301"/>
                  <a:pt x="1010" y="1301"/>
                </a:cubicBezTo>
                <a:cubicBezTo>
                  <a:pt x="1000" y="1301"/>
                  <a:pt x="984" y="1290"/>
                  <a:pt x="970" y="1290"/>
                </a:cubicBezTo>
                <a:cubicBezTo>
                  <a:pt x="967" y="1290"/>
                  <a:pt x="964" y="1290"/>
                  <a:pt x="961" y="1292"/>
                </a:cubicBezTo>
                <a:cubicBezTo>
                  <a:pt x="1104" y="1351"/>
                  <a:pt x="1080" y="1482"/>
                  <a:pt x="1187" y="1553"/>
                </a:cubicBezTo>
                <a:lnTo>
                  <a:pt x="1211" y="1530"/>
                </a:lnTo>
                <a:cubicBezTo>
                  <a:pt x="1295" y="1708"/>
                  <a:pt x="1497" y="1804"/>
                  <a:pt x="1628" y="1958"/>
                </a:cubicBezTo>
                <a:lnTo>
                  <a:pt x="1628" y="1934"/>
                </a:lnTo>
                <a:cubicBezTo>
                  <a:pt x="1633" y="1933"/>
                  <a:pt x="1638" y="1932"/>
                  <a:pt x="1643" y="1932"/>
                </a:cubicBezTo>
                <a:cubicBezTo>
                  <a:pt x="1674" y="1932"/>
                  <a:pt x="1704" y="1960"/>
                  <a:pt x="1735" y="1970"/>
                </a:cubicBezTo>
                <a:cubicBezTo>
                  <a:pt x="1735" y="1982"/>
                  <a:pt x="1676" y="1994"/>
                  <a:pt x="1735" y="2030"/>
                </a:cubicBezTo>
                <a:cubicBezTo>
                  <a:pt x="1723" y="2006"/>
                  <a:pt x="1711" y="1982"/>
                  <a:pt x="1735" y="1982"/>
                </a:cubicBezTo>
                <a:cubicBezTo>
                  <a:pt x="1818" y="2149"/>
                  <a:pt x="2116" y="2363"/>
                  <a:pt x="2307" y="2577"/>
                </a:cubicBezTo>
                <a:cubicBezTo>
                  <a:pt x="2616" y="2827"/>
                  <a:pt x="2890" y="3137"/>
                  <a:pt x="3176" y="3387"/>
                </a:cubicBezTo>
                <a:cubicBezTo>
                  <a:pt x="3152" y="3364"/>
                  <a:pt x="3170" y="3340"/>
                  <a:pt x="3191" y="3340"/>
                </a:cubicBezTo>
                <a:cubicBezTo>
                  <a:pt x="3203" y="3340"/>
                  <a:pt x="3215" y="3347"/>
                  <a:pt x="3223" y="3363"/>
                </a:cubicBezTo>
                <a:cubicBezTo>
                  <a:pt x="3223" y="3530"/>
                  <a:pt x="3390" y="3494"/>
                  <a:pt x="3414" y="3637"/>
                </a:cubicBezTo>
                <a:cubicBezTo>
                  <a:pt x="3604" y="3756"/>
                  <a:pt x="3676" y="3970"/>
                  <a:pt x="3878" y="4054"/>
                </a:cubicBezTo>
                <a:lnTo>
                  <a:pt x="3866" y="4078"/>
                </a:lnTo>
                <a:cubicBezTo>
                  <a:pt x="3878" y="4113"/>
                  <a:pt x="3890" y="4101"/>
                  <a:pt x="3914" y="4125"/>
                </a:cubicBezTo>
                <a:cubicBezTo>
                  <a:pt x="3962" y="4197"/>
                  <a:pt x="4045" y="4232"/>
                  <a:pt x="4069" y="4280"/>
                </a:cubicBezTo>
                <a:lnTo>
                  <a:pt x="4093" y="4256"/>
                </a:lnTo>
                <a:cubicBezTo>
                  <a:pt x="4128" y="4280"/>
                  <a:pt x="4093" y="4292"/>
                  <a:pt x="4140" y="4304"/>
                </a:cubicBezTo>
                <a:lnTo>
                  <a:pt x="4116" y="4328"/>
                </a:lnTo>
                <a:lnTo>
                  <a:pt x="4188" y="4340"/>
                </a:lnTo>
                <a:cubicBezTo>
                  <a:pt x="4128" y="4375"/>
                  <a:pt x="4271" y="4435"/>
                  <a:pt x="4271" y="4482"/>
                </a:cubicBezTo>
                <a:cubicBezTo>
                  <a:pt x="4319" y="4518"/>
                  <a:pt x="4414" y="4578"/>
                  <a:pt x="4474" y="4649"/>
                </a:cubicBezTo>
                <a:cubicBezTo>
                  <a:pt x="4462" y="4685"/>
                  <a:pt x="4533" y="4768"/>
                  <a:pt x="4569" y="4828"/>
                </a:cubicBezTo>
                <a:cubicBezTo>
                  <a:pt x="4664" y="4911"/>
                  <a:pt x="4807" y="5054"/>
                  <a:pt x="4902" y="5197"/>
                </a:cubicBezTo>
                <a:lnTo>
                  <a:pt x="4938" y="5161"/>
                </a:lnTo>
                <a:lnTo>
                  <a:pt x="4974" y="5197"/>
                </a:lnTo>
                <a:cubicBezTo>
                  <a:pt x="4962" y="5197"/>
                  <a:pt x="4962" y="5209"/>
                  <a:pt x="4950" y="5209"/>
                </a:cubicBezTo>
                <a:cubicBezTo>
                  <a:pt x="4938" y="5268"/>
                  <a:pt x="5033" y="5280"/>
                  <a:pt x="5033" y="5328"/>
                </a:cubicBezTo>
                <a:cubicBezTo>
                  <a:pt x="5045" y="5280"/>
                  <a:pt x="5021" y="5292"/>
                  <a:pt x="4997" y="5280"/>
                </a:cubicBezTo>
                <a:cubicBezTo>
                  <a:pt x="4997" y="5256"/>
                  <a:pt x="5009" y="5244"/>
                  <a:pt x="5024" y="5244"/>
                </a:cubicBezTo>
                <a:cubicBezTo>
                  <a:pt x="5039" y="5244"/>
                  <a:pt x="5057" y="5256"/>
                  <a:pt x="5069" y="5280"/>
                </a:cubicBezTo>
                <a:lnTo>
                  <a:pt x="5057" y="5292"/>
                </a:lnTo>
                <a:lnTo>
                  <a:pt x="5093" y="5304"/>
                </a:lnTo>
                <a:cubicBezTo>
                  <a:pt x="5069" y="5328"/>
                  <a:pt x="5081" y="5363"/>
                  <a:pt x="5057" y="5387"/>
                </a:cubicBezTo>
                <a:cubicBezTo>
                  <a:pt x="5164" y="5494"/>
                  <a:pt x="5271" y="5530"/>
                  <a:pt x="5367" y="5649"/>
                </a:cubicBezTo>
                <a:cubicBezTo>
                  <a:pt x="5319" y="5661"/>
                  <a:pt x="5438" y="5733"/>
                  <a:pt x="5378" y="5744"/>
                </a:cubicBezTo>
                <a:cubicBezTo>
                  <a:pt x="5395" y="5759"/>
                  <a:pt x="5406" y="5764"/>
                  <a:pt x="5412" y="5764"/>
                </a:cubicBezTo>
                <a:cubicBezTo>
                  <a:pt x="5433" y="5764"/>
                  <a:pt x="5416" y="5709"/>
                  <a:pt x="5462" y="5709"/>
                </a:cubicBezTo>
                <a:cubicBezTo>
                  <a:pt x="5486" y="5721"/>
                  <a:pt x="5509" y="5733"/>
                  <a:pt x="5497" y="5756"/>
                </a:cubicBezTo>
                <a:cubicBezTo>
                  <a:pt x="5477" y="5756"/>
                  <a:pt x="5483" y="5783"/>
                  <a:pt x="5470" y="5783"/>
                </a:cubicBezTo>
                <a:cubicBezTo>
                  <a:pt x="5468" y="5783"/>
                  <a:pt x="5465" y="5782"/>
                  <a:pt x="5462" y="5780"/>
                </a:cubicBezTo>
                <a:lnTo>
                  <a:pt x="5462" y="5780"/>
                </a:lnTo>
                <a:lnTo>
                  <a:pt x="5509" y="5828"/>
                </a:lnTo>
                <a:cubicBezTo>
                  <a:pt x="5509" y="5832"/>
                  <a:pt x="5507" y="5833"/>
                  <a:pt x="5503" y="5833"/>
                </a:cubicBezTo>
                <a:cubicBezTo>
                  <a:pt x="5496" y="5833"/>
                  <a:pt x="5486" y="5828"/>
                  <a:pt x="5486" y="5828"/>
                </a:cubicBezTo>
                <a:lnTo>
                  <a:pt x="5486" y="5828"/>
                </a:lnTo>
                <a:cubicBezTo>
                  <a:pt x="5593" y="5899"/>
                  <a:pt x="5593" y="6030"/>
                  <a:pt x="5688" y="6090"/>
                </a:cubicBezTo>
                <a:cubicBezTo>
                  <a:pt x="5712" y="6078"/>
                  <a:pt x="5664" y="6054"/>
                  <a:pt x="5688" y="6042"/>
                </a:cubicBezTo>
                <a:lnTo>
                  <a:pt x="5688" y="6042"/>
                </a:lnTo>
                <a:cubicBezTo>
                  <a:pt x="5795" y="6102"/>
                  <a:pt x="5724" y="6149"/>
                  <a:pt x="5807" y="6209"/>
                </a:cubicBezTo>
                <a:lnTo>
                  <a:pt x="5771" y="6209"/>
                </a:lnTo>
                <a:cubicBezTo>
                  <a:pt x="5807" y="6221"/>
                  <a:pt x="5843" y="6221"/>
                  <a:pt x="5855" y="6280"/>
                </a:cubicBezTo>
                <a:cubicBezTo>
                  <a:pt x="5850" y="6285"/>
                  <a:pt x="5845" y="6287"/>
                  <a:pt x="5840" y="6287"/>
                </a:cubicBezTo>
                <a:cubicBezTo>
                  <a:pt x="5821" y="6287"/>
                  <a:pt x="5800" y="6256"/>
                  <a:pt x="5771" y="6256"/>
                </a:cubicBezTo>
                <a:cubicBezTo>
                  <a:pt x="5789" y="6275"/>
                  <a:pt x="5835" y="6320"/>
                  <a:pt x="5856" y="6320"/>
                </a:cubicBezTo>
                <a:cubicBezTo>
                  <a:pt x="5862" y="6320"/>
                  <a:pt x="5867" y="6316"/>
                  <a:pt x="5867" y="6304"/>
                </a:cubicBezTo>
                <a:cubicBezTo>
                  <a:pt x="5914" y="6340"/>
                  <a:pt x="5890" y="6364"/>
                  <a:pt x="5902" y="6399"/>
                </a:cubicBezTo>
                <a:cubicBezTo>
                  <a:pt x="5913" y="6389"/>
                  <a:pt x="5895" y="6350"/>
                  <a:pt x="5916" y="6350"/>
                </a:cubicBezTo>
                <a:cubicBezTo>
                  <a:pt x="5919" y="6350"/>
                  <a:pt x="5922" y="6350"/>
                  <a:pt x="5926" y="6352"/>
                </a:cubicBezTo>
                <a:cubicBezTo>
                  <a:pt x="5950" y="6423"/>
                  <a:pt x="6009" y="6495"/>
                  <a:pt x="6057" y="6554"/>
                </a:cubicBezTo>
                <a:cubicBezTo>
                  <a:pt x="6045" y="6554"/>
                  <a:pt x="6045" y="6566"/>
                  <a:pt x="6033" y="6566"/>
                </a:cubicBezTo>
                <a:cubicBezTo>
                  <a:pt x="6105" y="6590"/>
                  <a:pt x="6033" y="6637"/>
                  <a:pt x="6105" y="6697"/>
                </a:cubicBezTo>
                <a:cubicBezTo>
                  <a:pt x="6248" y="6864"/>
                  <a:pt x="6462" y="7066"/>
                  <a:pt x="6581" y="7257"/>
                </a:cubicBezTo>
                <a:cubicBezTo>
                  <a:pt x="6652" y="7268"/>
                  <a:pt x="6688" y="7328"/>
                  <a:pt x="6748" y="7376"/>
                </a:cubicBezTo>
                <a:lnTo>
                  <a:pt x="6700" y="7423"/>
                </a:lnTo>
                <a:lnTo>
                  <a:pt x="6748" y="7459"/>
                </a:lnTo>
                <a:cubicBezTo>
                  <a:pt x="6748" y="7463"/>
                  <a:pt x="6746" y="7465"/>
                  <a:pt x="6745" y="7465"/>
                </a:cubicBezTo>
                <a:cubicBezTo>
                  <a:pt x="6739" y="7465"/>
                  <a:pt x="6728" y="7452"/>
                  <a:pt x="6720" y="7452"/>
                </a:cubicBezTo>
                <a:cubicBezTo>
                  <a:pt x="6715" y="7452"/>
                  <a:pt x="6712" y="7456"/>
                  <a:pt x="6712" y="7471"/>
                </a:cubicBezTo>
                <a:lnTo>
                  <a:pt x="6760" y="7471"/>
                </a:lnTo>
                <a:cubicBezTo>
                  <a:pt x="6750" y="7481"/>
                  <a:pt x="6814" y="7565"/>
                  <a:pt x="6774" y="7565"/>
                </a:cubicBezTo>
                <a:cubicBezTo>
                  <a:pt x="6766" y="7565"/>
                  <a:pt x="6753" y="7562"/>
                  <a:pt x="6736" y="7554"/>
                </a:cubicBezTo>
                <a:lnTo>
                  <a:pt x="6736" y="7554"/>
                </a:lnTo>
                <a:cubicBezTo>
                  <a:pt x="6736" y="7554"/>
                  <a:pt x="6771" y="7590"/>
                  <a:pt x="6807" y="7638"/>
                </a:cubicBezTo>
                <a:cubicBezTo>
                  <a:pt x="6843" y="7685"/>
                  <a:pt x="6879" y="7733"/>
                  <a:pt x="6879" y="7733"/>
                </a:cubicBezTo>
                <a:cubicBezTo>
                  <a:pt x="6891" y="7757"/>
                  <a:pt x="6905" y="7757"/>
                  <a:pt x="6919" y="7757"/>
                </a:cubicBezTo>
                <a:cubicBezTo>
                  <a:pt x="6932" y="7757"/>
                  <a:pt x="6944" y="7757"/>
                  <a:pt x="6950" y="7780"/>
                </a:cubicBezTo>
                <a:cubicBezTo>
                  <a:pt x="6950" y="7789"/>
                  <a:pt x="6948" y="7792"/>
                  <a:pt x="6945" y="7792"/>
                </a:cubicBezTo>
                <a:cubicBezTo>
                  <a:pt x="6942" y="7792"/>
                  <a:pt x="6936" y="7789"/>
                  <a:pt x="6929" y="7789"/>
                </a:cubicBezTo>
                <a:cubicBezTo>
                  <a:pt x="6924" y="7789"/>
                  <a:pt x="6920" y="7790"/>
                  <a:pt x="6914" y="7792"/>
                </a:cubicBezTo>
                <a:cubicBezTo>
                  <a:pt x="6974" y="7959"/>
                  <a:pt x="7129" y="7888"/>
                  <a:pt x="7188" y="8030"/>
                </a:cubicBezTo>
                <a:lnTo>
                  <a:pt x="7176" y="8030"/>
                </a:lnTo>
                <a:cubicBezTo>
                  <a:pt x="7212" y="8042"/>
                  <a:pt x="7236" y="8078"/>
                  <a:pt x="7248" y="8078"/>
                </a:cubicBezTo>
                <a:cubicBezTo>
                  <a:pt x="7283" y="8030"/>
                  <a:pt x="7200" y="8078"/>
                  <a:pt x="7200" y="8019"/>
                </a:cubicBezTo>
                <a:cubicBezTo>
                  <a:pt x="7212" y="8010"/>
                  <a:pt x="7221" y="8007"/>
                  <a:pt x="7229" y="8007"/>
                </a:cubicBezTo>
                <a:cubicBezTo>
                  <a:pt x="7249" y="8007"/>
                  <a:pt x="7261" y="8024"/>
                  <a:pt x="7278" y="8024"/>
                </a:cubicBezTo>
                <a:cubicBezTo>
                  <a:pt x="7283" y="8024"/>
                  <a:pt x="7289" y="8023"/>
                  <a:pt x="7295" y="8019"/>
                </a:cubicBezTo>
                <a:cubicBezTo>
                  <a:pt x="7295" y="8066"/>
                  <a:pt x="7343" y="8066"/>
                  <a:pt x="7355" y="8090"/>
                </a:cubicBezTo>
                <a:cubicBezTo>
                  <a:pt x="7355" y="8150"/>
                  <a:pt x="7426" y="8209"/>
                  <a:pt x="7414" y="8269"/>
                </a:cubicBezTo>
                <a:cubicBezTo>
                  <a:pt x="7438" y="8281"/>
                  <a:pt x="7510" y="8269"/>
                  <a:pt x="7533" y="8316"/>
                </a:cubicBezTo>
                <a:cubicBezTo>
                  <a:pt x="7522" y="8376"/>
                  <a:pt x="7498" y="8328"/>
                  <a:pt x="7510" y="8388"/>
                </a:cubicBezTo>
                <a:lnTo>
                  <a:pt x="7545" y="8376"/>
                </a:lnTo>
                <a:cubicBezTo>
                  <a:pt x="7569" y="8423"/>
                  <a:pt x="7557" y="8423"/>
                  <a:pt x="7545" y="8423"/>
                </a:cubicBezTo>
                <a:cubicBezTo>
                  <a:pt x="7569" y="8471"/>
                  <a:pt x="7605" y="8435"/>
                  <a:pt x="7617" y="8495"/>
                </a:cubicBezTo>
                <a:lnTo>
                  <a:pt x="7569" y="8483"/>
                </a:lnTo>
                <a:lnTo>
                  <a:pt x="7569" y="8483"/>
                </a:lnTo>
                <a:cubicBezTo>
                  <a:pt x="7605" y="8519"/>
                  <a:pt x="7617" y="8542"/>
                  <a:pt x="7653" y="8590"/>
                </a:cubicBezTo>
                <a:cubicBezTo>
                  <a:pt x="7648" y="8592"/>
                  <a:pt x="7644" y="8593"/>
                  <a:pt x="7640" y="8593"/>
                </a:cubicBezTo>
                <a:cubicBezTo>
                  <a:pt x="7625" y="8593"/>
                  <a:pt x="7617" y="8576"/>
                  <a:pt x="7617" y="8566"/>
                </a:cubicBezTo>
                <a:lnTo>
                  <a:pt x="7617" y="8566"/>
                </a:lnTo>
                <a:cubicBezTo>
                  <a:pt x="7593" y="8614"/>
                  <a:pt x="7664" y="8602"/>
                  <a:pt x="7664" y="8626"/>
                </a:cubicBezTo>
                <a:cubicBezTo>
                  <a:pt x="7676" y="8614"/>
                  <a:pt x="7664" y="8566"/>
                  <a:pt x="7700" y="8566"/>
                </a:cubicBezTo>
                <a:cubicBezTo>
                  <a:pt x="7712" y="8602"/>
                  <a:pt x="7772" y="8602"/>
                  <a:pt x="7748" y="8650"/>
                </a:cubicBezTo>
                <a:lnTo>
                  <a:pt x="7700" y="8626"/>
                </a:lnTo>
                <a:lnTo>
                  <a:pt x="7700" y="8626"/>
                </a:lnTo>
                <a:cubicBezTo>
                  <a:pt x="7760" y="8673"/>
                  <a:pt x="7760" y="8638"/>
                  <a:pt x="7783" y="8709"/>
                </a:cubicBezTo>
                <a:cubicBezTo>
                  <a:pt x="7783" y="8709"/>
                  <a:pt x="7772" y="8721"/>
                  <a:pt x="7772" y="8721"/>
                </a:cubicBezTo>
                <a:cubicBezTo>
                  <a:pt x="7831" y="8733"/>
                  <a:pt x="7831" y="8816"/>
                  <a:pt x="7867" y="8876"/>
                </a:cubicBezTo>
                <a:cubicBezTo>
                  <a:pt x="7891" y="8888"/>
                  <a:pt x="7903" y="8888"/>
                  <a:pt x="7914" y="8900"/>
                </a:cubicBezTo>
                <a:cubicBezTo>
                  <a:pt x="7903" y="8852"/>
                  <a:pt x="7926" y="8864"/>
                  <a:pt x="7950" y="8840"/>
                </a:cubicBezTo>
                <a:lnTo>
                  <a:pt x="7950" y="8840"/>
                </a:lnTo>
                <a:cubicBezTo>
                  <a:pt x="7926" y="8912"/>
                  <a:pt x="8045" y="8876"/>
                  <a:pt x="8057" y="8971"/>
                </a:cubicBezTo>
                <a:cubicBezTo>
                  <a:pt x="8054" y="8974"/>
                  <a:pt x="8050" y="8976"/>
                  <a:pt x="8045" y="8976"/>
                </a:cubicBezTo>
                <a:cubicBezTo>
                  <a:pt x="8031" y="8976"/>
                  <a:pt x="8013" y="8962"/>
                  <a:pt x="8022" y="8935"/>
                </a:cubicBezTo>
                <a:lnTo>
                  <a:pt x="8022" y="8935"/>
                </a:lnTo>
                <a:cubicBezTo>
                  <a:pt x="7978" y="8943"/>
                  <a:pt x="7948" y="8954"/>
                  <a:pt x="7920" y="8954"/>
                </a:cubicBezTo>
                <a:cubicBezTo>
                  <a:pt x="7902" y="8954"/>
                  <a:pt x="7886" y="8949"/>
                  <a:pt x="7867" y="8935"/>
                </a:cubicBezTo>
                <a:lnTo>
                  <a:pt x="7867" y="8935"/>
                </a:lnTo>
                <a:cubicBezTo>
                  <a:pt x="7891" y="8959"/>
                  <a:pt x="7914" y="8983"/>
                  <a:pt x="7891" y="8995"/>
                </a:cubicBezTo>
                <a:lnTo>
                  <a:pt x="7938" y="8971"/>
                </a:lnTo>
                <a:cubicBezTo>
                  <a:pt x="7950" y="8983"/>
                  <a:pt x="7962" y="9007"/>
                  <a:pt x="7962" y="9019"/>
                </a:cubicBezTo>
                <a:cubicBezTo>
                  <a:pt x="7991" y="9009"/>
                  <a:pt x="7996" y="8976"/>
                  <a:pt x="8016" y="8976"/>
                </a:cubicBezTo>
                <a:cubicBezTo>
                  <a:pt x="8021" y="8976"/>
                  <a:pt x="8027" y="8978"/>
                  <a:pt x="8034" y="8983"/>
                </a:cubicBezTo>
                <a:cubicBezTo>
                  <a:pt x="8081" y="9019"/>
                  <a:pt x="8010" y="9031"/>
                  <a:pt x="8034" y="9031"/>
                </a:cubicBezTo>
                <a:cubicBezTo>
                  <a:pt x="8081" y="9078"/>
                  <a:pt x="8093" y="9031"/>
                  <a:pt x="8117" y="9090"/>
                </a:cubicBezTo>
                <a:cubicBezTo>
                  <a:pt x="8108" y="9090"/>
                  <a:pt x="8099" y="9090"/>
                  <a:pt x="8095" y="9085"/>
                </a:cubicBezTo>
                <a:lnTo>
                  <a:pt x="8095" y="9085"/>
                </a:lnTo>
                <a:cubicBezTo>
                  <a:pt x="8110" y="9130"/>
                  <a:pt x="8162" y="9176"/>
                  <a:pt x="8117" y="9221"/>
                </a:cubicBezTo>
                <a:cubicBezTo>
                  <a:pt x="8111" y="9221"/>
                  <a:pt x="8102" y="9224"/>
                  <a:pt x="8095" y="9224"/>
                </a:cubicBezTo>
                <a:cubicBezTo>
                  <a:pt x="8087" y="9224"/>
                  <a:pt x="8081" y="9221"/>
                  <a:pt x="8081" y="9209"/>
                </a:cubicBezTo>
                <a:lnTo>
                  <a:pt x="8093" y="9209"/>
                </a:lnTo>
                <a:cubicBezTo>
                  <a:pt x="8081" y="9205"/>
                  <a:pt x="8074" y="9204"/>
                  <a:pt x="8070" y="9204"/>
                </a:cubicBezTo>
                <a:cubicBezTo>
                  <a:pt x="8051" y="9204"/>
                  <a:pt x="8096" y="9237"/>
                  <a:pt x="8079" y="9252"/>
                </a:cubicBezTo>
                <a:lnTo>
                  <a:pt x="8079" y="9252"/>
                </a:lnTo>
                <a:cubicBezTo>
                  <a:pt x="8100" y="9253"/>
                  <a:pt x="8119" y="9308"/>
                  <a:pt x="8129" y="9328"/>
                </a:cubicBezTo>
                <a:lnTo>
                  <a:pt x="8164" y="9304"/>
                </a:lnTo>
                <a:lnTo>
                  <a:pt x="8164" y="9304"/>
                </a:lnTo>
                <a:cubicBezTo>
                  <a:pt x="8307" y="9340"/>
                  <a:pt x="8093" y="9340"/>
                  <a:pt x="8153" y="9412"/>
                </a:cubicBezTo>
                <a:cubicBezTo>
                  <a:pt x="8168" y="9424"/>
                  <a:pt x="8176" y="9428"/>
                  <a:pt x="8179" y="9428"/>
                </a:cubicBezTo>
                <a:cubicBezTo>
                  <a:pt x="8186" y="9428"/>
                  <a:pt x="8173" y="9407"/>
                  <a:pt x="8185" y="9407"/>
                </a:cubicBezTo>
                <a:cubicBezTo>
                  <a:pt x="8188" y="9407"/>
                  <a:pt x="8193" y="9408"/>
                  <a:pt x="8200" y="9412"/>
                </a:cubicBezTo>
                <a:cubicBezTo>
                  <a:pt x="8212" y="9459"/>
                  <a:pt x="8188" y="9483"/>
                  <a:pt x="8236" y="9531"/>
                </a:cubicBezTo>
                <a:cubicBezTo>
                  <a:pt x="8236" y="9554"/>
                  <a:pt x="8236" y="9602"/>
                  <a:pt x="8200" y="9626"/>
                </a:cubicBezTo>
                <a:cubicBezTo>
                  <a:pt x="8236" y="9650"/>
                  <a:pt x="8236" y="9733"/>
                  <a:pt x="8284" y="9733"/>
                </a:cubicBezTo>
                <a:cubicBezTo>
                  <a:pt x="8284" y="9662"/>
                  <a:pt x="8212" y="9697"/>
                  <a:pt x="8224" y="9602"/>
                </a:cubicBezTo>
                <a:lnTo>
                  <a:pt x="8272" y="9602"/>
                </a:lnTo>
                <a:cubicBezTo>
                  <a:pt x="8295" y="9650"/>
                  <a:pt x="8343" y="9709"/>
                  <a:pt x="8355" y="9745"/>
                </a:cubicBezTo>
                <a:cubicBezTo>
                  <a:pt x="8355" y="9733"/>
                  <a:pt x="8367" y="9721"/>
                  <a:pt x="8379" y="9721"/>
                </a:cubicBezTo>
                <a:cubicBezTo>
                  <a:pt x="8426" y="9793"/>
                  <a:pt x="8474" y="9793"/>
                  <a:pt x="8498" y="9864"/>
                </a:cubicBezTo>
                <a:cubicBezTo>
                  <a:pt x="8490" y="9869"/>
                  <a:pt x="8483" y="9872"/>
                  <a:pt x="8477" y="9872"/>
                </a:cubicBezTo>
                <a:cubicBezTo>
                  <a:pt x="8457" y="9872"/>
                  <a:pt x="8448" y="9844"/>
                  <a:pt x="8438" y="9816"/>
                </a:cubicBezTo>
                <a:lnTo>
                  <a:pt x="8438" y="9816"/>
                </a:lnTo>
                <a:cubicBezTo>
                  <a:pt x="8426" y="9876"/>
                  <a:pt x="8450" y="9864"/>
                  <a:pt x="8474" y="9935"/>
                </a:cubicBezTo>
                <a:cubicBezTo>
                  <a:pt x="8471" y="9939"/>
                  <a:pt x="8468" y="9940"/>
                  <a:pt x="8466" y="9940"/>
                </a:cubicBezTo>
                <a:cubicBezTo>
                  <a:pt x="8454" y="9940"/>
                  <a:pt x="8456" y="9898"/>
                  <a:pt x="8434" y="9898"/>
                </a:cubicBezTo>
                <a:cubicBezTo>
                  <a:pt x="8432" y="9898"/>
                  <a:pt x="8429" y="9899"/>
                  <a:pt x="8426" y="9900"/>
                </a:cubicBezTo>
                <a:lnTo>
                  <a:pt x="8473" y="9970"/>
                </a:lnTo>
                <a:lnTo>
                  <a:pt x="8473" y="9970"/>
                </a:lnTo>
                <a:cubicBezTo>
                  <a:pt x="8474" y="9970"/>
                  <a:pt x="8474" y="9970"/>
                  <a:pt x="8474" y="9970"/>
                </a:cubicBezTo>
                <a:cubicBezTo>
                  <a:pt x="8518" y="9970"/>
                  <a:pt x="8501" y="10033"/>
                  <a:pt x="8534" y="10066"/>
                </a:cubicBezTo>
                <a:cubicBezTo>
                  <a:pt x="8593" y="10174"/>
                  <a:pt x="8665" y="10162"/>
                  <a:pt x="8736" y="10197"/>
                </a:cubicBezTo>
                <a:cubicBezTo>
                  <a:pt x="8724" y="10221"/>
                  <a:pt x="8724" y="10233"/>
                  <a:pt x="8700" y="10233"/>
                </a:cubicBezTo>
                <a:cubicBezTo>
                  <a:pt x="8707" y="10212"/>
                  <a:pt x="8706" y="10207"/>
                  <a:pt x="8699" y="10207"/>
                </a:cubicBezTo>
                <a:cubicBezTo>
                  <a:pt x="8694" y="10207"/>
                  <a:pt x="8686" y="10209"/>
                  <a:pt x="8676" y="10209"/>
                </a:cubicBezTo>
                <a:cubicBezTo>
                  <a:pt x="8692" y="10232"/>
                  <a:pt x="8687" y="10269"/>
                  <a:pt x="8673" y="10290"/>
                </a:cubicBezTo>
                <a:lnTo>
                  <a:pt x="8673" y="10290"/>
                </a:lnTo>
                <a:cubicBezTo>
                  <a:pt x="8674" y="10289"/>
                  <a:pt x="8676" y="10288"/>
                  <a:pt x="8678" y="10288"/>
                </a:cubicBezTo>
                <a:cubicBezTo>
                  <a:pt x="8680" y="10288"/>
                  <a:pt x="8684" y="10290"/>
                  <a:pt x="8688" y="10293"/>
                </a:cubicBezTo>
                <a:lnTo>
                  <a:pt x="8724" y="10376"/>
                </a:lnTo>
                <a:cubicBezTo>
                  <a:pt x="8741" y="10359"/>
                  <a:pt x="8740" y="10342"/>
                  <a:pt x="8755" y="10342"/>
                </a:cubicBezTo>
                <a:cubicBezTo>
                  <a:pt x="8761" y="10342"/>
                  <a:pt x="8770" y="10345"/>
                  <a:pt x="8784" y="10352"/>
                </a:cubicBezTo>
                <a:cubicBezTo>
                  <a:pt x="8807" y="10388"/>
                  <a:pt x="8807" y="10412"/>
                  <a:pt x="8831" y="10459"/>
                </a:cubicBezTo>
                <a:cubicBezTo>
                  <a:pt x="8829" y="10458"/>
                  <a:pt x="8827" y="10457"/>
                  <a:pt x="8825" y="10457"/>
                </a:cubicBezTo>
                <a:cubicBezTo>
                  <a:pt x="8818" y="10457"/>
                  <a:pt x="8808" y="10464"/>
                  <a:pt x="8800" y="10464"/>
                </a:cubicBezTo>
                <a:cubicBezTo>
                  <a:pt x="8794" y="10464"/>
                  <a:pt x="8788" y="10460"/>
                  <a:pt x="8784" y="10447"/>
                </a:cubicBezTo>
                <a:lnTo>
                  <a:pt x="8784" y="10447"/>
                </a:lnTo>
                <a:cubicBezTo>
                  <a:pt x="8784" y="10483"/>
                  <a:pt x="8807" y="10519"/>
                  <a:pt x="8831" y="10519"/>
                </a:cubicBezTo>
                <a:cubicBezTo>
                  <a:pt x="8831" y="10504"/>
                  <a:pt x="8834" y="10498"/>
                  <a:pt x="8838" y="10498"/>
                </a:cubicBezTo>
                <a:cubicBezTo>
                  <a:pt x="8851" y="10498"/>
                  <a:pt x="8878" y="10546"/>
                  <a:pt x="8899" y="10546"/>
                </a:cubicBezTo>
                <a:cubicBezTo>
                  <a:pt x="8905" y="10546"/>
                  <a:pt x="8910" y="10542"/>
                  <a:pt x="8915" y="10531"/>
                </a:cubicBezTo>
                <a:lnTo>
                  <a:pt x="8915" y="10590"/>
                </a:lnTo>
                <a:cubicBezTo>
                  <a:pt x="8915" y="10578"/>
                  <a:pt x="8891" y="10590"/>
                  <a:pt x="8891" y="10567"/>
                </a:cubicBezTo>
                <a:lnTo>
                  <a:pt x="8891" y="10567"/>
                </a:lnTo>
                <a:cubicBezTo>
                  <a:pt x="8855" y="10602"/>
                  <a:pt x="8926" y="10602"/>
                  <a:pt x="8938" y="10626"/>
                </a:cubicBezTo>
                <a:cubicBezTo>
                  <a:pt x="8938" y="10638"/>
                  <a:pt x="8950" y="10686"/>
                  <a:pt x="8938" y="10697"/>
                </a:cubicBezTo>
                <a:cubicBezTo>
                  <a:pt x="8950" y="10709"/>
                  <a:pt x="8962" y="10757"/>
                  <a:pt x="8950" y="10769"/>
                </a:cubicBezTo>
                <a:cubicBezTo>
                  <a:pt x="8954" y="10777"/>
                  <a:pt x="8958" y="10779"/>
                  <a:pt x="8962" y="10779"/>
                </a:cubicBezTo>
                <a:cubicBezTo>
                  <a:pt x="8970" y="10779"/>
                  <a:pt x="8978" y="10769"/>
                  <a:pt x="8986" y="10769"/>
                </a:cubicBezTo>
                <a:lnTo>
                  <a:pt x="9022" y="10852"/>
                </a:lnTo>
                <a:cubicBezTo>
                  <a:pt x="9011" y="10862"/>
                  <a:pt x="8966" y="10890"/>
                  <a:pt x="8946" y="10890"/>
                </a:cubicBezTo>
                <a:cubicBezTo>
                  <a:pt x="8943" y="10890"/>
                  <a:pt x="8940" y="10890"/>
                  <a:pt x="8938" y="10888"/>
                </a:cubicBezTo>
                <a:lnTo>
                  <a:pt x="8938" y="10888"/>
                </a:lnTo>
                <a:cubicBezTo>
                  <a:pt x="8946" y="10896"/>
                  <a:pt x="8956" y="10897"/>
                  <a:pt x="8965" y="10897"/>
                </a:cubicBezTo>
                <a:cubicBezTo>
                  <a:pt x="8970" y="10897"/>
                  <a:pt x="8975" y="10897"/>
                  <a:pt x="8980" y="10897"/>
                </a:cubicBezTo>
                <a:cubicBezTo>
                  <a:pt x="8995" y="10897"/>
                  <a:pt x="9010" y="10900"/>
                  <a:pt x="9022" y="10924"/>
                </a:cubicBezTo>
                <a:cubicBezTo>
                  <a:pt x="9017" y="10923"/>
                  <a:pt x="9014" y="10922"/>
                  <a:pt x="9010" y="10922"/>
                </a:cubicBezTo>
                <a:cubicBezTo>
                  <a:pt x="8978" y="10922"/>
                  <a:pt x="8995" y="10971"/>
                  <a:pt x="8962" y="10971"/>
                </a:cubicBezTo>
                <a:cubicBezTo>
                  <a:pt x="8938" y="10936"/>
                  <a:pt x="8903" y="10888"/>
                  <a:pt x="8903" y="10828"/>
                </a:cubicBezTo>
                <a:cubicBezTo>
                  <a:pt x="8867" y="10817"/>
                  <a:pt x="8807" y="10805"/>
                  <a:pt x="8784" y="10769"/>
                </a:cubicBezTo>
                <a:cubicBezTo>
                  <a:pt x="8772" y="10769"/>
                  <a:pt x="8760" y="10769"/>
                  <a:pt x="8748" y="10757"/>
                </a:cubicBezTo>
                <a:cubicBezTo>
                  <a:pt x="8748" y="10709"/>
                  <a:pt x="8724" y="10638"/>
                  <a:pt x="8665" y="10626"/>
                </a:cubicBezTo>
                <a:cubicBezTo>
                  <a:pt x="8655" y="10629"/>
                  <a:pt x="8648" y="10630"/>
                  <a:pt x="8644" y="10630"/>
                </a:cubicBezTo>
                <a:cubicBezTo>
                  <a:pt x="8608" y="10630"/>
                  <a:pt x="8682" y="10565"/>
                  <a:pt x="8650" y="10565"/>
                </a:cubicBezTo>
                <a:cubicBezTo>
                  <a:pt x="8648" y="10565"/>
                  <a:pt x="8647" y="10566"/>
                  <a:pt x="8646" y="10566"/>
                </a:cubicBezTo>
                <a:lnTo>
                  <a:pt x="8646" y="10566"/>
                </a:lnTo>
                <a:cubicBezTo>
                  <a:pt x="8650" y="10564"/>
                  <a:pt x="8658" y="10562"/>
                  <a:pt x="8665" y="10555"/>
                </a:cubicBezTo>
                <a:cubicBezTo>
                  <a:pt x="8617" y="10543"/>
                  <a:pt x="8593" y="10543"/>
                  <a:pt x="8534" y="10543"/>
                </a:cubicBezTo>
                <a:cubicBezTo>
                  <a:pt x="8563" y="10519"/>
                  <a:pt x="8557" y="10516"/>
                  <a:pt x="8548" y="10516"/>
                </a:cubicBezTo>
                <a:cubicBezTo>
                  <a:pt x="8545" y="10516"/>
                  <a:pt x="8542" y="10516"/>
                  <a:pt x="8540" y="10516"/>
                </a:cubicBezTo>
                <a:cubicBezTo>
                  <a:pt x="8535" y="10516"/>
                  <a:pt x="8534" y="10515"/>
                  <a:pt x="8545" y="10507"/>
                </a:cubicBezTo>
                <a:lnTo>
                  <a:pt x="8545" y="10507"/>
                </a:lnTo>
                <a:lnTo>
                  <a:pt x="8522" y="10519"/>
                </a:lnTo>
                <a:cubicBezTo>
                  <a:pt x="8534" y="10507"/>
                  <a:pt x="8522" y="10483"/>
                  <a:pt x="8545" y="10471"/>
                </a:cubicBezTo>
                <a:lnTo>
                  <a:pt x="8545" y="10471"/>
                </a:lnTo>
                <a:lnTo>
                  <a:pt x="8498" y="10483"/>
                </a:lnTo>
                <a:lnTo>
                  <a:pt x="8522" y="10459"/>
                </a:lnTo>
                <a:cubicBezTo>
                  <a:pt x="8510" y="10447"/>
                  <a:pt x="8462" y="10436"/>
                  <a:pt x="8510" y="10376"/>
                </a:cubicBezTo>
                <a:cubicBezTo>
                  <a:pt x="8426" y="10376"/>
                  <a:pt x="8391" y="10305"/>
                  <a:pt x="8343" y="10245"/>
                </a:cubicBezTo>
                <a:cubicBezTo>
                  <a:pt x="8336" y="10249"/>
                  <a:pt x="8330" y="10250"/>
                  <a:pt x="8325" y="10250"/>
                </a:cubicBezTo>
                <a:cubicBezTo>
                  <a:pt x="8312" y="10250"/>
                  <a:pt x="8304" y="10242"/>
                  <a:pt x="8295" y="10233"/>
                </a:cubicBezTo>
                <a:lnTo>
                  <a:pt x="8307" y="10197"/>
                </a:lnTo>
                <a:cubicBezTo>
                  <a:pt x="8305" y="10195"/>
                  <a:pt x="8300" y="10194"/>
                  <a:pt x="8295" y="10194"/>
                </a:cubicBezTo>
                <a:cubicBezTo>
                  <a:pt x="8285" y="10194"/>
                  <a:pt x="8274" y="10197"/>
                  <a:pt x="8266" y="10197"/>
                </a:cubicBezTo>
                <a:cubicBezTo>
                  <a:pt x="8259" y="10197"/>
                  <a:pt x="8255" y="10194"/>
                  <a:pt x="8260" y="10186"/>
                </a:cubicBezTo>
                <a:cubicBezTo>
                  <a:pt x="8250" y="10176"/>
                  <a:pt x="8248" y="10158"/>
                  <a:pt x="8229" y="10158"/>
                </a:cubicBezTo>
                <a:cubicBezTo>
                  <a:pt x="8224" y="10158"/>
                  <a:pt x="8219" y="10159"/>
                  <a:pt x="8212" y="10162"/>
                </a:cubicBezTo>
                <a:cubicBezTo>
                  <a:pt x="8200" y="10150"/>
                  <a:pt x="8212" y="10126"/>
                  <a:pt x="8236" y="10102"/>
                </a:cubicBezTo>
                <a:lnTo>
                  <a:pt x="8236" y="10102"/>
                </a:lnTo>
                <a:cubicBezTo>
                  <a:pt x="8225" y="10113"/>
                  <a:pt x="8219" y="10117"/>
                  <a:pt x="8215" y="10117"/>
                </a:cubicBezTo>
                <a:cubicBezTo>
                  <a:pt x="8202" y="10117"/>
                  <a:pt x="8224" y="10066"/>
                  <a:pt x="8224" y="10066"/>
                </a:cubicBezTo>
                <a:cubicBezTo>
                  <a:pt x="8224" y="10066"/>
                  <a:pt x="8093" y="9876"/>
                  <a:pt x="7914" y="9709"/>
                </a:cubicBezTo>
                <a:cubicBezTo>
                  <a:pt x="7762" y="9557"/>
                  <a:pt x="7559" y="9422"/>
                  <a:pt x="7376" y="9422"/>
                </a:cubicBezTo>
                <a:cubicBezTo>
                  <a:pt x="7345" y="9422"/>
                  <a:pt x="7314" y="9427"/>
                  <a:pt x="7283" y="9435"/>
                </a:cubicBezTo>
                <a:cubicBezTo>
                  <a:pt x="7260" y="9459"/>
                  <a:pt x="7236" y="9459"/>
                  <a:pt x="7212" y="9495"/>
                </a:cubicBezTo>
                <a:cubicBezTo>
                  <a:pt x="7193" y="9495"/>
                  <a:pt x="7212" y="9464"/>
                  <a:pt x="7208" y="9464"/>
                </a:cubicBezTo>
                <a:lnTo>
                  <a:pt x="7208" y="9464"/>
                </a:lnTo>
                <a:cubicBezTo>
                  <a:pt x="7207" y="9464"/>
                  <a:pt x="7205" y="9466"/>
                  <a:pt x="7200" y="9471"/>
                </a:cubicBezTo>
                <a:cubicBezTo>
                  <a:pt x="7200" y="9495"/>
                  <a:pt x="7141" y="9531"/>
                  <a:pt x="7129" y="9566"/>
                </a:cubicBezTo>
                <a:lnTo>
                  <a:pt x="7117" y="9566"/>
                </a:lnTo>
                <a:cubicBezTo>
                  <a:pt x="7111" y="9569"/>
                  <a:pt x="7109" y="9570"/>
                  <a:pt x="7110" y="9570"/>
                </a:cubicBezTo>
                <a:cubicBezTo>
                  <a:pt x="7111" y="9570"/>
                  <a:pt x="7114" y="9569"/>
                  <a:pt x="7117" y="9569"/>
                </a:cubicBezTo>
                <a:cubicBezTo>
                  <a:pt x="7123" y="9569"/>
                  <a:pt x="7129" y="9572"/>
                  <a:pt x="7117" y="9590"/>
                </a:cubicBezTo>
                <a:lnTo>
                  <a:pt x="7152" y="9543"/>
                </a:lnTo>
                <a:lnTo>
                  <a:pt x="7152" y="9543"/>
                </a:lnTo>
                <a:cubicBezTo>
                  <a:pt x="7152" y="9554"/>
                  <a:pt x="7152" y="9578"/>
                  <a:pt x="7141" y="9590"/>
                </a:cubicBezTo>
                <a:cubicBezTo>
                  <a:pt x="7158" y="9582"/>
                  <a:pt x="7194" y="9548"/>
                  <a:pt x="7212" y="9548"/>
                </a:cubicBezTo>
                <a:cubicBezTo>
                  <a:pt x="7219" y="9548"/>
                  <a:pt x="7224" y="9553"/>
                  <a:pt x="7224" y="9566"/>
                </a:cubicBezTo>
                <a:lnTo>
                  <a:pt x="7212" y="9566"/>
                </a:lnTo>
                <a:cubicBezTo>
                  <a:pt x="7224" y="9578"/>
                  <a:pt x="7200" y="9602"/>
                  <a:pt x="7188" y="9614"/>
                </a:cubicBezTo>
                <a:lnTo>
                  <a:pt x="7188" y="9602"/>
                </a:lnTo>
                <a:lnTo>
                  <a:pt x="7178" y="9632"/>
                </a:lnTo>
                <a:lnTo>
                  <a:pt x="7178" y="9632"/>
                </a:lnTo>
                <a:cubicBezTo>
                  <a:pt x="7178" y="9629"/>
                  <a:pt x="7177" y="9628"/>
                  <a:pt x="7174" y="9628"/>
                </a:cubicBezTo>
                <a:cubicBezTo>
                  <a:pt x="7164" y="9628"/>
                  <a:pt x="7144" y="9642"/>
                  <a:pt x="7152" y="9650"/>
                </a:cubicBezTo>
                <a:cubicBezTo>
                  <a:pt x="7152" y="9655"/>
                  <a:pt x="7152" y="9656"/>
                  <a:pt x="7153" y="9656"/>
                </a:cubicBezTo>
                <a:cubicBezTo>
                  <a:pt x="7153" y="9656"/>
                  <a:pt x="7156" y="9636"/>
                  <a:pt x="7169" y="9636"/>
                </a:cubicBezTo>
                <a:cubicBezTo>
                  <a:pt x="7171" y="9636"/>
                  <a:pt x="7174" y="9636"/>
                  <a:pt x="7176" y="9638"/>
                </a:cubicBezTo>
                <a:cubicBezTo>
                  <a:pt x="7176" y="9638"/>
                  <a:pt x="7152" y="9662"/>
                  <a:pt x="7141" y="9674"/>
                </a:cubicBezTo>
                <a:lnTo>
                  <a:pt x="7164" y="9685"/>
                </a:lnTo>
                <a:cubicBezTo>
                  <a:pt x="7157" y="9693"/>
                  <a:pt x="7153" y="9694"/>
                  <a:pt x="7151" y="9694"/>
                </a:cubicBezTo>
                <a:cubicBezTo>
                  <a:pt x="7149" y="9694"/>
                  <a:pt x="7148" y="9692"/>
                  <a:pt x="7147" y="9692"/>
                </a:cubicBezTo>
                <a:cubicBezTo>
                  <a:pt x="7146" y="9692"/>
                  <a:pt x="7145" y="9695"/>
                  <a:pt x="7141" y="9709"/>
                </a:cubicBezTo>
                <a:lnTo>
                  <a:pt x="7176" y="9697"/>
                </a:lnTo>
                <a:lnTo>
                  <a:pt x="7176" y="9697"/>
                </a:lnTo>
                <a:cubicBezTo>
                  <a:pt x="7157" y="9722"/>
                  <a:pt x="7159" y="9726"/>
                  <a:pt x="7166" y="9726"/>
                </a:cubicBezTo>
                <a:cubicBezTo>
                  <a:pt x="7171" y="9726"/>
                  <a:pt x="7176" y="9725"/>
                  <a:pt x="7180" y="9725"/>
                </a:cubicBezTo>
                <a:cubicBezTo>
                  <a:pt x="7187" y="9725"/>
                  <a:pt x="7189" y="9728"/>
                  <a:pt x="7176" y="9745"/>
                </a:cubicBezTo>
                <a:cubicBezTo>
                  <a:pt x="7152" y="9745"/>
                  <a:pt x="7164" y="9769"/>
                  <a:pt x="7152" y="9781"/>
                </a:cubicBezTo>
                <a:lnTo>
                  <a:pt x="7176" y="9805"/>
                </a:lnTo>
                <a:cubicBezTo>
                  <a:pt x="7176" y="9816"/>
                  <a:pt x="7152" y="9816"/>
                  <a:pt x="7164" y="9816"/>
                </a:cubicBezTo>
                <a:cubicBezTo>
                  <a:pt x="7160" y="9824"/>
                  <a:pt x="7162" y="9827"/>
                  <a:pt x="7165" y="9827"/>
                </a:cubicBezTo>
                <a:cubicBezTo>
                  <a:pt x="7172" y="9827"/>
                  <a:pt x="7188" y="9816"/>
                  <a:pt x="7188" y="9816"/>
                </a:cubicBezTo>
                <a:lnTo>
                  <a:pt x="7188" y="9816"/>
                </a:lnTo>
                <a:cubicBezTo>
                  <a:pt x="7176" y="9840"/>
                  <a:pt x="7212" y="9840"/>
                  <a:pt x="7176" y="9876"/>
                </a:cubicBezTo>
                <a:cubicBezTo>
                  <a:pt x="7176" y="9883"/>
                  <a:pt x="7179" y="9886"/>
                  <a:pt x="7183" y="9886"/>
                </a:cubicBezTo>
                <a:cubicBezTo>
                  <a:pt x="7195" y="9886"/>
                  <a:pt x="7217" y="9866"/>
                  <a:pt x="7229" y="9866"/>
                </a:cubicBezTo>
                <a:cubicBezTo>
                  <a:pt x="7233" y="9866"/>
                  <a:pt x="7236" y="9868"/>
                  <a:pt x="7236" y="9876"/>
                </a:cubicBezTo>
                <a:cubicBezTo>
                  <a:pt x="7229" y="9883"/>
                  <a:pt x="7224" y="9885"/>
                  <a:pt x="7220" y="9885"/>
                </a:cubicBezTo>
                <a:cubicBezTo>
                  <a:pt x="7216" y="9885"/>
                  <a:pt x="7213" y="9883"/>
                  <a:pt x="7211" y="9883"/>
                </a:cubicBezTo>
                <a:cubicBezTo>
                  <a:pt x="7208" y="9883"/>
                  <a:pt x="7205" y="9886"/>
                  <a:pt x="7200" y="9900"/>
                </a:cubicBezTo>
                <a:lnTo>
                  <a:pt x="7224" y="9912"/>
                </a:lnTo>
                <a:cubicBezTo>
                  <a:pt x="7214" y="9912"/>
                  <a:pt x="7197" y="9927"/>
                  <a:pt x="7191" y="9927"/>
                </a:cubicBezTo>
                <a:cubicBezTo>
                  <a:pt x="7190" y="9927"/>
                  <a:pt x="7189" y="9927"/>
                  <a:pt x="7189" y="9926"/>
                </a:cubicBezTo>
                <a:lnTo>
                  <a:pt x="7189" y="9926"/>
                </a:lnTo>
                <a:cubicBezTo>
                  <a:pt x="7211" y="10010"/>
                  <a:pt x="7141" y="10138"/>
                  <a:pt x="7212" y="10162"/>
                </a:cubicBezTo>
                <a:cubicBezTo>
                  <a:pt x="7206" y="10180"/>
                  <a:pt x="7200" y="10183"/>
                  <a:pt x="7194" y="10183"/>
                </a:cubicBezTo>
                <a:cubicBezTo>
                  <a:pt x="7191" y="10183"/>
                  <a:pt x="7188" y="10182"/>
                  <a:pt x="7185" y="10182"/>
                </a:cubicBezTo>
                <a:cubicBezTo>
                  <a:pt x="7182" y="10182"/>
                  <a:pt x="7179" y="10183"/>
                  <a:pt x="7176" y="10186"/>
                </a:cubicBezTo>
                <a:cubicBezTo>
                  <a:pt x="7236" y="10186"/>
                  <a:pt x="7164" y="10293"/>
                  <a:pt x="7200" y="10316"/>
                </a:cubicBezTo>
                <a:lnTo>
                  <a:pt x="7224" y="10293"/>
                </a:lnTo>
                <a:lnTo>
                  <a:pt x="7224" y="10293"/>
                </a:lnTo>
                <a:cubicBezTo>
                  <a:pt x="7200" y="10400"/>
                  <a:pt x="7283" y="10412"/>
                  <a:pt x="7307" y="10483"/>
                </a:cubicBezTo>
                <a:lnTo>
                  <a:pt x="7319" y="10459"/>
                </a:lnTo>
                <a:cubicBezTo>
                  <a:pt x="7327" y="10455"/>
                  <a:pt x="7334" y="10454"/>
                  <a:pt x="7339" y="10454"/>
                </a:cubicBezTo>
                <a:cubicBezTo>
                  <a:pt x="7351" y="10454"/>
                  <a:pt x="7359" y="10459"/>
                  <a:pt x="7367" y="10459"/>
                </a:cubicBezTo>
                <a:cubicBezTo>
                  <a:pt x="7367" y="10471"/>
                  <a:pt x="7319" y="10495"/>
                  <a:pt x="7343" y="10495"/>
                </a:cubicBezTo>
                <a:cubicBezTo>
                  <a:pt x="7355" y="10483"/>
                  <a:pt x="7355" y="10471"/>
                  <a:pt x="7367" y="10471"/>
                </a:cubicBezTo>
                <a:cubicBezTo>
                  <a:pt x="7355" y="10555"/>
                  <a:pt x="7450" y="10626"/>
                  <a:pt x="7486" y="10721"/>
                </a:cubicBezTo>
                <a:cubicBezTo>
                  <a:pt x="7581" y="10793"/>
                  <a:pt x="7641" y="10936"/>
                  <a:pt x="7736" y="11007"/>
                </a:cubicBezTo>
                <a:cubicBezTo>
                  <a:pt x="7726" y="10997"/>
                  <a:pt x="7768" y="10969"/>
                  <a:pt x="7773" y="10969"/>
                </a:cubicBezTo>
                <a:lnTo>
                  <a:pt x="7773" y="10969"/>
                </a:lnTo>
                <a:cubicBezTo>
                  <a:pt x="7773" y="10969"/>
                  <a:pt x="7773" y="10970"/>
                  <a:pt x="7772" y="10971"/>
                </a:cubicBezTo>
                <a:cubicBezTo>
                  <a:pt x="7712" y="11078"/>
                  <a:pt x="7831" y="11007"/>
                  <a:pt x="7807" y="11090"/>
                </a:cubicBezTo>
                <a:cubicBezTo>
                  <a:pt x="7875" y="11124"/>
                  <a:pt x="7846" y="11222"/>
                  <a:pt x="7945" y="11222"/>
                </a:cubicBezTo>
                <a:cubicBezTo>
                  <a:pt x="7950" y="11222"/>
                  <a:pt x="7956" y="11222"/>
                  <a:pt x="7962" y="11221"/>
                </a:cubicBezTo>
                <a:lnTo>
                  <a:pt x="7962" y="11221"/>
                </a:lnTo>
                <a:lnTo>
                  <a:pt x="7938" y="11245"/>
                </a:lnTo>
                <a:cubicBezTo>
                  <a:pt x="7932" y="11257"/>
                  <a:pt x="7935" y="11260"/>
                  <a:pt x="7941" y="11260"/>
                </a:cubicBezTo>
                <a:cubicBezTo>
                  <a:pt x="7947" y="11260"/>
                  <a:pt x="7956" y="11257"/>
                  <a:pt x="7962" y="11257"/>
                </a:cubicBezTo>
                <a:lnTo>
                  <a:pt x="7950" y="11269"/>
                </a:lnTo>
                <a:cubicBezTo>
                  <a:pt x="7962" y="11293"/>
                  <a:pt x="7998" y="11293"/>
                  <a:pt x="7998" y="11317"/>
                </a:cubicBezTo>
                <a:lnTo>
                  <a:pt x="8034" y="11293"/>
                </a:lnTo>
                <a:cubicBezTo>
                  <a:pt x="8043" y="11293"/>
                  <a:pt x="8022" y="11308"/>
                  <a:pt x="8026" y="11308"/>
                </a:cubicBezTo>
                <a:cubicBezTo>
                  <a:pt x="8026" y="11308"/>
                  <a:pt x="8029" y="11307"/>
                  <a:pt x="8034" y="11305"/>
                </a:cubicBezTo>
                <a:lnTo>
                  <a:pt x="8034" y="11305"/>
                </a:lnTo>
                <a:lnTo>
                  <a:pt x="8022" y="11317"/>
                </a:lnTo>
                <a:lnTo>
                  <a:pt x="8022" y="11317"/>
                </a:lnTo>
                <a:lnTo>
                  <a:pt x="8057" y="11305"/>
                </a:lnTo>
                <a:lnTo>
                  <a:pt x="8057" y="11305"/>
                </a:lnTo>
                <a:cubicBezTo>
                  <a:pt x="8010" y="11352"/>
                  <a:pt x="8081" y="11340"/>
                  <a:pt x="8069" y="11376"/>
                </a:cubicBezTo>
                <a:cubicBezTo>
                  <a:pt x="8093" y="11376"/>
                  <a:pt x="8141" y="11388"/>
                  <a:pt x="8141" y="11424"/>
                </a:cubicBezTo>
                <a:cubicBezTo>
                  <a:pt x="8129" y="11448"/>
                  <a:pt x="8153" y="11471"/>
                  <a:pt x="8153" y="11495"/>
                </a:cubicBezTo>
                <a:cubicBezTo>
                  <a:pt x="8188" y="11531"/>
                  <a:pt x="8236" y="11567"/>
                  <a:pt x="8260" y="11614"/>
                </a:cubicBezTo>
                <a:lnTo>
                  <a:pt x="8295" y="11590"/>
                </a:lnTo>
                <a:lnTo>
                  <a:pt x="8307" y="11590"/>
                </a:lnTo>
                <a:cubicBezTo>
                  <a:pt x="8295" y="11602"/>
                  <a:pt x="8295" y="11602"/>
                  <a:pt x="8284" y="11602"/>
                </a:cubicBezTo>
                <a:cubicBezTo>
                  <a:pt x="8270" y="11630"/>
                  <a:pt x="8284" y="11634"/>
                  <a:pt x="8296" y="11636"/>
                </a:cubicBezTo>
                <a:lnTo>
                  <a:pt x="8296" y="11636"/>
                </a:lnTo>
                <a:cubicBezTo>
                  <a:pt x="8305" y="11620"/>
                  <a:pt x="8325" y="11604"/>
                  <a:pt x="8335" y="11604"/>
                </a:cubicBezTo>
                <a:cubicBezTo>
                  <a:pt x="8340" y="11604"/>
                  <a:pt x="8343" y="11607"/>
                  <a:pt x="8343" y="11614"/>
                </a:cubicBezTo>
                <a:lnTo>
                  <a:pt x="8331" y="11626"/>
                </a:lnTo>
                <a:lnTo>
                  <a:pt x="8355" y="11614"/>
                </a:lnTo>
                <a:lnTo>
                  <a:pt x="8355" y="11614"/>
                </a:lnTo>
                <a:cubicBezTo>
                  <a:pt x="8331" y="11638"/>
                  <a:pt x="8331" y="11662"/>
                  <a:pt x="8307" y="11686"/>
                </a:cubicBezTo>
                <a:cubicBezTo>
                  <a:pt x="8343" y="11710"/>
                  <a:pt x="8403" y="11698"/>
                  <a:pt x="8426" y="11745"/>
                </a:cubicBezTo>
                <a:cubicBezTo>
                  <a:pt x="8391" y="11769"/>
                  <a:pt x="8450" y="11769"/>
                  <a:pt x="8403" y="11805"/>
                </a:cubicBezTo>
                <a:cubicBezTo>
                  <a:pt x="8438" y="11805"/>
                  <a:pt x="8438" y="11769"/>
                  <a:pt x="8474" y="11745"/>
                </a:cubicBezTo>
                <a:cubicBezTo>
                  <a:pt x="8486" y="11757"/>
                  <a:pt x="8498" y="11745"/>
                  <a:pt x="8486" y="11769"/>
                </a:cubicBezTo>
                <a:cubicBezTo>
                  <a:pt x="8474" y="11769"/>
                  <a:pt x="8462" y="11793"/>
                  <a:pt x="8450" y="11793"/>
                </a:cubicBezTo>
                <a:lnTo>
                  <a:pt x="8462" y="11805"/>
                </a:lnTo>
                <a:cubicBezTo>
                  <a:pt x="8462" y="11805"/>
                  <a:pt x="8450" y="11817"/>
                  <a:pt x="8450" y="11817"/>
                </a:cubicBezTo>
                <a:cubicBezTo>
                  <a:pt x="8498" y="11817"/>
                  <a:pt x="8462" y="11900"/>
                  <a:pt x="8510" y="11900"/>
                </a:cubicBezTo>
                <a:cubicBezTo>
                  <a:pt x="8534" y="11888"/>
                  <a:pt x="8510" y="11888"/>
                  <a:pt x="8534" y="11876"/>
                </a:cubicBezTo>
                <a:cubicBezTo>
                  <a:pt x="8539" y="11875"/>
                  <a:pt x="8543" y="11875"/>
                  <a:pt x="8547" y="11875"/>
                </a:cubicBezTo>
                <a:cubicBezTo>
                  <a:pt x="8581" y="11875"/>
                  <a:pt x="8526" y="11924"/>
                  <a:pt x="8569" y="11924"/>
                </a:cubicBezTo>
                <a:lnTo>
                  <a:pt x="8534" y="11948"/>
                </a:lnTo>
                <a:cubicBezTo>
                  <a:pt x="8547" y="11941"/>
                  <a:pt x="8561" y="11934"/>
                  <a:pt x="8568" y="11934"/>
                </a:cubicBezTo>
                <a:cubicBezTo>
                  <a:pt x="8573" y="11934"/>
                  <a:pt x="8574" y="11938"/>
                  <a:pt x="8569" y="11948"/>
                </a:cubicBezTo>
                <a:cubicBezTo>
                  <a:pt x="8557" y="11965"/>
                  <a:pt x="8551" y="11968"/>
                  <a:pt x="8545" y="11968"/>
                </a:cubicBezTo>
                <a:cubicBezTo>
                  <a:pt x="8542" y="11968"/>
                  <a:pt x="8540" y="11968"/>
                  <a:pt x="8536" y="11968"/>
                </a:cubicBezTo>
                <a:cubicBezTo>
                  <a:pt x="8532" y="11968"/>
                  <a:pt x="8528" y="11968"/>
                  <a:pt x="8522" y="11971"/>
                </a:cubicBezTo>
                <a:cubicBezTo>
                  <a:pt x="8522" y="11971"/>
                  <a:pt x="8533" y="11979"/>
                  <a:pt x="8546" y="11979"/>
                </a:cubicBezTo>
                <a:cubicBezTo>
                  <a:pt x="8555" y="11979"/>
                  <a:pt x="8564" y="11975"/>
                  <a:pt x="8569" y="11960"/>
                </a:cubicBezTo>
                <a:cubicBezTo>
                  <a:pt x="8585" y="11968"/>
                  <a:pt x="8580" y="11981"/>
                  <a:pt x="8574" y="11993"/>
                </a:cubicBezTo>
                <a:lnTo>
                  <a:pt x="8574" y="11993"/>
                </a:lnTo>
                <a:cubicBezTo>
                  <a:pt x="8579" y="11986"/>
                  <a:pt x="8586" y="11979"/>
                  <a:pt x="8593" y="11971"/>
                </a:cubicBezTo>
                <a:cubicBezTo>
                  <a:pt x="8593" y="12007"/>
                  <a:pt x="8617" y="12031"/>
                  <a:pt x="8629" y="12055"/>
                </a:cubicBezTo>
                <a:cubicBezTo>
                  <a:pt x="8617" y="12055"/>
                  <a:pt x="8605" y="12067"/>
                  <a:pt x="8605" y="12067"/>
                </a:cubicBezTo>
                <a:cubicBezTo>
                  <a:pt x="8610" y="12065"/>
                  <a:pt x="8614" y="12065"/>
                  <a:pt x="8617" y="12065"/>
                </a:cubicBezTo>
                <a:cubicBezTo>
                  <a:pt x="8641" y="12065"/>
                  <a:pt x="8596" y="12104"/>
                  <a:pt x="8617" y="12114"/>
                </a:cubicBezTo>
                <a:cubicBezTo>
                  <a:pt x="8665" y="12162"/>
                  <a:pt x="8760" y="12210"/>
                  <a:pt x="8796" y="12269"/>
                </a:cubicBezTo>
                <a:cubicBezTo>
                  <a:pt x="8809" y="12266"/>
                  <a:pt x="8820" y="12264"/>
                  <a:pt x="8829" y="12264"/>
                </a:cubicBezTo>
                <a:cubicBezTo>
                  <a:pt x="8851" y="12264"/>
                  <a:pt x="8862" y="12273"/>
                  <a:pt x="8879" y="12281"/>
                </a:cubicBezTo>
                <a:lnTo>
                  <a:pt x="8831" y="12329"/>
                </a:lnTo>
                <a:lnTo>
                  <a:pt x="8855" y="12329"/>
                </a:lnTo>
                <a:cubicBezTo>
                  <a:pt x="8843" y="12341"/>
                  <a:pt x="8843" y="12329"/>
                  <a:pt x="8831" y="12352"/>
                </a:cubicBezTo>
                <a:lnTo>
                  <a:pt x="8863" y="12331"/>
                </a:lnTo>
                <a:lnTo>
                  <a:pt x="8863" y="12331"/>
                </a:lnTo>
                <a:cubicBezTo>
                  <a:pt x="8847" y="12345"/>
                  <a:pt x="8875" y="12376"/>
                  <a:pt x="8819" y="12376"/>
                </a:cubicBezTo>
                <a:lnTo>
                  <a:pt x="8867" y="12436"/>
                </a:lnTo>
                <a:cubicBezTo>
                  <a:pt x="8869" y="12441"/>
                  <a:pt x="8873" y="12443"/>
                  <a:pt x="8877" y="12443"/>
                </a:cubicBezTo>
                <a:cubicBezTo>
                  <a:pt x="8888" y="12443"/>
                  <a:pt x="8903" y="12429"/>
                  <a:pt x="8910" y="12429"/>
                </a:cubicBezTo>
                <a:cubicBezTo>
                  <a:pt x="8913" y="12429"/>
                  <a:pt x="8915" y="12431"/>
                  <a:pt x="8915" y="12436"/>
                </a:cubicBezTo>
                <a:cubicBezTo>
                  <a:pt x="8903" y="12448"/>
                  <a:pt x="8903" y="12436"/>
                  <a:pt x="8879" y="12460"/>
                </a:cubicBezTo>
                <a:cubicBezTo>
                  <a:pt x="8879" y="12481"/>
                  <a:pt x="8891" y="12487"/>
                  <a:pt x="8909" y="12487"/>
                </a:cubicBezTo>
                <a:cubicBezTo>
                  <a:pt x="8939" y="12487"/>
                  <a:pt x="8983" y="12469"/>
                  <a:pt x="9010" y="12469"/>
                </a:cubicBezTo>
                <a:cubicBezTo>
                  <a:pt x="9022" y="12469"/>
                  <a:pt x="9031" y="12473"/>
                  <a:pt x="9034" y="12483"/>
                </a:cubicBezTo>
                <a:lnTo>
                  <a:pt x="9022" y="12495"/>
                </a:lnTo>
                <a:cubicBezTo>
                  <a:pt x="9024" y="12493"/>
                  <a:pt x="9027" y="12492"/>
                  <a:pt x="9029" y="12492"/>
                </a:cubicBezTo>
                <a:cubicBezTo>
                  <a:pt x="9036" y="12492"/>
                  <a:pt x="9043" y="12499"/>
                  <a:pt x="9050" y="12499"/>
                </a:cubicBezTo>
                <a:cubicBezTo>
                  <a:pt x="9052" y="12499"/>
                  <a:pt x="9055" y="12498"/>
                  <a:pt x="9057" y="12495"/>
                </a:cubicBezTo>
                <a:cubicBezTo>
                  <a:pt x="9073" y="12480"/>
                  <a:pt x="9074" y="12476"/>
                  <a:pt x="9071" y="12476"/>
                </a:cubicBezTo>
                <a:cubicBezTo>
                  <a:pt x="9066" y="12476"/>
                  <a:pt x="9051" y="12484"/>
                  <a:pt x="9044" y="12484"/>
                </a:cubicBezTo>
                <a:cubicBezTo>
                  <a:pt x="9040" y="12484"/>
                  <a:pt x="9039" y="12481"/>
                  <a:pt x="9046" y="12471"/>
                </a:cubicBezTo>
                <a:cubicBezTo>
                  <a:pt x="9069" y="12460"/>
                  <a:pt x="9078" y="12460"/>
                  <a:pt x="9086" y="12460"/>
                </a:cubicBezTo>
                <a:cubicBezTo>
                  <a:pt x="9093" y="12460"/>
                  <a:pt x="9099" y="12460"/>
                  <a:pt x="9117" y="12448"/>
                </a:cubicBezTo>
                <a:lnTo>
                  <a:pt x="9117" y="12448"/>
                </a:lnTo>
                <a:cubicBezTo>
                  <a:pt x="9111" y="12460"/>
                  <a:pt x="9114" y="12463"/>
                  <a:pt x="9120" y="12463"/>
                </a:cubicBezTo>
                <a:cubicBezTo>
                  <a:pt x="9126" y="12463"/>
                  <a:pt x="9135" y="12460"/>
                  <a:pt x="9141" y="12460"/>
                </a:cubicBezTo>
                <a:cubicBezTo>
                  <a:pt x="9129" y="12495"/>
                  <a:pt x="9165" y="12507"/>
                  <a:pt x="9129" y="12543"/>
                </a:cubicBezTo>
                <a:cubicBezTo>
                  <a:pt x="9148" y="12533"/>
                  <a:pt x="9183" y="12516"/>
                  <a:pt x="9202" y="12516"/>
                </a:cubicBezTo>
                <a:cubicBezTo>
                  <a:pt x="9206" y="12516"/>
                  <a:pt x="9210" y="12517"/>
                  <a:pt x="9212" y="12519"/>
                </a:cubicBezTo>
                <a:cubicBezTo>
                  <a:pt x="9188" y="12555"/>
                  <a:pt x="9177" y="12543"/>
                  <a:pt x="9177" y="12567"/>
                </a:cubicBezTo>
                <a:lnTo>
                  <a:pt x="9200" y="12555"/>
                </a:lnTo>
                <a:lnTo>
                  <a:pt x="9200" y="12555"/>
                </a:lnTo>
                <a:cubicBezTo>
                  <a:pt x="9212" y="12567"/>
                  <a:pt x="9200" y="12567"/>
                  <a:pt x="9188" y="12579"/>
                </a:cubicBezTo>
                <a:cubicBezTo>
                  <a:pt x="9188" y="12581"/>
                  <a:pt x="9191" y="12582"/>
                  <a:pt x="9194" y="12582"/>
                </a:cubicBezTo>
                <a:cubicBezTo>
                  <a:pt x="9201" y="12582"/>
                  <a:pt x="9211" y="12579"/>
                  <a:pt x="9218" y="12579"/>
                </a:cubicBezTo>
                <a:cubicBezTo>
                  <a:pt x="9225" y="12579"/>
                  <a:pt x="9229" y="12582"/>
                  <a:pt x="9224" y="12591"/>
                </a:cubicBezTo>
                <a:lnTo>
                  <a:pt x="9188" y="12602"/>
                </a:lnTo>
                <a:cubicBezTo>
                  <a:pt x="9212" y="12602"/>
                  <a:pt x="9212" y="12614"/>
                  <a:pt x="9212" y="12638"/>
                </a:cubicBezTo>
                <a:cubicBezTo>
                  <a:pt x="9209" y="12642"/>
                  <a:pt x="9206" y="12643"/>
                  <a:pt x="9205" y="12643"/>
                </a:cubicBezTo>
                <a:cubicBezTo>
                  <a:pt x="9200" y="12643"/>
                  <a:pt x="9200" y="12635"/>
                  <a:pt x="9200" y="12626"/>
                </a:cubicBezTo>
                <a:cubicBezTo>
                  <a:pt x="9185" y="12642"/>
                  <a:pt x="9187" y="12646"/>
                  <a:pt x="9195" y="12646"/>
                </a:cubicBezTo>
                <a:cubicBezTo>
                  <a:pt x="9205" y="12646"/>
                  <a:pt x="9224" y="12638"/>
                  <a:pt x="9224" y="12638"/>
                </a:cubicBezTo>
                <a:cubicBezTo>
                  <a:pt x="9236" y="12626"/>
                  <a:pt x="9236" y="12614"/>
                  <a:pt x="9260" y="12602"/>
                </a:cubicBezTo>
                <a:cubicBezTo>
                  <a:pt x="9263" y="12605"/>
                  <a:pt x="9268" y="12606"/>
                  <a:pt x="9274" y="12606"/>
                </a:cubicBezTo>
                <a:cubicBezTo>
                  <a:pt x="9279" y="12606"/>
                  <a:pt x="9285" y="12605"/>
                  <a:pt x="9290" y="12605"/>
                </a:cubicBezTo>
                <a:cubicBezTo>
                  <a:pt x="9299" y="12605"/>
                  <a:pt x="9302" y="12608"/>
                  <a:pt x="9284" y="12626"/>
                </a:cubicBezTo>
                <a:lnTo>
                  <a:pt x="9260" y="12626"/>
                </a:lnTo>
                <a:cubicBezTo>
                  <a:pt x="9266" y="12629"/>
                  <a:pt x="9271" y="12630"/>
                  <a:pt x="9275" y="12630"/>
                </a:cubicBezTo>
                <a:cubicBezTo>
                  <a:pt x="9280" y="12630"/>
                  <a:pt x="9284" y="12629"/>
                  <a:pt x="9287" y="12629"/>
                </a:cubicBezTo>
                <a:cubicBezTo>
                  <a:pt x="9292" y="12629"/>
                  <a:pt x="9295" y="12632"/>
                  <a:pt x="9296" y="12648"/>
                </a:cubicBezTo>
                <a:lnTo>
                  <a:pt x="9296" y="12648"/>
                </a:lnTo>
                <a:cubicBezTo>
                  <a:pt x="9296" y="12648"/>
                  <a:pt x="9296" y="12648"/>
                  <a:pt x="9297" y="12648"/>
                </a:cubicBezTo>
                <a:cubicBezTo>
                  <a:pt x="9326" y="12648"/>
                  <a:pt x="9309" y="12687"/>
                  <a:pt x="9319" y="12698"/>
                </a:cubicBezTo>
                <a:lnTo>
                  <a:pt x="9343" y="12698"/>
                </a:lnTo>
                <a:cubicBezTo>
                  <a:pt x="9355" y="12674"/>
                  <a:pt x="9367" y="12674"/>
                  <a:pt x="9391" y="12650"/>
                </a:cubicBezTo>
                <a:lnTo>
                  <a:pt x="9391" y="12650"/>
                </a:lnTo>
                <a:cubicBezTo>
                  <a:pt x="9379" y="12666"/>
                  <a:pt x="9383" y="12670"/>
                  <a:pt x="9393" y="12670"/>
                </a:cubicBezTo>
                <a:cubicBezTo>
                  <a:pt x="9403" y="12670"/>
                  <a:pt x="9419" y="12666"/>
                  <a:pt x="9432" y="12666"/>
                </a:cubicBezTo>
                <a:cubicBezTo>
                  <a:pt x="9445" y="12666"/>
                  <a:pt x="9454" y="12670"/>
                  <a:pt x="9450" y="12686"/>
                </a:cubicBezTo>
                <a:cubicBezTo>
                  <a:pt x="9438" y="12692"/>
                  <a:pt x="9430" y="12695"/>
                  <a:pt x="9425" y="12695"/>
                </a:cubicBezTo>
                <a:cubicBezTo>
                  <a:pt x="9421" y="12695"/>
                  <a:pt x="9421" y="12692"/>
                  <a:pt x="9427" y="12686"/>
                </a:cubicBezTo>
                <a:lnTo>
                  <a:pt x="9427" y="12686"/>
                </a:lnTo>
                <a:cubicBezTo>
                  <a:pt x="9367" y="12710"/>
                  <a:pt x="9331" y="12733"/>
                  <a:pt x="9296" y="12733"/>
                </a:cubicBezTo>
                <a:cubicBezTo>
                  <a:pt x="9307" y="12733"/>
                  <a:pt x="9316" y="12736"/>
                  <a:pt x="9319" y="12739"/>
                </a:cubicBezTo>
                <a:lnTo>
                  <a:pt x="9319" y="12739"/>
                </a:lnTo>
                <a:lnTo>
                  <a:pt x="9355" y="12722"/>
                </a:lnTo>
                <a:cubicBezTo>
                  <a:pt x="9355" y="12733"/>
                  <a:pt x="9355" y="12733"/>
                  <a:pt x="9355" y="12733"/>
                </a:cubicBezTo>
                <a:cubicBezTo>
                  <a:pt x="9391" y="12722"/>
                  <a:pt x="9403" y="12698"/>
                  <a:pt x="9427" y="12698"/>
                </a:cubicBezTo>
                <a:cubicBezTo>
                  <a:pt x="9444" y="12698"/>
                  <a:pt x="9417" y="12717"/>
                  <a:pt x="9406" y="12722"/>
                </a:cubicBezTo>
                <a:lnTo>
                  <a:pt x="9406" y="12722"/>
                </a:lnTo>
                <a:cubicBezTo>
                  <a:pt x="9405" y="12722"/>
                  <a:pt x="9404" y="12722"/>
                  <a:pt x="9403" y="12722"/>
                </a:cubicBezTo>
                <a:cubicBezTo>
                  <a:pt x="9401" y="12723"/>
                  <a:pt x="9401" y="12724"/>
                  <a:pt x="9402" y="12724"/>
                </a:cubicBezTo>
                <a:cubicBezTo>
                  <a:pt x="9402" y="12724"/>
                  <a:pt x="9404" y="12723"/>
                  <a:pt x="9406" y="12722"/>
                </a:cubicBezTo>
                <a:lnTo>
                  <a:pt x="9406" y="12722"/>
                </a:lnTo>
                <a:cubicBezTo>
                  <a:pt x="9410" y="12724"/>
                  <a:pt x="9414" y="12724"/>
                  <a:pt x="9418" y="12724"/>
                </a:cubicBezTo>
                <a:cubicBezTo>
                  <a:pt x="9434" y="12724"/>
                  <a:pt x="9445" y="12717"/>
                  <a:pt x="9451" y="12717"/>
                </a:cubicBezTo>
                <a:cubicBezTo>
                  <a:pt x="9454" y="12717"/>
                  <a:pt x="9455" y="12721"/>
                  <a:pt x="9450" y="12733"/>
                </a:cubicBezTo>
                <a:cubicBezTo>
                  <a:pt x="9450" y="12733"/>
                  <a:pt x="9438" y="12733"/>
                  <a:pt x="9438" y="12722"/>
                </a:cubicBezTo>
                <a:lnTo>
                  <a:pt x="9438" y="12722"/>
                </a:lnTo>
                <a:cubicBezTo>
                  <a:pt x="9438" y="12757"/>
                  <a:pt x="9474" y="12757"/>
                  <a:pt x="9427" y="12793"/>
                </a:cubicBezTo>
                <a:cubicBezTo>
                  <a:pt x="9415" y="12805"/>
                  <a:pt x="9391" y="12805"/>
                  <a:pt x="9391" y="12805"/>
                </a:cubicBezTo>
                <a:lnTo>
                  <a:pt x="9403" y="12793"/>
                </a:lnTo>
                <a:lnTo>
                  <a:pt x="9403" y="12793"/>
                </a:lnTo>
                <a:cubicBezTo>
                  <a:pt x="9363" y="12803"/>
                  <a:pt x="9407" y="12805"/>
                  <a:pt x="9386" y="12819"/>
                </a:cubicBezTo>
                <a:lnTo>
                  <a:pt x="9386" y="12819"/>
                </a:lnTo>
                <a:cubicBezTo>
                  <a:pt x="9388" y="12819"/>
                  <a:pt x="9390" y="12818"/>
                  <a:pt x="9391" y="12818"/>
                </a:cubicBezTo>
                <a:cubicBezTo>
                  <a:pt x="9403" y="12818"/>
                  <a:pt x="9403" y="12832"/>
                  <a:pt x="9403" y="12841"/>
                </a:cubicBezTo>
                <a:lnTo>
                  <a:pt x="9438" y="12817"/>
                </a:lnTo>
                <a:cubicBezTo>
                  <a:pt x="9457" y="12811"/>
                  <a:pt x="9467" y="12808"/>
                  <a:pt x="9471" y="12808"/>
                </a:cubicBezTo>
                <a:cubicBezTo>
                  <a:pt x="9490" y="12808"/>
                  <a:pt x="9373" y="12866"/>
                  <a:pt x="9403" y="12876"/>
                </a:cubicBezTo>
                <a:cubicBezTo>
                  <a:pt x="9438" y="12876"/>
                  <a:pt x="9403" y="12864"/>
                  <a:pt x="9438" y="12864"/>
                </a:cubicBezTo>
                <a:cubicBezTo>
                  <a:pt x="9438" y="12876"/>
                  <a:pt x="9415" y="12900"/>
                  <a:pt x="9438" y="12912"/>
                </a:cubicBezTo>
                <a:cubicBezTo>
                  <a:pt x="9431" y="12920"/>
                  <a:pt x="9423" y="12932"/>
                  <a:pt x="9410" y="12946"/>
                </a:cubicBezTo>
                <a:lnTo>
                  <a:pt x="9410" y="12946"/>
                </a:lnTo>
                <a:lnTo>
                  <a:pt x="9450" y="12936"/>
                </a:lnTo>
                <a:cubicBezTo>
                  <a:pt x="9450" y="12948"/>
                  <a:pt x="9486" y="12960"/>
                  <a:pt x="9474" y="12972"/>
                </a:cubicBezTo>
                <a:cubicBezTo>
                  <a:pt x="9486" y="12972"/>
                  <a:pt x="9486" y="12960"/>
                  <a:pt x="9498" y="12960"/>
                </a:cubicBezTo>
                <a:cubicBezTo>
                  <a:pt x="9504" y="12963"/>
                  <a:pt x="9511" y="12963"/>
                  <a:pt x="9519" y="12963"/>
                </a:cubicBezTo>
                <a:cubicBezTo>
                  <a:pt x="9527" y="12963"/>
                  <a:pt x="9535" y="12963"/>
                  <a:pt x="9543" y="12963"/>
                </a:cubicBezTo>
                <a:cubicBezTo>
                  <a:pt x="9558" y="12963"/>
                  <a:pt x="9569" y="12966"/>
                  <a:pt x="9569" y="12983"/>
                </a:cubicBezTo>
                <a:cubicBezTo>
                  <a:pt x="9558" y="12991"/>
                  <a:pt x="9550" y="12994"/>
                  <a:pt x="9544" y="12994"/>
                </a:cubicBezTo>
                <a:cubicBezTo>
                  <a:pt x="9532" y="12994"/>
                  <a:pt x="9530" y="12983"/>
                  <a:pt x="9522" y="12983"/>
                </a:cubicBezTo>
                <a:cubicBezTo>
                  <a:pt x="9510" y="13007"/>
                  <a:pt x="9534" y="12995"/>
                  <a:pt x="9534" y="13019"/>
                </a:cubicBezTo>
                <a:cubicBezTo>
                  <a:pt x="9527" y="13025"/>
                  <a:pt x="9524" y="13028"/>
                  <a:pt x="9523" y="13028"/>
                </a:cubicBezTo>
                <a:cubicBezTo>
                  <a:pt x="9519" y="13028"/>
                  <a:pt x="9522" y="13017"/>
                  <a:pt x="9510" y="13017"/>
                </a:cubicBezTo>
                <a:cubicBezTo>
                  <a:pt x="9507" y="13017"/>
                  <a:pt x="9503" y="13017"/>
                  <a:pt x="9498" y="13019"/>
                </a:cubicBezTo>
                <a:lnTo>
                  <a:pt x="9519" y="13040"/>
                </a:lnTo>
                <a:lnTo>
                  <a:pt x="9519" y="13040"/>
                </a:lnTo>
                <a:cubicBezTo>
                  <a:pt x="9526" y="13037"/>
                  <a:pt x="9531" y="13036"/>
                  <a:pt x="9534" y="13036"/>
                </a:cubicBezTo>
                <a:cubicBezTo>
                  <a:pt x="9553" y="13036"/>
                  <a:pt x="9527" y="13067"/>
                  <a:pt x="9546" y="13067"/>
                </a:cubicBezTo>
                <a:cubicBezTo>
                  <a:pt x="9550" y="13079"/>
                  <a:pt x="9560" y="13083"/>
                  <a:pt x="9574" y="13083"/>
                </a:cubicBezTo>
                <a:cubicBezTo>
                  <a:pt x="9602" y="13083"/>
                  <a:pt x="9645" y="13067"/>
                  <a:pt x="9677" y="13067"/>
                </a:cubicBezTo>
                <a:cubicBezTo>
                  <a:pt x="9665" y="13079"/>
                  <a:pt x="9653" y="13091"/>
                  <a:pt x="9641" y="13091"/>
                </a:cubicBezTo>
                <a:cubicBezTo>
                  <a:pt x="9651" y="13081"/>
                  <a:pt x="9652" y="13077"/>
                  <a:pt x="9650" y="13077"/>
                </a:cubicBezTo>
                <a:cubicBezTo>
                  <a:pt x="9647" y="13077"/>
                  <a:pt x="9636" y="13084"/>
                  <a:pt x="9629" y="13091"/>
                </a:cubicBezTo>
                <a:cubicBezTo>
                  <a:pt x="9641" y="13091"/>
                  <a:pt x="9593" y="13138"/>
                  <a:pt x="9569" y="13138"/>
                </a:cubicBezTo>
                <a:cubicBezTo>
                  <a:pt x="9574" y="13141"/>
                  <a:pt x="9578" y="13142"/>
                  <a:pt x="9581" y="13142"/>
                </a:cubicBezTo>
                <a:cubicBezTo>
                  <a:pt x="9594" y="13142"/>
                  <a:pt x="9598" y="13126"/>
                  <a:pt x="9617" y="13126"/>
                </a:cubicBezTo>
                <a:lnTo>
                  <a:pt x="9629" y="13150"/>
                </a:lnTo>
                <a:cubicBezTo>
                  <a:pt x="9653" y="13138"/>
                  <a:pt x="9653" y="13126"/>
                  <a:pt x="9677" y="13126"/>
                </a:cubicBezTo>
                <a:cubicBezTo>
                  <a:pt x="9688" y="13126"/>
                  <a:pt x="9688" y="13138"/>
                  <a:pt x="9700" y="13150"/>
                </a:cubicBezTo>
                <a:cubicBezTo>
                  <a:pt x="9692" y="13159"/>
                  <a:pt x="9678" y="13167"/>
                  <a:pt x="9666" y="13167"/>
                </a:cubicBezTo>
                <a:cubicBezTo>
                  <a:pt x="9661" y="13167"/>
                  <a:pt x="9656" y="13166"/>
                  <a:pt x="9653" y="13162"/>
                </a:cubicBezTo>
                <a:lnTo>
                  <a:pt x="9653" y="13162"/>
                </a:lnTo>
                <a:cubicBezTo>
                  <a:pt x="9653" y="13174"/>
                  <a:pt x="9653" y="13186"/>
                  <a:pt x="9677" y="13186"/>
                </a:cubicBezTo>
                <a:cubicBezTo>
                  <a:pt x="9684" y="13175"/>
                  <a:pt x="9690" y="13172"/>
                  <a:pt x="9696" y="13172"/>
                </a:cubicBezTo>
                <a:cubicBezTo>
                  <a:pt x="9704" y="13172"/>
                  <a:pt x="9711" y="13176"/>
                  <a:pt x="9721" y="13176"/>
                </a:cubicBezTo>
                <a:cubicBezTo>
                  <a:pt x="9728" y="13176"/>
                  <a:pt x="9737" y="13173"/>
                  <a:pt x="9748" y="13162"/>
                </a:cubicBezTo>
                <a:lnTo>
                  <a:pt x="9748" y="13162"/>
                </a:lnTo>
                <a:lnTo>
                  <a:pt x="9736" y="13186"/>
                </a:lnTo>
                <a:cubicBezTo>
                  <a:pt x="9736" y="13186"/>
                  <a:pt x="9726" y="13191"/>
                  <a:pt x="9722" y="13191"/>
                </a:cubicBezTo>
                <a:cubicBezTo>
                  <a:pt x="9720" y="13191"/>
                  <a:pt x="9720" y="13190"/>
                  <a:pt x="9724" y="13186"/>
                </a:cubicBezTo>
                <a:lnTo>
                  <a:pt x="9724" y="13186"/>
                </a:lnTo>
                <a:cubicBezTo>
                  <a:pt x="9706" y="13198"/>
                  <a:pt x="9709" y="13201"/>
                  <a:pt x="9718" y="13201"/>
                </a:cubicBezTo>
                <a:cubicBezTo>
                  <a:pt x="9727" y="13201"/>
                  <a:pt x="9742" y="13198"/>
                  <a:pt x="9748" y="13198"/>
                </a:cubicBezTo>
                <a:cubicBezTo>
                  <a:pt x="9736" y="13210"/>
                  <a:pt x="9748" y="13222"/>
                  <a:pt x="9724" y="13233"/>
                </a:cubicBezTo>
                <a:cubicBezTo>
                  <a:pt x="9748" y="13233"/>
                  <a:pt x="9736" y="13245"/>
                  <a:pt x="9724" y="13257"/>
                </a:cubicBezTo>
                <a:cubicBezTo>
                  <a:pt x="9736" y="13257"/>
                  <a:pt x="9748" y="13245"/>
                  <a:pt x="9760" y="13245"/>
                </a:cubicBezTo>
                <a:lnTo>
                  <a:pt x="9772" y="13269"/>
                </a:lnTo>
                <a:cubicBezTo>
                  <a:pt x="9748" y="13281"/>
                  <a:pt x="9688" y="13317"/>
                  <a:pt x="9688" y="13317"/>
                </a:cubicBezTo>
                <a:cubicBezTo>
                  <a:pt x="9706" y="13317"/>
                  <a:pt x="9731" y="13297"/>
                  <a:pt x="9742" y="13297"/>
                </a:cubicBezTo>
                <a:cubicBezTo>
                  <a:pt x="9746" y="13297"/>
                  <a:pt x="9748" y="13299"/>
                  <a:pt x="9748" y="13305"/>
                </a:cubicBezTo>
                <a:cubicBezTo>
                  <a:pt x="9712" y="13317"/>
                  <a:pt x="9736" y="13341"/>
                  <a:pt x="9677" y="13353"/>
                </a:cubicBezTo>
                <a:cubicBezTo>
                  <a:pt x="9653" y="13376"/>
                  <a:pt x="9665" y="13400"/>
                  <a:pt x="9677" y="13400"/>
                </a:cubicBezTo>
                <a:cubicBezTo>
                  <a:pt x="9712" y="13388"/>
                  <a:pt x="9688" y="13376"/>
                  <a:pt x="9724" y="13364"/>
                </a:cubicBezTo>
                <a:cubicBezTo>
                  <a:pt x="9735" y="13372"/>
                  <a:pt x="9750" y="13373"/>
                  <a:pt x="9765" y="13373"/>
                </a:cubicBezTo>
                <a:cubicBezTo>
                  <a:pt x="9782" y="13373"/>
                  <a:pt x="9799" y="13371"/>
                  <a:pt x="9813" y="13371"/>
                </a:cubicBezTo>
                <a:cubicBezTo>
                  <a:pt x="9831" y="13371"/>
                  <a:pt x="9843" y="13374"/>
                  <a:pt x="9843" y="13388"/>
                </a:cubicBezTo>
                <a:lnTo>
                  <a:pt x="9855" y="13376"/>
                </a:lnTo>
                <a:lnTo>
                  <a:pt x="9867" y="13376"/>
                </a:lnTo>
                <a:cubicBezTo>
                  <a:pt x="9855" y="13388"/>
                  <a:pt x="9855" y="13400"/>
                  <a:pt x="9843" y="13412"/>
                </a:cubicBezTo>
                <a:cubicBezTo>
                  <a:pt x="9819" y="13436"/>
                  <a:pt x="9808" y="13460"/>
                  <a:pt x="9819" y="13472"/>
                </a:cubicBezTo>
                <a:cubicBezTo>
                  <a:pt x="9831" y="13472"/>
                  <a:pt x="9843" y="13460"/>
                  <a:pt x="9855" y="13448"/>
                </a:cubicBezTo>
                <a:cubicBezTo>
                  <a:pt x="9855" y="13460"/>
                  <a:pt x="9855" y="13472"/>
                  <a:pt x="9855" y="13484"/>
                </a:cubicBezTo>
                <a:lnTo>
                  <a:pt x="9819" y="13484"/>
                </a:lnTo>
                <a:cubicBezTo>
                  <a:pt x="9819" y="13495"/>
                  <a:pt x="9867" y="13531"/>
                  <a:pt x="9831" y="13543"/>
                </a:cubicBezTo>
                <a:cubicBezTo>
                  <a:pt x="9831" y="13531"/>
                  <a:pt x="9831" y="13531"/>
                  <a:pt x="9831" y="13531"/>
                </a:cubicBezTo>
                <a:cubicBezTo>
                  <a:pt x="9831" y="13555"/>
                  <a:pt x="9808" y="13555"/>
                  <a:pt x="9831" y="13579"/>
                </a:cubicBezTo>
                <a:cubicBezTo>
                  <a:pt x="9831" y="13593"/>
                  <a:pt x="9823" y="13599"/>
                  <a:pt x="9809" y="13599"/>
                </a:cubicBezTo>
                <a:cubicBezTo>
                  <a:pt x="9799" y="13599"/>
                  <a:pt x="9787" y="13596"/>
                  <a:pt x="9772" y="13591"/>
                </a:cubicBezTo>
                <a:lnTo>
                  <a:pt x="9772" y="13591"/>
                </a:lnTo>
                <a:cubicBezTo>
                  <a:pt x="9831" y="13614"/>
                  <a:pt x="9748" y="13626"/>
                  <a:pt x="9748" y="13626"/>
                </a:cubicBezTo>
                <a:cubicBezTo>
                  <a:pt x="9748" y="13626"/>
                  <a:pt x="9653" y="13829"/>
                  <a:pt x="9581" y="14055"/>
                </a:cubicBezTo>
                <a:cubicBezTo>
                  <a:pt x="9486" y="14293"/>
                  <a:pt x="9438" y="14555"/>
                  <a:pt x="9569" y="14734"/>
                </a:cubicBezTo>
                <a:cubicBezTo>
                  <a:pt x="9593" y="14746"/>
                  <a:pt x="9605" y="14781"/>
                  <a:pt x="9641" y="14781"/>
                </a:cubicBezTo>
                <a:cubicBezTo>
                  <a:pt x="9653" y="14805"/>
                  <a:pt x="9593" y="14793"/>
                  <a:pt x="9617" y="14805"/>
                </a:cubicBezTo>
                <a:cubicBezTo>
                  <a:pt x="9621" y="14804"/>
                  <a:pt x="9625" y="14803"/>
                  <a:pt x="9629" y="14803"/>
                </a:cubicBezTo>
                <a:cubicBezTo>
                  <a:pt x="9663" y="14803"/>
                  <a:pt x="9706" y="14841"/>
                  <a:pt x="9748" y="14841"/>
                </a:cubicBezTo>
                <a:lnTo>
                  <a:pt x="9748" y="14853"/>
                </a:lnTo>
                <a:cubicBezTo>
                  <a:pt x="9752" y="14855"/>
                  <a:pt x="9754" y="14855"/>
                  <a:pt x="9754" y="14855"/>
                </a:cubicBezTo>
                <a:cubicBezTo>
                  <a:pt x="9758" y="14855"/>
                  <a:pt x="9746" y="14844"/>
                  <a:pt x="9751" y="14844"/>
                </a:cubicBezTo>
                <a:cubicBezTo>
                  <a:pt x="9753" y="14844"/>
                  <a:pt x="9759" y="14847"/>
                  <a:pt x="9772" y="14853"/>
                </a:cubicBezTo>
                <a:lnTo>
                  <a:pt x="9712" y="14817"/>
                </a:lnTo>
                <a:lnTo>
                  <a:pt x="9760" y="14817"/>
                </a:lnTo>
                <a:cubicBezTo>
                  <a:pt x="9736" y="14793"/>
                  <a:pt x="9665" y="14757"/>
                  <a:pt x="9712" y="14757"/>
                </a:cubicBezTo>
                <a:cubicBezTo>
                  <a:pt x="9712" y="14754"/>
                  <a:pt x="9716" y="14752"/>
                  <a:pt x="9722" y="14752"/>
                </a:cubicBezTo>
                <a:cubicBezTo>
                  <a:pt x="9733" y="14752"/>
                  <a:pt x="9752" y="14757"/>
                  <a:pt x="9760" y="14757"/>
                </a:cubicBezTo>
                <a:lnTo>
                  <a:pt x="9760" y="14769"/>
                </a:lnTo>
                <a:lnTo>
                  <a:pt x="9796" y="14757"/>
                </a:lnTo>
                <a:lnTo>
                  <a:pt x="9796" y="14757"/>
                </a:lnTo>
                <a:cubicBezTo>
                  <a:pt x="9775" y="14768"/>
                  <a:pt x="9799" y="14796"/>
                  <a:pt x="9806" y="14796"/>
                </a:cubicBezTo>
                <a:cubicBezTo>
                  <a:pt x="9807" y="14796"/>
                  <a:pt x="9808" y="14795"/>
                  <a:pt x="9808" y="14793"/>
                </a:cubicBezTo>
                <a:cubicBezTo>
                  <a:pt x="9831" y="14781"/>
                  <a:pt x="9796" y="14793"/>
                  <a:pt x="9796" y="14769"/>
                </a:cubicBezTo>
                <a:cubicBezTo>
                  <a:pt x="9796" y="14767"/>
                  <a:pt x="9797" y="14766"/>
                  <a:pt x="9798" y="14766"/>
                </a:cubicBezTo>
                <a:cubicBezTo>
                  <a:pt x="9805" y="14766"/>
                  <a:pt x="9824" y="14781"/>
                  <a:pt x="9843" y="14781"/>
                </a:cubicBezTo>
                <a:lnTo>
                  <a:pt x="9843" y="14769"/>
                </a:lnTo>
                <a:cubicBezTo>
                  <a:pt x="9867" y="14781"/>
                  <a:pt x="9843" y="14781"/>
                  <a:pt x="9867" y="14781"/>
                </a:cubicBezTo>
                <a:lnTo>
                  <a:pt x="9855" y="14746"/>
                </a:lnTo>
                <a:lnTo>
                  <a:pt x="9855" y="14746"/>
                </a:lnTo>
                <a:cubicBezTo>
                  <a:pt x="9865" y="14750"/>
                  <a:pt x="9871" y="14751"/>
                  <a:pt x="9875" y="14751"/>
                </a:cubicBezTo>
                <a:cubicBezTo>
                  <a:pt x="9889" y="14751"/>
                  <a:pt x="9852" y="14720"/>
                  <a:pt x="9878" y="14720"/>
                </a:cubicBezTo>
                <a:cubicBezTo>
                  <a:pt x="9881" y="14720"/>
                  <a:pt x="9885" y="14721"/>
                  <a:pt x="9891" y="14722"/>
                </a:cubicBezTo>
                <a:cubicBezTo>
                  <a:pt x="9903" y="14746"/>
                  <a:pt x="9915" y="14734"/>
                  <a:pt x="9939" y="14746"/>
                </a:cubicBezTo>
                <a:lnTo>
                  <a:pt x="9950" y="14698"/>
                </a:lnTo>
                <a:cubicBezTo>
                  <a:pt x="9960" y="14698"/>
                  <a:pt x="9962" y="14713"/>
                  <a:pt x="9962" y="14713"/>
                </a:cubicBezTo>
                <a:cubicBezTo>
                  <a:pt x="9962" y="14713"/>
                  <a:pt x="9962" y="14712"/>
                  <a:pt x="9962" y="14710"/>
                </a:cubicBezTo>
                <a:cubicBezTo>
                  <a:pt x="9986" y="14710"/>
                  <a:pt x="9950" y="14686"/>
                  <a:pt x="9950" y="14686"/>
                </a:cubicBezTo>
                <a:cubicBezTo>
                  <a:pt x="9968" y="14686"/>
                  <a:pt x="9966" y="14666"/>
                  <a:pt x="9984" y="14666"/>
                </a:cubicBezTo>
                <a:cubicBezTo>
                  <a:pt x="9990" y="14666"/>
                  <a:pt x="9998" y="14668"/>
                  <a:pt x="10010" y="14674"/>
                </a:cubicBezTo>
                <a:cubicBezTo>
                  <a:pt x="10058" y="14650"/>
                  <a:pt x="9962" y="14638"/>
                  <a:pt x="9998" y="14627"/>
                </a:cubicBezTo>
                <a:cubicBezTo>
                  <a:pt x="10017" y="14627"/>
                  <a:pt x="10006" y="14642"/>
                  <a:pt x="10013" y="14642"/>
                </a:cubicBezTo>
                <a:cubicBezTo>
                  <a:pt x="10014" y="14642"/>
                  <a:pt x="10017" y="14641"/>
                  <a:pt x="10022" y="14638"/>
                </a:cubicBezTo>
                <a:lnTo>
                  <a:pt x="10022" y="14615"/>
                </a:lnTo>
                <a:cubicBezTo>
                  <a:pt x="10032" y="14615"/>
                  <a:pt x="10058" y="14631"/>
                  <a:pt x="10060" y="14637"/>
                </a:cubicBezTo>
                <a:lnTo>
                  <a:pt x="10060" y="14637"/>
                </a:lnTo>
                <a:cubicBezTo>
                  <a:pt x="10108" y="14602"/>
                  <a:pt x="10189" y="14590"/>
                  <a:pt x="10236" y="14567"/>
                </a:cubicBezTo>
                <a:cubicBezTo>
                  <a:pt x="10248" y="14591"/>
                  <a:pt x="10260" y="14603"/>
                  <a:pt x="10272" y="14615"/>
                </a:cubicBezTo>
                <a:cubicBezTo>
                  <a:pt x="10296" y="14555"/>
                  <a:pt x="10296" y="14531"/>
                  <a:pt x="10296" y="14519"/>
                </a:cubicBezTo>
                <a:cubicBezTo>
                  <a:pt x="10308" y="14519"/>
                  <a:pt x="10296" y="14531"/>
                  <a:pt x="10308" y="14543"/>
                </a:cubicBezTo>
                <a:cubicBezTo>
                  <a:pt x="10284" y="14472"/>
                  <a:pt x="10403" y="14496"/>
                  <a:pt x="10427" y="14448"/>
                </a:cubicBezTo>
                <a:lnTo>
                  <a:pt x="10391" y="14436"/>
                </a:lnTo>
                <a:cubicBezTo>
                  <a:pt x="10498" y="14412"/>
                  <a:pt x="10486" y="14317"/>
                  <a:pt x="10534" y="14257"/>
                </a:cubicBezTo>
                <a:lnTo>
                  <a:pt x="10534" y="14257"/>
                </a:lnTo>
                <a:lnTo>
                  <a:pt x="10522" y="14269"/>
                </a:lnTo>
                <a:cubicBezTo>
                  <a:pt x="10498" y="14246"/>
                  <a:pt x="10498" y="14234"/>
                  <a:pt x="10486" y="14210"/>
                </a:cubicBezTo>
                <a:lnTo>
                  <a:pt x="10486" y="14210"/>
                </a:lnTo>
                <a:cubicBezTo>
                  <a:pt x="10489" y="14213"/>
                  <a:pt x="10495" y="14217"/>
                  <a:pt x="10501" y="14221"/>
                </a:cubicBezTo>
                <a:lnTo>
                  <a:pt x="10501" y="14221"/>
                </a:lnTo>
                <a:cubicBezTo>
                  <a:pt x="10594" y="14183"/>
                  <a:pt x="10618" y="14042"/>
                  <a:pt x="10677" y="13960"/>
                </a:cubicBezTo>
                <a:cubicBezTo>
                  <a:pt x="10700" y="13818"/>
                  <a:pt x="10794" y="13688"/>
                  <a:pt x="10819" y="13546"/>
                </a:cubicBezTo>
                <a:lnTo>
                  <a:pt x="10819" y="13546"/>
                </a:lnTo>
                <a:cubicBezTo>
                  <a:pt x="10817" y="13551"/>
                  <a:pt x="10811" y="13553"/>
                  <a:pt x="10804" y="13553"/>
                </a:cubicBezTo>
                <a:cubicBezTo>
                  <a:pt x="10784" y="13553"/>
                  <a:pt x="10756" y="13539"/>
                  <a:pt x="10772" y="13531"/>
                </a:cubicBezTo>
                <a:cubicBezTo>
                  <a:pt x="10891" y="13519"/>
                  <a:pt x="10772" y="13448"/>
                  <a:pt x="10855" y="13424"/>
                </a:cubicBezTo>
                <a:cubicBezTo>
                  <a:pt x="10843" y="13341"/>
                  <a:pt x="10951" y="13293"/>
                  <a:pt x="10879" y="13198"/>
                </a:cubicBezTo>
                <a:lnTo>
                  <a:pt x="10879" y="13198"/>
                </a:lnTo>
                <a:lnTo>
                  <a:pt x="10915" y="13210"/>
                </a:lnTo>
                <a:cubicBezTo>
                  <a:pt x="10934" y="13200"/>
                  <a:pt x="10923" y="13191"/>
                  <a:pt x="10917" y="13182"/>
                </a:cubicBezTo>
                <a:lnTo>
                  <a:pt x="10917" y="13182"/>
                </a:lnTo>
                <a:cubicBezTo>
                  <a:pt x="10937" y="13147"/>
                  <a:pt x="10916" y="13114"/>
                  <a:pt x="10939" y="13103"/>
                </a:cubicBezTo>
                <a:lnTo>
                  <a:pt x="10891" y="13091"/>
                </a:lnTo>
                <a:cubicBezTo>
                  <a:pt x="10891" y="13079"/>
                  <a:pt x="10927" y="13091"/>
                  <a:pt x="10915" y="13067"/>
                </a:cubicBezTo>
                <a:lnTo>
                  <a:pt x="10915" y="13067"/>
                </a:lnTo>
                <a:lnTo>
                  <a:pt x="10927" y="13079"/>
                </a:lnTo>
                <a:lnTo>
                  <a:pt x="10903" y="13043"/>
                </a:lnTo>
                <a:lnTo>
                  <a:pt x="10903" y="13043"/>
                </a:lnTo>
                <a:cubicBezTo>
                  <a:pt x="10913" y="13047"/>
                  <a:pt x="10920" y="13049"/>
                  <a:pt x="10924" y="13049"/>
                </a:cubicBezTo>
                <a:cubicBezTo>
                  <a:pt x="10949" y="13049"/>
                  <a:pt x="10921" y="13005"/>
                  <a:pt x="10951" y="12995"/>
                </a:cubicBezTo>
                <a:cubicBezTo>
                  <a:pt x="10939" y="12972"/>
                  <a:pt x="10915" y="12924"/>
                  <a:pt x="10939" y="12900"/>
                </a:cubicBezTo>
                <a:cubicBezTo>
                  <a:pt x="10974" y="12900"/>
                  <a:pt x="10986" y="12864"/>
                  <a:pt x="11010" y="12841"/>
                </a:cubicBezTo>
                <a:cubicBezTo>
                  <a:pt x="11010" y="12793"/>
                  <a:pt x="11010" y="12722"/>
                  <a:pt x="11034" y="12662"/>
                </a:cubicBezTo>
                <a:lnTo>
                  <a:pt x="10986" y="12650"/>
                </a:lnTo>
                <a:lnTo>
                  <a:pt x="10986" y="12638"/>
                </a:lnTo>
                <a:lnTo>
                  <a:pt x="11010" y="12638"/>
                </a:lnTo>
                <a:cubicBezTo>
                  <a:pt x="11046" y="12638"/>
                  <a:pt x="11021" y="12618"/>
                  <a:pt x="11022" y="12603"/>
                </a:cubicBezTo>
                <a:lnTo>
                  <a:pt x="11022" y="12603"/>
                </a:lnTo>
                <a:cubicBezTo>
                  <a:pt x="11015" y="12606"/>
                  <a:pt x="11008" y="12607"/>
                  <a:pt x="11002" y="12607"/>
                </a:cubicBezTo>
                <a:cubicBezTo>
                  <a:pt x="10983" y="12607"/>
                  <a:pt x="10969" y="12596"/>
                  <a:pt x="10986" y="12579"/>
                </a:cubicBezTo>
                <a:lnTo>
                  <a:pt x="10986" y="12579"/>
                </a:lnTo>
                <a:lnTo>
                  <a:pt x="10974" y="12567"/>
                </a:lnTo>
                <a:lnTo>
                  <a:pt x="10974" y="12567"/>
                </a:lnTo>
                <a:cubicBezTo>
                  <a:pt x="10986" y="12571"/>
                  <a:pt x="10996" y="12572"/>
                  <a:pt x="11004" y="12572"/>
                </a:cubicBezTo>
                <a:cubicBezTo>
                  <a:pt x="11021" y="12572"/>
                  <a:pt x="11034" y="12567"/>
                  <a:pt x="11058" y="12567"/>
                </a:cubicBezTo>
                <a:cubicBezTo>
                  <a:pt x="11058" y="12519"/>
                  <a:pt x="10998" y="12471"/>
                  <a:pt x="11034" y="12412"/>
                </a:cubicBezTo>
                <a:lnTo>
                  <a:pt x="11034" y="12412"/>
                </a:lnTo>
                <a:cubicBezTo>
                  <a:pt x="11038" y="12413"/>
                  <a:pt x="11041" y="12414"/>
                  <a:pt x="11043" y="12414"/>
                </a:cubicBezTo>
                <a:cubicBezTo>
                  <a:pt x="11056" y="12414"/>
                  <a:pt x="11041" y="12393"/>
                  <a:pt x="11057" y="12393"/>
                </a:cubicBezTo>
                <a:cubicBezTo>
                  <a:pt x="11062" y="12393"/>
                  <a:pt x="11069" y="12395"/>
                  <a:pt x="11082" y="12400"/>
                </a:cubicBezTo>
                <a:cubicBezTo>
                  <a:pt x="11076" y="12376"/>
                  <a:pt x="11064" y="12373"/>
                  <a:pt x="11047" y="12373"/>
                </a:cubicBezTo>
                <a:cubicBezTo>
                  <a:pt x="11042" y="12373"/>
                  <a:pt x="11036" y="12374"/>
                  <a:pt x="11029" y="12374"/>
                </a:cubicBezTo>
                <a:cubicBezTo>
                  <a:pt x="11017" y="12374"/>
                  <a:pt x="11002" y="12372"/>
                  <a:pt x="10986" y="12364"/>
                </a:cubicBezTo>
                <a:cubicBezTo>
                  <a:pt x="10998" y="12364"/>
                  <a:pt x="10974" y="12352"/>
                  <a:pt x="10998" y="12352"/>
                </a:cubicBezTo>
                <a:lnTo>
                  <a:pt x="11046" y="12352"/>
                </a:lnTo>
                <a:lnTo>
                  <a:pt x="11046" y="12329"/>
                </a:lnTo>
                <a:cubicBezTo>
                  <a:pt x="11046" y="12329"/>
                  <a:pt x="11058" y="12341"/>
                  <a:pt x="11058" y="12341"/>
                </a:cubicBezTo>
                <a:cubicBezTo>
                  <a:pt x="11034" y="12293"/>
                  <a:pt x="11117" y="12269"/>
                  <a:pt x="11082" y="12221"/>
                </a:cubicBezTo>
                <a:cubicBezTo>
                  <a:pt x="11077" y="12219"/>
                  <a:pt x="11074" y="12218"/>
                  <a:pt x="11072" y="12218"/>
                </a:cubicBezTo>
                <a:cubicBezTo>
                  <a:pt x="11065" y="12218"/>
                  <a:pt x="11077" y="12233"/>
                  <a:pt x="11058" y="12233"/>
                </a:cubicBezTo>
                <a:cubicBezTo>
                  <a:pt x="11010" y="12186"/>
                  <a:pt x="11105" y="12198"/>
                  <a:pt x="11070" y="12162"/>
                </a:cubicBezTo>
                <a:lnTo>
                  <a:pt x="11070" y="12162"/>
                </a:lnTo>
                <a:lnTo>
                  <a:pt x="11105" y="12174"/>
                </a:lnTo>
                <a:cubicBezTo>
                  <a:pt x="11082" y="12150"/>
                  <a:pt x="11058" y="12150"/>
                  <a:pt x="11082" y="12126"/>
                </a:cubicBezTo>
                <a:cubicBezTo>
                  <a:pt x="11129" y="12126"/>
                  <a:pt x="11117" y="12150"/>
                  <a:pt x="11129" y="12162"/>
                </a:cubicBezTo>
                <a:cubicBezTo>
                  <a:pt x="11129" y="12150"/>
                  <a:pt x="11129" y="12114"/>
                  <a:pt x="11093" y="12114"/>
                </a:cubicBezTo>
                <a:cubicBezTo>
                  <a:pt x="11082" y="12102"/>
                  <a:pt x="11117" y="12102"/>
                  <a:pt x="11129" y="12090"/>
                </a:cubicBezTo>
                <a:cubicBezTo>
                  <a:pt x="11121" y="12090"/>
                  <a:pt x="11113" y="12096"/>
                  <a:pt x="11102" y="12096"/>
                </a:cubicBezTo>
                <a:cubicBezTo>
                  <a:pt x="11096" y="12096"/>
                  <a:pt x="11089" y="12094"/>
                  <a:pt x="11082" y="12090"/>
                </a:cubicBezTo>
                <a:cubicBezTo>
                  <a:pt x="11117" y="12067"/>
                  <a:pt x="11117" y="12031"/>
                  <a:pt x="11117" y="12007"/>
                </a:cubicBezTo>
                <a:lnTo>
                  <a:pt x="11153" y="12007"/>
                </a:lnTo>
                <a:cubicBezTo>
                  <a:pt x="11105" y="11983"/>
                  <a:pt x="11189" y="11995"/>
                  <a:pt x="11189" y="11960"/>
                </a:cubicBezTo>
                <a:cubicBezTo>
                  <a:pt x="11177" y="11876"/>
                  <a:pt x="11129" y="11769"/>
                  <a:pt x="11153" y="11686"/>
                </a:cubicBezTo>
                <a:cubicBezTo>
                  <a:pt x="11105" y="11662"/>
                  <a:pt x="11105" y="11638"/>
                  <a:pt x="11093" y="11614"/>
                </a:cubicBezTo>
                <a:lnTo>
                  <a:pt x="11165" y="11614"/>
                </a:lnTo>
                <a:lnTo>
                  <a:pt x="11141" y="11590"/>
                </a:lnTo>
                <a:cubicBezTo>
                  <a:pt x="11146" y="11588"/>
                  <a:pt x="11150" y="11587"/>
                  <a:pt x="11152" y="11587"/>
                </a:cubicBezTo>
                <a:cubicBezTo>
                  <a:pt x="11159" y="11587"/>
                  <a:pt x="11159" y="11594"/>
                  <a:pt x="11166" y="11594"/>
                </a:cubicBezTo>
                <a:cubicBezTo>
                  <a:pt x="11168" y="11594"/>
                  <a:pt x="11172" y="11593"/>
                  <a:pt x="11177" y="11590"/>
                </a:cubicBezTo>
                <a:lnTo>
                  <a:pt x="11141" y="11579"/>
                </a:lnTo>
                <a:cubicBezTo>
                  <a:pt x="11158" y="11579"/>
                  <a:pt x="11157" y="11548"/>
                  <a:pt x="11172" y="11548"/>
                </a:cubicBezTo>
                <a:cubicBezTo>
                  <a:pt x="11178" y="11548"/>
                  <a:pt x="11187" y="11553"/>
                  <a:pt x="11201" y="11567"/>
                </a:cubicBezTo>
                <a:lnTo>
                  <a:pt x="11212" y="11483"/>
                </a:lnTo>
                <a:cubicBezTo>
                  <a:pt x="11212" y="11459"/>
                  <a:pt x="11153" y="11459"/>
                  <a:pt x="11177" y="11448"/>
                </a:cubicBezTo>
                <a:cubicBezTo>
                  <a:pt x="11181" y="11444"/>
                  <a:pt x="11183" y="11442"/>
                  <a:pt x="11186" y="11442"/>
                </a:cubicBezTo>
                <a:cubicBezTo>
                  <a:pt x="11191" y="11442"/>
                  <a:pt x="11197" y="11448"/>
                  <a:pt x="11212" y="11448"/>
                </a:cubicBezTo>
                <a:cubicBezTo>
                  <a:pt x="11260" y="11388"/>
                  <a:pt x="11082" y="11376"/>
                  <a:pt x="11117" y="11317"/>
                </a:cubicBezTo>
                <a:lnTo>
                  <a:pt x="11129" y="11317"/>
                </a:lnTo>
                <a:cubicBezTo>
                  <a:pt x="11105" y="11317"/>
                  <a:pt x="11117" y="11293"/>
                  <a:pt x="11105" y="11293"/>
                </a:cubicBezTo>
                <a:cubicBezTo>
                  <a:pt x="11034" y="11293"/>
                  <a:pt x="11141" y="11305"/>
                  <a:pt x="11093" y="11317"/>
                </a:cubicBezTo>
                <a:lnTo>
                  <a:pt x="11093" y="11317"/>
                </a:lnTo>
                <a:cubicBezTo>
                  <a:pt x="11046" y="11317"/>
                  <a:pt x="11070" y="11293"/>
                  <a:pt x="11022" y="11293"/>
                </a:cubicBezTo>
                <a:cubicBezTo>
                  <a:pt x="11046" y="11281"/>
                  <a:pt x="11010" y="11269"/>
                  <a:pt x="11010" y="11257"/>
                </a:cubicBezTo>
                <a:cubicBezTo>
                  <a:pt x="11046" y="11245"/>
                  <a:pt x="11022" y="11209"/>
                  <a:pt x="11070" y="11198"/>
                </a:cubicBezTo>
                <a:cubicBezTo>
                  <a:pt x="11058" y="11186"/>
                  <a:pt x="10998" y="11174"/>
                  <a:pt x="10998" y="11162"/>
                </a:cubicBezTo>
                <a:cubicBezTo>
                  <a:pt x="11022" y="11150"/>
                  <a:pt x="11034" y="11150"/>
                  <a:pt x="11041" y="11150"/>
                </a:cubicBezTo>
                <a:cubicBezTo>
                  <a:pt x="11049" y="11150"/>
                  <a:pt x="11052" y="11150"/>
                  <a:pt x="11058" y="11138"/>
                </a:cubicBezTo>
                <a:lnTo>
                  <a:pt x="11022" y="11138"/>
                </a:lnTo>
                <a:cubicBezTo>
                  <a:pt x="11034" y="11126"/>
                  <a:pt x="11046" y="11126"/>
                  <a:pt x="11058" y="11126"/>
                </a:cubicBezTo>
                <a:cubicBezTo>
                  <a:pt x="11058" y="11102"/>
                  <a:pt x="11010" y="11102"/>
                  <a:pt x="11034" y="11090"/>
                </a:cubicBezTo>
                <a:lnTo>
                  <a:pt x="11034" y="11090"/>
                </a:lnTo>
                <a:lnTo>
                  <a:pt x="11070" y="11102"/>
                </a:lnTo>
                <a:cubicBezTo>
                  <a:pt x="11058" y="11078"/>
                  <a:pt x="11058" y="11078"/>
                  <a:pt x="11058" y="11055"/>
                </a:cubicBezTo>
                <a:cubicBezTo>
                  <a:pt x="11076" y="11055"/>
                  <a:pt x="11080" y="11061"/>
                  <a:pt x="11076" y="11065"/>
                </a:cubicBezTo>
                <a:lnTo>
                  <a:pt x="11076" y="11065"/>
                </a:lnTo>
                <a:cubicBezTo>
                  <a:pt x="11110" y="11053"/>
                  <a:pt x="11046" y="11043"/>
                  <a:pt x="11058" y="11043"/>
                </a:cubicBezTo>
                <a:lnTo>
                  <a:pt x="11058" y="11043"/>
                </a:lnTo>
                <a:cubicBezTo>
                  <a:pt x="11046" y="11043"/>
                  <a:pt x="11034" y="11055"/>
                  <a:pt x="10998" y="11055"/>
                </a:cubicBezTo>
                <a:cubicBezTo>
                  <a:pt x="11010" y="11043"/>
                  <a:pt x="10962" y="11019"/>
                  <a:pt x="10998" y="11019"/>
                </a:cubicBezTo>
                <a:lnTo>
                  <a:pt x="11034" y="11031"/>
                </a:lnTo>
                <a:cubicBezTo>
                  <a:pt x="10998" y="11007"/>
                  <a:pt x="10986" y="11019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3"/>
                  <a:pt x="10998" y="10983"/>
                </a:cubicBezTo>
                <a:lnTo>
                  <a:pt x="10998" y="10983"/>
                </a:lnTo>
                <a:cubicBezTo>
                  <a:pt x="10998" y="10983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85" y="10964"/>
                  <a:pt x="11010" y="10944"/>
                  <a:pt x="11010" y="10924"/>
                </a:cubicBezTo>
                <a:cubicBezTo>
                  <a:pt x="10998" y="10912"/>
                  <a:pt x="10986" y="10912"/>
                  <a:pt x="10986" y="10912"/>
                </a:cubicBezTo>
                <a:cubicBezTo>
                  <a:pt x="10974" y="10918"/>
                  <a:pt x="10965" y="10918"/>
                  <a:pt x="10956" y="10918"/>
                </a:cubicBezTo>
                <a:cubicBezTo>
                  <a:pt x="10948" y="10918"/>
                  <a:pt x="10939" y="10918"/>
                  <a:pt x="10927" y="10924"/>
                </a:cubicBezTo>
                <a:cubicBezTo>
                  <a:pt x="10974" y="10900"/>
                  <a:pt x="10855" y="10888"/>
                  <a:pt x="10891" y="10864"/>
                </a:cubicBezTo>
                <a:cubicBezTo>
                  <a:pt x="10915" y="10864"/>
                  <a:pt x="10927" y="10864"/>
                  <a:pt x="10915" y="10876"/>
                </a:cubicBezTo>
                <a:cubicBezTo>
                  <a:pt x="10962" y="10888"/>
                  <a:pt x="11010" y="10888"/>
                  <a:pt x="11046" y="10900"/>
                </a:cubicBezTo>
                <a:cubicBezTo>
                  <a:pt x="11034" y="10888"/>
                  <a:pt x="11022" y="10876"/>
                  <a:pt x="11046" y="10876"/>
                </a:cubicBezTo>
                <a:lnTo>
                  <a:pt x="10998" y="10876"/>
                </a:lnTo>
                <a:cubicBezTo>
                  <a:pt x="10986" y="10876"/>
                  <a:pt x="10998" y="10864"/>
                  <a:pt x="10998" y="10864"/>
                </a:cubicBezTo>
                <a:cubicBezTo>
                  <a:pt x="10991" y="10862"/>
                  <a:pt x="10984" y="10861"/>
                  <a:pt x="10977" y="10861"/>
                </a:cubicBezTo>
                <a:cubicBezTo>
                  <a:pt x="10959" y="10861"/>
                  <a:pt x="10944" y="10868"/>
                  <a:pt x="10930" y="10868"/>
                </a:cubicBezTo>
                <a:cubicBezTo>
                  <a:pt x="10925" y="10868"/>
                  <a:pt x="10920" y="10867"/>
                  <a:pt x="10915" y="10864"/>
                </a:cubicBezTo>
                <a:cubicBezTo>
                  <a:pt x="10903" y="10840"/>
                  <a:pt x="10974" y="10852"/>
                  <a:pt x="10951" y="10840"/>
                </a:cubicBezTo>
                <a:cubicBezTo>
                  <a:pt x="10927" y="10817"/>
                  <a:pt x="10891" y="10840"/>
                  <a:pt x="10903" y="10805"/>
                </a:cubicBezTo>
                <a:lnTo>
                  <a:pt x="10903" y="10805"/>
                </a:lnTo>
                <a:cubicBezTo>
                  <a:pt x="10909" y="10810"/>
                  <a:pt x="10915" y="10813"/>
                  <a:pt x="10918" y="10815"/>
                </a:cubicBezTo>
                <a:lnTo>
                  <a:pt x="10918" y="10815"/>
                </a:lnTo>
                <a:cubicBezTo>
                  <a:pt x="10936" y="10803"/>
                  <a:pt x="10905" y="10780"/>
                  <a:pt x="10962" y="10769"/>
                </a:cubicBezTo>
                <a:cubicBezTo>
                  <a:pt x="10986" y="10769"/>
                  <a:pt x="10998" y="10769"/>
                  <a:pt x="10998" y="10781"/>
                </a:cubicBezTo>
                <a:lnTo>
                  <a:pt x="10986" y="10781"/>
                </a:lnTo>
                <a:cubicBezTo>
                  <a:pt x="10993" y="10783"/>
                  <a:pt x="10998" y="10783"/>
                  <a:pt x="11001" y="10783"/>
                </a:cubicBezTo>
                <a:cubicBezTo>
                  <a:pt x="11016" y="10783"/>
                  <a:pt x="10994" y="10766"/>
                  <a:pt x="11015" y="10766"/>
                </a:cubicBezTo>
                <a:cubicBezTo>
                  <a:pt x="11015" y="10766"/>
                  <a:pt x="11016" y="10766"/>
                  <a:pt x="11017" y="10767"/>
                </a:cubicBezTo>
                <a:lnTo>
                  <a:pt x="11017" y="10767"/>
                </a:lnTo>
                <a:cubicBezTo>
                  <a:pt x="10999" y="10760"/>
                  <a:pt x="11000" y="10743"/>
                  <a:pt x="11010" y="10733"/>
                </a:cubicBezTo>
                <a:lnTo>
                  <a:pt x="10974" y="10733"/>
                </a:lnTo>
                <a:cubicBezTo>
                  <a:pt x="10915" y="10715"/>
                  <a:pt x="10933" y="10715"/>
                  <a:pt x="10964" y="10715"/>
                </a:cubicBezTo>
                <a:cubicBezTo>
                  <a:pt x="10995" y="10715"/>
                  <a:pt x="11040" y="10715"/>
                  <a:pt x="11034" y="10697"/>
                </a:cubicBezTo>
                <a:cubicBezTo>
                  <a:pt x="11028" y="10691"/>
                  <a:pt x="11024" y="10689"/>
                  <a:pt x="11021" y="10689"/>
                </a:cubicBezTo>
                <a:cubicBezTo>
                  <a:pt x="11015" y="10689"/>
                  <a:pt x="11015" y="10700"/>
                  <a:pt x="11007" y="10700"/>
                </a:cubicBezTo>
                <a:cubicBezTo>
                  <a:pt x="11005" y="10700"/>
                  <a:pt x="11002" y="10699"/>
                  <a:pt x="10998" y="10697"/>
                </a:cubicBezTo>
                <a:cubicBezTo>
                  <a:pt x="10998" y="10674"/>
                  <a:pt x="11034" y="10674"/>
                  <a:pt x="11022" y="10650"/>
                </a:cubicBezTo>
                <a:cubicBezTo>
                  <a:pt x="11034" y="10638"/>
                  <a:pt x="11046" y="10626"/>
                  <a:pt x="11093" y="10626"/>
                </a:cubicBezTo>
                <a:cubicBezTo>
                  <a:pt x="11082" y="10602"/>
                  <a:pt x="11117" y="10578"/>
                  <a:pt x="11070" y="10567"/>
                </a:cubicBezTo>
                <a:lnTo>
                  <a:pt x="11070" y="10567"/>
                </a:lnTo>
                <a:cubicBezTo>
                  <a:pt x="11034" y="10602"/>
                  <a:pt x="11117" y="10590"/>
                  <a:pt x="11058" y="10626"/>
                </a:cubicBezTo>
                <a:lnTo>
                  <a:pt x="11022" y="10614"/>
                </a:lnTo>
                <a:cubicBezTo>
                  <a:pt x="11022" y="10603"/>
                  <a:pt x="11003" y="10583"/>
                  <a:pt x="11007" y="10562"/>
                </a:cubicBezTo>
                <a:lnTo>
                  <a:pt x="11007" y="10562"/>
                </a:lnTo>
                <a:cubicBezTo>
                  <a:pt x="11003" y="10567"/>
                  <a:pt x="10995" y="10567"/>
                  <a:pt x="10986" y="10567"/>
                </a:cubicBezTo>
                <a:cubicBezTo>
                  <a:pt x="10974" y="10531"/>
                  <a:pt x="10927" y="10531"/>
                  <a:pt x="10939" y="10495"/>
                </a:cubicBezTo>
                <a:cubicBezTo>
                  <a:pt x="10974" y="10495"/>
                  <a:pt x="10974" y="10507"/>
                  <a:pt x="10974" y="10519"/>
                </a:cubicBezTo>
                <a:cubicBezTo>
                  <a:pt x="10998" y="10507"/>
                  <a:pt x="10974" y="10507"/>
                  <a:pt x="10986" y="10471"/>
                </a:cubicBezTo>
                <a:cubicBezTo>
                  <a:pt x="11022" y="10471"/>
                  <a:pt x="10986" y="10495"/>
                  <a:pt x="11022" y="10495"/>
                </a:cubicBezTo>
                <a:lnTo>
                  <a:pt x="11010" y="10471"/>
                </a:lnTo>
                <a:lnTo>
                  <a:pt x="11010" y="10459"/>
                </a:lnTo>
                <a:cubicBezTo>
                  <a:pt x="10962" y="10459"/>
                  <a:pt x="11022" y="10436"/>
                  <a:pt x="10998" y="10424"/>
                </a:cubicBezTo>
                <a:cubicBezTo>
                  <a:pt x="10998" y="10376"/>
                  <a:pt x="10927" y="10376"/>
                  <a:pt x="10879" y="10352"/>
                </a:cubicBezTo>
                <a:cubicBezTo>
                  <a:pt x="10887" y="10352"/>
                  <a:pt x="10895" y="10347"/>
                  <a:pt x="10906" y="10347"/>
                </a:cubicBezTo>
                <a:cubicBezTo>
                  <a:pt x="10912" y="10347"/>
                  <a:pt x="10919" y="10348"/>
                  <a:pt x="10927" y="10352"/>
                </a:cubicBezTo>
                <a:cubicBezTo>
                  <a:pt x="10915" y="10358"/>
                  <a:pt x="10912" y="10358"/>
                  <a:pt x="10913" y="10358"/>
                </a:cubicBezTo>
                <a:cubicBezTo>
                  <a:pt x="10915" y="10358"/>
                  <a:pt x="10921" y="10358"/>
                  <a:pt x="10927" y="10364"/>
                </a:cubicBezTo>
                <a:cubicBezTo>
                  <a:pt x="10927" y="10351"/>
                  <a:pt x="10945" y="10338"/>
                  <a:pt x="10966" y="10330"/>
                </a:cubicBezTo>
                <a:lnTo>
                  <a:pt x="10966" y="10330"/>
                </a:lnTo>
                <a:cubicBezTo>
                  <a:pt x="10966" y="10331"/>
                  <a:pt x="10967" y="10331"/>
                  <a:pt x="10968" y="10331"/>
                </a:cubicBezTo>
                <a:cubicBezTo>
                  <a:pt x="10971" y="10331"/>
                  <a:pt x="10973" y="10329"/>
                  <a:pt x="10976" y="10327"/>
                </a:cubicBezTo>
                <a:lnTo>
                  <a:pt x="10976" y="10327"/>
                </a:lnTo>
                <a:cubicBezTo>
                  <a:pt x="10973" y="10328"/>
                  <a:pt x="10969" y="10329"/>
                  <a:pt x="10966" y="10330"/>
                </a:cubicBezTo>
                <a:lnTo>
                  <a:pt x="10966" y="10330"/>
                </a:lnTo>
                <a:cubicBezTo>
                  <a:pt x="10965" y="10330"/>
                  <a:pt x="10963" y="10329"/>
                  <a:pt x="10962" y="10328"/>
                </a:cubicBezTo>
                <a:lnTo>
                  <a:pt x="10962" y="10293"/>
                </a:lnTo>
                <a:cubicBezTo>
                  <a:pt x="10949" y="10300"/>
                  <a:pt x="10939" y="10306"/>
                  <a:pt x="10929" y="10306"/>
                </a:cubicBezTo>
                <a:cubicBezTo>
                  <a:pt x="10921" y="10306"/>
                  <a:pt x="10913" y="10303"/>
                  <a:pt x="10903" y="10293"/>
                </a:cubicBezTo>
                <a:cubicBezTo>
                  <a:pt x="10903" y="10281"/>
                  <a:pt x="10903" y="10281"/>
                  <a:pt x="10903" y="10257"/>
                </a:cubicBezTo>
                <a:cubicBezTo>
                  <a:pt x="10911" y="10257"/>
                  <a:pt x="10929" y="10252"/>
                  <a:pt x="10941" y="10252"/>
                </a:cubicBezTo>
                <a:cubicBezTo>
                  <a:pt x="10946" y="10252"/>
                  <a:pt x="10950" y="10253"/>
                  <a:pt x="10951" y="10257"/>
                </a:cubicBezTo>
                <a:lnTo>
                  <a:pt x="10951" y="10257"/>
                </a:lnTo>
                <a:cubicBezTo>
                  <a:pt x="10950" y="10254"/>
                  <a:pt x="10949" y="10233"/>
                  <a:pt x="10927" y="10233"/>
                </a:cubicBezTo>
                <a:cubicBezTo>
                  <a:pt x="10922" y="10238"/>
                  <a:pt x="10917" y="10240"/>
                  <a:pt x="10913" y="10240"/>
                </a:cubicBezTo>
                <a:cubicBezTo>
                  <a:pt x="10899" y="10240"/>
                  <a:pt x="10888" y="10219"/>
                  <a:pt x="10867" y="10219"/>
                </a:cubicBezTo>
                <a:cubicBezTo>
                  <a:pt x="10863" y="10219"/>
                  <a:pt x="10859" y="10220"/>
                  <a:pt x="10855" y="10221"/>
                </a:cubicBezTo>
                <a:lnTo>
                  <a:pt x="10879" y="10197"/>
                </a:lnTo>
                <a:cubicBezTo>
                  <a:pt x="10879" y="10209"/>
                  <a:pt x="10891" y="10209"/>
                  <a:pt x="10891" y="10209"/>
                </a:cubicBezTo>
                <a:cubicBezTo>
                  <a:pt x="10939" y="10197"/>
                  <a:pt x="10879" y="10197"/>
                  <a:pt x="10867" y="10186"/>
                </a:cubicBezTo>
                <a:cubicBezTo>
                  <a:pt x="10879" y="10186"/>
                  <a:pt x="10879" y="10162"/>
                  <a:pt x="10903" y="10162"/>
                </a:cubicBezTo>
                <a:cubicBezTo>
                  <a:pt x="10879" y="10150"/>
                  <a:pt x="10891" y="10138"/>
                  <a:pt x="10915" y="10138"/>
                </a:cubicBezTo>
                <a:cubicBezTo>
                  <a:pt x="10911" y="10134"/>
                  <a:pt x="10907" y="10133"/>
                  <a:pt x="10902" y="10133"/>
                </a:cubicBezTo>
                <a:cubicBezTo>
                  <a:pt x="10894" y="10133"/>
                  <a:pt x="10883" y="10138"/>
                  <a:pt x="10867" y="10138"/>
                </a:cubicBezTo>
                <a:lnTo>
                  <a:pt x="10867" y="10102"/>
                </a:lnTo>
                <a:cubicBezTo>
                  <a:pt x="10891" y="10102"/>
                  <a:pt x="10962" y="10090"/>
                  <a:pt x="10974" y="10090"/>
                </a:cubicBezTo>
                <a:cubicBezTo>
                  <a:pt x="10962" y="10084"/>
                  <a:pt x="10945" y="10084"/>
                  <a:pt x="10930" y="10084"/>
                </a:cubicBezTo>
                <a:cubicBezTo>
                  <a:pt x="10915" y="10084"/>
                  <a:pt x="10903" y="10084"/>
                  <a:pt x="10903" y="10078"/>
                </a:cubicBezTo>
                <a:cubicBezTo>
                  <a:pt x="10944" y="10078"/>
                  <a:pt x="10932" y="10052"/>
                  <a:pt x="10965" y="10052"/>
                </a:cubicBezTo>
                <a:cubicBezTo>
                  <a:pt x="10971" y="10052"/>
                  <a:pt x="10978" y="10053"/>
                  <a:pt x="10986" y="10055"/>
                </a:cubicBezTo>
                <a:cubicBezTo>
                  <a:pt x="11022" y="10043"/>
                  <a:pt x="11010" y="10007"/>
                  <a:pt x="10998" y="9995"/>
                </a:cubicBezTo>
                <a:cubicBezTo>
                  <a:pt x="10962" y="9995"/>
                  <a:pt x="10986" y="10019"/>
                  <a:pt x="10939" y="10019"/>
                </a:cubicBezTo>
                <a:cubicBezTo>
                  <a:pt x="10927" y="9971"/>
                  <a:pt x="10820" y="9983"/>
                  <a:pt x="10831" y="9947"/>
                </a:cubicBezTo>
                <a:lnTo>
                  <a:pt x="10831" y="9947"/>
                </a:lnTo>
                <a:lnTo>
                  <a:pt x="10820" y="9959"/>
                </a:lnTo>
                <a:cubicBezTo>
                  <a:pt x="10796" y="9935"/>
                  <a:pt x="10808" y="9947"/>
                  <a:pt x="10772" y="9935"/>
                </a:cubicBezTo>
                <a:cubicBezTo>
                  <a:pt x="10820" y="9935"/>
                  <a:pt x="10891" y="9888"/>
                  <a:pt x="10879" y="9864"/>
                </a:cubicBezTo>
                <a:cubicBezTo>
                  <a:pt x="10855" y="9864"/>
                  <a:pt x="10831" y="9888"/>
                  <a:pt x="10796" y="9888"/>
                </a:cubicBezTo>
                <a:lnTo>
                  <a:pt x="10784" y="9864"/>
                </a:lnTo>
                <a:lnTo>
                  <a:pt x="10808" y="9864"/>
                </a:lnTo>
                <a:cubicBezTo>
                  <a:pt x="10784" y="9840"/>
                  <a:pt x="10867" y="9816"/>
                  <a:pt x="10808" y="9816"/>
                </a:cubicBezTo>
                <a:lnTo>
                  <a:pt x="10838" y="9804"/>
                </a:lnTo>
                <a:lnTo>
                  <a:pt x="10838" y="9804"/>
                </a:lnTo>
                <a:cubicBezTo>
                  <a:pt x="10840" y="9804"/>
                  <a:pt x="10842" y="9805"/>
                  <a:pt x="10843" y="9805"/>
                </a:cubicBezTo>
                <a:lnTo>
                  <a:pt x="10867" y="9793"/>
                </a:lnTo>
                <a:lnTo>
                  <a:pt x="10867" y="9793"/>
                </a:lnTo>
                <a:lnTo>
                  <a:pt x="10838" y="9804"/>
                </a:lnTo>
                <a:lnTo>
                  <a:pt x="10838" y="9804"/>
                </a:lnTo>
                <a:cubicBezTo>
                  <a:pt x="10818" y="9801"/>
                  <a:pt x="10807" y="9781"/>
                  <a:pt x="10796" y="9781"/>
                </a:cubicBezTo>
                <a:cubicBezTo>
                  <a:pt x="10772" y="9757"/>
                  <a:pt x="10796" y="9745"/>
                  <a:pt x="10820" y="9721"/>
                </a:cubicBezTo>
                <a:lnTo>
                  <a:pt x="10820" y="9721"/>
                </a:lnTo>
                <a:cubicBezTo>
                  <a:pt x="10803" y="9730"/>
                  <a:pt x="10780" y="9738"/>
                  <a:pt x="10764" y="9738"/>
                </a:cubicBezTo>
                <a:cubicBezTo>
                  <a:pt x="10757" y="9738"/>
                  <a:pt x="10752" y="9737"/>
                  <a:pt x="10748" y="9733"/>
                </a:cubicBezTo>
                <a:cubicBezTo>
                  <a:pt x="10820" y="9721"/>
                  <a:pt x="10772" y="9685"/>
                  <a:pt x="10808" y="9685"/>
                </a:cubicBezTo>
                <a:cubicBezTo>
                  <a:pt x="10808" y="9674"/>
                  <a:pt x="10831" y="9662"/>
                  <a:pt x="10796" y="9662"/>
                </a:cubicBezTo>
                <a:lnTo>
                  <a:pt x="10843" y="9662"/>
                </a:lnTo>
                <a:cubicBezTo>
                  <a:pt x="10784" y="9662"/>
                  <a:pt x="10784" y="9638"/>
                  <a:pt x="10760" y="9614"/>
                </a:cubicBezTo>
                <a:cubicBezTo>
                  <a:pt x="10855" y="9602"/>
                  <a:pt x="10748" y="9602"/>
                  <a:pt x="10831" y="9578"/>
                </a:cubicBezTo>
                <a:cubicBezTo>
                  <a:pt x="10772" y="9578"/>
                  <a:pt x="10808" y="9543"/>
                  <a:pt x="10748" y="9543"/>
                </a:cubicBezTo>
                <a:cubicBezTo>
                  <a:pt x="10748" y="9531"/>
                  <a:pt x="10808" y="9519"/>
                  <a:pt x="10820" y="9519"/>
                </a:cubicBezTo>
                <a:lnTo>
                  <a:pt x="10796" y="9507"/>
                </a:lnTo>
                <a:cubicBezTo>
                  <a:pt x="10820" y="9495"/>
                  <a:pt x="10820" y="9459"/>
                  <a:pt x="10831" y="9447"/>
                </a:cubicBezTo>
                <a:lnTo>
                  <a:pt x="10784" y="9435"/>
                </a:lnTo>
                <a:lnTo>
                  <a:pt x="10808" y="9424"/>
                </a:lnTo>
                <a:cubicBezTo>
                  <a:pt x="10792" y="9424"/>
                  <a:pt x="10781" y="9418"/>
                  <a:pt x="10772" y="9418"/>
                </a:cubicBezTo>
                <a:cubicBezTo>
                  <a:pt x="10768" y="9418"/>
                  <a:pt x="10764" y="9420"/>
                  <a:pt x="10760" y="9424"/>
                </a:cubicBezTo>
                <a:cubicBezTo>
                  <a:pt x="10701" y="9424"/>
                  <a:pt x="10736" y="9412"/>
                  <a:pt x="10712" y="9400"/>
                </a:cubicBezTo>
                <a:cubicBezTo>
                  <a:pt x="10724" y="9388"/>
                  <a:pt x="10736" y="9388"/>
                  <a:pt x="10748" y="9388"/>
                </a:cubicBezTo>
                <a:cubicBezTo>
                  <a:pt x="10736" y="9376"/>
                  <a:pt x="10772" y="9376"/>
                  <a:pt x="10796" y="9364"/>
                </a:cubicBezTo>
                <a:lnTo>
                  <a:pt x="10796" y="9364"/>
                </a:lnTo>
                <a:cubicBezTo>
                  <a:pt x="10772" y="9376"/>
                  <a:pt x="10677" y="9364"/>
                  <a:pt x="10653" y="9388"/>
                </a:cubicBezTo>
                <a:cubicBezTo>
                  <a:pt x="10649" y="9391"/>
                  <a:pt x="10645" y="9393"/>
                  <a:pt x="10641" y="9393"/>
                </a:cubicBezTo>
                <a:cubicBezTo>
                  <a:pt x="10630" y="9393"/>
                  <a:pt x="10621" y="9384"/>
                  <a:pt x="10629" y="9376"/>
                </a:cubicBezTo>
                <a:lnTo>
                  <a:pt x="10677" y="9364"/>
                </a:lnTo>
                <a:lnTo>
                  <a:pt x="10617" y="9364"/>
                </a:lnTo>
                <a:cubicBezTo>
                  <a:pt x="10605" y="9352"/>
                  <a:pt x="10641" y="9340"/>
                  <a:pt x="10641" y="9328"/>
                </a:cubicBezTo>
                <a:cubicBezTo>
                  <a:pt x="10641" y="9328"/>
                  <a:pt x="10748" y="9328"/>
                  <a:pt x="10736" y="9293"/>
                </a:cubicBezTo>
                <a:lnTo>
                  <a:pt x="10736" y="9293"/>
                </a:lnTo>
                <a:cubicBezTo>
                  <a:pt x="10748" y="9316"/>
                  <a:pt x="10772" y="9316"/>
                  <a:pt x="10796" y="9316"/>
                </a:cubicBezTo>
                <a:cubicBezTo>
                  <a:pt x="10796" y="9316"/>
                  <a:pt x="10796" y="9311"/>
                  <a:pt x="10803" y="9311"/>
                </a:cubicBezTo>
                <a:cubicBezTo>
                  <a:pt x="10806" y="9311"/>
                  <a:pt x="10812" y="9312"/>
                  <a:pt x="10820" y="9316"/>
                </a:cubicBezTo>
                <a:cubicBezTo>
                  <a:pt x="10808" y="9304"/>
                  <a:pt x="10799" y="9304"/>
                  <a:pt x="10791" y="9304"/>
                </a:cubicBezTo>
                <a:cubicBezTo>
                  <a:pt x="10784" y="9304"/>
                  <a:pt x="10778" y="9304"/>
                  <a:pt x="10772" y="9293"/>
                </a:cubicBezTo>
                <a:cubicBezTo>
                  <a:pt x="10820" y="9281"/>
                  <a:pt x="10831" y="9269"/>
                  <a:pt x="10843" y="9245"/>
                </a:cubicBezTo>
                <a:lnTo>
                  <a:pt x="10843" y="9245"/>
                </a:lnTo>
                <a:lnTo>
                  <a:pt x="10808" y="9269"/>
                </a:lnTo>
                <a:lnTo>
                  <a:pt x="10796" y="9269"/>
                </a:lnTo>
                <a:cubicBezTo>
                  <a:pt x="10796" y="9281"/>
                  <a:pt x="10784" y="9281"/>
                  <a:pt x="10772" y="9281"/>
                </a:cubicBezTo>
                <a:cubicBezTo>
                  <a:pt x="10772" y="9281"/>
                  <a:pt x="10720" y="9270"/>
                  <a:pt x="10732" y="9259"/>
                </a:cubicBezTo>
                <a:lnTo>
                  <a:pt x="10732" y="9259"/>
                </a:lnTo>
                <a:cubicBezTo>
                  <a:pt x="10716" y="9270"/>
                  <a:pt x="10703" y="9274"/>
                  <a:pt x="10693" y="9274"/>
                </a:cubicBezTo>
                <a:cubicBezTo>
                  <a:pt x="10669" y="9274"/>
                  <a:pt x="10659" y="9252"/>
                  <a:pt x="10643" y="9252"/>
                </a:cubicBezTo>
                <a:cubicBezTo>
                  <a:pt x="10639" y="9252"/>
                  <a:pt x="10634" y="9253"/>
                  <a:pt x="10629" y="9257"/>
                </a:cubicBezTo>
                <a:cubicBezTo>
                  <a:pt x="10617" y="9257"/>
                  <a:pt x="10605" y="9245"/>
                  <a:pt x="10629" y="9233"/>
                </a:cubicBezTo>
                <a:cubicBezTo>
                  <a:pt x="10639" y="9236"/>
                  <a:pt x="10646" y="9238"/>
                  <a:pt x="10653" y="9238"/>
                </a:cubicBezTo>
                <a:cubicBezTo>
                  <a:pt x="10665" y="9238"/>
                  <a:pt x="10672" y="9233"/>
                  <a:pt x="10679" y="9225"/>
                </a:cubicBezTo>
                <a:lnTo>
                  <a:pt x="10679" y="9225"/>
                </a:lnTo>
                <a:cubicBezTo>
                  <a:pt x="10678" y="9226"/>
                  <a:pt x="10676" y="9226"/>
                  <a:pt x="10675" y="9226"/>
                </a:cubicBezTo>
                <a:cubicBezTo>
                  <a:pt x="10672" y="9226"/>
                  <a:pt x="10668" y="9225"/>
                  <a:pt x="10665" y="9221"/>
                </a:cubicBezTo>
                <a:cubicBezTo>
                  <a:pt x="10653" y="9209"/>
                  <a:pt x="10689" y="9197"/>
                  <a:pt x="10701" y="9185"/>
                </a:cubicBezTo>
                <a:lnTo>
                  <a:pt x="10724" y="9173"/>
                </a:lnTo>
                <a:cubicBezTo>
                  <a:pt x="10705" y="9173"/>
                  <a:pt x="10694" y="9189"/>
                  <a:pt x="10684" y="9189"/>
                </a:cubicBezTo>
                <a:cubicBezTo>
                  <a:pt x="10681" y="9189"/>
                  <a:pt x="10679" y="9188"/>
                  <a:pt x="10677" y="9185"/>
                </a:cubicBezTo>
                <a:cubicBezTo>
                  <a:pt x="10677" y="9173"/>
                  <a:pt x="10665" y="9162"/>
                  <a:pt x="10677" y="9162"/>
                </a:cubicBezTo>
                <a:cubicBezTo>
                  <a:pt x="10705" y="9162"/>
                  <a:pt x="10741" y="9146"/>
                  <a:pt x="10761" y="9146"/>
                </a:cubicBezTo>
                <a:cubicBezTo>
                  <a:pt x="10766" y="9146"/>
                  <a:pt x="10770" y="9147"/>
                  <a:pt x="10772" y="9150"/>
                </a:cubicBezTo>
                <a:cubicBezTo>
                  <a:pt x="10764" y="9142"/>
                  <a:pt x="10756" y="9122"/>
                  <a:pt x="10740" y="9122"/>
                </a:cubicBezTo>
                <a:cubicBezTo>
                  <a:pt x="10733" y="9122"/>
                  <a:pt x="10724" y="9126"/>
                  <a:pt x="10712" y="9138"/>
                </a:cubicBezTo>
                <a:lnTo>
                  <a:pt x="10701" y="9114"/>
                </a:lnTo>
                <a:cubicBezTo>
                  <a:pt x="10692" y="9131"/>
                  <a:pt x="10678" y="9148"/>
                  <a:pt x="10662" y="9148"/>
                </a:cubicBezTo>
                <a:cubicBezTo>
                  <a:pt x="10655" y="9148"/>
                  <a:pt x="10648" y="9145"/>
                  <a:pt x="10641" y="9138"/>
                </a:cubicBezTo>
                <a:lnTo>
                  <a:pt x="10653" y="9138"/>
                </a:lnTo>
                <a:lnTo>
                  <a:pt x="10617" y="9126"/>
                </a:lnTo>
                <a:lnTo>
                  <a:pt x="10641" y="9114"/>
                </a:lnTo>
                <a:lnTo>
                  <a:pt x="10617" y="9114"/>
                </a:lnTo>
                <a:cubicBezTo>
                  <a:pt x="10629" y="9102"/>
                  <a:pt x="10629" y="9102"/>
                  <a:pt x="10653" y="9090"/>
                </a:cubicBezTo>
                <a:cubicBezTo>
                  <a:pt x="10647" y="9078"/>
                  <a:pt x="10638" y="9075"/>
                  <a:pt x="10629" y="9075"/>
                </a:cubicBezTo>
                <a:cubicBezTo>
                  <a:pt x="10620" y="9075"/>
                  <a:pt x="10611" y="9078"/>
                  <a:pt x="10605" y="9078"/>
                </a:cubicBezTo>
                <a:cubicBezTo>
                  <a:pt x="10593" y="9066"/>
                  <a:pt x="10605" y="9066"/>
                  <a:pt x="10629" y="9066"/>
                </a:cubicBezTo>
                <a:cubicBezTo>
                  <a:pt x="10641" y="9043"/>
                  <a:pt x="10629" y="9019"/>
                  <a:pt x="10641" y="9007"/>
                </a:cubicBezTo>
                <a:cubicBezTo>
                  <a:pt x="10633" y="8999"/>
                  <a:pt x="10630" y="8996"/>
                  <a:pt x="10629" y="8996"/>
                </a:cubicBezTo>
                <a:cubicBezTo>
                  <a:pt x="10626" y="8996"/>
                  <a:pt x="10629" y="9007"/>
                  <a:pt x="10605" y="9007"/>
                </a:cubicBezTo>
                <a:cubicBezTo>
                  <a:pt x="10677" y="8959"/>
                  <a:pt x="10617" y="8923"/>
                  <a:pt x="10593" y="8900"/>
                </a:cubicBezTo>
                <a:cubicBezTo>
                  <a:pt x="10578" y="8906"/>
                  <a:pt x="10570" y="8908"/>
                  <a:pt x="10565" y="8908"/>
                </a:cubicBezTo>
                <a:cubicBezTo>
                  <a:pt x="10554" y="8908"/>
                  <a:pt x="10561" y="8897"/>
                  <a:pt x="10542" y="8897"/>
                </a:cubicBezTo>
                <a:cubicBezTo>
                  <a:pt x="10539" y="8897"/>
                  <a:pt x="10534" y="8897"/>
                  <a:pt x="10529" y="8898"/>
                </a:cubicBezTo>
                <a:lnTo>
                  <a:pt x="10529" y="8898"/>
                </a:lnTo>
                <a:cubicBezTo>
                  <a:pt x="10546" y="8893"/>
                  <a:pt x="10562" y="8869"/>
                  <a:pt x="10579" y="8869"/>
                </a:cubicBezTo>
                <a:cubicBezTo>
                  <a:pt x="10584" y="8869"/>
                  <a:pt x="10589" y="8871"/>
                  <a:pt x="10593" y="8876"/>
                </a:cubicBezTo>
                <a:lnTo>
                  <a:pt x="10581" y="8864"/>
                </a:lnTo>
                <a:cubicBezTo>
                  <a:pt x="10589" y="8859"/>
                  <a:pt x="10595" y="8857"/>
                  <a:pt x="10601" y="8857"/>
                </a:cubicBezTo>
                <a:cubicBezTo>
                  <a:pt x="10612" y="8857"/>
                  <a:pt x="10620" y="8866"/>
                  <a:pt x="10633" y="8866"/>
                </a:cubicBezTo>
                <a:cubicBezTo>
                  <a:pt x="10641" y="8866"/>
                  <a:pt x="10651" y="8863"/>
                  <a:pt x="10665" y="8852"/>
                </a:cubicBezTo>
                <a:cubicBezTo>
                  <a:pt x="10653" y="8828"/>
                  <a:pt x="10581" y="8840"/>
                  <a:pt x="10593" y="8804"/>
                </a:cubicBezTo>
                <a:cubicBezTo>
                  <a:pt x="10653" y="8804"/>
                  <a:pt x="10570" y="8792"/>
                  <a:pt x="10629" y="8781"/>
                </a:cubicBezTo>
                <a:cubicBezTo>
                  <a:pt x="10653" y="8781"/>
                  <a:pt x="10641" y="8792"/>
                  <a:pt x="10653" y="8792"/>
                </a:cubicBezTo>
                <a:lnTo>
                  <a:pt x="10665" y="8792"/>
                </a:lnTo>
                <a:cubicBezTo>
                  <a:pt x="10665" y="8776"/>
                  <a:pt x="10656" y="8771"/>
                  <a:pt x="10643" y="8771"/>
                </a:cubicBezTo>
                <a:cubicBezTo>
                  <a:pt x="10624" y="8771"/>
                  <a:pt x="10594" y="8783"/>
                  <a:pt x="10572" y="8783"/>
                </a:cubicBezTo>
                <a:cubicBezTo>
                  <a:pt x="10567" y="8783"/>
                  <a:pt x="10562" y="8782"/>
                  <a:pt x="10558" y="8781"/>
                </a:cubicBezTo>
                <a:cubicBezTo>
                  <a:pt x="10546" y="8757"/>
                  <a:pt x="10593" y="8745"/>
                  <a:pt x="10617" y="8733"/>
                </a:cubicBezTo>
                <a:cubicBezTo>
                  <a:pt x="10617" y="8733"/>
                  <a:pt x="10617" y="8721"/>
                  <a:pt x="10593" y="8721"/>
                </a:cubicBezTo>
                <a:lnTo>
                  <a:pt x="10593" y="8721"/>
                </a:lnTo>
                <a:cubicBezTo>
                  <a:pt x="10629" y="8721"/>
                  <a:pt x="10570" y="8757"/>
                  <a:pt x="10546" y="8757"/>
                </a:cubicBezTo>
                <a:cubicBezTo>
                  <a:pt x="10593" y="8733"/>
                  <a:pt x="10534" y="8721"/>
                  <a:pt x="10510" y="8721"/>
                </a:cubicBezTo>
                <a:cubicBezTo>
                  <a:pt x="10462" y="8781"/>
                  <a:pt x="10522" y="8745"/>
                  <a:pt x="10462" y="8804"/>
                </a:cubicBezTo>
                <a:cubicBezTo>
                  <a:pt x="10476" y="8804"/>
                  <a:pt x="10497" y="8797"/>
                  <a:pt x="10511" y="8797"/>
                </a:cubicBezTo>
                <a:cubicBezTo>
                  <a:pt x="10521" y="8797"/>
                  <a:pt x="10527" y="8801"/>
                  <a:pt x="10522" y="8816"/>
                </a:cubicBezTo>
                <a:cubicBezTo>
                  <a:pt x="10515" y="8814"/>
                  <a:pt x="10509" y="8813"/>
                  <a:pt x="10504" y="8813"/>
                </a:cubicBezTo>
                <a:cubicBezTo>
                  <a:pt x="10486" y="8813"/>
                  <a:pt x="10486" y="8828"/>
                  <a:pt x="10486" y="8828"/>
                </a:cubicBezTo>
                <a:cubicBezTo>
                  <a:pt x="10491" y="8826"/>
                  <a:pt x="10494" y="8825"/>
                  <a:pt x="10497" y="8825"/>
                </a:cubicBezTo>
                <a:cubicBezTo>
                  <a:pt x="10506" y="8825"/>
                  <a:pt x="10500" y="8840"/>
                  <a:pt x="10510" y="8840"/>
                </a:cubicBezTo>
                <a:cubicBezTo>
                  <a:pt x="10486" y="8852"/>
                  <a:pt x="10439" y="8852"/>
                  <a:pt x="10439" y="8876"/>
                </a:cubicBezTo>
                <a:lnTo>
                  <a:pt x="10510" y="8864"/>
                </a:lnTo>
                <a:lnTo>
                  <a:pt x="10510" y="8864"/>
                </a:lnTo>
                <a:cubicBezTo>
                  <a:pt x="10498" y="8876"/>
                  <a:pt x="10450" y="8876"/>
                  <a:pt x="10474" y="8888"/>
                </a:cubicBezTo>
                <a:cubicBezTo>
                  <a:pt x="10450" y="8888"/>
                  <a:pt x="10437" y="8893"/>
                  <a:pt x="10424" y="8893"/>
                </a:cubicBezTo>
                <a:cubicBezTo>
                  <a:pt x="10417" y="8893"/>
                  <a:pt x="10411" y="8892"/>
                  <a:pt x="10403" y="8888"/>
                </a:cubicBezTo>
                <a:lnTo>
                  <a:pt x="10403" y="8888"/>
                </a:lnTo>
                <a:cubicBezTo>
                  <a:pt x="10355" y="8935"/>
                  <a:pt x="10450" y="8923"/>
                  <a:pt x="10474" y="8935"/>
                </a:cubicBezTo>
                <a:lnTo>
                  <a:pt x="10462" y="8935"/>
                </a:lnTo>
                <a:cubicBezTo>
                  <a:pt x="10474" y="8935"/>
                  <a:pt x="10474" y="8947"/>
                  <a:pt x="10486" y="8947"/>
                </a:cubicBezTo>
                <a:cubicBezTo>
                  <a:pt x="10482" y="8956"/>
                  <a:pt x="10476" y="8958"/>
                  <a:pt x="10469" y="8958"/>
                </a:cubicBezTo>
                <a:cubicBezTo>
                  <a:pt x="10462" y="8958"/>
                  <a:pt x="10455" y="8956"/>
                  <a:pt x="10448" y="8956"/>
                </a:cubicBezTo>
                <a:cubicBezTo>
                  <a:pt x="10445" y="8956"/>
                  <a:pt x="10441" y="8956"/>
                  <a:pt x="10439" y="8959"/>
                </a:cubicBezTo>
                <a:lnTo>
                  <a:pt x="10439" y="8983"/>
                </a:lnTo>
                <a:cubicBezTo>
                  <a:pt x="10450" y="8983"/>
                  <a:pt x="10450" y="8995"/>
                  <a:pt x="10439" y="8995"/>
                </a:cubicBezTo>
                <a:lnTo>
                  <a:pt x="10379" y="8995"/>
                </a:lnTo>
                <a:lnTo>
                  <a:pt x="10427" y="9007"/>
                </a:lnTo>
                <a:cubicBezTo>
                  <a:pt x="10407" y="9016"/>
                  <a:pt x="10396" y="9034"/>
                  <a:pt x="10386" y="9034"/>
                </a:cubicBezTo>
                <a:cubicBezTo>
                  <a:pt x="10384" y="9034"/>
                  <a:pt x="10381" y="9033"/>
                  <a:pt x="10379" y="9031"/>
                </a:cubicBezTo>
                <a:lnTo>
                  <a:pt x="10379" y="9031"/>
                </a:lnTo>
                <a:lnTo>
                  <a:pt x="10391" y="9066"/>
                </a:lnTo>
                <a:lnTo>
                  <a:pt x="10343" y="9078"/>
                </a:lnTo>
                <a:cubicBezTo>
                  <a:pt x="10349" y="9084"/>
                  <a:pt x="10355" y="9087"/>
                  <a:pt x="10360" y="9087"/>
                </a:cubicBezTo>
                <a:cubicBezTo>
                  <a:pt x="10364" y="9087"/>
                  <a:pt x="10367" y="9084"/>
                  <a:pt x="10367" y="9078"/>
                </a:cubicBezTo>
                <a:cubicBezTo>
                  <a:pt x="10367" y="9090"/>
                  <a:pt x="10462" y="9102"/>
                  <a:pt x="10367" y="9126"/>
                </a:cubicBezTo>
                <a:cubicBezTo>
                  <a:pt x="10415" y="9150"/>
                  <a:pt x="10403" y="9162"/>
                  <a:pt x="10439" y="9185"/>
                </a:cubicBezTo>
                <a:cubicBezTo>
                  <a:pt x="10434" y="9184"/>
                  <a:pt x="10430" y="9184"/>
                  <a:pt x="10427" y="9184"/>
                </a:cubicBezTo>
                <a:cubicBezTo>
                  <a:pt x="10397" y="9184"/>
                  <a:pt x="10391" y="9215"/>
                  <a:pt x="10378" y="9215"/>
                </a:cubicBezTo>
                <a:cubicBezTo>
                  <a:pt x="10375" y="9215"/>
                  <a:pt x="10371" y="9213"/>
                  <a:pt x="10367" y="9209"/>
                </a:cubicBezTo>
                <a:lnTo>
                  <a:pt x="10367" y="9209"/>
                </a:lnTo>
                <a:cubicBezTo>
                  <a:pt x="10355" y="9233"/>
                  <a:pt x="10403" y="9221"/>
                  <a:pt x="10415" y="9233"/>
                </a:cubicBezTo>
                <a:cubicBezTo>
                  <a:pt x="10398" y="9241"/>
                  <a:pt x="10369" y="9250"/>
                  <a:pt x="10350" y="9250"/>
                </a:cubicBezTo>
                <a:cubicBezTo>
                  <a:pt x="10346" y="9250"/>
                  <a:pt x="10342" y="9250"/>
                  <a:pt x="10339" y="9249"/>
                </a:cubicBezTo>
                <a:lnTo>
                  <a:pt x="10339" y="9249"/>
                </a:lnTo>
                <a:lnTo>
                  <a:pt x="10355" y="9257"/>
                </a:lnTo>
                <a:lnTo>
                  <a:pt x="10343" y="9257"/>
                </a:lnTo>
                <a:lnTo>
                  <a:pt x="10379" y="9269"/>
                </a:lnTo>
                <a:cubicBezTo>
                  <a:pt x="10355" y="9293"/>
                  <a:pt x="10331" y="9281"/>
                  <a:pt x="10320" y="9293"/>
                </a:cubicBezTo>
                <a:lnTo>
                  <a:pt x="10367" y="9293"/>
                </a:lnTo>
                <a:lnTo>
                  <a:pt x="10343" y="9304"/>
                </a:lnTo>
                <a:cubicBezTo>
                  <a:pt x="10350" y="9301"/>
                  <a:pt x="10356" y="9300"/>
                  <a:pt x="10361" y="9300"/>
                </a:cubicBezTo>
                <a:cubicBezTo>
                  <a:pt x="10373" y="9300"/>
                  <a:pt x="10379" y="9308"/>
                  <a:pt x="10379" y="9316"/>
                </a:cubicBezTo>
                <a:lnTo>
                  <a:pt x="10367" y="9316"/>
                </a:lnTo>
                <a:lnTo>
                  <a:pt x="10379" y="9328"/>
                </a:lnTo>
                <a:cubicBezTo>
                  <a:pt x="10374" y="9326"/>
                  <a:pt x="10371" y="9325"/>
                  <a:pt x="10370" y="9325"/>
                </a:cubicBezTo>
                <a:cubicBezTo>
                  <a:pt x="10362" y="9325"/>
                  <a:pt x="10372" y="9340"/>
                  <a:pt x="10343" y="9340"/>
                </a:cubicBezTo>
                <a:cubicBezTo>
                  <a:pt x="10343" y="9352"/>
                  <a:pt x="10343" y="9352"/>
                  <a:pt x="10355" y="9376"/>
                </a:cubicBezTo>
                <a:lnTo>
                  <a:pt x="10391" y="9364"/>
                </a:lnTo>
                <a:lnTo>
                  <a:pt x="10391" y="9364"/>
                </a:lnTo>
                <a:cubicBezTo>
                  <a:pt x="10415" y="9388"/>
                  <a:pt x="10343" y="9376"/>
                  <a:pt x="10355" y="9400"/>
                </a:cubicBezTo>
                <a:lnTo>
                  <a:pt x="10379" y="9388"/>
                </a:lnTo>
                <a:lnTo>
                  <a:pt x="10379" y="9388"/>
                </a:lnTo>
                <a:cubicBezTo>
                  <a:pt x="10331" y="9424"/>
                  <a:pt x="10427" y="9435"/>
                  <a:pt x="10391" y="9459"/>
                </a:cubicBezTo>
                <a:cubicBezTo>
                  <a:pt x="10391" y="9455"/>
                  <a:pt x="10386" y="9454"/>
                  <a:pt x="10379" y="9454"/>
                </a:cubicBezTo>
                <a:cubicBezTo>
                  <a:pt x="10366" y="9454"/>
                  <a:pt x="10347" y="9459"/>
                  <a:pt x="10355" y="9459"/>
                </a:cubicBezTo>
                <a:cubicBezTo>
                  <a:pt x="10379" y="9471"/>
                  <a:pt x="10379" y="9507"/>
                  <a:pt x="10415" y="9519"/>
                </a:cubicBezTo>
                <a:cubicBezTo>
                  <a:pt x="10379" y="9543"/>
                  <a:pt x="10355" y="9543"/>
                  <a:pt x="10343" y="9566"/>
                </a:cubicBezTo>
                <a:cubicBezTo>
                  <a:pt x="10352" y="9575"/>
                  <a:pt x="10354" y="9583"/>
                  <a:pt x="10363" y="9583"/>
                </a:cubicBezTo>
                <a:cubicBezTo>
                  <a:pt x="10367" y="9583"/>
                  <a:pt x="10372" y="9582"/>
                  <a:pt x="10379" y="9578"/>
                </a:cubicBezTo>
                <a:lnTo>
                  <a:pt x="10379" y="9578"/>
                </a:lnTo>
                <a:cubicBezTo>
                  <a:pt x="10368" y="9600"/>
                  <a:pt x="10397" y="9622"/>
                  <a:pt x="10375" y="9635"/>
                </a:cubicBezTo>
                <a:lnTo>
                  <a:pt x="10375" y="9635"/>
                </a:lnTo>
                <a:cubicBezTo>
                  <a:pt x="10375" y="9635"/>
                  <a:pt x="10375" y="9634"/>
                  <a:pt x="10375" y="9634"/>
                </a:cubicBezTo>
                <a:lnTo>
                  <a:pt x="10375" y="9634"/>
                </a:lnTo>
                <a:cubicBezTo>
                  <a:pt x="10379" y="9634"/>
                  <a:pt x="10360" y="9650"/>
                  <a:pt x="10379" y="9650"/>
                </a:cubicBezTo>
                <a:lnTo>
                  <a:pt x="10403" y="9650"/>
                </a:lnTo>
                <a:cubicBezTo>
                  <a:pt x="10331" y="9685"/>
                  <a:pt x="10450" y="9685"/>
                  <a:pt x="10391" y="9721"/>
                </a:cubicBezTo>
                <a:lnTo>
                  <a:pt x="10379" y="9721"/>
                </a:lnTo>
                <a:lnTo>
                  <a:pt x="10391" y="9733"/>
                </a:lnTo>
                <a:lnTo>
                  <a:pt x="10355" y="9733"/>
                </a:lnTo>
                <a:lnTo>
                  <a:pt x="10355" y="9781"/>
                </a:lnTo>
                <a:lnTo>
                  <a:pt x="10379" y="9769"/>
                </a:lnTo>
                <a:cubicBezTo>
                  <a:pt x="10379" y="9781"/>
                  <a:pt x="10415" y="9781"/>
                  <a:pt x="10391" y="9805"/>
                </a:cubicBezTo>
                <a:cubicBezTo>
                  <a:pt x="10382" y="9802"/>
                  <a:pt x="10377" y="9801"/>
                  <a:pt x="10374" y="9801"/>
                </a:cubicBezTo>
                <a:cubicBezTo>
                  <a:pt x="10363" y="9801"/>
                  <a:pt x="10392" y="9818"/>
                  <a:pt x="10359" y="9827"/>
                </a:cubicBezTo>
                <a:lnTo>
                  <a:pt x="10359" y="9827"/>
                </a:lnTo>
                <a:cubicBezTo>
                  <a:pt x="10353" y="9826"/>
                  <a:pt x="10350" y="9823"/>
                  <a:pt x="10344" y="9817"/>
                </a:cubicBezTo>
                <a:lnTo>
                  <a:pt x="10344" y="9817"/>
                </a:lnTo>
                <a:lnTo>
                  <a:pt x="10355" y="9828"/>
                </a:lnTo>
                <a:cubicBezTo>
                  <a:pt x="10356" y="9828"/>
                  <a:pt x="10358" y="9828"/>
                  <a:pt x="10359" y="9827"/>
                </a:cubicBezTo>
                <a:lnTo>
                  <a:pt x="10359" y="9827"/>
                </a:lnTo>
                <a:cubicBezTo>
                  <a:pt x="10363" y="9828"/>
                  <a:pt x="10369" y="9828"/>
                  <a:pt x="10379" y="9828"/>
                </a:cubicBezTo>
                <a:cubicBezTo>
                  <a:pt x="10403" y="9840"/>
                  <a:pt x="10320" y="9852"/>
                  <a:pt x="10355" y="9864"/>
                </a:cubicBezTo>
                <a:lnTo>
                  <a:pt x="10355" y="9852"/>
                </a:lnTo>
                <a:cubicBezTo>
                  <a:pt x="10363" y="9848"/>
                  <a:pt x="10371" y="9847"/>
                  <a:pt x="10378" y="9847"/>
                </a:cubicBezTo>
                <a:cubicBezTo>
                  <a:pt x="10392" y="9847"/>
                  <a:pt x="10403" y="9852"/>
                  <a:pt x="10403" y="9852"/>
                </a:cubicBezTo>
                <a:cubicBezTo>
                  <a:pt x="10403" y="9852"/>
                  <a:pt x="10391" y="9864"/>
                  <a:pt x="10379" y="9864"/>
                </a:cubicBezTo>
                <a:cubicBezTo>
                  <a:pt x="10403" y="9876"/>
                  <a:pt x="10379" y="9900"/>
                  <a:pt x="10403" y="9900"/>
                </a:cubicBezTo>
                <a:cubicBezTo>
                  <a:pt x="10391" y="9912"/>
                  <a:pt x="10367" y="9912"/>
                  <a:pt x="10355" y="9912"/>
                </a:cubicBezTo>
                <a:cubicBezTo>
                  <a:pt x="10391" y="9935"/>
                  <a:pt x="10355" y="9924"/>
                  <a:pt x="10391" y="9959"/>
                </a:cubicBezTo>
                <a:lnTo>
                  <a:pt x="10367" y="9959"/>
                </a:lnTo>
                <a:lnTo>
                  <a:pt x="10391" y="9971"/>
                </a:lnTo>
                <a:lnTo>
                  <a:pt x="10355" y="9995"/>
                </a:lnTo>
                <a:lnTo>
                  <a:pt x="10379" y="9983"/>
                </a:lnTo>
                <a:cubicBezTo>
                  <a:pt x="10379" y="9995"/>
                  <a:pt x="10391" y="9995"/>
                  <a:pt x="10391" y="10007"/>
                </a:cubicBezTo>
                <a:lnTo>
                  <a:pt x="10355" y="10007"/>
                </a:lnTo>
                <a:cubicBezTo>
                  <a:pt x="10375" y="10027"/>
                  <a:pt x="10336" y="10047"/>
                  <a:pt x="10345" y="10067"/>
                </a:cubicBezTo>
                <a:lnTo>
                  <a:pt x="10345" y="10067"/>
                </a:lnTo>
                <a:cubicBezTo>
                  <a:pt x="10389" y="10091"/>
                  <a:pt x="10296" y="10102"/>
                  <a:pt x="10355" y="10114"/>
                </a:cubicBezTo>
                <a:cubicBezTo>
                  <a:pt x="10343" y="10114"/>
                  <a:pt x="10331" y="10126"/>
                  <a:pt x="10320" y="10126"/>
                </a:cubicBezTo>
                <a:lnTo>
                  <a:pt x="10343" y="10126"/>
                </a:lnTo>
                <a:lnTo>
                  <a:pt x="10308" y="10138"/>
                </a:lnTo>
                <a:lnTo>
                  <a:pt x="10355" y="10138"/>
                </a:lnTo>
                <a:lnTo>
                  <a:pt x="10320" y="10150"/>
                </a:lnTo>
                <a:lnTo>
                  <a:pt x="10343" y="10150"/>
                </a:lnTo>
                <a:cubicBezTo>
                  <a:pt x="10272" y="10174"/>
                  <a:pt x="10331" y="10186"/>
                  <a:pt x="10272" y="10209"/>
                </a:cubicBezTo>
                <a:lnTo>
                  <a:pt x="10320" y="10197"/>
                </a:lnTo>
                <a:lnTo>
                  <a:pt x="10320" y="10197"/>
                </a:lnTo>
                <a:cubicBezTo>
                  <a:pt x="10427" y="10233"/>
                  <a:pt x="10284" y="10305"/>
                  <a:pt x="10331" y="10364"/>
                </a:cubicBezTo>
                <a:lnTo>
                  <a:pt x="10296" y="10364"/>
                </a:lnTo>
                <a:lnTo>
                  <a:pt x="10343" y="10376"/>
                </a:lnTo>
                <a:cubicBezTo>
                  <a:pt x="10331" y="10384"/>
                  <a:pt x="10323" y="10387"/>
                  <a:pt x="10318" y="10387"/>
                </a:cubicBezTo>
                <a:cubicBezTo>
                  <a:pt x="10306" y="10387"/>
                  <a:pt x="10304" y="10376"/>
                  <a:pt x="10296" y="10376"/>
                </a:cubicBezTo>
                <a:cubicBezTo>
                  <a:pt x="10308" y="10400"/>
                  <a:pt x="10343" y="10388"/>
                  <a:pt x="10355" y="10412"/>
                </a:cubicBezTo>
                <a:cubicBezTo>
                  <a:pt x="10347" y="10420"/>
                  <a:pt x="10342" y="10422"/>
                  <a:pt x="10338" y="10422"/>
                </a:cubicBezTo>
                <a:cubicBezTo>
                  <a:pt x="10330" y="10422"/>
                  <a:pt x="10327" y="10412"/>
                  <a:pt x="10320" y="10412"/>
                </a:cubicBezTo>
                <a:cubicBezTo>
                  <a:pt x="10331" y="10436"/>
                  <a:pt x="10355" y="10471"/>
                  <a:pt x="10331" y="10483"/>
                </a:cubicBezTo>
                <a:cubicBezTo>
                  <a:pt x="10339" y="10483"/>
                  <a:pt x="10342" y="10488"/>
                  <a:pt x="10346" y="10488"/>
                </a:cubicBezTo>
                <a:cubicBezTo>
                  <a:pt x="10349" y="10488"/>
                  <a:pt x="10351" y="10487"/>
                  <a:pt x="10355" y="10483"/>
                </a:cubicBezTo>
                <a:cubicBezTo>
                  <a:pt x="10367" y="10507"/>
                  <a:pt x="10355" y="10531"/>
                  <a:pt x="10355" y="10555"/>
                </a:cubicBezTo>
                <a:cubicBezTo>
                  <a:pt x="10331" y="10555"/>
                  <a:pt x="10331" y="10543"/>
                  <a:pt x="10331" y="10543"/>
                </a:cubicBezTo>
                <a:cubicBezTo>
                  <a:pt x="10331" y="10543"/>
                  <a:pt x="10320" y="10555"/>
                  <a:pt x="10331" y="10567"/>
                </a:cubicBezTo>
                <a:lnTo>
                  <a:pt x="10296" y="10555"/>
                </a:lnTo>
                <a:lnTo>
                  <a:pt x="10296" y="10555"/>
                </a:lnTo>
                <a:cubicBezTo>
                  <a:pt x="10296" y="10567"/>
                  <a:pt x="10331" y="10602"/>
                  <a:pt x="10284" y="10602"/>
                </a:cubicBezTo>
                <a:cubicBezTo>
                  <a:pt x="10308" y="10602"/>
                  <a:pt x="10331" y="10602"/>
                  <a:pt x="10331" y="10614"/>
                </a:cubicBezTo>
                <a:cubicBezTo>
                  <a:pt x="10272" y="10626"/>
                  <a:pt x="10355" y="10650"/>
                  <a:pt x="10320" y="10674"/>
                </a:cubicBezTo>
                <a:cubicBezTo>
                  <a:pt x="10310" y="10674"/>
                  <a:pt x="10308" y="10658"/>
                  <a:pt x="10308" y="10658"/>
                </a:cubicBezTo>
                <a:cubicBezTo>
                  <a:pt x="10308" y="10658"/>
                  <a:pt x="10308" y="10659"/>
                  <a:pt x="10308" y="10662"/>
                </a:cubicBezTo>
                <a:cubicBezTo>
                  <a:pt x="10296" y="10674"/>
                  <a:pt x="10320" y="10674"/>
                  <a:pt x="10331" y="10686"/>
                </a:cubicBezTo>
                <a:lnTo>
                  <a:pt x="10308" y="10686"/>
                </a:lnTo>
                <a:lnTo>
                  <a:pt x="10343" y="10733"/>
                </a:lnTo>
                <a:cubicBezTo>
                  <a:pt x="10290" y="10733"/>
                  <a:pt x="10341" y="10771"/>
                  <a:pt x="10328" y="10771"/>
                </a:cubicBezTo>
                <a:cubicBezTo>
                  <a:pt x="10326" y="10771"/>
                  <a:pt x="10323" y="10770"/>
                  <a:pt x="10320" y="10769"/>
                </a:cubicBezTo>
                <a:cubicBezTo>
                  <a:pt x="10316" y="10775"/>
                  <a:pt x="10317" y="10778"/>
                  <a:pt x="10319" y="10778"/>
                </a:cubicBezTo>
                <a:cubicBezTo>
                  <a:pt x="10322" y="10778"/>
                  <a:pt x="10331" y="10772"/>
                  <a:pt x="10337" y="10772"/>
                </a:cubicBezTo>
                <a:cubicBezTo>
                  <a:pt x="10341" y="10772"/>
                  <a:pt x="10343" y="10774"/>
                  <a:pt x="10343" y="10781"/>
                </a:cubicBezTo>
                <a:cubicBezTo>
                  <a:pt x="10320" y="10781"/>
                  <a:pt x="10355" y="10805"/>
                  <a:pt x="10320" y="10805"/>
                </a:cubicBezTo>
                <a:lnTo>
                  <a:pt x="10320" y="10817"/>
                </a:lnTo>
                <a:lnTo>
                  <a:pt x="10284" y="10805"/>
                </a:lnTo>
                <a:lnTo>
                  <a:pt x="10284" y="10805"/>
                </a:lnTo>
                <a:cubicBezTo>
                  <a:pt x="10296" y="10817"/>
                  <a:pt x="10331" y="10828"/>
                  <a:pt x="10355" y="10828"/>
                </a:cubicBezTo>
                <a:cubicBezTo>
                  <a:pt x="10331" y="10840"/>
                  <a:pt x="10355" y="10852"/>
                  <a:pt x="10320" y="10864"/>
                </a:cubicBezTo>
                <a:lnTo>
                  <a:pt x="10308" y="10852"/>
                </a:lnTo>
                <a:lnTo>
                  <a:pt x="10308" y="10852"/>
                </a:lnTo>
                <a:cubicBezTo>
                  <a:pt x="10331" y="10888"/>
                  <a:pt x="10212" y="10912"/>
                  <a:pt x="10272" y="10936"/>
                </a:cubicBezTo>
                <a:cubicBezTo>
                  <a:pt x="10272" y="10942"/>
                  <a:pt x="10269" y="10945"/>
                  <a:pt x="10266" y="10945"/>
                </a:cubicBezTo>
                <a:cubicBezTo>
                  <a:pt x="10263" y="10945"/>
                  <a:pt x="10260" y="10942"/>
                  <a:pt x="10260" y="10936"/>
                </a:cubicBezTo>
                <a:lnTo>
                  <a:pt x="10260" y="10959"/>
                </a:lnTo>
                <a:lnTo>
                  <a:pt x="10236" y="10959"/>
                </a:lnTo>
                <a:lnTo>
                  <a:pt x="10272" y="10995"/>
                </a:lnTo>
                <a:lnTo>
                  <a:pt x="10260" y="10995"/>
                </a:lnTo>
                <a:cubicBezTo>
                  <a:pt x="10248" y="11019"/>
                  <a:pt x="10260" y="11055"/>
                  <a:pt x="10272" y="11078"/>
                </a:cubicBezTo>
                <a:lnTo>
                  <a:pt x="10260" y="11078"/>
                </a:lnTo>
                <a:cubicBezTo>
                  <a:pt x="10296" y="11102"/>
                  <a:pt x="10236" y="11102"/>
                  <a:pt x="10260" y="11126"/>
                </a:cubicBezTo>
                <a:lnTo>
                  <a:pt x="10248" y="11126"/>
                </a:lnTo>
                <a:lnTo>
                  <a:pt x="10248" y="11150"/>
                </a:lnTo>
                <a:lnTo>
                  <a:pt x="10243" y="11145"/>
                </a:lnTo>
                <a:lnTo>
                  <a:pt x="10243" y="11145"/>
                </a:lnTo>
                <a:cubicBezTo>
                  <a:pt x="10250" y="11158"/>
                  <a:pt x="10226" y="11169"/>
                  <a:pt x="10213" y="11174"/>
                </a:cubicBezTo>
                <a:lnTo>
                  <a:pt x="10213" y="11174"/>
                </a:lnTo>
                <a:cubicBezTo>
                  <a:pt x="10213" y="11174"/>
                  <a:pt x="10213" y="11174"/>
                  <a:pt x="10212" y="11174"/>
                </a:cubicBezTo>
                <a:cubicBezTo>
                  <a:pt x="10206" y="11176"/>
                  <a:pt x="10204" y="11177"/>
                  <a:pt x="10204" y="11177"/>
                </a:cubicBezTo>
                <a:cubicBezTo>
                  <a:pt x="10205" y="11177"/>
                  <a:pt x="10208" y="11176"/>
                  <a:pt x="10213" y="11174"/>
                </a:cubicBezTo>
                <a:lnTo>
                  <a:pt x="10213" y="11174"/>
                </a:lnTo>
                <a:cubicBezTo>
                  <a:pt x="10225" y="11186"/>
                  <a:pt x="10248" y="11209"/>
                  <a:pt x="10272" y="11209"/>
                </a:cubicBezTo>
                <a:cubicBezTo>
                  <a:pt x="10272" y="11218"/>
                  <a:pt x="10269" y="11221"/>
                  <a:pt x="10264" y="11221"/>
                </a:cubicBezTo>
                <a:cubicBezTo>
                  <a:pt x="10259" y="11221"/>
                  <a:pt x="10252" y="11218"/>
                  <a:pt x="10246" y="11218"/>
                </a:cubicBezTo>
                <a:cubicBezTo>
                  <a:pt x="10242" y="11218"/>
                  <a:pt x="10239" y="11219"/>
                  <a:pt x="10236" y="11221"/>
                </a:cubicBezTo>
                <a:cubicBezTo>
                  <a:pt x="10224" y="11245"/>
                  <a:pt x="10260" y="11245"/>
                  <a:pt x="10248" y="11269"/>
                </a:cubicBezTo>
                <a:lnTo>
                  <a:pt x="10224" y="11269"/>
                </a:lnTo>
                <a:cubicBezTo>
                  <a:pt x="10224" y="11281"/>
                  <a:pt x="10236" y="11293"/>
                  <a:pt x="10236" y="11305"/>
                </a:cubicBezTo>
                <a:lnTo>
                  <a:pt x="10236" y="11293"/>
                </a:lnTo>
                <a:lnTo>
                  <a:pt x="10236" y="11293"/>
                </a:lnTo>
                <a:cubicBezTo>
                  <a:pt x="10272" y="11329"/>
                  <a:pt x="10177" y="11329"/>
                  <a:pt x="10260" y="11352"/>
                </a:cubicBezTo>
                <a:cubicBezTo>
                  <a:pt x="10236" y="11352"/>
                  <a:pt x="10248" y="11376"/>
                  <a:pt x="10212" y="11376"/>
                </a:cubicBezTo>
                <a:cubicBezTo>
                  <a:pt x="10236" y="11412"/>
                  <a:pt x="10248" y="11436"/>
                  <a:pt x="10260" y="11459"/>
                </a:cubicBezTo>
                <a:cubicBezTo>
                  <a:pt x="10200" y="11459"/>
                  <a:pt x="10260" y="11471"/>
                  <a:pt x="10224" y="11483"/>
                </a:cubicBezTo>
                <a:lnTo>
                  <a:pt x="10260" y="11483"/>
                </a:lnTo>
                <a:cubicBezTo>
                  <a:pt x="10260" y="11531"/>
                  <a:pt x="10177" y="11579"/>
                  <a:pt x="10189" y="11626"/>
                </a:cubicBezTo>
                <a:cubicBezTo>
                  <a:pt x="10165" y="11686"/>
                  <a:pt x="10153" y="11745"/>
                  <a:pt x="10153" y="11781"/>
                </a:cubicBezTo>
                <a:cubicBezTo>
                  <a:pt x="10165" y="11805"/>
                  <a:pt x="10200" y="11829"/>
                  <a:pt x="10189" y="11840"/>
                </a:cubicBezTo>
                <a:cubicBezTo>
                  <a:pt x="10200" y="11876"/>
                  <a:pt x="10212" y="11924"/>
                  <a:pt x="10177" y="11960"/>
                </a:cubicBezTo>
                <a:cubicBezTo>
                  <a:pt x="10173" y="11960"/>
                  <a:pt x="10170" y="11960"/>
                  <a:pt x="10168" y="11959"/>
                </a:cubicBezTo>
                <a:lnTo>
                  <a:pt x="10168" y="11959"/>
                </a:lnTo>
                <a:cubicBezTo>
                  <a:pt x="10168" y="11967"/>
                  <a:pt x="10149" y="11975"/>
                  <a:pt x="10141" y="11983"/>
                </a:cubicBezTo>
                <a:lnTo>
                  <a:pt x="10177" y="11971"/>
                </a:lnTo>
                <a:lnTo>
                  <a:pt x="10177" y="11971"/>
                </a:lnTo>
                <a:cubicBezTo>
                  <a:pt x="10200" y="11995"/>
                  <a:pt x="10165" y="12007"/>
                  <a:pt x="10141" y="12007"/>
                </a:cubicBezTo>
                <a:lnTo>
                  <a:pt x="10177" y="12031"/>
                </a:lnTo>
                <a:lnTo>
                  <a:pt x="10129" y="12043"/>
                </a:lnTo>
                <a:cubicBezTo>
                  <a:pt x="10141" y="12043"/>
                  <a:pt x="10153" y="12067"/>
                  <a:pt x="10189" y="12079"/>
                </a:cubicBezTo>
                <a:cubicBezTo>
                  <a:pt x="10181" y="12079"/>
                  <a:pt x="10173" y="12089"/>
                  <a:pt x="10165" y="12089"/>
                </a:cubicBezTo>
                <a:cubicBezTo>
                  <a:pt x="10161" y="12089"/>
                  <a:pt x="10157" y="12087"/>
                  <a:pt x="10153" y="12079"/>
                </a:cubicBezTo>
                <a:lnTo>
                  <a:pt x="10129" y="12150"/>
                </a:lnTo>
                <a:lnTo>
                  <a:pt x="10129" y="12150"/>
                </a:lnTo>
                <a:lnTo>
                  <a:pt x="10153" y="12138"/>
                </a:lnTo>
                <a:cubicBezTo>
                  <a:pt x="10189" y="12138"/>
                  <a:pt x="10200" y="12162"/>
                  <a:pt x="10189" y="12174"/>
                </a:cubicBezTo>
                <a:cubicBezTo>
                  <a:pt x="10177" y="12168"/>
                  <a:pt x="10165" y="12165"/>
                  <a:pt x="10153" y="12165"/>
                </a:cubicBezTo>
                <a:cubicBezTo>
                  <a:pt x="10141" y="12165"/>
                  <a:pt x="10129" y="12168"/>
                  <a:pt x="10117" y="12174"/>
                </a:cubicBezTo>
                <a:cubicBezTo>
                  <a:pt x="10125" y="12174"/>
                  <a:pt x="10133" y="12169"/>
                  <a:pt x="10144" y="12169"/>
                </a:cubicBezTo>
                <a:cubicBezTo>
                  <a:pt x="10150" y="12169"/>
                  <a:pt x="10157" y="12170"/>
                  <a:pt x="10165" y="12174"/>
                </a:cubicBezTo>
                <a:cubicBezTo>
                  <a:pt x="10177" y="12186"/>
                  <a:pt x="10189" y="12210"/>
                  <a:pt x="10177" y="12221"/>
                </a:cubicBezTo>
                <a:lnTo>
                  <a:pt x="10165" y="12210"/>
                </a:lnTo>
                <a:cubicBezTo>
                  <a:pt x="10165" y="12221"/>
                  <a:pt x="10117" y="12221"/>
                  <a:pt x="10117" y="12233"/>
                </a:cubicBezTo>
                <a:cubicBezTo>
                  <a:pt x="10141" y="12257"/>
                  <a:pt x="10117" y="12257"/>
                  <a:pt x="10165" y="12269"/>
                </a:cubicBezTo>
                <a:cubicBezTo>
                  <a:pt x="10169" y="12277"/>
                  <a:pt x="10166" y="12280"/>
                  <a:pt x="10160" y="12280"/>
                </a:cubicBezTo>
                <a:cubicBezTo>
                  <a:pt x="10149" y="12280"/>
                  <a:pt x="10125" y="12269"/>
                  <a:pt x="10117" y="12269"/>
                </a:cubicBezTo>
                <a:cubicBezTo>
                  <a:pt x="10153" y="12293"/>
                  <a:pt x="10129" y="12317"/>
                  <a:pt x="10093" y="12317"/>
                </a:cubicBezTo>
                <a:cubicBezTo>
                  <a:pt x="10177" y="12341"/>
                  <a:pt x="10058" y="12352"/>
                  <a:pt x="10129" y="12376"/>
                </a:cubicBezTo>
                <a:lnTo>
                  <a:pt x="10093" y="12388"/>
                </a:lnTo>
                <a:cubicBezTo>
                  <a:pt x="10117" y="12388"/>
                  <a:pt x="10153" y="12400"/>
                  <a:pt x="10153" y="12412"/>
                </a:cubicBezTo>
                <a:cubicBezTo>
                  <a:pt x="10145" y="12416"/>
                  <a:pt x="10137" y="12417"/>
                  <a:pt x="10129" y="12417"/>
                </a:cubicBezTo>
                <a:cubicBezTo>
                  <a:pt x="10113" y="12417"/>
                  <a:pt x="10097" y="12412"/>
                  <a:pt x="10081" y="12412"/>
                </a:cubicBezTo>
                <a:lnTo>
                  <a:pt x="10153" y="12436"/>
                </a:lnTo>
                <a:cubicBezTo>
                  <a:pt x="10117" y="12448"/>
                  <a:pt x="10105" y="12471"/>
                  <a:pt x="10093" y="12507"/>
                </a:cubicBezTo>
                <a:cubicBezTo>
                  <a:pt x="10081" y="12471"/>
                  <a:pt x="10069" y="12460"/>
                  <a:pt x="10046" y="12436"/>
                </a:cubicBezTo>
                <a:cubicBezTo>
                  <a:pt x="10069" y="12412"/>
                  <a:pt x="10081" y="12400"/>
                  <a:pt x="10093" y="12388"/>
                </a:cubicBezTo>
                <a:cubicBezTo>
                  <a:pt x="10093" y="12364"/>
                  <a:pt x="10093" y="12352"/>
                  <a:pt x="10093" y="12329"/>
                </a:cubicBezTo>
                <a:cubicBezTo>
                  <a:pt x="10081" y="12281"/>
                  <a:pt x="10069" y="12281"/>
                  <a:pt x="10034" y="12269"/>
                </a:cubicBezTo>
                <a:cubicBezTo>
                  <a:pt x="10046" y="12221"/>
                  <a:pt x="9986" y="12150"/>
                  <a:pt x="10022" y="12138"/>
                </a:cubicBezTo>
                <a:cubicBezTo>
                  <a:pt x="9988" y="12138"/>
                  <a:pt x="10008" y="12106"/>
                  <a:pt x="9979" y="12082"/>
                </a:cubicBezTo>
                <a:lnTo>
                  <a:pt x="9979" y="12082"/>
                </a:lnTo>
                <a:lnTo>
                  <a:pt x="9962" y="12090"/>
                </a:lnTo>
                <a:cubicBezTo>
                  <a:pt x="9998" y="11983"/>
                  <a:pt x="9879" y="11971"/>
                  <a:pt x="9903" y="11876"/>
                </a:cubicBezTo>
                <a:lnTo>
                  <a:pt x="9903" y="11876"/>
                </a:lnTo>
                <a:lnTo>
                  <a:pt x="9891" y="11864"/>
                </a:lnTo>
                <a:cubicBezTo>
                  <a:pt x="9897" y="11858"/>
                  <a:pt x="9906" y="11858"/>
                  <a:pt x="9915" y="11858"/>
                </a:cubicBezTo>
                <a:cubicBezTo>
                  <a:pt x="9924" y="11858"/>
                  <a:pt x="9933" y="11858"/>
                  <a:pt x="9939" y="11852"/>
                </a:cubicBezTo>
                <a:lnTo>
                  <a:pt x="9891" y="11710"/>
                </a:lnTo>
                <a:lnTo>
                  <a:pt x="9879" y="11745"/>
                </a:lnTo>
                <a:cubicBezTo>
                  <a:pt x="9867" y="11710"/>
                  <a:pt x="9819" y="11698"/>
                  <a:pt x="9831" y="11662"/>
                </a:cubicBezTo>
                <a:lnTo>
                  <a:pt x="9831" y="11662"/>
                </a:lnTo>
                <a:cubicBezTo>
                  <a:pt x="9844" y="11668"/>
                  <a:pt x="9851" y="11671"/>
                  <a:pt x="9856" y="11671"/>
                </a:cubicBezTo>
                <a:cubicBezTo>
                  <a:pt x="9877" y="11671"/>
                  <a:pt x="9824" y="11610"/>
                  <a:pt x="9843" y="11590"/>
                </a:cubicBezTo>
                <a:lnTo>
                  <a:pt x="9843" y="11590"/>
                </a:lnTo>
                <a:lnTo>
                  <a:pt x="9867" y="11614"/>
                </a:lnTo>
                <a:cubicBezTo>
                  <a:pt x="9860" y="11586"/>
                  <a:pt x="9857" y="11575"/>
                  <a:pt x="9849" y="11575"/>
                </a:cubicBezTo>
                <a:cubicBezTo>
                  <a:pt x="9843" y="11575"/>
                  <a:pt x="9834" y="11581"/>
                  <a:pt x="9819" y="11590"/>
                </a:cubicBezTo>
                <a:cubicBezTo>
                  <a:pt x="9796" y="11531"/>
                  <a:pt x="9867" y="11519"/>
                  <a:pt x="9819" y="11483"/>
                </a:cubicBezTo>
                <a:lnTo>
                  <a:pt x="9819" y="11483"/>
                </a:lnTo>
                <a:lnTo>
                  <a:pt x="9831" y="11519"/>
                </a:lnTo>
                <a:cubicBezTo>
                  <a:pt x="9824" y="11526"/>
                  <a:pt x="9816" y="11529"/>
                  <a:pt x="9809" y="11529"/>
                </a:cubicBezTo>
                <a:cubicBezTo>
                  <a:pt x="9790" y="11529"/>
                  <a:pt x="9772" y="11512"/>
                  <a:pt x="9772" y="11495"/>
                </a:cubicBezTo>
                <a:cubicBezTo>
                  <a:pt x="9772" y="11495"/>
                  <a:pt x="9778" y="11482"/>
                  <a:pt x="9782" y="11480"/>
                </a:cubicBezTo>
                <a:lnTo>
                  <a:pt x="9782" y="11480"/>
                </a:lnTo>
                <a:cubicBezTo>
                  <a:pt x="9782" y="11481"/>
                  <a:pt x="9783" y="11482"/>
                  <a:pt x="9784" y="11483"/>
                </a:cubicBezTo>
                <a:cubicBezTo>
                  <a:pt x="9784" y="11481"/>
                  <a:pt x="9783" y="11480"/>
                  <a:pt x="9782" y="11480"/>
                </a:cubicBezTo>
                <a:cubicBezTo>
                  <a:pt x="9782" y="11480"/>
                  <a:pt x="9782" y="11480"/>
                  <a:pt x="9782" y="11480"/>
                </a:cubicBezTo>
                <a:lnTo>
                  <a:pt x="9782" y="11480"/>
                </a:lnTo>
                <a:cubicBezTo>
                  <a:pt x="9759" y="11444"/>
                  <a:pt x="9748" y="11375"/>
                  <a:pt x="9736" y="11352"/>
                </a:cubicBezTo>
                <a:cubicBezTo>
                  <a:pt x="9736" y="11338"/>
                  <a:pt x="9744" y="11333"/>
                  <a:pt x="9753" y="11333"/>
                </a:cubicBezTo>
                <a:cubicBezTo>
                  <a:pt x="9760" y="11333"/>
                  <a:pt x="9767" y="11335"/>
                  <a:pt x="9772" y="11340"/>
                </a:cubicBezTo>
                <a:cubicBezTo>
                  <a:pt x="9700" y="11257"/>
                  <a:pt x="9760" y="11293"/>
                  <a:pt x="9688" y="11209"/>
                </a:cubicBezTo>
                <a:lnTo>
                  <a:pt x="9712" y="11209"/>
                </a:lnTo>
                <a:lnTo>
                  <a:pt x="9677" y="11186"/>
                </a:lnTo>
                <a:lnTo>
                  <a:pt x="9688" y="11126"/>
                </a:lnTo>
                <a:lnTo>
                  <a:pt x="9677" y="11150"/>
                </a:lnTo>
                <a:cubicBezTo>
                  <a:pt x="9653" y="11114"/>
                  <a:pt x="9641" y="11102"/>
                  <a:pt x="9629" y="11067"/>
                </a:cubicBezTo>
                <a:lnTo>
                  <a:pt x="9665" y="11067"/>
                </a:lnTo>
                <a:cubicBezTo>
                  <a:pt x="9605" y="10983"/>
                  <a:pt x="9665" y="10948"/>
                  <a:pt x="9593" y="10888"/>
                </a:cubicBezTo>
                <a:cubicBezTo>
                  <a:pt x="9593" y="10884"/>
                  <a:pt x="9595" y="10883"/>
                  <a:pt x="9597" y="10883"/>
                </a:cubicBezTo>
                <a:cubicBezTo>
                  <a:pt x="9601" y="10883"/>
                  <a:pt x="9609" y="10888"/>
                  <a:pt x="9617" y="10888"/>
                </a:cubicBezTo>
                <a:cubicBezTo>
                  <a:pt x="9534" y="10828"/>
                  <a:pt x="9629" y="10817"/>
                  <a:pt x="9546" y="10757"/>
                </a:cubicBezTo>
                <a:cubicBezTo>
                  <a:pt x="9558" y="10757"/>
                  <a:pt x="9569" y="10745"/>
                  <a:pt x="9569" y="10745"/>
                </a:cubicBezTo>
                <a:lnTo>
                  <a:pt x="9546" y="10721"/>
                </a:lnTo>
                <a:lnTo>
                  <a:pt x="9581" y="10709"/>
                </a:lnTo>
                <a:lnTo>
                  <a:pt x="9510" y="10697"/>
                </a:lnTo>
                <a:lnTo>
                  <a:pt x="9546" y="10662"/>
                </a:lnTo>
                <a:lnTo>
                  <a:pt x="9522" y="10662"/>
                </a:lnTo>
                <a:cubicBezTo>
                  <a:pt x="9569" y="10590"/>
                  <a:pt x="9498" y="10555"/>
                  <a:pt x="9522" y="10483"/>
                </a:cubicBezTo>
                <a:lnTo>
                  <a:pt x="9522" y="10483"/>
                </a:lnTo>
                <a:lnTo>
                  <a:pt x="9486" y="10519"/>
                </a:lnTo>
                <a:cubicBezTo>
                  <a:pt x="9331" y="10424"/>
                  <a:pt x="9403" y="10197"/>
                  <a:pt x="9272" y="10066"/>
                </a:cubicBezTo>
                <a:lnTo>
                  <a:pt x="9307" y="10055"/>
                </a:lnTo>
                <a:lnTo>
                  <a:pt x="9236" y="10007"/>
                </a:lnTo>
                <a:cubicBezTo>
                  <a:pt x="9240" y="9992"/>
                  <a:pt x="9246" y="9988"/>
                  <a:pt x="9252" y="9988"/>
                </a:cubicBezTo>
                <a:cubicBezTo>
                  <a:pt x="9264" y="9988"/>
                  <a:pt x="9277" y="10001"/>
                  <a:pt x="9287" y="10001"/>
                </a:cubicBezTo>
                <a:cubicBezTo>
                  <a:pt x="9291" y="10001"/>
                  <a:pt x="9293" y="9999"/>
                  <a:pt x="9296" y="9995"/>
                </a:cubicBezTo>
                <a:cubicBezTo>
                  <a:pt x="9236" y="9935"/>
                  <a:pt x="9224" y="9995"/>
                  <a:pt x="9177" y="9924"/>
                </a:cubicBezTo>
                <a:cubicBezTo>
                  <a:pt x="9177" y="9908"/>
                  <a:pt x="9180" y="9903"/>
                  <a:pt x="9186" y="9903"/>
                </a:cubicBezTo>
                <a:cubicBezTo>
                  <a:pt x="9198" y="9903"/>
                  <a:pt x="9220" y="9927"/>
                  <a:pt x="9236" y="9935"/>
                </a:cubicBezTo>
                <a:cubicBezTo>
                  <a:pt x="9177" y="9876"/>
                  <a:pt x="9105" y="9769"/>
                  <a:pt x="9093" y="9709"/>
                </a:cubicBezTo>
                <a:cubicBezTo>
                  <a:pt x="9093" y="9709"/>
                  <a:pt x="9081" y="9709"/>
                  <a:pt x="9081" y="9721"/>
                </a:cubicBezTo>
                <a:cubicBezTo>
                  <a:pt x="9046" y="9674"/>
                  <a:pt x="9022" y="9602"/>
                  <a:pt x="8998" y="9554"/>
                </a:cubicBezTo>
                <a:cubicBezTo>
                  <a:pt x="9001" y="9551"/>
                  <a:pt x="9005" y="9550"/>
                  <a:pt x="9008" y="9550"/>
                </a:cubicBezTo>
                <a:cubicBezTo>
                  <a:pt x="9017" y="9550"/>
                  <a:pt x="9025" y="9558"/>
                  <a:pt x="9034" y="9566"/>
                </a:cubicBezTo>
                <a:cubicBezTo>
                  <a:pt x="9022" y="9554"/>
                  <a:pt x="9022" y="9519"/>
                  <a:pt x="8998" y="9507"/>
                </a:cubicBezTo>
                <a:lnTo>
                  <a:pt x="8998" y="9507"/>
                </a:lnTo>
                <a:lnTo>
                  <a:pt x="9034" y="9519"/>
                </a:lnTo>
                <a:cubicBezTo>
                  <a:pt x="9022" y="9474"/>
                  <a:pt x="8958" y="9418"/>
                  <a:pt x="8971" y="9382"/>
                </a:cubicBezTo>
                <a:lnTo>
                  <a:pt x="8971" y="9382"/>
                </a:lnTo>
                <a:cubicBezTo>
                  <a:pt x="8968" y="9385"/>
                  <a:pt x="8961" y="9388"/>
                  <a:pt x="8955" y="9388"/>
                </a:cubicBezTo>
                <a:cubicBezTo>
                  <a:pt x="8944" y="9388"/>
                  <a:pt x="8932" y="9382"/>
                  <a:pt x="8926" y="9364"/>
                </a:cubicBezTo>
                <a:cubicBezTo>
                  <a:pt x="8962" y="9316"/>
                  <a:pt x="8855" y="9281"/>
                  <a:pt x="8855" y="9209"/>
                </a:cubicBezTo>
                <a:cubicBezTo>
                  <a:pt x="8865" y="9209"/>
                  <a:pt x="8884" y="9235"/>
                  <a:pt x="8889" y="9235"/>
                </a:cubicBezTo>
                <a:cubicBezTo>
                  <a:pt x="8890" y="9235"/>
                  <a:pt x="8891" y="9235"/>
                  <a:pt x="8891" y="9233"/>
                </a:cubicBezTo>
                <a:cubicBezTo>
                  <a:pt x="8891" y="9197"/>
                  <a:pt x="8843" y="9185"/>
                  <a:pt x="8819" y="9173"/>
                </a:cubicBezTo>
                <a:lnTo>
                  <a:pt x="8843" y="9173"/>
                </a:lnTo>
                <a:lnTo>
                  <a:pt x="8736" y="9054"/>
                </a:lnTo>
                <a:cubicBezTo>
                  <a:pt x="8772" y="9007"/>
                  <a:pt x="8665" y="8947"/>
                  <a:pt x="8700" y="8935"/>
                </a:cubicBezTo>
                <a:cubicBezTo>
                  <a:pt x="8695" y="8925"/>
                  <a:pt x="8692" y="8921"/>
                  <a:pt x="8690" y="8921"/>
                </a:cubicBezTo>
                <a:cubicBezTo>
                  <a:pt x="8686" y="8921"/>
                  <a:pt x="8689" y="8944"/>
                  <a:pt x="8682" y="8944"/>
                </a:cubicBezTo>
                <a:cubicBezTo>
                  <a:pt x="8679" y="8944"/>
                  <a:pt x="8674" y="8939"/>
                  <a:pt x="8665" y="8923"/>
                </a:cubicBezTo>
                <a:cubicBezTo>
                  <a:pt x="8676" y="8900"/>
                  <a:pt x="8617" y="8876"/>
                  <a:pt x="8653" y="8864"/>
                </a:cubicBezTo>
                <a:lnTo>
                  <a:pt x="8665" y="8864"/>
                </a:lnTo>
                <a:lnTo>
                  <a:pt x="8641" y="8828"/>
                </a:lnTo>
                <a:lnTo>
                  <a:pt x="8688" y="8840"/>
                </a:lnTo>
                <a:cubicBezTo>
                  <a:pt x="8666" y="8817"/>
                  <a:pt x="8638" y="8809"/>
                  <a:pt x="8615" y="8809"/>
                </a:cubicBezTo>
                <a:cubicBezTo>
                  <a:pt x="8602" y="8809"/>
                  <a:pt x="8590" y="8812"/>
                  <a:pt x="8581" y="8816"/>
                </a:cubicBezTo>
                <a:cubicBezTo>
                  <a:pt x="8581" y="8769"/>
                  <a:pt x="8534" y="8733"/>
                  <a:pt x="8557" y="8697"/>
                </a:cubicBezTo>
                <a:lnTo>
                  <a:pt x="8557" y="8697"/>
                </a:lnTo>
                <a:lnTo>
                  <a:pt x="8569" y="8709"/>
                </a:lnTo>
                <a:cubicBezTo>
                  <a:pt x="8510" y="8626"/>
                  <a:pt x="8569" y="8495"/>
                  <a:pt x="8474" y="8459"/>
                </a:cubicBezTo>
                <a:cubicBezTo>
                  <a:pt x="8474" y="8453"/>
                  <a:pt x="8477" y="8450"/>
                  <a:pt x="8480" y="8450"/>
                </a:cubicBezTo>
                <a:cubicBezTo>
                  <a:pt x="8481" y="8450"/>
                  <a:pt x="8482" y="8450"/>
                  <a:pt x="8483" y="8451"/>
                </a:cubicBezTo>
                <a:lnTo>
                  <a:pt x="8483" y="8451"/>
                </a:lnTo>
                <a:lnTo>
                  <a:pt x="8462" y="8400"/>
                </a:lnTo>
                <a:lnTo>
                  <a:pt x="8486" y="8400"/>
                </a:lnTo>
                <a:lnTo>
                  <a:pt x="8391" y="8328"/>
                </a:lnTo>
                <a:lnTo>
                  <a:pt x="8415" y="8316"/>
                </a:lnTo>
                <a:cubicBezTo>
                  <a:pt x="8379" y="8258"/>
                  <a:pt x="8321" y="8164"/>
                  <a:pt x="8262" y="8082"/>
                </a:cubicBezTo>
                <a:lnTo>
                  <a:pt x="8262" y="8082"/>
                </a:lnTo>
                <a:cubicBezTo>
                  <a:pt x="8265" y="8084"/>
                  <a:pt x="8268" y="8087"/>
                  <a:pt x="8272" y="8090"/>
                </a:cubicBezTo>
                <a:lnTo>
                  <a:pt x="8260" y="8078"/>
                </a:lnTo>
                <a:lnTo>
                  <a:pt x="8260" y="8078"/>
                </a:lnTo>
                <a:cubicBezTo>
                  <a:pt x="8261" y="8079"/>
                  <a:pt x="8261" y="8081"/>
                  <a:pt x="8262" y="8082"/>
                </a:cubicBezTo>
                <a:lnTo>
                  <a:pt x="8262" y="8082"/>
                </a:lnTo>
                <a:cubicBezTo>
                  <a:pt x="8192" y="8017"/>
                  <a:pt x="8234" y="7993"/>
                  <a:pt x="8176" y="7947"/>
                </a:cubicBezTo>
                <a:lnTo>
                  <a:pt x="8188" y="7947"/>
                </a:lnTo>
                <a:lnTo>
                  <a:pt x="8153" y="7900"/>
                </a:lnTo>
                <a:lnTo>
                  <a:pt x="8176" y="7900"/>
                </a:lnTo>
                <a:cubicBezTo>
                  <a:pt x="8126" y="7879"/>
                  <a:pt x="8135" y="7782"/>
                  <a:pt x="8132" y="7782"/>
                </a:cubicBezTo>
                <a:lnTo>
                  <a:pt x="8132" y="7782"/>
                </a:lnTo>
                <a:cubicBezTo>
                  <a:pt x="8132" y="7782"/>
                  <a:pt x="8131" y="7785"/>
                  <a:pt x="8129" y="7792"/>
                </a:cubicBezTo>
                <a:cubicBezTo>
                  <a:pt x="8093" y="7780"/>
                  <a:pt x="8057" y="7757"/>
                  <a:pt x="8034" y="7757"/>
                </a:cubicBezTo>
                <a:cubicBezTo>
                  <a:pt x="7986" y="7697"/>
                  <a:pt x="8034" y="7733"/>
                  <a:pt x="8022" y="7685"/>
                </a:cubicBezTo>
                <a:cubicBezTo>
                  <a:pt x="7998" y="7638"/>
                  <a:pt x="7962" y="7649"/>
                  <a:pt x="7938" y="7578"/>
                </a:cubicBezTo>
                <a:lnTo>
                  <a:pt x="7962" y="7566"/>
                </a:lnTo>
                <a:cubicBezTo>
                  <a:pt x="7940" y="7544"/>
                  <a:pt x="7918" y="7532"/>
                  <a:pt x="7896" y="7503"/>
                </a:cubicBezTo>
                <a:lnTo>
                  <a:pt x="7896" y="7503"/>
                </a:lnTo>
                <a:cubicBezTo>
                  <a:pt x="7898" y="7504"/>
                  <a:pt x="7900" y="7505"/>
                  <a:pt x="7903" y="7507"/>
                </a:cubicBezTo>
                <a:lnTo>
                  <a:pt x="7891" y="7495"/>
                </a:lnTo>
                <a:lnTo>
                  <a:pt x="7891" y="7495"/>
                </a:lnTo>
                <a:cubicBezTo>
                  <a:pt x="7893" y="7498"/>
                  <a:pt x="7894" y="7500"/>
                  <a:pt x="7896" y="7503"/>
                </a:cubicBezTo>
                <a:lnTo>
                  <a:pt x="7896" y="7503"/>
                </a:lnTo>
                <a:cubicBezTo>
                  <a:pt x="7823" y="7455"/>
                  <a:pt x="7888" y="7388"/>
                  <a:pt x="7795" y="7388"/>
                </a:cubicBezTo>
                <a:cubicBezTo>
                  <a:pt x="7783" y="7352"/>
                  <a:pt x="7748" y="7304"/>
                  <a:pt x="7772" y="7292"/>
                </a:cubicBezTo>
                <a:cubicBezTo>
                  <a:pt x="7700" y="7221"/>
                  <a:pt x="7653" y="7161"/>
                  <a:pt x="7581" y="7102"/>
                </a:cubicBezTo>
                <a:cubicBezTo>
                  <a:pt x="7629" y="7054"/>
                  <a:pt x="7569" y="7090"/>
                  <a:pt x="7569" y="7018"/>
                </a:cubicBezTo>
                <a:lnTo>
                  <a:pt x="7545" y="7042"/>
                </a:lnTo>
                <a:cubicBezTo>
                  <a:pt x="7462" y="6935"/>
                  <a:pt x="7438" y="6768"/>
                  <a:pt x="7343" y="6649"/>
                </a:cubicBezTo>
                <a:lnTo>
                  <a:pt x="7367" y="6637"/>
                </a:lnTo>
                <a:lnTo>
                  <a:pt x="7319" y="6626"/>
                </a:lnTo>
                <a:cubicBezTo>
                  <a:pt x="7236" y="6495"/>
                  <a:pt x="7117" y="6316"/>
                  <a:pt x="7045" y="6221"/>
                </a:cubicBezTo>
                <a:cubicBezTo>
                  <a:pt x="7010" y="6197"/>
                  <a:pt x="6938" y="6161"/>
                  <a:pt x="6914" y="6114"/>
                </a:cubicBezTo>
                <a:cubicBezTo>
                  <a:pt x="6831" y="6030"/>
                  <a:pt x="6748" y="5947"/>
                  <a:pt x="6676" y="5840"/>
                </a:cubicBezTo>
                <a:cubicBezTo>
                  <a:pt x="6691" y="5840"/>
                  <a:pt x="6696" y="5831"/>
                  <a:pt x="6701" y="5827"/>
                </a:cubicBezTo>
                <a:lnTo>
                  <a:pt x="6701" y="5827"/>
                </a:lnTo>
                <a:cubicBezTo>
                  <a:pt x="6705" y="5827"/>
                  <a:pt x="6708" y="5828"/>
                  <a:pt x="6712" y="5828"/>
                </a:cubicBezTo>
                <a:cubicBezTo>
                  <a:pt x="6710" y="5825"/>
                  <a:pt x="6708" y="5824"/>
                  <a:pt x="6706" y="5824"/>
                </a:cubicBezTo>
                <a:cubicBezTo>
                  <a:pt x="6704" y="5824"/>
                  <a:pt x="6703" y="5825"/>
                  <a:pt x="6701" y="5827"/>
                </a:cubicBezTo>
                <a:lnTo>
                  <a:pt x="6701" y="5827"/>
                </a:lnTo>
                <a:cubicBezTo>
                  <a:pt x="6664" y="5818"/>
                  <a:pt x="6663" y="5766"/>
                  <a:pt x="6652" y="5744"/>
                </a:cubicBezTo>
                <a:lnTo>
                  <a:pt x="6652" y="5792"/>
                </a:lnTo>
                <a:cubicBezTo>
                  <a:pt x="6605" y="5780"/>
                  <a:pt x="6593" y="5721"/>
                  <a:pt x="6605" y="5697"/>
                </a:cubicBezTo>
                <a:lnTo>
                  <a:pt x="6533" y="5673"/>
                </a:lnTo>
                <a:cubicBezTo>
                  <a:pt x="6545" y="5661"/>
                  <a:pt x="6545" y="5661"/>
                  <a:pt x="6545" y="5649"/>
                </a:cubicBezTo>
                <a:lnTo>
                  <a:pt x="6545" y="5649"/>
                </a:lnTo>
                <a:lnTo>
                  <a:pt x="6521" y="5661"/>
                </a:lnTo>
                <a:lnTo>
                  <a:pt x="6533" y="5602"/>
                </a:lnTo>
                <a:cubicBezTo>
                  <a:pt x="6523" y="5602"/>
                  <a:pt x="6475" y="5564"/>
                  <a:pt x="6439" y="5564"/>
                </a:cubicBezTo>
                <a:cubicBezTo>
                  <a:pt x="6434" y="5564"/>
                  <a:pt x="6430" y="5565"/>
                  <a:pt x="6426" y="5566"/>
                </a:cubicBezTo>
                <a:cubicBezTo>
                  <a:pt x="6426" y="5548"/>
                  <a:pt x="6413" y="5517"/>
                  <a:pt x="6421" y="5517"/>
                </a:cubicBezTo>
                <a:cubicBezTo>
                  <a:pt x="6424" y="5517"/>
                  <a:pt x="6429" y="5521"/>
                  <a:pt x="6438" y="5530"/>
                </a:cubicBezTo>
                <a:lnTo>
                  <a:pt x="6319" y="5352"/>
                </a:lnTo>
                <a:lnTo>
                  <a:pt x="6331" y="5387"/>
                </a:lnTo>
                <a:cubicBezTo>
                  <a:pt x="6324" y="5394"/>
                  <a:pt x="6315" y="5397"/>
                  <a:pt x="6304" y="5397"/>
                </a:cubicBezTo>
                <a:cubicBezTo>
                  <a:pt x="6278" y="5397"/>
                  <a:pt x="6244" y="5377"/>
                  <a:pt x="6236" y="5352"/>
                </a:cubicBezTo>
                <a:lnTo>
                  <a:pt x="6236" y="5352"/>
                </a:lnTo>
                <a:cubicBezTo>
                  <a:pt x="6241" y="5353"/>
                  <a:pt x="6245" y="5353"/>
                  <a:pt x="6250" y="5353"/>
                </a:cubicBezTo>
                <a:cubicBezTo>
                  <a:pt x="6283" y="5353"/>
                  <a:pt x="6283" y="5313"/>
                  <a:pt x="6283" y="5292"/>
                </a:cubicBezTo>
                <a:cubicBezTo>
                  <a:pt x="6281" y="5291"/>
                  <a:pt x="6279" y="5290"/>
                  <a:pt x="6277" y="5290"/>
                </a:cubicBezTo>
                <a:cubicBezTo>
                  <a:pt x="6264" y="5290"/>
                  <a:pt x="6281" y="5328"/>
                  <a:pt x="6259" y="5328"/>
                </a:cubicBezTo>
                <a:cubicBezTo>
                  <a:pt x="6212" y="5316"/>
                  <a:pt x="6164" y="5268"/>
                  <a:pt x="6164" y="5244"/>
                </a:cubicBezTo>
                <a:lnTo>
                  <a:pt x="6188" y="5244"/>
                </a:lnTo>
                <a:cubicBezTo>
                  <a:pt x="6140" y="5221"/>
                  <a:pt x="6176" y="5161"/>
                  <a:pt x="6140" y="5137"/>
                </a:cubicBezTo>
                <a:cubicBezTo>
                  <a:pt x="6110" y="5122"/>
                  <a:pt x="6099" y="5102"/>
                  <a:pt x="6086" y="5102"/>
                </a:cubicBezTo>
                <a:cubicBezTo>
                  <a:pt x="6078" y="5102"/>
                  <a:pt x="6070" y="5108"/>
                  <a:pt x="6057" y="5125"/>
                </a:cubicBezTo>
                <a:cubicBezTo>
                  <a:pt x="6009" y="5090"/>
                  <a:pt x="6069" y="5078"/>
                  <a:pt x="6057" y="5066"/>
                </a:cubicBezTo>
                <a:cubicBezTo>
                  <a:pt x="6021" y="5054"/>
                  <a:pt x="5974" y="4982"/>
                  <a:pt x="5998" y="4959"/>
                </a:cubicBezTo>
                <a:lnTo>
                  <a:pt x="5998" y="4959"/>
                </a:lnTo>
                <a:cubicBezTo>
                  <a:pt x="5991" y="4960"/>
                  <a:pt x="5985" y="4961"/>
                  <a:pt x="5980" y="4961"/>
                </a:cubicBezTo>
                <a:cubicBezTo>
                  <a:pt x="5910" y="4961"/>
                  <a:pt x="5900" y="4846"/>
                  <a:pt x="5859" y="4846"/>
                </a:cubicBezTo>
                <a:cubicBezTo>
                  <a:pt x="5854" y="4846"/>
                  <a:pt x="5849" y="4848"/>
                  <a:pt x="5843" y="4852"/>
                </a:cubicBezTo>
                <a:lnTo>
                  <a:pt x="5843" y="4780"/>
                </a:lnTo>
                <a:cubicBezTo>
                  <a:pt x="5835" y="4788"/>
                  <a:pt x="5815" y="4802"/>
                  <a:pt x="5792" y="4802"/>
                </a:cubicBezTo>
                <a:cubicBezTo>
                  <a:pt x="5782" y="4802"/>
                  <a:pt x="5770" y="4799"/>
                  <a:pt x="5759" y="4792"/>
                </a:cubicBezTo>
                <a:cubicBezTo>
                  <a:pt x="5748" y="4744"/>
                  <a:pt x="5783" y="4732"/>
                  <a:pt x="5783" y="4709"/>
                </a:cubicBezTo>
                <a:lnTo>
                  <a:pt x="5783" y="4709"/>
                </a:lnTo>
                <a:lnTo>
                  <a:pt x="5712" y="4744"/>
                </a:lnTo>
                <a:cubicBezTo>
                  <a:pt x="5628" y="4530"/>
                  <a:pt x="5402" y="4340"/>
                  <a:pt x="5283" y="4125"/>
                </a:cubicBezTo>
                <a:cubicBezTo>
                  <a:pt x="5200" y="4054"/>
                  <a:pt x="5081" y="3982"/>
                  <a:pt x="4997" y="3875"/>
                </a:cubicBezTo>
                <a:lnTo>
                  <a:pt x="4997" y="3875"/>
                </a:lnTo>
                <a:lnTo>
                  <a:pt x="5009" y="3887"/>
                </a:lnTo>
                <a:lnTo>
                  <a:pt x="4938" y="3780"/>
                </a:lnTo>
                <a:lnTo>
                  <a:pt x="4986" y="3863"/>
                </a:lnTo>
                <a:cubicBezTo>
                  <a:pt x="4962" y="3851"/>
                  <a:pt x="4938" y="3851"/>
                  <a:pt x="4914" y="3828"/>
                </a:cubicBezTo>
                <a:cubicBezTo>
                  <a:pt x="4843" y="3709"/>
                  <a:pt x="4747" y="3554"/>
                  <a:pt x="4605" y="3458"/>
                </a:cubicBezTo>
                <a:cubicBezTo>
                  <a:pt x="4479" y="3436"/>
                  <a:pt x="4593" y="3359"/>
                  <a:pt x="4500" y="3321"/>
                </a:cubicBezTo>
                <a:lnTo>
                  <a:pt x="4500" y="3321"/>
                </a:lnTo>
                <a:cubicBezTo>
                  <a:pt x="4507" y="3320"/>
                  <a:pt x="4514" y="3316"/>
                  <a:pt x="4521" y="3316"/>
                </a:cubicBezTo>
                <a:cubicBezTo>
                  <a:pt x="4414" y="3256"/>
                  <a:pt x="4366" y="3220"/>
                  <a:pt x="4247" y="3185"/>
                </a:cubicBezTo>
                <a:cubicBezTo>
                  <a:pt x="4319" y="3125"/>
                  <a:pt x="4200" y="3125"/>
                  <a:pt x="4235" y="3101"/>
                </a:cubicBezTo>
                <a:lnTo>
                  <a:pt x="4235" y="3101"/>
                </a:lnTo>
                <a:lnTo>
                  <a:pt x="4200" y="3125"/>
                </a:lnTo>
                <a:cubicBezTo>
                  <a:pt x="4200" y="3089"/>
                  <a:pt x="4164" y="3042"/>
                  <a:pt x="4188" y="3030"/>
                </a:cubicBezTo>
                <a:lnTo>
                  <a:pt x="4116" y="3030"/>
                </a:lnTo>
                <a:lnTo>
                  <a:pt x="4140" y="3006"/>
                </a:lnTo>
                <a:cubicBezTo>
                  <a:pt x="4093" y="2958"/>
                  <a:pt x="3973" y="2875"/>
                  <a:pt x="3997" y="2804"/>
                </a:cubicBezTo>
                <a:cubicBezTo>
                  <a:pt x="3843" y="2720"/>
                  <a:pt x="3676" y="2530"/>
                  <a:pt x="3521" y="2387"/>
                </a:cubicBezTo>
                <a:cubicBezTo>
                  <a:pt x="3485" y="2387"/>
                  <a:pt x="3438" y="2351"/>
                  <a:pt x="3402" y="2327"/>
                </a:cubicBezTo>
                <a:lnTo>
                  <a:pt x="3390" y="2256"/>
                </a:lnTo>
                <a:cubicBezTo>
                  <a:pt x="3342" y="2232"/>
                  <a:pt x="3283" y="2244"/>
                  <a:pt x="3259" y="2196"/>
                </a:cubicBezTo>
                <a:cubicBezTo>
                  <a:pt x="3259" y="2185"/>
                  <a:pt x="3271" y="2185"/>
                  <a:pt x="3271" y="2185"/>
                </a:cubicBezTo>
                <a:cubicBezTo>
                  <a:pt x="3235" y="2161"/>
                  <a:pt x="3211" y="2113"/>
                  <a:pt x="3152" y="2113"/>
                </a:cubicBezTo>
                <a:cubicBezTo>
                  <a:pt x="3119" y="2080"/>
                  <a:pt x="3096" y="2037"/>
                  <a:pt x="3121" y="2012"/>
                </a:cubicBezTo>
                <a:lnTo>
                  <a:pt x="3121" y="2012"/>
                </a:lnTo>
                <a:cubicBezTo>
                  <a:pt x="3116" y="2015"/>
                  <a:pt x="3112" y="2016"/>
                  <a:pt x="3107" y="2016"/>
                </a:cubicBezTo>
                <a:cubicBezTo>
                  <a:pt x="3070" y="2016"/>
                  <a:pt x="3045" y="1923"/>
                  <a:pt x="3045" y="1923"/>
                </a:cubicBezTo>
                <a:cubicBezTo>
                  <a:pt x="3045" y="1923"/>
                  <a:pt x="3021" y="1899"/>
                  <a:pt x="2961" y="1839"/>
                </a:cubicBezTo>
                <a:cubicBezTo>
                  <a:pt x="2914" y="1792"/>
                  <a:pt x="2830" y="1720"/>
                  <a:pt x="2735" y="1625"/>
                </a:cubicBezTo>
                <a:cubicBezTo>
                  <a:pt x="2533" y="1446"/>
                  <a:pt x="2259" y="1208"/>
                  <a:pt x="1961" y="970"/>
                </a:cubicBezTo>
                <a:cubicBezTo>
                  <a:pt x="1652" y="744"/>
                  <a:pt x="1330" y="506"/>
                  <a:pt x="1021" y="327"/>
                </a:cubicBezTo>
                <a:cubicBezTo>
                  <a:pt x="711" y="160"/>
                  <a:pt x="437" y="41"/>
                  <a:pt x="247" y="18"/>
                </a:cubicBezTo>
                <a:cubicBezTo>
                  <a:pt x="211" y="41"/>
                  <a:pt x="152" y="18"/>
                  <a:pt x="152" y="65"/>
                </a:cubicBezTo>
                <a:cubicBezTo>
                  <a:pt x="111" y="55"/>
                  <a:pt x="114" y="1"/>
                  <a:pt x="1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8398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20;p31">
            <a:extLst>
              <a:ext uri="{FF2B5EF4-FFF2-40B4-BE49-F238E27FC236}">
                <a16:creationId xmlns:a16="http://schemas.microsoft.com/office/drawing/2014/main" id="{09BC7828-EFDD-3357-54F1-6F6E0265C8C1}"/>
              </a:ext>
            </a:extLst>
          </p:cNvPr>
          <p:cNvSpPr txBox="1">
            <a:spLocks/>
          </p:cNvSpPr>
          <p:nvPr/>
        </p:nvSpPr>
        <p:spPr>
          <a:xfrm>
            <a:off x="163886" y="238686"/>
            <a:ext cx="595335" cy="233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r>
              <a:rPr lang="zh-CN" altLang="en-US" sz="2000" dirty="0">
                <a:latin typeface="LiXuKe" panose="02010600030101010101" pitchFamily="2" charset="-122"/>
                <a:ea typeface="LiXuKe" panose="02010600030101010101" pitchFamily="2" charset="-122"/>
              </a:rPr>
              <a:t>前端性能评估 及优化</a:t>
            </a:r>
            <a:endParaRPr lang="en-US" altLang="zh-CN" sz="2000" dirty="0">
              <a:latin typeface="LiXuKe" panose="02010600030101010101" pitchFamily="2" charset="-122"/>
              <a:ea typeface="LiXuKe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0E505F-7204-7EE0-A315-815FCC5A31D0}"/>
              </a:ext>
            </a:extLst>
          </p:cNvPr>
          <p:cNvSpPr txBox="1"/>
          <p:nvPr/>
        </p:nvSpPr>
        <p:spPr>
          <a:xfrm>
            <a:off x="844071" y="226107"/>
            <a:ext cx="7593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利用</a:t>
            </a:r>
            <a:r>
              <a:rPr lang="en-US" altLang="zh-CN" dirty="0"/>
              <a:t>Chrome </a:t>
            </a:r>
            <a:r>
              <a:rPr lang="en-US" altLang="zh-CN" dirty="0" err="1"/>
              <a:t>lightouse</a:t>
            </a:r>
            <a:r>
              <a:rPr lang="zh-CN" altLang="en-US" dirty="0"/>
              <a:t>对前端的性能进行初步的分析。并对于资源的拿取进行了一定的优化</a:t>
            </a:r>
            <a:endParaRPr lang="en-US" altLang="zh-CN" dirty="0"/>
          </a:p>
        </p:txBody>
      </p:sp>
      <p:grpSp>
        <p:nvGrpSpPr>
          <p:cNvPr id="2" name="Google Shape;1478;p29">
            <a:extLst>
              <a:ext uri="{FF2B5EF4-FFF2-40B4-BE49-F238E27FC236}">
                <a16:creationId xmlns:a16="http://schemas.microsoft.com/office/drawing/2014/main" id="{453433FA-0A04-26B3-7304-4A4E8EF8C064}"/>
              </a:ext>
            </a:extLst>
          </p:cNvPr>
          <p:cNvGrpSpPr/>
          <p:nvPr/>
        </p:nvGrpSpPr>
        <p:grpSpPr>
          <a:xfrm rot="5400000">
            <a:off x="-1033959" y="1162904"/>
            <a:ext cx="2295850" cy="67300"/>
            <a:chOff x="1992200" y="1937275"/>
            <a:chExt cx="2295850" cy="67300"/>
          </a:xfrm>
          <a:solidFill>
            <a:schemeClr val="accent5"/>
          </a:solidFill>
        </p:grpSpPr>
        <p:sp>
          <p:nvSpPr>
            <p:cNvPr id="3" name="Google Shape;1479;p29">
              <a:extLst>
                <a:ext uri="{FF2B5EF4-FFF2-40B4-BE49-F238E27FC236}">
                  <a16:creationId xmlns:a16="http://schemas.microsoft.com/office/drawing/2014/main" id="{63399C7F-7952-34E0-1316-67A0993F5309}"/>
                </a:ext>
              </a:extLst>
            </p:cNvPr>
            <p:cNvSpPr/>
            <p:nvPr/>
          </p:nvSpPr>
          <p:spPr>
            <a:xfrm>
              <a:off x="3934400" y="1961975"/>
              <a:ext cx="3600" cy="625"/>
            </a:xfrm>
            <a:custGeom>
              <a:avLst/>
              <a:gdLst/>
              <a:ahLst/>
              <a:cxnLst/>
              <a:rect l="l" t="t" r="r" b="b"/>
              <a:pathLst>
                <a:path w="144" h="25" extrusionOk="0">
                  <a:moveTo>
                    <a:pt x="96" y="1"/>
                  </a:moveTo>
                  <a:cubicBezTo>
                    <a:pt x="60" y="1"/>
                    <a:pt x="25" y="1"/>
                    <a:pt x="1" y="13"/>
                  </a:cubicBezTo>
                  <a:lnTo>
                    <a:pt x="144" y="24"/>
                  </a:lnTo>
                  <a:cubicBezTo>
                    <a:pt x="108" y="13"/>
                    <a:pt x="96" y="13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" name="Google Shape;1480;p29">
              <a:extLst>
                <a:ext uri="{FF2B5EF4-FFF2-40B4-BE49-F238E27FC236}">
                  <a16:creationId xmlns:a16="http://schemas.microsoft.com/office/drawing/2014/main" id="{EE25EF71-A295-D455-1017-4F8ECEB90483}"/>
                </a:ext>
              </a:extLst>
            </p:cNvPr>
            <p:cNvSpPr/>
            <p:nvPr/>
          </p:nvSpPr>
          <p:spPr>
            <a:xfrm>
              <a:off x="4167475" y="1942025"/>
              <a:ext cx="1500" cy="925"/>
            </a:xfrm>
            <a:custGeom>
              <a:avLst/>
              <a:gdLst/>
              <a:ahLst/>
              <a:cxnLst/>
              <a:rect l="l" t="t" r="r" b="b"/>
              <a:pathLst>
                <a:path w="60" h="37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25"/>
                    <a:pt x="0" y="25"/>
                    <a:pt x="36" y="37"/>
                  </a:cubicBezTo>
                  <a:lnTo>
                    <a:pt x="60" y="37"/>
                  </a:lnTo>
                  <a:cubicBezTo>
                    <a:pt x="36" y="25"/>
                    <a:pt x="12" y="1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" name="Google Shape;1481;p29">
              <a:extLst>
                <a:ext uri="{FF2B5EF4-FFF2-40B4-BE49-F238E27FC236}">
                  <a16:creationId xmlns:a16="http://schemas.microsoft.com/office/drawing/2014/main" id="{2F953819-F613-71E2-01CA-DADCDFCA96C4}"/>
                </a:ext>
              </a:extLst>
            </p:cNvPr>
            <p:cNvSpPr/>
            <p:nvPr/>
          </p:nvSpPr>
          <p:spPr>
            <a:xfrm>
              <a:off x="4107650" y="1947100"/>
              <a:ext cx="2700" cy="625"/>
            </a:xfrm>
            <a:custGeom>
              <a:avLst/>
              <a:gdLst/>
              <a:ahLst/>
              <a:cxnLst/>
              <a:rect l="l" t="t" r="r" b="b"/>
              <a:pathLst>
                <a:path w="108" h="25" extrusionOk="0">
                  <a:moveTo>
                    <a:pt x="0" y="0"/>
                  </a:moveTo>
                  <a:cubicBezTo>
                    <a:pt x="0" y="12"/>
                    <a:pt x="48" y="12"/>
                    <a:pt x="107" y="24"/>
                  </a:cubicBezTo>
                  <a:cubicBezTo>
                    <a:pt x="72" y="12"/>
                    <a:pt x="36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" name="Google Shape;1482;p29">
              <a:extLst>
                <a:ext uri="{FF2B5EF4-FFF2-40B4-BE49-F238E27FC236}">
                  <a16:creationId xmlns:a16="http://schemas.microsoft.com/office/drawing/2014/main" id="{A39DD6CF-13A7-14B9-9934-F0C3428BB7B1}"/>
                </a:ext>
              </a:extLst>
            </p:cNvPr>
            <p:cNvSpPr/>
            <p:nvPr/>
          </p:nvSpPr>
          <p:spPr>
            <a:xfrm>
              <a:off x="3961800" y="1962575"/>
              <a:ext cx="8050" cy="1300"/>
            </a:xfrm>
            <a:custGeom>
              <a:avLst/>
              <a:gdLst/>
              <a:ahLst/>
              <a:cxnLst/>
              <a:rect l="l" t="t" r="r" b="b"/>
              <a:pathLst>
                <a:path w="322" h="52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30"/>
                    <a:pt x="115" y="51"/>
                    <a:pt x="238" y="51"/>
                  </a:cubicBezTo>
                  <a:cubicBezTo>
                    <a:pt x="264" y="51"/>
                    <a:pt x="292" y="50"/>
                    <a:pt x="322" y="48"/>
                  </a:cubicBezTo>
                  <a:cubicBezTo>
                    <a:pt x="215" y="36"/>
                    <a:pt x="107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Google Shape;1483;p29">
              <a:extLst>
                <a:ext uri="{FF2B5EF4-FFF2-40B4-BE49-F238E27FC236}">
                  <a16:creationId xmlns:a16="http://schemas.microsoft.com/office/drawing/2014/main" id="{671FC740-FBA4-6B6E-3766-289C7BDF33AE}"/>
                </a:ext>
              </a:extLst>
            </p:cNvPr>
            <p:cNvSpPr/>
            <p:nvPr/>
          </p:nvSpPr>
          <p:spPr>
            <a:xfrm>
              <a:off x="4110325" y="1947700"/>
              <a:ext cx="8050" cy="900"/>
            </a:xfrm>
            <a:custGeom>
              <a:avLst/>
              <a:gdLst/>
              <a:ahLst/>
              <a:cxnLst/>
              <a:rect l="l" t="t" r="r" b="b"/>
              <a:pathLst>
                <a:path w="322" h="36" extrusionOk="0">
                  <a:moveTo>
                    <a:pt x="0" y="0"/>
                  </a:moveTo>
                  <a:cubicBezTo>
                    <a:pt x="96" y="24"/>
                    <a:pt x="203" y="24"/>
                    <a:pt x="322" y="36"/>
                  </a:cubicBezTo>
                  <a:cubicBezTo>
                    <a:pt x="239" y="24"/>
                    <a:pt x="108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" name="Google Shape;1484;p29">
              <a:extLst>
                <a:ext uri="{FF2B5EF4-FFF2-40B4-BE49-F238E27FC236}">
                  <a16:creationId xmlns:a16="http://schemas.microsoft.com/office/drawing/2014/main" id="{E8B44CDB-9FC9-3C0D-0BD7-59E2242A3072}"/>
                </a:ext>
              </a:extLst>
            </p:cNvPr>
            <p:cNvSpPr/>
            <p:nvPr/>
          </p:nvSpPr>
          <p:spPr>
            <a:xfrm>
              <a:off x="4272250" y="1941750"/>
              <a:ext cx="5675" cy="900"/>
            </a:xfrm>
            <a:custGeom>
              <a:avLst/>
              <a:gdLst/>
              <a:ahLst/>
              <a:cxnLst/>
              <a:rect l="l" t="t" r="r" b="b"/>
              <a:pathLst>
                <a:path w="227" h="36" extrusionOk="0">
                  <a:moveTo>
                    <a:pt x="12" y="0"/>
                  </a:moveTo>
                  <a:cubicBezTo>
                    <a:pt x="12" y="12"/>
                    <a:pt x="0" y="12"/>
                    <a:pt x="0" y="24"/>
                  </a:cubicBezTo>
                  <a:lnTo>
                    <a:pt x="227" y="36"/>
                  </a:lnTo>
                  <a:cubicBezTo>
                    <a:pt x="167" y="24"/>
                    <a:pt x="96" y="12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Google Shape;1485;p29">
              <a:extLst>
                <a:ext uri="{FF2B5EF4-FFF2-40B4-BE49-F238E27FC236}">
                  <a16:creationId xmlns:a16="http://schemas.microsoft.com/office/drawing/2014/main" id="{8A8A3631-2F28-00F1-617D-0C73B8BB0D88}"/>
                </a:ext>
              </a:extLst>
            </p:cNvPr>
            <p:cNvSpPr/>
            <p:nvPr/>
          </p:nvSpPr>
          <p:spPr>
            <a:xfrm>
              <a:off x="2018400" y="1992050"/>
              <a:ext cx="5975" cy="1500"/>
            </a:xfrm>
            <a:custGeom>
              <a:avLst/>
              <a:gdLst/>
              <a:ahLst/>
              <a:cxnLst/>
              <a:rect l="l" t="t" r="r" b="b"/>
              <a:pathLst>
                <a:path w="239" h="60" extrusionOk="0">
                  <a:moveTo>
                    <a:pt x="203" y="0"/>
                  </a:moveTo>
                  <a:lnTo>
                    <a:pt x="203" y="0"/>
                  </a:lnTo>
                  <a:cubicBezTo>
                    <a:pt x="167" y="24"/>
                    <a:pt x="107" y="36"/>
                    <a:pt x="0" y="60"/>
                  </a:cubicBezTo>
                  <a:cubicBezTo>
                    <a:pt x="203" y="48"/>
                    <a:pt x="238" y="24"/>
                    <a:pt x="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" name="Google Shape;1486;p29">
              <a:extLst>
                <a:ext uri="{FF2B5EF4-FFF2-40B4-BE49-F238E27FC236}">
                  <a16:creationId xmlns:a16="http://schemas.microsoft.com/office/drawing/2014/main" id="{3560BFC2-3AEF-E446-B0CC-083C1F982F0B}"/>
                </a:ext>
              </a:extLst>
            </p:cNvPr>
            <p:cNvSpPr/>
            <p:nvPr/>
          </p:nvSpPr>
          <p:spPr>
            <a:xfrm>
              <a:off x="2142225" y="1993525"/>
              <a:ext cx="3300" cy="625"/>
            </a:xfrm>
            <a:custGeom>
              <a:avLst/>
              <a:gdLst/>
              <a:ahLst/>
              <a:cxnLst/>
              <a:rect l="l" t="t" r="r" b="b"/>
              <a:pathLst>
                <a:path w="132" h="25" extrusionOk="0">
                  <a:moveTo>
                    <a:pt x="107" y="1"/>
                  </a:moveTo>
                  <a:cubicBezTo>
                    <a:pt x="72" y="13"/>
                    <a:pt x="36" y="13"/>
                    <a:pt x="0" y="24"/>
                  </a:cubicBezTo>
                  <a:cubicBezTo>
                    <a:pt x="72" y="13"/>
                    <a:pt x="131" y="1"/>
                    <a:pt x="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" name="Google Shape;1487;p29">
              <a:extLst>
                <a:ext uri="{FF2B5EF4-FFF2-40B4-BE49-F238E27FC236}">
                  <a16:creationId xmlns:a16="http://schemas.microsoft.com/office/drawing/2014/main" id="{841B700E-4D6D-3ACC-B05F-BAB543DF2B89}"/>
                </a:ext>
              </a:extLst>
            </p:cNvPr>
            <p:cNvSpPr/>
            <p:nvPr/>
          </p:nvSpPr>
          <p:spPr>
            <a:xfrm>
              <a:off x="2070775" y="1982825"/>
              <a:ext cx="1525" cy="600"/>
            </a:xfrm>
            <a:custGeom>
              <a:avLst/>
              <a:gdLst/>
              <a:ahLst/>
              <a:cxnLst/>
              <a:rect l="l" t="t" r="r" b="b"/>
              <a:pathLst>
                <a:path w="61" h="24" extrusionOk="0">
                  <a:moveTo>
                    <a:pt x="13" y="0"/>
                  </a:moveTo>
                  <a:cubicBezTo>
                    <a:pt x="1" y="0"/>
                    <a:pt x="1" y="12"/>
                    <a:pt x="60" y="24"/>
                  </a:cubicBezTo>
                  <a:cubicBezTo>
                    <a:pt x="48" y="12"/>
                    <a:pt x="37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4" name="Google Shape;1488;p29">
              <a:extLst>
                <a:ext uri="{FF2B5EF4-FFF2-40B4-BE49-F238E27FC236}">
                  <a16:creationId xmlns:a16="http://schemas.microsoft.com/office/drawing/2014/main" id="{988F50B1-730C-6701-A501-3F4B43E8C100}"/>
                </a:ext>
              </a:extLst>
            </p:cNvPr>
            <p:cNvSpPr/>
            <p:nvPr/>
          </p:nvSpPr>
          <p:spPr>
            <a:xfrm>
              <a:off x="2955725" y="1950375"/>
              <a:ext cx="3000" cy="900"/>
            </a:xfrm>
            <a:custGeom>
              <a:avLst/>
              <a:gdLst/>
              <a:ahLst/>
              <a:cxnLst/>
              <a:rect l="l" t="t" r="r" b="b"/>
              <a:pathLst>
                <a:path w="120" h="36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4"/>
                    <a:pt x="60" y="24"/>
                    <a:pt x="119" y="3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5" name="Google Shape;1489;p29">
              <a:extLst>
                <a:ext uri="{FF2B5EF4-FFF2-40B4-BE49-F238E27FC236}">
                  <a16:creationId xmlns:a16="http://schemas.microsoft.com/office/drawing/2014/main" id="{271BCC69-BA4D-0E63-DEDE-5804E3DF973D}"/>
                </a:ext>
              </a:extLst>
            </p:cNvPr>
            <p:cNvSpPr/>
            <p:nvPr/>
          </p:nvSpPr>
          <p:spPr>
            <a:xfrm>
              <a:off x="3125375" y="1948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cubicBezTo>
                    <a:pt x="24" y="0"/>
                    <a:pt x="48" y="0"/>
                    <a:pt x="60" y="0"/>
                  </a:cubicBezTo>
                  <a:cubicBezTo>
                    <a:pt x="48" y="0"/>
                    <a:pt x="2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" name="Google Shape;1490;p29">
              <a:extLst>
                <a:ext uri="{FF2B5EF4-FFF2-40B4-BE49-F238E27FC236}">
                  <a16:creationId xmlns:a16="http://schemas.microsoft.com/office/drawing/2014/main" id="{916E6A7D-A54D-2337-F6A6-C519B1AE3690}"/>
                </a:ext>
              </a:extLst>
            </p:cNvPr>
            <p:cNvSpPr/>
            <p:nvPr/>
          </p:nvSpPr>
          <p:spPr>
            <a:xfrm>
              <a:off x="3126875" y="1948000"/>
              <a:ext cx="3600" cy="25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3" y="0"/>
                  </a:moveTo>
                  <a:cubicBezTo>
                    <a:pt x="95" y="0"/>
                    <a:pt x="48" y="0"/>
                    <a:pt x="0" y="0"/>
                  </a:cubicBezTo>
                  <a:cubicBezTo>
                    <a:pt x="60" y="0"/>
                    <a:pt x="119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" name="Google Shape;1491;p29">
              <a:extLst>
                <a:ext uri="{FF2B5EF4-FFF2-40B4-BE49-F238E27FC236}">
                  <a16:creationId xmlns:a16="http://schemas.microsoft.com/office/drawing/2014/main" id="{98598590-3655-6AE9-C83D-0AF95B160E42}"/>
                </a:ext>
              </a:extLst>
            </p:cNvPr>
            <p:cNvSpPr/>
            <p:nvPr/>
          </p:nvSpPr>
          <p:spPr>
            <a:xfrm>
              <a:off x="2588100" y="2001875"/>
              <a:ext cx="11650" cy="600"/>
            </a:xfrm>
            <a:custGeom>
              <a:avLst/>
              <a:gdLst/>
              <a:ahLst/>
              <a:cxnLst/>
              <a:rect l="l" t="t" r="r" b="b"/>
              <a:pathLst>
                <a:path w="466" h="24" extrusionOk="0">
                  <a:moveTo>
                    <a:pt x="465" y="0"/>
                  </a:moveTo>
                  <a:cubicBezTo>
                    <a:pt x="310" y="0"/>
                    <a:pt x="156" y="12"/>
                    <a:pt x="1" y="24"/>
                  </a:cubicBezTo>
                  <a:lnTo>
                    <a:pt x="25" y="24"/>
                  </a:lnTo>
                  <a:cubicBezTo>
                    <a:pt x="275" y="24"/>
                    <a:pt x="406" y="12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8" name="Google Shape;1492;p29">
              <a:extLst>
                <a:ext uri="{FF2B5EF4-FFF2-40B4-BE49-F238E27FC236}">
                  <a16:creationId xmlns:a16="http://schemas.microsoft.com/office/drawing/2014/main" id="{FBD160C8-01D7-93E8-D74C-4CBAEE64645D}"/>
                </a:ext>
              </a:extLst>
            </p:cNvPr>
            <p:cNvSpPr/>
            <p:nvPr/>
          </p:nvSpPr>
          <p:spPr>
            <a:xfrm>
              <a:off x="2734250" y="198907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25" y="0"/>
                  </a:moveTo>
                  <a:cubicBezTo>
                    <a:pt x="13" y="0"/>
                    <a:pt x="1" y="0"/>
                    <a:pt x="1" y="12"/>
                  </a:cubicBezTo>
                  <a:cubicBezTo>
                    <a:pt x="13" y="0"/>
                    <a:pt x="25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9" name="Google Shape;1493;p29">
              <a:extLst>
                <a:ext uri="{FF2B5EF4-FFF2-40B4-BE49-F238E27FC236}">
                  <a16:creationId xmlns:a16="http://schemas.microsoft.com/office/drawing/2014/main" id="{585E4578-5795-DE7F-F131-25C69591630F}"/>
                </a:ext>
              </a:extLst>
            </p:cNvPr>
            <p:cNvSpPr/>
            <p:nvPr/>
          </p:nvSpPr>
          <p:spPr>
            <a:xfrm>
              <a:off x="2575300" y="2003950"/>
              <a:ext cx="2425" cy="625"/>
            </a:xfrm>
            <a:custGeom>
              <a:avLst/>
              <a:gdLst/>
              <a:ahLst/>
              <a:cxnLst/>
              <a:rect l="l" t="t" r="r" b="b"/>
              <a:pathLst>
                <a:path w="97" h="25" extrusionOk="0">
                  <a:moveTo>
                    <a:pt x="72" y="0"/>
                  </a:moveTo>
                  <a:cubicBezTo>
                    <a:pt x="49" y="12"/>
                    <a:pt x="13" y="12"/>
                    <a:pt x="1" y="24"/>
                  </a:cubicBezTo>
                  <a:cubicBezTo>
                    <a:pt x="96" y="24"/>
                    <a:pt x="96" y="12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Google Shape;1494;p29">
              <a:extLst>
                <a:ext uri="{FF2B5EF4-FFF2-40B4-BE49-F238E27FC236}">
                  <a16:creationId xmlns:a16="http://schemas.microsoft.com/office/drawing/2014/main" id="{B4A55EE7-B152-60E4-05AF-E43E7A8004A1}"/>
                </a:ext>
              </a:extLst>
            </p:cNvPr>
            <p:cNvSpPr/>
            <p:nvPr/>
          </p:nvSpPr>
          <p:spPr>
            <a:xfrm>
              <a:off x="3902550" y="1968225"/>
              <a:ext cx="2700" cy="325"/>
            </a:xfrm>
            <a:custGeom>
              <a:avLst/>
              <a:gdLst/>
              <a:ahLst/>
              <a:cxnLst/>
              <a:rect l="l" t="t" r="r" b="b"/>
              <a:pathLst>
                <a:path w="108" h="13" extrusionOk="0">
                  <a:moveTo>
                    <a:pt x="108" y="1"/>
                  </a:moveTo>
                  <a:lnTo>
                    <a:pt x="108" y="1"/>
                  </a:lnTo>
                  <a:cubicBezTo>
                    <a:pt x="72" y="13"/>
                    <a:pt x="48" y="13"/>
                    <a:pt x="1" y="13"/>
                  </a:cubicBezTo>
                  <a:cubicBezTo>
                    <a:pt x="48" y="13"/>
                    <a:pt x="84" y="13"/>
                    <a:pt x="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" name="Google Shape;1495;p29">
              <a:extLst>
                <a:ext uri="{FF2B5EF4-FFF2-40B4-BE49-F238E27FC236}">
                  <a16:creationId xmlns:a16="http://schemas.microsoft.com/office/drawing/2014/main" id="{606B550A-1CAF-38C2-B810-F0C587AB5C13}"/>
                </a:ext>
              </a:extLst>
            </p:cNvPr>
            <p:cNvSpPr/>
            <p:nvPr/>
          </p:nvSpPr>
          <p:spPr>
            <a:xfrm>
              <a:off x="2725025" y="1986600"/>
              <a:ext cx="15125" cy="2500"/>
            </a:xfrm>
            <a:custGeom>
              <a:avLst/>
              <a:gdLst/>
              <a:ahLst/>
              <a:cxnLst/>
              <a:rect l="l" t="t" r="r" b="b"/>
              <a:pathLst>
                <a:path w="605" h="100" extrusionOk="0">
                  <a:moveTo>
                    <a:pt x="290" y="1"/>
                  </a:moveTo>
                  <a:cubicBezTo>
                    <a:pt x="186" y="1"/>
                    <a:pt x="75" y="7"/>
                    <a:pt x="1" y="16"/>
                  </a:cubicBezTo>
                  <a:lnTo>
                    <a:pt x="394" y="99"/>
                  </a:lnTo>
                  <a:cubicBezTo>
                    <a:pt x="441" y="87"/>
                    <a:pt x="489" y="75"/>
                    <a:pt x="560" y="51"/>
                  </a:cubicBezTo>
                  <a:cubicBezTo>
                    <a:pt x="604" y="15"/>
                    <a:pt x="456" y="1"/>
                    <a:pt x="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2" name="Google Shape;1496;p29">
              <a:extLst>
                <a:ext uri="{FF2B5EF4-FFF2-40B4-BE49-F238E27FC236}">
                  <a16:creationId xmlns:a16="http://schemas.microsoft.com/office/drawing/2014/main" id="{47EAE3C9-C911-40BE-71D5-E4D0B10E3FD6}"/>
                </a:ext>
              </a:extLst>
            </p:cNvPr>
            <p:cNvSpPr/>
            <p:nvPr/>
          </p:nvSpPr>
          <p:spPr>
            <a:xfrm>
              <a:off x="2569950" y="2001275"/>
              <a:ext cx="18475" cy="2700"/>
            </a:xfrm>
            <a:custGeom>
              <a:avLst/>
              <a:gdLst/>
              <a:ahLst/>
              <a:cxnLst/>
              <a:rect l="l" t="t" r="r" b="b"/>
              <a:pathLst>
                <a:path w="739" h="108" extrusionOk="0">
                  <a:moveTo>
                    <a:pt x="524" y="0"/>
                  </a:moveTo>
                  <a:cubicBezTo>
                    <a:pt x="1" y="0"/>
                    <a:pt x="239" y="72"/>
                    <a:pt x="286" y="107"/>
                  </a:cubicBezTo>
                  <a:cubicBezTo>
                    <a:pt x="393" y="72"/>
                    <a:pt x="548" y="60"/>
                    <a:pt x="739" y="48"/>
                  </a:cubicBezTo>
                  <a:lnTo>
                    <a:pt x="5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3" name="Google Shape;1497;p29">
              <a:extLst>
                <a:ext uri="{FF2B5EF4-FFF2-40B4-BE49-F238E27FC236}">
                  <a16:creationId xmlns:a16="http://schemas.microsoft.com/office/drawing/2014/main" id="{D364912B-660B-4111-E5A0-B3BABEB91E23}"/>
                </a:ext>
              </a:extLst>
            </p:cNvPr>
            <p:cNvSpPr/>
            <p:nvPr/>
          </p:nvSpPr>
          <p:spPr>
            <a:xfrm>
              <a:off x="1992200" y="1937275"/>
              <a:ext cx="2295850" cy="66200"/>
            </a:xfrm>
            <a:custGeom>
              <a:avLst/>
              <a:gdLst/>
              <a:ahLst/>
              <a:cxnLst/>
              <a:rect l="l" t="t" r="r" b="b"/>
              <a:pathLst>
                <a:path w="91834" h="2648" extrusionOk="0">
                  <a:moveTo>
                    <a:pt x="70160" y="1341"/>
                  </a:moveTo>
                  <a:cubicBezTo>
                    <a:pt x="70126" y="1342"/>
                    <a:pt x="70088" y="1344"/>
                    <a:pt x="70045" y="1346"/>
                  </a:cubicBezTo>
                  <a:cubicBezTo>
                    <a:pt x="70086" y="1344"/>
                    <a:pt x="70124" y="1343"/>
                    <a:pt x="70160" y="1341"/>
                  </a:cubicBezTo>
                  <a:close/>
                  <a:moveTo>
                    <a:pt x="74237" y="1594"/>
                  </a:moveTo>
                  <a:lnTo>
                    <a:pt x="74237" y="1594"/>
                  </a:lnTo>
                  <a:cubicBezTo>
                    <a:pt x="74199" y="1595"/>
                    <a:pt x="74159" y="1595"/>
                    <a:pt x="74117" y="1596"/>
                  </a:cubicBezTo>
                  <a:cubicBezTo>
                    <a:pt x="74163" y="1596"/>
                    <a:pt x="74203" y="1595"/>
                    <a:pt x="74237" y="1594"/>
                  </a:cubicBezTo>
                  <a:close/>
                  <a:moveTo>
                    <a:pt x="4482" y="2250"/>
                  </a:moveTo>
                  <a:cubicBezTo>
                    <a:pt x="4480" y="2250"/>
                    <a:pt x="4479" y="2251"/>
                    <a:pt x="4477" y="2251"/>
                  </a:cubicBezTo>
                  <a:cubicBezTo>
                    <a:pt x="4479" y="2251"/>
                    <a:pt x="4480" y="2250"/>
                    <a:pt x="4482" y="2250"/>
                  </a:cubicBezTo>
                  <a:close/>
                  <a:moveTo>
                    <a:pt x="11396" y="2271"/>
                  </a:moveTo>
                  <a:lnTo>
                    <a:pt x="11396" y="2271"/>
                  </a:lnTo>
                  <a:cubicBezTo>
                    <a:pt x="11395" y="2272"/>
                    <a:pt x="11395" y="2273"/>
                    <a:pt x="11395" y="2274"/>
                  </a:cubicBezTo>
                  <a:cubicBezTo>
                    <a:pt x="11395" y="2273"/>
                    <a:pt x="11396" y="2272"/>
                    <a:pt x="11396" y="2271"/>
                  </a:cubicBezTo>
                  <a:close/>
                  <a:moveTo>
                    <a:pt x="91833" y="0"/>
                  </a:moveTo>
                  <a:cubicBezTo>
                    <a:pt x="91452" y="12"/>
                    <a:pt x="90988" y="48"/>
                    <a:pt x="90536" y="60"/>
                  </a:cubicBezTo>
                  <a:cubicBezTo>
                    <a:pt x="90583" y="108"/>
                    <a:pt x="89869" y="215"/>
                    <a:pt x="90571" y="227"/>
                  </a:cubicBezTo>
                  <a:cubicBezTo>
                    <a:pt x="90559" y="286"/>
                    <a:pt x="90143" y="322"/>
                    <a:pt x="89869" y="322"/>
                  </a:cubicBezTo>
                  <a:cubicBezTo>
                    <a:pt x="89988" y="298"/>
                    <a:pt x="89464" y="191"/>
                    <a:pt x="89797" y="131"/>
                  </a:cubicBezTo>
                  <a:lnTo>
                    <a:pt x="89797" y="131"/>
                  </a:lnTo>
                  <a:cubicBezTo>
                    <a:pt x="89677" y="146"/>
                    <a:pt x="89614" y="151"/>
                    <a:pt x="89566" y="151"/>
                  </a:cubicBezTo>
                  <a:cubicBezTo>
                    <a:pt x="89502" y="151"/>
                    <a:pt x="89462" y="143"/>
                    <a:pt x="89339" y="143"/>
                  </a:cubicBezTo>
                  <a:cubicBezTo>
                    <a:pt x="89265" y="143"/>
                    <a:pt x="89160" y="146"/>
                    <a:pt x="89000" y="155"/>
                  </a:cubicBezTo>
                  <a:cubicBezTo>
                    <a:pt x="89095" y="108"/>
                    <a:pt x="87785" y="155"/>
                    <a:pt x="87869" y="36"/>
                  </a:cubicBezTo>
                  <a:lnTo>
                    <a:pt x="87869" y="36"/>
                  </a:lnTo>
                  <a:cubicBezTo>
                    <a:pt x="87642" y="84"/>
                    <a:pt x="87881" y="215"/>
                    <a:pt x="87071" y="227"/>
                  </a:cubicBezTo>
                  <a:cubicBezTo>
                    <a:pt x="87261" y="310"/>
                    <a:pt x="88166" y="322"/>
                    <a:pt x="87559" y="417"/>
                  </a:cubicBezTo>
                  <a:lnTo>
                    <a:pt x="87952" y="358"/>
                  </a:lnTo>
                  <a:lnTo>
                    <a:pt x="87952" y="358"/>
                  </a:lnTo>
                  <a:cubicBezTo>
                    <a:pt x="88508" y="393"/>
                    <a:pt x="87806" y="452"/>
                    <a:pt x="88522" y="488"/>
                  </a:cubicBezTo>
                  <a:lnTo>
                    <a:pt x="88522" y="488"/>
                  </a:lnTo>
                  <a:cubicBezTo>
                    <a:pt x="88500" y="487"/>
                    <a:pt x="88475" y="487"/>
                    <a:pt x="88449" y="487"/>
                  </a:cubicBezTo>
                  <a:cubicBezTo>
                    <a:pt x="88326" y="487"/>
                    <a:pt x="88167" y="495"/>
                    <a:pt x="88034" y="495"/>
                  </a:cubicBezTo>
                  <a:cubicBezTo>
                    <a:pt x="87920" y="495"/>
                    <a:pt x="87824" y="489"/>
                    <a:pt x="87785" y="465"/>
                  </a:cubicBezTo>
                  <a:lnTo>
                    <a:pt x="87785" y="465"/>
                  </a:lnTo>
                  <a:cubicBezTo>
                    <a:pt x="87976" y="643"/>
                    <a:pt x="86690" y="560"/>
                    <a:pt x="86654" y="691"/>
                  </a:cubicBezTo>
                  <a:cubicBezTo>
                    <a:pt x="86547" y="650"/>
                    <a:pt x="86412" y="637"/>
                    <a:pt x="86205" y="637"/>
                  </a:cubicBezTo>
                  <a:cubicBezTo>
                    <a:pt x="86112" y="637"/>
                    <a:pt x="86005" y="640"/>
                    <a:pt x="85880" y="643"/>
                  </a:cubicBezTo>
                  <a:cubicBezTo>
                    <a:pt x="85940" y="596"/>
                    <a:pt x="85714" y="548"/>
                    <a:pt x="86023" y="512"/>
                  </a:cubicBezTo>
                  <a:cubicBezTo>
                    <a:pt x="86285" y="524"/>
                    <a:pt x="86476" y="512"/>
                    <a:pt x="86761" y="548"/>
                  </a:cubicBezTo>
                  <a:cubicBezTo>
                    <a:pt x="86684" y="465"/>
                    <a:pt x="86454" y="447"/>
                    <a:pt x="86163" y="447"/>
                  </a:cubicBezTo>
                  <a:cubicBezTo>
                    <a:pt x="85918" y="447"/>
                    <a:pt x="85629" y="460"/>
                    <a:pt x="85352" y="460"/>
                  </a:cubicBezTo>
                  <a:cubicBezTo>
                    <a:pt x="85247" y="460"/>
                    <a:pt x="85145" y="458"/>
                    <a:pt x="85047" y="453"/>
                  </a:cubicBezTo>
                  <a:lnTo>
                    <a:pt x="85047" y="453"/>
                  </a:lnTo>
                  <a:cubicBezTo>
                    <a:pt x="85142" y="465"/>
                    <a:pt x="85166" y="489"/>
                    <a:pt x="84975" y="512"/>
                  </a:cubicBezTo>
                  <a:cubicBezTo>
                    <a:pt x="84571" y="489"/>
                    <a:pt x="83666" y="453"/>
                    <a:pt x="83928" y="370"/>
                  </a:cubicBezTo>
                  <a:lnTo>
                    <a:pt x="83928" y="370"/>
                  </a:lnTo>
                  <a:lnTo>
                    <a:pt x="81868" y="381"/>
                  </a:lnTo>
                  <a:cubicBezTo>
                    <a:pt x="81862" y="364"/>
                    <a:pt x="81933" y="361"/>
                    <a:pt x="82023" y="361"/>
                  </a:cubicBezTo>
                  <a:cubicBezTo>
                    <a:pt x="82067" y="361"/>
                    <a:pt x="82116" y="361"/>
                    <a:pt x="82163" y="361"/>
                  </a:cubicBezTo>
                  <a:cubicBezTo>
                    <a:pt x="82209" y="361"/>
                    <a:pt x="82252" y="361"/>
                    <a:pt x="82285" y="358"/>
                  </a:cubicBezTo>
                  <a:lnTo>
                    <a:pt x="81130" y="346"/>
                  </a:lnTo>
                  <a:cubicBezTo>
                    <a:pt x="80868" y="298"/>
                    <a:pt x="81523" y="298"/>
                    <a:pt x="81642" y="239"/>
                  </a:cubicBezTo>
                  <a:lnTo>
                    <a:pt x="80808" y="239"/>
                  </a:lnTo>
                  <a:lnTo>
                    <a:pt x="80927" y="179"/>
                  </a:lnTo>
                  <a:lnTo>
                    <a:pt x="80927" y="179"/>
                  </a:lnTo>
                  <a:cubicBezTo>
                    <a:pt x="80835" y="201"/>
                    <a:pt x="80583" y="215"/>
                    <a:pt x="80315" y="215"/>
                  </a:cubicBezTo>
                  <a:cubicBezTo>
                    <a:pt x="79997" y="215"/>
                    <a:pt x="79657" y="195"/>
                    <a:pt x="79534" y="143"/>
                  </a:cubicBezTo>
                  <a:cubicBezTo>
                    <a:pt x="78768" y="173"/>
                    <a:pt x="78659" y="303"/>
                    <a:pt x="77920" y="303"/>
                  </a:cubicBezTo>
                  <a:cubicBezTo>
                    <a:pt x="77775" y="303"/>
                    <a:pt x="77606" y="298"/>
                    <a:pt x="77403" y="286"/>
                  </a:cubicBezTo>
                  <a:cubicBezTo>
                    <a:pt x="77451" y="191"/>
                    <a:pt x="78106" y="250"/>
                    <a:pt x="78391" y="191"/>
                  </a:cubicBezTo>
                  <a:cubicBezTo>
                    <a:pt x="78334" y="182"/>
                    <a:pt x="78248" y="180"/>
                    <a:pt x="78148" y="180"/>
                  </a:cubicBezTo>
                  <a:cubicBezTo>
                    <a:pt x="78023" y="180"/>
                    <a:pt x="77878" y="184"/>
                    <a:pt x="77742" y="184"/>
                  </a:cubicBezTo>
                  <a:cubicBezTo>
                    <a:pt x="77535" y="184"/>
                    <a:pt x="77350" y="175"/>
                    <a:pt x="77296" y="131"/>
                  </a:cubicBezTo>
                  <a:cubicBezTo>
                    <a:pt x="76403" y="191"/>
                    <a:pt x="76510" y="346"/>
                    <a:pt x="76081" y="441"/>
                  </a:cubicBezTo>
                  <a:cubicBezTo>
                    <a:pt x="76039" y="442"/>
                    <a:pt x="76001" y="442"/>
                    <a:pt x="75968" y="442"/>
                  </a:cubicBezTo>
                  <a:cubicBezTo>
                    <a:pt x="75428" y="442"/>
                    <a:pt x="75997" y="356"/>
                    <a:pt x="75974" y="334"/>
                  </a:cubicBezTo>
                  <a:cubicBezTo>
                    <a:pt x="75816" y="334"/>
                    <a:pt x="75581" y="424"/>
                    <a:pt x="75392" y="424"/>
                  </a:cubicBezTo>
                  <a:cubicBezTo>
                    <a:pt x="75324" y="424"/>
                    <a:pt x="75262" y="413"/>
                    <a:pt x="75212" y="381"/>
                  </a:cubicBezTo>
                  <a:cubicBezTo>
                    <a:pt x="74867" y="441"/>
                    <a:pt x="74665" y="524"/>
                    <a:pt x="75189" y="560"/>
                  </a:cubicBezTo>
                  <a:cubicBezTo>
                    <a:pt x="74796" y="560"/>
                    <a:pt x="74260" y="596"/>
                    <a:pt x="74153" y="643"/>
                  </a:cubicBezTo>
                  <a:cubicBezTo>
                    <a:pt x="74474" y="500"/>
                    <a:pt x="73724" y="584"/>
                    <a:pt x="73676" y="477"/>
                  </a:cubicBezTo>
                  <a:cubicBezTo>
                    <a:pt x="73430" y="467"/>
                    <a:pt x="73060" y="454"/>
                    <a:pt x="72672" y="454"/>
                  </a:cubicBezTo>
                  <a:cubicBezTo>
                    <a:pt x="72140" y="454"/>
                    <a:pt x="71576" y="477"/>
                    <a:pt x="71259" y="560"/>
                  </a:cubicBezTo>
                  <a:lnTo>
                    <a:pt x="71426" y="417"/>
                  </a:lnTo>
                  <a:lnTo>
                    <a:pt x="70747" y="429"/>
                  </a:lnTo>
                  <a:cubicBezTo>
                    <a:pt x="70236" y="346"/>
                    <a:pt x="71343" y="334"/>
                    <a:pt x="71688" y="334"/>
                  </a:cubicBezTo>
                  <a:cubicBezTo>
                    <a:pt x="71224" y="322"/>
                    <a:pt x="70840" y="319"/>
                    <a:pt x="70468" y="319"/>
                  </a:cubicBezTo>
                  <a:cubicBezTo>
                    <a:pt x="70096" y="319"/>
                    <a:pt x="69735" y="322"/>
                    <a:pt x="69319" y="322"/>
                  </a:cubicBezTo>
                  <a:cubicBezTo>
                    <a:pt x="69557" y="358"/>
                    <a:pt x="69414" y="393"/>
                    <a:pt x="69533" y="429"/>
                  </a:cubicBezTo>
                  <a:cubicBezTo>
                    <a:pt x="69403" y="462"/>
                    <a:pt x="69250" y="469"/>
                    <a:pt x="69095" y="469"/>
                  </a:cubicBezTo>
                  <a:cubicBezTo>
                    <a:pt x="68951" y="469"/>
                    <a:pt x="68804" y="463"/>
                    <a:pt x="68670" y="463"/>
                  </a:cubicBezTo>
                  <a:cubicBezTo>
                    <a:pt x="68631" y="463"/>
                    <a:pt x="68593" y="463"/>
                    <a:pt x="68557" y="465"/>
                  </a:cubicBezTo>
                  <a:cubicBezTo>
                    <a:pt x="68485" y="429"/>
                    <a:pt x="68521" y="405"/>
                    <a:pt x="68759" y="393"/>
                  </a:cubicBezTo>
                  <a:lnTo>
                    <a:pt x="68759" y="393"/>
                  </a:lnTo>
                  <a:lnTo>
                    <a:pt x="68188" y="405"/>
                  </a:lnTo>
                  <a:cubicBezTo>
                    <a:pt x="68235" y="310"/>
                    <a:pt x="67950" y="322"/>
                    <a:pt x="68521" y="250"/>
                  </a:cubicBezTo>
                  <a:lnTo>
                    <a:pt x="68521" y="250"/>
                  </a:lnTo>
                  <a:lnTo>
                    <a:pt x="67985" y="286"/>
                  </a:lnTo>
                  <a:cubicBezTo>
                    <a:pt x="67402" y="262"/>
                    <a:pt x="68009" y="203"/>
                    <a:pt x="68152" y="179"/>
                  </a:cubicBezTo>
                  <a:lnTo>
                    <a:pt x="67235" y="167"/>
                  </a:lnTo>
                  <a:lnTo>
                    <a:pt x="67235" y="167"/>
                  </a:lnTo>
                  <a:cubicBezTo>
                    <a:pt x="66914" y="215"/>
                    <a:pt x="67426" y="239"/>
                    <a:pt x="66795" y="274"/>
                  </a:cubicBezTo>
                  <a:cubicBezTo>
                    <a:pt x="65949" y="191"/>
                    <a:pt x="64866" y="215"/>
                    <a:pt x="63901" y="191"/>
                  </a:cubicBezTo>
                  <a:lnTo>
                    <a:pt x="63901" y="191"/>
                  </a:lnTo>
                  <a:lnTo>
                    <a:pt x="64580" y="286"/>
                  </a:lnTo>
                  <a:cubicBezTo>
                    <a:pt x="64536" y="284"/>
                    <a:pt x="64496" y="284"/>
                    <a:pt x="64459" y="284"/>
                  </a:cubicBezTo>
                  <a:cubicBezTo>
                    <a:pt x="64013" y="284"/>
                    <a:pt x="64102" y="410"/>
                    <a:pt x="63937" y="465"/>
                  </a:cubicBezTo>
                  <a:cubicBezTo>
                    <a:pt x="63401" y="453"/>
                    <a:pt x="62675" y="465"/>
                    <a:pt x="62223" y="429"/>
                  </a:cubicBezTo>
                  <a:cubicBezTo>
                    <a:pt x="62735" y="358"/>
                    <a:pt x="62520" y="250"/>
                    <a:pt x="62044" y="179"/>
                  </a:cubicBezTo>
                  <a:cubicBezTo>
                    <a:pt x="62006" y="179"/>
                    <a:pt x="61970" y="178"/>
                    <a:pt x="61936" y="178"/>
                  </a:cubicBezTo>
                  <a:cubicBezTo>
                    <a:pt x="60966" y="178"/>
                    <a:pt x="61202" y="335"/>
                    <a:pt x="60615" y="381"/>
                  </a:cubicBezTo>
                  <a:cubicBezTo>
                    <a:pt x="61080" y="203"/>
                    <a:pt x="59853" y="322"/>
                    <a:pt x="59960" y="227"/>
                  </a:cubicBezTo>
                  <a:cubicBezTo>
                    <a:pt x="58686" y="227"/>
                    <a:pt x="57400" y="287"/>
                    <a:pt x="56087" y="287"/>
                  </a:cubicBezTo>
                  <a:cubicBezTo>
                    <a:pt x="55977" y="287"/>
                    <a:pt x="55867" y="287"/>
                    <a:pt x="55758" y="286"/>
                  </a:cubicBezTo>
                  <a:lnTo>
                    <a:pt x="55758" y="286"/>
                  </a:lnTo>
                  <a:cubicBezTo>
                    <a:pt x="55781" y="322"/>
                    <a:pt x="56186" y="346"/>
                    <a:pt x="55936" y="370"/>
                  </a:cubicBezTo>
                  <a:cubicBezTo>
                    <a:pt x="55847" y="376"/>
                    <a:pt x="55766" y="378"/>
                    <a:pt x="55692" y="378"/>
                  </a:cubicBezTo>
                  <a:cubicBezTo>
                    <a:pt x="55332" y="378"/>
                    <a:pt x="55150" y="316"/>
                    <a:pt x="55091" y="286"/>
                  </a:cubicBezTo>
                  <a:cubicBezTo>
                    <a:pt x="54412" y="310"/>
                    <a:pt x="54019" y="370"/>
                    <a:pt x="53805" y="417"/>
                  </a:cubicBezTo>
                  <a:cubicBezTo>
                    <a:pt x="53854" y="415"/>
                    <a:pt x="53896" y="414"/>
                    <a:pt x="53931" y="414"/>
                  </a:cubicBezTo>
                  <a:cubicBezTo>
                    <a:pt x="54100" y="414"/>
                    <a:pt x="54116" y="437"/>
                    <a:pt x="54067" y="477"/>
                  </a:cubicBezTo>
                  <a:cubicBezTo>
                    <a:pt x="54009" y="479"/>
                    <a:pt x="53957" y="480"/>
                    <a:pt x="53910" y="480"/>
                  </a:cubicBezTo>
                  <a:cubicBezTo>
                    <a:pt x="53549" y="480"/>
                    <a:pt x="53509" y="425"/>
                    <a:pt x="53285" y="425"/>
                  </a:cubicBezTo>
                  <a:cubicBezTo>
                    <a:pt x="53202" y="425"/>
                    <a:pt x="53095" y="432"/>
                    <a:pt x="52936" y="453"/>
                  </a:cubicBezTo>
                  <a:cubicBezTo>
                    <a:pt x="52757" y="358"/>
                    <a:pt x="53650" y="405"/>
                    <a:pt x="53591" y="310"/>
                  </a:cubicBezTo>
                  <a:cubicBezTo>
                    <a:pt x="52983" y="310"/>
                    <a:pt x="52614" y="346"/>
                    <a:pt x="52174" y="393"/>
                  </a:cubicBezTo>
                  <a:cubicBezTo>
                    <a:pt x="52078" y="334"/>
                    <a:pt x="52579" y="381"/>
                    <a:pt x="52245" y="334"/>
                  </a:cubicBezTo>
                  <a:lnTo>
                    <a:pt x="52245" y="334"/>
                  </a:lnTo>
                  <a:cubicBezTo>
                    <a:pt x="51316" y="381"/>
                    <a:pt x="50197" y="441"/>
                    <a:pt x="49507" y="477"/>
                  </a:cubicBezTo>
                  <a:lnTo>
                    <a:pt x="49316" y="393"/>
                  </a:lnTo>
                  <a:cubicBezTo>
                    <a:pt x="48876" y="393"/>
                    <a:pt x="48578" y="417"/>
                    <a:pt x="48376" y="453"/>
                  </a:cubicBezTo>
                  <a:cubicBezTo>
                    <a:pt x="48126" y="417"/>
                    <a:pt x="48316" y="393"/>
                    <a:pt x="48554" y="381"/>
                  </a:cubicBezTo>
                  <a:cubicBezTo>
                    <a:pt x="47947" y="381"/>
                    <a:pt x="47221" y="441"/>
                    <a:pt x="46875" y="453"/>
                  </a:cubicBezTo>
                  <a:cubicBezTo>
                    <a:pt x="46935" y="405"/>
                    <a:pt x="47221" y="441"/>
                    <a:pt x="47316" y="405"/>
                  </a:cubicBezTo>
                  <a:cubicBezTo>
                    <a:pt x="47265" y="404"/>
                    <a:pt x="47213" y="403"/>
                    <a:pt x="47160" y="403"/>
                  </a:cubicBezTo>
                  <a:cubicBezTo>
                    <a:pt x="46631" y="403"/>
                    <a:pt x="46033" y="477"/>
                    <a:pt x="45568" y="477"/>
                  </a:cubicBezTo>
                  <a:cubicBezTo>
                    <a:pt x="45400" y="477"/>
                    <a:pt x="45249" y="467"/>
                    <a:pt x="45125" y="441"/>
                  </a:cubicBezTo>
                  <a:cubicBezTo>
                    <a:pt x="45197" y="429"/>
                    <a:pt x="45268" y="429"/>
                    <a:pt x="45328" y="429"/>
                  </a:cubicBezTo>
                  <a:cubicBezTo>
                    <a:pt x="45228" y="428"/>
                    <a:pt x="45129" y="427"/>
                    <a:pt x="45032" y="427"/>
                  </a:cubicBezTo>
                  <a:cubicBezTo>
                    <a:pt x="44045" y="427"/>
                    <a:pt x="43148" y="478"/>
                    <a:pt x="42053" y="489"/>
                  </a:cubicBezTo>
                  <a:cubicBezTo>
                    <a:pt x="41860" y="472"/>
                    <a:pt x="41723" y="465"/>
                    <a:pt x="41623" y="465"/>
                  </a:cubicBezTo>
                  <a:cubicBezTo>
                    <a:pt x="41167" y="465"/>
                    <a:pt x="41484" y="608"/>
                    <a:pt x="40682" y="608"/>
                  </a:cubicBezTo>
                  <a:cubicBezTo>
                    <a:pt x="40656" y="608"/>
                    <a:pt x="40629" y="608"/>
                    <a:pt x="40601" y="608"/>
                  </a:cubicBezTo>
                  <a:cubicBezTo>
                    <a:pt x="40597" y="527"/>
                    <a:pt x="40408" y="502"/>
                    <a:pt x="40146" y="502"/>
                  </a:cubicBezTo>
                  <a:cubicBezTo>
                    <a:pt x="39732" y="502"/>
                    <a:pt x="39133" y="564"/>
                    <a:pt x="38790" y="564"/>
                  </a:cubicBezTo>
                  <a:cubicBezTo>
                    <a:pt x="38741" y="564"/>
                    <a:pt x="38697" y="563"/>
                    <a:pt x="38660" y="560"/>
                  </a:cubicBezTo>
                  <a:lnTo>
                    <a:pt x="38660" y="560"/>
                  </a:lnTo>
                  <a:lnTo>
                    <a:pt x="38803" y="584"/>
                  </a:lnTo>
                  <a:cubicBezTo>
                    <a:pt x="38628" y="615"/>
                    <a:pt x="38430" y="627"/>
                    <a:pt x="38232" y="627"/>
                  </a:cubicBezTo>
                  <a:cubicBezTo>
                    <a:pt x="37823" y="627"/>
                    <a:pt x="37408" y="576"/>
                    <a:pt x="37160" y="536"/>
                  </a:cubicBezTo>
                  <a:cubicBezTo>
                    <a:pt x="36945" y="533"/>
                    <a:pt x="36704" y="531"/>
                    <a:pt x="36450" y="531"/>
                  </a:cubicBezTo>
                  <a:cubicBezTo>
                    <a:pt x="35732" y="531"/>
                    <a:pt x="34912" y="549"/>
                    <a:pt x="34314" y="620"/>
                  </a:cubicBezTo>
                  <a:lnTo>
                    <a:pt x="34481" y="572"/>
                  </a:lnTo>
                  <a:lnTo>
                    <a:pt x="34481" y="572"/>
                  </a:lnTo>
                  <a:cubicBezTo>
                    <a:pt x="34244" y="593"/>
                    <a:pt x="34039" y="598"/>
                    <a:pt x="33844" y="598"/>
                  </a:cubicBezTo>
                  <a:cubicBezTo>
                    <a:pt x="33676" y="598"/>
                    <a:pt x="33515" y="594"/>
                    <a:pt x="33348" y="594"/>
                  </a:cubicBezTo>
                  <a:cubicBezTo>
                    <a:pt x="33154" y="594"/>
                    <a:pt x="32952" y="599"/>
                    <a:pt x="32719" y="620"/>
                  </a:cubicBezTo>
                  <a:cubicBezTo>
                    <a:pt x="32731" y="596"/>
                    <a:pt x="32981" y="572"/>
                    <a:pt x="32731" y="560"/>
                  </a:cubicBezTo>
                  <a:cubicBezTo>
                    <a:pt x="32072" y="545"/>
                    <a:pt x="31411" y="540"/>
                    <a:pt x="30748" y="540"/>
                  </a:cubicBezTo>
                  <a:cubicBezTo>
                    <a:pt x="28409" y="540"/>
                    <a:pt x="26055" y="610"/>
                    <a:pt x="23738" y="610"/>
                  </a:cubicBezTo>
                  <a:cubicBezTo>
                    <a:pt x="23485" y="610"/>
                    <a:pt x="23232" y="609"/>
                    <a:pt x="22980" y="608"/>
                  </a:cubicBezTo>
                  <a:cubicBezTo>
                    <a:pt x="20443" y="588"/>
                    <a:pt x="17655" y="573"/>
                    <a:pt x="14828" y="573"/>
                  </a:cubicBezTo>
                  <a:cubicBezTo>
                    <a:pt x="10767" y="573"/>
                    <a:pt x="6629" y="605"/>
                    <a:pt x="3049" y="703"/>
                  </a:cubicBezTo>
                  <a:cubicBezTo>
                    <a:pt x="3049" y="703"/>
                    <a:pt x="167" y="1632"/>
                    <a:pt x="608" y="2001"/>
                  </a:cubicBezTo>
                  <a:cubicBezTo>
                    <a:pt x="846" y="2048"/>
                    <a:pt x="1" y="2132"/>
                    <a:pt x="501" y="2144"/>
                  </a:cubicBezTo>
                  <a:lnTo>
                    <a:pt x="1001" y="2036"/>
                  </a:lnTo>
                  <a:lnTo>
                    <a:pt x="1001" y="2036"/>
                  </a:lnTo>
                  <a:cubicBezTo>
                    <a:pt x="917" y="2084"/>
                    <a:pt x="1203" y="2144"/>
                    <a:pt x="1251" y="2191"/>
                  </a:cubicBezTo>
                  <a:cubicBezTo>
                    <a:pt x="1453" y="2096"/>
                    <a:pt x="620" y="2024"/>
                    <a:pt x="1203" y="1894"/>
                  </a:cubicBezTo>
                  <a:cubicBezTo>
                    <a:pt x="1274" y="1858"/>
                    <a:pt x="1427" y="1848"/>
                    <a:pt x="1591" y="1848"/>
                  </a:cubicBezTo>
                  <a:cubicBezTo>
                    <a:pt x="1703" y="1848"/>
                    <a:pt x="1820" y="1853"/>
                    <a:pt x="1917" y="1858"/>
                  </a:cubicBezTo>
                  <a:cubicBezTo>
                    <a:pt x="1572" y="1834"/>
                    <a:pt x="2037" y="1763"/>
                    <a:pt x="2215" y="1727"/>
                  </a:cubicBezTo>
                  <a:cubicBezTo>
                    <a:pt x="2525" y="1774"/>
                    <a:pt x="3013" y="1751"/>
                    <a:pt x="3156" y="1810"/>
                  </a:cubicBezTo>
                  <a:cubicBezTo>
                    <a:pt x="3194" y="1801"/>
                    <a:pt x="3357" y="1783"/>
                    <a:pt x="3507" y="1783"/>
                  </a:cubicBezTo>
                  <a:cubicBezTo>
                    <a:pt x="3542" y="1783"/>
                    <a:pt x="3576" y="1784"/>
                    <a:pt x="3608" y="1786"/>
                  </a:cubicBezTo>
                  <a:lnTo>
                    <a:pt x="3620" y="1822"/>
                  </a:lnTo>
                  <a:cubicBezTo>
                    <a:pt x="3989" y="1798"/>
                    <a:pt x="3501" y="1786"/>
                    <a:pt x="3596" y="1751"/>
                  </a:cubicBezTo>
                  <a:cubicBezTo>
                    <a:pt x="3838" y="1751"/>
                    <a:pt x="4212" y="1811"/>
                    <a:pt x="4605" y="1811"/>
                  </a:cubicBezTo>
                  <a:cubicBezTo>
                    <a:pt x="4638" y="1811"/>
                    <a:pt x="4671" y="1811"/>
                    <a:pt x="4703" y="1810"/>
                  </a:cubicBezTo>
                  <a:lnTo>
                    <a:pt x="4703" y="1810"/>
                  </a:lnTo>
                  <a:cubicBezTo>
                    <a:pt x="4275" y="1822"/>
                    <a:pt x="3918" y="1858"/>
                    <a:pt x="3608" y="1905"/>
                  </a:cubicBezTo>
                  <a:cubicBezTo>
                    <a:pt x="4394" y="1953"/>
                    <a:pt x="3465" y="2072"/>
                    <a:pt x="3287" y="2155"/>
                  </a:cubicBezTo>
                  <a:cubicBezTo>
                    <a:pt x="3918" y="2120"/>
                    <a:pt x="4168" y="2048"/>
                    <a:pt x="4680" y="2001"/>
                  </a:cubicBezTo>
                  <a:lnTo>
                    <a:pt x="4680" y="2001"/>
                  </a:lnTo>
                  <a:cubicBezTo>
                    <a:pt x="5305" y="2071"/>
                    <a:pt x="4645" y="2236"/>
                    <a:pt x="4482" y="2250"/>
                  </a:cubicBezTo>
                  <a:lnTo>
                    <a:pt x="4482" y="2250"/>
                  </a:lnTo>
                  <a:cubicBezTo>
                    <a:pt x="5052" y="2203"/>
                    <a:pt x="5657" y="2096"/>
                    <a:pt x="5966" y="2060"/>
                  </a:cubicBezTo>
                  <a:lnTo>
                    <a:pt x="5966" y="2060"/>
                  </a:lnTo>
                  <a:cubicBezTo>
                    <a:pt x="5537" y="2191"/>
                    <a:pt x="5608" y="2227"/>
                    <a:pt x="5227" y="2334"/>
                  </a:cubicBezTo>
                  <a:cubicBezTo>
                    <a:pt x="5360" y="2358"/>
                    <a:pt x="5461" y="2367"/>
                    <a:pt x="5543" y="2367"/>
                  </a:cubicBezTo>
                  <a:cubicBezTo>
                    <a:pt x="5751" y="2367"/>
                    <a:pt x="5839" y="2309"/>
                    <a:pt x="6001" y="2274"/>
                  </a:cubicBezTo>
                  <a:lnTo>
                    <a:pt x="6001" y="2274"/>
                  </a:lnTo>
                  <a:cubicBezTo>
                    <a:pt x="5947" y="2279"/>
                    <a:pt x="5881" y="2282"/>
                    <a:pt x="5818" y="2282"/>
                  </a:cubicBezTo>
                  <a:cubicBezTo>
                    <a:pt x="5729" y="2282"/>
                    <a:pt x="5648" y="2277"/>
                    <a:pt x="5620" y="2263"/>
                  </a:cubicBezTo>
                  <a:lnTo>
                    <a:pt x="5620" y="2263"/>
                  </a:lnTo>
                  <a:cubicBezTo>
                    <a:pt x="5636" y="2263"/>
                    <a:pt x="5652" y="2263"/>
                    <a:pt x="5666" y="2263"/>
                  </a:cubicBezTo>
                  <a:cubicBezTo>
                    <a:pt x="6175" y="2263"/>
                    <a:pt x="6093" y="2070"/>
                    <a:pt x="6370" y="1989"/>
                  </a:cubicBezTo>
                  <a:cubicBezTo>
                    <a:pt x="6751" y="2036"/>
                    <a:pt x="7442" y="2060"/>
                    <a:pt x="7490" y="2167"/>
                  </a:cubicBezTo>
                  <a:lnTo>
                    <a:pt x="7490" y="2060"/>
                  </a:lnTo>
                  <a:cubicBezTo>
                    <a:pt x="7562" y="2055"/>
                    <a:pt x="7618" y="2052"/>
                    <a:pt x="7662" y="2052"/>
                  </a:cubicBezTo>
                  <a:cubicBezTo>
                    <a:pt x="7904" y="2052"/>
                    <a:pt x="7750" y="2127"/>
                    <a:pt x="7811" y="2167"/>
                  </a:cubicBezTo>
                  <a:cubicBezTo>
                    <a:pt x="7990" y="2084"/>
                    <a:pt x="7763" y="1953"/>
                    <a:pt x="8573" y="1917"/>
                  </a:cubicBezTo>
                  <a:lnTo>
                    <a:pt x="8573" y="1917"/>
                  </a:lnTo>
                  <a:cubicBezTo>
                    <a:pt x="8442" y="2120"/>
                    <a:pt x="9287" y="1941"/>
                    <a:pt x="9264" y="2120"/>
                  </a:cubicBezTo>
                  <a:cubicBezTo>
                    <a:pt x="9611" y="2109"/>
                    <a:pt x="9790" y="2023"/>
                    <a:pt x="10127" y="2023"/>
                  </a:cubicBezTo>
                  <a:cubicBezTo>
                    <a:pt x="10148" y="2023"/>
                    <a:pt x="10170" y="2024"/>
                    <a:pt x="10192" y="2024"/>
                  </a:cubicBezTo>
                  <a:cubicBezTo>
                    <a:pt x="10589" y="2121"/>
                    <a:pt x="9799" y="2256"/>
                    <a:pt x="9464" y="2256"/>
                  </a:cubicBezTo>
                  <a:cubicBezTo>
                    <a:pt x="9426" y="2256"/>
                    <a:pt x="9395" y="2254"/>
                    <a:pt x="9371" y="2251"/>
                  </a:cubicBezTo>
                  <a:cubicBezTo>
                    <a:pt x="8835" y="2251"/>
                    <a:pt x="9442" y="2167"/>
                    <a:pt x="9228" y="2167"/>
                  </a:cubicBezTo>
                  <a:lnTo>
                    <a:pt x="8716" y="2227"/>
                  </a:lnTo>
                  <a:cubicBezTo>
                    <a:pt x="9002" y="2263"/>
                    <a:pt x="9561" y="2310"/>
                    <a:pt x="9502" y="2394"/>
                  </a:cubicBezTo>
                  <a:cubicBezTo>
                    <a:pt x="10026" y="2346"/>
                    <a:pt x="9073" y="2298"/>
                    <a:pt x="9657" y="2251"/>
                  </a:cubicBezTo>
                  <a:lnTo>
                    <a:pt x="9657" y="2251"/>
                  </a:lnTo>
                  <a:lnTo>
                    <a:pt x="10002" y="2298"/>
                  </a:lnTo>
                  <a:cubicBezTo>
                    <a:pt x="10573" y="2251"/>
                    <a:pt x="9883" y="2155"/>
                    <a:pt x="10633" y="2132"/>
                  </a:cubicBezTo>
                  <a:lnTo>
                    <a:pt x="10633" y="2132"/>
                  </a:lnTo>
                  <a:cubicBezTo>
                    <a:pt x="10125" y="2226"/>
                    <a:pt x="11419" y="2133"/>
                    <a:pt x="11396" y="2271"/>
                  </a:cubicBezTo>
                  <a:lnTo>
                    <a:pt x="11396" y="2271"/>
                  </a:lnTo>
                  <a:cubicBezTo>
                    <a:pt x="11449" y="2098"/>
                    <a:pt x="12753" y="2250"/>
                    <a:pt x="12907" y="2108"/>
                  </a:cubicBezTo>
                  <a:lnTo>
                    <a:pt x="12502" y="2072"/>
                  </a:lnTo>
                  <a:lnTo>
                    <a:pt x="12597" y="2144"/>
                  </a:lnTo>
                  <a:cubicBezTo>
                    <a:pt x="12263" y="2153"/>
                    <a:pt x="11976" y="2175"/>
                    <a:pt x="11665" y="2175"/>
                  </a:cubicBezTo>
                  <a:cubicBezTo>
                    <a:pt x="11566" y="2175"/>
                    <a:pt x="11465" y="2173"/>
                    <a:pt x="11359" y="2167"/>
                  </a:cubicBezTo>
                  <a:cubicBezTo>
                    <a:pt x="11704" y="2108"/>
                    <a:pt x="11228" y="2024"/>
                    <a:pt x="11645" y="1965"/>
                  </a:cubicBezTo>
                  <a:cubicBezTo>
                    <a:pt x="11797" y="1946"/>
                    <a:pt x="11897" y="1938"/>
                    <a:pt x="11959" y="1938"/>
                  </a:cubicBezTo>
                  <a:cubicBezTo>
                    <a:pt x="12210" y="1938"/>
                    <a:pt x="11869" y="2060"/>
                    <a:pt x="11954" y="2060"/>
                  </a:cubicBezTo>
                  <a:lnTo>
                    <a:pt x="12562" y="1965"/>
                  </a:lnTo>
                  <a:lnTo>
                    <a:pt x="12157" y="1894"/>
                  </a:lnTo>
                  <a:cubicBezTo>
                    <a:pt x="12505" y="1876"/>
                    <a:pt x="12943" y="1865"/>
                    <a:pt x="13410" y="1865"/>
                  </a:cubicBezTo>
                  <a:cubicBezTo>
                    <a:pt x="13581" y="1865"/>
                    <a:pt x="13755" y="1866"/>
                    <a:pt x="13931" y="1870"/>
                  </a:cubicBezTo>
                  <a:cubicBezTo>
                    <a:pt x="14907" y="1965"/>
                    <a:pt x="13812" y="1965"/>
                    <a:pt x="14514" y="2060"/>
                  </a:cubicBezTo>
                  <a:cubicBezTo>
                    <a:pt x="14791" y="2028"/>
                    <a:pt x="14763" y="1987"/>
                    <a:pt x="15068" y="1987"/>
                  </a:cubicBezTo>
                  <a:cubicBezTo>
                    <a:pt x="15105" y="1987"/>
                    <a:pt x="15146" y="1987"/>
                    <a:pt x="15193" y="1989"/>
                  </a:cubicBezTo>
                  <a:cubicBezTo>
                    <a:pt x="15132" y="1977"/>
                    <a:pt x="15074" y="1972"/>
                    <a:pt x="15019" y="1972"/>
                  </a:cubicBezTo>
                  <a:cubicBezTo>
                    <a:pt x="14876" y="1972"/>
                    <a:pt x="14751" y="2002"/>
                    <a:pt x="14638" y="2002"/>
                  </a:cubicBezTo>
                  <a:cubicBezTo>
                    <a:pt x="14624" y="2002"/>
                    <a:pt x="14611" y="2002"/>
                    <a:pt x="14598" y="2001"/>
                  </a:cubicBezTo>
                  <a:cubicBezTo>
                    <a:pt x="14383" y="1894"/>
                    <a:pt x="15395" y="1953"/>
                    <a:pt x="15348" y="1858"/>
                  </a:cubicBezTo>
                  <a:lnTo>
                    <a:pt x="15348" y="1858"/>
                  </a:lnTo>
                  <a:cubicBezTo>
                    <a:pt x="15526" y="1894"/>
                    <a:pt x="15491" y="1941"/>
                    <a:pt x="15348" y="1977"/>
                  </a:cubicBezTo>
                  <a:cubicBezTo>
                    <a:pt x="15577" y="1966"/>
                    <a:pt x="15802" y="1959"/>
                    <a:pt x="16013" y="1959"/>
                  </a:cubicBezTo>
                  <a:cubicBezTo>
                    <a:pt x="16493" y="1959"/>
                    <a:pt x="16896" y="1993"/>
                    <a:pt x="17086" y="2084"/>
                  </a:cubicBezTo>
                  <a:lnTo>
                    <a:pt x="17407" y="1953"/>
                  </a:lnTo>
                  <a:lnTo>
                    <a:pt x="17407" y="1953"/>
                  </a:lnTo>
                  <a:cubicBezTo>
                    <a:pt x="18681" y="2001"/>
                    <a:pt x="16538" y="2072"/>
                    <a:pt x="17610" y="2155"/>
                  </a:cubicBezTo>
                  <a:cubicBezTo>
                    <a:pt x="17746" y="2159"/>
                    <a:pt x="17882" y="2162"/>
                    <a:pt x="18011" y="2162"/>
                  </a:cubicBezTo>
                  <a:cubicBezTo>
                    <a:pt x="18299" y="2162"/>
                    <a:pt x="18550" y="2149"/>
                    <a:pt x="18681" y="2108"/>
                  </a:cubicBezTo>
                  <a:lnTo>
                    <a:pt x="18300" y="2108"/>
                  </a:lnTo>
                  <a:cubicBezTo>
                    <a:pt x="18586" y="2036"/>
                    <a:pt x="18562" y="1989"/>
                    <a:pt x="19039" y="1941"/>
                  </a:cubicBezTo>
                  <a:cubicBezTo>
                    <a:pt x="19274" y="1950"/>
                    <a:pt x="19254" y="1994"/>
                    <a:pt x="19360" y="1994"/>
                  </a:cubicBezTo>
                  <a:cubicBezTo>
                    <a:pt x="19405" y="1994"/>
                    <a:pt x="19471" y="1986"/>
                    <a:pt x="19586" y="1965"/>
                  </a:cubicBezTo>
                  <a:cubicBezTo>
                    <a:pt x="20396" y="2024"/>
                    <a:pt x="20110" y="2120"/>
                    <a:pt x="19884" y="2215"/>
                  </a:cubicBezTo>
                  <a:cubicBezTo>
                    <a:pt x="20217" y="2203"/>
                    <a:pt x="20658" y="2203"/>
                    <a:pt x="20717" y="2155"/>
                  </a:cubicBezTo>
                  <a:lnTo>
                    <a:pt x="20717" y="2155"/>
                  </a:lnTo>
                  <a:cubicBezTo>
                    <a:pt x="20717" y="2179"/>
                    <a:pt x="20670" y="2239"/>
                    <a:pt x="20479" y="2274"/>
                  </a:cubicBezTo>
                  <a:cubicBezTo>
                    <a:pt x="20333" y="2247"/>
                    <a:pt x="20236" y="2237"/>
                    <a:pt x="20172" y="2237"/>
                  </a:cubicBezTo>
                  <a:cubicBezTo>
                    <a:pt x="20003" y="2237"/>
                    <a:pt x="20062" y="2307"/>
                    <a:pt x="20032" y="2307"/>
                  </a:cubicBezTo>
                  <a:cubicBezTo>
                    <a:pt x="20020" y="2307"/>
                    <a:pt x="19994" y="2295"/>
                    <a:pt x="19932" y="2263"/>
                  </a:cubicBezTo>
                  <a:lnTo>
                    <a:pt x="19777" y="2263"/>
                  </a:lnTo>
                  <a:cubicBezTo>
                    <a:pt x="19765" y="2274"/>
                    <a:pt x="19753" y="2274"/>
                    <a:pt x="19741" y="2286"/>
                  </a:cubicBezTo>
                  <a:cubicBezTo>
                    <a:pt x="20027" y="2310"/>
                    <a:pt x="20039" y="2358"/>
                    <a:pt x="19955" y="2394"/>
                  </a:cubicBezTo>
                  <a:lnTo>
                    <a:pt x="20229" y="2334"/>
                  </a:lnTo>
                  <a:lnTo>
                    <a:pt x="20432" y="2453"/>
                  </a:lnTo>
                  <a:cubicBezTo>
                    <a:pt x="20459" y="2456"/>
                    <a:pt x="20485" y="2457"/>
                    <a:pt x="20510" y="2457"/>
                  </a:cubicBezTo>
                  <a:cubicBezTo>
                    <a:pt x="20665" y="2457"/>
                    <a:pt x="20785" y="2416"/>
                    <a:pt x="20887" y="2416"/>
                  </a:cubicBezTo>
                  <a:cubicBezTo>
                    <a:pt x="20928" y="2416"/>
                    <a:pt x="20966" y="2423"/>
                    <a:pt x="21003" y="2441"/>
                  </a:cubicBezTo>
                  <a:cubicBezTo>
                    <a:pt x="21396" y="2548"/>
                    <a:pt x="20444" y="2608"/>
                    <a:pt x="21384" y="2644"/>
                  </a:cubicBezTo>
                  <a:cubicBezTo>
                    <a:pt x="21467" y="2647"/>
                    <a:pt x="21542" y="2648"/>
                    <a:pt x="21612" y="2648"/>
                  </a:cubicBezTo>
                  <a:cubicBezTo>
                    <a:pt x="22322" y="2648"/>
                    <a:pt x="22387" y="2508"/>
                    <a:pt x="22872" y="2508"/>
                  </a:cubicBezTo>
                  <a:cubicBezTo>
                    <a:pt x="22919" y="2508"/>
                    <a:pt x="22971" y="2510"/>
                    <a:pt x="23027" y="2513"/>
                  </a:cubicBezTo>
                  <a:cubicBezTo>
                    <a:pt x="22956" y="2477"/>
                    <a:pt x="22789" y="2477"/>
                    <a:pt x="22575" y="2477"/>
                  </a:cubicBezTo>
                  <a:cubicBezTo>
                    <a:pt x="22789" y="2417"/>
                    <a:pt x="22396" y="2370"/>
                    <a:pt x="22777" y="2334"/>
                  </a:cubicBezTo>
                  <a:lnTo>
                    <a:pt x="22777" y="2334"/>
                  </a:lnTo>
                  <a:cubicBezTo>
                    <a:pt x="22953" y="2422"/>
                    <a:pt x="23471" y="2430"/>
                    <a:pt x="23953" y="2430"/>
                  </a:cubicBezTo>
                  <a:cubicBezTo>
                    <a:pt x="24060" y="2430"/>
                    <a:pt x="24166" y="2429"/>
                    <a:pt x="24265" y="2429"/>
                  </a:cubicBezTo>
                  <a:cubicBezTo>
                    <a:pt x="24123" y="2489"/>
                    <a:pt x="24480" y="2548"/>
                    <a:pt x="24301" y="2584"/>
                  </a:cubicBezTo>
                  <a:cubicBezTo>
                    <a:pt x="24587" y="2572"/>
                    <a:pt x="24837" y="2548"/>
                    <a:pt x="24968" y="2501"/>
                  </a:cubicBezTo>
                  <a:cubicBezTo>
                    <a:pt x="23837" y="2417"/>
                    <a:pt x="26051" y="2405"/>
                    <a:pt x="25182" y="2298"/>
                  </a:cubicBezTo>
                  <a:lnTo>
                    <a:pt x="25182" y="2298"/>
                  </a:lnTo>
                  <a:cubicBezTo>
                    <a:pt x="26051" y="2310"/>
                    <a:pt x="26218" y="2405"/>
                    <a:pt x="26766" y="2465"/>
                  </a:cubicBezTo>
                  <a:cubicBezTo>
                    <a:pt x="26730" y="2489"/>
                    <a:pt x="25754" y="2525"/>
                    <a:pt x="26540" y="2572"/>
                  </a:cubicBezTo>
                  <a:cubicBezTo>
                    <a:pt x="27433" y="2465"/>
                    <a:pt x="26373" y="2417"/>
                    <a:pt x="27075" y="2286"/>
                  </a:cubicBezTo>
                  <a:lnTo>
                    <a:pt x="26504" y="2239"/>
                  </a:lnTo>
                  <a:cubicBezTo>
                    <a:pt x="26473" y="2182"/>
                    <a:pt x="26651" y="2168"/>
                    <a:pt x="26874" y="2168"/>
                  </a:cubicBezTo>
                  <a:cubicBezTo>
                    <a:pt x="27106" y="2168"/>
                    <a:pt x="27386" y="2183"/>
                    <a:pt x="27535" y="2183"/>
                  </a:cubicBezTo>
                  <a:cubicBezTo>
                    <a:pt x="27575" y="2183"/>
                    <a:pt x="27606" y="2182"/>
                    <a:pt x="27623" y="2179"/>
                  </a:cubicBezTo>
                  <a:lnTo>
                    <a:pt x="27623" y="2179"/>
                  </a:lnTo>
                  <a:cubicBezTo>
                    <a:pt x="27968" y="2215"/>
                    <a:pt x="27147" y="2215"/>
                    <a:pt x="27480" y="2310"/>
                  </a:cubicBezTo>
                  <a:cubicBezTo>
                    <a:pt x="27548" y="2313"/>
                    <a:pt x="27612" y="2315"/>
                    <a:pt x="27671" y="2315"/>
                  </a:cubicBezTo>
                  <a:cubicBezTo>
                    <a:pt x="27965" y="2315"/>
                    <a:pt x="28165" y="2283"/>
                    <a:pt x="28366" y="2283"/>
                  </a:cubicBezTo>
                  <a:cubicBezTo>
                    <a:pt x="28439" y="2283"/>
                    <a:pt x="28511" y="2287"/>
                    <a:pt x="28587" y="2298"/>
                  </a:cubicBezTo>
                  <a:cubicBezTo>
                    <a:pt x="28266" y="2394"/>
                    <a:pt x="28468" y="2358"/>
                    <a:pt x="28111" y="2441"/>
                  </a:cubicBezTo>
                  <a:cubicBezTo>
                    <a:pt x="29326" y="2441"/>
                    <a:pt x="28040" y="2548"/>
                    <a:pt x="28968" y="2608"/>
                  </a:cubicBezTo>
                  <a:cubicBezTo>
                    <a:pt x="29229" y="2597"/>
                    <a:pt x="29115" y="2532"/>
                    <a:pt x="29403" y="2532"/>
                  </a:cubicBezTo>
                  <a:cubicBezTo>
                    <a:pt x="29444" y="2532"/>
                    <a:pt x="29493" y="2533"/>
                    <a:pt x="29552" y="2536"/>
                  </a:cubicBezTo>
                  <a:cubicBezTo>
                    <a:pt x="29278" y="2429"/>
                    <a:pt x="29314" y="2394"/>
                    <a:pt x="28540" y="2394"/>
                  </a:cubicBezTo>
                  <a:cubicBezTo>
                    <a:pt x="28624" y="2349"/>
                    <a:pt x="28753" y="2336"/>
                    <a:pt x="28907" y="2336"/>
                  </a:cubicBezTo>
                  <a:cubicBezTo>
                    <a:pt x="29147" y="2336"/>
                    <a:pt x="29449" y="2369"/>
                    <a:pt x="29735" y="2369"/>
                  </a:cubicBezTo>
                  <a:cubicBezTo>
                    <a:pt x="29858" y="2369"/>
                    <a:pt x="29977" y="2363"/>
                    <a:pt x="30088" y="2346"/>
                  </a:cubicBezTo>
                  <a:cubicBezTo>
                    <a:pt x="29792" y="2338"/>
                    <a:pt x="29842" y="2324"/>
                    <a:pt x="29749" y="2324"/>
                  </a:cubicBezTo>
                  <a:cubicBezTo>
                    <a:pt x="29707" y="2324"/>
                    <a:pt x="29636" y="2327"/>
                    <a:pt x="29492" y="2334"/>
                  </a:cubicBezTo>
                  <a:cubicBezTo>
                    <a:pt x="29433" y="2215"/>
                    <a:pt x="29254" y="2191"/>
                    <a:pt x="29683" y="2084"/>
                  </a:cubicBezTo>
                  <a:lnTo>
                    <a:pt x="29683" y="2084"/>
                  </a:lnTo>
                  <a:cubicBezTo>
                    <a:pt x="29242" y="2105"/>
                    <a:pt x="29023" y="2209"/>
                    <a:pt x="28489" y="2209"/>
                  </a:cubicBezTo>
                  <a:cubicBezTo>
                    <a:pt x="28417" y="2209"/>
                    <a:pt x="28339" y="2207"/>
                    <a:pt x="28254" y="2203"/>
                  </a:cubicBezTo>
                  <a:cubicBezTo>
                    <a:pt x="28052" y="2084"/>
                    <a:pt x="29123" y="2108"/>
                    <a:pt x="29135" y="1953"/>
                  </a:cubicBezTo>
                  <a:cubicBezTo>
                    <a:pt x="29252" y="1926"/>
                    <a:pt x="29422" y="1915"/>
                    <a:pt x="29612" y="1915"/>
                  </a:cubicBezTo>
                  <a:cubicBezTo>
                    <a:pt x="30003" y="1915"/>
                    <a:pt x="30478" y="1961"/>
                    <a:pt x="30742" y="2001"/>
                  </a:cubicBezTo>
                  <a:cubicBezTo>
                    <a:pt x="31445" y="1894"/>
                    <a:pt x="32290" y="1894"/>
                    <a:pt x="32826" y="1751"/>
                  </a:cubicBezTo>
                  <a:cubicBezTo>
                    <a:pt x="32899" y="1758"/>
                    <a:pt x="32987" y="1760"/>
                    <a:pt x="33089" y="1760"/>
                  </a:cubicBezTo>
                  <a:cubicBezTo>
                    <a:pt x="33605" y="1760"/>
                    <a:pt x="34448" y="1685"/>
                    <a:pt x="35187" y="1685"/>
                  </a:cubicBezTo>
                  <a:cubicBezTo>
                    <a:pt x="35300" y="1685"/>
                    <a:pt x="35410" y="1687"/>
                    <a:pt x="35517" y="1691"/>
                  </a:cubicBezTo>
                  <a:cubicBezTo>
                    <a:pt x="35660" y="1763"/>
                    <a:pt x="36612" y="1751"/>
                    <a:pt x="36148" y="1810"/>
                  </a:cubicBezTo>
                  <a:cubicBezTo>
                    <a:pt x="36350" y="1798"/>
                    <a:pt x="36946" y="1774"/>
                    <a:pt x="36755" y="1715"/>
                  </a:cubicBezTo>
                  <a:lnTo>
                    <a:pt x="36755" y="1715"/>
                  </a:lnTo>
                  <a:cubicBezTo>
                    <a:pt x="36719" y="1727"/>
                    <a:pt x="36678" y="1730"/>
                    <a:pt x="36624" y="1730"/>
                  </a:cubicBezTo>
                  <a:cubicBezTo>
                    <a:pt x="36571" y="1730"/>
                    <a:pt x="36505" y="1727"/>
                    <a:pt x="36422" y="1727"/>
                  </a:cubicBezTo>
                  <a:lnTo>
                    <a:pt x="36577" y="1643"/>
                  </a:lnTo>
                  <a:cubicBezTo>
                    <a:pt x="36638" y="1648"/>
                    <a:pt x="36700" y="1650"/>
                    <a:pt x="36763" y="1650"/>
                  </a:cubicBezTo>
                  <a:cubicBezTo>
                    <a:pt x="37070" y="1650"/>
                    <a:pt x="37394" y="1603"/>
                    <a:pt x="37695" y="1603"/>
                  </a:cubicBezTo>
                  <a:cubicBezTo>
                    <a:pt x="37789" y="1603"/>
                    <a:pt x="37881" y="1607"/>
                    <a:pt x="37970" y="1620"/>
                  </a:cubicBezTo>
                  <a:cubicBezTo>
                    <a:pt x="38112" y="1691"/>
                    <a:pt x="37148" y="1667"/>
                    <a:pt x="37446" y="1751"/>
                  </a:cubicBezTo>
                  <a:cubicBezTo>
                    <a:pt x="37758" y="1643"/>
                    <a:pt x="38801" y="1590"/>
                    <a:pt x="39534" y="1590"/>
                  </a:cubicBezTo>
                  <a:cubicBezTo>
                    <a:pt x="39778" y="1590"/>
                    <a:pt x="39988" y="1596"/>
                    <a:pt x="40125" y="1608"/>
                  </a:cubicBezTo>
                  <a:cubicBezTo>
                    <a:pt x="40494" y="1632"/>
                    <a:pt x="40541" y="1739"/>
                    <a:pt x="40684" y="1751"/>
                  </a:cubicBezTo>
                  <a:lnTo>
                    <a:pt x="41303" y="1739"/>
                  </a:lnTo>
                  <a:cubicBezTo>
                    <a:pt x="41375" y="1786"/>
                    <a:pt x="41387" y="1822"/>
                    <a:pt x="41506" y="1870"/>
                  </a:cubicBezTo>
                  <a:cubicBezTo>
                    <a:pt x="41575" y="1875"/>
                    <a:pt x="41639" y="1878"/>
                    <a:pt x="41699" y="1878"/>
                  </a:cubicBezTo>
                  <a:cubicBezTo>
                    <a:pt x="41897" y="1878"/>
                    <a:pt x="42050" y="1852"/>
                    <a:pt x="42196" y="1834"/>
                  </a:cubicBezTo>
                  <a:lnTo>
                    <a:pt x="42196" y="1834"/>
                  </a:lnTo>
                  <a:cubicBezTo>
                    <a:pt x="43006" y="1905"/>
                    <a:pt x="42577" y="2001"/>
                    <a:pt x="42161" y="2072"/>
                  </a:cubicBezTo>
                  <a:lnTo>
                    <a:pt x="41708" y="2036"/>
                  </a:lnTo>
                  <a:cubicBezTo>
                    <a:pt x="41375" y="2084"/>
                    <a:pt x="40899" y="2072"/>
                    <a:pt x="41184" y="2167"/>
                  </a:cubicBezTo>
                  <a:cubicBezTo>
                    <a:pt x="41410" y="2155"/>
                    <a:pt x="41399" y="2120"/>
                    <a:pt x="41482" y="2096"/>
                  </a:cubicBezTo>
                  <a:lnTo>
                    <a:pt x="41756" y="2144"/>
                  </a:lnTo>
                  <a:cubicBezTo>
                    <a:pt x="42018" y="2108"/>
                    <a:pt x="42756" y="2084"/>
                    <a:pt x="42684" y="2001"/>
                  </a:cubicBezTo>
                  <a:lnTo>
                    <a:pt x="42684" y="2001"/>
                  </a:lnTo>
                  <a:cubicBezTo>
                    <a:pt x="42872" y="2021"/>
                    <a:pt x="43070" y="2026"/>
                    <a:pt x="43270" y="2026"/>
                  </a:cubicBezTo>
                  <a:cubicBezTo>
                    <a:pt x="43442" y="2026"/>
                    <a:pt x="43616" y="2023"/>
                    <a:pt x="43783" y="2023"/>
                  </a:cubicBezTo>
                  <a:cubicBezTo>
                    <a:pt x="43976" y="2023"/>
                    <a:pt x="44161" y="2027"/>
                    <a:pt x="44328" y="2048"/>
                  </a:cubicBezTo>
                  <a:cubicBezTo>
                    <a:pt x="43994" y="2001"/>
                    <a:pt x="44423" y="1965"/>
                    <a:pt x="44328" y="1905"/>
                  </a:cubicBezTo>
                  <a:lnTo>
                    <a:pt x="43744" y="1882"/>
                  </a:lnTo>
                  <a:cubicBezTo>
                    <a:pt x="44063" y="1865"/>
                    <a:pt x="44476" y="1832"/>
                    <a:pt x="44847" y="1832"/>
                  </a:cubicBezTo>
                  <a:cubicBezTo>
                    <a:pt x="45017" y="1832"/>
                    <a:pt x="45177" y="1839"/>
                    <a:pt x="45316" y="1858"/>
                  </a:cubicBezTo>
                  <a:cubicBezTo>
                    <a:pt x="45256" y="1905"/>
                    <a:pt x="45244" y="1929"/>
                    <a:pt x="45471" y="1977"/>
                  </a:cubicBezTo>
                  <a:cubicBezTo>
                    <a:pt x="45149" y="1905"/>
                    <a:pt x="46280" y="1882"/>
                    <a:pt x="45601" y="1798"/>
                  </a:cubicBezTo>
                  <a:lnTo>
                    <a:pt x="45601" y="1798"/>
                  </a:lnTo>
                  <a:cubicBezTo>
                    <a:pt x="45418" y="1816"/>
                    <a:pt x="45242" y="1827"/>
                    <a:pt x="45034" y="1827"/>
                  </a:cubicBezTo>
                  <a:cubicBezTo>
                    <a:pt x="44958" y="1827"/>
                    <a:pt x="44878" y="1825"/>
                    <a:pt x="44792" y="1822"/>
                  </a:cubicBezTo>
                  <a:cubicBezTo>
                    <a:pt x="44578" y="1715"/>
                    <a:pt x="45090" y="1703"/>
                    <a:pt x="45375" y="1643"/>
                  </a:cubicBezTo>
                  <a:cubicBezTo>
                    <a:pt x="45732" y="1620"/>
                    <a:pt x="46435" y="1584"/>
                    <a:pt x="46911" y="1548"/>
                  </a:cubicBezTo>
                  <a:cubicBezTo>
                    <a:pt x="47151" y="1567"/>
                    <a:pt x="47255" y="1642"/>
                    <a:pt x="47533" y="1642"/>
                  </a:cubicBezTo>
                  <a:cubicBezTo>
                    <a:pt x="47614" y="1642"/>
                    <a:pt x="47710" y="1636"/>
                    <a:pt x="47828" y="1620"/>
                  </a:cubicBezTo>
                  <a:cubicBezTo>
                    <a:pt x="47161" y="1524"/>
                    <a:pt x="48447" y="1453"/>
                    <a:pt x="48614" y="1346"/>
                  </a:cubicBezTo>
                  <a:cubicBezTo>
                    <a:pt x="48689" y="1353"/>
                    <a:pt x="48760" y="1356"/>
                    <a:pt x="48828" y="1356"/>
                  </a:cubicBezTo>
                  <a:cubicBezTo>
                    <a:pt x="49094" y="1356"/>
                    <a:pt x="49311" y="1312"/>
                    <a:pt x="49530" y="1312"/>
                  </a:cubicBezTo>
                  <a:cubicBezTo>
                    <a:pt x="49628" y="1312"/>
                    <a:pt x="49725" y="1321"/>
                    <a:pt x="49828" y="1346"/>
                  </a:cubicBezTo>
                  <a:cubicBezTo>
                    <a:pt x="49626" y="1382"/>
                    <a:pt x="48864" y="1382"/>
                    <a:pt x="48661" y="1453"/>
                  </a:cubicBezTo>
                  <a:cubicBezTo>
                    <a:pt x="48638" y="1536"/>
                    <a:pt x="48828" y="1655"/>
                    <a:pt x="48078" y="1703"/>
                  </a:cubicBezTo>
                  <a:cubicBezTo>
                    <a:pt x="48204" y="1708"/>
                    <a:pt x="48306" y="1710"/>
                    <a:pt x="48388" y="1710"/>
                  </a:cubicBezTo>
                  <a:cubicBezTo>
                    <a:pt x="48895" y="1710"/>
                    <a:pt x="48672" y="1627"/>
                    <a:pt x="49030" y="1596"/>
                  </a:cubicBezTo>
                  <a:lnTo>
                    <a:pt x="49030" y="1596"/>
                  </a:lnTo>
                  <a:lnTo>
                    <a:pt x="48721" y="1608"/>
                  </a:lnTo>
                  <a:cubicBezTo>
                    <a:pt x="48864" y="1584"/>
                    <a:pt x="48590" y="1524"/>
                    <a:pt x="48864" y="1524"/>
                  </a:cubicBezTo>
                  <a:cubicBezTo>
                    <a:pt x="49935" y="1548"/>
                    <a:pt x="50126" y="1632"/>
                    <a:pt x="50852" y="1727"/>
                  </a:cubicBezTo>
                  <a:cubicBezTo>
                    <a:pt x="50685" y="1667"/>
                    <a:pt x="51019" y="1620"/>
                    <a:pt x="51186" y="1620"/>
                  </a:cubicBezTo>
                  <a:cubicBezTo>
                    <a:pt x="51888" y="1691"/>
                    <a:pt x="51186" y="1774"/>
                    <a:pt x="51602" y="1894"/>
                  </a:cubicBezTo>
                  <a:cubicBezTo>
                    <a:pt x="51852" y="1822"/>
                    <a:pt x="52329" y="1846"/>
                    <a:pt x="52162" y="1786"/>
                  </a:cubicBezTo>
                  <a:cubicBezTo>
                    <a:pt x="52436" y="1786"/>
                    <a:pt x="52293" y="1810"/>
                    <a:pt x="52495" y="1834"/>
                  </a:cubicBezTo>
                  <a:cubicBezTo>
                    <a:pt x="52674" y="1774"/>
                    <a:pt x="52876" y="1739"/>
                    <a:pt x="53257" y="1739"/>
                  </a:cubicBezTo>
                  <a:cubicBezTo>
                    <a:pt x="53228" y="1768"/>
                    <a:pt x="53191" y="1805"/>
                    <a:pt x="52980" y="1805"/>
                  </a:cubicBezTo>
                  <a:cubicBezTo>
                    <a:pt x="52932" y="1805"/>
                    <a:pt x="52874" y="1803"/>
                    <a:pt x="52805" y="1798"/>
                  </a:cubicBezTo>
                  <a:lnTo>
                    <a:pt x="52805" y="1798"/>
                  </a:lnTo>
                  <a:cubicBezTo>
                    <a:pt x="53221" y="1834"/>
                    <a:pt x="53364" y="1941"/>
                    <a:pt x="53186" y="2013"/>
                  </a:cubicBezTo>
                  <a:lnTo>
                    <a:pt x="52519" y="1965"/>
                  </a:lnTo>
                  <a:lnTo>
                    <a:pt x="52519" y="1965"/>
                  </a:lnTo>
                  <a:cubicBezTo>
                    <a:pt x="52209" y="2048"/>
                    <a:pt x="53138" y="2001"/>
                    <a:pt x="53114" y="2072"/>
                  </a:cubicBezTo>
                  <a:cubicBezTo>
                    <a:pt x="53054" y="2077"/>
                    <a:pt x="52996" y="2079"/>
                    <a:pt x="52941" y="2079"/>
                  </a:cubicBezTo>
                  <a:cubicBezTo>
                    <a:pt x="52790" y="2079"/>
                    <a:pt x="52657" y="2065"/>
                    <a:pt x="52538" y="2065"/>
                  </a:cubicBezTo>
                  <a:cubicBezTo>
                    <a:pt x="52494" y="2065"/>
                    <a:pt x="52452" y="2067"/>
                    <a:pt x="52412" y="2072"/>
                  </a:cubicBezTo>
                  <a:cubicBezTo>
                    <a:pt x="52474" y="2095"/>
                    <a:pt x="52576" y="2103"/>
                    <a:pt x="52697" y="2103"/>
                  </a:cubicBezTo>
                  <a:cubicBezTo>
                    <a:pt x="52950" y="2103"/>
                    <a:pt x="53286" y="2068"/>
                    <a:pt x="53519" y="2060"/>
                  </a:cubicBezTo>
                  <a:cubicBezTo>
                    <a:pt x="54055" y="2072"/>
                    <a:pt x="53853" y="2155"/>
                    <a:pt x="53864" y="2203"/>
                  </a:cubicBezTo>
                  <a:cubicBezTo>
                    <a:pt x="54781" y="2072"/>
                    <a:pt x="52817" y="2048"/>
                    <a:pt x="53662" y="1929"/>
                  </a:cubicBezTo>
                  <a:cubicBezTo>
                    <a:pt x="53983" y="1834"/>
                    <a:pt x="54793" y="1846"/>
                    <a:pt x="55365" y="1822"/>
                  </a:cubicBezTo>
                  <a:cubicBezTo>
                    <a:pt x="54876" y="1715"/>
                    <a:pt x="55424" y="1679"/>
                    <a:pt x="56008" y="1643"/>
                  </a:cubicBezTo>
                  <a:cubicBezTo>
                    <a:pt x="55419" y="1634"/>
                    <a:pt x="55626" y="1561"/>
                    <a:pt x="55334" y="1561"/>
                  </a:cubicBezTo>
                  <a:cubicBezTo>
                    <a:pt x="55248" y="1561"/>
                    <a:pt x="55119" y="1568"/>
                    <a:pt x="54912" y="1584"/>
                  </a:cubicBezTo>
                  <a:lnTo>
                    <a:pt x="54900" y="1501"/>
                  </a:lnTo>
                  <a:cubicBezTo>
                    <a:pt x="55281" y="1501"/>
                    <a:pt x="55734" y="1536"/>
                    <a:pt x="56115" y="1536"/>
                  </a:cubicBezTo>
                  <a:cubicBezTo>
                    <a:pt x="56043" y="1560"/>
                    <a:pt x="56127" y="1584"/>
                    <a:pt x="55996" y="1596"/>
                  </a:cubicBezTo>
                  <a:lnTo>
                    <a:pt x="57151" y="1560"/>
                  </a:lnTo>
                  <a:lnTo>
                    <a:pt x="57031" y="1620"/>
                  </a:lnTo>
                  <a:cubicBezTo>
                    <a:pt x="57593" y="1620"/>
                    <a:pt x="58262" y="1665"/>
                    <a:pt x="58720" y="1665"/>
                  </a:cubicBezTo>
                  <a:cubicBezTo>
                    <a:pt x="58835" y="1665"/>
                    <a:pt x="58936" y="1663"/>
                    <a:pt x="59020" y="1655"/>
                  </a:cubicBezTo>
                  <a:lnTo>
                    <a:pt x="59020" y="1655"/>
                  </a:lnTo>
                  <a:cubicBezTo>
                    <a:pt x="58998" y="1656"/>
                    <a:pt x="58976" y="1657"/>
                    <a:pt x="58954" y="1657"/>
                  </a:cubicBezTo>
                  <a:cubicBezTo>
                    <a:pt x="58650" y="1657"/>
                    <a:pt x="58412" y="1582"/>
                    <a:pt x="58746" y="1560"/>
                  </a:cubicBezTo>
                  <a:cubicBezTo>
                    <a:pt x="58927" y="1528"/>
                    <a:pt x="59250" y="1487"/>
                    <a:pt x="59546" y="1487"/>
                  </a:cubicBezTo>
                  <a:cubicBezTo>
                    <a:pt x="59581" y="1487"/>
                    <a:pt x="59617" y="1487"/>
                    <a:pt x="59651" y="1489"/>
                  </a:cubicBezTo>
                  <a:cubicBezTo>
                    <a:pt x="59818" y="1584"/>
                    <a:pt x="61032" y="1584"/>
                    <a:pt x="60258" y="1679"/>
                  </a:cubicBezTo>
                  <a:cubicBezTo>
                    <a:pt x="61258" y="1632"/>
                    <a:pt x="60889" y="1608"/>
                    <a:pt x="61830" y="1548"/>
                  </a:cubicBezTo>
                  <a:lnTo>
                    <a:pt x="61830" y="1548"/>
                  </a:lnTo>
                  <a:lnTo>
                    <a:pt x="61199" y="1572"/>
                  </a:lnTo>
                  <a:cubicBezTo>
                    <a:pt x="61115" y="1501"/>
                    <a:pt x="61651" y="1370"/>
                    <a:pt x="61044" y="1322"/>
                  </a:cubicBezTo>
                  <a:cubicBezTo>
                    <a:pt x="61758" y="1262"/>
                    <a:pt x="61294" y="1132"/>
                    <a:pt x="62258" y="1108"/>
                  </a:cubicBezTo>
                  <a:lnTo>
                    <a:pt x="62258" y="1108"/>
                  </a:lnTo>
                  <a:cubicBezTo>
                    <a:pt x="62639" y="1155"/>
                    <a:pt x="62139" y="1274"/>
                    <a:pt x="61603" y="1286"/>
                  </a:cubicBezTo>
                  <a:cubicBezTo>
                    <a:pt x="61774" y="1294"/>
                    <a:pt x="61931" y="1310"/>
                    <a:pt x="62094" y="1310"/>
                  </a:cubicBezTo>
                  <a:cubicBezTo>
                    <a:pt x="62192" y="1310"/>
                    <a:pt x="62293" y="1304"/>
                    <a:pt x="62401" y="1286"/>
                  </a:cubicBezTo>
                  <a:lnTo>
                    <a:pt x="62401" y="1286"/>
                  </a:lnTo>
                  <a:cubicBezTo>
                    <a:pt x="62604" y="1346"/>
                    <a:pt x="61889" y="1393"/>
                    <a:pt x="61913" y="1429"/>
                  </a:cubicBezTo>
                  <a:cubicBezTo>
                    <a:pt x="62401" y="1429"/>
                    <a:pt x="61901" y="1382"/>
                    <a:pt x="62365" y="1358"/>
                  </a:cubicBezTo>
                  <a:cubicBezTo>
                    <a:pt x="62502" y="1344"/>
                    <a:pt x="62607" y="1338"/>
                    <a:pt x="62692" y="1338"/>
                  </a:cubicBezTo>
                  <a:cubicBezTo>
                    <a:pt x="63066" y="1338"/>
                    <a:pt x="63034" y="1448"/>
                    <a:pt x="63458" y="1448"/>
                  </a:cubicBezTo>
                  <a:cubicBezTo>
                    <a:pt x="63516" y="1448"/>
                    <a:pt x="63584" y="1446"/>
                    <a:pt x="63663" y="1441"/>
                  </a:cubicBezTo>
                  <a:cubicBezTo>
                    <a:pt x="63497" y="1441"/>
                    <a:pt x="63187" y="1417"/>
                    <a:pt x="63401" y="1382"/>
                  </a:cubicBezTo>
                  <a:cubicBezTo>
                    <a:pt x="64437" y="1382"/>
                    <a:pt x="63973" y="1298"/>
                    <a:pt x="64735" y="1262"/>
                  </a:cubicBezTo>
                  <a:cubicBezTo>
                    <a:pt x="65163" y="1370"/>
                    <a:pt x="64973" y="1501"/>
                    <a:pt x="65664" y="1524"/>
                  </a:cubicBezTo>
                  <a:lnTo>
                    <a:pt x="65283" y="1524"/>
                  </a:lnTo>
                  <a:cubicBezTo>
                    <a:pt x="65501" y="1574"/>
                    <a:pt x="65752" y="1599"/>
                    <a:pt x="65988" y="1599"/>
                  </a:cubicBezTo>
                  <a:cubicBezTo>
                    <a:pt x="66036" y="1599"/>
                    <a:pt x="66082" y="1598"/>
                    <a:pt x="66128" y="1596"/>
                  </a:cubicBezTo>
                  <a:cubicBezTo>
                    <a:pt x="67557" y="1501"/>
                    <a:pt x="68735" y="1334"/>
                    <a:pt x="70212" y="1239"/>
                  </a:cubicBezTo>
                  <a:lnTo>
                    <a:pt x="70212" y="1239"/>
                  </a:lnTo>
                  <a:lnTo>
                    <a:pt x="69676" y="1262"/>
                  </a:lnTo>
                  <a:cubicBezTo>
                    <a:pt x="69509" y="1227"/>
                    <a:pt x="70116" y="1215"/>
                    <a:pt x="70116" y="1179"/>
                  </a:cubicBezTo>
                  <a:lnTo>
                    <a:pt x="70438" y="1227"/>
                  </a:lnTo>
                  <a:cubicBezTo>
                    <a:pt x="70533" y="1143"/>
                    <a:pt x="69700" y="1143"/>
                    <a:pt x="69902" y="1072"/>
                  </a:cubicBezTo>
                  <a:cubicBezTo>
                    <a:pt x="69926" y="1072"/>
                    <a:pt x="69982" y="1077"/>
                    <a:pt x="70037" y="1077"/>
                  </a:cubicBezTo>
                  <a:cubicBezTo>
                    <a:pt x="70065" y="1077"/>
                    <a:pt x="70093" y="1076"/>
                    <a:pt x="70116" y="1072"/>
                  </a:cubicBezTo>
                  <a:lnTo>
                    <a:pt x="69807" y="1048"/>
                  </a:lnTo>
                  <a:lnTo>
                    <a:pt x="69807" y="1048"/>
                  </a:lnTo>
                  <a:cubicBezTo>
                    <a:pt x="69862" y="1050"/>
                    <a:pt x="69916" y="1051"/>
                    <a:pt x="69970" y="1051"/>
                  </a:cubicBezTo>
                  <a:cubicBezTo>
                    <a:pt x="70369" y="1051"/>
                    <a:pt x="70720" y="1004"/>
                    <a:pt x="71046" y="1004"/>
                  </a:cubicBezTo>
                  <a:cubicBezTo>
                    <a:pt x="71223" y="1004"/>
                    <a:pt x="71392" y="1018"/>
                    <a:pt x="71557" y="1060"/>
                  </a:cubicBezTo>
                  <a:cubicBezTo>
                    <a:pt x="70265" y="1072"/>
                    <a:pt x="71287" y="1284"/>
                    <a:pt x="70160" y="1341"/>
                  </a:cubicBezTo>
                  <a:lnTo>
                    <a:pt x="70160" y="1341"/>
                  </a:lnTo>
                  <a:cubicBezTo>
                    <a:pt x="70195" y="1340"/>
                    <a:pt x="70226" y="1339"/>
                    <a:pt x="70252" y="1339"/>
                  </a:cubicBezTo>
                  <a:cubicBezTo>
                    <a:pt x="70600" y="1339"/>
                    <a:pt x="70173" y="1434"/>
                    <a:pt x="70236" y="1465"/>
                  </a:cubicBezTo>
                  <a:cubicBezTo>
                    <a:pt x="70283" y="1468"/>
                    <a:pt x="70320" y="1469"/>
                    <a:pt x="70352" y="1469"/>
                  </a:cubicBezTo>
                  <a:cubicBezTo>
                    <a:pt x="70535" y="1469"/>
                    <a:pt x="70489" y="1425"/>
                    <a:pt x="70699" y="1425"/>
                  </a:cubicBezTo>
                  <a:cubicBezTo>
                    <a:pt x="70735" y="1425"/>
                    <a:pt x="70778" y="1426"/>
                    <a:pt x="70831" y="1429"/>
                  </a:cubicBezTo>
                  <a:cubicBezTo>
                    <a:pt x="70819" y="1489"/>
                    <a:pt x="69938" y="1548"/>
                    <a:pt x="70331" y="1596"/>
                  </a:cubicBezTo>
                  <a:cubicBezTo>
                    <a:pt x="70366" y="1501"/>
                    <a:pt x="70736" y="1513"/>
                    <a:pt x="70914" y="1453"/>
                  </a:cubicBezTo>
                  <a:lnTo>
                    <a:pt x="70914" y="1453"/>
                  </a:lnTo>
                  <a:cubicBezTo>
                    <a:pt x="71212" y="1477"/>
                    <a:pt x="70902" y="1513"/>
                    <a:pt x="71045" y="1536"/>
                  </a:cubicBezTo>
                  <a:cubicBezTo>
                    <a:pt x="71188" y="1536"/>
                    <a:pt x="71278" y="1510"/>
                    <a:pt x="71399" y="1510"/>
                  </a:cubicBezTo>
                  <a:cubicBezTo>
                    <a:pt x="71419" y="1510"/>
                    <a:pt x="71440" y="1511"/>
                    <a:pt x="71462" y="1513"/>
                  </a:cubicBezTo>
                  <a:lnTo>
                    <a:pt x="71343" y="1572"/>
                  </a:lnTo>
                  <a:cubicBezTo>
                    <a:pt x="71494" y="1585"/>
                    <a:pt x="71599" y="1590"/>
                    <a:pt x="71676" y="1590"/>
                  </a:cubicBezTo>
                  <a:cubicBezTo>
                    <a:pt x="72000" y="1590"/>
                    <a:pt x="71815" y="1498"/>
                    <a:pt x="72394" y="1498"/>
                  </a:cubicBezTo>
                  <a:cubicBezTo>
                    <a:pt x="72446" y="1498"/>
                    <a:pt x="72504" y="1499"/>
                    <a:pt x="72569" y="1501"/>
                  </a:cubicBezTo>
                  <a:cubicBezTo>
                    <a:pt x="72583" y="1460"/>
                    <a:pt x="72493" y="1446"/>
                    <a:pt x="72342" y="1446"/>
                  </a:cubicBezTo>
                  <a:cubicBezTo>
                    <a:pt x="72226" y="1446"/>
                    <a:pt x="72073" y="1455"/>
                    <a:pt x="71902" y="1465"/>
                  </a:cubicBezTo>
                  <a:cubicBezTo>
                    <a:pt x="71688" y="1298"/>
                    <a:pt x="73141" y="1274"/>
                    <a:pt x="73057" y="1096"/>
                  </a:cubicBezTo>
                  <a:cubicBezTo>
                    <a:pt x="73156" y="1093"/>
                    <a:pt x="73231" y="1092"/>
                    <a:pt x="73287" y="1092"/>
                  </a:cubicBezTo>
                  <a:cubicBezTo>
                    <a:pt x="73747" y="1092"/>
                    <a:pt x="72903" y="1172"/>
                    <a:pt x="73593" y="1215"/>
                  </a:cubicBezTo>
                  <a:cubicBezTo>
                    <a:pt x="74022" y="1334"/>
                    <a:pt x="73022" y="1334"/>
                    <a:pt x="72819" y="1417"/>
                  </a:cubicBezTo>
                  <a:lnTo>
                    <a:pt x="73629" y="1489"/>
                  </a:lnTo>
                  <a:cubicBezTo>
                    <a:pt x="73367" y="1632"/>
                    <a:pt x="72867" y="1584"/>
                    <a:pt x="72724" y="1727"/>
                  </a:cubicBezTo>
                  <a:cubicBezTo>
                    <a:pt x="73319" y="1727"/>
                    <a:pt x="73248" y="1691"/>
                    <a:pt x="73855" y="1643"/>
                  </a:cubicBezTo>
                  <a:cubicBezTo>
                    <a:pt x="72867" y="1524"/>
                    <a:pt x="74284" y="1548"/>
                    <a:pt x="73724" y="1405"/>
                  </a:cubicBezTo>
                  <a:lnTo>
                    <a:pt x="73724" y="1405"/>
                  </a:lnTo>
                  <a:cubicBezTo>
                    <a:pt x="74176" y="1441"/>
                    <a:pt x="74034" y="1477"/>
                    <a:pt x="74688" y="1477"/>
                  </a:cubicBezTo>
                  <a:cubicBezTo>
                    <a:pt x="74306" y="1499"/>
                    <a:pt x="74615" y="1581"/>
                    <a:pt x="74237" y="1594"/>
                  </a:cubicBezTo>
                  <a:lnTo>
                    <a:pt x="74237" y="1594"/>
                  </a:lnTo>
                  <a:cubicBezTo>
                    <a:pt x="74990" y="1581"/>
                    <a:pt x="74814" y="1548"/>
                    <a:pt x="75665" y="1536"/>
                  </a:cubicBezTo>
                  <a:cubicBezTo>
                    <a:pt x="75939" y="1441"/>
                    <a:pt x="74760" y="1405"/>
                    <a:pt x="75831" y="1334"/>
                  </a:cubicBezTo>
                  <a:cubicBezTo>
                    <a:pt x="76070" y="1334"/>
                    <a:pt x="76022" y="1370"/>
                    <a:pt x="75891" y="1370"/>
                  </a:cubicBezTo>
                  <a:cubicBezTo>
                    <a:pt x="75964" y="1373"/>
                    <a:pt x="76021" y="1375"/>
                    <a:pt x="76066" y="1375"/>
                  </a:cubicBezTo>
                  <a:cubicBezTo>
                    <a:pt x="76489" y="1375"/>
                    <a:pt x="75771" y="1234"/>
                    <a:pt x="76212" y="1191"/>
                  </a:cubicBezTo>
                  <a:cubicBezTo>
                    <a:pt x="76258" y="1189"/>
                    <a:pt x="76300" y="1189"/>
                    <a:pt x="76337" y="1189"/>
                  </a:cubicBezTo>
                  <a:cubicBezTo>
                    <a:pt x="76573" y="1189"/>
                    <a:pt x="76645" y="1218"/>
                    <a:pt x="76522" y="1239"/>
                  </a:cubicBezTo>
                  <a:cubicBezTo>
                    <a:pt x="77034" y="1179"/>
                    <a:pt x="76748" y="1120"/>
                    <a:pt x="77082" y="1096"/>
                  </a:cubicBezTo>
                  <a:lnTo>
                    <a:pt x="76939" y="1084"/>
                  </a:lnTo>
                  <a:cubicBezTo>
                    <a:pt x="77082" y="1048"/>
                    <a:pt x="76689" y="905"/>
                    <a:pt x="77403" y="893"/>
                  </a:cubicBezTo>
                  <a:cubicBezTo>
                    <a:pt x="77939" y="893"/>
                    <a:pt x="77772" y="953"/>
                    <a:pt x="77784" y="989"/>
                  </a:cubicBezTo>
                  <a:cubicBezTo>
                    <a:pt x="77925" y="976"/>
                    <a:pt x="78056" y="971"/>
                    <a:pt x="78179" y="971"/>
                  </a:cubicBezTo>
                  <a:cubicBezTo>
                    <a:pt x="78407" y="971"/>
                    <a:pt x="78606" y="989"/>
                    <a:pt x="78784" y="1012"/>
                  </a:cubicBezTo>
                  <a:cubicBezTo>
                    <a:pt x="78760" y="1001"/>
                    <a:pt x="78796" y="977"/>
                    <a:pt x="78915" y="977"/>
                  </a:cubicBezTo>
                  <a:cubicBezTo>
                    <a:pt x="79006" y="972"/>
                    <a:pt x="79080" y="970"/>
                    <a:pt x="79140" y="970"/>
                  </a:cubicBezTo>
                  <a:cubicBezTo>
                    <a:pt x="79550" y="970"/>
                    <a:pt x="79354" y="1063"/>
                    <a:pt x="79582" y="1084"/>
                  </a:cubicBezTo>
                  <a:cubicBezTo>
                    <a:pt x="79672" y="1088"/>
                    <a:pt x="79744" y="1090"/>
                    <a:pt x="79802" y="1090"/>
                  </a:cubicBezTo>
                  <a:cubicBezTo>
                    <a:pt x="80385" y="1090"/>
                    <a:pt x="79551" y="892"/>
                    <a:pt x="80558" y="881"/>
                  </a:cubicBezTo>
                  <a:lnTo>
                    <a:pt x="79272" y="846"/>
                  </a:lnTo>
                  <a:cubicBezTo>
                    <a:pt x="79332" y="798"/>
                    <a:pt x="79356" y="727"/>
                    <a:pt x="79082" y="727"/>
                  </a:cubicBezTo>
                  <a:cubicBezTo>
                    <a:pt x="79049" y="793"/>
                    <a:pt x="78659" y="859"/>
                    <a:pt x="78261" y="859"/>
                  </a:cubicBezTo>
                  <a:cubicBezTo>
                    <a:pt x="78229" y="859"/>
                    <a:pt x="78197" y="859"/>
                    <a:pt x="78165" y="858"/>
                  </a:cubicBezTo>
                  <a:cubicBezTo>
                    <a:pt x="78046" y="762"/>
                    <a:pt x="79320" y="762"/>
                    <a:pt x="78594" y="667"/>
                  </a:cubicBezTo>
                  <a:lnTo>
                    <a:pt x="78594" y="667"/>
                  </a:lnTo>
                  <a:cubicBezTo>
                    <a:pt x="78646" y="670"/>
                    <a:pt x="78702" y="670"/>
                    <a:pt x="78761" y="670"/>
                  </a:cubicBezTo>
                  <a:cubicBezTo>
                    <a:pt x="78997" y="670"/>
                    <a:pt x="79277" y="655"/>
                    <a:pt x="79534" y="655"/>
                  </a:cubicBezTo>
                  <a:cubicBezTo>
                    <a:pt x="79213" y="751"/>
                    <a:pt x="80558" y="679"/>
                    <a:pt x="80011" y="786"/>
                  </a:cubicBezTo>
                  <a:cubicBezTo>
                    <a:pt x="80273" y="782"/>
                    <a:pt x="80494" y="780"/>
                    <a:pt x="80688" y="780"/>
                  </a:cubicBezTo>
                  <a:cubicBezTo>
                    <a:pt x="81100" y="780"/>
                    <a:pt x="81391" y="787"/>
                    <a:pt x="81706" y="787"/>
                  </a:cubicBezTo>
                  <a:cubicBezTo>
                    <a:pt x="82028" y="787"/>
                    <a:pt x="82376" y="780"/>
                    <a:pt x="82904" y="751"/>
                  </a:cubicBezTo>
                  <a:lnTo>
                    <a:pt x="82904" y="751"/>
                  </a:lnTo>
                  <a:cubicBezTo>
                    <a:pt x="82800" y="802"/>
                    <a:pt x="82165" y="926"/>
                    <a:pt x="81563" y="926"/>
                  </a:cubicBezTo>
                  <a:cubicBezTo>
                    <a:pt x="81473" y="926"/>
                    <a:pt x="81383" y="923"/>
                    <a:pt x="81296" y="917"/>
                  </a:cubicBezTo>
                  <a:lnTo>
                    <a:pt x="81237" y="870"/>
                  </a:lnTo>
                  <a:lnTo>
                    <a:pt x="81237" y="870"/>
                  </a:lnTo>
                  <a:cubicBezTo>
                    <a:pt x="80403" y="929"/>
                    <a:pt x="81892" y="929"/>
                    <a:pt x="81737" y="1012"/>
                  </a:cubicBezTo>
                  <a:cubicBezTo>
                    <a:pt x="82004" y="976"/>
                    <a:pt x="82285" y="963"/>
                    <a:pt x="82578" y="963"/>
                  </a:cubicBezTo>
                  <a:cubicBezTo>
                    <a:pt x="83305" y="963"/>
                    <a:pt x="84100" y="1043"/>
                    <a:pt x="84905" y="1043"/>
                  </a:cubicBezTo>
                  <a:cubicBezTo>
                    <a:pt x="85035" y="1043"/>
                    <a:pt x="85166" y="1041"/>
                    <a:pt x="85297" y="1036"/>
                  </a:cubicBezTo>
                  <a:cubicBezTo>
                    <a:pt x="85071" y="989"/>
                    <a:pt x="85333" y="953"/>
                    <a:pt x="85380" y="905"/>
                  </a:cubicBezTo>
                  <a:lnTo>
                    <a:pt x="85380" y="905"/>
                  </a:lnTo>
                  <a:cubicBezTo>
                    <a:pt x="85124" y="911"/>
                    <a:pt x="85020" y="920"/>
                    <a:pt x="84932" y="920"/>
                  </a:cubicBezTo>
                  <a:cubicBezTo>
                    <a:pt x="84844" y="920"/>
                    <a:pt x="84773" y="911"/>
                    <a:pt x="84583" y="881"/>
                  </a:cubicBezTo>
                  <a:cubicBezTo>
                    <a:pt x="84654" y="810"/>
                    <a:pt x="84964" y="834"/>
                    <a:pt x="85118" y="786"/>
                  </a:cubicBezTo>
                  <a:cubicBezTo>
                    <a:pt x="85171" y="760"/>
                    <a:pt x="85133" y="753"/>
                    <a:pt x="85055" y="753"/>
                  </a:cubicBezTo>
                  <a:cubicBezTo>
                    <a:pt x="84969" y="753"/>
                    <a:pt x="84836" y="761"/>
                    <a:pt x="84721" y="761"/>
                  </a:cubicBezTo>
                  <a:cubicBezTo>
                    <a:pt x="84657" y="761"/>
                    <a:pt x="84599" y="759"/>
                    <a:pt x="84559" y="751"/>
                  </a:cubicBezTo>
                  <a:cubicBezTo>
                    <a:pt x="85047" y="703"/>
                    <a:pt x="84999" y="703"/>
                    <a:pt x="85285" y="643"/>
                  </a:cubicBezTo>
                  <a:cubicBezTo>
                    <a:pt x="85547" y="691"/>
                    <a:pt x="85511" y="727"/>
                    <a:pt x="85726" y="798"/>
                  </a:cubicBezTo>
                  <a:cubicBezTo>
                    <a:pt x="85778" y="799"/>
                    <a:pt x="85827" y="799"/>
                    <a:pt x="85874" y="799"/>
                  </a:cubicBezTo>
                  <a:cubicBezTo>
                    <a:pt x="86816" y="799"/>
                    <a:pt x="86833" y="700"/>
                    <a:pt x="87529" y="700"/>
                  </a:cubicBezTo>
                  <a:cubicBezTo>
                    <a:pt x="87594" y="700"/>
                    <a:pt x="87664" y="701"/>
                    <a:pt x="87742" y="703"/>
                  </a:cubicBezTo>
                  <a:lnTo>
                    <a:pt x="87742" y="703"/>
                  </a:lnTo>
                  <a:cubicBezTo>
                    <a:pt x="87709" y="702"/>
                    <a:pt x="87681" y="702"/>
                    <a:pt x="87657" y="702"/>
                  </a:cubicBezTo>
                  <a:cubicBezTo>
                    <a:pt x="87355" y="702"/>
                    <a:pt x="87813" y="762"/>
                    <a:pt x="87571" y="762"/>
                  </a:cubicBezTo>
                  <a:lnTo>
                    <a:pt x="87738" y="762"/>
                  </a:lnTo>
                  <a:cubicBezTo>
                    <a:pt x="86904" y="870"/>
                    <a:pt x="85476" y="870"/>
                    <a:pt x="85618" y="1036"/>
                  </a:cubicBezTo>
                  <a:cubicBezTo>
                    <a:pt x="86297" y="1024"/>
                    <a:pt x="86797" y="929"/>
                    <a:pt x="87619" y="917"/>
                  </a:cubicBezTo>
                  <a:lnTo>
                    <a:pt x="87619" y="917"/>
                  </a:lnTo>
                  <a:lnTo>
                    <a:pt x="87583" y="953"/>
                  </a:lnTo>
                  <a:cubicBezTo>
                    <a:pt x="87648" y="954"/>
                    <a:pt x="87699" y="955"/>
                    <a:pt x="87738" y="955"/>
                  </a:cubicBezTo>
                  <a:cubicBezTo>
                    <a:pt x="88069" y="955"/>
                    <a:pt x="87598" y="913"/>
                    <a:pt x="87726" y="881"/>
                  </a:cubicBezTo>
                  <a:cubicBezTo>
                    <a:pt x="87806" y="874"/>
                    <a:pt x="87879" y="871"/>
                    <a:pt x="87947" y="871"/>
                  </a:cubicBezTo>
                  <a:cubicBezTo>
                    <a:pt x="88321" y="871"/>
                    <a:pt x="88525" y="964"/>
                    <a:pt x="88779" y="964"/>
                  </a:cubicBezTo>
                  <a:cubicBezTo>
                    <a:pt x="88861" y="964"/>
                    <a:pt x="88948" y="955"/>
                    <a:pt x="89047" y="929"/>
                  </a:cubicBezTo>
                  <a:lnTo>
                    <a:pt x="88369" y="893"/>
                  </a:lnTo>
                  <a:cubicBezTo>
                    <a:pt x="88881" y="822"/>
                    <a:pt x="88214" y="881"/>
                    <a:pt x="88333" y="762"/>
                  </a:cubicBezTo>
                  <a:cubicBezTo>
                    <a:pt x="89178" y="691"/>
                    <a:pt x="90595" y="727"/>
                    <a:pt x="91833" y="667"/>
                  </a:cubicBezTo>
                  <a:lnTo>
                    <a:pt x="91833" y="608"/>
                  </a:lnTo>
                  <a:cubicBezTo>
                    <a:pt x="91655" y="596"/>
                    <a:pt x="91500" y="584"/>
                    <a:pt x="91179" y="584"/>
                  </a:cubicBezTo>
                  <a:cubicBezTo>
                    <a:pt x="91393" y="429"/>
                    <a:pt x="91595" y="453"/>
                    <a:pt x="91357" y="322"/>
                  </a:cubicBezTo>
                  <a:lnTo>
                    <a:pt x="90762" y="310"/>
                  </a:lnTo>
                  <a:lnTo>
                    <a:pt x="90750" y="167"/>
                  </a:lnTo>
                  <a:cubicBezTo>
                    <a:pt x="90917" y="167"/>
                    <a:pt x="91071" y="167"/>
                    <a:pt x="91214" y="179"/>
                  </a:cubicBezTo>
                  <a:cubicBezTo>
                    <a:pt x="91238" y="155"/>
                    <a:pt x="91327" y="149"/>
                    <a:pt x="91444" y="149"/>
                  </a:cubicBezTo>
                  <a:cubicBezTo>
                    <a:pt x="91560" y="149"/>
                    <a:pt x="91702" y="155"/>
                    <a:pt x="91833" y="155"/>
                  </a:cubicBezTo>
                  <a:lnTo>
                    <a:pt x="91833" y="131"/>
                  </a:lnTo>
                  <a:lnTo>
                    <a:pt x="91655" y="131"/>
                  </a:lnTo>
                  <a:cubicBezTo>
                    <a:pt x="91524" y="96"/>
                    <a:pt x="91631" y="84"/>
                    <a:pt x="91833" y="72"/>
                  </a:cubicBezTo>
                  <a:lnTo>
                    <a:pt x="918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4" name="Google Shape;1498;p29">
              <a:extLst>
                <a:ext uri="{FF2B5EF4-FFF2-40B4-BE49-F238E27FC236}">
                  <a16:creationId xmlns:a16="http://schemas.microsoft.com/office/drawing/2014/main" id="{806564AE-2DA7-6BD7-31D9-6C1C462DB179}"/>
                </a:ext>
              </a:extLst>
            </p:cNvPr>
            <p:cNvSpPr/>
            <p:nvPr/>
          </p:nvSpPr>
          <p:spPr>
            <a:xfrm>
              <a:off x="3887075" y="1971500"/>
              <a:ext cx="2400" cy="25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96" y="1"/>
                  </a:moveTo>
                  <a:cubicBezTo>
                    <a:pt x="60" y="1"/>
                    <a:pt x="36" y="1"/>
                    <a:pt x="1" y="1"/>
                  </a:cubicBezTo>
                  <a:cubicBezTo>
                    <a:pt x="36" y="1"/>
                    <a:pt x="60" y="1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" name="Google Shape;1499;p29">
              <a:extLst>
                <a:ext uri="{FF2B5EF4-FFF2-40B4-BE49-F238E27FC236}">
                  <a16:creationId xmlns:a16="http://schemas.microsoft.com/office/drawing/2014/main" id="{00D51B83-E4AB-43C9-9612-AD4AF133E0C8}"/>
                </a:ext>
              </a:extLst>
            </p:cNvPr>
            <p:cNvSpPr/>
            <p:nvPr/>
          </p:nvSpPr>
          <p:spPr>
            <a:xfrm>
              <a:off x="3527225" y="1969425"/>
              <a:ext cx="5075" cy="150"/>
            </a:xfrm>
            <a:custGeom>
              <a:avLst/>
              <a:gdLst/>
              <a:ahLst/>
              <a:cxnLst/>
              <a:rect l="l" t="t" r="r" b="b"/>
              <a:pathLst>
                <a:path w="203" h="6" extrusionOk="0">
                  <a:moveTo>
                    <a:pt x="0" y="0"/>
                  </a:moveTo>
                  <a:cubicBezTo>
                    <a:pt x="20" y="4"/>
                    <a:pt x="41" y="6"/>
                    <a:pt x="63" y="6"/>
                  </a:cubicBezTo>
                  <a:cubicBezTo>
                    <a:pt x="107" y="6"/>
                    <a:pt x="155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6" name="Google Shape;1500;p29">
              <a:extLst>
                <a:ext uri="{FF2B5EF4-FFF2-40B4-BE49-F238E27FC236}">
                  <a16:creationId xmlns:a16="http://schemas.microsoft.com/office/drawing/2014/main" id="{751973EE-40DC-6FFA-8684-21E502310D9A}"/>
                </a:ext>
              </a:extLst>
            </p:cNvPr>
            <p:cNvSpPr/>
            <p:nvPr/>
          </p:nvSpPr>
          <p:spPr>
            <a:xfrm>
              <a:off x="3217950" y="1977150"/>
              <a:ext cx="6575" cy="25"/>
            </a:xfrm>
            <a:custGeom>
              <a:avLst/>
              <a:gdLst/>
              <a:ahLst/>
              <a:cxnLst/>
              <a:rect l="l" t="t" r="r" b="b"/>
              <a:pathLst>
                <a:path w="263" h="1" extrusionOk="0">
                  <a:moveTo>
                    <a:pt x="0" y="1"/>
                  </a:moveTo>
                  <a:lnTo>
                    <a:pt x="262" y="1"/>
                  </a:lnTo>
                  <a:cubicBezTo>
                    <a:pt x="143" y="1"/>
                    <a:pt x="6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7" name="Google Shape;1501;p29">
              <a:extLst>
                <a:ext uri="{FF2B5EF4-FFF2-40B4-BE49-F238E27FC236}">
                  <a16:creationId xmlns:a16="http://schemas.microsoft.com/office/drawing/2014/main" id="{59DBEC25-B61E-0816-126F-2B1E5E8DB1D3}"/>
                </a:ext>
              </a:extLst>
            </p:cNvPr>
            <p:cNvSpPr/>
            <p:nvPr/>
          </p:nvSpPr>
          <p:spPr>
            <a:xfrm>
              <a:off x="2738425" y="1986100"/>
              <a:ext cx="66700" cy="7750"/>
            </a:xfrm>
            <a:custGeom>
              <a:avLst/>
              <a:gdLst/>
              <a:ahLst/>
              <a:cxnLst/>
              <a:rect l="l" t="t" r="r" b="b"/>
              <a:pathLst>
                <a:path w="2668" h="310" extrusionOk="0">
                  <a:moveTo>
                    <a:pt x="1870" y="0"/>
                  </a:moveTo>
                  <a:lnTo>
                    <a:pt x="1870" y="0"/>
                  </a:lnTo>
                  <a:cubicBezTo>
                    <a:pt x="1906" y="119"/>
                    <a:pt x="1346" y="179"/>
                    <a:pt x="727" y="191"/>
                  </a:cubicBezTo>
                  <a:lnTo>
                    <a:pt x="548" y="107"/>
                  </a:lnTo>
                  <a:cubicBezTo>
                    <a:pt x="643" y="83"/>
                    <a:pt x="763" y="60"/>
                    <a:pt x="882" y="48"/>
                  </a:cubicBezTo>
                  <a:cubicBezTo>
                    <a:pt x="860" y="47"/>
                    <a:pt x="840" y="46"/>
                    <a:pt x="823" y="46"/>
                  </a:cubicBezTo>
                  <a:cubicBezTo>
                    <a:pt x="667" y="46"/>
                    <a:pt x="664" y="85"/>
                    <a:pt x="476" y="85"/>
                  </a:cubicBezTo>
                  <a:cubicBezTo>
                    <a:pt x="455" y="85"/>
                    <a:pt x="432" y="84"/>
                    <a:pt x="405" y="83"/>
                  </a:cubicBezTo>
                  <a:lnTo>
                    <a:pt x="405" y="83"/>
                  </a:lnTo>
                  <a:cubicBezTo>
                    <a:pt x="512" y="143"/>
                    <a:pt x="1" y="250"/>
                    <a:pt x="441" y="310"/>
                  </a:cubicBezTo>
                  <a:cubicBezTo>
                    <a:pt x="1930" y="310"/>
                    <a:pt x="1124" y="71"/>
                    <a:pt x="2561" y="71"/>
                  </a:cubicBezTo>
                  <a:cubicBezTo>
                    <a:pt x="2595" y="71"/>
                    <a:pt x="2631" y="71"/>
                    <a:pt x="2668" y="71"/>
                  </a:cubicBezTo>
                  <a:lnTo>
                    <a:pt x="18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8" name="Google Shape;1502;p29">
              <a:extLst>
                <a:ext uri="{FF2B5EF4-FFF2-40B4-BE49-F238E27FC236}">
                  <a16:creationId xmlns:a16="http://schemas.microsoft.com/office/drawing/2014/main" id="{7AC64704-956E-518A-E3CF-72747AD2BE76}"/>
                </a:ext>
              </a:extLst>
            </p:cNvPr>
            <p:cNvSpPr/>
            <p:nvPr/>
          </p:nvSpPr>
          <p:spPr>
            <a:xfrm>
              <a:off x="2760450" y="19872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0" y="1"/>
                  </a:moveTo>
                  <a:cubicBezTo>
                    <a:pt x="48" y="1"/>
                    <a:pt x="24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36" y="1"/>
                    <a:pt x="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C38AD8D1-8F53-B9CC-FC9D-272E4850B8C1}"/>
              </a:ext>
            </a:extLst>
          </p:cNvPr>
          <p:cNvSpPr txBox="1"/>
          <p:nvPr/>
        </p:nvSpPr>
        <p:spPr>
          <a:xfrm>
            <a:off x="886256" y="576700"/>
            <a:ext cx="159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优化前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A0B6F17-3643-30F0-48EA-C5F36799FA22}"/>
              </a:ext>
            </a:extLst>
          </p:cNvPr>
          <p:cNvSpPr txBox="1"/>
          <p:nvPr/>
        </p:nvSpPr>
        <p:spPr>
          <a:xfrm>
            <a:off x="4685588" y="576700"/>
            <a:ext cx="159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优化后</a:t>
            </a: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0DA975E8-E626-B92D-E9A0-37F6BA050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21" y="1210690"/>
            <a:ext cx="3741543" cy="1656309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3FF5006F-1A35-DCA5-ABA2-F83B46BCB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749" y="1076816"/>
            <a:ext cx="2940288" cy="1828025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33F0CB69-58C6-C0D2-2FC6-E8966E351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336" y="3500351"/>
            <a:ext cx="3752228" cy="461610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A4C1E117-62F1-F04B-BDB6-BDFE2BD0C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98" y="3500351"/>
            <a:ext cx="3264027" cy="41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15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>
            <a:extLst>
              <a:ext uri="{FF2B5EF4-FFF2-40B4-BE49-F238E27FC236}">
                <a16:creationId xmlns:a16="http://schemas.microsoft.com/office/drawing/2014/main" id="{C4F5D9C2-8160-4FA9-E225-BA498A94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76" y="189802"/>
            <a:ext cx="7722300" cy="475200"/>
          </a:xfrm>
        </p:spPr>
        <p:txBody>
          <a:bodyPr/>
          <a:lstStyle/>
          <a:p>
            <a:r>
              <a:rPr lang="zh-CN" altLang="en-US" sz="2800" dirty="0"/>
              <a:t>产品简介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6B997ED4-8BC7-2548-B3D9-12E511F7D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995" y="878827"/>
            <a:ext cx="4158711" cy="3998159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选题背景</a:t>
            </a:r>
            <a:r>
              <a:rPr lang="en-US" altLang="zh-CN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元宇宙方兴未艾，虚拟形象等功能时下大火</a:t>
            </a:r>
            <a:endParaRPr lang="en-US" altLang="zh-CN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在上学期的</a:t>
            </a:r>
            <a:r>
              <a:rPr lang="en-US" altLang="zh-CN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《</a:t>
            </a:r>
            <a:r>
              <a:rPr lang="zh-CN" alt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软件工程原理</a:t>
            </a:r>
            <a:r>
              <a:rPr lang="en-US" altLang="zh-CN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》</a:t>
            </a:r>
            <a:r>
              <a:rPr lang="zh-CN" alt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中，小组原班人马曾尝试开发一款简易的文字聊天小</a:t>
            </a:r>
            <a:r>
              <a:rPr lang="en-US" altLang="zh-CN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demo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endParaRPr lang="en-US" altLang="zh-CN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技术选择历程：</a:t>
            </a:r>
            <a:endParaRPr lang="en-US" altLang="zh-CN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前期耗费了大量的心力进行技术栈的选择，曾先后探索过</a:t>
            </a:r>
            <a:r>
              <a:rPr lang="en-US" altLang="zh-CN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unity</a:t>
            </a:r>
            <a:r>
              <a:rPr lang="zh-CN" alt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WebGL</a:t>
            </a:r>
            <a:r>
              <a:rPr lang="zh-CN" alt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等技术方向。</a:t>
            </a:r>
            <a:endParaRPr lang="en-US" altLang="zh-CN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最后确定了使用</a:t>
            </a:r>
            <a:r>
              <a:rPr lang="en-US" altLang="zh-CN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web</a:t>
            </a:r>
            <a:r>
              <a:rPr lang="zh-CN" alt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端开发，使用</a:t>
            </a:r>
            <a:r>
              <a:rPr lang="en-US" altLang="zh-CN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webRtc</a:t>
            </a:r>
            <a:r>
              <a:rPr lang="zh-CN" alt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进行音视频的传输，用</a:t>
            </a:r>
            <a:r>
              <a:rPr lang="en-US" altLang="zh-CN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pixi.js</a:t>
            </a:r>
            <a:r>
              <a:rPr lang="zh-CN" alt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来进行虚拟形象的构建，同时采用了微服务的架构。</a:t>
            </a:r>
            <a:endParaRPr lang="en-US" altLang="zh-CN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39700" indent="0">
              <a:buNone/>
            </a:pPr>
            <a:endParaRPr lang="en-US" altLang="zh-CN" dirty="0"/>
          </a:p>
          <a:p>
            <a:pPr marL="139700" indent="0">
              <a:buNone/>
            </a:pPr>
            <a:endParaRPr lang="en-US" altLang="zh-CN" dirty="0"/>
          </a:p>
          <a:p>
            <a:pPr marL="139700" indent="0">
              <a:buNone/>
            </a:pPr>
            <a:endParaRPr lang="en-US" altLang="zh-CN" dirty="0"/>
          </a:p>
          <a:p>
            <a:pPr marL="139700" indent="0">
              <a:buNone/>
            </a:pPr>
            <a:endParaRPr lang="en-US" altLang="zh-CN" dirty="0"/>
          </a:p>
          <a:p>
            <a:pPr marL="139700" indent="0">
              <a:buNone/>
            </a:pPr>
            <a:endParaRPr lang="en-US" altLang="zh-CN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8B0A5A-74B0-CF4A-4573-5022F64C7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96" y="1549569"/>
            <a:ext cx="3848267" cy="2519979"/>
          </a:xfrm>
          <a:prstGeom prst="rect">
            <a:avLst/>
          </a:prstGeom>
        </p:spPr>
      </p:pic>
      <p:grpSp>
        <p:nvGrpSpPr>
          <p:cNvPr id="2" name="Google Shape;1478;p29">
            <a:extLst>
              <a:ext uri="{FF2B5EF4-FFF2-40B4-BE49-F238E27FC236}">
                <a16:creationId xmlns:a16="http://schemas.microsoft.com/office/drawing/2014/main" id="{A532EF9F-E982-16CA-67E3-A2BD5DD45F73}"/>
              </a:ext>
            </a:extLst>
          </p:cNvPr>
          <p:cNvGrpSpPr/>
          <p:nvPr/>
        </p:nvGrpSpPr>
        <p:grpSpPr>
          <a:xfrm>
            <a:off x="227176" y="683216"/>
            <a:ext cx="2295850" cy="67300"/>
            <a:chOff x="1992200" y="1937275"/>
            <a:chExt cx="2295850" cy="67300"/>
          </a:xfrm>
          <a:solidFill>
            <a:schemeClr val="accent5"/>
          </a:solidFill>
        </p:grpSpPr>
        <p:sp>
          <p:nvSpPr>
            <p:cNvPr id="3" name="Google Shape;1479;p29">
              <a:extLst>
                <a:ext uri="{FF2B5EF4-FFF2-40B4-BE49-F238E27FC236}">
                  <a16:creationId xmlns:a16="http://schemas.microsoft.com/office/drawing/2014/main" id="{12574006-934D-4284-1F5B-4B6DA22B9002}"/>
                </a:ext>
              </a:extLst>
            </p:cNvPr>
            <p:cNvSpPr/>
            <p:nvPr/>
          </p:nvSpPr>
          <p:spPr>
            <a:xfrm>
              <a:off x="3934400" y="1961975"/>
              <a:ext cx="3600" cy="625"/>
            </a:xfrm>
            <a:custGeom>
              <a:avLst/>
              <a:gdLst/>
              <a:ahLst/>
              <a:cxnLst/>
              <a:rect l="l" t="t" r="r" b="b"/>
              <a:pathLst>
                <a:path w="144" h="25" extrusionOk="0">
                  <a:moveTo>
                    <a:pt x="96" y="1"/>
                  </a:moveTo>
                  <a:cubicBezTo>
                    <a:pt x="60" y="1"/>
                    <a:pt x="25" y="1"/>
                    <a:pt x="1" y="13"/>
                  </a:cubicBezTo>
                  <a:lnTo>
                    <a:pt x="144" y="24"/>
                  </a:lnTo>
                  <a:cubicBezTo>
                    <a:pt x="108" y="13"/>
                    <a:pt x="96" y="13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" name="Google Shape;1480;p29">
              <a:extLst>
                <a:ext uri="{FF2B5EF4-FFF2-40B4-BE49-F238E27FC236}">
                  <a16:creationId xmlns:a16="http://schemas.microsoft.com/office/drawing/2014/main" id="{7641676C-05FE-A0DA-46FF-52BDD8891AB5}"/>
                </a:ext>
              </a:extLst>
            </p:cNvPr>
            <p:cNvSpPr/>
            <p:nvPr/>
          </p:nvSpPr>
          <p:spPr>
            <a:xfrm>
              <a:off x="4167475" y="1942025"/>
              <a:ext cx="1500" cy="925"/>
            </a:xfrm>
            <a:custGeom>
              <a:avLst/>
              <a:gdLst/>
              <a:ahLst/>
              <a:cxnLst/>
              <a:rect l="l" t="t" r="r" b="b"/>
              <a:pathLst>
                <a:path w="60" h="37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25"/>
                    <a:pt x="0" y="25"/>
                    <a:pt x="36" y="37"/>
                  </a:cubicBezTo>
                  <a:lnTo>
                    <a:pt x="60" y="37"/>
                  </a:lnTo>
                  <a:cubicBezTo>
                    <a:pt x="36" y="25"/>
                    <a:pt x="12" y="1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" name="Google Shape;1481;p29">
              <a:extLst>
                <a:ext uri="{FF2B5EF4-FFF2-40B4-BE49-F238E27FC236}">
                  <a16:creationId xmlns:a16="http://schemas.microsoft.com/office/drawing/2014/main" id="{E77AAC06-2FB1-75DA-3180-2F1F3AC7F261}"/>
                </a:ext>
              </a:extLst>
            </p:cNvPr>
            <p:cNvSpPr/>
            <p:nvPr/>
          </p:nvSpPr>
          <p:spPr>
            <a:xfrm>
              <a:off x="4107650" y="1947100"/>
              <a:ext cx="2700" cy="625"/>
            </a:xfrm>
            <a:custGeom>
              <a:avLst/>
              <a:gdLst/>
              <a:ahLst/>
              <a:cxnLst/>
              <a:rect l="l" t="t" r="r" b="b"/>
              <a:pathLst>
                <a:path w="108" h="25" extrusionOk="0">
                  <a:moveTo>
                    <a:pt x="0" y="0"/>
                  </a:moveTo>
                  <a:cubicBezTo>
                    <a:pt x="0" y="12"/>
                    <a:pt x="48" y="12"/>
                    <a:pt x="107" y="24"/>
                  </a:cubicBezTo>
                  <a:cubicBezTo>
                    <a:pt x="72" y="12"/>
                    <a:pt x="36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" name="Google Shape;1482;p29">
              <a:extLst>
                <a:ext uri="{FF2B5EF4-FFF2-40B4-BE49-F238E27FC236}">
                  <a16:creationId xmlns:a16="http://schemas.microsoft.com/office/drawing/2014/main" id="{29BDB145-AACE-5EBF-CD36-69F6CC043946}"/>
                </a:ext>
              </a:extLst>
            </p:cNvPr>
            <p:cNvSpPr/>
            <p:nvPr/>
          </p:nvSpPr>
          <p:spPr>
            <a:xfrm>
              <a:off x="3961800" y="1962575"/>
              <a:ext cx="8050" cy="1300"/>
            </a:xfrm>
            <a:custGeom>
              <a:avLst/>
              <a:gdLst/>
              <a:ahLst/>
              <a:cxnLst/>
              <a:rect l="l" t="t" r="r" b="b"/>
              <a:pathLst>
                <a:path w="322" h="52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30"/>
                    <a:pt x="115" y="51"/>
                    <a:pt x="238" y="51"/>
                  </a:cubicBezTo>
                  <a:cubicBezTo>
                    <a:pt x="264" y="51"/>
                    <a:pt x="292" y="50"/>
                    <a:pt x="322" y="48"/>
                  </a:cubicBezTo>
                  <a:cubicBezTo>
                    <a:pt x="215" y="36"/>
                    <a:pt x="107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" name="Google Shape;1483;p29">
              <a:extLst>
                <a:ext uri="{FF2B5EF4-FFF2-40B4-BE49-F238E27FC236}">
                  <a16:creationId xmlns:a16="http://schemas.microsoft.com/office/drawing/2014/main" id="{2DDA655C-2929-EC6B-D5E3-58416A3D0557}"/>
                </a:ext>
              </a:extLst>
            </p:cNvPr>
            <p:cNvSpPr/>
            <p:nvPr/>
          </p:nvSpPr>
          <p:spPr>
            <a:xfrm>
              <a:off x="4110325" y="1947700"/>
              <a:ext cx="8050" cy="900"/>
            </a:xfrm>
            <a:custGeom>
              <a:avLst/>
              <a:gdLst/>
              <a:ahLst/>
              <a:cxnLst/>
              <a:rect l="l" t="t" r="r" b="b"/>
              <a:pathLst>
                <a:path w="322" h="36" extrusionOk="0">
                  <a:moveTo>
                    <a:pt x="0" y="0"/>
                  </a:moveTo>
                  <a:cubicBezTo>
                    <a:pt x="96" y="24"/>
                    <a:pt x="203" y="24"/>
                    <a:pt x="322" y="36"/>
                  </a:cubicBezTo>
                  <a:cubicBezTo>
                    <a:pt x="239" y="24"/>
                    <a:pt x="108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" name="Google Shape;1484;p29">
              <a:extLst>
                <a:ext uri="{FF2B5EF4-FFF2-40B4-BE49-F238E27FC236}">
                  <a16:creationId xmlns:a16="http://schemas.microsoft.com/office/drawing/2014/main" id="{98B92135-20C6-294D-2E08-8FCEA7644EA1}"/>
                </a:ext>
              </a:extLst>
            </p:cNvPr>
            <p:cNvSpPr/>
            <p:nvPr/>
          </p:nvSpPr>
          <p:spPr>
            <a:xfrm>
              <a:off x="4272250" y="1941750"/>
              <a:ext cx="5675" cy="900"/>
            </a:xfrm>
            <a:custGeom>
              <a:avLst/>
              <a:gdLst/>
              <a:ahLst/>
              <a:cxnLst/>
              <a:rect l="l" t="t" r="r" b="b"/>
              <a:pathLst>
                <a:path w="227" h="36" extrusionOk="0">
                  <a:moveTo>
                    <a:pt x="12" y="0"/>
                  </a:moveTo>
                  <a:cubicBezTo>
                    <a:pt x="12" y="12"/>
                    <a:pt x="0" y="12"/>
                    <a:pt x="0" y="24"/>
                  </a:cubicBezTo>
                  <a:lnTo>
                    <a:pt x="227" y="36"/>
                  </a:lnTo>
                  <a:cubicBezTo>
                    <a:pt x="167" y="24"/>
                    <a:pt x="96" y="12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Google Shape;1485;p29">
              <a:extLst>
                <a:ext uri="{FF2B5EF4-FFF2-40B4-BE49-F238E27FC236}">
                  <a16:creationId xmlns:a16="http://schemas.microsoft.com/office/drawing/2014/main" id="{5CA22CC9-39A8-1956-DE16-357CDA554654}"/>
                </a:ext>
              </a:extLst>
            </p:cNvPr>
            <p:cNvSpPr/>
            <p:nvPr/>
          </p:nvSpPr>
          <p:spPr>
            <a:xfrm>
              <a:off x="2018400" y="1992050"/>
              <a:ext cx="5975" cy="1500"/>
            </a:xfrm>
            <a:custGeom>
              <a:avLst/>
              <a:gdLst/>
              <a:ahLst/>
              <a:cxnLst/>
              <a:rect l="l" t="t" r="r" b="b"/>
              <a:pathLst>
                <a:path w="239" h="60" extrusionOk="0">
                  <a:moveTo>
                    <a:pt x="203" y="0"/>
                  </a:moveTo>
                  <a:lnTo>
                    <a:pt x="203" y="0"/>
                  </a:lnTo>
                  <a:cubicBezTo>
                    <a:pt x="167" y="24"/>
                    <a:pt x="107" y="36"/>
                    <a:pt x="0" y="60"/>
                  </a:cubicBezTo>
                  <a:cubicBezTo>
                    <a:pt x="203" y="48"/>
                    <a:pt x="238" y="24"/>
                    <a:pt x="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" name="Google Shape;1486;p29">
              <a:extLst>
                <a:ext uri="{FF2B5EF4-FFF2-40B4-BE49-F238E27FC236}">
                  <a16:creationId xmlns:a16="http://schemas.microsoft.com/office/drawing/2014/main" id="{2B3F89D6-07AF-A89E-CAC1-FD09A6F72624}"/>
                </a:ext>
              </a:extLst>
            </p:cNvPr>
            <p:cNvSpPr/>
            <p:nvPr/>
          </p:nvSpPr>
          <p:spPr>
            <a:xfrm>
              <a:off x="2142225" y="1993525"/>
              <a:ext cx="3300" cy="625"/>
            </a:xfrm>
            <a:custGeom>
              <a:avLst/>
              <a:gdLst/>
              <a:ahLst/>
              <a:cxnLst/>
              <a:rect l="l" t="t" r="r" b="b"/>
              <a:pathLst>
                <a:path w="132" h="25" extrusionOk="0">
                  <a:moveTo>
                    <a:pt x="107" y="1"/>
                  </a:moveTo>
                  <a:cubicBezTo>
                    <a:pt x="72" y="13"/>
                    <a:pt x="36" y="13"/>
                    <a:pt x="0" y="24"/>
                  </a:cubicBezTo>
                  <a:cubicBezTo>
                    <a:pt x="72" y="13"/>
                    <a:pt x="131" y="1"/>
                    <a:pt x="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Google Shape;1487;p29">
              <a:extLst>
                <a:ext uri="{FF2B5EF4-FFF2-40B4-BE49-F238E27FC236}">
                  <a16:creationId xmlns:a16="http://schemas.microsoft.com/office/drawing/2014/main" id="{86AC8633-7AFA-EEAD-0631-373BED86F6D2}"/>
                </a:ext>
              </a:extLst>
            </p:cNvPr>
            <p:cNvSpPr/>
            <p:nvPr/>
          </p:nvSpPr>
          <p:spPr>
            <a:xfrm>
              <a:off x="2070775" y="1982825"/>
              <a:ext cx="1525" cy="600"/>
            </a:xfrm>
            <a:custGeom>
              <a:avLst/>
              <a:gdLst/>
              <a:ahLst/>
              <a:cxnLst/>
              <a:rect l="l" t="t" r="r" b="b"/>
              <a:pathLst>
                <a:path w="61" h="24" extrusionOk="0">
                  <a:moveTo>
                    <a:pt x="13" y="0"/>
                  </a:moveTo>
                  <a:cubicBezTo>
                    <a:pt x="1" y="0"/>
                    <a:pt x="1" y="12"/>
                    <a:pt x="60" y="24"/>
                  </a:cubicBezTo>
                  <a:cubicBezTo>
                    <a:pt x="48" y="12"/>
                    <a:pt x="37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" name="Google Shape;1488;p29">
              <a:extLst>
                <a:ext uri="{FF2B5EF4-FFF2-40B4-BE49-F238E27FC236}">
                  <a16:creationId xmlns:a16="http://schemas.microsoft.com/office/drawing/2014/main" id="{AA4F849E-3CEB-A977-44E9-86B1A71E9679}"/>
                </a:ext>
              </a:extLst>
            </p:cNvPr>
            <p:cNvSpPr/>
            <p:nvPr/>
          </p:nvSpPr>
          <p:spPr>
            <a:xfrm>
              <a:off x="2955725" y="1950375"/>
              <a:ext cx="3000" cy="900"/>
            </a:xfrm>
            <a:custGeom>
              <a:avLst/>
              <a:gdLst/>
              <a:ahLst/>
              <a:cxnLst/>
              <a:rect l="l" t="t" r="r" b="b"/>
              <a:pathLst>
                <a:path w="120" h="36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4"/>
                    <a:pt x="60" y="24"/>
                    <a:pt x="119" y="3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" name="Google Shape;1489;p29">
              <a:extLst>
                <a:ext uri="{FF2B5EF4-FFF2-40B4-BE49-F238E27FC236}">
                  <a16:creationId xmlns:a16="http://schemas.microsoft.com/office/drawing/2014/main" id="{1B5831F3-03B6-20B9-2345-957BA2445D08}"/>
                </a:ext>
              </a:extLst>
            </p:cNvPr>
            <p:cNvSpPr/>
            <p:nvPr/>
          </p:nvSpPr>
          <p:spPr>
            <a:xfrm>
              <a:off x="3125375" y="1948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cubicBezTo>
                    <a:pt x="24" y="0"/>
                    <a:pt x="48" y="0"/>
                    <a:pt x="60" y="0"/>
                  </a:cubicBezTo>
                  <a:cubicBezTo>
                    <a:pt x="48" y="0"/>
                    <a:pt x="2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4" name="Google Shape;1490;p29">
              <a:extLst>
                <a:ext uri="{FF2B5EF4-FFF2-40B4-BE49-F238E27FC236}">
                  <a16:creationId xmlns:a16="http://schemas.microsoft.com/office/drawing/2014/main" id="{09A28BB1-9A1E-632F-7396-9BDF1DF868F2}"/>
                </a:ext>
              </a:extLst>
            </p:cNvPr>
            <p:cNvSpPr/>
            <p:nvPr/>
          </p:nvSpPr>
          <p:spPr>
            <a:xfrm>
              <a:off x="3126875" y="1948000"/>
              <a:ext cx="3600" cy="25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3" y="0"/>
                  </a:moveTo>
                  <a:cubicBezTo>
                    <a:pt x="95" y="0"/>
                    <a:pt x="48" y="0"/>
                    <a:pt x="0" y="0"/>
                  </a:cubicBezTo>
                  <a:cubicBezTo>
                    <a:pt x="60" y="0"/>
                    <a:pt x="119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5" name="Google Shape;1491;p29">
              <a:extLst>
                <a:ext uri="{FF2B5EF4-FFF2-40B4-BE49-F238E27FC236}">
                  <a16:creationId xmlns:a16="http://schemas.microsoft.com/office/drawing/2014/main" id="{0B662D86-0E02-9CF1-0614-CEFC91A43A9F}"/>
                </a:ext>
              </a:extLst>
            </p:cNvPr>
            <p:cNvSpPr/>
            <p:nvPr/>
          </p:nvSpPr>
          <p:spPr>
            <a:xfrm>
              <a:off x="2588100" y="2001875"/>
              <a:ext cx="11650" cy="600"/>
            </a:xfrm>
            <a:custGeom>
              <a:avLst/>
              <a:gdLst/>
              <a:ahLst/>
              <a:cxnLst/>
              <a:rect l="l" t="t" r="r" b="b"/>
              <a:pathLst>
                <a:path w="466" h="24" extrusionOk="0">
                  <a:moveTo>
                    <a:pt x="465" y="0"/>
                  </a:moveTo>
                  <a:cubicBezTo>
                    <a:pt x="310" y="0"/>
                    <a:pt x="156" y="12"/>
                    <a:pt x="1" y="24"/>
                  </a:cubicBezTo>
                  <a:lnTo>
                    <a:pt x="25" y="24"/>
                  </a:lnTo>
                  <a:cubicBezTo>
                    <a:pt x="275" y="24"/>
                    <a:pt x="406" y="12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" name="Google Shape;1492;p29">
              <a:extLst>
                <a:ext uri="{FF2B5EF4-FFF2-40B4-BE49-F238E27FC236}">
                  <a16:creationId xmlns:a16="http://schemas.microsoft.com/office/drawing/2014/main" id="{23A868A6-241D-ED73-DAB6-0181DDE4C2E9}"/>
                </a:ext>
              </a:extLst>
            </p:cNvPr>
            <p:cNvSpPr/>
            <p:nvPr/>
          </p:nvSpPr>
          <p:spPr>
            <a:xfrm>
              <a:off x="2734250" y="198907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25" y="0"/>
                  </a:moveTo>
                  <a:cubicBezTo>
                    <a:pt x="13" y="0"/>
                    <a:pt x="1" y="0"/>
                    <a:pt x="1" y="12"/>
                  </a:cubicBezTo>
                  <a:cubicBezTo>
                    <a:pt x="13" y="0"/>
                    <a:pt x="25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" name="Google Shape;1493;p29">
              <a:extLst>
                <a:ext uri="{FF2B5EF4-FFF2-40B4-BE49-F238E27FC236}">
                  <a16:creationId xmlns:a16="http://schemas.microsoft.com/office/drawing/2014/main" id="{50B48398-4B64-101B-9F42-BB07F430F206}"/>
                </a:ext>
              </a:extLst>
            </p:cNvPr>
            <p:cNvSpPr/>
            <p:nvPr/>
          </p:nvSpPr>
          <p:spPr>
            <a:xfrm>
              <a:off x="2575300" y="2003950"/>
              <a:ext cx="2425" cy="625"/>
            </a:xfrm>
            <a:custGeom>
              <a:avLst/>
              <a:gdLst/>
              <a:ahLst/>
              <a:cxnLst/>
              <a:rect l="l" t="t" r="r" b="b"/>
              <a:pathLst>
                <a:path w="97" h="25" extrusionOk="0">
                  <a:moveTo>
                    <a:pt x="72" y="0"/>
                  </a:moveTo>
                  <a:cubicBezTo>
                    <a:pt x="49" y="12"/>
                    <a:pt x="13" y="12"/>
                    <a:pt x="1" y="24"/>
                  </a:cubicBezTo>
                  <a:cubicBezTo>
                    <a:pt x="96" y="24"/>
                    <a:pt x="96" y="12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8" name="Google Shape;1494;p29">
              <a:extLst>
                <a:ext uri="{FF2B5EF4-FFF2-40B4-BE49-F238E27FC236}">
                  <a16:creationId xmlns:a16="http://schemas.microsoft.com/office/drawing/2014/main" id="{B43C8770-8801-DF8D-769B-85F0CF114F86}"/>
                </a:ext>
              </a:extLst>
            </p:cNvPr>
            <p:cNvSpPr/>
            <p:nvPr/>
          </p:nvSpPr>
          <p:spPr>
            <a:xfrm>
              <a:off x="3902550" y="1968225"/>
              <a:ext cx="2700" cy="325"/>
            </a:xfrm>
            <a:custGeom>
              <a:avLst/>
              <a:gdLst/>
              <a:ahLst/>
              <a:cxnLst/>
              <a:rect l="l" t="t" r="r" b="b"/>
              <a:pathLst>
                <a:path w="108" h="13" extrusionOk="0">
                  <a:moveTo>
                    <a:pt x="108" y="1"/>
                  </a:moveTo>
                  <a:lnTo>
                    <a:pt x="108" y="1"/>
                  </a:lnTo>
                  <a:cubicBezTo>
                    <a:pt x="72" y="13"/>
                    <a:pt x="48" y="13"/>
                    <a:pt x="1" y="13"/>
                  </a:cubicBezTo>
                  <a:cubicBezTo>
                    <a:pt x="48" y="13"/>
                    <a:pt x="84" y="13"/>
                    <a:pt x="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9" name="Google Shape;1495;p29">
              <a:extLst>
                <a:ext uri="{FF2B5EF4-FFF2-40B4-BE49-F238E27FC236}">
                  <a16:creationId xmlns:a16="http://schemas.microsoft.com/office/drawing/2014/main" id="{DB92DE69-49A4-7393-C87F-56018796C025}"/>
                </a:ext>
              </a:extLst>
            </p:cNvPr>
            <p:cNvSpPr/>
            <p:nvPr/>
          </p:nvSpPr>
          <p:spPr>
            <a:xfrm>
              <a:off x="2725025" y="1986600"/>
              <a:ext cx="15125" cy="2500"/>
            </a:xfrm>
            <a:custGeom>
              <a:avLst/>
              <a:gdLst/>
              <a:ahLst/>
              <a:cxnLst/>
              <a:rect l="l" t="t" r="r" b="b"/>
              <a:pathLst>
                <a:path w="605" h="100" extrusionOk="0">
                  <a:moveTo>
                    <a:pt x="290" y="1"/>
                  </a:moveTo>
                  <a:cubicBezTo>
                    <a:pt x="186" y="1"/>
                    <a:pt x="75" y="7"/>
                    <a:pt x="1" y="16"/>
                  </a:cubicBezTo>
                  <a:lnTo>
                    <a:pt x="394" y="99"/>
                  </a:lnTo>
                  <a:cubicBezTo>
                    <a:pt x="441" y="87"/>
                    <a:pt x="489" y="75"/>
                    <a:pt x="560" y="51"/>
                  </a:cubicBezTo>
                  <a:cubicBezTo>
                    <a:pt x="604" y="15"/>
                    <a:pt x="456" y="1"/>
                    <a:pt x="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Google Shape;1496;p29">
              <a:extLst>
                <a:ext uri="{FF2B5EF4-FFF2-40B4-BE49-F238E27FC236}">
                  <a16:creationId xmlns:a16="http://schemas.microsoft.com/office/drawing/2014/main" id="{0FE0B9E3-64B5-7CF4-1256-7941C22B0735}"/>
                </a:ext>
              </a:extLst>
            </p:cNvPr>
            <p:cNvSpPr/>
            <p:nvPr/>
          </p:nvSpPr>
          <p:spPr>
            <a:xfrm>
              <a:off x="2569950" y="2001275"/>
              <a:ext cx="18475" cy="2700"/>
            </a:xfrm>
            <a:custGeom>
              <a:avLst/>
              <a:gdLst/>
              <a:ahLst/>
              <a:cxnLst/>
              <a:rect l="l" t="t" r="r" b="b"/>
              <a:pathLst>
                <a:path w="739" h="108" extrusionOk="0">
                  <a:moveTo>
                    <a:pt x="524" y="0"/>
                  </a:moveTo>
                  <a:cubicBezTo>
                    <a:pt x="1" y="0"/>
                    <a:pt x="239" y="72"/>
                    <a:pt x="286" y="107"/>
                  </a:cubicBezTo>
                  <a:cubicBezTo>
                    <a:pt x="393" y="72"/>
                    <a:pt x="548" y="60"/>
                    <a:pt x="739" y="48"/>
                  </a:cubicBezTo>
                  <a:lnTo>
                    <a:pt x="5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" name="Google Shape;1497;p29">
              <a:extLst>
                <a:ext uri="{FF2B5EF4-FFF2-40B4-BE49-F238E27FC236}">
                  <a16:creationId xmlns:a16="http://schemas.microsoft.com/office/drawing/2014/main" id="{A86286B1-429D-123F-D90A-A9EDE7508554}"/>
                </a:ext>
              </a:extLst>
            </p:cNvPr>
            <p:cNvSpPr/>
            <p:nvPr/>
          </p:nvSpPr>
          <p:spPr>
            <a:xfrm>
              <a:off x="1992200" y="1937275"/>
              <a:ext cx="2295850" cy="66200"/>
            </a:xfrm>
            <a:custGeom>
              <a:avLst/>
              <a:gdLst/>
              <a:ahLst/>
              <a:cxnLst/>
              <a:rect l="l" t="t" r="r" b="b"/>
              <a:pathLst>
                <a:path w="91834" h="2648" extrusionOk="0">
                  <a:moveTo>
                    <a:pt x="70160" y="1341"/>
                  </a:moveTo>
                  <a:cubicBezTo>
                    <a:pt x="70126" y="1342"/>
                    <a:pt x="70088" y="1344"/>
                    <a:pt x="70045" y="1346"/>
                  </a:cubicBezTo>
                  <a:cubicBezTo>
                    <a:pt x="70086" y="1344"/>
                    <a:pt x="70124" y="1343"/>
                    <a:pt x="70160" y="1341"/>
                  </a:cubicBezTo>
                  <a:close/>
                  <a:moveTo>
                    <a:pt x="74237" y="1594"/>
                  </a:moveTo>
                  <a:lnTo>
                    <a:pt x="74237" y="1594"/>
                  </a:lnTo>
                  <a:cubicBezTo>
                    <a:pt x="74199" y="1595"/>
                    <a:pt x="74159" y="1595"/>
                    <a:pt x="74117" y="1596"/>
                  </a:cubicBezTo>
                  <a:cubicBezTo>
                    <a:pt x="74163" y="1596"/>
                    <a:pt x="74203" y="1595"/>
                    <a:pt x="74237" y="1594"/>
                  </a:cubicBezTo>
                  <a:close/>
                  <a:moveTo>
                    <a:pt x="4482" y="2250"/>
                  </a:moveTo>
                  <a:cubicBezTo>
                    <a:pt x="4480" y="2250"/>
                    <a:pt x="4479" y="2251"/>
                    <a:pt x="4477" y="2251"/>
                  </a:cubicBezTo>
                  <a:cubicBezTo>
                    <a:pt x="4479" y="2251"/>
                    <a:pt x="4480" y="2250"/>
                    <a:pt x="4482" y="2250"/>
                  </a:cubicBezTo>
                  <a:close/>
                  <a:moveTo>
                    <a:pt x="11396" y="2271"/>
                  </a:moveTo>
                  <a:lnTo>
                    <a:pt x="11396" y="2271"/>
                  </a:lnTo>
                  <a:cubicBezTo>
                    <a:pt x="11395" y="2272"/>
                    <a:pt x="11395" y="2273"/>
                    <a:pt x="11395" y="2274"/>
                  </a:cubicBezTo>
                  <a:cubicBezTo>
                    <a:pt x="11395" y="2273"/>
                    <a:pt x="11396" y="2272"/>
                    <a:pt x="11396" y="2271"/>
                  </a:cubicBezTo>
                  <a:close/>
                  <a:moveTo>
                    <a:pt x="91833" y="0"/>
                  </a:moveTo>
                  <a:cubicBezTo>
                    <a:pt x="91452" y="12"/>
                    <a:pt x="90988" y="48"/>
                    <a:pt x="90536" y="60"/>
                  </a:cubicBezTo>
                  <a:cubicBezTo>
                    <a:pt x="90583" y="108"/>
                    <a:pt x="89869" y="215"/>
                    <a:pt x="90571" y="227"/>
                  </a:cubicBezTo>
                  <a:cubicBezTo>
                    <a:pt x="90559" y="286"/>
                    <a:pt x="90143" y="322"/>
                    <a:pt x="89869" y="322"/>
                  </a:cubicBezTo>
                  <a:cubicBezTo>
                    <a:pt x="89988" y="298"/>
                    <a:pt x="89464" y="191"/>
                    <a:pt x="89797" y="131"/>
                  </a:cubicBezTo>
                  <a:lnTo>
                    <a:pt x="89797" y="131"/>
                  </a:lnTo>
                  <a:cubicBezTo>
                    <a:pt x="89677" y="146"/>
                    <a:pt x="89614" y="151"/>
                    <a:pt x="89566" y="151"/>
                  </a:cubicBezTo>
                  <a:cubicBezTo>
                    <a:pt x="89502" y="151"/>
                    <a:pt x="89462" y="143"/>
                    <a:pt x="89339" y="143"/>
                  </a:cubicBezTo>
                  <a:cubicBezTo>
                    <a:pt x="89265" y="143"/>
                    <a:pt x="89160" y="146"/>
                    <a:pt x="89000" y="155"/>
                  </a:cubicBezTo>
                  <a:cubicBezTo>
                    <a:pt x="89095" y="108"/>
                    <a:pt x="87785" y="155"/>
                    <a:pt x="87869" y="36"/>
                  </a:cubicBezTo>
                  <a:lnTo>
                    <a:pt x="87869" y="36"/>
                  </a:lnTo>
                  <a:cubicBezTo>
                    <a:pt x="87642" y="84"/>
                    <a:pt x="87881" y="215"/>
                    <a:pt x="87071" y="227"/>
                  </a:cubicBezTo>
                  <a:cubicBezTo>
                    <a:pt x="87261" y="310"/>
                    <a:pt x="88166" y="322"/>
                    <a:pt x="87559" y="417"/>
                  </a:cubicBezTo>
                  <a:lnTo>
                    <a:pt x="87952" y="358"/>
                  </a:lnTo>
                  <a:lnTo>
                    <a:pt x="87952" y="358"/>
                  </a:lnTo>
                  <a:cubicBezTo>
                    <a:pt x="88508" y="393"/>
                    <a:pt x="87806" y="452"/>
                    <a:pt x="88522" y="488"/>
                  </a:cubicBezTo>
                  <a:lnTo>
                    <a:pt x="88522" y="488"/>
                  </a:lnTo>
                  <a:cubicBezTo>
                    <a:pt x="88500" y="487"/>
                    <a:pt x="88475" y="487"/>
                    <a:pt x="88449" y="487"/>
                  </a:cubicBezTo>
                  <a:cubicBezTo>
                    <a:pt x="88326" y="487"/>
                    <a:pt x="88167" y="495"/>
                    <a:pt x="88034" y="495"/>
                  </a:cubicBezTo>
                  <a:cubicBezTo>
                    <a:pt x="87920" y="495"/>
                    <a:pt x="87824" y="489"/>
                    <a:pt x="87785" y="465"/>
                  </a:cubicBezTo>
                  <a:lnTo>
                    <a:pt x="87785" y="465"/>
                  </a:lnTo>
                  <a:cubicBezTo>
                    <a:pt x="87976" y="643"/>
                    <a:pt x="86690" y="560"/>
                    <a:pt x="86654" y="691"/>
                  </a:cubicBezTo>
                  <a:cubicBezTo>
                    <a:pt x="86547" y="650"/>
                    <a:pt x="86412" y="637"/>
                    <a:pt x="86205" y="637"/>
                  </a:cubicBezTo>
                  <a:cubicBezTo>
                    <a:pt x="86112" y="637"/>
                    <a:pt x="86005" y="640"/>
                    <a:pt x="85880" y="643"/>
                  </a:cubicBezTo>
                  <a:cubicBezTo>
                    <a:pt x="85940" y="596"/>
                    <a:pt x="85714" y="548"/>
                    <a:pt x="86023" y="512"/>
                  </a:cubicBezTo>
                  <a:cubicBezTo>
                    <a:pt x="86285" y="524"/>
                    <a:pt x="86476" y="512"/>
                    <a:pt x="86761" y="548"/>
                  </a:cubicBezTo>
                  <a:cubicBezTo>
                    <a:pt x="86684" y="465"/>
                    <a:pt x="86454" y="447"/>
                    <a:pt x="86163" y="447"/>
                  </a:cubicBezTo>
                  <a:cubicBezTo>
                    <a:pt x="85918" y="447"/>
                    <a:pt x="85629" y="460"/>
                    <a:pt x="85352" y="460"/>
                  </a:cubicBezTo>
                  <a:cubicBezTo>
                    <a:pt x="85247" y="460"/>
                    <a:pt x="85145" y="458"/>
                    <a:pt x="85047" y="453"/>
                  </a:cubicBezTo>
                  <a:lnTo>
                    <a:pt x="85047" y="453"/>
                  </a:lnTo>
                  <a:cubicBezTo>
                    <a:pt x="85142" y="465"/>
                    <a:pt x="85166" y="489"/>
                    <a:pt x="84975" y="512"/>
                  </a:cubicBezTo>
                  <a:cubicBezTo>
                    <a:pt x="84571" y="489"/>
                    <a:pt x="83666" y="453"/>
                    <a:pt x="83928" y="370"/>
                  </a:cubicBezTo>
                  <a:lnTo>
                    <a:pt x="83928" y="370"/>
                  </a:lnTo>
                  <a:lnTo>
                    <a:pt x="81868" y="381"/>
                  </a:lnTo>
                  <a:cubicBezTo>
                    <a:pt x="81862" y="364"/>
                    <a:pt x="81933" y="361"/>
                    <a:pt x="82023" y="361"/>
                  </a:cubicBezTo>
                  <a:cubicBezTo>
                    <a:pt x="82067" y="361"/>
                    <a:pt x="82116" y="361"/>
                    <a:pt x="82163" y="361"/>
                  </a:cubicBezTo>
                  <a:cubicBezTo>
                    <a:pt x="82209" y="361"/>
                    <a:pt x="82252" y="361"/>
                    <a:pt x="82285" y="358"/>
                  </a:cubicBezTo>
                  <a:lnTo>
                    <a:pt x="81130" y="346"/>
                  </a:lnTo>
                  <a:cubicBezTo>
                    <a:pt x="80868" y="298"/>
                    <a:pt x="81523" y="298"/>
                    <a:pt x="81642" y="239"/>
                  </a:cubicBezTo>
                  <a:lnTo>
                    <a:pt x="80808" y="239"/>
                  </a:lnTo>
                  <a:lnTo>
                    <a:pt x="80927" y="179"/>
                  </a:lnTo>
                  <a:lnTo>
                    <a:pt x="80927" y="179"/>
                  </a:lnTo>
                  <a:cubicBezTo>
                    <a:pt x="80835" y="201"/>
                    <a:pt x="80583" y="215"/>
                    <a:pt x="80315" y="215"/>
                  </a:cubicBezTo>
                  <a:cubicBezTo>
                    <a:pt x="79997" y="215"/>
                    <a:pt x="79657" y="195"/>
                    <a:pt x="79534" y="143"/>
                  </a:cubicBezTo>
                  <a:cubicBezTo>
                    <a:pt x="78768" y="173"/>
                    <a:pt x="78659" y="303"/>
                    <a:pt x="77920" y="303"/>
                  </a:cubicBezTo>
                  <a:cubicBezTo>
                    <a:pt x="77775" y="303"/>
                    <a:pt x="77606" y="298"/>
                    <a:pt x="77403" y="286"/>
                  </a:cubicBezTo>
                  <a:cubicBezTo>
                    <a:pt x="77451" y="191"/>
                    <a:pt x="78106" y="250"/>
                    <a:pt x="78391" y="191"/>
                  </a:cubicBezTo>
                  <a:cubicBezTo>
                    <a:pt x="78334" y="182"/>
                    <a:pt x="78248" y="180"/>
                    <a:pt x="78148" y="180"/>
                  </a:cubicBezTo>
                  <a:cubicBezTo>
                    <a:pt x="78023" y="180"/>
                    <a:pt x="77878" y="184"/>
                    <a:pt x="77742" y="184"/>
                  </a:cubicBezTo>
                  <a:cubicBezTo>
                    <a:pt x="77535" y="184"/>
                    <a:pt x="77350" y="175"/>
                    <a:pt x="77296" y="131"/>
                  </a:cubicBezTo>
                  <a:cubicBezTo>
                    <a:pt x="76403" y="191"/>
                    <a:pt x="76510" y="346"/>
                    <a:pt x="76081" y="441"/>
                  </a:cubicBezTo>
                  <a:cubicBezTo>
                    <a:pt x="76039" y="442"/>
                    <a:pt x="76001" y="442"/>
                    <a:pt x="75968" y="442"/>
                  </a:cubicBezTo>
                  <a:cubicBezTo>
                    <a:pt x="75428" y="442"/>
                    <a:pt x="75997" y="356"/>
                    <a:pt x="75974" y="334"/>
                  </a:cubicBezTo>
                  <a:cubicBezTo>
                    <a:pt x="75816" y="334"/>
                    <a:pt x="75581" y="424"/>
                    <a:pt x="75392" y="424"/>
                  </a:cubicBezTo>
                  <a:cubicBezTo>
                    <a:pt x="75324" y="424"/>
                    <a:pt x="75262" y="413"/>
                    <a:pt x="75212" y="381"/>
                  </a:cubicBezTo>
                  <a:cubicBezTo>
                    <a:pt x="74867" y="441"/>
                    <a:pt x="74665" y="524"/>
                    <a:pt x="75189" y="560"/>
                  </a:cubicBezTo>
                  <a:cubicBezTo>
                    <a:pt x="74796" y="560"/>
                    <a:pt x="74260" y="596"/>
                    <a:pt x="74153" y="643"/>
                  </a:cubicBezTo>
                  <a:cubicBezTo>
                    <a:pt x="74474" y="500"/>
                    <a:pt x="73724" y="584"/>
                    <a:pt x="73676" y="477"/>
                  </a:cubicBezTo>
                  <a:cubicBezTo>
                    <a:pt x="73430" y="467"/>
                    <a:pt x="73060" y="454"/>
                    <a:pt x="72672" y="454"/>
                  </a:cubicBezTo>
                  <a:cubicBezTo>
                    <a:pt x="72140" y="454"/>
                    <a:pt x="71576" y="477"/>
                    <a:pt x="71259" y="560"/>
                  </a:cubicBezTo>
                  <a:lnTo>
                    <a:pt x="71426" y="417"/>
                  </a:lnTo>
                  <a:lnTo>
                    <a:pt x="70747" y="429"/>
                  </a:lnTo>
                  <a:cubicBezTo>
                    <a:pt x="70236" y="346"/>
                    <a:pt x="71343" y="334"/>
                    <a:pt x="71688" y="334"/>
                  </a:cubicBezTo>
                  <a:cubicBezTo>
                    <a:pt x="71224" y="322"/>
                    <a:pt x="70840" y="319"/>
                    <a:pt x="70468" y="319"/>
                  </a:cubicBezTo>
                  <a:cubicBezTo>
                    <a:pt x="70096" y="319"/>
                    <a:pt x="69735" y="322"/>
                    <a:pt x="69319" y="322"/>
                  </a:cubicBezTo>
                  <a:cubicBezTo>
                    <a:pt x="69557" y="358"/>
                    <a:pt x="69414" y="393"/>
                    <a:pt x="69533" y="429"/>
                  </a:cubicBezTo>
                  <a:cubicBezTo>
                    <a:pt x="69403" y="462"/>
                    <a:pt x="69250" y="469"/>
                    <a:pt x="69095" y="469"/>
                  </a:cubicBezTo>
                  <a:cubicBezTo>
                    <a:pt x="68951" y="469"/>
                    <a:pt x="68804" y="463"/>
                    <a:pt x="68670" y="463"/>
                  </a:cubicBezTo>
                  <a:cubicBezTo>
                    <a:pt x="68631" y="463"/>
                    <a:pt x="68593" y="463"/>
                    <a:pt x="68557" y="465"/>
                  </a:cubicBezTo>
                  <a:cubicBezTo>
                    <a:pt x="68485" y="429"/>
                    <a:pt x="68521" y="405"/>
                    <a:pt x="68759" y="393"/>
                  </a:cubicBezTo>
                  <a:lnTo>
                    <a:pt x="68759" y="393"/>
                  </a:lnTo>
                  <a:lnTo>
                    <a:pt x="68188" y="405"/>
                  </a:lnTo>
                  <a:cubicBezTo>
                    <a:pt x="68235" y="310"/>
                    <a:pt x="67950" y="322"/>
                    <a:pt x="68521" y="250"/>
                  </a:cubicBezTo>
                  <a:lnTo>
                    <a:pt x="68521" y="250"/>
                  </a:lnTo>
                  <a:lnTo>
                    <a:pt x="67985" y="286"/>
                  </a:lnTo>
                  <a:cubicBezTo>
                    <a:pt x="67402" y="262"/>
                    <a:pt x="68009" y="203"/>
                    <a:pt x="68152" y="179"/>
                  </a:cubicBezTo>
                  <a:lnTo>
                    <a:pt x="67235" y="167"/>
                  </a:lnTo>
                  <a:lnTo>
                    <a:pt x="67235" y="167"/>
                  </a:lnTo>
                  <a:cubicBezTo>
                    <a:pt x="66914" y="215"/>
                    <a:pt x="67426" y="239"/>
                    <a:pt x="66795" y="274"/>
                  </a:cubicBezTo>
                  <a:cubicBezTo>
                    <a:pt x="65949" y="191"/>
                    <a:pt x="64866" y="215"/>
                    <a:pt x="63901" y="191"/>
                  </a:cubicBezTo>
                  <a:lnTo>
                    <a:pt x="63901" y="191"/>
                  </a:lnTo>
                  <a:lnTo>
                    <a:pt x="64580" y="286"/>
                  </a:lnTo>
                  <a:cubicBezTo>
                    <a:pt x="64536" y="284"/>
                    <a:pt x="64496" y="284"/>
                    <a:pt x="64459" y="284"/>
                  </a:cubicBezTo>
                  <a:cubicBezTo>
                    <a:pt x="64013" y="284"/>
                    <a:pt x="64102" y="410"/>
                    <a:pt x="63937" y="465"/>
                  </a:cubicBezTo>
                  <a:cubicBezTo>
                    <a:pt x="63401" y="453"/>
                    <a:pt x="62675" y="465"/>
                    <a:pt x="62223" y="429"/>
                  </a:cubicBezTo>
                  <a:cubicBezTo>
                    <a:pt x="62735" y="358"/>
                    <a:pt x="62520" y="250"/>
                    <a:pt x="62044" y="179"/>
                  </a:cubicBezTo>
                  <a:cubicBezTo>
                    <a:pt x="62006" y="179"/>
                    <a:pt x="61970" y="178"/>
                    <a:pt x="61936" y="178"/>
                  </a:cubicBezTo>
                  <a:cubicBezTo>
                    <a:pt x="60966" y="178"/>
                    <a:pt x="61202" y="335"/>
                    <a:pt x="60615" y="381"/>
                  </a:cubicBezTo>
                  <a:cubicBezTo>
                    <a:pt x="61080" y="203"/>
                    <a:pt x="59853" y="322"/>
                    <a:pt x="59960" y="227"/>
                  </a:cubicBezTo>
                  <a:cubicBezTo>
                    <a:pt x="58686" y="227"/>
                    <a:pt x="57400" y="287"/>
                    <a:pt x="56087" y="287"/>
                  </a:cubicBezTo>
                  <a:cubicBezTo>
                    <a:pt x="55977" y="287"/>
                    <a:pt x="55867" y="287"/>
                    <a:pt x="55758" y="286"/>
                  </a:cubicBezTo>
                  <a:lnTo>
                    <a:pt x="55758" y="286"/>
                  </a:lnTo>
                  <a:cubicBezTo>
                    <a:pt x="55781" y="322"/>
                    <a:pt x="56186" y="346"/>
                    <a:pt x="55936" y="370"/>
                  </a:cubicBezTo>
                  <a:cubicBezTo>
                    <a:pt x="55847" y="376"/>
                    <a:pt x="55766" y="378"/>
                    <a:pt x="55692" y="378"/>
                  </a:cubicBezTo>
                  <a:cubicBezTo>
                    <a:pt x="55332" y="378"/>
                    <a:pt x="55150" y="316"/>
                    <a:pt x="55091" y="286"/>
                  </a:cubicBezTo>
                  <a:cubicBezTo>
                    <a:pt x="54412" y="310"/>
                    <a:pt x="54019" y="370"/>
                    <a:pt x="53805" y="417"/>
                  </a:cubicBezTo>
                  <a:cubicBezTo>
                    <a:pt x="53854" y="415"/>
                    <a:pt x="53896" y="414"/>
                    <a:pt x="53931" y="414"/>
                  </a:cubicBezTo>
                  <a:cubicBezTo>
                    <a:pt x="54100" y="414"/>
                    <a:pt x="54116" y="437"/>
                    <a:pt x="54067" y="477"/>
                  </a:cubicBezTo>
                  <a:cubicBezTo>
                    <a:pt x="54009" y="479"/>
                    <a:pt x="53957" y="480"/>
                    <a:pt x="53910" y="480"/>
                  </a:cubicBezTo>
                  <a:cubicBezTo>
                    <a:pt x="53549" y="480"/>
                    <a:pt x="53509" y="425"/>
                    <a:pt x="53285" y="425"/>
                  </a:cubicBezTo>
                  <a:cubicBezTo>
                    <a:pt x="53202" y="425"/>
                    <a:pt x="53095" y="432"/>
                    <a:pt x="52936" y="453"/>
                  </a:cubicBezTo>
                  <a:cubicBezTo>
                    <a:pt x="52757" y="358"/>
                    <a:pt x="53650" y="405"/>
                    <a:pt x="53591" y="310"/>
                  </a:cubicBezTo>
                  <a:cubicBezTo>
                    <a:pt x="52983" y="310"/>
                    <a:pt x="52614" y="346"/>
                    <a:pt x="52174" y="393"/>
                  </a:cubicBezTo>
                  <a:cubicBezTo>
                    <a:pt x="52078" y="334"/>
                    <a:pt x="52579" y="381"/>
                    <a:pt x="52245" y="334"/>
                  </a:cubicBezTo>
                  <a:lnTo>
                    <a:pt x="52245" y="334"/>
                  </a:lnTo>
                  <a:cubicBezTo>
                    <a:pt x="51316" y="381"/>
                    <a:pt x="50197" y="441"/>
                    <a:pt x="49507" y="477"/>
                  </a:cubicBezTo>
                  <a:lnTo>
                    <a:pt x="49316" y="393"/>
                  </a:lnTo>
                  <a:cubicBezTo>
                    <a:pt x="48876" y="393"/>
                    <a:pt x="48578" y="417"/>
                    <a:pt x="48376" y="453"/>
                  </a:cubicBezTo>
                  <a:cubicBezTo>
                    <a:pt x="48126" y="417"/>
                    <a:pt x="48316" y="393"/>
                    <a:pt x="48554" y="381"/>
                  </a:cubicBezTo>
                  <a:cubicBezTo>
                    <a:pt x="47947" y="381"/>
                    <a:pt x="47221" y="441"/>
                    <a:pt x="46875" y="453"/>
                  </a:cubicBezTo>
                  <a:cubicBezTo>
                    <a:pt x="46935" y="405"/>
                    <a:pt x="47221" y="441"/>
                    <a:pt x="47316" y="405"/>
                  </a:cubicBezTo>
                  <a:cubicBezTo>
                    <a:pt x="47265" y="404"/>
                    <a:pt x="47213" y="403"/>
                    <a:pt x="47160" y="403"/>
                  </a:cubicBezTo>
                  <a:cubicBezTo>
                    <a:pt x="46631" y="403"/>
                    <a:pt x="46033" y="477"/>
                    <a:pt x="45568" y="477"/>
                  </a:cubicBezTo>
                  <a:cubicBezTo>
                    <a:pt x="45400" y="477"/>
                    <a:pt x="45249" y="467"/>
                    <a:pt x="45125" y="441"/>
                  </a:cubicBezTo>
                  <a:cubicBezTo>
                    <a:pt x="45197" y="429"/>
                    <a:pt x="45268" y="429"/>
                    <a:pt x="45328" y="429"/>
                  </a:cubicBezTo>
                  <a:cubicBezTo>
                    <a:pt x="45228" y="428"/>
                    <a:pt x="45129" y="427"/>
                    <a:pt x="45032" y="427"/>
                  </a:cubicBezTo>
                  <a:cubicBezTo>
                    <a:pt x="44045" y="427"/>
                    <a:pt x="43148" y="478"/>
                    <a:pt x="42053" y="489"/>
                  </a:cubicBezTo>
                  <a:cubicBezTo>
                    <a:pt x="41860" y="472"/>
                    <a:pt x="41723" y="465"/>
                    <a:pt x="41623" y="465"/>
                  </a:cubicBezTo>
                  <a:cubicBezTo>
                    <a:pt x="41167" y="465"/>
                    <a:pt x="41484" y="608"/>
                    <a:pt x="40682" y="608"/>
                  </a:cubicBezTo>
                  <a:cubicBezTo>
                    <a:pt x="40656" y="608"/>
                    <a:pt x="40629" y="608"/>
                    <a:pt x="40601" y="608"/>
                  </a:cubicBezTo>
                  <a:cubicBezTo>
                    <a:pt x="40597" y="527"/>
                    <a:pt x="40408" y="502"/>
                    <a:pt x="40146" y="502"/>
                  </a:cubicBezTo>
                  <a:cubicBezTo>
                    <a:pt x="39732" y="502"/>
                    <a:pt x="39133" y="564"/>
                    <a:pt x="38790" y="564"/>
                  </a:cubicBezTo>
                  <a:cubicBezTo>
                    <a:pt x="38741" y="564"/>
                    <a:pt x="38697" y="563"/>
                    <a:pt x="38660" y="560"/>
                  </a:cubicBezTo>
                  <a:lnTo>
                    <a:pt x="38660" y="560"/>
                  </a:lnTo>
                  <a:lnTo>
                    <a:pt x="38803" y="584"/>
                  </a:lnTo>
                  <a:cubicBezTo>
                    <a:pt x="38628" y="615"/>
                    <a:pt x="38430" y="627"/>
                    <a:pt x="38232" y="627"/>
                  </a:cubicBezTo>
                  <a:cubicBezTo>
                    <a:pt x="37823" y="627"/>
                    <a:pt x="37408" y="576"/>
                    <a:pt x="37160" y="536"/>
                  </a:cubicBezTo>
                  <a:cubicBezTo>
                    <a:pt x="36945" y="533"/>
                    <a:pt x="36704" y="531"/>
                    <a:pt x="36450" y="531"/>
                  </a:cubicBezTo>
                  <a:cubicBezTo>
                    <a:pt x="35732" y="531"/>
                    <a:pt x="34912" y="549"/>
                    <a:pt x="34314" y="620"/>
                  </a:cubicBezTo>
                  <a:lnTo>
                    <a:pt x="34481" y="572"/>
                  </a:lnTo>
                  <a:lnTo>
                    <a:pt x="34481" y="572"/>
                  </a:lnTo>
                  <a:cubicBezTo>
                    <a:pt x="34244" y="593"/>
                    <a:pt x="34039" y="598"/>
                    <a:pt x="33844" y="598"/>
                  </a:cubicBezTo>
                  <a:cubicBezTo>
                    <a:pt x="33676" y="598"/>
                    <a:pt x="33515" y="594"/>
                    <a:pt x="33348" y="594"/>
                  </a:cubicBezTo>
                  <a:cubicBezTo>
                    <a:pt x="33154" y="594"/>
                    <a:pt x="32952" y="599"/>
                    <a:pt x="32719" y="620"/>
                  </a:cubicBezTo>
                  <a:cubicBezTo>
                    <a:pt x="32731" y="596"/>
                    <a:pt x="32981" y="572"/>
                    <a:pt x="32731" y="560"/>
                  </a:cubicBezTo>
                  <a:cubicBezTo>
                    <a:pt x="32072" y="545"/>
                    <a:pt x="31411" y="540"/>
                    <a:pt x="30748" y="540"/>
                  </a:cubicBezTo>
                  <a:cubicBezTo>
                    <a:pt x="28409" y="540"/>
                    <a:pt x="26055" y="610"/>
                    <a:pt x="23738" y="610"/>
                  </a:cubicBezTo>
                  <a:cubicBezTo>
                    <a:pt x="23485" y="610"/>
                    <a:pt x="23232" y="609"/>
                    <a:pt x="22980" y="608"/>
                  </a:cubicBezTo>
                  <a:cubicBezTo>
                    <a:pt x="20443" y="588"/>
                    <a:pt x="17655" y="573"/>
                    <a:pt x="14828" y="573"/>
                  </a:cubicBezTo>
                  <a:cubicBezTo>
                    <a:pt x="10767" y="573"/>
                    <a:pt x="6629" y="605"/>
                    <a:pt x="3049" y="703"/>
                  </a:cubicBezTo>
                  <a:cubicBezTo>
                    <a:pt x="3049" y="703"/>
                    <a:pt x="167" y="1632"/>
                    <a:pt x="608" y="2001"/>
                  </a:cubicBezTo>
                  <a:cubicBezTo>
                    <a:pt x="846" y="2048"/>
                    <a:pt x="1" y="2132"/>
                    <a:pt x="501" y="2144"/>
                  </a:cubicBezTo>
                  <a:lnTo>
                    <a:pt x="1001" y="2036"/>
                  </a:lnTo>
                  <a:lnTo>
                    <a:pt x="1001" y="2036"/>
                  </a:lnTo>
                  <a:cubicBezTo>
                    <a:pt x="917" y="2084"/>
                    <a:pt x="1203" y="2144"/>
                    <a:pt x="1251" y="2191"/>
                  </a:cubicBezTo>
                  <a:cubicBezTo>
                    <a:pt x="1453" y="2096"/>
                    <a:pt x="620" y="2024"/>
                    <a:pt x="1203" y="1894"/>
                  </a:cubicBezTo>
                  <a:cubicBezTo>
                    <a:pt x="1274" y="1858"/>
                    <a:pt x="1427" y="1848"/>
                    <a:pt x="1591" y="1848"/>
                  </a:cubicBezTo>
                  <a:cubicBezTo>
                    <a:pt x="1703" y="1848"/>
                    <a:pt x="1820" y="1853"/>
                    <a:pt x="1917" y="1858"/>
                  </a:cubicBezTo>
                  <a:cubicBezTo>
                    <a:pt x="1572" y="1834"/>
                    <a:pt x="2037" y="1763"/>
                    <a:pt x="2215" y="1727"/>
                  </a:cubicBezTo>
                  <a:cubicBezTo>
                    <a:pt x="2525" y="1774"/>
                    <a:pt x="3013" y="1751"/>
                    <a:pt x="3156" y="1810"/>
                  </a:cubicBezTo>
                  <a:cubicBezTo>
                    <a:pt x="3194" y="1801"/>
                    <a:pt x="3357" y="1783"/>
                    <a:pt x="3507" y="1783"/>
                  </a:cubicBezTo>
                  <a:cubicBezTo>
                    <a:pt x="3542" y="1783"/>
                    <a:pt x="3576" y="1784"/>
                    <a:pt x="3608" y="1786"/>
                  </a:cubicBezTo>
                  <a:lnTo>
                    <a:pt x="3620" y="1822"/>
                  </a:lnTo>
                  <a:cubicBezTo>
                    <a:pt x="3989" y="1798"/>
                    <a:pt x="3501" y="1786"/>
                    <a:pt x="3596" y="1751"/>
                  </a:cubicBezTo>
                  <a:cubicBezTo>
                    <a:pt x="3838" y="1751"/>
                    <a:pt x="4212" y="1811"/>
                    <a:pt x="4605" y="1811"/>
                  </a:cubicBezTo>
                  <a:cubicBezTo>
                    <a:pt x="4638" y="1811"/>
                    <a:pt x="4671" y="1811"/>
                    <a:pt x="4703" y="1810"/>
                  </a:cubicBezTo>
                  <a:lnTo>
                    <a:pt x="4703" y="1810"/>
                  </a:lnTo>
                  <a:cubicBezTo>
                    <a:pt x="4275" y="1822"/>
                    <a:pt x="3918" y="1858"/>
                    <a:pt x="3608" y="1905"/>
                  </a:cubicBezTo>
                  <a:cubicBezTo>
                    <a:pt x="4394" y="1953"/>
                    <a:pt x="3465" y="2072"/>
                    <a:pt x="3287" y="2155"/>
                  </a:cubicBezTo>
                  <a:cubicBezTo>
                    <a:pt x="3918" y="2120"/>
                    <a:pt x="4168" y="2048"/>
                    <a:pt x="4680" y="2001"/>
                  </a:cubicBezTo>
                  <a:lnTo>
                    <a:pt x="4680" y="2001"/>
                  </a:lnTo>
                  <a:cubicBezTo>
                    <a:pt x="5305" y="2071"/>
                    <a:pt x="4645" y="2236"/>
                    <a:pt x="4482" y="2250"/>
                  </a:cubicBezTo>
                  <a:lnTo>
                    <a:pt x="4482" y="2250"/>
                  </a:lnTo>
                  <a:cubicBezTo>
                    <a:pt x="5052" y="2203"/>
                    <a:pt x="5657" y="2096"/>
                    <a:pt x="5966" y="2060"/>
                  </a:cubicBezTo>
                  <a:lnTo>
                    <a:pt x="5966" y="2060"/>
                  </a:lnTo>
                  <a:cubicBezTo>
                    <a:pt x="5537" y="2191"/>
                    <a:pt x="5608" y="2227"/>
                    <a:pt x="5227" y="2334"/>
                  </a:cubicBezTo>
                  <a:cubicBezTo>
                    <a:pt x="5360" y="2358"/>
                    <a:pt x="5461" y="2367"/>
                    <a:pt x="5543" y="2367"/>
                  </a:cubicBezTo>
                  <a:cubicBezTo>
                    <a:pt x="5751" y="2367"/>
                    <a:pt x="5839" y="2309"/>
                    <a:pt x="6001" y="2274"/>
                  </a:cubicBezTo>
                  <a:lnTo>
                    <a:pt x="6001" y="2274"/>
                  </a:lnTo>
                  <a:cubicBezTo>
                    <a:pt x="5947" y="2279"/>
                    <a:pt x="5881" y="2282"/>
                    <a:pt x="5818" y="2282"/>
                  </a:cubicBezTo>
                  <a:cubicBezTo>
                    <a:pt x="5729" y="2282"/>
                    <a:pt x="5648" y="2277"/>
                    <a:pt x="5620" y="2263"/>
                  </a:cubicBezTo>
                  <a:lnTo>
                    <a:pt x="5620" y="2263"/>
                  </a:lnTo>
                  <a:cubicBezTo>
                    <a:pt x="5636" y="2263"/>
                    <a:pt x="5652" y="2263"/>
                    <a:pt x="5666" y="2263"/>
                  </a:cubicBezTo>
                  <a:cubicBezTo>
                    <a:pt x="6175" y="2263"/>
                    <a:pt x="6093" y="2070"/>
                    <a:pt x="6370" y="1989"/>
                  </a:cubicBezTo>
                  <a:cubicBezTo>
                    <a:pt x="6751" y="2036"/>
                    <a:pt x="7442" y="2060"/>
                    <a:pt x="7490" y="2167"/>
                  </a:cubicBezTo>
                  <a:lnTo>
                    <a:pt x="7490" y="2060"/>
                  </a:lnTo>
                  <a:cubicBezTo>
                    <a:pt x="7562" y="2055"/>
                    <a:pt x="7618" y="2052"/>
                    <a:pt x="7662" y="2052"/>
                  </a:cubicBezTo>
                  <a:cubicBezTo>
                    <a:pt x="7904" y="2052"/>
                    <a:pt x="7750" y="2127"/>
                    <a:pt x="7811" y="2167"/>
                  </a:cubicBezTo>
                  <a:cubicBezTo>
                    <a:pt x="7990" y="2084"/>
                    <a:pt x="7763" y="1953"/>
                    <a:pt x="8573" y="1917"/>
                  </a:cubicBezTo>
                  <a:lnTo>
                    <a:pt x="8573" y="1917"/>
                  </a:lnTo>
                  <a:cubicBezTo>
                    <a:pt x="8442" y="2120"/>
                    <a:pt x="9287" y="1941"/>
                    <a:pt x="9264" y="2120"/>
                  </a:cubicBezTo>
                  <a:cubicBezTo>
                    <a:pt x="9611" y="2109"/>
                    <a:pt x="9790" y="2023"/>
                    <a:pt x="10127" y="2023"/>
                  </a:cubicBezTo>
                  <a:cubicBezTo>
                    <a:pt x="10148" y="2023"/>
                    <a:pt x="10170" y="2024"/>
                    <a:pt x="10192" y="2024"/>
                  </a:cubicBezTo>
                  <a:cubicBezTo>
                    <a:pt x="10589" y="2121"/>
                    <a:pt x="9799" y="2256"/>
                    <a:pt x="9464" y="2256"/>
                  </a:cubicBezTo>
                  <a:cubicBezTo>
                    <a:pt x="9426" y="2256"/>
                    <a:pt x="9395" y="2254"/>
                    <a:pt x="9371" y="2251"/>
                  </a:cubicBezTo>
                  <a:cubicBezTo>
                    <a:pt x="8835" y="2251"/>
                    <a:pt x="9442" y="2167"/>
                    <a:pt x="9228" y="2167"/>
                  </a:cubicBezTo>
                  <a:lnTo>
                    <a:pt x="8716" y="2227"/>
                  </a:lnTo>
                  <a:cubicBezTo>
                    <a:pt x="9002" y="2263"/>
                    <a:pt x="9561" y="2310"/>
                    <a:pt x="9502" y="2394"/>
                  </a:cubicBezTo>
                  <a:cubicBezTo>
                    <a:pt x="10026" y="2346"/>
                    <a:pt x="9073" y="2298"/>
                    <a:pt x="9657" y="2251"/>
                  </a:cubicBezTo>
                  <a:lnTo>
                    <a:pt x="9657" y="2251"/>
                  </a:lnTo>
                  <a:lnTo>
                    <a:pt x="10002" y="2298"/>
                  </a:lnTo>
                  <a:cubicBezTo>
                    <a:pt x="10573" y="2251"/>
                    <a:pt x="9883" y="2155"/>
                    <a:pt x="10633" y="2132"/>
                  </a:cubicBezTo>
                  <a:lnTo>
                    <a:pt x="10633" y="2132"/>
                  </a:lnTo>
                  <a:cubicBezTo>
                    <a:pt x="10125" y="2226"/>
                    <a:pt x="11419" y="2133"/>
                    <a:pt x="11396" y="2271"/>
                  </a:cubicBezTo>
                  <a:lnTo>
                    <a:pt x="11396" y="2271"/>
                  </a:lnTo>
                  <a:cubicBezTo>
                    <a:pt x="11449" y="2098"/>
                    <a:pt x="12753" y="2250"/>
                    <a:pt x="12907" y="2108"/>
                  </a:cubicBezTo>
                  <a:lnTo>
                    <a:pt x="12502" y="2072"/>
                  </a:lnTo>
                  <a:lnTo>
                    <a:pt x="12597" y="2144"/>
                  </a:lnTo>
                  <a:cubicBezTo>
                    <a:pt x="12263" y="2153"/>
                    <a:pt x="11976" y="2175"/>
                    <a:pt x="11665" y="2175"/>
                  </a:cubicBezTo>
                  <a:cubicBezTo>
                    <a:pt x="11566" y="2175"/>
                    <a:pt x="11465" y="2173"/>
                    <a:pt x="11359" y="2167"/>
                  </a:cubicBezTo>
                  <a:cubicBezTo>
                    <a:pt x="11704" y="2108"/>
                    <a:pt x="11228" y="2024"/>
                    <a:pt x="11645" y="1965"/>
                  </a:cubicBezTo>
                  <a:cubicBezTo>
                    <a:pt x="11797" y="1946"/>
                    <a:pt x="11897" y="1938"/>
                    <a:pt x="11959" y="1938"/>
                  </a:cubicBezTo>
                  <a:cubicBezTo>
                    <a:pt x="12210" y="1938"/>
                    <a:pt x="11869" y="2060"/>
                    <a:pt x="11954" y="2060"/>
                  </a:cubicBezTo>
                  <a:lnTo>
                    <a:pt x="12562" y="1965"/>
                  </a:lnTo>
                  <a:lnTo>
                    <a:pt x="12157" y="1894"/>
                  </a:lnTo>
                  <a:cubicBezTo>
                    <a:pt x="12505" y="1876"/>
                    <a:pt x="12943" y="1865"/>
                    <a:pt x="13410" y="1865"/>
                  </a:cubicBezTo>
                  <a:cubicBezTo>
                    <a:pt x="13581" y="1865"/>
                    <a:pt x="13755" y="1866"/>
                    <a:pt x="13931" y="1870"/>
                  </a:cubicBezTo>
                  <a:cubicBezTo>
                    <a:pt x="14907" y="1965"/>
                    <a:pt x="13812" y="1965"/>
                    <a:pt x="14514" y="2060"/>
                  </a:cubicBezTo>
                  <a:cubicBezTo>
                    <a:pt x="14791" y="2028"/>
                    <a:pt x="14763" y="1987"/>
                    <a:pt x="15068" y="1987"/>
                  </a:cubicBezTo>
                  <a:cubicBezTo>
                    <a:pt x="15105" y="1987"/>
                    <a:pt x="15146" y="1987"/>
                    <a:pt x="15193" y="1989"/>
                  </a:cubicBezTo>
                  <a:cubicBezTo>
                    <a:pt x="15132" y="1977"/>
                    <a:pt x="15074" y="1972"/>
                    <a:pt x="15019" y="1972"/>
                  </a:cubicBezTo>
                  <a:cubicBezTo>
                    <a:pt x="14876" y="1972"/>
                    <a:pt x="14751" y="2002"/>
                    <a:pt x="14638" y="2002"/>
                  </a:cubicBezTo>
                  <a:cubicBezTo>
                    <a:pt x="14624" y="2002"/>
                    <a:pt x="14611" y="2002"/>
                    <a:pt x="14598" y="2001"/>
                  </a:cubicBezTo>
                  <a:cubicBezTo>
                    <a:pt x="14383" y="1894"/>
                    <a:pt x="15395" y="1953"/>
                    <a:pt x="15348" y="1858"/>
                  </a:cubicBezTo>
                  <a:lnTo>
                    <a:pt x="15348" y="1858"/>
                  </a:lnTo>
                  <a:cubicBezTo>
                    <a:pt x="15526" y="1894"/>
                    <a:pt x="15491" y="1941"/>
                    <a:pt x="15348" y="1977"/>
                  </a:cubicBezTo>
                  <a:cubicBezTo>
                    <a:pt x="15577" y="1966"/>
                    <a:pt x="15802" y="1959"/>
                    <a:pt x="16013" y="1959"/>
                  </a:cubicBezTo>
                  <a:cubicBezTo>
                    <a:pt x="16493" y="1959"/>
                    <a:pt x="16896" y="1993"/>
                    <a:pt x="17086" y="2084"/>
                  </a:cubicBezTo>
                  <a:lnTo>
                    <a:pt x="17407" y="1953"/>
                  </a:lnTo>
                  <a:lnTo>
                    <a:pt x="17407" y="1953"/>
                  </a:lnTo>
                  <a:cubicBezTo>
                    <a:pt x="18681" y="2001"/>
                    <a:pt x="16538" y="2072"/>
                    <a:pt x="17610" y="2155"/>
                  </a:cubicBezTo>
                  <a:cubicBezTo>
                    <a:pt x="17746" y="2159"/>
                    <a:pt x="17882" y="2162"/>
                    <a:pt x="18011" y="2162"/>
                  </a:cubicBezTo>
                  <a:cubicBezTo>
                    <a:pt x="18299" y="2162"/>
                    <a:pt x="18550" y="2149"/>
                    <a:pt x="18681" y="2108"/>
                  </a:cubicBezTo>
                  <a:lnTo>
                    <a:pt x="18300" y="2108"/>
                  </a:lnTo>
                  <a:cubicBezTo>
                    <a:pt x="18586" y="2036"/>
                    <a:pt x="18562" y="1989"/>
                    <a:pt x="19039" y="1941"/>
                  </a:cubicBezTo>
                  <a:cubicBezTo>
                    <a:pt x="19274" y="1950"/>
                    <a:pt x="19254" y="1994"/>
                    <a:pt x="19360" y="1994"/>
                  </a:cubicBezTo>
                  <a:cubicBezTo>
                    <a:pt x="19405" y="1994"/>
                    <a:pt x="19471" y="1986"/>
                    <a:pt x="19586" y="1965"/>
                  </a:cubicBezTo>
                  <a:cubicBezTo>
                    <a:pt x="20396" y="2024"/>
                    <a:pt x="20110" y="2120"/>
                    <a:pt x="19884" y="2215"/>
                  </a:cubicBezTo>
                  <a:cubicBezTo>
                    <a:pt x="20217" y="2203"/>
                    <a:pt x="20658" y="2203"/>
                    <a:pt x="20717" y="2155"/>
                  </a:cubicBezTo>
                  <a:lnTo>
                    <a:pt x="20717" y="2155"/>
                  </a:lnTo>
                  <a:cubicBezTo>
                    <a:pt x="20717" y="2179"/>
                    <a:pt x="20670" y="2239"/>
                    <a:pt x="20479" y="2274"/>
                  </a:cubicBezTo>
                  <a:cubicBezTo>
                    <a:pt x="20333" y="2247"/>
                    <a:pt x="20236" y="2237"/>
                    <a:pt x="20172" y="2237"/>
                  </a:cubicBezTo>
                  <a:cubicBezTo>
                    <a:pt x="20003" y="2237"/>
                    <a:pt x="20062" y="2307"/>
                    <a:pt x="20032" y="2307"/>
                  </a:cubicBezTo>
                  <a:cubicBezTo>
                    <a:pt x="20020" y="2307"/>
                    <a:pt x="19994" y="2295"/>
                    <a:pt x="19932" y="2263"/>
                  </a:cubicBezTo>
                  <a:lnTo>
                    <a:pt x="19777" y="2263"/>
                  </a:lnTo>
                  <a:cubicBezTo>
                    <a:pt x="19765" y="2274"/>
                    <a:pt x="19753" y="2274"/>
                    <a:pt x="19741" y="2286"/>
                  </a:cubicBezTo>
                  <a:cubicBezTo>
                    <a:pt x="20027" y="2310"/>
                    <a:pt x="20039" y="2358"/>
                    <a:pt x="19955" y="2394"/>
                  </a:cubicBezTo>
                  <a:lnTo>
                    <a:pt x="20229" y="2334"/>
                  </a:lnTo>
                  <a:lnTo>
                    <a:pt x="20432" y="2453"/>
                  </a:lnTo>
                  <a:cubicBezTo>
                    <a:pt x="20459" y="2456"/>
                    <a:pt x="20485" y="2457"/>
                    <a:pt x="20510" y="2457"/>
                  </a:cubicBezTo>
                  <a:cubicBezTo>
                    <a:pt x="20665" y="2457"/>
                    <a:pt x="20785" y="2416"/>
                    <a:pt x="20887" y="2416"/>
                  </a:cubicBezTo>
                  <a:cubicBezTo>
                    <a:pt x="20928" y="2416"/>
                    <a:pt x="20966" y="2423"/>
                    <a:pt x="21003" y="2441"/>
                  </a:cubicBezTo>
                  <a:cubicBezTo>
                    <a:pt x="21396" y="2548"/>
                    <a:pt x="20444" y="2608"/>
                    <a:pt x="21384" y="2644"/>
                  </a:cubicBezTo>
                  <a:cubicBezTo>
                    <a:pt x="21467" y="2647"/>
                    <a:pt x="21542" y="2648"/>
                    <a:pt x="21612" y="2648"/>
                  </a:cubicBezTo>
                  <a:cubicBezTo>
                    <a:pt x="22322" y="2648"/>
                    <a:pt x="22387" y="2508"/>
                    <a:pt x="22872" y="2508"/>
                  </a:cubicBezTo>
                  <a:cubicBezTo>
                    <a:pt x="22919" y="2508"/>
                    <a:pt x="22971" y="2510"/>
                    <a:pt x="23027" y="2513"/>
                  </a:cubicBezTo>
                  <a:cubicBezTo>
                    <a:pt x="22956" y="2477"/>
                    <a:pt x="22789" y="2477"/>
                    <a:pt x="22575" y="2477"/>
                  </a:cubicBezTo>
                  <a:cubicBezTo>
                    <a:pt x="22789" y="2417"/>
                    <a:pt x="22396" y="2370"/>
                    <a:pt x="22777" y="2334"/>
                  </a:cubicBezTo>
                  <a:lnTo>
                    <a:pt x="22777" y="2334"/>
                  </a:lnTo>
                  <a:cubicBezTo>
                    <a:pt x="22953" y="2422"/>
                    <a:pt x="23471" y="2430"/>
                    <a:pt x="23953" y="2430"/>
                  </a:cubicBezTo>
                  <a:cubicBezTo>
                    <a:pt x="24060" y="2430"/>
                    <a:pt x="24166" y="2429"/>
                    <a:pt x="24265" y="2429"/>
                  </a:cubicBezTo>
                  <a:cubicBezTo>
                    <a:pt x="24123" y="2489"/>
                    <a:pt x="24480" y="2548"/>
                    <a:pt x="24301" y="2584"/>
                  </a:cubicBezTo>
                  <a:cubicBezTo>
                    <a:pt x="24587" y="2572"/>
                    <a:pt x="24837" y="2548"/>
                    <a:pt x="24968" y="2501"/>
                  </a:cubicBezTo>
                  <a:cubicBezTo>
                    <a:pt x="23837" y="2417"/>
                    <a:pt x="26051" y="2405"/>
                    <a:pt x="25182" y="2298"/>
                  </a:cubicBezTo>
                  <a:lnTo>
                    <a:pt x="25182" y="2298"/>
                  </a:lnTo>
                  <a:cubicBezTo>
                    <a:pt x="26051" y="2310"/>
                    <a:pt x="26218" y="2405"/>
                    <a:pt x="26766" y="2465"/>
                  </a:cubicBezTo>
                  <a:cubicBezTo>
                    <a:pt x="26730" y="2489"/>
                    <a:pt x="25754" y="2525"/>
                    <a:pt x="26540" y="2572"/>
                  </a:cubicBezTo>
                  <a:cubicBezTo>
                    <a:pt x="27433" y="2465"/>
                    <a:pt x="26373" y="2417"/>
                    <a:pt x="27075" y="2286"/>
                  </a:cubicBezTo>
                  <a:lnTo>
                    <a:pt x="26504" y="2239"/>
                  </a:lnTo>
                  <a:cubicBezTo>
                    <a:pt x="26473" y="2182"/>
                    <a:pt x="26651" y="2168"/>
                    <a:pt x="26874" y="2168"/>
                  </a:cubicBezTo>
                  <a:cubicBezTo>
                    <a:pt x="27106" y="2168"/>
                    <a:pt x="27386" y="2183"/>
                    <a:pt x="27535" y="2183"/>
                  </a:cubicBezTo>
                  <a:cubicBezTo>
                    <a:pt x="27575" y="2183"/>
                    <a:pt x="27606" y="2182"/>
                    <a:pt x="27623" y="2179"/>
                  </a:cubicBezTo>
                  <a:lnTo>
                    <a:pt x="27623" y="2179"/>
                  </a:lnTo>
                  <a:cubicBezTo>
                    <a:pt x="27968" y="2215"/>
                    <a:pt x="27147" y="2215"/>
                    <a:pt x="27480" y="2310"/>
                  </a:cubicBezTo>
                  <a:cubicBezTo>
                    <a:pt x="27548" y="2313"/>
                    <a:pt x="27612" y="2315"/>
                    <a:pt x="27671" y="2315"/>
                  </a:cubicBezTo>
                  <a:cubicBezTo>
                    <a:pt x="27965" y="2315"/>
                    <a:pt x="28165" y="2283"/>
                    <a:pt x="28366" y="2283"/>
                  </a:cubicBezTo>
                  <a:cubicBezTo>
                    <a:pt x="28439" y="2283"/>
                    <a:pt x="28511" y="2287"/>
                    <a:pt x="28587" y="2298"/>
                  </a:cubicBezTo>
                  <a:cubicBezTo>
                    <a:pt x="28266" y="2394"/>
                    <a:pt x="28468" y="2358"/>
                    <a:pt x="28111" y="2441"/>
                  </a:cubicBezTo>
                  <a:cubicBezTo>
                    <a:pt x="29326" y="2441"/>
                    <a:pt x="28040" y="2548"/>
                    <a:pt x="28968" y="2608"/>
                  </a:cubicBezTo>
                  <a:cubicBezTo>
                    <a:pt x="29229" y="2597"/>
                    <a:pt x="29115" y="2532"/>
                    <a:pt x="29403" y="2532"/>
                  </a:cubicBezTo>
                  <a:cubicBezTo>
                    <a:pt x="29444" y="2532"/>
                    <a:pt x="29493" y="2533"/>
                    <a:pt x="29552" y="2536"/>
                  </a:cubicBezTo>
                  <a:cubicBezTo>
                    <a:pt x="29278" y="2429"/>
                    <a:pt x="29314" y="2394"/>
                    <a:pt x="28540" y="2394"/>
                  </a:cubicBezTo>
                  <a:cubicBezTo>
                    <a:pt x="28624" y="2349"/>
                    <a:pt x="28753" y="2336"/>
                    <a:pt x="28907" y="2336"/>
                  </a:cubicBezTo>
                  <a:cubicBezTo>
                    <a:pt x="29147" y="2336"/>
                    <a:pt x="29449" y="2369"/>
                    <a:pt x="29735" y="2369"/>
                  </a:cubicBezTo>
                  <a:cubicBezTo>
                    <a:pt x="29858" y="2369"/>
                    <a:pt x="29977" y="2363"/>
                    <a:pt x="30088" y="2346"/>
                  </a:cubicBezTo>
                  <a:cubicBezTo>
                    <a:pt x="29792" y="2338"/>
                    <a:pt x="29842" y="2324"/>
                    <a:pt x="29749" y="2324"/>
                  </a:cubicBezTo>
                  <a:cubicBezTo>
                    <a:pt x="29707" y="2324"/>
                    <a:pt x="29636" y="2327"/>
                    <a:pt x="29492" y="2334"/>
                  </a:cubicBezTo>
                  <a:cubicBezTo>
                    <a:pt x="29433" y="2215"/>
                    <a:pt x="29254" y="2191"/>
                    <a:pt x="29683" y="2084"/>
                  </a:cubicBezTo>
                  <a:lnTo>
                    <a:pt x="29683" y="2084"/>
                  </a:lnTo>
                  <a:cubicBezTo>
                    <a:pt x="29242" y="2105"/>
                    <a:pt x="29023" y="2209"/>
                    <a:pt x="28489" y="2209"/>
                  </a:cubicBezTo>
                  <a:cubicBezTo>
                    <a:pt x="28417" y="2209"/>
                    <a:pt x="28339" y="2207"/>
                    <a:pt x="28254" y="2203"/>
                  </a:cubicBezTo>
                  <a:cubicBezTo>
                    <a:pt x="28052" y="2084"/>
                    <a:pt x="29123" y="2108"/>
                    <a:pt x="29135" y="1953"/>
                  </a:cubicBezTo>
                  <a:cubicBezTo>
                    <a:pt x="29252" y="1926"/>
                    <a:pt x="29422" y="1915"/>
                    <a:pt x="29612" y="1915"/>
                  </a:cubicBezTo>
                  <a:cubicBezTo>
                    <a:pt x="30003" y="1915"/>
                    <a:pt x="30478" y="1961"/>
                    <a:pt x="30742" y="2001"/>
                  </a:cubicBezTo>
                  <a:cubicBezTo>
                    <a:pt x="31445" y="1894"/>
                    <a:pt x="32290" y="1894"/>
                    <a:pt x="32826" y="1751"/>
                  </a:cubicBezTo>
                  <a:cubicBezTo>
                    <a:pt x="32899" y="1758"/>
                    <a:pt x="32987" y="1760"/>
                    <a:pt x="33089" y="1760"/>
                  </a:cubicBezTo>
                  <a:cubicBezTo>
                    <a:pt x="33605" y="1760"/>
                    <a:pt x="34448" y="1685"/>
                    <a:pt x="35187" y="1685"/>
                  </a:cubicBezTo>
                  <a:cubicBezTo>
                    <a:pt x="35300" y="1685"/>
                    <a:pt x="35410" y="1687"/>
                    <a:pt x="35517" y="1691"/>
                  </a:cubicBezTo>
                  <a:cubicBezTo>
                    <a:pt x="35660" y="1763"/>
                    <a:pt x="36612" y="1751"/>
                    <a:pt x="36148" y="1810"/>
                  </a:cubicBezTo>
                  <a:cubicBezTo>
                    <a:pt x="36350" y="1798"/>
                    <a:pt x="36946" y="1774"/>
                    <a:pt x="36755" y="1715"/>
                  </a:cubicBezTo>
                  <a:lnTo>
                    <a:pt x="36755" y="1715"/>
                  </a:lnTo>
                  <a:cubicBezTo>
                    <a:pt x="36719" y="1727"/>
                    <a:pt x="36678" y="1730"/>
                    <a:pt x="36624" y="1730"/>
                  </a:cubicBezTo>
                  <a:cubicBezTo>
                    <a:pt x="36571" y="1730"/>
                    <a:pt x="36505" y="1727"/>
                    <a:pt x="36422" y="1727"/>
                  </a:cubicBezTo>
                  <a:lnTo>
                    <a:pt x="36577" y="1643"/>
                  </a:lnTo>
                  <a:cubicBezTo>
                    <a:pt x="36638" y="1648"/>
                    <a:pt x="36700" y="1650"/>
                    <a:pt x="36763" y="1650"/>
                  </a:cubicBezTo>
                  <a:cubicBezTo>
                    <a:pt x="37070" y="1650"/>
                    <a:pt x="37394" y="1603"/>
                    <a:pt x="37695" y="1603"/>
                  </a:cubicBezTo>
                  <a:cubicBezTo>
                    <a:pt x="37789" y="1603"/>
                    <a:pt x="37881" y="1607"/>
                    <a:pt x="37970" y="1620"/>
                  </a:cubicBezTo>
                  <a:cubicBezTo>
                    <a:pt x="38112" y="1691"/>
                    <a:pt x="37148" y="1667"/>
                    <a:pt x="37446" y="1751"/>
                  </a:cubicBezTo>
                  <a:cubicBezTo>
                    <a:pt x="37758" y="1643"/>
                    <a:pt x="38801" y="1590"/>
                    <a:pt x="39534" y="1590"/>
                  </a:cubicBezTo>
                  <a:cubicBezTo>
                    <a:pt x="39778" y="1590"/>
                    <a:pt x="39988" y="1596"/>
                    <a:pt x="40125" y="1608"/>
                  </a:cubicBezTo>
                  <a:cubicBezTo>
                    <a:pt x="40494" y="1632"/>
                    <a:pt x="40541" y="1739"/>
                    <a:pt x="40684" y="1751"/>
                  </a:cubicBezTo>
                  <a:lnTo>
                    <a:pt x="41303" y="1739"/>
                  </a:lnTo>
                  <a:cubicBezTo>
                    <a:pt x="41375" y="1786"/>
                    <a:pt x="41387" y="1822"/>
                    <a:pt x="41506" y="1870"/>
                  </a:cubicBezTo>
                  <a:cubicBezTo>
                    <a:pt x="41575" y="1875"/>
                    <a:pt x="41639" y="1878"/>
                    <a:pt x="41699" y="1878"/>
                  </a:cubicBezTo>
                  <a:cubicBezTo>
                    <a:pt x="41897" y="1878"/>
                    <a:pt x="42050" y="1852"/>
                    <a:pt x="42196" y="1834"/>
                  </a:cubicBezTo>
                  <a:lnTo>
                    <a:pt x="42196" y="1834"/>
                  </a:lnTo>
                  <a:cubicBezTo>
                    <a:pt x="43006" y="1905"/>
                    <a:pt x="42577" y="2001"/>
                    <a:pt x="42161" y="2072"/>
                  </a:cubicBezTo>
                  <a:lnTo>
                    <a:pt x="41708" y="2036"/>
                  </a:lnTo>
                  <a:cubicBezTo>
                    <a:pt x="41375" y="2084"/>
                    <a:pt x="40899" y="2072"/>
                    <a:pt x="41184" y="2167"/>
                  </a:cubicBezTo>
                  <a:cubicBezTo>
                    <a:pt x="41410" y="2155"/>
                    <a:pt x="41399" y="2120"/>
                    <a:pt x="41482" y="2096"/>
                  </a:cubicBezTo>
                  <a:lnTo>
                    <a:pt x="41756" y="2144"/>
                  </a:lnTo>
                  <a:cubicBezTo>
                    <a:pt x="42018" y="2108"/>
                    <a:pt x="42756" y="2084"/>
                    <a:pt x="42684" y="2001"/>
                  </a:cubicBezTo>
                  <a:lnTo>
                    <a:pt x="42684" y="2001"/>
                  </a:lnTo>
                  <a:cubicBezTo>
                    <a:pt x="42872" y="2021"/>
                    <a:pt x="43070" y="2026"/>
                    <a:pt x="43270" y="2026"/>
                  </a:cubicBezTo>
                  <a:cubicBezTo>
                    <a:pt x="43442" y="2026"/>
                    <a:pt x="43616" y="2023"/>
                    <a:pt x="43783" y="2023"/>
                  </a:cubicBezTo>
                  <a:cubicBezTo>
                    <a:pt x="43976" y="2023"/>
                    <a:pt x="44161" y="2027"/>
                    <a:pt x="44328" y="2048"/>
                  </a:cubicBezTo>
                  <a:cubicBezTo>
                    <a:pt x="43994" y="2001"/>
                    <a:pt x="44423" y="1965"/>
                    <a:pt x="44328" y="1905"/>
                  </a:cubicBezTo>
                  <a:lnTo>
                    <a:pt x="43744" y="1882"/>
                  </a:lnTo>
                  <a:cubicBezTo>
                    <a:pt x="44063" y="1865"/>
                    <a:pt x="44476" y="1832"/>
                    <a:pt x="44847" y="1832"/>
                  </a:cubicBezTo>
                  <a:cubicBezTo>
                    <a:pt x="45017" y="1832"/>
                    <a:pt x="45177" y="1839"/>
                    <a:pt x="45316" y="1858"/>
                  </a:cubicBezTo>
                  <a:cubicBezTo>
                    <a:pt x="45256" y="1905"/>
                    <a:pt x="45244" y="1929"/>
                    <a:pt x="45471" y="1977"/>
                  </a:cubicBezTo>
                  <a:cubicBezTo>
                    <a:pt x="45149" y="1905"/>
                    <a:pt x="46280" y="1882"/>
                    <a:pt x="45601" y="1798"/>
                  </a:cubicBezTo>
                  <a:lnTo>
                    <a:pt x="45601" y="1798"/>
                  </a:lnTo>
                  <a:cubicBezTo>
                    <a:pt x="45418" y="1816"/>
                    <a:pt x="45242" y="1827"/>
                    <a:pt x="45034" y="1827"/>
                  </a:cubicBezTo>
                  <a:cubicBezTo>
                    <a:pt x="44958" y="1827"/>
                    <a:pt x="44878" y="1825"/>
                    <a:pt x="44792" y="1822"/>
                  </a:cubicBezTo>
                  <a:cubicBezTo>
                    <a:pt x="44578" y="1715"/>
                    <a:pt x="45090" y="1703"/>
                    <a:pt x="45375" y="1643"/>
                  </a:cubicBezTo>
                  <a:cubicBezTo>
                    <a:pt x="45732" y="1620"/>
                    <a:pt x="46435" y="1584"/>
                    <a:pt x="46911" y="1548"/>
                  </a:cubicBezTo>
                  <a:cubicBezTo>
                    <a:pt x="47151" y="1567"/>
                    <a:pt x="47255" y="1642"/>
                    <a:pt x="47533" y="1642"/>
                  </a:cubicBezTo>
                  <a:cubicBezTo>
                    <a:pt x="47614" y="1642"/>
                    <a:pt x="47710" y="1636"/>
                    <a:pt x="47828" y="1620"/>
                  </a:cubicBezTo>
                  <a:cubicBezTo>
                    <a:pt x="47161" y="1524"/>
                    <a:pt x="48447" y="1453"/>
                    <a:pt x="48614" y="1346"/>
                  </a:cubicBezTo>
                  <a:cubicBezTo>
                    <a:pt x="48689" y="1353"/>
                    <a:pt x="48760" y="1356"/>
                    <a:pt x="48828" y="1356"/>
                  </a:cubicBezTo>
                  <a:cubicBezTo>
                    <a:pt x="49094" y="1356"/>
                    <a:pt x="49311" y="1312"/>
                    <a:pt x="49530" y="1312"/>
                  </a:cubicBezTo>
                  <a:cubicBezTo>
                    <a:pt x="49628" y="1312"/>
                    <a:pt x="49725" y="1321"/>
                    <a:pt x="49828" y="1346"/>
                  </a:cubicBezTo>
                  <a:cubicBezTo>
                    <a:pt x="49626" y="1382"/>
                    <a:pt x="48864" y="1382"/>
                    <a:pt x="48661" y="1453"/>
                  </a:cubicBezTo>
                  <a:cubicBezTo>
                    <a:pt x="48638" y="1536"/>
                    <a:pt x="48828" y="1655"/>
                    <a:pt x="48078" y="1703"/>
                  </a:cubicBezTo>
                  <a:cubicBezTo>
                    <a:pt x="48204" y="1708"/>
                    <a:pt x="48306" y="1710"/>
                    <a:pt x="48388" y="1710"/>
                  </a:cubicBezTo>
                  <a:cubicBezTo>
                    <a:pt x="48895" y="1710"/>
                    <a:pt x="48672" y="1627"/>
                    <a:pt x="49030" y="1596"/>
                  </a:cubicBezTo>
                  <a:lnTo>
                    <a:pt x="49030" y="1596"/>
                  </a:lnTo>
                  <a:lnTo>
                    <a:pt x="48721" y="1608"/>
                  </a:lnTo>
                  <a:cubicBezTo>
                    <a:pt x="48864" y="1584"/>
                    <a:pt x="48590" y="1524"/>
                    <a:pt x="48864" y="1524"/>
                  </a:cubicBezTo>
                  <a:cubicBezTo>
                    <a:pt x="49935" y="1548"/>
                    <a:pt x="50126" y="1632"/>
                    <a:pt x="50852" y="1727"/>
                  </a:cubicBezTo>
                  <a:cubicBezTo>
                    <a:pt x="50685" y="1667"/>
                    <a:pt x="51019" y="1620"/>
                    <a:pt x="51186" y="1620"/>
                  </a:cubicBezTo>
                  <a:cubicBezTo>
                    <a:pt x="51888" y="1691"/>
                    <a:pt x="51186" y="1774"/>
                    <a:pt x="51602" y="1894"/>
                  </a:cubicBezTo>
                  <a:cubicBezTo>
                    <a:pt x="51852" y="1822"/>
                    <a:pt x="52329" y="1846"/>
                    <a:pt x="52162" y="1786"/>
                  </a:cubicBezTo>
                  <a:cubicBezTo>
                    <a:pt x="52436" y="1786"/>
                    <a:pt x="52293" y="1810"/>
                    <a:pt x="52495" y="1834"/>
                  </a:cubicBezTo>
                  <a:cubicBezTo>
                    <a:pt x="52674" y="1774"/>
                    <a:pt x="52876" y="1739"/>
                    <a:pt x="53257" y="1739"/>
                  </a:cubicBezTo>
                  <a:cubicBezTo>
                    <a:pt x="53228" y="1768"/>
                    <a:pt x="53191" y="1805"/>
                    <a:pt x="52980" y="1805"/>
                  </a:cubicBezTo>
                  <a:cubicBezTo>
                    <a:pt x="52932" y="1805"/>
                    <a:pt x="52874" y="1803"/>
                    <a:pt x="52805" y="1798"/>
                  </a:cubicBezTo>
                  <a:lnTo>
                    <a:pt x="52805" y="1798"/>
                  </a:lnTo>
                  <a:cubicBezTo>
                    <a:pt x="53221" y="1834"/>
                    <a:pt x="53364" y="1941"/>
                    <a:pt x="53186" y="2013"/>
                  </a:cubicBezTo>
                  <a:lnTo>
                    <a:pt x="52519" y="1965"/>
                  </a:lnTo>
                  <a:lnTo>
                    <a:pt x="52519" y="1965"/>
                  </a:lnTo>
                  <a:cubicBezTo>
                    <a:pt x="52209" y="2048"/>
                    <a:pt x="53138" y="2001"/>
                    <a:pt x="53114" y="2072"/>
                  </a:cubicBezTo>
                  <a:cubicBezTo>
                    <a:pt x="53054" y="2077"/>
                    <a:pt x="52996" y="2079"/>
                    <a:pt x="52941" y="2079"/>
                  </a:cubicBezTo>
                  <a:cubicBezTo>
                    <a:pt x="52790" y="2079"/>
                    <a:pt x="52657" y="2065"/>
                    <a:pt x="52538" y="2065"/>
                  </a:cubicBezTo>
                  <a:cubicBezTo>
                    <a:pt x="52494" y="2065"/>
                    <a:pt x="52452" y="2067"/>
                    <a:pt x="52412" y="2072"/>
                  </a:cubicBezTo>
                  <a:cubicBezTo>
                    <a:pt x="52474" y="2095"/>
                    <a:pt x="52576" y="2103"/>
                    <a:pt x="52697" y="2103"/>
                  </a:cubicBezTo>
                  <a:cubicBezTo>
                    <a:pt x="52950" y="2103"/>
                    <a:pt x="53286" y="2068"/>
                    <a:pt x="53519" y="2060"/>
                  </a:cubicBezTo>
                  <a:cubicBezTo>
                    <a:pt x="54055" y="2072"/>
                    <a:pt x="53853" y="2155"/>
                    <a:pt x="53864" y="2203"/>
                  </a:cubicBezTo>
                  <a:cubicBezTo>
                    <a:pt x="54781" y="2072"/>
                    <a:pt x="52817" y="2048"/>
                    <a:pt x="53662" y="1929"/>
                  </a:cubicBezTo>
                  <a:cubicBezTo>
                    <a:pt x="53983" y="1834"/>
                    <a:pt x="54793" y="1846"/>
                    <a:pt x="55365" y="1822"/>
                  </a:cubicBezTo>
                  <a:cubicBezTo>
                    <a:pt x="54876" y="1715"/>
                    <a:pt x="55424" y="1679"/>
                    <a:pt x="56008" y="1643"/>
                  </a:cubicBezTo>
                  <a:cubicBezTo>
                    <a:pt x="55419" y="1634"/>
                    <a:pt x="55626" y="1561"/>
                    <a:pt x="55334" y="1561"/>
                  </a:cubicBezTo>
                  <a:cubicBezTo>
                    <a:pt x="55248" y="1561"/>
                    <a:pt x="55119" y="1568"/>
                    <a:pt x="54912" y="1584"/>
                  </a:cubicBezTo>
                  <a:lnTo>
                    <a:pt x="54900" y="1501"/>
                  </a:lnTo>
                  <a:cubicBezTo>
                    <a:pt x="55281" y="1501"/>
                    <a:pt x="55734" y="1536"/>
                    <a:pt x="56115" y="1536"/>
                  </a:cubicBezTo>
                  <a:cubicBezTo>
                    <a:pt x="56043" y="1560"/>
                    <a:pt x="56127" y="1584"/>
                    <a:pt x="55996" y="1596"/>
                  </a:cubicBezTo>
                  <a:lnTo>
                    <a:pt x="57151" y="1560"/>
                  </a:lnTo>
                  <a:lnTo>
                    <a:pt x="57031" y="1620"/>
                  </a:lnTo>
                  <a:cubicBezTo>
                    <a:pt x="57593" y="1620"/>
                    <a:pt x="58262" y="1665"/>
                    <a:pt x="58720" y="1665"/>
                  </a:cubicBezTo>
                  <a:cubicBezTo>
                    <a:pt x="58835" y="1665"/>
                    <a:pt x="58936" y="1663"/>
                    <a:pt x="59020" y="1655"/>
                  </a:cubicBezTo>
                  <a:lnTo>
                    <a:pt x="59020" y="1655"/>
                  </a:lnTo>
                  <a:cubicBezTo>
                    <a:pt x="58998" y="1656"/>
                    <a:pt x="58976" y="1657"/>
                    <a:pt x="58954" y="1657"/>
                  </a:cubicBezTo>
                  <a:cubicBezTo>
                    <a:pt x="58650" y="1657"/>
                    <a:pt x="58412" y="1582"/>
                    <a:pt x="58746" y="1560"/>
                  </a:cubicBezTo>
                  <a:cubicBezTo>
                    <a:pt x="58927" y="1528"/>
                    <a:pt x="59250" y="1487"/>
                    <a:pt x="59546" y="1487"/>
                  </a:cubicBezTo>
                  <a:cubicBezTo>
                    <a:pt x="59581" y="1487"/>
                    <a:pt x="59617" y="1487"/>
                    <a:pt x="59651" y="1489"/>
                  </a:cubicBezTo>
                  <a:cubicBezTo>
                    <a:pt x="59818" y="1584"/>
                    <a:pt x="61032" y="1584"/>
                    <a:pt x="60258" y="1679"/>
                  </a:cubicBezTo>
                  <a:cubicBezTo>
                    <a:pt x="61258" y="1632"/>
                    <a:pt x="60889" y="1608"/>
                    <a:pt x="61830" y="1548"/>
                  </a:cubicBezTo>
                  <a:lnTo>
                    <a:pt x="61830" y="1548"/>
                  </a:lnTo>
                  <a:lnTo>
                    <a:pt x="61199" y="1572"/>
                  </a:lnTo>
                  <a:cubicBezTo>
                    <a:pt x="61115" y="1501"/>
                    <a:pt x="61651" y="1370"/>
                    <a:pt x="61044" y="1322"/>
                  </a:cubicBezTo>
                  <a:cubicBezTo>
                    <a:pt x="61758" y="1262"/>
                    <a:pt x="61294" y="1132"/>
                    <a:pt x="62258" y="1108"/>
                  </a:cubicBezTo>
                  <a:lnTo>
                    <a:pt x="62258" y="1108"/>
                  </a:lnTo>
                  <a:cubicBezTo>
                    <a:pt x="62639" y="1155"/>
                    <a:pt x="62139" y="1274"/>
                    <a:pt x="61603" y="1286"/>
                  </a:cubicBezTo>
                  <a:cubicBezTo>
                    <a:pt x="61774" y="1294"/>
                    <a:pt x="61931" y="1310"/>
                    <a:pt x="62094" y="1310"/>
                  </a:cubicBezTo>
                  <a:cubicBezTo>
                    <a:pt x="62192" y="1310"/>
                    <a:pt x="62293" y="1304"/>
                    <a:pt x="62401" y="1286"/>
                  </a:cubicBezTo>
                  <a:lnTo>
                    <a:pt x="62401" y="1286"/>
                  </a:lnTo>
                  <a:cubicBezTo>
                    <a:pt x="62604" y="1346"/>
                    <a:pt x="61889" y="1393"/>
                    <a:pt x="61913" y="1429"/>
                  </a:cubicBezTo>
                  <a:cubicBezTo>
                    <a:pt x="62401" y="1429"/>
                    <a:pt x="61901" y="1382"/>
                    <a:pt x="62365" y="1358"/>
                  </a:cubicBezTo>
                  <a:cubicBezTo>
                    <a:pt x="62502" y="1344"/>
                    <a:pt x="62607" y="1338"/>
                    <a:pt x="62692" y="1338"/>
                  </a:cubicBezTo>
                  <a:cubicBezTo>
                    <a:pt x="63066" y="1338"/>
                    <a:pt x="63034" y="1448"/>
                    <a:pt x="63458" y="1448"/>
                  </a:cubicBezTo>
                  <a:cubicBezTo>
                    <a:pt x="63516" y="1448"/>
                    <a:pt x="63584" y="1446"/>
                    <a:pt x="63663" y="1441"/>
                  </a:cubicBezTo>
                  <a:cubicBezTo>
                    <a:pt x="63497" y="1441"/>
                    <a:pt x="63187" y="1417"/>
                    <a:pt x="63401" y="1382"/>
                  </a:cubicBezTo>
                  <a:cubicBezTo>
                    <a:pt x="64437" y="1382"/>
                    <a:pt x="63973" y="1298"/>
                    <a:pt x="64735" y="1262"/>
                  </a:cubicBezTo>
                  <a:cubicBezTo>
                    <a:pt x="65163" y="1370"/>
                    <a:pt x="64973" y="1501"/>
                    <a:pt x="65664" y="1524"/>
                  </a:cubicBezTo>
                  <a:lnTo>
                    <a:pt x="65283" y="1524"/>
                  </a:lnTo>
                  <a:cubicBezTo>
                    <a:pt x="65501" y="1574"/>
                    <a:pt x="65752" y="1599"/>
                    <a:pt x="65988" y="1599"/>
                  </a:cubicBezTo>
                  <a:cubicBezTo>
                    <a:pt x="66036" y="1599"/>
                    <a:pt x="66082" y="1598"/>
                    <a:pt x="66128" y="1596"/>
                  </a:cubicBezTo>
                  <a:cubicBezTo>
                    <a:pt x="67557" y="1501"/>
                    <a:pt x="68735" y="1334"/>
                    <a:pt x="70212" y="1239"/>
                  </a:cubicBezTo>
                  <a:lnTo>
                    <a:pt x="70212" y="1239"/>
                  </a:lnTo>
                  <a:lnTo>
                    <a:pt x="69676" y="1262"/>
                  </a:lnTo>
                  <a:cubicBezTo>
                    <a:pt x="69509" y="1227"/>
                    <a:pt x="70116" y="1215"/>
                    <a:pt x="70116" y="1179"/>
                  </a:cubicBezTo>
                  <a:lnTo>
                    <a:pt x="70438" y="1227"/>
                  </a:lnTo>
                  <a:cubicBezTo>
                    <a:pt x="70533" y="1143"/>
                    <a:pt x="69700" y="1143"/>
                    <a:pt x="69902" y="1072"/>
                  </a:cubicBezTo>
                  <a:cubicBezTo>
                    <a:pt x="69926" y="1072"/>
                    <a:pt x="69982" y="1077"/>
                    <a:pt x="70037" y="1077"/>
                  </a:cubicBezTo>
                  <a:cubicBezTo>
                    <a:pt x="70065" y="1077"/>
                    <a:pt x="70093" y="1076"/>
                    <a:pt x="70116" y="1072"/>
                  </a:cubicBezTo>
                  <a:lnTo>
                    <a:pt x="69807" y="1048"/>
                  </a:lnTo>
                  <a:lnTo>
                    <a:pt x="69807" y="1048"/>
                  </a:lnTo>
                  <a:cubicBezTo>
                    <a:pt x="69862" y="1050"/>
                    <a:pt x="69916" y="1051"/>
                    <a:pt x="69970" y="1051"/>
                  </a:cubicBezTo>
                  <a:cubicBezTo>
                    <a:pt x="70369" y="1051"/>
                    <a:pt x="70720" y="1004"/>
                    <a:pt x="71046" y="1004"/>
                  </a:cubicBezTo>
                  <a:cubicBezTo>
                    <a:pt x="71223" y="1004"/>
                    <a:pt x="71392" y="1018"/>
                    <a:pt x="71557" y="1060"/>
                  </a:cubicBezTo>
                  <a:cubicBezTo>
                    <a:pt x="70265" y="1072"/>
                    <a:pt x="71287" y="1284"/>
                    <a:pt x="70160" y="1341"/>
                  </a:cubicBezTo>
                  <a:lnTo>
                    <a:pt x="70160" y="1341"/>
                  </a:lnTo>
                  <a:cubicBezTo>
                    <a:pt x="70195" y="1340"/>
                    <a:pt x="70226" y="1339"/>
                    <a:pt x="70252" y="1339"/>
                  </a:cubicBezTo>
                  <a:cubicBezTo>
                    <a:pt x="70600" y="1339"/>
                    <a:pt x="70173" y="1434"/>
                    <a:pt x="70236" y="1465"/>
                  </a:cubicBezTo>
                  <a:cubicBezTo>
                    <a:pt x="70283" y="1468"/>
                    <a:pt x="70320" y="1469"/>
                    <a:pt x="70352" y="1469"/>
                  </a:cubicBezTo>
                  <a:cubicBezTo>
                    <a:pt x="70535" y="1469"/>
                    <a:pt x="70489" y="1425"/>
                    <a:pt x="70699" y="1425"/>
                  </a:cubicBezTo>
                  <a:cubicBezTo>
                    <a:pt x="70735" y="1425"/>
                    <a:pt x="70778" y="1426"/>
                    <a:pt x="70831" y="1429"/>
                  </a:cubicBezTo>
                  <a:cubicBezTo>
                    <a:pt x="70819" y="1489"/>
                    <a:pt x="69938" y="1548"/>
                    <a:pt x="70331" y="1596"/>
                  </a:cubicBezTo>
                  <a:cubicBezTo>
                    <a:pt x="70366" y="1501"/>
                    <a:pt x="70736" y="1513"/>
                    <a:pt x="70914" y="1453"/>
                  </a:cubicBezTo>
                  <a:lnTo>
                    <a:pt x="70914" y="1453"/>
                  </a:lnTo>
                  <a:cubicBezTo>
                    <a:pt x="71212" y="1477"/>
                    <a:pt x="70902" y="1513"/>
                    <a:pt x="71045" y="1536"/>
                  </a:cubicBezTo>
                  <a:cubicBezTo>
                    <a:pt x="71188" y="1536"/>
                    <a:pt x="71278" y="1510"/>
                    <a:pt x="71399" y="1510"/>
                  </a:cubicBezTo>
                  <a:cubicBezTo>
                    <a:pt x="71419" y="1510"/>
                    <a:pt x="71440" y="1511"/>
                    <a:pt x="71462" y="1513"/>
                  </a:cubicBezTo>
                  <a:lnTo>
                    <a:pt x="71343" y="1572"/>
                  </a:lnTo>
                  <a:cubicBezTo>
                    <a:pt x="71494" y="1585"/>
                    <a:pt x="71599" y="1590"/>
                    <a:pt x="71676" y="1590"/>
                  </a:cubicBezTo>
                  <a:cubicBezTo>
                    <a:pt x="72000" y="1590"/>
                    <a:pt x="71815" y="1498"/>
                    <a:pt x="72394" y="1498"/>
                  </a:cubicBezTo>
                  <a:cubicBezTo>
                    <a:pt x="72446" y="1498"/>
                    <a:pt x="72504" y="1499"/>
                    <a:pt x="72569" y="1501"/>
                  </a:cubicBezTo>
                  <a:cubicBezTo>
                    <a:pt x="72583" y="1460"/>
                    <a:pt x="72493" y="1446"/>
                    <a:pt x="72342" y="1446"/>
                  </a:cubicBezTo>
                  <a:cubicBezTo>
                    <a:pt x="72226" y="1446"/>
                    <a:pt x="72073" y="1455"/>
                    <a:pt x="71902" y="1465"/>
                  </a:cubicBezTo>
                  <a:cubicBezTo>
                    <a:pt x="71688" y="1298"/>
                    <a:pt x="73141" y="1274"/>
                    <a:pt x="73057" y="1096"/>
                  </a:cubicBezTo>
                  <a:cubicBezTo>
                    <a:pt x="73156" y="1093"/>
                    <a:pt x="73231" y="1092"/>
                    <a:pt x="73287" y="1092"/>
                  </a:cubicBezTo>
                  <a:cubicBezTo>
                    <a:pt x="73747" y="1092"/>
                    <a:pt x="72903" y="1172"/>
                    <a:pt x="73593" y="1215"/>
                  </a:cubicBezTo>
                  <a:cubicBezTo>
                    <a:pt x="74022" y="1334"/>
                    <a:pt x="73022" y="1334"/>
                    <a:pt x="72819" y="1417"/>
                  </a:cubicBezTo>
                  <a:lnTo>
                    <a:pt x="73629" y="1489"/>
                  </a:lnTo>
                  <a:cubicBezTo>
                    <a:pt x="73367" y="1632"/>
                    <a:pt x="72867" y="1584"/>
                    <a:pt x="72724" y="1727"/>
                  </a:cubicBezTo>
                  <a:cubicBezTo>
                    <a:pt x="73319" y="1727"/>
                    <a:pt x="73248" y="1691"/>
                    <a:pt x="73855" y="1643"/>
                  </a:cubicBezTo>
                  <a:cubicBezTo>
                    <a:pt x="72867" y="1524"/>
                    <a:pt x="74284" y="1548"/>
                    <a:pt x="73724" y="1405"/>
                  </a:cubicBezTo>
                  <a:lnTo>
                    <a:pt x="73724" y="1405"/>
                  </a:lnTo>
                  <a:cubicBezTo>
                    <a:pt x="74176" y="1441"/>
                    <a:pt x="74034" y="1477"/>
                    <a:pt x="74688" y="1477"/>
                  </a:cubicBezTo>
                  <a:cubicBezTo>
                    <a:pt x="74306" y="1499"/>
                    <a:pt x="74615" y="1581"/>
                    <a:pt x="74237" y="1594"/>
                  </a:cubicBezTo>
                  <a:lnTo>
                    <a:pt x="74237" y="1594"/>
                  </a:lnTo>
                  <a:cubicBezTo>
                    <a:pt x="74990" y="1581"/>
                    <a:pt x="74814" y="1548"/>
                    <a:pt x="75665" y="1536"/>
                  </a:cubicBezTo>
                  <a:cubicBezTo>
                    <a:pt x="75939" y="1441"/>
                    <a:pt x="74760" y="1405"/>
                    <a:pt x="75831" y="1334"/>
                  </a:cubicBezTo>
                  <a:cubicBezTo>
                    <a:pt x="76070" y="1334"/>
                    <a:pt x="76022" y="1370"/>
                    <a:pt x="75891" y="1370"/>
                  </a:cubicBezTo>
                  <a:cubicBezTo>
                    <a:pt x="75964" y="1373"/>
                    <a:pt x="76021" y="1375"/>
                    <a:pt x="76066" y="1375"/>
                  </a:cubicBezTo>
                  <a:cubicBezTo>
                    <a:pt x="76489" y="1375"/>
                    <a:pt x="75771" y="1234"/>
                    <a:pt x="76212" y="1191"/>
                  </a:cubicBezTo>
                  <a:cubicBezTo>
                    <a:pt x="76258" y="1189"/>
                    <a:pt x="76300" y="1189"/>
                    <a:pt x="76337" y="1189"/>
                  </a:cubicBezTo>
                  <a:cubicBezTo>
                    <a:pt x="76573" y="1189"/>
                    <a:pt x="76645" y="1218"/>
                    <a:pt x="76522" y="1239"/>
                  </a:cubicBezTo>
                  <a:cubicBezTo>
                    <a:pt x="77034" y="1179"/>
                    <a:pt x="76748" y="1120"/>
                    <a:pt x="77082" y="1096"/>
                  </a:cubicBezTo>
                  <a:lnTo>
                    <a:pt x="76939" y="1084"/>
                  </a:lnTo>
                  <a:cubicBezTo>
                    <a:pt x="77082" y="1048"/>
                    <a:pt x="76689" y="905"/>
                    <a:pt x="77403" y="893"/>
                  </a:cubicBezTo>
                  <a:cubicBezTo>
                    <a:pt x="77939" y="893"/>
                    <a:pt x="77772" y="953"/>
                    <a:pt x="77784" y="989"/>
                  </a:cubicBezTo>
                  <a:cubicBezTo>
                    <a:pt x="77925" y="976"/>
                    <a:pt x="78056" y="971"/>
                    <a:pt x="78179" y="971"/>
                  </a:cubicBezTo>
                  <a:cubicBezTo>
                    <a:pt x="78407" y="971"/>
                    <a:pt x="78606" y="989"/>
                    <a:pt x="78784" y="1012"/>
                  </a:cubicBezTo>
                  <a:cubicBezTo>
                    <a:pt x="78760" y="1001"/>
                    <a:pt x="78796" y="977"/>
                    <a:pt x="78915" y="977"/>
                  </a:cubicBezTo>
                  <a:cubicBezTo>
                    <a:pt x="79006" y="972"/>
                    <a:pt x="79080" y="970"/>
                    <a:pt x="79140" y="970"/>
                  </a:cubicBezTo>
                  <a:cubicBezTo>
                    <a:pt x="79550" y="970"/>
                    <a:pt x="79354" y="1063"/>
                    <a:pt x="79582" y="1084"/>
                  </a:cubicBezTo>
                  <a:cubicBezTo>
                    <a:pt x="79672" y="1088"/>
                    <a:pt x="79744" y="1090"/>
                    <a:pt x="79802" y="1090"/>
                  </a:cubicBezTo>
                  <a:cubicBezTo>
                    <a:pt x="80385" y="1090"/>
                    <a:pt x="79551" y="892"/>
                    <a:pt x="80558" y="881"/>
                  </a:cubicBezTo>
                  <a:lnTo>
                    <a:pt x="79272" y="846"/>
                  </a:lnTo>
                  <a:cubicBezTo>
                    <a:pt x="79332" y="798"/>
                    <a:pt x="79356" y="727"/>
                    <a:pt x="79082" y="727"/>
                  </a:cubicBezTo>
                  <a:cubicBezTo>
                    <a:pt x="79049" y="793"/>
                    <a:pt x="78659" y="859"/>
                    <a:pt x="78261" y="859"/>
                  </a:cubicBezTo>
                  <a:cubicBezTo>
                    <a:pt x="78229" y="859"/>
                    <a:pt x="78197" y="859"/>
                    <a:pt x="78165" y="858"/>
                  </a:cubicBezTo>
                  <a:cubicBezTo>
                    <a:pt x="78046" y="762"/>
                    <a:pt x="79320" y="762"/>
                    <a:pt x="78594" y="667"/>
                  </a:cubicBezTo>
                  <a:lnTo>
                    <a:pt x="78594" y="667"/>
                  </a:lnTo>
                  <a:cubicBezTo>
                    <a:pt x="78646" y="670"/>
                    <a:pt x="78702" y="670"/>
                    <a:pt x="78761" y="670"/>
                  </a:cubicBezTo>
                  <a:cubicBezTo>
                    <a:pt x="78997" y="670"/>
                    <a:pt x="79277" y="655"/>
                    <a:pt x="79534" y="655"/>
                  </a:cubicBezTo>
                  <a:cubicBezTo>
                    <a:pt x="79213" y="751"/>
                    <a:pt x="80558" y="679"/>
                    <a:pt x="80011" y="786"/>
                  </a:cubicBezTo>
                  <a:cubicBezTo>
                    <a:pt x="80273" y="782"/>
                    <a:pt x="80494" y="780"/>
                    <a:pt x="80688" y="780"/>
                  </a:cubicBezTo>
                  <a:cubicBezTo>
                    <a:pt x="81100" y="780"/>
                    <a:pt x="81391" y="787"/>
                    <a:pt x="81706" y="787"/>
                  </a:cubicBezTo>
                  <a:cubicBezTo>
                    <a:pt x="82028" y="787"/>
                    <a:pt x="82376" y="780"/>
                    <a:pt x="82904" y="751"/>
                  </a:cubicBezTo>
                  <a:lnTo>
                    <a:pt x="82904" y="751"/>
                  </a:lnTo>
                  <a:cubicBezTo>
                    <a:pt x="82800" y="802"/>
                    <a:pt x="82165" y="926"/>
                    <a:pt x="81563" y="926"/>
                  </a:cubicBezTo>
                  <a:cubicBezTo>
                    <a:pt x="81473" y="926"/>
                    <a:pt x="81383" y="923"/>
                    <a:pt x="81296" y="917"/>
                  </a:cubicBezTo>
                  <a:lnTo>
                    <a:pt x="81237" y="870"/>
                  </a:lnTo>
                  <a:lnTo>
                    <a:pt x="81237" y="870"/>
                  </a:lnTo>
                  <a:cubicBezTo>
                    <a:pt x="80403" y="929"/>
                    <a:pt x="81892" y="929"/>
                    <a:pt x="81737" y="1012"/>
                  </a:cubicBezTo>
                  <a:cubicBezTo>
                    <a:pt x="82004" y="976"/>
                    <a:pt x="82285" y="963"/>
                    <a:pt x="82578" y="963"/>
                  </a:cubicBezTo>
                  <a:cubicBezTo>
                    <a:pt x="83305" y="963"/>
                    <a:pt x="84100" y="1043"/>
                    <a:pt x="84905" y="1043"/>
                  </a:cubicBezTo>
                  <a:cubicBezTo>
                    <a:pt x="85035" y="1043"/>
                    <a:pt x="85166" y="1041"/>
                    <a:pt x="85297" y="1036"/>
                  </a:cubicBezTo>
                  <a:cubicBezTo>
                    <a:pt x="85071" y="989"/>
                    <a:pt x="85333" y="953"/>
                    <a:pt x="85380" y="905"/>
                  </a:cubicBezTo>
                  <a:lnTo>
                    <a:pt x="85380" y="905"/>
                  </a:lnTo>
                  <a:cubicBezTo>
                    <a:pt x="85124" y="911"/>
                    <a:pt x="85020" y="920"/>
                    <a:pt x="84932" y="920"/>
                  </a:cubicBezTo>
                  <a:cubicBezTo>
                    <a:pt x="84844" y="920"/>
                    <a:pt x="84773" y="911"/>
                    <a:pt x="84583" y="881"/>
                  </a:cubicBezTo>
                  <a:cubicBezTo>
                    <a:pt x="84654" y="810"/>
                    <a:pt x="84964" y="834"/>
                    <a:pt x="85118" y="786"/>
                  </a:cubicBezTo>
                  <a:cubicBezTo>
                    <a:pt x="85171" y="760"/>
                    <a:pt x="85133" y="753"/>
                    <a:pt x="85055" y="753"/>
                  </a:cubicBezTo>
                  <a:cubicBezTo>
                    <a:pt x="84969" y="753"/>
                    <a:pt x="84836" y="761"/>
                    <a:pt x="84721" y="761"/>
                  </a:cubicBezTo>
                  <a:cubicBezTo>
                    <a:pt x="84657" y="761"/>
                    <a:pt x="84599" y="759"/>
                    <a:pt x="84559" y="751"/>
                  </a:cubicBezTo>
                  <a:cubicBezTo>
                    <a:pt x="85047" y="703"/>
                    <a:pt x="84999" y="703"/>
                    <a:pt x="85285" y="643"/>
                  </a:cubicBezTo>
                  <a:cubicBezTo>
                    <a:pt x="85547" y="691"/>
                    <a:pt x="85511" y="727"/>
                    <a:pt x="85726" y="798"/>
                  </a:cubicBezTo>
                  <a:cubicBezTo>
                    <a:pt x="85778" y="799"/>
                    <a:pt x="85827" y="799"/>
                    <a:pt x="85874" y="799"/>
                  </a:cubicBezTo>
                  <a:cubicBezTo>
                    <a:pt x="86816" y="799"/>
                    <a:pt x="86833" y="700"/>
                    <a:pt x="87529" y="700"/>
                  </a:cubicBezTo>
                  <a:cubicBezTo>
                    <a:pt x="87594" y="700"/>
                    <a:pt x="87664" y="701"/>
                    <a:pt x="87742" y="703"/>
                  </a:cubicBezTo>
                  <a:lnTo>
                    <a:pt x="87742" y="703"/>
                  </a:lnTo>
                  <a:cubicBezTo>
                    <a:pt x="87709" y="702"/>
                    <a:pt x="87681" y="702"/>
                    <a:pt x="87657" y="702"/>
                  </a:cubicBezTo>
                  <a:cubicBezTo>
                    <a:pt x="87355" y="702"/>
                    <a:pt x="87813" y="762"/>
                    <a:pt x="87571" y="762"/>
                  </a:cubicBezTo>
                  <a:lnTo>
                    <a:pt x="87738" y="762"/>
                  </a:lnTo>
                  <a:cubicBezTo>
                    <a:pt x="86904" y="870"/>
                    <a:pt x="85476" y="870"/>
                    <a:pt x="85618" y="1036"/>
                  </a:cubicBezTo>
                  <a:cubicBezTo>
                    <a:pt x="86297" y="1024"/>
                    <a:pt x="86797" y="929"/>
                    <a:pt x="87619" y="917"/>
                  </a:cubicBezTo>
                  <a:lnTo>
                    <a:pt x="87619" y="917"/>
                  </a:lnTo>
                  <a:lnTo>
                    <a:pt x="87583" y="953"/>
                  </a:lnTo>
                  <a:cubicBezTo>
                    <a:pt x="87648" y="954"/>
                    <a:pt x="87699" y="955"/>
                    <a:pt x="87738" y="955"/>
                  </a:cubicBezTo>
                  <a:cubicBezTo>
                    <a:pt x="88069" y="955"/>
                    <a:pt x="87598" y="913"/>
                    <a:pt x="87726" y="881"/>
                  </a:cubicBezTo>
                  <a:cubicBezTo>
                    <a:pt x="87806" y="874"/>
                    <a:pt x="87879" y="871"/>
                    <a:pt x="87947" y="871"/>
                  </a:cubicBezTo>
                  <a:cubicBezTo>
                    <a:pt x="88321" y="871"/>
                    <a:pt x="88525" y="964"/>
                    <a:pt x="88779" y="964"/>
                  </a:cubicBezTo>
                  <a:cubicBezTo>
                    <a:pt x="88861" y="964"/>
                    <a:pt x="88948" y="955"/>
                    <a:pt x="89047" y="929"/>
                  </a:cubicBezTo>
                  <a:lnTo>
                    <a:pt x="88369" y="893"/>
                  </a:lnTo>
                  <a:cubicBezTo>
                    <a:pt x="88881" y="822"/>
                    <a:pt x="88214" y="881"/>
                    <a:pt x="88333" y="762"/>
                  </a:cubicBezTo>
                  <a:cubicBezTo>
                    <a:pt x="89178" y="691"/>
                    <a:pt x="90595" y="727"/>
                    <a:pt x="91833" y="667"/>
                  </a:cubicBezTo>
                  <a:lnTo>
                    <a:pt x="91833" y="608"/>
                  </a:lnTo>
                  <a:cubicBezTo>
                    <a:pt x="91655" y="596"/>
                    <a:pt x="91500" y="584"/>
                    <a:pt x="91179" y="584"/>
                  </a:cubicBezTo>
                  <a:cubicBezTo>
                    <a:pt x="91393" y="429"/>
                    <a:pt x="91595" y="453"/>
                    <a:pt x="91357" y="322"/>
                  </a:cubicBezTo>
                  <a:lnTo>
                    <a:pt x="90762" y="310"/>
                  </a:lnTo>
                  <a:lnTo>
                    <a:pt x="90750" y="167"/>
                  </a:lnTo>
                  <a:cubicBezTo>
                    <a:pt x="90917" y="167"/>
                    <a:pt x="91071" y="167"/>
                    <a:pt x="91214" y="179"/>
                  </a:cubicBezTo>
                  <a:cubicBezTo>
                    <a:pt x="91238" y="155"/>
                    <a:pt x="91327" y="149"/>
                    <a:pt x="91444" y="149"/>
                  </a:cubicBezTo>
                  <a:cubicBezTo>
                    <a:pt x="91560" y="149"/>
                    <a:pt x="91702" y="155"/>
                    <a:pt x="91833" y="155"/>
                  </a:cubicBezTo>
                  <a:lnTo>
                    <a:pt x="91833" y="131"/>
                  </a:lnTo>
                  <a:lnTo>
                    <a:pt x="91655" y="131"/>
                  </a:lnTo>
                  <a:cubicBezTo>
                    <a:pt x="91524" y="96"/>
                    <a:pt x="91631" y="84"/>
                    <a:pt x="91833" y="72"/>
                  </a:cubicBezTo>
                  <a:lnTo>
                    <a:pt x="918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2" name="Google Shape;1498;p29">
              <a:extLst>
                <a:ext uri="{FF2B5EF4-FFF2-40B4-BE49-F238E27FC236}">
                  <a16:creationId xmlns:a16="http://schemas.microsoft.com/office/drawing/2014/main" id="{66CED4D4-5A5A-105A-76E6-C602FF141090}"/>
                </a:ext>
              </a:extLst>
            </p:cNvPr>
            <p:cNvSpPr/>
            <p:nvPr/>
          </p:nvSpPr>
          <p:spPr>
            <a:xfrm>
              <a:off x="3887075" y="1971500"/>
              <a:ext cx="2400" cy="25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96" y="1"/>
                  </a:moveTo>
                  <a:cubicBezTo>
                    <a:pt x="60" y="1"/>
                    <a:pt x="36" y="1"/>
                    <a:pt x="1" y="1"/>
                  </a:cubicBezTo>
                  <a:cubicBezTo>
                    <a:pt x="36" y="1"/>
                    <a:pt x="60" y="1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3" name="Google Shape;1499;p29">
              <a:extLst>
                <a:ext uri="{FF2B5EF4-FFF2-40B4-BE49-F238E27FC236}">
                  <a16:creationId xmlns:a16="http://schemas.microsoft.com/office/drawing/2014/main" id="{80A5334B-8600-450F-F098-A212BDECC3D3}"/>
                </a:ext>
              </a:extLst>
            </p:cNvPr>
            <p:cNvSpPr/>
            <p:nvPr/>
          </p:nvSpPr>
          <p:spPr>
            <a:xfrm>
              <a:off x="3527225" y="1969425"/>
              <a:ext cx="5075" cy="150"/>
            </a:xfrm>
            <a:custGeom>
              <a:avLst/>
              <a:gdLst/>
              <a:ahLst/>
              <a:cxnLst/>
              <a:rect l="l" t="t" r="r" b="b"/>
              <a:pathLst>
                <a:path w="203" h="6" extrusionOk="0">
                  <a:moveTo>
                    <a:pt x="0" y="0"/>
                  </a:moveTo>
                  <a:cubicBezTo>
                    <a:pt x="20" y="4"/>
                    <a:pt x="41" y="6"/>
                    <a:pt x="63" y="6"/>
                  </a:cubicBezTo>
                  <a:cubicBezTo>
                    <a:pt x="107" y="6"/>
                    <a:pt x="155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4" name="Google Shape;1500;p29">
              <a:extLst>
                <a:ext uri="{FF2B5EF4-FFF2-40B4-BE49-F238E27FC236}">
                  <a16:creationId xmlns:a16="http://schemas.microsoft.com/office/drawing/2014/main" id="{229ADA27-7721-EF47-63FF-5BBA9A05C718}"/>
                </a:ext>
              </a:extLst>
            </p:cNvPr>
            <p:cNvSpPr/>
            <p:nvPr/>
          </p:nvSpPr>
          <p:spPr>
            <a:xfrm>
              <a:off x="3217950" y="1977150"/>
              <a:ext cx="6575" cy="25"/>
            </a:xfrm>
            <a:custGeom>
              <a:avLst/>
              <a:gdLst/>
              <a:ahLst/>
              <a:cxnLst/>
              <a:rect l="l" t="t" r="r" b="b"/>
              <a:pathLst>
                <a:path w="263" h="1" extrusionOk="0">
                  <a:moveTo>
                    <a:pt x="0" y="1"/>
                  </a:moveTo>
                  <a:lnTo>
                    <a:pt x="262" y="1"/>
                  </a:lnTo>
                  <a:cubicBezTo>
                    <a:pt x="143" y="1"/>
                    <a:pt x="6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" name="Google Shape;1501;p29">
              <a:extLst>
                <a:ext uri="{FF2B5EF4-FFF2-40B4-BE49-F238E27FC236}">
                  <a16:creationId xmlns:a16="http://schemas.microsoft.com/office/drawing/2014/main" id="{BF37785B-10A7-8ADA-FC0E-0FA67E9DD31E}"/>
                </a:ext>
              </a:extLst>
            </p:cNvPr>
            <p:cNvSpPr/>
            <p:nvPr/>
          </p:nvSpPr>
          <p:spPr>
            <a:xfrm>
              <a:off x="2738425" y="1986100"/>
              <a:ext cx="66700" cy="7750"/>
            </a:xfrm>
            <a:custGeom>
              <a:avLst/>
              <a:gdLst/>
              <a:ahLst/>
              <a:cxnLst/>
              <a:rect l="l" t="t" r="r" b="b"/>
              <a:pathLst>
                <a:path w="2668" h="310" extrusionOk="0">
                  <a:moveTo>
                    <a:pt x="1870" y="0"/>
                  </a:moveTo>
                  <a:lnTo>
                    <a:pt x="1870" y="0"/>
                  </a:lnTo>
                  <a:cubicBezTo>
                    <a:pt x="1906" y="119"/>
                    <a:pt x="1346" y="179"/>
                    <a:pt x="727" y="191"/>
                  </a:cubicBezTo>
                  <a:lnTo>
                    <a:pt x="548" y="107"/>
                  </a:lnTo>
                  <a:cubicBezTo>
                    <a:pt x="643" y="83"/>
                    <a:pt x="763" y="60"/>
                    <a:pt x="882" y="48"/>
                  </a:cubicBezTo>
                  <a:cubicBezTo>
                    <a:pt x="860" y="47"/>
                    <a:pt x="840" y="46"/>
                    <a:pt x="823" y="46"/>
                  </a:cubicBezTo>
                  <a:cubicBezTo>
                    <a:pt x="667" y="46"/>
                    <a:pt x="664" y="85"/>
                    <a:pt x="476" y="85"/>
                  </a:cubicBezTo>
                  <a:cubicBezTo>
                    <a:pt x="455" y="85"/>
                    <a:pt x="432" y="84"/>
                    <a:pt x="405" y="83"/>
                  </a:cubicBezTo>
                  <a:lnTo>
                    <a:pt x="405" y="83"/>
                  </a:lnTo>
                  <a:cubicBezTo>
                    <a:pt x="512" y="143"/>
                    <a:pt x="1" y="250"/>
                    <a:pt x="441" y="310"/>
                  </a:cubicBezTo>
                  <a:cubicBezTo>
                    <a:pt x="1930" y="310"/>
                    <a:pt x="1124" y="71"/>
                    <a:pt x="2561" y="71"/>
                  </a:cubicBezTo>
                  <a:cubicBezTo>
                    <a:pt x="2595" y="71"/>
                    <a:pt x="2631" y="71"/>
                    <a:pt x="2668" y="71"/>
                  </a:cubicBezTo>
                  <a:lnTo>
                    <a:pt x="18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6" name="Google Shape;1502;p29">
              <a:extLst>
                <a:ext uri="{FF2B5EF4-FFF2-40B4-BE49-F238E27FC236}">
                  <a16:creationId xmlns:a16="http://schemas.microsoft.com/office/drawing/2014/main" id="{423D02D6-95E5-07FF-3AF9-3A90A6199328}"/>
                </a:ext>
              </a:extLst>
            </p:cNvPr>
            <p:cNvSpPr/>
            <p:nvPr/>
          </p:nvSpPr>
          <p:spPr>
            <a:xfrm>
              <a:off x="2760450" y="19872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0" y="1"/>
                  </a:moveTo>
                  <a:cubicBezTo>
                    <a:pt x="48" y="1"/>
                    <a:pt x="24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36" y="1"/>
                    <a:pt x="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121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33A3731-CFA4-2975-8716-B9FFCBFA5F21}"/>
              </a:ext>
            </a:extLst>
          </p:cNvPr>
          <p:cNvSpPr txBox="1"/>
          <p:nvPr/>
        </p:nvSpPr>
        <p:spPr>
          <a:xfrm>
            <a:off x="457200" y="441960"/>
            <a:ext cx="5349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zh-CN" altLang="zh-CN" dirty="0"/>
              <a:t>puppeteer</a:t>
            </a:r>
            <a:r>
              <a:rPr lang="zh-CN" altLang="en-US" dirty="0"/>
              <a:t>的自动化的</a:t>
            </a:r>
            <a:r>
              <a:rPr lang="en-US" altLang="zh-CN" dirty="0"/>
              <a:t>e2etest</a:t>
            </a:r>
            <a:r>
              <a:rPr lang="zh-CN" altLang="en-US" dirty="0"/>
              <a:t>以及前端首屏时间的性能测试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70BCAB5-C598-3483-0D0C-9E4B421A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25" y="883920"/>
            <a:ext cx="4096156" cy="33756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732F3DE-003B-E0BB-3B45-4026481F1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89137"/>
            <a:ext cx="4479169" cy="9431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ABAC7A-7AF7-1B30-6427-39FF98E1D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078" y="2771644"/>
            <a:ext cx="4503092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14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620;p31">
            <a:extLst>
              <a:ext uri="{FF2B5EF4-FFF2-40B4-BE49-F238E27FC236}">
                <a16:creationId xmlns:a16="http://schemas.microsoft.com/office/drawing/2014/main" id="{9FAB6A7D-6DB2-ED40-AB75-0C9DA51E5A30}"/>
              </a:ext>
            </a:extLst>
          </p:cNvPr>
          <p:cNvSpPr txBox="1">
            <a:spLocks/>
          </p:cNvSpPr>
          <p:nvPr/>
        </p:nvSpPr>
        <p:spPr>
          <a:xfrm>
            <a:off x="101466" y="579118"/>
            <a:ext cx="483324" cy="79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r>
              <a:rPr lang="zh-CN" altLang="en-US" sz="2000" dirty="0">
                <a:latin typeface="LiXuKe" panose="02010600030101010101" pitchFamily="2" charset="-122"/>
                <a:ea typeface="LiXuKe" panose="02010600030101010101" pitchFamily="2" charset="-122"/>
              </a:rPr>
              <a:t>单元测试</a:t>
            </a:r>
            <a:endParaRPr lang="en-US" altLang="zh-CN" sz="2000" dirty="0">
              <a:latin typeface="LiXuKe" panose="02010600030101010101" pitchFamily="2" charset="-122"/>
              <a:ea typeface="LiXuKe" panose="02010600030101010101" pitchFamily="2" charset="-122"/>
            </a:endParaRPr>
          </a:p>
        </p:txBody>
      </p:sp>
      <p:grpSp>
        <p:nvGrpSpPr>
          <p:cNvPr id="114" name="Google Shape;1478;p29">
            <a:extLst>
              <a:ext uri="{FF2B5EF4-FFF2-40B4-BE49-F238E27FC236}">
                <a16:creationId xmlns:a16="http://schemas.microsoft.com/office/drawing/2014/main" id="{3B1B95BE-C781-3947-952A-A6E35AB396B8}"/>
              </a:ext>
            </a:extLst>
          </p:cNvPr>
          <p:cNvGrpSpPr/>
          <p:nvPr/>
        </p:nvGrpSpPr>
        <p:grpSpPr>
          <a:xfrm rot="5400000">
            <a:off x="-1033959" y="1162904"/>
            <a:ext cx="2295850" cy="67300"/>
            <a:chOff x="1992200" y="1937275"/>
            <a:chExt cx="2295850" cy="67300"/>
          </a:xfrm>
          <a:solidFill>
            <a:schemeClr val="accent5"/>
          </a:solidFill>
        </p:grpSpPr>
        <p:sp>
          <p:nvSpPr>
            <p:cNvPr id="115" name="Google Shape;1479;p29">
              <a:extLst>
                <a:ext uri="{FF2B5EF4-FFF2-40B4-BE49-F238E27FC236}">
                  <a16:creationId xmlns:a16="http://schemas.microsoft.com/office/drawing/2014/main" id="{5AE662B8-ED00-184E-92EE-C55021A6E79C}"/>
                </a:ext>
              </a:extLst>
            </p:cNvPr>
            <p:cNvSpPr/>
            <p:nvPr/>
          </p:nvSpPr>
          <p:spPr>
            <a:xfrm>
              <a:off x="3934400" y="1961975"/>
              <a:ext cx="3600" cy="625"/>
            </a:xfrm>
            <a:custGeom>
              <a:avLst/>
              <a:gdLst/>
              <a:ahLst/>
              <a:cxnLst/>
              <a:rect l="l" t="t" r="r" b="b"/>
              <a:pathLst>
                <a:path w="144" h="25" extrusionOk="0">
                  <a:moveTo>
                    <a:pt x="96" y="1"/>
                  </a:moveTo>
                  <a:cubicBezTo>
                    <a:pt x="60" y="1"/>
                    <a:pt x="25" y="1"/>
                    <a:pt x="1" y="13"/>
                  </a:cubicBezTo>
                  <a:lnTo>
                    <a:pt x="144" y="24"/>
                  </a:lnTo>
                  <a:cubicBezTo>
                    <a:pt x="108" y="13"/>
                    <a:pt x="96" y="13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6" name="Google Shape;1480;p29">
              <a:extLst>
                <a:ext uri="{FF2B5EF4-FFF2-40B4-BE49-F238E27FC236}">
                  <a16:creationId xmlns:a16="http://schemas.microsoft.com/office/drawing/2014/main" id="{BF846EBD-8433-DC49-943E-9A487DEE4A9F}"/>
                </a:ext>
              </a:extLst>
            </p:cNvPr>
            <p:cNvSpPr/>
            <p:nvPr/>
          </p:nvSpPr>
          <p:spPr>
            <a:xfrm>
              <a:off x="4167475" y="1942025"/>
              <a:ext cx="1500" cy="925"/>
            </a:xfrm>
            <a:custGeom>
              <a:avLst/>
              <a:gdLst/>
              <a:ahLst/>
              <a:cxnLst/>
              <a:rect l="l" t="t" r="r" b="b"/>
              <a:pathLst>
                <a:path w="60" h="37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25"/>
                    <a:pt x="0" y="25"/>
                    <a:pt x="36" y="37"/>
                  </a:cubicBezTo>
                  <a:lnTo>
                    <a:pt x="60" y="37"/>
                  </a:lnTo>
                  <a:cubicBezTo>
                    <a:pt x="36" y="25"/>
                    <a:pt x="12" y="1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7" name="Google Shape;1481;p29">
              <a:extLst>
                <a:ext uri="{FF2B5EF4-FFF2-40B4-BE49-F238E27FC236}">
                  <a16:creationId xmlns:a16="http://schemas.microsoft.com/office/drawing/2014/main" id="{6482282D-E195-5A41-90E7-674D324CAAD2}"/>
                </a:ext>
              </a:extLst>
            </p:cNvPr>
            <p:cNvSpPr/>
            <p:nvPr/>
          </p:nvSpPr>
          <p:spPr>
            <a:xfrm>
              <a:off x="4107650" y="1947100"/>
              <a:ext cx="2700" cy="625"/>
            </a:xfrm>
            <a:custGeom>
              <a:avLst/>
              <a:gdLst/>
              <a:ahLst/>
              <a:cxnLst/>
              <a:rect l="l" t="t" r="r" b="b"/>
              <a:pathLst>
                <a:path w="108" h="25" extrusionOk="0">
                  <a:moveTo>
                    <a:pt x="0" y="0"/>
                  </a:moveTo>
                  <a:cubicBezTo>
                    <a:pt x="0" y="12"/>
                    <a:pt x="48" y="12"/>
                    <a:pt x="107" y="24"/>
                  </a:cubicBezTo>
                  <a:cubicBezTo>
                    <a:pt x="72" y="12"/>
                    <a:pt x="36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8" name="Google Shape;1482;p29">
              <a:extLst>
                <a:ext uri="{FF2B5EF4-FFF2-40B4-BE49-F238E27FC236}">
                  <a16:creationId xmlns:a16="http://schemas.microsoft.com/office/drawing/2014/main" id="{518FB339-DB09-4E4A-98D5-85B1BDE47282}"/>
                </a:ext>
              </a:extLst>
            </p:cNvPr>
            <p:cNvSpPr/>
            <p:nvPr/>
          </p:nvSpPr>
          <p:spPr>
            <a:xfrm>
              <a:off x="3961800" y="1962575"/>
              <a:ext cx="8050" cy="1300"/>
            </a:xfrm>
            <a:custGeom>
              <a:avLst/>
              <a:gdLst/>
              <a:ahLst/>
              <a:cxnLst/>
              <a:rect l="l" t="t" r="r" b="b"/>
              <a:pathLst>
                <a:path w="322" h="52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30"/>
                    <a:pt x="115" y="51"/>
                    <a:pt x="238" y="51"/>
                  </a:cubicBezTo>
                  <a:cubicBezTo>
                    <a:pt x="264" y="51"/>
                    <a:pt x="292" y="50"/>
                    <a:pt x="322" y="48"/>
                  </a:cubicBezTo>
                  <a:cubicBezTo>
                    <a:pt x="215" y="36"/>
                    <a:pt x="107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9" name="Google Shape;1483;p29">
              <a:extLst>
                <a:ext uri="{FF2B5EF4-FFF2-40B4-BE49-F238E27FC236}">
                  <a16:creationId xmlns:a16="http://schemas.microsoft.com/office/drawing/2014/main" id="{484461DC-265B-F04F-A73B-454AE3CE95D0}"/>
                </a:ext>
              </a:extLst>
            </p:cNvPr>
            <p:cNvSpPr/>
            <p:nvPr/>
          </p:nvSpPr>
          <p:spPr>
            <a:xfrm>
              <a:off x="4110325" y="1947700"/>
              <a:ext cx="8050" cy="900"/>
            </a:xfrm>
            <a:custGeom>
              <a:avLst/>
              <a:gdLst/>
              <a:ahLst/>
              <a:cxnLst/>
              <a:rect l="l" t="t" r="r" b="b"/>
              <a:pathLst>
                <a:path w="322" h="36" extrusionOk="0">
                  <a:moveTo>
                    <a:pt x="0" y="0"/>
                  </a:moveTo>
                  <a:cubicBezTo>
                    <a:pt x="96" y="24"/>
                    <a:pt x="203" y="24"/>
                    <a:pt x="322" y="36"/>
                  </a:cubicBezTo>
                  <a:cubicBezTo>
                    <a:pt x="239" y="24"/>
                    <a:pt x="108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0" name="Google Shape;1484;p29">
              <a:extLst>
                <a:ext uri="{FF2B5EF4-FFF2-40B4-BE49-F238E27FC236}">
                  <a16:creationId xmlns:a16="http://schemas.microsoft.com/office/drawing/2014/main" id="{60DC6A7C-2176-D64E-A713-4D058A8BBC20}"/>
                </a:ext>
              </a:extLst>
            </p:cNvPr>
            <p:cNvSpPr/>
            <p:nvPr/>
          </p:nvSpPr>
          <p:spPr>
            <a:xfrm>
              <a:off x="4272250" y="1941750"/>
              <a:ext cx="5675" cy="900"/>
            </a:xfrm>
            <a:custGeom>
              <a:avLst/>
              <a:gdLst/>
              <a:ahLst/>
              <a:cxnLst/>
              <a:rect l="l" t="t" r="r" b="b"/>
              <a:pathLst>
                <a:path w="227" h="36" extrusionOk="0">
                  <a:moveTo>
                    <a:pt x="12" y="0"/>
                  </a:moveTo>
                  <a:cubicBezTo>
                    <a:pt x="12" y="12"/>
                    <a:pt x="0" y="12"/>
                    <a:pt x="0" y="24"/>
                  </a:cubicBezTo>
                  <a:lnTo>
                    <a:pt x="227" y="36"/>
                  </a:lnTo>
                  <a:cubicBezTo>
                    <a:pt x="167" y="24"/>
                    <a:pt x="96" y="12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1" name="Google Shape;1485;p29">
              <a:extLst>
                <a:ext uri="{FF2B5EF4-FFF2-40B4-BE49-F238E27FC236}">
                  <a16:creationId xmlns:a16="http://schemas.microsoft.com/office/drawing/2014/main" id="{0710AC18-2959-9F49-ACD6-EC05016D694C}"/>
                </a:ext>
              </a:extLst>
            </p:cNvPr>
            <p:cNvSpPr/>
            <p:nvPr/>
          </p:nvSpPr>
          <p:spPr>
            <a:xfrm>
              <a:off x="2018400" y="1992050"/>
              <a:ext cx="5975" cy="1500"/>
            </a:xfrm>
            <a:custGeom>
              <a:avLst/>
              <a:gdLst/>
              <a:ahLst/>
              <a:cxnLst/>
              <a:rect l="l" t="t" r="r" b="b"/>
              <a:pathLst>
                <a:path w="239" h="60" extrusionOk="0">
                  <a:moveTo>
                    <a:pt x="203" y="0"/>
                  </a:moveTo>
                  <a:lnTo>
                    <a:pt x="203" y="0"/>
                  </a:lnTo>
                  <a:cubicBezTo>
                    <a:pt x="167" y="24"/>
                    <a:pt x="107" y="36"/>
                    <a:pt x="0" y="60"/>
                  </a:cubicBezTo>
                  <a:cubicBezTo>
                    <a:pt x="203" y="48"/>
                    <a:pt x="238" y="24"/>
                    <a:pt x="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2" name="Google Shape;1486;p29">
              <a:extLst>
                <a:ext uri="{FF2B5EF4-FFF2-40B4-BE49-F238E27FC236}">
                  <a16:creationId xmlns:a16="http://schemas.microsoft.com/office/drawing/2014/main" id="{7CE55864-6B64-AE4A-9DE7-B61F8CFCA316}"/>
                </a:ext>
              </a:extLst>
            </p:cNvPr>
            <p:cNvSpPr/>
            <p:nvPr/>
          </p:nvSpPr>
          <p:spPr>
            <a:xfrm>
              <a:off x="2142225" y="1993525"/>
              <a:ext cx="3300" cy="625"/>
            </a:xfrm>
            <a:custGeom>
              <a:avLst/>
              <a:gdLst/>
              <a:ahLst/>
              <a:cxnLst/>
              <a:rect l="l" t="t" r="r" b="b"/>
              <a:pathLst>
                <a:path w="132" h="25" extrusionOk="0">
                  <a:moveTo>
                    <a:pt x="107" y="1"/>
                  </a:moveTo>
                  <a:cubicBezTo>
                    <a:pt x="72" y="13"/>
                    <a:pt x="36" y="13"/>
                    <a:pt x="0" y="24"/>
                  </a:cubicBezTo>
                  <a:cubicBezTo>
                    <a:pt x="72" y="13"/>
                    <a:pt x="131" y="1"/>
                    <a:pt x="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3" name="Google Shape;1487;p29">
              <a:extLst>
                <a:ext uri="{FF2B5EF4-FFF2-40B4-BE49-F238E27FC236}">
                  <a16:creationId xmlns:a16="http://schemas.microsoft.com/office/drawing/2014/main" id="{9B300CCE-118A-E948-95A0-6AD4B8575B42}"/>
                </a:ext>
              </a:extLst>
            </p:cNvPr>
            <p:cNvSpPr/>
            <p:nvPr/>
          </p:nvSpPr>
          <p:spPr>
            <a:xfrm>
              <a:off x="2070775" y="1982825"/>
              <a:ext cx="1525" cy="600"/>
            </a:xfrm>
            <a:custGeom>
              <a:avLst/>
              <a:gdLst/>
              <a:ahLst/>
              <a:cxnLst/>
              <a:rect l="l" t="t" r="r" b="b"/>
              <a:pathLst>
                <a:path w="61" h="24" extrusionOk="0">
                  <a:moveTo>
                    <a:pt x="13" y="0"/>
                  </a:moveTo>
                  <a:cubicBezTo>
                    <a:pt x="1" y="0"/>
                    <a:pt x="1" y="12"/>
                    <a:pt x="60" y="24"/>
                  </a:cubicBezTo>
                  <a:cubicBezTo>
                    <a:pt x="48" y="12"/>
                    <a:pt x="37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4" name="Google Shape;1488;p29">
              <a:extLst>
                <a:ext uri="{FF2B5EF4-FFF2-40B4-BE49-F238E27FC236}">
                  <a16:creationId xmlns:a16="http://schemas.microsoft.com/office/drawing/2014/main" id="{07BDED3A-4991-BE40-9D9E-1241A3BCBFF4}"/>
                </a:ext>
              </a:extLst>
            </p:cNvPr>
            <p:cNvSpPr/>
            <p:nvPr/>
          </p:nvSpPr>
          <p:spPr>
            <a:xfrm>
              <a:off x="2955725" y="1950375"/>
              <a:ext cx="3000" cy="900"/>
            </a:xfrm>
            <a:custGeom>
              <a:avLst/>
              <a:gdLst/>
              <a:ahLst/>
              <a:cxnLst/>
              <a:rect l="l" t="t" r="r" b="b"/>
              <a:pathLst>
                <a:path w="120" h="36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4"/>
                    <a:pt x="60" y="24"/>
                    <a:pt x="119" y="3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5" name="Google Shape;1489;p29">
              <a:extLst>
                <a:ext uri="{FF2B5EF4-FFF2-40B4-BE49-F238E27FC236}">
                  <a16:creationId xmlns:a16="http://schemas.microsoft.com/office/drawing/2014/main" id="{E9CE8F80-2562-E142-9516-35A67FF87EE7}"/>
                </a:ext>
              </a:extLst>
            </p:cNvPr>
            <p:cNvSpPr/>
            <p:nvPr/>
          </p:nvSpPr>
          <p:spPr>
            <a:xfrm>
              <a:off x="3125375" y="1948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cubicBezTo>
                    <a:pt x="24" y="0"/>
                    <a:pt x="48" y="0"/>
                    <a:pt x="60" y="0"/>
                  </a:cubicBezTo>
                  <a:cubicBezTo>
                    <a:pt x="48" y="0"/>
                    <a:pt x="2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6" name="Google Shape;1490;p29">
              <a:extLst>
                <a:ext uri="{FF2B5EF4-FFF2-40B4-BE49-F238E27FC236}">
                  <a16:creationId xmlns:a16="http://schemas.microsoft.com/office/drawing/2014/main" id="{F2395ED4-9211-404C-BE58-2FEB3A6CF101}"/>
                </a:ext>
              </a:extLst>
            </p:cNvPr>
            <p:cNvSpPr/>
            <p:nvPr/>
          </p:nvSpPr>
          <p:spPr>
            <a:xfrm>
              <a:off x="3126875" y="1948000"/>
              <a:ext cx="3600" cy="25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3" y="0"/>
                  </a:moveTo>
                  <a:cubicBezTo>
                    <a:pt x="95" y="0"/>
                    <a:pt x="48" y="0"/>
                    <a:pt x="0" y="0"/>
                  </a:cubicBezTo>
                  <a:cubicBezTo>
                    <a:pt x="60" y="0"/>
                    <a:pt x="119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7" name="Google Shape;1491;p29">
              <a:extLst>
                <a:ext uri="{FF2B5EF4-FFF2-40B4-BE49-F238E27FC236}">
                  <a16:creationId xmlns:a16="http://schemas.microsoft.com/office/drawing/2014/main" id="{3FF0596F-2E7A-CA49-9E0C-9E3700458A84}"/>
                </a:ext>
              </a:extLst>
            </p:cNvPr>
            <p:cNvSpPr/>
            <p:nvPr/>
          </p:nvSpPr>
          <p:spPr>
            <a:xfrm>
              <a:off x="2588100" y="2001875"/>
              <a:ext cx="11650" cy="600"/>
            </a:xfrm>
            <a:custGeom>
              <a:avLst/>
              <a:gdLst/>
              <a:ahLst/>
              <a:cxnLst/>
              <a:rect l="l" t="t" r="r" b="b"/>
              <a:pathLst>
                <a:path w="466" h="24" extrusionOk="0">
                  <a:moveTo>
                    <a:pt x="465" y="0"/>
                  </a:moveTo>
                  <a:cubicBezTo>
                    <a:pt x="310" y="0"/>
                    <a:pt x="156" y="12"/>
                    <a:pt x="1" y="24"/>
                  </a:cubicBezTo>
                  <a:lnTo>
                    <a:pt x="25" y="24"/>
                  </a:lnTo>
                  <a:cubicBezTo>
                    <a:pt x="275" y="24"/>
                    <a:pt x="406" y="12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8" name="Google Shape;1492;p29">
              <a:extLst>
                <a:ext uri="{FF2B5EF4-FFF2-40B4-BE49-F238E27FC236}">
                  <a16:creationId xmlns:a16="http://schemas.microsoft.com/office/drawing/2014/main" id="{457862FE-9ADB-034F-A207-9DA16852FEF0}"/>
                </a:ext>
              </a:extLst>
            </p:cNvPr>
            <p:cNvSpPr/>
            <p:nvPr/>
          </p:nvSpPr>
          <p:spPr>
            <a:xfrm>
              <a:off x="2734250" y="198907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25" y="0"/>
                  </a:moveTo>
                  <a:cubicBezTo>
                    <a:pt x="13" y="0"/>
                    <a:pt x="1" y="0"/>
                    <a:pt x="1" y="12"/>
                  </a:cubicBezTo>
                  <a:cubicBezTo>
                    <a:pt x="13" y="0"/>
                    <a:pt x="25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9" name="Google Shape;1493;p29">
              <a:extLst>
                <a:ext uri="{FF2B5EF4-FFF2-40B4-BE49-F238E27FC236}">
                  <a16:creationId xmlns:a16="http://schemas.microsoft.com/office/drawing/2014/main" id="{D9DE0A07-53B9-7D43-B8AE-40FBED277976}"/>
                </a:ext>
              </a:extLst>
            </p:cNvPr>
            <p:cNvSpPr/>
            <p:nvPr/>
          </p:nvSpPr>
          <p:spPr>
            <a:xfrm>
              <a:off x="2575300" y="2003950"/>
              <a:ext cx="2425" cy="625"/>
            </a:xfrm>
            <a:custGeom>
              <a:avLst/>
              <a:gdLst/>
              <a:ahLst/>
              <a:cxnLst/>
              <a:rect l="l" t="t" r="r" b="b"/>
              <a:pathLst>
                <a:path w="97" h="25" extrusionOk="0">
                  <a:moveTo>
                    <a:pt x="72" y="0"/>
                  </a:moveTo>
                  <a:cubicBezTo>
                    <a:pt x="49" y="12"/>
                    <a:pt x="13" y="12"/>
                    <a:pt x="1" y="24"/>
                  </a:cubicBezTo>
                  <a:cubicBezTo>
                    <a:pt x="96" y="24"/>
                    <a:pt x="96" y="12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0" name="Google Shape;1494;p29">
              <a:extLst>
                <a:ext uri="{FF2B5EF4-FFF2-40B4-BE49-F238E27FC236}">
                  <a16:creationId xmlns:a16="http://schemas.microsoft.com/office/drawing/2014/main" id="{1D07B3C5-AEA4-A14C-A000-DB155FDCA145}"/>
                </a:ext>
              </a:extLst>
            </p:cNvPr>
            <p:cNvSpPr/>
            <p:nvPr/>
          </p:nvSpPr>
          <p:spPr>
            <a:xfrm>
              <a:off x="3902550" y="1968225"/>
              <a:ext cx="2700" cy="325"/>
            </a:xfrm>
            <a:custGeom>
              <a:avLst/>
              <a:gdLst/>
              <a:ahLst/>
              <a:cxnLst/>
              <a:rect l="l" t="t" r="r" b="b"/>
              <a:pathLst>
                <a:path w="108" h="13" extrusionOk="0">
                  <a:moveTo>
                    <a:pt x="108" y="1"/>
                  </a:moveTo>
                  <a:lnTo>
                    <a:pt x="108" y="1"/>
                  </a:lnTo>
                  <a:cubicBezTo>
                    <a:pt x="72" y="13"/>
                    <a:pt x="48" y="13"/>
                    <a:pt x="1" y="13"/>
                  </a:cubicBezTo>
                  <a:cubicBezTo>
                    <a:pt x="48" y="13"/>
                    <a:pt x="84" y="13"/>
                    <a:pt x="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1" name="Google Shape;1495;p29">
              <a:extLst>
                <a:ext uri="{FF2B5EF4-FFF2-40B4-BE49-F238E27FC236}">
                  <a16:creationId xmlns:a16="http://schemas.microsoft.com/office/drawing/2014/main" id="{3E61F148-0814-6D49-B357-95F9E042E89B}"/>
                </a:ext>
              </a:extLst>
            </p:cNvPr>
            <p:cNvSpPr/>
            <p:nvPr/>
          </p:nvSpPr>
          <p:spPr>
            <a:xfrm>
              <a:off x="2725025" y="1986600"/>
              <a:ext cx="15125" cy="2500"/>
            </a:xfrm>
            <a:custGeom>
              <a:avLst/>
              <a:gdLst/>
              <a:ahLst/>
              <a:cxnLst/>
              <a:rect l="l" t="t" r="r" b="b"/>
              <a:pathLst>
                <a:path w="605" h="100" extrusionOk="0">
                  <a:moveTo>
                    <a:pt x="290" y="1"/>
                  </a:moveTo>
                  <a:cubicBezTo>
                    <a:pt x="186" y="1"/>
                    <a:pt x="75" y="7"/>
                    <a:pt x="1" y="16"/>
                  </a:cubicBezTo>
                  <a:lnTo>
                    <a:pt x="394" y="99"/>
                  </a:lnTo>
                  <a:cubicBezTo>
                    <a:pt x="441" y="87"/>
                    <a:pt x="489" y="75"/>
                    <a:pt x="560" y="51"/>
                  </a:cubicBezTo>
                  <a:cubicBezTo>
                    <a:pt x="604" y="15"/>
                    <a:pt x="456" y="1"/>
                    <a:pt x="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2" name="Google Shape;1496;p29">
              <a:extLst>
                <a:ext uri="{FF2B5EF4-FFF2-40B4-BE49-F238E27FC236}">
                  <a16:creationId xmlns:a16="http://schemas.microsoft.com/office/drawing/2014/main" id="{936088A4-8620-FC46-ABDF-6DCE24BF0BF4}"/>
                </a:ext>
              </a:extLst>
            </p:cNvPr>
            <p:cNvSpPr/>
            <p:nvPr/>
          </p:nvSpPr>
          <p:spPr>
            <a:xfrm>
              <a:off x="2569950" y="2001275"/>
              <a:ext cx="18475" cy="2700"/>
            </a:xfrm>
            <a:custGeom>
              <a:avLst/>
              <a:gdLst/>
              <a:ahLst/>
              <a:cxnLst/>
              <a:rect l="l" t="t" r="r" b="b"/>
              <a:pathLst>
                <a:path w="739" h="108" extrusionOk="0">
                  <a:moveTo>
                    <a:pt x="524" y="0"/>
                  </a:moveTo>
                  <a:cubicBezTo>
                    <a:pt x="1" y="0"/>
                    <a:pt x="239" y="72"/>
                    <a:pt x="286" y="107"/>
                  </a:cubicBezTo>
                  <a:cubicBezTo>
                    <a:pt x="393" y="72"/>
                    <a:pt x="548" y="60"/>
                    <a:pt x="739" y="48"/>
                  </a:cubicBezTo>
                  <a:lnTo>
                    <a:pt x="5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3" name="Google Shape;1497;p29">
              <a:extLst>
                <a:ext uri="{FF2B5EF4-FFF2-40B4-BE49-F238E27FC236}">
                  <a16:creationId xmlns:a16="http://schemas.microsoft.com/office/drawing/2014/main" id="{35C14BEA-5ADE-B449-8617-6C6759CB80BF}"/>
                </a:ext>
              </a:extLst>
            </p:cNvPr>
            <p:cNvSpPr/>
            <p:nvPr/>
          </p:nvSpPr>
          <p:spPr>
            <a:xfrm>
              <a:off x="1992200" y="1937275"/>
              <a:ext cx="2295850" cy="66200"/>
            </a:xfrm>
            <a:custGeom>
              <a:avLst/>
              <a:gdLst/>
              <a:ahLst/>
              <a:cxnLst/>
              <a:rect l="l" t="t" r="r" b="b"/>
              <a:pathLst>
                <a:path w="91834" h="2648" extrusionOk="0">
                  <a:moveTo>
                    <a:pt x="70160" y="1341"/>
                  </a:moveTo>
                  <a:cubicBezTo>
                    <a:pt x="70126" y="1342"/>
                    <a:pt x="70088" y="1344"/>
                    <a:pt x="70045" y="1346"/>
                  </a:cubicBezTo>
                  <a:cubicBezTo>
                    <a:pt x="70086" y="1344"/>
                    <a:pt x="70124" y="1343"/>
                    <a:pt x="70160" y="1341"/>
                  </a:cubicBezTo>
                  <a:close/>
                  <a:moveTo>
                    <a:pt x="74237" y="1594"/>
                  </a:moveTo>
                  <a:lnTo>
                    <a:pt x="74237" y="1594"/>
                  </a:lnTo>
                  <a:cubicBezTo>
                    <a:pt x="74199" y="1595"/>
                    <a:pt x="74159" y="1595"/>
                    <a:pt x="74117" y="1596"/>
                  </a:cubicBezTo>
                  <a:cubicBezTo>
                    <a:pt x="74163" y="1596"/>
                    <a:pt x="74203" y="1595"/>
                    <a:pt x="74237" y="1594"/>
                  </a:cubicBezTo>
                  <a:close/>
                  <a:moveTo>
                    <a:pt x="4482" y="2250"/>
                  </a:moveTo>
                  <a:cubicBezTo>
                    <a:pt x="4480" y="2250"/>
                    <a:pt x="4479" y="2251"/>
                    <a:pt x="4477" y="2251"/>
                  </a:cubicBezTo>
                  <a:cubicBezTo>
                    <a:pt x="4479" y="2251"/>
                    <a:pt x="4480" y="2250"/>
                    <a:pt x="4482" y="2250"/>
                  </a:cubicBezTo>
                  <a:close/>
                  <a:moveTo>
                    <a:pt x="11396" y="2271"/>
                  </a:moveTo>
                  <a:lnTo>
                    <a:pt x="11396" y="2271"/>
                  </a:lnTo>
                  <a:cubicBezTo>
                    <a:pt x="11395" y="2272"/>
                    <a:pt x="11395" y="2273"/>
                    <a:pt x="11395" y="2274"/>
                  </a:cubicBezTo>
                  <a:cubicBezTo>
                    <a:pt x="11395" y="2273"/>
                    <a:pt x="11396" y="2272"/>
                    <a:pt x="11396" y="2271"/>
                  </a:cubicBezTo>
                  <a:close/>
                  <a:moveTo>
                    <a:pt x="91833" y="0"/>
                  </a:moveTo>
                  <a:cubicBezTo>
                    <a:pt x="91452" y="12"/>
                    <a:pt x="90988" y="48"/>
                    <a:pt x="90536" y="60"/>
                  </a:cubicBezTo>
                  <a:cubicBezTo>
                    <a:pt x="90583" y="108"/>
                    <a:pt x="89869" y="215"/>
                    <a:pt x="90571" y="227"/>
                  </a:cubicBezTo>
                  <a:cubicBezTo>
                    <a:pt x="90559" y="286"/>
                    <a:pt x="90143" y="322"/>
                    <a:pt x="89869" y="322"/>
                  </a:cubicBezTo>
                  <a:cubicBezTo>
                    <a:pt x="89988" y="298"/>
                    <a:pt x="89464" y="191"/>
                    <a:pt x="89797" y="131"/>
                  </a:cubicBezTo>
                  <a:lnTo>
                    <a:pt x="89797" y="131"/>
                  </a:lnTo>
                  <a:cubicBezTo>
                    <a:pt x="89677" y="146"/>
                    <a:pt x="89614" y="151"/>
                    <a:pt x="89566" y="151"/>
                  </a:cubicBezTo>
                  <a:cubicBezTo>
                    <a:pt x="89502" y="151"/>
                    <a:pt x="89462" y="143"/>
                    <a:pt x="89339" y="143"/>
                  </a:cubicBezTo>
                  <a:cubicBezTo>
                    <a:pt x="89265" y="143"/>
                    <a:pt x="89160" y="146"/>
                    <a:pt x="89000" y="155"/>
                  </a:cubicBezTo>
                  <a:cubicBezTo>
                    <a:pt x="89095" y="108"/>
                    <a:pt x="87785" y="155"/>
                    <a:pt x="87869" y="36"/>
                  </a:cubicBezTo>
                  <a:lnTo>
                    <a:pt x="87869" y="36"/>
                  </a:lnTo>
                  <a:cubicBezTo>
                    <a:pt x="87642" y="84"/>
                    <a:pt x="87881" y="215"/>
                    <a:pt x="87071" y="227"/>
                  </a:cubicBezTo>
                  <a:cubicBezTo>
                    <a:pt x="87261" y="310"/>
                    <a:pt x="88166" y="322"/>
                    <a:pt x="87559" y="417"/>
                  </a:cubicBezTo>
                  <a:lnTo>
                    <a:pt x="87952" y="358"/>
                  </a:lnTo>
                  <a:lnTo>
                    <a:pt x="87952" y="358"/>
                  </a:lnTo>
                  <a:cubicBezTo>
                    <a:pt x="88508" y="393"/>
                    <a:pt x="87806" y="452"/>
                    <a:pt x="88522" y="488"/>
                  </a:cubicBezTo>
                  <a:lnTo>
                    <a:pt x="88522" y="488"/>
                  </a:lnTo>
                  <a:cubicBezTo>
                    <a:pt x="88500" y="487"/>
                    <a:pt x="88475" y="487"/>
                    <a:pt x="88449" y="487"/>
                  </a:cubicBezTo>
                  <a:cubicBezTo>
                    <a:pt x="88326" y="487"/>
                    <a:pt x="88167" y="495"/>
                    <a:pt x="88034" y="495"/>
                  </a:cubicBezTo>
                  <a:cubicBezTo>
                    <a:pt x="87920" y="495"/>
                    <a:pt x="87824" y="489"/>
                    <a:pt x="87785" y="465"/>
                  </a:cubicBezTo>
                  <a:lnTo>
                    <a:pt x="87785" y="465"/>
                  </a:lnTo>
                  <a:cubicBezTo>
                    <a:pt x="87976" y="643"/>
                    <a:pt x="86690" y="560"/>
                    <a:pt x="86654" y="691"/>
                  </a:cubicBezTo>
                  <a:cubicBezTo>
                    <a:pt x="86547" y="650"/>
                    <a:pt x="86412" y="637"/>
                    <a:pt x="86205" y="637"/>
                  </a:cubicBezTo>
                  <a:cubicBezTo>
                    <a:pt x="86112" y="637"/>
                    <a:pt x="86005" y="640"/>
                    <a:pt x="85880" y="643"/>
                  </a:cubicBezTo>
                  <a:cubicBezTo>
                    <a:pt x="85940" y="596"/>
                    <a:pt x="85714" y="548"/>
                    <a:pt x="86023" y="512"/>
                  </a:cubicBezTo>
                  <a:cubicBezTo>
                    <a:pt x="86285" y="524"/>
                    <a:pt x="86476" y="512"/>
                    <a:pt x="86761" y="548"/>
                  </a:cubicBezTo>
                  <a:cubicBezTo>
                    <a:pt x="86684" y="465"/>
                    <a:pt x="86454" y="447"/>
                    <a:pt x="86163" y="447"/>
                  </a:cubicBezTo>
                  <a:cubicBezTo>
                    <a:pt x="85918" y="447"/>
                    <a:pt x="85629" y="460"/>
                    <a:pt x="85352" y="460"/>
                  </a:cubicBezTo>
                  <a:cubicBezTo>
                    <a:pt x="85247" y="460"/>
                    <a:pt x="85145" y="458"/>
                    <a:pt x="85047" y="453"/>
                  </a:cubicBezTo>
                  <a:lnTo>
                    <a:pt x="85047" y="453"/>
                  </a:lnTo>
                  <a:cubicBezTo>
                    <a:pt x="85142" y="465"/>
                    <a:pt x="85166" y="489"/>
                    <a:pt x="84975" y="512"/>
                  </a:cubicBezTo>
                  <a:cubicBezTo>
                    <a:pt x="84571" y="489"/>
                    <a:pt x="83666" y="453"/>
                    <a:pt x="83928" y="370"/>
                  </a:cubicBezTo>
                  <a:lnTo>
                    <a:pt x="83928" y="370"/>
                  </a:lnTo>
                  <a:lnTo>
                    <a:pt x="81868" y="381"/>
                  </a:lnTo>
                  <a:cubicBezTo>
                    <a:pt x="81862" y="364"/>
                    <a:pt x="81933" y="361"/>
                    <a:pt x="82023" y="361"/>
                  </a:cubicBezTo>
                  <a:cubicBezTo>
                    <a:pt x="82067" y="361"/>
                    <a:pt x="82116" y="361"/>
                    <a:pt x="82163" y="361"/>
                  </a:cubicBezTo>
                  <a:cubicBezTo>
                    <a:pt x="82209" y="361"/>
                    <a:pt x="82252" y="361"/>
                    <a:pt x="82285" y="358"/>
                  </a:cubicBezTo>
                  <a:lnTo>
                    <a:pt x="81130" y="346"/>
                  </a:lnTo>
                  <a:cubicBezTo>
                    <a:pt x="80868" y="298"/>
                    <a:pt x="81523" y="298"/>
                    <a:pt x="81642" y="239"/>
                  </a:cubicBezTo>
                  <a:lnTo>
                    <a:pt x="80808" y="239"/>
                  </a:lnTo>
                  <a:lnTo>
                    <a:pt x="80927" y="179"/>
                  </a:lnTo>
                  <a:lnTo>
                    <a:pt x="80927" y="179"/>
                  </a:lnTo>
                  <a:cubicBezTo>
                    <a:pt x="80835" y="201"/>
                    <a:pt x="80583" y="215"/>
                    <a:pt x="80315" y="215"/>
                  </a:cubicBezTo>
                  <a:cubicBezTo>
                    <a:pt x="79997" y="215"/>
                    <a:pt x="79657" y="195"/>
                    <a:pt x="79534" y="143"/>
                  </a:cubicBezTo>
                  <a:cubicBezTo>
                    <a:pt x="78768" y="173"/>
                    <a:pt x="78659" y="303"/>
                    <a:pt x="77920" y="303"/>
                  </a:cubicBezTo>
                  <a:cubicBezTo>
                    <a:pt x="77775" y="303"/>
                    <a:pt x="77606" y="298"/>
                    <a:pt x="77403" y="286"/>
                  </a:cubicBezTo>
                  <a:cubicBezTo>
                    <a:pt x="77451" y="191"/>
                    <a:pt x="78106" y="250"/>
                    <a:pt x="78391" y="191"/>
                  </a:cubicBezTo>
                  <a:cubicBezTo>
                    <a:pt x="78334" y="182"/>
                    <a:pt x="78248" y="180"/>
                    <a:pt x="78148" y="180"/>
                  </a:cubicBezTo>
                  <a:cubicBezTo>
                    <a:pt x="78023" y="180"/>
                    <a:pt x="77878" y="184"/>
                    <a:pt x="77742" y="184"/>
                  </a:cubicBezTo>
                  <a:cubicBezTo>
                    <a:pt x="77535" y="184"/>
                    <a:pt x="77350" y="175"/>
                    <a:pt x="77296" y="131"/>
                  </a:cubicBezTo>
                  <a:cubicBezTo>
                    <a:pt x="76403" y="191"/>
                    <a:pt x="76510" y="346"/>
                    <a:pt x="76081" y="441"/>
                  </a:cubicBezTo>
                  <a:cubicBezTo>
                    <a:pt x="76039" y="442"/>
                    <a:pt x="76001" y="442"/>
                    <a:pt x="75968" y="442"/>
                  </a:cubicBezTo>
                  <a:cubicBezTo>
                    <a:pt x="75428" y="442"/>
                    <a:pt x="75997" y="356"/>
                    <a:pt x="75974" y="334"/>
                  </a:cubicBezTo>
                  <a:cubicBezTo>
                    <a:pt x="75816" y="334"/>
                    <a:pt x="75581" y="424"/>
                    <a:pt x="75392" y="424"/>
                  </a:cubicBezTo>
                  <a:cubicBezTo>
                    <a:pt x="75324" y="424"/>
                    <a:pt x="75262" y="413"/>
                    <a:pt x="75212" y="381"/>
                  </a:cubicBezTo>
                  <a:cubicBezTo>
                    <a:pt x="74867" y="441"/>
                    <a:pt x="74665" y="524"/>
                    <a:pt x="75189" y="560"/>
                  </a:cubicBezTo>
                  <a:cubicBezTo>
                    <a:pt x="74796" y="560"/>
                    <a:pt x="74260" y="596"/>
                    <a:pt x="74153" y="643"/>
                  </a:cubicBezTo>
                  <a:cubicBezTo>
                    <a:pt x="74474" y="500"/>
                    <a:pt x="73724" y="584"/>
                    <a:pt x="73676" y="477"/>
                  </a:cubicBezTo>
                  <a:cubicBezTo>
                    <a:pt x="73430" y="467"/>
                    <a:pt x="73060" y="454"/>
                    <a:pt x="72672" y="454"/>
                  </a:cubicBezTo>
                  <a:cubicBezTo>
                    <a:pt x="72140" y="454"/>
                    <a:pt x="71576" y="477"/>
                    <a:pt x="71259" y="560"/>
                  </a:cubicBezTo>
                  <a:lnTo>
                    <a:pt x="71426" y="417"/>
                  </a:lnTo>
                  <a:lnTo>
                    <a:pt x="70747" y="429"/>
                  </a:lnTo>
                  <a:cubicBezTo>
                    <a:pt x="70236" y="346"/>
                    <a:pt x="71343" y="334"/>
                    <a:pt x="71688" y="334"/>
                  </a:cubicBezTo>
                  <a:cubicBezTo>
                    <a:pt x="71224" y="322"/>
                    <a:pt x="70840" y="319"/>
                    <a:pt x="70468" y="319"/>
                  </a:cubicBezTo>
                  <a:cubicBezTo>
                    <a:pt x="70096" y="319"/>
                    <a:pt x="69735" y="322"/>
                    <a:pt x="69319" y="322"/>
                  </a:cubicBezTo>
                  <a:cubicBezTo>
                    <a:pt x="69557" y="358"/>
                    <a:pt x="69414" y="393"/>
                    <a:pt x="69533" y="429"/>
                  </a:cubicBezTo>
                  <a:cubicBezTo>
                    <a:pt x="69403" y="462"/>
                    <a:pt x="69250" y="469"/>
                    <a:pt x="69095" y="469"/>
                  </a:cubicBezTo>
                  <a:cubicBezTo>
                    <a:pt x="68951" y="469"/>
                    <a:pt x="68804" y="463"/>
                    <a:pt x="68670" y="463"/>
                  </a:cubicBezTo>
                  <a:cubicBezTo>
                    <a:pt x="68631" y="463"/>
                    <a:pt x="68593" y="463"/>
                    <a:pt x="68557" y="465"/>
                  </a:cubicBezTo>
                  <a:cubicBezTo>
                    <a:pt x="68485" y="429"/>
                    <a:pt x="68521" y="405"/>
                    <a:pt x="68759" y="393"/>
                  </a:cubicBezTo>
                  <a:lnTo>
                    <a:pt x="68759" y="393"/>
                  </a:lnTo>
                  <a:lnTo>
                    <a:pt x="68188" y="405"/>
                  </a:lnTo>
                  <a:cubicBezTo>
                    <a:pt x="68235" y="310"/>
                    <a:pt x="67950" y="322"/>
                    <a:pt x="68521" y="250"/>
                  </a:cubicBezTo>
                  <a:lnTo>
                    <a:pt x="68521" y="250"/>
                  </a:lnTo>
                  <a:lnTo>
                    <a:pt x="67985" y="286"/>
                  </a:lnTo>
                  <a:cubicBezTo>
                    <a:pt x="67402" y="262"/>
                    <a:pt x="68009" y="203"/>
                    <a:pt x="68152" y="179"/>
                  </a:cubicBezTo>
                  <a:lnTo>
                    <a:pt x="67235" y="167"/>
                  </a:lnTo>
                  <a:lnTo>
                    <a:pt x="67235" y="167"/>
                  </a:lnTo>
                  <a:cubicBezTo>
                    <a:pt x="66914" y="215"/>
                    <a:pt x="67426" y="239"/>
                    <a:pt x="66795" y="274"/>
                  </a:cubicBezTo>
                  <a:cubicBezTo>
                    <a:pt x="65949" y="191"/>
                    <a:pt x="64866" y="215"/>
                    <a:pt x="63901" y="191"/>
                  </a:cubicBezTo>
                  <a:lnTo>
                    <a:pt x="63901" y="191"/>
                  </a:lnTo>
                  <a:lnTo>
                    <a:pt x="64580" y="286"/>
                  </a:lnTo>
                  <a:cubicBezTo>
                    <a:pt x="64536" y="284"/>
                    <a:pt x="64496" y="284"/>
                    <a:pt x="64459" y="284"/>
                  </a:cubicBezTo>
                  <a:cubicBezTo>
                    <a:pt x="64013" y="284"/>
                    <a:pt x="64102" y="410"/>
                    <a:pt x="63937" y="465"/>
                  </a:cubicBezTo>
                  <a:cubicBezTo>
                    <a:pt x="63401" y="453"/>
                    <a:pt x="62675" y="465"/>
                    <a:pt x="62223" y="429"/>
                  </a:cubicBezTo>
                  <a:cubicBezTo>
                    <a:pt x="62735" y="358"/>
                    <a:pt x="62520" y="250"/>
                    <a:pt x="62044" y="179"/>
                  </a:cubicBezTo>
                  <a:cubicBezTo>
                    <a:pt x="62006" y="179"/>
                    <a:pt x="61970" y="178"/>
                    <a:pt x="61936" y="178"/>
                  </a:cubicBezTo>
                  <a:cubicBezTo>
                    <a:pt x="60966" y="178"/>
                    <a:pt x="61202" y="335"/>
                    <a:pt x="60615" y="381"/>
                  </a:cubicBezTo>
                  <a:cubicBezTo>
                    <a:pt x="61080" y="203"/>
                    <a:pt x="59853" y="322"/>
                    <a:pt x="59960" y="227"/>
                  </a:cubicBezTo>
                  <a:cubicBezTo>
                    <a:pt x="58686" y="227"/>
                    <a:pt x="57400" y="287"/>
                    <a:pt x="56087" y="287"/>
                  </a:cubicBezTo>
                  <a:cubicBezTo>
                    <a:pt x="55977" y="287"/>
                    <a:pt x="55867" y="287"/>
                    <a:pt x="55758" y="286"/>
                  </a:cubicBezTo>
                  <a:lnTo>
                    <a:pt x="55758" y="286"/>
                  </a:lnTo>
                  <a:cubicBezTo>
                    <a:pt x="55781" y="322"/>
                    <a:pt x="56186" y="346"/>
                    <a:pt x="55936" y="370"/>
                  </a:cubicBezTo>
                  <a:cubicBezTo>
                    <a:pt x="55847" y="376"/>
                    <a:pt x="55766" y="378"/>
                    <a:pt x="55692" y="378"/>
                  </a:cubicBezTo>
                  <a:cubicBezTo>
                    <a:pt x="55332" y="378"/>
                    <a:pt x="55150" y="316"/>
                    <a:pt x="55091" y="286"/>
                  </a:cubicBezTo>
                  <a:cubicBezTo>
                    <a:pt x="54412" y="310"/>
                    <a:pt x="54019" y="370"/>
                    <a:pt x="53805" y="417"/>
                  </a:cubicBezTo>
                  <a:cubicBezTo>
                    <a:pt x="53854" y="415"/>
                    <a:pt x="53896" y="414"/>
                    <a:pt x="53931" y="414"/>
                  </a:cubicBezTo>
                  <a:cubicBezTo>
                    <a:pt x="54100" y="414"/>
                    <a:pt x="54116" y="437"/>
                    <a:pt x="54067" y="477"/>
                  </a:cubicBezTo>
                  <a:cubicBezTo>
                    <a:pt x="54009" y="479"/>
                    <a:pt x="53957" y="480"/>
                    <a:pt x="53910" y="480"/>
                  </a:cubicBezTo>
                  <a:cubicBezTo>
                    <a:pt x="53549" y="480"/>
                    <a:pt x="53509" y="425"/>
                    <a:pt x="53285" y="425"/>
                  </a:cubicBezTo>
                  <a:cubicBezTo>
                    <a:pt x="53202" y="425"/>
                    <a:pt x="53095" y="432"/>
                    <a:pt x="52936" y="453"/>
                  </a:cubicBezTo>
                  <a:cubicBezTo>
                    <a:pt x="52757" y="358"/>
                    <a:pt x="53650" y="405"/>
                    <a:pt x="53591" y="310"/>
                  </a:cubicBezTo>
                  <a:cubicBezTo>
                    <a:pt x="52983" y="310"/>
                    <a:pt x="52614" y="346"/>
                    <a:pt x="52174" y="393"/>
                  </a:cubicBezTo>
                  <a:cubicBezTo>
                    <a:pt x="52078" y="334"/>
                    <a:pt x="52579" y="381"/>
                    <a:pt x="52245" y="334"/>
                  </a:cubicBezTo>
                  <a:lnTo>
                    <a:pt x="52245" y="334"/>
                  </a:lnTo>
                  <a:cubicBezTo>
                    <a:pt x="51316" y="381"/>
                    <a:pt x="50197" y="441"/>
                    <a:pt x="49507" y="477"/>
                  </a:cubicBezTo>
                  <a:lnTo>
                    <a:pt x="49316" y="393"/>
                  </a:lnTo>
                  <a:cubicBezTo>
                    <a:pt x="48876" y="393"/>
                    <a:pt x="48578" y="417"/>
                    <a:pt x="48376" y="453"/>
                  </a:cubicBezTo>
                  <a:cubicBezTo>
                    <a:pt x="48126" y="417"/>
                    <a:pt x="48316" y="393"/>
                    <a:pt x="48554" y="381"/>
                  </a:cubicBezTo>
                  <a:cubicBezTo>
                    <a:pt x="47947" y="381"/>
                    <a:pt x="47221" y="441"/>
                    <a:pt x="46875" y="453"/>
                  </a:cubicBezTo>
                  <a:cubicBezTo>
                    <a:pt x="46935" y="405"/>
                    <a:pt x="47221" y="441"/>
                    <a:pt x="47316" y="405"/>
                  </a:cubicBezTo>
                  <a:cubicBezTo>
                    <a:pt x="47265" y="404"/>
                    <a:pt x="47213" y="403"/>
                    <a:pt x="47160" y="403"/>
                  </a:cubicBezTo>
                  <a:cubicBezTo>
                    <a:pt x="46631" y="403"/>
                    <a:pt x="46033" y="477"/>
                    <a:pt x="45568" y="477"/>
                  </a:cubicBezTo>
                  <a:cubicBezTo>
                    <a:pt x="45400" y="477"/>
                    <a:pt x="45249" y="467"/>
                    <a:pt x="45125" y="441"/>
                  </a:cubicBezTo>
                  <a:cubicBezTo>
                    <a:pt x="45197" y="429"/>
                    <a:pt x="45268" y="429"/>
                    <a:pt x="45328" y="429"/>
                  </a:cubicBezTo>
                  <a:cubicBezTo>
                    <a:pt x="45228" y="428"/>
                    <a:pt x="45129" y="427"/>
                    <a:pt x="45032" y="427"/>
                  </a:cubicBezTo>
                  <a:cubicBezTo>
                    <a:pt x="44045" y="427"/>
                    <a:pt x="43148" y="478"/>
                    <a:pt x="42053" y="489"/>
                  </a:cubicBezTo>
                  <a:cubicBezTo>
                    <a:pt x="41860" y="472"/>
                    <a:pt x="41723" y="465"/>
                    <a:pt x="41623" y="465"/>
                  </a:cubicBezTo>
                  <a:cubicBezTo>
                    <a:pt x="41167" y="465"/>
                    <a:pt x="41484" y="608"/>
                    <a:pt x="40682" y="608"/>
                  </a:cubicBezTo>
                  <a:cubicBezTo>
                    <a:pt x="40656" y="608"/>
                    <a:pt x="40629" y="608"/>
                    <a:pt x="40601" y="608"/>
                  </a:cubicBezTo>
                  <a:cubicBezTo>
                    <a:pt x="40597" y="527"/>
                    <a:pt x="40408" y="502"/>
                    <a:pt x="40146" y="502"/>
                  </a:cubicBezTo>
                  <a:cubicBezTo>
                    <a:pt x="39732" y="502"/>
                    <a:pt x="39133" y="564"/>
                    <a:pt x="38790" y="564"/>
                  </a:cubicBezTo>
                  <a:cubicBezTo>
                    <a:pt x="38741" y="564"/>
                    <a:pt x="38697" y="563"/>
                    <a:pt x="38660" y="560"/>
                  </a:cubicBezTo>
                  <a:lnTo>
                    <a:pt x="38660" y="560"/>
                  </a:lnTo>
                  <a:lnTo>
                    <a:pt x="38803" y="584"/>
                  </a:lnTo>
                  <a:cubicBezTo>
                    <a:pt x="38628" y="615"/>
                    <a:pt x="38430" y="627"/>
                    <a:pt x="38232" y="627"/>
                  </a:cubicBezTo>
                  <a:cubicBezTo>
                    <a:pt x="37823" y="627"/>
                    <a:pt x="37408" y="576"/>
                    <a:pt x="37160" y="536"/>
                  </a:cubicBezTo>
                  <a:cubicBezTo>
                    <a:pt x="36945" y="533"/>
                    <a:pt x="36704" y="531"/>
                    <a:pt x="36450" y="531"/>
                  </a:cubicBezTo>
                  <a:cubicBezTo>
                    <a:pt x="35732" y="531"/>
                    <a:pt x="34912" y="549"/>
                    <a:pt x="34314" y="620"/>
                  </a:cubicBezTo>
                  <a:lnTo>
                    <a:pt x="34481" y="572"/>
                  </a:lnTo>
                  <a:lnTo>
                    <a:pt x="34481" y="572"/>
                  </a:lnTo>
                  <a:cubicBezTo>
                    <a:pt x="34244" y="593"/>
                    <a:pt x="34039" y="598"/>
                    <a:pt x="33844" y="598"/>
                  </a:cubicBezTo>
                  <a:cubicBezTo>
                    <a:pt x="33676" y="598"/>
                    <a:pt x="33515" y="594"/>
                    <a:pt x="33348" y="594"/>
                  </a:cubicBezTo>
                  <a:cubicBezTo>
                    <a:pt x="33154" y="594"/>
                    <a:pt x="32952" y="599"/>
                    <a:pt x="32719" y="620"/>
                  </a:cubicBezTo>
                  <a:cubicBezTo>
                    <a:pt x="32731" y="596"/>
                    <a:pt x="32981" y="572"/>
                    <a:pt x="32731" y="560"/>
                  </a:cubicBezTo>
                  <a:cubicBezTo>
                    <a:pt x="32072" y="545"/>
                    <a:pt x="31411" y="540"/>
                    <a:pt x="30748" y="540"/>
                  </a:cubicBezTo>
                  <a:cubicBezTo>
                    <a:pt x="28409" y="540"/>
                    <a:pt x="26055" y="610"/>
                    <a:pt x="23738" y="610"/>
                  </a:cubicBezTo>
                  <a:cubicBezTo>
                    <a:pt x="23485" y="610"/>
                    <a:pt x="23232" y="609"/>
                    <a:pt x="22980" y="608"/>
                  </a:cubicBezTo>
                  <a:cubicBezTo>
                    <a:pt x="20443" y="588"/>
                    <a:pt x="17655" y="573"/>
                    <a:pt x="14828" y="573"/>
                  </a:cubicBezTo>
                  <a:cubicBezTo>
                    <a:pt x="10767" y="573"/>
                    <a:pt x="6629" y="605"/>
                    <a:pt x="3049" y="703"/>
                  </a:cubicBezTo>
                  <a:cubicBezTo>
                    <a:pt x="3049" y="703"/>
                    <a:pt x="167" y="1632"/>
                    <a:pt x="608" y="2001"/>
                  </a:cubicBezTo>
                  <a:cubicBezTo>
                    <a:pt x="846" y="2048"/>
                    <a:pt x="1" y="2132"/>
                    <a:pt x="501" y="2144"/>
                  </a:cubicBezTo>
                  <a:lnTo>
                    <a:pt x="1001" y="2036"/>
                  </a:lnTo>
                  <a:lnTo>
                    <a:pt x="1001" y="2036"/>
                  </a:lnTo>
                  <a:cubicBezTo>
                    <a:pt x="917" y="2084"/>
                    <a:pt x="1203" y="2144"/>
                    <a:pt x="1251" y="2191"/>
                  </a:cubicBezTo>
                  <a:cubicBezTo>
                    <a:pt x="1453" y="2096"/>
                    <a:pt x="620" y="2024"/>
                    <a:pt x="1203" y="1894"/>
                  </a:cubicBezTo>
                  <a:cubicBezTo>
                    <a:pt x="1274" y="1858"/>
                    <a:pt x="1427" y="1848"/>
                    <a:pt x="1591" y="1848"/>
                  </a:cubicBezTo>
                  <a:cubicBezTo>
                    <a:pt x="1703" y="1848"/>
                    <a:pt x="1820" y="1853"/>
                    <a:pt x="1917" y="1858"/>
                  </a:cubicBezTo>
                  <a:cubicBezTo>
                    <a:pt x="1572" y="1834"/>
                    <a:pt x="2037" y="1763"/>
                    <a:pt x="2215" y="1727"/>
                  </a:cubicBezTo>
                  <a:cubicBezTo>
                    <a:pt x="2525" y="1774"/>
                    <a:pt x="3013" y="1751"/>
                    <a:pt x="3156" y="1810"/>
                  </a:cubicBezTo>
                  <a:cubicBezTo>
                    <a:pt x="3194" y="1801"/>
                    <a:pt x="3357" y="1783"/>
                    <a:pt x="3507" y="1783"/>
                  </a:cubicBezTo>
                  <a:cubicBezTo>
                    <a:pt x="3542" y="1783"/>
                    <a:pt x="3576" y="1784"/>
                    <a:pt x="3608" y="1786"/>
                  </a:cubicBezTo>
                  <a:lnTo>
                    <a:pt x="3620" y="1822"/>
                  </a:lnTo>
                  <a:cubicBezTo>
                    <a:pt x="3989" y="1798"/>
                    <a:pt x="3501" y="1786"/>
                    <a:pt x="3596" y="1751"/>
                  </a:cubicBezTo>
                  <a:cubicBezTo>
                    <a:pt x="3838" y="1751"/>
                    <a:pt x="4212" y="1811"/>
                    <a:pt x="4605" y="1811"/>
                  </a:cubicBezTo>
                  <a:cubicBezTo>
                    <a:pt x="4638" y="1811"/>
                    <a:pt x="4671" y="1811"/>
                    <a:pt x="4703" y="1810"/>
                  </a:cubicBezTo>
                  <a:lnTo>
                    <a:pt x="4703" y="1810"/>
                  </a:lnTo>
                  <a:cubicBezTo>
                    <a:pt x="4275" y="1822"/>
                    <a:pt x="3918" y="1858"/>
                    <a:pt x="3608" y="1905"/>
                  </a:cubicBezTo>
                  <a:cubicBezTo>
                    <a:pt x="4394" y="1953"/>
                    <a:pt x="3465" y="2072"/>
                    <a:pt x="3287" y="2155"/>
                  </a:cubicBezTo>
                  <a:cubicBezTo>
                    <a:pt x="3918" y="2120"/>
                    <a:pt x="4168" y="2048"/>
                    <a:pt x="4680" y="2001"/>
                  </a:cubicBezTo>
                  <a:lnTo>
                    <a:pt x="4680" y="2001"/>
                  </a:lnTo>
                  <a:cubicBezTo>
                    <a:pt x="5305" y="2071"/>
                    <a:pt x="4645" y="2236"/>
                    <a:pt x="4482" y="2250"/>
                  </a:cubicBezTo>
                  <a:lnTo>
                    <a:pt x="4482" y="2250"/>
                  </a:lnTo>
                  <a:cubicBezTo>
                    <a:pt x="5052" y="2203"/>
                    <a:pt x="5657" y="2096"/>
                    <a:pt x="5966" y="2060"/>
                  </a:cubicBezTo>
                  <a:lnTo>
                    <a:pt x="5966" y="2060"/>
                  </a:lnTo>
                  <a:cubicBezTo>
                    <a:pt x="5537" y="2191"/>
                    <a:pt x="5608" y="2227"/>
                    <a:pt x="5227" y="2334"/>
                  </a:cubicBezTo>
                  <a:cubicBezTo>
                    <a:pt x="5360" y="2358"/>
                    <a:pt x="5461" y="2367"/>
                    <a:pt x="5543" y="2367"/>
                  </a:cubicBezTo>
                  <a:cubicBezTo>
                    <a:pt x="5751" y="2367"/>
                    <a:pt x="5839" y="2309"/>
                    <a:pt x="6001" y="2274"/>
                  </a:cubicBezTo>
                  <a:lnTo>
                    <a:pt x="6001" y="2274"/>
                  </a:lnTo>
                  <a:cubicBezTo>
                    <a:pt x="5947" y="2279"/>
                    <a:pt x="5881" y="2282"/>
                    <a:pt x="5818" y="2282"/>
                  </a:cubicBezTo>
                  <a:cubicBezTo>
                    <a:pt x="5729" y="2282"/>
                    <a:pt x="5648" y="2277"/>
                    <a:pt x="5620" y="2263"/>
                  </a:cubicBezTo>
                  <a:lnTo>
                    <a:pt x="5620" y="2263"/>
                  </a:lnTo>
                  <a:cubicBezTo>
                    <a:pt x="5636" y="2263"/>
                    <a:pt x="5652" y="2263"/>
                    <a:pt x="5666" y="2263"/>
                  </a:cubicBezTo>
                  <a:cubicBezTo>
                    <a:pt x="6175" y="2263"/>
                    <a:pt x="6093" y="2070"/>
                    <a:pt x="6370" y="1989"/>
                  </a:cubicBezTo>
                  <a:cubicBezTo>
                    <a:pt x="6751" y="2036"/>
                    <a:pt x="7442" y="2060"/>
                    <a:pt x="7490" y="2167"/>
                  </a:cubicBezTo>
                  <a:lnTo>
                    <a:pt x="7490" y="2060"/>
                  </a:lnTo>
                  <a:cubicBezTo>
                    <a:pt x="7562" y="2055"/>
                    <a:pt x="7618" y="2052"/>
                    <a:pt x="7662" y="2052"/>
                  </a:cubicBezTo>
                  <a:cubicBezTo>
                    <a:pt x="7904" y="2052"/>
                    <a:pt x="7750" y="2127"/>
                    <a:pt x="7811" y="2167"/>
                  </a:cubicBezTo>
                  <a:cubicBezTo>
                    <a:pt x="7990" y="2084"/>
                    <a:pt x="7763" y="1953"/>
                    <a:pt x="8573" y="1917"/>
                  </a:cubicBezTo>
                  <a:lnTo>
                    <a:pt x="8573" y="1917"/>
                  </a:lnTo>
                  <a:cubicBezTo>
                    <a:pt x="8442" y="2120"/>
                    <a:pt x="9287" y="1941"/>
                    <a:pt x="9264" y="2120"/>
                  </a:cubicBezTo>
                  <a:cubicBezTo>
                    <a:pt x="9611" y="2109"/>
                    <a:pt x="9790" y="2023"/>
                    <a:pt x="10127" y="2023"/>
                  </a:cubicBezTo>
                  <a:cubicBezTo>
                    <a:pt x="10148" y="2023"/>
                    <a:pt x="10170" y="2024"/>
                    <a:pt x="10192" y="2024"/>
                  </a:cubicBezTo>
                  <a:cubicBezTo>
                    <a:pt x="10589" y="2121"/>
                    <a:pt x="9799" y="2256"/>
                    <a:pt x="9464" y="2256"/>
                  </a:cubicBezTo>
                  <a:cubicBezTo>
                    <a:pt x="9426" y="2256"/>
                    <a:pt x="9395" y="2254"/>
                    <a:pt x="9371" y="2251"/>
                  </a:cubicBezTo>
                  <a:cubicBezTo>
                    <a:pt x="8835" y="2251"/>
                    <a:pt x="9442" y="2167"/>
                    <a:pt x="9228" y="2167"/>
                  </a:cubicBezTo>
                  <a:lnTo>
                    <a:pt x="8716" y="2227"/>
                  </a:lnTo>
                  <a:cubicBezTo>
                    <a:pt x="9002" y="2263"/>
                    <a:pt x="9561" y="2310"/>
                    <a:pt x="9502" y="2394"/>
                  </a:cubicBezTo>
                  <a:cubicBezTo>
                    <a:pt x="10026" y="2346"/>
                    <a:pt x="9073" y="2298"/>
                    <a:pt x="9657" y="2251"/>
                  </a:cubicBezTo>
                  <a:lnTo>
                    <a:pt x="9657" y="2251"/>
                  </a:lnTo>
                  <a:lnTo>
                    <a:pt x="10002" y="2298"/>
                  </a:lnTo>
                  <a:cubicBezTo>
                    <a:pt x="10573" y="2251"/>
                    <a:pt x="9883" y="2155"/>
                    <a:pt x="10633" y="2132"/>
                  </a:cubicBezTo>
                  <a:lnTo>
                    <a:pt x="10633" y="2132"/>
                  </a:lnTo>
                  <a:cubicBezTo>
                    <a:pt x="10125" y="2226"/>
                    <a:pt x="11419" y="2133"/>
                    <a:pt x="11396" y="2271"/>
                  </a:cubicBezTo>
                  <a:lnTo>
                    <a:pt x="11396" y="2271"/>
                  </a:lnTo>
                  <a:cubicBezTo>
                    <a:pt x="11449" y="2098"/>
                    <a:pt x="12753" y="2250"/>
                    <a:pt x="12907" y="2108"/>
                  </a:cubicBezTo>
                  <a:lnTo>
                    <a:pt x="12502" y="2072"/>
                  </a:lnTo>
                  <a:lnTo>
                    <a:pt x="12597" y="2144"/>
                  </a:lnTo>
                  <a:cubicBezTo>
                    <a:pt x="12263" y="2153"/>
                    <a:pt x="11976" y="2175"/>
                    <a:pt x="11665" y="2175"/>
                  </a:cubicBezTo>
                  <a:cubicBezTo>
                    <a:pt x="11566" y="2175"/>
                    <a:pt x="11465" y="2173"/>
                    <a:pt x="11359" y="2167"/>
                  </a:cubicBezTo>
                  <a:cubicBezTo>
                    <a:pt x="11704" y="2108"/>
                    <a:pt x="11228" y="2024"/>
                    <a:pt x="11645" y="1965"/>
                  </a:cubicBezTo>
                  <a:cubicBezTo>
                    <a:pt x="11797" y="1946"/>
                    <a:pt x="11897" y="1938"/>
                    <a:pt x="11959" y="1938"/>
                  </a:cubicBezTo>
                  <a:cubicBezTo>
                    <a:pt x="12210" y="1938"/>
                    <a:pt x="11869" y="2060"/>
                    <a:pt x="11954" y="2060"/>
                  </a:cubicBezTo>
                  <a:lnTo>
                    <a:pt x="12562" y="1965"/>
                  </a:lnTo>
                  <a:lnTo>
                    <a:pt x="12157" y="1894"/>
                  </a:lnTo>
                  <a:cubicBezTo>
                    <a:pt x="12505" y="1876"/>
                    <a:pt x="12943" y="1865"/>
                    <a:pt x="13410" y="1865"/>
                  </a:cubicBezTo>
                  <a:cubicBezTo>
                    <a:pt x="13581" y="1865"/>
                    <a:pt x="13755" y="1866"/>
                    <a:pt x="13931" y="1870"/>
                  </a:cubicBezTo>
                  <a:cubicBezTo>
                    <a:pt x="14907" y="1965"/>
                    <a:pt x="13812" y="1965"/>
                    <a:pt x="14514" y="2060"/>
                  </a:cubicBezTo>
                  <a:cubicBezTo>
                    <a:pt x="14791" y="2028"/>
                    <a:pt x="14763" y="1987"/>
                    <a:pt x="15068" y="1987"/>
                  </a:cubicBezTo>
                  <a:cubicBezTo>
                    <a:pt x="15105" y="1987"/>
                    <a:pt x="15146" y="1987"/>
                    <a:pt x="15193" y="1989"/>
                  </a:cubicBezTo>
                  <a:cubicBezTo>
                    <a:pt x="15132" y="1977"/>
                    <a:pt x="15074" y="1972"/>
                    <a:pt x="15019" y="1972"/>
                  </a:cubicBezTo>
                  <a:cubicBezTo>
                    <a:pt x="14876" y="1972"/>
                    <a:pt x="14751" y="2002"/>
                    <a:pt x="14638" y="2002"/>
                  </a:cubicBezTo>
                  <a:cubicBezTo>
                    <a:pt x="14624" y="2002"/>
                    <a:pt x="14611" y="2002"/>
                    <a:pt x="14598" y="2001"/>
                  </a:cubicBezTo>
                  <a:cubicBezTo>
                    <a:pt x="14383" y="1894"/>
                    <a:pt x="15395" y="1953"/>
                    <a:pt x="15348" y="1858"/>
                  </a:cubicBezTo>
                  <a:lnTo>
                    <a:pt x="15348" y="1858"/>
                  </a:lnTo>
                  <a:cubicBezTo>
                    <a:pt x="15526" y="1894"/>
                    <a:pt x="15491" y="1941"/>
                    <a:pt x="15348" y="1977"/>
                  </a:cubicBezTo>
                  <a:cubicBezTo>
                    <a:pt x="15577" y="1966"/>
                    <a:pt x="15802" y="1959"/>
                    <a:pt x="16013" y="1959"/>
                  </a:cubicBezTo>
                  <a:cubicBezTo>
                    <a:pt x="16493" y="1959"/>
                    <a:pt x="16896" y="1993"/>
                    <a:pt x="17086" y="2084"/>
                  </a:cubicBezTo>
                  <a:lnTo>
                    <a:pt x="17407" y="1953"/>
                  </a:lnTo>
                  <a:lnTo>
                    <a:pt x="17407" y="1953"/>
                  </a:lnTo>
                  <a:cubicBezTo>
                    <a:pt x="18681" y="2001"/>
                    <a:pt x="16538" y="2072"/>
                    <a:pt x="17610" y="2155"/>
                  </a:cubicBezTo>
                  <a:cubicBezTo>
                    <a:pt x="17746" y="2159"/>
                    <a:pt x="17882" y="2162"/>
                    <a:pt x="18011" y="2162"/>
                  </a:cubicBezTo>
                  <a:cubicBezTo>
                    <a:pt x="18299" y="2162"/>
                    <a:pt x="18550" y="2149"/>
                    <a:pt x="18681" y="2108"/>
                  </a:cubicBezTo>
                  <a:lnTo>
                    <a:pt x="18300" y="2108"/>
                  </a:lnTo>
                  <a:cubicBezTo>
                    <a:pt x="18586" y="2036"/>
                    <a:pt x="18562" y="1989"/>
                    <a:pt x="19039" y="1941"/>
                  </a:cubicBezTo>
                  <a:cubicBezTo>
                    <a:pt x="19274" y="1950"/>
                    <a:pt x="19254" y="1994"/>
                    <a:pt x="19360" y="1994"/>
                  </a:cubicBezTo>
                  <a:cubicBezTo>
                    <a:pt x="19405" y="1994"/>
                    <a:pt x="19471" y="1986"/>
                    <a:pt x="19586" y="1965"/>
                  </a:cubicBezTo>
                  <a:cubicBezTo>
                    <a:pt x="20396" y="2024"/>
                    <a:pt x="20110" y="2120"/>
                    <a:pt x="19884" y="2215"/>
                  </a:cubicBezTo>
                  <a:cubicBezTo>
                    <a:pt x="20217" y="2203"/>
                    <a:pt x="20658" y="2203"/>
                    <a:pt x="20717" y="2155"/>
                  </a:cubicBezTo>
                  <a:lnTo>
                    <a:pt x="20717" y="2155"/>
                  </a:lnTo>
                  <a:cubicBezTo>
                    <a:pt x="20717" y="2179"/>
                    <a:pt x="20670" y="2239"/>
                    <a:pt x="20479" y="2274"/>
                  </a:cubicBezTo>
                  <a:cubicBezTo>
                    <a:pt x="20333" y="2247"/>
                    <a:pt x="20236" y="2237"/>
                    <a:pt x="20172" y="2237"/>
                  </a:cubicBezTo>
                  <a:cubicBezTo>
                    <a:pt x="20003" y="2237"/>
                    <a:pt x="20062" y="2307"/>
                    <a:pt x="20032" y="2307"/>
                  </a:cubicBezTo>
                  <a:cubicBezTo>
                    <a:pt x="20020" y="2307"/>
                    <a:pt x="19994" y="2295"/>
                    <a:pt x="19932" y="2263"/>
                  </a:cubicBezTo>
                  <a:lnTo>
                    <a:pt x="19777" y="2263"/>
                  </a:lnTo>
                  <a:cubicBezTo>
                    <a:pt x="19765" y="2274"/>
                    <a:pt x="19753" y="2274"/>
                    <a:pt x="19741" y="2286"/>
                  </a:cubicBezTo>
                  <a:cubicBezTo>
                    <a:pt x="20027" y="2310"/>
                    <a:pt x="20039" y="2358"/>
                    <a:pt x="19955" y="2394"/>
                  </a:cubicBezTo>
                  <a:lnTo>
                    <a:pt x="20229" y="2334"/>
                  </a:lnTo>
                  <a:lnTo>
                    <a:pt x="20432" y="2453"/>
                  </a:lnTo>
                  <a:cubicBezTo>
                    <a:pt x="20459" y="2456"/>
                    <a:pt x="20485" y="2457"/>
                    <a:pt x="20510" y="2457"/>
                  </a:cubicBezTo>
                  <a:cubicBezTo>
                    <a:pt x="20665" y="2457"/>
                    <a:pt x="20785" y="2416"/>
                    <a:pt x="20887" y="2416"/>
                  </a:cubicBezTo>
                  <a:cubicBezTo>
                    <a:pt x="20928" y="2416"/>
                    <a:pt x="20966" y="2423"/>
                    <a:pt x="21003" y="2441"/>
                  </a:cubicBezTo>
                  <a:cubicBezTo>
                    <a:pt x="21396" y="2548"/>
                    <a:pt x="20444" y="2608"/>
                    <a:pt x="21384" y="2644"/>
                  </a:cubicBezTo>
                  <a:cubicBezTo>
                    <a:pt x="21467" y="2647"/>
                    <a:pt x="21542" y="2648"/>
                    <a:pt x="21612" y="2648"/>
                  </a:cubicBezTo>
                  <a:cubicBezTo>
                    <a:pt x="22322" y="2648"/>
                    <a:pt x="22387" y="2508"/>
                    <a:pt x="22872" y="2508"/>
                  </a:cubicBezTo>
                  <a:cubicBezTo>
                    <a:pt x="22919" y="2508"/>
                    <a:pt x="22971" y="2510"/>
                    <a:pt x="23027" y="2513"/>
                  </a:cubicBezTo>
                  <a:cubicBezTo>
                    <a:pt x="22956" y="2477"/>
                    <a:pt x="22789" y="2477"/>
                    <a:pt x="22575" y="2477"/>
                  </a:cubicBezTo>
                  <a:cubicBezTo>
                    <a:pt x="22789" y="2417"/>
                    <a:pt x="22396" y="2370"/>
                    <a:pt x="22777" y="2334"/>
                  </a:cubicBezTo>
                  <a:lnTo>
                    <a:pt x="22777" y="2334"/>
                  </a:lnTo>
                  <a:cubicBezTo>
                    <a:pt x="22953" y="2422"/>
                    <a:pt x="23471" y="2430"/>
                    <a:pt x="23953" y="2430"/>
                  </a:cubicBezTo>
                  <a:cubicBezTo>
                    <a:pt x="24060" y="2430"/>
                    <a:pt x="24166" y="2429"/>
                    <a:pt x="24265" y="2429"/>
                  </a:cubicBezTo>
                  <a:cubicBezTo>
                    <a:pt x="24123" y="2489"/>
                    <a:pt x="24480" y="2548"/>
                    <a:pt x="24301" y="2584"/>
                  </a:cubicBezTo>
                  <a:cubicBezTo>
                    <a:pt x="24587" y="2572"/>
                    <a:pt x="24837" y="2548"/>
                    <a:pt x="24968" y="2501"/>
                  </a:cubicBezTo>
                  <a:cubicBezTo>
                    <a:pt x="23837" y="2417"/>
                    <a:pt x="26051" y="2405"/>
                    <a:pt x="25182" y="2298"/>
                  </a:cubicBezTo>
                  <a:lnTo>
                    <a:pt x="25182" y="2298"/>
                  </a:lnTo>
                  <a:cubicBezTo>
                    <a:pt x="26051" y="2310"/>
                    <a:pt x="26218" y="2405"/>
                    <a:pt x="26766" y="2465"/>
                  </a:cubicBezTo>
                  <a:cubicBezTo>
                    <a:pt x="26730" y="2489"/>
                    <a:pt x="25754" y="2525"/>
                    <a:pt x="26540" y="2572"/>
                  </a:cubicBezTo>
                  <a:cubicBezTo>
                    <a:pt x="27433" y="2465"/>
                    <a:pt x="26373" y="2417"/>
                    <a:pt x="27075" y="2286"/>
                  </a:cubicBezTo>
                  <a:lnTo>
                    <a:pt x="26504" y="2239"/>
                  </a:lnTo>
                  <a:cubicBezTo>
                    <a:pt x="26473" y="2182"/>
                    <a:pt x="26651" y="2168"/>
                    <a:pt x="26874" y="2168"/>
                  </a:cubicBezTo>
                  <a:cubicBezTo>
                    <a:pt x="27106" y="2168"/>
                    <a:pt x="27386" y="2183"/>
                    <a:pt x="27535" y="2183"/>
                  </a:cubicBezTo>
                  <a:cubicBezTo>
                    <a:pt x="27575" y="2183"/>
                    <a:pt x="27606" y="2182"/>
                    <a:pt x="27623" y="2179"/>
                  </a:cubicBezTo>
                  <a:lnTo>
                    <a:pt x="27623" y="2179"/>
                  </a:lnTo>
                  <a:cubicBezTo>
                    <a:pt x="27968" y="2215"/>
                    <a:pt x="27147" y="2215"/>
                    <a:pt x="27480" y="2310"/>
                  </a:cubicBezTo>
                  <a:cubicBezTo>
                    <a:pt x="27548" y="2313"/>
                    <a:pt x="27612" y="2315"/>
                    <a:pt x="27671" y="2315"/>
                  </a:cubicBezTo>
                  <a:cubicBezTo>
                    <a:pt x="27965" y="2315"/>
                    <a:pt x="28165" y="2283"/>
                    <a:pt x="28366" y="2283"/>
                  </a:cubicBezTo>
                  <a:cubicBezTo>
                    <a:pt x="28439" y="2283"/>
                    <a:pt x="28511" y="2287"/>
                    <a:pt x="28587" y="2298"/>
                  </a:cubicBezTo>
                  <a:cubicBezTo>
                    <a:pt x="28266" y="2394"/>
                    <a:pt x="28468" y="2358"/>
                    <a:pt x="28111" y="2441"/>
                  </a:cubicBezTo>
                  <a:cubicBezTo>
                    <a:pt x="29326" y="2441"/>
                    <a:pt x="28040" y="2548"/>
                    <a:pt x="28968" y="2608"/>
                  </a:cubicBezTo>
                  <a:cubicBezTo>
                    <a:pt x="29229" y="2597"/>
                    <a:pt x="29115" y="2532"/>
                    <a:pt x="29403" y="2532"/>
                  </a:cubicBezTo>
                  <a:cubicBezTo>
                    <a:pt x="29444" y="2532"/>
                    <a:pt x="29493" y="2533"/>
                    <a:pt x="29552" y="2536"/>
                  </a:cubicBezTo>
                  <a:cubicBezTo>
                    <a:pt x="29278" y="2429"/>
                    <a:pt x="29314" y="2394"/>
                    <a:pt x="28540" y="2394"/>
                  </a:cubicBezTo>
                  <a:cubicBezTo>
                    <a:pt x="28624" y="2349"/>
                    <a:pt x="28753" y="2336"/>
                    <a:pt x="28907" y="2336"/>
                  </a:cubicBezTo>
                  <a:cubicBezTo>
                    <a:pt x="29147" y="2336"/>
                    <a:pt x="29449" y="2369"/>
                    <a:pt x="29735" y="2369"/>
                  </a:cubicBezTo>
                  <a:cubicBezTo>
                    <a:pt x="29858" y="2369"/>
                    <a:pt x="29977" y="2363"/>
                    <a:pt x="30088" y="2346"/>
                  </a:cubicBezTo>
                  <a:cubicBezTo>
                    <a:pt x="29792" y="2338"/>
                    <a:pt x="29842" y="2324"/>
                    <a:pt x="29749" y="2324"/>
                  </a:cubicBezTo>
                  <a:cubicBezTo>
                    <a:pt x="29707" y="2324"/>
                    <a:pt x="29636" y="2327"/>
                    <a:pt x="29492" y="2334"/>
                  </a:cubicBezTo>
                  <a:cubicBezTo>
                    <a:pt x="29433" y="2215"/>
                    <a:pt x="29254" y="2191"/>
                    <a:pt x="29683" y="2084"/>
                  </a:cubicBezTo>
                  <a:lnTo>
                    <a:pt x="29683" y="2084"/>
                  </a:lnTo>
                  <a:cubicBezTo>
                    <a:pt x="29242" y="2105"/>
                    <a:pt x="29023" y="2209"/>
                    <a:pt x="28489" y="2209"/>
                  </a:cubicBezTo>
                  <a:cubicBezTo>
                    <a:pt x="28417" y="2209"/>
                    <a:pt x="28339" y="2207"/>
                    <a:pt x="28254" y="2203"/>
                  </a:cubicBezTo>
                  <a:cubicBezTo>
                    <a:pt x="28052" y="2084"/>
                    <a:pt x="29123" y="2108"/>
                    <a:pt x="29135" y="1953"/>
                  </a:cubicBezTo>
                  <a:cubicBezTo>
                    <a:pt x="29252" y="1926"/>
                    <a:pt x="29422" y="1915"/>
                    <a:pt x="29612" y="1915"/>
                  </a:cubicBezTo>
                  <a:cubicBezTo>
                    <a:pt x="30003" y="1915"/>
                    <a:pt x="30478" y="1961"/>
                    <a:pt x="30742" y="2001"/>
                  </a:cubicBezTo>
                  <a:cubicBezTo>
                    <a:pt x="31445" y="1894"/>
                    <a:pt x="32290" y="1894"/>
                    <a:pt x="32826" y="1751"/>
                  </a:cubicBezTo>
                  <a:cubicBezTo>
                    <a:pt x="32899" y="1758"/>
                    <a:pt x="32987" y="1760"/>
                    <a:pt x="33089" y="1760"/>
                  </a:cubicBezTo>
                  <a:cubicBezTo>
                    <a:pt x="33605" y="1760"/>
                    <a:pt x="34448" y="1685"/>
                    <a:pt x="35187" y="1685"/>
                  </a:cubicBezTo>
                  <a:cubicBezTo>
                    <a:pt x="35300" y="1685"/>
                    <a:pt x="35410" y="1687"/>
                    <a:pt x="35517" y="1691"/>
                  </a:cubicBezTo>
                  <a:cubicBezTo>
                    <a:pt x="35660" y="1763"/>
                    <a:pt x="36612" y="1751"/>
                    <a:pt x="36148" y="1810"/>
                  </a:cubicBezTo>
                  <a:cubicBezTo>
                    <a:pt x="36350" y="1798"/>
                    <a:pt x="36946" y="1774"/>
                    <a:pt x="36755" y="1715"/>
                  </a:cubicBezTo>
                  <a:lnTo>
                    <a:pt x="36755" y="1715"/>
                  </a:lnTo>
                  <a:cubicBezTo>
                    <a:pt x="36719" y="1727"/>
                    <a:pt x="36678" y="1730"/>
                    <a:pt x="36624" y="1730"/>
                  </a:cubicBezTo>
                  <a:cubicBezTo>
                    <a:pt x="36571" y="1730"/>
                    <a:pt x="36505" y="1727"/>
                    <a:pt x="36422" y="1727"/>
                  </a:cubicBezTo>
                  <a:lnTo>
                    <a:pt x="36577" y="1643"/>
                  </a:lnTo>
                  <a:cubicBezTo>
                    <a:pt x="36638" y="1648"/>
                    <a:pt x="36700" y="1650"/>
                    <a:pt x="36763" y="1650"/>
                  </a:cubicBezTo>
                  <a:cubicBezTo>
                    <a:pt x="37070" y="1650"/>
                    <a:pt x="37394" y="1603"/>
                    <a:pt x="37695" y="1603"/>
                  </a:cubicBezTo>
                  <a:cubicBezTo>
                    <a:pt x="37789" y="1603"/>
                    <a:pt x="37881" y="1607"/>
                    <a:pt x="37970" y="1620"/>
                  </a:cubicBezTo>
                  <a:cubicBezTo>
                    <a:pt x="38112" y="1691"/>
                    <a:pt x="37148" y="1667"/>
                    <a:pt x="37446" y="1751"/>
                  </a:cubicBezTo>
                  <a:cubicBezTo>
                    <a:pt x="37758" y="1643"/>
                    <a:pt x="38801" y="1590"/>
                    <a:pt x="39534" y="1590"/>
                  </a:cubicBezTo>
                  <a:cubicBezTo>
                    <a:pt x="39778" y="1590"/>
                    <a:pt x="39988" y="1596"/>
                    <a:pt x="40125" y="1608"/>
                  </a:cubicBezTo>
                  <a:cubicBezTo>
                    <a:pt x="40494" y="1632"/>
                    <a:pt x="40541" y="1739"/>
                    <a:pt x="40684" y="1751"/>
                  </a:cubicBezTo>
                  <a:lnTo>
                    <a:pt x="41303" y="1739"/>
                  </a:lnTo>
                  <a:cubicBezTo>
                    <a:pt x="41375" y="1786"/>
                    <a:pt x="41387" y="1822"/>
                    <a:pt x="41506" y="1870"/>
                  </a:cubicBezTo>
                  <a:cubicBezTo>
                    <a:pt x="41575" y="1875"/>
                    <a:pt x="41639" y="1878"/>
                    <a:pt x="41699" y="1878"/>
                  </a:cubicBezTo>
                  <a:cubicBezTo>
                    <a:pt x="41897" y="1878"/>
                    <a:pt x="42050" y="1852"/>
                    <a:pt x="42196" y="1834"/>
                  </a:cubicBezTo>
                  <a:lnTo>
                    <a:pt x="42196" y="1834"/>
                  </a:lnTo>
                  <a:cubicBezTo>
                    <a:pt x="43006" y="1905"/>
                    <a:pt x="42577" y="2001"/>
                    <a:pt x="42161" y="2072"/>
                  </a:cubicBezTo>
                  <a:lnTo>
                    <a:pt x="41708" y="2036"/>
                  </a:lnTo>
                  <a:cubicBezTo>
                    <a:pt x="41375" y="2084"/>
                    <a:pt x="40899" y="2072"/>
                    <a:pt x="41184" y="2167"/>
                  </a:cubicBezTo>
                  <a:cubicBezTo>
                    <a:pt x="41410" y="2155"/>
                    <a:pt x="41399" y="2120"/>
                    <a:pt x="41482" y="2096"/>
                  </a:cubicBezTo>
                  <a:lnTo>
                    <a:pt x="41756" y="2144"/>
                  </a:lnTo>
                  <a:cubicBezTo>
                    <a:pt x="42018" y="2108"/>
                    <a:pt x="42756" y="2084"/>
                    <a:pt x="42684" y="2001"/>
                  </a:cubicBezTo>
                  <a:lnTo>
                    <a:pt x="42684" y="2001"/>
                  </a:lnTo>
                  <a:cubicBezTo>
                    <a:pt x="42872" y="2021"/>
                    <a:pt x="43070" y="2026"/>
                    <a:pt x="43270" y="2026"/>
                  </a:cubicBezTo>
                  <a:cubicBezTo>
                    <a:pt x="43442" y="2026"/>
                    <a:pt x="43616" y="2023"/>
                    <a:pt x="43783" y="2023"/>
                  </a:cubicBezTo>
                  <a:cubicBezTo>
                    <a:pt x="43976" y="2023"/>
                    <a:pt x="44161" y="2027"/>
                    <a:pt x="44328" y="2048"/>
                  </a:cubicBezTo>
                  <a:cubicBezTo>
                    <a:pt x="43994" y="2001"/>
                    <a:pt x="44423" y="1965"/>
                    <a:pt x="44328" y="1905"/>
                  </a:cubicBezTo>
                  <a:lnTo>
                    <a:pt x="43744" y="1882"/>
                  </a:lnTo>
                  <a:cubicBezTo>
                    <a:pt x="44063" y="1865"/>
                    <a:pt x="44476" y="1832"/>
                    <a:pt x="44847" y="1832"/>
                  </a:cubicBezTo>
                  <a:cubicBezTo>
                    <a:pt x="45017" y="1832"/>
                    <a:pt x="45177" y="1839"/>
                    <a:pt x="45316" y="1858"/>
                  </a:cubicBezTo>
                  <a:cubicBezTo>
                    <a:pt x="45256" y="1905"/>
                    <a:pt x="45244" y="1929"/>
                    <a:pt x="45471" y="1977"/>
                  </a:cubicBezTo>
                  <a:cubicBezTo>
                    <a:pt x="45149" y="1905"/>
                    <a:pt x="46280" y="1882"/>
                    <a:pt x="45601" y="1798"/>
                  </a:cubicBezTo>
                  <a:lnTo>
                    <a:pt x="45601" y="1798"/>
                  </a:lnTo>
                  <a:cubicBezTo>
                    <a:pt x="45418" y="1816"/>
                    <a:pt x="45242" y="1827"/>
                    <a:pt x="45034" y="1827"/>
                  </a:cubicBezTo>
                  <a:cubicBezTo>
                    <a:pt x="44958" y="1827"/>
                    <a:pt x="44878" y="1825"/>
                    <a:pt x="44792" y="1822"/>
                  </a:cubicBezTo>
                  <a:cubicBezTo>
                    <a:pt x="44578" y="1715"/>
                    <a:pt x="45090" y="1703"/>
                    <a:pt x="45375" y="1643"/>
                  </a:cubicBezTo>
                  <a:cubicBezTo>
                    <a:pt x="45732" y="1620"/>
                    <a:pt x="46435" y="1584"/>
                    <a:pt x="46911" y="1548"/>
                  </a:cubicBezTo>
                  <a:cubicBezTo>
                    <a:pt x="47151" y="1567"/>
                    <a:pt x="47255" y="1642"/>
                    <a:pt x="47533" y="1642"/>
                  </a:cubicBezTo>
                  <a:cubicBezTo>
                    <a:pt x="47614" y="1642"/>
                    <a:pt x="47710" y="1636"/>
                    <a:pt x="47828" y="1620"/>
                  </a:cubicBezTo>
                  <a:cubicBezTo>
                    <a:pt x="47161" y="1524"/>
                    <a:pt x="48447" y="1453"/>
                    <a:pt x="48614" y="1346"/>
                  </a:cubicBezTo>
                  <a:cubicBezTo>
                    <a:pt x="48689" y="1353"/>
                    <a:pt x="48760" y="1356"/>
                    <a:pt x="48828" y="1356"/>
                  </a:cubicBezTo>
                  <a:cubicBezTo>
                    <a:pt x="49094" y="1356"/>
                    <a:pt x="49311" y="1312"/>
                    <a:pt x="49530" y="1312"/>
                  </a:cubicBezTo>
                  <a:cubicBezTo>
                    <a:pt x="49628" y="1312"/>
                    <a:pt x="49725" y="1321"/>
                    <a:pt x="49828" y="1346"/>
                  </a:cubicBezTo>
                  <a:cubicBezTo>
                    <a:pt x="49626" y="1382"/>
                    <a:pt x="48864" y="1382"/>
                    <a:pt x="48661" y="1453"/>
                  </a:cubicBezTo>
                  <a:cubicBezTo>
                    <a:pt x="48638" y="1536"/>
                    <a:pt x="48828" y="1655"/>
                    <a:pt x="48078" y="1703"/>
                  </a:cubicBezTo>
                  <a:cubicBezTo>
                    <a:pt x="48204" y="1708"/>
                    <a:pt x="48306" y="1710"/>
                    <a:pt x="48388" y="1710"/>
                  </a:cubicBezTo>
                  <a:cubicBezTo>
                    <a:pt x="48895" y="1710"/>
                    <a:pt x="48672" y="1627"/>
                    <a:pt x="49030" y="1596"/>
                  </a:cubicBezTo>
                  <a:lnTo>
                    <a:pt x="49030" y="1596"/>
                  </a:lnTo>
                  <a:lnTo>
                    <a:pt x="48721" y="1608"/>
                  </a:lnTo>
                  <a:cubicBezTo>
                    <a:pt x="48864" y="1584"/>
                    <a:pt x="48590" y="1524"/>
                    <a:pt x="48864" y="1524"/>
                  </a:cubicBezTo>
                  <a:cubicBezTo>
                    <a:pt x="49935" y="1548"/>
                    <a:pt x="50126" y="1632"/>
                    <a:pt x="50852" y="1727"/>
                  </a:cubicBezTo>
                  <a:cubicBezTo>
                    <a:pt x="50685" y="1667"/>
                    <a:pt x="51019" y="1620"/>
                    <a:pt x="51186" y="1620"/>
                  </a:cubicBezTo>
                  <a:cubicBezTo>
                    <a:pt x="51888" y="1691"/>
                    <a:pt x="51186" y="1774"/>
                    <a:pt x="51602" y="1894"/>
                  </a:cubicBezTo>
                  <a:cubicBezTo>
                    <a:pt x="51852" y="1822"/>
                    <a:pt x="52329" y="1846"/>
                    <a:pt x="52162" y="1786"/>
                  </a:cubicBezTo>
                  <a:cubicBezTo>
                    <a:pt x="52436" y="1786"/>
                    <a:pt x="52293" y="1810"/>
                    <a:pt x="52495" y="1834"/>
                  </a:cubicBezTo>
                  <a:cubicBezTo>
                    <a:pt x="52674" y="1774"/>
                    <a:pt x="52876" y="1739"/>
                    <a:pt x="53257" y="1739"/>
                  </a:cubicBezTo>
                  <a:cubicBezTo>
                    <a:pt x="53228" y="1768"/>
                    <a:pt x="53191" y="1805"/>
                    <a:pt x="52980" y="1805"/>
                  </a:cubicBezTo>
                  <a:cubicBezTo>
                    <a:pt x="52932" y="1805"/>
                    <a:pt x="52874" y="1803"/>
                    <a:pt x="52805" y="1798"/>
                  </a:cubicBezTo>
                  <a:lnTo>
                    <a:pt x="52805" y="1798"/>
                  </a:lnTo>
                  <a:cubicBezTo>
                    <a:pt x="53221" y="1834"/>
                    <a:pt x="53364" y="1941"/>
                    <a:pt x="53186" y="2013"/>
                  </a:cubicBezTo>
                  <a:lnTo>
                    <a:pt x="52519" y="1965"/>
                  </a:lnTo>
                  <a:lnTo>
                    <a:pt x="52519" y="1965"/>
                  </a:lnTo>
                  <a:cubicBezTo>
                    <a:pt x="52209" y="2048"/>
                    <a:pt x="53138" y="2001"/>
                    <a:pt x="53114" y="2072"/>
                  </a:cubicBezTo>
                  <a:cubicBezTo>
                    <a:pt x="53054" y="2077"/>
                    <a:pt x="52996" y="2079"/>
                    <a:pt x="52941" y="2079"/>
                  </a:cubicBezTo>
                  <a:cubicBezTo>
                    <a:pt x="52790" y="2079"/>
                    <a:pt x="52657" y="2065"/>
                    <a:pt x="52538" y="2065"/>
                  </a:cubicBezTo>
                  <a:cubicBezTo>
                    <a:pt x="52494" y="2065"/>
                    <a:pt x="52452" y="2067"/>
                    <a:pt x="52412" y="2072"/>
                  </a:cubicBezTo>
                  <a:cubicBezTo>
                    <a:pt x="52474" y="2095"/>
                    <a:pt x="52576" y="2103"/>
                    <a:pt x="52697" y="2103"/>
                  </a:cubicBezTo>
                  <a:cubicBezTo>
                    <a:pt x="52950" y="2103"/>
                    <a:pt x="53286" y="2068"/>
                    <a:pt x="53519" y="2060"/>
                  </a:cubicBezTo>
                  <a:cubicBezTo>
                    <a:pt x="54055" y="2072"/>
                    <a:pt x="53853" y="2155"/>
                    <a:pt x="53864" y="2203"/>
                  </a:cubicBezTo>
                  <a:cubicBezTo>
                    <a:pt x="54781" y="2072"/>
                    <a:pt x="52817" y="2048"/>
                    <a:pt x="53662" y="1929"/>
                  </a:cubicBezTo>
                  <a:cubicBezTo>
                    <a:pt x="53983" y="1834"/>
                    <a:pt x="54793" y="1846"/>
                    <a:pt x="55365" y="1822"/>
                  </a:cubicBezTo>
                  <a:cubicBezTo>
                    <a:pt x="54876" y="1715"/>
                    <a:pt x="55424" y="1679"/>
                    <a:pt x="56008" y="1643"/>
                  </a:cubicBezTo>
                  <a:cubicBezTo>
                    <a:pt x="55419" y="1634"/>
                    <a:pt x="55626" y="1561"/>
                    <a:pt x="55334" y="1561"/>
                  </a:cubicBezTo>
                  <a:cubicBezTo>
                    <a:pt x="55248" y="1561"/>
                    <a:pt x="55119" y="1568"/>
                    <a:pt x="54912" y="1584"/>
                  </a:cubicBezTo>
                  <a:lnTo>
                    <a:pt x="54900" y="1501"/>
                  </a:lnTo>
                  <a:cubicBezTo>
                    <a:pt x="55281" y="1501"/>
                    <a:pt x="55734" y="1536"/>
                    <a:pt x="56115" y="1536"/>
                  </a:cubicBezTo>
                  <a:cubicBezTo>
                    <a:pt x="56043" y="1560"/>
                    <a:pt x="56127" y="1584"/>
                    <a:pt x="55996" y="1596"/>
                  </a:cubicBezTo>
                  <a:lnTo>
                    <a:pt x="57151" y="1560"/>
                  </a:lnTo>
                  <a:lnTo>
                    <a:pt x="57031" y="1620"/>
                  </a:lnTo>
                  <a:cubicBezTo>
                    <a:pt x="57593" y="1620"/>
                    <a:pt x="58262" y="1665"/>
                    <a:pt x="58720" y="1665"/>
                  </a:cubicBezTo>
                  <a:cubicBezTo>
                    <a:pt x="58835" y="1665"/>
                    <a:pt x="58936" y="1663"/>
                    <a:pt x="59020" y="1655"/>
                  </a:cubicBezTo>
                  <a:lnTo>
                    <a:pt x="59020" y="1655"/>
                  </a:lnTo>
                  <a:cubicBezTo>
                    <a:pt x="58998" y="1656"/>
                    <a:pt x="58976" y="1657"/>
                    <a:pt x="58954" y="1657"/>
                  </a:cubicBezTo>
                  <a:cubicBezTo>
                    <a:pt x="58650" y="1657"/>
                    <a:pt x="58412" y="1582"/>
                    <a:pt x="58746" y="1560"/>
                  </a:cubicBezTo>
                  <a:cubicBezTo>
                    <a:pt x="58927" y="1528"/>
                    <a:pt x="59250" y="1487"/>
                    <a:pt x="59546" y="1487"/>
                  </a:cubicBezTo>
                  <a:cubicBezTo>
                    <a:pt x="59581" y="1487"/>
                    <a:pt x="59617" y="1487"/>
                    <a:pt x="59651" y="1489"/>
                  </a:cubicBezTo>
                  <a:cubicBezTo>
                    <a:pt x="59818" y="1584"/>
                    <a:pt x="61032" y="1584"/>
                    <a:pt x="60258" y="1679"/>
                  </a:cubicBezTo>
                  <a:cubicBezTo>
                    <a:pt x="61258" y="1632"/>
                    <a:pt x="60889" y="1608"/>
                    <a:pt x="61830" y="1548"/>
                  </a:cubicBezTo>
                  <a:lnTo>
                    <a:pt x="61830" y="1548"/>
                  </a:lnTo>
                  <a:lnTo>
                    <a:pt x="61199" y="1572"/>
                  </a:lnTo>
                  <a:cubicBezTo>
                    <a:pt x="61115" y="1501"/>
                    <a:pt x="61651" y="1370"/>
                    <a:pt x="61044" y="1322"/>
                  </a:cubicBezTo>
                  <a:cubicBezTo>
                    <a:pt x="61758" y="1262"/>
                    <a:pt x="61294" y="1132"/>
                    <a:pt x="62258" y="1108"/>
                  </a:cubicBezTo>
                  <a:lnTo>
                    <a:pt x="62258" y="1108"/>
                  </a:lnTo>
                  <a:cubicBezTo>
                    <a:pt x="62639" y="1155"/>
                    <a:pt x="62139" y="1274"/>
                    <a:pt x="61603" y="1286"/>
                  </a:cubicBezTo>
                  <a:cubicBezTo>
                    <a:pt x="61774" y="1294"/>
                    <a:pt x="61931" y="1310"/>
                    <a:pt x="62094" y="1310"/>
                  </a:cubicBezTo>
                  <a:cubicBezTo>
                    <a:pt x="62192" y="1310"/>
                    <a:pt x="62293" y="1304"/>
                    <a:pt x="62401" y="1286"/>
                  </a:cubicBezTo>
                  <a:lnTo>
                    <a:pt x="62401" y="1286"/>
                  </a:lnTo>
                  <a:cubicBezTo>
                    <a:pt x="62604" y="1346"/>
                    <a:pt x="61889" y="1393"/>
                    <a:pt x="61913" y="1429"/>
                  </a:cubicBezTo>
                  <a:cubicBezTo>
                    <a:pt x="62401" y="1429"/>
                    <a:pt x="61901" y="1382"/>
                    <a:pt x="62365" y="1358"/>
                  </a:cubicBezTo>
                  <a:cubicBezTo>
                    <a:pt x="62502" y="1344"/>
                    <a:pt x="62607" y="1338"/>
                    <a:pt x="62692" y="1338"/>
                  </a:cubicBezTo>
                  <a:cubicBezTo>
                    <a:pt x="63066" y="1338"/>
                    <a:pt x="63034" y="1448"/>
                    <a:pt x="63458" y="1448"/>
                  </a:cubicBezTo>
                  <a:cubicBezTo>
                    <a:pt x="63516" y="1448"/>
                    <a:pt x="63584" y="1446"/>
                    <a:pt x="63663" y="1441"/>
                  </a:cubicBezTo>
                  <a:cubicBezTo>
                    <a:pt x="63497" y="1441"/>
                    <a:pt x="63187" y="1417"/>
                    <a:pt x="63401" y="1382"/>
                  </a:cubicBezTo>
                  <a:cubicBezTo>
                    <a:pt x="64437" y="1382"/>
                    <a:pt x="63973" y="1298"/>
                    <a:pt x="64735" y="1262"/>
                  </a:cubicBezTo>
                  <a:cubicBezTo>
                    <a:pt x="65163" y="1370"/>
                    <a:pt x="64973" y="1501"/>
                    <a:pt x="65664" y="1524"/>
                  </a:cubicBezTo>
                  <a:lnTo>
                    <a:pt x="65283" y="1524"/>
                  </a:lnTo>
                  <a:cubicBezTo>
                    <a:pt x="65501" y="1574"/>
                    <a:pt x="65752" y="1599"/>
                    <a:pt x="65988" y="1599"/>
                  </a:cubicBezTo>
                  <a:cubicBezTo>
                    <a:pt x="66036" y="1599"/>
                    <a:pt x="66082" y="1598"/>
                    <a:pt x="66128" y="1596"/>
                  </a:cubicBezTo>
                  <a:cubicBezTo>
                    <a:pt x="67557" y="1501"/>
                    <a:pt x="68735" y="1334"/>
                    <a:pt x="70212" y="1239"/>
                  </a:cubicBezTo>
                  <a:lnTo>
                    <a:pt x="70212" y="1239"/>
                  </a:lnTo>
                  <a:lnTo>
                    <a:pt x="69676" y="1262"/>
                  </a:lnTo>
                  <a:cubicBezTo>
                    <a:pt x="69509" y="1227"/>
                    <a:pt x="70116" y="1215"/>
                    <a:pt x="70116" y="1179"/>
                  </a:cubicBezTo>
                  <a:lnTo>
                    <a:pt x="70438" y="1227"/>
                  </a:lnTo>
                  <a:cubicBezTo>
                    <a:pt x="70533" y="1143"/>
                    <a:pt x="69700" y="1143"/>
                    <a:pt x="69902" y="1072"/>
                  </a:cubicBezTo>
                  <a:cubicBezTo>
                    <a:pt x="69926" y="1072"/>
                    <a:pt x="69982" y="1077"/>
                    <a:pt x="70037" y="1077"/>
                  </a:cubicBezTo>
                  <a:cubicBezTo>
                    <a:pt x="70065" y="1077"/>
                    <a:pt x="70093" y="1076"/>
                    <a:pt x="70116" y="1072"/>
                  </a:cubicBezTo>
                  <a:lnTo>
                    <a:pt x="69807" y="1048"/>
                  </a:lnTo>
                  <a:lnTo>
                    <a:pt x="69807" y="1048"/>
                  </a:lnTo>
                  <a:cubicBezTo>
                    <a:pt x="69862" y="1050"/>
                    <a:pt x="69916" y="1051"/>
                    <a:pt x="69970" y="1051"/>
                  </a:cubicBezTo>
                  <a:cubicBezTo>
                    <a:pt x="70369" y="1051"/>
                    <a:pt x="70720" y="1004"/>
                    <a:pt x="71046" y="1004"/>
                  </a:cubicBezTo>
                  <a:cubicBezTo>
                    <a:pt x="71223" y="1004"/>
                    <a:pt x="71392" y="1018"/>
                    <a:pt x="71557" y="1060"/>
                  </a:cubicBezTo>
                  <a:cubicBezTo>
                    <a:pt x="70265" y="1072"/>
                    <a:pt x="71287" y="1284"/>
                    <a:pt x="70160" y="1341"/>
                  </a:cubicBezTo>
                  <a:lnTo>
                    <a:pt x="70160" y="1341"/>
                  </a:lnTo>
                  <a:cubicBezTo>
                    <a:pt x="70195" y="1340"/>
                    <a:pt x="70226" y="1339"/>
                    <a:pt x="70252" y="1339"/>
                  </a:cubicBezTo>
                  <a:cubicBezTo>
                    <a:pt x="70600" y="1339"/>
                    <a:pt x="70173" y="1434"/>
                    <a:pt x="70236" y="1465"/>
                  </a:cubicBezTo>
                  <a:cubicBezTo>
                    <a:pt x="70283" y="1468"/>
                    <a:pt x="70320" y="1469"/>
                    <a:pt x="70352" y="1469"/>
                  </a:cubicBezTo>
                  <a:cubicBezTo>
                    <a:pt x="70535" y="1469"/>
                    <a:pt x="70489" y="1425"/>
                    <a:pt x="70699" y="1425"/>
                  </a:cubicBezTo>
                  <a:cubicBezTo>
                    <a:pt x="70735" y="1425"/>
                    <a:pt x="70778" y="1426"/>
                    <a:pt x="70831" y="1429"/>
                  </a:cubicBezTo>
                  <a:cubicBezTo>
                    <a:pt x="70819" y="1489"/>
                    <a:pt x="69938" y="1548"/>
                    <a:pt x="70331" y="1596"/>
                  </a:cubicBezTo>
                  <a:cubicBezTo>
                    <a:pt x="70366" y="1501"/>
                    <a:pt x="70736" y="1513"/>
                    <a:pt x="70914" y="1453"/>
                  </a:cubicBezTo>
                  <a:lnTo>
                    <a:pt x="70914" y="1453"/>
                  </a:lnTo>
                  <a:cubicBezTo>
                    <a:pt x="71212" y="1477"/>
                    <a:pt x="70902" y="1513"/>
                    <a:pt x="71045" y="1536"/>
                  </a:cubicBezTo>
                  <a:cubicBezTo>
                    <a:pt x="71188" y="1536"/>
                    <a:pt x="71278" y="1510"/>
                    <a:pt x="71399" y="1510"/>
                  </a:cubicBezTo>
                  <a:cubicBezTo>
                    <a:pt x="71419" y="1510"/>
                    <a:pt x="71440" y="1511"/>
                    <a:pt x="71462" y="1513"/>
                  </a:cubicBezTo>
                  <a:lnTo>
                    <a:pt x="71343" y="1572"/>
                  </a:lnTo>
                  <a:cubicBezTo>
                    <a:pt x="71494" y="1585"/>
                    <a:pt x="71599" y="1590"/>
                    <a:pt x="71676" y="1590"/>
                  </a:cubicBezTo>
                  <a:cubicBezTo>
                    <a:pt x="72000" y="1590"/>
                    <a:pt x="71815" y="1498"/>
                    <a:pt x="72394" y="1498"/>
                  </a:cubicBezTo>
                  <a:cubicBezTo>
                    <a:pt x="72446" y="1498"/>
                    <a:pt x="72504" y="1499"/>
                    <a:pt x="72569" y="1501"/>
                  </a:cubicBezTo>
                  <a:cubicBezTo>
                    <a:pt x="72583" y="1460"/>
                    <a:pt x="72493" y="1446"/>
                    <a:pt x="72342" y="1446"/>
                  </a:cubicBezTo>
                  <a:cubicBezTo>
                    <a:pt x="72226" y="1446"/>
                    <a:pt x="72073" y="1455"/>
                    <a:pt x="71902" y="1465"/>
                  </a:cubicBezTo>
                  <a:cubicBezTo>
                    <a:pt x="71688" y="1298"/>
                    <a:pt x="73141" y="1274"/>
                    <a:pt x="73057" y="1096"/>
                  </a:cubicBezTo>
                  <a:cubicBezTo>
                    <a:pt x="73156" y="1093"/>
                    <a:pt x="73231" y="1092"/>
                    <a:pt x="73287" y="1092"/>
                  </a:cubicBezTo>
                  <a:cubicBezTo>
                    <a:pt x="73747" y="1092"/>
                    <a:pt x="72903" y="1172"/>
                    <a:pt x="73593" y="1215"/>
                  </a:cubicBezTo>
                  <a:cubicBezTo>
                    <a:pt x="74022" y="1334"/>
                    <a:pt x="73022" y="1334"/>
                    <a:pt x="72819" y="1417"/>
                  </a:cubicBezTo>
                  <a:lnTo>
                    <a:pt x="73629" y="1489"/>
                  </a:lnTo>
                  <a:cubicBezTo>
                    <a:pt x="73367" y="1632"/>
                    <a:pt x="72867" y="1584"/>
                    <a:pt x="72724" y="1727"/>
                  </a:cubicBezTo>
                  <a:cubicBezTo>
                    <a:pt x="73319" y="1727"/>
                    <a:pt x="73248" y="1691"/>
                    <a:pt x="73855" y="1643"/>
                  </a:cubicBezTo>
                  <a:cubicBezTo>
                    <a:pt x="72867" y="1524"/>
                    <a:pt x="74284" y="1548"/>
                    <a:pt x="73724" y="1405"/>
                  </a:cubicBezTo>
                  <a:lnTo>
                    <a:pt x="73724" y="1405"/>
                  </a:lnTo>
                  <a:cubicBezTo>
                    <a:pt x="74176" y="1441"/>
                    <a:pt x="74034" y="1477"/>
                    <a:pt x="74688" y="1477"/>
                  </a:cubicBezTo>
                  <a:cubicBezTo>
                    <a:pt x="74306" y="1499"/>
                    <a:pt x="74615" y="1581"/>
                    <a:pt x="74237" y="1594"/>
                  </a:cubicBezTo>
                  <a:lnTo>
                    <a:pt x="74237" y="1594"/>
                  </a:lnTo>
                  <a:cubicBezTo>
                    <a:pt x="74990" y="1581"/>
                    <a:pt x="74814" y="1548"/>
                    <a:pt x="75665" y="1536"/>
                  </a:cubicBezTo>
                  <a:cubicBezTo>
                    <a:pt x="75939" y="1441"/>
                    <a:pt x="74760" y="1405"/>
                    <a:pt x="75831" y="1334"/>
                  </a:cubicBezTo>
                  <a:cubicBezTo>
                    <a:pt x="76070" y="1334"/>
                    <a:pt x="76022" y="1370"/>
                    <a:pt x="75891" y="1370"/>
                  </a:cubicBezTo>
                  <a:cubicBezTo>
                    <a:pt x="75964" y="1373"/>
                    <a:pt x="76021" y="1375"/>
                    <a:pt x="76066" y="1375"/>
                  </a:cubicBezTo>
                  <a:cubicBezTo>
                    <a:pt x="76489" y="1375"/>
                    <a:pt x="75771" y="1234"/>
                    <a:pt x="76212" y="1191"/>
                  </a:cubicBezTo>
                  <a:cubicBezTo>
                    <a:pt x="76258" y="1189"/>
                    <a:pt x="76300" y="1189"/>
                    <a:pt x="76337" y="1189"/>
                  </a:cubicBezTo>
                  <a:cubicBezTo>
                    <a:pt x="76573" y="1189"/>
                    <a:pt x="76645" y="1218"/>
                    <a:pt x="76522" y="1239"/>
                  </a:cubicBezTo>
                  <a:cubicBezTo>
                    <a:pt x="77034" y="1179"/>
                    <a:pt x="76748" y="1120"/>
                    <a:pt x="77082" y="1096"/>
                  </a:cubicBezTo>
                  <a:lnTo>
                    <a:pt x="76939" y="1084"/>
                  </a:lnTo>
                  <a:cubicBezTo>
                    <a:pt x="77082" y="1048"/>
                    <a:pt x="76689" y="905"/>
                    <a:pt x="77403" y="893"/>
                  </a:cubicBezTo>
                  <a:cubicBezTo>
                    <a:pt x="77939" y="893"/>
                    <a:pt x="77772" y="953"/>
                    <a:pt x="77784" y="989"/>
                  </a:cubicBezTo>
                  <a:cubicBezTo>
                    <a:pt x="77925" y="976"/>
                    <a:pt x="78056" y="971"/>
                    <a:pt x="78179" y="971"/>
                  </a:cubicBezTo>
                  <a:cubicBezTo>
                    <a:pt x="78407" y="971"/>
                    <a:pt x="78606" y="989"/>
                    <a:pt x="78784" y="1012"/>
                  </a:cubicBezTo>
                  <a:cubicBezTo>
                    <a:pt x="78760" y="1001"/>
                    <a:pt x="78796" y="977"/>
                    <a:pt x="78915" y="977"/>
                  </a:cubicBezTo>
                  <a:cubicBezTo>
                    <a:pt x="79006" y="972"/>
                    <a:pt x="79080" y="970"/>
                    <a:pt x="79140" y="970"/>
                  </a:cubicBezTo>
                  <a:cubicBezTo>
                    <a:pt x="79550" y="970"/>
                    <a:pt x="79354" y="1063"/>
                    <a:pt x="79582" y="1084"/>
                  </a:cubicBezTo>
                  <a:cubicBezTo>
                    <a:pt x="79672" y="1088"/>
                    <a:pt x="79744" y="1090"/>
                    <a:pt x="79802" y="1090"/>
                  </a:cubicBezTo>
                  <a:cubicBezTo>
                    <a:pt x="80385" y="1090"/>
                    <a:pt x="79551" y="892"/>
                    <a:pt x="80558" y="881"/>
                  </a:cubicBezTo>
                  <a:lnTo>
                    <a:pt x="79272" y="846"/>
                  </a:lnTo>
                  <a:cubicBezTo>
                    <a:pt x="79332" y="798"/>
                    <a:pt x="79356" y="727"/>
                    <a:pt x="79082" y="727"/>
                  </a:cubicBezTo>
                  <a:cubicBezTo>
                    <a:pt x="79049" y="793"/>
                    <a:pt x="78659" y="859"/>
                    <a:pt x="78261" y="859"/>
                  </a:cubicBezTo>
                  <a:cubicBezTo>
                    <a:pt x="78229" y="859"/>
                    <a:pt x="78197" y="859"/>
                    <a:pt x="78165" y="858"/>
                  </a:cubicBezTo>
                  <a:cubicBezTo>
                    <a:pt x="78046" y="762"/>
                    <a:pt x="79320" y="762"/>
                    <a:pt x="78594" y="667"/>
                  </a:cubicBezTo>
                  <a:lnTo>
                    <a:pt x="78594" y="667"/>
                  </a:lnTo>
                  <a:cubicBezTo>
                    <a:pt x="78646" y="670"/>
                    <a:pt x="78702" y="670"/>
                    <a:pt x="78761" y="670"/>
                  </a:cubicBezTo>
                  <a:cubicBezTo>
                    <a:pt x="78997" y="670"/>
                    <a:pt x="79277" y="655"/>
                    <a:pt x="79534" y="655"/>
                  </a:cubicBezTo>
                  <a:cubicBezTo>
                    <a:pt x="79213" y="751"/>
                    <a:pt x="80558" y="679"/>
                    <a:pt x="80011" y="786"/>
                  </a:cubicBezTo>
                  <a:cubicBezTo>
                    <a:pt x="80273" y="782"/>
                    <a:pt x="80494" y="780"/>
                    <a:pt x="80688" y="780"/>
                  </a:cubicBezTo>
                  <a:cubicBezTo>
                    <a:pt x="81100" y="780"/>
                    <a:pt x="81391" y="787"/>
                    <a:pt x="81706" y="787"/>
                  </a:cubicBezTo>
                  <a:cubicBezTo>
                    <a:pt x="82028" y="787"/>
                    <a:pt x="82376" y="780"/>
                    <a:pt x="82904" y="751"/>
                  </a:cubicBezTo>
                  <a:lnTo>
                    <a:pt x="82904" y="751"/>
                  </a:lnTo>
                  <a:cubicBezTo>
                    <a:pt x="82800" y="802"/>
                    <a:pt x="82165" y="926"/>
                    <a:pt x="81563" y="926"/>
                  </a:cubicBezTo>
                  <a:cubicBezTo>
                    <a:pt x="81473" y="926"/>
                    <a:pt x="81383" y="923"/>
                    <a:pt x="81296" y="917"/>
                  </a:cubicBezTo>
                  <a:lnTo>
                    <a:pt x="81237" y="870"/>
                  </a:lnTo>
                  <a:lnTo>
                    <a:pt x="81237" y="870"/>
                  </a:lnTo>
                  <a:cubicBezTo>
                    <a:pt x="80403" y="929"/>
                    <a:pt x="81892" y="929"/>
                    <a:pt x="81737" y="1012"/>
                  </a:cubicBezTo>
                  <a:cubicBezTo>
                    <a:pt x="82004" y="976"/>
                    <a:pt x="82285" y="963"/>
                    <a:pt x="82578" y="963"/>
                  </a:cubicBezTo>
                  <a:cubicBezTo>
                    <a:pt x="83305" y="963"/>
                    <a:pt x="84100" y="1043"/>
                    <a:pt x="84905" y="1043"/>
                  </a:cubicBezTo>
                  <a:cubicBezTo>
                    <a:pt x="85035" y="1043"/>
                    <a:pt x="85166" y="1041"/>
                    <a:pt x="85297" y="1036"/>
                  </a:cubicBezTo>
                  <a:cubicBezTo>
                    <a:pt x="85071" y="989"/>
                    <a:pt x="85333" y="953"/>
                    <a:pt x="85380" y="905"/>
                  </a:cubicBezTo>
                  <a:lnTo>
                    <a:pt x="85380" y="905"/>
                  </a:lnTo>
                  <a:cubicBezTo>
                    <a:pt x="85124" y="911"/>
                    <a:pt x="85020" y="920"/>
                    <a:pt x="84932" y="920"/>
                  </a:cubicBezTo>
                  <a:cubicBezTo>
                    <a:pt x="84844" y="920"/>
                    <a:pt x="84773" y="911"/>
                    <a:pt x="84583" y="881"/>
                  </a:cubicBezTo>
                  <a:cubicBezTo>
                    <a:pt x="84654" y="810"/>
                    <a:pt x="84964" y="834"/>
                    <a:pt x="85118" y="786"/>
                  </a:cubicBezTo>
                  <a:cubicBezTo>
                    <a:pt x="85171" y="760"/>
                    <a:pt x="85133" y="753"/>
                    <a:pt x="85055" y="753"/>
                  </a:cubicBezTo>
                  <a:cubicBezTo>
                    <a:pt x="84969" y="753"/>
                    <a:pt x="84836" y="761"/>
                    <a:pt x="84721" y="761"/>
                  </a:cubicBezTo>
                  <a:cubicBezTo>
                    <a:pt x="84657" y="761"/>
                    <a:pt x="84599" y="759"/>
                    <a:pt x="84559" y="751"/>
                  </a:cubicBezTo>
                  <a:cubicBezTo>
                    <a:pt x="85047" y="703"/>
                    <a:pt x="84999" y="703"/>
                    <a:pt x="85285" y="643"/>
                  </a:cubicBezTo>
                  <a:cubicBezTo>
                    <a:pt x="85547" y="691"/>
                    <a:pt x="85511" y="727"/>
                    <a:pt x="85726" y="798"/>
                  </a:cubicBezTo>
                  <a:cubicBezTo>
                    <a:pt x="85778" y="799"/>
                    <a:pt x="85827" y="799"/>
                    <a:pt x="85874" y="799"/>
                  </a:cubicBezTo>
                  <a:cubicBezTo>
                    <a:pt x="86816" y="799"/>
                    <a:pt x="86833" y="700"/>
                    <a:pt x="87529" y="700"/>
                  </a:cubicBezTo>
                  <a:cubicBezTo>
                    <a:pt x="87594" y="700"/>
                    <a:pt x="87664" y="701"/>
                    <a:pt x="87742" y="703"/>
                  </a:cubicBezTo>
                  <a:lnTo>
                    <a:pt x="87742" y="703"/>
                  </a:lnTo>
                  <a:cubicBezTo>
                    <a:pt x="87709" y="702"/>
                    <a:pt x="87681" y="702"/>
                    <a:pt x="87657" y="702"/>
                  </a:cubicBezTo>
                  <a:cubicBezTo>
                    <a:pt x="87355" y="702"/>
                    <a:pt x="87813" y="762"/>
                    <a:pt x="87571" y="762"/>
                  </a:cubicBezTo>
                  <a:lnTo>
                    <a:pt x="87738" y="762"/>
                  </a:lnTo>
                  <a:cubicBezTo>
                    <a:pt x="86904" y="870"/>
                    <a:pt x="85476" y="870"/>
                    <a:pt x="85618" y="1036"/>
                  </a:cubicBezTo>
                  <a:cubicBezTo>
                    <a:pt x="86297" y="1024"/>
                    <a:pt x="86797" y="929"/>
                    <a:pt x="87619" y="917"/>
                  </a:cubicBezTo>
                  <a:lnTo>
                    <a:pt x="87619" y="917"/>
                  </a:lnTo>
                  <a:lnTo>
                    <a:pt x="87583" y="953"/>
                  </a:lnTo>
                  <a:cubicBezTo>
                    <a:pt x="87648" y="954"/>
                    <a:pt x="87699" y="955"/>
                    <a:pt x="87738" y="955"/>
                  </a:cubicBezTo>
                  <a:cubicBezTo>
                    <a:pt x="88069" y="955"/>
                    <a:pt x="87598" y="913"/>
                    <a:pt x="87726" y="881"/>
                  </a:cubicBezTo>
                  <a:cubicBezTo>
                    <a:pt x="87806" y="874"/>
                    <a:pt x="87879" y="871"/>
                    <a:pt x="87947" y="871"/>
                  </a:cubicBezTo>
                  <a:cubicBezTo>
                    <a:pt x="88321" y="871"/>
                    <a:pt x="88525" y="964"/>
                    <a:pt x="88779" y="964"/>
                  </a:cubicBezTo>
                  <a:cubicBezTo>
                    <a:pt x="88861" y="964"/>
                    <a:pt x="88948" y="955"/>
                    <a:pt x="89047" y="929"/>
                  </a:cubicBezTo>
                  <a:lnTo>
                    <a:pt x="88369" y="893"/>
                  </a:lnTo>
                  <a:cubicBezTo>
                    <a:pt x="88881" y="822"/>
                    <a:pt x="88214" y="881"/>
                    <a:pt x="88333" y="762"/>
                  </a:cubicBezTo>
                  <a:cubicBezTo>
                    <a:pt x="89178" y="691"/>
                    <a:pt x="90595" y="727"/>
                    <a:pt x="91833" y="667"/>
                  </a:cubicBezTo>
                  <a:lnTo>
                    <a:pt x="91833" y="608"/>
                  </a:lnTo>
                  <a:cubicBezTo>
                    <a:pt x="91655" y="596"/>
                    <a:pt x="91500" y="584"/>
                    <a:pt x="91179" y="584"/>
                  </a:cubicBezTo>
                  <a:cubicBezTo>
                    <a:pt x="91393" y="429"/>
                    <a:pt x="91595" y="453"/>
                    <a:pt x="91357" y="322"/>
                  </a:cubicBezTo>
                  <a:lnTo>
                    <a:pt x="90762" y="310"/>
                  </a:lnTo>
                  <a:lnTo>
                    <a:pt x="90750" y="167"/>
                  </a:lnTo>
                  <a:cubicBezTo>
                    <a:pt x="90917" y="167"/>
                    <a:pt x="91071" y="167"/>
                    <a:pt x="91214" y="179"/>
                  </a:cubicBezTo>
                  <a:cubicBezTo>
                    <a:pt x="91238" y="155"/>
                    <a:pt x="91327" y="149"/>
                    <a:pt x="91444" y="149"/>
                  </a:cubicBezTo>
                  <a:cubicBezTo>
                    <a:pt x="91560" y="149"/>
                    <a:pt x="91702" y="155"/>
                    <a:pt x="91833" y="155"/>
                  </a:cubicBezTo>
                  <a:lnTo>
                    <a:pt x="91833" y="131"/>
                  </a:lnTo>
                  <a:lnTo>
                    <a:pt x="91655" y="131"/>
                  </a:lnTo>
                  <a:cubicBezTo>
                    <a:pt x="91524" y="96"/>
                    <a:pt x="91631" y="84"/>
                    <a:pt x="91833" y="72"/>
                  </a:cubicBezTo>
                  <a:lnTo>
                    <a:pt x="918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4" name="Google Shape;1498;p29">
              <a:extLst>
                <a:ext uri="{FF2B5EF4-FFF2-40B4-BE49-F238E27FC236}">
                  <a16:creationId xmlns:a16="http://schemas.microsoft.com/office/drawing/2014/main" id="{BF091CBC-669F-854D-A5B7-9BFD6F55172C}"/>
                </a:ext>
              </a:extLst>
            </p:cNvPr>
            <p:cNvSpPr/>
            <p:nvPr/>
          </p:nvSpPr>
          <p:spPr>
            <a:xfrm>
              <a:off x="3887075" y="1971500"/>
              <a:ext cx="2400" cy="25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96" y="1"/>
                  </a:moveTo>
                  <a:cubicBezTo>
                    <a:pt x="60" y="1"/>
                    <a:pt x="36" y="1"/>
                    <a:pt x="1" y="1"/>
                  </a:cubicBezTo>
                  <a:cubicBezTo>
                    <a:pt x="36" y="1"/>
                    <a:pt x="60" y="1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5" name="Google Shape;1499;p29">
              <a:extLst>
                <a:ext uri="{FF2B5EF4-FFF2-40B4-BE49-F238E27FC236}">
                  <a16:creationId xmlns:a16="http://schemas.microsoft.com/office/drawing/2014/main" id="{46E89653-5609-A44C-98C3-1EA9D3205533}"/>
                </a:ext>
              </a:extLst>
            </p:cNvPr>
            <p:cNvSpPr/>
            <p:nvPr/>
          </p:nvSpPr>
          <p:spPr>
            <a:xfrm>
              <a:off x="3527225" y="1969425"/>
              <a:ext cx="5075" cy="150"/>
            </a:xfrm>
            <a:custGeom>
              <a:avLst/>
              <a:gdLst/>
              <a:ahLst/>
              <a:cxnLst/>
              <a:rect l="l" t="t" r="r" b="b"/>
              <a:pathLst>
                <a:path w="203" h="6" extrusionOk="0">
                  <a:moveTo>
                    <a:pt x="0" y="0"/>
                  </a:moveTo>
                  <a:cubicBezTo>
                    <a:pt x="20" y="4"/>
                    <a:pt x="41" y="6"/>
                    <a:pt x="63" y="6"/>
                  </a:cubicBezTo>
                  <a:cubicBezTo>
                    <a:pt x="107" y="6"/>
                    <a:pt x="155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6" name="Google Shape;1500;p29">
              <a:extLst>
                <a:ext uri="{FF2B5EF4-FFF2-40B4-BE49-F238E27FC236}">
                  <a16:creationId xmlns:a16="http://schemas.microsoft.com/office/drawing/2014/main" id="{405D8F87-DF33-A34F-8879-1C6BAE5E2C91}"/>
                </a:ext>
              </a:extLst>
            </p:cNvPr>
            <p:cNvSpPr/>
            <p:nvPr/>
          </p:nvSpPr>
          <p:spPr>
            <a:xfrm>
              <a:off x="3217950" y="1977150"/>
              <a:ext cx="6575" cy="25"/>
            </a:xfrm>
            <a:custGeom>
              <a:avLst/>
              <a:gdLst/>
              <a:ahLst/>
              <a:cxnLst/>
              <a:rect l="l" t="t" r="r" b="b"/>
              <a:pathLst>
                <a:path w="263" h="1" extrusionOk="0">
                  <a:moveTo>
                    <a:pt x="0" y="1"/>
                  </a:moveTo>
                  <a:lnTo>
                    <a:pt x="262" y="1"/>
                  </a:lnTo>
                  <a:cubicBezTo>
                    <a:pt x="143" y="1"/>
                    <a:pt x="6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7" name="Google Shape;1501;p29">
              <a:extLst>
                <a:ext uri="{FF2B5EF4-FFF2-40B4-BE49-F238E27FC236}">
                  <a16:creationId xmlns:a16="http://schemas.microsoft.com/office/drawing/2014/main" id="{A722FF23-58A5-0343-A0BC-37D14F81A9CC}"/>
                </a:ext>
              </a:extLst>
            </p:cNvPr>
            <p:cNvSpPr/>
            <p:nvPr/>
          </p:nvSpPr>
          <p:spPr>
            <a:xfrm>
              <a:off x="2738425" y="1986100"/>
              <a:ext cx="66700" cy="7750"/>
            </a:xfrm>
            <a:custGeom>
              <a:avLst/>
              <a:gdLst/>
              <a:ahLst/>
              <a:cxnLst/>
              <a:rect l="l" t="t" r="r" b="b"/>
              <a:pathLst>
                <a:path w="2668" h="310" extrusionOk="0">
                  <a:moveTo>
                    <a:pt x="1870" y="0"/>
                  </a:moveTo>
                  <a:lnTo>
                    <a:pt x="1870" y="0"/>
                  </a:lnTo>
                  <a:cubicBezTo>
                    <a:pt x="1906" y="119"/>
                    <a:pt x="1346" y="179"/>
                    <a:pt x="727" y="191"/>
                  </a:cubicBezTo>
                  <a:lnTo>
                    <a:pt x="548" y="107"/>
                  </a:lnTo>
                  <a:cubicBezTo>
                    <a:pt x="643" y="83"/>
                    <a:pt x="763" y="60"/>
                    <a:pt x="882" y="48"/>
                  </a:cubicBezTo>
                  <a:cubicBezTo>
                    <a:pt x="860" y="47"/>
                    <a:pt x="840" y="46"/>
                    <a:pt x="823" y="46"/>
                  </a:cubicBezTo>
                  <a:cubicBezTo>
                    <a:pt x="667" y="46"/>
                    <a:pt x="664" y="85"/>
                    <a:pt x="476" y="85"/>
                  </a:cubicBezTo>
                  <a:cubicBezTo>
                    <a:pt x="455" y="85"/>
                    <a:pt x="432" y="84"/>
                    <a:pt x="405" y="83"/>
                  </a:cubicBezTo>
                  <a:lnTo>
                    <a:pt x="405" y="83"/>
                  </a:lnTo>
                  <a:cubicBezTo>
                    <a:pt x="512" y="143"/>
                    <a:pt x="1" y="250"/>
                    <a:pt x="441" y="310"/>
                  </a:cubicBezTo>
                  <a:cubicBezTo>
                    <a:pt x="1930" y="310"/>
                    <a:pt x="1124" y="71"/>
                    <a:pt x="2561" y="71"/>
                  </a:cubicBezTo>
                  <a:cubicBezTo>
                    <a:pt x="2595" y="71"/>
                    <a:pt x="2631" y="71"/>
                    <a:pt x="2668" y="71"/>
                  </a:cubicBezTo>
                  <a:lnTo>
                    <a:pt x="18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8" name="Google Shape;1502;p29">
              <a:extLst>
                <a:ext uri="{FF2B5EF4-FFF2-40B4-BE49-F238E27FC236}">
                  <a16:creationId xmlns:a16="http://schemas.microsoft.com/office/drawing/2014/main" id="{04E70439-6104-0148-9796-5F8BD625E20E}"/>
                </a:ext>
              </a:extLst>
            </p:cNvPr>
            <p:cNvSpPr/>
            <p:nvPr/>
          </p:nvSpPr>
          <p:spPr>
            <a:xfrm>
              <a:off x="2760450" y="19872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0" y="1"/>
                  </a:moveTo>
                  <a:cubicBezTo>
                    <a:pt x="48" y="1"/>
                    <a:pt x="24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36" y="1"/>
                    <a:pt x="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9DC3E9A-64BD-49EF-927E-710835B79237}"/>
              </a:ext>
            </a:extLst>
          </p:cNvPr>
          <p:cNvSpPr txBox="1"/>
          <p:nvPr/>
        </p:nvSpPr>
        <p:spPr>
          <a:xfrm>
            <a:off x="1280765" y="4041138"/>
            <a:ext cx="6316021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进行了高覆盖率的单元测试，在开发中后期帮助我们进行一些边沿样例的考虑。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（上图仅仅节选了部分单元测试的报告）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7B4A43-CEC7-ADDD-C62D-204395AAB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16" y="374710"/>
            <a:ext cx="7185004" cy="14934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87D9E5-F124-54A2-4FBB-CC0BB68BB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316" y="2093171"/>
            <a:ext cx="7185004" cy="149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76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620;p31">
            <a:extLst>
              <a:ext uri="{FF2B5EF4-FFF2-40B4-BE49-F238E27FC236}">
                <a16:creationId xmlns:a16="http://schemas.microsoft.com/office/drawing/2014/main" id="{9FAB6A7D-6DB2-ED40-AB75-0C9DA51E5A30}"/>
              </a:ext>
            </a:extLst>
          </p:cNvPr>
          <p:cNvSpPr txBox="1">
            <a:spLocks/>
          </p:cNvSpPr>
          <p:nvPr/>
        </p:nvSpPr>
        <p:spPr>
          <a:xfrm>
            <a:off x="101466" y="579118"/>
            <a:ext cx="483324" cy="79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r>
              <a:rPr lang="zh-CN" altLang="en-US" sz="2000" dirty="0">
                <a:latin typeface="LiXuKe" panose="02010600030101010101" pitchFamily="2" charset="-122"/>
                <a:ea typeface="LiXuKe" panose="02010600030101010101" pitchFamily="2" charset="-122"/>
              </a:rPr>
              <a:t>系</a:t>
            </a:r>
            <a:endParaRPr lang="en-US" altLang="zh-CN" sz="2000" dirty="0">
              <a:latin typeface="LiXuKe" panose="02010600030101010101" pitchFamily="2" charset="-122"/>
              <a:ea typeface="LiXuKe" panose="02010600030101010101" pitchFamily="2" charset="-122"/>
            </a:endParaRPr>
          </a:p>
          <a:p>
            <a:r>
              <a:rPr lang="zh-CN" altLang="en-US" sz="2000" dirty="0">
                <a:latin typeface="LiXuKe" panose="02010600030101010101" pitchFamily="2" charset="-122"/>
                <a:ea typeface="LiXuKe" panose="02010600030101010101" pitchFamily="2" charset="-122"/>
              </a:rPr>
              <a:t>统</a:t>
            </a:r>
            <a:endParaRPr lang="en-US" altLang="zh-CN" sz="2000" dirty="0">
              <a:latin typeface="LiXuKe" panose="02010600030101010101" pitchFamily="2" charset="-122"/>
              <a:ea typeface="LiXuKe" panose="02010600030101010101" pitchFamily="2" charset="-122"/>
            </a:endParaRPr>
          </a:p>
          <a:p>
            <a:r>
              <a:rPr lang="zh-CN" altLang="en-US" sz="2000" dirty="0">
                <a:latin typeface="LiXuKe" panose="02010600030101010101" pitchFamily="2" charset="-122"/>
                <a:ea typeface="LiXuKe" panose="02010600030101010101" pitchFamily="2" charset="-122"/>
              </a:rPr>
              <a:t>可</a:t>
            </a:r>
            <a:endParaRPr lang="en-US" altLang="zh-CN" sz="2000" dirty="0">
              <a:latin typeface="LiXuKe" panose="02010600030101010101" pitchFamily="2" charset="-122"/>
              <a:ea typeface="LiXuKe" panose="02010600030101010101" pitchFamily="2" charset="-122"/>
            </a:endParaRPr>
          </a:p>
          <a:p>
            <a:r>
              <a:rPr lang="zh-CN" altLang="en-US" sz="2000" dirty="0">
                <a:latin typeface="LiXuKe" panose="02010600030101010101" pitchFamily="2" charset="-122"/>
                <a:ea typeface="LiXuKe" panose="02010600030101010101" pitchFamily="2" charset="-122"/>
              </a:rPr>
              <a:t>视</a:t>
            </a:r>
            <a:endParaRPr lang="en-US" altLang="zh-CN" sz="2000" dirty="0">
              <a:latin typeface="LiXuKe" panose="02010600030101010101" pitchFamily="2" charset="-122"/>
              <a:ea typeface="LiXuKe" panose="02010600030101010101" pitchFamily="2" charset="-122"/>
            </a:endParaRPr>
          </a:p>
          <a:p>
            <a:r>
              <a:rPr lang="zh-CN" altLang="en-US" sz="2000" dirty="0">
                <a:latin typeface="LiXuKe" panose="02010600030101010101" pitchFamily="2" charset="-122"/>
                <a:ea typeface="LiXuKe" panose="02010600030101010101" pitchFamily="2" charset="-122"/>
              </a:rPr>
              <a:t>化</a:t>
            </a:r>
          </a:p>
        </p:txBody>
      </p:sp>
      <p:grpSp>
        <p:nvGrpSpPr>
          <p:cNvPr id="114" name="Google Shape;1478;p29">
            <a:extLst>
              <a:ext uri="{FF2B5EF4-FFF2-40B4-BE49-F238E27FC236}">
                <a16:creationId xmlns:a16="http://schemas.microsoft.com/office/drawing/2014/main" id="{3B1B95BE-C781-3947-952A-A6E35AB396B8}"/>
              </a:ext>
            </a:extLst>
          </p:cNvPr>
          <p:cNvGrpSpPr/>
          <p:nvPr/>
        </p:nvGrpSpPr>
        <p:grpSpPr>
          <a:xfrm rot="5400000">
            <a:off x="-1033959" y="1162904"/>
            <a:ext cx="2295850" cy="67300"/>
            <a:chOff x="1992200" y="1937275"/>
            <a:chExt cx="2295850" cy="67300"/>
          </a:xfrm>
          <a:solidFill>
            <a:schemeClr val="accent5"/>
          </a:solidFill>
        </p:grpSpPr>
        <p:sp>
          <p:nvSpPr>
            <p:cNvPr id="115" name="Google Shape;1479;p29">
              <a:extLst>
                <a:ext uri="{FF2B5EF4-FFF2-40B4-BE49-F238E27FC236}">
                  <a16:creationId xmlns:a16="http://schemas.microsoft.com/office/drawing/2014/main" id="{5AE662B8-ED00-184E-92EE-C55021A6E79C}"/>
                </a:ext>
              </a:extLst>
            </p:cNvPr>
            <p:cNvSpPr/>
            <p:nvPr/>
          </p:nvSpPr>
          <p:spPr>
            <a:xfrm>
              <a:off x="3934400" y="1961975"/>
              <a:ext cx="3600" cy="625"/>
            </a:xfrm>
            <a:custGeom>
              <a:avLst/>
              <a:gdLst/>
              <a:ahLst/>
              <a:cxnLst/>
              <a:rect l="l" t="t" r="r" b="b"/>
              <a:pathLst>
                <a:path w="144" h="25" extrusionOk="0">
                  <a:moveTo>
                    <a:pt x="96" y="1"/>
                  </a:moveTo>
                  <a:cubicBezTo>
                    <a:pt x="60" y="1"/>
                    <a:pt x="25" y="1"/>
                    <a:pt x="1" y="13"/>
                  </a:cubicBezTo>
                  <a:lnTo>
                    <a:pt x="144" y="24"/>
                  </a:lnTo>
                  <a:cubicBezTo>
                    <a:pt x="108" y="13"/>
                    <a:pt x="96" y="13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6" name="Google Shape;1480;p29">
              <a:extLst>
                <a:ext uri="{FF2B5EF4-FFF2-40B4-BE49-F238E27FC236}">
                  <a16:creationId xmlns:a16="http://schemas.microsoft.com/office/drawing/2014/main" id="{BF846EBD-8433-DC49-943E-9A487DEE4A9F}"/>
                </a:ext>
              </a:extLst>
            </p:cNvPr>
            <p:cNvSpPr/>
            <p:nvPr/>
          </p:nvSpPr>
          <p:spPr>
            <a:xfrm>
              <a:off x="4167475" y="1942025"/>
              <a:ext cx="1500" cy="925"/>
            </a:xfrm>
            <a:custGeom>
              <a:avLst/>
              <a:gdLst/>
              <a:ahLst/>
              <a:cxnLst/>
              <a:rect l="l" t="t" r="r" b="b"/>
              <a:pathLst>
                <a:path w="60" h="37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25"/>
                    <a:pt x="0" y="25"/>
                    <a:pt x="36" y="37"/>
                  </a:cubicBezTo>
                  <a:lnTo>
                    <a:pt x="60" y="37"/>
                  </a:lnTo>
                  <a:cubicBezTo>
                    <a:pt x="36" y="25"/>
                    <a:pt x="12" y="1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7" name="Google Shape;1481;p29">
              <a:extLst>
                <a:ext uri="{FF2B5EF4-FFF2-40B4-BE49-F238E27FC236}">
                  <a16:creationId xmlns:a16="http://schemas.microsoft.com/office/drawing/2014/main" id="{6482282D-E195-5A41-90E7-674D324CAAD2}"/>
                </a:ext>
              </a:extLst>
            </p:cNvPr>
            <p:cNvSpPr/>
            <p:nvPr/>
          </p:nvSpPr>
          <p:spPr>
            <a:xfrm>
              <a:off x="4107650" y="1947100"/>
              <a:ext cx="2700" cy="625"/>
            </a:xfrm>
            <a:custGeom>
              <a:avLst/>
              <a:gdLst/>
              <a:ahLst/>
              <a:cxnLst/>
              <a:rect l="l" t="t" r="r" b="b"/>
              <a:pathLst>
                <a:path w="108" h="25" extrusionOk="0">
                  <a:moveTo>
                    <a:pt x="0" y="0"/>
                  </a:moveTo>
                  <a:cubicBezTo>
                    <a:pt x="0" y="12"/>
                    <a:pt x="48" y="12"/>
                    <a:pt x="107" y="24"/>
                  </a:cubicBezTo>
                  <a:cubicBezTo>
                    <a:pt x="72" y="12"/>
                    <a:pt x="36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8" name="Google Shape;1482;p29">
              <a:extLst>
                <a:ext uri="{FF2B5EF4-FFF2-40B4-BE49-F238E27FC236}">
                  <a16:creationId xmlns:a16="http://schemas.microsoft.com/office/drawing/2014/main" id="{518FB339-DB09-4E4A-98D5-85B1BDE47282}"/>
                </a:ext>
              </a:extLst>
            </p:cNvPr>
            <p:cNvSpPr/>
            <p:nvPr/>
          </p:nvSpPr>
          <p:spPr>
            <a:xfrm>
              <a:off x="3961800" y="1962575"/>
              <a:ext cx="8050" cy="1300"/>
            </a:xfrm>
            <a:custGeom>
              <a:avLst/>
              <a:gdLst/>
              <a:ahLst/>
              <a:cxnLst/>
              <a:rect l="l" t="t" r="r" b="b"/>
              <a:pathLst>
                <a:path w="322" h="52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30"/>
                    <a:pt x="115" y="51"/>
                    <a:pt x="238" y="51"/>
                  </a:cubicBezTo>
                  <a:cubicBezTo>
                    <a:pt x="264" y="51"/>
                    <a:pt x="292" y="50"/>
                    <a:pt x="322" y="48"/>
                  </a:cubicBezTo>
                  <a:cubicBezTo>
                    <a:pt x="215" y="36"/>
                    <a:pt x="107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9" name="Google Shape;1483;p29">
              <a:extLst>
                <a:ext uri="{FF2B5EF4-FFF2-40B4-BE49-F238E27FC236}">
                  <a16:creationId xmlns:a16="http://schemas.microsoft.com/office/drawing/2014/main" id="{484461DC-265B-F04F-A73B-454AE3CE95D0}"/>
                </a:ext>
              </a:extLst>
            </p:cNvPr>
            <p:cNvSpPr/>
            <p:nvPr/>
          </p:nvSpPr>
          <p:spPr>
            <a:xfrm>
              <a:off x="4110325" y="1947700"/>
              <a:ext cx="8050" cy="900"/>
            </a:xfrm>
            <a:custGeom>
              <a:avLst/>
              <a:gdLst/>
              <a:ahLst/>
              <a:cxnLst/>
              <a:rect l="l" t="t" r="r" b="b"/>
              <a:pathLst>
                <a:path w="322" h="36" extrusionOk="0">
                  <a:moveTo>
                    <a:pt x="0" y="0"/>
                  </a:moveTo>
                  <a:cubicBezTo>
                    <a:pt x="96" y="24"/>
                    <a:pt x="203" y="24"/>
                    <a:pt x="322" y="36"/>
                  </a:cubicBezTo>
                  <a:cubicBezTo>
                    <a:pt x="239" y="24"/>
                    <a:pt x="108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0" name="Google Shape;1484;p29">
              <a:extLst>
                <a:ext uri="{FF2B5EF4-FFF2-40B4-BE49-F238E27FC236}">
                  <a16:creationId xmlns:a16="http://schemas.microsoft.com/office/drawing/2014/main" id="{60DC6A7C-2176-D64E-A713-4D058A8BBC20}"/>
                </a:ext>
              </a:extLst>
            </p:cNvPr>
            <p:cNvSpPr/>
            <p:nvPr/>
          </p:nvSpPr>
          <p:spPr>
            <a:xfrm>
              <a:off x="4272250" y="1941750"/>
              <a:ext cx="5675" cy="900"/>
            </a:xfrm>
            <a:custGeom>
              <a:avLst/>
              <a:gdLst/>
              <a:ahLst/>
              <a:cxnLst/>
              <a:rect l="l" t="t" r="r" b="b"/>
              <a:pathLst>
                <a:path w="227" h="36" extrusionOk="0">
                  <a:moveTo>
                    <a:pt x="12" y="0"/>
                  </a:moveTo>
                  <a:cubicBezTo>
                    <a:pt x="12" y="12"/>
                    <a:pt x="0" y="12"/>
                    <a:pt x="0" y="24"/>
                  </a:cubicBezTo>
                  <a:lnTo>
                    <a:pt x="227" y="36"/>
                  </a:lnTo>
                  <a:cubicBezTo>
                    <a:pt x="167" y="24"/>
                    <a:pt x="96" y="12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1" name="Google Shape;1485;p29">
              <a:extLst>
                <a:ext uri="{FF2B5EF4-FFF2-40B4-BE49-F238E27FC236}">
                  <a16:creationId xmlns:a16="http://schemas.microsoft.com/office/drawing/2014/main" id="{0710AC18-2959-9F49-ACD6-EC05016D694C}"/>
                </a:ext>
              </a:extLst>
            </p:cNvPr>
            <p:cNvSpPr/>
            <p:nvPr/>
          </p:nvSpPr>
          <p:spPr>
            <a:xfrm>
              <a:off x="2018400" y="1992050"/>
              <a:ext cx="5975" cy="1500"/>
            </a:xfrm>
            <a:custGeom>
              <a:avLst/>
              <a:gdLst/>
              <a:ahLst/>
              <a:cxnLst/>
              <a:rect l="l" t="t" r="r" b="b"/>
              <a:pathLst>
                <a:path w="239" h="60" extrusionOk="0">
                  <a:moveTo>
                    <a:pt x="203" y="0"/>
                  </a:moveTo>
                  <a:lnTo>
                    <a:pt x="203" y="0"/>
                  </a:lnTo>
                  <a:cubicBezTo>
                    <a:pt x="167" y="24"/>
                    <a:pt x="107" y="36"/>
                    <a:pt x="0" y="60"/>
                  </a:cubicBezTo>
                  <a:cubicBezTo>
                    <a:pt x="203" y="48"/>
                    <a:pt x="238" y="24"/>
                    <a:pt x="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2" name="Google Shape;1486;p29">
              <a:extLst>
                <a:ext uri="{FF2B5EF4-FFF2-40B4-BE49-F238E27FC236}">
                  <a16:creationId xmlns:a16="http://schemas.microsoft.com/office/drawing/2014/main" id="{7CE55864-6B64-AE4A-9DE7-B61F8CFCA316}"/>
                </a:ext>
              </a:extLst>
            </p:cNvPr>
            <p:cNvSpPr/>
            <p:nvPr/>
          </p:nvSpPr>
          <p:spPr>
            <a:xfrm>
              <a:off x="2142225" y="1993525"/>
              <a:ext cx="3300" cy="625"/>
            </a:xfrm>
            <a:custGeom>
              <a:avLst/>
              <a:gdLst/>
              <a:ahLst/>
              <a:cxnLst/>
              <a:rect l="l" t="t" r="r" b="b"/>
              <a:pathLst>
                <a:path w="132" h="25" extrusionOk="0">
                  <a:moveTo>
                    <a:pt x="107" y="1"/>
                  </a:moveTo>
                  <a:cubicBezTo>
                    <a:pt x="72" y="13"/>
                    <a:pt x="36" y="13"/>
                    <a:pt x="0" y="24"/>
                  </a:cubicBezTo>
                  <a:cubicBezTo>
                    <a:pt x="72" y="13"/>
                    <a:pt x="131" y="1"/>
                    <a:pt x="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3" name="Google Shape;1487;p29">
              <a:extLst>
                <a:ext uri="{FF2B5EF4-FFF2-40B4-BE49-F238E27FC236}">
                  <a16:creationId xmlns:a16="http://schemas.microsoft.com/office/drawing/2014/main" id="{9B300CCE-118A-E948-95A0-6AD4B8575B42}"/>
                </a:ext>
              </a:extLst>
            </p:cNvPr>
            <p:cNvSpPr/>
            <p:nvPr/>
          </p:nvSpPr>
          <p:spPr>
            <a:xfrm>
              <a:off x="2070775" y="1982825"/>
              <a:ext cx="1525" cy="600"/>
            </a:xfrm>
            <a:custGeom>
              <a:avLst/>
              <a:gdLst/>
              <a:ahLst/>
              <a:cxnLst/>
              <a:rect l="l" t="t" r="r" b="b"/>
              <a:pathLst>
                <a:path w="61" h="24" extrusionOk="0">
                  <a:moveTo>
                    <a:pt x="13" y="0"/>
                  </a:moveTo>
                  <a:cubicBezTo>
                    <a:pt x="1" y="0"/>
                    <a:pt x="1" y="12"/>
                    <a:pt x="60" y="24"/>
                  </a:cubicBezTo>
                  <a:cubicBezTo>
                    <a:pt x="48" y="12"/>
                    <a:pt x="37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4" name="Google Shape;1488;p29">
              <a:extLst>
                <a:ext uri="{FF2B5EF4-FFF2-40B4-BE49-F238E27FC236}">
                  <a16:creationId xmlns:a16="http://schemas.microsoft.com/office/drawing/2014/main" id="{07BDED3A-4991-BE40-9D9E-1241A3BCBFF4}"/>
                </a:ext>
              </a:extLst>
            </p:cNvPr>
            <p:cNvSpPr/>
            <p:nvPr/>
          </p:nvSpPr>
          <p:spPr>
            <a:xfrm>
              <a:off x="2955725" y="1950375"/>
              <a:ext cx="3000" cy="900"/>
            </a:xfrm>
            <a:custGeom>
              <a:avLst/>
              <a:gdLst/>
              <a:ahLst/>
              <a:cxnLst/>
              <a:rect l="l" t="t" r="r" b="b"/>
              <a:pathLst>
                <a:path w="120" h="36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4"/>
                    <a:pt x="60" y="24"/>
                    <a:pt x="119" y="3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5" name="Google Shape;1489;p29">
              <a:extLst>
                <a:ext uri="{FF2B5EF4-FFF2-40B4-BE49-F238E27FC236}">
                  <a16:creationId xmlns:a16="http://schemas.microsoft.com/office/drawing/2014/main" id="{E9CE8F80-2562-E142-9516-35A67FF87EE7}"/>
                </a:ext>
              </a:extLst>
            </p:cNvPr>
            <p:cNvSpPr/>
            <p:nvPr/>
          </p:nvSpPr>
          <p:spPr>
            <a:xfrm>
              <a:off x="3125375" y="1948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cubicBezTo>
                    <a:pt x="24" y="0"/>
                    <a:pt x="48" y="0"/>
                    <a:pt x="60" y="0"/>
                  </a:cubicBezTo>
                  <a:cubicBezTo>
                    <a:pt x="48" y="0"/>
                    <a:pt x="2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6" name="Google Shape;1490;p29">
              <a:extLst>
                <a:ext uri="{FF2B5EF4-FFF2-40B4-BE49-F238E27FC236}">
                  <a16:creationId xmlns:a16="http://schemas.microsoft.com/office/drawing/2014/main" id="{F2395ED4-9211-404C-BE58-2FEB3A6CF101}"/>
                </a:ext>
              </a:extLst>
            </p:cNvPr>
            <p:cNvSpPr/>
            <p:nvPr/>
          </p:nvSpPr>
          <p:spPr>
            <a:xfrm>
              <a:off x="3126875" y="1948000"/>
              <a:ext cx="3600" cy="25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3" y="0"/>
                  </a:moveTo>
                  <a:cubicBezTo>
                    <a:pt x="95" y="0"/>
                    <a:pt x="48" y="0"/>
                    <a:pt x="0" y="0"/>
                  </a:cubicBezTo>
                  <a:cubicBezTo>
                    <a:pt x="60" y="0"/>
                    <a:pt x="119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7" name="Google Shape;1491;p29">
              <a:extLst>
                <a:ext uri="{FF2B5EF4-FFF2-40B4-BE49-F238E27FC236}">
                  <a16:creationId xmlns:a16="http://schemas.microsoft.com/office/drawing/2014/main" id="{3FF0596F-2E7A-CA49-9E0C-9E3700458A84}"/>
                </a:ext>
              </a:extLst>
            </p:cNvPr>
            <p:cNvSpPr/>
            <p:nvPr/>
          </p:nvSpPr>
          <p:spPr>
            <a:xfrm>
              <a:off x="2588100" y="2001875"/>
              <a:ext cx="11650" cy="600"/>
            </a:xfrm>
            <a:custGeom>
              <a:avLst/>
              <a:gdLst/>
              <a:ahLst/>
              <a:cxnLst/>
              <a:rect l="l" t="t" r="r" b="b"/>
              <a:pathLst>
                <a:path w="466" h="24" extrusionOk="0">
                  <a:moveTo>
                    <a:pt x="465" y="0"/>
                  </a:moveTo>
                  <a:cubicBezTo>
                    <a:pt x="310" y="0"/>
                    <a:pt x="156" y="12"/>
                    <a:pt x="1" y="24"/>
                  </a:cubicBezTo>
                  <a:lnTo>
                    <a:pt x="25" y="24"/>
                  </a:lnTo>
                  <a:cubicBezTo>
                    <a:pt x="275" y="24"/>
                    <a:pt x="406" y="12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8" name="Google Shape;1492;p29">
              <a:extLst>
                <a:ext uri="{FF2B5EF4-FFF2-40B4-BE49-F238E27FC236}">
                  <a16:creationId xmlns:a16="http://schemas.microsoft.com/office/drawing/2014/main" id="{457862FE-9ADB-034F-A207-9DA16852FEF0}"/>
                </a:ext>
              </a:extLst>
            </p:cNvPr>
            <p:cNvSpPr/>
            <p:nvPr/>
          </p:nvSpPr>
          <p:spPr>
            <a:xfrm>
              <a:off x="2734250" y="198907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25" y="0"/>
                  </a:moveTo>
                  <a:cubicBezTo>
                    <a:pt x="13" y="0"/>
                    <a:pt x="1" y="0"/>
                    <a:pt x="1" y="12"/>
                  </a:cubicBezTo>
                  <a:cubicBezTo>
                    <a:pt x="13" y="0"/>
                    <a:pt x="25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9" name="Google Shape;1493;p29">
              <a:extLst>
                <a:ext uri="{FF2B5EF4-FFF2-40B4-BE49-F238E27FC236}">
                  <a16:creationId xmlns:a16="http://schemas.microsoft.com/office/drawing/2014/main" id="{D9DE0A07-53B9-7D43-B8AE-40FBED277976}"/>
                </a:ext>
              </a:extLst>
            </p:cNvPr>
            <p:cNvSpPr/>
            <p:nvPr/>
          </p:nvSpPr>
          <p:spPr>
            <a:xfrm>
              <a:off x="2575300" y="2003950"/>
              <a:ext cx="2425" cy="625"/>
            </a:xfrm>
            <a:custGeom>
              <a:avLst/>
              <a:gdLst/>
              <a:ahLst/>
              <a:cxnLst/>
              <a:rect l="l" t="t" r="r" b="b"/>
              <a:pathLst>
                <a:path w="97" h="25" extrusionOk="0">
                  <a:moveTo>
                    <a:pt x="72" y="0"/>
                  </a:moveTo>
                  <a:cubicBezTo>
                    <a:pt x="49" y="12"/>
                    <a:pt x="13" y="12"/>
                    <a:pt x="1" y="24"/>
                  </a:cubicBezTo>
                  <a:cubicBezTo>
                    <a:pt x="96" y="24"/>
                    <a:pt x="96" y="12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0" name="Google Shape;1494;p29">
              <a:extLst>
                <a:ext uri="{FF2B5EF4-FFF2-40B4-BE49-F238E27FC236}">
                  <a16:creationId xmlns:a16="http://schemas.microsoft.com/office/drawing/2014/main" id="{1D07B3C5-AEA4-A14C-A000-DB155FDCA145}"/>
                </a:ext>
              </a:extLst>
            </p:cNvPr>
            <p:cNvSpPr/>
            <p:nvPr/>
          </p:nvSpPr>
          <p:spPr>
            <a:xfrm>
              <a:off x="3902550" y="1968225"/>
              <a:ext cx="2700" cy="325"/>
            </a:xfrm>
            <a:custGeom>
              <a:avLst/>
              <a:gdLst/>
              <a:ahLst/>
              <a:cxnLst/>
              <a:rect l="l" t="t" r="r" b="b"/>
              <a:pathLst>
                <a:path w="108" h="13" extrusionOk="0">
                  <a:moveTo>
                    <a:pt x="108" y="1"/>
                  </a:moveTo>
                  <a:lnTo>
                    <a:pt x="108" y="1"/>
                  </a:lnTo>
                  <a:cubicBezTo>
                    <a:pt x="72" y="13"/>
                    <a:pt x="48" y="13"/>
                    <a:pt x="1" y="13"/>
                  </a:cubicBezTo>
                  <a:cubicBezTo>
                    <a:pt x="48" y="13"/>
                    <a:pt x="84" y="13"/>
                    <a:pt x="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1" name="Google Shape;1495;p29">
              <a:extLst>
                <a:ext uri="{FF2B5EF4-FFF2-40B4-BE49-F238E27FC236}">
                  <a16:creationId xmlns:a16="http://schemas.microsoft.com/office/drawing/2014/main" id="{3E61F148-0814-6D49-B357-95F9E042E89B}"/>
                </a:ext>
              </a:extLst>
            </p:cNvPr>
            <p:cNvSpPr/>
            <p:nvPr/>
          </p:nvSpPr>
          <p:spPr>
            <a:xfrm>
              <a:off x="2725025" y="1986600"/>
              <a:ext cx="15125" cy="2500"/>
            </a:xfrm>
            <a:custGeom>
              <a:avLst/>
              <a:gdLst/>
              <a:ahLst/>
              <a:cxnLst/>
              <a:rect l="l" t="t" r="r" b="b"/>
              <a:pathLst>
                <a:path w="605" h="100" extrusionOk="0">
                  <a:moveTo>
                    <a:pt x="290" y="1"/>
                  </a:moveTo>
                  <a:cubicBezTo>
                    <a:pt x="186" y="1"/>
                    <a:pt x="75" y="7"/>
                    <a:pt x="1" y="16"/>
                  </a:cubicBezTo>
                  <a:lnTo>
                    <a:pt x="394" y="99"/>
                  </a:lnTo>
                  <a:cubicBezTo>
                    <a:pt x="441" y="87"/>
                    <a:pt x="489" y="75"/>
                    <a:pt x="560" y="51"/>
                  </a:cubicBezTo>
                  <a:cubicBezTo>
                    <a:pt x="604" y="15"/>
                    <a:pt x="456" y="1"/>
                    <a:pt x="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2" name="Google Shape;1496;p29">
              <a:extLst>
                <a:ext uri="{FF2B5EF4-FFF2-40B4-BE49-F238E27FC236}">
                  <a16:creationId xmlns:a16="http://schemas.microsoft.com/office/drawing/2014/main" id="{936088A4-8620-FC46-ABDF-6DCE24BF0BF4}"/>
                </a:ext>
              </a:extLst>
            </p:cNvPr>
            <p:cNvSpPr/>
            <p:nvPr/>
          </p:nvSpPr>
          <p:spPr>
            <a:xfrm>
              <a:off x="2569950" y="2001275"/>
              <a:ext cx="18475" cy="2700"/>
            </a:xfrm>
            <a:custGeom>
              <a:avLst/>
              <a:gdLst/>
              <a:ahLst/>
              <a:cxnLst/>
              <a:rect l="l" t="t" r="r" b="b"/>
              <a:pathLst>
                <a:path w="739" h="108" extrusionOk="0">
                  <a:moveTo>
                    <a:pt x="524" y="0"/>
                  </a:moveTo>
                  <a:cubicBezTo>
                    <a:pt x="1" y="0"/>
                    <a:pt x="239" y="72"/>
                    <a:pt x="286" y="107"/>
                  </a:cubicBezTo>
                  <a:cubicBezTo>
                    <a:pt x="393" y="72"/>
                    <a:pt x="548" y="60"/>
                    <a:pt x="739" y="48"/>
                  </a:cubicBezTo>
                  <a:lnTo>
                    <a:pt x="5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3" name="Google Shape;1497;p29">
              <a:extLst>
                <a:ext uri="{FF2B5EF4-FFF2-40B4-BE49-F238E27FC236}">
                  <a16:creationId xmlns:a16="http://schemas.microsoft.com/office/drawing/2014/main" id="{35C14BEA-5ADE-B449-8617-6C6759CB80BF}"/>
                </a:ext>
              </a:extLst>
            </p:cNvPr>
            <p:cNvSpPr/>
            <p:nvPr/>
          </p:nvSpPr>
          <p:spPr>
            <a:xfrm>
              <a:off x="1992200" y="1937275"/>
              <a:ext cx="2295850" cy="66200"/>
            </a:xfrm>
            <a:custGeom>
              <a:avLst/>
              <a:gdLst/>
              <a:ahLst/>
              <a:cxnLst/>
              <a:rect l="l" t="t" r="r" b="b"/>
              <a:pathLst>
                <a:path w="91834" h="2648" extrusionOk="0">
                  <a:moveTo>
                    <a:pt x="70160" y="1341"/>
                  </a:moveTo>
                  <a:cubicBezTo>
                    <a:pt x="70126" y="1342"/>
                    <a:pt x="70088" y="1344"/>
                    <a:pt x="70045" y="1346"/>
                  </a:cubicBezTo>
                  <a:cubicBezTo>
                    <a:pt x="70086" y="1344"/>
                    <a:pt x="70124" y="1343"/>
                    <a:pt x="70160" y="1341"/>
                  </a:cubicBezTo>
                  <a:close/>
                  <a:moveTo>
                    <a:pt x="74237" y="1594"/>
                  </a:moveTo>
                  <a:lnTo>
                    <a:pt x="74237" y="1594"/>
                  </a:lnTo>
                  <a:cubicBezTo>
                    <a:pt x="74199" y="1595"/>
                    <a:pt x="74159" y="1595"/>
                    <a:pt x="74117" y="1596"/>
                  </a:cubicBezTo>
                  <a:cubicBezTo>
                    <a:pt x="74163" y="1596"/>
                    <a:pt x="74203" y="1595"/>
                    <a:pt x="74237" y="1594"/>
                  </a:cubicBezTo>
                  <a:close/>
                  <a:moveTo>
                    <a:pt x="4482" y="2250"/>
                  </a:moveTo>
                  <a:cubicBezTo>
                    <a:pt x="4480" y="2250"/>
                    <a:pt x="4479" y="2251"/>
                    <a:pt x="4477" y="2251"/>
                  </a:cubicBezTo>
                  <a:cubicBezTo>
                    <a:pt x="4479" y="2251"/>
                    <a:pt x="4480" y="2250"/>
                    <a:pt x="4482" y="2250"/>
                  </a:cubicBezTo>
                  <a:close/>
                  <a:moveTo>
                    <a:pt x="11396" y="2271"/>
                  </a:moveTo>
                  <a:lnTo>
                    <a:pt x="11396" y="2271"/>
                  </a:lnTo>
                  <a:cubicBezTo>
                    <a:pt x="11395" y="2272"/>
                    <a:pt x="11395" y="2273"/>
                    <a:pt x="11395" y="2274"/>
                  </a:cubicBezTo>
                  <a:cubicBezTo>
                    <a:pt x="11395" y="2273"/>
                    <a:pt x="11396" y="2272"/>
                    <a:pt x="11396" y="2271"/>
                  </a:cubicBezTo>
                  <a:close/>
                  <a:moveTo>
                    <a:pt x="91833" y="0"/>
                  </a:moveTo>
                  <a:cubicBezTo>
                    <a:pt x="91452" y="12"/>
                    <a:pt x="90988" y="48"/>
                    <a:pt x="90536" y="60"/>
                  </a:cubicBezTo>
                  <a:cubicBezTo>
                    <a:pt x="90583" y="108"/>
                    <a:pt x="89869" y="215"/>
                    <a:pt x="90571" y="227"/>
                  </a:cubicBezTo>
                  <a:cubicBezTo>
                    <a:pt x="90559" y="286"/>
                    <a:pt x="90143" y="322"/>
                    <a:pt x="89869" y="322"/>
                  </a:cubicBezTo>
                  <a:cubicBezTo>
                    <a:pt x="89988" y="298"/>
                    <a:pt x="89464" y="191"/>
                    <a:pt x="89797" y="131"/>
                  </a:cubicBezTo>
                  <a:lnTo>
                    <a:pt x="89797" y="131"/>
                  </a:lnTo>
                  <a:cubicBezTo>
                    <a:pt x="89677" y="146"/>
                    <a:pt x="89614" y="151"/>
                    <a:pt x="89566" y="151"/>
                  </a:cubicBezTo>
                  <a:cubicBezTo>
                    <a:pt x="89502" y="151"/>
                    <a:pt x="89462" y="143"/>
                    <a:pt x="89339" y="143"/>
                  </a:cubicBezTo>
                  <a:cubicBezTo>
                    <a:pt x="89265" y="143"/>
                    <a:pt x="89160" y="146"/>
                    <a:pt x="89000" y="155"/>
                  </a:cubicBezTo>
                  <a:cubicBezTo>
                    <a:pt x="89095" y="108"/>
                    <a:pt x="87785" y="155"/>
                    <a:pt x="87869" y="36"/>
                  </a:cubicBezTo>
                  <a:lnTo>
                    <a:pt x="87869" y="36"/>
                  </a:lnTo>
                  <a:cubicBezTo>
                    <a:pt x="87642" y="84"/>
                    <a:pt x="87881" y="215"/>
                    <a:pt x="87071" y="227"/>
                  </a:cubicBezTo>
                  <a:cubicBezTo>
                    <a:pt x="87261" y="310"/>
                    <a:pt x="88166" y="322"/>
                    <a:pt x="87559" y="417"/>
                  </a:cubicBezTo>
                  <a:lnTo>
                    <a:pt x="87952" y="358"/>
                  </a:lnTo>
                  <a:lnTo>
                    <a:pt x="87952" y="358"/>
                  </a:lnTo>
                  <a:cubicBezTo>
                    <a:pt x="88508" y="393"/>
                    <a:pt x="87806" y="452"/>
                    <a:pt x="88522" y="488"/>
                  </a:cubicBezTo>
                  <a:lnTo>
                    <a:pt x="88522" y="488"/>
                  </a:lnTo>
                  <a:cubicBezTo>
                    <a:pt x="88500" y="487"/>
                    <a:pt x="88475" y="487"/>
                    <a:pt x="88449" y="487"/>
                  </a:cubicBezTo>
                  <a:cubicBezTo>
                    <a:pt x="88326" y="487"/>
                    <a:pt x="88167" y="495"/>
                    <a:pt x="88034" y="495"/>
                  </a:cubicBezTo>
                  <a:cubicBezTo>
                    <a:pt x="87920" y="495"/>
                    <a:pt x="87824" y="489"/>
                    <a:pt x="87785" y="465"/>
                  </a:cubicBezTo>
                  <a:lnTo>
                    <a:pt x="87785" y="465"/>
                  </a:lnTo>
                  <a:cubicBezTo>
                    <a:pt x="87976" y="643"/>
                    <a:pt x="86690" y="560"/>
                    <a:pt x="86654" y="691"/>
                  </a:cubicBezTo>
                  <a:cubicBezTo>
                    <a:pt x="86547" y="650"/>
                    <a:pt x="86412" y="637"/>
                    <a:pt x="86205" y="637"/>
                  </a:cubicBezTo>
                  <a:cubicBezTo>
                    <a:pt x="86112" y="637"/>
                    <a:pt x="86005" y="640"/>
                    <a:pt x="85880" y="643"/>
                  </a:cubicBezTo>
                  <a:cubicBezTo>
                    <a:pt x="85940" y="596"/>
                    <a:pt x="85714" y="548"/>
                    <a:pt x="86023" y="512"/>
                  </a:cubicBezTo>
                  <a:cubicBezTo>
                    <a:pt x="86285" y="524"/>
                    <a:pt x="86476" y="512"/>
                    <a:pt x="86761" y="548"/>
                  </a:cubicBezTo>
                  <a:cubicBezTo>
                    <a:pt x="86684" y="465"/>
                    <a:pt x="86454" y="447"/>
                    <a:pt x="86163" y="447"/>
                  </a:cubicBezTo>
                  <a:cubicBezTo>
                    <a:pt x="85918" y="447"/>
                    <a:pt x="85629" y="460"/>
                    <a:pt x="85352" y="460"/>
                  </a:cubicBezTo>
                  <a:cubicBezTo>
                    <a:pt x="85247" y="460"/>
                    <a:pt x="85145" y="458"/>
                    <a:pt x="85047" y="453"/>
                  </a:cubicBezTo>
                  <a:lnTo>
                    <a:pt x="85047" y="453"/>
                  </a:lnTo>
                  <a:cubicBezTo>
                    <a:pt x="85142" y="465"/>
                    <a:pt x="85166" y="489"/>
                    <a:pt x="84975" y="512"/>
                  </a:cubicBezTo>
                  <a:cubicBezTo>
                    <a:pt x="84571" y="489"/>
                    <a:pt x="83666" y="453"/>
                    <a:pt x="83928" y="370"/>
                  </a:cubicBezTo>
                  <a:lnTo>
                    <a:pt x="83928" y="370"/>
                  </a:lnTo>
                  <a:lnTo>
                    <a:pt x="81868" y="381"/>
                  </a:lnTo>
                  <a:cubicBezTo>
                    <a:pt x="81862" y="364"/>
                    <a:pt x="81933" y="361"/>
                    <a:pt x="82023" y="361"/>
                  </a:cubicBezTo>
                  <a:cubicBezTo>
                    <a:pt x="82067" y="361"/>
                    <a:pt x="82116" y="361"/>
                    <a:pt x="82163" y="361"/>
                  </a:cubicBezTo>
                  <a:cubicBezTo>
                    <a:pt x="82209" y="361"/>
                    <a:pt x="82252" y="361"/>
                    <a:pt x="82285" y="358"/>
                  </a:cubicBezTo>
                  <a:lnTo>
                    <a:pt x="81130" y="346"/>
                  </a:lnTo>
                  <a:cubicBezTo>
                    <a:pt x="80868" y="298"/>
                    <a:pt x="81523" y="298"/>
                    <a:pt x="81642" y="239"/>
                  </a:cubicBezTo>
                  <a:lnTo>
                    <a:pt x="80808" y="239"/>
                  </a:lnTo>
                  <a:lnTo>
                    <a:pt x="80927" y="179"/>
                  </a:lnTo>
                  <a:lnTo>
                    <a:pt x="80927" y="179"/>
                  </a:lnTo>
                  <a:cubicBezTo>
                    <a:pt x="80835" y="201"/>
                    <a:pt x="80583" y="215"/>
                    <a:pt x="80315" y="215"/>
                  </a:cubicBezTo>
                  <a:cubicBezTo>
                    <a:pt x="79997" y="215"/>
                    <a:pt x="79657" y="195"/>
                    <a:pt x="79534" y="143"/>
                  </a:cubicBezTo>
                  <a:cubicBezTo>
                    <a:pt x="78768" y="173"/>
                    <a:pt x="78659" y="303"/>
                    <a:pt x="77920" y="303"/>
                  </a:cubicBezTo>
                  <a:cubicBezTo>
                    <a:pt x="77775" y="303"/>
                    <a:pt x="77606" y="298"/>
                    <a:pt x="77403" y="286"/>
                  </a:cubicBezTo>
                  <a:cubicBezTo>
                    <a:pt x="77451" y="191"/>
                    <a:pt x="78106" y="250"/>
                    <a:pt x="78391" y="191"/>
                  </a:cubicBezTo>
                  <a:cubicBezTo>
                    <a:pt x="78334" y="182"/>
                    <a:pt x="78248" y="180"/>
                    <a:pt x="78148" y="180"/>
                  </a:cubicBezTo>
                  <a:cubicBezTo>
                    <a:pt x="78023" y="180"/>
                    <a:pt x="77878" y="184"/>
                    <a:pt x="77742" y="184"/>
                  </a:cubicBezTo>
                  <a:cubicBezTo>
                    <a:pt x="77535" y="184"/>
                    <a:pt x="77350" y="175"/>
                    <a:pt x="77296" y="131"/>
                  </a:cubicBezTo>
                  <a:cubicBezTo>
                    <a:pt x="76403" y="191"/>
                    <a:pt x="76510" y="346"/>
                    <a:pt x="76081" y="441"/>
                  </a:cubicBezTo>
                  <a:cubicBezTo>
                    <a:pt x="76039" y="442"/>
                    <a:pt x="76001" y="442"/>
                    <a:pt x="75968" y="442"/>
                  </a:cubicBezTo>
                  <a:cubicBezTo>
                    <a:pt x="75428" y="442"/>
                    <a:pt x="75997" y="356"/>
                    <a:pt x="75974" y="334"/>
                  </a:cubicBezTo>
                  <a:cubicBezTo>
                    <a:pt x="75816" y="334"/>
                    <a:pt x="75581" y="424"/>
                    <a:pt x="75392" y="424"/>
                  </a:cubicBezTo>
                  <a:cubicBezTo>
                    <a:pt x="75324" y="424"/>
                    <a:pt x="75262" y="413"/>
                    <a:pt x="75212" y="381"/>
                  </a:cubicBezTo>
                  <a:cubicBezTo>
                    <a:pt x="74867" y="441"/>
                    <a:pt x="74665" y="524"/>
                    <a:pt x="75189" y="560"/>
                  </a:cubicBezTo>
                  <a:cubicBezTo>
                    <a:pt x="74796" y="560"/>
                    <a:pt x="74260" y="596"/>
                    <a:pt x="74153" y="643"/>
                  </a:cubicBezTo>
                  <a:cubicBezTo>
                    <a:pt x="74474" y="500"/>
                    <a:pt x="73724" y="584"/>
                    <a:pt x="73676" y="477"/>
                  </a:cubicBezTo>
                  <a:cubicBezTo>
                    <a:pt x="73430" y="467"/>
                    <a:pt x="73060" y="454"/>
                    <a:pt x="72672" y="454"/>
                  </a:cubicBezTo>
                  <a:cubicBezTo>
                    <a:pt x="72140" y="454"/>
                    <a:pt x="71576" y="477"/>
                    <a:pt x="71259" y="560"/>
                  </a:cubicBezTo>
                  <a:lnTo>
                    <a:pt x="71426" y="417"/>
                  </a:lnTo>
                  <a:lnTo>
                    <a:pt x="70747" y="429"/>
                  </a:lnTo>
                  <a:cubicBezTo>
                    <a:pt x="70236" y="346"/>
                    <a:pt x="71343" y="334"/>
                    <a:pt x="71688" y="334"/>
                  </a:cubicBezTo>
                  <a:cubicBezTo>
                    <a:pt x="71224" y="322"/>
                    <a:pt x="70840" y="319"/>
                    <a:pt x="70468" y="319"/>
                  </a:cubicBezTo>
                  <a:cubicBezTo>
                    <a:pt x="70096" y="319"/>
                    <a:pt x="69735" y="322"/>
                    <a:pt x="69319" y="322"/>
                  </a:cubicBezTo>
                  <a:cubicBezTo>
                    <a:pt x="69557" y="358"/>
                    <a:pt x="69414" y="393"/>
                    <a:pt x="69533" y="429"/>
                  </a:cubicBezTo>
                  <a:cubicBezTo>
                    <a:pt x="69403" y="462"/>
                    <a:pt x="69250" y="469"/>
                    <a:pt x="69095" y="469"/>
                  </a:cubicBezTo>
                  <a:cubicBezTo>
                    <a:pt x="68951" y="469"/>
                    <a:pt x="68804" y="463"/>
                    <a:pt x="68670" y="463"/>
                  </a:cubicBezTo>
                  <a:cubicBezTo>
                    <a:pt x="68631" y="463"/>
                    <a:pt x="68593" y="463"/>
                    <a:pt x="68557" y="465"/>
                  </a:cubicBezTo>
                  <a:cubicBezTo>
                    <a:pt x="68485" y="429"/>
                    <a:pt x="68521" y="405"/>
                    <a:pt x="68759" y="393"/>
                  </a:cubicBezTo>
                  <a:lnTo>
                    <a:pt x="68759" y="393"/>
                  </a:lnTo>
                  <a:lnTo>
                    <a:pt x="68188" y="405"/>
                  </a:lnTo>
                  <a:cubicBezTo>
                    <a:pt x="68235" y="310"/>
                    <a:pt x="67950" y="322"/>
                    <a:pt x="68521" y="250"/>
                  </a:cubicBezTo>
                  <a:lnTo>
                    <a:pt x="68521" y="250"/>
                  </a:lnTo>
                  <a:lnTo>
                    <a:pt x="67985" y="286"/>
                  </a:lnTo>
                  <a:cubicBezTo>
                    <a:pt x="67402" y="262"/>
                    <a:pt x="68009" y="203"/>
                    <a:pt x="68152" y="179"/>
                  </a:cubicBezTo>
                  <a:lnTo>
                    <a:pt x="67235" y="167"/>
                  </a:lnTo>
                  <a:lnTo>
                    <a:pt x="67235" y="167"/>
                  </a:lnTo>
                  <a:cubicBezTo>
                    <a:pt x="66914" y="215"/>
                    <a:pt x="67426" y="239"/>
                    <a:pt x="66795" y="274"/>
                  </a:cubicBezTo>
                  <a:cubicBezTo>
                    <a:pt x="65949" y="191"/>
                    <a:pt x="64866" y="215"/>
                    <a:pt x="63901" y="191"/>
                  </a:cubicBezTo>
                  <a:lnTo>
                    <a:pt x="63901" y="191"/>
                  </a:lnTo>
                  <a:lnTo>
                    <a:pt x="64580" y="286"/>
                  </a:lnTo>
                  <a:cubicBezTo>
                    <a:pt x="64536" y="284"/>
                    <a:pt x="64496" y="284"/>
                    <a:pt x="64459" y="284"/>
                  </a:cubicBezTo>
                  <a:cubicBezTo>
                    <a:pt x="64013" y="284"/>
                    <a:pt x="64102" y="410"/>
                    <a:pt x="63937" y="465"/>
                  </a:cubicBezTo>
                  <a:cubicBezTo>
                    <a:pt x="63401" y="453"/>
                    <a:pt x="62675" y="465"/>
                    <a:pt x="62223" y="429"/>
                  </a:cubicBezTo>
                  <a:cubicBezTo>
                    <a:pt x="62735" y="358"/>
                    <a:pt x="62520" y="250"/>
                    <a:pt x="62044" y="179"/>
                  </a:cubicBezTo>
                  <a:cubicBezTo>
                    <a:pt x="62006" y="179"/>
                    <a:pt x="61970" y="178"/>
                    <a:pt x="61936" y="178"/>
                  </a:cubicBezTo>
                  <a:cubicBezTo>
                    <a:pt x="60966" y="178"/>
                    <a:pt x="61202" y="335"/>
                    <a:pt x="60615" y="381"/>
                  </a:cubicBezTo>
                  <a:cubicBezTo>
                    <a:pt x="61080" y="203"/>
                    <a:pt x="59853" y="322"/>
                    <a:pt x="59960" y="227"/>
                  </a:cubicBezTo>
                  <a:cubicBezTo>
                    <a:pt x="58686" y="227"/>
                    <a:pt x="57400" y="287"/>
                    <a:pt x="56087" y="287"/>
                  </a:cubicBezTo>
                  <a:cubicBezTo>
                    <a:pt x="55977" y="287"/>
                    <a:pt x="55867" y="287"/>
                    <a:pt x="55758" y="286"/>
                  </a:cubicBezTo>
                  <a:lnTo>
                    <a:pt x="55758" y="286"/>
                  </a:lnTo>
                  <a:cubicBezTo>
                    <a:pt x="55781" y="322"/>
                    <a:pt x="56186" y="346"/>
                    <a:pt x="55936" y="370"/>
                  </a:cubicBezTo>
                  <a:cubicBezTo>
                    <a:pt x="55847" y="376"/>
                    <a:pt x="55766" y="378"/>
                    <a:pt x="55692" y="378"/>
                  </a:cubicBezTo>
                  <a:cubicBezTo>
                    <a:pt x="55332" y="378"/>
                    <a:pt x="55150" y="316"/>
                    <a:pt x="55091" y="286"/>
                  </a:cubicBezTo>
                  <a:cubicBezTo>
                    <a:pt x="54412" y="310"/>
                    <a:pt x="54019" y="370"/>
                    <a:pt x="53805" y="417"/>
                  </a:cubicBezTo>
                  <a:cubicBezTo>
                    <a:pt x="53854" y="415"/>
                    <a:pt x="53896" y="414"/>
                    <a:pt x="53931" y="414"/>
                  </a:cubicBezTo>
                  <a:cubicBezTo>
                    <a:pt x="54100" y="414"/>
                    <a:pt x="54116" y="437"/>
                    <a:pt x="54067" y="477"/>
                  </a:cubicBezTo>
                  <a:cubicBezTo>
                    <a:pt x="54009" y="479"/>
                    <a:pt x="53957" y="480"/>
                    <a:pt x="53910" y="480"/>
                  </a:cubicBezTo>
                  <a:cubicBezTo>
                    <a:pt x="53549" y="480"/>
                    <a:pt x="53509" y="425"/>
                    <a:pt x="53285" y="425"/>
                  </a:cubicBezTo>
                  <a:cubicBezTo>
                    <a:pt x="53202" y="425"/>
                    <a:pt x="53095" y="432"/>
                    <a:pt x="52936" y="453"/>
                  </a:cubicBezTo>
                  <a:cubicBezTo>
                    <a:pt x="52757" y="358"/>
                    <a:pt x="53650" y="405"/>
                    <a:pt x="53591" y="310"/>
                  </a:cubicBezTo>
                  <a:cubicBezTo>
                    <a:pt x="52983" y="310"/>
                    <a:pt x="52614" y="346"/>
                    <a:pt x="52174" y="393"/>
                  </a:cubicBezTo>
                  <a:cubicBezTo>
                    <a:pt x="52078" y="334"/>
                    <a:pt x="52579" y="381"/>
                    <a:pt x="52245" y="334"/>
                  </a:cubicBezTo>
                  <a:lnTo>
                    <a:pt x="52245" y="334"/>
                  </a:lnTo>
                  <a:cubicBezTo>
                    <a:pt x="51316" y="381"/>
                    <a:pt x="50197" y="441"/>
                    <a:pt x="49507" y="477"/>
                  </a:cubicBezTo>
                  <a:lnTo>
                    <a:pt x="49316" y="393"/>
                  </a:lnTo>
                  <a:cubicBezTo>
                    <a:pt x="48876" y="393"/>
                    <a:pt x="48578" y="417"/>
                    <a:pt x="48376" y="453"/>
                  </a:cubicBezTo>
                  <a:cubicBezTo>
                    <a:pt x="48126" y="417"/>
                    <a:pt x="48316" y="393"/>
                    <a:pt x="48554" y="381"/>
                  </a:cubicBezTo>
                  <a:cubicBezTo>
                    <a:pt x="47947" y="381"/>
                    <a:pt x="47221" y="441"/>
                    <a:pt x="46875" y="453"/>
                  </a:cubicBezTo>
                  <a:cubicBezTo>
                    <a:pt x="46935" y="405"/>
                    <a:pt x="47221" y="441"/>
                    <a:pt x="47316" y="405"/>
                  </a:cubicBezTo>
                  <a:cubicBezTo>
                    <a:pt x="47265" y="404"/>
                    <a:pt x="47213" y="403"/>
                    <a:pt x="47160" y="403"/>
                  </a:cubicBezTo>
                  <a:cubicBezTo>
                    <a:pt x="46631" y="403"/>
                    <a:pt x="46033" y="477"/>
                    <a:pt x="45568" y="477"/>
                  </a:cubicBezTo>
                  <a:cubicBezTo>
                    <a:pt x="45400" y="477"/>
                    <a:pt x="45249" y="467"/>
                    <a:pt x="45125" y="441"/>
                  </a:cubicBezTo>
                  <a:cubicBezTo>
                    <a:pt x="45197" y="429"/>
                    <a:pt x="45268" y="429"/>
                    <a:pt x="45328" y="429"/>
                  </a:cubicBezTo>
                  <a:cubicBezTo>
                    <a:pt x="45228" y="428"/>
                    <a:pt x="45129" y="427"/>
                    <a:pt x="45032" y="427"/>
                  </a:cubicBezTo>
                  <a:cubicBezTo>
                    <a:pt x="44045" y="427"/>
                    <a:pt x="43148" y="478"/>
                    <a:pt x="42053" y="489"/>
                  </a:cubicBezTo>
                  <a:cubicBezTo>
                    <a:pt x="41860" y="472"/>
                    <a:pt x="41723" y="465"/>
                    <a:pt x="41623" y="465"/>
                  </a:cubicBezTo>
                  <a:cubicBezTo>
                    <a:pt x="41167" y="465"/>
                    <a:pt x="41484" y="608"/>
                    <a:pt x="40682" y="608"/>
                  </a:cubicBezTo>
                  <a:cubicBezTo>
                    <a:pt x="40656" y="608"/>
                    <a:pt x="40629" y="608"/>
                    <a:pt x="40601" y="608"/>
                  </a:cubicBezTo>
                  <a:cubicBezTo>
                    <a:pt x="40597" y="527"/>
                    <a:pt x="40408" y="502"/>
                    <a:pt x="40146" y="502"/>
                  </a:cubicBezTo>
                  <a:cubicBezTo>
                    <a:pt x="39732" y="502"/>
                    <a:pt x="39133" y="564"/>
                    <a:pt x="38790" y="564"/>
                  </a:cubicBezTo>
                  <a:cubicBezTo>
                    <a:pt x="38741" y="564"/>
                    <a:pt x="38697" y="563"/>
                    <a:pt x="38660" y="560"/>
                  </a:cubicBezTo>
                  <a:lnTo>
                    <a:pt x="38660" y="560"/>
                  </a:lnTo>
                  <a:lnTo>
                    <a:pt x="38803" y="584"/>
                  </a:lnTo>
                  <a:cubicBezTo>
                    <a:pt x="38628" y="615"/>
                    <a:pt x="38430" y="627"/>
                    <a:pt x="38232" y="627"/>
                  </a:cubicBezTo>
                  <a:cubicBezTo>
                    <a:pt x="37823" y="627"/>
                    <a:pt x="37408" y="576"/>
                    <a:pt x="37160" y="536"/>
                  </a:cubicBezTo>
                  <a:cubicBezTo>
                    <a:pt x="36945" y="533"/>
                    <a:pt x="36704" y="531"/>
                    <a:pt x="36450" y="531"/>
                  </a:cubicBezTo>
                  <a:cubicBezTo>
                    <a:pt x="35732" y="531"/>
                    <a:pt x="34912" y="549"/>
                    <a:pt x="34314" y="620"/>
                  </a:cubicBezTo>
                  <a:lnTo>
                    <a:pt x="34481" y="572"/>
                  </a:lnTo>
                  <a:lnTo>
                    <a:pt x="34481" y="572"/>
                  </a:lnTo>
                  <a:cubicBezTo>
                    <a:pt x="34244" y="593"/>
                    <a:pt x="34039" y="598"/>
                    <a:pt x="33844" y="598"/>
                  </a:cubicBezTo>
                  <a:cubicBezTo>
                    <a:pt x="33676" y="598"/>
                    <a:pt x="33515" y="594"/>
                    <a:pt x="33348" y="594"/>
                  </a:cubicBezTo>
                  <a:cubicBezTo>
                    <a:pt x="33154" y="594"/>
                    <a:pt x="32952" y="599"/>
                    <a:pt x="32719" y="620"/>
                  </a:cubicBezTo>
                  <a:cubicBezTo>
                    <a:pt x="32731" y="596"/>
                    <a:pt x="32981" y="572"/>
                    <a:pt x="32731" y="560"/>
                  </a:cubicBezTo>
                  <a:cubicBezTo>
                    <a:pt x="32072" y="545"/>
                    <a:pt x="31411" y="540"/>
                    <a:pt x="30748" y="540"/>
                  </a:cubicBezTo>
                  <a:cubicBezTo>
                    <a:pt x="28409" y="540"/>
                    <a:pt x="26055" y="610"/>
                    <a:pt x="23738" y="610"/>
                  </a:cubicBezTo>
                  <a:cubicBezTo>
                    <a:pt x="23485" y="610"/>
                    <a:pt x="23232" y="609"/>
                    <a:pt x="22980" y="608"/>
                  </a:cubicBezTo>
                  <a:cubicBezTo>
                    <a:pt x="20443" y="588"/>
                    <a:pt x="17655" y="573"/>
                    <a:pt x="14828" y="573"/>
                  </a:cubicBezTo>
                  <a:cubicBezTo>
                    <a:pt x="10767" y="573"/>
                    <a:pt x="6629" y="605"/>
                    <a:pt x="3049" y="703"/>
                  </a:cubicBezTo>
                  <a:cubicBezTo>
                    <a:pt x="3049" y="703"/>
                    <a:pt x="167" y="1632"/>
                    <a:pt x="608" y="2001"/>
                  </a:cubicBezTo>
                  <a:cubicBezTo>
                    <a:pt x="846" y="2048"/>
                    <a:pt x="1" y="2132"/>
                    <a:pt x="501" y="2144"/>
                  </a:cubicBezTo>
                  <a:lnTo>
                    <a:pt x="1001" y="2036"/>
                  </a:lnTo>
                  <a:lnTo>
                    <a:pt x="1001" y="2036"/>
                  </a:lnTo>
                  <a:cubicBezTo>
                    <a:pt x="917" y="2084"/>
                    <a:pt x="1203" y="2144"/>
                    <a:pt x="1251" y="2191"/>
                  </a:cubicBezTo>
                  <a:cubicBezTo>
                    <a:pt x="1453" y="2096"/>
                    <a:pt x="620" y="2024"/>
                    <a:pt x="1203" y="1894"/>
                  </a:cubicBezTo>
                  <a:cubicBezTo>
                    <a:pt x="1274" y="1858"/>
                    <a:pt x="1427" y="1848"/>
                    <a:pt x="1591" y="1848"/>
                  </a:cubicBezTo>
                  <a:cubicBezTo>
                    <a:pt x="1703" y="1848"/>
                    <a:pt x="1820" y="1853"/>
                    <a:pt x="1917" y="1858"/>
                  </a:cubicBezTo>
                  <a:cubicBezTo>
                    <a:pt x="1572" y="1834"/>
                    <a:pt x="2037" y="1763"/>
                    <a:pt x="2215" y="1727"/>
                  </a:cubicBezTo>
                  <a:cubicBezTo>
                    <a:pt x="2525" y="1774"/>
                    <a:pt x="3013" y="1751"/>
                    <a:pt x="3156" y="1810"/>
                  </a:cubicBezTo>
                  <a:cubicBezTo>
                    <a:pt x="3194" y="1801"/>
                    <a:pt x="3357" y="1783"/>
                    <a:pt x="3507" y="1783"/>
                  </a:cubicBezTo>
                  <a:cubicBezTo>
                    <a:pt x="3542" y="1783"/>
                    <a:pt x="3576" y="1784"/>
                    <a:pt x="3608" y="1786"/>
                  </a:cubicBezTo>
                  <a:lnTo>
                    <a:pt x="3620" y="1822"/>
                  </a:lnTo>
                  <a:cubicBezTo>
                    <a:pt x="3989" y="1798"/>
                    <a:pt x="3501" y="1786"/>
                    <a:pt x="3596" y="1751"/>
                  </a:cubicBezTo>
                  <a:cubicBezTo>
                    <a:pt x="3838" y="1751"/>
                    <a:pt x="4212" y="1811"/>
                    <a:pt x="4605" y="1811"/>
                  </a:cubicBezTo>
                  <a:cubicBezTo>
                    <a:pt x="4638" y="1811"/>
                    <a:pt x="4671" y="1811"/>
                    <a:pt x="4703" y="1810"/>
                  </a:cubicBezTo>
                  <a:lnTo>
                    <a:pt x="4703" y="1810"/>
                  </a:lnTo>
                  <a:cubicBezTo>
                    <a:pt x="4275" y="1822"/>
                    <a:pt x="3918" y="1858"/>
                    <a:pt x="3608" y="1905"/>
                  </a:cubicBezTo>
                  <a:cubicBezTo>
                    <a:pt x="4394" y="1953"/>
                    <a:pt x="3465" y="2072"/>
                    <a:pt x="3287" y="2155"/>
                  </a:cubicBezTo>
                  <a:cubicBezTo>
                    <a:pt x="3918" y="2120"/>
                    <a:pt x="4168" y="2048"/>
                    <a:pt x="4680" y="2001"/>
                  </a:cubicBezTo>
                  <a:lnTo>
                    <a:pt x="4680" y="2001"/>
                  </a:lnTo>
                  <a:cubicBezTo>
                    <a:pt x="5305" y="2071"/>
                    <a:pt x="4645" y="2236"/>
                    <a:pt x="4482" y="2250"/>
                  </a:cubicBezTo>
                  <a:lnTo>
                    <a:pt x="4482" y="2250"/>
                  </a:lnTo>
                  <a:cubicBezTo>
                    <a:pt x="5052" y="2203"/>
                    <a:pt x="5657" y="2096"/>
                    <a:pt x="5966" y="2060"/>
                  </a:cubicBezTo>
                  <a:lnTo>
                    <a:pt x="5966" y="2060"/>
                  </a:lnTo>
                  <a:cubicBezTo>
                    <a:pt x="5537" y="2191"/>
                    <a:pt x="5608" y="2227"/>
                    <a:pt x="5227" y="2334"/>
                  </a:cubicBezTo>
                  <a:cubicBezTo>
                    <a:pt x="5360" y="2358"/>
                    <a:pt x="5461" y="2367"/>
                    <a:pt x="5543" y="2367"/>
                  </a:cubicBezTo>
                  <a:cubicBezTo>
                    <a:pt x="5751" y="2367"/>
                    <a:pt x="5839" y="2309"/>
                    <a:pt x="6001" y="2274"/>
                  </a:cubicBezTo>
                  <a:lnTo>
                    <a:pt x="6001" y="2274"/>
                  </a:lnTo>
                  <a:cubicBezTo>
                    <a:pt x="5947" y="2279"/>
                    <a:pt x="5881" y="2282"/>
                    <a:pt x="5818" y="2282"/>
                  </a:cubicBezTo>
                  <a:cubicBezTo>
                    <a:pt x="5729" y="2282"/>
                    <a:pt x="5648" y="2277"/>
                    <a:pt x="5620" y="2263"/>
                  </a:cubicBezTo>
                  <a:lnTo>
                    <a:pt x="5620" y="2263"/>
                  </a:lnTo>
                  <a:cubicBezTo>
                    <a:pt x="5636" y="2263"/>
                    <a:pt x="5652" y="2263"/>
                    <a:pt x="5666" y="2263"/>
                  </a:cubicBezTo>
                  <a:cubicBezTo>
                    <a:pt x="6175" y="2263"/>
                    <a:pt x="6093" y="2070"/>
                    <a:pt x="6370" y="1989"/>
                  </a:cubicBezTo>
                  <a:cubicBezTo>
                    <a:pt x="6751" y="2036"/>
                    <a:pt x="7442" y="2060"/>
                    <a:pt x="7490" y="2167"/>
                  </a:cubicBezTo>
                  <a:lnTo>
                    <a:pt x="7490" y="2060"/>
                  </a:lnTo>
                  <a:cubicBezTo>
                    <a:pt x="7562" y="2055"/>
                    <a:pt x="7618" y="2052"/>
                    <a:pt x="7662" y="2052"/>
                  </a:cubicBezTo>
                  <a:cubicBezTo>
                    <a:pt x="7904" y="2052"/>
                    <a:pt x="7750" y="2127"/>
                    <a:pt x="7811" y="2167"/>
                  </a:cubicBezTo>
                  <a:cubicBezTo>
                    <a:pt x="7990" y="2084"/>
                    <a:pt x="7763" y="1953"/>
                    <a:pt x="8573" y="1917"/>
                  </a:cubicBezTo>
                  <a:lnTo>
                    <a:pt x="8573" y="1917"/>
                  </a:lnTo>
                  <a:cubicBezTo>
                    <a:pt x="8442" y="2120"/>
                    <a:pt x="9287" y="1941"/>
                    <a:pt x="9264" y="2120"/>
                  </a:cubicBezTo>
                  <a:cubicBezTo>
                    <a:pt x="9611" y="2109"/>
                    <a:pt x="9790" y="2023"/>
                    <a:pt x="10127" y="2023"/>
                  </a:cubicBezTo>
                  <a:cubicBezTo>
                    <a:pt x="10148" y="2023"/>
                    <a:pt x="10170" y="2024"/>
                    <a:pt x="10192" y="2024"/>
                  </a:cubicBezTo>
                  <a:cubicBezTo>
                    <a:pt x="10589" y="2121"/>
                    <a:pt x="9799" y="2256"/>
                    <a:pt x="9464" y="2256"/>
                  </a:cubicBezTo>
                  <a:cubicBezTo>
                    <a:pt x="9426" y="2256"/>
                    <a:pt x="9395" y="2254"/>
                    <a:pt x="9371" y="2251"/>
                  </a:cubicBezTo>
                  <a:cubicBezTo>
                    <a:pt x="8835" y="2251"/>
                    <a:pt x="9442" y="2167"/>
                    <a:pt x="9228" y="2167"/>
                  </a:cubicBezTo>
                  <a:lnTo>
                    <a:pt x="8716" y="2227"/>
                  </a:lnTo>
                  <a:cubicBezTo>
                    <a:pt x="9002" y="2263"/>
                    <a:pt x="9561" y="2310"/>
                    <a:pt x="9502" y="2394"/>
                  </a:cubicBezTo>
                  <a:cubicBezTo>
                    <a:pt x="10026" y="2346"/>
                    <a:pt x="9073" y="2298"/>
                    <a:pt x="9657" y="2251"/>
                  </a:cubicBezTo>
                  <a:lnTo>
                    <a:pt x="9657" y="2251"/>
                  </a:lnTo>
                  <a:lnTo>
                    <a:pt x="10002" y="2298"/>
                  </a:lnTo>
                  <a:cubicBezTo>
                    <a:pt x="10573" y="2251"/>
                    <a:pt x="9883" y="2155"/>
                    <a:pt x="10633" y="2132"/>
                  </a:cubicBezTo>
                  <a:lnTo>
                    <a:pt x="10633" y="2132"/>
                  </a:lnTo>
                  <a:cubicBezTo>
                    <a:pt x="10125" y="2226"/>
                    <a:pt x="11419" y="2133"/>
                    <a:pt x="11396" y="2271"/>
                  </a:cubicBezTo>
                  <a:lnTo>
                    <a:pt x="11396" y="2271"/>
                  </a:lnTo>
                  <a:cubicBezTo>
                    <a:pt x="11449" y="2098"/>
                    <a:pt x="12753" y="2250"/>
                    <a:pt x="12907" y="2108"/>
                  </a:cubicBezTo>
                  <a:lnTo>
                    <a:pt x="12502" y="2072"/>
                  </a:lnTo>
                  <a:lnTo>
                    <a:pt x="12597" y="2144"/>
                  </a:lnTo>
                  <a:cubicBezTo>
                    <a:pt x="12263" y="2153"/>
                    <a:pt x="11976" y="2175"/>
                    <a:pt x="11665" y="2175"/>
                  </a:cubicBezTo>
                  <a:cubicBezTo>
                    <a:pt x="11566" y="2175"/>
                    <a:pt x="11465" y="2173"/>
                    <a:pt x="11359" y="2167"/>
                  </a:cubicBezTo>
                  <a:cubicBezTo>
                    <a:pt x="11704" y="2108"/>
                    <a:pt x="11228" y="2024"/>
                    <a:pt x="11645" y="1965"/>
                  </a:cubicBezTo>
                  <a:cubicBezTo>
                    <a:pt x="11797" y="1946"/>
                    <a:pt x="11897" y="1938"/>
                    <a:pt x="11959" y="1938"/>
                  </a:cubicBezTo>
                  <a:cubicBezTo>
                    <a:pt x="12210" y="1938"/>
                    <a:pt x="11869" y="2060"/>
                    <a:pt x="11954" y="2060"/>
                  </a:cubicBezTo>
                  <a:lnTo>
                    <a:pt x="12562" y="1965"/>
                  </a:lnTo>
                  <a:lnTo>
                    <a:pt x="12157" y="1894"/>
                  </a:lnTo>
                  <a:cubicBezTo>
                    <a:pt x="12505" y="1876"/>
                    <a:pt x="12943" y="1865"/>
                    <a:pt x="13410" y="1865"/>
                  </a:cubicBezTo>
                  <a:cubicBezTo>
                    <a:pt x="13581" y="1865"/>
                    <a:pt x="13755" y="1866"/>
                    <a:pt x="13931" y="1870"/>
                  </a:cubicBezTo>
                  <a:cubicBezTo>
                    <a:pt x="14907" y="1965"/>
                    <a:pt x="13812" y="1965"/>
                    <a:pt x="14514" y="2060"/>
                  </a:cubicBezTo>
                  <a:cubicBezTo>
                    <a:pt x="14791" y="2028"/>
                    <a:pt x="14763" y="1987"/>
                    <a:pt x="15068" y="1987"/>
                  </a:cubicBezTo>
                  <a:cubicBezTo>
                    <a:pt x="15105" y="1987"/>
                    <a:pt x="15146" y="1987"/>
                    <a:pt x="15193" y="1989"/>
                  </a:cubicBezTo>
                  <a:cubicBezTo>
                    <a:pt x="15132" y="1977"/>
                    <a:pt x="15074" y="1972"/>
                    <a:pt x="15019" y="1972"/>
                  </a:cubicBezTo>
                  <a:cubicBezTo>
                    <a:pt x="14876" y="1972"/>
                    <a:pt x="14751" y="2002"/>
                    <a:pt x="14638" y="2002"/>
                  </a:cubicBezTo>
                  <a:cubicBezTo>
                    <a:pt x="14624" y="2002"/>
                    <a:pt x="14611" y="2002"/>
                    <a:pt x="14598" y="2001"/>
                  </a:cubicBezTo>
                  <a:cubicBezTo>
                    <a:pt x="14383" y="1894"/>
                    <a:pt x="15395" y="1953"/>
                    <a:pt x="15348" y="1858"/>
                  </a:cubicBezTo>
                  <a:lnTo>
                    <a:pt x="15348" y="1858"/>
                  </a:lnTo>
                  <a:cubicBezTo>
                    <a:pt x="15526" y="1894"/>
                    <a:pt x="15491" y="1941"/>
                    <a:pt x="15348" y="1977"/>
                  </a:cubicBezTo>
                  <a:cubicBezTo>
                    <a:pt x="15577" y="1966"/>
                    <a:pt x="15802" y="1959"/>
                    <a:pt x="16013" y="1959"/>
                  </a:cubicBezTo>
                  <a:cubicBezTo>
                    <a:pt x="16493" y="1959"/>
                    <a:pt x="16896" y="1993"/>
                    <a:pt x="17086" y="2084"/>
                  </a:cubicBezTo>
                  <a:lnTo>
                    <a:pt x="17407" y="1953"/>
                  </a:lnTo>
                  <a:lnTo>
                    <a:pt x="17407" y="1953"/>
                  </a:lnTo>
                  <a:cubicBezTo>
                    <a:pt x="18681" y="2001"/>
                    <a:pt x="16538" y="2072"/>
                    <a:pt x="17610" y="2155"/>
                  </a:cubicBezTo>
                  <a:cubicBezTo>
                    <a:pt x="17746" y="2159"/>
                    <a:pt x="17882" y="2162"/>
                    <a:pt x="18011" y="2162"/>
                  </a:cubicBezTo>
                  <a:cubicBezTo>
                    <a:pt x="18299" y="2162"/>
                    <a:pt x="18550" y="2149"/>
                    <a:pt x="18681" y="2108"/>
                  </a:cubicBezTo>
                  <a:lnTo>
                    <a:pt x="18300" y="2108"/>
                  </a:lnTo>
                  <a:cubicBezTo>
                    <a:pt x="18586" y="2036"/>
                    <a:pt x="18562" y="1989"/>
                    <a:pt x="19039" y="1941"/>
                  </a:cubicBezTo>
                  <a:cubicBezTo>
                    <a:pt x="19274" y="1950"/>
                    <a:pt x="19254" y="1994"/>
                    <a:pt x="19360" y="1994"/>
                  </a:cubicBezTo>
                  <a:cubicBezTo>
                    <a:pt x="19405" y="1994"/>
                    <a:pt x="19471" y="1986"/>
                    <a:pt x="19586" y="1965"/>
                  </a:cubicBezTo>
                  <a:cubicBezTo>
                    <a:pt x="20396" y="2024"/>
                    <a:pt x="20110" y="2120"/>
                    <a:pt x="19884" y="2215"/>
                  </a:cubicBezTo>
                  <a:cubicBezTo>
                    <a:pt x="20217" y="2203"/>
                    <a:pt x="20658" y="2203"/>
                    <a:pt x="20717" y="2155"/>
                  </a:cubicBezTo>
                  <a:lnTo>
                    <a:pt x="20717" y="2155"/>
                  </a:lnTo>
                  <a:cubicBezTo>
                    <a:pt x="20717" y="2179"/>
                    <a:pt x="20670" y="2239"/>
                    <a:pt x="20479" y="2274"/>
                  </a:cubicBezTo>
                  <a:cubicBezTo>
                    <a:pt x="20333" y="2247"/>
                    <a:pt x="20236" y="2237"/>
                    <a:pt x="20172" y="2237"/>
                  </a:cubicBezTo>
                  <a:cubicBezTo>
                    <a:pt x="20003" y="2237"/>
                    <a:pt x="20062" y="2307"/>
                    <a:pt x="20032" y="2307"/>
                  </a:cubicBezTo>
                  <a:cubicBezTo>
                    <a:pt x="20020" y="2307"/>
                    <a:pt x="19994" y="2295"/>
                    <a:pt x="19932" y="2263"/>
                  </a:cubicBezTo>
                  <a:lnTo>
                    <a:pt x="19777" y="2263"/>
                  </a:lnTo>
                  <a:cubicBezTo>
                    <a:pt x="19765" y="2274"/>
                    <a:pt x="19753" y="2274"/>
                    <a:pt x="19741" y="2286"/>
                  </a:cubicBezTo>
                  <a:cubicBezTo>
                    <a:pt x="20027" y="2310"/>
                    <a:pt x="20039" y="2358"/>
                    <a:pt x="19955" y="2394"/>
                  </a:cubicBezTo>
                  <a:lnTo>
                    <a:pt x="20229" y="2334"/>
                  </a:lnTo>
                  <a:lnTo>
                    <a:pt x="20432" y="2453"/>
                  </a:lnTo>
                  <a:cubicBezTo>
                    <a:pt x="20459" y="2456"/>
                    <a:pt x="20485" y="2457"/>
                    <a:pt x="20510" y="2457"/>
                  </a:cubicBezTo>
                  <a:cubicBezTo>
                    <a:pt x="20665" y="2457"/>
                    <a:pt x="20785" y="2416"/>
                    <a:pt x="20887" y="2416"/>
                  </a:cubicBezTo>
                  <a:cubicBezTo>
                    <a:pt x="20928" y="2416"/>
                    <a:pt x="20966" y="2423"/>
                    <a:pt x="21003" y="2441"/>
                  </a:cubicBezTo>
                  <a:cubicBezTo>
                    <a:pt x="21396" y="2548"/>
                    <a:pt x="20444" y="2608"/>
                    <a:pt x="21384" y="2644"/>
                  </a:cubicBezTo>
                  <a:cubicBezTo>
                    <a:pt x="21467" y="2647"/>
                    <a:pt x="21542" y="2648"/>
                    <a:pt x="21612" y="2648"/>
                  </a:cubicBezTo>
                  <a:cubicBezTo>
                    <a:pt x="22322" y="2648"/>
                    <a:pt x="22387" y="2508"/>
                    <a:pt x="22872" y="2508"/>
                  </a:cubicBezTo>
                  <a:cubicBezTo>
                    <a:pt x="22919" y="2508"/>
                    <a:pt x="22971" y="2510"/>
                    <a:pt x="23027" y="2513"/>
                  </a:cubicBezTo>
                  <a:cubicBezTo>
                    <a:pt x="22956" y="2477"/>
                    <a:pt x="22789" y="2477"/>
                    <a:pt x="22575" y="2477"/>
                  </a:cubicBezTo>
                  <a:cubicBezTo>
                    <a:pt x="22789" y="2417"/>
                    <a:pt x="22396" y="2370"/>
                    <a:pt x="22777" y="2334"/>
                  </a:cubicBezTo>
                  <a:lnTo>
                    <a:pt x="22777" y="2334"/>
                  </a:lnTo>
                  <a:cubicBezTo>
                    <a:pt x="22953" y="2422"/>
                    <a:pt x="23471" y="2430"/>
                    <a:pt x="23953" y="2430"/>
                  </a:cubicBezTo>
                  <a:cubicBezTo>
                    <a:pt x="24060" y="2430"/>
                    <a:pt x="24166" y="2429"/>
                    <a:pt x="24265" y="2429"/>
                  </a:cubicBezTo>
                  <a:cubicBezTo>
                    <a:pt x="24123" y="2489"/>
                    <a:pt x="24480" y="2548"/>
                    <a:pt x="24301" y="2584"/>
                  </a:cubicBezTo>
                  <a:cubicBezTo>
                    <a:pt x="24587" y="2572"/>
                    <a:pt x="24837" y="2548"/>
                    <a:pt x="24968" y="2501"/>
                  </a:cubicBezTo>
                  <a:cubicBezTo>
                    <a:pt x="23837" y="2417"/>
                    <a:pt x="26051" y="2405"/>
                    <a:pt x="25182" y="2298"/>
                  </a:cubicBezTo>
                  <a:lnTo>
                    <a:pt x="25182" y="2298"/>
                  </a:lnTo>
                  <a:cubicBezTo>
                    <a:pt x="26051" y="2310"/>
                    <a:pt x="26218" y="2405"/>
                    <a:pt x="26766" y="2465"/>
                  </a:cubicBezTo>
                  <a:cubicBezTo>
                    <a:pt x="26730" y="2489"/>
                    <a:pt x="25754" y="2525"/>
                    <a:pt x="26540" y="2572"/>
                  </a:cubicBezTo>
                  <a:cubicBezTo>
                    <a:pt x="27433" y="2465"/>
                    <a:pt x="26373" y="2417"/>
                    <a:pt x="27075" y="2286"/>
                  </a:cubicBezTo>
                  <a:lnTo>
                    <a:pt x="26504" y="2239"/>
                  </a:lnTo>
                  <a:cubicBezTo>
                    <a:pt x="26473" y="2182"/>
                    <a:pt x="26651" y="2168"/>
                    <a:pt x="26874" y="2168"/>
                  </a:cubicBezTo>
                  <a:cubicBezTo>
                    <a:pt x="27106" y="2168"/>
                    <a:pt x="27386" y="2183"/>
                    <a:pt x="27535" y="2183"/>
                  </a:cubicBezTo>
                  <a:cubicBezTo>
                    <a:pt x="27575" y="2183"/>
                    <a:pt x="27606" y="2182"/>
                    <a:pt x="27623" y="2179"/>
                  </a:cubicBezTo>
                  <a:lnTo>
                    <a:pt x="27623" y="2179"/>
                  </a:lnTo>
                  <a:cubicBezTo>
                    <a:pt x="27968" y="2215"/>
                    <a:pt x="27147" y="2215"/>
                    <a:pt x="27480" y="2310"/>
                  </a:cubicBezTo>
                  <a:cubicBezTo>
                    <a:pt x="27548" y="2313"/>
                    <a:pt x="27612" y="2315"/>
                    <a:pt x="27671" y="2315"/>
                  </a:cubicBezTo>
                  <a:cubicBezTo>
                    <a:pt x="27965" y="2315"/>
                    <a:pt x="28165" y="2283"/>
                    <a:pt x="28366" y="2283"/>
                  </a:cubicBezTo>
                  <a:cubicBezTo>
                    <a:pt x="28439" y="2283"/>
                    <a:pt x="28511" y="2287"/>
                    <a:pt x="28587" y="2298"/>
                  </a:cubicBezTo>
                  <a:cubicBezTo>
                    <a:pt x="28266" y="2394"/>
                    <a:pt x="28468" y="2358"/>
                    <a:pt x="28111" y="2441"/>
                  </a:cubicBezTo>
                  <a:cubicBezTo>
                    <a:pt x="29326" y="2441"/>
                    <a:pt x="28040" y="2548"/>
                    <a:pt x="28968" y="2608"/>
                  </a:cubicBezTo>
                  <a:cubicBezTo>
                    <a:pt x="29229" y="2597"/>
                    <a:pt x="29115" y="2532"/>
                    <a:pt x="29403" y="2532"/>
                  </a:cubicBezTo>
                  <a:cubicBezTo>
                    <a:pt x="29444" y="2532"/>
                    <a:pt x="29493" y="2533"/>
                    <a:pt x="29552" y="2536"/>
                  </a:cubicBezTo>
                  <a:cubicBezTo>
                    <a:pt x="29278" y="2429"/>
                    <a:pt x="29314" y="2394"/>
                    <a:pt x="28540" y="2394"/>
                  </a:cubicBezTo>
                  <a:cubicBezTo>
                    <a:pt x="28624" y="2349"/>
                    <a:pt x="28753" y="2336"/>
                    <a:pt x="28907" y="2336"/>
                  </a:cubicBezTo>
                  <a:cubicBezTo>
                    <a:pt x="29147" y="2336"/>
                    <a:pt x="29449" y="2369"/>
                    <a:pt x="29735" y="2369"/>
                  </a:cubicBezTo>
                  <a:cubicBezTo>
                    <a:pt x="29858" y="2369"/>
                    <a:pt x="29977" y="2363"/>
                    <a:pt x="30088" y="2346"/>
                  </a:cubicBezTo>
                  <a:cubicBezTo>
                    <a:pt x="29792" y="2338"/>
                    <a:pt x="29842" y="2324"/>
                    <a:pt x="29749" y="2324"/>
                  </a:cubicBezTo>
                  <a:cubicBezTo>
                    <a:pt x="29707" y="2324"/>
                    <a:pt x="29636" y="2327"/>
                    <a:pt x="29492" y="2334"/>
                  </a:cubicBezTo>
                  <a:cubicBezTo>
                    <a:pt x="29433" y="2215"/>
                    <a:pt x="29254" y="2191"/>
                    <a:pt x="29683" y="2084"/>
                  </a:cubicBezTo>
                  <a:lnTo>
                    <a:pt x="29683" y="2084"/>
                  </a:lnTo>
                  <a:cubicBezTo>
                    <a:pt x="29242" y="2105"/>
                    <a:pt x="29023" y="2209"/>
                    <a:pt x="28489" y="2209"/>
                  </a:cubicBezTo>
                  <a:cubicBezTo>
                    <a:pt x="28417" y="2209"/>
                    <a:pt x="28339" y="2207"/>
                    <a:pt x="28254" y="2203"/>
                  </a:cubicBezTo>
                  <a:cubicBezTo>
                    <a:pt x="28052" y="2084"/>
                    <a:pt x="29123" y="2108"/>
                    <a:pt x="29135" y="1953"/>
                  </a:cubicBezTo>
                  <a:cubicBezTo>
                    <a:pt x="29252" y="1926"/>
                    <a:pt x="29422" y="1915"/>
                    <a:pt x="29612" y="1915"/>
                  </a:cubicBezTo>
                  <a:cubicBezTo>
                    <a:pt x="30003" y="1915"/>
                    <a:pt x="30478" y="1961"/>
                    <a:pt x="30742" y="2001"/>
                  </a:cubicBezTo>
                  <a:cubicBezTo>
                    <a:pt x="31445" y="1894"/>
                    <a:pt x="32290" y="1894"/>
                    <a:pt x="32826" y="1751"/>
                  </a:cubicBezTo>
                  <a:cubicBezTo>
                    <a:pt x="32899" y="1758"/>
                    <a:pt x="32987" y="1760"/>
                    <a:pt x="33089" y="1760"/>
                  </a:cubicBezTo>
                  <a:cubicBezTo>
                    <a:pt x="33605" y="1760"/>
                    <a:pt x="34448" y="1685"/>
                    <a:pt x="35187" y="1685"/>
                  </a:cubicBezTo>
                  <a:cubicBezTo>
                    <a:pt x="35300" y="1685"/>
                    <a:pt x="35410" y="1687"/>
                    <a:pt x="35517" y="1691"/>
                  </a:cubicBezTo>
                  <a:cubicBezTo>
                    <a:pt x="35660" y="1763"/>
                    <a:pt x="36612" y="1751"/>
                    <a:pt x="36148" y="1810"/>
                  </a:cubicBezTo>
                  <a:cubicBezTo>
                    <a:pt x="36350" y="1798"/>
                    <a:pt x="36946" y="1774"/>
                    <a:pt x="36755" y="1715"/>
                  </a:cubicBezTo>
                  <a:lnTo>
                    <a:pt x="36755" y="1715"/>
                  </a:lnTo>
                  <a:cubicBezTo>
                    <a:pt x="36719" y="1727"/>
                    <a:pt x="36678" y="1730"/>
                    <a:pt x="36624" y="1730"/>
                  </a:cubicBezTo>
                  <a:cubicBezTo>
                    <a:pt x="36571" y="1730"/>
                    <a:pt x="36505" y="1727"/>
                    <a:pt x="36422" y="1727"/>
                  </a:cubicBezTo>
                  <a:lnTo>
                    <a:pt x="36577" y="1643"/>
                  </a:lnTo>
                  <a:cubicBezTo>
                    <a:pt x="36638" y="1648"/>
                    <a:pt x="36700" y="1650"/>
                    <a:pt x="36763" y="1650"/>
                  </a:cubicBezTo>
                  <a:cubicBezTo>
                    <a:pt x="37070" y="1650"/>
                    <a:pt x="37394" y="1603"/>
                    <a:pt x="37695" y="1603"/>
                  </a:cubicBezTo>
                  <a:cubicBezTo>
                    <a:pt x="37789" y="1603"/>
                    <a:pt x="37881" y="1607"/>
                    <a:pt x="37970" y="1620"/>
                  </a:cubicBezTo>
                  <a:cubicBezTo>
                    <a:pt x="38112" y="1691"/>
                    <a:pt x="37148" y="1667"/>
                    <a:pt x="37446" y="1751"/>
                  </a:cubicBezTo>
                  <a:cubicBezTo>
                    <a:pt x="37758" y="1643"/>
                    <a:pt x="38801" y="1590"/>
                    <a:pt x="39534" y="1590"/>
                  </a:cubicBezTo>
                  <a:cubicBezTo>
                    <a:pt x="39778" y="1590"/>
                    <a:pt x="39988" y="1596"/>
                    <a:pt x="40125" y="1608"/>
                  </a:cubicBezTo>
                  <a:cubicBezTo>
                    <a:pt x="40494" y="1632"/>
                    <a:pt x="40541" y="1739"/>
                    <a:pt x="40684" y="1751"/>
                  </a:cubicBezTo>
                  <a:lnTo>
                    <a:pt x="41303" y="1739"/>
                  </a:lnTo>
                  <a:cubicBezTo>
                    <a:pt x="41375" y="1786"/>
                    <a:pt x="41387" y="1822"/>
                    <a:pt x="41506" y="1870"/>
                  </a:cubicBezTo>
                  <a:cubicBezTo>
                    <a:pt x="41575" y="1875"/>
                    <a:pt x="41639" y="1878"/>
                    <a:pt x="41699" y="1878"/>
                  </a:cubicBezTo>
                  <a:cubicBezTo>
                    <a:pt x="41897" y="1878"/>
                    <a:pt x="42050" y="1852"/>
                    <a:pt x="42196" y="1834"/>
                  </a:cubicBezTo>
                  <a:lnTo>
                    <a:pt x="42196" y="1834"/>
                  </a:lnTo>
                  <a:cubicBezTo>
                    <a:pt x="43006" y="1905"/>
                    <a:pt x="42577" y="2001"/>
                    <a:pt x="42161" y="2072"/>
                  </a:cubicBezTo>
                  <a:lnTo>
                    <a:pt x="41708" y="2036"/>
                  </a:lnTo>
                  <a:cubicBezTo>
                    <a:pt x="41375" y="2084"/>
                    <a:pt x="40899" y="2072"/>
                    <a:pt x="41184" y="2167"/>
                  </a:cubicBezTo>
                  <a:cubicBezTo>
                    <a:pt x="41410" y="2155"/>
                    <a:pt x="41399" y="2120"/>
                    <a:pt x="41482" y="2096"/>
                  </a:cubicBezTo>
                  <a:lnTo>
                    <a:pt x="41756" y="2144"/>
                  </a:lnTo>
                  <a:cubicBezTo>
                    <a:pt x="42018" y="2108"/>
                    <a:pt x="42756" y="2084"/>
                    <a:pt x="42684" y="2001"/>
                  </a:cubicBezTo>
                  <a:lnTo>
                    <a:pt x="42684" y="2001"/>
                  </a:lnTo>
                  <a:cubicBezTo>
                    <a:pt x="42872" y="2021"/>
                    <a:pt x="43070" y="2026"/>
                    <a:pt x="43270" y="2026"/>
                  </a:cubicBezTo>
                  <a:cubicBezTo>
                    <a:pt x="43442" y="2026"/>
                    <a:pt x="43616" y="2023"/>
                    <a:pt x="43783" y="2023"/>
                  </a:cubicBezTo>
                  <a:cubicBezTo>
                    <a:pt x="43976" y="2023"/>
                    <a:pt x="44161" y="2027"/>
                    <a:pt x="44328" y="2048"/>
                  </a:cubicBezTo>
                  <a:cubicBezTo>
                    <a:pt x="43994" y="2001"/>
                    <a:pt x="44423" y="1965"/>
                    <a:pt x="44328" y="1905"/>
                  </a:cubicBezTo>
                  <a:lnTo>
                    <a:pt x="43744" y="1882"/>
                  </a:lnTo>
                  <a:cubicBezTo>
                    <a:pt x="44063" y="1865"/>
                    <a:pt x="44476" y="1832"/>
                    <a:pt x="44847" y="1832"/>
                  </a:cubicBezTo>
                  <a:cubicBezTo>
                    <a:pt x="45017" y="1832"/>
                    <a:pt x="45177" y="1839"/>
                    <a:pt x="45316" y="1858"/>
                  </a:cubicBezTo>
                  <a:cubicBezTo>
                    <a:pt x="45256" y="1905"/>
                    <a:pt x="45244" y="1929"/>
                    <a:pt x="45471" y="1977"/>
                  </a:cubicBezTo>
                  <a:cubicBezTo>
                    <a:pt x="45149" y="1905"/>
                    <a:pt x="46280" y="1882"/>
                    <a:pt x="45601" y="1798"/>
                  </a:cubicBezTo>
                  <a:lnTo>
                    <a:pt x="45601" y="1798"/>
                  </a:lnTo>
                  <a:cubicBezTo>
                    <a:pt x="45418" y="1816"/>
                    <a:pt x="45242" y="1827"/>
                    <a:pt x="45034" y="1827"/>
                  </a:cubicBezTo>
                  <a:cubicBezTo>
                    <a:pt x="44958" y="1827"/>
                    <a:pt x="44878" y="1825"/>
                    <a:pt x="44792" y="1822"/>
                  </a:cubicBezTo>
                  <a:cubicBezTo>
                    <a:pt x="44578" y="1715"/>
                    <a:pt x="45090" y="1703"/>
                    <a:pt x="45375" y="1643"/>
                  </a:cubicBezTo>
                  <a:cubicBezTo>
                    <a:pt x="45732" y="1620"/>
                    <a:pt x="46435" y="1584"/>
                    <a:pt x="46911" y="1548"/>
                  </a:cubicBezTo>
                  <a:cubicBezTo>
                    <a:pt x="47151" y="1567"/>
                    <a:pt x="47255" y="1642"/>
                    <a:pt x="47533" y="1642"/>
                  </a:cubicBezTo>
                  <a:cubicBezTo>
                    <a:pt x="47614" y="1642"/>
                    <a:pt x="47710" y="1636"/>
                    <a:pt x="47828" y="1620"/>
                  </a:cubicBezTo>
                  <a:cubicBezTo>
                    <a:pt x="47161" y="1524"/>
                    <a:pt x="48447" y="1453"/>
                    <a:pt x="48614" y="1346"/>
                  </a:cubicBezTo>
                  <a:cubicBezTo>
                    <a:pt x="48689" y="1353"/>
                    <a:pt x="48760" y="1356"/>
                    <a:pt x="48828" y="1356"/>
                  </a:cubicBezTo>
                  <a:cubicBezTo>
                    <a:pt x="49094" y="1356"/>
                    <a:pt x="49311" y="1312"/>
                    <a:pt x="49530" y="1312"/>
                  </a:cubicBezTo>
                  <a:cubicBezTo>
                    <a:pt x="49628" y="1312"/>
                    <a:pt x="49725" y="1321"/>
                    <a:pt x="49828" y="1346"/>
                  </a:cubicBezTo>
                  <a:cubicBezTo>
                    <a:pt x="49626" y="1382"/>
                    <a:pt x="48864" y="1382"/>
                    <a:pt x="48661" y="1453"/>
                  </a:cubicBezTo>
                  <a:cubicBezTo>
                    <a:pt x="48638" y="1536"/>
                    <a:pt x="48828" y="1655"/>
                    <a:pt x="48078" y="1703"/>
                  </a:cubicBezTo>
                  <a:cubicBezTo>
                    <a:pt x="48204" y="1708"/>
                    <a:pt x="48306" y="1710"/>
                    <a:pt x="48388" y="1710"/>
                  </a:cubicBezTo>
                  <a:cubicBezTo>
                    <a:pt x="48895" y="1710"/>
                    <a:pt x="48672" y="1627"/>
                    <a:pt x="49030" y="1596"/>
                  </a:cubicBezTo>
                  <a:lnTo>
                    <a:pt x="49030" y="1596"/>
                  </a:lnTo>
                  <a:lnTo>
                    <a:pt x="48721" y="1608"/>
                  </a:lnTo>
                  <a:cubicBezTo>
                    <a:pt x="48864" y="1584"/>
                    <a:pt x="48590" y="1524"/>
                    <a:pt x="48864" y="1524"/>
                  </a:cubicBezTo>
                  <a:cubicBezTo>
                    <a:pt x="49935" y="1548"/>
                    <a:pt x="50126" y="1632"/>
                    <a:pt x="50852" y="1727"/>
                  </a:cubicBezTo>
                  <a:cubicBezTo>
                    <a:pt x="50685" y="1667"/>
                    <a:pt x="51019" y="1620"/>
                    <a:pt x="51186" y="1620"/>
                  </a:cubicBezTo>
                  <a:cubicBezTo>
                    <a:pt x="51888" y="1691"/>
                    <a:pt x="51186" y="1774"/>
                    <a:pt x="51602" y="1894"/>
                  </a:cubicBezTo>
                  <a:cubicBezTo>
                    <a:pt x="51852" y="1822"/>
                    <a:pt x="52329" y="1846"/>
                    <a:pt x="52162" y="1786"/>
                  </a:cubicBezTo>
                  <a:cubicBezTo>
                    <a:pt x="52436" y="1786"/>
                    <a:pt x="52293" y="1810"/>
                    <a:pt x="52495" y="1834"/>
                  </a:cubicBezTo>
                  <a:cubicBezTo>
                    <a:pt x="52674" y="1774"/>
                    <a:pt x="52876" y="1739"/>
                    <a:pt x="53257" y="1739"/>
                  </a:cubicBezTo>
                  <a:cubicBezTo>
                    <a:pt x="53228" y="1768"/>
                    <a:pt x="53191" y="1805"/>
                    <a:pt x="52980" y="1805"/>
                  </a:cubicBezTo>
                  <a:cubicBezTo>
                    <a:pt x="52932" y="1805"/>
                    <a:pt x="52874" y="1803"/>
                    <a:pt x="52805" y="1798"/>
                  </a:cubicBezTo>
                  <a:lnTo>
                    <a:pt x="52805" y="1798"/>
                  </a:lnTo>
                  <a:cubicBezTo>
                    <a:pt x="53221" y="1834"/>
                    <a:pt x="53364" y="1941"/>
                    <a:pt x="53186" y="2013"/>
                  </a:cubicBezTo>
                  <a:lnTo>
                    <a:pt x="52519" y="1965"/>
                  </a:lnTo>
                  <a:lnTo>
                    <a:pt x="52519" y="1965"/>
                  </a:lnTo>
                  <a:cubicBezTo>
                    <a:pt x="52209" y="2048"/>
                    <a:pt x="53138" y="2001"/>
                    <a:pt x="53114" y="2072"/>
                  </a:cubicBezTo>
                  <a:cubicBezTo>
                    <a:pt x="53054" y="2077"/>
                    <a:pt x="52996" y="2079"/>
                    <a:pt x="52941" y="2079"/>
                  </a:cubicBezTo>
                  <a:cubicBezTo>
                    <a:pt x="52790" y="2079"/>
                    <a:pt x="52657" y="2065"/>
                    <a:pt x="52538" y="2065"/>
                  </a:cubicBezTo>
                  <a:cubicBezTo>
                    <a:pt x="52494" y="2065"/>
                    <a:pt x="52452" y="2067"/>
                    <a:pt x="52412" y="2072"/>
                  </a:cubicBezTo>
                  <a:cubicBezTo>
                    <a:pt x="52474" y="2095"/>
                    <a:pt x="52576" y="2103"/>
                    <a:pt x="52697" y="2103"/>
                  </a:cubicBezTo>
                  <a:cubicBezTo>
                    <a:pt x="52950" y="2103"/>
                    <a:pt x="53286" y="2068"/>
                    <a:pt x="53519" y="2060"/>
                  </a:cubicBezTo>
                  <a:cubicBezTo>
                    <a:pt x="54055" y="2072"/>
                    <a:pt x="53853" y="2155"/>
                    <a:pt x="53864" y="2203"/>
                  </a:cubicBezTo>
                  <a:cubicBezTo>
                    <a:pt x="54781" y="2072"/>
                    <a:pt x="52817" y="2048"/>
                    <a:pt x="53662" y="1929"/>
                  </a:cubicBezTo>
                  <a:cubicBezTo>
                    <a:pt x="53983" y="1834"/>
                    <a:pt x="54793" y="1846"/>
                    <a:pt x="55365" y="1822"/>
                  </a:cubicBezTo>
                  <a:cubicBezTo>
                    <a:pt x="54876" y="1715"/>
                    <a:pt x="55424" y="1679"/>
                    <a:pt x="56008" y="1643"/>
                  </a:cubicBezTo>
                  <a:cubicBezTo>
                    <a:pt x="55419" y="1634"/>
                    <a:pt x="55626" y="1561"/>
                    <a:pt x="55334" y="1561"/>
                  </a:cubicBezTo>
                  <a:cubicBezTo>
                    <a:pt x="55248" y="1561"/>
                    <a:pt x="55119" y="1568"/>
                    <a:pt x="54912" y="1584"/>
                  </a:cubicBezTo>
                  <a:lnTo>
                    <a:pt x="54900" y="1501"/>
                  </a:lnTo>
                  <a:cubicBezTo>
                    <a:pt x="55281" y="1501"/>
                    <a:pt x="55734" y="1536"/>
                    <a:pt x="56115" y="1536"/>
                  </a:cubicBezTo>
                  <a:cubicBezTo>
                    <a:pt x="56043" y="1560"/>
                    <a:pt x="56127" y="1584"/>
                    <a:pt x="55996" y="1596"/>
                  </a:cubicBezTo>
                  <a:lnTo>
                    <a:pt x="57151" y="1560"/>
                  </a:lnTo>
                  <a:lnTo>
                    <a:pt x="57031" y="1620"/>
                  </a:lnTo>
                  <a:cubicBezTo>
                    <a:pt x="57593" y="1620"/>
                    <a:pt x="58262" y="1665"/>
                    <a:pt x="58720" y="1665"/>
                  </a:cubicBezTo>
                  <a:cubicBezTo>
                    <a:pt x="58835" y="1665"/>
                    <a:pt x="58936" y="1663"/>
                    <a:pt x="59020" y="1655"/>
                  </a:cubicBezTo>
                  <a:lnTo>
                    <a:pt x="59020" y="1655"/>
                  </a:lnTo>
                  <a:cubicBezTo>
                    <a:pt x="58998" y="1656"/>
                    <a:pt x="58976" y="1657"/>
                    <a:pt x="58954" y="1657"/>
                  </a:cubicBezTo>
                  <a:cubicBezTo>
                    <a:pt x="58650" y="1657"/>
                    <a:pt x="58412" y="1582"/>
                    <a:pt x="58746" y="1560"/>
                  </a:cubicBezTo>
                  <a:cubicBezTo>
                    <a:pt x="58927" y="1528"/>
                    <a:pt x="59250" y="1487"/>
                    <a:pt x="59546" y="1487"/>
                  </a:cubicBezTo>
                  <a:cubicBezTo>
                    <a:pt x="59581" y="1487"/>
                    <a:pt x="59617" y="1487"/>
                    <a:pt x="59651" y="1489"/>
                  </a:cubicBezTo>
                  <a:cubicBezTo>
                    <a:pt x="59818" y="1584"/>
                    <a:pt x="61032" y="1584"/>
                    <a:pt x="60258" y="1679"/>
                  </a:cubicBezTo>
                  <a:cubicBezTo>
                    <a:pt x="61258" y="1632"/>
                    <a:pt x="60889" y="1608"/>
                    <a:pt x="61830" y="1548"/>
                  </a:cubicBezTo>
                  <a:lnTo>
                    <a:pt x="61830" y="1548"/>
                  </a:lnTo>
                  <a:lnTo>
                    <a:pt x="61199" y="1572"/>
                  </a:lnTo>
                  <a:cubicBezTo>
                    <a:pt x="61115" y="1501"/>
                    <a:pt x="61651" y="1370"/>
                    <a:pt x="61044" y="1322"/>
                  </a:cubicBezTo>
                  <a:cubicBezTo>
                    <a:pt x="61758" y="1262"/>
                    <a:pt x="61294" y="1132"/>
                    <a:pt x="62258" y="1108"/>
                  </a:cubicBezTo>
                  <a:lnTo>
                    <a:pt x="62258" y="1108"/>
                  </a:lnTo>
                  <a:cubicBezTo>
                    <a:pt x="62639" y="1155"/>
                    <a:pt x="62139" y="1274"/>
                    <a:pt x="61603" y="1286"/>
                  </a:cubicBezTo>
                  <a:cubicBezTo>
                    <a:pt x="61774" y="1294"/>
                    <a:pt x="61931" y="1310"/>
                    <a:pt x="62094" y="1310"/>
                  </a:cubicBezTo>
                  <a:cubicBezTo>
                    <a:pt x="62192" y="1310"/>
                    <a:pt x="62293" y="1304"/>
                    <a:pt x="62401" y="1286"/>
                  </a:cubicBezTo>
                  <a:lnTo>
                    <a:pt x="62401" y="1286"/>
                  </a:lnTo>
                  <a:cubicBezTo>
                    <a:pt x="62604" y="1346"/>
                    <a:pt x="61889" y="1393"/>
                    <a:pt x="61913" y="1429"/>
                  </a:cubicBezTo>
                  <a:cubicBezTo>
                    <a:pt x="62401" y="1429"/>
                    <a:pt x="61901" y="1382"/>
                    <a:pt x="62365" y="1358"/>
                  </a:cubicBezTo>
                  <a:cubicBezTo>
                    <a:pt x="62502" y="1344"/>
                    <a:pt x="62607" y="1338"/>
                    <a:pt x="62692" y="1338"/>
                  </a:cubicBezTo>
                  <a:cubicBezTo>
                    <a:pt x="63066" y="1338"/>
                    <a:pt x="63034" y="1448"/>
                    <a:pt x="63458" y="1448"/>
                  </a:cubicBezTo>
                  <a:cubicBezTo>
                    <a:pt x="63516" y="1448"/>
                    <a:pt x="63584" y="1446"/>
                    <a:pt x="63663" y="1441"/>
                  </a:cubicBezTo>
                  <a:cubicBezTo>
                    <a:pt x="63497" y="1441"/>
                    <a:pt x="63187" y="1417"/>
                    <a:pt x="63401" y="1382"/>
                  </a:cubicBezTo>
                  <a:cubicBezTo>
                    <a:pt x="64437" y="1382"/>
                    <a:pt x="63973" y="1298"/>
                    <a:pt x="64735" y="1262"/>
                  </a:cubicBezTo>
                  <a:cubicBezTo>
                    <a:pt x="65163" y="1370"/>
                    <a:pt x="64973" y="1501"/>
                    <a:pt x="65664" y="1524"/>
                  </a:cubicBezTo>
                  <a:lnTo>
                    <a:pt x="65283" y="1524"/>
                  </a:lnTo>
                  <a:cubicBezTo>
                    <a:pt x="65501" y="1574"/>
                    <a:pt x="65752" y="1599"/>
                    <a:pt x="65988" y="1599"/>
                  </a:cubicBezTo>
                  <a:cubicBezTo>
                    <a:pt x="66036" y="1599"/>
                    <a:pt x="66082" y="1598"/>
                    <a:pt x="66128" y="1596"/>
                  </a:cubicBezTo>
                  <a:cubicBezTo>
                    <a:pt x="67557" y="1501"/>
                    <a:pt x="68735" y="1334"/>
                    <a:pt x="70212" y="1239"/>
                  </a:cubicBezTo>
                  <a:lnTo>
                    <a:pt x="70212" y="1239"/>
                  </a:lnTo>
                  <a:lnTo>
                    <a:pt x="69676" y="1262"/>
                  </a:lnTo>
                  <a:cubicBezTo>
                    <a:pt x="69509" y="1227"/>
                    <a:pt x="70116" y="1215"/>
                    <a:pt x="70116" y="1179"/>
                  </a:cubicBezTo>
                  <a:lnTo>
                    <a:pt x="70438" y="1227"/>
                  </a:lnTo>
                  <a:cubicBezTo>
                    <a:pt x="70533" y="1143"/>
                    <a:pt x="69700" y="1143"/>
                    <a:pt x="69902" y="1072"/>
                  </a:cubicBezTo>
                  <a:cubicBezTo>
                    <a:pt x="69926" y="1072"/>
                    <a:pt x="69982" y="1077"/>
                    <a:pt x="70037" y="1077"/>
                  </a:cubicBezTo>
                  <a:cubicBezTo>
                    <a:pt x="70065" y="1077"/>
                    <a:pt x="70093" y="1076"/>
                    <a:pt x="70116" y="1072"/>
                  </a:cubicBezTo>
                  <a:lnTo>
                    <a:pt x="69807" y="1048"/>
                  </a:lnTo>
                  <a:lnTo>
                    <a:pt x="69807" y="1048"/>
                  </a:lnTo>
                  <a:cubicBezTo>
                    <a:pt x="69862" y="1050"/>
                    <a:pt x="69916" y="1051"/>
                    <a:pt x="69970" y="1051"/>
                  </a:cubicBezTo>
                  <a:cubicBezTo>
                    <a:pt x="70369" y="1051"/>
                    <a:pt x="70720" y="1004"/>
                    <a:pt x="71046" y="1004"/>
                  </a:cubicBezTo>
                  <a:cubicBezTo>
                    <a:pt x="71223" y="1004"/>
                    <a:pt x="71392" y="1018"/>
                    <a:pt x="71557" y="1060"/>
                  </a:cubicBezTo>
                  <a:cubicBezTo>
                    <a:pt x="70265" y="1072"/>
                    <a:pt x="71287" y="1284"/>
                    <a:pt x="70160" y="1341"/>
                  </a:cubicBezTo>
                  <a:lnTo>
                    <a:pt x="70160" y="1341"/>
                  </a:lnTo>
                  <a:cubicBezTo>
                    <a:pt x="70195" y="1340"/>
                    <a:pt x="70226" y="1339"/>
                    <a:pt x="70252" y="1339"/>
                  </a:cubicBezTo>
                  <a:cubicBezTo>
                    <a:pt x="70600" y="1339"/>
                    <a:pt x="70173" y="1434"/>
                    <a:pt x="70236" y="1465"/>
                  </a:cubicBezTo>
                  <a:cubicBezTo>
                    <a:pt x="70283" y="1468"/>
                    <a:pt x="70320" y="1469"/>
                    <a:pt x="70352" y="1469"/>
                  </a:cubicBezTo>
                  <a:cubicBezTo>
                    <a:pt x="70535" y="1469"/>
                    <a:pt x="70489" y="1425"/>
                    <a:pt x="70699" y="1425"/>
                  </a:cubicBezTo>
                  <a:cubicBezTo>
                    <a:pt x="70735" y="1425"/>
                    <a:pt x="70778" y="1426"/>
                    <a:pt x="70831" y="1429"/>
                  </a:cubicBezTo>
                  <a:cubicBezTo>
                    <a:pt x="70819" y="1489"/>
                    <a:pt x="69938" y="1548"/>
                    <a:pt x="70331" y="1596"/>
                  </a:cubicBezTo>
                  <a:cubicBezTo>
                    <a:pt x="70366" y="1501"/>
                    <a:pt x="70736" y="1513"/>
                    <a:pt x="70914" y="1453"/>
                  </a:cubicBezTo>
                  <a:lnTo>
                    <a:pt x="70914" y="1453"/>
                  </a:lnTo>
                  <a:cubicBezTo>
                    <a:pt x="71212" y="1477"/>
                    <a:pt x="70902" y="1513"/>
                    <a:pt x="71045" y="1536"/>
                  </a:cubicBezTo>
                  <a:cubicBezTo>
                    <a:pt x="71188" y="1536"/>
                    <a:pt x="71278" y="1510"/>
                    <a:pt x="71399" y="1510"/>
                  </a:cubicBezTo>
                  <a:cubicBezTo>
                    <a:pt x="71419" y="1510"/>
                    <a:pt x="71440" y="1511"/>
                    <a:pt x="71462" y="1513"/>
                  </a:cubicBezTo>
                  <a:lnTo>
                    <a:pt x="71343" y="1572"/>
                  </a:lnTo>
                  <a:cubicBezTo>
                    <a:pt x="71494" y="1585"/>
                    <a:pt x="71599" y="1590"/>
                    <a:pt x="71676" y="1590"/>
                  </a:cubicBezTo>
                  <a:cubicBezTo>
                    <a:pt x="72000" y="1590"/>
                    <a:pt x="71815" y="1498"/>
                    <a:pt x="72394" y="1498"/>
                  </a:cubicBezTo>
                  <a:cubicBezTo>
                    <a:pt x="72446" y="1498"/>
                    <a:pt x="72504" y="1499"/>
                    <a:pt x="72569" y="1501"/>
                  </a:cubicBezTo>
                  <a:cubicBezTo>
                    <a:pt x="72583" y="1460"/>
                    <a:pt x="72493" y="1446"/>
                    <a:pt x="72342" y="1446"/>
                  </a:cubicBezTo>
                  <a:cubicBezTo>
                    <a:pt x="72226" y="1446"/>
                    <a:pt x="72073" y="1455"/>
                    <a:pt x="71902" y="1465"/>
                  </a:cubicBezTo>
                  <a:cubicBezTo>
                    <a:pt x="71688" y="1298"/>
                    <a:pt x="73141" y="1274"/>
                    <a:pt x="73057" y="1096"/>
                  </a:cubicBezTo>
                  <a:cubicBezTo>
                    <a:pt x="73156" y="1093"/>
                    <a:pt x="73231" y="1092"/>
                    <a:pt x="73287" y="1092"/>
                  </a:cubicBezTo>
                  <a:cubicBezTo>
                    <a:pt x="73747" y="1092"/>
                    <a:pt x="72903" y="1172"/>
                    <a:pt x="73593" y="1215"/>
                  </a:cubicBezTo>
                  <a:cubicBezTo>
                    <a:pt x="74022" y="1334"/>
                    <a:pt x="73022" y="1334"/>
                    <a:pt x="72819" y="1417"/>
                  </a:cubicBezTo>
                  <a:lnTo>
                    <a:pt x="73629" y="1489"/>
                  </a:lnTo>
                  <a:cubicBezTo>
                    <a:pt x="73367" y="1632"/>
                    <a:pt x="72867" y="1584"/>
                    <a:pt x="72724" y="1727"/>
                  </a:cubicBezTo>
                  <a:cubicBezTo>
                    <a:pt x="73319" y="1727"/>
                    <a:pt x="73248" y="1691"/>
                    <a:pt x="73855" y="1643"/>
                  </a:cubicBezTo>
                  <a:cubicBezTo>
                    <a:pt x="72867" y="1524"/>
                    <a:pt x="74284" y="1548"/>
                    <a:pt x="73724" y="1405"/>
                  </a:cubicBezTo>
                  <a:lnTo>
                    <a:pt x="73724" y="1405"/>
                  </a:lnTo>
                  <a:cubicBezTo>
                    <a:pt x="74176" y="1441"/>
                    <a:pt x="74034" y="1477"/>
                    <a:pt x="74688" y="1477"/>
                  </a:cubicBezTo>
                  <a:cubicBezTo>
                    <a:pt x="74306" y="1499"/>
                    <a:pt x="74615" y="1581"/>
                    <a:pt x="74237" y="1594"/>
                  </a:cubicBezTo>
                  <a:lnTo>
                    <a:pt x="74237" y="1594"/>
                  </a:lnTo>
                  <a:cubicBezTo>
                    <a:pt x="74990" y="1581"/>
                    <a:pt x="74814" y="1548"/>
                    <a:pt x="75665" y="1536"/>
                  </a:cubicBezTo>
                  <a:cubicBezTo>
                    <a:pt x="75939" y="1441"/>
                    <a:pt x="74760" y="1405"/>
                    <a:pt x="75831" y="1334"/>
                  </a:cubicBezTo>
                  <a:cubicBezTo>
                    <a:pt x="76070" y="1334"/>
                    <a:pt x="76022" y="1370"/>
                    <a:pt x="75891" y="1370"/>
                  </a:cubicBezTo>
                  <a:cubicBezTo>
                    <a:pt x="75964" y="1373"/>
                    <a:pt x="76021" y="1375"/>
                    <a:pt x="76066" y="1375"/>
                  </a:cubicBezTo>
                  <a:cubicBezTo>
                    <a:pt x="76489" y="1375"/>
                    <a:pt x="75771" y="1234"/>
                    <a:pt x="76212" y="1191"/>
                  </a:cubicBezTo>
                  <a:cubicBezTo>
                    <a:pt x="76258" y="1189"/>
                    <a:pt x="76300" y="1189"/>
                    <a:pt x="76337" y="1189"/>
                  </a:cubicBezTo>
                  <a:cubicBezTo>
                    <a:pt x="76573" y="1189"/>
                    <a:pt x="76645" y="1218"/>
                    <a:pt x="76522" y="1239"/>
                  </a:cubicBezTo>
                  <a:cubicBezTo>
                    <a:pt x="77034" y="1179"/>
                    <a:pt x="76748" y="1120"/>
                    <a:pt x="77082" y="1096"/>
                  </a:cubicBezTo>
                  <a:lnTo>
                    <a:pt x="76939" y="1084"/>
                  </a:lnTo>
                  <a:cubicBezTo>
                    <a:pt x="77082" y="1048"/>
                    <a:pt x="76689" y="905"/>
                    <a:pt x="77403" y="893"/>
                  </a:cubicBezTo>
                  <a:cubicBezTo>
                    <a:pt x="77939" y="893"/>
                    <a:pt x="77772" y="953"/>
                    <a:pt x="77784" y="989"/>
                  </a:cubicBezTo>
                  <a:cubicBezTo>
                    <a:pt x="77925" y="976"/>
                    <a:pt x="78056" y="971"/>
                    <a:pt x="78179" y="971"/>
                  </a:cubicBezTo>
                  <a:cubicBezTo>
                    <a:pt x="78407" y="971"/>
                    <a:pt x="78606" y="989"/>
                    <a:pt x="78784" y="1012"/>
                  </a:cubicBezTo>
                  <a:cubicBezTo>
                    <a:pt x="78760" y="1001"/>
                    <a:pt x="78796" y="977"/>
                    <a:pt x="78915" y="977"/>
                  </a:cubicBezTo>
                  <a:cubicBezTo>
                    <a:pt x="79006" y="972"/>
                    <a:pt x="79080" y="970"/>
                    <a:pt x="79140" y="970"/>
                  </a:cubicBezTo>
                  <a:cubicBezTo>
                    <a:pt x="79550" y="970"/>
                    <a:pt x="79354" y="1063"/>
                    <a:pt x="79582" y="1084"/>
                  </a:cubicBezTo>
                  <a:cubicBezTo>
                    <a:pt x="79672" y="1088"/>
                    <a:pt x="79744" y="1090"/>
                    <a:pt x="79802" y="1090"/>
                  </a:cubicBezTo>
                  <a:cubicBezTo>
                    <a:pt x="80385" y="1090"/>
                    <a:pt x="79551" y="892"/>
                    <a:pt x="80558" y="881"/>
                  </a:cubicBezTo>
                  <a:lnTo>
                    <a:pt x="79272" y="846"/>
                  </a:lnTo>
                  <a:cubicBezTo>
                    <a:pt x="79332" y="798"/>
                    <a:pt x="79356" y="727"/>
                    <a:pt x="79082" y="727"/>
                  </a:cubicBezTo>
                  <a:cubicBezTo>
                    <a:pt x="79049" y="793"/>
                    <a:pt x="78659" y="859"/>
                    <a:pt x="78261" y="859"/>
                  </a:cubicBezTo>
                  <a:cubicBezTo>
                    <a:pt x="78229" y="859"/>
                    <a:pt x="78197" y="859"/>
                    <a:pt x="78165" y="858"/>
                  </a:cubicBezTo>
                  <a:cubicBezTo>
                    <a:pt x="78046" y="762"/>
                    <a:pt x="79320" y="762"/>
                    <a:pt x="78594" y="667"/>
                  </a:cubicBezTo>
                  <a:lnTo>
                    <a:pt x="78594" y="667"/>
                  </a:lnTo>
                  <a:cubicBezTo>
                    <a:pt x="78646" y="670"/>
                    <a:pt x="78702" y="670"/>
                    <a:pt x="78761" y="670"/>
                  </a:cubicBezTo>
                  <a:cubicBezTo>
                    <a:pt x="78997" y="670"/>
                    <a:pt x="79277" y="655"/>
                    <a:pt x="79534" y="655"/>
                  </a:cubicBezTo>
                  <a:cubicBezTo>
                    <a:pt x="79213" y="751"/>
                    <a:pt x="80558" y="679"/>
                    <a:pt x="80011" y="786"/>
                  </a:cubicBezTo>
                  <a:cubicBezTo>
                    <a:pt x="80273" y="782"/>
                    <a:pt x="80494" y="780"/>
                    <a:pt x="80688" y="780"/>
                  </a:cubicBezTo>
                  <a:cubicBezTo>
                    <a:pt x="81100" y="780"/>
                    <a:pt x="81391" y="787"/>
                    <a:pt x="81706" y="787"/>
                  </a:cubicBezTo>
                  <a:cubicBezTo>
                    <a:pt x="82028" y="787"/>
                    <a:pt x="82376" y="780"/>
                    <a:pt x="82904" y="751"/>
                  </a:cubicBezTo>
                  <a:lnTo>
                    <a:pt x="82904" y="751"/>
                  </a:lnTo>
                  <a:cubicBezTo>
                    <a:pt x="82800" y="802"/>
                    <a:pt x="82165" y="926"/>
                    <a:pt x="81563" y="926"/>
                  </a:cubicBezTo>
                  <a:cubicBezTo>
                    <a:pt x="81473" y="926"/>
                    <a:pt x="81383" y="923"/>
                    <a:pt x="81296" y="917"/>
                  </a:cubicBezTo>
                  <a:lnTo>
                    <a:pt x="81237" y="870"/>
                  </a:lnTo>
                  <a:lnTo>
                    <a:pt x="81237" y="870"/>
                  </a:lnTo>
                  <a:cubicBezTo>
                    <a:pt x="80403" y="929"/>
                    <a:pt x="81892" y="929"/>
                    <a:pt x="81737" y="1012"/>
                  </a:cubicBezTo>
                  <a:cubicBezTo>
                    <a:pt x="82004" y="976"/>
                    <a:pt x="82285" y="963"/>
                    <a:pt x="82578" y="963"/>
                  </a:cubicBezTo>
                  <a:cubicBezTo>
                    <a:pt x="83305" y="963"/>
                    <a:pt x="84100" y="1043"/>
                    <a:pt x="84905" y="1043"/>
                  </a:cubicBezTo>
                  <a:cubicBezTo>
                    <a:pt x="85035" y="1043"/>
                    <a:pt x="85166" y="1041"/>
                    <a:pt x="85297" y="1036"/>
                  </a:cubicBezTo>
                  <a:cubicBezTo>
                    <a:pt x="85071" y="989"/>
                    <a:pt x="85333" y="953"/>
                    <a:pt x="85380" y="905"/>
                  </a:cubicBezTo>
                  <a:lnTo>
                    <a:pt x="85380" y="905"/>
                  </a:lnTo>
                  <a:cubicBezTo>
                    <a:pt x="85124" y="911"/>
                    <a:pt x="85020" y="920"/>
                    <a:pt x="84932" y="920"/>
                  </a:cubicBezTo>
                  <a:cubicBezTo>
                    <a:pt x="84844" y="920"/>
                    <a:pt x="84773" y="911"/>
                    <a:pt x="84583" y="881"/>
                  </a:cubicBezTo>
                  <a:cubicBezTo>
                    <a:pt x="84654" y="810"/>
                    <a:pt x="84964" y="834"/>
                    <a:pt x="85118" y="786"/>
                  </a:cubicBezTo>
                  <a:cubicBezTo>
                    <a:pt x="85171" y="760"/>
                    <a:pt x="85133" y="753"/>
                    <a:pt x="85055" y="753"/>
                  </a:cubicBezTo>
                  <a:cubicBezTo>
                    <a:pt x="84969" y="753"/>
                    <a:pt x="84836" y="761"/>
                    <a:pt x="84721" y="761"/>
                  </a:cubicBezTo>
                  <a:cubicBezTo>
                    <a:pt x="84657" y="761"/>
                    <a:pt x="84599" y="759"/>
                    <a:pt x="84559" y="751"/>
                  </a:cubicBezTo>
                  <a:cubicBezTo>
                    <a:pt x="85047" y="703"/>
                    <a:pt x="84999" y="703"/>
                    <a:pt x="85285" y="643"/>
                  </a:cubicBezTo>
                  <a:cubicBezTo>
                    <a:pt x="85547" y="691"/>
                    <a:pt x="85511" y="727"/>
                    <a:pt x="85726" y="798"/>
                  </a:cubicBezTo>
                  <a:cubicBezTo>
                    <a:pt x="85778" y="799"/>
                    <a:pt x="85827" y="799"/>
                    <a:pt x="85874" y="799"/>
                  </a:cubicBezTo>
                  <a:cubicBezTo>
                    <a:pt x="86816" y="799"/>
                    <a:pt x="86833" y="700"/>
                    <a:pt x="87529" y="700"/>
                  </a:cubicBezTo>
                  <a:cubicBezTo>
                    <a:pt x="87594" y="700"/>
                    <a:pt x="87664" y="701"/>
                    <a:pt x="87742" y="703"/>
                  </a:cubicBezTo>
                  <a:lnTo>
                    <a:pt x="87742" y="703"/>
                  </a:lnTo>
                  <a:cubicBezTo>
                    <a:pt x="87709" y="702"/>
                    <a:pt x="87681" y="702"/>
                    <a:pt x="87657" y="702"/>
                  </a:cubicBezTo>
                  <a:cubicBezTo>
                    <a:pt x="87355" y="702"/>
                    <a:pt x="87813" y="762"/>
                    <a:pt x="87571" y="762"/>
                  </a:cubicBezTo>
                  <a:lnTo>
                    <a:pt x="87738" y="762"/>
                  </a:lnTo>
                  <a:cubicBezTo>
                    <a:pt x="86904" y="870"/>
                    <a:pt x="85476" y="870"/>
                    <a:pt x="85618" y="1036"/>
                  </a:cubicBezTo>
                  <a:cubicBezTo>
                    <a:pt x="86297" y="1024"/>
                    <a:pt x="86797" y="929"/>
                    <a:pt x="87619" y="917"/>
                  </a:cubicBezTo>
                  <a:lnTo>
                    <a:pt x="87619" y="917"/>
                  </a:lnTo>
                  <a:lnTo>
                    <a:pt x="87583" y="953"/>
                  </a:lnTo>
                  <a:cubicBezTo>
                    <a:pt x="87648" y="954"/>
                    <a:pt x="87699" y="955"/>
                    <a:pt x="87738" y="955"/>
                  </a:cubicBezTo>
                  <a:cubicBezTo>
                    <a:pt x="88069" y="955"/>
                    <a:pt x="87598" y="913"/>
                    <a:pt x="87726" y="881"/>
                  </a:cubicBezTo>
                  <a:cubicBezTo>
                    <a:pt x="87806" y="874"/>
                    <a:pt x="87879" y="871"/>
                    <a:pt x="87947" y="871"/>
                  </a:cubicBezTo>
                  <a:cubicBezTo>
                    <a:pt x="88321" y="871"/>
                    <a:pt x="88525" y="964"/>
                    <a:pt x="88779" y="964"/>
                  </a:cubicBezTo>
                  <a:cubicBezTo>
                    <a:pt x="88861" y="964"/>
                    <a:pt x="88948" y="955"/>
                    <a:pt x="89047" y="929"/>
                  </a:cubicBezTo>
                  <a:lnTo>
                    <a:pt x="88369" y="893"/>
                  </a:lnTo>
                  <a:cubicBezTo>
                    <a:pt x="88881" y="822"/>
                    <a:pt x="88214" y="881"/>
                    <a:pt x="88333" y="762"/>
                  </a:cubicBezTo>
                  <a:cubicBezTo>
                    <a:pt x="89178" y="691"/>
                    <a:pt x="90595" y="727"/>
                    <a:pt x="91833" y="667"/>
                  </a:cubicBezTo>
                  <a:lnTo>
                    <a:pt x="91833" y="608"/>
                  </a:lnTo>
                  <a:cubicBezTo>
                    <a:pt x="91655" y="596"/>
                    <a:pt x="91500" y="584"/>
                    <a:pt x="91179" y="584"/>
                  </a:cubicBezTo>
                  <a:cubicBezTo>
                    <a:pt x="91393" y="429"/>
                    <a:pt x="91595" y="453"/>
                    <a:pt x="91357" y="322"/>
                  </a:cubicBezTo>
                  <a:lnTo>
                    <a:pt x="90762" y="310"/>
                  </a:lnTo>
                  <a:lnTo>
                    <a:pt x="90750" y="167"/>
                  </a:lnTo>
                  <a:cubicBezTo>
                    <a:pt x="90917" y="167"/>
                    <a:pt x="91071" y="167"/>
                    <a:pt x="91214" y="179"/>
                  </a:cubicBezTo>
                  <a:cubicBezTo>
                    <a:pt x="91238" y="155"/>
                    <a:pt x="91327" y="149"/>
                    <a:pt x="91444" y="149"/>
                  </a:cubicBezTo>
                  <a:cubicBezTo>
                    <a:pt x="91560" y="149"/>
                    <a:pt x="91702" y="155"/>
                    <a:pt x="91833" y="155"/>
                  </a:cubicBezTo>
                  <a:lnTo>
                    <a:pt x="91833" y="131"/>
                  </a:lnTo>
                  <a:lnTo>
                    <a:pt x="91655" y="131"/>
                  </a:lnTo>
                  <a:cubicBezTo>
                    <a:pt x="91524" y="96"/>
                    <a:pt x="91631" y="84"/>
                    <a:pt x="91833" y="72"/>
                  </a:cubicBezTo>
                  <a:lnTo>
                    <a:pt x="918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4" name="Google Shape;1498;p29">
              <a:extLst>
                <a:ext uri="{FF2B5EF4-FFF2-40B4-BE49-F238E27FC236}">
                  <a16:creationId xmlns:a16="http://schemas.microsoft.com/office/drawing/2014/main" id="{BF091CBC-669F-854D-A5B7-9BFD6F55172C}"/>
                </a:ext>
              </a:extLst>
            </p:cNvPr>
            <p:cNvSpPr/>
            <p:nvPr/>
          </p:nvSpPr>
          <p:spPr>
            <a:xfrm>
              <a:off x="3887075" y="1971500"/>
              <a:ext cx="2400" cy="25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96" y="1"/>
                  </a:moveTo>
                  <a:cubicBezTo>
                    <a:pt x="60" y="1"/>
                    <a:pt x="36" y="1"/>
                    <a:pt x="1" y="1"/>
                  </a:cubicBezTo>
                  <a:cubicBezTo>
                    <a:pt x="36" y="1"/>
                    <a:pt x="60" y="1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5" name="Google Shape;1499;p29">
              <a:extLst>
                <a:ext uri="{FF2B5EF4-FFF2-40B4-BE49-F238E27FC236}">
                  <a16:creationId xmlns:a16="http://schemas.microsoft.com/office/drawing/2014/main" id="{46E89653-5609-A44C-98C3-1EA9D3205533}"/>
                </a:ext>
              </a:extLst>
            </p:cNvPr>
            <p:cNvSpPr/>
            <p:nvPr/>
          </p:nvSpPr>
          <p:spPr>
            <a:xfrm>
              <a:off x="3527225" y="1969425"/>
              <a:ext cx="5075" cy="150"/>
            </a:xfrm>
            <a:custGeom>
              <a:avLst/>
              <a:gdLst/>
              <a:ahLst/>
              <a:cxnLst/>
              <a:rect l="l" t="t" r="r" b="b"/>
              <a:pathLst>
                <a:path w="203" h="6" extrusionOk="0">
                  <a:moveTo>
                    <a:pt x="0" y="0"/>
                  </a:moveTo>
                  <a:cubicBezTo>
                    <a:pt x="20" y="4"/>
                    <a:pt x="41" y="6"/>
                    <a:pt x="63" y="6"/>
                  </a:cubicBezTo>
                  <a:cubicBezTo>
                    <a:pt x="107" y="6"/>
                    <a:pt x="155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6" name="Google Shape;1500;p29">
              <a:extLst>
                <a:ext uri="{FF2B5EF4-FFF2-40B4-BE49-F238E27FC236}">
                  <a16:creationId xmlns:a16="http://schemas.microsoft.com/office/drawing/2014/main" id="{405D8F87-DF33-A34F-8879-1C6BAE5E2C91}"/>
                </a:ext>
              </a:extLst>
            </p:cNvPr>
            <p:cNvSpPr/>
            <p:nvPr/>
          </p:nvSpPr>
          <p:spPr>
            <a:xfrm>
              <a:off x="3217950" y="1977150"/>
              <a:ext cx="6575" cy="25"/>
            </a:xfrm>
            <a:custGeom>
              <a:avLst/>
              <a:gdLst/>
              <a:ahLst/>
              <a:cxnLst/>
              <a:rect l="l" t="t" r="r" b="b"/>
              <a:pathLst>
                <a:path w="263" h="1" extrusionOk="0">
                  <a:moveTo>
                    <a:pt x="0" y="1"/>
                  </a:moveTo>
                  <a:lnTo>
                    <a:pt x="262" y="1"/>
                  </a:lnTo>
                  <a:cubicBezTo>
                    <a:pt x="143" y="1"/>
                    <a:pt x="6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7" name="Google Shape;1501;p29">
              <a:extLst>
                <a:ext uri="{FF2B5EF4-FFF2-40B4-BE49-F238E27FC236}">
                  <a16:creationId xmlns:a16="http://schemas.microsoft.com/office/drawing/2014/main" id="{A722FF23-58A5-0343-A0BC-37D14F81A9CC}"/>
                </a:ext>
              </a:extLst>
            </p:cNvPr>
            <p:cNvSpPr/>
            <p:nvPr/>
          </p:nvSpPr>
          <p:spPr>
            <a:xfrm>
              <a:off x="2738425" y="1986100"/>
              <a:ext cx="66700" cy="7750"/>
            </a:xfrm>
            <a:custGeom>
              <a:avLst/>
              <a:gdLst/>
              <a:ahLst/>
              <a:cxnLst/>
              <a:rect l="l" t="t" r="r" b="b"/>
              <a:pathLst>
                <a:path w="2668" h="310" extrusionOk="0">
                  <a:moveTo>
                    <a:pt x="1870" y="0"/>
                  </a:moveTo>
                  <a:lnTo>
                    <a:pt x="1870" y="0"/>
                  </a:lnTo>
                  <a:cubicBezTo>
                    <a:pt x="1906" y="119"/>
                    <a:pt x="1346" y="179"/>
                    <a:pt x="727" y="191"/>
                  </a:cubicBezTo>
                  <a:lnTo>
                    <a:pt x="548" y="107"/>
                  </a:lnTo>
                  <a:cubicBezTo>
                    <a:pt x="643" y="83"/>
                    <a:pt x="763" y="60"/>
                    <a:pt x="882" y="48"/>
                  </a:cubicBezTo>
                  <a:cubicBezTo>
                    <a:pt x="860" y="47"/>
                    <a:pt x="840" y="46"/>
                    <a:pt x="823" y="46"/>
                  </a:cubicBezTo>
                  <a:cubicBezTo>
                    <a:pt x="667" y="46"/>
                    <a:pt x="664" y="85"/>
                    <a:pt x="476" y="85"/>
                  </a:cubicBezTo>
                  <a:cubicBezTo>
                    <a:pt x="455" y="85"/>
                    <a:pt x="432" y="84"/>
                    <a:pt x="405" y="83"/>
                  </a:cubicBezTo>
                  <a:lnTo>
                    <a:pt x="405" y="83"/>
                  </a:lnTo>
                  <a:cubicBezTo>
                    <a:pt x="512" y="143"/>
                    <a:pt x="1" y="250"/>
                    <a:pt x="441" y="310"/>
                  </a:cubicBezTo>
                  <a:cubicBezTo>
                    <a:pt x="1930" y="310"/>
                    <a:pt x="1124" y="71"/>
                    <a:pt x="2561" y="71"/>
                  </a:cubicBezTo>
                  <a:cubicBezTo>
                    <a:pt x="2595" y="71"/>
                    <a:pt x="2631" y="71"/>
                    <a:pt x="2668" y="71"/>
                  </a:cubicBezTo>
                  <a:lnTo>
                    <a:pt x="18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8" name="Google Shape;1502;p29">
              <a:extLst>
                <a:ext uri="{FF2B5EF4-FFF2-40B4-BE49-F238E27FC236}">
                  <a16:creationId xmlns:a16="http://schemas.microsoft.com/office/drawing/2014/main" id="{04E70439-6104-0148-9796-5F8BD625E20E}"/>
                </a:ext>
              </a:extLst>
            </p:cNvPr>
            <p:cNvSpPr/>
            <p:nvPr/>
          </p:nvSpPr>
          <p:spPr>
            <a:xfrm>
              <a:off x="2760450" y="19872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0" y="1"/>
                  </a:moveTo>
                  <a:cubicBezTo>
                    <a:pt x="48" y="1"/>
                    <a:pt x="24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36" y="1"/>
                    <a:pt x="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91150E6-D017-6227-C23A-F4C8D1724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045"/>
          <a:stretch/>
        </p:blipFill>
        <p:spPr>
          <a:xfrm>
            <a:off x="616740" y="629696"/>
            <a:ext cx="3024398" cy="25850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1AA889-290E-6B0A-2512-CD4D48967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299" y="634154"/>
            <a:ext cx="4720775" cy="25806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9DC3E9A-64BD-49EF-927E-710835B79237}"/>
              </a:ext>
            </a:extLst>
          </p:cNvPr>
          <p:cNvSpPr txBox="1"/>
          <p:nvPr/>
        </p:nvSpPr>
        <p:spPr>
          <a:xfrm>
            <a:off x="2343925" y="3647523"/>
            <a:ext cx="3432747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部署了</a:t>
            </a:r>
            <a:r>
              <a:rPr lang="en-US" altLang="zh-CN" dirty="0"/>
              <a:t>Prometheus</a:t>
            </a:r>
            <a:r>
              <a:rPr lang="zh-CN" altLang="en-US" dirty="0"/>
              <a:t>和</a:t>
            </a:r>
            <a:r>
              <a:rPr lang="en-US" altLang="zh-CN" dirty="0"/>
              <a:t>Grafana</a:t>
            </a:r>
            <a:r>
              <a:rPr lang="zh-CN" altLang="en-US" dirty="0"/>
              <a:t>实现可视化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方便开发者掌握系统运行情况</a:t>
            </a:r>
          </a:p>
        </p:txBody>
      </p:sp>
    </p:spTree>
    <p:extLst>
      <p:ext uri="{BB962C8B-B14F-4D97-AF65-F5344CB8AC3E}">
        <p14:creationId xmlns:p14="http://schemas.microsoft.com/office/powerpoint/2010/main" val="4280669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5" name="Google Shape;11025;p46"/>
          <p:cNvSpPr txBox="1">
            <a:spLocks noGrp="1"/>
          </p:cNvSpPr>
          <p:nvPr>
            <p:ph type="title"/>
          </p:nvPr>
        </p:nvSpPr>
        <p:spPr>
          <a:xfrm>
            <a:off x="1709946" y="2807063"/>
            <a:ext cx="3955142" cy="891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zh-CN" altLang="en-US" dirty="0">
                <a:ea typeface="LiXuKe" panose="02010600030101010101" pitchFamily="2" charset="-122"/>
              </a:rPr>
              <a:t>功能演示</a:t>
            </a:r>
            <a:endParaRPr dirty="0">
              <a:ea typeface="LiXuKe" panose="02010600030101010101" pitchFamily="2" charset="-122"/>
            </a:endParaRPr>
          </a:p>
        </p:txBody>
      </p:sp>
      <p:sp>
        <p:nvSpPr>
          <p:cNvPr id="11026" name="Google Shape;11026;p46"/>
          <p:cNvSpPr txBox="1">
            <a:spLocks noGrp="1"/>
          </p:cNvSpPr>
          <p:nvPr>
            <p:ph type="title" idx="2"/>
          </p:nvPr>
        </p:nvSpPr>
        <p:spPr>
          <a:xfrm>
            <a:off x="1056199" y="1285166"/>
            <a:ext cx="3617400" cy="11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iXuKe" panose="02010600030101010101" pitchFamily="2" charset="-122"/>
                <a:ea typeface="LiXuKe" panose="02010600030101010101" pitchFamily="2" charset="-122"/>
              </a:rPr>
              <a:t>02</a:t>
            </a:r>
            <a:endParaRPr dirty="0">
              <a:latin typeface="LiXuKe" panose="02010600030101010101" pitchFamily="2" charset="-122"/>
              <a:ea typeface="LiXuKe" panose="02010600030101010101" pitchFamily="2" charset="-122"/>
            </a:endParaRPr>
          </a:p>
        </p:txBody>
      </p:sp>
      <p:sp>
        <p:nvSpPr>
          <p:cNvPr id="11029" name="Google Shape;11029;p46"/>
          <p:cNvSpPr/>
          <p:nvPr/>
        </p:nvSpPr>
        <p:spPr>
          <a:xfrm>
            <a:off x="2643335" y="1636129"/>
            <a:ext cx="584300" cy="413475"/>
          </a:xfrm>
          <a:custGeom>
            <a:avLst/>
            <a:gdLst/>
            <a:ahLst/>
            <a:cxnLst/>
            <a:rect l="l" t="t" r="r" b="b"/>
            <a:pathLst>
              <a:path w="23372" h="16539" extrusionOk="0">
                <a:moveTo>
                  <a:pt x="951" y="11009"/>
                </a:moveTo>
                <a:cubicBezTo>
                  <a:pt x="1007" y="11148"/>
                  <a:pt x="1105" y="11232"/>
                  <a:pt x="1272" y="11246"/>
                </a:cubicBezTo>
                <a:cubicBezTo>
                  <a:pt x="1258" y="11260"/>
                  <a:pt x="1258" y="11288"/>
                  <a:pt x="1258" y="11316"/>
                </a:cubicBezTo>
                <a:cubicBezTo>
                  <a:pt x="1188" y="11316"/>
                  <a:pt x="1119" y="11316"/>
                  <a:pt x="1049" y="11330"/>
                </a:cubicBezTo>
                <a:cubicBezTo>
                  <a:pt x="1007" y="11330"/>
                  <a:pt x="965" y="11344"/>
                  <a:pt x="937" y="11372"/>
                </a:cubicBezTo>
                <a:cubicBezTo>
                  <a:pt x="951" y="11246"/>
                  <a:pt x="951" y="11134"/>
                  <a:pt x="951" y="11009"/>
                </a:cubicBezTo>
                <a:close/>
                <a:moveTo>
                  <a:pt x="4150" y="12196"/>
                </a:moveTo>
                <a:lnTo>
                  <a:pt x="4150" y="12196"/>
                </a:lnTo>
                <a:cubicBezTo>
                  <a:pt x="4471" y="12224"/>
                  <a:pt x="4792" y="12252"/>
                  <a:pt x="5128" y="12294"/>
                </a:cubicBezTo>
                <a:lnTo>
                  <a:pt x="4918" y="12294"/>
                </a:lnTo>
                <a:cubicBezTo>
                  <a:pt x="4667" y="12252"/>
                  <a:pt x="4401" y="12224"/>
                  <a:pt x="4150" y="12196"/>
                </a:cubicBezTo>
                <a:close/>
                <a:moveTo>
                  <a:pt x="5197" y="12280"/>
                </a:moveTo>
                <a:cubicBezTo>
                  <a:pt x="5239" y="12280"/>
                  <a:pt x="5295" y="12294"/>
                  <a:pt x="5337" y="12294"/>
                </a:cubicBezTo>
                <a:lnTo>
                  <a:pt x="5128" y="12294"/>
                </a:lnTo>
                <a:cubicBezTo>
                  <a:pt x="5142" y="12294"/>
                  <a:pt x="5170" y="12294"/>
                  <a:pt x="5197" y="12280"/>
                </a:cubicBezTo>
                <a:close/>
                <a:moveTo>
                  <a:pt x="15828" y="728"/>
                </a:moveTo>
                <a:cubicBezTo>
                  <a:pt x="17895" y="2949"/>
                  <a:pt x="20228" y="5170"/>
                  <a:pt x="22798" y="6804"/>
                </a:cubicBezTo>
                <a:cubicBezTo>
                  <a:pt x="21471" y="8522"/>
                  <a:pt x="20256" y="10324"/>
                  <a:pt x="18929" y="12028"/>
                </a:cubicBezTo>
                <a:cubicBezTo>
                  <a:pt x="18580" y="12475"/>
                  <a:pt x="18231" y="12909"/>
                  <a:pt x="17881" y="13328"/>
                </a:cubicBezTo>
                <a:cubicBezTo>
                  <a:pt x="17602" y="13691"/>
                  <a:pt x="17309" y="14236"/>
                  <a:pt x="16945" y="14487"/>
                </a:cubicBezTo>
                <a:cubicBezTo>
                  <a:pt x="16828" y="14570"/>
                  <a:pt x="16762" y="14607"/>
                  <a:pt x="16721" y="14607"/>
                </a:cubicBezTo>
                <a:cubicBezTo>
                  <a:pt x="16645" y="14607"/>
                  <a:pt x="16655" y="14482"/>
                  <a:pt x="16582" y="14291"/>
                </a:cubicBezTo>
                <a:cubicBezTo>
                  <a:pt x="16484" y="14054"/>
                  <a:pt x="16484" y="13719"/>
                  <a:pt x="16443" y="13467"/>
                </a:cubicBezTo>
                <a:cubicBezTo>
                  <a:pt x="16359" y="12895"/>
                  <a:pt x="16275" y="12322"/>
                  <a:pt x="16177" y="11735"/>
                </a:cubicBezTo>
                <a:cubicBezTo>
                  <a:pt x="16247" y="11637"/>
                  <a:pt x="16205" y="11456"/>
                  <a:pt x="16023" y="11456"/>
                </a:cubicBezTo>
                <a:cubicBezTo>
                  <a:pt x="15627" y="11447"/>
                  <a:pt x="15231" y="11443"/>
                  <a:pt x="14835" y="11443"/>
                </a:cubicBezTo>
                <a:cubicBezTo>
                  <a:pt x="13127" y="11443"/>
                  <a:pt x="11419" y="11510"/>
                  <a:pt x="9711" y="11510"/>
                </a:cubicBezTo>
                <a:cubicBezTo>
                  <a:pt x="9314" y="11510"/>
                  <a:pt x="8918" y="11507"/>
                  <a:pt x="8522" y="11498"/>
                </a:cubicBezTo>
                <a:cubicBezTo>
                  <a:pt x="7265" y="11470"/>
                  <a:pt x="6022" y="11414"/>
                  <a:pt x="4764" y="11344"/>
                </a:cubicBezTo>
                <a:cubicBezTo>
                  <a:pt x="3934" y="11301"/>
                  <a:pt x="3029" y="11141"/>
                  <a:pt x="2165" y="11141"/>
                </a:cubicBezTo>
                <a:cubicBezTo>
                  <a:pt x="1910" y="11141"/>
                  <a:pt x="1657" y="11155"/>
                  <a:pt x="1412" y="11190"/>
                </a:cubicBezTo>
                <a:cubicBezTo>
                  <a:pt x="1426" y="11162"/>
                  <a:pt x="1426" y="11121"/>
                  <a:pt x="1384" y="11093"/>
                </a:cubicBezTo>
                <a:cubicBezTo>
                  <a:pt x="1063" y="10855"/>
                  <a:pt x="1314" y="9472"/>
                  <a:pt x="1328" y="9109"/>
                </a:cubicBezTo>
                <a:cubicBezTo>
                  <a:pt x="1370" y="8355"/>
                  <a:pt x="1398" y="7614"/>
                  <a:pt x="1426" y="6860"/>
                </a:cubicBezTo>
                <a:cubicBezTo>
                  <a:pt x="1482" y="5435"/>
                  <a:pt x="1538" y="4024"/>
                  <a:pt x="1593" y="2599"/>
                </a:cubicBezTo>
                <a:cubicBezTo>
                  <a:pt x="5178" y="3028"/>
                  <a:pt x="8849" y="3362"/>
                  <a:pt x="12484" y="3362"/>
                </a:cubicBezTo>
                <a:cubicBezTo>
                  <a:pt x="13467" y="3362"/>
                  <a:pt x="14447" y="3337"/>
                  <a:pt x="15423" y="3284"/>
                </a:cubicBezTo>
                <a:cubicBezTo>
                  <a:pt x="15493" y="3270"/>
                  <a:pt x="15548" y="3228"/>
                  <a:pt x="15576" y="3172"/>
                </a:cubicBezTo>
                <a:cubicBezTo>
                  <a:pt x="15646" y="3172"/>
                  <a:pt x="15702" y="3130"/>
                  <a:pt x="15716" y="3046"/>
                </a:cubicBezTo>
                <a:cubicBezTo>
                  <a:pt x="15800" y="2278"/>
                  <a:pt x="15814" y="1496"/>
                  <a:pt x="15828" y="728"/>
                </a:cubicBezTo>
                <a:close/>
                <a:moveTo>
                  <a:pt x="16317" y="15744"/>
                </a:moveTo>
                <a:cubicBezTo>
                  <a:pt x="16359" y="15772"/>
                  <a:pt x="16401" y="15786"/>
                  <a:pt x="16456" y="15800"/>
                </a:cubicBezTo>
                <a:cubicBezTo>
                  <a:pt x="16484" y="15814"/>
                  <a:pt x="16526" y="15814"/>
                  <a:pt x="16554" y="15814"/>
                </a:cubicBezTo>
                <a:cubicBezTo>
                  <a:pt x="16512" y="15870"/>
                  <a:pt x="16456" y="15940"/>
                  <a:pt x="16415" y="15996"/>
                </a:cubicBezTo>
                <a:cubicBezTo>
                  <a:pt x="16373" y="15912"/>
                  <a:pt x="16359" y="15828"/>
                  <a:pt x="16317" y="15744"/>
                </a:cubicBezTo>
                <a:close/>
                <a:moveTo>
                  <a:pt x="15648" y="1"/>
                </a:moveTo>
                <a:cubicBezTo>
                  <a:pt x="15610" y="1"/>
                  <a:pt x="15571" y="11"/>
                  <a:pt x="15535" y="29"/>
                </a:cubicBezTo>
                <a:cubicBezTo>
                  <a:pt x="15521" y="29"/>
                  <a:pt x="15521" y="29"/>
                  <a:pt x="15507" y="43"/>
                </a:cubicBezTo>
                <a:cubicBezTo>
                  <a:pt x="15311" y="155"/>
                  <a:pt x="15115" y="295"/>
                  <a:pt x="14934" y="420"/>
                </a:cubicBezTo>
                <a:cubicBezTo>
                  <a:pt x="14766" y="546"/>
                  <a:pt x="14557" y="658"/>
                  <a:pt x="14459" y="825"/>
                </a:cubicBezTo>
                <a:cubicBezTo>
                  <a:pt x="14417" y="881"/>
                  <a:pt x="14445" y="951"/>
                  <a:pt x="14487" y="1007"/>
                </a:cubicBezTo>
                <a:cubicBezTo>
                  <a:pt x="14487" y="1314"/>
                  <a:pt x="14487" y="1636"/>
                  <a:pt x="14487" y="1943"/>
                </a:cubicBezTo>
                <a:cubicBezTo>
                  <a:pt x="14459" y="2250"/>
                  <a:pt x="14431" y="2558"/>
                  <a:pt x="14417" y="2865"/>
                </a:cubicBezTo>
                <a:cubicBezTo>
                  <a:pt x="10059" y="2795"/>
                  <a:pt x="5742" y="2683"/>
                  <a:pt x="1398" y="2152"/>
                </a:cubicBezTo>
                <a:cubicBezTo>
                  <a:pt x="1370" y="2152"/>
                  <a:pt x="1342" y="2166"/>
                  <a:pt x="1314" y="2180"/>
                </a:cubicBezTo>
                <a:cubicBezTo>
                  <a:pt x="1304" y="2177"/>
                  <a:pt x="1292" y="2175"/>
                  <a:pt x="1281" y="2175"/>
                </a:cubicBezTo>
                <a:cubicBezTo>
                  <a:pt x="1247" y="2175"/>
                  <a:pt x="1213" y="2191"/>
                  <a:pt x="1202" y="2222"/>
                </a:cubicBezTo>
                <a:cubicBezTo>
                  <a:pt x="1035" y="2474"/>
                  <a:pt x="895" y="2753"/>
                  <a:pt x="727" y="3005"/>
                </a:cubicBezTo>
                <a:cubicBezTo>
                  <a:pt x="602" y="3200"/>
                  <a:pt x="434" y="3382"/>
                  <a:pt x="308" y="3577"/>
                </a:cubicBezTo>
                <a:cubicBezTo>
                  <a:pt x="280" y="3591"/>
                  <a:pt x="252" y="3619"/>
                  <a:pt x="252" y="3661"/>
                </a:cubicBezTo>
                <a:cubicBezTo>
                  <a:pt x="252" y="3675"/>
                  <a:pt x="252" y="3675"/>
                  <a:pt x="252" y="3689"/>
                </a:cubicBezTo>
                <a:cubicBezTo>
                  <a:pt x="238" y="3717"/>
                  <a:pt x="224" y="3745"/>
                  <a:pt x="211" y="3773"/>
                </a:cubicBezTo>
                <a:cubicBezTo>
                  <a:pt x="183" y="3829"/>
                  <a:pt x="197" y="3885"/>
                  <a:pt x="224" y="3926"/>
                </a:cubicBezTo>
                <a:cubicBezTo>
                  <a:pt x="113" y="5281"/>
                  <a:pt x="141" y="6664"/>
                  <a:pt x="127" y="8033"/>
                </a:cubicBezTo>
                <a:cubicBezTo>
                  <a:pt x="113" y="9444"/>
                  <a:pt x="1" y="10911"/>
                  <a:pt x="127" y="12308"/>
                </a:cubicBezTo>
                <a:cubicBezTo>
                  <a:pt x="43" y="12420"/>
                  <a:pt x="99" y="12601"/>
                  <a:pt x="252" y="12601"/>
                </a:cubicBezTo>
                <a:cubicBezTo>
                  <a:pt x="266" y="12601"/>
                  <a:pt x="280" y="12601"/>
                  <a:pt x="294" y="12587"/>
                </a:cubicBezTo>
                <a:cubicBezTo>
                  <a:pt x="308" y="12601"/>
                  <a:pt x="308" y="12601"/>
                  <a:pt x="322" y="12601"/>
                </a:cubicBezTo>
                <a:cubicBezTo>
                  <a:pt x="1859" y="12686"/>
                  <a:pt x="3402" y="12699"/>
                  <a:pt x="4943" y="12699"/>
                </a:cubicBezTo>
                <a:cubicBezTo>
                  <a:pt x="5596" y="12699"/>
                  <a:pt x="6250" y="12697"/>
                  <a:pt x="6903" y="12697"/>
                </a:cubicBezTo>
                <a:cubicBezTo>
                  <a:pt x="7242" y="12697"/>
                  <a:pt x="7582" y="12697"/>
                  <a:pt x="7921" y="12699"/>
                </a:cubicBezTo>
                <a:lnTo>
                  <a:pt x="11735" y="12727"/>
                </a:lnTo>
                <a:lnTo>
                  <a:pt x="13467" y="12727"/>
                </a:lnTo>
                <a:cubicBezTo>
                  <a:pt x="13607" y="12727"/>
                  <a:pt x="14613" y="12713"/>
                  <a:pt x="15241" y="12671"/>
                </a:cubicBezTo>
                <a:cubicBezTo>
                  <a:pt x="15325" y="13551"/>
                  <a:pt x="15465" y="14417"/>
                  <a:pt x="15674" y="15269"/>
                </a:cubicBezTo>
                <a:cubicBezTo>
                  <a:pt x="15688" y="15325"/>
                  <a:pt x="15730" y="15353"/>
                  <a:pt x="15758" y="15367"/>
                </a:cubicBezTo>
                <a:cubicBezTo>
                  <a:pt x="15786" y="15521"/>
                  <a:pt x="15814" y="15688"/>
                  <a:pt x="15842" y="15842"/>
                </a:cubicBezTo>
                <a:cubicBezTo>
                  <a:pt x="15870" y="15940"/>
                  <a:pt x="15940" y="15968"/>
                  <a:pt x="16009" y="15968"/>
                </a:cubicBezTo>
                <a:cubicBezTo>
                  <a:pt x="16065" y="16121"/>
                  <a:pt x="16135" y="16289"/>
                  <a:pt x="16205" y="16443"/>
                </a:cubicBezTo>
                <a:cubicBezTo>
                  <a:pt x="16229" y="16507"/>
                  <a:pt x="16294" y="16538"/>
                  <a:pt x="16358" y="16538"/>
                </a:cubicBezTo>
                <a:cubicBezTo>
                  <a:pt x="16407" y="16538"/>
                  <a:pt x="16454" y="16521"/>
                  <a:pt x="16484" y="16485"/>
                </a:cubicBezTo>
                <a:cubicBezTo>
                  <a:pt x="17825" y="14836"/>
                  <a:pt x="19166" y="13174"/>
                  <a:pt x="20507" y="11526"/>
                </a:cubicBezTo>
                <a:cubicBezTo>
                  <a:pt x="21597" y="10185"/>
                  <a:pt x="22882" y="8844"/>
                  <a:pt x="23217" y="7097"/>
                </a:cubicBezTo>
                <a:cubicBezTo>
                  <a:pt x="23231" y="7042"/>
                  <a:pt x="23217" y="7000"/>
                  <a:pt x="23190" y="6958"/>
                </a:cubicBezTo>
                <a:cubicBezTo>
                  <a:pt x="23301" y="6902"/>
                  <a:pt x="23371" y="6748"/>
                  <a:pt x="23259" y="6650"/>
                </a:cubicBezTo>
                <a:cubicBezTo>
                  <a:pt x="21960" y="5603"/>
                  <a:pt x="20605" y="4653"/>
                  <a:pt x="19348" y="3549"/>
                </a:cubicBezTo>
                <a:cubicBezTo>
                  <a:pt x="18105" y="2446"/>
                  <a:pt x="16917" y="1272"/>
                  <a:pt x="15772" y="57"/>
                </a:cubicBezTo>
                <a:cubicBezTo>
                  <a:pt x="15741" y="18"/>
                  <a:pt x="15696" y="1"/>
                  <a:pt x="1564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641;p33">
            <a:extLst>
              <a:ext uri="{FF2B5EF4-FFF2-40B4-BE49-F238E27FC236}">
                <a16:creationId xmlns:a16="http://schemas.microsoft.com/office/drawing/2014/main" id="{9944F4AC-488B-4B47-9927-EB034EDE95D3}"/>
              </a:ext>
            </a:extLst>
          </p:cNvPr>
          <p:cNvGrpSpPr/>
          <p:nvPr/>
        </p:nvGrpSpPr>
        <p:grpSpPr>
          <a:xfrm>
            <a:off x="5866228" y="1842866"/>
            <a:ext cx="1439594" cy="1591638"/>
            <a:chOff x="5292375" y="1576450"/>
            <a:chExt cx="473000" cy="475300"/>
          </a:xfrm>
        </p:grpSpPr>
        <p:sp>
          <p:nvSpPr>
            <p:cNvPr id="10" name="Google Shape;1642;p33">
              <a:extLst>
                <a:ext uri="{FF2B5EF4-FFF2-40B4-BE49-F238E27FC236}">
                  <a16:creationId xmlns:a16="http://schemas.microsoft.com/office/drawing/2014/main" id="{378DF013-9D12-0644-92CC-A78E779046D0}"/>
                </a:ext>
              </a:extLst>
            </p:cNvPr>
            <p:cNvSpPr/>
            <p:nvPr/>
          </p:nvSpPr>
          <p:spPr>
            <a:xfrm>
              <a:off x="5357025" y="1851575"/>
              <a:ext cx="2600" cy="2850"/>
            </a:xfrm>
            <a:custGeom>
              <a:avLst/>
              <a:gdLst/>
              <a:ahLst/>
              <a:cxnLst/>
              <a:rect l="l" t="t" r="r" b="b"/>
              <a:pathLst>
                <a:path w="104" h="114" extrusionOk="0">
                  <a:moveTo>
                    <a:pt x="33" y="0"/>
                  </a:moveTo>
                  <a:cubicBezTo>
                    <a:pt x="29" y="0"/>
                    <a:pt x="26" y="1"/>
                    <a:pt x="22" y="4"/>
                  </a:cubicBezTo>
                  <a:cubicBezTo>
                    <a:pt x="0" y="14"/>
                    <a:pt x="28" y="114"/>
                    <a:pt x="69" y="114"/>
                  </a:cubicBezTo>
                  <a:cubicBezTo>
                    <a:pt x="73" y="114"/>
                    <a:pt x="77" y="113"/>
                    <a:pt x="82" y="111"/>
                  </a:cubicBezTo>
                  <a:cubicBezTo>
                    <a:pt x="103" y="89"/>
                    <a:pt x="67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43;p33">
              <a:extLst>
                <a:ext uri="{FF2B5EF4-FFF2-40B4-BE49-F238E27FC236}">
                  <a16:creationId xmlns:a16="http://schemas.microsoft.com/office/drawing/2014/main" id="{5409F329-E211-1849-BD1A-D4A55C39D708}"/>
                </a:ext>
              </a:extLst>
            </p:cNvPr>
            <p:cNvSpPr/>
            <p:nvPr/>
          </p:nvSpPr>
          <p:spPr>
            <a:xfrm>
              <a:off x="5317525" y="2013600"/>
              <a:ext cx="3150" cy="3575"/>
            </a:xfrm>
            <a:custGeom>
              <a:avLst/>
              <a:gdLst/>
              <a:ahLst/>
              <a:cxnLst/>
              <a:rect l="l" t="t" r="r" b="b"/>
              <a:pathLst>
                <a:path w="126" h="143" extrusionOk="0">
                  <a:moveTo>
                    <a:pt x="59" y="1"/>
                  </a:moveTo>
                  <a:cubicBezTo>
                    <a:pt x="31" y="1"/>
                    <a:pt x="0" y="143"/>
                    <a:pt x="66" y="143"/>
                  </a:cubicBezTo>
                  <a:cubicBezTo>
                    <a:pt x="126" y="143"/>
                    <a:pt x="90" y="71"/>
                    <a:pt x="78" y="35"/>
                  </a:cubicBezTo>
                  <a:cubicBezTo>
                    <a:pt x="73" y="11"/>
                    <a:pt x="66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44;p33">
              <a:extLst>
                <a:ext uri="{FF2B5EF4-FFF2-40B4-BE49-F238E27FC236}">
                  <a16:creationId xmlns:a16="http://schemas.microsoft.com/office/drawing/2014/main" id="{903A86BD-90F6-8E47-A7F9-EFFD440DE97B}"/>
                </a:ext>
              </a:extLst>
            </p:cNvPr>
            <p:cNvSpPr/>
            <p:nvPr/>
          </p:nvSpPr>
          <p:spPr>
            <a:xfrm>
              <a:off x="5332975" y="2017450"/>
              <a:ext cx="500" cy="625"/>
            </a:xfrm>
            <a:custGeom>
              <a:avLst/>
              <a:gdLst/>
              <a:ahLst/>
              <a:cxnLst/>
              <a:rect l="l" t="t" r="r" b="b"/>
              <a:pathLst>
                <a:path w="20" h="25" extrusionOk="0">
                  <a:moveTo>
                    <a:pt x="8" y="0"/>
                  </a:moveTo>
                  <a:cubicBezTo>
                    <a:pt x="4" y="0"/>
                    <a:pt x="4" y="2"/>
                    <a:pt x="5" y="4"/>
                  </a:cubicBezTo>
                  <a:lnTo>
                    <a:pt x="5" y="4"/>
                  </a:lnTo>
                  <a:cubicBezTo>
                    <a:pt x="6" y="3"/>
                    <a:pt x="7" y="2"/>
                    <a:pt x="8" y="0"/>
                  </a:cubicBezTo>
                  <a:close/>
                  <a:moveTo>
                    <a:pt x="5" y="4"/>
                  </a:moveTo>
                  <a:cubicBezTo>
                    <a:pt x="0" y="14"/>
                    <a:pt x="20" y="24"/>
                    <a:pt x="20" y="24"/>
                  </a:cubicBezTo>
                  <a:cubicBezTo>
                    <a:pt x="20" y="16"/>
                    <a:pt x="9" y="8"/>
                    <a:pt x="5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45;p33">
              <a:extLst>
                <a:ext uri="{FF2B5EF4-FFF2-40B4-BE49-F238E27FC236}">
                  <a16:creationId xmlns:a16="http://schemas.microsoft.com/office/drawing/2014/main" id="{7DE084D8-24C6-CB4F-AD5A-9883D9E18201}"/>
                </a:ext>
              </a:extLst>
            </p:cNvPr>
            <p:cNvSpPr/>
            <p:nvPr/>
          </p:nvSpPr>
          <p:spPr>
            <a:xfrm>
              <a:off x="5333450" y="2012100"/>
              <a:ext cx="25" cy="2400"/>
            </a:xfrm>
            <a:custGeom>
              <a:avLst/>
              <a:gdLst/>
              <a:ahLst/>
              <a:cxnLst/>
              <a:rect l="l" t="t" r="r" b="b"/>
              <a:pathLst>
                <a:path w="1" h="96" extrusionOk="0">
                  <a:moveTo>
                    <a:pt x="1" y="72"/>
                  </a:moveTo>
                  <a:cubicBezTo>
                    <a:pt x="1" y="0"/>
                    <a:pt x="1" y="9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46;p33">
              <a:extLst>
                <a:ext uri="{FF2B5EF4-FFF2-40B4-BE49-F238E27FC236}">
                  <a16:creationId xmlns:a16="http://schemas.microsoft.com/office/drawing/2014/main" id="{1D00B0E2-7480-B94C-A2B2-CF996EEC1D38}"/>
                </a:ext>
              </a:extLst>
            </p:cNvPr>
            <p:cNvSpPr/>
            <p:nvPr/>
          </p:nvSpPr>
          <p:spPr>
            <a:xfrm>
              <a:off x="5334400" y="2010225"/>
              <a:ext cx="350" cy="200"/>
            </a:xfrm>
            <a:custGeom>
              <a:avLst/>
              <a:gdLst/>
              <a:ahLst/>
              <a:cxnLst/>
              <a:rect l="l" t="t" r="r" b="b"/>
              <a:pathLst>
                <a:path w="14" h="8" extrusionOk="0">
                  <a:moveTo>
                    <a:pt x="12" y="0"/>
                  </a:moveTo>
                  <a:lnTo>
                    <a:pt x="12" y="0"/>
                  </a:lnTo>
                  <a:cubicBezTo>
                    <a:pt x="10" y="0"/>
                    <a:pt x="0" y="7"/>
                    <a:pt x="2" y="7"/>
                  </a:cubicBezTo>
                  <a:cubicBezTo>
                    <a:pt x="3" y="7"/>
                    <a:pt x="5" y="6"/>
                    <a:pt x="10" y="4"/>
                  </a:cubicBezTo>
                  <a:cubicBezTo>
                    <a:pt x="13" y="1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47;p33">
              <a:extLst>
                <a:ext uri="{FF2B5EF4-FFF2-40B4-BE49-F238E27FC236}">
                  <a16:creationId xmlns:a16="http://schemas.microsoft.com/office/drawing/2014/main" id="{77CE7C25-48EE-9F49-ACCD-F6A6E10975A4}"/>
                </a:ext>
              </a:extLst>
            </p:cNvPr>
            <p:cNvSpPr/>
            <p:nvPr/>
          </p:nvSpPr>
          <p:spPr>
            <a:xfrm>
              <a:off x="5333450" y="2010200"/>
              <a:ext cx="2275" cy="2900"/>
            </a:xfrm>
            <a:custGeom>
              <a:avLst/>
              <a:gdLst/>
              <a:ahLst/>
              <a:cxnLst/>
              <a:rect l="l" t="t" r="r" b="b"/>
              <a:pathLst>
                <a:path w="91" h="116" extrusionOk="0">
                  <a:moveTo>
                    <a:pt x="60" y="0"/>
                  </a:moveTo>
                  <a:cubicBezTo>
                    <a:pt x="57" y="0"/>
                    <a:pt x="53" y="2"/>
                    <a:pt x="48" y="5"/>
                  </a:cubicBezTo>
                  <a:cubicBezTo>
                    <a:pt x="13" y="28"/>
                    <a:pt x="1" y="64"/>
                    <a:pt x="1" y="100"/>
                  </a:cubicBezTo>
                  <a:cubicBezTo>
                    <a:pt x="6" y="111"/>
                    <a:pt x="12" y="115"/>
                    <a:pt x="19" y="115"/>
                  </a:cubicBezTo>
                  <a:cubicBezTo>
                    <a:pt x="52" y="115"/>
                    <a:pt x="90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48;p33">
              <a:extLst>
                <a:ext uri="{FF2B5EF4-FFF2-40B4-BE49-F238E27FC236}">
                  <a16:creationId xmlns:a16="http://schemas.microsoft.com/office/drawing/2014/main" id="{9BA41FBD-2E8F-7440-9FF9-A6DB3AE7E084}"/>
                </a:ext>
              </a:extLst>
            </p:cNvPr>
            <p:cNvSpPr/>
            <p:nvPr/>
          </p:nvSpPr>
          <p:spPr>
            <a:xfrm>
              <a:off x="5337325" y="2008525"/>
              <a:ext cx="825" cy="550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0" y="0"/>
                  </a:moveTo>
                  <a:cubicBezTo>
                    <a:pt x="16" y="16"/>
                    <a:pt x="24" y="21"/>
                    <a:pt x="27" y="21"/>
                  </a:cubicBezTo>
                  <a:cubicBezTo>
                    <a:pt x="32" y="21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49;p33">
              <a:extLst>
                <a:ext uri="{FF2B5EF4-FFF2-40B4-BE49-F238E27FC236}">
                  <a16:creationId xmlns:a16="http://schemas.microsoft.com/office/drawing/2014/main" id="{D329D6B8-6AED-5F43-A4BD-83CFC7EBFE78}"/>
                </a:ext>
              </a:extLst>
            </p:cNvPr>
            <p:cNvSpPr/>
            <p:nvPr/>
          </p:nvSpPr>
          <p:spPr>
            <a:xfrm>
              <a:off x="5337025" y="20079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2"/>
                  </a:ln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50;p33">
              <a:extLst>
                <a:ext uri="{FF2B5EF4-FFF2-40B4-BE49-F238E27FC236}">
                  <a16:creationId xmlns:a16="http://schemas.microsoft.com/office/drawing/2014/main" id="{FCC095DB-0D88-BA4B-B408-468E4662F071}"/>
                </a:ext>
              </a:extLst>
            </p:cNvPr>
            <p:cNvSpPr/>
            <p:nvPr/>
          </p:nvSpPr>
          <p:spPr>
            <a:xfrm>
              <a:off x="5337025" y="2008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51;p33">
              <a:extLst>
                <a:ext uri="{FF2B5EF4-FFF2-40B4-BE49-F238E27FC236}">
                  <a16:creationId xmlns:a16="http://schemas.microsoft.com/office/drawing/2014/main" id="{BDB276D8-528F-1842-89F3-C77082D61121}"/>
                </a:ext>
              </a:extLst>
            </p:cNvPr>
            <p:cNvSpPr/>
            <p:nvPr/>
          </p:nvSpPr>
          <p:spPr>
            <a:xfrm>
              <a:off x="5334800" y="2006725"/>
              <a:ext cx="2850" cy="3825"/>
            </a:xfrm>
            <a:custGeom>
              <a:avLst/>
              <a:gdLst/>
              <a:ahLst/>
              <a:cxnLst/>
              <a:rect l="l" t="t" r="r" b="b"/>
              <a:pathLst>
                <a:path w="114" h="153" extrusionOk="0">
                  <a:moveTo>
                    <a:pt x="42" y="1"/>
                  </a:moveTo>
                  <a:cubicBezTo>
                    <a:pt x="0" y="22"/>
                    <a:pt x="68" y="152"/>
                    <a:pt x="86" y="152"/>
                  </a:cubicBezTo>
                  <a:cubicBezTo>
                    <a:pt x="88" y="152"/>
                    <a:pt x="90" y="150"/>
                    <a:pt x="90" y="144"/>
                  </a:cubicBezTo>
                  <a:cubicBezTo>
                    <a:pt x="101" y="132"/>
                    <a:pt x="113" y="84"/>
                    <a:pt x="90" y="72"/>
                  </a:cubicBezTo>
                  <a:cubicBezTo>
                    <a:pt x="78" y="48"/>
                    <a:pt x="78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52;p33">
              <a:extLst>
                <a:ext uri="{FF2B5EF4-FFF2-40B4-BE49-F238E27FC236}">
                  <a16:creationId xmlns:a16="http://schemas.microsoft.com/office/drawing/2014/main" id="{673BC19D-021D-EF44-B254-E63E5C3A0791}"/>
                </a:ext>
              </a:extLst>
            </p:cNvPr>
            <p:cNvSpPr/>
            <p:nvPr/>
          </p:nvSpPr>
          <p:spPr>
            <a:xfrm>
              <a:off x="5333450" y="2010300"/>
              <a:ext cx="625" cy="1225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24" y="1"/>
                  </a:moveTo>
                  <a:cubicBezTo>
                    <a:pt x="1" y="48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53;p33">
              <a:extLst>
                <a:ext uri="{FF2B5EF4-FFF2-40B4-BE49-F238E27FC236}">
                  <a16:creationId xmlns:a16="http://schemas.microsoft.com/office/drawing/2014/main" id="{7456BCE7-6CC1-F641-88FA-B69A517DB6BD}"/>
                </a:ext>
              </a:extLst>
            </p:cNvPr>
            <p:cNvSpPr/>
            <p:nvPr/>
          </p:nvSpPr>
          <p:spPr>
            <a:xfrm>
              <a:off x="5337925" y="2006050"/>
              <a:ext cx="800" cy="400"/>
            </a:xfrm>
            <a:custGeom>
              <a:avLst/>
              <a:gdLst/>
              <a:ahLst/>
              <a:cxnLst/>
              <a:rect l="l" t="t" r="r" b="b"/>
              <a:pathLst>
                <a:path w="32" h="16" extrusionOk="0">
                  <a:moveTo>
                    <a:pt x="29" y="0"/>
                  </a:moveTo>
                  <a:cubicBezTo>
                    <a:pt x="28" y="0"/>
                    <a:pt x="20" y="4"/>
                    <a:pt x="0" y="16"/>
                  </a:cubicBezTo>
                  <a:cubicBezTo>
                    <a:pt x="8" y="16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54;p33">
              <a:extLst>
                <a:ext uri="{FF2B5EF4-FFF2-40B4-BE49-F238E27FC236}">
                  <a16:creationId xmlns:a16="http://schemas.microsoft.com/office/drawing/2014/main" id="{ED4DD335-BB37-2D46-8597-E83B342B5743}"/>
                </a:ext>
              </a:extLst>
            </p:cNvPr>
            <p:cNvSpPr/>
            <p:nvPr/>
          </p:nvSpPr>
          <p:spPr>
            <a:xfrm>
              <a:off x="5337625" y="200525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0"/>
                  </a:moveTo>
                  <a:cubicBezTo>
                    <a:pt x="0" y="24"/>
                    <a:pt x="0" y="24"/>
                    <a:pt x="12" y="2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55;p33">
              <a:extLst>
                <a:ext uri="{FF2B5EF4-FFF2-40B4-BE49-F238E27FC236}">
                  <a16:creationId xmlns:a16="http://schemas.microsoft.com/office/drawing/2014/main" id="{9939A9D1-40AF-7B41-9D03-37ED80C3B418}"/>
                </a:ext>
              </a:extLst>
            </p:cNvPr>
            <p:cNvSpPr/>
            <p:nvPr/>
          </p:nvSpPr>
          <p:spPr>
            <a:xfrm>
              <a:off x="5339175" y="2004100"/>
              <a:ext cx="675" cy="525"/>
            </a:xfrm>
            <a:custGeom>
              <a:avLst/>
              <a:gdLst/>
              <a:ahLst/>
              <a:cxnLst/>
              <a:rect l="l" t="t" r="r" b="b"/>
              <a:pathLst>
                <a:path w="27" h="21" extrusionOk="0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2" y="3"/>
                    <a:pt x="10" y="11"/>
                  </a:cubicBezTo>
                  <a:cubicBezTo>
                    <a:pt x="20" y="18"/>
                    <a:pt x="24" y="21"/>
                    <a:pt x="25" y="21"/>
                  </a:cubicBezTo>
                  <a:cubicBezTo>
                    <a:pt x="27" y="21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56;p33">
              <a:extLst>
                <a:ext uri="{FF2B5EF4-FFF2-40B4-BE49-F238E27FC236}">
                  <a16:creationId xmlns:a16="http://schemas.microsoft.com/office/drawing/2014/main" id="{A404C7BF-CF95-0142-922F-432F2A5FB50D}"/>
                </a:ext>
              </a:extLst>
            </p:cNvPr>
            <p:cNvSpPr/>
            <p:nvPr/>
          </p:nvSpPr>
          <p:spPr>
            <a:xfrm>
              <a:off x="5338225" y="2004525"/>
              <a:ext cx="600" cy="150"/>
            </a:xfrm>
            <a:custGeom>
              <a:avLst/>
              <a:gdLst/>
              <a:ahLst/>
              <a:cxnLst/>
              <a:rect l="l" t="t" r="r" b="b"/>
              <a:pathLst>
                <a:path w="24" h="6" extrusionOk="0">
                  <a:moveTo>
                    <a:pt x="13" y="0"/>
                  </a:moveTo>
                  <a:cubicBezTo>
                    <a:pt x="9" y="0"/>
                    <a:pt x="4" y="1"/>
                    <a:pt x="0" y="5"/>
                  </a:cubicBezTo>
                  <a:cubicBezTo>
                    <a:pt x="24" y="5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57;p33">
              <a:extLst>
                <a:ext uri="{FF2B5EF4-FFF2-40B4-BE49-F238E27FC236}">
                  <a16:creationId xmlns:a16="http://schemas.microsoft.com/office/drawing/2014/main" id="{23A11E61-60E8-644B-96EC-93504D36A199}"/>
                </a:ext>
              </a:extLst>
            </p:cNvPr>
            <p:cNvSpPr/>
            <p:nvPr/>
          </p:nvSpPr>
          <p:spPr>
            <a:xfrm>
              <a:off x="5338225" y="20034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37"/>
                  </a:moveTo>
                  <a:cubicBezTo>
                    <a:pt x="0" y="37"/>
                    <a:pt x="12" y="1"/>
                    <a:pt x="0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58;p33">
              <a:extLst>
                <a:ext uri="{FF2B5EF4-FFF2-40B4-BE49-F238E27FC236}">
                  <a16:creationId xmlns:a16="http://schemas.microsoft.com/office/drawing/2014/main" id="{BCFFFFC3-56C3-7F4F-B462-36062F614AE7}"/>
                </a:ext>
              </a:extLst>
            </p:cNvPr>
            <p:cNvSpPr/>
            <p:nvPr/>
          </p:nvSpPr>
          <p:spPr>
            <a:xfrm>
              <a:off x="5337325" y="20046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extrusionOk="0">
                  <a:moveTo>
                    <a:pt x="0" y="0"/>
                  </a:move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59;p33">
              <a:extLst>
                <a:ext uri="{FF2B5EF4-FFF2-40B4-BE49-F238E27FC236}">
                  <a16:creationId xmlns:a16="http://schemas.microsoft.com/office/drawing/2014/main" id="{00080FAF-BE9C-DE43-A579-0F43CAB85BBE}"/>
                </a:ext>
              </a:extLst>
            </p:cNvPr>
            <p:cNvSpPr/>
            <p:nvPr/>
          </p:nvSpPr>
          <p:spPr>
            <a:xfrm>
              <a:off x="5338425" y="2002775"/>
              <a:ext cx="400" cy="400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5" y="0"/>
                  </a:moveTo>
                  <a:cubicBezTo>
                    <a:pt x="0" y="0"/>
                    <a:pt x="0" y="16"/>
                    <a:pt x="16" y="16"/>
                  </a:cubicBezTo>
                  <a:cubicBezTo>
                    <a:pt x="12" y="4"/>
                    <a:pt x="8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60;p33">
              <a:extLst>
                <a:ext uri="{FF2B5EF4-FFF2-40B4-BE49-F238E27FC236}">
                  <a16:creationId xmlns:a16="http://schemas.microsoft.com/office/drawing/2014/main" id="{4A27B72D-6BAD-E948-8CF6-F151295F9E52}"/>
                </a:ext>
              </a:extLst>
            </p:cNvPr>
            <p:cNvSpPr/>
            <p:nvPr/>
          </p:nvSpPr>
          <p:spPr>
            <a:xfrm>
              <a:off x="5336525" y="2002050"/>
              <a:ext cx="525" cy="850"/>
            </a:xfrm>
            <a:custGeom>
              <a:avLst/>
              <a:gdLst/>
              <a:ahLst/>
              <a:cxnLst/>
              <a:rect l="l" t="t" r="r" b="b"/>
              <a:pathLst>
                <a:path w="21" h="34" extrusionOk="0">
                  <a:moveTo>
                    <a:pt x="3" y="0"/>
                  </a:moveTo>
                  <a:cubicBezTo>
                    <a:pt x="1" y="0"/>
                    <a:pt x="6" y="19"/>
                    <a:pt x="21" y="33"/>
                  </a:cubicBezTo>
                  <a:cubicBezTo>
                    <a:pt x="11" y="9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61;p33">
              <a:extLst>
                <a:ext uri="{FF2B5EF4-FFF2-40B4-BE49-F238E27FC236}">
                  <a16:creationId xmlns:a16="http://schemas.microsoft.com/office/drawing/2014/main" id="{5BE46B8D-A28E-1D48-BF8D-F2A156AFFC74}"/>
                </a:ext>
              </a:extLst>
            </p:cNvPr>
            <p:cNvSpPr/>
            <p:nvPr/>
          </p:nvSpPr>
          <p:spPr>
            <a:xfrm>
              <a:off x="5340300" y="199750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1"/>
                  </a:moveTo>
                  <a:cubicBezTo>
                    <a:pt x="1" y="1"/>
                    <a:pt x="1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62;p33">
              <a:extLst>
                <a:ext uri="{FF2B5EF4-FFF2-40B4-BE49-F238E27FC236}">
                  <a16:creationId xmlns:a16="http://schemas.microsoft.com/office/drawing/2014/main" id="{636E77B0-3249-1341-AA60-4DD0537EA53E}"/>
                </a:ext>
              </a:extLst>
            </p:cNvPr>
            <p:cNvSpPr/>
            <p:nvPr/>
          </p:nvSpPr>
          <p:spPr>
            <a:xfrm>
              <a:off x="5330175" y="1878975"/>
              <a:ext cx="17300" cy="137600"/>
            </a:xfrm>
            <a:custGeom>
              <a:avLst/>
              <a:gdLst/>
              <a:ahLst/>
              <a:cxnLst/>
              <a:rect l="l" t="t" r="r" b="b"/>
              <a:pathLst>
                <a:path w="692" h="5504" extrusionOk="0">
                  <a:moveTo>
                    <a:pt x="370" y="4361"/>
                  </a:moveTo>
                  <a:cubicBezTo>
                    <a:pt x="370" y="4385"/>
                    <a:pt x="382" y="4408"/>
                    <a:pt x="382" y="4444"/>
                  </a:cubicBezTo>
                  <a:cubicBezTo>
                    <a:pt x="379" y="4447"/>
                    <a:pt x="377" y="4448"/>
                    <a:pt x="375" y="4448"/>
                  </a:cubicBezTo>
                  <a:cubicBezTo>
                    <a:pt x="358" y="4448"/>
                    <a:pt x="358" y="4371"/>
                    <a:pt x="358" y="4361"/>
                  </a:cubicBezTo>
                  <a:close/>
                  <a:moveTo>
                    <a:pt x="424" y="4549"/>
                  </a:moveTo>
                  <a:cubicBezTo>
                    <a:pt x="425" y="4549"/>
                    <a:pt x="429" y="4556"/>
                    <a:pt x="429" y="4563"/>
                  </a:cubicBezTo>
                  <a:cubicBezTo>
                    <a:pt x="424" y="4553"/>
                    <a:pt x="424" y="4549"/>
                    <a:pt x="424" y="4549"/>
                  </a:cubicBezTo>
                  <a:close/>
                  <a:moveTo>
                    <a:pt x="275" y="5123"/>
                  </a:moveTo>
                  <a:cubicBezTo>
                    <a:pt x="274" y="5123"/>
                    <a:pt x="273" y="5123"/>
                    <a:pt x="273" y="5124"/>
                  </a:cubicBezTo>
                  <a:lnTo>
                    <a:pt x="273" y="5124"/>
                  </a:lnTo>
                  <a:cubicBezTo>
                    <a:pt x="273" y="5124"/>
                    <a:pt x="273" y="5124"/>
                    <a:pt x="273" y="5124"/>
                  </a:cubicBezTo>
                  <a:cubicBezTo>
                    <a:pt x="273" y="5124"/>
                    <a:pt x="274" y="5123"/>
                    <a:pt x="275" y="5123"/>
                  </a:cubicBezTo>
                  <a:close/>
                  <a:moveTo>
                    <a:pt x="630" y="0"/>
                  </a:moveTo>
                  <a:cubicBezTo>
                    <a:pt x="609" y="0"/>
                    <a:pt x="572" y="27"/>
                    <a:pt x="572" y="27"/>
                  </a:cubicBezTo>
                  <a:cubicBezTo>
                    <a:pt x="563" y="24"/>
                    <a:pt x="553" y="22"/>
                    <a:pt x="544" y="22"/>
                  </a:cubicBezTo>
                  <a:cubicBezTo>
                    <a:pt x="408" y="22"/>
                    <a:pt x="338" y="342"/>
                    <a:pt x="406" y="432"/>
                  </a:cubicBezTo>
                  <a:cubicBezTo>
                    <a:pt x="358" y="622"/>
                    <a:pt x="406" y="908"/>
                    <a:pt x="382" y="1158"/>
                  </a:cubicBezTo>
                  <a:cubicBezTo>
                    <a:pt x="334" y="1646"/>
                    <a:pt x="298" y="2146"/>
                    <a:pt x="251" y="2646"/>
                  </a:cubicBezTo>
                  <a:cubicBezTo>
                    <a:pt x="227" y="2920"/>
                    <a:pt x="1" y="5504"/>
                    <a:pt x="13" y="5504"/>
                  </a:cubicBezTo>
                  <a:cubicBezTo>
                    <a:pt x="72" y="5504"/>
                    <a:pt x="191" y="5111"/>
                    <a:pt x="203" y="5075"/>
                  </a:cubicBezTo>
                  <a:cubicBezTo>
                    <a:pt x="214" y="5075"/>
                    <a:pt x="244" y="5124"/>
                    <a:pt x="268" y="5124"/>
                  </a:cubicBezTo>
                  <a:cubicBezTo>
                    <a:pt x="269" y="5124"/>
                    <a:pt x="271" y="5124"/>
                    <a:pt x="273" y="5124"/>
                  </a:cubicBezTo>
                  <a:lnTo>
                    <a:pt x="273" y="5124"/>
                  </a:lnTo>
                  <a:cubicBezTo>
                    <a:pt x="266" y="5120"/>
                    <a:pt x="286" y="5027"/>
                    <a:pt x="286" y="5027"/>
                  </a:cubicBezTo>
                  <a:cubicBezTo>
                    <a:pt x="286" y="5006"/>
                    <a:pt x="269" y="5002"/>
                    <a:pt x="250" y="5002"/>
                  </a:cubicBezTo>
                  <a:cubicBezTo>
                    <a:pt x="238" y="5002"/>
                    <a:pt x="225" y="5004"/>
                    <a:pt x="215" y="5004"/>
                  </a:cubicBezTo>
                  <a:cubicBezTo>
                    <a:pt x="239" y="4956"/>
                    <a:pt x="263" y="4908"/>
                    <a:pt x="298" y="4873"/>
                  </a:cubicBezTo>
                  <a:cubicBezTo>
                    <a:pt x="310" y="4908"/>
                    <a:pt x="346" y="4956"/>
                    <a:pt x="358" y="4956"/>
                  </a:cubicBezTo>
                  <a:cubicBezTo>
                    <a:pt x="358" y="4956"/>
                    <a:pt x="477" y="4920"/>
                    <a:pt x="406" y="4920"/>
                  </a:cubicBezTo>
                  <a:cubicBezTo>
                    <a:pt x="334" y="4920"/>
                    <a:pt x="406" y="4861"/>
                    <a:pt x="334" y="4837"/>
                  </a:cubicBezTo>
                  <a:cubicBezTo>
                    <a:pt x="363" y="4818"/>
                    <a:pt x="384" y="4798"/>
                    <a:pt x="391" y="4798"/>
                  </a:cubicBezTo>
                  <a:cubicBezTo>
                    <a:pt x="393" y="4798"/>
                    <a:pt x="394" y="4799"/>
                    <a:pt x="394" y="4801"/>
                  </a:cubicBezTo>
                  <a:cubicBezTo>
                    <a:pt x="394" y="4766"/>
                    <a:pt x="346" y="4754"/>
                    <a:pt x="322" y="4742"/>
                  </a:cubicBezTo>
                  <a:cubicBezTo>
                    <a:pt x="382" y="4718"/>
                    <a:pt x="608" y="4396"/>
                    <a:pt x="513" y="4230"/>
                  </a:cubicBezTo>
                  <a:cubicBezTo>
                    <a:pt x="429" y="4051"/>
                    <a:pt x="691" y="3599"/>
                    <a:pt x="548" y="3480"/>
                  </a:cubicBezTo>
                  <a:cubicBezTo>
                    <a:pt x="548" y="3468"/>
                    <a:pt x="584" y="3063"/>
                    <a:pt x="620" y="3063"/>
                  </a:cubicBezTo>
                  <a:cubicBezTo>
                    <a:pt x="572" y="3063"/>
                    <a:pt x="584" y="2646"/>
                    <a:pt x="608" y="2575"/>
                  </a:cubicBezTo>
                  <a:lnTo>
                    <a:pt x="608" y="2575"/>
                  </a:lnTo>
                  <a:cubicBezTo>
                    <a:pt x="609" y="2575"/>
                    <a:pt x="609" y="2576"/>
                    <a:pt x="610" y="2576"/>
                  </a:cubicBezTo>
                  <a:cubicBezTo>
                    <a:pt x="632" y="2576"/>
                    <a:pt x="632" y="2131"/>
                    <a:pt x="632" y="2003"/>
                  </a:cubicBezTo>
                  <a:cubicBezTo>
                    <a:pt x="620" y="1765"/>
                    <a:pt x="584" y="1622"/>
                    <a:pt x="644" y="1396"/>
                  </a:cubicBezTo>
                  <a:cubicBezTo>
                    <a:pt x="644" y="1360"/>
                    <a:pt x="667" y="1253"/>
                    <a:pt x="656" y="1217"/>
                  </a:cubicBezTo>
                  <a:cubicBezTo>
                    <a:pt x="536" y="944"/>
                    <a:pt x="632" y="301"/>
                    <a:pt x="644" y="27"/>
                  </a:cubicBezTo>
                  <a:cubicBezTo>
                    <a:pt x="648" y="7"/>
                    <a:pt x="641" y="0"/>
                    <a:pt x="6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63;p33">
              <a:extLst>
                <a:ext uri="{FF2B5EF4-FFF2-40B4-BE49-F238E27FC236}">
                  <a16:creationId xmlns:a16="http://schemas.microsoft.com/office/drawing/2014/main" id="{93061E4E-8DF8-2E42-8912-B56BDBD542E8}"/>
                </a:ext>
              </a:extLst>
            </p:cNvPr>
            <p:cNvSpPr/>
            <p:nvPr/>
          </p:nvSpPr>
          <p:spPr>
            <a:xfrm>
              <a:off x="5346550" y="1909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64;p33">
              <a:extLst>
                <a:ext uri="{FF2B5EF4-FFF2-40B4-BE49-F238E27FC236}">
                  <a16:creationId xmlns:a16="http://schemas.microsoft.com/office/drawing/2014/main" id="{A868CF55-C712-314C-BBED-54F2183045C5}"/>
                </a:ext>
              </a:extLst>
            </p:cNvPr>
            <p:cNvSpPr/>
            <p:nvPr/>
          </p:nvSpPr>
          <p:spPr>
            <a:xfrm>
              <a:off x="5342975" y="18013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3" y="1"/>
                  </a:moveTo>
                  <a:cubicBezTo>
                    <a:pt x="13" y="1"/>
                    <a:pt x="24" y="1"/>
                    <a:pt x="36" y="1"/>
                  </a:cubicBezTo>
                  <a:cubicBezTo>
                    <a:pt x="24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65;p33">
              <a:extLst>
                <a:ext uri="{FF2B5EF4-FFF2-40B4-BE49-F238E27FC236}">
                  <a16:creationId xmlns:a16="http://schemas.microsoft.com/office/drawing/2014/main" id="{B87CF0DF-785A-CC4C-9FCB-2690D0647139}"/>
                </a:ext>
              </a:extLst>
            </p:cNvPr>
            <p:cNvSpPr/>
            <p:nvPr/>
          </p:nvSpPr>
          <p:spPr>
            <a:xfrm>
              <a:off x="5340900" y="1797475"/>
              <a:ext cx="2250" cy="2200"/>
            </a:xfrm>
            <a:custGeom>
              <a:avLst/>
              <a:gdLst/>
              <a:ahLst/>
              <a:cxnLst/>
              <a:rect l="l" t="t" r="r" b="b"/>
              <a:pathLst>
                <a:path w="90" h="88" extrusionOk="0">
                  <a:moveTo>
                    <a:pt x="35" y="1"/>
                  </a:moveTo>
                  <a:cubicBezTo>
                    <a:pt x="18" y="1"/>
                    <a:pt x="0" y="13"/>
                    <a:pt x="0" y="36"/>
                  </a:cubicBezTo>
                  <a:cubicBezTo>
                    <a:pt x="0" y="60"/>
                    <a:pt x="24" y="72"/>
                    <a:pt x="36" y="84"/>
                  </a:cubicBezTo>
                  <a:cubicBezTo>
                    <a:pt x="38" y="86"/>
                    <a:pt x="41" y="87"/>
                    <a:pt x="45" y="87"/>
                  </a:cubicBezTo>
                  <a:cubicBezTo>
                    <a:pt x="62" y="87"/>
                    <a:pt x="89" y="66"/>
                    <a:pt x="60" y="36"/>
                  </a:cubicBezTo>
                  <a:cubicBezTo>
                    <a:pt x="66" y="13"/>
                    <a:pt x="51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66;p33">
              <a:extLst>
                <a:ext uri="{FF2B5EF4-FFF2-40B4-BE49-F238E27FC236}">
                  <a16:creationId xmlns:a16="http://schemas.microsoft.com/office/drawing/2014/main" id="{31D0B576-0EFA-3F4A-83C4-A547CD95D949}"/>
                </a:ext>
              </a:extLst>
            </p:cNvPr>
            <p:cNvSpPr/>
            <p:nvPr/>
          </p:nvSpPr>
          <p:spPr>
            <a:xfrm>
              <a:off x="5343575" y="1797050"/>
              <a:ext cx="225" cy="150"/>
            </a:xfrm>
            <a:custGeom>
              <a:avLst/>
              <a:gdLst/>
              <a:ahLst/>
              <a:cxnLst/>
              <a:rect l="l" t="t" r="r" b="b"/>
              <a:pathLst>
                <a:path w="9" h="6" extrusionOk="0">
                  <a:moveTo>
                    <a:pt x="3" y="1"/>
                  </a:moveTo>
                  <a:cubicBezTo>
                    <a:pt x="2" y="1"/>
                    <a:pt x="0" y="2"/>
                    <a:pt x="0" y="6"/>
                  </a:cubicBezTo>
                  <a:cubicBezTo>
                    <a:pt x="8" y="6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67;p33">
              <a:extLst>
                <a:ext uri="{FF2B5EF4-FFF2-40B4-BE49-F238E27FC236}">
                  <a16:creationId xmlns:a16="http://schemas.microsoft.com/office/drawing/2014/main" id="{AD0265C7-A93D-954F-9B50-D97F84588656}"/>
                </a:ext>
              </a:extLst>
            </p:cNvPr>
            <p:cNvSpPr/>
            <p:nvPr/>
          </p:nvSpPr>
          <p:spPr>
            <a:xfrm>
              <a:off x="5341800" y="1796000"/>
              <a:ext cx="2250" cy="1050"/>
            </a:xfrm>
            <a:custGeom>
              <a:avLst/>
              <a:gdLst/>
              <a:ahLst/>
              <a:cxnLst/>
              <a:rect l="l" t="t" r="r" b="b"/>
              <a:pathLst>
                <a:path w="90" h="42" extrusionOk="0">
                  <a:moveTo>
                    <a:pt x="71" y="0"/>
                  </a:moveTo>
                  <a:cubicBezTo>
                    <a:pt x="45" y="0"/>
                    <a:pt x="45" y="20"/>
                    <a:pt x="26" y="20"/>
                  </a:cubicBezTo>
                  <a:cubicBezTo>
                    <a:pt x="20" y="20"/>
                    <a:pt x="12" y="18"/>
                    <a:pt x="0" y="12"/>
                  </a:cubicBezTo>
                  <a:lnTo>
                    <a:pt x="0" y="12"/>
                  </a:lnTo>
                  <a:cubicBezTo>
                    <a:pt x="36" y="34"/>
                    <a:pt x="55" y="41"/>
                    <a:pt x="66" y="41"/>
                  </a:cubicBezTo>
                  <a:cubicBezTo>
                    <a:pt x="90" y="41"/>
                    <a:pt x="63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68;p33">
              <a:extLst>
                <a:ext uri="{FF2B5EF4-FFF2-40B4-BE49-F238E27FC236}">
                  <a16:creationId xmlns:a16="http://schemas.microsoft.com/office/drawing/2014/main" id="{5FB7B44F-D05A-D34F-BB7D-8E07E32E6AD5}"/>
                </a:ext>
              </a:extLst>
            </p:cNvPr>
            <p:cNvSpPr/>
            <p:nvPr/>
          </p:nvSpPr>
          <p:spPr>
            <a:xfrm>
              <a:off x="5343575" y="1795700"/>
              <a:ext cx="425" cy="150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0" y="0"/>
                  </a:moveTo>
                  <a:cubicBezTo>
                    <a:pt x="0" y="4"/>
                    <a:pt x="3" y="6"/>
                    <a:pt x="6" y="6"/>
                  </a:cubicBezTo>
                  <a:cubicBezTo>
                    <a:pt x="11" y="6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69;p33">
              <a:extLst>
                <a:ext uri="{FF2B5EF4-FFF2-40B4-BE49-F238E27FC236}">
                  <a16:creationId xmlns:a16="http://schemas.microsoft.com/office/drawing/2014/main" id="{769390D0-766E-C449-9D82-3AC072CD4666}"/>
                </a:ext>
              </a:extLst>
            </p:cNvPr>
            <p:cNvSpPr/>
            <p:nvPr/>
          </p:nvSpPr>
          <p:spPr>
            <a:xfrm>
              <a:off x="5340600" y="179807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24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70;p33">
              <a:extLst>
                <a:ext uri="{FF2B5EF4-FFF2-40B4-BE49-F238E27FC236}">
                  <a16:creationId xmlns:a16="http://schemas.microsoft.com/office/drawing/2014/main" id="{D8633A74-6730-8746-AC3A-09E1B1CDE1B5}"/>
                </a:ext>
              </a:extLst>
            </p:cNvPr>
            <p:cNvSpPr/>
            <p:nvPr/>
          </p:nvSpPr>
          <p:spPr>
            <a:xfrm>
              <a:off x="5338725" y="1792075"/>
              <a:ext cx="6625" cy="4025"/>
            </a:xfrm>
            <a:custGeom>
              <a:avLst/>
              <a:gdLst/>
              <a:ahLst/>
              <a:cxnLst/>
              <a:rect l="l" t="t" r="r" b="b"/>
              <a:pathLst>
                <a:path w="265" h="161" extrusionOk="0">
                  <a:moveTo>
                    <a:pt x="238" y="0"/>
                  </a:moveTo>
                  <a:cubicBezTo>
                    <a:pt x="231" y="0"/>
                    <a:pt x="217" y="11"/>
                    <a:pt x="194" y="38"/>
                  </a:cubicBezTo>
                  <a:cubicBezTo>
                    <a:pt x="194" y="62"/>
                    <a:pt x="159" y="110"/>
                    <a:pt x="159" y="121"/>
                  </a:cubicBezTo>
                  <a:cubicBezTo>
                    <a:pt x="148" y="103"/>
                    <a:pt x="125" y="96"/>
                    <a:pt x="102" y="96"/>
                  </a:cubicBezTo>
                  <a:cubicBezTo>
                    <a:pt x="50" y="96"/>
                    <a:pt x="0" y="132"/>
                    <a:pt x="99" y="157"/>
                  </a:cubicBezTo>
                  <a:cubicBezTo>
                    <a:pt x="105" y="157"/>
                    <a:pt x="120" y="160"/>
                    <a:pt x="133" y="160"/>
                  </a:cubicBezTo>
                  <a:cubicBezTo>
                    <a:pt x="147" y="160"/>
                    <a:pt x="159" y="157"/>
                    <a:pt x="159" y="145"/>
                  </a:cubicBezTo>
                  <a:cubicBezTo>
                    <a:pt x="161" y="151"/>
                    <a:pt x="164" y="153"/>
                    <a:pt x="167" y="153"/>
                  </a:cubicBezTo>
                  <a:cubicBezTo>
                    <a:pt x="196" y="153"/>
                    <a:pt x="264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71;p33">
              <a:extLst>
                <a:ext uri="{FF2B5EF4-FFF2-40B4-BE49-F238E27FC236}">
                  <a16:creationId xmlns:a16="http://schemas.microsoft.com/office/drawing/2014/main" id="{86B57122-B290-8F4E-803F-F2161D5872FB}"/>
                </a:ext>
              </a:extLst>
            </p:cNvPr>
            <p:cNvSpPr/>
            <p:nvPr/>
          </p:nvSpPr>
          <p:spPr>
            <a:xfrm>
              <a:off x="5342975" y="179390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5"/>
                  </a:moveTo>
                  <a:cubicBezTo>
                    <a:pt x="1" y="13"/>
                    <a:pt x="1" y="1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72;p33">
              <a:extLst>
                <a:ext uri="{FF2B5EF4-FFF2-40B4-BE49-F238E27FC236}">
                  <a16:creationId xmlns:a16="http://schemas.microsoft.com/office/drawing/2014/main" id="{40B5E3EE-133A-764A-843B-AACB73D3DC2C}"/>
                </a:ext>
              </a:extLst>
            </p:cNvPr>
            <p:cNvSpPr/>
            <p:nvPr/>
          </p:nvSpPr>
          <p:spPr>
            <a:xfrm>
              <a:off x="5342375" y="1793025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3" y="24"/>
                  </a:moveTo>
                  <a:cubicBezTo>
                    <a:pt x="1" y="0"/>
                    <a:pt x="13" y="24"/>
                    <a:pt x="1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73;p33">
              <a:extLst>
                <a:ext uri="{FF2B5EF4-FFF2-40B4-BE49-F238E27FC236}">
                  <a16:creationId xmlns:a16="http://schemas.microsoft.com/office/drawing/2014/main" id="{31C5C4FD-53CB-F244-ACC5-BB8B5144598F}"/>
                </a:ext>
              </a:extLst>
            </p:cNvPr>
            <p:cNvSpPr/>
            <p:nvPr/>
          </p:nvSpPr>
          <p:spPr>
            <a:xfrm>
              <a:off x="5342575" y="1793525"/>
              <a:ext cx="425" cy="200"/>
            </a:xfrm>
            <a:custGeom>
              <a:avLst/>
              <a:gdLst/>
              <a:ahLst/>
              <a:cxnLst/>
              <a:rect l="l" t="t" r="r" b="b"/>
              <a:pathLst>
                <a:path w="17" h="8" extrusionOk="0">
                  <a:moveTo>
                    <a:pt x="6" y="1"/>
                  </a:moveTo>
                  <a:cubicBezTo>
                    <a:pt x="0" y="1"/>
                    <a:pt x="3" y="7"/>
                    <a:pt x="9" y="7"/>
                  </a:cubicBezTo>
                  <a:cubicBezTo>
                    <a:pt x="12" y="7"/>
                    <a:pt x="14" y="6"/>
                    <a:pt x="17" y="4"/>
                  </a:cubicBezTo>
                  <a:cubicBezTo>
                    <a:pt x="12" y="1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74;p33">
              <a:extLst>
                <a:ext uri="{FF2B5EF4-FFF2-40B4-BE49-F238E27FC236}">
                  <a16:creationId xmlns:a16="http://schemas.microsoft.com/office/drawing/2014/main" id="{F6D0A68D-569F-8045-989C-22E7577746CF}"/>
                </a:ext>
              </a:extLst>
            </p:cNvPr>
            <p:cNvSpPr/>
            <p:nvPr/>
          </p:nvSpPr>
          <p:spPr>
            <a:xfrm>
              <a:off x="5340600" y="179360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75;p33">
              <a:extLst>
                <a:ext uri="{FF2B5EF4-FFF2-40B4-BE49-F238E27FC236}">
                  <a16:creationId xmlns:a16="http://schemas.microsoft.com/office/drawing/2014/main" id="{C7DD2427-1195-BD4F-93AC-546BDB99D5D4}"/>
                </a:ext>
              </a:extLst>
            </p:cNvPr>
            <p:cNvSpPr/>
            <p:nvPr/>
          </p:nvSpPr>
          <p:spPr>
            <a:xfrm>
              <a:off x="5332275" y="1729000"/>
              <a:ext cx="14225" cy="63750"/>
            </a:xfrm>
            <a:custGeom>
              <a:avLst/>
              <a:gdLst/>
              <a:ahLst/>
              <a:cxnLst/>
              <a:rect l="l" t="t" r="r" b="b"/>
              <a:pathLst>
                <a:path w="569" h="2550" extrusionOk="0">
                  <a:moveTo>
                    <a:pt x="316" y="2449"/>
                  </a:moveTo>
                  <a:cubicBezTo>
                    <a:pt x="315" y="2449"/>
                    <a:pt x="310" y="2450"/>
                    <a:pt x="298" y="2454"/>
                  </a:cubicBezTo>
                  <a:cubicBezTo>
                    <a:pt x="306" y="2454"/>
                    <a:pt x="319" y="2449"/>
                    <a:pt x="316" y="2449"/>
                  </a:cubicBezTo>
                  <a:close/>
                  <a:moveTo>
                    <a:pt x="407" y="2474"/>
                  </a:moveTo>
                  <a:cubicBezTo>
                    <a:pt x="411" y="2474"/>
                    <a:pt x="414" y="2475"/>
                    <a:pt x="417" y="2478"/>
                  </a:cubicBezTo>
                  <a:cubicBezTo>
                    <a:pt x="407" y="2480"/>
                    <a:pt x="400" y="2481"/>
                    <a:pt x="397" y="2481"/>
                  </a:cubicBezTo>
                  <a:cubicBezTo>
                    <a:pt x="387" y="2481"/>
                    <a:pt x="397" y="2474"/>
                    <a:pt x="407" y="2474"/>
                  </a:cubicBezTo>
                  <a:close/>
                  <a:moveTo>
                    <a:pt x="307" y="1"/>
                  </a:moveTo>
                  <a:cubicBezTo>
                    <a:pt x="230" y="1"/>
                    <a:pt x="20" y="160"/>
                    <a:pt x="60" y="287"/>
                  </a:cubicBezTo>
                  <a:cubicBezTo>
                    <a:pt x="0" y="335"/>
                    <a:pt x="155" y="585"/>
                    <a:pt x="95" y="656"/>
                  </a:cubicBezTo>
                  <a:cubicBezTo>
                    <a:pt x="36" y="716"/>
                    <a:pt x="48" y="1001"/>
                    <a:pt x="48" y="1120"/>
                  </a:cubicBezTo>
                  <a:cubicBezTo>
                    <a:pt x="59" y="1109"/>
                    <a:pt x="60" y="1109"/>
                    <a:pt x="60" y="1109"/>
                  </a:cubicBezTo>
                  <a:lnTo>
                    <a:pt x="60" y="1109"/>
                  </a:lnTo>
                  <a:cubicBezTo>
                    <a:pt x="60" y="1109"/>
                    <a:pt x="60" y="1120"/>
                    <a:pt x="48" y="1120"/>
                  </a:cubicBezTo>
                  <a:cubicBezTo>
                    <a:pt x="60" y="1132"/>
                    <a:pt x="60" y="1156"/>
                    <a:pt x="60" y="1168"/>
                  </a:cubicBezTo>
                  <a:cubicBezTo>
                    <a:pt x="95" y="1204"/>
                    <a:pt x="95" y="1251"/>
                    <a:pt x="119" y="1275"/>
                  </a:cubicBezTo>
                  <a:cubicBezTo>
                    <a:pt x="95" y="1275"/>
                    <a:pt x="12" y="1311"/>
                    <a:pt x="36" y="1347"/>
                  </a:cubicBezTo>
                  <a:cubicBezTo>
                    <a:pt x="36" y="1347"/>
                    <a:pt x="155" y="1466"/>
                    <a:pt x="155" y="1466"/>
                  </a:cubicBezTo>
                  <a:cubicBezTo>
                    <a:pt x="60" y="1597"/>
                    <a:pt x="107" y="2097"/>
                    <a:pt x="262" y="2168"/>
                  </a:cubicBezTo>
                  <a:cubicBezTo>
                    <a:pt x="250" y="2180"/>
                    <a:pt x="191" y="2228"/>
                    <a:pt x="191" y="2240"/>
                  </a:cubicBezTo>
                  <a:cubicBezTo>
                    <a:pt x="214" y="2252"/>
                    <a:pt x="226" y="2263"/>
                    <a:pt x="214" y="2275"/>
                  </a:cubicBezTo>
                  <a:cubicBezTo>
                    <a:pt x="262" y="2275"/>
                    <a:pt x="286" y="2252"/>
                    <a:pt x="333" y="2252"/>
                  </a:cubicBezTo>
                  <a:cubicBezTo>
                    <a:pt x="322" y="2263"/>
                    <a:pt x="310" y="2263"/>
                    <a:pt x="298" y="2263"/>
                  </a:cubicBezTo>
                  <a:cubicBezTo>
                    <a:pt x="298" y="2263"/>
                    <a:pt x="298" y="2263"/>
                    <a:pt x="298" y="2275"/>
                  </a:cubicBezTo>
                  <a:cubicBezTo>
                    <a:pt x="202" y="2323"/>
                    <a:pt x="310" y="2418"/>
                    <a:pt x="333" y="2454"/>
                  </a:cubicBezTo>
                  <a:lnTo>
                    <a:pt x="298" y="2454"/>
                  </a:lnTo>
                  <a:cubicBezTo>
                    <a:pt x="286" y="2454"/>
                    <a:pt x="274" y="2454"/>
                    <a:pt x="262" y="2466"/>
                  </a:cubicBezTo>
                  <a:cubicBezTo>
                    <a:pt x="238" y="2525"/>
                    <a:pt x="310" y="2525"/>
                    <a:pt x="345" y="2525"/>
                  </a:cubicBezTo>
                  <a:cubicBezTo>
                    <a:pt x="338" y="2542"/>
                    <a:pt x="344" y="2549"/>
                    <a:pt x="358" y="2549"/>
                  </a:cubicBezTo>
                  <a:cubicBezTo>
                    <a:pt x="410" y="2549"/>
                    <a:pt x="569" y="2437"/>
                    <a:pt x="417" y="2371"/>
                  </a:cubicBezTo>
                  <a:cubicBezTo>
                    <a:pt x="417" y="2371"/>
                    <a:pt x="262" y="192"/>
                    <a:pt x="298" y="61"/>
                  </a:cubicBezTo>
                  <a:lnTo>
                    <a:pt x="298" y="61"/>
                  </a:lnTo>
                  <a:cubicBezTo>
                    <a:pt x="301" y="64"/>
                    <a:pt x="304" y="65"/>
                    <a:pt x="308" y="65"/>
                  </a:cubicBezTo>
                  <a:cubicBezTo>
                    <a:pt x="320" y="65"/>
                    <a:pt x="333" y="52"/>
                    <a:pt x="333" y="25"/>
                  </a:cubicBezTo>
                  <a:cubicBezTo>
                    <a:pt x="333" y="8"/>
                    <a:pt x="323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76;p33">
              <a:extLst>
                <a:ext uri="{FF2B5EF4-FFF2-40B4-BE49-F238E27FC236}">
                  <a16:creationId xmlns:a16="http://schemas.microsoft.com/office/drawing/2014/main" id="{A31DEEA2-9279-8842-AC76-A8F8B128F13D}"/>
                </a:ext>
              </a:extLst>
            </p:cNvPr>
            <p:cNvSpPr/>
            <p:nvPr/>
          </p:nvSpPr>
          <p:spPr>
            <a:xfrm>
              <a:off x="5333450" y="1757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77;p33">
              <a:extLst>
                <a:ext uri="{FF2B5EF4-FFF2-40B4-BE49-F238E27FC236}">
                  <a16:creationId xmlns:a16="http://schemas.microsoft.com/office/drawing/2014/main" id="{A59461AE-9C27-9041-A754-378E4C10CC40}"/>
                </a:ext>
              </a:extLst>
            </p:cNvPr>
            <p:cNvSpPr/>
            <p:nvPr/>
          </p:nvSpPr>
          <p:spPr>
            <a:xfrm>
              <a:off x="5339450" y="178975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cubicBezTo>
                    <a:pt x="3" y="0"/>
                    <a:pt x="0" y="11"/>
                    <a:pt x="3" y="11"/>
                  </a:cubicBezTo>
                  <a:cubicBezTo>
                    <a:pt x="4" y="11"/>
                    <a:pt x="7" y="8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78;p33">
              <a:extLst>
                <a:ext uri="{FF2B5EF4-FFF2-40B4-BE49-F238E27FC236}">
                  <a16:creationId xmlns:a16="http://schemas.microsoft.com/office/drawing/2014/main" id="{094F9E83-5AE3-F448-ADC4-58FE5F0B4983}"/>
                </a:ext>
              </a:extLst>
            </p:cNvPr>
            <p:cNvSpPr/>
            <p:nvPr/>
          </p:nvSpPr>
          <p:spPr>
            <a:xfrm>
              <a:off x="5338150" y="1786600"/>
              <a:ext cx="675" cy="350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1" y="0"/>
                  </a:moveTo>
                  <a:cubicBezTo>
                    <a:pt x="19" y="0"/>
                    <a:pt x="13" y="2"/>
                    <a:pt x="3" y="7"/>
                  </a:cubicBezTo>
                  <a:cubicBezTo>
                    <a:pt x="1" y="12"/>
                    <a:pt x="1" y="14"/>
                    <a:pt x="3" y="14"/>
                  </a:cubicBezTo>
                  <a:cubicBezTo>
                    <a:pt x="9" y="14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79;p33">
              <a:extLst>
                <a:ext uri="{FF2B5EF4-FFF2-40B4-BE49-F238E27FC236}">
                  <a16:creationId xmlns:a16="http://schemas.microsoft.com/office/drawing/2014/main" id="{B1BD760F-C499-2047-B974-1778549F11E9}"/>
                </a:ext>
              </a:extLst>
            </p:cNvPr>
            <p:cNvSpPr/>
            <p:nvPr/>
          </p:nvSpPr>
          <p:spPr>
            <a:xfrm>
              <a:off x="5340900" y="170075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0" y="0"/>
                  </a:moveTo>
                  <a:cubicBezTo>
                    <a:pt x="0" y="0"/>
                    <a:pt x="12" y="24"/>
                    <a:pt x="12" y="24"/>
                  </a:cubicBezTo>
                  <a:cubicBezTo>
                    <a:pt x="12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80;p33">
              <a:extLst>
                <a:ext uri="{FF2B5EF4-FFF2-40B4-BE49-F238E27FC236}">
                  <a16:creationId xmlns:a16="http://schemas.microsoft.com/office/drawing/2014/main" id="{CE00558D-DBF4-4C40-B64B-AFF951AF5DEE}"/>
                </a:ext>
              </a:extLst>
            </p:cNvPr>
            <p:cNvSpPr/>
            <p:nvPr/>
          </p:nvSpPr>
          <p:spPr>
            <a:xfrm>
              <a:off x="5340900" y="1695675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36" y="1"/>
                  </a:moveTo>
                  <a:cubicBezTo>
                    <a:pt x="12" y="25"/>
                    <a:pt x="0" y="72"/>
                    <a:pt x="12" y="96"/>
                  </a:cubicBezTo>
                  <a:cubicBezTo>
                    <a:pt x="12" y="96"/>
                    <a:pt x="12" y="96"/>
                    <a:pt x="12" y="96"/>
                  </a:cubicBezTo>
                  <a:lnTo>
                    <a:pt x="12" y="96"/>
                  </a:lnTo>
                  <a:cubicBezTo>
                    <a:pt x="12" y="96"/>
                    <a:pt x="12" y="108"/>
                    <a:pt x="24" y="108"/>
                  </a:cubicBezTo>
                  <a:cubicBezTo>
                    <a:pt x="24" y="108"/>
                    <a:pt x="14" y="98"/>
                    <a:pt x="13" y="96"/>
                  </a:cubicBezTo>
                  <a:lnTo>
                    <a:pt x="13" y="96"/>
                  </a:lnTo>
                  <a:cubicBezTo>
                    <a:pt x="24" y="108"/>
                    <a:pt x="24" y="108"/>
                    <a:pt x="48" y="108"/>
                  </a:cubicBezTo>
                  <a:cubicBezTo>
                    <a:pt x="131" y="108"/>
                    <a:pt x="36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81;p33">
              <a:extLst>
                <a:ext uri="{FF2B5EF4-FFF2-40B4-BE49-F238E27FC236}">
                  <a16:creationId xmlns:a16="http://schemas.microsoft.com/office/drawing/2014/main" id="{8E0FAEB2-4961-9549-90A2-670AA90FDC03}"/>
                </a:ext>
              </a:extLst>
            </p:cNvPr>
            <p:cNvSpPr/>
            <p:nvPr/>
          </p:nvSpPr>
          <p:spPr>
            <a:xfrm>
              <a:off x="5345225" y="1696100"/>
              <a:ext cx="150" cy="550"/>
            </a:xfrm>
            <a:custGeom>
              <a:avLst/>
              <a:gdLst/>
              <a:ahLst/>
              <a:cxnLst/>
              <a:rect l="l" t="t" r="r" b="b"/>
              <a:pathLst>
                <a:path w="6" h="22" extrusionOk="0">
                  <a:moveTo>
                    <a:pt x="1" y="1"/>
                  </a:moveTo>
                  <a:cubicBezTo>
                    <a:pt x="0" y="1"/>
                    <a:pt x="4" y="21"/>
                    <a:pt x="6" y="21"/>
                  </a:cubicBezTo>
                  <a:cubicBezTo>
                    <a:pt x="6" y="21"/>
                    <a:pt x="6" y="21"/>
                    <a:pt x="6" y="20"/>
                  </a:cubicBezTo>
                  <a:cubicBezTo>
                    <a:pt x="2" y="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82;p33">
              <a:extLst>
                <a:ext uri="{FF2B5EF4-FFF2-40B4-BE49-F238E27FC236}">
                  <a16:creationId xmlns:a16="http://schemas.microsoft.com/office/drawing/2014/main" id="{E57847D3-B431-EE41-9E62-E841D6FB9CA0}"/>
                </a:ext>
              </a:extLst>
            </p:cNvPr>
            <p:cNvSpPr/>
            <p:nvPr/>
          </p:nvSpPr>
          <p:spPr>
            <a:xfrm>
              <a:off x="5345075" y="1694000"/>
              <a:ext cx="1800" cy="1375"/>
            </a:xfrm>
            <a:custGeom>
              <a:avLst/>
              <a:gdLst/>
              <a:ahLst/>
              <a:cxnLst/>
              <a:rect l="l" t="t" r="r" b="b"/>
              <a:pathLst>
                <a:path w="72" h="55" extrusionOk="0">
                  <a:moveTo>
                    <a:pt x="32" y="1"/>
                  </a:moveTo>
                  <a:cubicBezTo>
                    <a:pt x="15" y="1"/>
                    <a:pt x="0" y="10"/>
                    <a:pt x="0" y="32"/>
                  </a:cubicBezTo>
                  <a:cubicBezTo>
                    <a:pt x="11" y="48"/>
                    <a:pt x="22" y="55"/>
                    <a:pt x="32" y="55"/>
                  </a:cubicBezTo>
                  <a:cubicBezTo>
                    <a:pt x="45" y="55"/>
                    <a:pt x="58" y="45"/>
                    <a:pt x="71" y="32"/>
                  </a:cubicBezTo>
                  <a:cubicBezTo>
                    <a:pt x="71" y="13"/>
                    <a:pt x="51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83;p33">
              <a:extLst>
                <a:ext uri="{FF2B5EF4-FFF2-40B4-BE49-F238E27FC236}">
                  <a16:creationId xmlns:a16="http://schemas.microsoft.com/office/drawing/2014/main" id="{2C1D198D-3126-A940-9CCA-80B0F666FCD9}"/>
                </a:ext>
              </a:extLst>
            </p:cNvPr>
            <p:cNvSpPr/>
            <p:nvPr/>
          </p:nvSpPr>
          <p:spPr>
            <a:xfrm>
              <a:off x="5346850" y="1693375"/>
              <a:ext cx="600" cy="625"/>
            </a:xfrm>
            <a:custGeom>
              <a:avLst/>
              <a:gdLst/>
              <a:ahLst/>
              <a:cxnLst/>
              <a:rect l="l" t="t" r="r" b="b"/>
              <a:pathLst>
                <a:path w="24" h="25" extrusionOk="0">
                  <a:moveTo>
                    <a:pt x="2" y="0"/>
                  </a:moveTo>
                  <a:cubicBezTo>
                    <a:pt x="0" y="0"/>
                    <a:pt x="21" y="25"/>
                    <a:pt x="23" y="25"/>
                  </a:cubicBezTo>
                  <a:cubicBezTo>
                    <a:pt x="23" y="25"/>
                    <a:pt x="21" y="21"/>
                    <a:pt x="12" y="9"/>
                  </a:cubicBezTo>
                  <a:cubicBezTo>
                    <a:pt x="6" y="3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84;p33">
              <a:extLst>
                <a:ext uri="{FF2B5EF4-FFF2-40B4-BE49-F238E27FC236}">
                  <a16:creationId xmlns:a16="http://schemas.microsoft.com/office/drawing/2014/main" id="{2775E44D-B364-5548-A299-F745FFF55428}"/>
                </a:ext>
              </a:extLst>
            </p:cNvPr>
            <p:cNvSpPr/>
            <p:nvPr/>
          </p:nvSpPr>
          <p:spPr>
            <a:xfrm>
              <a:off x="5346550" y="1691825"/>
              <a:ext cx="2700" cy="1800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48" y="0"/>
                  </a:moveTo>
                  <a:cubicBezTo>
                    <a:pt x="36" y="12"/>
                    <a:pt x="1" y="71"/>
                    <a:pt x="60" y="71"/>
                  </a:cubicBezTo>
                  <a:cubicBezTo>
                    <a:pt x="108" y="71"/>
                    <a:pt x="72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85;p33">
              <a:extLst>
                <a:ext uri="{FF2B5EF4-FFF2-40B4-BE49-F238E27FC236}">
                  <a16:creationId xmlns:a16="http://schemas.microsoft.com/office/drawing/2014/main" id="{5408ABB9-6592-2D4E-8802-6CCAF329AD7B}"/>
                </a:ext>
              </a:extLst>
            </p:cNvPr>
            <p:cNvSpPr/>
            <p:nvPr/>
          </p:nvSpPr>
          <p:spPr>
            <a:xfrm>
              <a:off x="5345750" y="1693300"/>
              <a:ext cx="850" cy="300"/>
            </a:xfrm>
            <a:custGeom>
              <a:avLst/>
              <a:gdLst/>
              <a:ahLst/>
              <a:cxnLst/>
              <a:rect l="l" t="t" r="r" b="b"/>
              <a:pathLst>
                <a:path w="34" h="12" extrusionOk="0">
                  <a:moveTo>
                    <a:pt x="9" y="1"/>
                  </a:moveTo>
                  <a:cubicBezTo>
                    <a:pt x="1" y="1"/>
                    <a:pt x="30" y="11"/>
                    <a:pt x="33" y="11"/>
                  </a:cubicBezTo>
                  <a:cubicBezTo>
                    <a:pt x="34" y="11"/>
                    <a:pt x="29" y="8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86;p33">
              <a:extLst>
                <a:ext uri="{FF2B5EF4-FFF2-40B4-BE49-F238E27FC236}">
                  <a16:creationId xmlns:a16="http://schemas.microsoft.com/office/drawing/2014/main" id="{ECFE25E2-CA31-2D47-81AE-AED1113A2228}"/>
                </a:ext>
              </a:extLst>
            </p:cNvPr>
            <p:cNvSpPr/>
            <p:nvPr/>
          </p:nvSpPr>
          <p:spPr>
            <a:xfrm>
              <a:off x="5345950" y="16927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" y="25"/>
                  </a:moveTo>
                  <a:cubicBezTo>
                    <a:pt x="13" y="1"/>
                    <a:pt x="1" y="25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87;p33">
              <a:extLst>
                <a:ext uri="{FF2B5EF4-FFF2-40B4-BE49-F238E27FC236}">
                  <a16:creationId xmlns:a16="http://schemas.microsoft.com/office/drawing/2014/main" id="{250C8768-3E59-AE42-A0A9-720BE12FD45A}"/>
                </a:ext>
              </a:extLst>
            </p:cNvPr>
            <p:cNvSpPr/>
            <p:nvPr/>
          </p:nvSpPr>
          <p:spPr>
            <a:xfrm>
              <a:off x="5346250" y="1691525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36"/>
                  </a:moveTo>
                  <a:cubicBezTo>
                    <a:pt x="1" y="0"/>
                    <a:pt x="1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88;p33">
              <a:extLst>
                <a:ext uri="{FF2B5EF4-FFF2-40B4-BE49-F238E27FC236}">
                  <a16:creationId xmlns:a16="http://schemas.microsoft.com/office/drawing/2014/main" id="{6C4C99EE-4A1A-AA4C-986B-D60DFDF50606}"/>
                </a:ext>
              </a:extLst>
            </p:cNvPr>
            <p:cNvSpPr/>
            <p:nvPr/>
          </p:nvSpPr>
          <p:spPr>
            <a:xfrm>
              <a:off x="5346275" y="1692300"/>
              <a:ext cx="300" cy="425"/>
            </a:xfrm>
            <a:custGeom>
              <a:avLst/>
              <a:gdLst/>
              <a:ahLst/>
              <a:cxnLst/>
              <a:rect l="l" t="t" r="r" b="b"/>
              <a:pathLst>
                <a:path w="12" h="17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"/>
                    <a:pt x="4" y="17"/>
                    <a:pt x="12" y="17"/>
                  </a:cubicBezTo>
                  <a:cubicBezTo>
                    <a:pt x="8" y="5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89;p33">
              <a:extLst>
                <a:ext uri="{FF2B5EF4-FFF2-40B4-BE49-F238E27FC236}">
                  <a16:creationId xmlns:a16="http://schemas.microsoft.com/office/drawing/2014/main" id="{C2452165-22E8-F54D-99DB-6F09C7ACCE16}"/>
                </a:ext>
              </a:extLst>
            </p:cNvPr>
            <p:cNvSpPr/>
            <p:nvPr/>
          </p:nvSpPr>
          <p:spPr>
            <a:xfrm>
              <a:off x="5341200" y="1691250"/>
              <a:ext cx="4475" cy="5800"/>
            </a:xfrm>
            <a:custGeom>
              <a:avLst/>
              <a:gdLst/>
              <a:ahLst/>
              <a:cxnLst/>
              <a:rect l="l" t="t" r="r" b="b"/>
              <a:pathLst>
                <a:path w="179" h="232" extrusionOk="0">
                  <a:moveTo>
                    <a:pt x="142" y="0"/>
                  </a:moveTo>
                  <a:cubicBezTo>
                    <a:pt x="140" y="0"/>
                    <a:pt x="142" y="10"/>
                    <a:pt x="155" y="23"/>
                  </a:cubicBezTo>
                  <a:cubicBezTo>
                    <a:pt x="150" y="7"/>
                    <a:pt x="144" y="0"/>
                    <a:pt x="142" y="0"/>
                  </a:cubicBezTo>
                  <a:close/>
                  <a:moveTo>
                    <a:pt x="155" y="23"/>
                  </a:moveTo>
                  <a:cubicBezTo>
                    <a:pt x="112" y="34"/>
                    <a:pt x="1" y="171"/>
                    <a:pt x="76" y="171"/>
                  </a:cubicBezTo>
                  <a:cubicBezTo>
                    <a:pt x="82" y="171"/>
                    <a:pt x="88" y="170"/>
                    <a:pt x="95" y="169"/>
                  </a:cubicBezTo>
                  <a:lnTo>
                    <a:pt x="95" y="169"/>
                  </a:lnTo>
                  <a:cubicBezTo>
                    <a:pt x="84" y="176"/>
                    <a:pt x="84" y="195"/>
                    <a:pt x="84" y="214"/>
                  </a:cubicBezTo>
                  <a:cubicBezTo>
                    <a:pt x="92" y="227"/>
                    <a:pt x="103" y="232"/>
                    <a:pt x="113" y="232"/>
                  </a:cubicBezTo>
                  <a:cubicBezTo>
                    <a:pt x="130" y="232"/>
                    <a:pt x="147" y="217"/>
                    <a:pt x="155" y="202"/>
                  </a:cubicBezTo>
                  <a:cubicBezTo>
                    <a:pt x="155" y="190"/>
                    <a:pt x="131" y="166"/>
                    <a:pt x="119" y="154"/>
                  </a:cubicBezTo>
                  <a:cubicBezTo>
                    <a:pt x="131" y="154"/>
                    <a:pt x="131" y="154"/>
                    <a:pt x="143" y="142"/>
                  </a:cubicBezTo>
                  <a:cubicBezTo>
                    <a:pt x="155" y="142"/>
                    <a:pt x="155" y="106"/>
                    <a:pt x="167" y="94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79" y="35"/>
                    <a:pt x="167" y="23"/>
                    <a:pt x="155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90;p33">
              <a:extLst>
                <a:ext uri="{FF2B5EF4-FFF2-40B4-BE49-F238E27FC236}">
                  <a16:creationId xmlns:a16="http://schemas.microsoft.com/office/drawing/2014/main" id="{1FBF4959-E010-8E43-9CBE-8508AF40A3CE}"/>
                </a:ext>
              </a:extLst>
            </p:cNvPr>
            <p:cNvSpPr/>
            <p:nvPr/>
          </p:nvSpPr>
          <p:spPr>
            <a:xfrm>
              <a:off x="5335825" y="1613400"/>
              <a:ext cx="19075" cy="78725"/>
            </a:xfrm>
            <a:custGeom>
              <a:avLst/>
              <a:gdLst/>
              <a:ahLst/>
              <a:cxnLst/>
              <a:rect l="l" t="t" r="r" b="b"/>
              <a:pathLst>
                <a:path w="763" h="3149" extrusionOk="0">
                  <a:moveTo>
                    <a:pt x="394" y="1339"/>
                  </a:moveTo>
                  <a:cubicBezTo>
                    <a:pt x="408" y="1346"/>
                    <a:pt x="405" y="1358"/>
                    <a:pt x="400" y="1358"/>
                  </a:cubicBezTo>
                  <a:cubicBezTo>
                    <a:pt x="397" y="1358"/>
                    <a:pt x="394" y="1353"/>
                    <a:pt x="394" y="1339"/>
                  </a:cubicBezTo>
                  <a:close/>
                  <a:moveTo>
                    <a:pt x="286" y="0"/>
                  </a:moveTo>
                  <a:cubicBezTo>
                    <a:pt x="283" y="0"/>
                    <a:pt x="279" y="2"/>
                    <a:pt x="275" y="6"/>
                  </a:cubicBezTo>
                  <a:cubicBezTo>
                    <a:pt x="1" y="137"/>
                    <a:pt x="251" y="589"/>
                    <a:pt x="310" y="756"/>
                  </a:cubicBezTo>
                  <a:cubicBezTo>
                    <a:pt x="334" y="827"/>
                    <a:pt x="299" y="982"/>
                    <a:pt x="394" y="1030"/>
                  </a:cubicBezTo>
                  <a:cubicBezTo>
                    <a:pt x="370" y="1030"/>
                    <a:pt x="358" y="1387"/>
                    <a:pt x="358" y="1387"/>
                  </a:cubicBezTo>
                  <a:cubicBezTo>
                    <a:pt x="370" y="1411"/>
                    <a:pt x="453" y="1470"/>
                    <a:pt x="465" y="1470"/>
                  </a:cubicBezTo>
                  <a:cubicBezTo>
                    <a:pt x="501" y="1482"/>
                    <a:pt x="394" y="1613"/>
                    <a:pt x="394" y="1613"/>
                  </a:cubicBezTo>
                  <a:cubicBezTo>
                    <a:pt x="400" y="1625"/>
                    <a:pt x="412" y="1625"/>
                    <a:pt x="424" y="1625"/>
                  </a:cubicBezTo>
                  <a:cubicBezTo>
                    <a:pt x="435" y="1625"/>
                    <a:pt x="447" y="1625"/>
                    <a:pt x="453" y="1637"/>
                  </a:cubicBezTo>
                  <a:cubicBezTo>
                    <a:pt x="456" y="1636"/>
                    <a:pt x="459" y="1636"/>
                    <a:pt x="461" y="1636"/>
                  </a:cubicBezTo>
                  <a:cubicBezTo>
                    <a:pt x="554" y="1636"/>
                    <a:pt x="430" y="2304"/>
                    <a:pt x="465" y="2327"/>
                  </a:cubicBezTo>
                  <a:cubicBezTo>
                    <a:pt x="453" y="2423"/>
                    <a:pt x="370" y="2470"/>
                    <a:pt x="501" y="2613"/>
                  </a:cubicBezTo>
                  <a:cubicBezTo>
                    <a:pt x="322" y="2685"/>
                    <a:pt x="453" y="2685"/>
                    <a:pt x="501" y="2780"/>
                  </a:cubicBezTo>
                  <a:cubicBezTo>
                    <a:pt x="488" y="2768"/>
                    <a:pt x="476" y="2763"/>
                    <a:pt x="467" y="2763"/>
                  </a:cubicBezTo>
                  <a:cubicBezTo>
                    <a:pt x="409" y="2763"/>
                    <a:pt x="419" y="2952"/>
                    <a:pt x="430" y="2982"/>
                  </a:cubicBezTo>
                  <a:cubicBezTo>
                    <a:pt x="398" y="2971"/>
                    <a:pt x="377" y="2966"/>
                    <a:pt x="365" y="2966"/>
                  </a:cubicBezTo>
                  <a:cubicBezTo>
                    <a:pt x="295" y="2966"/>
                    <a:pt x="462" y="3109"/>
                    <a:pt x="441" y="3149"/>
                  </a:cubicBezTo>
                  <a:cubicBezTo>
                    <a:pt x="441" y="3149"/>
                    <a:pt x="513" y="3077"/>
                    <a:pt x="477" y="3030"/>
                  </a:cubicBezTo>
                  <a:cubicBezTo>
                    <a:pt x="537" y="3018"/>
                    <a:pt x="703" y="2685"/>
                    <a:pt x="715" y="2625"/>
                  </a:cubicBezTo>
                  <a:cubicBezTo>
                    <a:pt x="727" y="2423"/>
                    <a:pt x="763" y="2161"/>
                    <a:pt x="727" y="1982"/>
                  </a:cubicBezTo>
                  <a:cubicBezTo>
                    <a:pt x="727" y="1982"/>
                    <a:pt x="727" y="1586"/>
                    <a:pt x="748" y="1586"/>
                  </a:cubicBezTo>
                  <a:cubicBezTo>
                    <a:pt x="749" y="1586"/>
                    <a:pt x="750" y="1587"/>
                    <a:pt x="751" y="1589"/>
                  </a:cubicBezTo>
                  <a:cubicBezTo>
                    <a:pt x="715" y="1470"/>
                    <a:pt x="418" y="137"/>
                    <a:pt x="299" y="6"/>
                  </a:cubicBezTo>
                  <a:cubicBezTo>
                    <a:pt x="299" y="6"/>
                    <a:pt x="293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91;p33">
              <a:extLst>
                <a:ext uri="{FF2B5EF4-FFF2-40B4-BE49-F238E27FC236}">
                  <a16:creationId xmlns:a16="http://schemas.microsoft.com/office/drawing/2014/main" id="{2605CD6D-753D-D94B-B538-1A80D3159B0D}"/>
                </a:ext>
              </a:extLst>
            </p:cNvPr>
            <p:cNvSpPr/>
            <p:nvPr/>
          </p:nvSpPr>
          <p:spPr>
            <a:xfrm>
              <a:off x="5344775" y="1689125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0" y="1"/>
                  </a:moveTo>
                  <a:cubicBezTo>
                    <a:pt x="12" y="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92;p33">
              <a:extLst>
                <a:ext uri="{FF2B5EF4-FFF2-40B4-BE49-F238E27FC236}">
                  <a16:creationId xmlns:a16="http://schemas.microsoft.com/office/drawing/2014/main" id="{3516BA82-A594-A840-A7C0-2DE0A84CB246}"/>
                </a:ext>
              </a:extLst>
            </p:cNvPr>
            <p:cNvSpPr/>
            <p:nvPr/>
          </p:nvSpPr>
          <p:spPr>
            <a:xfrm>
              <a:off x="5345775" y="1687000"/>
              <a:ext cx="500" cy="375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5" y="4"/>
                    <a:pt x="20" y="14"/>
                  </a:cubicBezTo>
                  <a:cubicBezTo>
                    <a:pt x="13" y="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93;p33">
              <a:extLst>
                <a:ext uri="{FF2B5EF4-FFF2-40B4-BE49-F238E27FC236}">
                  <a16:creationId xmlns:a16="http://schemas.microsoft.com/office/drawing/2014/main" id="{FBB99132-2D30-8049-ADA3-4CAF3C51CB25}"/>
                </a:ext>
              </a:extLst>
            </p:cNvPr>
            <p:cNvSpPr/>
            <p:nvPr/>
          </p:nvSpPr>
          <p:spPr>
            <a:xfrm>
              <a:off x="5345950" y="1685850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1" y="25"/>
                  </a:moveTo>
                  <a:cubicBezTo>
                    <a:pt x="1" y="37"/>
                    <a:pt x="1" y="1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94;p33">
              <a:extLst>
                <a:ext uri="{FF2B5EF4-FFF2-40B4-BE49-F238E27FC236}">
                  <a16:creationId xmlns:a16="http://schemas.microsoft.com/office/drawing/2014/main" id="{73FA7397-4860-EB47-A049-E0C10C9E2A7F}"/>
                </a:ext>
              </a:extLst>
            </p:cNvPr>
            <p:cNvSpPr/>
            <p:nvPr/>
          </p:nvSpPr>
          <p:spPr>
            <a:xfrm>
              <a:off x="5346200" y="1682500"/>
              <a:ext cx="675" cy="200"/>
            </a:xfrm>
            <a:custGeom>
              <a:avLst/>
              <a:gdLst/>
              <a:ahLst/>
              <a:cxnLst/>
              <a:rect l="l" t="t" r="r" b="b"/>
              <a:pathLst>
                <a:path w="27" h="8" extrusionOk="0">
                  <a:moveTo>
                    <a:pt x="20" y="0"/>
                  </a:moveTo>
                  <a:cubicBezTo>
                    <a:pt x="18" y="0"/>
                    <a:pt x="13" y="1"/>
                    <a:pt x="3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9" y="7"/>
                    <a:pt x="26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95;p33">
              <a:extLst>
                <a:ext uri="{FF2B5EF4-FFF2-40B4-BE49-F238E27FC236}">
                  <a16:creationId xmlns:a16="http://schemas.microsoft.com/office/drawing/2014/main" id="{E3BF89DC-43AC-6346-9527-8CA1EEF565C0}"/>
                </a:ext>
              </a:extLst>
            </p:cNvPr>
            <p:cNvSpPr/>
            <p:nvPr/>
          </p:nvSpPr>
          <p:spPr>
            <a:xfrm>
              <a:off x="5345950" y="1681125"/>
              <a:ext cx="625" cy="425"/>
            </a:xfrm>
            <a:custGeom>
              <a:avLst/>
              <a:gdLst/>
              <a:ahLst/>
              <a:cxnLst/>
              <a:rect l="l" t="t" r="r" b="b"/>
              <a:pathLst>
                <a:path w="25" h="17" extrusionOk="0">
                  <a:moveTo>
                    <a:pt x="4" y="1"/>
                  </a:moveTo>
                  <a:cubicBezTo>
                    <a:pt x="2" y="1"/>
                    <a:pt x="1" y="3"/>
                    <a:pt x="1" y="11"/>
                  </a:cubicBezTo>
                  <a:cubicBezTo>
                    <a:pt x="9" y="11"/>
                    <a:pt x="11" y="17"/>
                    <a:pt x="16" y="17"/>
                  </a:cubicBezTo>
                  <a:cubicBezTo>
                    <a:pt x="18" y="17"/>
                    <a:pt x="21" y="15"/>
                    <a:pt x="25" y="11"/>
                  </a:cubicBezTo>
                  <a:cubicBezTo>
                    <a:pt x="17" y="11"/>
                    <a:pt x="9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96;p33">
              <a:extLst>
                <a:ext uri="{FF2B5EF4-FFF2-40B4-BE49-F238E27FC236}">
                  <a16:creationId xmlns:a16="http://schemas.microsoft.com/office/drawing/2014/main" id="{5487E1D3-C2CD-B840-BC6C-D3DFF5C85C5B}"/>
                </a:ext>
              </a:extLst>
            </p:cNvPr>
            <p:cNvSpPr/>
            <p:nvPr/>
          </p:nvSpPr>
          <p:spPr>
            <a:xfrm>
              <a:off x="5355775" y="171442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" y="1"/>
                  </a:moveTo>
                  <a:cubicBezTo>
                    <a:pt x="1" y="13"/>
                    <a:pt x="13" y="25"/>
                    <a:pt x="13" y="25"/>
                  </a:cubicBezTo>
                  <a:cubicBezTo>
                    <a:pt x="24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97;p33">
              <a:extLst>
                <a:ext uri="{FF2B5EF4-FFF2-40B4-BE49-F238E27FC236}">
                  <a16:creationId xmlns:a16="http://schemas.microsoft.com/office/drawing/2014/main" id="{B469369D-12FC-FA4B-B370-6A5A484F52CB}"/>
                </a:ext>
              </a:extLst>
            </p:cNvPr>
            <p:cNvSpPr/>
            <p:nvPr/>
          </p:nvSpPr>
          <p:spPr>
            <a:xfrm>
              <a:off x="5355700" y="1709550"/>
              <a:ext cx="2175" cy="2525"/>
            </a:xfrm>
            <a:custGeom>
              <a:avLst/>
              <a:gdLst/>
              <a:ahLst/>
              <a:cxnLst/>
              <a:rect l="l" t="t" r="r" b="b"/>
              <a:pathLst>
                <a:path w="87" h="101" extrusionOk="0">
                  <a:moveTo>
                    <a:pt x="73" y="0"/>
                  </a:moveTo>
                  <a:cubicBezTo>
                    <a:pt x="48" y="0"/>
                    <a:pt x="1" y="74"/>
                    <a:pt x="27" y="101"/>
                  </a:cubicBezTo>
                  <a:lnTo>
                    <a:pt x="51" y="101"/>
                  </a:lnTo>
                  <a:cubicBezTo>
                    <a:pt x="75" y="101"/>
                    <a:pt x="87" y="41"/>
                    <a:pt x="87" y="29"/>
                  </a:cubicBezTo>
                  <a:cubicBezTo>
                    <a:pt x="87" y="8"/>
                    <a:pt x="81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698;p33">
              <a:extLst>
                <a:ext uri="{FF2B5EF4-FFF2-40B4-BE49-F238E27FC236}">
                  <a16:creationId xmlns:a16="http://schemas.microsoft.com/office/drawing/2014/main" id="{C49F56AB-E903-374E-9A23-684148C5DD64}"/>
                </a:ext>
              </a:extLst>
            </p:cNvPr>
            <p:cNvSpPr/>
            <p:nvPr/>
          </p:nvSpPr>
          <p:spPr>
            <a:xfrm>
              <a:off x="5360400" y="1710100"/>
              <a:ext cx="175" cy="525"/>
            </a:xfrm>
            <a:custGeom>
              <a:avLst/>
              <a:gdLst/>
              <a:ahLst/>
              <a:cxnLst/>
              <a:rect l="l" t="t" r="r" b="b"/>
              <a:pathLst>
                <a:path w="7" h="21" extrusionOk="0">
                  <a:moveTo>
                    <a:pt x="1" y="0"/>
                  </a:moveTo>
                  <a:cubicBezTo>
                    <a:pt x="0" y="0"/>
                    <a:pt x="5" y="21"/>
                    <a:pt x="6" y="21"/>
                  </a:cubicBezTo>
                  <a:cubicBezTo>
                    <a:pt x="6" y="21"/>
                    <a:pt x="6" y="20"/>
                    <a:pt x="6" y="19"/>
                  </a:cubicBezTo>
                  <a:cubicBezTo>
                    <a:pt x="3" y="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99;p33">
              <a:extLst>
                <a:ext uri="{FF2B5EF4-FFF2-40B4-BE49-F238E27FC236}">
                  <a16:creationId xmlns:a16="http://schemas.microsoft.com/office/drawing/2014/main" id="{4162952F-6315-7A4D-9BA4-6AACE156C21B}"/>
                </a:ext>
              </a:extLst>
            </p:cNvPr>
            <p:cNvSpPr/>
            <p:nvPr/>
          </p:nvSpPr>
          <p:spPr>
            <a:xfrm>
              <a:off x="5358150" y="1709100"/>
              <a:ext cx="2125" cy="1800"/>
            </a:xfrm>
            <a:custGeom>
              <a:avLst/>
              <a:gdLst/>
              <a:ahLst/>
              <a:cxnLst/>
              <a:rect l="l" t="t" r="r" b="b"/>
              <a:pathLst>
                <a:path w="85" h="72" extrusionOk="0">
                  <a:moveTo>
                    <a:pt x="41" y="1"/>
                  </a:moveTo>
                  <a:cubicBezTo>
                    <a:pt x="19" y="1"/>
                    <a:pt x="1" y="27"/>
                    <a:pt x="25" y="59"/>
                  </a:cubicBezTo>
                  <a:cubicBezTo>
                    <a:pt x="25" y="71"/>
                    <a:pt x="49" y="71"/>
                    <a:pt x="60" y="71"/>
                  </a:cubicBezTo>
                  <a:cubicBezTo>
                    <a:pt x="60" y="71"/>
                    <a:pt x="72" y="71"/>
                    <a:pt x="60" y="59"/>
                  </a:cubicBezTo>
                  <a:cubicBezTo>
                    <a:pt x="72" y="59"/>
                    <a:pt x="84" y="35"/>
                    <a:pt x="72" y="23"/>
                  </a:cubicBezTo>
                  <a:cubicBezTo>
                    <a:pt x="64" y="8"/>
                    <a:pt x="52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00;p33">
              <a:extLst>
                <a:ext uri="{FF2B5EF4-FFF2-40B4-BE49-F238E27FC236}">
                  <a16:creationId xmlns:a16="http://schemas.microsoft.com/office/drawing/2014/main" id="{9AA59E00-6C32-664D-8A5D-00548205B43F}"/>
                </a:ext>
              </a:extLst>
            </p:cNvPr>
            <p:cNvSpPr/>
            <p:nvPr/>
          </p:nvSpPr>
          <p:spPr>
            <a:xfrm>
              <a:off x="5356375" y="170967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4" y="0"/>
                  </a:moveTo>
                  <a:cubicBezTo>
                    <a:pt x="0" y="24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01;p33">
              <a:extLst>
                <a:ext uri="{FF2B5EF4-FFF2-40B4-BE49-F238E27FC236}">
                  <a16:creationId xmlns:a16="http://schemas.microsoft.com/office/drawing/2014/main" id="{3947F8D4-ABED-294B-B963-E225BAD364D2}"/>
                </a:ext>
              </a:extLst>
            </p:cNvPr>
            <p:cNvSpPr/>
            <p:nvPr/>
          </p:nvSpPr>
          <p:spPr>
            <a:xfrm>
              <a:off x="5360100" y="1707875"/>
              <a:ext cx="2250" cy="1675"/>
            </a:xfrm>
            <a:custGeom>
              <a:avLst/>
              <a:gdLst/>
              <a:ahLst/>
              <a:cxnLst/>
              <a:rect l="l" t="t" r="r" b="b"/>
              <a:pathLst>
                <a:path w="90" h="67" extrusionOk="0">
                  <a:moveTo>
                    <a:pt x="40" y="0"/>
                  </a:moveTo>
                  <a:cubicBezTo>
                    <a:pt x="32" y="0"/>
                    <a:pt x="24" y="4"/>
                    <a:pt x="18" y="13"/>
                  </a:cubicBezTo>
                  <a:cubicBezTo>
                    <a:pt x="1" y="30"/>
                    <a:pt x="40" y="67"/>
                    <a:pt x="68" y="67"/>
                  </a:cubicBezTo>
                  <a:cubicBezTo>
                    <a:pt x="78" y="67"/>
                    <a:pt x="86" y="61"/>
                    <a:pt x="90" y="49"/>
                  </a:cubicBezTo>
                  <a:cubicBezTo>
                    <a:pt x="90" y="31"/>
                    <a:pt x="63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02;p33">
              <a:extLst>
                <a:ext uri="{FF2B5EF4-FFF2-40B4-BE49-F238E27FC236}">
                  <a16:creationId xmlns:a16="http://schemas.microsoft.com/office/drawing/2014/main" id="{976EBF1E-B340-844A-96A9-3A56C3F2EC37}"/>
                </a:ext>
              </a:extLst>
            </p:cNvPr>
            <p:cNvSpPr/>
            <p:nvPr/>
          </p:nvSpPr>
          <p:spPr>
            <a:xfrm>
              <a:off x="5362150" y="170900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6" y="0"/>
                  </a:moveTo>
                  <a:cubicBezTo>
                    <a:pt x="4" y="0"/>
                    <a:pt x="1" y="7"/>
                    <a:pt x="3" y="7"/>
                  </a:cubicBezTo>
                  <a:cubicBezTo>
                    <a:pt x="4" y="7"/>
                    <a:pt x="5" y="6"/>
                    <a:pt x="8" y="4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03;p33">
              <a:extLst>
                <a:ext uri="{FF2B5EF4-FFF2-40B4-BE49-F238E27FC236}">
                  <a16:creationId xmlns:a16="http://schemas.microsoft.com/office/drawing/2014/main" id="{8D920466-9E24-A04C-92D1-F2F6FACC4011}"/>
                </a:ext>
              </a:extLst>
            </p:cNvPr>
            <p:cNvSpPr/>
            <p:nvPr/>
          </p:nvSpPr>
          <p:spPr>
            <a:xfrm>
              <a:off x="5361300" y="1707450"/>
              <a:ext cx="450" cy="175"/>
            </a:xfrm>
            <a:custGeom>
              <a:avLst/>
              <a:gdLst/>
              <a:ahLst/>
              <a:cxnLst/>
              <a:rect l="l" t="t" r="r" b="b"/>
              <a:pathLst>
                <a:path w="18" h="7" extrusionOk="0">
                  <a:moveTo>
                    <a:pt x="1" y="1"/>
                  </a:moveTo>
                  <a:cubicBezTo>
                    <a:pt x="1" y="1"/>
                    <a:pt x="2" y="2"/>
                    <a:pt x="6" y="6"/>
                  </a:cubicBezTo>
                  <a:lnTo>
                    <a:pt x="18" y="6"/>
                  </a:lnTo>
                  <a:cubicBezTo>
                    <a:pt x="10" y="6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04;p33">
              <a:extLst>
                <a:ext uri="{FF2B5EF4-FFF2-40B4-BE49-F238E27FC236}">
                  <a16:creationId xmlns:a16="http://schemas.microsoft.com/office/drawing/2014/main" id="{602FD102-6742-E241-A4EB-AC1C84342648}"/>
                </a:ext>
              </a:extLst>
            </p:cNvPr>
            <p:cNvSpPr/>
            <p:nvPr/>
          </p:nvSpPr>
          <p:spPr>
            <a:xfrm>
              <a:off x="5361425" y="1707250"/>
              <a:ext cx="175" cy="375"/>
            </a:xfrm>
            <a:custGeom>
              <a:avLst/>
              <a:gdLst/>
              <a:ahLst/>
              <a:cxnLst/>
              <a:rect l="l" t="t" r="r" b="b"/>
              <a:pathLst>
                <a:path w="7" h="15" extrusionOk="0">
                  <a:moveTo>
                    <a:pt x="6" y="0"/>
                  </a:moveTo>
                  <a:cubicBezTo>
                    <a:pt x="5" y="0"/>
                    <a:pt x="1" y="7"/>
                    <a:pt x="1" y="14"/>
                  </a:cubicBezTo>
                  <a:cubicBezTo>
                    <a:pt x="6" y="4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05;p33">
              <a:extLst>
                <a:ext uri="{FF2B5EF4-FFF2-40B4-BE49-F238E27FC236}">
                  <a16:creationId xmlns:a16="http://schemas.microsoft.com/office/drawing/2014/main" id="{E729B7C0-614B-294A-A481-8658B33A1805}"/>
                </a:ext>
              </a:extLst>
            </p:cNvPr>
            <p:cNvSpPr/>
            <p:nvPr/>
          </p:nvSpPr>
          <p:spPr>
            <a:xfrm>
              <a:off x="5357275" y="1702525"/>
              <a:ext cx="3300" cy="5675"/>
            </a:xfrm>
            <a:custGeom>
              <a:avLst/>
              <a:gdLst/>
              <a:ahLst/>
              <a:cxnLst/>
              <a:rect l="l" t="t" r="r" b="b"/>
              <a:pathLst>
                <a:path w="132" h="227" extrusionOk="0">
                  <a:moveTo>
                    <a:pt x="131" y="227"/>
                  </a:moveTo>
                  <a:cubicBezTo>
                    <a:pt x="0" y="1"/>
                    <a:pt x="131" y="227"/>
                    <a:pt x="131" y="2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06;p33">
              <a:extLst>
                <a:ext uri="{FF2B5EF4-FFF2-40B4-BE49-F238E27FC236}">
                  <a16:creationId xmlns:a16="http://schemas.microsoft.com/office/drawing/2014/main" id="{8F6DAF3B-2640-354C-92A3-F8467E4857AD}"/>
                </a:ext>
              </a:extLst>
            </p:cNvPr>
            <p:cNvSpPr/>
            <p:nvPr/>
          </p:nvSpPr>
          <p:spPr>
            <a:xfrm>
              <a:off x="5360550" y="1707300"/>
              <a:ext cx="25" cy="1200"/>
            </a:xfrm>
            <a:custGeom>
              <a:avLst/>
              <a:gdLst/>
              <a:ahLst/>
              <a:cxnLst/>
              <a:rect l="l" t="t" r="r" b="b"/>
              <a:pathLst>
                <a:path w="1" h="48" extrusionOk="0">
                  <a:moveTo>
                    <a:pt x="0" y="0"/>
                  </a:moveTo>
                  <a:cubicBezTo>
                    <a:pt x="0" y="12"/>
                    <a:pt x="0" y="4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07;p33">
              <a:extLst>
                <a:ext uri="{FF2B5EF4-FFF2-40B4-BE49-F238E27FC236}">
                  <a16:creationId xmlns:a16="http://schemas.microsoft.com/office/drawing/2014/main" id="{42CFF23E-6408-AC47-B676-B0EA3623A364}"/>
                </a:ext>
              </a:extLst>
            </p:cNvPr>
            <p:cNvSpPr/>
            <p:nvPr/>
          </p:nvSpPr>
          <p:spPr>
            <a:xfrm>
              <a:off x="5361725" y="1705500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1" y="36"/>
                  </a:moveTo>
                  <a:cubicBezTo>
                    <a:pt x="1" y="1"/>
                    <a:pt x="1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08;p33">
              <a:extLst>
                <a:ext uri="{FF2B5EF4-FFF2-40B4-BE49-F238E27FC236}">
                  <a16:creationId xmlns:a16="http://schemas.microsoft.com/office/drawing/2014/main" id="{502D96D0-5F69-8041-A033-F34CC7C16C5A}"/>
                </a:ext>
              </a:extLst>
            </p:cNvPr>
            <p:cNvSpPr/>
            <p:nvPr/>
          </p:nvSpPr>
          <p:spPr>
            <a:xfrm>
              <a:off x="5361775" y="1706425"/>
              <a:ext cx="275" cy="300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3" y="1"/>
                  </a:moveTo>
                  <a:lnTo>
                    <a:pt x="3" y="1"/>
                  </a:lnTo>
                  <a:cubicBezTo>
                    <a:pt x="0" y="1"/>
                    <a:pt x="3" y="11"/>
                    <a:pt x="11" y="11"/>
                  </a:cubicBezTo>
                  <a:cubicBezTo>
                    <a:pt x="7" y="3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09;p33">
              <a:extLst>
                <a:ext uri="{FF2B5EF4-FFF2-40B4-BE49-F238E27FC236}">
                  <a16:creationId xmlns:a16="http://schemas.microsoft.com/office/drawing/2014/main" id="{F6FF97C1-27FD-1C49-8538-824BB7957176}"/>
                </a:ext>
              </a:extLst>
            </p:cNvPr>
            <p:cNvSpPr/>
            <p:nvPr/>
          </p:nvSpPr>
          <p:spPr>
            <a:xfrm>
              <a:off x="5360250" y="170312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0" y="0"/>
                  </a:moveTo>
                  <a:cubicBezTo>
                    <a:pt x="12" y="2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10;p33">
              <a:extLst>
                <a:ext uri="{FF2B5EF4-FFF2-40B4-BE49-F238E27FC236}">
                  <a16:creationId xmlns:a16="http://schemas.microsoft.com/office/drawing/2014/main" id="{6AECF53D-8A5E-AE47-8B01-E26BFAD7FD4E}"/>
                </a:ext>
              </a:extLst>
            </p:cNvPr>
            <p:cNvSpPr/>
            <p:nvPr/>
          </p:nvSpPr>
          <p:spPr>
            <a:xfrm>
              <a:off x="5362025" y="1695125"/>
              <a:ext cx="625" cy="675"/>
            </a:xfrm>
            <a:custGeom>
              <a:avLst/>
              <a:gdLst/>
              <a:ahLst/>
              <a:cxnLst/>
              <a:rect l="l" t="t" r="r" b="b"/>
              <a:pathLst>
                <a:path w="25" h="27" extrusionOk="0">
                  <a:moveTo>
                    <a:pt x="4" y="1"/>
                  </a:moveTo>
                  <a:cubicBezTo>
                    <a:pt x="2" y="1"/>
                    <a:pt x="1" y="4"/>
                    <a:pt x="1" y="11"/>
                  </a:cubicBezTo>
                  <a:cubicBezTo>
                    <a:pt x="10" y="11"/>
                    <a:pt x="12" y="26"/>
                    <a:pt x="19" y="26"/>
                  </a:cubicBezTo>
                  <a:cubicBezTo>
                    <a:pt x="20" y="26"/>
                    <a:pt x="22" y="25"/>
                    <a:pt x="24" y="23"/>
                  </a:cubicBezTo>
                  <a:cubicBezTo>
                    <a:pt x="16" y="15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11;p33">
              <a:extLst>
                <a:ext uri="{FF2B5EF4-FFF2-40B4-BE49-F238E27FC236}">
                  <a16:creationId xmlns:a16="http://schemas.microsoft.com/office/drawing/2014/main" id="{5B3B0CE8-94FE-2348-9F75-9D6CF7ABDF39}"/>
                </a:ext>
              </a:extLst>
            </p:cNvPr>
            <p:cNvSpPr/>
            <p:nvPr/>
          </p:nvSpPr>
          <p:spPr>
            <a:xfrm>
              <a:off x="5311725" y="1832250"/>
              <a:ext cx="650" cy="300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3" y="0"/>
                  </a:moveTo>
                  <a:cubicBezTo>
                    <a:pt x="2" y="0"/>
                    <a:pt x="1" y="1"/>
                    <a:pt x="1" y="3"/>
                  </a:cubicBezTo>
                  <a:cubicBezTo>
                    <a:pt x="13" y="9"/>
                    <a:pt x="19" y="11"/>
                    <a:pt x="21" y="11"/>
                  </a:cubicBezTo>
                  <a:cubicBezTo>
                    <a:pt x="25" y="11"/>
                    <a:pt x="1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12;p33">
              <a:extLst>
                <a:ext uri="{FF2B5EF4-FFF2-40B4-BE49-F238E27FC236}">
                  <a16:creationId xmlns:a16="http://schemas.microsoft.com/office/drawing/2014/main" id="{873B49C1-B527-854B-9140-6EF6702396F9}"/>
                </a:ext>
              </a:extLst>
            </p:cNvPr>
            <p:cNvSpPr/>
            <p:nvPr/>
          </p:nvSpPr>
          <p:spPr>
            <a:xfrm>
              <a:off x="5349550" y="2015950"/>
              <a:ext cx="2475" cy="3525"/>
            </a:xfrm>
            <a:custGeom>
              <a:avLst/>
              <a:gdLst/>
              <a:ahLst/>
              <a:cxnLst/>
              <a:rect l="l" t="t" r="r" b="b"/>
              <a:pathLst>
                <a:path w="99" h="141" extrusionOk="0">
                  <a:moveTo>
                    <a:pt x="56" y="0"/>
                  </a:moveTo>
                  <a:cubicBezTo>
                    <a:pt x="32" y="0"/>
                    <a:pt x="0" y="109"/>
                    <a:pt x="12" y="120"/>
                  </a:cubicBezTo>
                  <a:cubicBezTo>
                    <a:pt x="20" y="134"/>
                    <a:pt x="28" y="140"/>
                    <a:pt x="35" y="140"/>
                  </a:cubicBezTo>
                  <a:cubicBezTo>
                    <a:pt x="73" y="140"/>
                    <a:pt x="99" y="1"/>
                    <a:pt x="59" y="1"/>
                  </a:cubicBezTo>
                  <a:cubicBezTo>
                    <a:pt x="58" y="0"/>
                    <a:pt x="57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13;p33">
              <a:extLst>
                <a:ext uri="{FF2B5EF4-FFF2-40B4-BE49-F238E27FC236}">
                  <a16:creationId xmlns:a16="http://schemas.microsoft.com/office/drawing/2014/main" id="{8776B003-690F-EE4F-A884-840AFBA15A47}"/>
                </a:ext>
              </a:extLst>
            </p:cNvPr>
            <p:cNvSpPr/>
            <p:nvPr/>
          </p:nvSpPr>
          <p:spPr>
            <a:xfrm>
              <a:off x="5350925" y="2015825"/>
              <a:ext cx="325" cy="150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1" y="1"/>
                  </a:moveTo>
                  <a:cubicBezTo>
                    <a:pt x="0" y="1"/>
                    <a:pt x="0" y="2"/>
                    <a:pt x="4" y="6"/>
                  </a:cubicBezTo>
                  <a:cubicBezTo>
                    <a:pt x="12" y="6"/>
                    <a:pt x="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14;p33">
              <a:extLst>
                <a:ext uri="{FF2B5EF4-FFF2-40B4-BE49-F238E27FC236}">
                  <a16:creationId xmlns:a16="http://schemas.microsoft.com/office/drawing/2014/main" id="{A334E6DB-D57D-4041-8A12-1B810BC2A1E1}"/>
                </a:ext>
              </a:extLst>
            </p:cNvPr>
            <p:cNvSpPr/>
            <p:nvPr/>
          </p:nvSpPr>
          <p:spPr>
            <a:xfrm>
              <a:off x="5358150" y="1702550"/>
              <a:ext cx="2725" cy="2075"/>
            </a:xfrm>
            <a:custGeom>
              <a:avLst/>
              <a:gdLst/>
              <a:ahLst/>
              <a:cxnLst/>
              <a:rect l="l" t="t" r="r" b="b"/>
              <a:pathLst>
                <a:path w="109" h="83" extrusionOk="0">
                  <a:moveTo>
                    <a:pt x="62" y="0"/>
                  </a:moveTo>
                  <a:cubicBezTo>
                    <a:pt x="57" y="0"/>
                    <a:pt x="52" y="4"/>
                    <a:pt x="49" y="12"/>
                  </a:cubicBezTo>
                  <a:cubicBezTo>
                    <a:pt x="37" y="23"/>
                    <a:pt x="1" y="83"/>
                    <a:pt x="49" y="83"/>
                  </a:cubicBezTo>
                  <a:cubicBezTo>
                    <a:pt x="108" y="83"/>
                    <a:pt x="85" y="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15;p33">
              <a:extLst>
                <a:ext uri="{FF2B5EF4-FFF2-40B4-BE49-F238E27FC236}">
                  <a16:creationId xmlns:a16="http://schemas.microsoft.com/office/drawing/2014/main" id="{2DA68063-A89E-6543-9E8B-5E20B03FE702}"/>
                </a:ext>
              </a:extLst>
            </p:cNvPr>
            <p:cNvSpPr/>
            <p:nvPr/>
          </p:nvSpPr>
          <p:spPr>
            <a:xfrm>
              <a:off x="5330175" y="1617100"/>
              <a:ext cx="250" cy="750"/>
            </a:xfrm>
            <a:custGeom>
              <a:avLst/>
              <a:gdLst/>
              <a:ahLst/>
              <a:cxnLst/>
              <a:rect l="l" t="t" r="r" b="b"/>
              <a:pathLst>
                <a:path w="10" h="30" extrusionOk="0">
                  <a:moveTo>
                    <a:pt x="1" y="1"/>
                  </a:moveTo>
                  <a:cubicBezTo>
                    <a:pt x="1" y="1"/>
                    <a:pt x="1" y="12"/>
                    <a:pt x="1" y="24"/>
                  </a:cubicBezTo>
                  <a:cubicBezTo>
                    <a:pt x="1" y="28"/>
                    <a:pt x="2" y="29"/>
                    <a:pt x="3" y="29"/>
                  </a:cubicBezTo>
                  <a:cubicBezTo>
                    <a:pt x="5" y="29"/>
                    <a:pt x="9" y="1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16;p33">
              <a:extLst>
                <a:ext uri="{FF2B5EF4-FFF2-40B4-BE49-F238E27FC236}">
                  <a16:creationId xmlns:a16="http://schemas.microsoft.com/office/drawing/2014/main" id="{B9141D4D-655B-B049-B3B7-C2647AB6501A}"/>
                </a:ext>
              </a:extLst>
            </p:cNvPr>
            <p:cNvSpPr/>
            <p:nvPr/>
          </p:nvSpPr>
          <p:spPr>
            <a:xfrm>
              <a:off x="5306525" y="1847775"/>
              <a:ext cx="175" cy="500"/>
            </a:xfrm>
            <a:custGeom>
              <a:avLst/>
              <a:gdLst/>
              <a:ahLst/>
              <a:cxnLst/>
              <a:rect l="l" t="t" r="r" b="b"/>
              <a:pathLst>
                <a:path w="7" h="20" extrusionOk="0">
                  <a:moveTo>
                    <a:pt x="6" y="1"/>
                  </a:moveTo>
                  <a:cubicBezTo>
                    <a:pt x="1" y="15"/>
                    <a:pt x="0" y="20"/>
                    <a:pt x="1" y="20"/>
                  </a:cubicBezTo>
                  <a:cubicBezTo>
                    <a:pt x="2" y="20"/>
                    <a:pt x="6" y="8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17;p33">
              <a:extLst>
                <a:ext uri="{FF2B5EF4-FFF2-40B4-BE49-F238E27FC236}">
                  <a16:creationId xmlns:a16="http://schemas.microsoft.com/office/drawing/2014/main" id="{B4C89D2B-B705-AC44-8643-849C57641D7E}"/>
                </a:ext>
              </a:extLst>
            </p:cNvPr>
            <p:cNvSpPr/>
            <p:nvPr/>
          </p:nvSpPr>
          <p:spPr>
            <a:xfrm>
              <a:off x="5312625" y="1978150"/>
              <a:ext cx="900" cy="1225"/>
            </a:xfrm>
            <a:custGeom>
              <a:avLst/>
              <a:gdLst/>
              <a:ahLst/>
              <a:cxnLst/>
              <a:rect l="l" t="t" r="r" b="b"/>
              <a:pathLst>
                <a:path w="36" h="49" extrusionOk="0">
                  <a:moveTo>
                    <a:pt x="36" y="1"/>
                  </a:moveTo>
                  <a:cubicBezTo>
                    <a:pt x="12" y="1"/>
                    <a:pt x="0" y="13"/>
                    <a:pt x="0" y="48"/>
                  </a:cubicBezTo>
                  <a:cubicBezTo>
                    <a:pt x="0" y="25"/>
                    <a:pt x="12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18;p33">
              <a:extLst>
                <a:ext uri="{FF2B5EF4-FFF2-40B4-BE49-F238E27FC236}">
                  <a16:creationId xmlns:a16="http://schemas.microsoft.com/office/drawing/2014/main" id="{D00F94DC-DE1C-F242-A43E-11FC2782FF80}"/>
                </a:ext>
              </a:extLst>
            </p:cNvPr>
            <p:cNvSpPr/>
            <p:nvPr/>
          </p:nvSpPr>
          <p:spPr>
            <a:xfrm>
              <a:off x="5355025" y="1835875"/>
              <a:ext cx="175" cy="600"/>
            </a:xfrm>
            <a:custGeom>
              <a:avLst/>
              <a:gdLst/>
              <a:ahLst/>
              <a:cxnLst/>
              <a:rect l="l" t="t" r="r" b="b"/>
              <a:pathLst>
                <a:path w="7" h="24" extrusionOk="0">
                  <a:moveTo>
                    <a:pt x="7" y="1"/>
                  </a:moveTo>
                  <a:cubicBezTo>
                    <a:pt x="0" y="14"/>
                    <a:pt x="1" y="23"/>
                    <a:pt x="3" y="23"/>
                  </a:cubicBezTo>
                  <a:cubicBezTo>
                    <a:pt x="4" y="23"/>
                    <a:pt x="7" y="17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19;p33">
              <a:extLst>
                <a:ext uri="{FF2B5EF4-FFF2-40B4-BE49-F238E27FC236}">
                  <a16:creationId xmlns:a16="http://schemas.microsoft.com/office/drawing/2014/main" id="{E83742AA-53B3-D244-B35F-11C6EB89869F}"/>
                </a:ext>
              </a:extLst>
            </p:cNvPr>
            <p:cNvSpPr/>
            <p:nvPr/>
          </p:nvSpPr>
          <p:spPr>
            <a:xfrm>
              <a:off x="5354875" y="1867425"/>
              <a:ext cx="175" cy="500"/>
            </a:xfrm>
            <a:custGeom>
              <a:avLst/>
              <a:gdLst/>
              <a:ahLst/>
              <a:cxnLst/>
              <a:rect l="l" t="t" r="r" b="b"/>
              <a:pathLst>
                <a:path w="7" h="2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8"/>
                    <a:pt x="5" y="20"/>
                    <a:pt x="6" y="20"/>
                  </a:cubicBezTo>
                  <a:cubicBezTo>
                    <a:pt x="7" y="20"/>
                    <a:pt x="6" y="1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20;p33">
              <a:extLst>
                <a:ext uri="{FF2B5EF4-FFF2-40B4-BE49-F238E27FC236}">
                  <a16:creationId xmlns:a16="http://schemas.microsoft.com/office/drawing/2014/main" id="{6E25A394-EB01-F648-A0EE-57F5A6258167}"/>
                </a:ext>
              </a:extLst>
            </p:cNvPr>
            <p:cNvSpPr/>
            <p:nvPr/>
          </p:nvSpPr>
          <p:spPr>
            <a:xfrm>
              <a:off x="5350425" y="16144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" y="12"/>
                    <a:pt x="1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21;p33">
              <a:extLst>
                <a:ext uri="{FF2B5EF4-FFF2-40B4-BE49-F238E27FC236}">
                  <a16:creationId xmlns:a16="http://schemas.microsoft.com/office/drawing/2014/main" id="{7BFC4A4B-AAE1-5342-BE6F-B5FFF0462A0C}"/>
                </a:ext>
              </a:extLst>
            </p:cNvPr>
            <p:cNvSpPr/>
            <p:nvPr/>
          </p:nvSpPr>
          <p:spPr>
            <a:xfrm>
              <a:off x="5292375" y="1576450"/>
              <a:ext cx="83375" cy="475300"/>
            </a:xfrm>
            <a:custGeom>
              <a:avLst/>
              <a:gdLst/>
              <a:ahLst/>
              <a:cxnLst/>
              <a:rect l="l" t="t" r="r" b="b"/>
              <a:pathLst>
                <a:path w="3335" h="19012" extrusionOk="0">
                  <a:moveTo>
                    <a:pt x="1878" y="699"/>
                  </a:moveTo>
                  <a:cubicBezTo>
                    <a:pt x="1888" y="699"/>
                    <a:pt x="1864" y="735"/>
                    <a:pt x="1841" y="735"/>
                  </a:cubicBezTo>
                  <a:cubicBezTo>
                    <a:pt x="1839" y="735"/>
                    <a:pt x="1836" y="734"/>
                    <a:pt x="1834" y="734"/>
                  </a:cubicBezTo>
                  <a:cubicBezTo>
                    <a:pt x="1860" y="708"/>
                    <a:pt x="1873" y="699"/>
                    <a:pt x="1878" y="699"/>
                  </a:cubicBezTo>
                  <a:close/>
                  <a:moveTo>
                    <a:pt x="2261" y="1463"/>
                  </a:moveTo>
                  <a:cubicBezTo>
                    <a:pt x="2282" y="1485"/>
                    <a:pt x="2305" y="1502"/>
                    <a:pt x="2322" y="1519"/>
                  </a:cubicBezTo>
                  <a:cubicBezTo>
                    <a:pt x="2322" y="1519"/>
                    <a:pt x="2322" y="1516"/>
                    <a:pt x="2324" y="1516"/>
                  </a:cubicBezTo>
                  <a:cubicBezTo>
                    <a:pt x="2325" y="1516"/>
                    <a:pt x="2328" y="1519"/>
                    <a:pt x="2334" y="1531"/>
                  </a:cubicBezTo>
                  <a:cubicBezTo>
                    <a:pt x="2333" y="1532"/>
                    <a:pt x="2331" y="1532"/>
                    <a:pt x="2329" y="1532"/>
                  </a:cubicBezTo>
                  <a:cubicBezTo>
                    <a:pt x="2311" y="1532"/>
                    <a:pt x="2283" y="1493"/>
                    <a:pt x="2261" y="1463"/>
                  </a:cubicBezTo>
                  <a:close/>
                  <a:moveTo>
                    <a:pt x="3026" y="3080"/>
                  </a:moveTo>
                  <a:cubicBezTo>
                    <a:pt x="3029" y="3080"/>
                    <a:pt x="3021" y="3091"/>
                    <a:pt x="3013" y="3091"/>
                  </a:cubicBezTo>
                  <a:cubicBezTo>
                    <a:pt x="3021" y="3083"/>
                    <a:pt x="3025" y="3080"/>
                    <a:pt x="3026" y="3080"/>
                  </a:cubicBezTo>
                  <a:close/>
                  <a:moveTo>
                    <a:pt x="3098" y="2999"/>
                  </a:moveTo>
                  <a:cubicBezTo>
                    <a:pt x="3099" y="2999"/>
                    <a:pt x="3102" y="3005"/>
                    <a:pt x="3108" y="3020"/>
                  </a:cubicBezTo>
                  <a:cubicBezTo>
                    <a:pt x="3108" y="3043"/>
                    <a:pt x="3108" y="3067"/>
                    <a:pt x="3108" y="3091"/>
                  </a:cubicBezTo>
                  <a:cubicBezTo>
                    <a:pt x="3108" y="3055"/>
                    <a:pt x="3095" y="2999"/>
                    <a:pt x="3098" y="2999"/>
                  </a:cubicBezTo>
                  <a:close/>
                  <a:moveTo>
                    <a:pt x="2858" y="3389"/>
                  </a:moveTo>
                  <a:cubicBezTo>
                    <a:pt x="2866" y="3389"/>
                    <a:pt x="2858" y="3405"/>
                    <a:pt x="2855" y="3405"/>
                  </a:cubicBezTo>
                  <a:cubicBezTo>
                    <a:pt x="2854" y="3405"/>
                    <a:pt x="2854" y="3401"/>
                    <a:pt x="2858" y="3389"/>
                  </a:cubicBezTo>
                  <a:close/>
                  <a:moveTo>
                    <a:pt x="2846" y="3663"/>
                  </a:moveTo>
                  <a:lnTo>
                    <a:pt x="2846" y="3663"/>
                  </a:lnTo>
                  <a:cubicBezTo>
                    <a:pt x="2847" y="3664"/>
                    <a:pt x="2847" y="3664"/>
                    <a:pt x="2847" y="3664"/>
                  </a:cubicBezTo>
                  <a:cubicBezTo>
                    <a:pt x="2847" y="3664"/>
                    <a:pt x="2847" y="3664"/>
                    <a:pt x="2847" y="3664"/>
                  </a:cubicBezTo>
                  <a:lnTo>
                    <a:pt x="2847" y="3664"/>
                  </a:lnTo>
                  <a:cubicBezTo>
                    <a:pt x="2847" y="3663"/>
                    <a:pt x="2847" y="3663"/>
                    <a:pt x="2846" y="3663"/>
                  </a:cubicBezTo>
                  <a:close/>
                  <a:moveTo>
                    <a:pt x="3134" y="3694"/>
                  </a:moveTo>
                  <a:cubicBezTo>
                    <a:pt x="3148" y="3694"/>
                    <a:pt x="3162" y="3708"/>
                    <a:pt x="3156" y="3746"/>
                  </a:cubicBezTo>
                  <a:cubicBezTo>
                    <a:pt x="3152" y="3769"/>
                    <a:pt x="3149" y="3778"/>
                    <a:pt x="3145" y="3778"/>
                  </a:cubicBezTo>
                  <a:cubicBezTo>
                    <a:pt x="3136" y="3778"/>
                    <a:pt x="3125" y="3722"/>
                    <a:pt x="3108" y="3722"/>
                  </a:cubicBezTo>
                  <a:cubicBezTo>
                    <a:pt x="3108" y="3705"/>
                    <a:pt x="3121" y="3694"/>
                    <a:pt x="3134" y="3694"/>
                  </a:cubicBezTo>
                  <a:close/>
                  <a:moveTo>
                    <a:pt x="3164" y="3943"/>
                  </a:moveTo>
                  <a:cubicBezTo>
                    <a:pt x="3173" y="3943"/>
                    <a:pt x="3176" y="3944"/>
                    <a:pt x="3156" y="3948"/>
                  </a:cubicBezTo>
                  <a:cubicBezTo>
                    <a:pt x="3100" y="3948"/>
                    <a:pt x="3145" y="3943"/>
                    <a:pt x="3164" y="3943"/>
                  </a:cubicBezTo>
                  <a:close/>
                  <a:moveTo>
                    <a:pt x="2878" y="4360"/>
                  </a:moveTo>
                  <a:cubicBezTo>
                    <a:pt x="2877" y="4360"/>
                    <a:pt x="2874" y="4361"/>
                    <a:pt x="2870" y="4365"/>
                  </a:cubicBezTo>
                  <a:cubicBezTo>
                    <a:pt x="2878" y="4365"/>
                    <a:pt x="2881" y="4360"/>
                    <a:pt x="2878" y="4360"/>
                  </a:cubicBezTo>
                  <a:close/>
                  <a:moveTo>
                    <a:pt x="2864" y="5114"/>
                  </a:moveTo>
                  <a:cubicBezTo>
                    <a:pt x="2864" y="5114"/>
                    <a:pt x="2863" y="5114"/>
                    <a:pt x="2863" y="5114"/>
                  </a:cubicBezTo>
                  <a:lnTo>
                    <a:pt x="2863" y="5114"/>
                  </a:lnTo>
                  <a:cubicBezTo>
                    <a:pt x="2865" y="5115"/>
                    <a:pt x="2868" y="5115"/>
                    <a:pt x="2870" y="5115"/>
                  </a:cubicBezTo>
                  <a:cubicBezTo>
                    <a:pt x="2868" y="5114"/>
                    <a:pt x="2866" y="5114"/>
                    <a:pt x="2864" y="5114"/>
                  </a:cubicBezTo>
                  <a:close/>
                  <a:moveTo>
                    <a:pt x="1059" y="5589"/>
                  </a:moveTo>
                  <a:cubicBezTo>
                    <a:pt x="1409" y="5589"/>
                    <a:pt x="1797" y="5627"/>
                    <a:pt x="2072" y="5627"/>
                  </a:cubicBezTo>
                  <a:cubicBezTo>
                    <a:pt x="2075" y="5627"/>
                    <a:pt x="2077" y="5627"/>
                    <a:pt x="2079" y="5627"/>
                  </a:cubicBezTo>
                  <a:cubicBezTo>
                    <a:pt x="2176" y="5627"/>
                    <a:pt x="2109" y="5870"/>
                    <a:pt x="2168" y="6056"/>
                  </a:cubicBezTo>
                  <a:cubicBezTo>
                    <a:pt x="2060" y="6091"/>
                    <a:pt x="2299" y="6413"/>
                    <a:pt x="2227" y="6437"/>
                  </a:cubicBezTo>
                  <a:cubicBezTo>
                    <a:pt x="2215" y="6508"/>
                    <a:pt x="2156" y="6841"/>
                    <a:pt x="2275" y="7020"/>
                  </a:cubicBezTo>
                  <a:cubicBezTo>
                    <a:pt x="2227" y="7211"/>
                    <a:pt x="2310" y="7437"/>
                    <a:pt x="2334" y="7627"/>
                  </a:cubicBezTo>
                  <a:cubicBezTo>
                    <a:pt x="2370" y="7925"/>
                    <a:pt x="2334" y="8449"/>
                    <a:pt x="2465" y="8687"/>
                  </a:cubicBezTo>
                  <a:cubicBezTo>
                    <a:pt x="2489" y="8723"/>
                    <a:pt x="2596" y="9735"/>
                    <a:pt x="2560" y="9878"/>
                  </a:cubicBezTo>
                  <a:cubicBezTo>
                    <a:pt x="2632" y="9878"/>
                    <a:pt x="2560" y="9949"/>
                    <a:pt x="2501" y="9961"/>
                  </a:cubicBezTo>
                  <a:cubicBezTo>
                    <a:pt x="2477" y="9889"/>
                    <a:pt x="2263" y="9901"/>
                    <a:pt x="2227" y="9889"/>
                  </a:cubicBezTo>
                  <a:cubicBezTo>
                    <a:pt x="2208" y="9880"/>
                    <a:pt x="2178" y="9876"/>
                    <a:pt x="2144" y="9876"/>
                  </a:cubicBezTo>
                  <a:cubicBezTo>
                    <a:pt x="2054" y="9876"/>
                    <a:pt x="1930" y="9901"/>
                    <a:pt x="1870" y="9901"/>
                  </a:cubicBezTo>
                  <a:cubicBezTo>
                    <a:pt x="1693" y="9901"/>
                    <a:pt x="1458" y="9937"/>
                    <a:pt x="1242" y="9937"/>
                  </a:cubicBezTo>
                  <a:cubicBezTo>
                    <a:pt x="1152" y="9937"/>
                    <a:pt x="1066" y="9931"/>
                    <a:pt x="989" y="9913"/>
                  </a:cubicBezTo>
                  <a:cubicBezTo>
                    <a:pt x="882" y="9889"/>
                    <a:pt x="394" y="9913"/>
                    <a:pt x="453" y="9878"/>
                  </a:cubicBezTo>
                  <a:cubicBezTo>
                    <a:pt x="513" y="9711"/>
                    <a:pt x="572" y="9508"/>
                    <a:pt x="584" y="9342"/>
                  </a:cubicBezTo>
                  <a:cubicBezTo>
                    <a:pt x="596" y="9294"/>
                    <a:pt x="620" y="8889"/>
                    <a:pt x="620" y="8889"/>
                  </a:cubicBezTo>
                  <a:cubicBezTo>
                    <a:pt x="620" y="8830"/>
                    <a:pt x="691" y="8758"/>
                    <a:pt x="691" y="8758"/>
                  </a:cubicBezTo>
                  <a:cubicBezTo>
                    <a:pt x="691" y="8699"/>
                    <a:pt x="644" y="8711"/>
                    <a:pt x="655" y="8639"/>
                  </a:cubicBezTo>
                  <a:lnTo>
                    <a:pt x="655" y="8639"/>
                  </a:lnTo>
                  <a:cubicBezTo>
                    <a:pt x="656" y="8640"/>
                    <a:pt x="657" y="8641"/>
                    <a:pt x="658" y="8641"/>
                  </a:cubicBezTo>
                  <a:cubicBezTo>
                    <a:pt x="680" y="8641"/>
                    <a:pt x="692" y="8124"/>
                    <a:pt x="703" y="8032"/>
                  </a:cubicBezTo>
                  <a:cubicBezTo>
                    <a:pt x="704" y="8033"/>
                    <a:pt x="705" y="8033"/>
                    <a:pt x="707" y="8033"/>
                  </a:cubicBezTo>
                  <a:cubicBezTo>
                    <a:pt x="727" y="8033"/>
                    <a:pt x="802" y="7971"/>
                    <a:pt x="724" y="7971"/>
                  </a:cubicBezTo>
                  <a:cubicBezTo>
                    <a:pt x="718" y="7971"/>
                    <a:pt x="711" y="7972"/>
                    <a:pt x="703" y="7973"/>
                  </a:cubicBezTo>
                  <a:cubicBezTo>
                    <a:pt x="715" y="7877"/>
                    <a:pt x="786" y="7758"/>
                    <a:pt x="763" y="7651"/>
                  </a:cubicBezTo>
                  <a:lnTo>
                    <a:pt x="763" y="7651"/>
                  </a:lnTo>
                  <a:cubicBezTo>
                    <a:pt x="772" y="7661"/>
                    <a:pt x="781" y="7665"/>
                    <a:pt x="788" y="7665"/>
                  </a:cubicBezTo>
                  <a:cubicBezTo>
                    <a:pt x="825" y="7665"/>
                    <a:pt x="828" y="7556"/>
                    <a:pt x="798" y="7556"/>
                  </a:cubicBezTo>
                  <a:cubicBezTo>
                    <a:pt x="796" y="7555"/>
                    <a:pt x="795" y="7555"/>
                    <a:pt x="793" y="7555"/>
                  </a:cubicBezTo>
                  <a:cubicBezTo>
                    <a:pt x="773" y="7555"/>
                    <a:pt x="762" y="7616"/>
                    <a:pt x="751" y="7627"/>
                  </a:cubicBezTo>
                  <a:cubicBezTo>
                    <a:pt x="727" y="7568"/>
                    <a:pt x="834" y="6663"/>
                    <a:pt x="870" y="6603"/>
                  </a:cubicBezTo>
                  <a:cubicBezTo>
                    <a:pt x="917" y="6401"/>
                    <a:pt x="858" y="6258"/>
                    <a:pt x="894" y="6056"/>
                  </a:cubicBezTo>
                  <a:cubicBezTo>
                    <a:pt x="917" y="5913"/>
                    <a:pt x="929" y="5746"/>
                    <a:pt x="977" y="5651"/>
                  </a:cubicBezTo>
                  <a:cubicBezTo>
                    <a:pt x="989" y="5639"/>
                    <a:pt x="941" y="5603"/>
                    <a:pt x="929" y="5591"/>
                  </a:cubicBezTo>
                  <a:cubicBezTo>
                    <a:pt x="972" y="5590"/>
                    <a:pt x="1015" y="5589"/>
                    <a:pt x="1059" y="5589"/>
                  </a:cubicBezTo>
                  <a:close/>
                  <a:moveTo>
                    <a:pt x="2511" y="10296"/>
                  </a:moveTo>
                  <a:cubicBezTo>
                    <a:pt x="2513" y="10296"/>
                    <a:pt x="2517" y="10298"/>
                    <a:pt x="2525" y="10306"/>
                  </a:cubicBezTo>
                  <a:cubicBezTo>
                    <a:pt x="2517" y="10306"/>
                    <a:pt x="2509" y="10296"/>
                    <a:pt x="2511" y="10296"/>
                  </a:cubicBezTo>
                  <a:close/>
                  <a:moveTo>
                    <a:pt x="2513" y="10378"/>
                  </a:moveTo>
                  <a:cubicBezTo>
                    <a:pt x="2513" y="10449"/>
                    <a:pt x="2513" y="10497"/>
                    <a:pt x="2525" y="10556"/>
                  </a:cubicBezTo>
                  <a:cubicBezTo>
                    <a:pt x="2441" y="10497"/>
                    <a:pt x="2489" y="10449"/>
                    <a:pt x="2513" y="10378"/>
                  </a:cubicBezTo>
                  <a:close/>
                  <a:moveTo>
                    <a:pt x="719" y="10418"/>
                  </a:moveTo>
                  <a:cubicBezTo>
                    <a:pt x="724" y="10418"/>
                    <a:pt x="727" y="10423"/>
                    <a:pt x="727" y="10437"/>
                  </a:cubicBezTo>
                  <a:cubicBezTo>
                    <a:pt x="715" y="10485"/>
                    <a:pt x="715" y="10532"/>
                    <a:pt x="715" y="10568"/>
                  </a:cubicBezTo>
                  <a:cubicBezTo>
                    <a:pt x="657" y="10520"/>
                    <a:pt x="701" y="10418"/>
                    <a:pt x="719" y="10418"/>
                  </a:cubicBezTo>
                  <a:close/>
                  <a:moveTo>
                    <a:pt x="2453" y="10735"/>
                  </a:moveTo>
                  <a:cubicBezTo>
                    <a:pt x="2471" y="10744"/>
                    <a:pt x="2489" y="10787"/>
                    <a:pt x="2512" y="10787"/>
                  </a:cubicBezTo>
                  <a:cubicBezTo>
                    <a:pt x="2520" y="10787"/>
                    <a:pt x="2528" y="10782"/>
                    <a:pt x="2537" y="10771"/>
                  </a:cubicBezTo>
                  <a:cubicBezTo>
                    <a:pt x="2537" y="10806"/>
                    <a:pt x="2537" y="10830"/>
                    <a:pt x="2549" y="10854"/>
                  </a:cubicBezTo>
                  <a:cubicBezTo>
                    <a:pt x="2549" y="10854"/>
                    <a:pt x="2505" y="10801"/>
                    <a:pt x="2455" y="10801"/>
                  </a:cubicBezTo>
                  <a:cubicBezTo>
                    <a:pt x="2446" y="10801"/>
                    <a:pt x="2438" y="10803"/>
                    <a:pt x="2429" y="10806"/>
                  </a:cubicBezTo>
                  <a:cubicBezTo>
                    <a:pt x="2441" y="10782"/>
                    <a:pt x="2441" y="10759"/>
                    <a:pt x="2453" y="10735"/>
                  </a:cubicBezTo>
                  <a:close/>
                  <a:moveTo>
                    <a:pt x="608" y="10735"/>
                  </a:moveTo>
                  <a:cubicBezTo>
                    <a:pt x="632" y="10771"/>
                    <a:pt x="644" y="10782"/>
                    <a:pt x="679" y="10806"/>
                  </a:cubicBezTo>
                  <a:cubicBezTo>
                    <a:pt x="703" y="10806"/>
                    <a:pt x="703" y="10890"/>
                    <a:pt x="667" y="10913"/>
                  </a:cubicBezTo>
                  <a:cubicBezTo>
                    <a:pt x="632" y="10842"/>
                    <a:pt x="679" y="10818"/>
                    <a:pt x="584" y="10806"/>
                  </a:cubicBezTo>
                  <a:cubicBezTo>
                    <a:pt x="596" y="10782"/>
                    <a:pt x="596" y="10759"/>
                    <a:pt x="608" y="10735"/>
                  </a:cubicBezTo>
                  <a:close/>
                  <a:moveTo>
                    <a:pt x="572" y="10854"/>
                  </a:moveTo>
                  <a:cubicBezTo>
                    <a:pt x="655" y="10902"/>
                    <a:pt x="584" y="10830"/>
                    <a:pt x="608" y="10937"/>
                  </a:cubicBezTo>
                  <a:cubicBezTo>
                    <a:pt x="600" y="10939"/>
                    <a:pt x="593" y="10940"/>
                    <a:pt x="587" y="10940"/>
                  </a:cubicBezTo>
                  <a:cubicBezTo>
                    <a:pt x="546" y="10940"/>
                    <a:pt x="541" y="10906"/>
                    <a:pt x="572" y="10854"/>
                  </a:cubicBezTo>
                  <a:close/>
                  <a:moveTo>
                    <a:pt x="2477" y="10854"/>
                  </a:moveTo>
                  <a:cubicBezTo>
                    <a:pt x="2477" y="10872"/>
                    <a:pt x="2477" y="10948"/>
                    <a:pt x="2455" y="10948"/>
                  </a:cubicBezTo>
                  <a:cubicBezTo>
                    <a:pt x="2449" y="10948"/>
                    <a:pt x="2440" y="10941"/>
                    <a:pt x="2429" y="10925"/>
                  </a:cubicBezTo>
                  <a:cubicBezTo>
                    <a:pt x="2382" y="10871"/>
                    <a:pt x="2400" y="10867"/>
                    <a:pt x="2427" y="10867"/>
                  </a:cubicBezTo>
                  <a:cubicBezTo>
                    <a:pt x="2432" y="10867"/>
                    <a:pt x="2436" y="10867"/>
                    <a:pt x="2441" y="10867"/>
                  </a:cubicBezTo>
                  <a:cubicBezTo>
                    <a:pt x="2457" y="10867"/>
                    <a:pt x="2473" y="10866"/>
                    <a:pt x="2477" y="10854"/>
                  </a:cubicBezTo>
                  <a:close/>
                  <a:moveTo>
                    <a:pt x="715" y="11092"/>
                  </a:moveTo>
                  <a:lnTo>
                    <a:pt x="715" y="11092"/>
                  </a:lnTo>
                  <a:cubicBezTo>
                    <a:pt x="718" y="11095"/>
                    <a:pt x="721" y="11099"/>
                    <a:pt x="726" y="11104"/>
                  </a:cubicBezTo>
                  <a:lnTo>
                    <a:pt x="726" y="11104"/>
                  </a:lnTo>
                  <a:cubicBezTo>
                    <a:pt x="715" y="11104"/>
                    <a:pt x="715" y="11103"/>
                    <a:pt x="715" y="11092"/>
                  </a:cubicBezTo>
                  <a:close/>
                  <a:moveTo>
                    <a:pt x="2549" y="11330"/>
                  </a:moveTo>
                  <a:lnTo>
                    <a:pt x="2549" y="11330"/>
                  </a:lnTo>
                  <a:cubicBezTo>
                    <a:pt x="2564" y="11338"/>
                    <a:pt x="2559" y="11370"/>
                    <a:pt x="2554" y="11370"/>
                  </a:cubicBezTo>
                  <a:cubicBezTo>
                    <a:pt x="2552" y="11370"/>
                    <a:pt x="2549" y="11360"/>
                    <a:pt x="2549" y="11330"/>
                  </a:cubicBezTo>
                  <a:close/>
                  <a:moveTo>
                    <a:pt x="501" y="11473"/>
                  </a:moveTo>
                  <a:lnTo>
                    <a:pt x="501" y="11473"/>
                  </a:lnTo>
                  <a:cubicBezTo>
                    <a:pt x="544" y="11560"/>
                    <a:pt x="578" y="11658"/>
                    <a:pt x="611" y="11756"/>
                  </a:cubicBezTo>
                  <a:lnTo>
                    <a:pt x="611" y="11756"/>
                  </a:lnTo>
                  <a:cubicBezTo>
                    <a:pt x="610" y="11751"/>
                    <a:pt x="609" y="11748"/>
                    <a:pt x="609" y="11748"/>
                  </a:cubicBezTo>
                  <a:lnTo>
                    <a:pt x="609" y="11748"/>
                  </a:lnTo>
                  <a:cubicBezTo>
                    <a:pt x="610" y="11748"/>
                    <a:pt x="612" y="11756"/>
                    <a:pt x="619" y="11781"/>
                  </a:cubicBezTo>
                  <a:lnTo>
                    <a:pt x="619" y="11781"/>
                  </a:lnTo>
                  <a:cubicBezTo>
                    <a:pt x="619" y="11781"/>
                    <a:pt x="619" y="11780"/>
                    <a:pt x="619" y="11780"/>
                  </a:cubicBezTo>
                  <a:lnTo>
                    <a:pt x="619" y="11780"/>
                  </a:lnTo>
                  <a:cubicBezTo>
                    <a:pt x="619" y="11781"/>
                    <a:pt x="619" y="11782"/>
                    <a:pt x="620" y="11783"/>
                  </a:cubicBezTo>
                  <a:cubicBezTo>
                    <a:pt x="620" y="11783"/>
                    <a:pt x="620" y="11784"/>
                    <a:pt x="619" y="11784"/>
                  </a:cubicBezTo>
                  <a:cubicBezTo>
                    <a:pt x="619" y="11784"/>
                    <a:pt x="618" y="11782"/>
                    <a:pt x="617" y="11778"/>
                  </a:cubicBezTo>
                  <a:lnTo>
                    <a:pt x="617" y="11778"/>
                  </a:lnTo>
                  <a:cubicBezTo>
                    <a:pt x="618" y="11779"/>
                    <a:pt x="618" y="11780"/>
                    <a:pt x="619" y="11780"/>
                  </a:cubicBezTo>
                  <a:lnTo>
                    <a:pt x="619" y="11780"/>
                  </a:lnTo>
                  <a:cubicBezTo>
                    <a:pt x="616" y="11772"/>
                    <a:pt x="614" y="11764"/>
                    <a:pt x="611" y="11756"/>
                  </a:cubicBezTo>
                  <a:lnTo>
                    <a:pt x="611" y="11756"/>
                  </a:lnTo>
                  <a:cubicBezTo>
                    <a:pt x="613" y="11763"/>
                    <a:pt x="615" y="11772"/>
                    <a:pt x="617" y="11778"/>
                  </a:cubicBezTo>
                  <a:lnTo>
                    <a:pt x="617" y="11778"/>
                  </a:lnTo>
                  <a:cubicBezTo>
                    <a:pt x="539" y="11690"/>
                    <a:pt x="501" y="11591"/>
                    <a:pt x="501" y="11473"/>
                  </a:cubicBezTo>
                  <a:close/>
                  <a:moveTo>
                    <a:pt x="621" y="11783"/>
                  </a:moveTo>
                  <a:cubicBezTo>
                    <a:pt x="632" y="11787"/>
                    <a:pt x="687" y="11806"/>
                    <a:pt x="644" y="11806"/>
                  </a:cubicBezTo>
                  <a:cubicBezTo>
                    <a:pt x="636" y="11799"/>
                    <a:pt x="629" y="11791"/>
                    <a:pt x="621" y="11783"/>
                  </a:cubicBezTo>
                  <a:close/>
                  <a:moveTo>
                    <a:pt x="2453" y="11473"/>
                  </a:moveTo>
                  <a:cubicBezTo>
                    <a:pt x="2513" y="11568"/>
                    <a:pt x="2560" y="11747"/>
                    <a:pt x="2632" y="11783"/>
                  </a:cubicBezTo>
                  <a:cubicBezTo>
                    <a:pt x="2595" y="11793"/>
                    <a:pt x="2593" y="11815"/>
                    <a:pt x="2590" y="11815"/>
                  </a:cubicBezTo>
                  <a:cubicBezTo>
                    <a:pt x="2586" y="11815"/>
                    <a:pt x="2581" y="11780"/>
                    <a:pt x="2501" y="11640"/>
                  </a:cubicBezTo>
                  <a:cubicBezTo>
                    <a:pt x="2477" y="11580"/>
                    <a:pt x="2465" y="11533"/>
                    <a:pt x="2453" y="11473"/>
                  </a:cubicBezTo>
                  <a:close/>
                  <a:moveTo>
                    <a:pt x="2596" y="11878"/>
                  </a:moveTo>
                  <a:cubicBezTo>
                    <a:pt x="2596" y="11915"/>
                    <a:pt x="2597" y="11941"/>
                    <a:pt x="2599" y="11959"/>
                  </a:cubicBezTo>
                  <a:lnTo>
                    <a:pt x="2599" y="11959"/>
                  </a:lnTo>
                  <a:cubicBezTo>
                    <a:pt x="2592" y="11916"/>
                    <a:pt x="2589" y="11885"/>
                    <a:pt x="2596" y="11878"/>
                  </a:cubicBezTo>
                  <a:close/>
                  <a:moveTo>
                    <a:pt x="2586" y="12725"/>
                  </a:moveTo>
                  <a:cubicBezTo>
                    <a:pt x="2596" y="12725"/>
                    <a:pt x="2603" y="12734"/>
                    <a:pt x="2608" y="12759"/>
                  </a:cubicBezTo>
                  <a:cubicBezTo>
                    <a:pt x="2589" y="12782"/>
                    <a:pt x="2578" y="12790"/>
                    <a:pt x="2572" y="12790"/>
                  </a:cubicBezTo>
                  <a:cubicBezTo>
                    <a:pt x="2558" y="12790"/>
                    <a:pt x="2561" y="12755"/>
                    <a:pt x="2537" y="12747"/>
                  </a:cubicBezTo>
                  <a:cubicBezTo>
                    <a:pt x="2557" y="12740"/>
                    <a:pt x="2574" y="12725"/>
                    <a:pt x="2586" y="12725"/>
                  </a:cubicBezTo>
                  <a:close/>
                  <a:moveTo>
                    <a:pt x="566" y="12730"/>
                  </a:moveTo>
                  <a:cubicBezTo>
                    <a:pt x="601" y="12730"/>
                    <a:pt x="556" y="12775"/>
                    <a:pt x="536" y="12795"/>
                  </a:cubicBezTo>
                  <a:cubicBezTo>
                    <a:pt x="489" y="12747"/>
                    <a:pt x="501" y="12735"/>
                    <a:pt x="536" y="12735"/>
                  </a:cubicBezTo>
                  <a:cubicBezTo>
                    <a:pt x="550" y="12731"/>
                    <a:pt x="560" y="12730"/>
                    <a:pt x="566" y="12730"/>
                  </a:cubicBezTo>
                  <a:close/>
                  <a:moveTo>
                    <a:pt x="2581" y="16116"/>
                  </a:moveTo>
                  <a:cubicBezTo>
                    <a:pt x="2580" y="16116"/>
                    <a:pt x="2579" y="16116"/>
                    <a:pt x="2577" y="16117"/>
                  </a:cubicBezTo>
                  <a:lnTo>
                    <a:pt x="2577" y="16117"/>
                  </a:lnTo>
                  <a:cubicBezTo>
                    <a:pt x="2579" y="16117"/>
                    <a:pt x="2582" y="16116"/>
                    <a:pt x="2584" y="16116"/>
                  </a:cubicBezTo>
                  <a:cubicBezTo>
                    <a:pt x="2583" y="16116"/>
                    <a:pt x="2582" y="16116"/>
                    <a:pt x="2581" y="16116"/>
                  </a:cubicBezTo>
                  <a:close/>
                  <a:moveTo>
                    <a:pt x="691" y="10175"/>
                  </a:moveTo>
                  <a:cubicBezTo>
                    <a:pt x="786" y="10175"/>
                    <a:pt x="894" y="10223"/>
                    <a:pt x="1013" y="10223"/>
                  </a:cubicBezTo>
                  <a:cubicBezTo>
                    <a:pt x="1084" y="10223"/>
                    <a:pt x="1167" y="10247"/>
                    <a:pt x="1227" y="10247"/>
                  </a:cubicBezTo>
                  <a:cubicBezTo>
                    <a:pt x="1366" y="10247"/>
                    <a:pt x="1645" y="10283"/>
                    <a:pt x="1884" y="10283"/>
                  </a:cubicBezTo>
                  <a:cubicBezTo>
                    <a:pt x="2033" y="10283"/>
                    <a:pt x="2166" y="10269"/>
                    <a:pt x="2239" y="10223"/>
                  </a:cubicBezTo>
                  <a:lnTo>
                    <a:pt x="2239" y="10223"/>
                  </a:lnTo>
                  <a:cubicBezTo>
                    <a:pt x="2120" y="10973"/>
                    <a:pt x="2453" y="11818"/>
                    <a:pt x="2441" y="12509"/>
                  </a:cubicBezTo>
                  <a:cubicBezTo>
                    <a:pt x="2441" y="12533"/>
                    <a:pt x="2441" y="12533"/>
                    <a:pt x="2441" y="12533"/>
                  </a:cubicBezTo>
                  <a:cubicBezTo>
                    <a:pt x="2418" y="13890"/>
                    <a:pt x="2465" y="15378"/>
                    <a:pt x="2203" y="16688"/>
                  </a:cubicBezTo>
                  <a:cubicBezTo>
                    <a:pt x="2179" y="16700"/>
                    <a:pt x="1989" y="17724"/>
                    <a:pt x="1977" y="17831"/>
                  </a:cubicBezTo>
                  <a:cubicBezTo>
                    <a:pt x="2001" y="17855"/>
                    <a:pt x="1703" y="18474"/>
                    <a:pt x="1656" y="18557"/>
                  </a:cubicBezTo>
                  <a:cubicBezTo>
                    <a:pt x="1623" y="18617"/>
                    <a:pt x="1588" y="18643"/>
                    <a:pt x="1550" y="18643"/>
                  </a:cubicBezTo>
                  <a:cubicBezTo>
                    <a:pt x="1314" y="18643"/>
                    <a:pt x="1009" y="17591"/>
                    <a:pt x="989" y="17426"/>
                  </a:cubicBezTo>
                  <a:cubicBezTo>
                    <a:pt x="998" y="17426"/>
                    <a:pt x="1013" y="17446"/>
                    <a:pt x="1031" y="17446"/>
                  </a:cubicBezTo>
                  <a:cubicBezTo>
                    <a:pt x="1036" y="17446"/>
                    <a:pt x="1042" y="17444"/>
                    <a:pt x="1048" y="17438"/>
                  </a:cubicBezTo>
                  <a:cubicBezTo>
                    <a:pt x="1072" y="17414"/>
                    <a:pt x="775" y="16355"/>
                    <a:pt x="810" y="16116"/>
                  </a:cubicBezTo>
                  <a:cubicBezTo>
                    <a:pt x="739" y="15688"/>
                    <a:pt x="596" y="15081"/>
                    <a:pt x="655" y="14545"/>
                  </a:cubicBezTo>
                  <a:cubicBezTo>
                    <a:pt x="679" y="14200"/>
                    <a:pt x="524" y="13402"/>
                    <a:pt x="620" y="13223"/>
                  </a:cubicBezTo>
                  <a:cubicBezTo>
                    <a:pt x="608" y="13152"/>
                    <a:pt x="667" y="13140"/>
                    <a:pt x="667" y="13104"/>
                  </a:cubicBezTo>
                  <a:cubicBezTo>
                    <a:pt x="667" y="13066"/>
                    <a:pt x="653" y="13053"/>
                    <a:pt x="638" y="13053"/>
                  </a:cubicBezTo>
                  <a:cubicBezTo>
                    <a:pt x="620" y="13053"/>
                    <a:pt x="601" y="13073"/>
                    <a:pt x="608" y="13092"/>
                  </a:cubicBezTo>
                  <a:cubicBezTo>
                    <a:pt x="524" y="12949"/>
                    <a:pt x="667" y="13033"/>
                    <a:pt x="572" y="12878"/>
                  </a:cubicBezTo>
                  <a:cubicBezTo>
                    <a:pt x="593" y="12878"/>
                    <a:pt x="605" y="12916"/>
                    <a:pt x="632" y="12916"/>
                  </a:cubicBezTo>
                  <a:cubicBezTo>
                    <a:pt x="636" y="12916"/>
                    <a:pt x="640" y="12915"/>
                    <a:pt x="644" y="12914"/>
                  </a:cubicBezTo>
                  <a:cubicBezTo>
                    <a:pt x="751" y="12818"/>
                    <a:pt x="584" y="11997"/>
                    <a:pt x="572" y="11902"/>
                  </a:cubicBezTo>
                  <a:lnTo>
                    <a:pt x="572" y="11902"/>
                  </a:lnTo>
                  <a:cubicBezTo>
                    <a:pt x="644" y="11925"/>
                    <a:pt x="596" y="12033"/>
                    <a:pt x="655" y="12033"/>
                  </a:cubicBezTo>
                  <a:cubicBezTo>
                    <a:pt x="727" y="12033"/>
                    <a:pt x="691" y="11854"/>
                    <a:pt x="679" y="11818"/>
                  </a:cubicBezTo>
                  <a:cubicBezTo>
                    <a:pt x="668" y="11807"/>
                    <a:pt x="756" y="11176"/>
                    <a:pt x="730" y="11109"/>
                  </a:cubicBezTo>
                  <a:lnTo>
                    <a:pt x="730" y="11109"/>
                  </a:lnTo>
                  <a:cubicBezTo>
                    <a:pt x="740" y="11120"/>
                    <a:pt x="752" y="11130"/>
                    <a:pt x="765" y="11130"/>
                  </a:cubicBezTo>
                  <a:cubicBezTo>
                    <a:pt x="768" y="11130"/>
                    <a:pt x="771" y="11129"/>
                    <a:pt x="775" y="11128"/>
                  </a:cubicBezTo>
                  <a:cubicBezTo>
                    <a:pt x="806" y="11107"/>
                    <a:pt x="755" y="11040"/>
                    <a:pt x="726" y="11040"/>
                  </a:cubicBezTo>
                  <a:cubicBezTo>
                    <a:pt x="722" y="11040"/>
                    <a:pt x="718" y="11041"/>
                    <a:pt x="715" y="11044"/>
                  </a:cubicBezTo>
                  <a:cubicBezTo>
                    <a:pt x="715" y="10997"/>
                    <a:pt x="727" y="10925"/>
                    <a:pt x="727" y="10913"/>
                  </a:cubicBezTo>
                  <a:cubicBezTo>
                    <a:pt x="727" y="10916"/>
                    <a:pt x="727" y="10917"/>
                    <a:pt x="727" y="10917"/>
                  </a:cubicBezTo>
                  <a:cubicBezTo>
                    <a:pt x="735" y="10917"/>
                    <a:pt x="832" y="10270"/>
                    <a:pt x="775" y="10259"/>
                  </a:cubicBezTo>
                  <a:lnTo>
                    <a:pt x="775" y="10259"/>
                  </a:lnTo>
                  <a:cubicBezTo>
                    <a:pt x="727" y="10270"/>
                    <a:pt x="775" y="10318"/>
                    <a:pt x="751" y="10330"/>
                  </a:cubicBezTo>
                  <a:cubicBezTo>
                    <a:pt x="763" y="10247"/>
                    <a:pt x="715" y="10259"/>
                    <a:pt x="691" y="10175"/>
                  </a:cubicBezTo>
                  <a:close/>
                  <a:moveTo>
                    <a:pt x="1561" y="1"/>
                  </a:moveTo>
                  <a:cubicBezTo>
                    <a:pt x="1490" y="1"/>
                    <a:pt x="1331" y="320"/>
                    <a:pt x="1394" y="436"/>
                  </a:cubicBezTo>
                  <a:cubicBezTo>
                    <a:pt x="1525" y="674"/>
                    <a:pt x="1417" y="1007"/>
                    <a:pt x="1382" y="1269"/>
                  </a:cubicBezTo>
                  <a:cubicBezTo>
                    <a:pt x="1382" y="1341"/>
                    <a:pt x="1215" y="1484"/>
                    <a:pt x="1275" y="1496"/>
                  </a:cubicBezTo>
                  <a:cubicBezTo>
                    <a:pt x="1251" y="1496"/>
                    <a:pt x="1036" y="2031"/>
                    <a:pt x="1001" y="2103"/>
                  </a:cubicBezTo>
                  <a:cubicBezTo>
                    <a:pt x="739" y="2650"/>
                    <a:pt x="405" y="3127"/>
                    <a:pt x="215" y="3686"/>
                  </a:cubicBezTo>
                  <a:cubicBezTo>
                    <a:pt x="179" y="3805"/>
                    <a:pt x="1" y="4258"/>
                    <a:pt x="96" y="4389"/>
                  </a:cubicBezTo>
                  <a:cubicBezTo>
                    <a:pt x="153" y="4469"/>
                    <a:pt x="638" y="5448"/>
                    <a:pt x="719" y="5495"/>
                  </a:cubicBezTo>
                  <a:lnTo>
                    <a:pt x="719" y="5495"/>
                  </a:lnTo>
                  <a:cubicBezTo>
                    <a:pt x="671" y="5539"/>
                    <a:pt x="597" y="6414"/>
                    <a:pt x="620" y="6425"/>
                  </a:cubicBezTo>
                  <a:cubicBezTo>
                    <a:pt x="405" y="6961"/>
                    <a:pt x="596" y="8104"/>
                    <a:pt x="405" y="8770"/>
                  </a:cubicBezTo>
                  <a:cubicBezTo>
                    <a:pt x="346" y="8997"/>
                    <a:pt x="274" y="9354"/>
                    <a:pt x="274" y="9556"/>
                  </a:cubicBezTo>
                  <a:cubicBezTo>
                    <a:pt x="252" y="9829"/>
                    <a:pt x="142" y="10178"/>
                    <a:pt x="443" y="10178"/>
                  </a:cubicBezTo>
                  <a:cubicBezTo>
                    <a:pt x="457" y="10178"/>
                    <a:pt x="473" y="10177"/>
                    <a:pt x="489" y="10175"/>
                  </a:cubicBezTo>
                  <a:lnTo>
                    <a:pt x="489" y="10175"/>
                  </a:lnTo>
                  <a:cubicBezTo>
                    <a:pt x="334" y="11497"/>
                    <a:pt x="441" y="12640"/>
                    <a:pt x="370" y="13949"/>
                  </a:cubicBezTo>
                  <a:cubicBezTo>
                    <a:pt x="358" y="14247"/>
                    <a:pt x="382" y="14557"/>
                    <a:pt x="417" y="14866"/>
                  </a:cubicBezTo>
                  <a:cubicBezTo>
                    <a:pt x="441" y="15319"/>
                    <a:pt x="417" y="15866"/>
                    <a:pt x="536" y="16283"/>
                  </a:cubicBezTo>
                  <a:cubicBezTo>
                    <a:pt x="691" y="16807"/>
                    <a:pt x="655" y="17438"/>
                    <a:pt x="810" y="17938"/>
                  </a:cubicBezTo>
                  <a:cubicBezTo>
                    <a:pt x="894" y="18176"/>
                    <a:pt x="894" y="18188"/>
                    <a:pt x="965" y="18426"/>
                  </a:cubicBezTo>
                  <a:cubicBezTo>
                    <a:pt x="1015" y="18547"/>
                    <a:pt x="1280" y="19011"/>
                    <a:pt x="1461" y="19011"/>
                  </a:cubicBezTo>
                  <a:cubicBezTo>
                    <a:pt x="1493" y="19011"/>
                    <a:pt x="1523" y="18996"/>
                    <a:pt x="1548" y="18962"/>
                  </a:cubicBezTo>
                  <a:lnTo>
                    <a:pt x="1548" y="18962"/>
                  </a:lnTo>
                  <a:cubicBezTo>
                    <a:pt x="1544" y="18970"/>
                    <a:pt x="1545" y="18973"/>
                    <a:pt x="1550" y="18973"/>
                  </a:cubicBezTo>
                  <a:cubicBezTo>
                    <a:pt x="1584" y="18973"/>
                    <a:pt x="1806" y="18823"/>
                    <a:pt x="1858" y="18772"/>
                  </a:cubicBezTo>
                  <a:cubicBezTo>
                    <a:pt x="1864" y="18776"/>
                    <a:pt x="1871" y="18777"/>
                    <a:pt x="1878" y="18777"/>
                  </a:cubicBezTo>
                  <a:cubicBezTo>
                    <a:pt x="1972" y="18777"/>
                    <a:pt x="2098" y="18421"/>
                    <a:pt x="2120" y="18343"/>
                  </a:cubicBezTo>
                  <a:cubicBezTo>
                    <a:pt x="2203" y="18105"/>
                    <a:pt x="2239" y="17736"/>
                    <a:pt x="2310" y="17486"/>
                  </a:cubicBezTo>
                  <a:cubicBezTo>
                    <a:pt x="2322" y="17498"/>
                    <a:pt x="2346" y="17533"/>
                    <a:pt x="2370" y="17533"/>
                  </a:cubicBezTo>
                  <a:cubicBezTo>
                    <a:pt x="2405" y="17510"/>
                    <a:pt x="2496" y="16160"/>
                    <a:pt x="2577" y="16117"/>
                  </a:cubicBezTo>
                  <a:lnTo>
                    <a:pt x="2577" y="16117"/>
                  </a:lnTo>
                  <a:cubicBezTo>
                    <a:pt x="2558" y="16119"/>
                    <a:pt x="2547" y="16132"/>
                    <a:pt x="2537" y="16164"/>
                  </a:cubicBezTo>
                  <a:cubicBezTo>
                    <a:pt x="2560" y="15807"/>
                    <a:pt x="2608" y="15426"/>
                    <a:pt x="2632" y="14973"/>
                  </a:cubicBezTo>
                  <a:cubicBezTo>
                    <a:pt x="2644" y="14616"/>
                    <a:pt x="2632" y="14271"/>
                    <a:pt x="2632" y="13926"/>
                  </a:cubicBezTo>
                  <a:cubicBezTo>
                    <a:pt x="2632" y="13784"/>
                    <a:pt x="2655" y="13223"/>
                    <a:pt x="2656" y="13223"/>
                  </a:cubicBezTo>
                  <a:cubicBezTo>
                    <a:pt x="2656" y="13223"/>
                    <a:pt x="2656" y="13223"/>
                    <a:pt x="2656" y="13223"/>
                  </a:cubicBezTo>
                  <a:cubicBezTo>
                    <a:pt x="2656" y="13187"/>
                    <a:pt x="2727" y="13057"/>
                    <a:pt x="2668" y="13057"/>
                  </a:cubicBezTo>
                  <a:lnTo>
                    <a:pt x="2656" y="13057"/>
                  </a:lnTo>
                  <a:cubicBezTo>
                    <a:pt x="2644" y="12997"/>
                    <a:pt x="2632" y="12961"/>
                    <a:pt x="2608" y="12878"/>
                  </a:cubicBezTo>
                  <a:cubicBezTo>
                    <a:pt x="2627" y="12878"/>
                    <a:pt x="2639" y="12908"/>
                    <a:pt x="2655" y="12908"/>
                  </a:cubicBezTo>
                  <a:cubicBezTo>
                    <a:pt x="2659" y="12908"/>
                    <a:pt x="2663" y="12907"/>
                    <a:pt x="2668" y="12902"/>
                  </a:cubicBezTo>
                  <a:cubicBezTo>
                    <a:pt x="2727" y="12854"/>
                    <a:pt x="2596" y="12485"/>
                    <a:pt x="2584" y="12437"/>
                  </a:cubicBezTo>
                  <a:lnTo>
                    <a:pt x="2584" y="12437"/>
                  </a:lnTo>
                  <a:cubicBezTo>
                    <a:pt x="2593" y="12440"/>
                    <a:pt x="2601" y="12442"/>
                    <a:pt x="2608" y="12442"/>
                  </a:cubicBezTo>
                  <a:cubicBezTo>
                    <a:pt x="2709" y="12442"/>
                    <a:pt x="2634" y="12147"/>
                    <a:pt x="2603" y="11983"/>
                  </a:cubicBezTo>
                  <a:lnTo>
                    <a:pt x="2603" y="11983"/>
                  </a:lnTo>
                  <a:cubicBezTo>
                    <a:pt x="2605" y="11987"/>
                    <a:pt x="2606" y="11989"/>
                    <a:pt x="2608" y="11989"/>
                  </a:cubicBezTo>
                  <a:cubicBezTo>
                    <a:pt x="2630" y="11989"/>
                    <a:pt x="2677" y="11668"/>
                    <a:pt x="2668" y="11568"/>
                  </a:cubicBezTo>
                  <a:cubicBezTo>
                    <a:pt x="2656" y="11366"/>
                    <a:pt x="2537" y="11068"/>
                    <a:pt x="2596" y="10890"/>
                  </a:cubicBezTo>
                  <a:lnTo>
                    <a:pt x="2596" y="10890"/>
                  </a:lnTo>
                  <a:cubicBezTo>
                    <a:pt x="2596" y="10904"/>
                    <a:pt x="2610" y="10914"/>
                    <a:pt x="2623" y="10914"/>
                  </a:cubicBezTo>
                  <a:cubicBezTo>
                    <a:pt x="2631" y="10914"/>
                    <a:pt x="2639" y="10911"/>
                    <a:pt x="2644" y="10902"/>
                  </a:cubicBezTo>
                  <a:cubicBezTo>
                    <a:pt x="2711" y="10812"/>
                    <a:pt x="2536" y="10227"/>
                    <a:pt x="2475" y="10227"/>
                  </a:cubicBezTo>
                  <a:cubicBezTo>
                    <a:pt x="2471" y="10227"/>
                    <a:pt x="2468" y="10230"/>
                    <a:pt x="2465" y="10235"/>
                  </a:cubicBezTo>
                  <a:cubicBezTo>
                    <a:pt x="2465" y="10223"/>
                    <a:pt x="2465" y="10211"/>
                    <a:pt x="2465" y="10187"/>
                  </a:cubicBezTo>
                  <a:cubicBezTo>
                    <a:pt x="2477" y="10187"/>
                    <a:pt x="2525" y="10187"/>
                    <a:pt x="2596" y="10199"/>
                  </a:cubicBezTo>
                  <a:cubicBezTo>
                    <a:pt x="2715" y="10199"/>
                    <a:pt x="2882" y="10199"/>
                    <a:pt x="2882" y="10163"/>
                  </a:cubicBezTo>
                  <a:cubicBezTo>
                    <a:pt x="2882" y="10068"/>
                    <a:pt x="2775" y="10020"/>
                    <a:pt x="2775" y="9806"/>
                  </a:cubicBezTo>
                  <a:cubicBezTo>
                    <a:pt x="2775" y="9639"/>
                    <a:pt x="2787" y="9425"/>
                    <a:pt x="2787" y="9294"/>
                  </a:cubicBezTo>
                  <a:cubicBezTo>
                    <a:pt x="2787" y="9116"/>
                    <a:pt x="2763" y="8937"/>
                    <a:pt x="2680" y="8782"/>
                  </a:cubicBezTo>
                  <a:lnTo>
                    <a:pt x="2680" y="8782"/>
                  </a:lnTo>
                  <a:cubicBezTo>
                    <a:pt x="2693" y="8788"/>
                    <a:pt x="2702" y="8790"/>
                    <a:pt x="2709" y="8790"/>
                  </a:cubicBezTo>
                  <a:cubicBezTo>
                    <a:pt x="2746" y="8790"/>
                    <a:pt x="2703" y="8721"/>
                    <a:pt x="2703" y="8711"/>
                  </a:cubicBezTo>
                  <a:lnTo>
                    <a:pt x="2703" y="8711"/>
                  </a:lnTo>
                  <a:cubicBezTo>
                    <a:pt x="2703" y="8711"/>
                    <a:pt x="2715" y="8741"/>
                    <a:pt x="2731" y="8741"/>
                  </a:cubicBezTo>
                  <a:cubicBezTo>
                    <a:pt x="2737" y="8741"/>
                    <a:pt x="2744" y="8736"/>
                    <a:pt x="2751" y="8723"/>
                  </a:cubicBezTo>
                  <a:cubicBezTo>
                    <a:pt x="2775" y="8663"/>
                    <a:pt x="2644" y="8187"/>
                    <a:pt x="2620" y="7996"/>
                  </a:cubicBezTo>
                  <a:cubicBezTo>
                    <a:pt x="2629" y="7996"/>
                    <a:pt x="2685" y="7935"/>
                    <a:pt x="2658" y="7935"/>
                  </a:cubicBezTo>
                  <a:cubicBezTo>
                    <a:pt x="2651" y="7935"/>
                    <a:pt x="2639" y="7939"/>
                    <a:pt x="2620" y="7949"/>
                  </a:cubicBezTo>
                  <a:cubicBezTo>
                    <a:pt x="2608" y="7877"/>
                    <a:pt x="2644" y="7723"/>
                    <a:pt x="2608" y="7615"/>
                  </a:cubicBezTo>
                  <a:lnTo>
                    <a:pt x="2608" y="7615"/>
                  </a:lnTo>
                  <a:cubicBezTo>
                    <a:pt x="2616" y="7622"/>
                    <a:pt x="2623" y="7624"/>
                    <a:pt x="2629" y="7624"/>
                  </a:cubicBezTo>
                  <a:cubicBezTo>
                    <a:pt x="2667" y="7624"/>
                    <a:pt x="2661" y="7508"/>
                    <a:pt x="2620" y="7508"/>
                  </a:cubicBezTo>
                  <a:cubicBezTo>
                    <a:pt x="2596" y="7508"/>
                    <a:pt x="2596" y="7580"/>
                    <a:pt x="2596" y="7592"/>
                  </a:cubicBezTo>
                  <a:cubicBezTo>
                    <a:pt x="2560" y="7544"/>
                    <a:pt x="2477" y="6603"/>
                    <a:pt x="2501" y="6568"/>
                  </a:cubicBezTo>
                  <a:cubicBezTo>
                    <a:pt x="2513" y="6341"/>
                    <a:pt x="2429" y="6187"/>
                    <a:pt x="2406" y="5972"/>
                  </a:cubicBezTo>
                  <a:cubicBezTo>
                    <a:pt x="2418" y="5937"/>
                    <a:pt x="2453" y="5484"/>
                    <a:pt x="2441" y="5460"/>
                  </a:cubicBezTo>
                  <a:cubicBezTo>
                    <a:pt x="2438" y="5442"/>
                    <a:pt x="2433" y="5436"/>
                    <a:pt x="2428" y="5436"/>
                  </a:cubicBezTo>
                  <a:cubicBezTo>
                    <a:pt x="2418" y="5436"/>
                    <a:pt x="2405" y="5462"/>
                    <a:pt x="2397" y="5462"/>
                  </a:cubicBezTo>
                  <a:cubicBezTo>
                    <a:pt x="2396" y="5462"/>
                    <a:pt x="2395" y="5461"/>
                    <a:pt x="2394" y="5460"/>
                  </a:cubicBezTo>
                  <a:cubicBezTo>
                    <a:pt x="2422" y="5342"/>
                    <a:pt x="2278" y="5317"/>
                    <a:pt x="2127" y="5317"/>
                  </a:cubicBezTo>
                  <a:cubicBezTo>
                    <a:pt x="2021" y="5317"/>
                    <a:pt x="1912" y="5329"/>
                    <a:pt x="1858" y="5329"/>
                  </a:cubicBezTo>
                  <a:cubicBezTo>
                    <a:pt x="1765" y="5371"/>
                    <a:pt x="1664" y="5390"/>
                    <a:pt x="1560" y="5390"/>
                  </a:cubicBezTo>
                  <a:cubicBezTo>
                    <a:pt x="1163" y="5390"/>
                    <a:pt x="722" y="5118"/>
                    <a:pt x="477" y="4853"/>
                  </a:cubicBezTo>
                  <a:cubicBezTo>
                    <a:pt x="513" y="4746"/>
                    <a:pt x="191" y="4044"/>
                    <a:pt x="358" y="3936"/>
                  </a:cubicBezTo>
                  <a:cubicBezTo>
                    <a:pt x="429" y="3853"/>
                    <a:pt x="524" y="3579"/>
                    <a:pt x="524" y="3532"/>
                  </a:cubicBezTo>
                  <a:cubicBezTo>
                    <a:pt x="548" y="3365"/>
                    <a:pt x="751" y="3127"/>
                    <a:pt x="846" y="2936"/>
                  </a:cubicBezTo>
                  <a:lnTo>
                    <a:pt x="846" y="2936"/>
                  </a:lnTo>
                  <a:cubicBezTo>
                    <a:pt x="845" y="2937"/>
                    <a:pt x="845" y="2937"/>
                    <a:pt x="845" y="2937"/>
                  </a:cubicBezTo>
                  <a:cubicBezTo>
                    <a:pt x="842" y="2937"/>
                    <a:pt x="1166" y="2555"/>
                    <a:pt x="1132" y="2543"/>
                  </a:cubicBezTo>
                  <a:cubicBezTo>
                    <a:pt x="1128" y="2542"/>
                    <a:pt x="1125" y="2541"/>
                    <a:pt x="1122" y="2541"/>
                  </a:cubicBezTo>
                  <a:cubicBezTo>
                    <a:pt x="1101" y="2541"/>
                    <a:pt x="1082" y="2569"/>
                    <a:pt x="1072" y="2579"/>
                  </a:cubicBezTo>
                  <a:cubicBezTo>
                    <a:pt x="1084" y="2496"/>
                    <a:pt x="1239" y="2317"/>
                    <a:pt x="1298" y="2150"/>
                  </a:cubicBezTo>
                  <a:cubicBezTo>
                    <a:pt x="1299" y="2151"/>
                    <a:pt x="1300" y="2151"/>
                    <a:pt x="1301" y="2151"/>
                  </a:cubicBezTo>
                  <a:cubicBezTo>
                    <a:pt x="1338" y="2151"/>
                    <a:pt x="1431" y="1872"/>
                    <a:pt x="1513" y="1650"/>
                  </a:cubicBezTo>
                  <a:cubicBezTo>
                    <a:pt x="1513" y="1638"/>
                    <a:pt x="1513" y="1638"/>
                    <a:pt x="1513" y="1615"/>
                  </a:cubicBezTo>
                  <a:cubicBezTo>
                    <a:pt x="1525" y="1615"/>
                    <a:pt x="1513" y="1627"/>
                    <a:pt x="1525" y="1627"/>
                  </a:cubicBezTo>
                  <a:cubicBezTo>
                    <a:pt x="1560" y="1496"/>
                    <a:pt x="1596" y="1400"/>
                    <a:pt x="1608" y="1388"/>
                  </a:cubicBezTo>
                  <a:cubicBezTo>
                    <a:pt x="1608" y="1341"/>
                    <a:pt x="1643" y="519"/>
                    <a:pt x="1632" y="519"/>
                  </a:cubicBezTo>
                  <a:lnTo>
                    <a:pt x="1632" y="519"/>
                  </a:lnTo>
                  <a:cubicBezTo>
                    <a:pt x="1632" y="519"/>
                    <a:pt x="1632" y="519"/>
                    <a:pt x="1632" y="519"/>
                  </a:cubicBezTo>
                  <a:cubicBezTo>
                    <a:pt x="1632" y="507"/>
                    <a:pt x="1632" y="495"/>
                    <a:pt x="1644" y="495"/>
                  </a:cubicBezTo>
                  <a:cubicBezTo>
                    <a:pt x="1739" y="638"/>
                    <a:pt x="1703" y="591"/>
                    <a:pt x="1775" y="662"/>
                  </a:cubicBezTo>
                  <a:cubicBezTo>
                    <a:pt x="1691" y="662"/>
                    <a:pt x="2096" y="1126"/>
                    <a:pt x="2156" y="1186"/>
                  </a:cubicBezTo>
                  <a:cubicBezTo>
                    <a:pt x="2132" y="1198"/>
                    <a:pt x="2120" y="1210"/>
                    <a:pt x="2120" y="1222"/>
                  </a:cubicBezTo>
                  <a:cubicBezTo>
                    <a:pt x="2120" y="1198"/>
                    <a:pt x="2084" y="1150"/>
                    <a:pt x="2072" y="1150"/>
                  </a:cubicBezTo>
                  <a:cubicBezTo>
                    <a:pt x="2001" y="1150"/>
                    <a:pt x="2025" y="1246"/>
                    <a:pt x="2072" y="1246"/>
                  </a:cubicBezTo>
                  <a:cubicBezTo>
                    <a:pt x="2090" y="1252"/>
                    <a:pt x="2102" y="1254"/>
                    <a:pt x="2109" y="1254"/>
                  </a:cubicBezTo>
                  <a:cubicBezTo>
                    <a:pt x="2117" y="1254"/>
                    <a:pt x="2120" y="1252"/>
                    <a:pt x="2120" y="1246"/>
                  </a:cubicBezTo>
                  <a:cubicBezTo>
                    <a:pt x="2132" y="1281"/>
                    <a:pt x="2215" y="1317"/>
                    <a:pt x="2287" y="1353"/>
                  </a:cubicBezTo>
                  <a:cubicBezTo>
                    <a:pt x="2239" y="1335"/>
                    <a:pt x="2185" y="1317"/>
                    <a:pt x="2150" y="1317"/>
                  </a:cubicBezTo>
                  <a:cubicBezTo>
                    <a:pt x="2114" y="1317"/>
                    <a:pt x="2096" y="1335"/>
                    <a:pt x="2120" y="1388"/>
                  </a:cubicBezTo>
                  <a:cubicBezTo>
                    <a:pt x="2156" y="1460"/>
                    <a:pt x="2346" y="1769"/>
                    <a:pt x="2394" y="1829"/>
                  </a:cubicBezTo>
                  <a:cubicBezTo>
                    <a:pt x="2396" y="1831"/>
                    <a:pt x="2399" y="1832"/>
                    <a:pt x="2402" y="1832"/>
                  </a:cubicBezTo>
                  <a:cubicBezTo>
                    <a:pt x="2432" y="1832"/>
                    <a:pt x="2505" y="1733"/>
                    <a:pt x="2549" y="1722"/>
                  </a:cubicBezTo>
                  <a:lnTo>
                    <a:pt x="2549" y="1722"/>
                  </a:lnTo>
                  <a:cubicBezTo>
                    <a:pt x="2549" y="1758"/>
                    <a:pt x="2465" y="1817"/>
                    <a:pt x="2525" y="1817"/>
                  </a:cubicBezTo>
                  <a:cubicBezTo>
                    <a:pt x="2346" y="1948"/>
                    <a:pt x="2656" y="1996"/>
                    <a:pt x="2668" y="2139"/>
                  </a:cubicBezTo>
                  <a:cubicBezTo>
                    <a:pt x="2620" y="2377"/>
                    <a:pt x="2739" y="2424"/>
                    <a:pt x="2787" y="2639"/>
                  </a:cubicBezTo>
                  <a:cubicBezTo>
                    <a:pt x="2787" y="2638"/>
                    <a:pt x="2787" y="2638"/>
                    <a:pt x="2788" y="2638"/>
                  </a:cubicBezTo>
                  <a:cubicBezTo>
                    <a:pt x="2810" y="2638"/>
                    <a:pt x="2788" y="3032"/>
                    <a:pt x="2870" y="3067"/>
                  </a:cubicBezTo>
                  <a:cubicBezTo>
                    <a:pt x="2836" y="3079"/>
                    <a:pt x="2856" y="3649"/>
                    <a:pt x="2847" y="3664"/>
                  </a:cubicBezTo>
                  <a:lnTo>
                    <a:pt x="2847" y="3664"/>
                  </a:lnTo>
                  <a:cubicBezTo>
                    <a:pt x="2852" y="3668"/>
                    <a:pt x="2859" y="3670"/>
                    <a:pt x="2865" y="3670"/>
                  </a:cubicBezTo>
                  <a:cubicBezTo>
                    <a:pt x="2876" y="3670"/>
                    <a:pt x="2887" y="3665"/>
                    <a:pt x="2894" y="3651"/>
                  </a:cubicBezTo>
                  <a:cubicBezTo>
                    <a:pt x="2894" y="3651"/>
                    <a:pt x="2894" y="3650"/>
                    <a:pt x="2894" y="3650"/>
                  </a:cubicBezTo>
                  <a:lnTo>
                    <a:pt x="2894" y="3650"/>
                  </a:lnTo>
                  <a:cubicBezTo>
                    <a:pt x="2906" y="3650"/>
                    <a:pt x="2894" y="4353"/>
                    <a:pt x="2894" y="4365"/>
                  </a:cubicBezTo>
                  <a:lnTo>
                    <a:pt x="2870" y="4365"/>
                  </a:lnTo>
                  <a:cubicBezTo>
                    <a:pt x="2763" y="4401"/>
                    <a:pt x="2822" y="4567"/>
                    <a:pt x="2882" y="4651"/>
                  </a:cubicBezTo>
                  <a:cubicBezTo>
                    <a:pt x="2703" y="4722"/>
                    <a:pt x="2834" y="4722"/>
                    <a:pt x="2882" y="4829"/>
                  </a:cubicBezTo>
                  <a:cubicBezTo>
                    <a:pt x="2852" y="4798"/>
                    <a:pt x="2828" y="4784"/>
                    <a:pt x="2810" y="4784"/>
                  </a:cubicBezTo>
                  <a:cubicBezTo>
                    <a:pt x="2710" y="4784"/>
                    <a:pt x="2774" y="5200"/>
                    <a:pt x="2796" y="5200"/>
                  </a:cubicBezTo>
                  <a:cubicBezTo>
                    <a:pt x="2797" y="5200"/>
                    <a:pt x="2798" y="5199"/>
                    <a:pt x="2799" y="5198"/>
                  </a:cubicBezTo>
                  <a:cubicBezTo>
                    <a:pt x="2799" y="5198"/>
                    <a:pt x="2830" y="5115"/>
                    <a:pt x="2863" y="5114"/>
                  </a:cubicBezTo>
                  <a:lnTo>
                    <a:pt x="2863" y="5114"/>
                  </a:lnTo>
                  <a:cubicBezTo>
                    <a:pt x="2844" y="5108"/>
                    <a:pt x="2832" y="5078"/>
                    <a:pt x="2810" y="5067"/>
                  </a:cubicBezTo>
                  <a:cubicBezTo>
                    <a:pt x="2810" y="5067"/>
                    <a:pt x="2810" y="5056"/>
                    <a:pt x="2810" y="5056"/>
                  </a:cubicBezTo>
                  <a:cubicBezTo>
                    <a:pt x="2816" y="5062"/>
                    <a:pt x="2819" y="5064"/>
                    <a:pt x="2821" y="5064"/>
                  </a:cubicBezTo>
                  <a:cubicBezTo>
                    <a:pt x="2822" y="5064"/>
                    <a:pt x="2822" y="5062"/>
                    <a:pt x="2822" y="5056"/>
                  </a:cubicBezTo>
                  <a:cubicBezTo>
                    <a:pt x="2822" y="5068"/>
                    <a:pt x="2826" y="5073"/>
                    <a:pt x="2832" y="5073"/>
                  </a:cubicBezTo>
                  <a:cubicBezTo>
                    <a:pt x="2877" y="5073"/>
                    <a:pt x="3077" y="4746"/>
                    <a:pt x="3108" y="4651"/>
                  </a:cubicBezTo>
                  <a:cubicBezTo>
                    <a:pt x="3144" y="4520"/>
                    <a:pt x="3120" y="4353"/>
                    <a:pt x="3120" y="4222"/>
                  </a:cubicBezTo>
                  <a:cubicBezTo>
                    <a:pt x="3180" y="4198"/>
                    <a:pt x="3322" y="4127"/>
                    <a:pt x="3180" y="4127"/>
                  </a:cubicBezTo>
                  <a:cubicBezTo>
                    <a:pt x="3156" y="4127"/>
                    <a:pt x="3144" y="4151"/>
                    <a:pt x="3132" y="4174"/>
                  </a:cubicBezTo>
                  <a:cubicBezTo>
                    <a:pt x="3132" y="4115"/>
                    <a:pt x="3156" y="4055"/>
                    <a:pt x="3191" y="4020"/>
                  </a:cubicBezTo>
                  <a:cubicBezTo>
                    <a:pt x="3211" y="4039"/>
                    <a:pt x="3226" y="4048"/>
                    <a:pt x="3237" y="4048"/>
                  </a:cubicBezTo>
                  <a:cubicBezTo>
                    <a:pt x="3260" y="4048"/>
                    <a:pt x="3263" y="4009"/>
                    <a:pt x="3239" y="3936"/>
                  </a:cubicBezTo>
                  <a:cubicBezTo>
                    <a:pt x="3227" y="3889"/>
                    <a:pt x="3180" y="3710"/>
                    <a:pt x="3203" y="3591"/>
                  </a:cubicBezTo>
                  <a:lnTo>
                    <a:pt x="3203" y="3591"/>
                  </a:lnTo>
                  <a:cubicBezTo>
                    <a:pt x="3199" y="3605"/>
                    <a:pt x="3195" y="3611"/>
                    <a:pt x="3190" y="3611"/>
                  </a:cubicBezTo>
                  <a:cubicBezTo>
                    <a:pt x="3165" y="3611"/>
                    <a:pt x="3134" y="3468"/>
                    <a:pt x="3144" y="3448"/>
                  </a:cubicBezTo>
                  <a:lnTo>
                    <a:pt x="3144" y="3448"/>
                  </a:lnTo>
                  <a:cubicBezTo>
                    <a:pt x="3144" y="3457"/>
                    <a:pt x="3150" y="3485"/>
                    <a:pt x="3163" y="3485"/>
                  </a:cubicBezTo>
                  <a:cubicBezTo>
                    <a:pt x="3168" y="3485"/>
                    <a:pt x="3173" y="3481"/>
                    <a:pt x="3180" y="3472"/>
                  </a:cubicBezTo>
                  <a:cubicBezTo>
                    <a:pt x="3239" y="3412"/>
                    <a:pt x="3191" y="3115"/>
                    <a:pt x="3144" y="3031"/>
                  </a:cubicBezTo>
                  <a:cubicBezTo>
                    <a:pt x="3334" y="2841"/>
                    <a:pt x="2596" y="1555"/>
                    <a:pt x="2477" y="1365"/>
                  </a:cubicBezTo>
                  <a:cubicBezTo>
                    <a:pt x="2322" y="1150"/>
                    <a:pt x="2156" y="948"/>
                    <a:pt x="2025" y="722"/>
                  </a:cubicBezTo>
                  <a:cubicBezTo>
                    <a:pt x="1906" y="507"/>
                    <a:pt x="1679" y="293"/>
                    <a:pt x="1584" y="19"/>
                  </a:cubicBezTo>
                  <a:cubicBezTo>
                    <a:pt x="1579" y="7"/>
                    <a:pt x="1571" y="1"/>
                    <a:pt x="1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22;p33">
              <a:extLst>
                <a:ext uri="{FF2B5EF4-FFF2-40B4-BE49-F238E27FC236}">
                  <a16:creationId xmlns:a16="http://schemas.microsoft.com/office/drawing/2014/main" id="{DD1F8EC5-C928-8840-95E7-D02ED882B7A3}"/>
                </a:ext>
              </a:extLst>
            </p:cNvPr>
            <p:cNvSpPr/>
            <p:nvPr/>
          </p:nvSpPr>
          <p:spPr>
            <a:xfrm>
              <a:off x="5371850" y="166352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4" y="25"/>
                  </a:moveTo>
                  <a:cubicBezTo>
                    <a:pt x="12" y="13"/>
                    <a:pt x="1" y="1"/>
                    <a:pt x="2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23;p33">
              <a:extLst>
                <a:ext uri="{FF2B5EF4-FFF2-40B4-BE49-F238E27FC236}">
                  <a16:creationId xmlns:a16="http://schemas.microsoft.com/office/drawing/2014/main" id="{A4EF753F-BE16-384B-B6A3-372FCC8CFD8F}"/>
                </a:ext>
              </a:extLst>
            </p:cNvPr>
            <p:cNvSpPr/>
            <p:nvPr/>
          </p:nvSpPr>
          <p:spPr>
            <a:xfrm>
              <a:off x="5352775" y="1710575"/>
              <a:ext cx="3200" cy="1775"/>
            </a:xfrm>
            <a:custGeom>
              <a:avLst/>
              <a:gdLst/>
              <a:ahLst/>
              <a:cxnLst/>
              <a:rect l="l" t="t" r="r" b="b"/>
              <a:pathLst>
                <a:path w="128" h="71" extrusionOk="0">
                  <a:moveTo>
                    <a:pt x="28" y="1"/>
                  </a:moveTo>
                  <a:cubicBezTo>
                    <a:pt x="10" y="1"/>
                    <a:pt x="0" y="9"/>
                    <a:pt x="13" y="36"/>
                  </a:cubicBezTo>
                  <a:cubicBezTo>
                    <a:pt x="25" y="58"/>
                    <a:pt x="55" y="70"/>
                    <a:pt x="79" y="70"/>
                  </a:cubicBezTo>
                  <a:cubicBezTo>
                    <a:pt x="107" y="70"/>
                    <a:pt x="128" y="55"/>
                    <a:pt x="109" y="24"/>
                  </a:cubicBezTo>
                  <a:cubicBezTo>
                    <a:pt x="109" y="24"/>
                    <a:pt x="58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24;p33">
              <a:extLst>
                <a:ext uri="{FF2B5EF4-FFF2-40B4-BE49-F238E27FC236}">
                  <a16:creationId xmlns:a16="http://schemas.microsoft.com/office/drawing/2014/main" id="{BC28E962-D339-D846-8F1E-B405FD900398}"/>
                </a:ext>
              </a:extLst>
            </p:cNvPr>
            <p:cNvSpPr/>
            <p:nvPr/>
          </p:nvSpPr>
          <p:spPr>
            <a:xfrm>
              <a:off x="5430500" y="1776950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12" y="0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0" y="12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25;p33">
              <a:extLst>
                <a:ext uri="{FF2B5EF4-FFF2-40B4-BE49-F238E27FC236}">
                  <a16:creationId xmlns:a16="http://schemas.microsoft.com/office/drawing/2014/main" id="{DFC50750-5214-404F-B5A0-6C9F3D12D66C}"/>
                </a:ext>
              </a:extLst>
            </p:cNvPr>
            <p:cNvSpPr/>
            <p:nvPr/>
          </p:nvSpPr>
          <p:spPr>
            <a:xfrm>
              <a:off x="5535275" y="2029650"/>
              <a:ext cx="450" cy="50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0" y="1"/>
                  </a:moveTo>
                  <a:cubicBezTo>
                    <a:pt x="0" y="8"/>
                    <a:pt x="13" y="19"/>
                    <a:pt x="16" y="19"/>
                  </a:cubicBezTo>
                  <a:cubicBezTo>
                    <a:pt x="17" y="19"/>
                    <a:pt x="14" y="1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26;p33">
              <a:extLst>
                <a:ext uri="{FF2B5EF4-FFF2-40B4-BE49-F238E27FC236}">
                  <a16:creationId xmlns:a16="http://schemas.microsoft.com/office/drawing/2014/main" id="{BB4EAD20-A0EB-574C-8CD3-9E3E0CFEF9C5}"/>
                </a:ext>
              </a:extLst>
            </p:cNvPr>
            <p:cNvSpPr/>
            <p:nvPr/>
          </p:nvSpPr>
          <p:spPr>
            <a:xfrm>
              <a:off x="5428100" y="1772175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1" y="1"/>
                  </a:moveTo>
                  <a:cubicBezTo>
                    <a:pt x="1" y="1"/>
                    <a:pt x="1" y="25"/>
                    <a:pt x="1" y="36"/>
                  </a:cubicBezTo>
                  <a:cubicBezTo>
                    <a:pt x="1" y="2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27;p33">
              <a:extLst>
                <a:ext uri="{FF2B5EF4-FFF2-40B4-BE49-F238E27FC236}">
                  <a16:creationId xmlns:a16="http://schemas.microsoft.com/office/drawing/2014/main" id="{504C268C-54D8-4041-9264-67ACFE002CD9}"/>
                </a:ext>
              </a:extLst>
            </p:cNvPr>
            <p:cNvSpPr/>
            <p:nvPr/>
          </p:nvSpPr>
          <p:spPr>
            <a:xfrm>
              <a:off x="5423050" y="1576475"/>
              <a:ext cx="342325" cy="474925"/>
            </a:xfrm>
            <a:custGeom>
              <a:avLst/>
              <a:gdLst/>
              <a:ahLst/>
              <a:cxnLst/>
              <a:rect l="l" t="t" r="r" b="b"/>
              <a:pathLst>
                <a:path w="13693" h="18997" extrusionOk="0">
                  <a:moveTo>
                    <a:pt x="1019" y="3114"/>
                  </a:moveTo>
                  <a:cubicBezTo>
                    <a:pt x="1017" y="3114"/>
                    <a:pt x="1015" y="3114"/>
                    <a:pt x="1012" y="3114"/>
                  </a:cubicBezTo>
                  <a:cubicBezTo>
                    <a:pt x="1013" y="3114"/>
                    <a:pt x="1014" y="3115"/>
                    <a:pt x="1015" y="3115"/>
                  </a:cubicBezTo>
                  <a:cubicBezTo>
                    <a:pt x="1016" y="3115"/>
                    <a:pt x="1018" y="3114"/>
                    <a:pt x="1019" y="3114"/>
                  </a:cubicBezTo>
                  <a:close/>
                  <a:moveTo>
                    <a:pt x="631" y="4602"/>
                  </a:moveTo>
                  <a:cubicBezTo>
                    <a:pt x="631" y="4638"/>
                    <a:pt x="631" y="4662"/>
                    <a:pt x="631" y="4697"/>
                  </a:cubicBezTo>
                  <a:cubicBezTo>
                    <a:pt x="584" y="4685"/>
                    <a:pt x="584" y="4662"/>
                    <a:pt x="631" y="4602"/>
                  </a:cubicBezTo>
                  <a:close/>
                  <a:moveTo>
                    <a:pt x="298" y="7829"/>
                  </a:moveTo>
                  <a:cubicBezTo>
                    <a:pt x="310" y="7876"/>
                    <a:pt x="310" y="7960"/>
                    <a:pt x="310" y="8019"/>
                  </a:cubicBezTo>
                  <a:cubicBezTo>
                    <a:pt x="310" y="8019"/>
                    <a:pt x="310" y="8019"/>
                    <a:pt x="298" y="8031"/>
                  </a:cubicBezTo>
                  <a:cubicBezTo>
                    <a:pt x="298" y="8014"/>
                    <a:pt x="292" y="8003"/>
                    <a:pt x="288" y="8003"/>
                  </a:cubicBezTo>
                  <a:cubicBezTo>
                    <a:pt x="287" y="8003"/>
                    <a:pt x="286" y="8004"/>
                    <a:pt x="286" y="8007"/>
                  </a:cubicBezTo>
                  <a:cubicBezTo>
                    <a:pt x="286" y="7983"/>
                    <a:pt x="286" y="7936"/>
                    <a:pt x="298" y="7829"/>
                  </a:cubicBezTo>
                  <a:close/>
                  <a:moveTo>
                    <a:pt x="13090" y="8018"/>
                  </a:moveTo>
                  <a:cubicBezTo>
                    <a:pt x="13092" y="8018"/>
                    <a:pt x="13095" y="8019"/>
                    <a:pt x="13097" y="8019"/>
                  </a:cubicBezTo>
                  <a:cubicBezTo>
                    <a:pt x="13121" y="8019"/>
                    <a:pt x="13133" y="8126"/>
                    <a:pt x="13145" y="8174"/>
                  </a:cubicBezTo>
                  <a:cubicBezTo>
                    <a:pt x="13122" y="8140"/>
                    <a:pt x="13045" y="8018"/>
                    <a:pt x="13090" y="8018"/>
                  </a:cubicBezTo>
                  <a:close/>
                  <a:moveTo>
                    <a:pt x="367" y="8369"/>
                  </a:moveTo>
                  <a:cubicBezTo>
                    <a:pt x="371" y="8369"/>
                    <a:pt x="376" y="8371"/>
                    <a:pt x="381" y="8376"/>
                  </a:cubicBezTo>
                  <a:cubicBezTo>
                    <a:pt x="393" y="8400"/>
                    <a:pt x="381" y="8460"/>
                    <a:pt x="370" y="8472"/>
                  </a:cubicBezTo>
                  <a:cubicBezTo>
                    <a:pt x="349" y="8441"/>
                    <a:pt x="346" y="8369"/>
                    <a:pt x="367" y="8369"/>
                  </a:cubicBezTo>
                  <a:close/>
                  <a:moveTo>
                    <a:pt x="203" y="7829"/>
                  </a:moveTo>
                  <a:cubicBezTo>
                    <a:pt x="274" y="7888"/>
                    <a:pt x="274" y="8484"/>
                    <a:pt x="274" y="8638"/>
                  </a:cubicBezTo>
                  <a:cubicBezTo>
                    <a:pt x="274" y="8638"/>
                    <a:pt x="274" y="8638"/>
                    <a:pt x="273" y="8638"/>
                  </a:cubicBezTo>
                  <a:cubicBezTo>
                    <a:pt x="238" y="8638"/>
                    <a:pt x="215" y="8018"/>
                    <a:pt x="203" y="7864"/>
                  </a:cubicBezTo>
                  <a:cubicBezTo>
                    <a:pt x="203" y="7855"/>
                    <a:pt x="203" y="7843"/>
                    <a:pt x="203" y="7829"/>
                  </a:cubicBezTo>
                  <a:close/>
                  <a:moveTo>
                    <a:pt x="387" y="8683"/>
                  </a:moveTo>
                  <a:cubicBezTo>
                    <a:pt x="393" y="8683"/>
                    <a:pt x="398" y="8694"/>
                    <a:pt x="393" y="8694"/>
                  </a:cubicBezTo>
                  <a:cubicBezTo>
                    <a:pt x="391" y="8694"/>
                    <a:pt x="388" y="8692"/>
                    <a:pt x="381" y="8686"/>
                  </a:cubicBezTo>
                  <a:cubicBezTo>
                    <a:pt x="383" y="8684"/>
                    <a:pt x="385" y="8683"/>
                    <a:pt x="387" y="8683"/>
                  </a:cubicBezTo>
                  <a:close/>
                  <a:moveTo>
                    <a:pt x="2327" y="16275"/>
                  </a:moveTo>
                  <a:cubicBezTo>
                    <a:pt x="2358" y="16275"/>
                    <a:pt x="2408" y="16386"/>
                    <a:pt x="2417" y="16425"/>
                  </a:cubicBezTo>
                  <a:cubicBezTo>
                    <a:pt x="2298" y="16413"/>
                    <a:pt x="2263" y="16365"/>
                    <a:pt x="2310" y="16294"/>
                  </a:cubicBezTo>
                  <a:cubicBezTo>
                    <a:pt x="2315" y="16281"/>
                    <a:pt x="2321" y="16275"/>
                    <a:pt x="2327" y="16275"/>
                  </a:cubicBezTo>
                  <a:close/>
                  <a:moveTo>
                    <a:pt x="4489" y="18128"/>
                  </a:moveTo>
                  <a:cubicBezTo>
                    <a:pt x="4537" y="18151"/>
                    <a:pt x="4572" y="18175"/>
                    <a:pt x="4620" y="18211"/>
                  </a:cubicBezTo>
                  <a:cubicBezTo>
                    <a:pt x="4607" y="18213"/>
                    <a:pt x="4594" y="18214"/>
                    <a:pt x="4582" y="18214"/>
                  </a:cubicBezTo>
                  <a:cubicBezTo>
                    <a:pt x="4523" y="18214"/>
                    <a:pt x="4489" y="18187"/>
                    <a:pt x="4489" y="18128"/>
                  </a:cubicBezTo>
                  <a:close/>
                  <a:moveTo>
                    <a:pt x="6095" y="18694"/>
                  </a:moveTo>
                  <a:cubicBezTo>
                    <a:pt x="6123" y="18694"/>
                    <a:pt x="6155" y="18703"/>
                    <a:pt x="6180" y="18711"/>
                  </a:cubicBezTo>
                  <a:cubicBezTo>
                    <a:pt x="6120" y="18726"/>
                    <a:pt x="6079" y="18733"/>
                    <a:pt x="6056" y="18733"/>
                  </a:cubicBezTo>
                  <a:cubicBezTo>
                    <a:pt x="6024" y="18733"/>
                    <a:pt x="6026" y="18720"/>
                    <a:pt x="6061" y="18699"/>
                  </a:cubicBezTo>
                  <a:cubicBezTo>
                    <a:pt x="6071" y="18696"/>
                    <a:pt x="6083" y="18694"/>
                    <a:pt x="6095" y="18694"/>
                  </a:cubicBezTo>
                  <a:close/>
                  <a:moveTo>
                    <a:pt x="6168" y="149"/>
                  </a:moveTo>
                  <a:cubicBezTo>
                    <a:pt x="6211" y="171"/>
                    <a:pt x="6253" y="202"/>
                    <a:pt x="6305" y="234"/>
                  </a:cubicBezTo>
                  <a:lnTo>
                    <a:pt x="6305" y="234"/>
                  </a:lnTo>
                  <a:cubicBezTo>
                    <a:pt x="6309" y="236"/>
                    <a:pt x="6315" y="240"/>
                    <a:pt x="6323" y="244"/>
                  </a:cubicBezTo>
                  <a:lnTo>
                    <a:pt x="6335" y="244"/>
                  </a:lnTo>
                  <a:cubicBezTo>
                    <a:pt x="6668" y="411"/>
                    <a:pt x="7025" y="566"/>
                    <a:pt x="7347" y="804"/>
                  </a:cubicBezTo>
                  <a:cubicBezTo>
                    <a:pt x="7561" y="959"/>
                    <a:pt x="7728" y="1209"/>
                    <a:pt x="7859" y="1447"/>
                  </a:cubicBezTo>
                  <a:cubicBezTo>
                    <a:pt x="7906" y="1530"/>
                    <a:pt x="8168" y="2209"/>
                    <a:pt x="8228" y="2209"/>
                  </a:cubicBezTo>
                  <a:cubicBezTo>
                    <a:pt x="8322" y="2209"/>
                    <a:pt x="8534" y="2912"/>
                    <a:pt x="8526" y="2912"/>
                  </a:cubicBezTo>
                  <a:cubicBezTo>
                    <a:pt x="8525" y="2912"/>
                    <a:pt x="8525" y="2912"/>
                    <a:pt x="8525" y="2911"/>
                  </a:cubicBezTo>
                  <a:lnTo>
                    <a:pt x="8525" y="2911"/>
                  </a:lnTo>
                  <a:cubicBezTo>
                    <a:pt x="8573" y="3042"/>
                    <a:pt x="8832" y="4078"/>
                    <a:pt x="8940" y="4078"/>
                  </a:cubicBezTo>
                  <a:cubicBezTo>
                    <a:pt x="8941" y="4078"/>
                    <a:pt x="8941" y="4078"/>
                    <a:pt x="8942" y="4078"/>
                  </a:cubicBezTo>
                  <a:cubicBezTo>
                    <a:pt x="9109" y="4471"/>
                    <a:pt x="9430" y="5376"/>
                    <a:pt x="9895" y="5483"/>
                  </a:cubicBezTo>
                  <a:cubicBezTo>
                    <a:pt x="10204" y="5674"/>
                    <a:pt x="10657" y="5757"/>
                    <a:pt x="10990" y="5864"/>
                  </a:cubicBezTo>
                  <a:cubicBezTo>
                    <a:pt x="11347" y="5971"/>
                    <a:pt x="11609" y="6102"/>
                    <a:pt x="11835" y="6281"/>
                  </a:cubicBezTo>
                  <a:cubicBezTo>
                    <a:pt x="11942" y="6364"/>
                    <a:pt x="12323" y="6840"/>
                    <a:pt x="12454" y="6888"/>
                  </a:cubicBezTo>
                  <a:cubicBezTo>
                    <a:pt x="12487" y="6877"/>
                    <a:pt x="12500" y="6847"/>
                    <a:pt x="12475" y="6805"/>
                  </a:cubicBezTo>
                  <a:lnTo>
                    <a:pt x="12475" y="6805"/>
                  </a:lnTo>
                  <a:cubicBezTo>
                    <a:pt x="12730" y="7188"/>
                    <a:pt x="12791" y="7809"/>
                    <a:pt x="13062" y="8138"/>
                  </a:cubicBezTo>
                  <a:cubicBezTo>
                    <a:pt x="13193" y="8436"/>
                    <a:pt x="13431" y="9186"/>
                    <a:pt x="13383" y="9436"/>
                  </a:cubicBezTo>
                  <a:cubicBezTo>
                    <a:pt x="13383" y="9555"/>
                    <a:pt x="13324" y="10377"/>
                    <a:pt x="13419" y="10412"/>
                  </a:cubicBezTo>
                  <a:cubicBezTo>
                    <a:pt x="13422" y="10414"/>
                    <a:pt x="13425" y="10415"/>
                    <a:pt x="13427" y="10415"/>
                  </a:cubicBezTo>
                  <a:cubicBezTo>
                    <a:pt x="13443" y="10415"/>
                    <a:pt x="13444" y="10387"/>
                    <a:pt x="13455" y="10377"/>
                  </a:cubicBezTo>
                  <a:cubicBezTo>
                    <a:pt x="13502" y="10591"/>
                    <a:pt x="13478" y="10853"/>
                    <a:pt x="13455" y="11079"/>
                  </a:cubicBezTo>
                  <a:cubicBezTo>
                    <a:pt x="13335" y="11222"/>
                    <a:pt x="13312" y="11746"/>
                    <a:pt x="13264" y="12032"/>
                  </a:cubicBezTo>
                  <a:cubicBezTo>
                    <a:pt x="13157" y="12615"/>
                    <a:pt x="13062" y="13067"/>
                    <a:pt x="12871" y="13687"/>
                  </a:cubicBezTo>
                  <a:cubicBezTo>
                    <a:pt x="12645" y="14377"/>
                    <a:pt x="12371" y="15211"/>
                    <a:pt x="11895" y="15806"/>
                  </a:cubicBezTo>
                  <a:cubicBezTo>
                    <a:pt x="11895" y="15806"/>
                    <a:pt x="11978" y="15663"/>
                    <a:pt x="11966" y="15639"/>
                  </a:cubicBezTo>
                  <a:lnTo>
                    <a:pt x="11966" y="15639"/>
                  </a:lnTo>
                  <a:cubicBezTo>
                    <a:pt x="11990" y="15687"/>
                    <a:pt x="11109" y="16854"/>
                    <a:pt x="11109" y="16854"/>
                  </a:cubicBezTo>
                  <a:cubicBezTo>
                    <a:pt x="10918" y="17116"/>
                    <a:pt x="10668" y="17318"/>
                    <a:pt x="10454" y="17556"/>
                  </a:cubicBezTo>
                  <a:cubicBezTo>
                    <a:pt x="10453" y="17556"/>
                    <a:pt x="10453" y="17556"/>
                    <a:pt x="10452" y="17556"/>
                  </a:cubicBezTo>
                  <a:cubicBezTo>
                    <a:pt x="10380" y="17556"/>
                    <a:pt x="9669" y="18046"/>
                    <a:pt x="9612" y="18046"/>
                  </a:cubicBezTo>
                  <a:cubicBezTo>
                    <a:pt x="9610" y="18046"/>
                    <a:pt x="9609" y="18045"/>
                    <a:pt x="9609" y="18044"/>
                  </a:cubicBezTo>
                  <a:lnTo>
                    <a:pt x="9609" y="18044"/>
                  </a:lnTo>
                  <a:cubicBezTo>
                    <a:pt x="9612" y="18054"/>
                    <a:pt x="9623" y="18057"/>
                    <a:pt x="9639" y="18057"/>
                  </a:cubicBezTo>
                  <a:cubicBezTo>
                    <a:pt x="9683" y="18057"/>
                    <a:pt x="9761" y="18029"/>
                    <a:pt x="9787" y="18020"/>
                  </a:cubicBezTo>
                  <a:lnTo>
                    <a:pt x="9787" y="18020"/>
                  </a:lnTo>
                  <a:cubicBezTo>
                    <a:pt x="9740" y="18044"/>
                    <a:pt x="9418" y="18151"/>
                    <a:pt x="9430" y="18175"/>
                  </a:cubicBezTo>
                  <a:cubicBezTo>
                    <a:pt x="9430" y="18191"/>
                    <a:pt x="9435" y="18195"/>
                    <a:pt x="9441" y="18195"/>
                  </a:cubicBezTo>
                  <a:cubicBezTo>
                    <a:pt x="9451" y="18195"/>
                    <a:pt x="9464" y="18187"/>
                    <a:pt x="9478" y="18187"/>
                  </a:cubicBezTo>
                  <a:cubicBezTo>
                    <a:pt x="9409" y="18210"/>
                    <a:pt x="8757" y="18486"/>
                    <a:pt x="8823" y="18486"/>
                  </a:cubicBezTo>
                  <a:cubicBezTo>
                    <a:pt x="8826" y="18486"/>
                    <a:pt x="8830" y="18486"/>
                    <a:pt x="8835" y="18485"/>
                  </a:cubicBezTo>
                  <a:lnTo>
                    <a:pt x="8835" y="18485"/>
                  </a:lnTo>
                  <a:cubicBezTo>
                    <a:pt x="8597" y="18628"/>
                    <a:pt x="8275" y="18675"/>
                    <a:pt x="8049" y="18675"/>
                  </a:cubicBezTo>
                  <a:cubicBezTo>
                    <a:pt x="7918" y="18699"/>
                    <a:pt x="7799" y="18771"/>
                    <a:pt x="7668" y="18771"/>
                  </a:cubicBezTo>
                  <a:cubicBezTo>
                    <a:pt x="7510" y="18771"/>
                    <a:pt x="7346" y="18725"/>
                    <a:pt x="7189" y="18725"/>
                  </a:cubicBezTo>
                  <a:cubicBezTo>
                    <a:pt x="7133" y="18725"/>
                    <a:pt x="7078" y="18731"/>
                    <a:pt x="7025" y="18747"/>
                  </a:cubicBezTo>
                  <a:cubicBezTo>
                    <a:pt x="6799" y="18663"/>
                    <a:pt x="6442" y="18723"/>
                    <a:pt x="6204" y="18675"/>
                  </a:cubicBezTo>
                  <a:cubicBezTo>
                    <a:pt x="5846" y="18544"/>
                    <a:pt x="5442" y="18425"/>
                    <a:pt x="5061" y="18330"/>
                  </a:cubicBezTo>
                  <a:cubicBezTo>
                    <a:pt x="5037" y="18128"/>
                    <a:pt x="4013" y="17782"/>
                    <a:pt x="3846" y="17735"/>
                  </a:cubicBezTo>
                  <a:cubicBezTo>
                    <a:pt x="3406" y="17604"/>
                    <a:pt x="2929" y="16925"/>
                    <a:pt x="2596" y="16592"/>
                  </a:cubicBezTo>
                  <a:lnTo>
                    <a:pt x="2596" y="16592"/>
                  </a:lnTo>
                  <a:cubicBezTo>
                    <a:pt x="2603" y="16599"/>
                    <a:pt x="2618" y="16605"/>
                    <a:pt x="2629" y="16605"/>
                  </a:cubicBezTo>
                  <a:cubicBezTo>
                    <a:pt x="2637" y="16605"/>
                    <a:pt x="2644" y="16602"/>
                    <a:pt x="2644" y="16592"/>
                  </a:cubicBezTo>
                  <a:cubicBezTo>
                    <a:pt x="2679" y="16520"/>
                    <a:pt x="2013" y="15734"/>
                    <a:pt x="1941" y="15651"/>
                  </a:cubicBezTo>
                  <a:lnTo>
                    <a:pt x="1941" y="15651"/>
                  </a:lnTo>
                  <a:cubicBezTo>
                    <a:pt x="1941" y="15651"/>
                    <a:pt x="1957" y="15659"/>
                    <a:pt x="1970" y="15659"/>
                  </a:cubicBezTo>
                  <a:cubicBezTo>
                    <a:pt x="1980" y="15659"/>
                    <a:pt x="1989" y="15654"/>
                    <a:pt x="1989" y="15639"/>
                  </a:cubicBezTo>
                  <a:cubicBezTo>
                    <a:pt x="1989" y="15532"/>
                    <a:pt x="1786" y="15401"/>
                    <a:pt x="1751" y="15282"/>
                  </a:cubicBezTo>
                  <a:cubicBezTo>
                    <a:pt x="1655" y="14937"/>
                    <a:pt x="1453" y="14734"/>
                    <a:pt x="1298" y="14413"/>
                  </a:cubicBezTo>
                  <a:cubicBezTo>
                    <a:pt x="1358" y="14413"/>
                    <a:pt x="905" y="13544"/>
                    <a:pt x="858" y="13413"/>
                  </a:cubicBezTo>
                  <a:lnTo>
                    <a:pt x="858" y="13413"/>
                  </a:lnTo>
                  <a:cubicBezTo>
                    <a:pt x="905" y="13496"/>
                    <a:pt x="1167" y="14079"/>
                    <a:pt x="1239" y="14079"/>
                  </a:cubicBezTo>
                  <a:cubicBezTo>
                    <a:pt x="1322" y="14079"/>
                    <a:pt x="1048" y="13091"/>
                    <a:pt x="929" y="13091"/>
                  </a:cubicBezTo>
                  <a:cubicBezTo>
                    <a:pt x="919" y="13091"/>
                    <a:pt x="909" y="13100"/>
                    <a:pt x="913" y="13116"/>
                  </a:cubicBezTo>
                  <a:lnTo>
                    <a:pt x="913" y="13116"/>
                  </a:lnTo>
                  <a:cubicBezTo>
                    <a:pt x="901" y="13086"/>
                    <a:pt x="880" y="13064"/>
                    <a:pt x="870" y="13032"/>
                  </a:cubicBezTo>
                  <a:lnTo>
                    <a:pt x="870" y="13032"/>
                  </a:lnTo>
                  <a:cubicBezTo>
                    <a:pt x="894" y="13052"/>
                    <a:pt x="911" y="13061"/>
                    <a:pt x="922" y="13061"/>
                  </a:cubicBezTo>
                  <a:cubicBezTo>
                    <a:pt x="975" y="13061"/>
                    <a:pt x="893" y="12857"/>
                    <a:pt x="893" y="12817"/>
                  </a:cubicBezTo>
                  <a:cubicBezTo>
                    <a:pt x="893" y="12723"/>
                    <a:pt x="694" y="11960"/>
                    <a:pt x="679" y="11960"/>
                  </a:cubicBezTo>
                  <a:cubicBezTo>
                    <a:pt x="679" y="11960"/>
                    <a:pt x="679" y="11960"/>
                    <a:pt x="679" y="11960"/>
                  </a:cubicBezTo>
                  <a:cubicBezTo>
                    <a:pt x="643" y="11984"/>
                    <a:pt x="667" y="12115"/>
                    <a:pt x="620" y="12115"/>
                  </a:cubicBezTo>
                  <a:cubicBezTo>
                    <a:pt x="548" y="12044"/>
                    <a:pt x="501" y="11948"/>
                    <a:pt x="477" y="11841"/>
                  </a:cubicBezTo>
                  <a:lnTo>
                    <a:pt x="477" y="11841"/>
                  </a:lnTo>
                  <a:cubicBezTo>
                    <a:pt x="506" y="11851"/>
                    <a:pt x="527" y="11855"/>
                    <a:pt x="541" y="11855"/>
                  </a:cubicBezTo>
                  <a:cubicBezTo>
                    <a:pt x="596" y="11855"/>
                    <a:pt x="540" y="11791"/>
                    <a:pt x="495" y="11791"/>
                  </a:cubicBezTo>
                  <a:cubicBezTo>
                    <a:pt x="483" y="11791"/>
                    <a:pt x="473" y="11795"/>
                    <a:pt x="465" y="11805"/>
                  </a:cubicBezTo>
                  <a:cubicBezTo>
                    <a:pt x="453" y="11758"/>
                    <a:pt x="393" y="11543"/>
                    <a:pt x="477" y="11520"/>
                  </a:cubicBezTo>
                  <a:cubicBezTo>
                    <a:pt x="513" y="11542"/>
                    <a:pt x="568" y="11641"/>
                    <a:pt x="594" y="11641"/>
                  </a:cubicBezTo>
                  <a:cubicBezTo>
                    <a:pt x="610" y="11641"/>
                    <a:pt x="614" y="11603"/>
                    <a:pt x="596" y="11484"/>
                  </a:cubicBezTo>
                  <a:cubicBezTo>
                    <a:pt x="537" y="11164"/>
                    <a:pt x="407" y="10773"/>
                    <a:pt x="358" y="10394"/>
                  </a:cubicBezTo>
                  <a:lnTo>
                    <a:pt x="358" y="10394"/>
                  </a:lnTo>
                  <a:cubicBezTo>
                    <a:pt x="361" y="10407"/>
                    <a:pt x="373" y="10424"/>
                    <a:pt x="393" y="10424"/>
                  </a:cubicBezTo>
                  <a:cubicBezTo>
                    <a:pt x="393" y="10460"/>
                    <a:pt x="381" y="10579"/>
                    <a:pt x="453" y="10579"/>
                  </a:cubicBezTo>
                  <a:cubicBezTo>
                    <a:pt x="569" y="10579"/>
                    <a:pt x="450" y="10314"/>
                    <a:pt x="382" y="10314"/>
                  </a:cubicBezTo>
                  <a:cubicBezTo>
                    <a:pt x="366" y="10314"/>
                    <a:pt x="353" y="10328"/>
                    <a:pt x="346" y="10365"/>
                  </a:cubicBezTo>
                  <a:cubicBezTo>
                    <a:pt x="322" y="10174"/>
                    <a:pt x="322" y="9996"/>
                    <a:pt x="310" y="9805"/>
                  </a:cubicBezTo>
                  <a:lnTo>
                    <a:pt x="310" y="9805"/>
                  </a:lnTo>
                  <a:cubicBezTo>
                    <a:pt x="316" y="9811"/>
                    <a:pt x="322" y="9814"/>
                    <a:pt x="328" y="9814"/>
                  </a:cubicBezTo>
                  <a:cubicBezTo>
                    <a:pt x="334" y="9814"/>
                    <a:pt x="340" y="9811"/>
                    <a:pt x="346" y="9805"/>
                  </a:cubicBezTo>
                  <a:lnTo>
                    <a:pt x="346" y="9805"/>
                  </a:lnTo>
                  <a:cubicBezTo>
                    <a:pt x="335" y="9826"/>
                    <a:pt x="369" y="9881"/>
                    <a:pt x="402" y="9881"/>
                  </a:cubicBezTo>
                  <a:cubicBezTo>
                    <a:pt x="407" y="9881"/>
                    <a:pt x="412" y="9880"/>
                    <a:pt x="417" y="9877"/>
                  </a:cubicBezTo>
                  <a:cubicBezTo>
                    <a:pt x="417" y="9877"/>
                    <a:pt x="370" y="9746"/>
                    <a:pt x="381" y="9722"/>
                  </a:cubicBezTo>
                  <a:lnTo>
                    <a:pt x="381" y="9722"/>
                  </a:lnTo>
                  <a:cubicBezTo>
                    <a:pt x="381" y="9722"/>
                    <a:pt x="442" y="9802"/>
                    <a:pt x="472" y="9802"/>
                  </a:cubicBezTo>
                  <a:cubicBezTo>
                    <a:pt x="482" y="9802"/>
                    <a:pt x="489" y="9793"/>
                    <a:pt x="489" y="9769"/>
                  </a:cubicBezTo>
                  <a:cubicBezTo>
                    <a:pt x="489" y="9737"/>
                    <a:pt x="422" y="9655"/>
                    <a:pt x="369" y="9655"/>
                  </a:cubicBezTo>
                  <a:cubicBezTo>
                    <a:pt x="344" y="9655"/>
                    <a:pt x="321" y="9673"/>
                    <a:pt x="310" y="9722"/>
                  </a:cubicBezTo>
                  <a:cubicBezTo>
                    <a:pt x="298" y="9638"/>
                    <a:pt x="298" y="9555"/>
                    <a:pt x="298" y="9472"/>
                  </a:cubicBezTo>
                  <a:lnTo>
                    <a:pt x="298" y="9472"/>
                  </a:lnTo>
                  <a:cubicBezTo>
                    <a:pt x="313" y="9493"/>
                    <a:pt x="326" y="9501"/>
                    <a:pt x="335" y="9501"/>
                  </a:cubicBezTo>
                  <a:cubicBezTo>
                    <a:pt x="363" y="9501"/>
                    <a:pt x="360" y="9430"/>
                    <a:pt x="298" y="9412"/>
                  </a:cubicBezTo>
                  <a:cubicBezTo>
                    <a:pt x="310" y="9305"/>
                    <a:pt x="286" y="9162"/>
                    <a:pt x="358" y="9079"/>
                  </a:cubicBezTo>
                  <a:lnTo>
                    <a:pt x="358" y="9079"/>
                  </a:lnTo>
                  <a:cubicBezTo>
                    <a:pt x="358" y="9091"/>
                    <a:pt x="322" y="9507"/>
                    <a:pt x="417" y="9507"/>
                  </a:cubicBezTo>
                  <a:cubicBezTo>
                    <a:pt x="465" y="9507"/>
                    <a:pt x="417" y="9436"/>
                    <a:pt x="429" y="9412"/>
                  </a:cubicBezTo>
                  <a:lnTo>
                    <a:pt x="429" y="9412"/>
                  </a:lnTo>
                  <a:cubicBezTo>
                    <a:pt x="429" y="9436"/>
                    <a:pt x="429" y="9472"/>
                    <a:pt x="465" y="9472"/>
                  </a:cubicBezTo>
                  <a:cubicBezTo>
                    <a:pt x="507" y="9472"/>
                    <a:pt x="393" y="8950"/>
                    <a:pt x="340" y="8950"/>
                  </a:cubicBezTo>
                  <a:cubicBezTo>
                    <a:pt x="333" y="8950"/>
                    <a:pt x="326" y="8960"/>
                    <a:pt x="322" y="8984"/>
                  </a:cubicBezTo>
                  <a:cubicBezTo>
                    <a:pt x="322" y="8948"/>
                    <a:pt x="322" y="8841"/>
                    <a:pt x="346" y="8817"/>
                  </a:cubicBezTo>
                  <a:cubicBezTo>
                    <a:pt x="346" y="8841"/>
                    <a:pt x="358" y="8853"/>
                    <a:pt x="370" y="8865"/>
                  </a:cubicBezTo>
                  <a:cubicBezTo>
                    <a:pt x="376" y="8868"/>
                    <a:pt x="382" y="8869"/>
                    <a:pt x="386" y="8869"/>
                  </a:cubicBezTo>
                  <a:cubicBezTo>
                    <a:pt x="435" y="8869"/>
                    <a:pt x="404" y="8720"/>
                    <a:pt x="393" y="8698"/>
                  </a:cubicBezTo>
                  <a:lnTo>
                    <a:pt x="393" y="8698"/>
                  </a:lnTo>
                  <a:cubicBezTo>
                    <a:pt x="395" y="8702"/>
                    <a:pt x="397" y="8704"/>
                    <a:pt x="399" y="8704"/>
                  </a:cubicBezTo>
                  <a:cubicBezTo>
                    <a:pt x="419" y="8704"/>
                    <a:pt x="428" y="8490"/>
                    <a:pt x="417" y="8436"/>
                  </a:cubicBezTo>
                  <a:cubicBezTo>
                    <a:pt x="417" y="7912"/>
                    <a:pt x="441" y="7305"/>
                    <a:pt x="465" y="6757"/>
                  </a:cubicBezTo>
                  <a:cubicBezTo>
                    <a:pt x="489" y="6436"/>
                    <a:pt x="536" y="6150"/>
                    <a:pt x="560" y="5876"/>
                  </a:cubicBezTo>
                  <a:cubicBezTo>
                    <a:pt x="572" y="5761"/>
                    <a:pt x="639" y="5291"/>
                    <a:pt x="622" y="5291"/>
                  </a:cubicBezTo>
                  <a:lnTo>
                    <a:pt x="622" y="5291"/>
                  </a:lnTo>
                  <a:cubicBezTo>
                    <a:pt x="621" y="5291"/>
                    <a:pt x="620" y="5291"/>
                    <a:pt x="620" y="5293"/>
                  </a:cubicBezTo>
                  <a:cubicBezTo>
                    <a:pt x="643" y="5114"/>
                    <a:pt x="667" y="4912"/>
                    <a:pt x="751" y="4757"/>
                  </a:cubicBezTo>
                  <a:lnTo>
                    <a:pt x="751" y="4757"/>
                  </a:lnTo>
                  <a:cubicBezTo>
                    <a:pt x="739" y="4816"/>
                    <a:pt x="739" y="4876"/>
                    <a:pt x="739" y="4935"/>
                  </a:cubicBezTo>
                  <a:cubicBezTo>
                    <a:pt x="739" y="4924"/>
                    <a:pt x="1164" y="3483"/>
                    <a:pt x="1191" y="3483"/>
                  </a:cubicBezTo>
                  <a:cubicBezTo>
                    <a:pt x="1191" y="3483"/>
                    <a:pt x="1191" y="3483"/>
                    <a:pt x="1191" y="3483"/>
                  </a:cubicBezTo>
                  <a:cubicBezTo>
                    <a:pt x="1185" y="3480"/>
                    <a:pt x="1179" y="3478"/>
                    <a:pt x="1174" y="3478"/>
                  </a:cubicBezTo>
                  <a:cubicBezTo>
                    <a:pt x="1173" y="3478"/>
                    <a:pt x="1172" y="3478"/>
                    <a:pt x="1171" y="3479"/>
                  </a:cubicBezTo>
                  <a:lnTo>
                    <a:pt x="1171" y="3479"/>
                  </a:lnTo>
                  <a:cubicBezTo>
                    <a:pt x="1222" y="3403"/>
                    <a:pt x="1383" y="3207"/>
                    <a:pt x="1393" y="3197"/>
                  </a:cubicBezTo>
                  <a:cubicBezTo>
                    <a:pt x="1560" y="2900"/>
                    <a:pt x="1667" y="2614"/>
                    <a:pt x="1870" y="2328"/>
                  </a:cubicBezTo>
                  <a:lnTo>
                    <a:pt x="1870" y="2328"/>
                  </a:lnTo>
                  <a:cubicBezTo>
                    <a:pt x="1867" y="2342"/>
                    <a:pt x="1870" y="2348"/>
                    <a:pt x="1879" y="2348"/>
                  </a:cubicBezTo>
                  <a:cubicBezTo>
                    <a:pt x="1937" y="2348"/>
                    <a:pt x="2221" y="2070"/>
                    <a:pt x="2179" y="2018"/>
                  </a:cubicBezTo>
                  <a:cubicBezTo>
                    <a:pt x="2176" y="2015"/>
                    <a:pt x="2172" y="2014"/>
                    <a:pt x="2169" y="2014"/>
                  </a:cubicBezTo>
                  <a:cubicBezTo>
                    <a:pt x="2159" y="2014"/>
                    <a:pt x="2148" y="2022"/>
                    <a:pt x="2132" y="2030"/>
                  </a:cubicBezTo>
                  <a:cubicBezTo>
                    <a:pt x="2548" y="1554"/>
                    <a:pt x="3048" y="971"/>
                    <a:pt x="3632" y="828"/>
                  </a:cubicBezTo>
                  <a:cubicBezTo>
                    <a:pt x="3620" y="828"/>
                    <a:pt x="3882" y="649"/>
                    <a:pt x="3894" y="649"/>
                  </a:cubicBezTo>
                  <a:cubicBezTo>
                    <a:pt x="4132" y="542"/>
                    <a:pt x="4382" y="471"/>
                    <a:pt x="4632" y="423"/>
                  </a:cubicBezTo>
                  <a:cubicBezTo>
                    <a:pt x="4928" y="365"/>
                    <a:pt x="5242" y="274"/>
                    <a:pt x="5549" y="274"/>
                  </a:cubicBezTo>
                  <a:cubicBezTo>
                    <a:pt x="5686" y="274"/>
                    <a:pt x="5821" y="292"/>
                    <a:pt x="5954" y="340"/>
                  </a:cubicBezTo>
                  <a:cubicBezTo>
                    <a:pt x="5958" y="341"/>
                    <a:pt x="5967" y="342"/>
                    <a:pt x="5979" y="342"/>
                  </a:cubicBezTo>
                  <a:cubicBezTo>
                    <a:pt x="6055" y="342"/>
                    <a:pt x="6253" y="311"/>
                    <a:pt x="6263" y="280"/>
                  </a:cubicBezTo>
                  <a:cubicBezTo>
                    <a:pt x="6275" y="256"/>
                    <a:pt x="6180" y="173"/>
                    <a:pt x="6168" y="149"/>
                  </a:cubicBezTo>
                  <a:close/>
                  <a:moveTo>
                    <a:pt x="5558" y="0"/>
                  </a:moveTo>
                  <a:cubicBezTo>
                    <a:pt x="5452" y="0"/>
                    <a:pt x="5364" y="17"/>
                    <a:pt x="5323" y="66"/>
                  </a:cubicBezTo>
                  <a:cubicBezTo>
                    <a:pt x="5302" y="86"/>
                    <a:pt x="5266" y="93"/>
                    <a:pt x="5224" y="93"/>
                  </a:cubicBezTo>
                  <a:cubicBezTo>
                    <a:pt x="5157" y="93"/>
                    <a:pt x="5076" y="76"/>
                    <a:pt x="5025" y="76"/>
                  </a:cubicBezTo>
                  <a:cubicBezTo>
                    <a:pt x="5016" y="76"/>
                    <a:pt x="5008" y="77"/>
                    <a:pt x="5001" y="78"/>
                  </a:cubicBezTo>
                  <a:cubicBezTo>
                    <a:pt x="4703" y="78"/>
                    <a:pt x="4406" y="304"/>
                    <a:pt x="4096" y="328"/>
                  </a:cubicBezTo>
                  <a:cubicBezTo>
                    <a:pt x="4095" y="327"/>
                    <a:pt x="4093" y="326"/>
                    <a:pt x="4090" y="326"/>
                  </a:cubicBezTo>
                  <a:cubicBezTo>
                    <a:pt x="3983" y="326"/>
                    <a:pt x="2858" y="912"/>
                    <a:pt x="2870" y="923"/>
                  </a:cubicBezTo>
                  <a:cubicBezTo>
                    <a:pt x="2876" y="932"/>
                    <a:pt x="2883" y="935"/>
                    <a:pt x="2890" y="935"/>
                  </a:cubicBezTo>
                  <a:cubicBezTo>
                    <a:pt x="2908" y="935"/>
                    <a:pt x="2929" y="917"/>
                    <a:pt x="2937" y="917"/>
                  </a:cubicBezTo>
                  <a:cubicBezTo>
                    <a:pt x="2940" y="917"/>
                    <a:pt x="2941" y="919"/>
                    <a:pt x="2941" y="923"/>
                  </a:cubicBezTo>
                  <a:cubicBezTo>
                    <a:pt x="2632" y="1114"/>
                    <a:pt x="2406" y="1233"/>
                    <a:pt x="2179" y="1542"/>
                  </a:cubicBezTo>
                  <a:cubicBezTo>
                    <a:pt x="2185" y="1516"/>
                    <a:pt x="2183" y="1504"/>
                    <a:pt x="2174" y="1504"/>
                  </a:cubicBezTo>
                  <a:cubicBezTo>
                    <a:pt x="2132" y="1504"/>
                    <a:pt x="1949" y="1763"/>
                    <a:pt x="1929" y="1792"/>
                  </a:cubicBezTo>
                  <a:cubicBezTo>
                    <a:pt x="1929" y="1792"/>
                    <a:pt x="1928" y="1791"/>
                    <a:pt x="1926" y="1791"/>
                  </a:cubicBezTo>
                  <a:cubicBezTo>
                    <a:pt x="1885" y="1791"/>
                    <a:pt x="1561" y="2162"/>
                    <a:pt x="1572" y="2173"/>
                  </a:cubicBezTo>
                  <a:cubicBezTo>
                    <a:pt x="1575" y="2175"/>
                    <a:pt x="1577" y="2175"/>
                    <a:pt x="1580" y="2175"/>
                  </a:cubicBezTo>
                  <a:cubicBezTo>
                    <a:pt x="1592" y="2175"/>
                    <a:pt x="1605" y="2166"/>
                    <a:pt x="1616" y="2155"/>
                  </a:cubicBezTo>
                  <a:lnTo>
                    <a:pt x="1616" y="2155"/>
                  </a:lnTo>
                  <a:cubicBezTo>
                    <a:pt x="1534" y="2252"/>
                    <a:pt x="1296" y="2560"/>
                    <a:pt x="1346" y="2590"/>
                  </a:cubicBezTo>
                  <a:cubicBezTo>
                    <a:pt x="1403" y="2613"/>
                    <a:pt x="1079" y="3092"/>
                    <a:pt x="1019" y="3114"/>
                  </a:cubicBezTo>
                  <a:lnTo>
                    <a:pt x="1019" y="3114"/>
                  </a:lnTo>
                  <a:cubicBezTo>
                    <a:pt x="1051" y="3114"/>
                    <a:pt x="1074" y="3112"/>
                    <a:pt x="1096" y="3078"/>
                  </a:cubicBezTo>
                  <a:lnTo>
                    <a:pt x="1096" y="3078"/>
                  </a:lnTo>
                  <a:cubicBezTo>
                    <a:pt x="941" y="3411"/>
                    <a:pt x="703" y="3840"/>
                    <a:pt x="739" y="4197"/>
                  </a:cubicBezTo>
                  <a:cubicBezTo>
                    <a:pt x="737" y="4197"/>
                    <a:pt x="736" y="4197"/>
                    <a:pt x="735" y="4197"/>
                  </a:cubicBezTo>
                  <a:cubicBezTo>
                    <a:pt x="615" y="4197"/>
                    <a:pt x="382" y="5294"/>
                    <a:pt x="429" y="5424"/>
                  </a:cubicBezTo>
                  <a:cubicBezTo>
                    <a:pt x="419" y="5414"/>
                    <a:pt x="402" y="5381"/>
                    <a:pt x="383" y="5381"/>
                  </a:cubicBezTo>
                  <a:cubicBezTo>
                    <a:pt x="379" y="5381"/>
                    <a:pt x="374" y="5383"/>
                    <a:pt x="370" y="5388"/>
                  </a:cubicBezTo>
                  <a:cubicBezTo>
                    <a:pt x="359" y="5388"/>
                    <a:pt x="307" y="5620"/>
                    <a:pt x="364" y="5620"/>
                  </a:cubicBezTo>
                  <a:cubicBezTo>
                    <a:pt x="369" y="5620"/>
                    <a:pt x="375" y="5618"/>
                    <a:pt x="381" y="5614"/>
                  </a:cubicBezTo>
                  <a:lnTo>
                    <a:pt x="381" y="5614"/>
                  </a:lnTo>
                  <a:cubicBezTo>
                    <a:pt x="298" y="5757"/>
                    <a:pt x="334" y="5912"/>
                    <a:pt x="298" y="6031"/>
                  </a:cubicBezTo>
                  <a:cubicBezTo>
                    <a:pt x="287" y="6016"/>
                    <a:pt x="277" y="6010"/>
                    <a:pt x="268" y="6010"/>
                  </a:cubicBezTo>
                  <a:cubicBezTo>
                    <a:pt x="227" y="6010"/>
                    <a:pt x="225" y="6161"/>
                    <a:pt x="262" y="6161"/>
                  </a:cubicBezTo>
                  <a:cubicBezTo>
                    <a:pt x="271" y="6161"/>
                    <a:pt x="283" y="6151"/>
                    <a:pt x="298" y="6126"/>
                  </a:cubicBezTo>
                  <a:lnTo>
                    <a:pt x="298" y="6126"/>
                  </a:lnTo>
                  <a:cubicBezTo>
                    <a:pt x="274" y="6281"/>
                    <a:pt x="191" y="6388"/>
                    <a:pt x="191" y="6626"/>
                  </a:cubicBezTo>
                  <a:cubicBezTo>
                    <a:pt x="227" y="7424"/>
                    <a:pt x="36" y="8353"/>
                    <a:pt x="84" y="9210"/>
                  </a:cubicBezTo>
                  <a:cubicBezTo>
                    <a:pt x="0" y="10162"/>
                    <a:pt x="191" y="11258"/>
                    <a:pt x="417" y="12174"/>
                  </a:cubicBezTo>
                  <a:cubicBezTo>
                    <a:pt x="631" y="13044"/>
                    <a:pt x="1072" y="14091"/>
                    <a:pt x="1274" y="14830"/>
                  </a:cubicBezTo>
                  <a:cubicBezTo>
                    <a:pt x="1810" y="15913"/>
                    <a:pt x="2465" y="17032"/>
                    <a:pt x="3453" y="17735"/>
                  </a:cubicBezTo>
                  <a:cubicBezTo>
                    <a:pt x="3882" y="18044"/>
                    <a:pt x="4370" y="18306"/>
                    <a:pt x="4846" y="18532"/>
                  </a:cubicBezTo>
                  <a:cubicBezTo>
                    <a:pt x="4989" y="18592"/>
                    <a:pt x="5168" y="18663"/>
                    <a:pt x="5287" y="18735"/>
                  </a:cubicBezTo>
                  <a:cubicBezTo>
                    <a:pt x="5357" y="18778"/>
                    <a:pt x="5440" y="18789"/>
                    <a:pt x="5527" y="18789"/>
                  </a:cubicBezTo>
                  <a:cubicBezTo>
                    <a:pt x="5620" y="18789"/>
                    <a:pt x="5718" y="18776"/>
                    <a:pt x="5813" y="18776"/>
                  </a:cubicBezTo>
                  <a:cubicBezTo>
                    <a:pt x="5890" y="18776"/>
                    <a:pt x="5965" y="18785"/>
                    <a:pt x="6032" y="18815"/>
                  </a:cubicBezTo>
                  <a:lnTo>
                    <a:pt x="6032" y="18815"/>
                  </a:lnTo>
                  <a:cubicBezTo>
                    <a:pt x="6026" y="18813"/>
                    <a:pt x="6020" y="18812"/>
                    <a:pt x="6015" y="18812"/>
                  </a:cubicBezTo>
                  <a:cubicBezTo>
                    <a:pt x="6001" y="18812"/>
                    <a:pt x="5989" y="18818"/>
                    <a:pt x="5977" y="18830"/>
                  </a:cubicBezTo>
                  <a:cubicBezTo>
                    <a:pt x="5954" y="18913"/>
                    <a:pt x="7287" y="18997"/>
                    <a:pt x="7406" y="18997"/>
                  </a:cubicBezTo>
                  <a:cubicBezTo>
                    <a:pt x="7656" y="18973"/>
                    <a:pt x="8228" y="18866"/>
                    <a:pt x="8406" y="18830"/>
                  </a:cubicBezTo>
                  <a:cubicBezTo>
                    <a:pt x="8632" y="18616"/>
                    <a:pt x="9156" y="18675"/>
                    <a:pt x="9406" y="18604"/>
                  </a:cubicBezTo>
                  <a:cubicBezTo>
                    <a:pt x="9704" y="18509"/>
                    <a:pt x="10311" y="17842"/>
                    <a:pt x="10502" y="17842"/>
                  </a:cubicBezTo>
                  <a:cubicBezTo>
                    <a:pt x="11240" y="17127"/>
                    <a:pt x="12157" y="16342"/>
                    <a:pt x="12562" y="15306"/>
                  </a:cubicBezTo>
                  <a:cubicBezTo>
                    <a:pt x="12835" y="14580"/>
                    <a:pt x="13181" y="13865"/>
                    <a:pt x="13371" y="13103"/>
                  </a:cubicBezTo>
                  <a:cubicBezTo>
                    <a:pt x="13407" y="12948"/>
                    <a:pt x="13681" y="11389"/>
                    <a:pt x="13585" y="11389"/>
                  </a:cubicBezTo>
                  <a:cubicBezTo>
                    <a:pt x="13562" y="11389"/>
                    <a:pt x="13550" y="11484"/>
                    <a:pt x="13550" y="11508"/>
                  </a:cubicBezTo>
                  <a:cubicBezTo>
                    <a:pt x="13538" y="11424"/>
                    <a:pt x="13609" y="11329"/>
                    <a:pt x="13597" y="11234"/>
                  </a:cubicBezTo>
                  <a:cubicBezTo>
                    <a:pt x="13645" y="10853"/>
                    <a:pt x="13693" y="10496"/>
                    <a:pt x="13681" y="10103"/>
                  </a:cubicBezTo>
                  <a:cubicBezTo>
                    <a:pt x="13657" y="9269"/>
                    <a:pt x="13502" y="8543"/>
                    <a:pt x="13204" y="7829"/>
                  </a:cubicBezTo>
                  <a:lnTo>
                    <a:pt x="13204" y="7829"/>
                  </a:lnTo>
                  <a:cubicBezTo>
                    <a:pt x="13215" y="7850"/>
                    <a:pt x="13244" y="7916"/>
                    <a:pt x="13275" y="7916"/>
                  </a:cubicBezTo>
                  <a:cubicBezTo>
                    <a:pt x="13279" y="7916"/>
                    <a:pt x="13283" y="7915"/>
                    <a:pt x="13288" y="7912"/>
                  </a:cubicBezTo>
                  <a:cubicBezTo>
                    <a:pt x="13335" y="7876"/>
                    <a:pt x="12954" y="7198"/>
                    <a:pt x="12883" y="7055"/>
                  </a:cubicBezTo>
                  <a:cubicBezTo>
                    <a:pt x="12621" y="6602"/>
                    <a:pt x="12181" y="6162"/>
                    <a:pt x="11692" y="5900"/>
                  </a:cubicBezTo>
                  <a:cubicBezTo>
                    <a:pt x="11264" y="5674"/>
                    <a:pt x="10918" y="5662"/>
                    <a:pt x="10502" y="5483"/>
                  </a:cubicBezTo>
                  <a:cubicBezTo>
                    <a:pt x="10347" y="5424"/>
                    <a:pt x="10156" y="5281"/>
                    <a:pt x="9990" y="5281"/>
                  </a:cubicBezTo>
                  <a:cubicBezTo>
                    <a:pt x="9752" y="5281"/>
                    <a:pt x="9430" y="4483"/>
                    <a:pt x="9335" y="4293"/>
                  </a:cubicBezTo>
                  <a:cubicBezTo>
                    <a:pt x="8859" y="3233"/>
                    <a:pt x="8585" y="2078"/>
                    <a:pt x="7906" y="1125"/>
                  </a:cubicBezTo>
                  <a:cubicBezTo>
                    <a:pt x="7863" y="1060"/>
                    <a:pt x="7200" y="246"/>
                    <a:pt x="6979" y="246"/>
                  </a:cubicBezTo>
                  <a:cubicBezTo>
                    <a:pt x="6959" y="246"/>
                    <a:pt x="6942" y="253"/>
                    <a:pt x="6930" y="268"/>
                  </a:cubicBezTo>
                  <a:cubicBezTo>
                    <a:pt x="6875" y="246"/>
                    <a:pt x="6458" y="74"/>
                    <a:pt x="6382" y="74"/>
                  </a:cubicBezTo>
                  <a:cubicBezTo>
                    <a:pt x="6375" y="74"/>
                    <a:pt x="6371" y="75"/>
                    <a:pt x="6370" y="78"/>
                  </a:cubicBezTo>
                  <a:cubicBezTo>
                    <a:pt x="6380" y="37"/>
                    <a:pt x="6324" y="23"/>
                    <a:pt x="6268" y="23"/>
                  </a:cubicBezTo>
                  <a:cubicBezTo>
                    <a:pt x="6192" y="23"/>
                    <a:pt x="6114" y="50"/>
                    <a:pt x="6204" y="78"/>
                  </a:cubicBezTo>
                  <a:cubicBezTo>
                    <a:pt x="6098" y="78"/>
                    <a:pt x="5787" y="0"/>
                    <a:pt x="5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28;p33">
              <a:extLst>
                <a:ext uri="{FF2B5EF4-FFF2-40B4-BE49-F238E27FC236}">
                  <a16:creationId xmlns:a16="http://schemas.microsoft.com/office/drawing/2014/main" id="{584435FA-7839-5848-87AE-F4811DC09EC9}"/>
                </a:ext>
              </a:extLst>
            </p:cNvPr>
            <p:cNvSpPr/>
            <p:nvPr/>
          </p:nvSpPr>
          <p:spPr>
            <a:xfrm>
              <a:off x="5438825" y="1691525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0"/>
                  </a:moveTo>
                  <a:cubicBezTo>
                    <a:pt x="0" y="24"/>
                    <a:pt x="0" y="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29;p33">
              <a:extLst>
                <a:ext uri="{FF2B5EF4-FFF2-40B4-BE49-F238E27FC236}">
                  <a16:creationId xmlns:a16="http://schemas.microsoft.com/office/drawing/2014/main" id="{D6FBEDE6-DD35-0043-9E13-193316248B88}"/>
                </a:ext>
              </a:extLst>
            </p:cNvPr>
            <p:cNvSpPr/>
            <p:nvPr/>
          </p:nvSpPr>
          <p:spPr>
            <a:xfrm>
              <a:off x="5448350" y="1674625"/>
              <a:ext cx="2300" cy="4825"/>
            </a:xfrm>
            <a:custGeom>
              <a:avLst/>
              <a:gdLst/>
              <a:ahLst/>
              <a:cxnLst/>
              <a:rect l="l" t="t" r="r" b="b"/>
              <a:pathLst>
                <a:path w="92" h="193" extrusionOk="0">
                  <a:moveTo>
                    <a:pt x="74" y="1"/>
                  </a:moveTo>
                  <a:cubicBezTo>
                    <a:pt x="71" y="1"/>
                    <a:pt x="66" y="7"/>
                    <a:pt x="60" y="21"/>
                  </a:cubicBezTo>
                  <a:cubicBezTo>
                    <a:pt x="24" y="69"/>
                    <a:pt x="12" y="117"/>
                    <a:pt x="0" y="176"/>
                  </a:cubicBezTo>
                  <a:cubicBezTo>
                    <a:pt x="8" y="187"/>
                    <a:pt x="15" y="192"/>
                    <a:pt x="21" y="192"/>
                  </a:cubicBezTo>
                  <a:cubicBezTo>
                    <a:pt x="63" y="192"/>
                    <a:pt x="92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30;p33">
              <a:extLst>
                <a:ext uri="{FF2B5EF4-FFF2-40B4-BE49-F238E27FC236}">
                  <a16:creationId xmlns:a16="http://schemas.microsoft.com/office/drawing/2014/main" id="{23CFFD99-3D29-2B4F-A0A1-F549FF889E98}"/>
                </a:ext>
              </a:extLst>
            </p:cNvPr>
            <p:cNvSpPr/>
            <p:nvPr/>
          </p:nvSpPr>
          <p:spPr>
            <a:xfrm>
              <a:off x="5457175" y="1935200"/>
              <a:ext cx="5200" cy="8750"/>
            </a:xfrm>
            <a:custGeom>
              <a:avLst/>
              <a:gdLst/>
              <a:ahLst/>
              <a:cxnLst/>
              <a:rect l="l" t="t" r="r" b="b"/>
              <a:pathLst>
                <a:path w="208" h="350" extrusionOk="0">
                  <a:moveTo>
                    <a:pt x="35" y="0"/>
                  </a:moveTo>
                  <a:cubicBezTo>
                    <a:pt x="4" y="0"/>
                    <a:pt x="1" y="350"/>
                    <a:pt x="136" y="350"/>
                  </a:cubicBezTo>
                  <a:cubicBezTo>
                    <a:pt x="207" y="350"/>
                    <a:pt x="52" y="28"/>
                    <a:pt x="40" y="4"/>
                  </a:cubicBezTo>
                  <a:cubicBezTo>
                    <a:pt x="38" y="2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31;p33">
              <a:extLst>
                <a:ext uri="{FF2B5EF4-FFF2-40B4-BE49-F238E27FC236}">
                  <a16:creationId xmlns:a16="http://schemas.microsoft.com/office/drawing/2014/main" id="{954E8CF2-3EFE-5945-A3F5-93BAC2F8EC06}"/>
                </a:ext>
              </a:extLst>
            </p:cNvPr>
            <p:cNvSpPr/>
            <p:nvPr/>
          </p:nvSpPr>
          <p:spPr>
            <a:xfrm>
              <a:off x="5727050" y="1956725"/>
              <a:ext cx="450" cy="150"/>
            </a:xfrm>
            <a:custGeom>
              <a:avLst/>
              <a:gdLst/>
              <a:ahLst/>
              <a:cxnLst/>
              <a:rect l="l" t="t" r="r" b="b"/>
              <a:pathLst>
                <a:path w="18" h="6" extrusionOk="0">
                  <a:moveTo>
                    <a:pt x="9" y="1"/>
                  </a:moveTo>
                  <a:cubicBezTo>
                    <a:pt x="1" y="1"/>
                    <a:pt x="14" y="6"/>
                    <a:pt x="17" y="6"/>
                  </a:cubicBezTo>
                  <a:cubicBezTo>
                    <a:pt x="18" y="6"/>
                    <a:pt x="17" y="5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32;p33">
              <a:extLst>
                <a:ext uri="{FF2B5EF4-FFF2-40B4-BE49-F238E27FC236}">
                  <a16:creationId xmlns:a16="http://schemas.microsoft.com/office/drawing/2014/main" id="{A6EF1D2C-B973-8C47-8F3E-30DD32CE2020}"/>
                </a:ext>
              </a:extLst>
            </p:cNvPr>
            <p:cNvSpPr/>
            <p:nvPr/>
          </p:nvSpPr>
          <p:spPr>
            <a:xfrm>
              <a:off x="5723375" y="1956725"/>
              <a:ext cx="5900" cy="6600"/>
            </a:xfrm>
            <a:custGeom>
              <a:avLst/>
              <a:gdLst/>
              <a:ahLst/>
              <a:cxnLst/>
              <a:rect l="l" t="t" r="r" b="b"/>
              <a:pathLst>
                <a:path w="236" h="264" extrusionOk="0">
                  <a:moveTo>
                    <a:pt x="156" y="1"/>
                  </a:moveTo>
                  <a:cubicBezTo>
                    <a:pt x="144" y="1"/>
                    <a:pt x="1" y="239"/>
                    <a:pt x="37" y="262"/>
                  </a:cubicBezTo>
                  <a:cubicBezTo>
                    <a:pt x="38" y="263"/>
                    <a:pt x="39" y="264"/>
                    <a:pt x="40" y="264"/>
                  </a:cubicBezTo>
                  <a:cubicBezTo>
                    <a:pt x="75" y="264"/>
                    <a:pt x="236" y="12"/>
                    <a:pt x="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33;p33">
              <a:extLst>
                <a:ext uri="{FF2B5EF4-FFF2-40B4-BE49-F238E27FC236}">
                  <a16:creationId xmlns:a16="http://schemas.microsoft.com/office/drawing/2014/main" id="{5FE3CE4E-B85D-A049-959C-94C5BD4C3E4C}"/>
                </a:ext>
              </a:extLst>
            </p:cNvPr>
            <p:cNvSpPr/>
            <p:nvPr/>
          </p:nvSpPr>
          <p:spPr>
            <a:xfrm>
              <a:off x="5672175" y="17692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34;p33">
              <a:extLst>
                <a:ext uri="{FF2B5EF4-FFF2-40B4-BE49-F238E27FC236}">
                  <a16:creationId xmlns:a16="http://schemas.microsoft.com/office/drawing/2014/main" id="{AD8C9F5D-51A1-4E47-924F-A5919BB78818}"/>
                </a:ext>
              </a:extLst>
            </p:cNvPr>
            <p:cNvSpPr/>
            <p:nvPr/>
          </p:nvSpPr>
          <p:spPr>
            <a:xfrm>
              <a:off x="5617425" y="1733650"/>
              <a:ext cx="275" cy="150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8" y="1"/>
                  </a:moveTo>
                  <a:cubicBezTo>
                    <a:pt x="7" y="1"/>
                    <a:pt x="4" y="2"/>
                    <a:pt x="0" y="6"/>
                  </a:cubicBezTo>
                  <a:cubicBezTo>
                    <a:pt x="8" y="6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35;p33">
              <a:extLst>
                <a:ext uri="{FF2B5EF4-FFF2-40B4-BE49-F238E27FC236}">
                  <a16:creationId xmlns:a16="http://schemas.microsoft.com/office/drawing/2014/main" id="{0DCDAE10-46E1-A745-B000-C6D49104D8D2}"/>
                </a:ext>
              </a:extLst>
            </p:cNvPr>
            <p:cNvSpPr/>
            <p:nvPr/>
          </p:nvSpPr>
          <p:spPr>
            <a:xfrm>
              <a:off x="5592800" y="1722275"/>
              <a:ext cx="85150" cy="110750"/>
            </a:xfrm>
            <a:custGeom>
              <a:avLst/>
              <a:gdLst/>
              <a:ahLst/>
              <a:cxnLst/>
              <a:rect l="l" t="t" r="r" b="b"/>
              <a:pathLst>
                <a:path w="3406" h="4430" extrusionOk="0">
                  <a:moveTo>
                    <a:pt x="985" y="479"/>
                  </a:moveTo>
                  <a:cubicBezTo>
                    <a:pt x="985" y="521"/>
                    <a:pt x="984" y="562"/>
                    <a:pt x="973" y="604"/>
                  </a:cubicBezTo>
                  <a:cubicBezTo>
                    <a:pt x="973" y="589"/>
                    <a:pt x="980" y="529"/>
                    <a:pt x="985" y="479"/>
                  </a:cubicBezTo>
                  <a:close/>
                  <a:moveTo>
                    <a:pt x="2545" y="758"/>
                  </a:moveTo>
                  <a:cubicBezTo>
                    <a:pt x="2545" y="759"/>
                    <a:pt x="2545" y="759"/>
                    <a:pt x="2545" y="759"/>
                  </a:cubicBezTo>
                  <a:cubicBezTo>
                    <a:pt x="2546" y="759"/>
                    <a:pt x="2546" y="759"/>
                    <a:pt x="2546" y="758"/>
                  </a:cubicBezTo>
                  <a:lnTo>
                    <a:pt x="2546" y="758"/>
                  </a:lnTo>
                  <a:cubicBezTo>
                    <a:pt x="2545" y="758"/>
                    <a:pt x="2545" y="758"/>
                    <a:pt x="2545" y="758"/>
                  </a:cubicBezTo>
                  <a:close/>
                  <a:moveTo>
                    <a:pt x="2642" y="780"/>
                  </a:moveTo>
                  <a:cubicBezTo>
                    <a:pt x="2641" y="781"/>
                    <a:pt x="2641" y="782"/>
                    <a:pt x="2640" y="782"/>
                  </a:cubicBezTo>
                  <a:cubicBezTo>
                    <a:pt x="2641" y="782"/>
                    <a:pt x="2641" y="781"/>
                    <a:pt x="2642" y="780"/>
                  </a:cubicBezTo>
                  <a:close/>
                  <a:moveTo>
                    <a:pt x="2960" y="889"/>
                  </a:moveTo>
                  <a:cubicBezTo>
                    <a:pt x="2961" y="889"/>
                    <a:pt x="2965" y="895"/>
                    <a:pt x="2974" y="913"/>
                  </a:cubicBezTo>
                  <a:cubicBezTo>
                    <a:pt x="2966" y="906"/>
                    <a:pt x="2959" y="889"/>
                    <a:pt x="2960" y="889"/>
                  </a:cubicBezTo>
                  <a:close/>
                  <a:moveTo>
                    <a:pt x="604" y="973"/>
                  </a:moveTo>
                  <a:lnTo>
                    <a:pt x="604" y="973"/>
                  </a:lnTo>
                  <a:cubicBezTo>
                    <a:pt x="658" y="997"/>
                    <a:pt x="664" y="1008"/>
                    <a:pt x="653" y="1008"/>
                  </a:cubicBezTo>
                  <a:cubicBezTo>
                    <a:pt x="643" y="1008"/>
                    <a:pt x="616" y="997"/>
                    <a:pt x="604" y="973"/>
                  </a:cubicBezTo>
                  <a:close/>
                  <a:moveTo>
                    <a:pt x="3149" y="1857"/>
                  </a:moveTo>
                  <a:cubicBezTo>
                    <a:pt x="3153" y="1857"/>
                    <a:pt x="3162" y="1865"/>
                    <a:pt x="3176" y="1890"/>
                  </a:cubicBezTo>
                  <a:cubicBezTo>
                    <a:pt x="3172" y="1892"/>
                    <a:pt x="3169" y="1893"/>
                    <a:pt x="3166" y="1893"/>
                  </a:cubicBezTo>
                  <a:cubicBezTo>
                    <a:pt x="3147" y="1893"/>
                    <a:pt x="3139" y="1857"/>
                    <a:pt x="3149" y="1857"/>
                  </a:cubicBezTo>
                  <a:close/>
                  <a:moveTo>
                    <a:pt x="3283" y="2354"/>
                  </a:moveTo>
                  <a:cubicBezTo>
                    <a:pt x="3283" y="2354"/>
                    <a:pt x="3283" y="2354"/>
                    <a:pt x="3283" y="2354"/>
                  </a:cubicBezTo>
                  <a:lnTo>
                    <a:pt x="3283" y="2354"/>
                  </a:lnTo>
                  <a:cubicBezTo>
                    <a:pt x="3283" y="2354"/>
                    <a:pt x="3283" y="2354"/>
                    <a:pt x="3283" y="2354"/>
                  </a:cubicBezTo>
                  <a:close/>
                  <a:moveTo>
                    <a:pt x="664" y="3175"/>
                  </a:moveTo>
                  <a:cubicBezTo>
                    <a:pt x="663" y="3176"/>
                    <a:pt x="663" y="3176"/>
                    <a:pt x="663" y="3176"/>
                  </a:cubicBezTo>
                  <a:lnTo>
                    <a:pt x="663" y="3176"/>
                  </a:lnTo>
                  <a:cubicBezTo>
                    <a:pt x="663" y="3176"/>
                    <a:pt x="663" y="3176"/>
                    <a:pt x="664" y="3175"/>
                  </a:cubicBezTo>
                  <a:close/>
                  <a:moveTo>
                    <a:pt x="2014" y="1"/>
                  </a:moveTo>
                  <a:cubicBezTo>
                    <a:pt x="1997" y="1"/>
                    <a:pt x="1984" y="3"/>
                    <a:pt x="1973" y="8"/>
                  </a:cubicBezTo>
                  <a:cubicBezTo>
                    <a:pt x="1938" y="28"/>
                    <a:pt x="1895" y="34"/>
                    <a:pt x="1847" y="34"/>
                  </a:cubicBezTo>
                  <a:cubicBezTo>
                    <a:pt x="1760" y="34"/>
                    <a:pt x="1657" y="13"/>
                    <a:pt x="1560" y="13"/>
                  </a:cubicBezTo>
                  <a:cubicBezTo>
                    <a:pt x="1514" y="13"/>
                    <a:pt x="1468" y="18"/>
                    <a:pt x="1426" y="32"/>
                  </a:cubicBezTo>
                  <a:cubicBezTo>
                    <a:pt x="1140" y="139"/>
                    <a:pt x="997" y="366"/>
                    <a:pt x="747" y="473"/>
                  </a:cubicBezTo>
                  <a:cubicBezTo>
                    <a:pt x="676" y="473"/>
                    <a:pt x="569" y="866"/>
                    <a:pt x="533" y="913"/>
                  </a:cubicBezTo>
                  <a:cubicBezTo>
                    <a:pt x="532" y="913"/>
                    <a:pt x="532" y="913"/>
                    <a:pt x="531" y="913"/>
                  </a:cubicBezTo>
                  <a:cubicBezTo>
                    <a:pt x="485" y="913"/>
                    <a:pt x="0" y="1842"/>
                    <a:pt x="271" y="1878"/>
                  </a:cubicBezTo>
                  <a:cubicBezTo>
                    <a:pt x="104" y="2628"/>
                    <a:pt x="295" y="3461"/>
                    <a:pt x="914" y="4080"/>
                  </a:cubicBezTo>
                  <a:cubicBezTo>
                    <a:pt x="1034" y="4201"/>
                    <a:pt x="1544" y="4429"/>
                    <a:pt x="1854" y="4429"/>
                  </a:cubicBezTo>
                  <a:cubicBezTo>
                    <a:pt x="1943" y="4429"/>
                    <a:pt x="2015" y="4411"/>
                    <a:pt x="2057" y="4366"/>
                  </a:cubicBezTo>
                  <a:cubicBezTo>
                    <a:pt x="2164" y="4318"/>
                    <a:pt x="2747" y="4128"/>
                    <a:pt x="2688" y="3902"/>
                  </a:cubicBezTo>
                  <a:cubicBezTo>
                    <a:pt x="2950" y="3580"/>
                    <a:pt x="3057" y="3283"/>
                    <a:pt x="3164" y="2878"/>
                  </a:cubicBezTo>
                  <a:cubicBezTo>
                    <a:pt x="3200" y="2735"/>
                    <a:pt x="3235" y="2438"/>
                    <a:pt x="3283" y="2354"/>
                  </a:cubicBezTo>
                  <a:lnTo>
                    <a:pt x="3283" y="2354"/>
                  </a:lnTo>
                  <a:cubicBezTo>
                    <a:pt x="3283" y="2355"/>
                    <a:pt x="3282" y="2355"/>
                    <a:pt x="3282" y="2355"/>
                  </a:cubicBezTo>
                  <a:cubicBezTo>
                    <a:pt x="3271" y="2355"/>
                    <a:pt x="3210" y="2230"/>
                    <a:pt x="3149" y="2230"/>
                  </a:cubicBezTo>
                  <a:cubicBezTo>
                    <a:pt x="3098" y="2230"/>
                    <a:pt x="3047" y="2313"/>
                    <a:pt x="3021" y="2616"/>
                  </a:cubicBezTo>
                  <a:cubicBezTo>
                    <a:pt x="2974" y="3128"/>
                    <a:pt x="2652" y="3771"/>
                    <a:pt x="2235" y="3997"/>
                  </a:cubicBezTo>
                  <a:cubicBezTo>
                    <a:pt x="2204" y="4007"/>
                    <a:pt x="1863" y="4136"/>
                    <a:pt x="1754" y="4136"/>
                  </a:cubicBezTo>
                  <a:cubicBezTo>
                    <a:pt x="1739" y="4136"/>
                    <a:pt x="1728" y="4134"/>
                    <a:pt x="1723" y="4128"/>
                  </a:cubicBezTo>
                  <a:cubicBezTo>
                    <a:pt x="1699" y="4088"/>
                    <a:pt x="1669" y="4075"/>
                    <a:pt x="1638" y="4075"/>
                  </a:cubicBezTo>
                  <a:cubicBezTo>
                    <a:pt x="1581" y="4075"/>
                    <a:pt x="1519" y="4117"/>
                    <a:pt x="1472" y="4117"/>
                  </a:cubicBezTo>
                  <a:cubicBezTo>
                    <a:pt x="1469" y="4117"/>
                    <a:pt x="1465" y="4117"/>
                    <a:pt x="1461" y="4116"/>
                  </a:cubicBezTo>
                  <a:cubicBezTo>
                    <a:pt x="1521" y="4080"/>
                    <a:pt x="1342" y="4045"/>
                    <a:pt x="1307" y="4045"/>
                  </a:cubicBezTo>
                  <a:cubicBezTo>
                    <a:pt x="1319" y="4045"/>
                    <a:pt x="807" y="3461"/>
                    <a:pt x="830" y="3437"/>
                  </a:cubicBezTo>
                  <a:lnTo>
                    <a:pt x="830" y="3437"/>
                  </a:lnTo>
                  <a:cubicBezTo>
                    <a:pt x="819" y="3449"/>
                    <a:pt x="842" y="3485"/>
                    <a:pt x="842" y="3509"/>
                  </a:cubicBezTo>
                  <a:cubicBezTo>
                    <a:pt x="604" y="3402"/>
                    <a:pt x="842" y="3461"/>
                    <a:pt x="842" y="3402"/>
                  </a:cubicBezTo>
                  <a:cubicBezTo>
                    <a:pt x="854" y="3366"/>
                    <a:pt x="547" y="3248"/>
                    <a:pt x="663" y="3176"/>
                  </a:cubicBezTo>
                  <a:lnTo>
                    <a:pt x="663" y="3176"/>
                  </a:lnTo>
                  <a:cubicBezTo>
                    <a:pt x="650" y="3184"/>
                    <a:pt x="639" y="3187"/>
                    <a:pt x="630" y="3187"/>
                  </a:cubicBezTo>
                  <a:cubicBezTo>
                    <a:pt x="522" y="3187"/>
                    <a:pt x="592" y="2747"/>
                    <a:pt x="592" y="2747"/>
                  </a:cubicBezTo>
                  <a:cubicBezTo>
                    <a:pt x="557" y="2747"/>
                    <a:pt x="545" y="2759"/>
                    <a:pt x="521" y="2794"/>
                  </a:cubicBezTo>
                  <a:cubicBezTo>
                    <a:pt x="533" y="2628"/>
                    <a:pt x="390" y="2390"/>
                    <a:pt x="414" y="2223"/>
                  </a:cubicBezTo>
                  <a:cubicBezTo>
                    <a:pt x="449" y="2104"/>
                    <a:pt x="473" y="1866"/>
                    <a:pt x="438" y="1735"/>
                  </a:cubicBezTo>
                  <a:cubicBezTo>
                    <a:pt x="426" y="1723"/>
                    <a:pt x="676" y="1151"/>
                    <a:pt x="652" y="1104"/>
                  </a:cubicBezTo>
                  <a:cubicBezTo>
                    <a:pt x="739" y="1060"/>
                    <a:pt x="806" y="816"/>
                    <a:pt x="890" y="712"/>
                  </a:cubicBezTo>
                  <a:lnTo>
                    <a:pt x="890" y="712"/>
                  </a:lnTo>
                  <a:cubicBezTo>
                    <a:pt x="902" y="735"/>
                    <a:pt x="914" y="758"/>
                    <a:pt x="938" y="758"/>
                  </a:cubicBezTo>
                  <a:cubicBezTo>
                    <a:pt x="985" y="758"/>
                    <a:pt x="985" y="639"/>
                    <a:pt x="985" y="627"/>
                  </a:cubicBezTo>
                  <a:cubicBezTo>
                    <a:pt x="988" y="630"/>
                    <a:pt x="992" y="632"/>
                    <a:pt x="998" y="632"/>
                  </a:cubicBezTo>
                  <a:cubicBezTo>
                    <a:pt x="1064" y="632"/>
                    <a:pt x="1300" y="457"/>
                    <a:pt x="1354" y="413"/>
                  </a:cubicBezTo>
                  <a:cubicBezTo>
                    <a:pt x="1378" y="401"/>
                    <a:pt x="1307" y="270"/>
                    <a:pt x="1283" y="235"/>
                  </a:cubicBezTo>
                  <a:lnTo>
                    <a:pt x="1283" y="235"/>
                  </a:lnTo>
                  <a:cubicBezTo>
                    <a:pt x="1347" y="245"/>
                    <a:pt x="1354" y="333"/>
                    <a:pt x="1424" y="333"/>
                  </a:cubicBezTo>
                  <a:cubicBezTo>
                    <a:pt x="1432" y="333"/>
                    <a:pt x="1440" y="332"/>
                    <a:pt x="1450" y="330"/>
                  </a:cubicBezTo>
                  <a:cubicBezTo>
                    <a:pt x="1522" y="309"/>
                    <a:pt x="1586" y="216"/>
                    <a:pt x="1672" y="216"/>
                  </a:cubicBezTo>
                  <a:cubicBezTo>
                    <a:pt x="1684" y="216"/>
                    <a:pt x="1698" y="218"/>
                    <a:pt x="1712" y="223"/>
                  </a:cubicBezTo>
                  <a:cubicBezTo>
                    <a:pt x="1723" y="223"/>
                    <a:pt x="1765" y="295"/>
                    <a:pt x="1790" y="295"/>
                  </a:cubicBezTo>
                  <a:cubicBezTo>
                    <a:pt x="1792" y="295"/>
                    <a:pt x="1793" y="295"/>
                    <a:pt x="1795" y="294"/>
                  </a:cubicBezTo>
                  <a:cubicBezTo>
                    <a:pt x="1795" y="293"/>
                    <a:pt x="1798" y="292"/>
                    <a:pt x="1805" y="292"/>
                  </a:cubicBezTo>
                  <a:cubicBezTo>
                    <a:pt x="1855" y="292"/>
                    <a:pt x="2081" y="330"/>
                    <a:pt x="2081" y="330"/>
                  </a:cubicBezTo>
                  <a:cubicBezTo>
                    <a:pt x="2081" y="329"/>
                    <a:pt x="2081" y="328"/>
                    <a:pt x="2083" y="328"/>
                  </a:cubicBezTo>
                  <a:cubicBezTo>
                    <a:pt x="2108" y="328"/>
                    <a:pt x="2329" y="489"/>
                    <a:pt x="2408" y="489"/>
                  </a:cubicBezTo>
                  <a:cubicBezTo>
                    <a:pt x="2415" y="489"/>
                    <a:pt x="2421" y="487"/>
                    <a:pt x="2426" y="485"/>
                  </a:cubicBezTo>
                  <a:cubicBezTo>
                    <a:pt x="2426" y="485"/>
                    <a:pt x="2546" y="747"/>
                    <a:pt x="2546" y="758"/>
                  </a:cubicBezTo>
                  <a:lnTo>
                    <a:pt x="2546" y="758"/>
                  </a:lnTo>
                  <a:cubicBezTo>
                    <a:pt x="2556" y="759"/>
                    <a:pt x="2656" y="760"/>
                    <a:pt x="2642" y="780"/>
                  </a:cubicBezTo>
                  <a:lnTo>
                    <a:pt x="2642" y="780"/>
                  </a:lnTo>
                  <a:cubicBezTo>
                    <a:pt x="2650" y="771"/>
                    <a:pt x="2655" y="768"/>
                    <a:pt x="2660" y="768"/>
                  </a:cubicBezTo>
                  <a:cubicBezTo>
                    <a:pt x="2685" y="768"/>
                    <a:pt x="2656" y="906"/>
                    <a:pt x="2652" y="913"/>
                  </a:cubicBezTo>
                  <a:lnTo>
                    <a:pt x="2652" y="913"/>
                  </a:lnTo>
                  <a:cubicBezTo>
                    <a:pt x="2652" y="913"/>
                    <a:pt x="2652" y="913"/>
                    <a:pt x="2652" y="913"/>
                  </a:cubicBezTo>
                  <a:lnTo>
                    <a:pt x="2652" y="913"/>
                  </a:lnTo>
                  <a:cubicBezTo>
                    <a:pt x="2652" y="914"/>
                    <a:pt x="2652" y="914"/>
                    <a:pt x="2652" y="914"/>
                  </a:cubicBezTo>
                  <a:cubicBezTo>
                    <a:pt x="2652" y="914"/>
                    <a:pt x="2652" y="914"/>
                    <a:pt x="2652" y="913"/>
                  </a:cubicBezTo>
                  <a:lnTo>
                    <a:pt x="2652" y="913"/>
                  </a:lnTo>
                  <a:cubicBezTo>
                    <a:pt x="2659" y="917"/>
                    <a:pt x="2765" y="974"/>
                    <a:pt x="2800" y="974"/>
                  </a:cubicBezTo>
                  <a:cubicBezTo>
                    <a:pt x="2803" y="974"/>
                    <a:pt x="2805" y="974"/>
                    <a:pt x="2807" y="973"/>
                  </a:cubicBezTo>
                  <a:lnTo>
                    <a:pt x="2807" y="973"/>
                  </a:lnTo>
                  <a:cubicBezTo>
                    <a:pt x="2771" y="1104"/>
                    <a:pt x="2938" y="1330"/>
                    <a:pt x="2938" y="1485"/>
                  </a:cubicBezTo>
                  <a:cubicBezTo>
                    <a:pt x="2819" y="1485"/>
                    <a:pt x="2997" y="1675"/>
                    <a:pt x="3069" y="1711"/>
                  </a:cubicBezTo>
                  <a:cubicBezTo>
                    <a:pt x="3009" y="1770"/>
                    <a:pt x="3009" y="1782"/>
                    <a:pt x="3021" y="1842"/>
                  </a:cubicBezTo>
                  <a:cubicBezTo>
                    <a:pt x="3036" y="1842"/>
                    <a:pt x="3064" y="1824"/>
                    <a:pt x="3095" y="1824"/>
                  </a:cubicBezTo>
                  <a:cubicBezTo>
                    <a:pt x="3114" y="1824"/>
                    <a:pt x="3134" y="1831"/>
                    <a:pt x="3152" y="1854"/>
                  </a:cubicBezTo>
                  <a:cubicBezTo>
                    <a:pt x="3146" y="1851"/>
                    <a:pt x="3134" y="1849"/>
                    <a:pt x="3121" y="1849"/>
                  </a:cubicBezTo>
                  <a:cubicBezTo>
                    <a:pt x="3084" y="1849"/>
                    <a:pt x="3033" y="1860"/>
                    <a:pt x="3033" y="1878"/>
                  </a:cubicBezTo>
                  <a:cubicBezTo>
                    <a:pt x="3033" y="1893"/>
                    <a:pt x="3042" y="1897"/>
                    <a:pt x="3053" y="1897"/>
                  </a:cubicBezTo>
                  <a:cubicBezTo>
                    <a:pt x="3067" y="1897"/>
                    <a:pt x="3086" y="1890"/>
                    <a:pt x="3093" y="1890"/>
                  </a:cubicBezTo>
                  <a:cubicBezTo>
                    <a:pt x="3057" y="1985"/>
                    <a:pt x="3081" y="1973"/>
                    <a:pt x="3152" y="1985"/>
                  </a:cubicBezTo>
                  <a:cubicBezTo>
                    <a:pt x="3128" y="1997"/>
                    <a:pt x="3164" y="2021"/>
                    <a:pt x="3176" y="2044"/>
                  </a:cubicBezTo>
                  <a:cubicBezTo>
                    <a:pt x="3167" y="2040"/>
                    <a:pt x="3154" y="2037"/>
                    <a:pt x="3140" y="2037"/>
                  </a:cubicBezTo>
                  <a:cubicBezTo>
                    <a:pt x="3115" y="2037"/>
                    <a:pt x="3088" y="2045"/>
                    <a:pt x="3081" y="2068"/>
                  </a:cubicBezTo>
                  <a:cubicBezTo>
                    <a:pt x="3081" y="2088"/>
                    <a:pt x="3271" y="2194"/>
                    <a:pt x="3341" y="2194"/>
                  </a:cubicBezTo>
                  <a:cubicBezTo>
                    <a:pt x="3357" y="2194"/>
                    <a:pt x="3366" y="2188"/>
                    <a:pt x="3366" y="2175"/>
                  </a:cubicBezTo>
                  <a:cubicBezTo>
                    <a:pt x="3366" y="2144"/>
                    <a:pt x="3340" y="2138"/>
                    <a:pt x="3315" y="2138"/>
                  </a:cubicBezTo>
                  <a:cubicBezTo>
                    <a:pt x="3303" y="2138"/>
                    <a:pt x="3291" y="2140"/>
                    <a:pt x="3283" y="2140"/>
                  </a:cubicBezTo>
                  <a:cubicBezTo>
                    <a:pt x="3283" y="2140"/>
                    <a:pt x="3301" y="2068"/>
                    <a:pt x="3306" y="2064"/>
                  </a:cubicBezTo>
                  <a:lnTo>
                    <a:pt x="3306" y="2064"/>
                  </a:lnTo>
                  <a:cubicBezTo>
                    <a:pt x="3306" y="2066"/>
                    <a:pt x="3307" y="2067"/>
                    <a:pt x="3307" y="2068"/>
                  </a:cubicBezTo>
                  <a:cubicBezTo>
                    <a:pt x="3307" y="2065"/>
                    <a:pt x="3307" y="2064"/>
                    <a:pt x="3306" y="2064"/>
                  </a:cubicBezTo>
                  <a:cubicBezTo>
                    <a:pt x="3306" y="2064"/>
                    <a:pt x="3306" y="2064"/>
                    <a:pt x="3306" y="2064"/>
                  </a:cubicBezTo>
                  <a:lnTo>
                    <a:pt x="3306" y="2064"/>
                  </a:lnTo>
                  <a:cubicBezTo>
                    <a:pt x="3302" y="2056"/>
                    <a:pt x="3296" y="2053"/>
                    <a:pt x="3288" y="2053"/>
                  </a:cubicBezTo>
                  <a:cubicBezTo>
                    <a:pt x="3268" y="2053"/>
                    <a:pt x="3237" y="2072"/>
                    <a:pt x="3213" y="2072"/>
                  </a:cubicBezTo>
                  <a:cubicBezTo>
                    <a:pt x="3203" y="2072"/>
                    <a:pt x="3194" y="2068"/>
                    <a:pt x="3188" y="2056"/>
                  </a:cubicBezTo>
                  <a:lnTo>
                    <a:pt x="3188" y="2056"/>
                  </a:lnTo>
                  <a:cubicBezTo>
                    <a:pt x="3204" y="2062"/>
                    <a:pt x="3218" y="2065"/>
                    <a:pt x="3230" y="2065"/>
                  </a:cubicBezTo>
                  <a:cubicBezTo>
                    <a:pt x="3405" y="2065"/>
                    <a:pt x="3177" y="1460"/>
                    <a:pt x="3188" y="1449"/>
                  </a:cubicBezTo>
                  <a:cubicBezTo>
                    <a:pt x="3212" y="1389"/>
                    <a:pt x="3128" y="997"/>
                    <a:pt x="3009" y="925"/>
                  </a:cubicBezTo>
                  <a:lnTo>
                    <a:pt x="3009" y="925"/>
                  </a:lnTo>
                  <a:cubicBezTo>
                    <a:pt x="3013" y="926"/>
                    <a:pt x="3016" y="926"/>
                    <a:pt x="3019" y="926"/>
                  </a:cubicBezTo>
                  <a:cubicBezTo>
                    <a:pt x="3104" y="926"/>
                    <a:pt x="2926" y="770"/>
                    <a:pt x="2926" y="770"/>
                  </a:cubicBezTo>
                  <a:cubicBezTo>
                    <a:pt x="3083" y="748"/>
                    <a:pt x="2703" y="336"/>
                    <a:pt x="2578" y="336"/>
                  </a:cubicBezTo>
                  <a:cubicBezTo>
                    <a:pt x="2570" y="336"/>
                    <a:pt x="2563" y="338"/>
                    <a:pt x="2557" y="342"/>
                  </a:cubicBezTo>
                  <a:cubicBezTo>
                    <a:pt x="2514" y="171"/>
                    <a:pt x="2157" y="1"/>
                    <a:pt x="2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36;p33">
              <a:extLst>
                <a:ext uri="{FF2B5EF4-FFF2-40B4-BE49-F238E27FC236}">
                  <a16:creationId xmlns:a16="http://schemas.microsoft.com/office/drawing/2014/main" id="{768A2CB0-B961-4748-B8FC-F0414C9ADEA2}"/>
                </a:ext>
              </a:extLst>
            </p:cNvPr>
            <p:cNvSpPr/>
            <p:nvPr/>
          </p:nvSpPr>
          <p:spPr>
            <a:xfrm>
              <a:off x="5598475" y="1769125"/>
              <a:ext cx="1100" cy="200"/>
            </a:xfrm>
            <a:custGeom>
              <a:avLst/>
              <a:gdLst/>
              <a:ahLst/>
              <a:cxnLst/>
              <a:rect l="l" t="t" r="r" b="b"/>
              <a:pathLst>
                <a:path w="44" h="8" extrusionOk="0">
                  <a:moveTo>
                    <a:pt x="14" y="0"/>
                  </a:moveTo>
                  <a:cubicBezTo>
                    <a:pt x="1" y="0"/>
                    <a:pt x="18" y="7"/>
                    <a:pt x="32" y="7"/>
                  </a:cubicBezTo>
                  <a:cubicBezTo>
                    <a:pt x="37" y="7"/>
                    <a:pt x="41" y="6"/>
                    <a:pt x="44" y="4"/>
                  </a:cubicBezTo>
                  <a:cubicBezTo>
                    <a:pt x="29" y="1"/>
                    <a:pt x="20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37;p33">
              <a:extLst>
                <a:ext uri="{FF2B5EF4-FFF2-40B4-BE49-F238E27FC236}">
                  <a16:creationId xmlns:a16="http://schemas.microsoft.com/office/drawing/2014/main" id="{7835C7E2-40AE-1F47-AF30-B4D410E2CD49}"/>
                </a:ext>
              </a:extLst>
            </p:cNvPr>
            <p:cNvSpPr/>
            <p:nvPr/>
          </p:nvSpPr>
          <p:spPr>
            <a:xfrm>
              <a:off x="5674475" y="1778725"/>
              <a:ext cx="425" cy="150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16" y="1"/>
                  </a:moveTo>
                  <a:cubicBezTo>
                    <a:pt x="0" y="1"/>
                    <a:pt x="6" y="6"/>
                    <a:pt x="11" y="6"/>
                  </a:cubicBezTo>
                  <a:cubicBezTo>
                    <a:pt x="13" y="6"/>
                    <a:pt x="16" y="5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738;p33">
              <a:extLst>
                <a:ext uri="{FF2B5EF4-FFF2-40B4-BE49-F238E27FC236}">
                  <a16:creationId xmlns:a16="http://schemas.microsoft.com/office/drawing/2014/main" id="{B98C140A-B717-D241-87D4-DB99E6B7B79F}"/>
                </a:ext>
              </a:extLst>
            </p:cNvPr>
            <p:cNvSpPr/>
            <p:nvPr/>
          </p:nvSpPr>
          <p:spPr>
            <a:xfrm>
              <a:off x="5673675" y="1777075"/>
              <a:ext cx="650" cy="500"/>
            </a:xfrm>
            <a:custGeom>
              <a:avLst/>
              <a:gdLst/>
              <a:ahLst/>
              <a:cxnLst/>
              <a:rect l="l" t="t" r="r" b="b"/>
              <a:pathLst>
                <a:path w="26" h="20" extrusionOk="0">
                  <a:moveTo>
                    <a:pt x="23" y="0"/>
                  </a:moveTo>
                  <a:cubicBezTo>
                    <a:pt x="21" y="0"/>
                    <a:pt x="15" y="5"/>
                    <a:pt x="1" y="19"/>
                  </a:cubicBezTo>
                  <a:cubicBezTo>
                    <a:pt x="15" y="12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39;p33">
              <a:extLst>
                <a:ext uri="{FF2B5EF4-FFF2-40B4-BE49-F238E27FC236}">
                  <a16:creationId xmlns:a16="http://schemas.microsoft.com/office/drawing/2014/main" id="{090D8380-55B1-8B41-85BB-B8DDA33B6EC6}"/>
                </a:ext>
              </a:extLst>
            </p:cNvPr>
            <p:cNvSpPr/>
            <p:nvPr/>
          </p:nvSpPr>
          <p:spPr>
            <a:xfrm>
              <a:off x="5606400" y="1790450"/>
              <a:ext cx="175" cy="800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5" y="0"/>
                  </a:moveTo>
                  <a:cubicBezTo>
                    <a:pt x="4" y="0"/>
                    <a:pt x="1" y="13"/>
                    <a:pt x="1" y="32"/>
                  </a:cubicBezTo>
                  <a:cubicBezTo>
                    <a:pt x="6" y="10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40;p33">
              <a:extLst>
                <a:ext uri="{FF2B5EF4-FFF2-40B4-BE49-F238E27FC236}">
                  <a16:creationId xmlns:a16="http://schemas.microsoft.com/office/drawing/2014/main" id="{6EEFAE94-9DD1-DA42-8946-C3A19D8AEC9A}"/>
                </a:ext>
              </a:extLst>
            </p:cNvPr>
            <p:cNvSpPr/>
            <p:nvPr/>
          </p:nvSpPr>
          <p:spPr>
            <a:xfrm>
              <a:off x="5575150" y="1656325"/>
              <a:ext cx="625" cy="400"/>
            </a:xfrm>
            <a:custGeom>
              <a:avLst/>
              <a:gdLst/>
              <a:ahLst/>
              <a:cxnLst/>
              <a:rect l="l" t="t" r="r" b="b"/>
              <a:pathLst>
                <a:path w="25" h="16" extrusionOk="0">
                  <a:moveTo>
                    <a:pt x="12" y="0"/>
                  </a:moveTo>
                  <a:cubicBezTo>
                    <a:pt x="6" y="0"/>
                    <a:pt x="1" y="3"/>
                    <a:pt x="1" y="3"/>
                  </a:cubicBezTo>
                  <a:cubicBezTo>
                    <a:pt x="1" y="15"/>
                    <a:pt x="24" y="15"/>
                    <a:pt x="24" y="15"/>
                  </a:cubicBezTo>
                  <a:cubicBezTo>
                    <a:pt x="24" y="3"/>
                    <a:pt x="18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41;p33">
              <a:extLst>
                <a:ext uri="{FF2B5EF4-FFF2-40B4-BE49-F238E27FC236}">
                  <a16:creationId xmlns:a16="http://schemas.microsoft.com/office/drawing/2014/main" id="{974488D8-74CE-F348-9BA2-C497D1115A88}"/>
                </a:ext>
              </a:extLst>
            </p:cNvPr>
            <p:cNvSpPr/>
            <p:nvPr/>
          </p:nvSpPr>
          <p:spPr>
            <a:xfrm>
              <a:off x="5573050" y="1652050"/>
              <a:ext cx="625" cy="500"/>
            </a:xfrm>
            <a:custGeom>
              <a:avLst/>
              <a:gdLst/>
              <a:ahLst/>
              <a:cxnLst/>
              <a:rect l="l" t="t" r="r" b="b"/>
              <a:pathLst>
                <a:path w="25" h="20" extrusionOk="0">
                  <a:moveTo>
                    <a:pt x="1" y="1"/>
                  </a:moveTo>
                  <a:cubicBezTo>
                    <a:pt x="0" y="1"/>
                    <a:pt x="6" y="5"/>
                    <a:pt x="25" y="19"/>
                  </a:cubicBezTo>
                  <a:cubicBezTo>
                    <a:pt x="18" y="12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42;p33">
              <a:extLst>
                <a:ext uri="{FF2B5EF4-FFF2-40B4-BE49-F238E27FC236}">
                  <a16:creationId xmlns:a16="http://schemas.microsoft.com/office/drawing/2014/main" id="{A74927CC-0C9D-E944-BD23-77AEE9A6D1B7}"/>
                </a:ext>
              </a:extLst>
            </p:cNvPr>
            <p:cNvSpPr/>
            <p:nvPr/>
          </p:nvSpPr>
          <p:spPr>
            <a:xfrm>
              <a:off x="5571100" y="1648250"/>
              <a:ext cx="3775" cy="3650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51" y="1"/>
                  </a:moveTo>
                  <a:cubicBezTo>
                    <a:pt x="0" y="1"/>
                    <a:pt x="36" y="146"/>
                    <a:pt x="90" y="146"/>
                  </a:cubicBezTo>
                  <a:cubicBezTo>
                    <a:pt x="98" y="146"/>
                    <a:pt x="107" y="143"/>
                    <a:pt x="115" y="136"/>
                  </a:cubicBezTo>
                  <a:cubicBezTo>
                    <a:pt x="151" y="112"/>
                    <a:pt x="103" y="17"/>
                    <a:pt x="67" y="5"/>
                  </a:cubicBezTo>
                  <a:cubicBezTo>
                    <a:pt x="61" y="2"/>
                    <a:pt x="56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43;p33">
              <a:extLst>
                <a:ext uri="{FF2B5EF4-FFF2-40B4-BE49-F238E27FC236}">
                  <a16:creationId xmlns:a16="http://schemas.microsoft.com/office/drawing/2014/main" id="{3906561A-8F18-424C-9D6F-5695C525593B}"/>
                </a:ext>
              </a:extLst>
            </p:cNvPr>
            <p:cNvSpPr/>
            <p:nvPr/>
          </p:nvSpPr>
          <p:spPr>
            <a:xfrm>
              <a:off x="5574250" y="164627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12"/>
                  </a:moveTo>
                  <a:cubicBezTo>
                    <a:pt x="1" y="24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744;p33">
              <a:extLst>
                <a:ext uri="{FF2B5EF4-FFF2-40B4-BE49-F238E27FC236}">
                  <a16:creationId xmlns:a16="http://schemas.microsoft.com/office/drawing/2014/main" id="{49BB9046-585D-6147-AAEC-8F9CE0B439A3}"/>
                </a:ext>
              </a:extLst>
            </p:cNvPr>
            <p:cNvSpPr/>
            <p:nvPr/>
          </p:nvSpPr>
          <p:spPr>
            <a:xfrm>
              <a:off x="5573675" y="164455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3" y="1"/>
                  </a:moveTo>
                  <a:cubicBezTo>
                    <a:pt x="0" y="1"/>
                    <a:pt x="0" y="4"/>
                    <a:pt x="12" y="10"/>
                  </a:cubicBezTo>
                  <a:cubicBezTo>
                    <a:pt x="12" y="4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745;p33">
              <a:extLst>
                <a:ext uri="{FF2B5EF4-FFF2-40B4-BE49-F238E27FC236}">
                  <a16:creationId xmlns:a16="http://schemas.microsoft.com/office/drawing/2014/main" id="{207A283A-4D70-2348-A089-970FC0D8518F}"/>
                </a:ext>
              </a:extLst>
            </p:cNvPr>
            <p:cNvSpPr/>
            <p:nvPr/>
          </p:nvSpPr>
          <p:spPr>
            <a:xfrm>
              <a:off x="5572475" y="16447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lnTo>
                    <a:pt x="12" y="1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46;p33">
              <a:extLst>
                <a:ext uri="{FF2B5EF4-FFF2-40B4-BE49-F238E27FC236}">
                  <a16:creationId xmlns:a16="http://schemas.microsoft.com/office/drawing/2014/main" id="{1B83A51B-E61E-E945-97C1-A47F540ADE48}"/>
                </a:ext>
              </a:extLst>
            </p:cNvPr>
            <p:cNvSpPr/>
            <p:nvPr/>
          </p:nvSpPr>
          <p:spPr>
            <a:xfrm>
              <a:off x="5571425" y="1641500"/>
              <a:ext cx="775" cy="625"/>
            </a:xfrm>
            <a:custGeom>
              <a:avLst/>
              <a:gdLst/>
              <a:ahLst/>
              <a:cxnLst/>
              <a:rect l="l" t="t" r="r" b="b"/>
              <a:pathLst>
                <a:path w="31" h="25" extrusionOk="0">
                  <a:moveTo>
                    <a:pt x="30" y="1"/>
                  </a:moveTo>
                  <a:lnTo>
                    <a:pt x="30" y="1"/>
                  </a:lnTo>
                  <a:cubicBezTo>
                    <a:pt x="8" y="19"/>
                    <a:pt x="1" y="25"/>
                    <a:pt x="1" y="25"/>
                  </a:cubicBezTo>
                  <a:cubicBezTo>
                    <a:pt x="2" y="25"/>
                    <a:pt x="23" y="8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47;p33">
              <a:extLst>
                <a:ext uri="{FF2B5EF4-FFF2-40B4-BE49-F238E27FC236}">
                  <a16:creationId xmlns:a16="http://schemas.microsoft.com/office/drawing/2014/main" id="{46A3A774-BB1F-614F-BB64-ED3D3860B134}"/>
                </a:ext>
              </a:extLst>
            </p:cNvPr>
            <p:cNvSpPr/>
            <p:nvPr/>
          </p:nvSpPr>
          <p:spPr>
            <a:xfrm>
              <a:off x="5570975" y="1641800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15"/>
                    <a:pt x="11" y="20"/>
                    <a:pt x="14" y="20"/>
                  </a:cubicBezTo>
                  <a:cubicBezTo>
                    <a:pt x="17" y="20"/>
                    <a:pt x="20" y="18"/>
                    <a:pt x="25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48;p33">
              <a:extLst>
                <a:ext uri="{FF2B5EF4-FFF2-40B4-BE49-F238E27FC236}">
                  <a16:creationId xmlns:a16="http://schemas.microsoft.com/office/drawing/2014/main" id="{6FA8FA62-CD6E-4A47-8BDE-9388A7B8E7F1}"/>
                </a:ext>
              </a:extLst>
            </p:cNvPr>
            <p:cNvSpPr/>
            <p:nvPr/>
          </p:nvSpPr>
          <p:spPr>
            <a:xfrm>
              <a:off x="5571475" y="1645025"/>
              <a:ext cx="3075" cy="1575"/>
            </a:xfrm>
            <a:custGeom>
              <a:avLst/>
              <a:gdLst/>
              <a:ahLst/>
              <a:cxnLst/>
              <a:rect l="l" t="t" r="r" b="b"/>
              <a:pathLst>
                <a:path w="123" h="63" extrusionOk="0">
                  <a:moveTo>
                    <a:pt x="37" y="0"/>
                  </a:moveTo>
                  <a:cubicBezTo>
                    <a:pt x="36" y="0"/>
                    <a:pt x="37" y="1"/>
                    <a:pt x="40" y="3"/>
                  </a:cubicBezTo>
                  <a:cubicBezTo>
                    <a:pt x="1" y="32"/>
                    <a:pt x="0" y="37"/>
                    <a:pt x="16" y="37"/>
                  </a:cubicBezTo>
                  <a:cubicBezTo>
                    <a:pt x="24" y="37"/>
                    <a:pt x="36" y="36"/>
                    <a:pt x="49" y="36"/>
                  </a:cubicBezTo>
                  <a:cubicBezTo>
                    <a:pt x="72" y="36"/>
                    <a:pt x="99" y="40"/>
                    <a:pt x="112" y="62"/>
                  </a:cubicBezTo>
                  <a:cubicBezTo>
                    <a:pt x="122" y="31"/>
                    <a:pt x="43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49;p33">
              <a:extLst>
                <a:ext uri="{FF2B5EF4-FFF2-40B4-BE49-F238E27FC236}">
                  <a16:creationId xmlns:a16="http://schemas.microsoft.com/office/drawing/2014/main" id="{55C65084-24E7-A644-8F47-75A69F74E407}"/>
                </a:ext>
              </a:extLst>
            </p:cNvPr>
            <p:cNvSpPr/>
            <p:nvPr/>
          </p:nvSpPr>
          <p:spPr>
            <a:xfrm>
              <a:off x="5570100" y="1638850"/>
              <a:ext cx="1800" cy="1275"/>
            </a:xfrm>
            <a:custGeom>
              <a:avLst/>
              <a:gdLst/>
              <a:ahLst/>
              <a:cxnLst/>
              <a:rect l="l" t="t" r="r" b="b"/>
              <a:pathLst>
                <a:path w="72" h="51" extrusionOk="0">
                  <a:moveTo>
                    <a:pt x="31" y="1"/>
                  </a:moveTo>
                  <a:cubicBezTo>
                    <a:pt x="15" y="1"/>
                    <a:pt x="0" y="7"/>
                    <a:pt x="0" y="24"/>
                  </a:cubicBezTo>
                  <a:cubicBezTo>
                    <a:pt x="0" y="41"/>
                    <a:pt x="18" y="50"/>
                    <a:pt x="36" y="50"/>
                  </a:cubicBezTo>
                  <a:cubicBezTo>
                    <a:pt x="54" y="50"/>
                    <a:pt x="72" y="41"/>
                    <a:pt x="72" y="24"/>
                  </a:cubicBezTo>
                  <a:cubicBezTo>
                    <a:pt x="72" y="10"/>
                    <a:pt x="50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50;p33">
              <a:extLst>
                <a:ext uri="{FF2B5EF4-FFF2-40B4-BE49-F238E27FC236}">
                  <a16:creationId xmlns:a16="http://schemas.microsoft.com/office/drawing/2014/main" id="{AA74A69C-1851-DB4D-8C2B-3D73E1158351}"/>
                </a:ext>
              </a:extLst>
            </p:cNvPr>
            <p:cNvSpPr/>
            <p:nvPr/>
          </p:nvSpPr>
          <p:spPr>
            <a:xfrm>
              <a:off x="5570325" y="1640325"/>
              <a:ext cx="575" cy="650"/>
            </a:xfrm>
            <a:custGeom>
              <a:avLst/>
              <a:gdLst/>
              <a:ahLst/>
              <a:cxnLst/>
              <a:rect l="l" t="t" r="r" b="b"/>
              <a:pathLst>
                <a:path w="23" h="26" extrusionOk="0">
                  <a:moveTo>
                    <a:pt x="22" y="0"/>
                  </a:moveTo>
                  <a:cubicBezTo>
                    <a:pt x="21" y="0"/>
                    <a:pt x="0" y="25"/>
                    <a:pt x="1" y="25"/>
                  </a:cubicBezTo>
                  <a:cubicBezTo>
                    <a:pt x="2" y="25"/>
                    <a:pt x="2" y="25"/>
                    <a:pt x="3" y="24"/>
                  </a:cubicBezTo>
                  <a:cubicBezTo>
                    <a:pt x="17" y="6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51;p33">
              <a:extLst>
                <a:ext uri="{FF2B5EF4-FFF2-40B4-BE49-F238E27FC236}">
                  <a16:creationId xmlns:a16="http://schemas.microsoft.com/office/drawing/2014/main" id="{5318D8BD-DFD9-EF4B-9A19-F86BDA3AC151}"/>
                </a:ext>
              </a:extLst>
            </p:cNvPr>
            <p:cNvSpPr/>
            <p:nvPr/>
          </p:nvSpPr>
          <p:spPr>
            <a:xfrm>
              <a:off x="5570100" y="1640300"/>
              <a:ext cx="325" cy="650"/>
            </a:xfrm>
            <a:custGeom>
              <a:avLst/>
              <a:gdLst/>
              <a:ahLst/>
              <a:cxnLst/>
              <a:rect l="l" t="t" r="r" b="b"/>
              <a:pathLst>
                <a:path w="13" h="26" extrusionOk="0">
                  <a:moveTo>
                    <a:pt x="2" y="1"/>
                  </a:moveTo>
                  <a:cubicBezTo>
                    <a:pt x="1" y="1"/>
                    <a:pt x="3" y="7"/>
                    <a:pt x="12" y="25"/>
                  </a:cubicBezTo>
                  <a:cubicBezTo>
                    <a:pt x="12" y="18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52;p33">
              <a:extLst>
                <a:ext uri="{FF2B5EF4-FFF2-40B4-BE49-F238E27FC236}">
                  <a16:creationId xmlns:a16="http://schemas.microsoft.com/office/drawing/2014/main" id="{BB83A209-1C26-964E-9344-D0A2BF15D6C6}"/>
                </a:ext>
              </a:extLst>
            </p:cNvPr>
            <p:cNvSpPr/>
            <p:nvPr/>
          </p:nvSpPr>
          <p:spPr>
            <a:xfrm>
              <a:off x="5566100" y="1641500"/>
              <a:ext cx="5500" cy="2950"/>
            </a:xfrm>
            <a:custGeom>
              <a:avLst/>
              <a:gdLst/>
              <a:ahLst/>
              <a:cxnLst/>
              <a:rect l="l" t="t" r="r" b="b"/>
              <a:pathLst>
                <a:path w="220" h="118" extrusionOk="0">
                  <a:moveTo>
                    <a:pt x="148" y="1"/>
                  </a:moveTo>
                  <a:cubicBezTo>
                    <a:pt x="0" y="1"/>
                    <a:pt x="134" y="114"/>
                    <a:pt x="141" y="114"/>
                  </a:cubicBezTo>
                  <a:cubicBezTo>
                    <a:pt x="141" y="114"/>
                    <a:pt x="140" y="112"/>
                    <a:pt x="136" y="108"/>
                  </a:cubicBezTo>
                  <a:lnTo>
                    <a:pt x="136" y="108"/>
                  </a:lnTo>
                  <a:cubicBezTo>
                    <a:pt x="143" y="115"/>
                    <a:pt x="153" y="118"/>
                    <a:pt x="164" y="118"/>
                  </a:cubicBezTo>
                  <a:cubicBezTo>
                    <a:pt x="190" y="118"/>
                    <a:pt x="220" y="101"/>
                    <a:pt x="220" y="84"/>
                  </a:cubicBezTo>
                  <a:cubicBezTo>
                    <a:pt x="220" y="60"/>
                    <a:pt x="205" y="51"/>
                    <a:pt x="188" y="51"/>
                  </a:cubicBezTo>
                  <a:cubicBezTo>
                    <a:pt x="172" y="51"/>
                    <a:pt x="154" y="60"/>
                    <a:pt x="148" y="72"/>
                  </a:cubicBezTo>
                  <a:cubicBezTo>
                    <a:pt x="148" y="60"/>
                    <a:pt x="184" y="13"/>
                    <a:pt x="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53;p33">
              <a:extLst>
                <a:ext uri="{FF2B5EF4-FFF2-40B4-BE49-F238E27FC236}">
                  <a16:creationId xmlns:a16="http://schemas.microsoft.com/office/drawing/2014/main" id="{34DAB1C9-3A0F-1548-BDE0-133BBD102B3C}"/>
                </a:ext>
              </a:extLst>
            </p:cNvPr>
            <p:cNvSpPr/>
            <p:nvPr/>
          </p:nvSpPr>
          <p:spPr>
            <a:xfrm>
              <a:off x="5570025" y="1641875"/>
              <a:ext cx="675" cy="250"/>
            </a:xfrm>
            <a:custGeom>
              <a:avLst/>
              <a:gdLst/>
              <a:ahLst/>
              <a:cxnLst/>
              <a:rect l="l" t="t" r="r" b="b"/>
              <a:pathLst>
                <a:path w="27" h="10" extrusionOk="0">
                  <a:moveTo>
                    <a:pt x="5" y="1"/>
                  </a:moveTo>
                  <a:cubicBezTo>
                    <a:pt x="0" y="1"/>
                    <a:pt x="3" y="4"/>
                    <a:pt x="27" y="10"/>
                  </a:cubicBezTo>
                  <a:cubicBezTo>
                    <a:pt x="21" y="4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54;p33">
              <a:extLst>
                <a:ext uri="{FF2B5EF4-FFF2-40B4-BE49-F238E27FC236}">
                  <a16:creationId xmlns:a16="http://schemas.microsoft.com/office/drawing/2014/main" id="{F284E559-7749-8D48-8587-04C488352BED}"/>
                </a:ext>
              </a:extLst>
            </p:cNvPr>
            <p:cNvSpPr/>
            <p:nvPr/>
          </p:nvSpPr>
          <p:spPr>
            <a:xfrm>
              <a:off x="5569000" y="1639350"/>
              <a:ext cx="525" cy="175"/>
            </a:xfrm>
            <a:custGeom>
              <a:avLst/>
              <a:gdLst/>
              <a:ahLst/>
              <a:cxnLst/>
              <a:rect l="l" t="t" r="r" b="b"/>
              <a:pathLst>
                <a:path w="21" h="7" extrusionOk="0">
                  <a:moveTo>
                    <a:pt x="6" y="0"/>
                  </a:moveTo>
                  <a:cubicBezTo>
                    <a:pt x="0" y="0"/>
                    <a:pt x="11" y="7"/>
                    <a:pt x="17" y="7"/>
                  </a:cubicBezTo>
                  <a:cubicBezTo>
                    <a:pt x="19" y="7"/>
                    <a:pt x="20" y="6"/>
                    <a:pt x="20" y="4"/>
                  </a:cubicBezTo>
                  <a:cubicBezTo>
                    <a:pt x="13" y="1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55;p33">
              <a:extLst>
                <a:ext uri="{FF2B5EF4-FFF2-40B4-BE49-F238E27FC236}">
                  <a16:creationId xmlns:a16="http://schemas.microsoft.com/office/drawing/2014/main" id="{575B50B7-0E7A-994D-8FFE-62984ED55AAB}"/>
                </a:ext>
              </a:extLst>
            </p:cNvPr>
            <p:cNvSpPr/>
            <p:nvPr/>
          </p:nvSpPr>
          <p:spPr>
            <a:xfrm>
              <a:off x="5563850" y="163615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756;p33">
              <a:extLst>
                <a:ext uri="{FF2B5EF4-FFF2-40B4-BE49-F238E27FC236}">
                  <a16:creationId xmlns:a16="http://schemas.microsoft.com/office/drawing/2014/main" id="{119FC354-14F8-654C-A45B-503462D15857}"/>
                </a:ext>
              </a:extLst>
            </p:cNvPr>
            <p:cNvSpPr/>
            <p:nvPr/>
          </p:nvSpPr>
          <p:spPr>
            <a:xfrm>
              <a:off x="5561325" y="1635725"/>
              <a:ext cx="10575" cy="3675"/>
            </a:xfrm>
            <a:custGeom>
              <a:avLst/>
              <a:gdLst/>
              <a:ahLst/>
              <a:cxnLst/>
              <a:rect l="l" t="t" r="r" b="b"/>
              <a:pathLst>
                <a:path w="423" h="147" extrusionOk="0">
                  <a:moveTo>
                    <a:pt x="161" y="0"/>
                  </a:moveTo>
                  <a:cubicBezTo>
                    <a:pt x="140" y="0"/>
                    <a:pt x="119" y="6"/>
                    <a:pt x="101" y="18"/>
                  </a:cubicBezTo>
                  <a:cubicBezTo>
                    <a:pt x="0" y="78"/>
                    <a:pt x="28" y="116"/>
                    <a:pt x="78" y="116"/>
                  </a:cubicBezTo>
                  <a:cubicBezTo>
                    <a:pt x="117" y="116"/>
                    <a:pt x="169" y="93"/>
                    <a:pt x="184" y="41"/>
                  </a:cubicBezTo>
                  <a:lnTo>
                    <a:pt x="184" y="41"/>
                  </a:lnTo>
                  <a:cubicBezTo>
                    <a:pt x="196" y="65"/>
                    <a:pt x="173" y="113"/>
                    <a:pt x="184" y="125"/>
                  </a:cubicBezTo>
                  <a:cubicBezTo>
                    <a:pt x="193" y="133"/>
                    <a:pt x="258" y="147"/>
                    <a:pt x="285" y="147"/>
                  </a:cubicBezTo>
                  <a:cubicBezTo>
                    <a:pt x="298" y="147"/>
                    <a:pt x="303" y="144"/>
                    <a:pt x="292" y="137"/>
                  </a:cubicBezTo>
                  <a:cubicBezTo>
                    <a:pt x="327" y="137"/>
                    <a:pt x="423" y="41"/>
                    <a:pt x="351" y="41"/>
                  </a:cubicBezTo>
                  <a:cubicBezTo>
                    <a:pt x="315" y="41"/>
                    <a:pt x="315" y="65"/>
                    <a:pt x="315" y="101"/>
                  </a:cubicBezTo>
                  <a:cubicBezTo>
                    <a:pt x="298" y="47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757;p33">
              <a:extLst>
                <a:ext uri="{FF2B5EF4-FFF2-40B4-BE49-F238E27FC236}">
                  <a16:creationId xmlns:a16="http://schemas.microsoft.com/office/drawing/2014/main" id="{39026161-F281-AB4B-8838-11278A495E1E}"/>
                </a:ext>
              </a:extLst>
            </p:cNvPr>
            <p:cNvSpPr/>
            <p:nvPr/>
          </p:nvSpPr>
          <p:spPr>
            <a:xfrm>
              <a:off x="5563550" y="16361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cubicBezTo>
                    <a:pt x="12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58;p33">
              <a:extLst>
                <a:ext uri="{FF2B5EF4-FFF2-40B4-BE49-F238E27FC236}">
                  <a16:creationId xmlns:a16="http://schemas.microsoft.com/office/drawing/2014/main" id="{C0C0B494-31CC-6D4A-923A-FE7DC13508FA}"/>
                </a:ext>
              </a:extLst>
            </p:cNvPr>
            <p:cNvSpPr/>
            <p:nvPr/>
          </p:nvSpPr>
          <p:spPr>
            <a:xfrm>
              <a:off x="5567400" y="1640475"/>
              <a:ext cx="625" cy="475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23" y="0"/>
                  </a:moveTo>
                  <a:cubicBezTo>
                    <a:pt x="22" y="0"/>
                    <a:pt x="13" y="6"/>
                    <a:pt x="1" y="18"/>
                  </a:cubicBezTo>
                  <a:cubicBezTo>
                    <a:pt x="19" y="6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59;p33">
              <a:extLst>
                <a:ext uri="{FF2B5EF4-FFF2-40B4-BE49-F238E27FC236}">
                  <a16:creationId xmlns:a16="http://schemas.microsoft.com/office/drawing/2014/main" id="{2917C8CE-A94E-7D4B-B346-AFE1C6D17B80}"/>
                </a:ext>
              </a:extLst>
            </p:cNvPr>
            <p:cNvSpPr/>
            <p:nvPr/>
          </p:nvSpPr>
          <p:spPr>
            <a:xfrm>
              <a:off x="5565325" y="1634950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48" y="1"/>
                  </a:moveTo>
                  <a:cubicBezTo>
                    <a:pt x="1" y="25"/>
                    <a:pt x="1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60;p33">
              <a:extLst>
                <a:ext uri="{FF2B5EF4-FFF2-40B4-BE49-F238E27FC236}">
                  <a16:creationId xmlns:a16="http://schemas.microsoft.com/office/drawing/2014/main" id="{952D47E2-DCD0-4049-92C1-EA7195F41C6E}"/>
                </a:ext>
              </a:extLst>
            </p:cNvPr>
            <p:cNvSpPr/>
            <p:nvPr/>
          </p:nvSpPr>
          <p:spPr>
            <a:xfrm>
              <a:off x="5564750" y="1634075"/>
              <a:ext cx="600" cy="350"/>
            </a:xfrm>
            <a:custGeom>
              <a:avLst/>
              <a:gdLst/>
              <a:ahLst/>
              <a:cxnLst/>
              <a:rect l="l" t="t" r="r" b="b"/>
              <a:pathLst>
                <a:path w="24" h="14" extrusionOk="0">
                  <a:moveTo>
                    <a:pt x="24" y="0"/>
                  </a:moveTo>
                  <a:cubicBezTo>
                    <a:pt x="10" y="7"/>
                    <a:pt x="0" y="14"/>
                    <a:pt x="1" y="14"/>
                  </a:cubicBezTo>
                  <a:cubicBezTo>
                    <a:pt x="2" y="14"/>
                    <a:pt x="9" y="1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61;p33">
              <a:extLst>
                <a:ext uri="{FF2B5EF4-FFF2-40B4-BE49-F238E27FC236}">
                  <a16:creationId xmlns:a16="http://schemas.microsoft.com/office/drawing/2014/main" id="{53AE6429-A028-414B-A2D8-084D200FEC80}"/>
                </a:ext>
              </a:extLst>
            </p:cNvPr>
            <p:cNvSpPr/>
            <p:nvPr/>
          </p:nvSpPr>
          <p:spPr>
            <a:xfrm>
              <a:off x="5523900" y="1628225"/>
              <a:ext cx="51200" cy="55725"/>
            </a:xfrm>
            <a:custGeom>
              <a:avLst/>
              <a:gdLst/>
              <a:ahLst/>
              <a:cxnLst/>
              <a:rect l="l" t="t" r="r" b="b"/>
              <a:pathLst>
                <a:path w="2048" h="2229" extrusionOk="0">
                  <a:moveTo>
                    <a:pt x="515" y="1651"/>
                  </a:moveTo>
                  <a:cubicBezTo>
                    <a:pt x="523" y="1659"/>
                    <a:pt x="520" y="1678"/>
                    <a:pt x="525" y="1678"/>
                  </a:cubicBezTo>
                  <a:cubicBezTo>
                    <a:pt x="527" y="1678"/>
                    <a:pt x="531" y="1674"/>
                    <a:pt x="538" y="1663"/>
                  </a:cubicBezTo>
                  <a:cubicBezTo>
                    <a:pt x="527" y="1663"/>
                    <a:pt x="527" y="1663"/>
                    <a:pt x="515" y="1651"/>
                  </a:cubicBezTo>
                  <a:close/>
                  <a:moveTo>
                    <a:pt x="1161" y="0"/>
                  </a:moveTo>
                  <a:cubicBezTo>
                    <a:pt x="857" y="0"/>
                    <a:pt x="439" y="111"/>
                    <a:pt x="407" y="175"/>
                  </a:cubicBezTo>
                  <a:cubicBezTo>
                    <a:pt x="348" y="294"/>
                    <a:pt x="26" y="639"/>
                    <a:pt x="26" y="818"/>
                  </a:cubicBezTo>
                  <a:cubicBezTo>
                    <a:pt x="38" y="830"/>
                    <a:pt x="62" y="1318"/>
                    <a:pt x="26" y="1389"/>
                  </a:cubicBezTo>
                  <a:cubicBezTo>
                    <a:pt x="25" y="1388"/>
                    <a:pt x="24" y="1388"/>
                    <a:pt x="23" y="1388"/>
                  </a:cubicBezTo>
                  <a:cubicBezTo>
                    <a:pt x="0" y="1388"/>
                    <a:pt x="111" y="1653"/>
                    <a:pt x="146" y="1699"/>
                  </a:cubicBezTo>
                  <a:cubicBezTo>
                    <a:pt x="233" y="1852"/>
                    <a:pt x="503" y="2158"/>
                    <a:pt x="713" y="2158"/>
                  </a:cubicBezTo>
                  <a:cubicBezTo>
                    <a:pt x="731" y="2158"/>
                    <a:pt x="748" y="2156"/>
                    <a:pt x="765" y="2151"/>
                  </a:cubicBezTo>
                  <a:cubicBezTo>
                    <a:pt x="802" y="2203"/>
                    <a:pt x="868" y="2216"/>
                    <a:pt x="937" y="2216"/>
                  </a:cubicBezTo>
                  <a:cubicBezTo>
                    <a:pt x="1002" y="2216"/>
                    <a:pt x="1069" y="2205"/>
                    <a:pt x="1117" y="2205"/>
                  </a:cubicBezTo>
                  <a:cubicBezTo>
                    <a:pt x="1147" y="2205"/>
                    <a:pt x="1170" y="2209"/>
                    <a:pt x="1181" y="2223"/>
                  </a:cubicBezTo>
                  <a:cubicBezTo>
                    <a:pt x="1185" y="2226"/>
                    <a:pt x="1192" y="2228"/>
                    <a:pt x="1200" y="2228"/>
                  </a:cubicBezTo>
                  <a:cubicBezTo>
                    <a:pt x="1319" y="2228"/>
                    <a:pt x="1850" y="1859"/>
                    <a:pt x="1872" y="1770"/>
                  </a:cubicBezTo>
                  <a:cubicBezTo>
                    <a:pt x="1884" y="1735"/>
                    <a:pt x="2047" y="1151"/>
                    <a:pt x="2039" y="1151"/>
                  </a:cubicBezTo>
                  <a:lnTo>
                    <a:pt x="2039" y="1151"/>
                  </a:lnTo>
                  <a:cubicBezTo>
                    <a:pt x="2039" y="1151"/>
                    <a:pt x="2039" y="1151"/>
                    <a:pt x="2039" y="1151"/>
                  </a:cubicBezTo>
                  <a:cubicBezTo>
                    <a:pt x="1860" y="1222"/>
                    <a:pt x="1729" y="1413"/>
                    <a:pt x="1634" y="1580"/>
                  </a:cubicBezTo>
                  <a:cubicBezTo>
                    <a:pt x="1599" y="1673"/>
                    <a:pt x="1278" y="1961"/>
                    <a:pt x="1254" y="1961"/>
                  </a:cubicBezTo>
                  <a:cubicBezTo>
                    <a:pt x="1253" y="1961"/>
                    <a:pt x="1253" y="1961"/>
                    <a:pt x="1253" y="1961"/>
                  </a:cubicBezTo>
                  <a:cubicBezTo>
                    <a:pt x="1219" y="1931"/>
                    <a:pt x="1178" y="1921"/>
                    <a:pt x="1133" y="1921"/>
                  </a:cubicBezTo>
                  <a:cubicBezTo>
                    <a:pt x="1042" y="1921"/>
                    <a:pt x="939" y="1962"/>
                    <a:pt x="866" y="1962"/>
                  </a:cubicBezTo>
                  <a:cubicBezTo>
                    <a:pt x="860" y="1962"/>
                    <a:pt x="854" y="1961"/>
                    <a:pt x="848" y="1961"/>
                  </a:cubicBezTo>
                  <a:cubicBezTo>
                    <a:pt x="800" y="1853"/>
                    <a:pt x="538" y="1770"/>
                    <a:pt x="479" y="1675"/>
                  </a:cubicBezTo>
                  <a:cubicBezTo>
                    <a:pt x="491" y="1675"/>
                    <a:pt x="515" y="1663"/>
                    <a:pt x="515" y="1651"/>
                  </a:cubicBezTo>
                  <a:cubicBezTo>
                    <a:pt x="527" y="1639"/>
                    <a:pt x="527" y="1627"/>
                    <a:pt x="515" y="1603"/>
                  </a:cubicBezTo>
                  <a:cubicBezTo>
                    <a:pt x="419" y="1532"/>
                    <a:pt x="241" y="1520"/>
                    <a:pt x="384" y="1377"/>
                  </a:cubicBezTo>
                  <a:cubicBezTo>
                    <a:pt x="398" y="1351"/>
                    <a:pt x="396" y="1343"/>
                    <a:pt x="386" y="1343"/>
                  </a:cubicBezTo>
                  <a:cubicBezTo>
                    <a:pt x="366" y="1343"/>
                    <a:pt x="314" y="1378"/>
                    <a:pt x="312" y="1378"/>
                  </a:cubicBezTo>
                  <a:cubicBezTo>
                    <a:pt x="311" y="1378"/>
                    <a:pt x="312" y="1378"/>
                    <a:pt x="312" y="1377"/>
                  </a:cubicBezTo>
                  <a:cubicBezTo>
                    <a:pt x="312" y="1294"/>
                    <a:pt x="205" y="1187"/>
                    <a:pt x="217" y="1127"/>
                  </a:cubicBezTo>
                  <a:cubicBezTo>
                    <a:pt x="217" y="1080"/>
                    <a:pt x="288" y="627"/>
                    <a:pt x="407" y="627"/>
                  </a:cubicBezTo>
                  <a:cubicBezTo>
                    <a:pt x="409" y="627"/>
                    <a:pt x="410" y="628"/>
                    <a:pt x="412" y="628"/>
                  </a:cubicBezTo>
                  <a:cubicBezTo>
                    <a:pt x="462" y="628"/>
                    <a:pt x="574" y="435"/>
                    <a:pt x="574" y="389"/>
                  </a:cubicBezTo>
                  <a:cubicBezTo>
                    <a:pt x="598" y="421"/>
                    <a:pt x="627" y="433"/>
                    <a:pt x="657" y="433"/>
                  </a:cubicBezTo>
                  <a:cubicBezTo>
                    <a:pt x="717" y="433"/>
                    <a:pt x="785" y="389"/>
                    <a:pt x="848" y="365"/>
                  </a:cubicBezTo>
                  <a:cubicBezTo>
                    <a:pt x="870" y="354"/>
                    <a:pt x="852" y="295"/>
                    <a:pt x="831" y="257"/>
                  </a:cubicBezTo>
                  <a:lnTo>
                    <a:pt x="831" y="257"/>
                  </a:lnTo>
                  <a:cubicBezTo>
                    <a:pt x="855" y="295"/>
                    <a:pt x="870" y="312"/>
                    <a:pt x="884" y="312"/>
                  </a:cubicBezTo>
                  <a:cubicBezTo>
                    <a:pt x="908" y="312"/>
                    <a:pt x="928" y="264"/>
                    <a:pt x="979" y="198"/>
                  </a:cubicBezTo>
                  <a:cubicBezTo>
                    <a:pt x="988" y="207"/>
                    <a:pt x="1118" y="311"/>
                    <a:pt x="1182" y="311"/>
                  </a:cubicBezTo>
                  <a:cubicBezTo>
                    <a:pt x="1203" y="311"/>
                    <a:pt x="1217" y="299"/>
                    <a:pt x="1217" y="270"/>
                  </a:cubicBezTo>
                  <a:cubicBezTo>
                    <a:pt x="1217" y="252"/>
                    <a:pt x="1204" y="241"/>
                    <a:pt x="1188" y="241"/>
                  </a:cubicBezTo>
                  <a:cubicBezTo>
                    <a:pt x="1182" y="241"/>
                    <a:pt x="1176" y="243"/>
                    <a:pt x="1169" y="246"/>
                  </a:cubicBezTo>
                  <a:cubicBezTo>
                    <a:pt x="1189" y="208"/>
                    <a:pt x="1224" y="138"/>
                    <a:pt x="1280" y="138"/>
                  </a:cubicBezTo>
                  <a:cubicBezTo>
                    <a:pt x="1294" y="138"/>
                    <a:pt x="1308" y="142"/>
                    <a:pt x="1324" y="151"/>
                  </a:cubicBezTo>
                  <a:cubicBezTo>
                    <a:pt x="1312" y="198"/>
                    <a:pt x="1169" y="282"/>
                    <a:pt x="1455" y="282"/>
                  </a:cubicBezTo>
                  <a:cubicBezTo>
                    <a:pt x="1420" y="270"/>
                    <a:pt x="1420" y="258"/>
                    <a:pt x="1455" y="234"/>
                  </a:cubicBezTo>
                  <a:lnTo>
                    <a:pt x="1455" y="234"/>
                  </a:lnTo>
                  <a:cubicBezTo>
                    <a:pt x="1448" y="255"/>
                    <a:pt x="1521" y="306"/>
                    <a:pt x="1576" y="306"/>
                  </a:cubicBezTo>
                  <a:cubicBezTo>
                    <a:pt x="1614" y="306"/>
                    <a:pt x="1643" y="283"/>
                    <a:pt x="1634" y="210"/>
                  </a:cubicBezTo>
                  <a:cubicBezTo>
                    <a:pt x="1622" y="187"/>
                    <a:pt x="1479" y="127"/>
                    <a:pt x="1467" y="103"/>
                  </a:cubicBezTo>
                  <a:cubicBezTo>
                    <a:pt x="1435" y="28"/>
                    <a:pt x="1312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62;p33">
              <a:extLst>
                <a:ext uri="{FF2B5EF4-FFF2-40B4-BE49-F238E27FC236}">
                  <a16:creationId xmlns:a16="http://schemas.microsoft.com/office/drawing/2014/main" id="{5F3F6FB5-0646-C048-BE39-A2BED4AE152B}"/>
                </a:ext>
              </a:extLst>
            </p:cNvPr>
            <p:cNvSpPr/>
            <p:nvPr/>
          </p:nvSpPr>
          <p:spPr>
            <a:xfrm>
              <a:off x="5564525" y="1639150"/>
              <a:ext cx="225" cy="300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6" y="1"/>
                  </a:moveTo>
                  <a:cubicBezTo>
                    <a:pt x="4" y="1"/>
                    <a:pt x="1" y="12"/>
                    <a:pt x="9" y="12"/>
                  </a:cubicBezTo>
                  <a:cubicBezTo>
                    <a:pt x="9" y="4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63;p33">
              <a:extLst>
                <a:ext uri="{FF2B5EF4-FFF2-40B4-BE49-F238E27FC236}">
                  <a16:creationId xmlns:a16="http://schemas.microsoft.com/office/drawing/2014/main" id="{95F59E16-616D-B94F-9CA8-5D4D11061C59}"/>
                </a:ext>
              </a:extLst>
            </p:cNvPr>
            <p:cNvSpPr/>
            <p:nvPr/>
          </p:nvSpPr>
          <p:spPr>
            <a:xfrm>
              <a:off x="5561750" y="16361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2"/>
                    <a:pt x="1" y="1"/>
                  </a:cubicBezTo>
                  <a:cubicBezTo>
                    <a:pt x="1" y="1"/>
                    <a:pt x="1" y="12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764;p33">
              <a:extLst>
                <a:ext uri="{FF2B5EF4-FFF2-40B4-BE49-F238E27FC236}">
                  <a16:creationId xmlns:a16="http://schemas.microsoft.com/office/drawing/2014/main" id="{8A89DF29-62CD-E94E-9555-7BC80513476F}"/>
                </a:ext>
              </a:extLst>
            </p:cNvPr>
            <p:cNvSpPr/>
            <p:nvPr/>
          </p:nvSpPr>
          <p:spPr>
            <a:xfrm>
              <a:off x="5560525" y="1636175"/>
              <a:ext cx="750" cy="300"/>
            </a:xfrm>
            <a:custGeom>
              <a:avLst/>
              <a:gdLst/>
              <a:ahLst/>
              <a:cxnLst/>
              <a:rect l="l" t="t" r="r" b="b"/>
              <a:pathLst>
                <a:path w="30" h="12" extrusionOk="0">
                  <a:moveTo>
                    <a:pt x="3" y="1"/>
                  </a:moveTo>
                  <a:cubicBezTo>
                    <a:pt x="1" y="1"/>
                    <a:pt x="2" y="4"/>
                    <a:pt x="14" y="11"/>
                  </a:cubicBezTo>
                  <a:cubicBezTo>
                    <a:pt x="30" y="11"/>
                    <a:pt x="9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765;p33">
              <a:extLst>
                <a:ext uri="{FF2B5EF4-FFF2-40B4-BE49-F238E27FC236}">
                  <a16:creationId xmlns:a16="http://schemas.microsoft.com/office/drawing/2014/main" id="{A84CA11E-D8CB-5945-B6CC-3C53F479B34D}"/>
                </a:ext>
              </a:extLst>
            </p:cNvPr>
            <p:cNvSpPr/>
            <p:nvPr/>
          </p:nvSpPr>
          <p:spPr>
            <a:xfrm>
              <a:off x="5554900" y="1634700"/>
              <a:ext cx="275" cy="575"/>
            </a:xfrm>
            <a:custGeom>
              <a:avLst/>
              <a:gdLst/>
              <a:ahLst/>
              <a:cxnLst/>
              <a:rect l="l" t="t" r="r" b="b"/>
              <a:pathLst>
                <a:path w="11" h="23" extrusionOk="0">
                  <a:moveTo>
                    <a:pt x="10" y="0"/>
                  </a:moveTo>
                  <a:cubicBezTo>
                    <a:pt x="9" y="0"/>
                    <a:pt x="6" y="7"/>
                    <a:pt x="1" y="23"/>
                  </a:cubicBezTo>
                  <a:cubicBezTo>
                    <a:pt x="7" y="10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66;p33">
              <a:extLst>
                <a:ext uri="{FF2B5EF4-FFF2-40B4-BE49-F238E27FC236}">
                  <a16:creationId xmlns:a16="http://schemas.microsoft.com/office/drawing/2014/main" id="{1444CAE7-372E-AB4D-900B-209C2C9F79E8}"/>
                </a:ext>
              </a:extLst>
            </p:cNvPr>
            <p:cNvSpPr/>
            <p:nvPr/>
          </p:nvSpPr>
          <p:spPr>
            <a:xfrm>
              <a:off x="5538675" y="1638825"/>
              <a:ext cx="175" cy="825"/>
            </a:xfrm>
            <a:custGeom>
              <a:avLst/>
              <a:gdLst/>
              <a:ahLst/>
              <a:cxnLst/>
              <a:rect l="l" t="t" r="r" b="b"/>
              <a:pathLst>
                <a:path w="7" h="33" extrusionOk="0">
                  <a:moveTo>
                    <a:pt x="7" y="1"/>
                  </a:moveTo>
                  <a:cubicBezTo>
                    <a:pt x="1" y="20"/>
                    <a:pt x="1" y="32"/>
                    <a:pt x="3" y="32"/>
                  </a:cubicBezTo>
                  <a:cubicBezTo>
                    <a:pt x="4" y="32"/>
                    <a:pt x="7" y="23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67;p33">
              <a:extLst>
                <a:ext uri="{FF2B5EF4-FFF2-40B4-BE49-F238E27FC236}">
                  <a16:creationId xmlns:a16="http://schemas.microsoft.com/office/drawing/2014/main" id="{779AFC25-1138-3B44-B93E-8BC0F22294FE}"/>
                </a:ext>
              </a:extLst>
            </p:cNvPr>
            <p:cNvSpPr/>
            <p:nvPr/>
          </p:nvSpPr>
          <p:spPr>
            <a:xfrm>
              <a:off x="5575150" y="1656975"/>
              <a:ext cx="325" cy="1225"/>
            </a:xfrm>
            <a:custGeom>
              <a:avLst/>
              <a:gdLst/>
              <a:ahLst/>
              <a:cxnLst/>
              <a:rect l="l" t="t" r="r" b="b"/>
              <a:pathLst>
                <a:path w="13" h="49" extrusionOk="0">
                  <a:moveTo>
                    <a:pt x="1" y="49"/>
                  </a:moveTo>
                  <a:cubicBezTo>
                    <a:pt x="1" y="49"/>
                    <a:pt x="12" y="1"/>
                    <a:pt x="1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68;p33">
              <a:extLst>
                <a:ext uri="{FF2B5EF4-FFF2-40B4-BE49-F238E27FC236}">
                  <a16:creationId xmlns:a16="http://schemas.microsoft.com/office/drawing/2014/main" id="{18AFA6F2-C5CF-CB45-867F-AD58D82E3C68}"/>
                </a:ext>
              </a:extLst>
            </p:cNvPr>
            <p:cNvSpPr/>
            <p:nvPr/>
          </p:nvSpPr>
          <p:spPr>
            <a:xfrm>
              <a:off x="5531875" y="1661750"/>
              <a:ext cx="450" cy="50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7" y="0"/>
                  </a:moveTo>
                  <a:lnTo>
                    <a:pt x="17" y="0"/>
                  </a:lnTo>
                  <a:cubicBezTo>
                    <a:pt x="3" y="15"/>
                    <a:pt x="0" y="19"/>
                    <a:pt x="2" y="19"/>
                  </a:cubicBezTo>
                  <a:cubicBezTo>
                    <a:pt x="4" y="19"/>
                    <a:pt x="17" y="8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69;p33">
              <a:extLst>
                <a:ext uri="{FF2B5EF4-FFF2-40B4-BE49-F238E27FC236}">
                  <a16:creationId xmlns:a16="http://schemas.microsoft.com/office/drawing/2014/main" id="{BC1653E0-140E-1043-8567-EA737E7B3999}"/>
                </a:ext>
              </a:extLst>
            </p:cNvPr>
            <p:cNvSpPr/>
            <p:nvPr/>
          </p:nvSpPr>
          <p:spPr>
            <a:xfrm>
              <a:off x="5524250" y="1728050"/>
              <a:ext cx="625" cy="400"/>
            </a:xfrm>
            <a:custGeom>
              <a:avLst/>
              <a:gdLst/>
              <a:ahLst/>
              <a:cxnLst/>
              <a:rect l="l" t="t" r="r" b="b"/>
              <a:pathLst>
                <a:path w="25" h="16" extrusionOk="0">
                  <a:moveTo>
                    <a:pt x="12" y="1"/>
                  </a:moveTo>
                  <a:cubicBezTo>
                    <a:pt x="7" y="1"/>
                    <a:pt x="1" y="4"/>
                    <a:pt x="1" y="4"/>
                  </a:cubicBezTo>
                  <a:cubicBezTo>
                    <a:pt x="1" y="15"/>
                    <a:pt x="24" y="15"/>
                    <a:pt x="24" y="15"/>
                  </a:cubicBezTo>
                  <a:cubicBezTo>
                    <a:pt x="24" y="4"/>
                    <a:pt x="18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70;p33">
              <a:extLst>
                <a:ext uri="{FF2B5EF4-FFF2-40B4-BE49-F238E27FC236}">
                  <a16:creationId xmlns:a16="http://schemas.microsoft.com/office/drawing/2014/main" id="{ECA2700F-2542-7042-BD59-271F0ADB84E9}"/>
                </a:ext>
              </a:extLst>
            </p:cNvPr>
            <p:cNvSpPr/>
            <p:nvPr/>
          </p:nvSpPr>
          <p:spPr>
            <a:xfrm>
              <a:off x="5522150" y="1723775"/>
              <a:ext cx="650" cy="500"/>
            </a:xfrm>
            <a:custGeom>
              <a:avLst/>
              <a:gdLst/>
              <a:ahLst/>
              <a:cxnLst/>
              <a:rect l="l" t="t" r="r" b="b"/>
              <a:pathLst>
                <a:path w="26" h="20" extrusionOk="0">
                  <a:moveTo>
                    <a:pt x="1" y="1"/>
                  </a:moveTo>
                  <a:cubicBezTo>
                    <a:pt x="0" y="1"/>
                    <a:pt x="6" y="6"/>
                    <a:pt x="25" y="20"/>
                  </a:cubicBezTo>
                  <a:cubicBezTo>
                    <a:pt x="18" y="13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71;p33">
              <a:extLst>
                <a:ext uri="{FF2B5EF4-FFF2-40B4-BE49-F238E27FC236}">
                  <a16:creationId xmlns:a16="http://schemas.microsoft.com/office/drawing/2014/main" id="{EFEEB13C-25B7-6D45-9603-176E7D95DA5C}"/>
                </a:ext>
              </a:extLst>
            </p:cNvPr>
            <p:cNvSpPr/>
            <p:nvPr/>
          </p:nvSpPr>
          <p:spPr>
            <a:xfrm>
              <a:off x="5520225" y="1720000"/>
              <a:ext cx="3750" cy="3650"/>
            </a:xfrm>
            <a:custGeom>
              <a:avLst/>
              <a:gdLst/>
              <a:ahLst/>
              <a:cxnLst/>
              <a:rect l="l" t="t" r="r" b="b"/>
              <a:pathLst>
                <a:path w="150" h="146" extrusionOk="0">
                  <a:moveTo>
                    <a:pt x="50" y="0"/>
                  </a:moveTo>
                  <a:cubicBezTo>
                    <a:pt x="1" y="0"/>
                    <a:pt x="44" y="145"/>
                    <a:pt x="93" y="145"/>
                  </a:cubicBezTo>
                  <a:cubicBezTo>
                    <a:pt x="100" y="145"/>
                    <a:pt x="107" y="142"/>
                    <a:pt x="114" y="135"/>
                  </a:cubicBezTo>
                  <a:cubicBezTo>
                    <a:pt x="150" y="111"/>
                    <a:pt x="102" y="16"/>
                    <a:pt x="66" y="4"/>
                  </a:cubicBezTo>
                  <a:cubicBezTo>
                    <a:pt x="60" y="1"/>
                    <a:pt x="55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772;p33">
              <a:extLst>
                <a:ext uri="{FF2B5EF4-FFF2-40B4-BE49-F238E27FC236}">
                  <a16:creationId xmlns:a16="http://schemas.microsoft.com/office/drawing/2014/main" id="{2ED48B3B-578F-3F44-BBAC-7456E368FEA2}"/>
                </a:ext>
              </a:extLst>
            </p:cNvPr>
            <p:cNvSpPr/>
            <p:nvPr/>
          </p:nvSpPr>
          <p:spPr>
            <a:xfrm>
              <a:off x="5523350" y="171800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13"/>
                  </a:moveTo>
                  <a:cubicBezTo>
                    <a:pt x="1" y="25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773;p33">
              <a:extLst>
                <a:ext uri="{FF2B5EF4-FFF2-40B4-BE49-F238E27FC236}">
                  <a16:creationId xmlns:a16="http://schemas.microsoft.com/office/drawing/2014/main" id="{D1142557-8E0F-474E-BABC-E0277995ECA7}"/>
                </a:ext>
              </a:extLst>
            </p:cNvPr>
            <p:cNvSpPr/>
            <p:nvPr/>
          </p:nvSpPr>
          <p:spPr>
            <a:xfrm>
              <a:off x="5522775" y="17163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3" y="0"/>
                  </a:moveTo>
                  <a:cubicBezTo>
                    <a:pt x="0" y="0"/>
                    <a:pt x="0" y="3"/>
                    <a:pt x="12" y="9"/>
                  </a:cubicBezTo>
                  <a:cubicBezTo>
                    <a:pt x="12" y="3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774;p33">
              <a:extLst>
                <a:ext uri="{FF2B5EF4-FFF2-40B4-BE49-F238E27FC236}">
                  <a16:creationId xmlns:a16="http://schemas.microsoft.com/office/drawing/2014/main" id="{558E8AC0-3D28-B04A-B4D1-D77C994E1F88}"/>
                </a:ext>
              </a:extLst>
            </p:cNvPr>
            <p:cNvSpPr/>
            <p:nvPr/>
          </p:nvSpPr>
          <p:spPr>
            <a:xfrm>
              <a:off x="5521575" y="17165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775;p33">
              <a:extLst>
                <a:ext uri="{FF2B5EF4-FFF2-40B4-BE49-F238E27FC236}">
                  <a16:creationId xmlns:a16="http://schemas.microsoft.com/office/drawing/2014/main" id="{4E9EFAB7-A815-EE47-9221-E08DF699173F}"/>
                </a:ext>
              </a:extLst>
            </p:cNvPr>
            <p:cNvSpPr/>
            <p:nvPr/>
          </p:nvSpPr>
          <p:spPr>
            <a:xfrm>
              <a:off x="5519550" y="1716175"/>
              <a:ext cx="4300" cy="2500"/>
            </a:xfrm>
            <a:custGeom>
              <a:avLst/>
              <a:gdLst/>
              <a:ahLst/>
              <a:cxnLst/>
              <a:rect l="l" t="t" r="r" b="b"/>
              <a:pathLst>
                <a:path w="172" h="100" extrusionOk="0">
                  <a:moveTo>
                    <a:pt x="81" y="26"/>
                  </a:moveTo>
                  <a:cubicBezTo>
                    <a:pt x="85" y="30"/>
                    <a:pt x="87" y="32"/>
                    <a:pt x="89" y="33"/>
                  </a:cubicBezTo>
                  <a:lnTo>
                    <a:pt x="89" y="33"/>
                  </a:lnTo>
                  <a:cubicBezTo>
                    <a:pt x="82" y="31"/>
                    <a:pt x="79" y="29"/>
                    <a:pt x="81" y="26"/>
                  </a:cubicBezTo>
                  <a:close/>
                  <a:moveTo>
                    <a:pt x="31" y="1"/>
                  </a:moveTo>
                  <a:cubicBezTo>
                    <a:pt x="22" y="1"/>
                    <a:pt x="15" y="4"/>
                    <a:pt x="10" y="14"/>
                  </a:cubicBezTo>
                  <a:cubicBezTo>
                    <a:pt x="1" y="42"/>
                    <a:pt x="109" y="100"/>
                    <a:pt x="144" y="100"/>
                  </a:cubicBezTo>
                  <a:cubicBezTo>
                    <a:pt x="154" y="100"/>
                    <a:pt x="158" y="96"/>
                    <a:pt x="153" y="86"/>
                  </a:cubicBezTo>
                  <a:cubicBezTo>
                    <a:pt x="171" y="49"/>
                    <a:pt x="112" y="41"/>
                    <a:pt x="89" y="33"/>
                  </a:cubicBezTo>
                  <a:lnTo>
                    <a:pt x="89" y="33"/>
                  </a:lnTo>
                  <a:cubicBezTo>
                    <a:pt x="84" y="27"/>
                    <a:pt x="54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776;p33">
              <a:extLst>
                <a:ext uri="{FF2B5EF4-FFF2-40B4-BE49-F238E27FC236}">
                  <a16:creationId xmlns:a16="http://schemas.microsoft.com/office/drawing/2014/main" id="{07769FF4-4F99-B04A-B743-A8AB12911C1A}"/>
                </a:ext>
              </a:extLst>
            </p:cNvPr>
            <p:cNvSpPr/>
            <p:nvPr/>
          </p:nvSpPr>
          <p:spPr>
            <a:xfrm>
              <a:off x="5520475" y="1713250"/>
              <a:ext cx="825" cy="550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3" y="0"/>
                  </a:moveTo>
                  <a:cubicBezTo>
                    <a:pt x="25" y="0"/>
                    <a:pt x="1" y="21"/>
                    <a:pt x="3" y="21"/>
                  </a:cubicBezTo>
                  <a:cubicBezTo>
                    <a:pt x="5" y="21"/>
                    <a:pt x="13" y="16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777;p33">
              <a:extLst>
                <a:ext uri="{FF2B5EF4-FFF2-40B4-BE49-F238E27FC236}">
                  <a16:creationId xmlns:a16="http://schemas.microsoft.com/office/drawing/2014/main" id="{164B5972-06C4-4746-ACF4-AC8EEC97FE6B}"/>
                </a:ext>
              </a:extLst>
            </p:cNvPr>
            <p:cNvSpPr/>
            <p:nvPr/>
          </p:nvSpPr>
          <p:spPr>
            <a:xfrm>
              <a:off x="5520075" y="1713550"/>
              <a:ext cx="625" cy="500"/>
            </a:xfrm>
            <a:custGeom>
              <a:avLst/>
              <a:gdLst/>
              <a:ahLst/>
              <a:cxnLst/>
              <a:rect l="l" t="t" r="r" b="b"/>
              <a:pathLst>
                <a:path w="25" h="20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14"/>
                    <a:pt x="11" y="20"/>
                    <a:pt x="14" y="20"/>
                  </a:cubicBezTo>
                  <a:cubicBezTo>
                    <a:pt x="17" y="20"/>
                    <a:pt x="20" y="17"/>
                    <a:pt x="25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778;p33">
              <a:extLst>
                <a:ext uri="{FF2B5EF4-FFF2-40B4-BE49-F238E27FC236}">
                  <a16:creationId xmlns:a16="http://schemas.microsoft.com/office/drawing/2014/main" id="{6BBF0E2F-1560-1545-A106-B350CBA658B6}"/>
                </a:ext>
              </a:extLst>
            </p:cNvPr>
            <p:cNvSpPr/>
            <p:nvPr/>
          </p:nvSpPr>
          <p:spPr>
            <a:xfrm>
              <a:off x="5519200" y="1710600"/>
              <a:ext cx="2100" cy="1250"/>
            </a:xfrm>
            <a:custGeom>
              <a:avLst/>
              <a:gdLst/>
              <a:ahLst/>
              <a:cxnLst/>
              <a:rect l="l" t="t" r="r" b="b"/>
              <a:pathLst>
                <a:path w="84" h="50" extrusionOk="0">
                  <a:moveTo>
                    <a:pt x="36" y="0"/>
                  </a:moveTo>
                  <a:cubicBezTo>
                    <a:pt x="17" y="0"/>
                    <a:pt x="0" y="7"/>
                    <a:pt x="0" y="23"/>
                  </a:cubicBezTo>
                  <a:cubicBezTo>
                    <a:pt x="0" y="41"/>
                    <a:pt x="21" y="50"/>
                    <a:pt x="42" y="50"/>
                  </a:cubicBezTo>
                  <a:cubicBezTo>
                    <a:pt x="63" y="50"/>
                    <a:pt x="84" y="41"/>
                    <a:pt x="84" y="23"/>
                  </a:cubicBezTo>
                  <a:cubicBezTo>
                    <a:pt x="84" y="10"/>
                    <a:pt x="58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779;p33">
              <a:extLst>
                <a:ext uri="{FF2B5EF4-FFF2-40B4-BE49-F238E27FC236}">
                  <a16:creationId xmlns:a16="http://schemas.microsoft.com/office/drawing/2014/main" id="{62000097-2F88-274B-9762-DB53256C5791}"/>
                </a:ext>
              </a:extLst>
            </p:cNvPr>
            <p:cNvSpPr/>
            <p:nvPr/>
          </p:nvSpPr>
          <p:spPr>
            <a:xfrm>
              <a:off x="5519200" y="1710875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12"/>
                  </a:moveTo>
                  <a:cubicBezTo>
                    <a:pt x="0" y="0"/>
                    <a:pt x="0" y="36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780;p33">
              <a:extLst>
                <a:ext uri="{FF2B5EF4-FFF2-40B4-BE49-F238E27FC236}">
                  <a16:creationId xmlns:a16="http://schemas.microsoft.com/office/drawing/2014/main" id="{065D88BF-00EB-F54A-9B4F-CAFC8BE26671}"/>
                </a:ext>
              </a:extLst>
            </p:cNvPr>
            <p:cNvSpPr/>
            <p:nvPr/>
          </p:nvSpPr>
          <p:spPr>
            <a:xfrm>
              <a:off x="5519425" y="1712050"/>
              <a:ext cx="575" cy="650"/>
            </a:xfrm>
            <a:custGeom>
              <a:avLst/>
              <a:gdLst/>
              <a:ahLst/>
              <a:cxnLst/>
              <a:rect l="l" t="t" r="r" b="b"/>
              <a:pathLst>
                <a:path w="23" h="26" extrusionOk="0">
                  <a:moveTo>
                    <a:pt x="22" y="0"/>
                  </a:moveTo>
                  <a:lnTo>
                    <a:pt x="22" y="0"/>
                  </a:lnTo>
                  <a:cubicBezTo>
                    <a:pt x="21" y="0"/>
                    <a:pt x="0" y="26"/>
                    <a:pt x="1" y="26"/>
                  </a:cubicBezTo>
                  <a:cubicBezTo>
                    <a:pt x="2" y="26"/>
                    <a:pt x="2" y="25"/>
                    <a:pt x="3" y="24"/>
                  </a:cubicBezTo>
                  <a:cubicBezTo>
                    <a:pt x="17" y="6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781;p33">
              <a:extLst>
                <a:ext uri="{FF2B5EF4-FFF2-40B4-BE49-F238E27FC236}">
                  <a16:creationId xmlns:a16="http://schemas.microsoft.com/office/drawing/2014/main" id="{5EE59366-B081-0D42-92D4-ACA62FB4CC39}"/>
                </a:ext>
              </a:extLst>
            </p:cNvPr>
            <p:cNvSpPr/>
            <p:nvPr/>
          </p:nvSpPr>
          <p:spPr>
            <a:xfrm>
              <a:off x="5519200" y="171205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2" y="0"/>
                  </a:moveTo>
                  <a:cubicBezTo>
                    <a:pt x="1" y="0"/>
                    <a:pt x="3" y="6"/>
                    <a:pt x="12" y="24"/>
                  </a:cubicBezTo>
                  <a:cubicBezTo>
                    <a:pt x="12" y="17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782;p33">
              <a:extLst>
                <a:ext uri="{FF2B5EF4-FFF2-40B4-BE49-F238E27FC236}">
                  <a16:creationId xmlns:a16="http://schemas.microsoft.com/office/drawing/2014/main" id="{BB4E0182-124B-F048-8612-E8AE448C4396}"/>
                </a:ext>
              </a:extLst>
            </p:cNvPr>
            <p:cNvSpPr/>
            <p:nvPr/>
          </p:nvSpPr>
          <p:spPr>
            <a:xfrm>
              <a:off x="5516800" y="1713250"/>
              <a:ext cx="3900" cy="2825"/>
            </a:xfrm>
            <a:custGeom>
              <a:avLst/>
              <a:gdLst/>
              <a:ahLst/>
              <a:cxnLst/>
              <a:rect l="l" t="t" r="r" b="b"/>
              <a:pathLst>
                <a:path w="156" h="113" extrusionOk="0">
                  <a:moveTo>
                    <a:pt x="84" y="0"/>
                  </a:moveTo>
                  <a:cubicBezTo>
                    <a:pt x="60" y="0"/>
                    <a:pt x="1" y="72"/>
                    <a:pt x="25" y="96"/>
                  </a:cubicBezTo>
                  <a:cubicBezTo>
                    <a:pt x="35" y="101"/>
                    <a:pt x="42" y="103"/>
                    <a:pt x="47" y="103"/>
                  </a:cubicBezTo>
                  <a:cubicBezTo>
                    <a:pt x="58" y="103"/>
                    <a:pt x="58" y="94"/>
                    <a:pt x="61" y="94"/>
                  </a:cubicBezTo>
                  <a:cubicBezTo>
                    <a:pt x="62" y="94"/>
                    <a:pt x="65" y="97"/>
                    <a:pt x="72" y="107"/>
                  </a:cubicBezTo>
                  <a:cubicBezTo>
                    <a:pt x="76" y="111"/>
                    <a:pt x="83" y="112"/>
                    <a:pt x="92" y="112"/>
                  </a:cubicBezTo>
                  <a:cubicBezTo>
                    <a:pt x="117" y="112"/>
                    <a:pt x="156" y="101"/>
                    <a:pt x="156" y="84"/>
                  </a:cubicBezTo>
                  <a:cubicBezTo>
                    <a:pt x="156" y="61"/>
                    <a:pt x="132" y="53"/>
                    <a:pt x="111" y="53"/>
                  </a:cubicBezTo>
                  <a:cubicBezTo>
                    <a:pt x="99" y="53"/>
                    <a:pt x="89" y="55"/>
                    <a:pt x="84" y="60"/>
                  </a:cubicBezTo>
                  <a:cubicBezTo>
                    <a:pt x="96" y="48"/>
                    <a:pt x="120" y="12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783;p33">
              <a:extLst>
                <a:ext uri="{FF2B5EF4-FFF2-40B4-BE49-F238E27FC236}">
                  <a16:creationId xmlns:a16="http://schemas.microsoft.com/office/drawing/2014/main" id="{39BBD607-C543-5946-BF75-F5B78024C5BB}"/>
                </a:ext>
              </a:extLst>
            </p:cNvPr>
            <p:cNvSpPr/>
            <p:nvPr/>
          </p:nvSpPr>
          <p:spPr>
            <a:xfrm>
              <a:off x="5519125" y="1713625"/>
              <a:ext cx="675" cy="250"/>
            </a:xfrm>
            <a:custGeom>
              <a:avLst/>
              <a:gdLst/>
              <a:ahLst/>
              <a:cxnLst/>
              <a:rect l="l" t="t" r="r" b="b"/>
              <a:pathLst>
                <a:path w="27" h="10" extrusionOk="0">
                  <a:moveTo>
                    <a:pt x="5" y="0"/>
                  </a:moveTo>
                  <a:cubicBezTo>
                    <a:pt x="0" y="0"/>
                    <a:pt x="3" y="3"/>
                    <a:pt x="27" y="9"/>
                  </a:cubicBezTo>
                  <a:cubicBezTo>
                    <a:pt x="21" y="3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784;p33">
              <a:extLst>
                <a:ext uri="{FF2B5EF4-FFF2-40B4-BE49-F238E27FC236}">
                  <a16:creationId xmlns:a16="http://schemas.microsoft.com/office/drawing/2014/main" id="{EDE31B24-92E2-9943-BBCE-650DEE4866B0}"/>
                </a:ext>
              </a:extLst>
            </p:cNvPr>
            <p:cNvSpPr/>
            <p:nvPr/>
          </p:nvSpPr>
          <p:spPr>
            <a:xfrm>
              <a:off x="5518900" y="17132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0"/>
                  </a:moveTo>
                  <a:cubicBezTo>
                    <a:pt x="12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785;p33">
              <a:extLst>
                <a:ext uri="{FF2B5EF4-FFF2-40B4-BE49-F238E27FC236}">
                  <a16:creationId xmlns:a16="http://schemas.microsoft.com/office/drawing/2014/main" id="{85E23D19-312E-C545-BC29-388FD56D0615}"/>
                </a:ext>
              </a:extLst>
            </p:cNvPr>
            <p:cNvSpPr/>
            <p:nvPr/>
          </p:nvSpPr>
          <p:spPr>
            <a:xfrm>
              <a:off x="5518100" y="1711075"/>
              <a:ext cx="525" cy="200"/>
            </a:xfrm>
            <a:custGeom>
              <a:avLst/>
              <a:gdLst/>
              <a:ahLst/>
              <a:cxnLst/>
              <a:rect l="l" t="t" r="r" b="b"/>
              <a:pathLst>
                <a:path w="21" h="8" extrusionOk="0">
                  <a:moveTo>
                    <a:pt x="6" y="0"/>
                  </a:moveTo>
                  <a:cubicBezTo>
                    <a:pt x="0" y="0"/>
                    <a:pt x="11" y="7"/>
                    <a:pt x="17" y="7"/>
                  </a:cubicBezTo>
                  <a:cubicBezTo>
                    <a:pt x="19" y="7"/>
                    <a:pt x="20" y="6"/>
                    <a:pt x="20" y="4"/>
                  </a:cubicBezTo>
                  <a:cubicBezTo>
                    <a:pt x="13" y="1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786;p33">
              <a:extLst>
                <a:ext uri="{FF2B5EF4-FFF2-40B4-BE49-F238E27FC236}">
                  <a16:creationId xmlns:a16="http://schemas.microsoft.com/office/drawing/2014/main" id="{AA68530C-6BFA-084C-B345-DB087E74790A}"/>
                </a:ext>
              </a:extLst>
            </p:cNvPr>
            <p:cNvSpPr/>
            <p:nvPr/>
          </p:nvSpPr>
          <p:spPr>
            <a:xfrm>
              <a:off x="5510475" y="1707450"/>
              <a:ext cx="10875" cy="3725"/>
            </a:xfrm>
            <a:custGeom>
              <a:avLst/>
              <a:gdLst/>
              <a:ahLst/>
              <a:cxnLst/>
              <a:rect l="l" t="t" r="r" b="b"/>
              <a:pathLst>
                <a:path w="435" h="149" extrusionOk="0">
                  <a:moveTo>
                    <a:pt x="163" y="1"/>
                  </a:moveTo>
                  <a:cubicBezTo>
                    <a:pt x="142" y="1"/>
                    <a:pt x="120" y="6"/>
                    <a:pt x="99" y="18"/>
                  </a:cubicBezTo>
                  <a:cubicBezTo>
                    <a:pt x="0" y="77"/>
                    <a:pt x="26" y="111"/>
                    <a:pt x="74" y="111"/>
                  </a:cubicBezTo>
                  <a:cubicBezTo>
                    <a:pt x="113" y="111"/>
                    <a:pt x="167" y="89"/>
                    <a:pt x="182" y="42"/>
                  </a:cubicBezTo>
                  <a:lnTo>
                    <a:pt x="182" y="42"/>
                  </a:lnTo>
                  <a:cubicBezTo>
                    <a:pt x="194" y="66"/>
                    <a:pt x="171" y="113"/>
                    <a:pt x="182" y="125"/>
                  </a:cubicBezTo>
                  <a:cubicBezTo>
                    <a:pt x="193" y="132"/>
                    <a:pt x="205" y="134"/>
                    <a:pt x="217" y="134"/>
                  </a:cubicBezTo>
                  <a:cubicBezTo>
                    <a:pt x="230" y="134"/>
                    <a:pt x="244" y="132"/>
                    <a:pt x="259" y="132"/>
                  </a:cubicBezTo>
                  <a:cubicBezTo>
                    <a:pt x="275" y="132"/>
                    <a:pt x="292" y="135"/>
                    <a:pt x="308" y="145"/>
                  </a:cubicBezTo>
                  <a:lnTo>
                    <a:pt x="308" y="145"/>
                  </a:lnTo>
                  <a:cubicBezTo>
                    <a:pt x="311" y="127"/>
                    <a:pt x="434" y="42"/>
                    <a:pt x="349" y="42"/>
                  </a:cubicBezTo>
                  <a:cubicBezTo>
                    <a:pt x="313" y="42"/>
                    <a:pt x="313" y="66"/>
                    <a:pt x="313" y="101"/>
                  </a:cubicBezTo>
                  <a:cubicBezTo>
                    <a:pt x="287" y="48"/>
                    <a:pt x="226" y="1"/>
                    <a:pt x="163" y="1"/>
                  </a:cubicBezTo>
                  <a:close/>
                  <a:moveTo>
                    <a:pt x="308" y="145"/>
                  </a:moveTo>
                  <a:lnTo>
                    <a:pt x="308" y="145"/>
                  </a:lnTo>
                  <a:cubicBezTo>
                    <a:pt x="308" y="148"/>
                    <a:pt x="310" y="149"/>
                    <a:pt x="313" y="149"/>
                  </a:cubicBezTo>
                  <a:cubicBezTo>
                    <a:pt x="312" y="148"/>
                    <a:pt x="310" y="146"/>
                    <a:pt x="308" y="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787;p33">
              <a:extLst>
                <a:ext uri="{FF2B5EF4-FFF2-40B4-BE49-F238E27FC236}">
                  <a16:creationId xmlns:a16="http://schemas.microsoft.com/office/drawing/2014/main" id="{6871C07D-05DD-804C-9132-44E1C3141173}"/>
                </a:ext>
              </a:extLst>
            </p:cNvPr>
            <p:cNvSpPr/>
            <p:nvPr/>
          </p:nvSpPr>
          <p:spPr>
            <a:xfrm>
              <a:off x="5512700" y="1707800"/>
              <a:ext cx="350" cy="200"/>
            </a:xfrm>
            <a:custGeom>
              <a:avLst/>
              <a:gdLst/>
              <a:ahLst/>
              <a:cxnLst/>
              <a:rect l="l" t="t" r="r" b="b"/>
              <a:pathLst>
                <a:path w="14" h="8" extrusionOk="0">
                  <a:moveTo>
                    <a:pt x="12" y="1"/>
                  </a:moveTo>
                  <a:lnTo>
                    <a:pt x="12" y="1"/>
                  </a:lnTo>
                  <a:cubicBezTo>
                    <a:pt x="10" y="1"/>
                    <a:pt x="0" y="7"/>
                    <a:pt x="2" y="7"/>
                  </a:cubicBezTo>
                  <a:cubicBezTo>
                    <a:pt x="3" y="7"/>
                    <a:pt x="5" y="6"/>
                    <a:pt x="10" y="4"/>
                  </a:cubicBezTo>
                  <a:cubicBezTo>
                    <a:pt x="13" y="1"/>
                    <a:pt x="13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788;p33">
              <a:extLst>
                <a:ext uri="{FF2B5EF4-FFF2-40B4-BE49-F238E27FC236}">
                  <a16:creationId xmlns:a16="http://schemas.microsoft.com/office/drawing/2014/main" id="{B67C3E30-9069-B242-B79D-515FA07EE4E7}"/>
                </a:ext>
              </a:extLst>
            </p:cNvPr>
            <p:cNvSpPr/>
            <p:nvPr/>
          </p:nvSpPr>
          <p:spPr>
            <a:xfrm>
              <a:off x="5516525" y="1712200"/>
              <a:ext cx="600" cy="475"/>
            </a:xfrm>
            <a:custGeom>
              <a:avLst/>
              <a:gdLst/>
              <a:ahLst/>
              <a:cxnLst/>
              <a:rect l="l" t="t" r="r" b="b"/>
              <a:pathLst>
                <a:path w="24" h="19" extrusionOk="0">
                  <a:moveTo>
                    <a:pt x="22" y="1"/>
                  </a:moveTo>
                  <a:cubicBezTo>
                    <a:pt x="21" y="1"/>
                    <a:pt x="12" y="7"/>
                    <a:pt x="0" y="18"/>
                  </a:cubicBezTo>
                  <a:cubicBezTo>
                    <a:pt x="18" y="7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789;p33">
              <a:extLst>
                <a:ext uri="{FF2B5EF4-FFF2-40B4-BE49-F238E27FC236}">
                  <a16:creationId xmlns:a16="http://schemas.microsoft.com/office/drawing/2014/main" id="{E07A0532-0027-BC45-A3BE-75EBCDC0A289}"/>
                </a:ext>
              </a:extLst>
            </p:cNvPr>
            <p:cNvSpPr/>
            <p:nvPr/>
          </p:nvSpPr>
          <p:spPr>
            <a:xfrm>
              <a:off x="5514425" y="1706700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48" y="0"/>
                  </a:moveTo>
                  <a:cubicBezTo>
                    <a:pt x="1" y="24"/>
                    <a:pt x="1" y="24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790;p33">
              <a:extLst>
                <a:ext uri="{FF2B5EF4-FFF2-40B4-BE49-F238E27FC236}">
                  <a16:creationId xmlns:a16="http://schemas.microsoft.com/office/drawing/2014/main" id="{B3331DD1-5D1B-B94B-8DC3-E9994A7D1A47}"/>
                </a:ext>
              </a:extLst>
            </p:cNvPr>
            <p:cNvSpPr/>
            <p:nvPr/>
          </p:nvSpPr>
          <p:spPr>
            <a:xfrm>
              <a:off x="5513850" y="1705800"/>
              <a:ext cx="600" cy="375"/>
            </a:xfrm>
            <a:custGeom>
              <a:avLst/>
              <a:gdLst/>
              <a:ahLst/>
              <a:cxnLst/>
              <a:rect l="l" t="t" r="r" b="b"/>
              <a:pathLst>
                <a:path w="24" h="15" extrusionOk="0">
                  <a:moveTo>
                    <a:pt x="24" y="1"/>
                  </a:moveTo>
                  <a:cubicBezTo>
                    <a:pt x="10" y="7"/>
                    <a:pt x="0" y="14"/>
                    <a:pt x="1" y="14"/>
                  </a:cubicBezTo>
                  <a:cubicBezTo>
                    <a:pt x="2" y="14"/>
                    <a:pt x="9" y="1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791;p33">
              <a:extLst>
                <a:ext uri="{FF2B5EF4-FFF2-40B4-BE49-F238E27FC236}">
                  <a16:creationId xmlns:a16="http://schemas.microsoft.com/office/drawing/2014/main" id="{A0425F3E-D71A-E240-B479-CA856DA17300}"/>
                </a:ext>
              </a:extLst>
            </p:cNvPr>
            <p:cNvSpPr/>
            <p:nvPr/>
          </p:nvSpPr>
          <p:spPr>
            <a:xfrm>
              <a:off x="5471575" y="1699950"/>
              <a:ext cx="52625" cy="55600"/>
            </a:xfrm>
            <a:custGeom>
              <a:avLst/>
              <a:gdLst/>
              <a:ahLst/>
              <a:cxnLst/>
              <a:rect l="l" t="t" r="r" b="b"/>
              <a:pathLst>
                <a:path w="2105" h="2224" extrusionOk="0">
                  <a:moveTo>
                    <a:pt x="572" y="1651"/>
                  </a:moveTo>
                  <a:lnTo>
                    <a:pt x="572" y="1651"/>
                  </a:lnTo>
                  <a:cubicBezTo>
                    <a:pt x="580" y="1660"/>
                    <a:pt x="577" y="1679"/>
                    <a:pt x="582" y="1679"/>
                  </a:cubicBezTo>
                  <a:cubicBezTo>
                    <a:pt x="584" y="1679"/>
                    <a:pt x="588" y="1675"/>
                    <a:pt x="595" y="1663"/>
                  </a:cubicBezTo>
                  <a:cubicBezTo>
                    <a:pt x="584" y="1663"/>
                    <a:pt x="584" y="1663"/>
                    <a:pt x="572" y="1651"/>
                  </a:cubicBezTo>
                  <a:close/>
                  <a:moveTo>
                    <a:pt x="1218" y="0"/>
                  </a:moveTo>
                  <a:cubicBezTo>
                    <a:pt x="914" y="0"/>
                    <a:pt x="496" y="112"/>
                    <a:pt x="465" y="175"/>
                  </a:cubicBezTo>
                  <a:cubicBezTo>
                    <a:pt x="417" y="282"/>
                    <a:pt x="298" y="604"/>
                    <a:pt x="143" y="687"/>
                  </a:cubicBezTo>
                  <a:cubicBezTo>
                    <a:pt x="24" y="782"/>
                    <a:pt x="107" y="854"/>
                    <a:pt x="84" y="937"/>
                  </a:cubicBezTo>
                  <a:cubicBezTo>
                    <a:pt x="0" y="1270"/>
                    <a:pt x="60" y="1651"/>
                    <a:pt x="345" y="1890"/>
                  </a:cubicBezTo>
                  <a:cubicBezTo>
                    <a:pt x="452" y="1986"/>
                    <a:pt x="607" y="2159"/>
                    <a:pt x="767" y="2159"/>
                  </a:cubicBezTo>
                  <a:cubicBezTo>
                    <a:pt x="785" y="2159"/>
                    <a:pt x="803" y="2156"/>
                    <a:pt x="822" y="2152"/>
                  </a:cubicBezTo>
                  <a:cubicBezTo>
                    <a:pt x="857" y="2199"/>
                    <a:pt x="959" y="2208"/>
                    <a:pt x="1052" y="2208"/>
                  </a:cubicBezTo>
                  <a:cubicBezTo>
                    <a:pt x="1109" y="2208"/>
                    <a:pt x="1162" y="2205"/>
                    <a:pt x="1197" y="2205"/>
                  </a:cubicBezTo>
                  <a:cubicBezTo>
                    <a:pt x="1221" y="2205"/>
                    <a:pt x="1236" y="2206"/>
                    <a:pt x="1238" y="2211"/>
                  </a:cubicBezTo>
                  <a:cubicBezTo>
                    <a:pt x="1240" y="2219"/>
                    <a:pt x="1246" y="2223"/>
                    <a:pt x="1255" y="2223"/>
                  </a:cubicBezTo>
                  <a:cubicBezTo>
                    <a:pt x="1342" y="2223"/>
                    <a:pt x="1729" y="1924"/>
                    <a:pt x="1750" y="1913"/>
                  </a:cubicBezTo>
                  <a:cubicBezTo>
                    <a:pt x="1941" y="1842"/>
                    <a:pt x="1953" y="1651"/>
                    <a:pt x="2036" y="1461"/>
                  </a:cubicBezTo>
                  <a:cubicBezTo>
                    <a:pt x="2036" y="1438"/>
                    <a:pt x="2105" y="1151"/>
                    <a:pt x="2096" y="1151"/>
                  </a:cubicBezTo>
                  <a:lnTo>
                    <a:pt x="2096" y="1151"/>
                  </a:lnTo>
                  <a:cubicBezTo>
                    <a:pt x="2096" y="1151"/>
                    <a:pt x="2096" y="1151"/>
                    <a:pt x="2096" y="1151"/>
                  </a:cubicBezTo>
                  <a:cubicBezTo>
                    <a:pt x="1917" y="1223"/>
                    <a:pt x="1786" y="1413"/>
                    <a:pt x="1691" y="1580"/>
                  </a:cubicBezTo>
                  <a:cubicBezTo>
                    <a:pt x="1644" y="1673"/>
                    <a:pt x="1334" y="1961"/>
                    <a:pt x="1311" y="1961"/>
                  </a:cubicBezTo>
                  <a:cubicBezTo>
                    <a:pt x="1310" y="1961"/>
                    <a:pt x="1310" y="1961"/>
                    <a:pt x="1310" y="1961"/>
                  </a:cubicBezTo>
                  <a:cubicBezTo>
                    <a:pt x="1273" y="1931"/>
                    <a:pt x="1229" y="1921"/>
                    <a:pt x="1184" y="1921"/>
                  </a:cubicBezTo>
                  <a:cubicBezTo>
                    <a:pt x="1094" y="1921"/>
                    <a:pt x="995" y="1962"/>
                    <a:pt x="923" y="1962"/>
                  </a:cubicBezTo>
                  <a:cubicBezTo>
                    <a:pt x="917" y="1962"/>
                    <a:pt x="911" y="1962"/>
                    <a:pt x="905" y="1961"/>
                  </a:cubicBezTo>
                  <a:cubicBezTo>
                    <a:pt x="857" y="1854"/>
                    <a:pt x="595" y="1771"/>
                    <a:pt x="536" y="1675"/>
                  </a:cubicBezTo>
                  <a:cubicBezTo>
                    <a:pt x="548" y="1675"/>
                    <a:pt x="572" y="1663"/>
                    <a:pt x="572" y="1651"/>
                  </a:cubicBezTo>
                  <a:cubicBezTo>
                    <a:pt x="584" y="1640"/>
                    <a:pt x="584" y="1628"/>
                    <a:pt x="572" y="1604"/>
                  </a:cubicBezTo>
                  <a:cubicBezTo>
                    <a:pt x="476" y="1532"/>
                    <a:pt x="298" y="1520"/>
                    <a:pt x="441" y="1378"/>
                  </a:cubicBezTo>
                  <a:cubicBezTo>
                    <a:pt x="455" y="1352"/>
                    <a:pt x="453" y="1343"/>
                    <a:pt x="443" y="1343"/>
                  </a:cubicBezTo>
                  <a:cubicBezTo>
                    <a:pt x="423" y="1343"/>
                    <a:pt x="371" y="1379"/>
                    <a:pt x="369" y="1379"/>
                  </a:cubicBezTo>
                  <a:cubicBezTo>
                    <a:pt x="368" y="1379"/>
                    <a:pt x="369" y="1378"/>
                    <a:pt x="369" y="1378"/>
                  </a:cubicBezTo>
                  <a:cubicBezTo>
                    <a:pt x="369" y="1282"/>
                    <a:pt x="262" y="1187"/>
                    <a:pt x="274" y="1128"/>
                  </a:cubicBezTo>
                  <a:cubicBezTo>
                    <a:pt x="369" y="985"/>
                    <a:pt x="286" y="770"/>
                    <a:pt x="465" y="628"/>
                  </a:cubicBezTo>
                  <a:cubicBezTo>
                    <a:pt x="524" y="628"/>
                    <a:pt x="631" y="449"/>
                    <a:pt x="631" y="389"/>
                  </a:cubicBezTo>
                  <a:cubicBezTo>
                    <a:pt x="659" y="426"/>
                    <a:pt x="689" y="439"/>
                    <a:pt x="720" y="439"/>
                  </a:cubicBezTo>
                  <a:cubicBezTo>
                    <a:pt x="779" y="439"/>
                    <a:pt x="842" y="389"/>
                    <a:pt x="905" y="366"/>
                  </a:cubicBezTo>
                  <a:cubicBezTo>
                    <a:pt x="923" y="356"/>
                    <a:pt x="914" y="313"/>
                    <a:pt x="897" y="276"/>
                  </a:cubicBezTo>
                  <a:lnTo>
                    <a:pt x="897" y="276"/>
                  </a:lnTo>
                  <a:cubicBezTo>
                    <a:pt x="912" y="301"/>
                    <a:pt x="924" y="312"/>
                    <a:pt x="936" y="312"/>
                  </a:cubicBezTo>
                  <a:cubicBezTo>
                    <a:pt x="961" y="312"/>
                    <a:pt x="985" y="264"/>
                    <a:pt x="1036" y="199"/>
                  </a:cubicBezTo>
                  <a:cubicBezTo>
                    <a:pt x="1045" y="199"/>
                    <a:pt x="1179" y="309"/>
                    <a:pt x="1242" y="309"/>
                  </a:cubicBezTo>
                  <a:cubicBezTo>
                    <a:pt x="1261" y="309"/>
                    <a:pt x="1274" y="299"/>
                    <a:pt x="1274" y="270"/>
                  </a:cubicBezTo>
                  <a:cubicBezTo>
                    <a:pt x="1274" y="253"/>
                    <a:pt x="1261" y="242"/>
                    <a:pt x="1245" y="242"/>
                  </a:cubicBezTo>
                  <a:cubicBezTo>
                    <a:pt x="1239" y="242"/>
                    <a:pt x="1233" y="243"/>
                    <a:pt x="1227" y="247"/>
                  </a:cubicBezTo>
                  <a:cubicBezTo>
                    <a:pt x="1246" y="208"/>
                    <a:pt x="1281" y="138"/>
                    <a:pt x="1337" y="138"/>
                  </a:cubicBezTo>
                  <a:cubicBezTo>
                    <a:pt x="1351" y="138"/>
                    <a:pt x="1365" y="142"/>
                    <a:pt x="1381" y="151"/>
                  </a:cubicBezTo>
                  <a:cubicBezTo>
                    <a:pt x="1381" y="199"/>
                    <a:pt x="1227" y="282"/>
                    <a:pt x="1512" y="282"/>
                  </a:cubicBezTo>
                  <a:cubicBezTo>
                    <a:pt x="1477" y="270"/>
                    <a:pt x="1477" y="258"/>
                    <a:pt x="1512" y="235"/>
                  </a:cubicBezTo>
                  <a:lnTo>
                    <a:pt x="1512" y="235"/>
                  </a:lnTo>
                  <a:cubicBezTo>
                    <a:pt x="1505" y="249"/>
                    <a:pt x="1582" y="308"/>
                    <a:pt x="1635" y="308"/>
                  </a:cubicBezTo>
                  <a:cubicBezTo>
                    <a:pt x="1669" y="308"/>
                    <a:pt x="1693" y="285"/>
                    <a:pt x="1679" y="211"/>
                  </a:cubicBezTo>
                  <a:cubicBezTo>
                    <a:pt x="1679" y="187"/>
                    <a:pt x="1536" y="127"/>
                    <a:pt x="1524" y="104"/>
                  </a:cubicBezTo>
                  <a:cubicBezTo>
                    <a:pt x="1492" y="28"/>
                    <a:pt x="1369" y="0"/>
                    <a:pt x="1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792;p33">
              <a:extLst>
                <a:ext uri="{FF2B5EF4-FFF2-40B4-BE49-F238E27FC236}">
                  <a16:creationId xmlns:a16="http://schemas.microsoft.com/office/drawing/2014/main" id="{7F69A4DC-6B2F-3142-9C02-09CE7A54E76E}"/>
                </a:ext>
              </a:extLst>
            </p:cNvPr>
            <p:cNvSpPr/>
            <p:nvPr/>
          </p:nvSpPr>
          <p:spPr>
            <a:xfrm>
              <a:off x="5513625" y="1710900"/>
              <a:ext cx="225" cy="275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6" y="0"/>
                  </a:moveTo>
                  <a:cubicBezTo>
                    <a:pt x="4" y="0"/>
                    <a:pt x="1" y="11"/>
                    <a:pt x="9" y="11"/>
                  </a:cubicBezTo>
                  <a:cubicBezTo>
                    <a:pt x="9" y="3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793;p33">
              <a:extLst>
                <a:ext uri="{FF2B5EF4-FFF2-40B4-BE49-F238E27FC236}">
                  <a16:creationId xmlns:a16="http://schemas.microsoft.com/office/drawing/2014/main" id="{06D22A42-B590-8942-8A80-839A2CF6EED3}"/>
                </a:ext>
              </a:extLst>
            </p:cNvPr>
            <p:cNvSpPr/>
            <p:nvPr/>
          </p:nvSpPr>
          <p:spPr>
            <a:xfrm>
              <a:off x="5510850" y="1707750"/>
              <a:ext cx="175" cy="750"/>
            </a:xfrm>
            <a:custGeom>
              <a:avLst/>
              <a:gdLst/>
              <a:ahLst/>
              <a:cxnLst/>
              <a:rect l="l" t="t" r="r" b="b"/>
              <a:pathLst>
                <a:path w="7" h="30" extrusionOk="0">
                  <a:moveTo>
                    <a:pt x="6" y="0"/>
                  </a:moveTo>
                  <a:cubicBezTo>
                    <a:pt x="6" y="0"/>
                    <a:pt x="1" y="22"/>
                    <a:pt x="1" y="30"/>
                  </a:cubicBezTo>
                  <a:cubicBezTo>
                    <a:pt x="5" y="8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794;p33">
              <a:extLst>
                <a:ext uri="{FF2B5EF4-FFF2-40B4-BE49-F238E27FC236}">
                  <a16:creationId xmlns:a16="http://schemas.microsoft.com/office/drawing/2014/main" id="{025D327A-4554-0649-9914-8CE4FCB769D6}"/>
                </a:ext>
              </a:extLst>
            </p:cNvPr>
            <p:cNvSpPr/>
            <p:nvPr/>
          </p:nvSpPr>
          <p:spPr>
            <a:xfrm>
              <a:off x="5509625" y="1707925"/>
              <a:ext cx="750" cy="275"/>
            </a:xfrm>
            <a:custGeom>
              <a:avLst/>
              <a:gdLst/>
              <a:ahLst/>
              <a:cxnLst/>
              <a:rect l="l" t="t" r="r" b="b"/>
              <a:pathLst>
                <a:path w="30" h="11" extrusionOk="0">
                  <a:moveTo>
                    <a:pt x="3" y="0"/>
                  </a:moveTo>
                  <a:cubicBezTo>
                    <a:pt x="1" y="0"/>
                    <a:pt x="2" y="3"/>
                    <a:pt x="14" y="11"/>
                  </a:cubicBezTo>
                  <a:cubicBezTo>
                    <a:pt x="30" y="11"/>
                    <a:pt x="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795;p33">
              <a:extLst>
                <a:ext uri="{FF2B5EF4-FFF2-40B4-BE49-F238E27FC236}">
                  <a16:creationId xmlns:a16="http://schemas.microsoft.com/office/drawing/2014/main" id="{6CF38FE9-7D60-CA48-BB34-3C9306F24712}"/>
                </a:ext>
              </a:extLst>
            </p:cNvPr>
            <p:cNvSpPr/>
            <p:nvPr/>
          </p:nvSpPr>
          <p:spPr>
            <a:xfrm>
              <a:off x="5504000" y="1706300"/>
              <a:ext cx="275" cy="725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0" y="1"/>
                  </a:moveTo>
                  <a:lnTo>
                    <a:pt x="10" y="1"/>
                  </a:lnTo>
                  <a:cubicBezTo>
                    <a:pt x="9" y="1"/>
                    <a:pt x="6" y="8"/>
                    <a:pt x="1" y="28"/>
                  </a:cubicBezTo>
                  <a:cubicBezTo>
                    <a:pt x="8" y="14"/>
                    <a:pt x="11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796;p33">
              <a:extLst>
                <a:ext uri="{FF2B5EF4-FFF2-40B4-BE49-F238E27FC236}">
                  <a16:creationId xmlns:a16="http://schemas.microsoft.com/office/drawing/2014/main" id="{EF11B94D-2EF3-E74C-86DD-322422C2AAB7}"/>
                </a:ext>
              </a:extLst>
            </p:cNvPr>
            <p:cNvSpPr/>
            <p:nvPr/>
          </p:nvSpPr>
          <p:spPr>
            <a:xfrm>
              <a:off x="5487775" y="1710575"/>
              <a:ext cx="175" cy="800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7" y="0"/>
                  </a:moveTo>
                  <a:lnTo>
                    <a:pt x="7" y="0"/>
                  </a:lnTo>
                  <a:cubicBezTo>
                    <a:pt x="1" y="19"/>
                    <a:pt x="1" y="32"/>
                    <a:pt x="3" y="32"/>
                  </a:cubicBezTo>
                  <a:cubicBezTo>
                    <a:pt x="4" y="32"/>
                    <a:pt x="7" y="22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797;p33">
              <a:extLst>
                <a:ext uri="{FF2B5EF4-FFF2-40B4-BE49-F238E27FC236}">
                  <a16:creationId xmlns:a16="http://schemas.microsoft.com/office/drawing/2014/main" id="{B61106B7-5870-B44A-83B4-9B60A13CD645}"/>
                </a:ext>
              </a:extLst>
            </p:cNvPr>
            <p:cNvSpPr/>
            <p:nvPr/>
          </p:nvSpPr>
          <p:spPr>
            <a:xfrm>
              <a:off x="5524250" y="1728725"/>
              <a:ext cx="325" cy="1225"/>
            </a:xfrm>
            <a:custGeom>
              <a:avLst/>
              <a:gdLst/>
              <a:ahLst/>
              <a:cxnLst/>
              <a:rect l="l" t="t" r="r" b="b"/>
              <a:pathLst>
                <a:path w="13" h="49" extrusionOk="0">
                  <a:moveTo>
                    <a:pt x="1" y="48"/>
                  </a:moveTo>
                  <a:cubicBezTo>
                    <a:pt x="1" y="48"/>
                    <a:pt x="12" y="0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798;p33">
              <a:extLst>
                <a:ext uri="{FF2B5EF4-FFF2-40B4-BE49-F238E27FC236}">
                  <a16:creationId xmlns:a16="http://schemas.microsoft.com/office/drawing/2014/main" id="{D7F363C9-8D39-0543-BE45-58757105F0E3}"/>
                </a:ext>
              </a:extLst>
            </p:cNvPr>
            <p:cNvSpPr/>
            <p:nvPr/>
          </p:nvSpPr>
          <p:spPr>
            <a:xfrm>
              <a:off x="5480975" y="1733475"/>
              <a:ext cx="450" cy="50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7" y="1"/>
                  </a:moveTo>
                  <a:cubicBezTo>
                    <a:pt x="3" y="15"/>
                    <a:pt x="0" y="20"/>
                    <a:pt x="2" y="20"/>
                  </a:cubicBezTo>
                  <a:cubicBezTo>
                    <a:pt x="4" y="20"/>
                    <a:pt x="17" y="8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799;p33">
              <a:extLst>
                <a:ext uri="{FF2B5EF4-FFF2-40B4-BE49-F238E27FC236}">
                  <a16:creationId xmlns:a16="http://schemas.microsoft.com/office/drawing/2014/main" id="{F7B8454B-C1E5-A040-868A-2090501186CF}"/>
                </a:ext>
              </a:extLst>
            </p:cNvPr>
            <p:cNvSpPr/>
            <p:nvPr/>
          </p:nvSpPr>
          <p:spPr>
            <a:xfrm>
              <a:off x="5515925" y="1828300"/>
              <a:ext cx="600" cy="150"/>
            </a:xfrm>
            <a:custGeom>
              <a:avLst/>
              <a:gdLst/>
              <a:ahLst/>
              <a:cxnLst/>
              <a:rect l="l" t="t" r="r" b="b"/>
              <a:pathLst>
                <a:path w="24" h="6" extrusionOk="0">
                  <a:moveTo>
                    <a:pt x="18" y="1"/>
                  </a:moveTo>
                  <a:cubicBezTo>
                    <a:pt x="11" y="1"/>
                    <a:pt x="0" y="6"/>
                    <a:pt x="0" y="6"/>
                  </a:cubicBezTo>
                  <a:lnTo>
                    <a:pt x="24" y="6"/>
                  </a:lnTo>
                  <a:cubicBezTo>
                    <a:pt x="24" y="2"/>
                    <a:pt x="21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00;p33">
              <a:extLst>
                <a:ext uri="{FF2B5EF4-FFF2-40B4-BE49-F238E27FC236}">
                  <a16:creationId xmlns:a16="http://schemas.microsoft.com/office/drawing/2014/main" id="{C3CD783C-4568-C344-95B7-561F94CB5348}"/>
                </a:ext>
              </a:extLst>
            </p:cNvPr>
            <p:cNvSpPr/>
            <p:nvPr/>
          </p:nvSpPr>
          <p:spPr>
            <a:xfrm>
              <a:off x="5513775" y="1823875"/>
              <a:ext cx="675" cy="425"/>
            </a:xfrm>
            <a:custGeom>
              <a:avLst/>
              <a:gdLst/>
              <a:ahLst/>
              <a:cxnLst/>
              <a:rect l="l" t="t" r="r" b="b"/>
              <a:pathLst>
                <a:path w="27" h="17" extrusionOk="0">
                  <a:moveTo>
                    <a:pt x="3" y="0"/>
                  </a:moveTo>
                  <a:lnTo>
                    <a:pt x="3" y="0"/>
                  </a:lnTo>
                  <a:cubicBezTo>
                    <a:pt x="0" y="0"/>
                    <a:pt x="19" y="16"/>
                    <a:pt x="27" y="16"/>
                  </a:cubicBezTo>
                  <a:cubicBezTo>
                    <a:pt x="11" y="4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01;p33">
              <a:extLst>
                <a:ext uri="{FF2B5EF4-FFF2-40B4-BE49-F238E27FC236}">
                  <a16:creationId xmlns:a16="http://schemas.microsoft.com/office/drawing/2014/main" id="{43DCFF7E-BFEF-AA4D-8AA1-1ADD627B745F}"/>
                </a:ext>
              </a:extLst>
            </p:cNvPr>
            <p:cNvSpPr/>
            <p:nvPr/>
          </p:nvSpPr>
          <p:spPr>
            <a:xfrm>
              <a:off x="5511025" y="1820250"/>
              <a:ext cx="4325" cy="3100"/>
            </a:xfrm>
            <a:custGeom>
              <a:avLst/>
              <a:gdLst/>
              <a:ahLst/>
              <a:cxnLst/>
              <a:rect l="l" t="t" r="r" b="b"/>
              <a:pathLst>
                <a:path w="173" h="124" extrusionOk="0">
                  <a:moveTo>
                    <a:pt x="102" y="0"/>
                  </a:moveTo>
                  <a:cubicBezTo>
                    <a:pt x="98" y="0"/>
                    <a:pt x="93" y="2"/>
                    <a:pt x="89" y="7"/>
                  </a:cubicBezTo>
                  <a:cubicBezTo>
                    <a:pt x="1" y="68"/>
                    <a:pt x="109" y="124"/>
                    <a:pt x="151" y="124"/>
                  </a:cubicBezTo>
                  <a:cubicBezTo>
                    <a:pt x="166" y="124"/>
                    <a:pt x="173" y="117"/>
                    <a:pt x="160" y="102"/>
                  </a:cubicBezTo>
                  <a:cubicBezTo>
                    <a:pt x="160" y="102"/>
                    <a:pt x="133" y="0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02;p33">
              <a:extLst>
                <a:ext uri="{FF2B5EF4-FFF2-40B4-BE49-F238E27FC236}">
                  <a16:creationId xmlns:a16="http://schemas.microsoft.com/office/drawing/2014/main" id="{C009BCDF-FAF5-F549-9105-ABB49613955E}"/>
                </a:ext>
              </a:extLst>
            </p:cNvPr>
            <p:cNvSpPr/>
            <p:nvPr/>
          </p:nvSpPr>
          <p:spPr>
            <a:xfrm>
              <a:off x="5515025" y="1818250"/>
              <a:ext cx="200" cy="300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4" y="1"/>
                  </a:moveTo>
                  <a:cubicBezTo>
                    <a:pt x="4" y="1"/>
                    <a:pt x="2" y="1"/>
                    <a:pt x="0" y="3"/>
                  </a:cubicBezTo>
                  <a:cubicBezTo>
                    <a:pt x="0" y="9"/>
                    <a:pt x="1" y="12"/>
                    <a:pt x="2" y="12"/>
                  </a:cubicBezTo>
                  <a:cubicBezTo>
                    <a:pt x="5" y="12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03;p33">
              <a:extLst>
                <a:ext uri="{FF2B5EF4-FFF2-40B4-BE49-F238E27FC236}">
                  <a16:creationId xmlns:a16="http://schemas.microsoft.com/office/drawing/2014/main" id="{10B77364-9914-5C4F-A105-AA91C142A1DC}"/>
                </a:ext>
              </a:extLst>
            </p:cNvPr>
            <p:cNvSpPr/>
            <p:nvPr/>
          </p:nvSpPr>
          <p:spPr>
            <a:xfrm>
              <a:off x="5514125" y="181622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5" y="13"/>
                  </a:moveTo>
                  <a:cubicBezTo>
                    <a:pt x="25" y="13"/>
                    <a:pt x="1" y="1"/>
                    <a:pt x="25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04;p33">
              <a:extLst>
                <a:ext uri="{FF2B5EF4-FFF2-40B4-BE49-F238E27FC236}">
                  <a16:creationId xmlns:a16="http://schemas.microsoft.com/office/drawing/2014/main" id="{14A804C2-DAEC-3940-860D-56A7101C4477}"/>
                </a:ext>
              </a:extLst>
            </p:cNvPr>
            <p:cNvSpPr/>
            <p:nvPr/>
          </p:nvSpPr>
          <p:spPr>
            <a:xfrm>
              <a:off x="5513250" y="1816525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0" y="1"/>
                  </a:moveTo>
                  <a:lnTo>
                    <a:pt x="12" y="13"/>
                  </a:lnTo>
                  <a:cubicBezTo>
                    <a:pt x="12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05;p33">
              <a:extLst>
                <a:ext uri="{FF2B5EF4-FFF2-40B4-BE49-F238E27FC236}">
                  <a16:creationId xmlns:a16="http://schemas.microsoft.com/office/drawing/2014/main" id="{BFDF452E-F025-7D4E-8339-81EF4B423248}"/>
                </a:ext>
              </a:extLst>
            </p:cNvPr>
            <p:cNvSpPr/>
            <p:nvPr/>
          </p:nvSpPr>
          <p:spPr>
            <a:xfrm>
              <a:off x="5512200" y="1813250"/>
              <a:ext cx="775" cy="625"/>
            </a:xfrm>
            <a:custGeom>
              <a:avLst/>
              <a:gdLst/>
              <a:ahLst/>
              <a:cxnLst/>
              <a:rect l="l" t="t" r="r" b="b"/>
              <a:pathLst>
                <a:path w="31" h="25" extrusionOk="0">
                  <a:moveTo>
                    <a:pt x="30" y="1"/>
                  </a:moveTo>
                  <a:lnTo>
                    <a:pt x="30" y="1"/>
                  </a:lnTo>
                  <a:cubicBezTo>
                    <a:pt x="8" y="19"/>
                    <a:pt x="0" y="25"/>
                    <a:pt x="1" y="25"/>
                  </a:cubicBezTo>
                  <a:cubicBezTo>
                    <a:pt x="1" y="25"/>
                    <a:pt x="23" y="8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06;p33">
              <a:extLst>
                <a:ext uri="{FF2B5EF4-FFF2-40B4-BE49-F238E27FC236}">
                  <a16:creationId xmlns:a16="http://schemas.microsoft.com/office/drawing/2014/main" id="{9A4FA636-560A-A047-A4F9-C7D47367A443}"/>
                </a:ext>
              </a:extLst>
            </p:cNvPr>
            <p:cNvSpPr/>
            <p:nvPr/>
          </p:nvSpPr>
          <p:spPr>
            <a:xfrm>
              <a:off x="5511750" y="18138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2"/>
                    <a:pt x="12" y="12"/>
                    <a:pt x="24" y="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07;p33">
              <a:extLst>
                <a:ext uri="{FF2B5EF4-FFF2-40B4-BE49-F238E27FC236}">
                  <a16:creationId xmlns:a16="http://schemas.microsoft.com/office/drawing/2014/main" id="{D251BE10-92EC-E649-977B-DDF919636CA9}"/>
                </a:ext>
              </a:extLst>
            </p:cNvPr>
            <p:cNvSpPr/>
            <p:nvPr/>
          </p:nvSpPr>
          <p:spPr>
            <a:xfrm>
              <a:off x="5510850" y="1816700"/>
              <a:ext cx="4200" cy="2425"/>
            </a:xfrm>
            <a:custGeom>
              <a:avLst/>
              <a:gdLst/>
              <a:ahLst/>
              <a:cxnLst/>
              <a:rect l="l" t="t" r="r" b="b"/>
              <a:pathLst>
                <a:path w="168" h="97" extrusionOk="0">
                  <a:moveTo>
                    <a:pt x="55" y="1"/>
                  </a:moveTo>
                  <a:cubicBezTo>
                    <a:pt x="22" y="1"/>
                    <a:pt x="1" y="8"/>
                    <a:pt x="60" y="41"/>
                  </a:cubicBezTo>
                  <a:cubicBezTo>
                    <a:pt x="88" y="41"/>
                    <a:pt x="108" y="97"/>
                    <a:pt x="132" y="97"/>
                  </a:cubicBezTo>
                  <a:cubicBezTo>
                    <a:pt x="139" y="97"/>
                    <a:pt x="147" y="91"/>
                    <a:pt x="156" y="77"/>
                  </a:cubicBezTo>
                  <a:cubicBezTo>
                    <a:pt x="156" y="65"/>
                    <a:pt x="156" y="65"/>
                    <a:pt x="156" y="65"/>
                  </a:cubicBezTo>
                  <a:cubicBezTo>
                    <a:pt x="156" y="65"/>
                    <a:pt x="156" y="70"/>
                    <a:pt x="159" y="70"/>
                  </a:cubicBezTo>
                  <a:cubicBezTo>
                    <a:pt x="161" y="70"/>
                    <a:pt x="164" y="69"/>
                    <a:pt x="167" y="65"/>
                  </a:cubicBezTo>
                  <a:cubicBezTo>
                    <a:pt x="167" y="65"/>
                    <a:pt x="156" y="53"/>
                    <a:pt x="156" y="53"/>
                  </a:cubicBezTo>
                  <a:cubicBezTo>
                    <a:pt x="167" y="6"/>
                    <a:pt x="60" y="18"/>
                    <a:pt x="120" y="6"/>
                  </a:cubicBezTo>
                  <a:cubicBezTo>
                    <a:pt x="115" y="6"/>
                    <a:pt x="81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08;p33">
              <a:extLst>
                <a:ext uri="{FF2B5EF4-FFF2-40B4-BE49-F238E27FC236}">
                  <a16:creationId xmlns:a16="http://schemas.microsoft.com/office/drawing/2014/main" id="{73A90F5D-A60C-834F-A011-DD95C130F398}"/>
                </a:ext>
              </a:extLst>
            </p:cNvPr>
            <p:cNvSpPr/>
            <p:nvPr/>
          </p:nvSpPr>
          <p:spPr>
            <a:xfrm>
              <a:off x="5509700" y="1810725"/>
              <a:ext cx="3575" cy="1375"/>
            </a:xfrm>
            <a:custGeom>
              <a:avLst/>
              <a:gdLst/>
              <a:ahLst/>
              <a:cxnLst/>
              <a:rect l="l" t="t" r="r" b="b"/>
              <a:pathLst>
                <a:path w="143" h="55" extrusionOk="0">
                  <a:moveTo>
                    <a:pt x="98" y="1"/>
                  </a:moveTo>
                  <a:cubicBezTo>
                    <a:pt x="73" y="1"/>
                    <a:pt x="1" y="44"/>
                    <a:pt x="71" y="54"/>
                  </a:cubicBezTo>
                  <a:cubicBezTo>
                    <a:pt x="106" y="54"/>
                    <a:pt x="142" y="7"/>
                    <a:pt x="106" y="7"/>
                  </a:cubicBezTo>
                  <a:cubicBezTo>
                    <a:pt x="106" y="3"/>
                    <a:pt x="103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09;p33">
              <a:extLst>
                <a:ext uri="{FF2B5EF4-FFF2-40B4-BE49-F238E27FC236}">
                  <a16:creationId xmlns:a16="http://schemas.microsoft.com/office/drawing/2014/main" id="{5489E248-3A62-7A4F-ABAE-3B7EA052D9EA}"/>
                </a:ext>
              </a:extLst>
            </p:cNvPr>
            <p:cNvSpPr/>
            <p:nvPr/>
          </p:nvSpPr>
          <p:spPr>
            <a:xfrm>
              <a:off x="5511450" y="1812100"/>
              <a:ext cx="325" cy="575"/>
            </a:xfrm>
            <a:custGeom>
              <a:avLst/>
              <a:gdLst/>
              <a:ahLst/>
              <a:cxnLst/>
              <a:rect l="l" t="t" r="r" b="b"/>
              <a:pathLst>
                <a:path w="13" h="23" extrusionOk="0">
                  <a:moveTo>
                    <a:pt x="10" y="0"/>
                  </a:moveTo>
                  <a:cubicBezTo>
                    <a:pt x="8" y="0"/>
                    <a:pt x="1" y="10"/>
                    <a:pt x="1" y="23"/>
                  </a:cubicBezTo>
                  <a:cubicBezTo>
                    <a:pt x="11" y="7"/>
                    <a:pt x="12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10;p33">
              <a:extLst>
                <a:ext uri="{FF2B5EF4-FFF2-40B4-BE49-F238E27FC236}">
                  <a16:creationId xmlns:a16="http://schemas.microsoft.com/office/drawing/2014/main" id="{95FB8C9B-BC20-2343-8D76-B3FBC46E26CE}"/>
                </a:ext>
              </a:extLst>
            </p:cNvPr>
            <p:cNvSpPr/>
            <p:nvPr/>
          </p:nvSpPr>
          <p:spPr>
            <a:xfrm>
              <a:off x="5510550" y="1811475"/>
              <a:ext cx="625" cy="1200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25" y="48"/>
                  </a:moveTo>
                  <a:cubicBezTo>
                    <a:pt x="1" y="0"/>
                    <a:pt x="25" y="48"/>
                    <a:pt x="25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11;p33">
              <a:extLst>
                <a:ext uri="{FF2B5EF4-FFF2-40B4-BE49-F238E27FC236}">
                  <a16:creationId xmlns:a16="http://schemas.microsoft.com/office/drawing/2014/main" id="{5E1ACDD2-AA2C-2448-B53E-0AE07145F432}"/>
                </a:ext>
              </a:extLst>
            </p:cNvPr>
            <p:cNvSpPr/>
            <p:nvPr/>
          </p:nvSpPr>
          <p:spPr>
            <a:xfrm>
              <a:off x="5507175" y="1813550"/>
              <a:ext cx="5500" cy="2775"/>
            </a:xfrm>
            <a:custGeom>
              <a:avLst/>
              <a:gdLst/>
              <a:ahLst/>
              <a:cxnLst/>
              <a:rect l="l" t="t" r="r" b="b"/>
              <a:pathLst>
                <a:path w="220" h="111" extrusionOk="0">
                  <a:moveTo>
                    <a:pt x="124" y="108"/>
                  </a:moveTo>
                  <a:lnTo>
                    <a:pt x="124" y="108"/>
                  </a:lnTo>
                  <a:cubicBezTo>
                    <a:pt x="125" y="108"/>
                    <a:pt x="125" y="109"/>
                    <a:pt x="126" y="109"/>
                  </a:cubicBezTo>
                  <a:lnTo>
                    <a:pt x="126" y="109"/>
                  </a:lnTo>
                  <a:cubicBezTo>
                    <a:pt x="126" y="109"/>
                    <a:pt x="125" y="108"/>
                    <a:pt x="124" y="108"/>
                  </a:cubicBezTo>
                  <a:close/>
                  <a:moveTo>
                    <a:pt x="126" y="109"/>
                  </a:moveTo>
                  <a:cubicBezTo>
                    <a:pt x="128" y="110"/>
                    <a:pt x="129" y="111"/>
                    <a:pt x="129" y="111"/>
                  </a:cubicBezTo>
                  <a:cubicBezTo>
                    <a:pt x="129" y="111"/>
                    <a:pt x="129" y="111"/>
                    <a:pt x="128" y="110"/>
                  </a:cubicBezTo>
                  <a:lnTo>
                    <a:pt x="128" y="110"/>
                  </a:lnTo>
                  <a:cubicBezTo>
                    <a:pt x="128" y="110"/>
                    <a:pt x="127" y="110"/>
                    <a:pt x="126" y="109"/>
                  </a:cubicBezTo>
                  <a:close/>
                  <a:moveTo>
                    <a:pt x="136" y="1"/>
                  </a:moveTo>
                  <a:cubicBezTo>
                    <a:pt x="0" y="1"/>
                    <a:pt x="121" y="101"/>
                    <a:pt x="128" y="110"/>
                  </a:cubicBezTo>
                  <a:lnTo>
                    <a:pt x="128" y="110"/>
                  </a:lnTo>
                  <a:cubicBezTo>
                    <a:pt x="131" y="111"/>
                    <a:pt x="134" y="111"/>
                    <a:pt x="137" y="111"/>
                  </a:cubicBezTo>
                  <a:cubicBezTo>
                    <a:pt x="164" y="111"/>
                    <a:pt x="219" y="92"/>
                    <a:pt x="219" y="72"/>
                  </a:cubicBezTo>
                  <a:cubicBezTo>
                    <a:pt x="219" y="56"/>
                    <a:pt x="205" y="50"/>
                    <a:pt x="188" y="50"/>
                  </a:cubicBezTo>
                  <a:cubicBezTo>
                    <a:pt x="167" y="50"/>
                    <a:pt x="142" y="59"/>
                    <a:pt x="136" y="72"/>
                  </a:cubicBezTo>
                  <a:cubicBezTo>
                    <a:pt x="136" y="48"/>
                    <a:pt x="172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12;p33">
              <a:extLst>
                <a:ext uri="{FF2B5EF4-FFF2-40B4-BE49-F238E27FC236}">
                  <a16:creationId xmlns:a16="http://schemas.microsoft.com/office/drawing/2014/main" id="{EEF165C7-1271-1F41-8AE7-EA5C6A692F76}"/>
                </a:ext>
              </a:extLst>
            </p:cNvPr>
            <p:cNvSpPr/>
            <p:nvPr/>
          </p:nvSpPr>
          <p:spPr>
            <a:xfrm>
              <a:off x="5510250" y="18138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49" y="1"/>
                  </a:moveTo>
                  <a:cubicBezTo>
                    <a:pt x="37" y="1"/>
                    <a:pt x="1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3;p33">
              <a:extLst>
                <a:ext uri="{FF2B5EF4-FFF2-40B4-BE49-F238E27FC236}">
                  <a16:creationId xmlns:a16="http://schemas.microsoft.com/office/drawing/2014/main" id="{A8F154B1-C228-5B43-BAAD-F9E3E48D87B0}"/>
                </a:ext>
              </a:extLst>
            </p:cNvPr>
            <p:cNvSpPr/>
            <p:nvPr/>
          </p:nvSpPr>
          <p:spPr>
            <a:xfrm>
              <a:off x="5509725" y="1811100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0" y="1"/>
                  </a:moveTo>
                  <a:cubicBezTo>
                    <a:pt x="1" y="1"/>
                    <a:pt x="10" y="12"/>
                    <a:pt x="17" y="12"/>
                  </a:cubicBezTo>
                  <a:cubicBezTo>
                    <a:pt x="20" y="12"/>
                    <a:pt x="22" y="10"/>
                    <a:pt x="22" y="3"/>
                  </a:cubicBezTo>
                  <a:cubicBezTo>
                    <a:pt x="17" y="2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14;p33">
              <a:extLst>
                <a:ext uri="{FF2B5EF4-FFF2-40B4-BE49-F238E27FC236}">
                  <a16:creationId xmlns:a16="http://schemas.microsoft.com/office/drawing/2014/main" id="{B9BF83E7-DC09-C747-A5D3-20179243FA7D}"/>
                </a:ext>
              </a:extLst>
            </p:cNvPr>
            <p:cNvSpPr/>
            <p:nvPr/>
          </p:nvSpPr>
          <p:spPr>
            <a:xfrm>
              <a:off x="5508175" y="1812325"/>
              <a:ext cx="625" cy="350"/>
            </a:xfrm>
            <a:custGeom>
              <a:avLst/>
              <a:gdLst/>
              <a:ahLst/>
              <a:cxnLst/>
              <a:rect l="l" t="t" r="r" b="b"/>
              <a:pathLst>
                <a:path w="25" h="14" extrusionOk="0">
                  <a:moveTo>
                    <a:pt x="23" y="0"/>
                  </a:moveTo>
                  <a:cubicBezTo>
                    <a:pt x="22" y="0"/>
                    <a:pt x="16" y="4"/>
                    <a:pt x="1" y="14"/>
                  </a:cubicBezTo>
                  <a:cubicBezTo>
                    <a:pt x="14" y="7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15;p33">
              <a:extLst>
                <a:ext uri="{FF2B5EF4-FFF2-40B4-BE49-F238E27FC236}">
                  <a16:creationId xmlns:a16="http://schemas.microsoft.com/office/drawing/2014/main" id="{3A8892DE-AB98-0C41-85EA-B6DF04D93BF5}"/>
                </a:ext>
              </a:extLst>
            </p:cNvPr>
            <p:cNvSpPr/>
            <p:nvPr/>
          </p:nvSpPr>
          <p:spPr>
            <a:xfrm>
              <a:off x="5505500" y="1806125"/>
              <a:ext cx="625" cy="225"/>
            </a:xfrm>
            <a:custGeom>
              <a:avLst/>
              <a:gdLst/>
              <a:ahLst/>
              <a:cxnLst/>
              <a:rect l="l" t="t" r="r" b="b"/>
              <a:pathLst>
                <a:path w="25" h="9" extrusionOk="0">
                  <a:moveTo>
                    <a:pt x="24" y="0"/>
                  </a:moveTo>
                  <a:cubicBezTo>
                    <a:pt x="6" y="6"/>
                    <a:pt x="0" y="9"/>
                    <a:pt x="2" y="9"/>
                  </a:cubicBezTo>
                  <a:cubicBezTo>
                    <a:pt x="3" y="9"/>
                    <a:pt x="12" y="6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16;p33">
              <a:extLst>
                <a:ext uri="{FF2B5EF4-FFF2-40B4-BE49-F238E27FC236}">
                  <a16:creationId xmlns:a16="http://schemas.microsoft.com/office/drawing/2014/main" id="{47127F54-EC12-E346-AA1D-BB2EFF188F1C}"/>
                </a:ext>
              </a:extLst>
            </p:cNvPr>
            <p:cNvSpPr/>
            <p:nvPr/>
          </p:nvSpPr>
          <p:spPr>
            <a:xfrm>
              <a:off x="5462925" y="1800100"/>
              <a:ext cx="55100" cy="55725"/>
            </a:xfrm>
            <a:custGeom>
              <a:avLst/>
              <a:gdLst/>
              <a:ahLst/>
              <a:cxnLst/>
              <a:rect l="l" t="t" r="r" b="b"/>
              <a:pathLst>
                <a:path w="2204" h="2229" extrusionOk="0">
                  <a:moveTo>
                    <a:pt x="1877" y="440"/>
                  </a:moveTo>
                  <a:cubicBezTo>
                    <a:pt x="1877" y="442"/>
                    <a:pt x="1878" y="443"/>
                    <a:pt x="1882" y="443"/>
                  </a:cubicBezTo>
                  <a:cubicBezTo>
                    <a:pt x="1880" y="442"/>
                    <a:pt x="1879" y="441"/>
                    <a:pt x="1877" y="440"/>
                  </a:cubicBezTo>
                  <a:close/>
                  <a:moveTo>
                    <a:pt x="584" y="1658"/>
                  </a:moveTo>
                  <a:cubicBezTo>
                    <a:pt x="593" y="1658"/>
                    <a:pt x="589" y="1678"/>
                    <a:pt x="596" y="1678"/>
                  </a:cubicBezTo>
                  <a:cubicBezTo>
                    <a:pt x="598" y="1678"/>
                    <a:pt x="602" y="1676"/>
                    <a:pt x="608" y="1670"/>
                  </a:cubicBezTo>
                  <a:cubicBezTo>
                    <a:pt x="596" y="1658"/>
                    <a:pt x="596" y="1658"/>
                    <a:pt x="584" y="1658"/>
                  </a:cubicBezTo>
                  <a:close/>
                  <a:moveTo>
                    <a:pt x="1234" y="1"/>
                  </a:moveTo>
                  <a:cubicBezTo>
                    <a:pt x="930" y="1"/>
                    <a:pt x="509" y="110"/>
                    <a:pt x="477" y="181"/>
                  </a:cubicBezTo>
                  <a:cubicBezTo>
                    <a:pt x="430" y="289"/>
                    <a:pt x="382" y="372"/>
                    <a:pt x="299" y="491"/>
                  </a:cubicBezTo>
                  <a:cubicBezTo>
                    <a:pt x="203" y="634"/>
                    <a:pt x="1" y="777"/>
                    <a:pt x="108" y="920"/>
                  </a:cubicBezTo>
                  <a:cubicBezTo>
                    <a:pt x="60" y="979"/>
                    <a:pt x="72" y="1348"/>
                    <a:pt x="60" y="1408"/>
                  </a:cubicBezTo>
                  <a:cubicBezTo>
                    <a:pt x="13" y="1575"/>
                    <a:pt x="525" y="2098"/>
                    <a:pt x="715" y="2134"/>
                  </a:cubicBezTo>
                  <a:cubicBezTo>
                    <a:pt x="771" y="2153"/>
                    <a:pt x="1090" y="2228"/>
                    <a:pt x="1231" y="2228"/>
                  </a:cubicBezTo>
                  <a:cubicBezTo>
                    <a:pt x="1273" y="2228"/>
                    <a:pt x="1299" y="2222"/>
                    <a:pt x="1299" y="2206"/>
                  </a:cubicBezTo>
                  <a:cubicBezTo>
                    <a:pt x="1299" y="2182"/>
                    <a:pt x="1727" y="1932"/>
                    <a:pt x="1763" y="1920"/>
                  </a:cubicBezTo>
                  <a:cubicBezTo>
                    <a:pt x="1894" y="1872"/>
                    <a:pt x="2204" y="1348"/>
                    <a:pt x="2073" y="1277"/>
                  </a:cubicBezTo>
                  <a:cubicBezTo>
                    <a:pt x="2121" y="1195"/>
                    <a:pt x="2103" y="1160"/>
                    <a:pt x="2061" y="1160"/>
                  </a:cubicBezTo>
                  <a:cubicBezTo>
                    <a:pt x="2001" y="1160"/>
                    <a:pt x="1891" y="1235"/>
                    <a:pt x="1870" y="1348"/>
                  </a:cubicBezTo>
                  <a:cubicBezTo>
                    <a:pt x="1846" y="1455"/>
                    <a:pt x="1739" y="1515"/>
                    <a:pt x="1703" y="1586"/>
                  </a:cubicBezTo>
                  <a:cubicBezTo>
                    <a:pt x="1669" y="1667"/>
                    <a:pt x="1359" y="1957"/>
                    <a:pt x="1325" y="1957"/>
                  </a:cubicBezTo>
                  <a:cubicBezTo>
                    <a:pt x="1324" y="1957"/>
                    <a:pt x="1323" y="1956"/>
                    <a:pt x="1322" y="1956"/>
                  </a:cubicBezTo>
                  <a:cubicBezTo>
                    <a:pt x="1289" y="1926"/>
                    <a:pt x="1247" y="1916"/>
                    <a:pt x="1202" y="1916"/>
                  </a:cubicBezTo>
                  <a:cubicBezTo>
                    <a:pt x="1112" y="1916"/>
                    <a:pt x="1009" y="1956"/>
                    <a:pt x="936" y="1956"/>
                  </a:cubicBezTo>
                  <a:cubicBezTo>
                    <a:pt x="929" y="1956"/>
                    <a:pt x="923" y="1956"/>
                    <a:pt x="918" y="1956"/>
                  </a:cubicBezTo>
                  <a:cubicBezTo>
                    <a:pt x="870" y="1848"/>
                    <a:pt x="620" y="1765"/>
                    <a:pt x="549" y="1670"/>
                  </a:cubicBezTo>
                  <a:cubicBezTo>
                    <a:pt x="572" y="1670"/>
                    <a:pt x="584" y="1658"/>
                    <a:pt x="584" y="1658"/>
                  </a:cubicBezTo>
                  <a:cubicBezTo>
                    <a:pt x="596" y="1634"/>
                    <a:pt x="596" y="1622"/>
                    <a:pt x="596" y="1598"/>
                  </a:cubicBezTo>
                  <a:cubicBezTo>
                    <a:pt x="525" y="1563"/>
                    <a:pt x="382" y="1575"/>
                    <a:pt x="418" y="1467"/>
                  </a:cubicBezTo>
                  <a:lnTo>
                    <a:pt x="418" y="1467"/>
                  </a:lnTo>
                  <a:cubicBezTo>
                    <a:pt x="418" y="1468"/>
                    <a:pt x="418" y="1468"/>
                    <a:pt x="418" y="1468"/>
                  </a:cubicBezTo>
                  <a:cubicBezTo>
                    <a:pt x="419" y="1468"/>
                    <a:pt x="441" y="1336"/>
                    <a:pt x="441" y="1336"/>
                  </a:cubicBezTo>
                  <a:cubicBezTo>
                    <a:pt x="439" y="1335"/>
                    <a:pt x="436" y="1334"/>
                    <a:pt x="433" y="1334"/>
                  </a:cubicBezTo>
                  <a:cubicBezTo>
                    <a:pt x="412" y="1334"/>
                    <a:pt x="392" y="1372"/>
                    <a:pt x="382" y="1372"/>
                  </a:cubicBezTo>
                  <a:cubicBezTo>
                    <a:pt x="382" y="1289"/>
                    <a:pt x="275" y="1182"/>
                    <a:pt x="287" y="1122"/>
                  </a:cubicBezTo>
                  <a:cubicBezTo>
                    <a:pt x="287" y="1074"/>
                    <a:pt x="358" y="634"/>
                    <a:pt x="477" y="634"/>
                  </a:cubicBezTo>
                  <a:cubicBezTo>
                    <a:pt x="537" y="610"/>
                    <a:pt x="656" y="467"/>
                    <a:pt x="644" y="396"/>
                  </a:cubicBezTo>
                  <a:lnTo>
                    <a:pt x="644" y="396"/>
                  </a:lnTo>
                  <a:cubicBezTo>
                    <a:pt x="672" y="428"/>
                    <a:pt x="701" y="439"/>
                    <a:pt x="731" y="439"/>
                  </a:cubicBezTo>
                  <a:cubicBezTo>
                    <a:pt x="791" y="439"/>
                    <a:pt x="854" y="392"/>
                    <a:pt x="918" y="360"/>
                  </a:cubicBezTo>
                  <a:cubicBezTo>
                    <a:pt x="939" y="349"/>
                    <a:pt x="922" y="290"/>
                    <a:pt x="901" y="252"/>
                  </a:cubicBezTo>
                  <a:lnTo>
                    <a:pt x="901" y="252"/>
                  </a:lnTo>
                  <a:cubicBezTo>
                    <a:pt x="924" y="290"/>
                    <a:pt x="940" y="307"/>
                    <a:pt x="954" y="307"/>
                  </a:cubicBezTo>
                  <a:cubicBezTo>
                    <a:pt x="978" y="307"/>
                    <a:pt x="998" y="259"/>
                    <a:pt x="1049" y="193"/>
                  </a:cubicBezTo>
                  <a:cubicBezTo>
                    <a:pt x="1067" y="202"/>
                    <a:pt x="1192" y="306"/>
                    <a:pt x="1253" y="306"/>
                  </a:cubicBezTo>
                  <a:cubicBezTo>
                    <a:pt x="1274" y="306"/>
                    <a:pt x="1287" y="294"/>
                    <a:pt x="1287" y="265"/>
                  </a:cubicBezTo>
                  <a:cubicBezTo>
                    <a:pt x="1287" y="247"/>
                    <a:pt x="1274" y="236"/>
                    <a:pt x="1262" y="236"/>
                  </a:cubicBezTo>
                  <a:cubicBezTo>
                    <a:pt x="1258" y="236"/>
                    <a:pt x="1254" y="238"/>
                    <a:pt x="1251" y="241"/>
                  </a:cubicBezTo>
                  <a:cubicBezTo>
                    <a:pt x="1260" y="203"/>
                    <a:pt x="1292" y="143"/>
                    <a:pt x="1346" y="143"/>
                  </a:cubicBezTo>
                  <a:cubicBezTo>
                    <a:pt x="1361" y="143"/>
                    <a:pt x="1376" y="148"/>
                    <a:pt x="1394" y="158"/>
                  </a:cubicBezTo>
                  <a:cubicBezTo>
                    <a:pt x="1394" y="191"/>
                    <a:pt x="1257" y="278"/>
                    <a:pt x="1479" y="278"/>
                  </a:cubicBezTo>
                  <a:cubicBezTo>
                    <a:pt x="1493" y="278"/>
                    <a:pt x="1508" y="277"/>
                    <a:pt x="1525" y="277"/>
                  </a:cubicBezTo>
                  <a:cubicBezTo>
                    <a:pt x="1501" y="277"/>
                    <a:pt x="1501" y="253"/>
                    <a:pt x="1525" y="241"/>
                  </a:cubicBezTo>
                  <a:cubicBezTo>
                    <a:pt x="1525" y="240"/>
                    <a:pt x="1525" y="240"/>
                    <a:pt x="1525" y="240"/>
                  </a:cubicBezTo>
                  <a:cubicBezTo>
                    <a:pt x="1530" y="240"/>
                    <a:pt x="1584" y="360"/>
                    <a:pt x="1584" y="360"/>
                  </a:cubicBezTo>
                  <a:cubicBezTo>
                    <a:pt x="1596" y="364"/>
                    <a:pt x="1606" y="365"/>
                    <a:pt x="1613" y="365"/>
                  </a:cubicBezTo>
                  <a:cubicBezTo>
                    <a:pt x="1628" y="365"/>
                    <a:pt x="1636" y="360"/>
                    <a:pt x="1644" y="360"/>
                  </a:cubicBezTo>
                  <a:cubicBezTo>
                    <a:pt x="1602" y="406"/>
                    <a:pt x="1607" y="424"/>
                    <a:pt x="1630" y="424"/>
                  </a:cubicBezTo>
                  <a:cubicBezTo>
                    <a:pt x="1667" y="424"/>
                    <a:pt x="1748" y="380"/>
                    <a:pt x="1763" y="336"/>
                  </a:cubicBezTo>
                  <a:cubicBezTo>
                    <a:pt x="1822" y="418"/>
                    <a:pt x="1776" y="373"/>
                    <a:pt x="1877" y="440"/>
                  </a:cubicBezTo>
                  <a:lnTo>
                    <a:pt x="1877" y="440"/>
                  </a:lnTo>
                  <a:cubicBezTo>
                    <a:pt x="1880" y="423"/>
                    <a:pt x="2014" y="336"/>
                    <a:pt x="1918" y="336"/>
                  </a:cubicBezTo>
                  <a:cubicBezTo>
                    <a:pt x="1882" y="336"/>
                    <a:pt x="1882" y="360"/>
                    <a:pt x="1894" y="396"/>
                  </a:cubicBezTo>
                  <a:cubicBezTo>
                    <a:pt x="1884" y="376"/>
                    <a:pt x="1797" y="278"/>
                    <a:pt x="1749" y="278"/>
                  </a:cubicBezTo>
                  <a:cubicBezTo>
                    <a:pt x="1740" y="278"/>
                    <a:pt x="1733" y="281"/>
                    <a:pt x="1727" y="289"/>
                  </a:cubicBezTo>
                  <a:cubicBezTo>
                    <a:pt x="1703" y="312"/>
                    <a:pt x="1692" y="324"/>
                    <a:pt x="1680" y="336"/>
                  </a:cubicBezTo>
                  <a:cubicBezTo>
                    <a:pt x="1703" y="267"/>
                    <a:pt x="1547" y="98"/>
                    <a:pt x="1537" y="98"/>
                  </a:cubicBezTo>
                  <a:cubicBezTo>
                    <a:pt x="1537" y="98"/>
                    <a:pt x="1537" y="98"/>
                    <a:pt x="1537" y="98"/>
                  </a:cubicBezTo>
                  <a:cubicBezTo>
                    <a:pt x="1505" y="27"/>
                    <a:pt x="1384" y="1"/>
                    <a:pt x="12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17;p33">
              <a:extLst>
                <a:ext uri="{FF2B5EF4-FFF2-40B4-BE49-F238E27FC236}">
                  <a16:creationId xmlns:a16="http://schemas.microsoft.com/office/drawing/2014/main" id="{EACE1D82-9A52-ED4F-88D7-AD34295FE940}"/>
                </a:ext>
              </a:extLst>
            </p:cNvPr>
            <p:cNvSpPr/>
            <p:nvPr/>
          </p:nvSpPr>
          <p:spPr>
            <a:xfrm>
              <a:off x="5505300" y="1810900"/>
              <a:ext cx="225" cy="300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6" y="1"/>
                  </a:moveTo>
                  <a:cubicBezTo>
                    <a:pt x="3" y="1"/>
                    <a:pt x="1" y="11"/>
                    <a:pt x="8" y="11"/>
                  </a:cubicBezTo>
                  <a:cubicBezTo>
                    <a:pt x="8" y="3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18;p33">
              <a:extLst>
                <a:ext uri="{FF2B5EF4-FFF2-40B4-BE49-F238E27FC236}">
                  <a16:creationId xmlns:a16="http://schemas.microsoft.com/office/drawing/2014/main" id="{E52B3EE5-AD1A-6141-B66F-F6B2B1C392D9}"/>
                </a:ext>
              </a:extLst>
            </p:cNvPr>
            <p:cNvSpPr/>
            <p:nvPr/>
          </p:nvSpPr>
          <p:spPr>
            <a:xfrm>
              <a:off x="5501300" y="1808100"/>
              <a:ext cx="525" cy="200"/>
            </a:xfrm>
            <a:custGeom>
              <a:avLst/>
              <a:gdLst/>
              <a:ahLst/>
              <a:cxnLst/>
              <a:rect l="l" t="t" r="r" b="b"/>
              <a:pathLst>
                <a:path w="21" h="8" extrusionOk="0">
                  <a:moveTo>
                    <a:pt x="2" y="1"/>
                  </a:moveTo>
                  <a:cubicBezTo>
                    <a:pt x="0" y="1"/>
                    <a:pt x="17" y="8"/>
                    <a:pt x="19" y="8"/>
                  </a:cubicBezTo>
                  <a:cubicBezTo>
                    <a:pt x="20" y="8"/>
                    <a:pt x="19" y="7"/>
                    <a:pt x="14" y="4"/>
                  </a:cubicBezTo>
                  <a:cubicBezTo>
                    <a:pt x="6" y="2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19;p33">
              <a:extLst>
                <a:ext uri="{FF2B5EF4-FFF2-40B4-BE49-F238E27FC236}">
                  <a16:creationId xmlns:a16="http://schemas.microsoft.com/office/drawing/2014/main" id="{852596DA-0265-C84D-9AE5-5B56C7DFC934}"/>
                </a:ext>
              </a:extLst>
            </p:cNvPr>
            <p:cNvSpPr/>
            <p:nvPr/>
          </p:nvSpPr>
          <p:spPr>
            <a:xfrm>
              <a:off x="5495675" y="1806450"/>
              <a:ext cx="275" cy="575"/>
            </a:xfrm>
            <a:custGeom>
              <a:avLst/>
              <a:gdLst/>
              <a:ahLst/>
              <a:cxnLst/>
              <a:rect l="l" t="t" r="r" b="b"/>
              <a:pathLst>
                <a:path w="11" h="23" extrusionOk="0">
                  <a:moveTo>
                    <a:pt x="9" y="0"/>
                  </a:moveTo>
                  <a:cubicBezTo>
                    <a:pt x="9" y="0"/>
                    <a:pt x="6" y="7"/>
                    <a:pt x="1" y="23"/>
                  </a:cubicBezTo>
                  <a:cubicBezTo>
                    <a:pt x="7" y="10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20;p33">
              <a:extLst>
                <a:ext uri="{FF2B5EF4-FFF2-40B4-BE49-F238E27FC236}">
                  <a16:creationId xmlns:a16="http://schemas.microsoft.com/office/drawing/2014/main" id="{F1C57CFB-D1F5-4048-81A1-A55E11C930C3}"/>
                </a:ext>
              </a:extLst>
            </p:cNvPr>
            <p:cNvSpPr/>
            <p:nvPr/>
          </p:nvSpPr>
          <p:spPr>
            <a:xfrm>
              <a:off x="5479450" y="1810575"/>
              <a:ext cx="175" cy="825"/>
            </a:xfrm>
            <a:custGeom>
              <a:avLst/>
              <a:gdLst/>
              <a:ahLst/>
              <a:cxnLst/>
              <a:rect l="l" t="t" r="r" b="b"/>
              <a:pathLst>
                <a:path w="7" h="33" extrusionOk="0">
                  <a:moveTo>
                    <a:pt x="7" y="1"/>
                  </a:moveTo>
                  <a:cubicBezTo>
                    <a:pt x="0" y="20"/>
                    <a:pt x="1" y="32"/>
                    <a:pt x="2" y="32"/>
                  </a:cubicBezTo>
                  <a:cubicBezTo>
                    <a:pt x="4" y="32"/>
                    <a:pt x="7" y="23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21;p33">
              <a:extLst>
                <a:ext uri="{FF2B5EF4-FFF2-40B4-BE49-F238E27FC236}">
                  <a16:creationId xmlns:a16="http://schemas.microsoft.com/office/drawing/2014/main" id="{E763E72A-26B4-6C4E-AFD8-ACAF3BEA8F76}"/>
                </a:ext>
              </a:extLst>
            </p:cNvPr>
            <p:cNvSpPr/>
            <p:nvPr/>
          </p:nvSpPr>
          <p:spPr>
            <a:xfrm>
              <a:off x="5515025" y="1828425"/>
              <a:ext cx="475" cy="600"/>
            </a:xfrm>
            <a:custGeom>
              <a:avLst/>
              <a:gdLst/>
              <a:ahLst/>
              <a:cxnLst/>
              <a:rect l="l" t="t" r="r" b="b"/>
              <a:pathLst>
                <a:path w="19" h="24" extrusionOk="0">
                  <a:moveTo>
                    <a:pt x="0" y="1"/>
                  </a:moveTo>
                  <a:cubicBezTo>
                    <a:pt x="0" y="14"/>
                    <a:pt x="11" y="24"/>
                    <a:pt x="15" y="24"/>
                  </a:cubicBezTo>
                  <a:cubicBezTo>
                    <a:pt x="18" y="2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822;p33">
              <a:extLst>
                <a:ext uri="{FF2B5EF4-FFF2-40B4-BE49-F238E27FC236}">
                  <a16:creationId xmlns:a16="http://schemas.microsoft.com/office/drawing/2014/main" id="{4DFC1C8E-C549-A64C-BE76-EB84F1F16BAF}"/>
                </a:ext>
              </a:extLst>
            </p:cNvPr>
            <p:cNvSpPr/>
            <p:nvPr/>
          </p:nvSpPr>
          <p:spPr>
            <a:xfrm>
              <a:off x="5472700" y="1833800"/>
              <a:ext cx="675" cy="275"/>
            </a:xfrm>
            <a:custGeom>
              <a:avLst/>
              <a:gdLst/>
              <a:ahLst/>
              <a:cxnLst/>
              <a:rect l="l" t="t" r="r" b="b"/>
              <a:pathLst>
                <a:path w="27" h="11" extrusionOk="0">
                  <a:moveTo>
                    <a:pt x="27" y="0"/>
                  </a:moveTo>
                  <a:cubicBezTo>
                    <a:pt x="19" y="0"/>
                    <a:pt x="0" y="11"/>
                    <a:pt x="3" y="11"/>
                  </a:cubicBezTo>
                  <a:cubicBezTo>
                    <a:pt x="4" y="11"/>
                    <a:pt x="11" y="8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823;p33">
              <a:extLst>
                <a:ext uri="{FF2B5EF4-FFF2-40B4-BE49-F238E27FC236}">
                  <a16:creationId xmlns:a16="http://schemas.microsoft.com/office/drawing/2014/main" id="{4385D9DB-ED0B-4B42-9C8B-1C354D430E3F}"/>
                </a:ext>
              </a:extLst>
            </p:cNvPr>
            <p:cNvSpPr/>
            <p:nvPr/>
          </p:nvSpPr>
          <p:spPr>
            <a:xfrm>
              <a:off x="5546750" y="1930225"/>
              <a:ext cx="750" cy="325"/>
            </a:xfrm>
            <a:custGeom>
              <a:avLst/>
              <a:gdLst/>
              <a:ahLst/>
              <a:cxnLst/>
              <a:rect l="l" t="t" r="r" b="b"/>
              <a:pathLst>
                <a:path w="30" h="13" extrusionOk="0">
                  <a:moveTo>
                    <a:pt x="5" y="1"/>
                  </a:moveTo>
                  <a:cubicBezTo>
                    <a:pt x="1" y="1"/>
                    <a:pt x="2" y="1"/>
                    <a:pt x="5" y="2"/>
                  </a:cubicBezTo>
                  <a:lnTo>
                    <a:pt x="5" y="2"/>
                  </a:lnTo>
                  <a:cubicBezTo>
                    <a:pt x="5" y="1"/>
                    <a:pt x="5" y="1"/>
                    <a:pt x="5" y="1"/>
                  </a:cubicBezTo>
                  <a:close/>
                  <a:moveTo>
                    <a:pt x="5" y="2"/>
                  </a:moveTo>
                  <a:cubicBezTo>
                    <a:pt x="6" y="13"/>
                    <a:pt x="18" y="13"/>
                    <a:pt x="29" y="13"/>
                  </a:cubicBezTo>
                  <a:cubicBezTo>
                    <a:pt x="22" y="6"/>
                    <a:pt x="11" y="3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824;p33">
              <a:extLst>
                <a:ext uri="{FF2B5EF4-FFF2-40B4-BE49-F238E27FC236}">
                  <a16:creationId xmlns:a16="http://schemas.microsoft.com/office/drawing/2014/main" id="{A5623A56-C4EC-9D4D-A7C2-5FAE1FD6EF9C}"/>
                </a:ext>
              </a:extLst>
            </p:cNvPr>
            <p:cNvSpPr/>
            <p:nvPr/>
          </p:nvSpPr>
          <p:spPr>
            <a:xfrm>
              <a:off x="5544625" y="1925900"/>
              <a:ext cx="775" cy="500"/>
            </a:xfrm>
            <a:custGeom>
              <a:avLst/>
              <a:gdLst/>
              <a:ahLst/>
              <a:cxnLst/>
              <a:rect l="l" t="t" r="r" b="b"/>
              <a:pathLst>
                <a:path w="31" h="20" extrusionOk="0">
                  <a:moveTo>
                    <a:pt x="2" y="0"/>
                  </a:moveTo>
                  <a:cubicBezTo>
                    <a:pt x="1" y="0"/>
                    <a:pt x="8" y="5"/>
                    <a:pt x="31" y="19"/>
                  </a:cubicBezTo>
                  <a:cubicBezTo>
                    <a:pt x="24" y="12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825;p33">
              <a:extLst>
                <a:ext uri="{FF2B5EF4-FFF2-40B4-BE49-F238E27FC236}">
                  <a16:creationId xmlns:a16="http://schemas.microsoft.com/office/drawing/2014/main" id="{33352770-2452-6648-AAB8-9E66DF4E8961}"/>
                </a:ext>
              </a:extLst>
            </p:cNvPr>
            <p:cNvSpPr/>
            <p:nvPr/>
          </p:nvSpPr>
          <p:spPr>
            <a:xfrm>
              <a:off x="5541750" y="1922125"/>
              <a:ext cx="4275" cy="3075"/>
            </a:xfrm>
            <a:custGeom>
              <a:avLst/>
              <a:gdLst/>
              <a:ahLst/>
              <a:cxnLst/>
              <a:rect l="l" t="t" r="r" b="b"/>
              <a:pathLst>
                <a:path w="171" h="123" extrusionOk="0">
                  <a:moveTo>
                    <a:pt x="96" y="1"/>
                  </a:moveTo>
                  <a:cubicBezTo>
                    <a:pt x="92" y="1"/>
                    <a:pt x="89" y="1"/>
                    <a:pt x="86" y="3"/>
                  </a:cubicBezTo>
                  <a:cubicBezTo>
                    <a:pt x="0" y="72"/>
                    <a:pt x="101" y="123"/>
                    <a:pt x="145" y="123"/>
                  </a:cubicBezTo>
                  <a:cubicBezTo>
                    <a:pt x="162" y="123"/>
                    <a:pt x="171" y="115"/>
                    <a:pt x="158" y="99"/>
                  </a:cubicBezTo>
                  <a:lnTo>
                    <a:pt x="158" y="99"/>
                  </a:lnTo>
                  <a:cubicBezTo>
                    <a:pt x="158" y="99"/>
                    <a:pt x="159" y="99"/>
                    <a:pt x="159" y="99"/>
                  </a:cubicBezTo>
                  <a:cubicBezTo>
                    <a:pt x="165" y="99"/>
                    <a:pt x="128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826;p33">
              <a:extLst>
                <a:ext uri="{FF2B5EF4-FFF2-40B4-BE49-F238E27FC236}">
                  <a16:creationId xmlns:a16="http://schemas.microsoft.com/office/drawing/2014/main" id="{FF52D5FE-1978-DA43-B6D7-BF21644E7CF8}"/>
                </a:ext>
              </a:extLst>
            </p:cNvPr>
            <p:cNvSpPr/>
            <p:nvPr/>
          </p:nvSpPr>
          <p:spPr>
            <a:xfrm>
              <a:off x="5545675" y="19203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5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4" y="9"/>
                    <a:pt x="6" y="11"/>
                    <a:pt x="8" y="11"/>
                  </a:cubicBezTo>
                  <a:cubicBezTo>
                    <a:pt x="11" y="11"/>
                    <a:pt x="10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827;p33">
              <a:extLst>
                <a:ext uri="{FF2B5EF4-FFF2-40B4-BE49-F238E27FC236}">
                  <a16:creationId xmlns:a16="http://schemas.microsoft.com/office/drawing/2014/main" id="{BD7B14A6-0CFC-294C-A08D-CB2D21502F08}"/>
                </a:ext>
              </a:extLst>
            </p:cNvPr>
            <p:cNvSpPr/>
            <p:nvPr/>
          </p:nvSpPr>
          <p:spPr>
            <a:xfrm>
              <a:off x="5543000" y="1915400"/>
              <a:ext cx="850" cy="525"/>
            </a:xfrm>
            <a:custGeom>
              <a:avLst/>
              <a:gdLst/>
              <a:ahLst/>
              <a:cxnLst/>
              <a:rect l="l" t="t" r="r" b="b"/>
              <a:pathLst>
                <a:path w="34" h="21" extrusionOk="0">
                  <a:moveTo>
                    <a:pt x="15" y="0"/>
                  </a:moveTo>
                  <a:cubicBezTo>
                    <a:pt x="11" y="0"/>
                    <a:pt x="6" y="3"/>
                    <a:pt x="1" y="10"/>
                  </a:cubicBezTo>
                  <a:cubicBezTo>
                    <a:pt x="11" y="18"/>
                    <a:pt x="18" y="21"/>
                    <a:pt x="22" y="21"/>
                  </a:cubicBezTo>
                  <a:cubicBezTo>
                    <a:pt x="34" y="21"/>
                    <a:pt x="27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828;p33">
              <a:extLst>
                <a:ext uri="{FF2B5EF4-FFF2-40B4-BE49-F238E27FC236}">
                  <a16:creationId xmlns:a16="http://schemas.microsoft.com/office/drawing/2014/main" id="{DA1EFDFB-2305-AF4A-8154-BF29A772425F}"/>
                </a:ext>
              </a:extLst>
            </p:cNvPr>
            <p:cNvSpPr/>
            <p:nvPr/>
          </p:nvSpPr>
          <p:spPr>
            <a:xfrm>
              <a:off x="5543000" y="19153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829;p33">
              <a:extLst>
                <a:ext uri="{FF2B5EF4-FFF2-40B4-BE49-F238E27FC236}">
                  <a16:creationId xmlns:a16="http://schemas.microsoft.com/office/drawing/2014/main" id="{B3D98824-465A-BC4A-9B77-25AA67C7F143}"/>
                </a:ext>
              </a:extLst>
            </p:cNvPr>
            <p:cNvSpPr/>
            <p:nvPr/>
          </p:nvSpPr>
          <p:spPr>
            <a:xfrm>
              <a:off x="5543000" y="19153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830;p33">
              <a:extLst>
                <a:ext uri="{FF2B5EF4-FFF2-40B4-BE49-F238E27FC236}">
                  <a16:creationId xmlns:a16="http://schemas.microsoft.com/office/drawing/2014/main" id="{F45D06A3-AD91-6849-9BE6-A0880E4E3682}"/>
                </a:ext>
              </a:extLst>
            </p:cNvPr>
            <p:cNvSpPr/>
            <p:nvPr/>
          </p:nvSpPr>
          <p:spPr>
            <a:xfrm>
              <a:off x="5545675" y="19204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3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831;p33">
              <a:extLst>
                <a:ext uri="{FF2B5EF4-FFF2-40B4-BE49-F238E27FC236}">
                  <a16:creationId xmlns:a16="http://schemas.microsoft.com/office/drawing/2014/main" id="{60A5BDE6-42C1-2A49-BEFE-1D30C56BC99B}"/>
                </a:ext>
              </a:extLst>
            </p:cNvPr>
            <p:cNvSpPr/>
            <p:nvPr/>
          </p:nvSpPr>
          <p:spPr>
            <a:xfrm>
              <a:off x="5543250" y="1917900"/>
              <a:ext cx="3050" cy="2525"/>
            </a:xfrm>
            <a:custGeom>
              <a:avLst/>
              <a:gdLst/>
              <a:ahLst/>
              <a:cxnLst/>
              <a:rect l="l" t="t" r="r" b="b"/>
              <a:pathLst>
                <a:path w="122" h="101" extrusionOk="0">
                  <a:moveTo>
                    <a:pt x="102" y="0"/>
                  </a:moveTo>
                  <a:cubicBezTo>
                    <a:pt x="83" y="0"/>
                    <a:pt x="53" y="22"/>
                    <a:pt x="38" y="30"/>
                  </a:cubicBezTo>
                  <a:cubicBezTo>
                    <a:pt x="38" y="41"/>
                    <a:pt x="26" y="41"/>
                    <a:pt x="38" y="41"/>
                  </a:cubicBezTo>
                  <a:cubicBezTo>
                    <a:pt x="6" y="78"/>
                    <a:pt x="1" y="86"/>
                    <a:pt x="8" y="86"/>
                  </a:cubicBezTo>
                  <a:cubicBezTo>
                    <a:pt x="15" y="86"/>
                    <a:pt x="33" y="80"/>
                    <a:pt x="52" y="80"/>
                  </a:cubicBezTo>
                  <a:cubicBezTo>
                    <a:pt x="67" y="80"/>
                    <a:pt x="85" y="84"/>
                    <a:pt x="98" y="101"/>
                  </a:cubicBezTo>
                  <a:cubicBezTo>
                    <a:pt x="98" y="79"/>
                    <a:pt x="118" y="28"/>
                    <a:pt x="121" y="28"/>
                  </a:cubicBezTo>
                  <a:cubicBezTo>
                    <a:pt x="121" y="28"/>
                    <a:pt x="122" y="28"/>
                    <a:pt x="122" y="30"/>
                  </a:cubicBezTo>
                  <a:lnTo>
                    <a:pt x="122" y="30"/>
                  </a:lnTo>
                  <a:cubicBezTo>
                    <a:pt x="122" y="8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832;p33">
              <a:extLst>
                <a:ext uri="{FF2B5EF4-FFF2-40B4-BE49-F238E27FC236}">
                  <a16:creationId xmlns:a16="http://schemas.microsoft.com/office/drawing/2014/main" id="{86728C31-C7F3-1F43-8C4E-6D5FD5C42439}"/>
                </a:ext>
              </a:extLst>
            </p:cNvPr>
            <p:cNvSpPr/>
            <p:nvPr/>
          </p:nvSpPr>
          <p:spPr>
            <a:xfrm>
              <a:off x="5540325" y="1912675"/>
              <a:ext cx="3900" cy="1500"/>
            </a:xfrm>
            <a:custGeom>
              <a:avLst/>
              <a:gdLst/>
              <a:ahLst/>
              <a:cxnLst/>
              <a:rect l="l" t="t" r="r" b="b"/>
              <a:pathLst>
                <a:path w="156" h="60" extrusionOk="0">
                  <a:moveTo>
                    <a:pt x="108" y="0"/>
                  </a:moveTo>
                  <a:cubicBezTo>
                    <a:pt x="108" y="0"/>
                    <a:pt x="1" y="60"/>
                    <a:pt x="72" y="60"/>
                  </a:cubicBezTo>
                  <a:cubicBezTo>
                    <a:pt x="155" y="60"/>
                    <a:pt x="131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833;p33">
              <a:extLst>
                <a:ext uri="{FF2B5EF4-FFF2-40B4-BE49-F238E27FC236}">
                  <a16:creationId xmlns:a16="http://schemas.microsoft.com/office/drawing/2014/main" id="{0179F3F8-C0BF-7348-9F7C-CF03575A3D83}"/>
                </a:ext>
              </a:extLst>
            </p:cNvPr>
            <p:cNvSpPr/>
            <p:nvPr/>
          </p:nvSpPr>
          <p:spPr>
            <a:xfrm>
              <a:off x="5542100" y="1914200"/>
              <a:ext cx="325" cy="575"/>
            </a:xfrm>
            <a:custGeom>
              <a:avLst/>
              <a:gdLst/>
              <a:ahLst/>
              <a:cxnLst/>
              <a:rect l="l" t="t" r="r" b="b"/>
              <a:pathLst>
                <a:path w="13" h="23" extrusionOk="0">
                  <a:moveTo>
                    <a:pt x="11" y="0"/>
                  </a:moveTo>
                  <a:cubicBezTo>
                    <a:pt x="8" y="0"/>
                    <a:pt x="1" y="10"/>
                    <a:pt x="1" y="23"/>
                  </a:cubicBezTo>
                  <a:cubicBezTo>
                    <a:pt x="12" y="7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834;p33">
              <a:extLst>
                <a:ext uri="{FF2B5EF4-FFF2-40B4-BE49-F238E27FC236}">
                  <a16:creationId xmlns:a16="http://schemas.microsoft.com/office/drawing/2014/main" id="{7212BB9C-C6C5-584D-BB75-84EC38C84F13}"/>
                </a:ext>
              </a:extLst>
            </p:cNvPr>
            <p:cNvSpPr/>
            <p:nvPr/>
          </p:nvSpPr>
          <p:spPr>
            <a:xfrm>
              <a:off x="5541625" y="1914150"/>
              <a:ext cx="500" cy="625"/>
            </a:xfrm>
            <a:custGeom>
              <a:avLst/>
              <a:gdLst/>
              <a:ahLst/>
              <a:cxnLst/>
              <a:rect l="l" t="t" r="r" b="b"/>
              <a:pathLst>
                <a:path w="20" h="25" extrusionOk="0">
                  <a:moveTo>
                    <a:pt x="1" y="1"/>
                  </a:moveTo>
                  <a:cubicBezTo>
                    <a:pt x="0" y="1"/>
                    <a:pt x="13" y="17"/>
                    <a:pt x="20" y="25"/>
                  </a:cubicBezTo>
                  <a:cubicBezTo>
                    <a:pt x="6" y="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835;p33">
              <a:extLst>
                <a:ext uri="{FF2B5EF4-FFF2-40B4-BE49-F238E27FC236}">
                  <a16:creationId xmlns:a16="http://schemas.microsoft.com/office/drawing/2014/main" id="{45C5D565-2E51-E044-BC29-6BD4BB33FDEF}"/>
                </a:ext>
              </a:extLst>
            </p:cNvPr>
            <p:cNvSpPr/>
            <p:nvPr/>
          </p:nvSpPr>
          <p:spPr>
            <a:xfrm>
              <a:off x="5539425" y="1915350"/>
              <a:ext cx="3900" cy="2950"/>
            </a:xfrm>
            <a:custGeom>
              <a:avLst/>
              <a:gdLst/>
              <a:ahLst/>
              <a:cxnLst/>
              <a:rect l="l" t="t" r="r" b="b"/>
              <a:pathLst>
                <a:path w="156" h="118" extrusionOk="0">
                  <a:moveTo>
                    <a:pt x="72" y="1"/>
                  </a:moveTo>
                  <a:cubicBezTo>
                    <a:pt x="60" y="1"/>
                    <a:pt x="1" y="84"/>
                    <a:pt x="25" y="96"/>
                  </a:cubicBezTo>
                  <a:cubicBezTo>
                    <a:pt x="37" y="105"/>
                    <a:pt x="43" y="108"/>
                    <a:pt x="47" y="108"/>
                  </a:cubicBezTo>
                  <a:cubicBezTo>
                    <a:pt x="55" y="108"/>
                    <a:pt x="52" y="96"/>
                    <a:pt x="56" y="96"/>
                  </a:cubicBezTo>
                  <a:cubicBezTo>
                    <a:pt x="59" y="96"/>
                    <a:pt x="63" y="99"/>
                    <a:pt x="72" y="108"/>
                  </a:cubicBezTo>
                  <a:cubicBezTo>
                    <a:pt x="76" y="115"/>
                    <a:pt x="84" y="118"/>
                    <a:pt x="95" y="118"/>
                  </a:cubicBezTo>
                  <a:cubicBezTo>
                    <a:pt x="120" y="118"/>
                    <a:pt x="156" y="101"/>
                    <a:pt x="156" y="84"/>
                  </a:cubicBezTo>
                  <a:cubicBezTo>
                    <a:pt x="156" y="60"/>
                    <a:pt x="138" y="51"/>
                    <a:pt x="118" y="51"/>
                  </a:cubicBezTo>
                  <a:cubicBezTo>
                    <a:pt x="103" y="51"/>
                    <a:pt x="87" y="57"/>
                    <a:pt x="78" y="65"/>
                  </a:cubicBezTo>
                  <a:lnTo>
                    <a:pt x="78" y="65"/>
                  </a:lnTo>
                  <a:cubicBezTo>
                    <a:pt x="90" y="47"/>
                    <a:pt x="103" y="1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836;p33">
              <a:extLst>
                <a:ext uri="{FF2B5EF4-FFF2-40B4-BE49-F238E27FC236}">
                  <a16:creationId xmlns:a16="http://schemas.microsoft.com/office/drawing/2014/main" id="{C0BB427C-0AC9-9C4C-B1D0-765439488A2B}"/>
                </a:ext>
              </a:extLst>
            </p:cNvPr>
            <p:cNvSpPr/>
            <p:nvPr/>
          </p:nvSpPr>
          <p:spPr>
            <a:xfrm>
              <a:off x="5541600" y="1915725"/>
              <a:ext cx="825" cy="250"/>
            </a:xfrm>
            <a:custGeom>
              <a:avLst/>
              <a:gdLst/>
              <a:ahLst/>
              <a:cxnLst/>
              <a:rect l="l" t="t" r="r" b="b"/>
              <a:pathLst>
                <a:path w="33" h="10" extrusionOk="0">
                  <a:moveTo>
                    <a:pt x="6" y="0"/>
                  </a:moveTo>
                  <a:cubicBezTo>
                    <a:pt x="0" y="0"/>
                    <a:pt x="3" y="3"/>
                    <a:pt x="33" y="9"/>
                  </a:cubicBezTo>
                  <a:cubicBezTo>
                    <a:pt x="27" y="3"/>
                    <a:pt x="12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837;p33">
              <a:extLst>
                <a:ext uri="{FF2B5EF4-FFF2-40B4-BE49-F238E27FC236}">
                  <a16:creationId xmlns:a16="http://schemas.microsoft.com/office/drawing/2014/main" id="{8EC91C93-91B6-AE4C-9168-29AA14D01E52}"/>
                </a:ext>
              </a:extLst>
            </p:cNvPr>
            <p:cNvSpPr/>
            <p:nvPr/>
          </p:nvSpPr>
          <p:spPr>
            <a:xfrm>
              <a:off x="5541525" y="191535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cubicBezTo>
                    <a:pt x="24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838;p33">
              <a:extLst>
                <a:ext uri="{FF2B5EF4-FFF2-40B4-BE49-F238E27FC236}">
                  <a16:creationId xmlns:a16="http://schemas.microsoft.com/office/drawing/2014/main" id="{56034022-077E-2443-BA0C-98B0419DBF08}"/>
                </a:ext>
              </a:extLst>
            </p:cNvPr>
            <p:cNvSpPr/>
            <p:nvPr/>
          </p:nvSpPr>
          <p:spPr>
            <a:xfrm>
              <a:off x="5540625" y="1913200"/>
              <a:ext cx="625" cy="300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12" y="1"/>
                  </a:moveTo>
                  <a:cubicBezTo>
                    <a:pt x="0" y="1"/>
                    <a:pt x="6" y="12"/>
                    <a:pt x="14" y="12"/>
                  </a:cubicBezTo>
                  <a:cubicBezTo>
                    <a:pt x="17" y="12"/>
                    <a:pt x="21" y="9"/>
                    <a:pt x="24" y="3"/>
                  </a:cubicBezTo>
                  <a:cubicBezTo>
                    <a:pt x="19" y="1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839;p33">
              <a:extLst>
                <a:ext uri="{FF2B5EF4-FFF2-40B4-BE49-F238E27FC236}">
                  <a16:creationId xmlns:a16="http://schemas.microsoft.com/office/drawing/2014/main" id="{4D239030-7A33-E941-9344-F164B2B16F72}"/>
                </a:ext>
              </a:extLst>
            </p:cNvPr>
            <p:cNvSpPr/>
            <p:nvPr/>
          </p:nvSpPr>
          <p:spPr>
            <a:xfrm>
              <a:off x="5533750" y="1909700"/>
              <a:ext cx="10150" cy="3600"/>
            </a:xfrm>
            <a:custGeom>
              <a:avLst/>
              <a:gdLst/>
              <a:ahLst/>
              <a:cxnLst/>
              <a:rect l="l" t="t" r="r" b="b"/>
              <a:pathLst>
                <a:path w="406" h="144" extrusionOk="0">
                  <a:moveTo>
                    <a:pt x="97" y="12"/>
                  </a:moveTo>
                  <a:cubicBezTo>
                    <a:pt x="7" y="97"/>
                    <a:pt x="1" y="125"/>
                    <a:pt x="25" y="125"/>
                  </a:cubicBezTo>
                  <a:cubicBezTo>
                    <a:pt x="58" y="125"/>
                    <a:pt x="149" y="71"/>
                    <a:pt x="156" y="36"/>
                  </a:cubicBezTo>
                  <a:lnTo>
                    <a:pt x="156" y="36"/>
                  </a:lnTo>
                  <a:cubicBezTo>
                    <a:pt x="168" y="60"/>
                    <a:pt x="133" y="108"/>
                    <a:pt x="156" y="119"/>
                  </a:cubicBezTo>
                  <a:cubicBezTo>
                    <a:pt x="163" y="127"/>
                    <a:pt x="174" y="128"/>
                    <a:pt x="185" y="128"/>
                  </a:cubicBezTo>
                  <a:cubicBezTo>
                    <a:pt x="198" y="128"/>
                    <a:pt x="212" y="126"/>
                    <a:pt x="227" y="126"/>
                  </a:cubicBezTo>
                  <a:cubicBezTo>
                    <a:pt x="242" y="126"/>
                    <a:pt x="258" y="129"/>
                    <a:pt x="271" y="139"/>
                  </a:cubicBezTo>
                  <a:lnTo>
                    <a:pt x="271" y="139"/>
                  </a:lnTo>
                  <a:cubicBezTo>
                    <a:pt x="278" y="120"/>
                    <a:pt x="406" y="36"/>
                    <a:pt x="311" y="36"/>
                  </a:cubicBezTo>
                  <a:cubicBezTo>
                    <a:pt x="287" y="36"/>
                    <a:pt x="275" y="60"/>
                    <a:pt x="287" y="96"/>
                  </a:cubicBezTo>
                  <a:cubicBezTo>
                    <a:pt x="240" y="0"/>
                    <a:pt x="121" y="36"/>
                    <a:pt x="97" y="12"/>
                  </a:cubicBezTo>
                  <a:close/>
                  <a:moveTo>
                    <a:pt x="271" y="139"/>
                  </a:moveTo>
                  <a:cubicBezTo>
                    <a:pt x="270" y="142"/>
                    <a:pt x="271" y="143"/>
                    <a:pt x="275" y="143"/>
                  </a:cubicBezTo>
                  <a:cubicBezTo>
                    <a:pt x="274" y="142"/>
                    <a:pt x="272" y="140"/>
                    <a:pt x="271" y="1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840;p33">
              <a:extLst>
                <a:ext uri="{FF2B5EF4-FFF2-40B4-BE49-F238E27FC236}">
                  <a16:creationId xmlns:a16="http://schemas.microsoft.com/office/drawing/2014/main" id="{96550295-6178-1042-9BC8-3247185FD793}"/>
                </a:ext>
              </a:extLst>
            </p:cNvPr>
            <p:cNvSpPr/>
            <p:nvPr/>
          </p:nvSpPr>
          <p:spPr>
            <a:xfrm>
              <a:off x="5538825" y="1914300"/>
              <a:ext cx="625" cy="475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23" y="1"/>
                  </a:moveTo>
                  <a:cubicBezTo>
                    <a:pt x="22" y="1"/>
                    <a:pt x="13" y="7"/>
                    <a:pt x="1" y="19"/>
                  </a:cubicBezTo>
                  <a:cubicBezTo>
                    <a:pt x="19" y="7"/>
                    <a:pt x="25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841;p33">
              <a:extLst>
                <a:ext uri="{FF2B5EF4-FFF2-40B4-BE49-F238E27FC236}">
                  <a16:creationId xmlns:a16="http://schemas.microsoft.com/office/drawing/2014/main" id="{E0E1736F-91FF-1E4E-A028-6401232E615A}"/>
                </a:ext>
              </a:extLst>
            </p:cNvPr>
            <p:cNvSpPr/>
            <p:nvPr/>
          </p:nvSpPr>
          <p:spPr>
            <a:xfrm>
              <a:off x="5536375" y="1908200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6" y="1"/>
                  </a:moveTo>
                  <a:cubicBezTo>
                    <a:pt x="4" y="7"/>
                    <a:pt x="1" y="10"/>
                    <a:pt x="2" y="10"/>
                  </a:cubicBezTo>
                  <a:cubicBezTo>
                    <a:pt x="4" y="10"/>
                    <a:pt x="10" y="7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842;p33">
              <a:extLst>
                <a:ext uri="{FF2B5EF4-FFF2-40B4-BE49-F238E27FC236}">
                  <a16:creationId xmlns:a16="http://schemas.microsoft.com/office/drawing/2014/main" id="{22B157FE-8BCE-9D46-8886-F52054486670}"/>
                </a:ext>
              </a:extLst>
            </p:cNvPr>
            <p:cNvSpPr/>
            <p:nvPr/>
          </p:nvSpPr>
          <p:spPr>
            <a:xfrm>
              <a:off x="5536250" y="1913000"/>
              <a:ext cx="225" cy="300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6" y="1"/>
                  </a:moveTo>
                  <a:cubicBezTo>
                    <a:pt x="3" y="1"/>
                    <a:pt x="1" y="11"/>
                    <a:pt x="9" y="11"/>
                  </a:cubicBezTo>
                  <a:cubicBezTo>
                    <a:pt x="9" y="3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843;p33">
              <a:extLst>
                <a:ext uri="{FF2B5EF4-FFF2-40B4-BE49-F238E27FC236}">
                  <a16:creationId xmlns:a16="http://schemas.microsoft.com/office/drawing/2014/main" id="{EF20614E-FBEF-F848-A5CD-1295BBEEF264}"/>
                </a:ext>
              </a:extLst>
            </p:cNvPr>
            <p:cNvSpPr/>
            <p:nvPr/>
          </p:nvSpPr>
          <p:spPr>
            <a:xfrm>
              <a:off x="5533475" y="19091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cubicBezTo>
                    <a:pt x="1" y="1"/>
                    <a:pt x="1" y="48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844;p33">
              <a:extLst>
                <a:ext uri="{FF2B5EF4-FFF2-40B4-BE49-F238E27FC236}">
                  <a16:creationId xmlns:a16="http://schemas.microsoft.com/office/drawing/2014/main" id="{2058F088-9FF1-E741-95D7-7A2587F6F136}"/>
                </a:ext>
              </a:extLst>
            </p:cNvPr>
            <p:cNvSpPr/>
            <p:nvPr/>
          </p:nvSpPr>
          <p:spPr>
            <a:xfrm>
              <a:off x="5531400" y="1909700"/>
              <a:ext cx="1800" cy="925"/>
            </a:xfrm>
            <a:custGeom>
              <a:avLst/>
              <a:gdLst/>
              <a:ahLst/>
              <a:cxnLst/>
              <a:rect l="l" t="t" r="r" b="b"/>
              <a:pathLst>
                <a:path w="72" h="37" extrusionOk="0">
                  <a:moveTo>
                    <a:pt x="48" y="24"/>
                  </a:moveTo>
                  <a:cubicBezTo>
                    <a:pt x="72" y="36"/>
                    <a:pt x="0" y="0"/>
                    <a:pt x="48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845;p33">
              <a:extLst>
                <a:ext uri="{FF2B5EF4-FFF2-40B4-BE49-F238E27FC236}">
                  <a16:creationId xmlns:a16="http://schemas.microsoft.com/office/drawing/2014/main" id="{C89FCB82-3B7B-3F44-9171-3DF6E8239BBF}"/>
                </a:ext>
              </a:extLst>
            </p:cNvPr>
            <p:cNvSpPr/>
            <p:nvPr/>
          </p:nvSpPr>
          <p:spPr>
            <a:xfrm>
              <a:off x="5526325" y="1908550"/>
              <a:ext cx="400" cy="575"/>
            </a:xfrm>
            <a:custGeom>
              <a:avLst/>
              <a:gdLst/>
              <a:ahLst/>
              <a:cxnLst/>
              <a:rect l="l" t="t" r="r" b="b"/>
              <a:pathLst>
                <a:path w="16" h="23" extrusionOk="0">
                  <a:moveTo>
                    <a:pt x="15" y="0"/>
                  </a:moveTo>
                  <a:cubicBezTo>
                    <a:pt x="14" y="0"/>
                    <a:pt x="7" y="9"/>
                    <a:pt x="1" y="23"/>
                  </a:cubicBezTo>
                  <a:cubicBezTo>
                    <a:pt x="12" y="6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846;p33">
              <a:extLst>
                <a:ext uri="{FF2B5EF4-FFF2-40B4-BE49-F238E27FC236}">
                  <a16:creationId xmlns:a16="http://schemas.microsoft.com/office/drawing/2014/main" id="{395E2109-78B8-0048-A82E-ECA648C80B0B}"/>
                </a:ext>
              </a:extLst>
            </p:cNvPr>
            <p:cNvSpPr/>
            <p:nvPr/>
          </p:nvSpPr>
          <p:spPr>
            <a:xfrm>
              <a:off x="5546575" y="1930825"/>
              <a:ext cx="625" cy="1225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" y="48"/>
                  </a:moveTo>
                  <a:cubicBezTo>
                    <a:pt x="1" y="48"/>
                    <a:pt x="24" y="1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847;p33">
              <a:extLst>
                <a:ext uri="{FF2B5EF4-FFF2-40B4-BE49-F238E27FC236}">
                  <a16:creationId xmlns:a16="http://schemas.microsoft.com/office/drawing/2014/main" id="{A8A92BEA-6F0A-F948-A7E4-B1987D0DA93C}"/>
                </a:ext>
              </a:extLst>
            </p:cNvPr>
            <p:cNvSpPr/>
            <p:nvPr/>
          </p:nvSpPr>
          <p:spPr>
            <a:xfrm>
              <a:off x="5493600" y="1902600"/>
              <a:ext cx="53900" cy="55275"/>
            </a:xfrm>
            <a:custGeom>
              <a:avLst/>
              <a:gdLst/>
              <a:ahLst/>
              <a:cxnLst/>
              <a:rect l="l" t="t" r="r" b="b"/>
              <a:pathLst>
                <a:path w="2156" h="2211" extrusionOk="0">
                  <a:moveTo>
                    <a:pt x="660" y="374"/>
                  </a:moveTo>
                  <a:cubicBezTo>
                    <a:pt x="661" y="374"/>
                    <a:pt x="661" y="380"/>
                    <a:pt x="655" y="392"/>
                  </a:cubicBezTo>
                  <a:cubicBezTo>
                    <a:pt x="655" y="380"/>
                    <a:pt x="658" y="374"/>
                    <a:pt x="660" y="374"/>
                  </a:cubicBezTo>
                  <a:close/>
                  <a:moveTo>
                    <a:pt x="568" y="1650"/>
                  </a:moveTo>
                  <a:lnTo>
                    <a:pt x="568" y="1650"/>
                  </a:lnTo>
                  <a:cubicBezTo>
                    <a:pt x="569" y="1650"/>
                    <a:pt x="570" y="1651"/>
                    <a:pt x="572" y="1654"/>
                  </a:cubicBezTo>
                  <a:cubicBezTo>
                    <a:pt x="572" y="1674"/>
                    <a:pt x="571" y="1681"/>
                    <a:pt x="570" y="1681"/>
                  </a:cubicBezTo>
                  <a:cubicBezTo>
                    <a:pt x="567" y="1681"/>
                    <a:pt x="564" y="1650"/>
                    <a:pt x="568" y="1650"/>
                  </a:cubicBezTo>
                  <a:close/>
                  <a:moveTo>
                    <a:pt x="1173" y="1"/>
                  </a:moveTo>
                  <a:cubicBezTo>
                    <a:pt x="1157" y="1"/>
                    <a:pt x="1147" y="4"/>
                    <a:pt x="1143" y="11"/>
                  </a:cubicBezTo>
                  <a:cubicBezTo>
                    <a:pt x="1131" y="7"/>
                    <a:pt x="1111" y="6"/>
                    <a:pt x="1085" y="6"/>
                  </a:cubicBezTo>
                  <a:cubicBezTo>
                    <a:pt x="918" y="6"/>
                    <a:pt x="518" y="71"/>
                    <a:pt x="476" y="153"/>
                  </a:cubicBezTo>
                  <a:cubicBezTo>
                    <a:pt x="417" y="296"/>
                    <a:pt x="0" y="749"/>
                    <a:pt x="107" y="903"/>
                  </a:cubicBezTo>
                  <a:cubicBezTo>
                    <a:pt x="60" y="963"/>
                    <a:pt x="84" y="1439"/>
                    <a:pt x="107" y="1439"/>
                  </a:cubicBezTo>
                  <a:cubicBezTo>
                    <a:pt x="60" y="1451"/>
                    <a:pt x="512" y="2046"/>
                    <a:pt x="619" y="2082"/>
                  </a:cubicBezTo>
                  <a:cubicBezTo>
                    <a:pt x="760" y="2166"/>
                    <a:pt x="943" y="2211"/>
                    <a:pt x="1114" y="2211"/>
                  </a:cubicBezTo>
                  <a:cubicBezTo>
                    <a:pt x="1262" y="2211"/>
                    <a:pt x="1401" y="2177"/>
                    <a:pt x="1500" y="2106"/>
                  </a:cubicBezTo>
                  <a:cubicBezTo>
                    <a:pt x="1572" y="2058"/>
                    <a:pt x="1917" y="1856"/>
                    <a:pt x="1953" y="1749"/>
                  </a:cubicBezTo>
                  <a:cubicBezTo>
                    <a:pt x="1965" y="1689"/>
                    <a:pt x="2155" y="1118"/>
                    <a:pt x="2120" y="1106"/>
                  </a:cubicBezTo>
                  <a:lnTo>
                    <a:pt x="2120" y="1106"/>
                  </a:lnTo>
                  <a:cubicBezTo>
                    <a:pt x="2028" y="1117"/>
                    <a:pt x="1430" y="1943"/>
                    <a:pt x="1342" y="1943"/>
                  </a:cubicBezTo>
                  <a:cubicBezTo>
                    <a:pt x="1338" y="1943"/>
                    <a:pt x="1336" y="1942"/>
                    <a:pt x="1334" y="1939"/>
                  </a:cubicBezTo>
                  <a:cubicBezTo>
                    <a:pt x="1296" y="1910"/>
                    <a:pt x="1253" y="1900"/>
                    <a:pt x="1208" y="1900"/>
                  </a:cubicBezTo>
                  <a:cubicBezTo>
                    <a:pt x="1116" y="1900"/>
                    <a:pt x="1016" y="1940"/>
                    <a:pt x="937" y="1940"/>
                  </a:cubicBezTo>
                  <a:cubicBezTo>
                    <a:pt x="930" y="1940"/>
                    <a:pt x="923" y="1940"/>
                    <a:pt x="917" y="1939"/>
                  </a:cubicBezTo>
                  <a:cubicBezTo>
                    <a:pt x="977" y="1761"/>
                    <a:pt x="250" y="1570"/>
                    <a:pt x="453" y="1356"/>
                  </a:cubicBezTo>
                  <a:cubicBezTo>
                    <a:pt x="467" y="1330"/>
                    <a:pt x="466" y="1321"/>
                    <a:pt x="458" y="1321"/>
                  </a:cubicBezTo>
                  <a:cubicBezTo>
                    <a:pt x="441" y="1321"/>
                    <a:pt x="394" y="1357"/>
                    <a:pt x="392" y="1357"/>
                  </a:cubicBezTo>
                  <a:cubicBezTo>
                    <a:pt x="392" y="1357"/>
                    <a:pt x="392" y="1357"/>
                    <a:pt x="393" y="1356"/>
                  </a:cubicBezTo>
                  <a:cubicBezTo>
                    <a:pt x="393" y="1261"/>
                    <a:pt x="286" y="1165"/>
                    <a:pt x="298" y="1106"/>
                  </a:cubicBezTo>
                  <a:cubicBezTo>
                    <a:pt x="381" y="963"/>
                    <a:pt x="393" y="773"/>
                    <a:pt x="500" y="606"/>
                  </a:cubicBezTo>
                  <a:cubicBezTo>
                    <a:pt x="488" y="594"/>
                    <a:pt x="715" y="403"/>
                    <a:pt x="715" y="392"/>
                  </a:cubicBezTo>
                  <a:cubicBezTo>
                    <a:pt x="718" y="410"/>
                    <a:pt x="731" y="418"/>
                    <a:pt x="749" y="418"/>
                  </a:cubicBezTo>
                  <a:cubicBezTo>
                    <a:pt x="801" y="418"/>
                    <a:pt x="894" y="361"/>
                    <a:pt x="929" y="344"/>
                  </a:cubicBezTo>
                  <a:cubicBezTo>
                    <a:pt x="953" y="332"/>
                    <a:pt x="917" y="261"/>
                    <a:pt x="905" y="225"/>
                  </a:cubicBezTo>
                  <a:lnTo>
                    <a:pt x="905" y="225"/>
                  </a:lnTo>
                  <a:cubicBezTo>
                    <a:pt x="928" y="271"/>
                    <a:pt x="944" y="290"/>
                    <a:pt x="960" y="290"/>
                  </a:cubicBezTo>
                  <a:cubicBezTo>
                    <a:pt x="985" y="290"/>
                    <a:pt x="1009" y="243"/>
                    <a:pt x="1060" y="177"/>
                  </a:cubicBezTo>
                  <a:cubicBezTo>
                    <a:pt x="1069" y="186"/>
                    <a:pt x="1199" y="289"/>
                    <a:pt x="1258" y="289"/>
                  </a:cubicBezTo>
                  <a:cubicBezTo>
                    <a:pt x="1277" y="289"/>
                    <a:pt x="1289" y="278"/>
                    <a:pt x="1286" y="249"/>
                  </a:cubicBezTo>
                  <a:cubicBezTo>
                    <a:pt x="1286" y="231"/>
                    <a:pt x="1273" y="220"/>
                    <a:pt x="1262" y="220"/>
                  </a:cubicBezTo>
                  <a:cubicBezTo>
                    <a:pt x="1258" y="220"/>
                    <a:pt x="1254" y="222"/>
                    <a:pt x="1250" y="225"/>
                  </a:cubicBezTo>
                  <a:cubicBezTo>
                    <a:pt x="1270" y="186"/>
                    <a:pt x="1304" y="117"/>
                    <a:pt x="1355" y="117"/>
                  </a:cubicBezTo>
                  <a:cubicBezTo>
                    <a:pt x="1367" y="117"/>
                    <a:pt x="1380" y="120"/>
                    <a:pt x="1393" y="130"/>
                  </a:cubicBezTo>
                  <a:cubicBezTo>
                    <a:pt x="1393" y="177"/>
                    <a:pt x="1250" y="261"/>
                    <a:pt x="1524" y="261"/>
                  </a:cubicBezTo>
                  <a:cubicBezTo>
                    <a:pt x="1512" y="249"/>
                    <a:pt x="1500" y="237"/>
                    <a:pt x="1536" y="213"/>
                  </a:cubicBezTo>
                  <a:lnTo>
                    <a:pt x="1536" y="213"/>
                  </a:lnTo>
                  <a:cubicBezTo>
                    <a:pt x="1524" y="237"/>
                    <a:pt x="1524" y="249"/>
                    <a:pt x="1524" y="261"/>
                  </a:cubicBezTo>
                  <a:cubicBezTo>
                    <a:pt x="1528" y="264"/>
                    <a:pt x="1534" y="265"/>
                    <a:pt x="1541" y="265"/>
                  </a:cubicBezTo>
                  <a:cubicBezTo>
                    <a:pt x="1617" y="265"/>
                    <a:pt x="1834" y="106"/>
                    <a:pt x="1584" y="106"/>
                  </a:cubicBezTo>
                  <a:cubicBezTo>
                    <a:pt x="1553" y="106"/>
                    <a:pt x="1269" y="1"/>
                    <a:pt x="1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848;p33">
              <a:extLst>
                <a:ext uri="{FF2B5EF4-FFF2-40B4-BE49-F238E27FC236}">
                  <a16:creationId xmlns:a16="http://schemas.microsoft.com/office/drawing/2014/main" id="{21BB73B5-765D-254D-A866-54339A190184}"/>
                </a:ext>
              </a:extLst>
            </p:cNvPr>
            <p:cNvSpPr/>
            <p:nvPr/>
          </p:nvSpPr>
          <p:spPr>
            <a:xfrm>
              <a:off x="5619025" y="1975625"/>
              <a:ext cx="2050" cy="1175"/>
            </a:xfrm>
            <a:custGeom>
              <a:avLst/>
              <a:gdLst/>
              <a:ahLst/>
              <a:cxnLst/>
              <a:rect l="l" t="t" r="r" b="b"/>
              <a:pathLst>
                <a:path w="82" h="47" extrusionOk="0">
                  <a:moveTo>
                    <a:pt x="17" y="0"/>
                  </a:moveTo>
                  <a:cubicBezTo>
                    <a:pt x="0" y="0"/>
                    <a:pt x="16" y="34"/>
                    <a:pt x="8" y="42"/>
                  </a:cubicBezTo>
                  <a:cubicBezTo>
                    <a:pt x="14" y="45"/>
                    <a:pt x="23" y="47"/>
                    <a:pt x="32" y="47"/>
                  </a:cubicBezTo>
                  <a:cubicBezTo>
                    <a:pt x="57" y="47"/>
                    <a:pt x="81" y="36"/>
                    <a:pt x="55" y="18"/>
                  </a:cubicBezTo>
                  <a:cubicBezTo>
                    <a:pt x="35" y="5"/>
                    <a:pt x="24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849;p33">
              <a:extLst>
                <a:ext uri="{FF2B5EF4-FFF2-40B4-BE49-F238E27FC236}">
                  <a16:creationId xmlns:a16="http://schemas.microsoft.com/office/drawing/2014/main" id="{4BB894BD-0261-8442-B95D-AEB29E19CC10}"/>
                </a:ext>
              </a:extLst>
            </p:cNvPr>
            <p:cNvSpPr/>
            <p:nvPr/>
          </p:nvSpPr>
          <p:spPr>
            <a:xfrm>
              <a:off x="5617425" y="1972100"/>
              <a:ext cx="3350" cy="3575"/>
            </a:xfrm>
            <a:custGeom>
              <a:avLst/>
              <a:gdLst/>
              <a:ahLst/>
              <a:cxnLst/>
              <a:rect l="l" t="t" r="r" b="b"/>
              <a:pathLst>
                <a:path w="134" h="143" extrusionOk="0">
                  <a:moveTo>
                    <a:pt x="61" y="1"/>
                  </a:moveTo>
                  <a:cubicBezTo>
                    <a:pt x="57" y="1"/>
                    <a:pt x="52" y="2"/>
                    <a:pt x="48" y="5"/>
                  </a:cubicBezTo>
                  <a:cubicBezTo>
                    <a:pt x="0" y="64"/>
                    <a:pt x="12" y="100"/>
                    <a:pt x="95" y="136"/>
                  </a:cubicBezTo>
                  <a:cubicBezTo>
                    <a:pt x="100" y="140"/>
                    <a:pt x="104" y="143"/>
                    <a:pt x="107" y="143"/>
                  </a:cubicBezTo>
                  <a:cubicBezTo>
                    <a:pt x="133" y="143"/>
                    <a:pt x="107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850;p33">
              <a:extLst>
                <a:ext uri="{FF2B5EF4-FFF2-40B4-BE49-F238E27FC236}">
                  <a16:creationId xmlns:a16="http://schemas.microsoft.com/office/drawing/2014/main" id="{F55CE004-08A2-B040-BA28-ABF97C43DAFA}"/>
                </a:ext>
              </a:extLst>
            </p:cNvPr>
            <p:cNvSpPr/>
            <p:nvPr/>
          </p:nvSpPr>
          <p:spPr>
            <a:xfrm>
              <a:off x="5618900" y="1974875"/>
              <a:ext cx="925" cy="625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36" y="25"/>
                  </a:moveTo>
                  <a:cubicBezTo>
                    <a:pt x="1" y="1"/>
                    <a:pt x="36" y="25"/>
                    <a:pt x="36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851;p33">
              <a:extLst>
                <a:ext uri="{FF2B5EF4-FFF2-40B4-BE49-F238E27FC236}">
                  <a16:creationId xmlns:a16="http://schemas.microsoft.com/office/drawing/2014/main" id="{24AE7772-962D-964F-B84D-B3F78EB291A3}"/>
                </a:ext>
              </a:extLst>
            </p:cNvPr>
            <p:cNvSpPr/>
            <p:nvPr/>
          </p:nvSpPr>
          <p:spPr>
            <a:xfrm>
              <a:off x="5620400" y="1970350"/>
              <a:ext cx="275" cy="300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5" y="1"/>
                  </a:moveTo>
                  <a:cubicBezTo>
                    <a:pt x="4" y="1"/>
                    <a:pt x="2" y="1"/>
                    <a:pt x="0" y="3"/>
                  </a:cubicBezTo>
                  <a:cubicBezTo>
                    <a:pt x="3" y="9"/>
                    <a:pt x="6" y="12"/>
                    <a:pt x="7" y="12"/>
                  </a:cubicBezTo>
                  <a:cubicBezTo>
                    <a:pt x="11" y="12"/>
                    <a:pt x="10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852;p33">
              <a:extLst>
                <a:ext uri="{FF2B5EF4-FFF2-40B4-BE49-F238E27FC236}">
                  <a16:creationId xmlns:a16="http://schemas.microsoft.com/office/drawing/2014/main" id="{693894E7-729D-DB4F-9E50-0FC35B7C133B}"/>
                </a:ext>
              </a:extLst>
            </p:cNvPr>
            <p:cNvSpPr/>
            <p:nvPr/>
          </p:nvSpPr>
          <p:spPr>
            <a:xfrm>
              <a:off x="5620700" y="1968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853;p33">
              <a:extLst>
                <a:ext uri="{FF2B5EF4-FFF2-40B4-BE49-F238E27FC236}">
                  <a16:creationId xmlns:a16="http://schemas.microsoft.com/office/drawing/2014/main" id="{ADDA6119-B102-C848-B5F5-95A3DBC18EC6}"/>
                </a:ext>
              </a:extLst>
            </p:cNvPr>
            <p:cNvSpPr/>
            <p:nvPr/>
          </p:nvSpPr>
          <p:spPr>
            <a:xfrm>
              <a:off x="5616875" y="1968350"/>
              <a:ext cx="3850" cy="2625"/>
            </a:xfrm>
            <a:custGeom>
              <a:avLst/>
              <a:gdLst/>
              <a:ahLst/>
              <a:cxnLst/>
              <a:rect l="l" t="t" r="r" b="b"/>
              <a:pathLst>
                <a:path w="154" h="105" extrusionOk="0">
                  <a:moveTo>
                    <a:pt x="94" y="24"/>
                  </a:moveTo>
                  <a:cubicBezTo>
                    <a:pt x="98" y="32"/>
                    <a:pt x="98" y="34"/>
                    <a:pt x="96" y="34"/>
                  </a:cubicBezTo>
                  <a:cubicBezTo>
                    <a:pt x="94" y="34"/>
                    <a:pt x="86" y="24"/>
                    <a:pt x="94" y="24"/>
                  </a:cubicBezTo>
                  <a:close/>
                  <a:moveTo>
                    <a:pt x="133" y="0"/>
                  </a:moveTo>
                  <a:cubicBezTo>
                    <a:pt x="98" y="0"/>
                    <a:pt x="30" y="25"/>
                    <a:pt x="14" y="25"/>
                  </a:cubicBezTo>
                  <a:cubicBezTo>
                    <a:pt x="12" y="25"/>
                    <a:pt x="10" y="25"/>
                    <a:pt x="10" y="24"/>
                  </a:cubicBezTo>
                  <a:lnTo>
                    <a:pt x="10" y="24"/>
                  </a:lnTo>
                  <a:cubicBezTo>
                    <a:pt x="1" y="53"/>
                    <a:pt x="108" y="105"/>
                    <a:pt x="137" y="105"/>
                  </a:cubicBezTo>
                  <a:cubicBezTo>
                    <a:pt x="143" y="105"/>
                    <a:pt x="146" y="102"/>
                    <a:pt x="141" y="95"/>
                  </a:cubicBezTo>
                  <a:lnTo>
                    <a:pt x="141" y="95"/>
                  </a:lnTo>
                  <a:cubicBezTo>
                    <a:pt x="140" y="98"/>
                    <a:pt x="139" y="99"/>
                    <a:pt x="139" y="99"/>
                  </a:cubicBezTo>
                  <a:cubicBezTo>
                    <a:pt x="134" y="99"/>
                    <a:pt x="153" y="22"/>
                    <a:pt x="153" y="12"/>
                  </a:cubicBezTo>
                  <a:cubicBezTo>
                    <a:pt x="153" y="3"/>
                    <a:pt x="145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854;p33">
              <a:extLst>
                <a:ext uri="{FF2B5EF4-FFF2-40B4-BE49-F238E27FC236}">
                  <a16:creationId xmlns:a16="http://schemas.microsoft.com/office/drawing/2014/main" id="{243BF08D-65ED-584B-93D2-9C57F09F525C}"/>
                </a:ext>
              </a:extLst>
            </p:cNvPr>
            <p:cNvSpPr/>
            <p:nvPr/>
          </p:nvSpPr>
          <p:spPr>
            <a:xfrm>
              <a:off x="5616225" y="1962725"/>
              <a:ext cx="2100" cy="1400"/>
            </a:xfrm>
            <a:custGeom>
              <a:avLst/>
              <a:gdLst/>
              <a:ahLst/>
              <a:cxnLst/>
              <a:rect l="l" t="t" r="r" b="b"/>
              <a:pathLst>
                <a:path w="84" h="56" extrusionOk="0">
                  <a:moveTo>
                    <a:pt x="52" y="1"/>
                  </a:moveTo>
                  <a:cubicBezTo>
                    <a:pt x="29" y="1"/>
                    <a:pt x="1" y="14"/>
                    <a:pt x="1" y="34"/>
                  </a:cubicBezTo>
                  <a:cubicBezTo>
                    <a:pt x="1" y="49"/>
                    <a:pt x="15" y="56"/>
                    <a:pt x="32" y="56"/>
                  </a:cubicBezTo>
                  <a:cubicBezTo>
                    <a:pt x="56" y="56"/>
                    <a:pt x="84" y="43"/>
                    <a:pt x="84" y="22"/>
                  </a:cubicBezTo>
                  <a:cubicBezTo>
                    <a:pt x="84" y="8"/>
                    <a:pt x="69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855;p33">
              <a:extLst>
                <a:ext uri="{FF2B5EF4-FFF2-40B4-BE49-F238E27FC236}">
                  <a16:creationId xmlns:a16="http://schemas.microsoft.com/office/drawing/2014/main" id="{A28A66D6-7FA1-DF40-978A-D03C5CE8C65F}"/>
                </a:ext>
              </a:extLst>
            </p:cNvPr>
            <p:cNvSpPr/>
            <p:nvPr/>
          </p:nvSpPr>
          <p:spPr>
            <a:xfrm>
              <a:off x="5616825" y="1964200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0" y="0"/>
                  </a:moveTo>
                  <a:cubicBezTo>
                    <a:pt x="8" y="0"/>
                    <a:pt x="0" y="10"/>
                    <a:pt x="0" y="23"/>
                  </a:cubicBezTo>
                  <a:cubicBezTo>
                    <a:pt x="11" y="7"/>
                    <a:pt x="12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856;p33">
              <a:extLst>
                <a:ext uri="{FF2B5EF4-FFF2-40B4-BE49-F238E27FC236}">
                  <a16:creationId xmlns:a16="http://schemas.microsoft.com/office/drawing/2014/main" id="{AD9DFA52-E6AF-324E-A581-54428F3793D0}"/>
                </a:ext>
              </a:extLst>
            </p:cNvPr>
            <p:cNvSpPr/>
            <p:nvPr/>
          </p:nvSpPr>
          <p:spPr>
            <a:xfrm>
              <a:off x="5616250" y="1964150"/>
              <a:ext cx="300" cy="650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cubicBezTo>
                    <a:pt x="0" y="1"/>
                    <a:pt x="3" y="7"/>
                    <a:pt x="12" y="25"/>
                  </a:cubicBezTo>
                  <a:cubicBezTo>
                    <a:pt x="12" y="1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857;p33">
              <a:extLst>
                <a:ext uri="{FF2B5EF4-FFF2-40B4-BE49-F238E27FC236}">
                  <a16:creationId xmlns:a16="http://schemas.microsoft.com/office/drawing/2014/main" id="{1693D0BF-741C-0A4D-996C-938F5D173B8E}"/>
                </a:ext>
              </a:extLst>
            </p:cNvPr>
            <p:cNvSpPr/>
            <p:nvPr/>
          </p:nvSpPr>
          <p:spPr>
            <a:xfrm>
              <a:off x="5613950" y="1965350"/>
              <a:ext cx="5275" cy="2950"/>
            </a:xfrm>
            <a:custGeom>
              <a:avLst/>
              <a:gdLst/>
              <a:ahLst/>
              <a:cxnLst/>
              <a:rect l="l" t="t" r="r" b="b"/>
              <a:pathLst>
                <a:path w="211" h="118" extrusionOk="0">
                  <a:moveTo>
                    <a:pt x="183" y="1"/>
                  </a:moveTo>
                  <a:cubicBezTo>
                    <a:pt x="136" y="1"/>
                    <a:pt x="0" y="9"/>
                    <a:pt x="80" y="108"/>
                  </a:cubicBezTo>
                  <a:cubicBezTo>
                    <a:pt x="83" y="115"/>
                    <a:pt x="92" y="118"/>
                    <a:pt x="102" y="118"/>
                  </a:cubicBezTo>
                  <a:cubicBezTo>
                    <a:pt x="127" y="118"/>
                    <a:pt x="163" y="101"/>
                    <a:pt x="163" y="84"/>
                  </a:cubicBezTo>
                  <a:cubicBezTo>
                    <a:pt x="163" y="66"/>
                    <a:pt x="145" y="60"/>
                    <a:pt x="126" y="60"/>
                  </a:cubicBezTo>
                  <a:cubicBezTo>
                    <a:pt x="106" y="60"/>
                    <a:pt x="86" y="66"/>
                    <a:pt x="80" y="72"/>
                  </a:cubicBezTo>
                  <a:cubicBezTo>
                    <a:pt x="92" y="48"/>
                    <a:pt x="211" y="48"/>
                    <a:pt x="199" y="1"/>
                  </a:cubicBezTo>
                  <a:cubicBezTo>
                    <a:pt x="199" y="1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858;p33">
              <a:extLst>
                <a:ext uri="{FF2B5EF4-FFF2-40B4-BE49-F238E27FC236}">
                  <a16:creationId xmlns:a16="http://schemas.microsoft.com/office/drawing/2014/main" id="{4A32F478-5EB3-6747-AD6D-9094FC0DFE99}"/>
                </a:ext>
              </a:extLst>
            </p:cNvPr>
            <p:cNvSpPr/>
            <p:nvPr/>
          </p:nvSpPr>
          <p:spPr>
            <a:xfrm>
              <a:off x="5615150" y="1963200"/>
              <a:ext cx="800" cy="300"/>
            </a:xfrm>
            <a:custGeom>
              <a:avLst/>
              <a:gdLst/>
              <a:ahLst/>
              <a:cxnLst/>
              <a:rect l="l" t="t" r="r" b="b"/>
              <a:pathLst>
                <a:path w="32" h="12" extrusionOk="0">
                  <a:moveTo>
                    <a:pt x="15" y="1"/>
                  </a:moveTo>
                  <a:cubicBezTo>
                    <a:pt x="1" y="1"/>
                    <a:pt x="9" y="12"/>
                    <a:pt x="19" y="12"/>
                  </a:cubicBezTo>
                  <a:cubicBezTo>
                    <a:pt x="24" y="12"/>
                    <a:pt x="29" y="10"/>
                    <a:pt x="32" y="3"/>
                  </a:cubicBezTo>
                  <a:cubicBezTo>
                    <a:pt x="25" y="2"/>
                    <a:pt x="19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859;p33">
              <a:extLst>
                <a:ext uri="{FF2B5EF4-FFF2-40B4-BE49-F238E27FC236}">
                  <a16:creationId xmlns:a16="http://schemas.microsoft.com/office/drawing/2014/main" id="{01741E70-64B0-3941-AC25-64703E069151}"/>
                </a:ext>
              </a:extLst>
            </p:cNvPr>
            <p:cNvSpPr/>
            <p:nvPr/>
          </p:nvSpPr>
          <p:spPr>
            <a:xfrm>
              <a:off x="5613550" y="1964325"/>
              <a:ext cx="625" cy="475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23" y="0"/>
                  </a:moveTo>
                  <a:cubicBezTo>
                    <a:pt x="21" y="0"/>
                    <a:pt x="12" y="6"/>
                    <a:pt x="0" y="18"/>
                  </a:cubicBezTo>
                  <a:cubicBezTo>
                    <a:pt x="18" y="6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860;p33">
              <a:extLst>
                <a:ext uri="{FF2B5EF4-FFF2-40B4-BE49-F238E27FC236}">
                  <a16:creationId xmlns:a16="http://schemas.microsoft.com/office/drawing/2014/main" id="{79D3897E-0CEB-864A-907F-949E2ADD2A6D}"/>
                </a:ext>
              </a:extLst>
            </p:cNvPr>
            <p:cNvSpPr/>
            <p:nvPr/>
          </p:nvSpPr>
          <p:spPr>
            <a:xfrm>
              <a:off x="5611100" y="1958225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5" y="0"/>
                  </a:moveTo>
                  <a:cubicBezTo>
                    <a:pt x="3" y="6"/>
                    <a:pt x="0" y="9"/>
                    <a:pt x="2" y="9"/>
                  </a:cubicBezTo>
                  <a:cubicBezTo>
                    <a:pt x="3" y="9"/>
                    <a:pt x="9" y="6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861;p33">
              <a:extLst>
                <a:ext uri="{FF2B5EF4-FFF2-40B4-BE49-F238E27FC236}">
                  <a16:creationId xmlns:a16="http://schemas.microsoft.com/office/drawing/2014/main" id="{CC767D02-8CE1-5140-9672-60AE2F12EA51}"/>
                </a:ext>
              </a:extLst>
            </p:cNvPr>
            <p:cNvSpPr/>
            <p:nvPr/>
          </p:nvSpPr>
          <p:spPr>
            <a:xfrm>
              <a:off x="5568300" y="1952625"/>
              <a:ext cx="53900" cy="54900"/>
            </a:xfrm>
            <a:custGeom>
              <a:avLst/>
              <a:gdLst/>
              <a:ahLst/>
              <a:cxnLst/>
              <a:rect l="l" t="t" r="r" b="b"/>
              <a:pathLst>
                <a:path w="2156" h="2196" extrusionOk="0">
                  <a:moveTo>
                    <a:pt x="652" y="382"/>
                  </a:moveTo>
                  <a:cubicBezTo>
                    <a:pt x="656" y="382"/>
                    <a:pt x="661" y="385"/>
                    <a:pt x="667" y="391"/>
                  </a:cubicBezTo>
                  <a:cubicBezTo>
                    <a:pt x="662" y="393"/>
                    <a:pt x="658" y="393"/>
                    <a:pt x="654" y="393"/>
                  </a:cubicBezTo>
                  <a:cubicBezTo>
                    <a:pt x="641" y="393"/>
                    <a:pt x="643" y="382"/>
                    <a:pt x="652" y="382"/>
                  </a:cubicBezTo>
                  <a:close/>
                  <a:moveTo>
                    <a:pt x="1877" y="423"/>
                  </a:moveTo>
                  <a:cubicBezTo>
                    <a:pt x="1877" y="425"/>
                    <a:pt x="1878" y="426"/>
                    <a:pt x="1882" y="426"/>
                  </a:cubicBezTo>
                  <a:cubicBezTo>
                    <a:pt x="1880" y="425"/>
                    <a:pt x="1879" y="424"/>
                    <a:pt x="1877" y="423"/>
                  </a:cubicBezTo>
                  <a:close/>
                  <a:moveTo>
                    <a:pt x="596" y="1629"/>
                  </a:moveTo>
                  <a:cubicBezTo>
                    <a:pt x="596" y="1633"/>
                    <a:pt x="598" y="1636"/>
                    <a:pt x="599" y="1638"/>
                  </a:cubicBezTo>
                  <a:lnTo>
                    <a:pt x="599" y="1638"/>
                  </a:lnTo>
                  <a:cubicBezTo>
                    <a:pt x="599" y="1634"/>
                    <a:pt x="598" y="1631"/>
                    <a:pt x="596" y="1629"/>
                  </a:cubicBezTo>
                  <a:close/>
                  <a:moveTo>
                    <a:pt x="599" y="1638"/>
                  </a:moveTo>
                  <a:cubicBezTo>
                    <a:pt x="600" y="1646"/>
                    <a:pt x="596" y="1656"/>
                    <a:pt x="597" y="1656"/>
                  </a:cubicBezTo>
                  <a:cubicBezTo>
                    <a:pt x="598" y="1656"/>
                    <a:pt x="600" y="1652"/>
                    <a:pt x="608" y="1641"/>
                  </a:cubicBezTo>
                  <a:cubicBezTo>
                    <a:pt x="608" y="1641"/>
                    <a:pt x="603" y="1641"/>
                    <a:pt x="599" y="1638"/>
                  </a:cubicBezTo>
                  <a:close/>
                  <a:moveTo>
                    <a:pt x="1174" y="0"/>
                  </a:moveTo>
                  <a:cubicBezTo>
                    <a:pt x="1158" y="0"/>
                    <a:pt x="1147" y="3"/>
                    <a:pt x="1144" y="10"/>
                  </a:cubicBezTo>
                  <a:cubicBezTo>
                    <a:pt x="1131" y="7"/>
                    <a:pt x="1111" y="5"/>
                    <a:pt x="1086" y="5"/>
                  </a:cubicBezTo>
                  <a:cubicBezTo>
                    <a:pt x="919" y="5"/>
                    <a:pt x="518" y="70"/>
                    <a:pt x="477" y="153"/>
                  </a:cubicBezTo>
                  <a:cubicBezTo>
                    <a:pt x="417" y="296"/>
                    <a:pt x="1" y="748"/>
                    <a:pt x="108" y="903"/>
                  </a:cubicBezTo>
                  <a:cubicBezTo>
                    <a:pt x="61" y="962"/>
                    <a:pt x="83" y="1439"/>
                    <a:pt x="107" y="1439"/>
                  </a:cubicBezTo>
                  <a:cubicBezTo>
                    <a:pt x="107" y="1439"/>
                    <a:pt x="107" y="1439"/>
                    <a:pt x="107" y="1439"/>
                  </a:cubicBezTo>
                  <a:lnTo>
                    <a:pt x="107" y="1439"/>
                  </a:lnTo>
                  <a:cubicBezTo>
                    <a:pt x="28" y="1466"/>
                    <a:pt x="596" y="2093"/>
                    <a:pt x="715" y="2117"/>
                  </a:cubicBezTo>
                  <a:cubicBezTo>
                    <a:pt x="787" y="2129"/>
                    <a:pt x="1251" y="2189"/>
                    <a:pt x="1251" y="2189"/>
                  </a:cubicBezTo>
                  <a:cubicBezTo>
                    <a:pt x="1252" y="2193"/>
                    <a:pt x="1257" y="2195"/>
                    <a:pt x="1265" y="2195"/>
                  </a:cubicBezTo>
                  <a:cubicBezTo>
                    <a:pt x="1338" y="2195"/>
                    <a:pt x="1677" y="2010"/>
                    <a:pt x="1656" y="2010"/>
                  </a:cubicBezTo>
                  <a:cubicBezTo>
                    <a:pt x="1930" y="2010"/>
                    <a:pt x="2132" y="1117"/>
                    <a:pt x="2156" y="1117"/>
                  </a:cubicBezTo>
                  <a:cubicBezTo>
                    <a:pt x="2147" y="1098"/>
                    <a:pt x="2135" y="1090"/>
                    <a:pt x="2121" y="1090"/>
                  </a:cubicBezTo>
                  <a:cubicBezTo>
                    <a:pt x="2033" y="1090"/>
                    <a:pt x="1856" y="1384"/>
                    <a:pt x="1846" y="1415"/>
                  </a:cubicBezTo>
                  <a:cubicBezTo>
                    <a:pt x="1800" y="1519"/>
                    <a:pt x="1370" y="1940"/>
                    <a:pt x="1336" y="1940"/>
                  </a:cubicBezTo>
                  <a:cubicBezTo>
                    <a:pt x="1335" y="1940"/>
                    <a:pt x="1335" y="1939"/>
                    <a:pt x="1334" y="1939"/>
                  </a:cubicBezTo>
                  <a:cubicBezTo>
                    <a:pt x="1297" y="1909"/>
                    <a:pt x="1254" y="1899"/>
                    <a:pt x="1208" y="1899"/>
                  </a:cubicBezTo>
                  <a:cubicBezTo>
                    <a:pt x="1117" y="1899"/>
                    <a:pt x="1016" y="1940"/>
                    <a:pt x="937" y="1940"/>
                  </a:cubicBezTo>
                  <a:cubicBezTo>
                    <a:pt x="930" y="1940"/>
                    <a:pt x="924" y="1939"/>
                    <a:pt x="917" y="1939"/>
                  </a:cubicBezTo>
                  <a:cubicBezTo>
                    <a:pt x="941" y="1855"/>
                    <a:pt x="584" y="1700"/>
                    <a:pt x="548" y="1653"/>
                  </a:cubicBezTo>
                  <a:cubicBezTo>
                    <a:pt x="572" y="1653"/>
                    <a:pt x="584" y="1641"/>
                    <a:pt x="596" y="1629"/>
                  </a:cubicBezTo>
                  <a:lnTo>
                    <a:pt x="596" y="1629"/>
                  </a:lnTo>
                  <a:cubicBezTo>
                    <a:pt x="596" y="1629"/>
                    <a:pt x="596" y="1629"/>
                    <a:pt x="596" y="1629"/>
                  </a:cubicBezTo>
                  <a:cubicBezTo>
                    <a:pt x="608" y="1617"/>
                    <a:pt x="608" y="1605"/>
                    <a:pt x="596" y="1581"/>
                  </a:cubicBezTo>
                  <a:cubicBezTo>
                    <a:pt x="489" y="1510"/>
                    <a:pt x="322" y="1498"/>
                    <a:pt x="453" y="1355"/>
                  </a:cubicBezTo>
                  <a:cubicBezTo>
                    <a:pt x="468" y="1329"/>
                    <a:pt x="467" y="1321"/>
                    <a:pt x="458" y="1321"/>
                  </a:cubicBezTo>
                  <a:cubicBezTo>
                    <a:pt x="441" y="1321"/>
                    <a:pt x="395" y="1356"/>
                    <a:pt x="393" y="1356"/>
                  </a:cubicBezTo>
                  <a:cubicBezTo>
                    <a:pt x="393" y="1356"/>
                    <a:pt x="393" y="1356"/>
                    <a:pt x="394" y="1355"/>
                  </a:cubicBezTo>
                  <a:cubicBezTo>
                    <a:pt x="382" y="1260"/>
                    <a:pt x="286" y="1165"/>
                    <a:pt x="298" y="1105"/>
                  </a:cubicBezTo>
                  <a:cubicBezTo>
                    <a:pt x="382" y="962"/>
                    <a:pt x="298" y="712"/>
                    <a:pt x="501" y="605"/>
                  </a:cubicBezTo>
                  <a:cubicBezTo>
                    <a:pt x="477" y="593"/>
                    <a:pt x="715" y="403"/>
                    <a:pt x="715" y="391"/>
                  </a:cubicBezTo>
                  <a:cubicBezTo>
                    <a:pt x="718" y="406"/>
                    <a:pt x="730" y="412"/>
                    <a:pt x="748" y="412"/>
                  </a:cubicBezTo>
                  <a:cubicBezTo>
                    <a:pt x="798" y="412"/>
                    <a:pt x="891" y="361"/>
                    <a:pt x="917" y="343"/>
                  </a:cubicBezTo>
                  <a:cubicBezTo>
                    <a:pt x="953" y="331"/>
                    <a:pt x="917" y="260"/>
                    <a:pt x="906" y="224"/>
                  </a:cubicBezTo>
                  <a:lnTo>
                    <a:pt x="906" y="224"/>
                  </a:lnTo>
                  <a:cubicBezTo>
                    <a:pt x="929" y="270"/>
                    <a:pt x="945" y="290"/>
                    <a:pt x="960" y="290"/>
                  </a:cubicBezTo>
                  <a:cubicBezTo>
                    <a:pt x="985" y="290"/>
                    <a:pt x="1009" y="242"/>
                    <a:pt x="1060" y="176"/>
                  </a:cubicBezTo>
                  <a:cubicBezTo>
                    <a:pt x="1069" y="185"/>
                    <a:pt x="1193" y="289"/>
                    <a:pt x="1253" y="289"/>
                  </a:cubicBezTo>
                  <a:cubicBezTo>
                    <a:pt x="1273" y="289"/>
                    <a:pt x="1287" y="277"/>
                    <a:pt x="1287" y="248"/>
                  </a:cubicBezTo>
                  <a:cubicBezTo>
                    <a:pt x="1287" y="230"/>
                    <a:pt x="1274" y="219"/>
                    <a:pt x="1262" y="219"/>
                  </a:cubicBezTo>
                  <a:cubicBezTo>
                    <a:pt x="1258" y="219"/>
                    <a:pt x="1254" y="221"/>
                    <a:pt x="1251" y="224"/>
                  </a:cubicBezTo>
                  <a:cubicBezTo>
                    <a:pt x="1260" y="187"/>
                    <a:pt x="1298" y="122"/>
                    <a:pt x="1348" y="122"/>
                  </a:cubicBezTo>
                  <a:cubicBezTo>
                    <a:pt x="1362" y="122"/>
                    <a:pt x="1378" y="127"/>
                    <a:pt x="1394" y="141"/>
                  </a:cubicBezTo>
                  <a:cubicBezTo>
                    <a:pt x="1394" y="176"/>
                    <a:pt x="1251" y="260"/>
                    <a:pt x="1525" y="260"/>
                  </a:cubicBezTo>
                  <a:cubicBezTo>
                    <a:pt x="1501" y="248"/>
                    <a:pt x="1501" y="236"/>
                    <a:pt x="1525" y="212"/>
                  </a:cubicBezTo>
                  <a:cubicBezTo>
                    <a:pt x="1525" y="224"/>
                    <a:pt x="1584" y="272"/>
                    <a:pt x="1644" y="284"/>
                  </a:cubicBezTo>
                  <a:cubicBezTo>
                    <a:pt x="1613" y="330"/>
                    <a:pt x="1642" y="416"/>
                    <a:pt x="1686" y="416"/>
                  </a:cubicBezTo>
                  <a:cubicBezTo>
                    <a:pt x="1710" y="416"/>
                    <a:pt x="1738" y="391"/>
                    <a:pt x="1763" y="319"/>
                  </a:cubicBezTo>
                  <a:lnTo>
                    <a:pt x="1763" y="319"/>
                  </a:lnTo>
                  <a:cubicBezTo>
                    <a:pt x="1763" y="343"/>
                    <a:pt x="1739" y="391"/>
                    <a:pt x="1763" y="403"/>
                  </a:cubicBezTo>
                  <a:cubicBezTo>
                    <a:pt x="1770" y="410"/>
                    <a:pt x="1779" y="412"/>
                    <a:pt x="1790" y="412"/>
                  </a:cubicBezTo>
                  <a:cubicBezTo>
                    <a:pt x="1801" y="412"/>
                    <a:pt x="1814" y="410"/>
                    <a:pt x="1828" y="410"/>
                  </a:cubicBezTo>
                  <a:cubicBezTo>
                    <a:pt x="1844" y="410"/>
                    <a:pt x="1860" y="412"/>
                    <a:pt x="1877" y="423"/>
                  </a:cubicBezTo>
                  <a:lnTo>
                    <a:pt x="1877" y="423"/>
                  </a:lnTo>
                  <a:cubicBezTo>
                    <a:pt x="1882" y="406"/>
                    <a:pt x="2025" y="319"/>
                    <a:pt x="1918" y="319"/>
                  </a:cubicBezTo>
                  <a:cubicBezTo>
                    <a:pt x="1989" y="319"/>
                    <a:pt x="1703" y="319"/>
                    <a:pt x="1751" y="272"/>
                  </a:cubicBezTo>
                  <a:cubicBezTo>
                    <a:pt x="1751" y="260"/>
                    <a:pt x="1751" y="260"/>
                    <a:pt x="1751" y="260"/>
                  </a:cubicBezTo>
                  <a:lnTo>
                    <a:pt x="1691" y="260"/>
                  </a:lnTo>
                  <a:cubicBezTo>
                    <a:pt x="1703" y="236"/>
                    <a:pt x="1703" y="224"/>
                    <a:pt x="1703" y="188"/>
                  </a:cubicBezTo>
                  <a:lnTo>
                    <a:pt x="1703" y="188"/>
                  </a:lnTo>
                  <a:cubicBezTo>
                    <a:pt x="1703" y="189"/>
                    <a:pt x="1703" y="189"/>
                    <a:pt x="1702" y="189"/>
                  </a:cubicBezTo>
                  <a:cubicBezTo>
                    <a:pt x="1693" y="189"/>
                    <a:pt x="1606" y="104"/>
                    <a:pt x="1587" y="104"/>
                  </a:cubicBezTo>
                  <a:cubicBezTo>
                    <a:pt x="1586" y="104"/>
                    <a:pt x="1585" y="104"/>
                    <a:pt x="1584" y="105"/>
                  </a:cubicBezTo>
                  <a:cubicBezTo>
                    <a:pt x="1554" y="105"/>
                    <a:pt x="1269" y="0"/>
                    <a:pt x="1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862;p33">
              <a:extLst>
                <a:ext uri="{FF2B5EF4-FFF2-40B4-BE49-F238E27FC236}">
                  <a16:creationId xmlns:a16="http://schemas.microsoft.com/office/drawing/2014/main" id="{ADFD87AE-F5FB-914C-BDED-16DEE2054A87}"/>
                </a:ext>
              </a:extLst>
            </p:cNvPr>
            <p:cNvSpPr/>
            <p:nvPr/>
          </p:nvSpPr>
          <p:spPr>
            <a:xfrm>
              <a:off x="5610975" y="1963000"/>
              <a:ext cx="225" cy="300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6" y="1"/>
                  </a:moveTo>
                  <a:cubicBezTo>
                    <a:pt x="3" y="1"/>
                    <a:pt x="0" y="11"/>
                    <a:pt x="8" y="11"/>
                  </a:cubicBezTo>
                  <a:cubicBezTo>
                    <a:pt x="8" y="4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863;p33">
              <a:extLst>
                <a:ext uri="{FF2B5EF4-FFF2-40B4-BE49-F238E27FC236}">
                  <a16:creationId xmlns:a16="http://schemas.microsoft.com/office/drawing/2014/main" id="{D9BE6289-38B2-7045-8581-53DAA6D4369D}"/>
                </a:ext>
              </a:extLst>
            </p:cNvPr>
            <p:cNvSpPr/>
            <p:nvPr/>
          </p:nvSpPr>
          <p:spPr>
            <a:xfrm>
              <a:off x="5608200" y="19591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cubicBezTo>
                    <a:pt x="0" y="1"/>
                    <a:pt x="0" y="48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864;p33">
              <a:extLst>
                <a:ext uri="{FF2B5EF4-FFF2-40B4-BE49-F238E27FC236}">
                  <a16:creationId xmlns:a16="http://schemas.microsoft.com/office/drawing/2014/main" id="{B73C8FA1-F3E0-294D-B827-B2E8FDAEED3C}"/>
                </a:ext>
              </a:extLst>
            </p:cNvPr>
            <p:cNvSpPr/>
            <p:nvPr/>
          </p:nvSpPr>
          <p:spPr>
            <a:xfrm>
              <a:off x="5606100" y="195970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48" y="24"/>
                  </a:moveTo>
                  <a:cubicBezTo>
                    <a:pt x="72" y="36"/>
                    <a:pt x="1" y="1"/>
                    <a:pt x="48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865;p33">
              <a:extLst>
                <a:ext uri="{FF2B5EF4-FFF2-40B4-BE49-F238E27FC236}">
                  <a16:creationId xmlns:a16="http://schemas.microsoft.com/office/drawing/2014/main" id="{9FE0D4B7-20F5-FC47-A4B3-33D546BCFCE9}"/>
                </a:ext>
              </a:extLst>
            </p:cNvPr>
            <p:cNvSpPr/>
            <p:nvPr/>
          </p:nvSpPr>
          <p:spPr>
            <a:xfrm>
              <a:off x="5601050" y="1958550"/>
              <a:ext cx="375" cy="575"/>
            </a:xfrm>
            <a:custGeom>
              <a:avLst/>
              <a:gdLst/>
              <a:ahLst/>
              <a:cxnLst/>
              <a:rect l="l" t="t" r="r" b="b"/>
              <a:pathLst>
                <a:path w="15" h="23" extrusionOk="0">
                  <a:moveTo>
                    <a:pt x="14" y="0"/>
                  </a:moveTo>
                  <a:cubicBezTo>
                    <a:pt x="13" y="0"/>
                    <a:pt x="7" y="10"/>
                    <a:pt x="0" y="23"/>
                  </a:cubicBezTo>
                  <a:cubicBezTo>
                    <a:pt x="11" y="7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866;p33">
              <a:extLst>
                <a:ext uri="{FF2B5EF4-FFF2-40B4-BE49-F238E27FC236}">
                  <a16:creationId xmlns:a16="http://schemas.microsoft.com/office/drawing/2014/main" id="{42BD908A-2D47-814A-8997-243296BAD8BD}"/>
                </a:ext>
              </a:extLst>
            </p:cNvPr>
            <p:cNvSpPr/>
            <p:nvPr/>
          </p:nvSpPr>
          <p:spPr>
            <a:xfrm>
              <a:off x="5577825" y="1985600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36" y="0"/>
                  </a:moveTo>
                  <a:cubicBezTo>
                    <a:pt x="25" y="12"/>
                    <a:pt x="1" y="36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867;p33">
              <a:extLst>
                <a:ext uri="{FF2B5EF4-FFF2-40B4-BE49-F238E27FC236}">
                  <a16:creationId xmlns:a16="http://schemas.microsoft.com/office/drawing/2014/main" id="{A27864BA-8085-8A4C-A069-49C7D1F22DF2}"/>
                </a:ext>
              </a:extLst>
            </p:cNvPr>
            <p:cNvSpPr/>
            <p:nvPr/>
          </p:nvSpPr>
          <p:spPr>
            <a:xfrm>
              <a:off x="5702675" y="1934825"/>
              <a:ext cx="800" cy="500"/>
            </a:xfrm>
            <a:custGeom>
              <a:avLst/>
              <a:gdLst/>
              <a:ahLst/>
              <a:cxnLst/>
              <a:rect l="l" t="t" r="r" b="b"/>
              <a:pathLst>
                <a:path w="32" h="20" extrusionOk="0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8" y="5"/>
                    <a:pt x="31" y="19"/>
                  </a:cubicBezTo>
                  <a:cubicBezTo>
                    <a:pt x="24" y="12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868;p33">
              <a:extLst>
                <a:ext uri="{FF2B5EF4-FFF2-40B4-BE49-F238E27FC236}">
                  <a16:creationId xmlns:a16="http://schemas.microsoft.com/office/drawing/2014/main" id="{798FC1AE-6E7C-9B43-8ABF-B020609C8C6F}"/>
                </a:ext>
              </a:extLst>
            </p:cNvPr>
            <p:cNvSpPr/>
            <p:nvPr/>
          </p:nvSpPr>
          <p:spPr>
            <a:xfrm>
              <a:off x="5699800" y="1931050"/>
              <a:ext cx="4300" cy="3075"/>
            </a:xfrm>
            <a:custGeom>
              <a:avLst/>
              <a:gdLst/>
              <a:ahLst/>
              <a:cxnLst/>
              <a:rect l="l" t="t" r="r" b="b"/>
              <a:pathLst>
                <a:path w="172" h="123" extrusionOk="0">
                  <a:moveTo>
                    <a:pt x="96" y="1"/>
                  </a:moveTo>
                  <a:cubicBezTo>
                    <a:pt x="93" y="1"/>
                    <a:pt x="90" y="2"/>
                    <a:pt x="87" y="4"/>
                  </a:cubicBezTo>
                  <a:cubicBezTo>
                    <a:pt x="0" y="73"/>
                    <a:pt x="101" y="123"/>
                    <a:pt x="146" y="123"/>
                  </a:cubicBezTo>
                  <a:cubicBezTo>
                    <a:pt x="163" y="123"/>
                    <a:pt x="171" y="115"/>
                    <a:pt x="158" y="99"/>
                  </a:cubicBezTo>
                  <a:lnTo>
                    <a:pt x="158" y="99"/>
                  </a:lnTo>
                  <a:cubicBezTo>
                    <a:pt x="159" y="99"/>
                    <a:pt x="159" y="100"/>
                    <a:pt x="159" y="100"/>
                  </a:cubicBezTo>
                  <a:cubicBezTo>
                    <a:pt x="165" y="100"/>
                    <a:pt x="128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869;p33">
              <a:extLst>
                <a:ext uri="{FF2B5EF4-FFF2-40B4-BE49-F238E27FC236}">
                  <a16:creationId xmlns:a16="http://schemas.microsoft.com/office/drawing/2014/main" id="{44970D85-AA3A-8F47-8271-CAE9812B7565}"/>
                </a:ext>
              </a:extLst>
            </p:cNvPr>
            <p:cNvSpPr/>
            <p:nvPr/>
          </p:nvSpPr>
          <p:spPr>
            <a:xfrm>
              <a:off x="5703750" y="1929250"/>
              <a:ext cx="250" cy="200"/>
            </a:xfrm>
            <a:custGeom>
              <a:avLst/>
              <a:gdLst/>
              <a:ahLst/>
              <a:cxnLst/>
              <a:rect l="l" t="t" r="r" b="b"/>
              <a:pathLst>
                <a:path w="10" h="8" extrusionOk="0">
                  <a:moveTo>
                    <a:pt x="6" y="1"/>
                  </a:moveTo>
                  <a:cubicBezTo>
                    <a:pt x="5" y="1"/>
                    <a:pt x="3" y="2"/>
                    <a:pt x="0" y="4"/>
                  </a:cubicBezTo>
                  <a:cubicBezTo>
                    <a:pt x="3" y="7"/>
                    <a:pt x="5" y="8"/>
                    <a:pt x="6" y="8"/>
                  </a:cubicBezTo>
                  <a:cubicBezTo>
                    <a:pt x="10" y="8"/>
                    <a:pt x="10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870;p33">
              <a:extLst>
                <a:ext uri="{FF2B5EF4-FFF2-40B4-BE49-F238E27FC236}">
                  <a16:creationId xmlns:a16="http://schemas.microsoft.com/office/drawing/2014/main" id="{A8ED0FFC-8F7B-CB4B-8C5C-5D830237F839}"/>
                </a:ext>
              </a:extLst>
            </p:cNvPr>
            <p:cNvSpPr/>
            <p:nvPr/>
          </p:nvSpPr>
          <p:spPr>
            <a:xfrm>
              <a:off x="5700225" y="1927275"/>
              <a:ext cx="3825" cy="2500"/>
            </a:xfrm>
            <a:custGeom>
              <a:avLst/>
              <a:gdLst/>
              <a:ahLst/>
              <a:cxnLst/>
              <a:rect l="l" t="t" r="r" b="b"/>
              <a:pathLst>
                <a:path w="153" h="100" extrusionOk="0">
                  <a:moveTo>
                    <a:pt x="128" y="0"/>
                  </a:moveTo>
                  <a:cubicBezTo>
                    <a:pt x="92" y="0"/>
                    <a:pt x="28" y="25"/>
                    <a:pt x="13" y="25"/>
                  </a:cubicBezTo>
                  <a:cubicBezTo>
                    <a:pt x="11" y="25"/>
                    <a:pt x="10" y="25"/>
                    <a:pt x="10" y="24"/>
                  </a:cubicBezTo>
                  <a:lnTo>
                    <a:pt x="10" y="24"/>
                  </a:lnTo>
                  <a:cubicBezTo>
                    <a:pt x="1" y="51"/>
                    <a:pt x="96" y="99"/>
                    <a:pt x="131" y="99"/>
                  </a:cubicBezTo>
                  <a:cubicBezTo>
                    <a:pt x="142" y="99"/>
                    <a:pt x="147" y="94"/>
                    <a:pt x="141" y="83"/>
                  </a:cubicBezTo>
                  <a:lnTo>
                    <a:pt x="141" y="83"/>
                  </a:lnTo>
                  <a:cubicBezTo>
                    <a:pt x="140" y="86"/>
                    <a:pt x="139" y="87"/>
                    <a:pt x="138" y="87"/>
                  </a:cubicBezTo>
                  <a:cubicBezTo>
                    <a:pt x="135" y="87"/>
                    <a:pt x="153" y="22"/>
                    <a:pt x="153" y="12"/>
                  </a:cubicBezTo>
                  <a:cubicBezTo>
                    <a:pt x="150" y="3"/>
                    <a:pt x="141" y="0"/>
                    <a:pt x="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871;p33">
              <a:extLst>
                <a:ext uri="{FF2B5EF4-FFF2-40B4-BE49-F238E27FC236}">
                  <a16:creationId xmlns:a16="http://schemas.microsoft.com/office/drawing/2014/main" id="{6F14BB18-B203-AD4E-9177-69AE8F8F145E}"/>
                </a:ext>
              </a:extLst>
            </p:cNvPr>
            <p:cNvSpPr/>
            <p:nvPr/>
          </p:nvSpPr>
          <p:spPr>
            <a:xfrm>
              <a:off x="5704025" y="1927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872;p33">
              <a:extLst>
                <a:ext uri="{FF2B5EF4-FFF2-40B4-BE49-F238E27FC236}">
                  <a16:creationId xmlns:a16="http://schemas.microsoft.com/office/drawing/2014/main" id="{AA5B04CC-F074-8149-AE43-D034C449EBBD}"/>
                </a:ext>
              </a:extLst>
            </p:cNvPr>
            <p:cNvSpPr/>
            <p:nvPr/>
          </p:nvSpPr>
          <p:spPr>
            <a:xfrm>
              <a:off x="5700175" y="192367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60" y="1"/>
                  </a:moveTo>
                  <a:cubicBezTo>
                    <a:pt x="24" y="1"/>
                    <a:pt x="0" y="72"/>
                    <a:pt x="36" y="72"/>
                  </a:cubicBezTo>
                  <a:cubicBezTo>
                    <a:pt x="72" y="72"/>
                    <a:pt x="107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873;p33">
              <a:extLst>
                <a:ext uri="{FF2B5EF4-FFF2-40B4-BE49-F238E27FC236}">
                  <a16:creationId xmlns:a16="http://schemas.microsoft.com/office/drawing/2014/main" id="{9B1D2964-7F9C-2E46-913D-3C0B490EA9EE}"/>
                </a:ext>
              </a:extLst>
            </p:cNvPr>
            <p:cNvSpPr/>
            <p:nvPr/>
          </p:nvSpPr>
          <p:spPr>
            <a:xfrm>
              <a:off x="5699575" y="1921600"/>
              <a:ext cx="3300" cy="1525"/>
            </a:xfrm>
            <a:custGeom>
              <a:avLst/>
              <a:gdLst/>
              <a:ahLst/>
              <a:cxnLst/>
              <a:rect l="l" t="t" r="r" b="b"/>
              <a:pathLst>
                <a:path w="132" h="61" extrusionOk="0">
                  <a:moveTo>
                    <a:pt x="60" y="1"/>
                  </a:moveTo>
                  <a:cubicBezTo>
                    <a:pt x="12" y="1"/>
                    <a:pt x="0" y="24"/>
                    <a:pt x="24" y="60"/>
                  </a:cubicBezTo>
                  <a:cubicBezTo>
                    <a:pt x="36" y="48"/>
                    <a:pt x="131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874;p33">
              <a:extLst>
                <a:ext uri="{FF2B5EF4-FFF2-40B4-BE49-F238E27FC236}">
                  <a16:creationId xmlns:a16="http://schemas.microsoft.com/office/drawing/2014/main" id="{2548F883-7B8E-C440-B91D-E722678EF67A}"/>
                </a:ext>
              </a:extLst>
            </p:cNvPr>
            <p:cNvSpPr/>
            <p:nvPr/>
          </p:nvSpPr>
          <p:spPr>
            <a:xfrm>
              <a:off x="5700175" y="1923125"/>
              <a:ext cx="300" cy="575"/>
            </a:xfrm>
            <a:custGeom>
              <a:avLst/>
              <a:gdLst/>
              <a:ahLst/>
              <a:cxnLst/>
              <a:rect l="l" t="t" r="r" b="b"/>
              <a:pathLst>
                <a:path w="12" h="23" extrusionOk="0">
                  <a:moveTo>
                    <a:pt x="10" y="0"/>
                  </a:moveTo>
                  <a:cubicBezTo>
                    <a:pt x="7" y="0"/>
                    <a:pt x="0" y="10"/>
                    <a:pt x="0" y="23"/>
                  </a:cubicBezTo>
                  <a:cubicBezTo>
                    <a:pt x="11" y="7"/>
                    <a:pt x="12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875;p33">
              <a:extLst>
                <a:ext uri="{FF2B5EF4-FFF2-40B4-BE49-F238E27FC236}">
                  <a16:creationId xmlns:a16="http://schemas.microsoft.com/office/drawing/2014/main" id="{7A608818-3EBE-D943-AB37-BAAAADAFCC6D}"/>
                </a:ext>
              </a:extLst>
            </p:cNvPr>
            <p:cNvSpPr/>
            <p:nvPr/>
          </p:nvSpPr>
          <p:spPr>
            <a:xfrm>
              <a:off x="5699600" y="1923075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1"/>
                  </a:moveTo>
                  <a:cubicBezTo>
                    <a:pt x="0" y="1"/>
                    <a:pt x="2" y="7"/>
                    <a:pt x="11" y="25"/>
                  </a:cubicBezTo>
                  <a:cubicBezTo>
                    <a:pt x="11" y="1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876;p33">
              <a:extLst>
                <a:ext uri="{FF2B5EF4-FFF2-40B4-BE49-F238E27FC236}">
                  <a16:creationId xmlns:a16="http://schemas.microsoft.com/office/drawing/2014/main" id="{C82F90A5-8849-0240-84B2-6E2E9F857A85}"/>
                </a:ext>
              </a:extLst>
            </p:cNvPr>
            <p:cNvSpPr/>
            <p:nvPr/>
          </p:nvSpPr>
          <p:spPr>
            <a:xfrm>
              <a:off x="5697200" y="1924275"/>
              <a:ext cx="4175" cy="2825"/>
            </a:xfrm>
            <a:custGeom>
              <a:avLst/>
              <a:gdLst/>
              <a:ahLst/>
              <a:cxnLst/>
              <a:rect l="l" t="t" r="r" b="b"/>
              <a:pathLst>
                <a:path w="167" h="113" extrusionOk="0">
                  <a:moveTo>
                    <a:pt x="83" y="1"/>
                  </a:moveTo>
                  <a:cubicBezTo>
                    <a:pt x="60" y="1"/>
                    <a:pt x="0" y="72"/>
                    <a:pt x="36" y="96"/>
                  </a:cubicBezTo>
                  <a:cubicBezTo>
                    <a:pt x="44" y="101"/>
                    <a:pt x="49" y="103"/>
                    <a:pt x="52" y="103"/>
                  </a:cubicBezTo>
                  <a:cubicBezTo>
                    <a:pt x="59" y="103"/>
                    <a:pt x="59" y="94"/>
                    <a:pt x="64" y="94"/>
                  </a:cubicBezTo>
                  <a:cubicBezTo>
                    <a:pt x="68" y="94"/>
                    <a:pt x="73" y="97"/>
                    <a:pt x="83" y="108"/>
                  </a:cubicBezTo>
                  <a:cubicBezTo>
                    <a:pt x="87" y="111"/>
                    <a:pt x="94" y="113"/>
                    <a:pt x="103" y="113"/>
                  </a:cubicBezTo>
                  <a:cubicBezTo>
                    <a:pt x="129" y="113"/>
                    <a:pt x="167" y="102"/>
                    <a:pt x="167" y="84"/>
                  </a:cubicBezTo>
                  <a:cubicBezTo>
                    <a:pt x="167" y="60"/>
                    <a:pt x="149" y="51"/>
                    <a:pt x="130" y="51"/>
                  </a:cubicBezTo>
                  <a:cubicBezTo>
                    <a:pt x="114" y="51"/>
                    <a:pt x="98" y="57"/>
                    <a:pt x="89" y="65"/>
                  </a:cubicBezTo>
                  <a:lnTo>
                    <a:pt x="89" y="65"/>
                  </a:lnTo>
                  <a:cubicBezTo>
                    <a:pt x="101" y="47"/>
                    <a:pt x="114" y="1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877;p33">
              <a:extLst>
                <a:ext uri="{FF2B5EF4-FFF2-40B4-BE49-F238E27FC236}">
                  <a16:creationId xmlns:a16="http://schemas.microsoft.com/office/drawing/2014/main" id="{77749656-85F3-9D4B-8232-D14D6D456D41}"/>
                </a:ext>
              </a:extLst>
            </p:cNvPr>
            <p:cNvSpPr/>
            <p:nvPr/>
          </p:nvSpPr>
          <p:spPr>
            <a:xfrm>
              <a:off x="5699575" y="1924650"/>
              <a:ext cx="925" cy="250"/>
            </a:xfrm>
            <a:custGeom>
              <a:avLst/>
              <a:gdLst/>
              <a:ahLst/>
              <a:cxnLst/>
              <a:rect l="l" t="t" r="r" b="b"/>
              <a:pathLst>
                <a:path w="37" h="10" extrusionOk="0">
                  <a:moveTo>
                    <a:pt x="5" y="1"/>
                  </a:moveTo>
                  <a:cubicBezTo>
                    <a:pt x="0" y="1"/>
                    <a:pt x="6" y="4"/>
                    <a:pt x="36" y="10"/>
                  </a:cubicBezTo>
                  <a:cubicBezTo>
                    <a:pt x="24" y="4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878;p33">
              <a:extLst>
                <a:ext uri="{FF2B5EF4-FFF2-40B4-BE49-F238E27FC236}">
                  <a16:creationId xmlns:a16="http://schemas.microsoft.com/office/drawing/2014/main" id="{DC43587B-199A-EE4C-8BAE-D91F4FA1690E}"/>
                </a:ext>
              </a:extLst>
            </p:cNvPr>
            <p:cNvSpPr/>
            <p:nvPr/>
          </p:nvSpPr>
          <p:spPr>
            <a:xfrm>
              <a:off x="5699575" y="19242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879;p33">
              <a:extLst>
                <a:ext uri="{FF2B5EF4-FFF2-40B4-BE49-F238E27FC236}">
                  <a16:creationId xmlns:a16="http://schemas.microsoft.com/office/drawing/2014/main" id="{52DC7631-7B57-2F41-B19E-C7633EEB38D4}"/>
                </a:ext>
              </a:extLst>
            </p:cNvPr>
            <p:cNvSpPr/>
            <p:nvPr/>
          </p:nvSpPr>
          <p:spPr>
            <a:xfrm>
              <a:off x="5699275" y="19242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880;p33">
              <a:extLst>
                <a:ext uri="{FF2B5EF4-FFF2-40B4-BE49-F238E27FC236}">
                  <a16:creationId xmlns:a16="http://schemas.microsoft.com/office/drawing/2014/main" id="{DBD4A562-CF53-AD4B-B367-2CE566F0660A}"/>
                </a:ext>
              </a:extLst>
            </p:cNvPr>
            <p:cNvSpPr/>
            <p:nvPr/>
          </p:nvSpPr>
          <p:spPr>
            <a:xfrm>
              <a:off x="5692050" y="1918925"/>
              <a:ext cx="7775" cy="3150"/>
            </a:xfrm>
            <a:custGeom>
              <a:avLst/>
              <a:gdLst/>
              <a:ahLst/>
              <a:cxnLst/>
              <a:rect l="l" t="t" r="r" b="b"/>
              <a:pathLst>
                <a:path w="311" h="126" extrusionOk="0">
                  <a:moveTo>
                    <a:pt x="163" y="0"/>
                  </a:moveTo>
                  <a:cubicBezTo>
                    <a:pt x="1" y="0"/>
                    <a:pt x="28" y="101"/>
                    <a:pt x="79" y="101"/>
                  </a:cubicBezTo>
                  <a:cubicBezTo>
                    <a:pt x="101" y="101"/>
                    <a:pt x="129" y="81"/>
                    <a:pt x="147" y="24"/>
                  </a:cubicBezTo>
                  <a:lnTo>
                    <a:pt x="147" y="24"/>
                  </a:lnTo>
                  <a:cubicBezTo>
                    <a:pt x="147" y="48"/>
                    <a:pt x="123" y="96"/>
                    <a:pt x="147" y="108"/>
                  </a:cubicBezTo>
                  <a:cubicBezTo>
                    <a:pt x="158" y="120"/>
                    <a:pt x="230" y="120"/>
                    <a:pt x="254" y="120"/>
                  </a:cubicBezTo>
                  <a:cubicBezTo>
                    <a:pt x="260" y="123"/>
                    <a:pt x="266" y="125"/>
                    <a:pt x="271" y="125"/>
                  </a:cubicBezTo>
                  <a:cubicBezTo>
                    <a:pt x="311" y="125"/>
                    <a:pt x="301" y="12"/>
                    <a:pt x="301" y="12"/>
                  </a:cubicBezTo>
                  <a:lnTo>
                    <a:pt x="301" y="12"/>
                  </a:lnTo>
                  <a:cubicBezTo>
                    <a:pt x="278" y="24"/>
                    <a:pt x="266" y="48"/>
                    <a:pt x="278" y="84"/>
                  </a:cubicBezTo>
                  <a:cubicBezTo>
                    <a:pt x="254" y="48"/>
                    <a:pt x="194" y="48"/>
                    <a:pt x="182" y="0"/>
                  </a:cubicBezTo>
                  <a:cubicBezTo>
                    <a:pt x="175" y="0"/>
                    <a:pt x="169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881;p33">
              <a:extLst>
                <a:ext uri="{FF2B5EF4-FFF2-40B4-BE49-F238E27FC236}">
                  <a16:creationId xmlns:a16="http://schemas.microsoft.com/office/drawing/2014/main" id="{6F684146-A70E-BB42-8DA5-375E2AF6C87D}"/>
                </a:ext>
              </a:extLst>
            </p:cNvPr>
            <p:cNvSpPr/>
            <p:nvPr/>
          </p:nvSpPr>
          <p:spPr>
            <a:xfrm>
              <a:off x="5698525" y="1922100"/>
              <a:ext cx="775" cy="200"/>
            </a:xfrm>
            <a:custGeom>
              <a:avLst/>
              <a:gdLst/>
              <a:ahLst/>
              <a:cxnLst/>
              <a:rect l="l" t="t" r="r" b="b"/>
              <a:pathLst>
                <a:path w="31" h="8" extrusionOk="0">
                  <a:moveTo>
                    <a:pt x="10" y="1"/>
                  </a:moveTo>
                  <a:cubicBezTo>
                    <a:pt x="0" y="1"/>
                    <a:pt x="11" y="8"/>
                    <a:pt x="21" y="8"/>
                  </a:cubicBezTo>
                  <a:cubicBezTo>
                    <a:pt x="24" y="8"/>
                    <a:pt x="28" y="7"/>
                    <a:pt x="30" y="4"/>
                  </a:cubicBezTo>
                  <a:cubicBezTo>
                    <a:pt x="20" y="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882;p33">
              <a:extLst>
                <a:ext uri="{FF2B5EF4-FFF2-40B4-BE49-F238E27FC236}">
                  <a16:creationId xmlns:a16="http://schemas.microsoft.com/office/drawing/2014/main" id="{FEC51FAD-513C-A942-BC99-060583F9A457}"/>
                </a:ext>
              </a:extLst>
            </p:cNvPr>
            <p:cNvSpPr/>
            <p:nvPr/>
          </p:nvSpPr>
          <p:spPr>
            <a:xfrm>
              <a:off x="5696900" y="1923250"/>
              <a:ext cx="600" cy="450"/>
            </a:xfrm>
            <a:custGeom>
              <a:avLst/>
              <a:gdLst/>
              <a:ahLst/>
              <a:cxnLst/>
              <a:rect l="l" t="t" r="r" b="b"/>
              <a:pathLst>
                <a:path w="24" h="18" extrusionOk="0">
                  <a:moveTo>
                    <a:pt x="23" y="0"/>
                  </a:moveTo>
                  <a:cubicBezTo>
                    <a:pt x="21" y="0"/>
                    <a:pt x="12" y="6"/>
                    <a:pt x="0" y="18"/>
                  </a:cubicBezTo>
                  <a:cubicBezTo>
                    <a:pt x="18" y="6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883;p33">
              <a:extLst>
                <a:ext uri="{FF2B5EF4-FFF2-40B4-BE49-F238E27FC236}">
                  <a16:creationId xmlns:a16="http://schemas.microsoft.com/office/drawing/2014/main" id="{B3B9501C-9973-C341-8E10-D3354849B810}"/>
                </a:ext>
              </a:extLst>
            </p:cNvPr>
            <p:cNvSpPr/>
            <p:nvPr/>
          </p:nvSpPr>
          <p:spPr>
            <a:xfrm>
              <a:off x="5694800" y="1917725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48" y="1"/>
                  </a:moveTo>
                  <a:cubicBezTo>
                    <a:pt x="1" y="25"/>
                    <a:pt x="1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884;p33">
              <a:extLst>
                <a:ext uri="{FF2B5EF4-FFF2-40B4-BE49-F238E27FC236}">
                  <a16:creationId xmlns:a16="http://schemas.microsoft.com/office/drawing/2014/main" id="{718E2AAE-50CD-BF4F-B2D9-DDA0FA6CE7B2}"/>
                </a:ext>
              </a:extLst>
            </p:cNvPr>
            <p:cNvSpPr/>
            <p:nvPr/>
          </p:nvSpPr>
          <p:spPr>
            <a:xfrm>
              <a:off x="5694225" y="1916850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24" y="0"/>
                  </a:moveTo>
                  <a:cubicBezTo>
                    <a:pt x="0" y="24"/>
                    <a:pt x="12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885;p33">
              <a:extLst>
                <a:ext uri="{FF2B5EF4-FFF2-40B4-BE49-F238E27FC236}">
                  <a16:creationId xmlns:a16="http://schemas.microsoft.com/office/drawing/2014/main" id="{A9189846-4856-D145-A5E2-57962A6741A8}"/>
                </a:ext>
              </a:extLst>
            </p:cNvPr>
            <p:cNvSpPr/>
            <p:nvPr/>
          </p:nvSpPr>
          <p:spPr>
            <a:xfrm>
              <a:off x="5651050" y="1910700"/>
              <a:ext cx="55325" cy="56075"/>
            </a:xfrm>
            <a:custGeom>
              <a:avLst/>
              <a:gdLst/>
              <a:ahLst/>
              <a:cxnLst/>
              <a:rect l="l" t="t" r="r" b="b"/>
              <a:pathLst>
                <a:path w="2213" h="2243" extrusionOk="0">
                  <a:moveTo>
                    <a:pt x="592" y="1683"/>
                  </a:moveTo>
                  <a:cubicBezTo>
                    <a:pt x="593" y="1683"/>
                    <a:pt x="595" y="1684"/>
                    <a:pt x="596" y="1687"/>
                  </a:cubicBezTo>
                  <a:cubicBezTo>
                    <a:pt x="593" y="1707"/>
                    <a:pt x="590" y="1714"/>
                    <a:pt x="589" y="1714"/>
                  </a:cubicBezTo>
                  <a:cubicBezTo>
                    <a:pt x="586" y="1714"/>
                    <a:pt x="587" y="1683"/>
                    <a:pt x="592" y="1683"/>
                  </a:cubicBezTo>
                  <a:close/>
                  <a:moveTo>
                    <a:pt x="1008" y="0"/>
                  </a:moveTo>
                  <a:cubicBezTo>
                    <a:pt x="970" y="0"/>
                    <a:pt x="935" y="3"/>
                    <a:pt x="906" y="8"/>
                  </a:cubicBezTo>
                  <a:cubicBezTo>
                    <a:pt x="883" y="8"/>
                    <a:pt x="542" y="189"/>
                    <a:pt x="504" y="189"/>
                  </a:cubicBezTo>
                  <a:cubicBezTo>
                    <a:pt x="502" y="189"/>
                    <a:pt x="501" y="188"/>
                    <a:pt x="501" y="187"/>
                  </a:cubicBezTo>
                  <a:cubicBezTo>
                    <a:pt x="441" y="341"/>
                    <a:pt x="120" y="651"/>
                    <a:pt x="84" y="841"/>
                  </a:cubicBezTo>
                  <a:cubicBezTo>
                    <a:pt x="1" y="1222"/>
                    <a:pt x="179" y="1961"/>
                    <a:pt x="644" y="2115"/>
                  </a:cubicBezTo>
                  <a:cubicBezTo>
                    <a:pt x="783" y="2193"/>
                    <a:pt x="964" y="2243"/>
                    <a:pt x="1137" y="2243"/>
                  </a:cubicBezTo>
                  <a:cubicBezTo>
                    <a:pt x="1335" y="2243"/>
                    <a:pt x="1524" y="2179"/>
                    <a:pt x="1632" y="2020"/>
                  </a:cubicBezTo>
                  <a:cubicBezTo>
                    <a:pt x="1647" y="2038"/>
                    <a:pt x="1665" y="2046"/>
                    <a:pt x="1683" y="2046"/>
                  </a:cubicBezTo>
                  <a:cubicBezTo>
                    <a:pt x="1878" y="2046"/>
                    <a:pt x="2212" y="1162"/>
                    <a:pt x="2179" y="1151"/>
                  </a:cubicBezTo>
                  <a:cubicBezTo>
                    <a:pt x="2171" y="1130"/>
                    <a:pt x="2159" y="1121"/>
                    <a:pt x="2143" y="1121"/>
                  </a:cubicBezTo>
                  <a:cubicBezTo>
                    <a:pt x="2045" y="1121"/>
                    <a:pt x="1822" y="1479"/>
                    <a:pt x="1822" y="1485"/>
                  </a:cubicBezTo>
                  <a:lnTo>
                    <a:pt x="1822" y="1485"/>
                  </a:lnTo>
                  <a:cubicBezTo>
                    <a:pt x="1765" y="1509"/>
                    <a:pt x="1449" y="1979"/>
                    <a:pt x="1370" y="1979"/>
                  </a:cubicBezTo>
                  <a:cubicBezTo>
                    <a:pt x="1365" y="1979"/>
                    <a:pt x="1361" y="1977"/>
                    <a:pt x="1358" y="1973"/>
                  </a:cubicBezTo>
                  <a:cubicBezTo>
                    <a:pt x="1321" y="1943"/>
                    <a:pt x="1276" y="1933"/>
                    <a:pt x="1230" y="1933"/>
                  </a:cubicBezTo>
                  <a:cubicBezTo>
                    <a:pt x="1136" y="1933"/>
                    <a:pt x="1032" y="1973"/>
                    <a:pt x="959" y="1973"/>
                  </a:cubicBezTo>
                  <a:cubicBezTo>
                    <a:pt x="953" y="1973"/>
                    <a:pt x="947" y="1973"/>
                    <a:pt x="941" y="1973"/>
                  </a:cubicBezTo>
                  <a:cubicBezTo>
                    <a:pt x="882" y="1830"/>
                    <a:pt x="322" y="1556"/>
                    <a:pt x="477" y="1389"/>
                  </a:cubicBezTo>
                  <a:cubicBezTo>
                    <a:pt x="477" y="1377"/>
                    <a:pt x="477" y="1377"/>
                    <a:pt x="477" y="1377"/>
                  </a:cubicBezTo>
                  <a:cubicBezTo>
                    <a:pt x="491" y="1356"/>
                    <a:pt x="490" y="1348"/>
                    <a:pt x="483" y="1348"/>
                  </a:cubicBezTo>
                  <a:cubicBezTo>
                    <a:pt x="467" y="1348"/>
                    <a:pt x="423" y="1379"/>
                    <a:pt x="417" y="1387"/>
                  </a:cubicBezTo>
                  <a:lnTo>
                    <a:pt x="417" y="1387"/>
                  </a:lnTo>
                  <a:cubicBezTo>
                    <a:pt x="404" y="1304"/>
                    <a:pt x="310" y="1198"/>
                    <a:pt x="322" y="1127"/>
                  </a:cubicBezTo>
                  <a:cubicBezTo>
                    <a:pt x="322" y="770"/>
                    <a:pt x="632" y="687"/>
                    <a:pt x="739" y="425"/>
                  </a:cubicBezTo>
                  <a:cubicBezTo>
                    <a:pt x="742" y="444"/>
                    <a:pt x="754" y="451"/>
                    <a:pt x="771" y="451"/>
                  </a:cubicBezTo>
                  <a:cubicBezTo>
                    <a:pt x="820" y="451"/>
                    <a:pt x="906" y="395"/>
                    <a:pt x="941" y="377"/>
                  </a:cubicBezTo>
                  <a:cubicBezTo>
                    <a:pt x="977" y="365"/>
                    <a:pt x="941" y="294"/>
                    <a:pt x="929" y="258"/>
                  </a:cubicBezTo>
                  <a:lnTo>
                    <a:pt x="929" y="258"/>
                  </a:lnTo>
                  <a:cubicBezTo>
                    <a:pt x="953" y="300"/>
                    <a:pt x="969" y="318"/>
                    <a:pt x="985" y="318"/>
                  </a:cubicBezTo>
                  <a:cubicBezTo>
                    <a:pt x="1009" y="318"/>
                    <a:pt x="1034" y="275"/>
                    <a:pt x="1084" y="210"/>
                  </a:cubicBezTo>
                  <a:cubicBezTo>
                    <a:pt x="1093" y="219"/>
                    <a:pt x="1216" y="323"/>
                    <a:pt x="1277" y="323"/>
                  </a:cubicBezTo>
                  <a:cubicBezTo>
                    <a:pt x="1297" y="323"/>
                    <a:pt x="1310" y="311"/>
                    <a:pt x="1310" y="282"/>
                  </a:cubicBezTo>
                  <a:cubicBezTo>
                    <a:pt x="1310" y="258"/>
                    <a:pt x="1287" y="246"/>
                    <a:pt x="1275" y="246"/>
                  </a:cubicBezTo>
                  <a:cubicBezTo>
                    <a:pt x="1284" y="217"/>
                    <a:pt x="1325" y="150"/>
                    <a:pt x="1378" y="150"/>
                  </a:cubicBezTo>
                  <a:cubicBezTo>
                    <a:pt x="1390" y="150"/>
                    <a:pt x="1404" y="154"/>
                    <a:pt x="1417" y="163"/>
                  </a:cubicBezTo>
                  <a:cubicBezTo>
                    <a:pt x="1417" y="210"/>
                    <a:pt x="1275" y="294"/>
                    <a:pt x="1537" y="294"/>
                  </a:cubicBezTo>
                  <a:cubicBezTo>
                    <a:pt x="1540" y="297"/>
                    <a:pt x="1545" y="298"/>
                    <a:pt x="1552" y="298"/>
                  </a:cubicBezTo>
                  <a:cubicBezTo>
                    <a:pt x="1620" y="298"/>
                    <a:pt x="1845" y="170"/>
                    <a:pt x="1701" y="170"/>
                  </a:cubicBezTo>
                  <a:cubicBezTo>
                    <a:pt x="1686" y="170"/>
                    <a:pt x="1667" y="172"/>
                    <a:pt x="1644" y="175"/>
                  </a:cubicBezTo>
                  <a:cubicBezTo>
                    <a:pt x="1573" y="83"/>
                    <a:pt x="1232" y="0"/>
                    <a:pt x="1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886;p33">
              <a:extLst>
                <a:ext uri="{FF2B5EF4-FFF2-40B4-BE49-F238E27FC236}">
                  <a16:creationId xmlns:a16="http://schemas.microsoft.com/office/drawing/2014/main" id="{B03CC731-4359-784B-8E73-BA6DB1A32944}"/>
                </a:ext>
              </a:extLst>
            </p:cNvPr>
            <p:cNvSpPr/>
            <p:nvPr/>
          </p:nvSpPr>
          <p:spPr>
            <a:xfrm>
              <a:off x="5672775" y="191087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" y="13"/>
                    <a:pt x="37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887;p33">
              <a:extLst>
                <a:ext uri="{FF2B5EF4-FFF2-40B4-BE49-F238E27FC236}">
                  <a16:creationId xmlns:a16="http://schemas.microsoft.com/office/drawing/2014/main" id="{289278EE-F0D1-8C45-BC89-68FD90BD4B7E}"/>
                </a:ext>
              </a:extLst>
            </p:cNvPr>
            <p:cNvSpPr/>
            <p:nvPr/>
          </p:nvSpPr>
          <p:spPr>
            <a:xfrm>
              <a:off x="5694325" y="1921925"/>
              <a:ext cx="200" cy="300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5" y="1"/>
                  </a:moveTo>
                  <a:lnTo>
                    <a:pt x="5" y="1"/>
                  </a:lnTo>
                  <a:cubicBezTo>
                    <a:pt x="3" y="1"/>
                    <a:pt x="0" y="11"/>
                    <a:pt x="8" y="11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888;p33">
              <a:extLst>
                <a:ext uri="{FF2B5EF4-FFF2-40B4-BE49-F238E27FC236}">
                  <a16:creationId xmlns:a16="http://schemas.microsoft.com/office/drawing/2014/main" id="{E55EA2C6-2721-9F40-8AE2-82858EAB985C}"/>
                </a:ext>
              </a:extLst>
            </p:cNvPr>
            <p:cNvSpPr/>
            <p:nvPr/>
          </p:nvSpPr>
          <p:spPr>
            <a:xfrm>
              <a:off x="5691525" y="1918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cubicBezTo>
                    <a:pt x="1" y="48"/>
                    <a:pt x="1" y="1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889;p33">
              <a:extLst>
                <a:ext uri="{FF2B5EF4-FFF2-40B4-BE49-F238E27FC236}">
                  <a16:creationId xmlns:a16="http://schemas.microsoft.com/office/drawing/2014/main" id="{7781D749-EBED-6D4B-9A8D-121DB5FC7075}"/>
                </a:ext>
              </a:extLst>
            </p:cNvPr>
            <p:cNvSpPr/>
            <p:nvPr/>
          </p:nvSpPr>
          <p:spPr>
            <a:xfrm>
              <a:off x="5690175" y="191895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" y="1"/>
                  </a:moveTo>
                  <a:cubicBezTo>
                    <a:pt x="1" y="1"/>
                    <a:pt x="3" y="3"/>
                    <a:pt x="19" y="11"/>
                  </a:cubicBezTo>
                  <a:cubicBezTo>
                    <a:pt x="35" y="11"/>
                    <a:pt x="9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890;p33">
              <a:extLst>
                <a:ext uri="{FF2B5EF4-FFF2-40B4-BE49-F238E27FC236}">
                  <a16:creationId xmlns:a16="http://schemas.microsoft.com/office/drawing/2014/main" id="{0AF383A6-5E00-BA4C-8667-A2ABDC8C0C94}"/>
                </a:ext>
              </a:extLst>
            </p:cNvPr>
            <p:cNvSpPr/>
            <p:nvPr/>
          </p:nvSpPr>
          <p:spPr>
            <a:xfrm>
              <a:off x="5684400" y="1916850"/>
              <a:ext cx="600" cy="1200"/>
            </a:xfrm>
            <a:custGeom>
              <a:avLst/>
              <a:gdLst/>
              <a:ahLst/>
              <a:cxnLst/>
              <a:rect l="l" t="t" r="r" b="b"/>
              <a:pathLst>
                <a:path w="24" h="48" extrusionOk="0">
                  <a:moveTo>
                    <a:pt x="0" y="48"/>
                  </a:moveTo>
                  <a:cubicBezTo>
                    <a:pt x="12" y="24"/>
                    <a:pt x="24" y="0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891;p33">
              <a:extLst>
                <a:ext uri="{FF2B5EF4-FFF2-40B4-BE49-F238E27FC236}">
                  <a16:creationId xmlns:a16="http://schemas.microsoft.com/office/drawing/2014/main" id="{7871CE1F-121A-C549-9EAE-4DADD5A2C478}"/>
                </a:ext>
              </a:extLst>
            </p:cNvPr>
            <p:cNvSpPr/>
            <p:nvPr/>
          </p:nvSpPr>
          <p:spPr>
            <a:xfrm>
              <a:off x="5661175" y="1944525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36" y="0"/>
                  </a:moveTo>
                  <a:cubicBezTo>
                    <a:pt x="0" y="36"/>
                    <a:pt x="24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892;p33">
              <a:extLst>
                <a:ext uri="{FF2B5EF4-FFF2-40B4-BE49-F238E27FC236}">
                  <a16:creationId xmlns:a16="http://schemas.microsoft.com/office/drawing/2014/main" id="{F2577F54-FEE6-BA49-80D8-D8A0C2B13316}"/>
                </a:ext>
              </a:extLst>
            </p:cNvPr>
            <p:cNvSpPr/>
            <p:nvPr/>
          </p:nvSpPr>
          <p:spPr>
            <a:xfrm>
              <a:off x="5730625" y="1846500"/>
              <a:ext cx="825" cy="425"/>
            </a:xfrm>
            <a:custGeom>
              <a:avLst/>
              <a:gdLst/>
              <a:ahLst/>
              <a:cxnLst/>
              <a:rect l="l" t="t" r="r" b="b"/>
              <a:pathLst>
                <a:path w="33" h="17" extrusionOk="0">
                  <a:moveTo>
                    <a:pt x="3" y="0"/>
                  </a:moveTo>
                  <a:cubicBezTo>
                    <a:pt x="1" y="0"/>
                    <a:pt x="24" y="16"/>
                    <a:pt x="32" y="16"/>
                  </a:cubicBezTo>
                  <a:cubicBezTo>
                    <a:pt x="12" y="4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893;p33">
              <a:extLst>
                <a:ext uri="{FF2B5EF4-FFF2-40B4-BE49-F238E27FC236}">
                  <a16:creationId xmlns:a16="http://schemas.microsoft.com/office/drawing/2014/main" id="{D8790DF1-7854-5945-8C98-C73E105469C6}"/>
                </a:ext>
              </a:extLst>
            </p:cNvPr>
            <p:cNvSpPr/>
            <p:nvPr/>
          </p:nvSpPr>
          <p:spPr>
            <a:xfrm>
              <a:off x="5728825" y="1842675"/>
              <a:ext cx="3525" cy="3600"/>
            </a:xfrm>
            <a:custGeom>
              <a:avLst/>
              <a:gdLst/>
              <a:ahLst/>
              <a:cxnLst/>
              <a:rect l="l" t="t" r="r" b="b"/>
              <a:pathLst>
                <a:path w="141" h="144" extrusionOk="0">
                  <a:moveTo>
                    <a:pt x="57" y="1"/>
                  </a:moveTo>
                  <a:cubicBezTo>
                    <a:pt x="0" y="1"/>
                    <a:pt x="36" y="144"/>
                    <a:pt x="91" y="144"/>
                  </a:cubicBezTo>
                  <a:cubicBezTo>
                    <a:pt x="99" y="144"/>
                    <a:pt x="107" y="141"/>
                    <a:pt x="116" y="133"/>
                  </a:cubicBezTo>
                  <a:cubicBezTo>
                    <a:pt x="140" y="110"/>
                    <a:pt x="92" y="14"/>
                    <a:pt x="69" y="2"/>
                  </a:cubicBezTo>
                  <a:cubicBezTo>
                    <a:pt x="64" y="1"/>
                    <a:pt x="60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894;p33">
              <a:extLst>
                <a:ext uri="{FF2B5EF4-FFF2-40B4-BE49-F238E27FC236}">
                  <a16:creationId xmlns:a16="http://schemas.microsoft.com/office/drawing/2014/main" id="{171E5942-C94D-5145-8A82-CEA2D3FE50EC}"/>
                </a:ext>
              </a:extLst>
            </p:cNvPr>
            <p:cNvSpPr/>
            <p:nvPr/>
          </p:nvSpPr>
          <p:spPr>
            <a:xfrm>
              <a:off x="5732025" y="1840650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12"/>
                  </a:moveTo>
                  <a:cubicBezTo>
                    <a:pt x="0" y="36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895;p33">
              <a:extLst>
                <a:ext uri="{FF2B5EF4-FFF2-40B4-BE49-F238E27FC236}">
                  <a16:creationId xmlns:a16="http://schemas.microsoft.com/office/drawing/2014/main" id="{3EF9D066-4799-1542-A21F-C74AFA3B73B9}"/>
                </a:ext>
              </a:extLst>
            </p:cNvPr>
            <p:cNvSpPr/>
            <p:nvPr/>
          </p:nvSpPr>
          <p:spPr>
            <a:xfrm>
              <a:off x="5731125" y="18388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4" y="13"/>
                  </a:moveTo>
                  <a:cubicBezTo>
                    <a:pt x="24" y="13"/>
                    <a:pt x="0" y="1"/>
                    <a:pt x="24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896;p33">
              <a:extLst>
                <a:ext uri="{FF2B5EF4-FFF2-40B4-BE49-F238E27FC236}">
                  <a16:creationId xmlns:a16="http://schemas.microsoft.com/office/drawing/2014/main" id="{5F9254B2-5F88-B646-A2D1-E388F61ED870}"/>
                </a:ext>
              </a:extLst>
            </p:cNvPr>
            <p:cNvSpPr/>
            <p:nvPr/>
          </p:nvSpPr>
          <p:spPr>
            <a:xfrm>
              <a:off x="5730225" y="18391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lnTo>
                    <a:pt x="1" y="13"/>
                  </a:lnTo>
                  <a:cubicBezTo>
                    <a:pt x="13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897;p33">
              <a:extLst>
                <a:ext uri="{FF2B5EF4-FFF2-40B4-BE49-F238E27FC236}">
                  <a16:creationId xmlns:a16="http://schemas.microsoft.com/office/drawing/2014/main" id="{3173AE7D-482B-8A45-BE06-C98E6CE1F536}"/>
                </a:ext>
              </a:extLst>
            </p:cNvPr>
            <p:cNvSpPr/>
            <p:nvPr/>
          </p:nvSpPr>
          <p:spPr>
            <a:xfrm>
              <a:off x="5728200" y="1838925"/>
              <a:ext cx="4250" cy="2550"/>
            </a:xfrm>
            <a:custGeom>
              <a:avLst/>
              <a:gdLst/>
              <a:ahLst/>
              <a:cxnLst/>
              <a:rect l="l" t="t" r="r" b="b"/>
              <a:pathLst>
                <a:path w="170" h="102" extrusionOk="0">
                  <a:moveTo>
                    <a:pt x="82" y="33"/>
                  </a:moveTo>
                  <a:cubicBezTo>
                    <a:pt x="82" y="33"/>
                    <a:pt x="82" y="33"/>
                    <a:pt x="82" y="33"/>
                  </a:cubicBezTo>
                  <a:lnTo>
                    <a:pt x="82" y="33"/>
                  </a:lnTo>
                  <a:cubicBezTo>
                    <a:pt x="81" y="33"/>
                    <a:pt x="80" y="33"/>
                    <a:pt x="82" y="33"/>
                  </a:cubicBezTo>
                  <a:close/>
                  <a:moveTo>
                    <a:pt x="28" y="1"/>
                  </a:moveTo>
                  <a:cubicBezTo>
                    <a:pt x="21" y="1"/>
                    <a:pt x="15" y="3"/>
                    <a:pt x="10" y="10"/>
                  </a:cubicBezTo>
                  <a:cubicBezTo>
                    <a:pt x="0" y="39"/>
                    <a:pt x="113" y="102"/>
                    <a:pt x="139" y="102"/>
                  </a:cubicBezTo>
                  <a:cubicBezTo>
                    <a:pt x="144" y="102"/>
                    <a:pt x="145" y="99"/>
                    <a:pt x="141" y="93"/>
                  </a:cubicBezTo>
                  <a:cubicBezTo>
                    <a:pt x="169" y="47"/>
                    <a:pt x="110" y="36"/>
                    <a:pt x="88" y="34"/>
                  </a:cubicBezTo>
                  <a:lnTo>
                    <a:pt x="88" y="34"/>
                  </a:lnTo>
                  <a:cubicBezTo>
                    <a:pt x="80" y="25"/>
                    <a:pt x="50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898;p33">
              <a:extLst>
                <a:ext uri="{FF2B5EF4-FFF2-40B4-BE49-F238E27FC236}">
                  <a16:creationId xmlns:a16="http://schemas.microsoft.com/office/drawing/2014/main" id="{666502DF-E903-A845-A1CF-5DF0854101B3}"/>
                </a:ext>
              </a:extLst>
            </p:cNvPr>
            <p:cNvSpPr/>
            <p:nvPr/>
          </p:nvSpPr>
          <p:spPr>
            <a:xfrm>
              <a:off x="5729200" y="1835875"/>
              <a:ext cx="750" cy="625"/>
            </a:xfrm>
            <a:custGeom>
              <a:avLst/>
              <a:gdLst/>
              <a:ahLst/>
              <a:cxnLst/>
              <a:rect l="l" t="t" r="r" b="b"/>
              <a:pathLst>
                <a:path w="30" h="25" extrusionOk="0">
                  <a:moveTo>
                    <a:pt x="30" y="1"/>
                  </a:moveTo>
                  <a:cubicBezTo>
                    <a:pt x="7" y="19"/>
                    <a:pt x="0" y="25"/>
                    <a:pt x="0" y="25"/>
                  </a:cubicBezTo>
                  <a:cubicBezTo>
                    <a:pt x="1" y="25"/>
                    <a:pt x="22" y="8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899;p33">
              <a:extLst>
                <a:ext uri="{FF2B5EF4-FFF2-40B4-BE49-F238E27FC236}">
                  <a16:creationId xmlns:a16="http://schemas.microsoft.com/office/drawing/2014/main" id="{031496AE-D3BA-5B4A-BC83-A359ED279E0A}"/>
                </a:ext>
              </a:extLst>
            </p:cNvPr>
            <p:cNvSpPr/>
            <p:nvPr/>
          </p:nvSpPr>
          <p:spPr>
            <a:xfrm>
              <a:off x="5728750" y="1836475"/>
              <a:ext cx="600" cy="325"/>
            </a:xfrm>
            <a:custGeom>
              <a:avLst/>
              <a:gdLst/>
              <a:ahLst/>
              <a:cxnLst/>
              <a:rect l="l" t="t" r="r" b="b"/>
              <a:pathLst>
                <a:path w="24" h="13" extrusionOk="0">
                  <a:moveTo>
                    <a:pt x="0" y="0"/>
                  </a:moveTo>
                  <a:cubicBezTo>
                    <a:pt x="0" y="12"/>
                    <a:pt x="12" y="12"/>
                    <a:pt x="24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900;p33">
              <a:extLst>
                <a:ext uri="{FF2B5EF4-FFF2-40B4-BE49-F238E27FC236}">
                  <a16:creationId xmlns:a16="http://schemas.microsoft.com/office/drawing/2014/main" id="{C98D733B-3B1E-0D49-ACA9-EE51C1961963}"/>
                </a:ext>
              </a:extLst>
            </p:cNvPr>
            <p:cNvSpPr/>
            <p:nvPr/>
          </p:nvSpPr>
          <p:spPr>
            <a:xfrm>
              <a:off x="5727850" y="1833425"/>
              <a:ext cx="1800" cy="1250"/>
            </a:xfrm>
            <a:custGeom>
              <a:avLst/>
              <a:gdLst/>
              <a:ahLst/>
              <a:cxnLst/>
              <a:rect l="l" t="t" r="r" b="b"/>
              <a:pathLst>
                <a:path w="72" h="50" extrusionOk="0">
                  <a:moveTo>
                    <a:pt x="36" y="0"/>
                  </a:moveTo>
                  <a:cubicBezTo>
                    <a:pt x="18" y="0"/>
                    <a:pt x="0" y="9"/>
                    <a:pt x="0" y="27"/>
                  </a:cubicBezTo>
                  <a:cubicBezTo>
                    <a:pt x="0" y="40"/>
                    <a:pt x="22" y="50"/>
                    <a:pt x="41" y="50"/>
                  </a:cubicBezTo>
                  <a:cubicBezTo>
                    <a:pt x="57" y="50"/>
                    <a:pt x="72" y="43"/>
                    <a:pt x="72" y="27"/>
                  </a:cubicBezTo>
                  <a:cubicBezTo>
                    <a:pt x="72" y="9"/>
                    <a:pt x="54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901;p33">
              <a:extLst>
                <a:ext uri="{FF2B5EF4-FFF2-40B4-BE49-F238E27FC236}">
                  <a16:creationId xmlns:a16="http://schemas.microsoft.com/office/drawing/2014/main" id="{898716C5-C195-F740-A439-4AEA6FB63068}"/>
                </a:ext>
              </a:extLst>
            </p:cNvPr>
            <p:cNvSpPr/>
            <p:nvPr/>
          </p:nvSpPr>
          <p:spPr>
            <a:xfrm>
              <a:off x="5727850" y="1834100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12" y="48"/>
                  </a:moveTo>
                  <a:cubicBezTo>
                    <a:pt x="60" y="0"/>
                    <a:pt x="0" y="60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902;p33">
              <a:extLst>
                <a:ext uri="{FF2B5EF4-FFF2-40B4-BE49-F238E27FC236}">
                  <a16:creationId xmlns:a16="http://schemas.microsoft.com/office/drawing/2014/main" id="{6F95B9BC-736A-6E44-9606-BC0AA9D05346}"/>
                </a:ext>
              </a:extLst>
            </p:cNvPr>
            <p:cNvSpPr/>
            <p:nvPr/>
          </p:nvSpPr>
          <p:spPr>
            <a:xfrm>
              <a:off x="5727550" y="1834100"/>
              <a:ext cx="625" cy="1200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24" y="48"/>
                  </a:moveTo>
                  <a:cubicBezTo>
                    <a:pt x="1" y="0"/>
                    <a:pt x="24" y="48"/>
                    <a:pt x="2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903;p33">
              <a:extLst>
                <a:ext uri="{FF2B5EF4-FFF2-40B4-BE49-F238E27FC236}">
                  <a16:creationId xmlns:a16="http://schemas.microsoft.com/office/drawing/2014/main" id="{AA35BF72-F30D-F64E-91D5-0E8D8A75A7A2}"/>
                </a:ext>
              </a:extLst>
            </p:cNvPr>
            <p:cNvSpPr/>
            <p:nvPr/>
          </p:nvSpPr>
          <p:spPr>
            <a:xfrm>
              <a:off x="5723700" y="1836175"/>
              <a:ext cx="5650" cy="2775"/>
            </a:xfrm>
            <a:custGeom>
              <a:avLst/>
              <a:gdLst/>
              <a:ahLst/>
              <a:cxnLst/>
              <a:rect l="l" t="t" r="r" b="b"/>
              <a:pathLst>
                <a:path w="226" h="111" extrusionOk="0">
                  <a:moveTo>
                    <a:pt x="143" y="1"/>
                  </a:moveTo>
                  <a:cubicBezTo>
                    <a:pt x="1" y="1"/>
                    <a:pt x="139" y="111"/>
                    <a:pt x="145" y="111"/>
                  </a:cubicBezTo>
                  <a:cubicBezTo>
                    <a:pt x="145" y="111"/>
                    <a:pt x="145" y="110"/>
                    <a:pt x="143" y="108"/>
                  </a:cubicBezTo>
                  <a:lnTo>
                    <a:pt x="143" y="108"/>
                  </a:lnTo>
                  <a:cubicBezTo>
                    <a:pt x="145" y="110"/>
                    <a:pt x="149" y="111"/>
                    <a:pt x="154" y="111"/>
                  </a:cubicBezTo>
                  <a:cubicBezTo>
                    <a:pt x="178" y="111"/>
                    <a:pt x="226" y="91"/>
                    <a:pt x="226" y="72"/>
                  </a:cubicBezTo>
                  <a:cubicBezTo>
                    <a:pt x="226" y="56"/>
                    <a:pt x="214" y="49"/>
                    <a:pt x="198" y="49"/>
                  </a:cubicBezTo>
                  <a:cubicBezTo>
                    <a:pt x="180" y="49"/>
                    <a:pt x="156" y="59"/>
                    <a:pt x="143" y="72"/>
                  </a:cubicBezTo>
                  <a:cubicBezTo>
                    <a:pt x="155" y="48"/>
                    <a:pt x="178" y="1"/>
                    <a:pt x="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904;p33">
              <a:extLst>
                <a:ext uri="{FF2B5EF4-FFF2-40B4-BE49-F238E27FC236}">
                  <a16:creationId xmlns:a16="http://schemas.microsoft.com/office/drawing/2014/main" id="{5A1DCC03-9692-AE4E-BF37-C597581DB3C1}"/>
                </a:ext>
              </a:extLst>
            </p:cNvPr>
            <p:cNvSpPr/>
            <p:nvPr/>
          </p:nvSpPr>
          <p:spPr>
            <a:xfrm>
              <a:off x="5727250" y="183647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48" y="0"/>
                  </a:moveTo>
                  <a:cubicBezTo>
                    <a:pt x="36" y="0"/>
                    <a:pt x="1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905;p33">
              <a:extLst>
                <a:ext uri="{FF2B5EF4-FFF2-40B4-BE49-F238E27FC236}">
                  <a16:creationId xmlns:a16="http://schemas.microsoft.com/office/drawing/2014/main" id="{24ED7F04-40EB-5D4C-AC7F-D02B891C07A8}"/>
                </a:ext>
              </a:extLst>
            </p:cNvPr>
            <p:cNvSpPr/>
            <p:nvPr/>
          </p:nvSpPr>
          <p:spPr>
            <a:xfrm>
              <a:off x="5727550" y="18361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1"/>
                  </a:moveTo>
                  <a:cubicBezTo>
                    <a:pt x="12" y="1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906;p33">
              <a:extLst>
                <a:ext uri="{FF2B5EF4-FFF2-40B4-BE49-F238E27FC236}">
                  <a16:creationId xmlns:a16="http://schemas.microsoft.com/office/drawing/2014/main" id="{667DE85D-66B3-8642-BAC9-AC49CDD53B7F}"/>
                </a:ext>
              </a:extLst>
            </p:cNvPr>
            <p:cNvSpPr/>
            <p:nvPr/>
          </p:nvSpPr>
          <p:spPr>
            <a:xfrm>
              <a:off x="5726650" y="1833725"/>
              <a:ext cx="625" cy="300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12" y="1"/>
                  </a:moveTo>
                  <a:cubicBezTo>
                    <a:pt x="1" y="1"/>
                    <a:pt x="6" y="12"/>
                    <a:pt x="14" y="12"/>
                  </a:cubicBezTo>
                  <a:cubicBezTo>
                    <a:pt x="18" y="12"/>
                    <a:pt x="22" y="10"/>
                    <a:pt x="25" y="3"/>
                  </a:cubicBezTo>
                  <a:cubicBezTo>
                    <a:pt x="19" y="1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907;p33">
              <a:extLst>
                <a:ext uri="{FF2B5EF4-FFF2-40B4-BE49-F238E27FC236}">
                  <a16:creationId xmlns:a16="http://schemas.microsoft.com/office/drawing/2014/main" id="{C22ACC7B-EBF6-844F-8989-1BD7EDEB02CA}"/>
                </a:ext>
              </a:extLst>
            </p:cNvPr>
            <p:cNvSpPr/>
            <p:nvPr/>
          </p:nvSpPr>
          <p:spPr>
            <a:xfrm>
              <a:off x="5719150" y="1830100"/>
              <a:ext cx="11125" cy="3725"/>
            </a:xfrm>
            <a:custGeom>
              <a:avLst/>
              <a:gdLst/>
              <a:ahLst/>
              <a:cxnLst/>
              <a:rect l="l" t="t" r="r" b="b"/>
              <a:pathLst>
                <a:path w="445" h="149" extrusionOk="0">
                  <a:moveTo>
                    <a:pt x="162" y="0"/>
                  </a:moveTo>
                  <a:cubicBezTo>
                    <a:pt x="141" y="0"/>
                    <a:pt x="119" y="5"/>
                    <a:pt x="98" y="17"/>
                  </a:cubicBezTo>
                  <a:cubicBezTo>
                    <a:pt x="0" y="83"/>
                    <a:pt x="24" y="119"/>
                    <a:pt x="72" y="119"/>
                  </a:cubicBezTo>
                  <a:cubicBezTo>
                    <a:pt x="111" y="119"/>
                    <a:pt x="166" y="95"/>
                    <a:pt x="182" y="41"/>
                  </a:cubicBezTo>
                  <a:lnTo>
                    <a:pt x="182" y="41"/>
                  </a:lnTo>
                  <a:cubicBezTo>
                    <a:pt x="194" y="65"/>
                    <a:pt x="170" y="113"/>
                    <a:pt x="182" y="124"/>
                  </a:cubicBezTo>
                  <a:cubicBezTo>
                    <a:pt x="196" y="138"/>
                    <a:pt x="211" y="141"/>
                    <a:pt x="227" y="141"/>
                  </a:cubicBezTo>
                  <a:cubicBezTo>
                    <a:pt x="240" y="141"/>
                    <a:pt x="254" y="139"/>
                    <a:pt x="266" y="139"/>
                  </a:cubicBezTo>
                  <a:cubicBezTo>
                    <a:pt x="277" y="139"/>
                    <a:pt x="287" y="141"/>
                    <a:pt x="296" y="146"/>
                  </a:cubicBezTo>
                  <a:lnTo>
                    <a:pt x="296" y="146"/>
                  </a:lnTo>
                  <a:cubicBezTo>
                    <a:pt x="298" y="129"/>
                    <a:pt x="444" y="41"/>
                    <a:pt x="337" y="41"/>
                  </a:cubicBezTo>
                  <a:cubicBezTo>
                    <a:pt x="313" y="41"/>
                    <a:pt x="301" y="65"/>
                    <a:pt x="313" y="101"/>
                  </a:cubicBezTo>
                  <a:cubicBezTo>
                    <a:pt x="286" y="47"/>
                    <a:pt x="226" y="0"/>
                    <a:pt x="162" y="0"/>
                  </a:cubicBezTo>
                  <a:close/>
                  <a:moveTo>
                    <a:pt x="296" y="146"/>
                  </a:moveTo>
                  <a:cubicBezTo>
                    <a:pt x="296" y="147"/>
                    <a:pt x="297" y="148"/>
                    <a:pt x="301" y="148"/>
                  </a:cubicBezTo>
                  <a:cubicBezTo>
                    <a:pt x="299" y="147"/>
                    <a:pt x="298" y="146"/>
                    <a:pt x="296" y="1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908;p33">
              <a:extLst>
                <a:ext uri="{FF2B5EF4-FFF2-40B4-BE49-F238E27FC236}">
                  <a16:creationId xmlns:a16="http://schemas.microsoft.com/office/drawing/2014/main" id="{6B217A24-07F8-2F4C-94BD-F055D8C11B60}"/>
                </a:ext>
              </a:extLst>
            </p:cNvPr>
            <p:cNvSpPr/>
            <p:nvPr/>
          </p:nvSpPr>
          <p:spPr>
            <a:xfrm>
              <a:off x="5724875" y="1834950"/>
              <a:ext cx="850" cy="350"/>
            </a:xfrm>
            <a:custGeom>
              <a:avLst/>
              <a:gdLst/>
              <a:ahLst/>
              <a:cxnLst/>
              <a:rect l="l" t="t" r="r" b="b"/>
              <a:pathLst>
                <a:path w="34" h="14" extrusionOk="0">
                  <a:moveTo>
                    <a:pt x="32" y="0"/>
                  </a:moveTo>
                  <a:cubicBezTo>
                    <a:pt x="30" y="0"/>
                    <a:pt x="21" y="4"/>
                    <a:pt x="0" y="14"/>
                  </a:cubicBezTo>
                  <a:cubicBezTo>
                    <a:pt x="21" y="7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909;p33">
              <a:extLst>
                <a:ext uri="{FF2B5EF4-FFF2-40B4-BE49-F238E27FC236}">
                  <a16:creationId xmlns:a16="http://schemas.microsoft.com/office/drawing/2014/main" id="{B3C6C8C7-A29A-1344-B3C2-3EB20BF507C7}"/>
                </a:ext>
              </a:extLst>
            </p:cNvPr>
            <p:cNvSpPr/>
            <p:nvPr/>
          </p:nvSpPr>
          <p:spPr>
            <a:xfrm>
              <a:off x="5723075" y="182962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" y="13"/>
                    <a:pt x="1" y="13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910;p33">
              <a:extLst>
                <a:ext uri="{FF2B5EF4-FFF2-40B4-BE49-F238E27FC236}">
                  <a16:creationId xmlns:a16="http://schemas.microsoft.com/office/drawing/2014/main" id="{57F3DEC0-401A-5047-A9F7-FDA2F8A01A66}"/>
                </a:ext>
              </a:extLst>
            </p:cNvPr>
            <p:cNvSpPr/>
            <p:nvPr/>
          </p:nvSpPr>
          <p:spPr>
            <a:xfrm>
              <a:off x="5722425" y="1828725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5" y="1"/>
                  </a:moveTo>
                  <a:lnTo>
                    <a:pt x="15" y="1"/>
                  </a:lnTo>
                  <a:cubicBezTo>
                    <a:pt x="3" y="7"/>
                    <a:pt x="0" y="10"/>
                    <a:pt x="2" y="10"/>
                  </a:cubicBezTo>
                  <a:cubicBezTo>
                    <a:pt x="3" y="10"/>
                    <a:pt x="9" y="7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911;p33">
              <a:extLst>
                <a:ext uri="{FF2B5EF4-FFF2-40B4-BE49-F238E27FC236}">
                  <a16:creationId xmlns:a16="http://schemas.microsoft.com/office/drawing/2014/main" id="{29A75147-53A4-0B41-B4C8-385E4E635D0C}"/>
                </a:ext>
              </a:extLst>
            </p:cNvPr>
            <p:cNvSpPr/>
            <p:nvPr/>
          </p:nvSpPr>
          <p:spPr>
            <a:xfrm>
              <a:off x="5682300" y="184600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cubicBezTo>
                    <a:pt x="1" y="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912;p33">
              <a:extLst>
                <a:ext uri="{FF2B5EF4-FFF2-40B4-BE49-F238E27FC236}">
                  <a16:creationId xmlns:a16="http://schemas.microsoft.com/office/drawing/2014/main" id="{67D833AF-1BF7-4143-9750-71C2F203374D}"/>
                </a:ext>
              </a:extLst>
            </p:cNvPr>
            <p:cNvSpPr/>
            <p:nvPr/>
          </p:nvSpPr>
          <p:spPr>
            <a:xfrm>
              <a:off x="5680225" y="1823375"/>
              <a:ext cx="53300" cy="55325"/>
            </a:xfrm>
            <a:custGeom>
              <a:avLst/>
              <a:gdLst/>
              <a:ahLst/>
              <a:cxnLst/>
              <a:rect l="l" t="t" r="r" b="b"/>
              <a:pathLst>
                <a:path w="2132" h="2213" extrusionOk="0">
                  <a:moveTo>
                    <a:pt x="572" y="1632"/>
                  </a:moveTo>
                  <a:lnTo>
                    <a:pt x="572" y="1632"/>
                  </a:lnTo>
                  <a:cubicBezTo>
                    <a:pt x="572" y="1632"/>
                    <a:pt x="572" y="1632"/>
                    <a:pt x="572" y="1632"/>
                  </a:cubicBezTo>
                  <a:lnTo>
                    <a:pt x="572" y="1632"/>
                  </a:lnTo>
                  <a:cubicBezTo>
                    <a:pt x="572" y="1632"/>
                    <a:pt x="572" y="1632"/>
                    <a:pt x="572" y="1632"/>
                  </a:cubicBezTo>
                  <a:close/>
                  <a:moveTo>
                    <a:pt x="572" y="1632"/>
                  </a:moveTo>
                  <a:lnTo>
                    <a:pt x="572" y="1632"/>
                  </a:lnTo>
                  <a:cubicBezTo>
                    <a:pt x="581" y="1632"/>
                    <a:pt x="570" y="1652"/>
                    <a:pt x="579" y="1652"/>
                  </a:cubicBezTo>
                  <a:cubicBezTo>
                    <a:pt x="582" y="1652"/>
                    <a:pt x="587" y="1650"/>
                    <a:pt x="596" y="1644"/>
                  </a:cubicBezTo>
                  <a:cubicBezTo>
                    <a:pt x="585" y="1633"/>
                    <a:pt x="575" y="1632"/>
                    <a:pt x="572" y="1632"/>
                  </a:cubicBezTo>
                  <a:close/>
                  <a:moveTo>
                    <a:pt x="1132" y="1"/>
                  </a:moveTo>
                  <a:cubicBezTo>
                    <a:pt x="1120" y="12"/>
                    <a:pt x="512" y="48"/>
                    <a:pt x="465" y="155"/>
                  </a:cubicBezTo>
                  <a:cubicBezTo>
                    <a:pt x="442" y="190"/>
                    <a:pt x="364" y="357"/>
                    <a:pt x="358" y="358"/>
                  </a:cubicBezTo>
                  <a:lnTo>
                    <a:pt x="358" y="358"/>
                  </a:lnTo>
                  <a:cubicBezTo>
                    <a:pt x="358" y="358"/>
                    <a:pt x="358" y="358"/>
                    <a:pt x="358" y="358"/>
                  </a:cubicBezTo>
                  <a:lnTo>
                    <a:pt x="358" y="358"/>
                  </a:ln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lnTo>
                    <a:pt x="358" y="358"/>
                  </a:lnTo>
                  <a:cubicBezTo>
                    <a:pt x="364" y="376"/>
                    <a:pt x="143" y="644"/>
                    <a:pt x="120" y="691"/>
                  </a:cubicBezTo>
                  <a:cubicBezTo>
                    <a:pt x="0" y="882"/>
                    <a:pt x="131" y="751"/>
                    <a:pt x="84" y="905"/>
                  </a:cubicBezTo>
                  <a:cubicBezTo>
                    <a:pt x="0" y="1251"/>
                    <a:pt x="60" y="1620"/>
                    <a:pt x="346" y="1870"/>
                  </a:cubicBezTo>
                  <a:cubicBezTo>
                    <a:pt x="524" y="2013"/>
                    <a:pt x="679" y="2096"/>
                    <a:pt x="893" y="2168"/>
                  </a:cubicBezTo>
                  <a:cubicBezTo>
                    <a:pt x="953" y="2191"/>
                    <a:pt x="1215" y="2168"/>
                    <a:pt x="1239" y="2203"/>
                  </a:cubicBezTo>
                  <a:cubicBezTo>
                    <a:pt x="1245" y="2210"/>
                    <a:pt x="1254" y="2213"/>
                    <a:pt x="1266" y="2213"/>
                  </a:cubicBezTo>
                  <a:cubicBezTo>
                    <a:pt x="1385" y="2213"/>
                    <a:pt x="1746" y="1912"/>
                    <a:pt x="1822" y="1858"/>
                  </a:cubicBezTo>
                  <a:cubicBezTo>
                    <a:pt x="1929" y="1763"/>
                    <a:pt x="2120" y="1108"/>
                    <a:pt x="2132" y="1108"/>
                  </a:cubicBezTo>
                  <a:cubicBezTo>
                    <a:pt x="2124" y="1087"/>
                    <a:pt x="2111" y="1078"/>
                    <a:pt x="2096" y="1078"/>
                  </a:cubicBezTo>
                  <a:cubicBezTo>
                    <a:pt x="1995" y="1078"/>
                    <a:pt x="1764" y="1453"/>
                    <a:pt x="1774" y="1453"/>
                  </a:cubicBezTo>
                  <a:cubicBezTo>
                    <a:pt x="1730" y="1464"/>
                    <a:pt x="1403" y="1936"/>
                    <a:pt x="1323" y="1936"/>
                  </a:cubicBezTo>
                  <a:cubicBezTo>
                    <a:pt x="1317" y="1936"/>
                    <a:pt x="1313" y="1934"/>
                    <a:pt x="1310" y="1929"/>
                  </a:cubicBezTo>
                  <a:cubicBezTo>
                    <a:pt x="1273" y="1900"/>
                    <a:pt x="1230" y="1890"/>
                    <a:pt x="1185" y="1890"/>
                  </a:cubicBezTo>
                  <a:cubicBezTo>
                    <a:pt x="1094" y="1890"/>
                    <a:pt x="996" y="1930"/>
                    <a:pt x="923" y="1930"/>
                  </a:cubicBezTo>
                  <a:cubicBezTo>
                    <a:pt x="917" y="1930"/>
                    <a:pt x="911" y="1930"/>
                    <a:pt x="905" y="1929"/>
                  </a:cubicBezTo>
                  <a:cubicBezTo>
                    <a:pt x="858" y="1822"/>
                    <a:pt x="596" y="1739"/>
                    <a:pt x="536" y="1644"/>
                  </a:cubicBezTo>
                  <a:cubicBezTo>
                    <a:pt x="548" y="1644"/>
                    <a:pt x="560" y="1632"/>
                    <a:pt x="572" y="1632"/>
                  </a:cubicBezTo>
                  <a:cubicBezTo>
                    <a:pt x="584" y="1620"/>
                    <a:pt x="584" y="1596"/>
                    <a:pt x="572" y="1584"/>
                  </a:cubicBezTo>
                  <a:cubicBezTo>
                    <a:pt x="477" y="1501"/>
                    <a:pt x="298" y="1489"/>
                    <a:pt x="429" y="1346"/>
                  </a:cubicBezTo>
                  <a:cubicBezTo>
                    <a:pt x="444" y="1320"/>
                    <a:pt x="443" y="1311"/>
                    <a:pt x="434" y="1311"/>
                  </a:cubicBezTo>
                  <a:cubicBezTo>
                    <a:pt x="417" y="1311"/>
                    <a:pt x="371" y="1347"/>
                    <a:pt x="369" y="1347"/>
                  </a:cubicBezTo>
                  <a:cubicBezTo>
                    <a:pt x="369" y="1347"/>
                    <a:pt x="369" y="1347"/>
                    <a:pt x="370" y="1346"/>
                  </a:cubicBezTo>
                  <a:cubicBezTo>
                    <a:pt x="370" y="1263"/>
                    <a:pt x="262" y="1155"/>
                    <a:pt x="274" y="1096"/>
                  </a:cubicBezTo>
                  <a:cubicBezTo>
                    <a:pt x="274" y="1048"/>
                    <a:pt x="346" y="608"/>
                    <a:pt x="465" y="608"/>
                  </a:cubicBezTo>
                  <a:cubicBezTo>
                    <a:pt x="512" y="608"/>
                    <a:pt x="631" y="417"/>
                    <a:pt x="631" y="370"/>
                  </a:cubicBezTo>
                  <a:cubicBezTo>
                    <a:pt x="655" y="401"/>
                    <a:pt x="683" y="413"/>
                    <a:pt x="713" y="413"/>
                  </a:cubicBezTo>
                  <a:cubicBezTo>
                    <a:pt x="773" y="413"/>
                    <a:pt x="842" y="366"/>
                    <a:pt x="905" y="334"/>
                  </a:cubicBezTo>
                  <a:cubicBezTo>
                    <a:pt x="929" y="334"/>
                    <a:pt x="893" y="251"/>
                    <a:pt x="882" y="215"/>
                  </a:cubicBezTo>
                  <a:lnTo>
                    <a:pt x="882" y="215"/>
                  </a:lnTo>
                  <a:cubicBezTo>
                    <a:pt x="906" y="263"/>
                    <a:pt x="922" y="284"/>
                    <a:pt x="938" y="284"/>
                  </a:cubicBezTo>
                  <a:cubicBezTo>
                    <a:pt x="962" y="284"/>
                    <a:pt x="987" y="238"/>
                    <a:pt x="1036" y="167"/>
                  </a:cubicBezTo>
                  <a:cubicBezTo>
                    <a:pt x="1045" y="176"/>
                    <a:pt x="1175" y="279"/>
                    <a:pt x="1234" y="279"/>
                  </a:cubicBezTo>
                  <a:cubicBezTo>
                    <a:pt x="1254" y="279"/>
                    <a:pt x="1265" y="268"/>
                    <a:pt x="1263" y="239"/>
                  </a:cubicBezTo>
                  <a:cubicBezTo>
                    <a:pt x="1263" y="221"/>
                    <a:pt x="1250" y="210"/>
                    <a:pt x="1238" y="210"/>
                  </a:cubicBezTo>
                  <a:cubicBezTo>
                    <a:pt x="1234" y="210"/>
                    <a:pt x="1230" y="212"/>
                    <a:pt x="1227" y="215"/>
                  </a:cubicBezTo>
                  <a:cubicBezTo>
                    <a:pt x="1246" y="177"/>
                    <a:pt x="1279" y="117"/>
                    <a:pt x="1328" y="117"/>
                  </a:cubicBezTo>
                  <a:cubicBezTo>
                    <a:pt x="1341" y="117"/>
                    <a:pt x="1355" y="122"/>
                    <a:pt x="1370" y="132"/>
                  </a:cubicBezTo>
                  <a:cubicBezTo>
                    <a:pt x="1370" y="176"/>
                    <a:pt x="1245" y="252"/>
                    <a:pt x="1462" y="252"/>
                  </a:cubicBezTo>
                  <a:cubicBezTo>
                    <a:pt x="1477" y="252"/>
                    <a:pt x="1494" y="251"/>
                    <a:pt x="1513" y="251"/>
                  </a:cubicBezTo>
                  <a:cubicBezTo>
                    <a:pt x="1477" y="251"/>
                    <a:pt x="1477" y="227"/>
                    <a:pt x="1513" y="215"/>
                  </a:cubicBezTo>
                  <a:lnTo>
                    <a:pt x="1513" y="215"/>
                  </a:lnTo>
                  <a:cubicBezTo>
                    <a:pt x="1505" y="222"/>
                    <a:pt x="1581" y="277"/>
                    <a:pt x="1634" y="277"/>
                  </a:cubicBezTo>
                  <a:cubicBezTo>
                    <a:pt x="1669" y="277"/>
                    <a:pt x="1693" y="254"/>
                    <a:pt x="1679" y="179"/>
                  </a:cubicBezTo>
                  <a:lnTo>
                    <a:pt x="1679" y="179"/>
                  </a:lnTo>
                  <a:cubicBezTo>
                    <a:pt x="1679" y="180"/>
                    <a:pt x="1679" y="180"/>
                    <a:pt x="1678" y="180"/>
                  </a:cubicBezTo>
                  <a:cubicBezTo>
                    <a:pt x="1664" y="180"/>
                    <a:pt x="1501" y="60"/>
                    <a:pt x="1501" y="60"/>
                  </a:cubicBezTo>
                  <a:cubicBezTo>
                    <a:pt x="1382" y="60"/>
                    <a:pt x="1239" y="1"/>
                    <a:pt x="1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913;p33">
              <a:extLst>
                <a:ext uri="{FF2B5EF4-FFF2-40B4-BE49-F238E27FC236}">
                  <a16:creationId xmlns:a16="http://schemas.microsoft.com/office/drawing/2014/main" id="{3527F46B-A650-3D41-AFB5-83D4FF217FDC}"/>
                </a:ext>
              </a:extLst>
            </p:cNvPr>
            <p:cNvSpPr/>
            <p:nvPr/>
          </p:nvSpPr>
          <p:spPr>
            <a:xfrm>
              <a:off x="5722300" y="1833525"/>
              <a:ext cx="225" cy="300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5" y="1"/>
                  </a:moveTo>
                  <a:lnTo>
                    <a:pt x="5" y="1"/>
                  </a:lnTo>
                  <a:cubicBezTo>
                    <a:pt x="3" y="1"/>
                    <a:pt x="0" y="11"/>
                    <a:pt x="8" y="11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914;p33">
              <a:extLst>
                <a:ext uri="{FF2B5EF4-FFF2-40B4-BE49-F238E27FC236}">
                  <a16:creationId xmlns:a16="http://schemas.microsoft.com/office/drawing/2014/main" id="{596FF977-31C3-C642-A925-9AAF4ABF030D}"/>
                </a:ext>
              </a:extLst>
            </p:cNvPr>
            <p:cNvSpPr/>
            <p:nvPr/>
          </p:nvSpPr>
          <p:spPr>
            <a:xfrm>
              <a:off x="5719525" y="1829625"/>
              <a:ext cx="300" cy="1525"/>
            </a:xfrm>
            <a:custGeom>
              <a:avLst/>
              <a:gdLst/>
              <a:ahLst/>
              <a:cxnLst/>
              <a:rect l="l" t="t" r="r" b="b"/>
              <a:pathLst>
                <a:path w="12" h="61" extrusionOk="0">
                  <a:moveTo>
                    <a:pt x="0" y="60"/>
                  </a:moveTo>
                  <a:cubicBezTo>
                    <a:pt x="0" y="60"/>
                    <a:pt x="12" y="1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915;p33">
              <a:extLst>
                <a:ext uri="{FF2B5EF4-FFF2-40B4-BE49-F238E27FC236}">
                  <a16:creationId xmlns:a16="http://schemas.microsoft.com/office/drawing/2014/main" id="{F4D20858-CB76-8544-B19B-2D29A44E11BA}"/>
                </a:ext>
              </a:extLst>
            </p:cNvPr>
            <p:cNvSpPr/>
            <p:nvPr/>
          </p:nvSpPr>
          <p:spPr>
            <a:xfrm>
              <a:off x="5718125" y="1830725"/>
              <a:ext cx="675" cy="200"/>
            </a:xfrm>
            <a:custGeom>
              <a:avLst/>
              <a:gdLst/>
              <a:ahLst/>
              <a:cxnLst/>
              <a:rect l="l" t="t" r="r" b="b"/>
              <a:pathLst>
                <a:path w="27" h="8" extrusionOk="0">
                  <a:moveTo>
                    <a:pt x="4" y="1"/>
                  </a:moveTo>
                  <a:cubicBezTo>
                    <a:pt x="0" y="1"/>
                    <a:pt x="21" y="8"/>
                    <a:pt x="25" y="8"/>
                  </a:cubicBezTo>
                  <a:cubicBezTo>
                    <a:pt x="26" y="8"/>
                    <a:pt x="25" y="7"/>
                    <a:pt x="20" y="4"/>
                  </a:cubicBezTo>
                  <a:cubicBezTo>
                    <a:pt x="10" y="2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916;p33">
              <a:extLst>
                <a:ext uri="{FF2B5EF4-FFF2-40B4-BE49-F238E27FC236}">
                  <a16:creationId xmlns:a16="http://schemas.microsoft.com/office/drawing/2014/main" id="{7B2C6004-ACBF-894E-9992-3E63A08DC200}"/>
                </a:ext>
              </a:extLst>
            </p:cNvPr>
            <p:cNvSpPr/>
            <p:nvPr/>
          </p:nvSpPr>
          <p:spPr>
            <a:xfrm>
              <a:off x="5712375" y="1829075"/>
              <a:ext cx="375" cy="575"/>
            </a:xfrm>
            <a:custGeom>
              <a:avLst/>
              <a:gdLst/>
              <a:ahLst/>
              <a:cxnLst/>
              <a:rect l="l" t="t" r="r" b="b"/>
              <a:pathLst>
                <a:path w="15" h="23" extrusionOk="0">
                  <a:moveTo>
                    <a:pt x="14" y="0"/>
                  </a:moveTo>
                  <a:cubicBezTo>
                    <a:pt x="13" y="0"/>
                    <a:pt x="7" y="10"/>
                    <a:pt x="0" y="23"/>
                  </a:cubicBezTo>
                  <a:cubicBezTo>
                    <a:pt x="11" y="6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917;p33">
              <a:extLst>
                <a:ext uri="{FF2B5EF4-FFF2-40B4-BE49-F238E27FC236}">
                  <a16:creationId xmlns:a16="http://schemas.microsoft.com/office/drawing/2014/main" id="{A8ACDCB4-9CB9-6045-AA47-76D3F2939954}"/>
                </a:ext>
              </a:extLst>
            </p:cNvPr>
            <p:cNvSpPr/>
            <p:nvPr/>
          </p:nvSpPr>
          <p:spPr>
            <a:xfrm>
              <a:off x="5696425" y="1833200"/>
              <a:ext cx="200" cy="800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7" y="0"/>
                  </a:moveTo>
                  <a:cubicBezTo>
                    <a:pt x="1" y="20"/>
                    <a:pt x="1" y="32"/>
                    <a:pt x="3" y="32"/>
                  </a:cubicBezTo>
                  <a:cubicBezTo>
                    <a:pt x="5" y="32"/>
                    <a:pt x="7" y="23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918;p33">
              <a:extLst>
                <a:ext uri="{FF2B5EF4-FFF2-40B4-BE49-F238E27FC236}">
                  <a16:creationId xmlns:a16="http://schemas.microsoft.com/office/drawing/2014/main" id="{25A088BF-A96A-434D-AC46-0975DB3EA773}"/>
                </a:ext>
              </a:extLst>
            </p:cNvPr>
            <p:cNvSpPr/>
            <p:nvPr/>
          </p:nvSpPr>
          <p:spPr>
            <a:xfrm>
              <a:off x="5689150" y="1856425"/>
              <a:ext cx="925" cy="600"/>
            </a:xfrm>
            <a:custGeom>
              <a:avLst/>
              <a:gdLst/>
              <a:ahLst/>
              <a:cxnLst/>
              <a:rect l="l" t="t" r="r" b="b"/>
              <a:pathLst>
                <a:path w="37" h="24" extrusionOk="0">
                  <a:moveTo>
                    <a:pt x="36" y="0"/>
                  </a:moveTo>
                  <a:cubicBezTo>
                    <a:pt x="1" y="24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919;p33">
              <a:extLst>
                <a:ext uri="{FF2B5EF4-FFF2-40B4-BE49-F238E27FC236}">
                  <a16:creationId xmlns:a16="http://schemas.microsoft.com/office/drawing/2014/main" id="{0F3905AE-7318-B549-AABE-41B760BBB019}"/>
                </a:ext>
              </a:extLst>
            </p:cNvPr>
            <p:cNvSpPr/>
            <p:nvPr/>
          </p:nvSpPr>
          <p:spPr>
            <a:xfrm>
              <a:off x="5435200" y="1851350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50" y="1"/>
                  </a:moveTo>
                  <a:cubicBezTo>
                    <a:pt x="0" y="1"/>
                    <a:pt x="26" y="68"/>
                    <a:pt x="64" y="68"/>
                  </a:cubicBezTo>
                  <a:cubicBezTo>
                    <a:pt x="71" y="68"/>
                    <a:pt x="78" y="66"/>
                    <a:pt x="86" y="60"/>
                  </a:cubicBezTo>
                  <a:cubicBezTo>
                    <a:pt x="98" y="36"/>
                    <a:pt x="86" y="13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920;p33">
              <a:extLst>
                <a:ext uri="{FF2B5EF4-FFF2-40B4-BE49-F238E27FC236}">
                  <a16:creationId xmlns:a16="http://schemas.microsoft.com/office/drawing/2014/main" id="{F2AECFB3-021D-344D-98FE-A217E6526452}"/>
                </a:ext>
              </a:extLst>
            </p:cNvPr>
            <p:cNvSpPr/>
            <p:nvPr/>
          </p:nvSpPr>
          <p:spPr>
            <a:xfrm>
              <a:off x="5433925" y="1842450"/>
              <a:ext cx="450" cy="925"/>
            </a:xfrm>
            <a:custGeom>
              <a:avLst/>
              <a:gdLst/>
              <a:ahLst/>
              <a:cxnLst/>
              <a:rect l="l" t="t" r="r" b="b"/>
              <a:pathLst>
                <a:path w="18" h="37" extrusionOk="0">
                  <a:moveTo>
                    <a:pt x="2" y="1"/>
                  </a:moveTo>
                  <a:cubicBezTo>
                    <a:pt x="1" y="1"/>
                    <a:pt x="15" y="36"/>
                    <a:pt x="18" y="36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7" y="9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921;p33">
              <a:extLst>
                <a:ext uri="{FF2B5EF4-FFF2-40B4-BE49-F238E27FC236}">
                  <a16:creationId xmlns:a16="http://schemas.microsoft.com/office/drawing/2014/main" id="{6C50C557-F7D2-854F-9869-71DC13AB1208}"/>
                </a:ext>
              </a:extLst>
            </p:cNvPr>
            <p:cNvSpPr/>
            <p:nvPr/>
          </p:nvSpPr>
          <p:spPr>
            <a:xfrm>
              <a:off x="5431975" y="1825425"/>
              <a:ext cx="5375" cy="6900"/>
            </a:xfrm>
            <a:custGeom>
              <a:avLst/>
              <a:gdLst/>
              <a:ahLst/>
              <a:cxnLst/>
              <a:rect l="l" t="t" r="r" b="b"/>
              <a:pathLst>
                <a:path w="215" h="276" extrusionOk="0">
                  <a:moveTo>
                    <a:pt x="26" y="0"/>
                  </a:moveTo>
                  <a:cubicBezTo>
                    <a:pt x="25" y="0"/>
                    <a:pt x="24" y="1"/>
                    <a:pt x="24" y="2"/>
                  </a:cubicBezTo>
                  <a:cubicBezTo>
                    <a:pt x="1" y="2"/>
                    <a:pt x="72" y="276"/>
                    <a:pt x="132" y="276"/>
                  </a:cubicBezTo>
                  <a:cubicBezTo>
                    <a:pt x="167" y="276"/>
                    <a:pt x="144" y="192"/>
                    <a:pt x="144" y="192"/>
                  </a:cubicBezTo>
                  <a:cubicBezTo>
                    <a:pt x="133" y="172"/>
                    <a:pt x="123" y="116"/>
                    <a:pt x="98" y="116"/>
                  </a:cubicBezTo>
                  <a:cubicBezTo>
                    <a:pt x="93" y="116"/>
                    <a:pt x="89" y="118"/>
                    <a:pt x="84" y="121"/>
                  </a:cubicBezTo>
                  <a:cubicBezTo>
                    <a:pt x="88" y="114"/>
                    <a:pt x="93" y="112"/>
                    <a:pt x="98" y="112"/>
                  </a:cubicBezTo>
                  <a:cubicBezTo>
                    <a:pt x="114" y="112"/>
                    <a:pt x="133" y="136"/>
                    <a:pt x="149" y="136"/>
                  </a:cubicBezTo>
                  <a:cubicBezTo>
                    <a:pt x="156" y="136"/>
                    <a:pt x="162" y="132"/>
                    <a:pt x="167" y="121"/>
                  </a:cubicBezTo>
                  <a:cubicBezTo>
                    <a:pt x="215" y="50"/>
                    <a:pt x="84" y="50"/>
                    <a:pt x="72" y="38"/>
                  </a:cubicBezTo>
                  <a:lnTo>
                    <a:pt x="72" y="38"/>
                  </a:lnTo>
                  <a:cubicBezTo>
                    <a:pt x="75" y="39"/>
                    <a:pt x="78" y="39"/>
                    <a:pt x="79" y="39"/>
                  </a:cubicBezTo>
                  <a:cubicBezTo>
                    <a:pt x="92" y="39"/>
                    <a:pt x="37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922;p33">
              <a:extLst>
                <a:ext uri="{FF2B5EF4-FFF2-40B4-BE49-F238E27FC236}">
                  <a16:creationId xmlns:a16="http://schemas.microsoft.com/office/drawing/2014/main" id="{F79DF036-678A-8348-A747-AD07507016A2}"/>
                </a:ext>
              </a:extLst>
            </p:cNvPr>
            <p:cNvSpPr/>
            <p:nvPr/>
          </p:nvSpPr>
          <p:spPr>
            <a:xfrm>
              <a:off x="5431550" y="1814450"/>
              <a:ext cx="4025" cy="3300"/>
            </a:xfrm>
            <a:custGeom>
              <a:avLst/>
              <a:gdLst/>
              <a:ahLst/>
              <a:cxnLst/>
              <a:rect l="l" t="t" r="r" b="b"/>
              <a:pathLst>
                <a:path w="161" h="132" extrusionOk="0">
                  <a:moveTo>
                    <a:pt x="104" y="49"/>
                  </a:moveTo>
                  <a:cubicBezTo>
                    <a:pt x="106" y="49"/>
                    <a:pt x="109" y="60"/>
                    <a:pt x="101" y="60"/>
                  </a:cubicBezTo>
                  <a:cubicBezTo>
                    <a:pt x="101" y="52"/>
                    <a:pt x="102" y="49"/>
                    <a:pt x="104" y="49"/>
                  </a:cubicBezTo>
                  <a:close/>
                  <a:moveTo>
                    <a:pt x="131" y="1"/>
                  </a:moveTo>
                  <a:cubicBezTo>
                    <a:pt x="83" y="1"/>
                    <a:pt x="1" y="131"/>
                    <a:pt x="89" y="131"/>
                  </a:cubicBezTo>
                  <a:cubicBezTo>
                    <a:pt x="89" y="131"/>
                    <a:pt x="146" y="56"/>
                    <a:pt x="158" y="56"/>
                  </a:cubicBezTo>
                  <a:cubicBezTo>
                    <a:pt x="160" y="56"/>
                    <a:pt x="161" y="57"/>
                    <a:pt x="161" y="60"/>
                  </a:cubicBezTo>
                  <a:cubicBezTo>
                    <a:pt x="161" y="17"/>
                    <a:pt x="148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923;p33">
              <a:extLst>
                <a:ext uri="{FF2B5EF4-FFF2-40B4-BE49-F238E27FC236}">
                  <a16:creationId xmlns:a16="http://schemas.microsoft.com/office/drawing/2014/main" id="{B5470C58-C168-4D4C-8D81-08DB32068BF0}"/>
                </a:ext>
              </a:extLst>
            </p:cNvPr>
            <p:cNvSpPr/>
            <p:nvPr/>
          </p:nvSpPr>
          <p:spPr>
            <a:xfrm>
              <a:off x="5577725" y="1584625"/>
              <a:ext cx="475" cy="650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3" y="0"/>
                  </a:moveTo>
                  <a:cubicBezTo>
                    <a:pt x="1" y="0"/>
                    <a:pt x="17" y="26"/>
                    <a:pt x="18" y="26"/>
                  </a:cubicBezTo>
                  <a:cubicBezTo>
                    <a:pt x="19" y="26"/>
                    <a:pt x="15" y="20"/>
                    <a:pt x="5" y="2"/>
                  </a:cubicBezTo>
                  <a:cubicBezTo>
                    <a:pt x="4" y="1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924;p33">
              <a:extLst>
                <a:ext uri="{FF2B5EF4-FFF2-40B4-BE49-F238E27FC236}">
                  <a16:creationId xmlns:a16="http://schemas.microsoft.com/office/drawing/2014/main" id="{040AD2F4-5A1A-9040-A396-9D432C4B4216}"/>
                </a:ext>
              </a:extLst>
            </p:cNvPr>
            <p:cNvSpPr/>
            <p:nvPr/>
          </p:nvSpPr>
          <p:spPr>
            <a:xfrm>
              <a:off x="5579025" y="1583675"/>
              <a:ext cx="2100" cy="1400"/>
            </a:xfrm>
            <a:custGeom>
              <a:avLst/>
              <a:gdLst/>
              <a:ahLst/>
              <a:cxnLst/>
              <a:rect l="l" t="t" r="r" b="b"/>
              <a:pathLst>
                <a:path w="84" h="56" extrusionOk="0">
                  <a:moveTo>
                    <a:pt x="52" y="0"/>
                  </a:moveTo>
                  <a:cubicBezTo>
                    <a:pt x="28" y="0"/>
                    <a:pt x="0" y="14"/>
                    <a:pt x="0" y="28"/>
                  </a:cubicBezTo>
                  <a:cubicBezTo>
                    <a:pt x="0" y="48"/>
                    <a:pt x="15" y="55"/>
                    <a:pt x="32" y="55"/>
                  </a:cubicBezTo>
                  <a:cubicBezTo>
                    <a:pt x="56" y="55"/>
                    <a:pt x="84" y="42"/>
                    <a:pt x="84" y="28"/>
                  </a:cubicBezTo>
                  <a:cubicBezTo>
                    <a:pt x="84" y="8"/>
                    <a:pt x="69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925;p33">
              <a:extLst>
                <a:ext uri="{FF2B5EF4-FFF2-40B4-BE49-F238E27FC236}">
                  <a16:creationId xmlns:a16="http://schemas.microsoft.com/office/drawing/2014/main" id="{DD1AE1B6-539D-504C-8E1D-95274D886BD8}"/>
                </a:ext>
              </a:extLst>
            </p:cNvPr>
            <p:cNvSpPr/>
            <p:nvPr/>
          </p:nvSpPr>
          <p:spPr>
            <a:xfrm>
              <a:off x="5448950" y="16549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926;p33">
              <a:extLst>
                <a:ext uri="{FF2B5EF4-FFF2-40B4-BE49-F238E27FC236}">
                  <a16:creationId xmlns:a16="http://schemas.microsoft.com/office/drawing/2014/main" id="{1090C036-C9FC-BA4D-BE16-23E1E91008A9}"/>
                </a:ext>
              </a:extLst>
            </p:cNvPr>
            <p:cNvSpPr/>
            <p:nvPr/>
          </p:nvSpPr>
          <p:spPr>
            <a:xfrm>
              <a:off x="5448625" y="1654900"/>
              <a:ext cx="650" cy="825"/>
            </a:xfrm>
            <a:custGeom>
              <a:avLst/>
              <a:gdLst/>
              <a:ahLst/>
              <a:cxnLst/>
              <a:rect l="l" t="t" r="r" b="b"/>
              <a:pathLst>
                <a:path w="26" h="33" extrusionOk="0">
                  <a:moveTo>
                    <a:pt x="25" y="1"/>
                  </a:moveTo>
                  <a:cubicBezTo>
                    <a:pt x="6" y="20"/>
                    <a:pt x="1" y="32"/>
                    <a:pt x="3" y="32"/>
                  </a:cubicBezTo>
                  <a:cubicBezTo>
                    <a:pt x="6" y="32"/>
                    <a:pt x="14" y="23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927;p33">
              <a:extLst>
                <a:ext uri="{FF2B5EF4-FFF2-40B4-BE49-F238E27FC236}">
                  <a16:creationId xmlns:a16="http://schemas.microsoft.com/office/drawing/2014/main" id="{20ADD369-8CE8-A24F-AF75-7CE7866E355C}"/>
                </a:ext>
              </a:extLst>
            </p:cNvPr>
            <p:cNvSpPr/>
            <p:nvPr/>
          </p:nvSpPr>
          <p:spPr>
            <a:xfrm>
              <a:off x="5674300" y="1785875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11" y="0"/>
                  </a:moveTo>
                  <a:cubicBezTo>
                    <a:pt x="7" y="0"/>
                    <a:pt x="7" y="0"/>
                    <a:pt x="11" y="1"/>
                  </a:cubicBezTo>
                  <a:lnTo>
                    <a:pt x="11" y="1"/>
                  </a:lnTo>
                  <a:cubicBezTo>
                    <a:pt x="11" y="1"/>
                    <a:pt x="11" y="1"/>
                    <a:pt x="11" y="0"/>
                  </a:cubicBezTo>
                  <a:close/>
                  <a:moveTo>
                    <a:pt x="11" y="1"/>
                  </a:moveTo>
                  <a:lnTo>
                    <a:pt x="11" y="1"/>
                  </a:lnTo>
                  <a:cubicBezTo>
                    <a:pt x="0" y="12"/>
                    <a:pt x="23" y="12"/>
                    <a:pt x="35" y="12"/>
                  </a:cubicBezTo>
                  <a:cubicBezTo>
                    <a:pt x="28" y="5"/>
                    <a:pt x="16" y="2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928;p33">
              <a:extLst>
                <a:ext uri="{FF2B5EF4-FFF2-40B4-BE49-F238E27FC236}">
                  <a16:creationId xmlns:a16="http://schemas.microsoft.com/office/drawing/2014/main" id="{1717EF31-B252-5A47-B09F-22C0BB7CDC27}"/>
                </a:ext>
              </a:extLst>
            </p:cNvPr>
            <p:cNvSpPr/>
            <p:nvPr/>
          </p:nvSpPr>
          <p:spPr>
            <a:xfrm>
              <a:off x="5674975" y="1780900"/>
              <a:ext cx="225" cy="300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6" y="1"/>
                  </a:moveTo>
                  <a:cubicBezTo>
                    <a:pt x="4" y="1"/>
                    <a:pt x="1" y="11"/>
                    <a:pt x="4" y="11"/>
                  </a:cubicBezTo>
                  <a:cubicBezTo>
                    <a:pt x="5" y="11"/>
                    <a:pt x="6" y="11"/>
                    <a:pt x="8" y="9"/>
                  </a:cubicBezTo>
                  <a:cubicBezTo>
                    <a:pt x="8" y="3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929;p33">
              <a:extLst>
                <a:ext uri="{FF2B5EF4-FFF2-40B4-BE49-F238E27FC236}">
                  <a16:creationId xmlns:a16="http://schemas.microsoft.com/office/drawing/2014/main" id="{20B31FBC-EBD7-9B46-BE14-BA631EBF72F7}"/>
                </a:ext>
              </a:extLst>
            </p:cNvPr>
            <p:cNvSpPr/>
            <p:nvPr/>
          </p:nvSpPr>
          <p:spPr>
            <a:xfrm>
              <a:off x="5674875" y="1780125"/>
              <a:ext cx="750" cy="200"/>
            </a:xfrm>
            <a:custGeom>
              <a:avLst/>
              <a:gdLst/>
              <a:ahLst/>
              <a:cxnLst/>
              <a:rect l="l" t="t" r="r" b="b"/>
              <a:pathLst>
                <a:path w="30" h="8" extrusionOk="0">
                  <a:moveTo>
                    <a:pt x="18" y="1"/>
                  </a:moveTo>
                  <a:cubicBezTo>
                    <a:pt x="14" y="1"/>
                    <a:pt x="8" y="2"/>
                    <a:pt x="0" y="4"/>
                  </a:cubicBezTo>
                  <a:cubicBezTo>
                    <a:pt x="8" y="7"/>
                    <a:pt x="14" y="8"/>
                    <a:pt x="18" y="8"/>
                  </a:cubicBezTo>
                  <a:cubicBezTo>
                    <a:pt x="30" y="8"/>
                    <a:pt x="30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930;p33">
              <a:extLst>
                <a:ext uri="{FF2B5EF4-FFF2-40B4-BE49-F238E27FC236}">
                  <a16:creationId xmlns:a16="http://schemas.microsoft.com/office/drawing/2014/main" id="{904C01EF-9772-DE4B-B2F9-6B1751BE47D7}"/>
                </a:ext>
              </a:extLst>
            </p:cNvPr>
            <p:cNvSpPr/>
            <p:nvPr/>
          </p:nvSpPr>
          <p:spPr>
            <a:xfrm>
              <a:off x="5674275" y="17784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cubicBezTo>
                    <a:pt x="0" y="13"/>
                    <a:pt x="0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931;p33">
              <a:extLst>
                <a:ext uri="{FF2B5EF4-FFF2-40B4-BE49-F238E27FC236}">
                  <a16:creationId xmlns:a16="http://schemas.microsoft.com/office/drawing/2014/main" id="{3124AE03-2260-1244-8E75-BC4FAB94B937}"/>
                </a:ext>
              </a:extLst>
            </p:cNvPr>
            <p:cNvSpPr/>
            <p:nvPr/>
          </p:nvSpPr>
          <p:spPr>
            <a:xfrm>
              <a:off x="5675175" y="1777250"/>
              <a:ext cx="800" cy="350"/>
            </a:xfrm>
            <a:custGeom>
              <a:avLst/>
              <a:gdLst/>
              <a:ahLst/>
              <a:cxnLst/>
              <a:rect l="l" t="t" r="r" b="b"/>
              <a:pathLst>
                <a:path w="32" h="14" extrusionOk="0">
                  <a:moveTo>
                    <a:pt x="0" y="0"/>
                  </a:moveTo>
                  <a:cubicBezTo>
                    <a:pt x="7" y="7"/>
                    <a:pt x="26" y="14"/>
                    <a:pt x="29" y="14"/>
                  </a:cubicBezTo>
                  <a:cubicBezTo>
                    <a:pt x="31" y="14"/>
                    <a:pt x="25" y="1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932;p33">
              <a:extLst>
                <a:ext uri="{FF2B5EF4-FFF2-40B4-BE49-F238E27FC236}">
                  <a16:creationId xmlns:a16="http://schemas.microsoft.com/office/drawing/2014/main" id="{9D341B1B-5AA7-014A-B54B-6DEC1DC555EC}"/>
                </a:ext>
              </a:extLst>
            </p:cNvPr>
            <p:cNvSpPr/>
            <p:nvPr/>
          </p:nvSpPr>
          <p:spPr>
            <a:xfrm>
              <a:off x="5674275" y="1777700"/>
              <a:ext cx="675" cy="150"/>
            </a:xfrm>
            <a:custGeom>
              <a:avLst/>
              <a:gdLst/>
              <a:ahLst/>
              <a:cxnLst/>
              <a:rect l="l" t="t" r="r" b="b"/>
              <a:pathLst>
                <a:path w="27" h="6" extrusionOk="0">
                  <a:moveTo>
                    <a:pt x="24" y="1"/>
                  </a:moveTo>
                  <a:cubicBezTo>
                    <a:pt x="23" y="1"/>
                    <a:pt x="16" y="2"/>
                    <a:pt x="0" y="6"/>
                  </a:cubicBezTo>
                  <a:cubicBezTo>
                    <a:pt x="8" y="6"/>
                    <a:pt x="27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933;p33">
              <a:extLst>
                <a:ext uri="{FF2B5EF4-FFF2-40B4-BE49-F238E27FC236}">
                  <a16:creationId xmlns:a16="http://schemas.microsoft.com/office/drawing/2014/main" id="{F4950C83-86FB-724E-B840-C05ACE26F7C9}"/>
                </a:ext>
              </a:extLst>
            </p:cNvPr>
            <p:cNvSpPr/>
            <p:nvPr/>
          </p:nvSpPr>
          <p:spPr>
            <a:xfrm>
              <a:off x="5674275" y="1777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934;p33">
              <a:extLst>
                <a:ext uri="{FF2B5EF4-FFF2-40B4-BE49-F238E27FC236}">
                  <a16:creationId xmlns:a16="http://schemas.microsoft.com/office/drawing/2014/main" id="{15D064BA-239E-E34C-95C1-CC6B0E81B6BE}"/>
                </a:ext>
              </a:extLst>
            </p:cNvPr>
            <p:cNvSpPr/>
            <p:nvPr/>
          </p:nvSpPr>
          <p:spPr>
            <a:xfrm>
              <a:off x="5674275" y="17775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935;p33">
              <a:extLst>
                <a:ext uri="{FF2B5EF4-FFF2-40B4-BE49-F238E27FC236}">
                  <a16:creationId xmlns:a16="http://schemas.microsoft.com/office/drawing/2014/main" id="{16531D61-CD2C-E447-B4AA-46D44AAFE49A}"/>
                </a:ext>
              </a:extLst>
            </p:cNvPr>
            <p:cNvSpPr/>
            <p:nvPr/>
          </p:nvSpPr>
          <p:spPr>
            <a:xfrm>
              <a:off x="5673875" y="1776550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3" y="0"/>
                  </a:moveTo>
                  <a:cubicBezTo>
                    <a:pt x="0" y="0"/>
                    <a:pt x="8" y="16"/>
                    <a:pt x="16" y="16"/>
                  </a:cubicBezTo>
                  <a:cubicBezTo>
                    <a:pt x="8" y="4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936;p33">
              <a:extLst>
                <a:ext uri="{FF2B5EF4-FFF2-40B4-BE49-F238E27FC236}">
                  <a16:creationId xmlns:a16="http://schemas.microsoft.com/office/drawing/2014/main" id="{888DD29E-9F5A-464D-8CFC-736A105DD03A}"/>
                </a:ext>
              </a:extLst>
            </p:cNvPr>
            <p:cNvSpPr/>
            <p:nvPr/>
          </p:nvSpPr>
          <p:spPr>
            <a:xfrm>
              <a:off x="5674150" y="1776850"/>
              <a:ext cx="450" cy="200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7" y="1"/>
                  </a:moveTo>
                  <a:cubicBezTo>
                    <a:pt x="1" y="1"/>
                    <a:pt x="4" y="8"/>
                    <a:pt x="10" y="8"/>
                  </a:cubicBezTo>
                  <a:cubicBezTo>
                    <a:pt x="12" y="8"/>
                    <a:pt x="15" y="7"/>
                    <a:pt x="17" y="4"/>
                  </a:cubicBezTo>
                  <a:cubicBezTo>
                    <a:pt x="12" y="2"/>
                    <a:pt x="9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937;p33">
              <a:extLst>
                <a:ext uri="{FF2B5EF4-FFF2-40B4-BE49-F238E27FC236}">
                  <a16:creationId xmlns:a16="http://schemas.microsoft.com/office/drawing/2014/main" id="{DB44E462-95EA-0E47-9438-76D470A76D08}"/>
                </a:ext>
              </a:extLst>
            </p:cNvPr>
            <p:cNvSpPr/>
            <p:nvPr/>
          </p:nvSpPr>
          <p:spPr>
            <a:xfrm>
              <a:off x="5672050" y="1776900"/>
              <a:ext cx="750" cy="375"/>
            </a:xfrm>
            <a:custGeom>
              <a:avLst/>
              <a:gdLst/>
              <a:ahLst/>
              <a:cxnLst/>
              <a:rect l="l" t="t" r="r" b="b"/>
              <a:pathLst>
                <a:path w="30" h="15" extrusionOk="0">
                  <a:moveTo>
                    <a:pt x="4" y="0"/>
                  </a:moveTo>
                  <a:cubicBezTo>
                    <a:pt x="0" y="0"/>
                    <a:pt x="9" y="7"/>
                    <a:pt x="30" y="14"/>
                  </a:cubicBezTo>
                  <a:cubicBezTo>
                    <a:pt x="15" y="4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938;p33">
              <a:extLst>
                <a:ext uri="{FF2B5EF4-FFF2-40B4-BE49-F238E27FC236}">
                  <a16:creationId xmlns:a16="http://schemas.microsoft.com/office/drawing/2014/main" id="{A8BEFA03-4896-6E4A-931D-75AD8BB33EB1}"/>
                </a:ext>
              </a:extLst>
            </p:cNvPr>
            <p:cNvSpPr/>
            <p:nvPr/>
          </p:nvSpPr>
          <p:spPr>
            <a:xfrm>
              <a:off x="5674275" y="1773525"/>
              <a:ext cx="675" cy="175"/>
            </a:xfrm>
            <a:custGeom>
              <a:avLst/>
              <a:gdLst/>
              <a:ahLst/>
              <a:cxnLst/>
              <a:rect l="l" t="t" r="r" b="b"/>
              <a:pathLst>
                <a:path w="27" h="7" extrusionOk="0">
                  <a:moveTo>
                    <a:pt x="24" y="1"/>
                  </a:moveTo>
                  <a:cubicBezTo>
                    <a:pt x="23" y="1"/>
                    <a:pt x="16" y="2"/>
                    <a:pt x="0" y="6"/>
                  </a:cubicBezTo>
                  <a:cubicBezTo>
                    <a:pt x="8" y="6"/>
                    <a:pt x="27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939;p33">
              <a:extLst>
                <a:ext uri="{FF2B5EF4-FFF2-40B4-BE49-F238E27FC236}">
                  <a16:creationId xmlns:a16="http://schemas.microsoft.com/office/drawing/2014/main" id="{15909F91-8F04-2849-AEDE-9FE9F294BED0}"/>
                </a:ext>
              </a:extLst>
            </p:cNvPr>
            <p:cNvSpPr/>
            <p:nvPr/>
          </p:nvSpPr>
          <p:spPr>
            <a:xfrm>
              <a:off x="5671000" y="17751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0" y="1"/>
                  </a:moveTo>
                  <a:cubicBezTo>
                    <a:pt x="24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940;p33">
              <a:extLst>
                <a:ext uri="{FF2B5EF4-FFF2-40B4-BE49-F238E27FC236}">
                  <a16:creationId xmlns:a16="http://schemas.microsoft.com/office/drawing/2014/main" id="{E844ECBF-72EC-084E-A8A8-2ADFA92A7764}"/>
                </a:ext>
              </a:extLst>
            </p:cNvPr>
            <p:cNvSpPr/>
            <p:nvPr/>
          </p:nvSpPr>
          <p:spPr>
            <a:xfrm>
              <a:off x="5671000" y="17730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0"/>
                  </a:moveTo>
                  <a:cubicBezTo>
                    <a:pt x="12" y="0"/>
                    <a:pt x="12" y="0"/>
                    <a:pt x="24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941;p33">
              <a:extLst>
                <a:ext uri="{FF2B5EF4-FFF2-40B4-BE49-F238E27FC236}">
                  <a16:creationId xmlns:a16="http://schemas.microsoft.com/office/drawing/2014/main" id="{A8B750F6-6691-6B49-A8D5-DA3AED6AF543}"/>
                </a:ext>
              </a:extLst>
            </p:cNvPr>
            <p:cNvSpPr/>
            <p:nvPr/>
          </p:nvSpPr>
          <p:spPr>
            <a:xfrm>
              <a:off x="5670700" y="1772300"/>
              <a:ext cx="175" cy="500"/>
            </a:xfrm>
            <a:custGeom>
              <a:avLst/>
              <a:gdLst/>
              <a:ahLst/>
              <a:cxnLst/>
              <a:rect l="l" t="t" r="r" b="b"/>
              <a:pathLst>
                <a:path w="7" h="20" extrusionOk="0">
                  <a:moveTo>
                    <a:pt x="6" y="1"/>
                  </a:moveTo>
                  <a:cubicBezTo>
                    <a:pt x="5" y="1"/>
                    <a:pt x="0" y="12"/>
                    <a:pt x="0" y="20"/>
                  </a:cubicBezTo>
                  <a:cubicBezTo>
                    <a:pt x="5" y="5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1"/>
          <p:cNvSpPr txBox="1">
            <a:spLocks noGrp="1"/>
          </p:cNvSpPr>
          <p:nvPr>
            <p:ph type="title"/>
          </p:nvPr>
        </p:nvSpPr>
        <p:spPr>
          <a:xfrm>
            <a:off x="4572000" y="3105181"/>
            <a:ext cx="4067503" cy="4808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zh-CN" altLang="en-US" dirty="0">
                <a:ea typeface="LiXuKe" panose="02010600030101010101" pitchFamily="2" charset="-122"/>
              </a:rPr>
              <a:t>经验教训</a:t>
            </a:r>
            <a:endParaRPr dirty="0">
              <a:ea typeface="LiXuKe" panose="02010600030101010101" pitchFamily="2" charset="-122"/>
            </a:endParaRPr>
          </a:p>
        </p:txBody>
      </p:sp>
      <p:sp>
        <p:nvSpPr>
          <p:cNvPr id="1622" name="Google Shape;1622;p31"/>
          <p:cNvSpPr txBox="1">
            <a:spLocks noGrp="1"/>
          </p:cNvSpPr>
          <p:nvPr>
            <p:ph type="title" idx="2"/>
          </p:nvPr>
        </p:nvSpPr>
        <p:spPr>
          <a:xfrm>
            <a:off x="5242799" y="1410625"/>
            <a:ext cx="3617400" cy="11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LiXuKe" panose="02010600030101010101" pitchFamily="2" charset="-122"/>
                <a:ea typeface="LiXuKe" panose="02010600030101010101" pitchFamily="2" charset="-122"/>
              </a:rPr>
              <a:t>03</a:t>
            </a:r>
            <a:endParaRPr dirty="0">
              <a:latin typeface="LiXuKe" panose="02010600030101010101" pitchFamily="2" charset="-122"/>
              <a:ea typeface="LiXuKe" panose="02010600030101010101" pitchFamily="2" charset="-122"/>
            </a:endParaRPr>
          </a:p>
        </p:txBody>
      </p:sp>
      <p:pic>
        <p:nvPicPr>
          <p:cNvPr id="10" name="Google Shape;1623;p31">
            <a:extLst>
              <a:ext uri="{FF2B5EF4-FFF2-40B4-BE49-F238E27FC236}">
                <a16:creationId xmlns:a16="http://schemas.microsoft.com/office/drawing/2014/main" id="{4FDB783D-7075-414E-8C44-E9A2A73DB4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5622" y="1552063"/>
            <a:ext cx="1109975" cy="2039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10277;p45">
            <a:extLst>
              <a:ext uri="{FF2B5EF4-FFF2-40B4-BE49-F238E27FC236}">
                <a16:creationId xmlns:a16="http://schemas.microsoft.com/office/drawing/2014/main" id="{63121FFC-BE0A-E54E-99C4-61C2589854E2}"/>
              </a:ext>
            </a:extLst>
          </p:cNvPr>
          <p:cNvGrpSpPr/>
          <p:nvPr/>
        </p:nvGrpSpPr>
        <p:grpSpPr>
          <a:xfrm rot="1856711">
            <a:off x="4196748" y="1872749"/>
            <a:ext cx="750502" cy="331141"/>
            <a:chOff x="5141000" y="3129475"/>
            <a:chExt cx="489375" cy="215925"/>
          </a:xfrm>
        </p:grpSpPr>
        <p:sp>
          <p:nvSpPr>
            <p:cNvPr id="8" name="Google Shape;10278;p45">
              <a:extLst>
                <a:ext uri="{FF2B5EF4-FFF2-40B4-BE49-F238E27FC236}">
                  <a16:creationId xmlns:a16="http://schemas.microsoft.com/office/drawing/2014/main" id="{13EF80F8-3072-C343-B406-F678872B3C4B}"/>
                </a:ext>
              </a:extLst>
            </p:cNvPr>
            <p:cNvSpPr/>
            <p:nvPr/>
          </p:nvSpPr>
          <p:spPr>
            <a:xfrm>
              <a:off x="5185950" y="33325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279;p45">
              <a:extLst>
                <a:ext uri="{FF2B5EF4-FFF2-40B4-BE49-F238E27FC236}">
                  <a16:creationId xmlns:a16="http://schemas.microsoft.com/office/drawing/2014/main" id="{89C6606D-60B8-E042-A77E-85BE6B7F46ED}"/>
                </a:ext>
              </a:extLst>
            </p:cNvPr>
            <p:cNvSpPr/>
            <p:nvPr/>
          </p:nvSpPr>
          <p:spPr>
            <a:xfrm>
              <a:off x="5180275" y="333282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" y="1"/>
                  </a:moveTo>
                  <a:cubicBezTo>
                    <a:pt x="1" y="13"/>
                    <a:pt x="1" y="25"/>
                    <a:pt x="13" y="25"/>
                  </a:cubicBezTo>
                  <a:cubicBezTo>
                    <a:pt x="1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280;p45">
              <a:extLst>
                <a:ext uri="{FF2B5EF4-FFF2-40B4-BE49-F238E27FC236}">
                  <a16:creationId xmlns:a16="http://schemas.microsoft.com/office/drawing/2014/main" id="{96EC6EEF-317A-4640-9960-348841EC33D0}"/>
                </a:ext>
              </a:extLst>
            </p:cNvPr>
            <p:cNvSpPr/>
            <p:nvPr/>
          </p:nvSpPr>
          <p:spPr>
            <a:xfrm>
              <a:off x="5146350" y="32158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281;p45">
              <a:extLst>
                <a:ext uri="{FF2B5EF4-FFF2-40B4-BE49-F238E27FC236}">
                  <a16:creationId xmlns:a16="http://schemas.microsoft.com/office/drawing/2014/main" id="{3A118EB2-4B4A-E945-A4CA-B07F70886CBB}"/>
                </a:ext>
              </a:extLst>
            </p:cNvPr>
            <p:cNvSpPr/>
            <p:nvPr/>
          </p:nvSpPr>
          <p:spPr>
            <a:xfrm>
              <a:off x="5169575" y="3250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282;p45">
              <a:extLst>
                <a:ext uri="{FF2B5EF4-FFF2-40B4-BE49-F238E27FC236}">
                  <a16:creationId xmlns:a16="http://schemas.microsoft.com/office/drawing/2014/main" id="{56616817-E385-9B42-9A54-238BDC13CA26}"/>
                </a:ext>
              </a:extLst>
            </p:cNvPr>
            <p:cNvSpPr/>
            <p:nvPr/>
          </p:nvSpPr>
          <p:spPr>
            <a:xfrm>
              <a:off x="5173725" y="330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283;p45">
              <a:extLst>
                <a:ext uri="{FF2B5EF4-FFF2-40B4-BE49-F238E27FC236}">
                  <a16:creationId xmlns:a16="http://schemas.microsoft.com/office/drawing/2014/main" id="{E6F199CB-ED05-3E4F-84C6-6575173F26F8}"/>
                </a:ext>
              </a:extLst>
            </p:cNvPr>
            <p:cNvSpPr/>
            <p:nvPr/>
          </p:nvSpPr>
          <p:spPr>
            <a:xfrm>
              <a:off x="5173725" y="33001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0"/>
                  </a:moveTo>
                  <a:cubicBezTo>
                    <a:pt x="1" y="0"/>
                    <a:pt x="1" y="12"/>
                    <a:pt x="13" y="12"/>
                  </a:cubicBezTo>
                  <a:cubicBezTo>
                    <a:pt x="13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284;p45">
              <a:extLst>
                <a:ext uri="{FF2B5EF4-FFF2-40B4-BE49-F238E27FC236}">
                  <a16:creationId xmlns:a16="http://schemas.microsoft.com/office/drawing/2014/main" id="{82CA8C76-C411-6D4F-8DC0-C6E3E50662D4}"/>
                </a:ext>
              </a:extLst>
            </p:cNvPr>
            <p:cNvSpPr/>
            <p:nvPr/>
          </p:nvSpPr>
          <p:spPr>
            <a:xfrm>
              <a:off x="5174925" y="3308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285;p45">
              <a:extLst>
                <a:ext uri="{FF2B5EF4-FFF2-40B4-BE49-F238E27FC236}">
                  <a16:creationId xmlns:a16="http://schemas.microsoft.com/office/drawing/2014/main" id="{6F33F492-703C-AC47-A8E7-29FE1C0F7F90}"/>
                </a:ext>
              </a:extLst>
            </p:cNvPr>
            <p:cNvSpPr/>
            <p:nvPr/>
          </p:nvSpPr>
          <p:spPr>
            <a:xfrm>
              <a:off x="5171950" y="32947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286;p45">
              <a:extLst>
                <a:ext uri="{FF2B5EF4-FFF2-40B4-BE49-F238E27FC236}">
                  <a16:creationId xmlns:a16="http://schemas.microsoft.com/office/drawing/2014/main" id="{2A15DD8C-2BD2-B94A-876B-234F23E16D6A}"/>
                </a:ext>
              </a:extLst>
            </p:cNvPr>
            <p:cNvSpPr/>
            <p:nvPr/>
          </p:nvSpPr>
          <p:spPr>
            <a:xfrm>
              <a:off x="5181175" y="33340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3" y="12"/>
                    <a:pt x="13" y="12"/>
                    <a:pt x="1" y="12"/>
                  </a:cubicBezTo>
                  <a:cubicBezTo>
                    <a:pt x="13" y="12"/>
                    <a:pt x="13" y="12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287;p45">
              <a:extLst>
                <a:ext uri="{FF2B5EF4-FFF2-40B4-BE49-F238E27FC236}">
                  <a16:creationId xmlns:a16="http://schemas.microsoft.com/office/drawing/2014/main" id="{80EE49FC-69C8-D842-96CE-4304EE8508FD}"/>
                </a:ext>
              </a:extLst>
            </p:cNvPr>
            <p:cNvSpPr/>
            <p:nvPr/>
          </p:nvSpPr>
          <p:spPr>
            <a:xfrm>
              <a:off x="5173150" y="32986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cubicBezTo>
                    <a:pt x="0" y="13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88;p45">
              <a:extLst>
                <a:ext uri="{FF2B5EF4-FFF2-40B4-BE49-F238E27FC236}">
                  <a16:creationId xmlns:a16="http://schemas.microsoft.com/office/drawing/2014/main" id="{4D8244FE-99F3-F442-8896-F7D8BEA4FCB8}"/>
                </a:ext>
              </a:extLst>
            </p:cNvPr>
            <p:cNvSpPr/>
            <p:nvPr/>
          </p:nvSpPr>
          <p:spPr>
            <a:xfrm>
              <a:off x="5146950" y="3217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289;p45">
              <a:extLst>
                <a:ext uri="{FF2B5EF4-FFF2-40B4-BE49-F238E27FC236}">
                  <a16:creationId xmlns:a16="http://schemas.microsoft.com/office/drawing/2014/main" id="{1A34258A-B0D3-5E4A-914C-6276E23CF517}"/>
                </a:ext>
              </a:extLst>
            </p:cNvPr>
            <p:cNvSpPr/>
            <p:nvPr/>
          </p:nvSpPr>
          <p:spPr>
            <a:xfrm>
              <a:off x="5146350" y="3216825"/>
              <a:ext cx="625" cy="450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8" y="0"/>
                  </a:moveTo>
                  <a:cubicBezTo>
                    <a:pt x="4" y="0"/>
                    <a:pt x="1" y="3"/>
                    <a:pt x="1" y="9"/>
                  </a:cubicBezTo>
                  <a:cubicBezTo>
                    <a:pt x="4" y="16"/>
                    <a:pt x="6" y="18"/>
                    <a:pt x="8" y="18"/>
                  </a:cubicBezTo>
                  <a:cubicBezTo>
                    <a:pt x="12" y="18"/>
                    <a:pt x="15" y="7"/>
                    <a:pt x="20" y="7"/>
                  </a:cubicBezTo>
                  <a:cubicBezTo>
                    <a:pt x="21" y="7"/>
                    <a:pt x="23" y="8"/>
                    <a:pt x="24" y="9"/>
                  </a:cubicBezTo>
                  <a:cubicBezTo>
                    <a:pt x="18" y="3"/>
                    <a:pt x="13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290;p45">
              <a:extLst>
                <a:ext uri="{FF2B5EF4-FFF2-40B4-BE49-F238E27FC236}">
                  <a16:creationId xmlns:a16="http://schemas.microsoft.com/office/drawing/2014/main" id="{2CEAB551-7006-DD43-ACBA-66231720EA8C}"/>
                </a:ext>
              </a:extLst>
            </p:cNvPr>
            <p:cNvSpPr/>
            <p:nvPr/>
          </p:nvSpPr>
          <p:spPr>
            <a:xfrm>
              <a:off x="5174625" y="33081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lnTo>
                    <a:pt x="13" y="1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291;p45">
              <a:extLst>
                <a:ext uri="{FF2B5EF4-FFF2-40B4-BE49-F238E27FC236}">
                  <a16:creationId xmlns:a16="http://schemas.microsoft.com/office/drawing/2014/main" id="{B1E9E6C0-1784-C04A-93B8-B09EC1233DB5}"/>
                </a:ext>
              </a:extLst>
            </p:cNvPr>
            <p:cNvSpPr/>
            <p:nvPr/>
          </p:nvSpPr>
          <p:spPr>
            <a:xfrm>
              <a:off x="5171650" y="32950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" y="1"/>
                  </a:moveTo>
                  <a:cubicBezTo>
                    <a:pt x="1" y="5"/>
                    <a:pt x="1" y="6"/>
                    <a:pt x="1" y="6"/>
                  </a:cubicBezTo>
                  <a:cubicBezTo>
                    <a:pt x="2" y="6"/>
                    <a:pt x="5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292;p45">
              <a:extLst>
                <a:ext uri="{FF2B5EF4-FFF2-40B4-BE49-F238E27FC236}">
                  <a16:creationId xmlns:a16="http://schemas.microsoft.com/office/drawing/2014/main" id="{150A64CC-34E9-EA45-ACCA-4ACF2CCC1974}"/>
                </a:ext>
              </a:extLst>
            </p:cNvPr>
            <p:cNvSpPr/>
            <p:nvPr/>
          </p:nvSpPr>
          <p:spPr>
            <a:xfrm>
              <a:off x="5180575" y="3329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293;p45">
              <a:extLst>
                <a:ext uri="{FF2B5EF4-FFF2-40B4-BE49-F238E27FC236}">
                  <a16:creationId xmlns:a16="http://schemas.microsoft.com/office/drawing/2014/main" id="{272887FE-410B-9E44-B4B1-E0F0D163DF6A}"/>
                </a:ext>
              </a:extLst>
            </p:cNvPr>
            <p:cNvSpPr/>
            <p:nvPr/>
          </p:nvSpPr>
          <p:spPr>
            <a:xfrm>
              <a:off x="5178800" y="33203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94;p45">
              <a:extLst>
                <a:ext uri="{FF2B5EF4-FFF2-40B4-BE49-F238E27FC236}">
                  <a16:creationId xmlns:a16="http://schemas.microsoft.com/office/drawing/2014/main" id="{515266A6-6F35-E143-9554-F86CCD3F61B0}"/>
                </a:ext>
              </a:extLst>
            </p:cNvPr>
            <p:cNvSpPr/>
            <p:nvPr/>
          </p:nvSpPr>
          <p:spPr>
            <a:xfrm>
              <a:off x="5179400" y="3328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295;p45">
              <a:extLst>
                <a:ext uri="{FF2B5EF4-FFF2-40B4-BE49-F238E27FC236}">
                  <a16:creationId xmlns:a16="http://schemas.microsoft.com/office/drawing/2014/main" id="{7495D7AD-EA19-5346-A704-2B041A065C1F}"/>
                </a:ext>
              </a:extLst>
            </p:cNvPr>
            <p:cNvSpPr/>
            <p:nvPr/>
          </p:nvSpPr>
          <p:spPr>
            <a:xfrm>
              <a:off x="5180275" y="3332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96;p45">
              <a:extLst>
                <a:ext uri="{FF2B5EF4-FFF2-40B4-BE49-F238E27FC236}">
                  <a16:creationId xmlns:a16="http://schemas.microsoft.com/office/drawing/2014/main" id="{3FC8FEEC-37D1-AA4E-B926-A2A4FD373DBB}"/>
                </a:ext>
              </a:extLst>
            </p:cNvPr>
            <p:cNvSpPr/>
            <p:nvPr/>
          </p:nvSpPr>
          <p:spPr>
            <a:xfrm>
              <a:off x="5418400" y="3191450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49" y="0"/>
                  </a:moveTo>
                  <a:lnTo>
                    <a:pt x="1" y="12"/>
                  </a:lnTo>
                  <a:cubicBezTo>
                    <a:pt x="13" y="12"/>
                    <a:pt x="25" y="12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97;p45">
              <a:extLst>
                <a:ext uri="{FF2B5EF4-FFF2-40B4-BE49-F238E27FC236}">
                  <a16:creationId xmlns:a16="http://schemas.microsoft.com/office/drawing/2014/main" id="{9F213C05-CCE6-D04F-9D06-F7D2A3F554BE}"/>
                </a:ext>
              </a:extLst>
            </p:cNvPr>
            <p:cNvSpPr/>
            <p:nvPr/>
          </p:nvSpPr>
          <p:spPr>
            <a:xfrm>
              <a:off x="5434175" y="3186400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" y="24"/>
                  </a:moveTo>
                  <a:cubicBezTo>
                    <a:pt x="13" y="12"/>
                    <a:pt x="13" y="12"/>
                    <a:pt x="13" y="0"/>
                  </a:cubicBezTo>
                  <a:cubicBezTo>
                    <a:pt x="13" y="12"/>
                    <a:pt x="13" y="12"/>
                    <a:pt x="1" y="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298;p45">
              <a:extLst>
                <a:ext uri="{FF2B5EF4-FFF2-40B4-BE49-F238E27FC236}">
                  <a16:creationId xmlns:a16="http://schemas.microsoft.com/office/drawing/2014/main" id="{B184949E-5203-3D48-BB21-EE4E7F9D4328}"/>
                </a:ext>
              </a:extLst>
            </p:cNvPr>
            <p:cNvSpPr/>
            <p:nvPr/>
          </p:nvSpPr>
          <p:spPr>
            <a:xfrm>
              <a:off x="5143075" y="3210875"/>
              <a:ext cx="1225" cy="250"/>
            </a:xfrm>
            <a:custGeom>
              <a:avLst/>
              <a:gdLst/>
              <a:ahLst/>
              <a:cxnLst/>
              <a:rect l="l" t="t" r="r" b="b"/>
              <a:pathLst>
                <a:path w="49" h="10" extrusionOk="0">
                  <a:moveTo>
                    <a:pt x="24" y="0"/>
                  </a:moveTo>
                  <a:cubicBezTo>
                    <a:pt x="16" y="0"/>
                    <a:pt x="7" y="3"/>
                    <a:pt x="1" y="9"/>
                  </a:cubicBezTo>
                  <a:lnTo>
                    <a:pt x="48" y="9"/>
                  </a:lnTo>
                  <a:cubicBezTo>
                    <a:pt x="42" y="3"/>
                    <a:pt x="33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99;p45">
              <a:extLst>
                <a:ext uri="{FF2B5EF4-FFF2-40B4-BE49-F238E27FC236}">
                  <a16:creationId xmlns:a16="http://schemas.microsoft.com/office/drawing/2014/main" id="{59A739EA-18F8-814D-AD80-DA17219CC431}"/>
                </a:ext>
              </a:extLst>
            </p:cNvPr>
            <p:cNvSpPr/>
            <p:nvPr/>
          </p:nvSpPr>
          <p:spPr>
            <a:xfrm>
              <a:off x="5419300" y="3196800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48" y="1"/>
                  </a:moveTo>
                  <a:lnTo>
                    <a:pt x="48" y="1"/>
                  </a:lnTo>
                  <a:cubicBezTo>
                    <a:pt x="36" y="25"/>
                    <a:pt x="1" y="25"/>
                    <a:pt x="1" y="36"/>
                  </a:cubicBezTo>
                  <a:cubicBezTo>
                    <a:pt x="13" y="25"/>
                    <a:pt x="48" y="25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00;p45">
              <a:extLst>
                <a:ext uri="{FF2B5EF4-FFF2-40B4-BE49-F238E27FC236}">
                  <a16:creationId xmlns:a16="http://schemas.microsoft.com/office/drawing/2014/main" id="{1522A477-FD90-6547-A72A-C4955CC963D6}"/>
                </a:ext>
              </a:extLst>
            </p:cNvPr>
            <p:cNvSpPr/>
            <p:nvPr/>
          </p:nvSpPr>
          <p:spPr>
            <a:xfrm>
              <a:off x="5142775" y="32131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3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1;p45">
              <a:extLst>
                <a:ext uri="{FF2B5EF4-FFF2-40B4-BE49-F238E27FC236}">
                  <a16:creationId xmlns:a16="http://schemas.microsoft.com/office/drawing/2014/main" id="{4AF20AF2-19D0-E741-BA71-EA5922C3A0A0}"/>
                </a:ext>
              </a:extLst>
            </p:cNvPr>
            <p:cNvSpPr/>
            <p:nvPr/>
          </p:nvSpPr>
          <p:spPr>
            <a:xfrm>
              <a:off x="5233875" y="3219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02;p45">
              <a:extLst>
                <a:ext uri="{FF2B5EF4-FFF2-40B4-BE49-F238E27FC236}">
                  <a16:creationId xmlns:a16="http://schemas.microsoft.com/office/drawing/2014/main" id="{4B8DE0D3-431E-984C-BAF1-9E94818C7D3A}"/>
                </a:ext>
              </a:extLst>
            </p:cNvPr>
            <p:cNvSpPr/>
            <p:nvPr/>
          </p:nvSpPr>
          <p:spPr>
            <a:xfrm>
              <a:off x="5344300" y="321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03;p45">
              <a:extLst>
                <a:ext uri="{FF2B5EF4-FFF2-40B4-BE49-F238E27FC236}">
                  <a16:creationId xmlns:a16="http://schemas.microsoft.com/office/drawing/2014/main" id="{7264EAF0-1512-4D42-AF7F-2A3BB329124B}"/>
                </a:ext>
              </a:extLst>
            </p:cNvPr>
            <p:cNvSpPr/>
            <p:nvPr/>
          </p:nvSpPr>
          <p:spPr>
            <a:xfrm>
              <a:off x="5344300" y="3215425"/>
              <a:ext cx="900" cy="450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26" y="1"/>
                  </a:moveTo>
                  <a:cubicBezTo>
                    <a:pt x="17" y="1"/>
                    <a:pt x="9" y="9"/>
                    <a:pt x="0" y="18"/>
                  </a:cubicBezTo>
                  <a:cubicBezTo>
                    <a:pt x="12" y="18"/>
                    <a:pt x="24" y="18"/>
                    <a:pt x="36" y="6"/>
                  </a:cubicBezTo>
                  <a:cubicBezTo>
                    <a:pt x="32" y="2"/>
                    <a:pt x="29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04;p45">
              <a:extLst>
                <a:ext uri="{FF2B5EF4-FFF2-40B4-BE49-F238E27FC236}">
                  <a16:creationId xmlns:a16="http://schemas.microsoft.com/office/drawing/2014/main" id="{A077905F-B7E0-1342-9ABC-52E39B2E1315}"/>
                </a:ext>
              </a:extLst>
            </p:cNvPr>
            <p:cNvSpPr/>
            <p:nvPr/>
          </p:nvSpPr>
          <p:spPr>
            <a:xfrm>
              <a:off x="5362750" y="3213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05;p45">
              <a:extLst>
                <a:ext uri="{FF2B5EF4-FFF2-40B4-BE49-F238E27FC236}">
                  <a16:creationId xmlns:a16="http://schemas.microsoft.com/office/drawing/2014/main" id="{FE847DB6-30F0-8C41-8192-BC5B4EEB587E}"/>
                </a:ext>
              </a:extLst>
            </p:cNvPr>
            <p:cNvSpPr/>
            <p:nvPr/>
          </p:nvSpPr>
          <p:spPr>
            <a:xfrm>
              <a:off x="5331800" y="321825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06;p45">
              <a:extLst>
                <a:ext uri="{FF2B5EF4-FFF2-40B4-BE49-F238E27FC236}">
                  <a16:creationId xmlns:a16="http://schemas.microsoft.com/office/drawing/2014/main" id="{113256D3-5959-0048-BD62-501A3AF17FFD}"/>
                </a:ext>
              </a:extLst>
            </p:cNvPr>
            <p:cNvSpPr/>
            <p:nvPr/>
          </p:nvSpPr>
          <p:spPr>
            <a:xfrm>
              <a:off x="5341025" y="32164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07;p45">
              <a:extLst>
                <a:ext uri="{FF2B5EF4-FFF2-40B4-BE49-F238E27FC236}">
                  <a16:creationId xmlns:a16="http://schemas.microsoft.com/office/drawing/2014/main" id="{330C13DC-05E5-A54E-8351-12B234EFAD7D}"/>
                </a:ext>
              </a:extLst>
            </p:cNvPr>
            <p:cNvSpPr/>
            <p:nvPr/>
          </p:nvSpPr>
          <p:spPr>
            <a:xfrm>
              <a:off x="5362750" y="32134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0" y="1"/>
                  </a:moveTo>
                  <a:cubicBezTo>
                    <a:pt x="12" y="1"/>
                    <a:pt x="12" y="1"/>
                    <a:pt x="0" y="12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08;p45">
              <a:extLst>
                <a:ext uri="{FF2B5EF4-FFF2-40B4-BE49-F238E27FC236}">
                  <a16:creationId xmlns:a16="http://schemas.microsoft.com/office/drawing/2014/main" id="{10871EF0-8935-B646-ACD3-B732037774AD}"/>
                </a:ext>
              </a:extLst>
            </p:cNvPr>
            <p:cNvSpPr/>
            <p:nvPr/>
          </p:nvSpPr>
          <p:spPr>
            <a:xfrm>
              <a:off x="5331800" y="3218250"/>
              <a:ext cx="600" cy="300"/>
            </a:xfrm>
            <a:custGeom>
              <a:avLst/>
              <a:gdLst/>
              <a:ahLst/>
              <a:cxnLst/>
              <a:rect l="l" t="t" r="r" b="b"/>
              <a:pathLst>
                <a:path w="24" h="12" extrusionOk="0">
                  <a:moveTo>
                    <a:pt x="0" y="0"/>
                  </a:moveTo>
                  <a:cubicBezTo>
                    <a:pt x="0" y="12"/>
                    <a:pt x="0" y="12"/>
                    <a:pt x="12" y="12"/>
                  </a:cubicBezTo>
                  <a:cubicBezTo>
                    <a:pt x="24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09;p45">
              <a:extLst>
                <a:ext uri="{FF2B5EF4-FFF2-40B4-BE49-F238E27FC236}">
                  <a16:creationId xmlns:a16="http://schemas.microsoft.com/office/drawing/2014/main" id="{555F3B17-CA3F-244D-8FC3-B418D210313B}"/>
                </a:ext>
              </a:extLst>
            </p:cNvPr>
            <p:cNvSpPr/>
            <p:nvPr/>
          </p:nvSpPr>
          <p:spPr>
            <a:xfrm>
              <a:off x="5412450" y="3198900"/>
              <a:ext cx="625" cy="300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25" y="0"/>
                  </a:moveTo>
                  <a:lnTo>
                    <a:pt x="1" y="12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10;p45">
              <a:extLst>
                <a:ext uri="{FF2B5EF4-FFF2-40B4-BE49-F238E27FC236}">
                  <a16:creationId xmlns:a16="http://schemas.microsoft.com/office/drawing/2014/main" id="{608141F0-DE2E-2049-A15F-0363ED3B5235}"/>
                </a:ext>
              </a:extLst>
            </p:cNvPr>
            <p:cNvSpPr/>
            <p:nvPr/>
          </p:nvSpPr>
          <p:spPr>
            <a:xfrm>
              <a:off x="5391475" y="3205150"/>
              <a:ext cx="175" cy="425"/>
            </a:xfrm>
            <a:custGeom>
              <a:avLst/>
              <a:gdLst/>
              <a:ahLst/>
              <a:cxnLst/>
              <a:rect l="l" t="t" r="r" b="b"/>
              <a:pathLst>
                <a:path w="7" h="17" extrusionOk="0">
                  <a:moveTo>
                    <a:pt x="6" y="0"/>
                  </a:moveTo>
                  <a:cubicBezTo>
                    <a:pt x="6" y="9"/>
                    <a:pt x="0" y="17"/>
                    <a:pt x="1" y="17"/>
                  </a:cubicBezTo>
                  <a:cubicBezTo>
                    <a:pt x="1" y="17"/>
                    <a:pt x="3" y="16"/>
                    <a:pt x="6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311;p45">
              <a:extLst>
                <a:ext uri="{FF2B5EF4-FFF2-40B4-BE49-F238E27FC236}">
                  <a16:creationId xmlns:a16="http://schemas.microsoft.com/office/drawing/2014/main" id="{18D3A3A5-1A9A-5346-BEB9-AFC5F78A0C4B}"/>
                </a:ext>
              </a:extLst>
            </p:cNvPr>
            <p:cNvSpPr/>
            <p:nvPr/>
          </p:nvSpPr>
          <p:spPr>
            <a:xfrm>
              <a:off x="5410975" y="3200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"/>
                  </a:moveTo>
                  <a:lnTo>
                    <a:pt x="0" y="1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312;p45">
              <a:extLst>
                <a:ext uri="{FF2B5EF4-FFF2-40B4-BE49-F238E27FC236}">
                  <a16:creationId xmlns:a16="http://schemas.microsoft.com/office/drawing/2014/main" id="{5FB70DE2-A6D6-5746-B32B-C3D5E2245247}"/>
                </a:ext>
              </a:extLst>
            </p:cNvPr>
            <p:cNvSpPr/>
            <p:nvPr/>
          </p:nvSpPr>
          <p:spPr>
            <a:xfrm>
              <a:off x="5419000" y="31977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cubicBezTo>
                    <a:pt x="13" y="0"/>
                    <a:pt x="1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313;p45">
              <a:extLst>
                <a:ext uri="{FF2B5EF4-FFF2-40B4-BE49-F238E27FC236}">
                  <a16:creationId xmlns:a16="http://schemas.microsoft.com/office/drawing/2014/main" id="{B566360D-A2D1-1543-B1F5-9E640F128C28}"/>
                </a:ext>
              </a:extLst>
            </p:cNvPr>
            <p:cNvSpPr/>
            <p:nvPr/>
          </p:nvSpPr>
          <p:spPr>
            <a:xfrm>
              <a:off x="5399650" y="32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3" y="1"/>
                    <a:pt x="1" y="1"/>
                    <a:pt x="13" y="13"/>
                  </a:cubicBezTo>
                  <a:cubicBezTo>
                    <a:pt x="13" y="13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314;p45">
              <a:extLst>
                <a:ext uri="{FF2B5EF4-FFF2-40B4-BE49-F238E27FC236}">
                  <a16:creationId xmlns:a16="http://schemas.microsoft.com/office/drawing/2014/main" id="{790E6C87-58A9-C049-BECB-E8D46CE71A38}"/>
                </a:ext>
              </a:extLst>
            </p:cNvPr>
            <p:cNvSpPr/>
            <p:nvPr/>
          </p:nvSpPr>
          <p:spPr>
            <a:xfrm>
              <a:off x="5436875" y="317745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1"/>
                  </a:moveTo>
                  <a:lnTo>
                    <a:pt x="1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315;p45">
              <a:extLst>
                <a:ext uri="{FF2B5EF4-FFF2-40B4-BE49-F238E27FC236}">
                  <a16:creationId xmlns:a16="http://schemas.microsoft.com/office/drawing/2014/main" id="{19E3CFCA-C417-C048-8E9D-0F28E26A54CE}"/>
                </a:ext>
              </a:extLst>
            </p:cNvPr>
            <p:cNvSpPr/>
            <p:nvPr/>
          </p:nvSpPr>
          <p:spPr>
            <a:xfrm>
              <a:off x="5432100" y="3172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316;p45">
              <a:extLst>
                <a:ext uri="{FF2B5EF4-FFF2-40B4-BE49-F238E27FC236}">
                  <a16:creationId xmlns:a16="http://schemas.microsoft.com/office/drawing/2014/main" id="{12BE4882-67E9-3144-923C-656FB2C7D2F1}"/>
                </a:ext>
              </a:extLst>
            </p:cNvPr>
            <p:cNvSpPr/>
            <p:nvPr/>
          </p:nvSpPr>
          <p:spPr>
            <a:xfrm>
              <a:off x="5433900" y="3173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317;p45">
              <a:extLst>
                <a:ext uri="{FF2B5EF4-FFF2-40B4-BE49-F238E27FC236}">
                  <a16:creationId xmlns:a16="http://schemas.microsoft.com/office/drawing/2014/main" id="{83D3AE5B-9787-134F-BC15-77EDFF04CED7}"/>
                </a:ext>
              </a:extLst>
            </p:cNvPr>
            <p:cNvSpPr/>
            <p:nvPr/>
          </p:nvSpPr>
          <p:spPr>
            <a:xfrm>
              <a:off x="5452650" y="31881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cubicBezTo>
                    <a:pt x="12" y="0"/>
                    <a:pt x="12" y="0"/>
                    <a:pt x="0" y="0"/>
                  </a:cubicBezTo>
                  <a:cubicBezTo>
                    <a:pt x="0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318;p45">
              <a:extLst>
                <a:ext uri="{FF2B5EF4-FFF2-40B4-BE49-F238E27FC236}">
                  <a16:creationId xmlns:a16="http://schemas.microsoft.com/office/drawing/2014/main" id="{FBE141D2-0572-DD4C-B81E-59AC03EFFA84}"/>
                </a:ext>
              </a:extLst>
            </p:cNvPr>
            <p:cNvSpPr/>
            <p:nvPr/>
          </p:nvSpPr>
          <p:spPr>
            <a:xfrm>
              <a:off x="5436875" y="3177450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12" y="1"/>
                  </a:moveTo>
                  <a:cubicBezTo>
                    <a:pt x="0" y="1"/>
                    <a:pt x="0" y="13"/>
                    <a:pt x="0" y="13"/>
                  </a:cubicBezTo>
                  <a:lnTo>
                    <a:pt x="12" y="1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319;p45">
              <a:extLst>
                <a:ext uri="{FF2B5EF4-FFF2-40B4-BE49-F238E27FC236}">
                  <a16:creationId xmlns:a16="http://schemas.microsoft.com/office/drawing/2014/main" id="{08FD6EEB-5403-5648-BACE-85B44FB794D2}"/>
                </a:ext>
              </a:extLst>
            </p:cNvPr>
            <p:cNvSpPr/>
            <p:nvPr/>
          </p:nvSpPr>
          <p:spPr>
            <a:xfrm>
              <a:off x="5603550" y="3140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3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320;p45">
              <a:extLst>
                <a:ext uri="{FF2B5EF4-FFF2-40B4-BE49-F238E27FC236}">
                  <a16:creationId xmlns:a16="http://schemas.microsoft.com/office/drawing/2014/main" id="{C4DAD249-71AC-604B-AB93-AC3A6107460F}"/>
                </a:ext>
              </a:extLst>
            </p:cNvPr>
            <p:cNvSpPr/>
            <p:nvPr/>
          </p:nvSpPr>
          <p:spPr>
            <a:xfrm>
              <a:off x="5410375" y="3129700"/>
              <a:ext cx="925" cy="150"/>
            </a:xfrm>
            <a:custGeom>
              <a:avLst/>
              <a:gdLst/>
              <a:ahLst/>
              <a:cxnLst/>
              <a:rect l="l" t="t" r="r" b="b"/>
              <a:pathLst>
                <a:path w="37" h="6" extrusionOk="0">
                  <a:moveTo>
                    <a:pt x="24" y="1"/>
                  </a:moveTo>
                  <a:cubicBezTo>
                    <a:pt x="16" y="1"/>
                    <a:pt x="8" y="6"/>
                    <a:pt x="0" y="6"/>
                  </a:cubicBezTo>
                  <a:lnTo>
                    <a:pt x="36" y="6"/>
                  </a:lnTo>
                  <a:cubicBezTo>
                    <a:pt x="32" y="2"/>
                    <a:pt x="28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321;p45">
              <a:extLst>
                <a:ext uri="{FF2B5EF4-FFF2-40B4-BE49-F238E27FC236}">
                  <a16:creationId xmlns:a16="http://schemas.microsoft.com/office/drawing/2014/main" id="{02B93321-26E1-984E-9BB7-52E90913CCFF}"/>
                </a:ext>
              </a:extLst>
            </p:cNvPr>
            <p:cNvSpPr/>
            <p:nvPr/>
          </p:nvSpPr>
          <p:spPr>
            <a:xfrm>
              <a:off x="5602350" y="3146200"/>
              <a:ext cx="925" cy="400"/>
            </a:xfrm>
            <a:custGeom>
              <a:avLst/>
              <a:gdLst/>
              <a:ahLst/>
              <a:cxnLst/>
              <a:rect l="l" t="t" r="r" b="b"/>
              <a:pathLst>
                <a:path w="37" h="16" extrusionOk="0">
                  <a:moveTo>
                    <a:pt x="37" y="1"/>
                  </a:moveTo>
                  <a:lnTo>
                    <a:pt x="37" y="1"/>
                  </a:lnTo>
                  <a:cubicBezTo>
                    <a:pt x="31" y="7"/>
                    <a:pt x="22" y="7"/>
                    <a:pt x="14" y="7"/>
                  </a:cubicBezTo>
                  <a:cubicBezTo>
                    <a:pt x="7" y="7"/>
                    <a:pt x="1" y="7"/>
                    <a:pt x="1" y="13"/>
                  </a:cubicBezTo>
                  <a:cubicBezTo>
                    <a:pt x="7" y="13"/>
                    <a:pt x="13" y="16"/>
                    <a:pt x="19" y="16"/>
                  </a:cubicBezTo>
                  <a:cubicBezTo>
                    <a:pt x="25" y="16"/>
                    <a:pt x="31" y="13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322;p45">
              <a:extLst>
                <a:ext uri="{FF2B5EF4-FFF2-40B4-BE49-F238E27FC236}">
                  <a16:creationId xmlns:a16="http://schemas.microsoft.com/office/drawing/2014/main" id="{76328E75-9F5E-9D45-8913-7E5C3D3C4C5F}"/>
                </a:ext>
              </a:extLst>
            </p:cNvPr>
            <p:cNvSpPr/>
            <p:nvPr/>
          </p:nvSpPr>
          <p:spPr>
            <a:xfrm>
              <a:off x="5410075" y="31322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0"/>
                  </a:moveTo>
                  <a:lnTo>
                    <a:pt x="12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323;p45">
              <a:extLst>
                <a:ext uri="{FF2B5EF4-FFF2-40B4-BE49-F238E27FC236}">
                  <a16:creationId xmlns:a16="http://schemas.microsoft.com/office/drawing/2014/main" id="{CE91A65A-ED2F-BD42-812E-6CFA37249681}"/>
                </a:ext>
              </a:extLst>
            </p:cNvPr>
            <p:cNvSpPr/>
            <p:nvPr/>
          </p:nvSpPr>
          <p:spPr>
            <a:xfrm>
              <a:off x="5473775" y="31381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324;p45">
              <a:extLst>
                <a:ext uri="{FF2B5EF4-FFF2-40B4-BE49-F238E27FC236}">
                  <a16:creationId xmlns:a16="http://schemas.microsoft.com/office/drawing/2014/main" id="{48F8A875-9DF1-6946-96A0-F68C9E996C72}"/>
                </a:ext>
              </a:extLst>
            </p:cNvPr>
            <p:cNvSpPr/>
            <p:nvPr/>
          </p:nvSpPr>
          <p:spPr>
            <a:xfrm>
              <a:off x="5549675" y="3147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325;p45">
              <a:extLst>
                <a:ext uri="{FF2B5EF4-FFF2-40B4-BE49-F238E27FC236}">
                  <a16:creationId xmlns:a16="http://schemas.microsoft.com/office/drawing/2014/main" id="{ADA9EEBC-68DA-C14E-80B0-48AD43931231}"/>
                </a:ext>
              </a:extLst>
            </p:cNvPr>
            <p:cNvSpPr/>
            <p:nvPr/>
          </p:nvSpPr>
          <p:spPr>
            <a:xfrm>
              <a:off x="5549675" y="314650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4" y="1"/>
                  </a:moveTo>
                  <a:cubicBezTo>
                    <a:pt x="24" y="1"/>
                    <a:pt x="12" y="13"/>
                    <a:pt x="1" y="24"/>
                  </a:cubicBezTo>
                  <a:cubicBezTo>
                    <a:pt x="12" y="24"/>
                    <a:pt x="24" y="24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326;p45">
              <a:extLst>
                <a:ext uri="{FF2B5EF4-FFF2-40B4-BE49-F238E27FC236}">
                  <a16:creationId xmlns:a16="http://schemas.microsoft.com/office/drawing/2014/main" id="{2B7FC9F1-D376-3640-BF86-6CB4E5334A07}"/>
                </a:ext>
              </a:extLst>
            </p:cNvPr>
            <p:cNvSpPr/>
            <p:nvPr/>
          </p:nvSpPr>
          <p:spPr>
            <a:xfrm>
              <a:off x="5562475" y="3147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327;p45">
              <a:extLst>
                <a:ext uri="{FF2B5EF4-FFF2-40B4-BE49-F238E27FC236}">
                  <a16:creationId xmlns:a16="http://schemas.microsoft.com/office/drawing/2014/main" id="{85B1F00F-DF37-9840-8159-D4BF4033A1FE}"/>
                </a:ext>
              </a:extLst>
            </p:cNvPr>
            <p:cNvSpPr/>
            <p:nvPr/>
          </p:nvSpPr>
          <p:spPr>
            <a:xfrm>
              <a:off x="5541050" y="3148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328;p45">
              <a:extLst>
                <a:ext uri="{FF2B5EF4-FFF2-40B4-BE49-F238E27FC236}">
                  <a16:creationId xmlns:a16="http://schemas.microsoft.com/office/drawing/2014/main" id="{6E2A8E50-E723-454E-B8AD-0E38D9548F2D}"/>
                </a:ext>
              </a:extLst>
            </p:cNvPr>
            <p:cNvSpPr/>
            <p:nvPr/>
          </p:nvSpPr>
          <p:spPr>
            <a:xfrm>
              <a:off x="5547600" y="3147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329;p45">
              <a:extLst>
                <a:ext uri="{FF2B5EF4-FFF2-40B4-BE49-F238E27FC236}">
                  <a16:creationId xmlns:a16="http://schemas.microsoft.com/office/drawing/2014/main" id="{3C81604A-D86A-1341-ACED-75CAE3EAFDBC}"/>
                </a:ext>
              </a:extLst>
            </p:cNvPr>
            <p:cNvSpPr/>
            <p:nvPr/>
          </p:nvSpPr>
          <p:spPr>
            <a:xfrm>
              <a:off x="5562475" y="31471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" y="0"/>
                  </a:moveTo>
                  <a:cubicBezTo>
                    <a:pt x="1" y="0"/>
                    <a:pt x="1" y="12"/>
                    <a:pt x="1" y="12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330;p45">
              <a:extLst>
                <a:ext uri="{FF2B5EF4-FFF2-40B4-BE49-F238E27FC236}">
                  <a16:creationId xmlns:a16="http://schemas.microsoft.com/office/drawing/2014/main" id="{7B6E5E1C-15BB-9E44-9753-E30048739B08}"/>
                </a:ext>
              </a:extLst>
            </p:cNvPr>
            <p:cNvSpPr/>
            <p:nvPr/>
          </p:nvSpPr>
          <p:spPr>
            <a:xfrm>
              <a:off x="5541050" y="31480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0" y="0"/>
                  </a:moveTo>
                  <a:cubicBezTo>
                    <a:pt x="0" y="0"/>
                    <a:pt x="0" y="12"/>
                    <a:pt x="12" y="12"/>
                  </a:cubicBezTo>
                  <a:cubicBezTo>
                    <a:pt x="24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331;p45">
              <a:extLst>
                <a:ext uri="{FF2B5EF4-FFF2-40B4-BE49-F238E27FC236}">
                  <a16:creationId xmlns:a16="http://schemas.microsoft.com/office/drawing/2014/main" id="{0444888B-81D3-3846-BB4D-27FE70E5793D}"/>
                </a:ext>
              </a:extLst>
            </p:cNvPr>
            <p:cNvSpPr/>
            <p:nvPr/>
          </p:nvSpPr>
          <p:spPr>
            <a:xfrm>
              <a:off x="5597600" y="31453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0" y="1"/>
                  </a:moveTo>
                  <a:lnTo>
                    <a:pt x="0" y="13"/>
                  </a:lnTo>
                  <a:lnTo>
                    <a:pt x="24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332;p45">
              <a:extLst>
                <a:ext uri="{FF2B5EF4-FFF2-40B4-BE49-F238E27FC236}">
                  <a16:creationId xmlns:a16="http://schemas.microsoft.com/office/drawing/2014/main" id="{E7423102-DA71-5448-956B-17B89AD2F53C}"/>
                </a:ext>
              </a:extLst>
            </p:cNvPr>
            <p:cNvSpPr/>
            <p:nvPr/>
          </p:nvSpPr>
          <p:spPr>
            <a:xfrm>
              <a:off x="5596100" y="31462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lnTo>
                    <a:pt x="13" y="1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333;p45">
              <a:extLst>
                <a:ext uri="{FF2B5EF4-FFF2-40B4-BE49-F238E27FC236}">
                  <a16:creationId xmlns:a16="http://schemas.microsoft.com/office/drawing/2014/main" id="{332A2F48-9A7D-5743-8ABB-6F69265EE56A}"/>
                </a:ext>
              </a:extLst>
            </p:cNvPr>
            <p:cNvSpPr/>
            <p:nvPr/>
          </p:nvSpPr>
          <p:spPr>
            <a:xfrm>
              <a:off x="5602075" y="31465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1"/>
                  </a:moveTo>
                  <a:cubicBezTo>
                    <a:pt x="12" y="1"/>
                    <a:pt x="0" y="1"/>
                    <a:pt x="0" y="1"/>
                  </a:cubicBezTo>
                  <a:lnTo>
                    <a:pt x="12" y="1"/>
                  </a:ln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334;p45">
              <a:extLst>
                <a:ext uri="{FF2B5EF4-FFF2-40B4-BE49-F238E27FC236}">
                  <a16:creationId xmlns:a16="http://schemas.microsoft.com/office/drawing/2014/main" id="{5AF5443D-5F23-644D-80DF-D40BE438AF89}"/>
                </a:ext>
              </a:extLst>
            </p:cNvPr>
            <p:cNvSpPr/>
            <p:nvPr/>
          </p:nvSpPr>
          <p:spPr>
            <a:xfrm>
              <a:off x="5554450" y="3276575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0" y="1"/>
                  </a:moveTo>
                  <a:cubicBezTo>
                    <a:pt x="0" y="1"/>
                    <a:pt x="0" y="13"/>
                    <a:pt x="0" y="24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335;p45">
              <a:extLst>
                <a:ext uri="{FF2B5EF4-FFF2-40B4-BE49-F238E27FC236}">
                  <a16:creationId xmlns:a16="http://schemas.microsoft.com/office/drawing/2014/main" id="{BA6923B5-C9C6-B744-8102-2E02E2DDFF0C}"/>
                </a:ext>
              </a:extLst>
            </p:cNvPr>
            <p:cNvSpPr/>
            <p:nvPr/>
          </p:nvSpPr>
          <p:spPr>
            <a:xfrm>
              <a:off x="5549075" y="32739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13" y="0"/>
                  </a:moveTo>
                  <a:cubicBezTo>
                    <a:pt x="13" y="12"/>
                    <a:pt x="1" y="24"/>
                    <a:pt x="13" y="36"/>
                  </a:cubicBezTo>
                  <a:cubicBezTo>
                    <a:pt x="13" y="24"/>
                    <a:pt x="25" y="12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336;p45">
              <a:extLst>
                <a:ext uri="{FF2B5EF4-FFF2-40B4-BE49-F238E27FC236}">
                  <a16:creationId xmlns:a16="http://schemas.microsoft.com/office/drawing/2014/main" id="{3116E397-57F0-C249-BD8D-0DA3A9E452FE}"/>
                </a:ext>
              </a:extLst>
            </p:cNvPr>
            <p:cNvSpPr/>
            <p:nvPr/>
          </p:nvSpPr>
          <p:spPr>
            <a:xfrm>
              <a:off x="5627075" y="31432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lnTo>
                    <a:pt x="12" y="1"/>
                  </a:ln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337;p45">
              <a:extLst>
                <a:ext uri="{FF2B5EF4-FFF2-40B4-BE49-F238E27FC236}">
                  <a16:creationId xmlns:a16="http://schemas.microsoft.com/office/drawing/2014/main" id="{94B1D0A9-3B73-E143-B22D-02D565D03460}"/>
                </a:ext>
              </a:extLst>
            </p:cNvPr>
            <p:cNvSpPr/>
            <p:nvPr/>
          </p:nvSpPr>
          <p:spPr>
            <a:xfrm>
              <a:off x="5605925" y="318967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0"/>
                  </a:moveTo>
                  <a:lnTo>
                    <a:pt x="1" y="0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338;p45">
              <a:extLst>
                <a:ext uri="{FF2B5EF4-FFF2-40B4-BE49-F238E27FC236}">
                  <a16:creationId xmlns:a16="http://schemas.microsoft.com/office/drawing/2014/main" id="{9FE51AF9-71E1-4844-9074-002B76EB7590}"/>
                </a:ext>
              </a:extLst>
            </p:cNvPr>
            <p:cNvSpPr/>
            <p:nvPr/>
          </p:nvSpPr>
          <p:spPr>
            <a:xfrm>
              <a:off x="5566650" y="323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339;p45">
              <a:extLst>
                <a:ext uri="{FF2B5EF4-FFF2-40B4-BE49-F238E27FC236}">
                  <a16:creationId xmlns:a16="http://schemas.microsoft.com/office/drawing/2014/main" id="{F55DEE02-E809-FC4B-8343-7BA0C1D40D83}"/>
                </a:ext>
              </a:extLst>
            </p:cNvPr>
            <p:cNvSpPr/>
            <p:nvPr/>
          </p:nvSpPr>
          <p:spPr>
            <a:xfrm>
              <a:off x="5561575" y="3244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340;p45">
              <a:extLst>
                <a:ext uri="{FF2B5EF4-FFF2-40B4-BE49-F238E27FC236}">
                  <a16:creationId xmlns:a16="http://schemas.microsoft.com/office/drawing/2014/main" id="{DDB8C3D7-BC0A-CA40-A6B1-A8CDC6F57DF0}"/>
                </a:ext>
              </a:extLst>
            </p:cNvPr>
            <p:cNvSpPr/>
            <p:nvPr/>
          </p:nvSpPr>
          <p:spPr>
            <a:xfrm>
              <a:off x="5569325" y="3229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341;p45">
              <a:extLst>
                <a:ext uri="{FF2B5EF4-FFF2-40B4-BE49-F238E27FC236}">
                  <a16:creationId xmlns:a16="http://schemas.microsoft.com/office/drawing/2014/main" id="{9C73FB9B-ADED-004A-AB34-BF8CA59418FF}"/>
                </a:ext>
              </a:extLst>
            </p:cNvPr>
            <p:cNvSpPr/>
            <p:nvPr/>
          </p:nvSpPr>
          <p:spPr>
            <a:xfrm>
              <a:off x="5141000" y="3129475"/>
              <a:ext cx="489375" cy="215925"/>
            </a:xfrm>
            <a:custGeom>
              <a:avLst/>
              <a:gdLst/>
              <a:ahLst/>
              <a:cxnLst/>
              <a:rect l="l" t="t" r="r" b="b"/>
              <a:pathLst>
                <a:path w="19575" h="8637" extrusionOk="0">
                  <a:moveTo>
                    <a:pt x="10840" y="135"/>
                  </a:moveTo>
                  <a:lnTo>
                    <a:pt x="10840" y="135"/>
                  </a:lnTo>
                  <a:cubicBezTo>
                    <a:pt x="10827" y="136"/>
                    <a:pt x="10815" y="146"/>
                    <a:pt x="10823" y="146"/>
                  </a:cubicBezTo>
                  <a:cubicBezTo>
                    <a:pt x="10830" y="148"/>
                    <a:pt x="10834" y="149"/>
                    <a:pt x="10837" y="149"/>
                  </a:cubicBezTo>
                  <a:cubicBezTo>
                    <a:pt x="10845" y="149"/>
                    <a:pt x="10834" y="139"/>
                    <a:pt x="10840" y="135"/>
                  </a:cubicBezTo>
                  <a:close/>
                  <a:moveTo>
                    <a:pt x="17872" y="229"/>
                  </a:moveTo>
                  <a:cubicBezTo>
                    <a:pt x="17872" y="229"/>
                    <a:pt x="17872" y="230"/>
                    <a:pt x="17871" y="232"/>
                  </a:cubicBezTo>
                  <a:lnTo>
                    <a:pt x="17871" y="232"/>
                  </a:lnTo>
                  <a:cubicBezTo>
                    <a:pt x="17872" y="231"/>
                    <a:pt x="17872" y="230"/>
                    <a:pt x="17872" y="229"/>
                  </a:cubicBezTo>
                  <a:close/>
                  <a:moveTo>
                    <a:pt x="12383" y="241"/>
                  </a:moveTo>
                  <a:cubicBezTo>
                    <a:pt x="12382" y="243"/>
                    <a:pt x="12381" y="244"/>
                    <a:pt x="12381" y="246"/>
                  </a:cubicBezTo>
                  <a:lnTo>
                    <a:pt x="12381" y="246"/>
                  </a:lnTo>
                  <a:cubicBezTo>
                    <a:pt x="12381" y="245"/>
                    <a:pt x="12382" y="243"/>
                    <a:pt x="12383" y="241"/>
                  </a:cubicBezTo>
                  <a:close/>
                  <a:moveTo>
                    <a:pt x="10995" y="271"/>
                  </a:moveTo>
                  <a:lnTo>
                    <a:pt x="10995" y="271"/>
                  </a:lnTo>
                  <a:cubicBezTo>
                    <a:pt x="10995" y="271"/>
                    <a:pt x="10994" y="273"/>
                    <a:pt x="10990" y="277"/>
                  </a:cubicBezTo>
                  <a:lnTo>
                    <a:pt x="11002" y="277"/>
                  </a:lnTo>
                  <a:cubicBezTo>
                    <a:pt x="10994" y="277"/>
                    <a:pt x="10996" y="271"/>
                    <a:pt x="10995" y="271"/>
                  </a:cubicBezTo>
                  <a:close/>
                  <a:moveTo>
                    <a:pt x="16717" y="348"/>
                  </a:moveTo>
                  <a:cubicBezTo>
                    <a:pt x="16719" y="350"/>
                    <a:pt x="16721" y="352"/>
                    <a:pt x="16724" y="352"/>
                  </a:cubicBezTo>
                  <a:lnTo>
                    <a:pt x="16724" y="352"/>
                  </a:lnTo>
                  <a:cubicBezTo>
                    <a:pt x="16724" y="350"/>
                    <a:pt x="16721" y="348"/>
                    <a:pt x="16717" y="348"/>
                  </a:cubicBezTo>
                  <a:close/>
                  <a:moveTo>
                    <a:pt x="14109" y="360"/>
                  </a:moveTo>
                  <a:lnTo>
                    <a:pt x="14109" y="360"/>
                  </a:lnTo>
                  <a:cubicBezTo>
                    <a:pt x="14109" y="360"/>
                    <a:pt x="14109" y="360"/>
                    <a:pt x="14109" y="360"/>
                  </a:cubicBezTo>
                  <a:close/>
                  <a:moveTo>
                    <a:pt x="14252" y="360"/>
                  </a:moveTo>
                  <a:cubicBezTo>
                    <a:pt x="14252" y="360"/>
                    <a:pt x="14252" y="360"/>
                    <a:pt x="14252" y="360"/>
                  </a:cubicBezTo>
                  <a:cubicBezTo>
                    <a:pt x="14252" y="360"/>
                    <a:pt x="14252" y="360"/>
                    <a:pt x="14252" y="360"/>
                  </a:cubicBezTo>
                  <a:close/>
                  <a:moveTo>
                    <a:pt x="14776" y="360"/>
                  </a:moveTo>
                  <a:cubicBezTo>
                    <a:pt x="14772" y="360"/>
                    <a:pt x="14771" y="361"/>
                    <a:pt x="14770" y="363"/>
                  </a:cubicBezTo>
                  <a:lnTo>
                    <a:pt x="14770" y="363"/>
                  </a:lnTo>
                  <a:cubicBezTo>
                    <a:pt x="14772" y="362"/>
                    <a:pt x="14774" y="361"/>
                    <a:pt x="14776" y="360"/>
                  </a:cubicBezTo>
                  <a:close/>
                  <a:moveTo>
                    <a:pt x="10966" y="372"/>
                  </a:moveTo>
                  <a:cubicBezTo>
                    <a:pt x="10966" y="372"/>
                    <a:pt x="10966" y="372"/>
                    <a:pt x="10966" y="372"/>
                  </a:cubicBezTo>
                  <a:cubicBezTo>
                    <a:pt x="10966" y="372"/>
                    <a:pt x="10966" y="372"/>
                    <a:pt x="10966" y="372"/>
                  </a:cubicBezTo>
                  <a:close/>
                  <a:moveTo>
                    <a:pt x="17836" y="396"/>
                  </a:moveTo>
                  <a:cubicBezTo>
                    <a:pt x="17826" y="396"/>
                    <a:pt x="17824" y="396"/>
                    <a:pt x="17824" y="408"/>
                  </a:cubicBezTo>
                  <a:lnTo>
                    <a:pt x="17824" y="408"/>
                  </a:lnTo>
                  <a:lnTo>
                    <a:pt x="17836" y="396"/>
                  </a:lnTo>
                  <a:close/>
                  <a:moveTo>
                    <a:pt x="17824" y="408"/>
                  </a:moveTo>
                  <a:lnTo>
                    <a:pt x="17824" y="408"/>
                  </a:lnTo>
                  <a:cubicBezTo>
                    <a:pt x="17824" y="408"/>
                    <a:pt x="17824" y="408"/>
                    <a:pt x="17824" y="408"/>
                  </a:cubicBezTo>
                  <a:lnTo>
                    <a:pt x="17824" y="408"/>
                  </a:lnTo>
                  <a:cubicBezTo>
                    <a:pt x="17824" y="408"/>
                    <a:pt x="17824" y="408"/>
                    <a:pt x="17824" y="408"/>
                  </a:cubicBezTo>
                  <a:close/>
                  <a:moveTo>
                    <a:pt x="18336" y="440"/>
                  </a:moveTo>
                  <a:cubicBezTo>
                    <a:pt x="18336" y="440"/>
                    <a:pt x="18335" y="442"/>
                    <a:pt x="18335" y="443"/>
                  </a:cubicBezTo>
                  <a:lnTo>
                    <a:pt x="18335" y="443"/>
                  </a:lnTo>
                  <a:cubicBezTo>
                    <a:pt x="18335" y="443"/>
                    <a:pt x="18336" y="443"/>
                    <a:pt x="18336" y="443"/>
                  </a:cubicBezTo>
                  <a:cubicBezTo>
                    <a:pt x="18336" y="441"/>
                    <a:pt x="18336" y="440"/>
                    <a:pt x="18336" y="440"/>
                  </a:cubicBezTo>
                  <a:close/>
                  <a:moveTo>
                    <a:pt x="19122" y="622"/>
                  </a:moveTo>
                  <a:cubicBezTo>
                    <a:pt x="19122" y="622"/>
                    <a:pt x="19122" y="622"/>
                    <a:pt x="19122" y="622"/>
                  </a:cubicBezTo>
                  <a:cubicBezTo>
                    <a:pt x="19122" y="622"/>
                    <a:pt x="19122" y="622"/>
                    <a:pt x="19122" y="622"/>
                  </a:cubicBezTo>
                  <a:close/>
                  <a:moveTo>
                    <a:pt x="19122" y="622"/>
                  </a:moveTo>
                  <a:cubicBezTo>
                    <a:pt x="19122" y="622"/>
                    <a:pt x="19122" y="622"/>
                    <a:pt x="19122" y="622"/>
                  </a:cubicBezTo>
                  <a:cubicBezTo>
                    <a:pt x="19122" y="622"/>
                    <a:pt x="19122" y="622"/>
                    <a:pt x="19122" y="622"/>
                  </a:cubicBezTo>
                  <a:close/>
                  <a:moveTo>
                    <a:pt x="18322" y="656"/>
                  </a:moveTo>
                  <a:cubicBezTo>
                    <a:pt x="18322" y="657"/>
                    <a:pt x="18322" y="658"/>
                    <a:pt x="18324" y="658"/>
                  </a:cubicBezTo>
                  <a:cubicBezTo>
                    <a:pt x="18323" y="657"/>
                    <a:pt x="18323" y="656"/>
                    <a:pt x="18322" y="656"/>
                  </a:cubicBezTo>
                  <a:close/>
                  <a:moveTo>
                    <a:pt x="16455" y="694"/>
                  </a:moveTo>
                  <a:lnTo>
                    <a:pt x="16455" y="694"/>
                  </a:lnTo>
                  <a:cubicBezTo>
                    <a:pt x="16444" y="705"/>
                    <a:pt x="16448" y="705"/>
                    <a:pt x="16455" y="705"/>
                  </a:cubicBezTo>
                  <a:lnTo>
                    <a:pt x="16455" y="705"/>
                  </a:lnTo>
                  <a:lnTo>
                    <a:pt x="16455" y="694"/>
                  </a:lnTo>
                  <a:close/>
                  <a:moveTo>
                    <a:pt x="16455" y="705"/>
                  </a:moveTo>
                  <a:lnTo>
                    <a:pt x="16455" y="705"/>
                  </a:lnTo>
                  <a:cubicBezTo>
                    <a:pt x="16455" y="705"/>
                    <a:pt x="16455" y="705"/>
                    <a:pt x="16455" y="705"/>
                  </a:cubicBezTo>
                  <a:lnTo>
                    <a:pt x="16455" y="705"/>
                  </a:lnTo>
                  <a:cubicBezTo>
                    <a:pt x="16455" y="705"/>
                    <a:pt x="16455" y="705"/>
                    <a:pt x="16455" y="705"/>
                  </a:cubicBezTo>
                  <a:close/>
                  <a:moveTo>
                    <a:pt x="18431" y="670"/>
                  </a:moveTo>
                  <a:cubicBezTo>
                    <a:pt x="18419" y="694"/>
                    <a:pt x="18431" y="694"/>
                    <a:pt x="18455" y="705"/>
                  </a:cubicBezTo>
                  <a:lnTo>
                    <a:pt x="18443" y="694"/>
                  </a:lnTo>
                  <a:cubicBezTo>
                    <a:pt x="18443" y="682"/>
                    <a:pt x="18443" y="682"/>
                    <a:pt x="18443" y="682"/>
                  </a:cubicBezTo>
                  <a:cubicBezTo>
                    <a:pt x="18431" y="682"/>
                    <a:pt x="18431" y="682"/>
                    <a:pt x="18431" y="670"/>
                  </a:cubicBezTo>
                  <a:close/>
                  <a:moveTo>
                    <a:pt x="16468" y="713"/>
                  </a:moveTo>
                  <a:cubicBezTo>
                    <a:pt x="16467" y="715"/>
                    <a:pt x="16467" y="716"/>
                    <a:pt x="16467" y="717"/>
                  </a:cubicBezTo>
                  <a:cubicBezTo>
                    <a:pt x="16467" y="716"/>
                    <a:pt x="16468" y="715"/>
                    <a:pt x="16468" y="713"/>
                  </a:cubicBezTo>
                  <a:close/>
                  <a:moveTo>
                    <a:pt x="17610" y="729"/>
                  </a:moveTo>
                  <a:cubicBezTo>
                    <a:pt x="17609" y="729"/>
                    <a:pt x="17608" y="729"/>
                    <a:pt x="17607" y="730"/>
                  </a:cubicBezTo>
                  <a:lnTo>
                    <a:pt x="17607" y="730"/>
                  </a:lnTo>
                  <a:cubicBezTo>
                    <a:pt x="17608" y="730"/>
                    <a:pt x="17609" y="729"/>
                    <a:pt x="17610" y="729"/>
                  </a:cubicBezTo>
                  <a:close/>
                  <a:moveTo>
                    <a:pt x="17383" y="741"/>
                  </a:moveTo>
                  <a:lnTo>
                    <a:pt x="17383" y="741"/>
                  </a:lnTo>
                  <a:cubicBezTo>
                    <a:pt x="17379" y="741"/>
                    <a:pt x="17379" y="743"/>
                    <a:pt x="17382" y="745"/>
                  </a:cubicBezTo>
                  <a:lnTo>
                    <a:pt x="17382" y="745"/>
                  </a:lnTo>
                  <a:cubicBezTo>
                    <a:pt x="17382" y="744"/>
                    <a:pt x="17383" y="742"/>
                    <a:pt x="17383" y="741"/>
                  </a:cubicBezTo>
                  <a:close/>
                  <a:moveTo>
                    <a:pt x="19217" y="765"/>
                  </a:moveTo>
                  <a:cubicBezTo>
                    <a:pt x="19216" y="766"/>
                    <a:pt x="19215" y="767"/>
                    <a:pt x="19215" y="768"/>
                  </a:cubicBezTo>
                  <a:lnTo>
                    <a:pt x="19215" y="768"/>
                  </a:lnTo>
                  <a:cubicBezTo>
                    <a:pt x="19215" y="767"/>
                    <a:pt x="19216" y="766"/>
                    <a:pt x="19217" y="765"/>
                  </a:cubicBezTo>
                  <a:close/>
                  <a:moveTo>
                    <a:pt x="15407" y="824"/>
                  </a:moveTo>
                  <a:cubicBezTo>
                    <a:pt x="15412" y="824"/>
                    <a:pt x="15409" y="824"/>
                    <a:pt x="15406" y="825"/>
                  </a:cubicBezTo>
                  <a:lnTo>
                    <a:pt x="15406" y="825"/>
                  </a:lnTo>
                  <a:lnTo>
                    <a:pt x="15407" y="824"/>
                  </a:lnTo>
                  <a:close/>
                  <a:moveTo>
                    <a:pt x="14085" y="813"/>
                  </a:moveTo>
                  <a:lnTo>
                    <a:pt x="14085" y="824"/>
                  </a:lnTo>
                  <a:lnTo>
                    <a:pt x="14097" y="824"/>
                  </a:lnTo>
                  <a:cubicBezTo>
                    <a:pt x="14095" y="827"/>
                    <a:pt x="14092" y="828"/>
                    <a:pt x="14089" y="828"/>
                  </a:cubicBezTo>
                  <a:cubicBezTo>
                    <a:pt x="14085" y="828"/>
                    <a:pt x="14081" y="825"/>
                    <a:pt x="14078" y="825"/>
                  </a:cubicBezTo>
                  <a:cubicBezTo>
                    <a:pt x="14075" y="825"/>
                    <a:pt x="14073" y="828"/>
                    <a:pt x="14073" y="836"/>
                  </a:cubicBezTo>
                  <a:cubicBezTo>
                    <a:pt x="14073" y="824"/>
                    <a:pt x="14062" y="824"/>
                    <a:pt x="14062" y="824"/>
                  </a:cubicBezTo>
                  <a:cubicBezTo>
                    <a:pt x="14062" y="813"/>
                    <a:pt x="14073" y="813"/>
                    <a:pt x="14085" y="813"/>
                  </a:cubicBezTo>
                  <a:close/>
                  <a:moveTo>
                    <a:pt x="12511" y="891"/>
                  </a:moveTo>
                  <a:cubicBezTo>
                    <a:pt x="12510" y="891"/>
                    <a:pt x="12510" y="892"/>
                    <a:pt x="12514" y="896"/>
                  </a:cubicBezTo>
                  <a:lnTo>
                    <a:pt x="12522" y="896"/>
                  </a:lnTo>
                  <a:cubicBezTo>
                    <a:pt x="12517" y="893"/>
                    <a:pt x="12513" y="891"/>
                    <a:pt x="12511" y="891"/>
                  </a:cubicBezTo>
                  <a:close/>
                  <a:moveTo>
                    <a:pt x="14990" y="896"/>
                  </a:moveTo>
                  <a:cubicBezTo>
                    <a:pt x="14989" y="897"/>
                    <a:pt x="14988" y="898"/>
                    <a:pt x="14988" y="899"/>
                  </a:cubicBezTo>
                  <a:lnTo>
                    <a:pt x="14988" y="899"/>
                  </a:lnTo>
                  <a:cubicBezTo>
                    <a:pt x="14989" y="898"/>
                    <a:pt x="14989" y="897"/>
                    <a:pt x="14990" y="896"/>
                  </a:cubicBezTo>
                  <a:close/>
                  <a:moveTo>
                    <a:pt x="11036" y="930"/>
                  </a:moveTo>
                  <a:cubicBezTo>
                    <a:pt x="11034" y="931"/>
                    <a:pt x="11034" y="932"/>
                    <a:pt x="11037" y="932"/>
                  </a:cubicBezTo>
                  <a:cubicBezTo>
                    <a:pt x="11037" y="931"/>
                    <a:pt x="11036" y="930"/>
                    <a:pt x="11036" y="930"/>
                  </a:cubicBezTo>
                  <a:close/>
                  <a:moveTo>
                    <a:pt x="11645" y="1015"/>
                  </a:moveTo>
                  <a:lnTo>
                    <a:pt x="11621" y="1039"/>
                  </a:lnTo>
                  <a:cubicBezTo>
                    <a:pt x="11633" y="1039"/>
                    <a:pt x="11645" y="1027"/>
                    <a:pt x="11645" y="1015"/>
                  </a:cubicBezTo>
                  <a:close/>
                  <a:moveTo>
                    <a:pt x="18157" y="1039"/>
                  </a:moveTo>
                  <a:lnTo>
                    <a:pt x="18169" y="1051"/>
                  </a:lnTo>
                  <a:lnTo>
                    <a:pt x="18181" y="1051"/>
                  </a:lnTo>
                  <a:lnTo>
                    <a:pt x="18157" y="1039"/>
                  </a:lnTo>
                  <a:close/>
                  <a:moveTo>
                    <a:pt x="15871" y="1063"/>
                  </a:moveTo>
                  <a:cubicBezTo>
                    <a:pt x="15868" y="1063"/>
                    <a:pt x="15867" y="1064"/>
                    <a:pt x="15869" y="1065"/>
                  </a:cubicBezTo>
                  <a:lnTo>
                    <a:pt x="15869" y="1065"/>
                  </a:lnTo>
                  <a:cubicBezTo>
                    <a:pt x="15870" y="1064"/>
                    <a:pt x="15870" y="1063"/>
                    <a:pt x="15871" y="1063"/>
                  </a:cubicBezTo>
                  <a:close/>
                  <a:moveTo>
                    <a:pt x="18217" y="1069"/>
                  </a:moveTo>
                  <a:cubicBezTo>
                    <a:pt x="18214" y="1069"/>
                    <a:pt x="18213" y="1071"/>
                    <a:pt x="18217" y="1075"/>
                  </a:cubicBezTo>
                  <a:cubicBezTo>
                    <a:pt x="18233" y="1075"/>
                    <a:pt x="18222" y="1069"/>
                    <a:pt x="18217" y="1069"/>
                  </a:cubicBezTo>
                  <a:close/>
                  <a:moveTo>
                    <a:pt x="17181" y="1075"/>
                  </a:moveTo>
                  <a:lnTo>
                    <a:pt x="17181" y="1075"/>
                  </a:lnTo>
                  <a:cubicBezTo>
                    <a:pt x="17181" y="1075"/>
                    <a:pt x="17181" y="1075"/>
                    <a:pt x="17181" y="1075"/>
                  </a:cubicBezTo>
                  <a:close/>
                  <a:moveTo>
                    <a:pt x="17181" y="1075"/>
                  </a:moveTo>
                  <a:lnTo>
                    <a:pt x="17181" y="1075"/>
                  </a:lnTo>
                  <a:cubicBezTo>
                    <a:pt x="17181" y="1075"/>
                    <a:pt x="17181" y="1075"/>
                    <a:pt x="17181" y="1075"/>
                  </a:cubicBezTo>
                  <a:close/>
                  <a:moveTo>
                    <a:pt x="18055" y="1082"/>
                  </a:moveTo>
                  <a:cubicBezTo>
                    <a:pt x="18062" y="1084"/>
                    <a:pt x="18067" y="1086"/>
                    <a:pt x="18062" y="1086"/>
                  </a:cubicBezTo>
                  <a:cubicBezTo>
                    <a:pt x="18057" y="1086"/>
                    <a:pt x="18056" y="1084"/>
                    <a:pt x="18055" y="1082"/>
                  </a:cubicBezTo>
                  <a:close/>
                  <a:moveTo>
                    <a:pt x="17181" y="1075"/>
                  </a:moveTo>
                  <a:lnTo>
                    <a:pt x="17181" y="1086"/>
                  </a:lnTo>
                  <a:cubicBezTo>
                    <a:pt x="17182" y="1087"/>
                    <a:pt x="17182" y="1087"/>
                    <a:pt x="17183" y="1087"/>
                  </a:cubicBezTo>
                  <a:lnTo>
                    <a:pt x="17183" y="1087"/>
                  </a:lnTo>
                  <a:cubicBezTo>
                    <a:pt x="17181" y="1084"/>
                    <a:pt x="17181" y="1081"/>
                    <a:pt x="17181" y="1075"/>
                  </a:cubicBezTo>
                  <a:close/>
                  <a:moveTo>
                    <a:pt x="12383" y="1108"/>
                  </a:moveTo>
                  <a:cubicBezTo>
                    <a:pt x="12383" y="1109"/>
                    <a:pt x="12383" y="1109"/>
                    <a:pt x="12383" y="1110"/>
                  </a:cubicBezTo>
                  <a:cubicBezTo>
                    <a:pt x="12383" y="1110"/>
                    <a:pt x="12383" y="1109"/>
                    <a:pt x="12383" y="1108"/>
                  </a:cubicBezTo>
                  <a:close/>
                  <a:moveTo>
                    <a:pt x="11704" y="1098"/>
                  </a:moveTo>
                  <a:lnTo>
                    <a:pt x="11704" y="1098"/>
                  </a:lnTo>
                  <a:cubicBezTo>
                    <a:pt x="11694" y="1109"/>
                    <a:pt x="11692" y="1110"/>
                    <a:pt x="11692" y="1118"/>
                  </a:cubicBezTo>
                  <a:lnTo>
                    <a:pt x="11692" y="1118"/>
                  </a:lnTo>
                  <a:cubicBezTo>
                    <a:pt x="11699" y="1114"/>
                    <a:pt x="11704" y="1106"/>
                    <a:pt x="11704" y="1098"/>
                  </a:cubicBezTo>
                  <a:close/>
                  <a:moveTo>
                    <a:pt x="13812" y="1098"/>
                  </a:moveTo>
                  <a:cubicBezTo>
                    <a:pt x="13812" y="1109"/>
                    <a:pt x="13816" y="1117"/>
                    <a:pt x="13823" y="1122"/>
                  </a:cubicBezTo>
                  <a:lnTo>
                    <a:pt x="13823" y="1122"/>
                  </a:lnTo>
                  <a:lnTo>
                    <a:pt x="13812" y="1098"/>
                  </a:lnTo>
                  <a:close/>
                  <a:moveTo>
                    <a:pt x="17169" y="1111"/>
                  </a:moveTo>
                  <a:cubicBezTo>
                    <a:pt x="17166" y="1112"/>
                    <a:pt x="17165" y="1115"/>
                    <a:pt x="17169" y="1122"/>
                  </a:cubicBezTo>
                  <a:lnTo>
                    <a:pt x="17169" y="1111"/>
                  </a:lnTo>
                  <a:close/>
                  <a:moveTo>
                    <a:pt x="17830" y="1153"/>
                  </a:moveTo>
                  <a:cubicBezTo>
                    <a:pt x="17827" y="1153"/>
                    <a:pt x="17824" y="1154"/>
                    <a:pt x="17824" y="1158"/>
                  </a:cubicBezTo>
                  <a:lnTo>
                    <a:pt x="17848" y="1158"/>
                  </a:lnTo>
                  <a:cubicBezTo>
                    <a:pt x="17848" y="1158"/>
                    <a:pt x="17837" y="1153"/>
                    <a:pt x="17830" y="1153"/>
                  </a:cubicBezTo>
                  <a:close/>
                  <a:moveTo>
                    <a:pt x="11752" y="1170"/>
                  </a:moveTo>
                  <a:lnTo>
                    <a:pt x="11740" y="1182"/>
                  </a:lnTo>
                  <a:lnTo>
                    <a:pt x="11764" y="1182"/>
                  </a:lnTo>
                  <a:cubicBezTo>
                    <a:pt x="11740" y="1182"/>
                    <a:pt x="11752" y="1170"/>
                    <a:pt x="11752" y="1170"/>
                  </a:cubicBezTo>
                  <a:close/>
                  <a:moveTo>
                    <a:pt x="12875" y="1187"/>
                  </a:moveTo>
                  <a:cubicBezTo>
                    <a:pt x="12875" y="1189"/>
                    <a:pt x="12878" y="1191"/>
                    <a:pt x="12883" y="1194"/>
                  </a:cubicBezTo>
                  <a:cubicBezTo>
                    <a:pt x="12880" y="1191"/>
                    <a:pt x="12877" y="1189"/>
                    <a:pt x="12875" y="1187"/>
                  </a:cubicBezTo>
                  <a:close/>
                  <a:moveTo>
                    <a:pt x="18835" y="1217"/>
                  </a:moveTo>
                  <a:lnTo>
                    <a:pt x="18835" y="1217"/>
                  </a:lnTo>
                  <a:cubicBezTo>
                    <a:pt x="18836" y="1217"/>
                    <a:pt x="18836" y="1217"/>
                    <a:pt x="18836" y="1217"/>
                  </a:cubicBezTo>
                  <a:lnTo>
                    <a:pt x="18836" y="1217"/>
                  </a:lnTo>
                  <a:cubicBezTo>
                    <a:pt x="18836" y="1217"/>
                    <a:pt x="18836" y="1217"/>
                    <a:pt x="18835" y="1217"/>
                  </a:cubicBezTo>
                  <a:close/>
                  <a:moveTo>
                    <a:pt x="18818" y="1207"/>
                  </a:moveTo>
                  <a:cubicBezTo>
                    <a:pt x="18815" y="1207"/>
                    <a:pt x="18812" y="1209"/>
                    <a:pt x="18812" y="1217"/>
                  </a:cubicBezTo>
                  <a:cubicBezTo>
                    <a:pt x="18812" y="1217"/>
                    <a:pt x="18817" y="1212"/>
                    <a:pt x="18825" y="1212"/>
                  </a:cubicBezTo>
                  <a:cubicBezTo>
                    <a:pt x="18828" y="1212"/>
                    <a:pt x="18832" y="1213"/>
                    <a:pt x="18835" y="1217"/>
                  </a:cubicBezTo>
                  <a:lnTo>
                    <a:pt x="18835" y="1217"/>
                  </a:lnTo>
                  <a:cubicBezTo>
                    <a:pt x="18833" y="1215"/>
                    <a:pt x="18824" y="1207"/>
                    <a:pt x="18818" y="1207"/>
                  </a:cubicBezTo>
                  <a:close/>
                  <a:moveTo>
                    <a:pt x="17705" y="1322"/>
                  </a:moveTo>
                  <a:cubicBezTo>
                    <a:pt x="17705" y="1323"/>
                    <a:pt x="17705" y="1324"/>
                    <a:pt x="17705" y="1325"/>
                  </a:cubicBezTo>
                  <a:cubicBezTo>
                    <a:pt x="17705" y="1324"/>
                    <a:pt x="17705" y="1323"/>
                    <a:pt x="17705" y="1322"/>
                  </a:cubicBezTo>
                  <a:close/>
                  <a:moveTo>
                    <a:pt x="12243" y="1405"/>
                  </a:moveTo>
                  <a:cubicBezTo>
                    <a:pt x="12243" y="1407"/>
                    <a:pt x="12242" y="1408"/>
                    <a:pt x="12240" y="1408"/>
                  </a:cubicBezTo>
                  <a:cubicBezTo>
                    <a:pt x="12247" y="1408"/>
                    <a:pt x="12246" y="1408"/>
                    <a:pt x="12243" y="1405"/>
                  </a:cubicBezTo>
                  <a:close/>
                  <a:moveTo>
                    <a:pt x="18185" y="1437"/>
                  </a:moveTo>
                  <a:cubicBezTo>
                    <a:pt x="18185" y="1439"/>
                    <a:pt x="18188" y="1441"/>
                    <a:pt x="18193" y="1444"/>
                  </a:cubicBezTo>
                  <a:cubicBezTo>
                    <a:pt x="18190" y="1441"/>
                    <a:pt x="18188" y="1439"/>
                    <a:pt x="18185" y="1437"/>
                  </a:cubicBezTo>
                  <a:close/>
                  <a:moveTo>
                    <a:pt x="11364" y="1445"/>
                  </a:moveTo>
                  <a:cubicBezTo>
                    <a:pt x="11358" y="1449"/>
                    <a:pt x="11356" y="1456"/>
                    <a:pt x="11347" y="1456"/>
                  </a:cubicBezTo>
                  <a:cubicBezTo>
                    <a:pt x="11356" y="1456"/>
                    <a:pt x="11365" y="1449"/>
                    <a:pt x="11364" y="1445"/>
                  </a:cubicBezTo>
                  <a:close/>
                  <a:moveTo>
                    <a:pt x="12728" y="1491"/>
                  </a:moveTo>
                  <a:lnTo>
                    <a:pt x="12728" y="1503"/>
                  </a:lnTo>
                  <a:lnTo>
                    <a:pt x="12740" y="1491"/>
                  </a:lnTo>
                  <a:close/>
                  <a:moveTo>
                    <a:pt x="17269" y="1523"/>
                  </a:moveTo>
                  <a:cubicBezTo>
                    <a:pt x="17275" y="1528"/>
                    <a:pt x="17283" y="1533"/>
                    <a:pt x="17288" y="1539"/>
                  </a:cubicBezTo>
                  <a:cubicBezTo>
                    <a:pt x="17288" y="1533"/>
                    <a:pt x="17279" y="1527"/>
                    <a:pt x="17269" y="1523"/>
                  </a:cubicBezTo>
                  <a:close/>
                  <a:moveTo>
                    <a:pt x="12157" y="1527"/>
                  </a:moveTo>
                  <a:lnTo>
                    <a:pt x="12157" y="1527"/>
                  </a:lnTo>
                  <a:cubicBezTo>
                    <a:pt x="12145" y="1539"/>
                    <a:pt x="12145" y="1551"/>
                    <a:pt x="12168" y="1551"/>
                  </a:cubicBezTo>
                  <a:cubicBezTo>
                    <a:pt x="12157" y="1539"/>
                    <a:pt x="12157" y="1539"/>
                    <a:pt x="12157" y="1527"/>
                  </a:cubicBezTo>
                  <a:close/>
                  <a:moveTo>
                    <a:pt x="12133" y="1575"/>
                  </a:moveTo>
                  <a:cubicBezTo>
                    <a:pt x="12133" y="1575"/>
                    <a:pt x="12133" y="1579"/>
                    <a:pt x="12135" y="1582"/>
                  </a:cubicBezTo>
                  <a:lnTo>
                    <a:pt x="12135" y="1582"/>
                  </a:lnTo>
                  <a:cubicBezTo>
                    <a:pt x="12135" y="1580"/>
                    <a:pt x="12134" y="1578"/>
                    <a:pt x="12133" y="1575"/>
                  </a:cubicBezTo>
                  <a:close/>
                  <a:moveTo>
                    <a:pt x="12655" y="1625"/>
                  </a:moveTo>
                  <a:lnTo>
                    <a:pt x="12669" y="1634"/>
                  </a:lnTo>
                  <a:cubicBezTo>
                    <a:pt x="12664" y="1630"/>
                    <a:pt x="12659" y="1627"/>
                    <a:pt x="12655" y="1625"/>
                  </a:cubicBezTo>
                  <a:close/>
                  <a:moveTo>
                    <a:pt x="12073" y="1634"/>
                  </a:moveTo>
                  <a:lnTo>
                    <a:pt x="12073" y="1634"/>
                  </a:lnTo>
                  <a:cubicBezTo>
                    <a:pt x="12071" y="1639"/>
                    <a:pt x="12070" y="1643"/>
                    <a:pt x="12070" y="1645"/>
                  </a:cubicBezTo>
                  <a:lnTo>
                    <a:pt x="12070" y="1645"/>
                  </a:lnTo>
                  <a:cubicBezTo>
                    <a:pt x="12072" y="1642"/>
                    <a:pt x="12073" y="1638"/>
                    <a:pt x="12073" y="1634"/>
                  </a:cubicBezTo>
                  <a:close/>
                  <a:moveTo>
                    <a:pt x="12639" y="1666"/>
                  </a:moveTo>
                  <a:lnTo>
                    <a:pt x="12639" y="1666"/>
                  </a:lnTo>
                  <a:cubicBezTo>
                    <a:pt x="12641" y="1667"/>
                    <a:pt x="12643" y="1668"/>
                    <a:pt x="12645" y="1670"/>
                  </a:cubicBezTo>
                  <a:cubicBezTo>
                    <a:pt x="12643" y="1668"/>
                    <a:pt x="12641" y="1667"/>
                    <a:pt x="12639" y="1666"/>
                  </a:cubicBezTo>
                  <a:close/>
                  <a:moveTo>
                    <a:pt x="18074" y="1658"/>
                  </a:moveTo>
                  <a:lnTo>
                    <a:pt x="18074" y="1670"/>
                  </a:lnTo>
                  <a:lnTo>
                    <a:pt x="18086" y="1658"/>
                  </a:lnTo>
                  <a:close/>
                  <a:moveTo>
                    <a:pt x="13478" y="1670"/>
                  </a:moveTo>
                  <a:lnTo>
                    <a:pt x="13478" y="1670"/>
                  </a:lnTo>
                  <a:cubicBezTo>
                    <a:pt x="13478" y="1670"/>
                    <a:pt x="13478" y="1670"/>
                    <a:pt x="13478" y="1670"/>
                  </a:cubicBezTo>
                  <a:close/>
                  <a:moveTo>
                    <a:pt x="13478" y="1670"/>
                  </a:moveTo>
                  <a:lnTo>
                    <a:pt x="13478" y="1682"/>
                  </a:lnTo>
                  <a:cubicBezTo>
                    <a:pt x="13479" y="1682"/>
                    <a:pt x="13479" y="1682"/>
                    <a:pt x="13480" y="1683"/>
                  </a:cubicBezTo>
                  <a:lnTo>
                    <a:pt x="13480" y="1683"/>
                  </a:lnTo>
                  <a:cubicBezTo>
                    <a:pt x="13478" y="1679"/>
                    <a:pt x="13478" y="1676"/>
                    <a:pt x="13478" y="1670"/>
                  </a:cubicBezTo>
                  <a:close/>
                  <a:moveTo>
                    <a:pt x="11371" y="479"/>
                  </a:moveTo>
                  <a:lnTo>
                    <a:pt x="11371" y="479"/>
                  </a:lnTo>
                  <a:cubicBezTo>
                    <a:pt x="11418" y="491"/>
                    <a:pt x="11442" y="539"/>
                    <a:pt x="11490" y="539"/>
                  </a:cubicBezTo>
                  <a:lnTo>
                    <a:pt x="11490" y="527"/>
                  </a:lnTo>
                  <a:cubicBezTo>
                    <a:pt x="11561" y="586"/>
                    <a:pt x="11668" y="586"/>
                    <a:pt x="11764" y="622"/>
                  </a:cubicBezTo>
                  <a:lnTo>
                    <a:pt x="11764" y="610"/>
                  </a:lnTo>
                  <a:cubicBezTo>
                    <a:pt x="11776" y="598"/>
                    <a:pt x="11799" y="598"/>
                    <a:pt x="11811" y="598"/>
                  </a:cubicBezTo>
                  <a:cubicBezTo>
                    <a:pt x="11811" y="610"/>
                    <a:pt x="11799" y="622"/>
                    <a:pt x="11823" y="622"/>
                  </a:cubicBezTo>
                  <a:cubicBezTo>
                    <a:pt x="11823" y="622"/>
                    <a:pt x="11811" y="610"/>
                    <a:pt x="11811" y="610"/>
                  </a:cubicBezTo>
                  <a:lnTo>
                    <a:pt x="11811" y="610"/>
                  </a:lnTo>
                  <a:cubicBezTo>
                    <a:pt x="11895" y="658"/>
                    <a:pt x="12073" y="670"/>
                    <a:pt x="12204" y="717"/>
                  </a:cubicBezTo>
                  <a:cubicBezTo>
                    <a:pt x="12359" y="729"/>
                    <a:pt x="12526" y="753"/>
                    <a:pt x="12680" y="777"/>
                  </a:cubicBezTo>
                  <a:cubicBezTo>
                    <a:pt x="12657" y="777"/>
                    <a:pt x="12609" y="789"/>
                    <a:pt x="12621" y="801"/>
                  </a:cubicBezTo>
                  <a:cubicBezTo>
                    <a:pt x="12597" y="801"/>
                    <a:pt x="12609" y="801"/>
                    <a:pt x="12597" y="789"/>
                  </a:cubicBezTo>
                  <a:lnTo>
                    <a:pt x="12597" y="789"/>
                  </a:lnTo>
                  <a:cubicBezTo>
                    <a:pt x="12609" y="813"/>
                    <a:pt x="12549" y="813"/>
                    <a:pt x="12549" y="824"/>
                  </a:cubicBezTo>
                  <a:lnTo>
                    <a:pt x="12561" y="824"/>
                  </a:lnTo>
                  <a:cubicBezTo>
                    <a:pt x="12514" y="836"/>
                    <a:pt x="12538" y="872"/>
                    <a:pt x="12502" y="884"/>
                  </a:cubicBezTo>
                  <a:lnTo>
                    <a:pt x="12514" y="884"/>
                  </a:lnTo>
                  <a:cubicBezTo>
                    <a:pt x="12520" y="890"/>
                    <a:pt x="12523" y="893"/>
                    <a:pt x="12526" y="896"/>
                  </a:cubicBezTo>
                  <a:lnTo>
                    <a:pt x="12522" y="896"/>
                  </a:lnTo>
                  <a:cubicBezTo>
                    <a:pt x="12522" y="896"/>
                    <a:pt x="12523" y="896"/>
                    <a:pt x="12523" y="897"/>
                  </a:cubicBezTo>
                  <a:lnTo>
                    <a:pt x="12523" y="897"/>
                  </a:lnTo>
                  <a:cubicBezTo>
                    <a:pt x="12524" y="896"/>
                    <a:pt x="12525" y="896"/>
                    <a:pt x="12526" y="896"/>
                  </a:cubicBezTo>
                  <a:lnTo>
                    <a:pt x="12526" y="896"/>
                  </a:lnTo>
                  <a:cubicBezTo>
                    <a:pt x="12529" y="899"/>
                    <a:pt x="12532" y="902"/>
                    <a:pt x="12538" y="908"/>
                  </a:cubicBezTo>
                  <a:cubicBezTo>
                    <a:pt x="12534" y="904"/>
                    <a:pt x="12528" y="900"/>
                    <a:pt x="12523" y="897"/>
                  </a:cubicBezTo>
                  <a:lnTo>
                    <a:pt x="12523" y="897"/>
                  </a:lnTo>
                  <a:cubicBezTo>
                    <a:pt x="12478" y="910"/>
                    <a:pt x="12477" y="956"/>
                    <a:pt x="12442" y="979"/>
                  </a:cubicBezTo>
                  <a:cubicBezTo>
                    <a:pt x="12442" y="1026"/>
                    <a:pt x="12396" y="1062"/>
                    <a:pt x="12383" y="1108"/>
                  </a:cubicBezTo>
                  <a:lnTo>
                    <a:pt x="12383" y="1108"/>
                  </a:lnTo>
                  <a:cubicBezTo>
                    <a:pt x="12384" y="1107"/>
                    <a:pt x="12385" y="1107"/>
                    <a:pt x="12386" y="1107"/>
                  </a:cubicBezTo>
                  <a:cubicBezTo>
                    <a:pt x="12395" y="1107"/>
                    <a:pt x="12416" y="1122"/>
                    <a:pt x="12407" y="1122"/>
                  </a:cubicBezTo>
                  <a:cubicBezTo>
                    <a:pt x="12398" y="1120"/>
                    <a:pt x="12392" y="1120"/>
                    <a:pt x="12388" y="1120"/>
                  </a:cubicBezTo>
                  <a:cubicBezTo>
                    <a:pt x="12362" y="1120"/>
                    <a:pt x="12400" y="1146"/>
                    <a:pt x="12359" y="1146"/>
                  </a:cubicBezTo>
                  <a:cubicBezTo>
                    <a:pt x="12371" y="1182"/>
                    <a:pt x="12311" y="1182"/>
                    <a:pt x="12335" y="1217"/>
                  </a:cubicBezTo>
                  <a:lnTo>
                    <a:pt x="12323" y="1217"/>
                  </a:lnTo>
                  <a:cubicBezTo>
                    <a:pt x="12311" y="1229"/>
                    <a:pt x="12323" y="1241"/>
                    <a:pt x="12311" y="1241"/>
                  </a:cubicBezTo>
                  <a:lnTo>
                    <a:pt x="12323" y="1253"/>
                  </a:lnTo>
                  <a:cubicBezTo>
                    <a:pt x="12323" y="1259"/>
                    <a:pt x="12320" y="1259"/>
                    <a:pt x="12319" y="1259"/>
                  </a:cubicBezTo>
                  <a:cubicBezTo>
                    <a:pt x="12317" y="1259"/>
                    <a:pt x="12317" y="1259"/>
                    <a:pt x="12323" y="1265"/>
                  </a:cubicBezTo>
                  <a:cubicBezTo>
                    <a:pt x="12320" y="1263"/>
                    <a:pt x="12317" y="1263"/>
                    <a:pt x="12315" y="1263"/>
                  </a:cubicBezTo>
                  <a:cubicBezTo>
                    <a:pt x="12305" y="1263"/>
                    <a:pt x="12308" y="1279"/>
                    <a:pt x="12303" y="1279"/>
                  </a:cubicBezTo>
                  <a:cubicBezTo>
                    <a:pt x="12302" y="1279"/>
                    <a:pt x="12301" y="1279"/>
                    <a:pt x="12299" y="1277"/>
                  </a:cubicBezTo>
                  <a:lnTo>
                    <a:pt x="12299" y="1277"/>
                  </a:lnTo>
                  <a:cubicBezTo>
                    <a:pt x="12299" y="1289"/>
                    <a:pt x="12311" y="1313"/>
                    <a:pt x="12299" y="1313"/>
                  </a:cubicBezTo>
                  <a:cubicBezTo>
                    <a:pt x="12288" y="1313"/>
                    <a:pt x="12276" y="1325"/>
                    <a:pt x="12264" y="1325"/>
                  </a:cubicBezTo>
                  <a:cubicBezTo>
                    <a:pt x="12264" y="1348"/>
                    <a:pt x="12252" y="1372"/>
                    <a:pt x="12240" y="1384"/>
                  </a:cubicBezTo>
                  <a:lnTo>
                    <a:pt x="12264" y="1396"/>
                  </a:lnTo>
                  <a:lnTo>
                    <a:pt x="12252" y="1396"/>
                  </a:lnTo>
                  <a:cubicBezTo>
                    <a:pt x="12247" y="1394"/>
                    <a:pt x="12244" y="1393"/>
                    <a:pt x="12243" y="1393"/>
                  </a:cubicBezTo>
                  <a:cubicBezTo>
                    <a:pt x="12241" y="1393"/>
                    <a:pt x="12240" y="1394"/>
                    <a:pt x="12241" y="1396"/>
                  </a:cubicBezTo>
                  <a:lnTo>
                    <a:pt x="12241" y="1396"/>
                  </a:lnTo>
                  <a:cubicBezTo>
                    <a:pt x="12241" y="1396"/>
                    <a:pt x="12240" y="1396"/>
                    <a:pt x="12240" y="1396"/>
                  </a:cubicBezTo>
                  <a:cubicBezTo>
                    <a:pt x="12240" y="1401"/>
                    <a:pt x="12242" y="1404"/>
                    <a:pt x="12243" y="1405"/>
                  </a:cubicBezTo>
                  <a:lnTo>
                    <a:pt x="12243" y="1405"/>
                  </a:lnTo>
                  <a:cubicBezTo>
                    <a:pt x="12244" y="1403"/>
                    <a:pt x="12242" y="1399"/>
                    <a:pt x="12241" y="1396"/>
                  </a:cubicBezTo>
                  <a:lnTo>
                    <a:pt x="12241" y="1396"/>
                  </a:lnTo>
                  <a:cubicBezTo>
                    <a:pt x="12253" y="1397"/>
                    <a:pt x="12275" y="1420"/>
                    <a:pt x="12264" y="1420"/>
                  </a:cubicBezTo>
                  <a:cubicBezTo>
                    <a:pt x="12252" y="1420"/>
                    <a:pt x="12240" y="1420"/>
                    <a:pt x="12228" y="1408"/>
                  </a:cubicBezTo>
                  <a:lnTo>
                    <a:pt x="12228" y="1408"/>
                  </a:lnTo>
                  <a:cubicBezTo>
                    <a:pt x="12216" y="1432"/>
                    <a:pt x="12240" y="1456"/>
                    <a:pt x="12216" y="1467"/>
                  </a:cubicBezTo>
                  <a:cubicBezTo>
                    <a:pt x="12213" y="1465"/>
                    <a:pt x="12212" y="1464"/>
                    <a:pt x="12211" y="1464"/>
                  </a:cubicBezTo>
                  <a:cubicBezTo>
                    <a:pt x="12209" y="1464"/>
                    <a:pt x="12209" y="1467"/>
                    <a:pt x="12207" y="1467"/>
                  </a:cubicBezTo>
                  <a:cubicBezTo>
                    <a:pt x="12205" y="1467"/>
                    <a:pt x="12201" y="1464"/>
                    <a:pt x="12192" y="1456"/>
                  </a:cubicBezTo>
                  <a:lnTo>
                    <a:pt x="12192" y="1456"/>
                  </a:lnTo>
                  <a:cubicBezTo>
                    <a:pt x="12192" y="1479"/>
                    <a:pt x="12216" y="1467"/>
                    <a:pt x="12240" y="1491"/>
                  </a:cubicBezTo>
                  <a:lnTo>
                    <a:pt x="12228" y="1491"/>
                  </a:lnTo>
                  <a:cubicBezTo>
                    <a:pt x="12228" y="1491"/>
                    <a:pt x="12204" y="1479"/>
                    <a:pt x="12204" y="1479"/>
                  </a:cubicBezTo>
                  <a:cubicBezTo>
                    <a:pt x="12204" y="1503"/>
                    <a:pt x="12168" y="1503"/>
                    <a:pt x="12180" y="1515"/>
                  </a:cubicBezTo>
                  <a:cubicBezTo>
                    <a:pt x="12186" y="1521"/>
                    <a:pt x="12186" y="1521"/>
                    <a:pt x="12186" y="1521"/>
                  </a:cubicBezTo>
                  <a:cubicBezTo>
                    <a:pt x="12186" y="1521"/>
                    <a:pt x="12186" y="1521"/>
                    <a:pt x="12192" y="1527"/>
                  </a:cubicBezTo>
                  <a:cubicBezTo>
                    <a:pt x="12197" y="1536"/>
                    <a:pt x="12195" y="1538"/>
                    <a:pt x="12191" y="1538"/>
                  </a:cubicBezTo>
                  <a:cubicBezTo>
                    <a:pt x="12187" y="1538"/>
                    <a:pt x="12180" y="1535"/>
                    <a:pt x="12179" y="1535"/>
                  </a:cubicBezTo>
                  <a:cubicBezTo>
                    <a:pt x="12177" y="1535"/>
                    <a:pt x="12178" y="1536"/>
                    <a:pt x="12180" y="1539"/>
                  </a:cubicBezTo>
                  <a:lnTo>
                    <a:pt x="12168" y="1527"/>
                  </a:lnTo>
                  <a:lnTo>
                    <a:pt x="12168" y="1527"/>
                  </a:lnTo>
                  <a:cubicBezTo>
                    <a:pt x="12168" y="1539"/>
                    <a:pt x="12180" y="1551"/>
                    <a:pt x="12168" y="1551"/>
                  </a:cubicBezTo>
                  <a:cubicBezTo>
                    <a:pt x="12168" y="1555"/>
                    <a:pt x="12167" y="1556"/>
                    <a:pt x="12165" y="1556"/>
                  </a:cubicBezTo>
                  <a:cubicBezTo>
                    <a:pt x="12161" y="1556"/>
                    <a:pt x="12153" y="1551"/>
                    <a:pt x="12145" y="1551"/>
                  </a:cubicBezTo>
                  <a:cubicBezTo>
                    <a:pt x="12145" y="1557"/>
                    <a:pt x="12148" y="1557"/>
                    <a:pt x="12152" y="1557"/>
                  </a:cubicBezTo>
                  <a:cubicBezTo>
                    <a:pt x="12157" y="1557"/>
                    <a:pt x="12163" y="1557"/>
                    <a:pt x="12168" y="1563"/>
                  </a:cubicBezTo>
                  <a:cubicBezTo>
                    <a:pt x="12157" y="1563"/>
                    <a:pt x="12145" y="1575"/>
                    <a:pt x="12145" y="1586"/>
                  </a:cubicBezTo>
                  <a:cubicBezTo>
                    <a:pt x="12140" y="1586"/>
                    <a:pt x="12137" y="1584"/>
                    <a:pt x="12135" y="1582"/>
                  </a:cubicBezTo>
                  <a:lnTo>
                    <a:pt x="12135" y="1582"/>
                  </a:lnTo>
                  <a:cubicBezTo>
                    <a:pt x="12135" y="1585"/>
                    <a:pt x="12133" y="1586"/>
                    <a:pt x="12131" y="1586"/>
                  </a:cubicBezTo>
                  <a:cubicBezTo>
                    <a:pt x="12126" y="1586"/>
                    <a:pt x="12118" y="1583"/>
                    <a:pt x="12113" y="1583"/>
                  </a:cubicBezTo>
                  <a:cubicBezTo>
                    <a:pt x="12111" y="1583"/>
                    <a:pt x="12109" y="1584"/>
                    <a:pt x="12109" y="1586"/>
                  </a:cubicBezTo>
                  <a:cubicBezTo>
                    <a:pt x="12097" y="1610"/>
                    <a:pt x="12109" y="1658"/>
                    <a:pt x="12085" y="1682"/>
                  </a:cubicBezTo>
                  <a:cubicBezTo>
                    <a:pt x="12091" y="1688"/>
                    <a:pt x="12094" y="1691"/>
                    <a:pt x="12096" y="1694"/>
                  </a:cubicBezTo>
                  <a:lnTo>
                    <a:pt x="12085" y="1694"/>
                  </a:lnTo>
                  <a:cubicBezTo>
                    <a:pt x="12073" y="1694"/>
                    <a:pt x="12073" y="1682"/>
                    <a:pt x="12073" y="1682"/>
                  </a:cubicBezTo>
                  <a:cubicBezTo>
                    <a:pt x="12073" y="1670"/>
                    <a:pt x="12073" y="1670"/>
                    <a:pt x="12085" y="1670"/>
                  </a:cubicBezTo>
                  <a:cubicBezTo>
                    <a:pt x="12077" y="1670"/>
                    <a:pt x="12080" y="1665"/>
                    <a:pt x="12079" y="1665"/>
                  </a:cubicBezTo>
                  <a:lnTo>
                    <a:pt x="12079" y="1665"/>
                  </a:lnTo>
                  <a:cubicBezTo>
                    <a:pt x="12079" y="1665"/>
                    <a:pt x="12077" y="1666"/>
                    <a:pt x="12073" y="1670"/>
                  </a:cubicBezTo>
                  <a:lnTo>
                    <a:pt x="12073" y="1670"/>
                  </a:lnTo>
                  <a:lnTo>
                    <a:pt x="12085" y="1658"/>
                  </a:lnTo>
                  <a:cubicBezTo>
                    <a:pt x="12085" y="1649"/>
                    <a:pt x="12071" y="1654"/>
                    <a:pt x="12070" y="1645"/>
                  </a:cubicBezTo>
                  <a:lnTo>
                    <a:pt x="12070" y="1645"/>
                  </a:lnTo>
                  <a:cubicBezTo>
                    <a:pt x="12068" y="1649"/>
                    <a:pt x="12066" y="1651"/>
                    <a:pt x="12064" y="1651"/>
                  </a:cubicBezTo>
                  <a:cubicBezTo>
                    <a:pt x="12062" y="1651"/>
                    <a:pt x="12061" y="1649"/>
                    <a:pt x="12061" y="1646"/>
                  </a:cubicBezTo>
                  <a:cubicBezTo>
                    <a:pt x="12070" y="1637"/>
                    <a:pt x="12069" y="1635"/>
                    <a:pt x="12065" y="1635"/>
                  </a:cubicBezTo>
                  <a:cubicBezTo>
                    <a:pt x="12061" y="1635"/>
                    <a:pt x="12052" y="1638"/>
                    <a:pt x="12049" y="1638"/>
                  </a:cubicBezTo>
                  <a:cubicBezTo>
                    <a:pt x="12047" y="1638"/>
                    <a:pt x="12047" y="1637"/>
                    <a:pt x="12049" y="1634"/>
                  </a:cubicBezTo>
                  <a:cubicBezTo>
                    <a:pt x="12049" y="1630"/>
                    <a:pt x="12051" y="1629"/>
                    <a:pt x="12052" y="1629"/>
                  </a:cubicBezTo>
                  <a:cubicBezTo>
                    <a:pt x="12056" y="1629"/>
                    <a:pt x="12061" y="1634"/>
                    <a:pt x="12061" y="1634"/>
                  </a:cubicBezTo>
                  <a:cubicBezTo>
                    <a:pt x="12061" y="1628"/>
                    <a:pt x="12058" y="1625"/>
                    <a:pt x="12054" y="1625"/>
                  </a:cubicBezTo>
                  <a:cubicBezTo>
                    <a:pt x="12049" y="1625"/>
                    <a:pt x="12043" y="1628"/>
                    <a:pt x="12038" y="1634"/>
                  </a:cubicBezTo>
                  <a:lnTo>
                    <a:pt x="12049" y="1622"/>
                  </a:lnTo>
                  <a:lnTo>
                    <a:pt x="12026" y="1622"/>
                  </a:lnTo>
                  <a:cubicBezTo>
                    <a:pt x="12038" y="1598"/>
                    <a:pt x="12002" y="1610"/>
                    <a:pt x="12026" y="1598"/>
                  </a:cubicBezTo>
                  <a:cubicBezTo>
                    <a:pt x="12023" y="1596"/>
                    <a:pt x="12021" y="1595"/>
                    <a:pt x="12020" y="1595"/>
                  </a:cubicBezTo>
                  <a:cubicBezTo>
                    <a:pt x="12014" y="1595"/>
                    <a:pt x="12014" y="1610"/>
                    <a:pt x="12014" y="1610"/>
                  </a:cubicBezTo>
                  <a:cubicBezTo>
                    <a:pt x="12014" y="1598"/>
                    <a:pt x="12002" y="1598"/>
                    <a:pt x="12014" y="1586"/>
                  </a:cubicBezTo>
                  <a:lnTo>
                    <a:pt x="12026" y="1575"/>
                  </a:lnTo>
                  <a:cubicBezTo>
                    <a:pt x="12014" y="1575"/>
                    <a:pt x="12002" y="1586"/>
                    <a:pt x="11990" y="1598"/>
                  </a:cubicBezTo>
                  <a:cubicBezTo>
                    <a:pt x="11990" y="1586"/>
                    <a:pt x="11990" y="1586"/>
                    <a:pt x="11990" y="1575"/>
                  </a:cubicBezTo>
                  <a:lnTo>
                    <a:pt x="12002" y="1575"/>
                  </a:lnTo>
                  <a:cubicBezTo>
                    <a:pt x="11991" y="1564"/>
                    <a:pt x="12018" y="1526"/>
                    <a:pt x="12000" y="1525"/>
                  </a:cubicBezTo>
                  <a:lnTo>
                    <a:pt x="12000" y="1525"/>
                  </a:lnTo>
                  <a:lnTo>
                    <a:pt x="11990" y="1515"/>
                  </a:lnTo>
                  <a:cubicBezTo>
                    <a:pt x="11978" y="1503"/>
                    <a:pt x="11966" y="1491"/>
                    <a:pt x="11954" y="1479"/>
                  </a:cubicBezTo>
                  <a:lnTo>
                    <a:pt x="11966" y="1479"/>
                  </a:lnTo>
                  <a:cubicBezTo>
                    <a:pt x="11942" y="1479"/>
                    <a:pt x="11966" y="1467"/>
                    <a:pt x="11954" y="1467"/>
                  </a:cubicBezTo>
                  <a:lnTo>
                    <a:pt x="11942" y="1456"/>
                  </a:lnTo>
                  <a:lnTo>
                    <a:pt x="11954" y="1456"/>
                  </a:lnTo>
                  <a:cubicBezTo>
                    <a:pt x="11934" y="1456"/>
                    <a:pt x="11957" y="1429"/>
                    <a:pt x="11957" y="1429"/>
                  </a:cubicBezTo>
                  <a:lnTo>
                    <a:pt x="11957" y="1429"/>
                  </a:lnTo>
                  <a:cubicBezTo>
                    <a:pt x="11957" y="1429"/>
                    <a:pt x="11956" y="1430"/>
                    <a:pt x="11954" y="1432"/>
                  </a:cubicBezTo>
                  <a:cubicBezTo>
                    <a:pt x="11942" y="1432"/>
                    <a:pt x="11930" y="1444"/>
                    <a:pt x="11918" y="1444"/>
                  </a:cubicBezTo>
                  <a:cubicBezTo>
                    <a:pt x="11918" y="1444"/>
                    <a:pt x="11930" y="1432"/>
                    <a:pt x="11930" y="1432"/>
                  </a:cubicBezTo>
                  <a:cubicBezTo>
                    <a:pt x="11930" y="1426"/>
                    <a:pt x="11927" y="1426"/>
                    <a:pt x="11924" y="1426"/>
                  </a:cubicBezTo>
                  <a:cubicBezTo>
                    <a:pt x="11921" y="1426"/>
                    <a:pt x="11918" y="1426"/>
                    <a:pt x="11918" y="1420"/>
                  </a:cubicBezTo>
                  <a:lnTo>
                    <a:pt x="11918" y="1408"/>
                  </a:lnTo>
                  <a:lnTo>
                    <a:pt x="11907" y="1408"/>
                  </a:lnTo>
                  <a:cubicBezTo>
                    <a:pt x="11898" y="1408"/>
                    <a:pt x="11915" y="1388"/>
                    <a:pt x="11910" y="1388"/>
                  </a:cubicBezTo>
                  <a:cubicBezTo>
                    <a:pt x="11908" y="1388"/>
                    <a:pt x="11904" y="1390"/>
                    <a:pt x="11895" y="1396"/>
                  </a:cubicBezTo>
                  <a:cubicBezTo>
                    <a:pt x="11895" y="1384"/>
                    <a:pt x="11883" y="1384"/>
                    <a:pt x="11895" y="1372"/>
                  </a:cubicBezTo>
                  <a:cubicBezTo>
                    <a:pt x="11883" y="1372"/>
                    <a:pt x="11871" y="1372"/>
                    <a:pt x="11859" y="1360"/>
                  </a:cubicBezTo>
                  <a:cubicBezTo>
                    <a:pt x="11871" y="1354"/>
                    <a:pt x="11868" y="1354"/>
                    <a:pt x="11863" y="1354"/>
                  </a:cubicBezTo>
                  <a:cubicBezTo>
                    <a:pt x="11859" y="1354"/>
                    <a:pt x="11853" y="1354"/>
                    <a:pt x="11859" y="1348"/>
                  </a:cubicBezTo>
                  <a:lnTo>
                    <a:pt x="11859" y="1348"/>
                  </a:lnTo>
                  <a:lnTo>
                    <a:pt x="11847" y="1360"/>
                  </a:lnTo>
                  <a:cubicBezTo>
                    <a:pt x="11835" y="1348"/>
                    <a:pt x="11859" y="1301"/>
                    <a:pt x="11835" y="1289"/>
                  </a:cubicBezTo>
                  <a:cubicBezTo>
                    <a:pt x="11823" y="1265"/>
                    <a:pt x="11811" y="1241"/>
                    <a:pt x="11811" y="1229"/>
                  </a:cubicBezTo>
                  <a:cubicBezTo>
                    <a:pt x="11799" y="1229"/>
                    <a:pt x="11776" y="1229"/>
                    <a:pt x="11776" y="1217"/>
                  </a:cubicBezTo>
                  <a:cubicBezTo>
                    <a:pt x="11764" y="1217"/>
                    <a:pt x="11752" y="1205"/>
                    <a:pt x="11740" y="1182"/>
                  </a:cubicBezTo>
                  <a:cubicBezTo>
                    <a:pt x="11728" y="1182"/>
                    <a:pt x="11740" y="1170"/>
                    <a:pt x="11740" y="1158"/>
                  </a:cubicBezTo>
                  <a:lnTo>
                    <a:pt x="11740" y="1158"/>
                  </a:lnTo>
                  <a:lnTo>
                    <a:pt x="11728" y="1170"/>
                  </a:lnTo>
                  <a:cubicBezTo>
                    <a:pt x="11728" y="1158"/>
                    <a:pt x="11728" y="1158"/>
                    <a:pt x="11728" y="1158"/>
                  </a:cubicBezTo>
                  <a:lnTo>
                    <a:pt x="11740" y="1146"/>
                  </a:lnTo>
                  <a:cubicBezTo>
                    <a:pt x="11728" y="1146"/>
                    <a:pt x="11728" y="1146"/>
                    <a:pt x="11704" y="1158"/>
                  </a:cubicBezTo>
                  <a:cubicBezTo>
                    <a:pt x="11704" y="1149"/>
                    <a:pt x="11704" y="1141"/>
                    <a:pt x="11708" y="1141"/>
                  </a:cubicBezTo>
                  <a:cubicBezTo>
                    <a:pt x="11710" y="1141"/>
                    <a:pt x="11713" y="1142"/>
                    <a:pt x="11716" y="1146"/>
                  </a:cubicBezTo>
                  <a:lnTo>
                    <a:pt x="11704" y="1110"/>
                  </a:lnTo>
                  <a:lnTo>
                    <a:pt x="11704" y="1122"/>
                  </a:lnTo>
                  <a:cubicBezTo>
                    <a:pt x="11698" y="1128"/>
                    <a:pt x="11692" y="1131"/>
                    <a:pt x="11688" y="1131"/>
                  </a:cubicBezTo>
                  <a:cubicBezTo>
                    <a:pt x="11683" y="1131"/>
                    <a:pt x="11680" y="1128"/>
                    <a:pt x="11680" y="1122"/>
                  </a:cubicBezTo>
                  <a:cubicBezTo>
                    <a:pt x="11682" y="1122"/>
                    <a:pt x="11684" y="1122"/>
                    <a:pt x="11686" y="1121"/>
                  </a:cubicBezTo>
                  <a:lnTo>
                    <a:pt x="11686" y="1121"/>
                  </a:lnTo>
                  <a:cubicBezTo>
                    <a:pt x="11688" y="1122"/>
                    <a:pt x="11690" y="1122"/>
                    <a:pt x="11692" y="1122"/>
                  </a:cubicBezTo>
                  <a:cubicBezTo>
                    <a:pt x="11692" y="1121"/>
                    <a:pt x="11692" y="1119"/>
                    <a:pt x="11692" y="1118"/>
                  </a:cubicBezTo>
                  <a:lnTo>
                    <a:pt x="11692" y="1118"/>
                  </a:lnTo>
                  <a:cubicBezTo>
                    <a:pt x="11690" y="1120"/>
                    <a:pt x="11688" y="1121"/>
                    <a:pt x="11686" y="1121"/>
                  </a:cubicBezTo>
                  <a:lnTo>
                    <a:pt x="11686" y="1121"/>
                  </a:lnTo>
                  <a:cubicBezTo>
                    <a:pt x="11677" y="1118"/>
                    <a:pt x="11668" y="1110"/>
                    <a:pt x="11668" y="1110"/>
                  </a:cubicBezTo>
                  <a:lnTo>
                    <a:pt x="11680" y="1110"/>
                  </a:lnTo>
                  <a:cubicBezTo>
                    <a:pt x="11668" y="1110"/>
                    <a:pt x="11692" y="1086"/>
                    <a:pt x="11692" y="1086"/>
                  </a:cubicBezTo>
                  <a:cubicBezTo>
                    <a:pt x="11676" y="1086"/>
                    <a:pt x="11676" y="1081"/>
                    <a:pt x="11671" y="1081"/>
                  </a:cubicBezTo>
                  <a:cubicBezTo>
                    <a:pt x="11668" y="1081"/>
                    <a:pt x="11664" y="1082"/>
                    <a:pt x="11657" y="1086"/>
                  </a:cubicBezTo>
                  <a:cubicBezTo>
                    <a:pt x="11645" y="1086"/>
                    <a:pt x="11668" y="1075"/>
                    <a:pt x="11668" y="1075"/>
                  </a:cubicBezTo>
                  <a:cubicBezTo>
                    <a:pt x="11657" y="1075"/>
                    <a:pt x="11657" y="1063"/>
                    <a:pt x="11668" y="1051"/>
                  </a:cubicBezTo>
                  <a:lnTo>
                    <a:pt x="11668" y="1051"/>
                  </a:lnTo>
                  <a:cubicBezTo>
                    <a:pt x="11661" y="1056"/>
                    <a:pt x="11657" y="1058"/>
                    <a:pt x="11654" y="1058"/>
                  </a:cubicBezTo>
                  <a:cubicBezTo>
                    <a:pt x="11648" y="1058"/>
                    <a:pt x="11656" y="1044"/>
                    <a:pt x="11653" y="1044"/>
                  </a:cubicBezTo>
                  <a:cubicBezTo>
                    <a:pt x="11652" y="1044"/>
                    <a:pt x="11650" y="1046"/>
                    <a:pt x="11645" y="1051"/>
                  </a:cubicBezTo>
                  <a:lnTo>
                    <a:pt x="11657" y="1027"/>
                  </a:lnTo>
                  <a:lnTo>
                    <a:pt x="11657" y="1027"/>
                  </a:lnTo>
                  <a:cubicBezTo>
                    <a:pt x="11648" y="1035"/>
                    <a:pt x="11640" y="1044"/>
                    <a:pt x="11631" y="1044"/>
                  </a:cubicBezTo>
                  <a:cubicBezTo>
                    <a:pt x="11628" y="1044"/>
                    <a:pt x="11624" y="1042"/>
                    <a:pt x="11621" y="1039"/>
                  </a:cubicBezTo>
                  <a:cubicBezTo>
                    <a:pt x="11633" y="991"/>
                    <a:pt x="11585" y="967"/>
                    <a:pt x="11597" y="932"/>
                  </a:cubicBezTo>
                  <a:cubicBezTo>
                    <a:pt x="11585" y="920"/>
                    <a:pt x="11561" y="908"/>
                    <a:pt x="11561" y="896"/>
                  </a:cubicBezTo>
                  <a:lnTo>
                    <a:pt x="11537" y="896"/>
                  </a:lnTo>
                  <a:cubicBezTo>
                    <a:pt x="11549" y="872"/>
                    <a:pt x="11549" y="836"/>
                    <a:pt x="11526" y="824"/>
                  </a:cubicBezTo>
                  <a:cubicBezTo>
                    <a:pt x="11519" y="826"/>
                    <a:pt x="11514" y="827"/>
                    <a:pt x="11512" y="827"/>
                  </a:cubicBezTo>
                  <a:cubicBezTo>
                    <a:pt x="11496" y="827"/>
                    <a:pt x="11544" y="801"/>
                    <a:pt x="11514" y="801"/>
                  </a:cubicBezTo>
                  <a:lnTo>
                    <a:pt x="11526" y="801"/>
                  </a:lnTo>
                  <a:cubicBezTo>
                    <a:pt x="11514" y="789"/>
                    <a:pt x="11502" y="789"/>
                    <a:pt x="11466" y="789"/>
                  </a:cubicBezTo>
                  <a:cubicBezTo>
                    <a:pt x="11502" y="765"/>
                    <a:pt x="11466" y="777"/>
                    <a:pt x="11478" y="765"/>
                  </a:cubicBezTo>
                  <a:lnTo>
                    <a:pt x="11478" y="765"/>
                  </a:lnTo>
                  <a:cubicBezTo>
                    <a:pt x="11481" y="762"/>
                    <a:pt x="11484" y="759"/>
                    <a:pt x="11490" y="753"/>
                  </a:cubicBezTo>
                  <a:lnTo>
                    <a:pt x="11490" y="753"/>
                  </a:lnTo>
                  <a:lnTo>
                    <a:pt x="11466" y="765"/>
                  </a:lnTo>
                  <a:lnTo>
                    <a:pt x="11478" y="753"/>
                  </a:lnTo>
                  <a:cubicBezTo>
                    <a:pt x="11478" y="741"/>
                    <a:pt x="11454" y="729"/>
                    <a:pt x="11478" y="717"/>
                  </a:cubicBezTo>
                  <a:cubicBezTo>
                    <a:pt x="11442" y="705"/>
                    <a:pt x="11430" y="670"/>
                    <a:pt x="11430" y="646"/>
                  </a:cubicBezTo>
                  <a:cubicBezTo>
                    <a:pt x="11418" y="646"/>
                    <a:pt x="11406" y="646"/>
                    <a:pt x="11406" y="634"/>
                  </a:cubicBezTo>
                  <a:lnTo>
                    <a:pt x="11418" y="622"/>
                  </a:lnTo>
                  <a:cubicBezTo>
                    <a:pt x="11418" y="622"/>
                    <a:pt x="11383" y="622"/>
                    <a:pt x="11395" y="610"/>
                  </a:cubicBezTo>
                  <a:lnTo>
                    <a:pt x="11406" y="610"/>
                  </a:lnTo>
                  <a:cubicBezTo>
                    <a:pt x="11395" y="610"/>
                    <a:pt x="11406" y="598"/>
                    <a:pt x="11383" y="598"/>
                  </a:cubicBezTo>
                  <a:cubicBezTo>
                    <a:pt x="11383" y="598"/>
                    <a:pt x="11383" y="586"/>
                    <a:pt x="11406" y="574"/>
                  </a:cubicBezTo>
                  <a:lnTo>
                    <a:pt x="11406" y="574"/>
                  </a:lnTo>
                  <a:cubicBezTo>
                    <a:pt x="11399" y="577"/>
                    <a:pt x="11395" y="578"/>
                    <a:pt x="11393" y="578"/>
                  </a:cubicBezTo>
                  <a:cubicBezTo>
                    <a:pt x="11384" y="578"/>
                    <a:pt x="11406" y="563"/>
                    <a:pt x="11406" y="563"/>
                  </a:cubicBezTo>
                  <a:cubicBezTo>
                    <a:pt x="11406" y="563"/>
                    <a:pt x="11395" y="527"/>
                    <a:pt x="11371" y="479"/>
                  </a:cubicBezTo>
                  <a:close/>
                  <a:moveTo>
                    <a:pt x="12096" y="1694"/>
                  </a:moveTo>
                  <a:lnTo>
                    <a:pt x="12096" y="1694"/>
                  </a:lnTo>
                  <a:cubicBezTo>
                    <a:pt x="12097" y="1697"/>
                    <a:pt x="12097" y="1700"/>
                    <a:pt x="12097" y="1706"/>
                  </a:cubicBezTo>
                  <a:cubicBezTo>
                    <a:pt x="12097" y="1706"/>
                    <a:pt x="12086" y="1695"/>
                    <a:pt x="12096" y="1694"/>
                  </a:cubicBezTo>
                  <a:close/>
                  <a:moveTo>
                    <a:pt x="17514" y="1706"/>
                  </a:moveTo>
                  <a:cubicBezTo>
                    <a:pt x="17514" y="1711"/>
                    <a:pt x="17514" y="1714"/>
                    <a:pt x="17516" y="1716"/>
                  </a:cubicBezTo>
                  <a:lnTo>
                    <a:pt x="17516" y="1716"/>
                  </a:lnTo>
                  <a:cubicBezTo>
                    <a:pt x="17517" y="1714"/>
                    <a:pt x="17517" y="1711"/>
                    <a:pt x="17514" y="1706"/>
                  </a:cubicBezTo>
                  <a:close/>
                  <a:moveTo>
                    <a:pt x="13466" y="1706"/>
                  </a:moveTo>
                  <a:cubicBezTo>
                    <a:pt x="13463" y="1707"/>
                    <a:pt x="13463" y="1710"/>
                    <a:pt x="13466" y="1717"/>
                  </a:cubicBezTo>
                  <a:lnTo>
                    <a:pt x="13466" y="1706"/>
                  </a:lnTo>
                  <a:close/>
                  <a:moveTo>
                    <a:pt x="18241" y="1706"/>
                  </a:moveTo>
                  <a:lnTo>
                    <a:pt x="18240" y="1707"/>
                  </a:lnTo>
                  <a:lnTo>
                    <a:pt x="18240" y="1707"/>
                  </a:lnTo>
                  <a:cubicBezTo>
                    <a:pt x="18239" y="1706"/>
                    <a:pt x="18238" y="1706"/>
                    <a:pt x="18237" y="1706"/>
                  </a:cubicBezTo>
                  <a:cubicBezTo>
                    <a:pt x="18232" y="1706"/>
                    <a:pt x="18229" y="1709"/>
                    <a:pt x="18229" y="1717"/>
                  </a:cubicBezTo>
                  <a:lnTo>
                    <a:pt x="18240" y="1707"/>
                  </a:lnTo>
                  <a:lnTo>
                    <a:pt x="18240" y="1707"/>
                  </a:lnTo>
                  <a:cubicBezTo>
                    <a:pt x="18240" y="1707"/>
                    <a:pt x="18241" y="1707"/>
                    <a:pt x="18242" y="1707"/>
                  </a:cubicBezTo>
                  <a:lnTo>
                    <a:pt x="18242" y="1707"/>
                  </a:lnTo>
                  <a:cubicBezTo>
                    <a:pt x="18242" y="1707"/>
                    <a:pt x="18241" y="1706"/>
                    <a:pt x="18241" y="1706"/>
                  </a:cubicBezTo>
                  <a:close/>
                  <a:moveTo>
                    <a:pt x="11657" y="1753"/>
                  </a:moveTo>
                  <a:cubicBezTo>
                    <a:pt x="11653" y="1757"/>
                    <a:pt x="11653" y="1758"/>
                    <a:pt x="11654" y="1758"/>
                  </a:cubicBezTo>
                  <a:cubicBezTo>
                    <a:pt x="11658" y="1758"/>
                    <a:pt x="11668" y="1753"/>
                    <a:pt x="11668" y="1753"/>
                  </a:cubicBezTo>
                  <a:close/>
                  <a:moveTo>
                    <a:pt x="18020" y="1759"/>
                  </a:moveTo>
                  <a:lnTo>
                    <a:pt x="18020" y="1759"/>
                  </a:lnTo>
                  <a:cubicBezTo>
                    <a:pt x="18026" y="1762"/>
                    <a:pt x="18032" y="1765"/>
                    <a:pt x="18038" y="1765"/>
                  </a:cubicBezTo>
                  <a:lnTo>
                    <a:pt x="18020" y="1759"/>
                  </a:lnTo>
                  <a:close/>
                  <a:moveTo>
                    <a:pt x="19010" y="1774"/>
                  </a:moveTo>
                  <a:cubicBezTo>
                    <a:pt x="19011" y="1775"/>
                    <a:pt x="19012" y="1776"/>
                    <a:pt x="19015" y="1777"/>
                  </a:cubicBezTo>
                  <a:cubicBezTo>
                    <a:pt x="19013" y="1776"/>
                    <a:pt x="19011" y="1774"/>
                    <a:pt x="19010" y="1774"/>
                  </a:cubicBezTo>
                  <a:close/>
                  <a:moveTo>
                    <a:pt x="11721" y="1798"/>
                  </a:moveTo>
                  <a:lnTo>
                    <a:pt x="11716" y="1801"/>
                  </a:lnTo>
                  <a:cubicBezTo>
                    <a:pt x="11720" y="1801"/>
                    <a:pt x="11721" y="1800"/>
                    <a:pt x="11721" y="1798"/>
                  </a:cubicBezTo>
                  <a:close/>
                  <a:moveTo>
                    <a:pt x="18431" y="1837"/>
                  </a:moveTo>
                  <a:cubicBezTo>
                    <a:pt x="18431" y="1837"/>
                    <a:pt x="18431" y="1848"/>
                    <a:pt x="18419" y="1848"/>
                  </a:cubicBezTo>
                  <a:cubicBezTo>
                    <a:pt x="18419" y="1837"/>
                    <a:pt x="18419" y="1837"/>
                    <a:pt x="18431" y="1837"/>
                  </a:cubicBezTo>
                  <a:close/>
                  <a:moveTo>
                    <a:pt x="17443" y="1848"/>
                  </a:moveTo>
                  <a:lnTo>
                    <a:pt x="17443" y="1848"/>
                  </a:lnTo>
                  <a:cubicBezTo>
                    <a:pt x="17443" y="1848"/>
                    <a:pt x="17467" y="1860"/>
                    <a:pt x="17467" y="1860"/>
                  </a:cubicBezTo>
                  <a:cubicBezTo>
                    <a:pt x="17455" y="1860"/>
                    <a:pt x="17455" y="1860"/>
                    <a:pt x="17443" y="1848"/>
                  </a:cubicBezTo>
                  <a:close/>
                  <a:moveTo>
                    <a:pt x="15852" y="1869"/>
                  </a:moveTo>
                  <a:cubicBezTo>
                    <a:pt x="15854" y="1870"/>
                    <a:pt x="15856" y="1871"/>
                    <a:pt x="15859" y="1872"/>
                  </a:cubicBezTo>
                  <a:cubicBezTo>
                    <a:pt x="15857" y="1871"/>
                    <a:pt x="15854" y="1870"/>
                    <a:pt x="15852" y="1869"/>
                  </a:cubicBezTo>
                  <a:close/>
                  <a:moveTo>
                    <a:pt x="11784" y="1880"/>
                  </a:moveTo>
                  <a:lnTo>
                    <a:pt x="11776" y="1884"/>
                  </a:lnTo>
                  <a:cubicBezTo>
                    <a:pt x="11775" y="1886"/>
                    <a:pt x="11774" y="1888"/>
                    <a:pt x="11774" y="1890"/>
                  </a:cubicBezTo>
                  <a:lnTo>
                    <a:pt x="11774" y="1890"/>
                  </a:lnTo>
                  <a:cubicBezTo>
                    <a:pt x="11779" y="1886"/>
                    <a:pt x="11783" y="1883"/>
                    <a:pt x="11784" y="1880"/>
                  </a:cubicBezTo>
                  <a:close/>
                  <a:moveTo>
                    <a:pt x="17968" y="1887"/>
                  </a:moveTo>
                  <a:cubicBezTo>
                    <a:pt x="17967" y="1888"/>
                    <a:pt x="17969" y="1891"/>
                    <a:pt x="17979" y="1896"/>
                  </a:cubicBezTo>
                  <a:cubicBezTo>
                    <a:pt x="17974" y="1891"/>
                    <a:pt x="17971" y="1888"/>
                    <a:pt x="17968" y="1887"/>
                  </a:cubicBezTo>
                  <a:close/>
                  <a:moveTo>
                    <a:pt x="11774" y="1890"/>
                  </a:moveTo>
                  <a:cubicBezTo>
                    <a:pt x="11771" y="1892"/>
                    <a:pt x="11768" y="1894"/>
                    <a:pt x="11764" y="1896"/>
                  </a:cubicBezTo>
                  <a:cubicBezTo>
                    <a:pt x="11773" y="1896"/>
                    <a:pt x="11775" y="1911"/>
                    <a:pt x="11782" y="1911"/>
                  </a:cubicBezTo>
                  <a:cubicBezTo>
                    <a:pt x="11783" y="1911"/>
                    <a:pt x="11785" y="1910"/>
                    <a:pt x="11787" y="1908"/>
                  </a:cubicBezTo>
                  <a:cubicBezTo>
                    <a:pt x="11791" y="1901"/>
                    <a:pt x="11790" y="1899"/>
                    <a:pt x="11788" y="1899"/>
                  </a:cubicBezTo>
                  <a:cubicBezTo>
                    <a:pt x="11785" y="1899"/>
                    <a:pt x="11781" y="1901"/>
                    <a:pt x="11778" y="1901"/>
                  </a:cubicBezTo>
                  <a:cubicBezTo>
                    <a:pt x="11774" y="1901"/>
                    <a:pt x="11772" y="1899"/>
                    <a:pt x="11774" y="1890"/>
                  </a:cubicBezTo>
                  <a:close/>
                  <a:moveTo>
                    <a:pt x="11911" y="1923"/>
                  </a:moveTo>
                  <a:cubicBezTo>
                    <a:pt x="11910" y="1923"/>
                    <a:pt x="11907" y="1926"/>
                    <a:pt x="11907" y="1932"/>
                  </a:cubicBezTo>
                  <a:cubicBezTo>
                    <a:pt x="11912" y="1926"/>
                    <a:pt x="11912" y="1923"/>
                    <a:pt x="11911" y="1923"/>
                  </a:cubicBezTo>
                  <a:close/>
                  <a:moveTo>
                    <a:pt x="18348" y="1920"/>
                  </a:moveTo>
                  <a:cubicBezTo>
                    <a:pt x="18348" y="1932"/>
                    <a:pt x="18336" y="1932"/>
                    <a:pt x="18336" y="1932"/>
                  </a:cubicBezTo>
                  <a:lnTo>
                    <a:pt x="18348" y="1920"/>
                  </a:lnTo>
                  <a:close/>
                  <a:moveTo>
                    <a:pt x="12466" y="1944"/>
                  </a:moveTo>
                  <a:cubicBezTo>
                    <a:pt x="12474" y="1952"/>
                    <a:pt x="12477" y="1954"/>
                    <a:pt x="12477" y="1954"/>
                  </a:cubicBezTo>
                  <a:cubicBezTo>
                    <a:pt x="12478" y="1954"/>
                    <a:pt x="12470" y="1944"/>
                    <a:pt x="12478" y="1944"/>
                  </a:cubicBezTo>
                  <a:close/>
                  <a:moveTo>
                    <a:pt x="13300" y="1967"/>
                  </a:moveTo>
                  <a:lnTo>
                    <a:pt x="13300" y="1967"/>
                  </a:lnTo>
                  <a:cubicBezTo>
                    <a:pt x="13300" y="1967"/>
                    <a:pt x="13300" y="1967"/>
                    <a:pt x="13300" y="1967"/>
                  </a:cubicBezTo>
                  <a:close/>
                  <a:moveTo>
                    <a:pt x="11963" y="1962"/>
                  </a:moveTo>
                  <a:cubicBezTo>
                    <a:pt x="11959" y="1962"/>
                    <a:pt x="11954" y="1967"/>
                    <a:pt x="11954" y="1967"/>
                  </a:cubicBezTo>
                  <a:cubicBezTo>
                    <a:pt x="11950" y="1971"/>
                    <a:pt x="11950" y="1973"/>
                    <a:pt x="11952" y="1973"/>
                  </a:cubicBezTo>
                  <a:cubicBezTo>
                    <a:pt x="11955" y="1973"/>
                    <a:pt x="11966" y="1967"/>
                    <a:pt x="11966" y="1967"/>
                  </a:cubicBezTo>
                  <a:cubicBezTo>
                    <a:pt x="11966" y="1964"/>
                    <a:pt x="11965" y="1962"/>
                    <a:pt x="11963" y="1962"/>
                  </a:cubicBezTo>
                  <a:close/>
                  <a:moveTo>
                    <a:pt x="17491" y="1967"/>
                  </a:moveTo>
                  <a:cubicBezTo>
                    <a:pt x="17491" y="1967"/>
                    <a:pt x="17514" y="1979"/>
                    <a:pt x="17502" y="1979"/>
                  </a:cubicBezTo>
                  <a:lnTo>
                    <a:pt x="17491" y="1967"/>
                  </a:lnTo>
                  <a:close/>
                  <a:moveTo>
                    <a:pt x="17479" y="1979"/>
                  </a:moveTo>
                  <a:cubicBezTo>
                    <a:pt x="17463" y="1979"/>
                    <a:pt x="17473" y="1985"/>
                    <a:pt x="17479" y="1988"/>
                  </a:cubicBezTo>
                  <a:lnTo>
                    <a:pt x="17479" y="1988"/>
                  </a:lnTo>
                  <a:cubicBezTo>
                    <a:pt x="17479" y="1979"/>
                    <a:pt x="17479" y="1979"/>
                    <a:pt x="17479" y="1979"/>
                  </a:cubicBezTo>
                  <a:close/>
                  <a:moveTo>
                    <a:pt x="11967" y="2002"/>
                  </a:moveTo>
                  <a:cubicBezTo>
                    <a:pt x="11967" y="2003"/>
                    <a:pt x="11966" y="2003"/>
                    <a:pt x="11966" y="2003"/>
                  </a:cubicBezTo>
                  <a:lnTo>
                    <a:pt x="11966" y="2003"/>
                  </a:lnTo>
                  <a:cubicBezTo>
                    <a:pt x="11966" y="2003"/>
                    <a:pt x="11967" y="2002"/>
                    <a:pt x="11967" y="2002"/>
                  </a:cubicBezTo>
                  <a:close/>
                  <a:moveTo>
                    <a:pt x="18312" y="1967"/>
                  </a:moveTo>
                  <a:cubicBezTo>
                    <a:pt x="18300" y="1979"/>
                    <a:pt x="18300" y="1991"/>
                    <a:pt x="18288" y="2003"/>
                  </a:cubicBezTo>
                  <a:cubicBezTo>
                    <a:pt x="18288" y="1979"/>
                    <a:pt x="18288" y="1979"/>
                    <a:pt x="18288" y="1967"/>
                  </a:cubicBezTo>
                  <a:close/>
                  <a:moveTo>
                    <a:pt x="17899" y="2017"/>
                  </a:moveTo>
                  <a:cubicBezTo>
                    <a:pt x="17898" y="2018"/>
                    <a:pt x="17903" y="2020"/>
                    <a:pt x="17904" y="2020"/>
                  </a:cubicBezTo>
                  <a:cubicBezTo>
                    <a:pt x="17904" y="2020"/>
                    <a:pt x="17904" y="2019"/>
                    <a:pt x="17899" y="2017"/>
                  </a:cubicBezTo>
                  <a:close/>
                  <a:moveTo>
                    <a:pt x="12026" y="2027"/>
                  </a:moveTo>
                  <a:cubicBezTo>
                    <a:pt x="12038" y="2039"/>
                    <a:pt x="12038" y="2039"/>
                    <a:pt x="12026" y="2039"/>
                  </a:cubicBezTo>
                  <a:cubicBezTo>
                    <a:pt x="12026" y="2027"/>
                    <a:pt x="12026" y="2027"/>
                    <a:pt x="12026" y="2027"/>
                  </a:cubicBezTo>
                  <a:close/>
                  <a:moveTo>
                    <a:pt x="11942" y="2027"/>
                  </a:moveTo>
                  <a:lnTo>
                    <a:pt x="11942" y="2027"/>
                  </a:lnTo>
                  <a:cubicBezTo>
                    <a:pt x="11954" y="2039"/>
                    <a:pt x="11930" y="2039"/>
                    <a:pt x="11954" y="2051"/>
                  </a:cubicBezTo>
                  <a:cubicBezTo>
                    <a:pt x="11966" y="2051"/>
                    <a:pt x="11930" y="2039"/>
                    <a:pt x="11966" y="2039"/>
                  </a:cubicBezTo>
                  <a:cubicBezTo>
                    <a:pt x="11966" y="2039"/>
                    <a:pt x="11954" y="2039"/>
                    <a:pt x="11942" y="2027"/>
                  </a:cubicBezTo>
                  <a:close/>
                  <a:moveTo>
                    <a:pt x="12440" y="2060"/>
                  </a:moveTo>
                  <a:cubicBezTo>
                    <a:pt x="12441" y="2061"/>
                    <a:pt x="12442" y="2062"/>
                    <a:pt x="12442" y="2063"/>
                  </a:cubicBezTo>
                  <a:cubicBezTo>
                    <a:pt x="12446" y="2063"/>
                    <a:pt x="12444" y="2062"/>
                    <a:pt x="12440" y="2060"/>
                  </a:cubicBezTo>
                  <a:close/>
                  <a:moveTo>
                    <a:pt x="17479" y="2027"/>
                  </a:moveTo>
                  <a:cubicBezTo>
                    <a:pt x="17479" y="2027"/>
                    <a:pt x="17479" y="2031"/>
                    <a:pt x="17477" y="2032"/>
                  </a:cubicBezTo>
                  <a:lnTo>
                    <a:pt x="17477" y="2032"/>
                  </a:lnTo>
                  <a:lnTo>
                    <a:pt x="17467" y="2027"/>
                  </a:lnTo>
                  <a:lnTo>
                    <a:pt x="17467" y="2027"/>
                  </a:lnTo>
                  <a:cubicBezTo>
                    <a:pt x="17471" y="2031"/>
                    <a:pt x="17473" y="2032"/>
                    <a:pt x="17475" y="2032"/>
                  </a:cubicBezTo>
                  <a:cubicBezTo>
                    <a:pt x="17476" y="2032"/>
                    <a:pt x="17476" y="2032"/>
                    <a:pt x="17477" y="2032"/>
                  </a:cubicBezTo>
                  <a:lnTo>
                    <a:pt x="17477" y="2032"/>
                  </a:lnTo>
                  <a:lnTo>
                    <a:pt x="17491" y="2039"/>
                  </a:lnTo>
                  <a:cubicBezTo>
                    <a:pt x="17491" y="2039"/>
                    <a:pt x="17491" y="2051"/>
                    <a:pt x="17491" y="2051"/>
                  </a:cubicBezTo>
                  <a:cubicBezTo>
                    <a:pt x="17502" y="2051"/>
                    <a:pt x="17514" y="2051"/>
                    <a:pt x="17526" y="2063"/>
                  </a:cubicBezTo>
                  <a:cubicBezTo>
                    <a:pt x="17502" y="2039"/>
                    <a:pt x="17479" y="2039"/>
                    <a:pt x="17479" y="2027"/>
                  </a:cubicBezTo>
                  <a:close/>
                  <a:moveTo>
                    <a:pt x="17943" y="1991"/>
                  </a:moveTo>
                  <a:cubicBezTo>
                    <a:pt x="17943" y="2039"/>
                    <a:pt x="17919" y="2051"/>
                    <a:pt x="17895" y="2075"/>
                  </a:cubicBezTo>
                  <a:cubicBezTo>
                    <a:pt x="17883" y="2075"/>
                    <a:pt x="17883" y="2063"/>
                    <a:pt x="17883" y="2063"/>
                  </a:cubicBezTo>
                  <a:cubicBezTo>
                    <a:pt x="17881" y="2060"/>
                    <a:pt x="17881" y="2059"/>
                    <a:pt x="17883" y="2059"/>
                  </a:cubicBezTo>
                  <a:cubicBezTo>
                    <a:pt x="17886" y="2059"/>
                    <a:pt x="17894" y="2062"/>
                    <a:pt x="17896" y="2062"/>
                  </a:cubicBezTo>
                  <a:cubicBezTo>
                    <a:pt x="17898" y="2062"/>
                    <a:pt x="17897" y="2060"/>
                    <a:pt x="17883" y="2051"/>
                  </a:cubicBezTo>
                  <a:cubicBezTo>
                    <a:pt x="17891" y="2051"/>
                    <a:pt x="17889" y="2046"/>
                    <a:pt x="17893" y="2046"/>
                  </a:cubicBezTo>
                  <a:cubicBezTo>
                    <a:pt x="17895" y="2046"/>
                    <a:pt x="17899" y="2047"/>
                    <a:pt x="17907" y="2051"/>
                  </a:cubicBezTo>
                  <a:cubicBezTo>
                    <a:pt x="17895" y="2039"/>
                    <a:pt x="17895" y="2027"/>
                    <a:pt x="17895" y="2015"/>
                  </a:cubicBezTo>
                  <a:lnTo>
                    <a:pt x="17895" y="2015"/>
                  </a:lnTo>
                  <a:cubicBezTo>
                    <a:pt x="17897" y="2016"/>
                    <a:pt x="17898" y="2016"/>
                    <a:pt x="17899" y="2017"/>
                  </a:cubicBezTo>
                  <a:lnTo>
                    <a:pt x="17899" y="2017"/>
                  </a:lnTo>
                  <a:cubicBezTo>
                    <a:pt x="17899" y="2016"/>
                    <a:pt x="17901" y="2015"/>
                    <a:pt x="17907" y="2015"/>
                  </a:cubicBezTo>
                  <a:lnTo>
                    <a:pt x="17895" y="2003"/>
                  </a:lnTo>
                  <a:cubicBezTo>
                    <a:pt x="17895" y="2003"/>
                    <a:pt x="17919" y="1991"/>
                    <a:pt x="17931" y="1991"/>
                  </a:cubicBezTo>
                  <a:close/>
                  <a:moveTo>
                    <a:pt x="17863" y="2081"/>
                  </a:moveTo>
                  <a:cubicBezTo>
                    <a:pt x="17866" y="2081"/>
                    <a:pt x="17872" y="2087"/>
                    <a:pt x="17872" y="2087"/>
                  </a:cubicBezTo>
                  <a:lnTo>
                    <a:pt x="17860" y="2087"/>
                  </a:lnTo>
                  <a:cubicBezTo>
                    <a:pt x="17860" y="2083"/>
                    <a:pt x="17861" y="2081"/>
                    <a:pt x="17863" y="2081"/>
                  </a:cubicBezTo>
                  <a:close/>
                  <a:moveTo>
                    <a:pt x="17883" y="2075"/>
                  </a:moveTo>
                  <a:cubicBezTo>
                    <a:pt x="17883" y="2075"/>
                    <a:pt x="17883" y="2075"/>
                    <a:pt x="17883" y="2087"/>
                  </a:cubicBezTo>
                  <a:cubicBezTo>
                    <a:pt x="17883" y="2075"/>
                    <a:pt x="17872" y="2075"/>
                    <a:pt x="17883" y="2075"/>
                  </a:cubicBezTo>
                  <a:close/>
                  <a:moveTo>
                    <a:pt x="17419" y="2087"/>
                  </a:moveTo>
                  <a:cubicBezTo>
                    <a:pt x="17419" y="2098"/>
                    <a:pt x="17407" y="2098"/>
                    <a:pt x="17419" y="2110"/>
                  </a:cubicBezTo>
                  <a:cubicBezTo>
                    <a:pt x="17438" y="2110"/>
                    <a:pt x="17419" y="2095"/>
                    <a:pt x="17423" y="2095"/>
                  </a:cubicBezTo>
                  <a:cubicBezTo>
                    <a:pt x="17424" y="2095"/>
                    <a:pt x="17426" y="2096"/>
                    <a:pt x="17431" y="2098"/>
                  </a:cubicBezTo>
                  <a:lnTo>
                    <a:pt x="17455" y="2098"/>
                  </a:lnTo>
                  <a:cubicBezTo>
                    <a:pt x="17443" y="2098"/>
                    <a:pt x="17443" y="2098"/>
                    <a:pt x="17419" y="2087"/>
                  </a:cubicBezTo>
                  <a:close/>
                  <a:moveTo>
                    <a:pt x="12454" y="2146"/>
                  </a:moveTo>
                  <a:cubicBezTo>
                    <a:pt x="12442" y="2146"/>
                    <a:pt x="12442" y="2146"/>
                    <a:pt x="12442" y="2158"/>
                  </a:cubicBezTo>
                  <a:lnTo>
                    <a:pt x="12454" y="2146"/>
                  </a:lnTo>
                  <a:close/>
                  <a:moveTo>
                    <a:pt x="13554" y="2142"/>
                  </a:moveTo>
                  <a:lnTo>
                    <a:pt x="13554" y="2142"/>
                  </a:lnTo>
                  <a:cubicBezTo>
                    <a:pt x="13560" y="2147"/>
                    <a:pt x="13568" y="2153"/>
                    <a:pt x="13573" y="2158"/>
                  </a:cubicBezTo>
                  <a:cubicBezTo>
                    <a:pt x="13573" y="2152"/>
                    <a:pt x="13565" y="2146"/>
                    <a:pt x="13554" y="2142"/>
                  </a:cubicBezTo>
                  <a:close/>
                  <a:moveTo>
                    <a:pt x="18193" y="2134"/>
                  </a:moveTo>
                  <a:cubicBezTo>
                    <a:pt x="18193" y="2146"/>
                    <a:pt x="18193" y="2146"/>
                    <a:pt x="18193" y="2158"/>
                  </a:cubicBezTo>
                  <a:cubicBezTo>
                    <a:pt x="18181" y="2158"/>
                    <a:pt x="18181" y="2170"/>
                    <a:pt x="18181" y="2170"/>
                  </a:cubicBezTo>
                  <a:cubicBezTo>
                    <a:pt x="18181" y="2170"/>
                    <a:pt x="18169" y="2170"/>
                    <a:pt x="18169" y="2158"/>
                  </a:cubicBezTo>
                  <a:lnTo>
                    <a:pt x="18193" y="2134"/>
                  </a:lnTo>
                  <a:close/>
                  <a:moveTo>
                    <a:pt x="17800" y="2170"/>
                  </a:moveTo>
                  <a:cubicBezTo>
                    <a:pt x="17800" y="2170"/>
                    <a:pt x="17800" y="2182"/>
                    <a:pt x="17800" y="2182"/>
                  </a:cubicBezTo>
                  <a:cubicBezTo>
                    <a:pt x="17788" y="2182"/>
                    <a:pt x="17788" y="2182"/>
                    <a:pt x="17788" y="2171"/>
                  </a:cubicBezTo>
                  <a:lnTo>
                    <a:pt x="17788" y="2171"/>
                  </a:lnTo>
                  <a:cubicBezTo>
                    <a:pt x="17788" y="2174"/>
                    <a:pt x="17788" y="2175"/>
                    <a:pt x="17789" y="2175"/>
                  </a:cubicBezTo>
                  <a:cubicBezTo>
                    <a:pt x="17790" y="2175"/>
                    <a:pt x="17792" y="2170"/>
                    <a:pt x="17800" y="2170"/>
                  </a:cubicBezTo>
                  <a:close/>
                  <a:moveTo>
                    <a:pt x="17467" y="2183"/>
                  </a:moveTo>
                  <a:lnTo>
                    <a:pt x="17467" y="2183"/>
                  </a:lnTo>
                  <a:cubicBezTo>
                    <a:pt x="17475" y="2186"/>
                    <a:pt x="17483" y="2190"/>
                    <a:pt x="17491" y="2194"/>
                  </a:cubicBezTo>
                  <a:lnTo>
                    <a:pt x="17467" y="2194"/>
                  </a:lnTo>
                  <a:cubicBezTo>
                    <a:pt x="17478" y="2194"/>
                    <a:pt x="17467" y="2194"/>
                    <a:pt x="17467" y="2183"/>
                  </a:cubicBezTo>
                  <a:close/>
                  <a:moveTo>
                    <a:pt x="12299" y="2182"/>
                  </a:moveTo>
                  <a:cubicBezTo>
                    <a:pt x="12311" y="2182"/>
                    <a:pt x="12311" y="2182"/>
                    <a:pt x="12311" y="2194"/>
                  </a:cubicBezTo>
                  <a:cubicBezTo>
                    <a:pt x="12306" y="2197"/>
                    <a:pt x="12302" y="2199"/>
                    <a:pt x="12299" y="2202"/>
                  </a:cubicBezTo>
                  <a:lnTo>
                    <a:pt x="12299" y="2202"/>
                  </a:lnTo>
                  <a:lnTo>
                    <a:pt x="12299" y="2194"/>
                  </a:lnTo>
                  <a:cubicBezTo>
                    <a:pt x="12299" y="2194"/>
                    <a:pt x="12299" y="2194"/>
                    <a:pt x="12299" y="2182"/>
                  </a:cubicBezTo>
                  <a:close/>
                  <a:moveTo>
                    <a:pt x="17790" y="2185"/>
                  </a:moveTo>
                  <a:cubicBezTo>
                    <a:pt x="17791" y="2185"/>
                    <a:pt x="17794" y="2188"/>
                    <a:pt x="17800" y="2194"/>
                  </a:cubicBezTo>
                  <a:cubicBezTo>
                    <a:pt x="17800" y="2197"/>
                    <a:pt x="17800" y="2200"/>
                    <a:pt x="17800" y="2206"/>
                  </a:cubicBezTo>
                  <a:lnTo>
                    <a:pt x="17788" y="2206"/>
                  </a:lnTo>
                  <a:cubicBezTo>
                    <a:pt x="17788" y="2194"/>
                    <a:pt x="17788" y="2194"/>
                    <a:pt x="17800" y="2194"/>
                  </a:cubicBezTo>
                  <a:lnTo>
                    <a:pt x="17788" y="2194"/>
                  </a:lnTo>
                  <a:cubicBezTo>
                    <a:pt x="17788" y="2188"/>
                    <a:pt x="17788" y="2185"/>
                    <a:pt x="17790" y="2185"/>
                  </a:cubicBezTo>
                  <a:close/>
                  <a:moveTo>
                    <a:pt x="11954" y="2206"/>
                  </a:moveTo>
                  <a:lnTo>
                    <a:pt x="11954" y="2206"/>
                  </a:lnTo>
                  <a:cubicBezTo>
                    <a:pt x="11959" y="2210"/>
                    <a:pt x="11966" y="2218"/>
                    <a:pt x="11966" y="2218"/>
                  </a:cubicBezTo>
                  <a:cubicBezTo>
                    <a:pt x="11966" y="2206"/>
                    <a:pt x="11954" y="2206"/>
                    <a:pt x="11954" y="2206"/>
                  </a:cubicBezTo>
                  <a:close/>
                  <a:moveTo>
                    <a:pt x="11895" y="2218"/>
                  </a:moveTo>
                  <a:cubicBezTo>
                    <a:pt x="11895" y="2229"/>
                    <a:pt x="11907" y="2229"/>
                    <a:pt x="11907" y="2229"/>
                  </a:cubicBezTo>
                  <a:cubicBezTo>
                    <a:pt x="11907" y="2229"/>
                    <a:pt x="11895" y="2218"/>
                    <a:pt x="11895" y="2218"/>
                  </a:cubicBezTo>
                  <a:close/>
                  <a:moveTo>
                    <a:pt x="12288" y="2206"/>
                  </a:moveTo>
                  <a:cubicBezTo>
                    <a:pt x="12292" y="2206"/>
                    <a:pt x="12294" y="2207"/>
                    <a:pt x="12296" y="2208"/>
                  </a:cubicBezTo>
                  <a:lnTo>
                    <a:pt x="12296" y="2208"/>
                  </a:lnTo>
                  <a:cubicBezTo>
                    <a:pt x="12293" y="2215"/>
                    <a:pt x="12295" y="2222"/>
                    <a:pt x="12288" y="2229"/>
                  </a:cubicBezTo>
                  <a:cubicBezTo>
                    <a:pt x="12288" y="2229"/>
                    <a:pt x="12276" y="2218"/>
                    <a:pt x="12276" y="2218"/>
                  </a:cubicBezTo>
                  <a:lnTo>
                    <a:pt x="12276" y="2218"/>
                  </a:lnTo>
                  <a:cubicBezTo>
                    <a:pt x="12280" y="2220"/>
                    <a:pt x="12283" y="2221"/>
                    <a:pt x="12285" y="2221"/>
                  </a:cubicBezTo>
                  <a:cubicBezTo>
                    <a:pt x="12291" y="2221"/>
                    <a:pt x="12278" y="2206"/>
                    <a:pt x="12288" y="2206"/>
                  </a:cubicBezTo>
                  <a:close/>
                  <a:moveTo>
                    <a:pt x="12454" y="2229"/>
                  </a:moveTo>
                  <a:cubicBezTo>
                    <a:pt x="12454" y="2229"/>
                    <a:pt x="12454" y="2229"/>
                    <a:pt x="12454" y="2229"/>
                  </a:cubicBezTo>
                  <a:cubicBezTo>
                    <a:pt x="12454" y="2229"/>
                    <a:pt x="12454" y="2229"/>
                    <a:pt x="12454" y="2229"/>
                  </a:cubicBezTo>
                  <a:close/>
                  <a:moveTo>
                    <a:pt x="17455" y="2229"/>
                  </a:moveTo>
                  <a:cubicBezTo>
                    <a:pt x="17443" y="2229"/>
                    <a:pt x="17467" y="2241"/>
                    <a:pt x="17467" y="2241"/>
                  </a:cubicBezTo>
                  <a:cubicBezTo>
                    <a:pt x="17467" y="2229"/>
                    <a:pt x="17455" y="2229"/>
                    <a:pt x="17455" y="2229"/>
                  </a:cubicBezTo>
                  <a:close/>
                  <a:moveTo>
                    <a:pt x="12252" y="2241"/>
                  </a:moveTo>
                  <a:cubicBezTo>
                    <a:pt x="12252" y="2247"/>
                    <a:pt x="12252" y="2250"/>
                    <a:pt x="12253" y="2250"/>
                  </a:cubicBezTo>
                  <a:cubicBezTo>
                    <a:pt x="12255" y="2250"/>
                    <a:pt x="12258" y="2247"/>
                    <a:pt x="12264" y="2241"/>
                  </a:cubicBezTo>
                  <a:close/>
                  <a:moveTo>
                    <a:pt x="13133" y="2265"/>
                  </a:moveTo>
                  <a:cubicBezTo>
                    <a:pt x="13133" y="2265"/>
                    <a:pt x="13133" y="2265"/>
                    <a:pt x="13133" y="2265"/>
                  </a:cubicBezTo>
                  <a:cubicBezTo>
                    <a:pt x="13133" y="2265"/>
                    <a:pt x="13133" y="2265"/>
                    <a:pt x="13133" y="2265"/>
                  </a:cubicBezTo>
                  <a:close/>
                  <a:moveTo>
                    <a:pt x="11799" y="2277"/>
                  </a:moveTo>
                  <a:cubicBezTo>
                    <a:pt x="11799" y="2277"/>
                    <a:pt x="11799" y="2277"/>
                    <a:pt x="11799" y="2277"/>
                  </a:cubicBezTo>
                  <a:cubicBezTo>
                    <a:pt x="11799" y="2277"/>
                    <a:pt x="11799" y="2277"/>
                    <a:pt x="11799" y="2277"/>
                  </a:cubicBezTo>
                  <a:close/>
                  <a:moveTo>
                    <a:pt x="11799" y="2277"/>
                  </a:moveTo>
                  <a:cubicBezTo>
                    <a:pt x="11799" y="2277"/>
                    <a:pt x="11799" y="2277"/>
                    <a:pt x="11799" y="2277"/>
                  </a:cubicBezTo>
                  <a:cubicBezTo>
                    <a:pt x="11799" y="2277"/>
                    <a:pt x="11799" y="2277"/>
                    <a:pt x="11799" y="2277"/>
                  </a:cubicBezTo>
                  <a:close/>
                  <a:moveTo>
                    <a:pt x="11716" y="2277"/>
                  </a:moveTo>
                  <a:cubicBezTo>
                    <a:pt x="11713" y="2280"/>
                    <a:pt x="11710" y="2284"/>
                    <a:pt x="11709" y="2287"/>
                  </a:cubicBezTo>
                  <a:lnTo>
                    <a:pt x="11709" y="2287"/>
                  </a:lnTo>
                  <a:lnTo>
                    <a:pt x="11716" y="2277"/>
                  </a:lnTo>
                  <a:close/>
                  <a:moveTo>
                    <a:pt x="11930" y="2301"/>
                  </a:moveTo>
                  <a:cubicBezTo>
                    <a:pt x="11942" y="2313"/>
                    <a:pt x="11942" y="2313"/>
                    <a:pt x="11942" y="2313"/>
                  </a:cubicBezTo>
                  <a:lnTo>
                    <a:pt x="11930" y="2313"/>
                  </a:lnTo>
                  <a:cubicBezTo>
                    <a:pt x="11930" y="2313"/>
                    <a:pt x="11930" y="2301"/>
                    <a:pt x="11930" y="2301"/>
                  </a:cubicBezTo>
                  <a:close/>
                  <a:moveTo>
                    <a:pt x="11930" y="2325"/>
                  </a:moveTo>
                  <a:lnTo>
                    <a:pt x="11930" y="2337"/>
                  </a:lnTo>
                  <a:cubicBezTo>
                    <a:pt x="11918" y="2337"/>
                    <a:pt x="11918" y="2337"/>
                    <a:pt x="11918" y="2325"/>
                  </a:cubicBezTo>
                  <a:close/>
                  <a:moveTo>
                    <a:pt x="18181" y="2182"/>
                  </a:moveTo>
                  <a:cubicBezTo>
                    <a:pt x="18169" y="2194"/>
                    <a:pt x="18157" y="2218"/>
                    <a:pt x="18145" y="2229"/>
                  </a:cubicBezTo>
                  <a:lnTo>
                    <a:pt x="18169" y="2229"/>
                  </a:lnTo>
                  <a:cubicBezTo>
                    <a:pt x="18163" y="2241"/>
                    <a:pt x="18157" y="2241"/>
                    <a:pt x="18153" y="2241"/>
                  </a:cubicBezTo>
                  <a:cubicBezTo>
                    <a:pt x="18148" y="2241"/>
                    <a:pt x="18145" y="2241"/>
                    <a:pt x="18145" y="2253"/>
                  </a:cubicBezTo>
                  <a:lnTo>
                    <a:pt x="18134" y="2253"/>
                  </a:lnTo>
                  <a:lnTo>
                    <a:pt x="18145" y="2277"/>
                  </a:lnTo>
                  <a:cubicBezTo>
                    <a:pt x="18141" y="2273"/>
                    <a:pt x="18138" y="2271"/>
                    <a:pt x="18134" y="2271"/>
                  </a:cubicBezTo>
                  <a:cubicBezTo>
                    <a:pt x="18118" y="2271"/>
                    <a:pt x="18108" y="2313"/>
                    <a:pt x="18098" y="2313"/>
                  </a:cubicBezTo>
                  <a:cubicBezTo>
                    <a:pt x="18098" y="2325"/>
                    <a:pt x="18086" y="2348"/>
                    <a:pt x="18086" y="2360"/>
                  </a:cubicBezTo>
                  <a:cubicBezTo>
                    <a:pt x="18086" y="2354"/>
                    <a:pt x="18080" y="2354"/>
                    <a:pt x="18074" y="2354"/>
                  </a:cubicBezTo>
                  <a:cubicBezTo>
                    <a:pt x="18068" y="2354"/>
                    <a:pt x="18062" y="2354"/>
                    <a:pt x="18062" y="2348"/>
                  </a:cubicBezTo>
                  <a:lnTo>
                    <a:pt x="18086" y="2325"/>
                  </a:lnTo>
                  <a:cubicBezTo>
                    <a:pt x="18074" y="2313"/>
                    <a:pt x="18062" y="2325"/>
                    <a:pt x="18062" y="2301"/>
                  </a:cubicBezTo>
                  <a:cubicBezTo>
                    <a:pt x="18074" y="2289"/>
                    <a:pt x="18074" y="2289"/>
                    <a:pt x="18086" y="2265"/>
                  </a:cubicBezTo>
                  <a:cubicBezTo>
                    <a:pt x="18098" y="2277"/>
                    <a:pt x="18110" y="2277"/>
                    <a:pt x="18098" y="2289"/>
                  </a:cubicBezTo>
                  <a:cubicBezTo>
                    <a:pt x="18110" y="2289"/>
                    <a:pt x="18122" y="2277"/>
                    <a:pt x="18110" y="2265"/>
                  </a:cubicBezTo>
                  <a:cubicBezTo>
                    <a:pt x="18086" y="2265"/>
                    <a:pt x="18122" y="2229"/>
                    <a:pt x="18098" y="2229"/>
                  </a:cubicBezTo>
                  <a:lnTo>
                    <a:pt x="18122" y="2218"/>
                  </a:lnTo>
                  <a:cubicBezTo>
                    <a:pt x="18122" y="2218"/>
                    <a:pt x="18122" y="2229"/>
                    <a:pt x="18122" y="2229"/>
                  </a:cubicBezTo>
                  <a:cubicBezTo>
                    <a:pt x="18123" y="2231"/>
                    <a:pt x="18125" y="2232"/>
                    <a:pt x="18125" y="2232"/>
                  </a:cubicBezTo>
                  <a:cubicBezTo>
                    <a:pt x="18131" y="2232"/>
                    <a:pt x="18123" y="2206"/>
                    <a:pt x="18134" y="2206"/>
                  </a:cubicBezTo>
                  <a:cubicBezTo>
                    <a:pt x="18134" y="2206"/>
                    <a:pt x="18141" y="2190"/>
                    <a:pt x="18150" y="2190"/>
                  </a:cubicBezTo>
                  <a:cubicBezTo>
                    <a:pt x="18153" y="2190"/>
                    <a:pt x="18155" y="2191"/>
                    <a:pt x="18157" y="2194"/>
                  </a:cubicBezTo>
                  <a:cubicBezTo>
                    <a:pt x="18157" y="2182"/>
                    <a:pt x="18169" y="2182"/>
                    <a:pt x="18181" y="2182"/>
                  </a:cubicBezTo>
                  <a:close/>
                  <a:moveTo>
                    <a:pt x="12157" y="2386"/>
                  </a:moveTo>
                  <a:cubicBezTo>
                    <a:pt x="12157" y="2387"/>
                    <a:pt x="12157" y="2390"/>
                    <a:pt x="12157" y="2396"/>
                  </a:cubicBezTo>
                  <a:cubicBezTo>
                    <a:pt x="12154" y="2390"/>
                    <a:pt x="12154" y="2387"/>
                    <a:pt x="12157" y="2386"/>
                  </a:cubicBezTo>
                  <a:close/>
                  <a:moveTo>
                    <a:pt x="16895" y="2384"/>
                  </a:moveTo>
                  <a:cubicBezTo>
                    <a:pt x="16895" y="2384"/>
                    <a:pt x="16894" y="2384"/>
                    <a:pt x="16894" y="2384"/>
                  </a:cubicBezTo>
                  <a:lnTo>
                    <a:pt x="16894" y="2384"/>
                  </a:lnTo>
                  <a:cubicBezTo>
                    <a:pt x="16895" y="2390"/>
                    <a:pt x="16901" y="2396"/>
                    <a:pt x="16907" y="2408"/>
                  </a:cubicBezTo>
                  <a:lnTo>
                    <a:pt x="16895" y="2384"/>
                  </a:lnTo>
                  <a:close/>
                  <a:moveTo>
                    <a:pt x="18038" y="2348"/>
                  </a:moveTo>
                  <a:cubicBezTo>
                    <a:pt x="18026" y="2360"/>
                    <a:pt x="18026" y="2360"/>
                    <a:pt x="18038" y="2372"/>
                  </a:cubicBezTo>
                  <a:cubicBezTo>
                    <a:pt x="18038" y="2362"/>
                    <a:pt x="18045" y="2359"/>
                    <a:pt x="18052" y="2359"/>
                  </a:cubicBezTo>
                  <a:cubicBezTo>
                    <a:pt x="18062" y="2359"/>
                    <a:pt x="18074" y="2365"/>
                    <a:pt x="18074" y="2372"/>
                  </a:cubicBezTo>
                  <a:cubicBezTo>
                    <a:pt x="18074" y="2384"/>
                    <a:pt x="18062" y="2396"/>
                    <a:pt x="18050" y="2408"/>
                  </a:cubicBezTo>
                  <a:cubicBezTo>
                    <a:pt x="18050" y="2408"/>
                    <a:pt x="18038" y="2408"/>
                    <a:pt x="18026" y="2420"/>
                  </a:cubicBezTo>
                  <a:cubicBezTo>
                    <a:pt x="18038" y="2396"/>
                    <a:pt x="18014" y="2372"/>
                    <a:pt x="18014" y="2348"/>
                  </a:cubicBezTo>
                  <a:close/>
                  <a:moveTo>
                    <a:pt x="11835" y="2432"/>
                  </a:moveTo>
                  <a:cubicBezTo>
                    <a:pt x="11836" y="2432"/>
                    <a:pt x="11838" y="2432"/>
                    <a:pt x="11840" y="2432"/>
                  </a:cubicBezTo>
                  <a:lnTo>
                    <a:pt x="11840" y="2432"/>
                  </a:lnTo>
                  <a:cubicBezTo>
                    <a:pt x="11842" y="2432"/>
                    <a:pt x="11844" y="2432"/>
                    <a:pt x="11847" y="2432"/>
                  </a:cubicBezTo>
                  <a:close/>
                  <a:moveTo>
                    <a:pt x="11680" y="2432"/>
                  </a:moveTo>
                  <a:lnTo>
                    <a:pt x="11692" y="2444"/>
                  </a:lnTo>
                  <a:cubicBezTo>
                    <a:pt x="11684" y="2444"/>
                    <a:pt x="11682" y="2433"/>
                    <a:pt x="11677" y="2433"/>
                  </a:cubicBezTo>
                  <a:cubicBezTo>
                    <a:pt x="11675" y="2433"/>
                    <a:pt x="11672" y="2436"/>
                    <a:pt x="11668" y="2444"/>
                  </a:cubicBezTo>
                  <a:cubicBezTo>
                    <a:pt x="11668" y="2432"/>
                    <a:pt x="11668" y="2432"/>
                    <a:pt x="11668" y="2432"/>
                  </a:cubicBezTo>
                  <a:close/>
                  <a:moveTo>
                    <a:pt x="11728" y="2408"/>
                  </a:moveTo>
                  <a:cubicBezTo>
                    <a:pt x="11740" y="2420"/>
                    <a:pt x="11740" y="2432"/>
                    <a:pt x="11728" y="2432"/>
                  </a:cubicBezTo>
                  <a:cubicBezTo>
                    <a:pt x="11728" y="2420"/>
                    <a:pt x="11716" y="2420"/>
                    <a:pt x="11716" y="2420"/>
                  </a:cubicBezTo>
                  <a:lnTo>
                    <a:pt x="11716" y="2420"/>
                  </a:lnTo>
                  <a:cubicBezTo>
                    <a:pt x="11728" y="2432"/>
                    <a:pt x="11704" y="2432"/>
                    <a:pt x="11704" y="2444"/>
                  </a:cubicBezTo>
                  <a:cubicBezTo>
                    <a:pt x="11692" y="2444"/>
                    <a:pt x="11692" y="2432"/>
                    <a:pt x="11692" y="2432"/>
                  </a:cubicBezTo>
                  <a:cubicBezTo>
                    <a:pt x="11704" y="2420"/>
                    <a:pt x="11716" y="2420"/>
                    <a:pt x="11728" y="2408"/>
                  </a:cubicBezTo>
                  <a:close/>
                  <a:moveTo>
                    <a:pt x="17360" y="2444"/>
                  </a:moveTo>
                  <a:cubicBezTo>
                    <a:pt x="17363" y="2444"/>
                    <a:pt x="17367" y="2445"/>
                    <a:pt x="17372" y="2448"/>
                  </a:cubicBezTo>
                  <a:lnTo>
                    <a:pt x="17372" y="2448"/>
                  </a:lnTo>
                  <a:cubicBezTo>
                    <a:pt x="17369" y="2445"/>
                    <a:pt x="17364" y="2444"/>
                    <a:pt x="17360" y="2444"/>
                  </a:cubicBezTo>
                  <a:close/>
                  <a:moveTo>
                    <a:pt x="11799" y="2444"/>
                  </a:moveTo>
                  <a:cubicBezTo>
                    <a:pt x="11799" y="2445"/>
                    <a:pt x="11799" y="2446"/>
                    <a:pt x="11799" y="2448"/>
                  </a:cubicBezTo>
                  <a:lnTo>
                    <a:pt x="11799" y="2448"/>
                  </a:lnTo>
                  <a:cubicBezTo>
                    <a:pt x="11799" y="2447"/>
                    <a:pt x="11799" y="2445"/>
                    <a:pt x="11799" y="2444"/>
                  </a:cubicBezTo>
                  <a:close/>
                  <a:moveTo>
                    <a:pt x="12109" y="2444"/>
                  </a:moveTo>
                  <a:lnTo>
                    <a:pt x="12109" y="2455"/>
                  </a:lnTo>
                  <a:lnTo>
                    <a:pt x="12109" y="2455"/>
                  </a:lnTo>
                  <a:cubicBezTo>
                    <a:pt x="12112" y="2454"/>
                    <a:pt x="12113" y="2451"/>
                    <a:pt x="12109" y="2444"/>
                  </a:cubicBezTo>
                  <a:close/>
                  <a:moveTo>
                    <a:pt x="12101" y="2454"/>
                  </a:moveTo>
                  <a:lnTo>
                    <a:pt x="12101" y="2454"/>
                  </a:lnTo>
                  <a:cubicBezTo>
                    <a:pt x="12103" y="2455"/>
                    <a:pt x="12106" y="2456"/>
                    <a:pt x="12109" y="2456"/>
                  </a:cubicBezTo>
                  <a:lnTo>
                    <a:pt x="12109" y="2455"/>
                  </a:lnTo>
                  <a:lnTo>
                    <a:pt x="12109" y="2455"/>
                  </a:lnTo>
                  <a:cubicBezTo>
                    <a:pt x="12108" y="2455"/>
                    <a:pt x="12108" y="2455"/>
                    <a:pt x="12107" y="2455"/>
                  </a:cubicBezTo>
                  <a:cubicBezTo>
                    <a:pt x="12105" y="2455"/>
                    <a:pt x="12103" y="2454"/>
                    <a:pt x="12101" y="2454"/>
                  </a:cubicBezTo>
                  <a:close/>
                  <a:moveTo>
                    <a:pt x="17372" y="2448"/>
                  </a:moveTo>
                  <a:cubicBezTo>
                    <a:pt x="17379" y="2451"/>
                    <a:pt x="17383" y="2456"/>
                    <a:pt x="17383" y="2456"/>
                  </a:cubicBezTo>
                  <a:lnTo>
                    <a:pt x="17389" y="2456"/>
                  </a:lnTo>
                  <a:cubicBezTo>
                    <a:pt x="17383" y="2453"/>
                    <a:pt x="17378" y="2450"/>
                    <a:pt x="17372" y="2448"/>
                  </a:cubicBezTo>
                  <a:close/>
                  <a:moveTo>
                    <a:pt x="12097" y="2456"/>
                  </a:moveTo>
                  <a:lnTo>
                    <a:pt x="12109" y="2468"/>
                  </a:lnTo>
                  <a:cubicBezTo>
                    <a:pt x="12109" y="2458"/>
                    <a:pt x="12109" y="2456"/>
                    <a:pt x="12097" y="2456"/>
                  </a:cubicBezTo>
                  <a:close/>
                  <a:moveTo>
                    <a:pt x="17312" y="2456"/>
                  </a:moveTo>
                  <a:lnTo>
                    <a:pt x="17324" y="2468"/>
                  </a:lnTo>
                  <a:lnTo>
                    <a:pt x="17348" y="2468"/>
                  </a:lnTo>
                  <a:cubicBezTo>
                    <a:pt x="17324" y="2456"/>
                    <a:pt x="17324" y="2456"/>
                    <a:pt x="17312" y="2456"/>
                  </a:cubicBezTo>
                  <a:close/>
                  <a:moveTo>
                    <a:pt x="11621" y="2456"/>
                  </a:moveTo>
                  <a:cubicBezTo>
                    <a:pt x="11621" y="2468"/>
                    <a:pt x="11621" y="2468"/>
                    <a:pt x="11621" y="2468"/>
                  </a:cubicBezTo>
                  <a:cubicBezTo>
                    <a:pt x="11617" y="2472"/>
                    <a:pt x="11614" y="2473"/>
                    <a:pt x="11612" y="2473"/>
                  </a:cubicBezTo>
                  <a:cubicBezTo>
                    <a:pt x="11609" y="2473"/>
                    <a:pt x="11609" y="2468"/>
                    <a:pt x="11609" y="2468"/>
                  </a:cubicBezTo>
                  <a:cubicBezTo>
                    <a:pt x="11621" y="2468"/>
                    <a:pt x="11621" y="2456"/>
                    <a:pt x="11621" y="2456"/>
                  </a:cubicBezTo>
                  <a:close/>
                  <a:moveTo>
                    <a:pt x="11764" y="2491"/>
                  </a:moveTo>
                  <a:lnTo>
                    <a:pt x="11776" y="2503"/>
                  </a:lnTo>
                  <a:lnTo>
                    <a:pt x="11799" y="2503"/>
                  </a:lnTo>
                  <a:cubicBezTo>
                    <a:pt x="11787" y="2491"/>
                    <a:pt x="11776" y="2491"/>
                    <a:pt x="11764" y="2491"/>
                  </a:cubicBezTo>
                  <a:close/>
                  <a:moveTo>
                    <a:pt x="17550" y="2491"/>
                  </a:moveTo>
                  <a:cubicBezTo>
                    <a:pt x="17562" y="2491"/>
                    <a:pt x="17562" y="2491"/>
                    <a:pt x="17574" y="2503"/>
                  </a:cubicBezTo>
                  <a:lnTo>
                    <a:pt x="17562" y="2503"/>
                  </a:lnTo>
                  <a:cubicBezTo>
                    <a:pt x="17562" y="2503"/>
                    <a:pt x="17562" y="2503"/>
                    <a:pt x="17550" y="2491"/>
                  </a:cubicBezTo>
                  <a:close/>
                  <a:moveTo>
                    <a:pt x="11787" y="2479"/>
                  </a:moveTo>
                  <a:cubicBezTo>
                    <a:pt x="11787" y="2491"/>
                    <a:pt x="11799" y="2491"/>
                    <a:pt x="11799" y="2503"/>
                  </a:cubicBezTo>
                  <a:cubicBezTo>
                    <a:pt x="11799" y="2503"/>
                    <a:pt x="11807" y="2511"/>
                    <a:pt x="11811" y="2515"/>
                  </a:cubicBezTo>
                  <a:lnTo>
                    <a:pt x="11811" y="2515"/>
                  </a:lnTo>
                  <a:cubicBezTo>
                    <a:pt x="11811" y="2503"/>
                    <a:pt x="11799" y="2491"/>
                    <a:pt x="11799" y="2491"/>
                  </a:cubicBezTo>
                  <a:cubicBezTo>
                    <a:pt x="11799" y="2491"/>
                    <a:pt x="11799" y="2491"/>
                    <a:pt x="11787" y="2479"/>
                  </a:cubicBezTo>
                  <a:close/>
                  <a:moveTo>
                    <a:pt x="13001" y="2536"/>
                  </a:moveTo>
                  <a:cubicBezTo>
                    <a:pt x="13000" y="2536"/>
                    <a:pt x="12998" y="2538"/>
                    <a:pt x="12997" y="2540"/>
                  </a:cubicBezTo>
                  <a:lnTo>
                    <a:pt x="12997" y="2540"/>
                  </a:lnTo>
                  <a:cubicBezTo>
                    <a:pt x="12999" y="2539"/>
                    <a:pt x="13000" y="2539"/>
                    <a:pt x="13002" y="2539"/>
                  </a:cubicBezTo>
                  <a:cubicBezTo>
                    <a:pt x="13002" y="2537"/>
                    <a:pt x="13001" y="2536"/>
                    <a:pt x="13001" y="2536"/>
                  </a:cubicBezTo>
                  <a:close/>
                  <a:moveTo>
                    <a:pt x="15562" y="2527"/>
                  </a:moveTo>
                  <a:lnTo>
                    <a:pt x="15538" y="2539"/>
                  </a:lnTo>
                  <a:lnTo>
                    <a:pt x="15538" y="2551"/>
                  </a:lnTo>
                  <a:lnTo>
                    <a:pt x="15562" y="2527"/>
                  </a:lnTo>
                  <a:close/>
                  <a:moveTo>
                    <a:pt x="11847" y="2551"/>
                  </a:moveTo>
                  <a:cubicBezTo>
                    <a:pt x="11855" y="2551"/>
                    <a:pt x="11858" y="2556"/>
                    <a:pt x="11855" y="2556"/>
                  </a:cubicBezTo>
                  <a:cubicBezTo>
                    <a:pt x="11854" y="2556"/>
                    <a:pt x="11851" y="2555"/>
                    <a:pt x="11847" y="2551"/>
                  </a:cubicBezTo>
                  <a:close/>
                  <a:moveTo>
                    <a:pt x="11466" y="2515"/>
                  </a:moveTo>
                  <a:cubicBezTo>
                    <a:pt x="11454" y="2527"/>
                    <a:pt x="11442" y="2539"/>
                    <a:pt x="11430" y="2563"/>
                  </a:cubicBezTo>
                  <a:cubicBezTo>
                    <a:pt x="11436" y="2551"/>
                    <a:pt x="11430" y="2551"/>
                    <a:pt x="11423" y="2551"/>
                  </a:cubicBezTo>
                  <a:cubicBezTo>
                    <a:pt x="11415" y="2551"/>
                    <a:pt x="11406" y="2551"/>
                    <a:pt x="11406" y="2539"/>
                  </a:cubicBezTo>
                  <a:lnTo>
                    <a:pt x="11418" y="2527"/>
                  </a:lnTo>
                  <a:lnTo>
                    <a:pt x="11442" y="2527"/>
                  </a:lnTo>
                  <a:cubicBezTo>
                    <a:pt x="11442" y="2527"/>
                    <a:pt x="11442" y="2515"/>
                    <a:pt x="11454" y="2515"/>
                  </a:cubicBezTo>
                  <a:close/>
                  <a:moveTo>
                    <a:pt x="14065" y="2553"/>
                  </a:moveTo>
                  <a:cubicBezTo>
                    <a:pt x="14065" y="2557"/>
                    <a:pt x="14064" y="2560"/>
                    <a:pt x="14062" y="2563"/>
                  </a:cubicBezTo>
                  <a:cubicBezTo>
                    <a:pt x="14068" y="2563"/>
                    <a:pt x="14067" y="2559"/>
                    <a:pt x="14065" y="2553"/>
                  </a:cubicBezTo>
                  <a:close/>
                  <a:moveTo>
                    <a:pt x="17943" y="2491"/>
                  </a:moveTo>
                  <a:cubicBezTo>
                    <a:pt x="17967" y="2503"/>
                    <a:pt x="17955" y="2515"/>
                    <a:pt x="17943" y="2527"/>
                  </a:cubicBezTo>
                  <a:cubicBezTo>
                    <a:pt x="17967" y="2515"/>
                    <a:pt x="17967" y="2503"/>
                    <a:pt x="17979" y="2491"/>
                  </a:cubicBezTo>
                  <a:lnTo>
                    <a:pt x="17979" y="2491"/>
                  </a:lnTo>
                  <a:cubicBezTo>
                    <a:pt x="17967" y="2515"/>
                    <a:pt x="17943" y="2539"/>
                    <a:pt x="17931" y="2563"/>
                  </a:cubicBezTo>
                  <a:lnTo>
                    <a:pt x="17919" y="2563"/>
                  </a:lnTo>
                  <a:cubicBezTo>
                    <a:pt x="17931" y="2527"/>
                    <a:pt x="17919" y="2515"/>
                    <a:pt x="17943" y="2491"/>
                  </a:cubicBezTo>
                  <a:close/>
                  <a:moveTo>
                    <a:pt x="11395" y="2551"/>
                  </a:moveTo>
                  <a:cubicBezTo>
                    <a:pt x="11395" y="2563"/>
                    <a:pt x="11395" y="2575"/>
                    <a:pt x="11395" y="2575"/>
                  </a:cubicBezTo>
                  <a:cubicBezTo>
                    <a:pt x="11383" y="2575"/>
                    <a:pt x="11383" y="2575"/>
                    <a:pt x="11371" y="2563"/>
                  </a:cubicBezTo>
                  <a:cubicBezTo>
                    <a:pt x="11383" y="2563"/>
                    <a:pt x="11383" y="2563"/>
                    <a:pt x="11395" y="2551"/>
                  </a:cubicBezTo>
                  <a:close/>
                  <a:moveTo>
                    <a:pt x="10879" y="2571"/>
                  </a:moveTo>
                  <a:cubicBezTo>
                    <a:pt x="10879" y="2571"/>
                    <a:pt x="10880" y="2573"/>
                    <a:pt x="10880" y="2575"/>
                  </a:cubicBezTo>
                  <a:lnTo>
                    <a:pt x="10880" y="2575"/>
                  </a:lnTo>
                  <a:cubicBezTo>
                    <a:pt x="10881" y="2575"/>
                    <a:pt x="10882" y="2575"/>
                    <a:pt x="10883" y="2575"/>
                  </a:cubicBezTo>
                  <a:cubicBezTo>
                    <a:pt x="10880" y="2572"/>
                    <a:pt x="10879" y="2571"/>
                    <a:pt x="10879" y="2571"/>
                  </a:cubicBezTo>
                  <a:close/>
                  <a:moveTo>
                    <a:pt x="11975" y="2583"/>
                  </a:moveTo>
                  <a:cubicBezTo>
                    <a:pt x="11975" y="2583"/>
                    <a:pt x="11978" y="2585"/>
                    <a:pt x="11981" y="2587"/>
                  </a:cubicBezTo>
                  <a:lnTo>
                    <a:pt x="11978" y="2587"/>
                  </a:lnTo>
                  <a:cubicBezTo>
                    <a:pt x="11975" y="2584"/>
                    <a:pt x="11975" y="2583"/>
                    <a:pt x="11975" y="2583"/>
                  </a:cubicBezTo>
                  <a:close/>
                  <a:moveTo>
                    <a:pt x="11335" y="2587"/>
                  </a:moveTo>
                  <a:cubicBezTo>
                    <a:pt x="11335" y="2599"/>
                    <a:pt x="11335" y="2599"/>
                    <a:pt x="11323" y="2610"/>
                  </a:cubicBezTo>
                  <a:lnTo>
                    <a:pt x="11323" y="2622"/>
                  </a:lnTo>
                  <a:cubicBezTo>
                    <a:pt x="11323" y="2610"/>
                    <a:pt x="11311" y="2610"/>
                    <a:pt x="11311" y="2610"/>
                  </a:cubicBezTo>
                  <a:lnTo>
                    <a:pt x="11299" y="2610"/>
                  </a:lnTo>
                  <a:cubicBezTo>
                    <a:pt x="11299" y="2610"/>
                    <a:pt x="11311" y="2599"/>
                    <a:pt x="11311" y="2599"/>
                  </a:cubicBezTo>
                  <a:cubicBezTo>
                    <a:pt x="11323" y="2599"/>
                    <a:pt x="11323" y="2599"/>
                    <a:pt x="11335" y="2587"/>
                  </a:cubicBezTo>
                  <a:close/>
                  <a:moveTo>
                    <a:pt x="17450" y="2613"/>
                  </a:moveTo>
                  <a:lnTo>
                    <a:pt x="17455" y="2622"/>
                  </a:lnTo>
                  <a:cubicBezTo>
                    <a:pt x="17455" y="2618"/>
                    <a:pt x="17453" y="2615"/>
                    <a:pt x="17450" y="2613"/>
                  </a:cubicBezTo>
                  <a:close/>
                  <a:moveTo>
                    <a:pt x="17300" y="2622"/>
                  </a:moveTo>
                  <a:cubicBezTo>
                    <a:pt x="17300" y="2622"/>
                    <a:pt x="17300" y="2622"/>
                    <a:pt x="17301" y="2622"/>
                  </a:cubicBezTo>
                  <a:lnTo>
                    <a:pt x="17301" y="2622"/>
                  </a:lnTo>
                  <a:cubicBezTo>
                    <a:pt x="17300" y="2622"/>
                    <a:pt x="17300" y="2622"/>
                    <a:pt x="17300" y="2622"/>
                  </a:cubicBezTo>
                  <a:close/>
                  <a:moveTo>
                    <a:pt x="17301" y="2622"/>
                  </a:moveTo>
                  <a:cubicBezTo>
                    <a:pt x="17307" y="2623"/>
                    <a:pt x="17317" y="2626"/>
                    <a:pt x="17325" y="2627"/>
                  </a:cubicBezTo>
                  <a:lnTo>
                    <a:pt x="17325" y="2627"/>
                  </a:lnTo>
                  <a:cubicBezTo>
                    <a:pt x="17315" y="2623"/>
                    <a:pt x="17303" y="2622"/>
                    <a:pt x="17301" y="2622"/>
                  </a:cubicBezTo>
                  <a:close/>
                  <a:moveTo>
                    <a:pt x="11954" y="2622"/>
                  </a:moveTo>
                  <a:lnTo>
                    <a:pt x="11966" y="2634"/>
                  </a:lnTo>
                  <a:cubicBezTo>
                    <a:pt x="11966" y="2630"/>
                    <a:pt x="11963" y="2626"/>
                    <a:pt x="11958" y="2622"/>
                  </a:cubicBezTo>
                  <a:close/>
                  <a:moveTo>
                    <a:pt x="17919" y="2622"/>
                  </a:moveTo>
                  <a:lnTo>
                    <a:pt x="17907" y="2634"/>
                  </a:lnTo>
                  <a:lnTo>
                    <a:pt x="17907" y="2622"/>
                  </a:lnTo>
                  <a:close/>
                  <a:moveTo>
                    <a:pt x="11151" y="2691"/>
                  </a:moveTo>
                  <a:cubicBezTo>
                    <a:pt x="11153" y="2692"/>
                    <a:pt x="11155" y="2693"/>
                    <a:pt x="11156" y="2694"/>
                  </a:cubicBezTo>
                  <a:cubicBezTo>
                    <a:pt x="11155" y="2692"/>
                    <a:pt x="11153" y="2692"/>
                    <a:pt x="11151" y="2691"/>
                  </a:cubicBezTo>
                  <a:close/>
                  <a:moveTo>
                    <a:pt x="11878" y="2684"/>
                  </a:moveTo>
                  <a:lnTo>
                    <a:pt x="11883" y="2694"/>
                  </a:lnTo>
                  <a:cubicBezTo>
                    <a:pt x="11883" y="2689"/>
                    <a:pt x="11881" y="2686"/>
                    <a:pt x="11878" y="2684"/>
                  </a:cubicBezTo>
                  <a:close/>
                  <a:moveTo>
                    <a:pt x="11728" y="2694"/>
                  </a:moveTo>
                  <a:cubicBezTo>
                    <a:pt x="11716" y="2694"/>
                    <a:pt x="11728" y="2706"/>
                    <a:pt x="11728" y="2706"/>
                  </a:cubicBezTo>
                  <a:lnTo>
                    <a:pt x="11752" y="2706"/>
                  </a:lnTo>
                  <a:cubicBezTo>
                    <a:pt x="11752" y="2706"/>
                    <a:pt x="11740" y="2706"/>
                    <a:pt x="11728" y="2694"/>
                  </a:cubicBezTo>
                  <a:close/>
                  <a:moveTo>
                    <a:pt x="10371" y="2729"/>
                  </a:moveTo>
                  <a:cubicBezTo>
                    <a:pt x="10373" y="2730"/>
                    <a:pt x="10375" y="2731"/>
                    <a:pt x="10378" y="2732"/>
                  </a:cubicBezTo>
                  <a:lnTo>
                    <a:pt x="10378" y="2732"/>
                  </a:lnTo>
                  <a:lnTo>
                    <a:pt x="10383" y="2729"/>
                  </a:lnTo>
                  <a:close/>
                  <a:moveTo>
                    <a:pt x="11097" y="2729"/>
                  </a:moveTo>
                  <a:cubicBezTo>
                    <a:pt x="11097" y="2743"/>
                    <a:pt x="11101" y="2749"/>
                    <a:pt x="11114" y="2749"/>
                  </a:cubicBezTo>
                  <a:cubicBezTo>
                    <a:pt x="11123" y="2749"/>
                    <a:pt x="11137" y="2746"/>
                    <a:pt x="11156" y="2741"/>
                  </a:cubicBezTo>
                  <a:lnTo>
                    <a:pt x="11121" y="2741"/>
                  </a:lnTo>
                  <a:cubicBezTo>
                    <a:pt x="11121" y="2741"/>
                    <a:pt x="11121" y="2729"/>
                    <a:pt x="11121" y="2729"/>
                  </a:cubicBezTo>
                  <a:close/>
                  <a:moveTo>
                    <a:pt x="10125" y="2775"/>
                  </a:moveTo>
                  <a:cubicBezTo>
                    <a:pt x="10121" y="2775"/>
                    <a:pt x="10116" y="2778"/>
                    <a:pt x="10109" y="2789"/>
                  </a:cubicBezTo>
                  <a:lnTo>
                    <a:pt x="10132" y="2777"/>
                  </a:lnTo>
                  <a:lnTo>
                    <a:pt x="10132" y="2777"/>
                  </a:lnTo>
                  <a:cubicBezTo>
                    <a:pt x="10133" y="2778"/>
                    <a:pt x="10133" y="2778"/>
                    <a:pt x="10134" y="2778"/>
                  </a:cubicBezTo>
                  <a:lnTo>
                    <a:pt x="10134" y="2778"/>
                  </a:lnTo>
                  <a:cubicBezTo>
                    <a:pt x="10133" y="2778"/>
                    <a:pt x="10133" y="2778"/>
                    <a:pt x="10133" y="2777"/>
                  </a:cubicBezTo>
                  <a:lnTo>
                    <a:pt x="10133" y="2777"/>
                  </a:lnTo>
                  <a:lnTo>
                    <a:pt x="10132" y="2777"/>
                  </a:lnTo>
                  <a:lnTo>
                    <a:pt x="10132" y="2777"/>
                  </a:lnTo>
                  <a:cubicBezTo>
                    <a:pt x="10130" y="2776"/>
                    <a:pt x="10127" y="2775"/>
                    <a:pt x="10125" y="2775"/>
                  </a:cubicBezTo>
                  <a:close/>
                  <a:moveTo>
                    <a:pt x="11430" y="2777"/>
                  </a:moveTo>
                  <a:cubicBezTo>
                    <a:pt x="11437" y="2791"/>
                    <a:pt x="11444" y="2797"/>
                    <a:pt x="11451" y="2797"/>
                  </a:cubicBezTo>
                  <a:cubicBezTo>
                    <a:pt x="11456" y="2797"/>
                    <a:pt x="11461" y="2794"/>
                    <a:pt x="11466" y="2789"/>
                  </a:cubicBezTo>
                  <a:lnTo>
                    <a:pt x="11442" y="2789"/>
                  </a:lnTo>
                  <a:cubicBezTo>
                    <a:pt x="11442" y="2789"/>
                    <a:pt x="11442" y="2789"/>
                    <a:pt x="11430" y="2777"/>
                  </a:cubicBezTo>
                  <a:close/>
                  <a:moveTo>
                    <a:pt x="13256" y="2823"/>
                  </a:moveTo>
                  <a:cubicBezTo>
                    <a:pt x="13256" y="2823"/>
                    <a:pt x="13256" y="2823"/>
                    <a:pt x="13255" y="2823"/>
                  </a:cubicBezTo>
                  <a:lnTo>
                    <a:pt x="13255" y="2823"/>
                  </a:lnTo>
                  <a:cubicBezTo>
                    <a:pt x="13257" y="2824"/>
                    <a:pt x="13260" y="2825"/>
                    <a:pt x="13264" y="2825"/>
                  </a:cubicBezTo>
                  <a:cubicBezTo>
                    <a:pt x="13261" y="2823"/>
                    <a:pt x="13259" y="2823"/>
                    <a:pt x="13256" y="2823"/>
                  </a:cubicBezTo>
                  <a:close/>
                  <a:moveTo>
                    <a:pt x="13184" y="2846"/>
                  </a:moveTo>
                  <a:cubicBezTo>
                    <a:pt x="13183" y="2847"/>
                    <a:pt x="13182" y="2848"/>
                    <a:pt x="13181" y="2849"/>
                  </a:cubicBezTo>
                  <a:cubicBezTo>
                    <a:pt x="13187" y="2849"/>
                    <a:pt x="13186" y="2849"/>
                    <a:pt x="13184" y="2846"/>
                  </a:cubicBezTo>
                  <a:close/>
                  <a:moveTo>
                    <a:pt x="17753" y="2884"/>
                  </a:moveTo>
                  <a:cubicBezTo>
                    <a:pt x="17749" y="2888"/>
                    <a:pt x="17749" y="2889"/>
                    <a:pt x="17750" y="2890"/>
                  </a:cubicBezTo>
                  <a:lnTo>
                    <a:pt x="17750" y="2890"/>
                  </a:lnTo>
                  <a:lnTo>
                    <a:pt x="17753" y="2884"/>
                  </a:lnTo>
                  <a:close/>
                  <a:moveTo>
                    <a:pt x="10966" y="2944"/>
                  </a:moveTo>
                  <a:lnTo>
                    <a:pt x="10966" y="2944"/>
                  </a:lnTo>
                  <a:cubicBezTo>
                    <a:pt x="10966" y="2944"/>
                    <a:pt x="10966" y="2944"/>
                    <a:pt x="10966" y="2944"/>
                  </a:cubicBezTo>
                  <a:close/>
                  <a:moveTo>
                    <a:pt x="16752" y="2944"/>
                  </a:moveTo>
                  <a:lnTo>
                    <a:pt x="16757" y="2946"/>
                  </a:lnTo>
                  <a:lnTo>
                    <a:pt x="16757" y="2946"/>
                  </a:lnTo>
                  <a:cubicBezTo>
                    <a:pt x="16756" y="2945"/>
                    <a:pt x="16755" y="2944"/>
                    <a:pt x="16752" y="2944"/>
                  </a:cubicBezTo>
                  <a:close/>
                  <a:moveTo>
                    <a:pt x="10966" y="2944"/>
                  </a:moveTo>
                  <a:lnTo>
                    <a:pt x="10966" y="2956"/>
                  </a:lnTo>
                  <a:cubicBezTo>
                    <a:pt x="10967" y="2956"/>
                    <a:pt x="10967" y="2956"/>
                    <a:pt x="10968" y="2957"/>
                  </a:cubicBezTo>
                  <a:lnTo>
                    <a:pt x="10968" y="2957"/>
                  </a:lnTo>
                  <a:cubicBezTo>
                    <a:pt x="10966" y="2953"/>
                    <a:pt x="10966" y="2950"/>
                    <a:pt x="10966" y="2944"/>
                  </a:cubicBezTo>
                  <a:close/>
                  <a:moveTo>
                    <a:pt x="16757" y="2946"/>
                  </a:moveTo>
                  <a:cubicBezTo>
                    <a:pt x="16760" y="2950"/>
                    <a:pt x="16759" y="2959"/>
                    <a:pt x="16766" y="2959"/>
                  </a:cubicBezTo>
                  <a:cubicBezTo>
                    <a:pt x="16768" y="2959"/>
                    <a:pt x="16771" y="2958"/>
                    <a:pt x="16776" y="2956"/>
                  </a:cubicBezTo>
                  <a:lnTo>
                    <a:pt x="16757" y="2946"/>
                  </a:lnTo>
                  <a:close/>
                  <a:moveTo>
                    <a:pt x="17644" y="2955"/>
                  </a:moveTo>
                  <a:cubicBezTo>
                    <a:pt x="17645" y="2958"/>
                    <a:pt x="17645" y="2962"/>
                    <a:pt x="17645" y="2968"/>
                  </a:cubicBezTo>
                  <a:lnTo>
                    <a:pt x="17645" y="2956"/>
                  </a:lnTo>
                  <a:cubicBezTo>
                    <a:pt x="17645" y="2955"/>
                    <a:pt x="17645" y="2955"/>
                    <a:pt x="17644" y="2955"/>
                  </a:cubicBezTo>
                  <a:close/>
                  <a:moveTo>
                    <a:pt x="9025" y="2980"/>
                  </a:moveTo>
                  <a:cubicBezTo>
                    <a:pt x="9020" y="2980"/>
                    <a:pt x="9011" y="2982"/>
                    <a:pt x="9003" y="2985"/>
                  </a:cubicBezTo>
                  <a:lnTo>
                    <a:pt x="9003" y="2985"/>
                  </a:lnTo>
                  <a:cubicBezTo>
                    <a:pt x="9011" y="2983"/>
                    <a:pt x="9019" y="2981"/>
                    <a:pt x="9025" y="2980"/>
                  </a:cubicBezTo>
                  <a:close/>
                  <a:moveTo>
                    <a:pt x="10954" y="2980"/>
                  </a:moveTo>
                  <a:cubicBezTo>
                    <a:pt x="10951" y="2981"/>
                    <a:pt x="10950" y="2984"/>
                    <a:pt x="10954" y="2991"/>
                  </a:cubicBezTo>
                  <a:lnTo>
                    <a:pt x="10954" y="2980"/>
                  </a:lnTo>
                  <a:close/>
                  <a:moveTo>
                    <a:pt x="17645" y="3003"/>
                  </a:moveTo>
                  <a:cubicBezTo>
                    <a:pt x="17657" y="3003"/>
                    <a:pt x="17646" y="3015"/>
                    <a:pt x="17634" y="3015"/>
                  </a:cubicBezTo>
                  <a:lnTo>
                    <a:pt x="17634" y="3015"/>
                  </a:lnTo>
                  <a:cubicBezTo>
                    <a:pt x="17637" y="3011"/>
                    <a:pt x="17641" y="3007"/>
                    <a:pt x="17645" y="3003"/>
                  </a:cubicBezTo>
                  <a:close/>
                  <a:moveTo>
                    <a:pt x="17145" y="3027"/>
                  </a:moveTo>
                  <a:cubicBezTo>
                    <a:pt x="17145" y="3027"/>
                    <a:pt x="17145" y="3027"/>
                    <a:pt x="17145" y="3027"/>
                  </a:cubicBezTo>
                  <a:lnTo>
                    <a:pt x="17145" y="3027"/>
                  </a:lnTo>
                  <a:close/>
                  <a:moveTo>
                    <a:pt x="17145" y="3027"/>
                  </a:moveTo>
                  <a:cubicBezTo>
                    <a:pt x="17145" y="3027"/>
                    <a:pt x="17145" y="3027"/>
                    <a:pt x="17145" y="3027"/>
                  </a:cubicBezTo>
                  <a:lnTo>
                    <a:pt x="17145" y="3027"/>
                  </a:lnTo>
                  <a:close/>
                  <a:moveTo>
                    <a:pt x="8620" y="3027"/>
                  </a:moveTo>
                  <a:cubicBezTo>
                    <a:pt x="8622" y="3029"/>
                    <a:pt x="8623" y="3031"/>
                    <a:pt x="8625" y="3033"/>
                  </a:cubicBezTo>
                  <a:lnTo>
                    <a:pt x="8625" y="3033"/>
                  </a:lnTo>
                  <a:cubicBezTo>
                    <a:pt x="8624" y="3031"/>
                    <a:pt x="8622" y="3029"/>
                    <a:pt x="8620" y="3027"/>
                  </a:cubicBezTo>
                  <a:close/>
                  <a:moveTo>
                    <a:pt x="17622" y="3039"/>
                  </a:moveTo>
                  <a:lnTo>
                    <a:pt x="17622" y="3039"/>
                  </a:lnTo>
                  <a:cubicBezTo>
                    <a:pt x="17622" y="3039"/>
                    <a:pt x="17622" y="3039"/>
                    <a:pt x="17622" y="3039"/>
                  </a:cubicBezTo>
                  <a:close/>
                  <a:moveTo>
                    <a:pt x="8097" y="3122"/>
                  </a:moveTo>
                  <a:cubicBezTo>
                    <a:pt x="8097" y="3123"/>
                    <a:pt x="8097" y="3123"/>
                    <a:pt x="8098" y="3124"/>
                  </a:cubicBezTo>
                  <a:lnTo>
                    <a:pt x="8098" y="3124"/>
                  </a:lnTo>
                  <a:cubicBezTo>
                    <a:pt x="8101" y="3123"/>
                    <a:pt x="8105" y="3123"/>
                    <a:pt x="8108" y="3122"/>
                  </a:cubicBezTo>
                  <a:close/>
                  <a:moveTo>
                    <a:pt x="10823" y="3146"/>
                  </a:moveTo>
                  <a:cubicBezTo>
                    <a:pt x="10823" y="3146"/>
                    <a:pt x="10823" y="3146"/>
                    <a:pt x="10823" y="3146"/>
                  </a:cubicBezTo>
                  <a:cubicBezTo>
                    <a:pt x="10823" y="3146"/>
                    <a:pt x="10823" y="3146"/>
                    <a:pt x="10823" y="3146"/>
                  </a:cubicBezTo>
                  <a:close/>
                  <a:moveTo>
                    <a:pt x="7436" y="3156"/>
                  </a:moveTo>
                  <a:cubicBezTo>
                    <a:pt x="7436" y="3156"/>
                    <a:pt x="7438" y="3157"/>
                    <a:pt x="7442" y="3158"/>
                  </a:cubicBezTo>
                  <a:cubicBezTo>
                    <a:pt x="7438" y="3156"/>
                    <a:pt x="7436" y="3156"/>
                    <a:pt x="7436" y="3156"/>
                  </a:cubicBezTo>
                  <a:close/>
                  <a:moveTo>
                    <a:pt x="17895" y="2646"/>
                  </a:moveTo>
                  <a:cubicBezTo>
                    <a:pt x="17872" y="2646"/>
                    <a:pt x="17883" y="2670"/>
                    <a:pt x="17860" y="2682"/>
                  </a:cubicBezTo>
                  <a:cubicBezTo>
                    <a:pt x="17883" y="2682"/>
                    <a:pt x="17872" y="2670"/>
                    <a:pt x="17883" y="2658"/>
                  </a:cubicBezTo>
                  <a:cubicBezTo>
                    <a:pt x="17895" y="2658"/>
                    <a:pt x="17907" y="2682"/>
                    <a:pt x="17883" y="2682"/>
                  </a:cubicBezTo>
                  <a:lnTo>
                    <a:pt x="17883" y="2706"/>
                  </a:lnTo>
                  <a:cubicBezTo>
                    <a:pt x="17872" y="2694"/>
                    <a:pt x="17860" y="2694"/>
                    <a:pt x="17848" y="2694"/>
                  </a:cubicBezTo>
                  <a:cubicBezTo>
                    <a:pt x="17824" y="2741"/>
                    <a:pt x="17824" y="2789"/>
                    <a:pt x="17788" y="2837"/>
                  </a:cubicBezTo>
                  <a:cubicBezTo>
                    <a:pt x="17786" y="2833"/>
                    <a:pt x="17784" y="2831"/>
                    <a:pt x="17782" y="2831"/>
                  </a:cubicBezTo>
                  <a:cubicBezTo>
                    <a:pt x="17774" y="2831"/>
                    <a:pt x="17765" y="2854"/>
                    <a:pt x="17752" y="2854"/>
                  </a:cubicBezTo>
                  <a:cubicBezTo>
                    <a:pt x="17748" y="2854"/>
                    <a:pt x="17745" y="2853"/>
                    <a:pt x="17741" y="2849"/>
                  </a:cubicBezTo>
                  <a:lnTo>
                    <a:pt x="17741" y="2849"/>
                  </a:lnTo>
                  <a:cubicBezTo>
                    <a:pt x="17741" y="2866"/>
                    <a:pt x="17750" y="2866"/>
                    <a:pt x="17758" y="2866"/>
                  </a:cubicBezTo>
                  <a:cubicBezTo>
                    <a:pt x="17767" y="2866"/>
                    <a:pt x="17776" y="2866"/>
                    <a:pt x="17776" y="2884"/>
                  </a:cubicBezTo>
                  <a:cubicBezTo>
                    <a:pt x="17776" y="2884"/>
                    <a:pt x="17776" y="2896"/>
                    <a:pt x="17764" y="2896"/>
                  </a:cubicBezTo>
                  <a:cubicBezTo>
                    <a:pt x="17764" y="2890"/>
                    <a:pt x="17758" y="2890"/>
                    <a:pt x="17754" y="2890"/>
                  </a:cubicBezTo>
                  <a:cubicBezTo>
                    <a:pt x="17752" y="2890"/>
                    <a:pt x="17751" y="2890"/>
                    <a:pt x="17750" y="2890"/>
                  </a:cubicBezTo>
                  <a:lnTo>
                    <a:pt x="17750" y="2890"/>
                  </a:lnTo>
                  <a:lnTo>
                    <a:pt x="17741" y="2908"/>
                  </a:lnTo>
                  <a:cubicBezTo>
                    <a:pt x="17729" y="2908"/>
                    <a:pt x="17729" y="2896"/>
                    <a:pt x="17729" y="2896"/>
                  </a:cubicBezTo>
                  <a:cubicBezTo>
                    <a:pt x="17729" y="2944"/>
                    <a:pt x="17669" y="2956"/>
                    <a:pt x="17669" y="3003"/>
                  </a:cubicBezTo>
                  <a:lnTo>
                    <a:pt x="17669" y="3003"/>
                  </a:lnTo>
                  <a:cubicBezTo>
                    <a:pt x="17669" y="3003"/>
                    <a:pt x="17669" y="2991"/>
                    <a:pt x="17681" y="2991"/>
                  </a:cubicBezTo>
                  <a:cubicBezTo>
                    <a:pt x="17681" y="3037"/>
                    <a:pt x="17649" y="3017"/>
                    <a:pt x="17635" y="3057"/>
                  </a:cubicBezTo>
                  <a:lnTo>
                    <a:pt x="17635" y="3057"/>
                  </a:lnTo>
                  <a:cubicBezTo>
                    <a:pt x="17634" y="3052"/>
                    <a:pt x="17633" y="3046"/>
                    <a:pt x="17633" y="3039"/>
                  </a:cubicBezTo>
                  <a:lnTo>
                    <a:pt x="17633" y="3039"/>
                  </a:lnTo>
                  <a:lnTo>
                    <a:pt x="17633" y="3063"/>
                  </a:lnTo>
                  <a:cubicBezTo>
                    <a:pt x="17634" y="3061"/>
                    <a:pt x="17635" y="3059"/>
                    <a:pt x="17635" y="3057"/>
                  </a:cubicBezTo>
                  <a:lnTo>
                    <a:pt x="17635" y="3057"/>
                  </a:lnTo>
                  <a:cubicBezTo>
                    <a:pt x="17637" y="3070"/>
                    <a:pt x="17639" y="3078"/>
                    <a:pt x="17622" y="3087"/>
                  </a:cubicBezTo>
                  <a:cubicBezTo>
                    <a:pt x="17610" y="3075"/>
                    <a:pt x="17610" y="3075"/>
                    <a:pt x="17610" y="3063"/>
                  </a:cubicBezTo>
                  <a:cubicBezTo>
                    <a:pt x="17598" y="3075"/>
                    <a:pt x="17598" y="3087"/>
                    <a:pt x="17610" y="3087"/>
                  </a:cubicBezTo>
                  <a:cubicBezTo>
                    <a:pt x="17610" y="3100"/>
                    <a:pt x="17602" y="3106"/>
                    <a:pt x="17594" y="3108"/>
                  </a:cubicBezTo>
                  <a:lnTo>
                    <a:pt x="17594" y="3108"/>
                  </a:lnTo>
                  <a:cubicBezTo>
                    <a:pt x="17593" y="3108"/>
                    <a:pt x="17592" y="3107"/>
                    <a:pt x="17590" y="3107"/>
                  </a:cubicBezTo>
                  <a:cubicBezTo>
                    <a:pt x="17586" y="3107"/>
                    <a:pt x="17580" y="3110"/>
                    <a:pt x="17574" y="3110"/>
                  </a:cubicBezTo>
                  <a:cubicBezTo>
                    <a:pt x="17579" y="3110"/>
                    <a:pt x="17587" y="3110"/>
                    <a:pt x="17594" y="3108"/>
                  </a:cubicBezTo>
                  <a:lnTo>
                    <a:pt x="17594" y="3108"/>
                  </a:lnTo>
                  <a:cubicBezTo>
                    <a:pt x="17596" y="3110"/>
                    <a:pt x="17598" y="3114"/>
                    <a:pt x="17598" y="3122"/>
                  </a:cubicBezTo>
                  <a:cubicBezTo>
                    <a:pt x="17574" y="3134"/>
                    <a:pt x="17562" y="3158"/>
                    <a:pt x="17538" y="3182"/>
                  </a:cubicBezTo>
                  <a:lnTo>
                    <a:pt x="17526" y="3182"/>
                  </a:lnTo>
                  <a:cubicBezTo>
                    <a:pt x="17535" y="3199"/>
                    <a:pt x="17519" y="3198"/>
                    <a:pt x="17505" y="3204"/>
                  </a:cubicBezTo>
                  <a:lnTo>
                    <a:pt x="17505" y="3204"/>
                  </a:lnTo>
                  <a:cubicBezTo>
                    <a:pt x="17507" y="3197"/>
                    <a:pt x="17502" y="3189"/>
                    <a:pt x="17502" y="3182"/>
                  </a:cubicBezTo>
                  <a:cubicBezTo>
                    <a:pt x="17526" y="3170"/>
                    <a:pt x="17538" y="3134"/>
                    <a:pt x="17562" y="3134"/>
                  </a:cubicBezTo>
                  <a:cubicBezTo>
                    <a:pt x="17562" y="3122"/>
                    <a:pt x="17550" y="3099"/>
                    <a:pt x="17562" y="3075"/>
                  </a:cubicBezTo>
                  <a:cubicBezTo>
                    <a:pt x="17578" y="3075"/>
                    <a:pt x="17578" y="3080"/>
                    <a:pt x="17583" y="3080"/>
                  </a:cubicBezTo>
                  <a:cubicBezTo>
                    <a:pt x="17586" y="3080"/>
                    <a:pt x="17590" y="3079"/>
                    <a:pt x="17598" y="3075"/>
                  </a:cubicBezTo>
                  <a:lnTo>
                    <a:pt x="17586" y="3063"/>
                  </a:lnTo>
                  <a:cubicBezTo>
                    <a:pt x="17592" y="3057"/>
                    <a:pt x="17595" y="3054"/>
                    <a:pt x="17596" y="3054"/>
                  </a:cubicBezTo>
                  <a:cubicBezTo>
                    <a:pt x="17598" y="3054"/>
                    <a:pt x="17598" y="3057"/>
                    <a:pt x="17598" y="3063"/>
                  </a:cubicBezTo>
                  <a:cubicBezTo>
                    <a:pt x="17610" y="3051"/>
                    <a:pt x="17586" y="3039"/>
                    <a:pt x="17610" y="3015"/>
                  </a:cubicBezTo>
                  <a:lnTo>
                    <a:pt x="17622" y="3039"/>
                  </a:lnTo>
                  <a:cubicBezTo>
                    <a:pt x="17622" y="3031"/>
                    <a:pt x="17627" y="3023"/>
                    <a:pt x="17634" y="3015"/>
                  </a:cubicBezTo>
                  <a:lnTo>
                    <a:pt x="17634" y="3015"/>
                  </a:lnTo>
                  <a:cubicBezTo>
                    <a:pt x="17669" y="3015"/>
                    <a:pt x="17645" y="2991"/>
                    <a:pt x="17645" y="2991"/>
                  </a:cubicBezTo>
                  <a:cubicBezTo>
                    <a:pt x="17645" y="2985"/>
                    <a:pt x="17642" y="2985"/>
                    <a:pt x="17638" y="2985"/>
                  </a:cubicBezTo>
                  <a:cubicBezTo>
                    <a:pt x="17633" y="2985"/>
                    <a:pt x="17627" y="2985"/>
                    <a:pt x="17622" y="2980"/>
                  </a:cubicBezTo>
                  <a:cubicBezTo>
                    <a:pt x="17631" y="2970"/>
                    <a:pt x="17625" y="2952"/>
                    <a:pt x="17635" y="2952"/>
                  </a:cubicBezTo>
                  <a:cubicBezTo>
                    <a:pt x="17637" y="2952"/>
                    <a:pt x="17640" y="2953"/>
                    <a:pt x="17644" y="2955"/>
                  </a:cubicBezTo>
                  <a:lnTo>
                    <a:pt x="17644" y="2955"/>
                  </a:lnTo>
                  <a:cubicBezTo>
                    <a:pt x="17642" y="2943"/>
                    <a:pt x="17639" y="2941"/>
                    <a:pt x="17657" y="2932"/>
                  </a:cubicBezTo>
                  <a:lnTo>
                    <a:pt x="17669" y="2932"/>
                  </a:lnTo>
                  <a:cubicBezTo>
                    <a:pt x="17657" y="2908"/>
                    <a:pt x="17693" y="2896"/>
                    <a:pt x="17705" y="2872"/>
                  </a:cubicBezTo>
                  <a:cubicBezTo>
                    <a:pt x="17705" y="2872"/>
                    <a:pt x="17705" y="2860"/>
                    <a:pt x="17705" y="2849"/>
                  </a:cubicBezTo>
                  <a:cubicBezTo>
                    <a:pt x="17699" y="2854"/>
                    <a:pt x="17693" y="2857"/>
                    <a:pt x="17687" y="2857"/>
                  </a:cubicBezTo>
                  <a:cubicBezTo>
                    <a:pt x="17681" y="2857"/>
                    <a:pt x="17675" y="2854"/>
                    <a:pt x="17669" y="2849"/>
                  </a:cubicBezTo>
                  <a:cubicBezTo>
                    <a:pt x="17705" y="2849"/>
                    <a:pt x="17669" y="2801"/>
                    <a:pt x="17693" y="2789"/>
                  </a:cubicBezTo>
                  <a:cubicBezTo>
                    <a:pt x="17705" y="2789"/>
                    <a:pt x="17705" y="2801"/>
                    <a:pt x="17693" y="2801"/>
                  </a:cubicBezTo>
                  <a:cubicBezTo>
                    <a:pt x="17717" y="2837"/>
                    <a:pt x="17729" y="2849"/>
                    <a:pt x="17729" y="2872"/>
                  </a:cubicBezTo>
                  <a:cubicBezTo>
                    <a:pt x="17729" y="2864"/>
                    <a:pt x="17735" y="2850"/>
                    <a:pt x="17738" y="2846"/>
                  </a:cubicBezTo>
                  <a:lnTo>
                    <a:pt x="17738" y="2846"/>
                  </a:lnTo>
                  <a:lnTo>
                    <a:pt x="17741" y="2849"/>
                  </a:lnTo>
                  <a:cubicBezTo>
                    <a:pt x="17741" y="2846"/>
                    <a:pt x="17740" y="2845"/>
                    <a:pt x="17739" y="2845"/>
                  </a:cubicBezTo>
                  <a:cubicBezTo>
                    <a:pt x="17739" y="2845"/>
                    <a:pt x="17739" y="2846"/>
                    <a:pt x="17738" y="2846"/>
                  </a:cubicBezTo>
                  <a:lnTo>
                    <a:pt x="17738" y="2846"/>
                  </a:lnTo>
                  <a:lnTo>
                    <a:pt x="17729" y="2837"/>
                  </a:lnTo>
                  <a:cubicBezTo>
                    <a:pt x="17729" y="2825"/>
                    <a:pt x="17741" y="2825"/>
                    <a:pt x="17741" y="2813"/>
                  </a:cubicBezTo>
                  <a:cubicBezTo>
                    <a:pt x="17729" y="2801"/>
                    <a:pt x="17705" y="2813"/>
                    <a:pt x="17705" y="2789"/>
                  </a:cubicBezTo>
                  <a:cubicBezTo>
                    <a:pt x="17707" y="2786"/>
                    <a:pt x="17710" y="2786"/>
                    <a:pt x="17714" y="2786"/>
                  </a:cubicBezTo>
                  <a:cubicBezTo>
                    <a:pt x="17722" y="2786"/>
                    <a:pt x="17731" y="2792"/>
                    <a:pt x="17732" y="2792"/>
                  </a:cubicBezTo>
                  <a:cubicBezTo>
                    <a:pt x="17732" y="2792"/>
                    <a:pt x="17731" y="2792"/>
                    <a:pt x="17729" y="2789"/>
                  </a:cubicBezTo>
                  <a:cubicBezTo>
                    <a:pt x="17741" y="2765"/>
                    <a:pt x="17717" y="2765"/>
                    <a:pt x="17741" y="2753"/>
                  </a:cubicBezTo>
                  <a:lnTo>
                    <a:pt x="17729" y="2753"/>
                  </a:lnTo>
                  <a:cubicBezTo>
                    <a:pt x="17749" y="2753"/>
                    <a:pt x="17752" y="2727"/>
                    <a:pt x="17775" y="2727"/>
                  </a:cubicBezTo>
                  <a:cubicBezTo>
                    <a:pt x="17779" y="2727"/>
                    <a:pt x="17783" y="2728"/>
                    <a:pt x="17788" y="2729"/>
                  </a:cubicBezTo>
                  <a:cubicBezTo>
                    <a:pt x="17788" y="2741"/>
                    <a:pt x="17800" y="2741"/>
                    <a:pt x="17788" y="2741"/>
                  </a:cubicBezTo>
                  <a:cubicBezTo>
                    <a:pt x="17788" y="2752"/>
                    <a:pt x="17788" y="2755"/>
                    <a:pt x="17789" y="2755"/>
                  </a:cubicBezTo>
                  <a:cubicBezTo>
                    <a:pt x="17790" y="2755"/>
                    <a:pt x="17793" y="2746"/>
                    <a:pt x="17800" y="2746"/>
                  </a:cubicBezTo>
                  <a:cubicBezTo>
                    <a:pt x="17803" y="2746"/>
                    <a:pt x="17807" y="2748"/>
                    <a:pt x="17812" y="2753"/>
                  </a:cubicBezTo>
                  <a:cubicBezTo>
                    <a:pt x="17800" y="2741"/>
                    <a:pt x="17812" y="2718"/>
                    <a:pt x="17824" y="2706"/>
                  </a:cubicBezTo>
                  <a:lnTo>
                    <a:pt x="17812" y="2706"/>
                  </a:lnTo>
                  <a:cubicBezTo>
                    <a:pt x="17803" y="2683"/>
                    <a:pt x="17803" y="2676"/>
                    <a:pt x="17807" y="2676"/>
                  </a:cubicBezTo>
                  <a:cubicBezTo>
                    <a:pt x="17814" y="2676"/>
                    <a:pt x="17833" y="2694"/>
                    <a:pt x="17848" y="2694"/>
                  </a:cubicBezTo>
                  <a:lnTo>
                    <a:pt x="17860" y="2694"/>
                  </a:lnTo>
                  <a:cubicBezTo>
                    <a:pt x="17860" y="2680"/>
                    <a:pt x="17858" y="2677"/>
                    <a:pt x="17856" y="2677"/>
                  </a:cubicBezTo>
                  <a:cubicBezTo>
                    <a:pt x="17854" y="2677"/>
                    <a:pt x="17852" y="2679"/>
                    <a:pt x="17850" y="2679"/>
                  </a:cubicBezTo>
                  <a:cubicBezTo>
                    <a:pt x="17849" y="2679"/>
                    <a:pt x="17848" y="2677"/>
                    <a:pt x="17848" y="2670"/>
                  </a:cubicBezTo>
                  <a:cubicBezTo>
                    <a:pt x="17860" y="2658"/>
                    <a:pt x="17872" y="2670"/>
                    <a:pt x="17883" y="2646"/>
                  </a:cubicBezTo>
                  <a:close/>
                  <a:moveTo>
                    <a:pt x="9522" y="3226"/>
                  </a:moveTo>
                  <a:cubicBezTo>
                    <a:pt x="9521" y="3226"/>
                    <a:pt x="9527" y="3233"/>
                    <a:pt x="9523" y="3233"/>
                  </a:cubicBezTo>
                  <a:cubicBezTo>
                    <a:pt x="9521" y="3233"/>
                    <a:pt x="9518" y="3232"/>
                    <a:pt x="9513" y="3230"/>
                  </a:cubicBezTo>
                  <a:lnTo>
                    <a:pt x="9513" y="3230"/>
                  </a:lnTo>
                  <a:lnTo>
                    <a:pt x="9525" y="3241"/>
                  </a:lnTo>
                  <a:lnTo>
                    <a:pt x="9525" y="3230"/>
                  </a:lnTo>
                  <a:cubicBezTo>
                    <a:pt x="9523" y="3227"/>
                    <a:pt x="9522" y="3226"/>
                    <a:pt x="9522" y="3226"/>
                  </a:cubicBezTo>
                  <a:close/>
                  <a:moveTo>
                    <a:pt x="0" y="3325"/>
                  </a:moveTo>
                  <a:cubicBezTo>
                    <a:pt x="0" y="3337"/>
                    <a:pt x="48" y="3325"/>
                    <a:pt x="24" y="3349"/>
                  </a:cubicBezTo>
                  <a:lnTo>
                    <a:pt x="36" y="3337"/>
                  </a:lnTo>
                  <a:lnTo>
                    <a:pt x="0" y="3325"/>
                  </a:lnTo>
                  <a:close/>
                  <a:moveTo>
                    <a:pt x="16098" y="3361"/>
                  </a:moveTo>
                  <a:cubicBezTo>
                    <a:pt x="16094" y="3364"/>
                    <a:pt x="16094" y="3365"/>
                    <a:pt x="16094" y="3366"/>
                  </a:cubicBezTo>
                  <a:lnTo>
                    <a:pt x="16094" y="3366"/>
                  </a:lnTo>
                  <a:lnTo>
                    <a:pt x="16098" y="3361"/>
                  </a:lnTo>
                  <a:close/>
                  <a:moveTo>
                    <a:pt x="5549" y="3384"/>
                  </a:moveTo>
                  <a:cubicBezTo>
                    <a:pt x="5540" y="3384"/>
                    <a:pt x="5539" y="3384"/>
                    <a:pt x="5542" y="3385"/>
                  </a:cubicBezTo>
                  <a:lnTo>
                    <a:pt x="5542" y="3385"/>
                  </a:lnTo>
                  <a:lnTo>
                    <a:pt x="5549" y="3384"/>
                  </a:lnTo>
                  <a:close/>
                  <a:moveTo>
                    <a:pt x="17987" y="3385"/>
                  </a:moveTo>
                  <a:cubicBezTo>
                    <a:pt x="17987" y="3388"/>
                    <a:pt x="17988" y="3392"/>
                    <a:pt x="17991" y="3396"/>
                  </a:cubicBezTo>
                  <a:cubicBezTo>
                    <a:pt x="17991" y="3389"/>
                    <a:pt x="17991" y="3386"/>
                    <a:pt x="17987" y="3385"/>
                  </a:cubicBezTo>
                  <a:close/>
                  <a:moveTo>
                    <a:pt x="164" y="3394"/>
                  </a:moveTo>
                  <a:cubicBezTo>
                    <a:pt x="149" y="3394"/>
                    <a:pt x="136" y="3401"/>
                    <a:pt x="143" y="3408"/>
                  </a:cubicBezTo>
                  <a:cubicBezTo>
                    <a:pt x="155" y="3414"/>
                    <a:pt x="161" y="3416"/>
                    <a:pt x="164" y="3416"/>
                  </a:cubicBezTo>
                  <a:cubicBezTo>
                    <a:pt x="172" y="3416"/>
                    <a:pt x="153" y="3398"/>
                    <a:pt x="176" y="3396"/>
                  </a:cubicBezTo>
                  <a:lnTo>
                    <a:pt x="176" y="3396"/>
                  </a:lnTo>
                  <a:cubicBezTo>
                    <a:pt x="172" y="3395"/>
                    <a:pt x="168" y="3394"/>
                    <a:pt x="164" y="3394"/>
                  </a:cubicBezTo>
                  <a:close/>
                  <a:moveTo>
                    <a:pt x="16586" y="3420"/>
                  </a:moveTo>
                  <a:cubicBezTo>
                    <a:pt x="16580" y="3420"/>
                    <a:pt x="16574" y="3420"/>
                    <a:pt x="16569" y="3423"/>
                  </a:cubicBezTo>
                  <a:cubicBezTo>
                    <a:pt x="16574" y="3423"/>
                    <a:pt x="16580" y="3420"/>
                    <a:pt x="16586" y="3420"/>
                  </a:cubicBezTo>
                  <a:close/>
                  <a:moveTo>
                    <a:pt x="8574" y="3430"/>
                  </a:moveTo>
                  <a:lnTo>
                    <a:pt x="8573" y="3432"/>
                  </a:lnTo>
                  <a:cubicBezTo>
                    <a:pt x="8574" y="3432"/>
                    <a:pt x="8576" y="3432"/>
                    <a:pt x="8577" y="3433"/>
                  </a:cubicBezTo>
                  <a:lnTo>
                    <a:pt x="8577" y="3433"/>
                  </a:lnTo>
                  <a:cubicBezTo>
                    <a:pt x="8576" y="3432"/>
                    <a:pt x="8575" y="3431"/>
                    <a:pt x="8574" y="3430"/>
                  </a:cubicBezTo>
                  <a:close/>
                  <a:moveTo>
                    <a:pt x="8158" y="3431"/>
                  </a:moveTo>
                  <a:cubicBezTo>
                    <a:pt x="8157" y="3432"/>
                    <a:pt x="8157" y="3432"/>
                    <a:pt x="8156" y="3432"/>
                  </a:cubicBezTo>
                  <a:cubicBezTo>
                    <a:pt x="8156" y="3434"/>
                    <a:pt x="8156" y="3434"/>
                    <a:pt x="8157" y="3434"/>
                  </a:cubicBezTo>
                  <a:cubicBezTo>
                    <a:pt x="8157" y="3434"/>
                    <a:pt x="8158" y="3433"/>
                    <a:pt x="8158" y="3431"/>
                  </a:cubicBezTo>
                  <a:close/>
                  <a:moveTo>
                    <a:pt x="8662" y="3418"/>
                  </a:moveTo>
                  <a:cubicBezTo>
                    <a:pt x="8636" y="3418"/>
                    <a:pt x="8627" y="3434"/>
                    <a:pt x="8595" y="3434"/>
                  </a:cubicBezTo>
                  <a:cubicBezTo>
                    <a:pt x="8590" y="3434"/>
                    <a:pt x="8584" y="3434"/>
                    <a:pt x="8577" y="3433"/>
                  </a:cubicBezTo>
                  <a:lnTo>
                    <a:pt x="8577" y="3433"/>
                  </a:lnTo>
                  <a:cubicBezTo>
                    <a:pt x="8580" y="3436"/>
                    <a:pt x="8582" y="3439"/>
                    <a:pt x="8585" y="3444"/>
                  </a:cubicBezTo>
                  <a:cubicBezTo>
                    <a:pt x="8609" y="3432"/>
                    <a:pt x="8668" y="3444"/>
                    <a:pt x="8680" y="3420"/>
                  </a:cubicBezTo>
                  <a:cubicBezTo>
                    <a:pt x="8673" y="3418"/>
                    <a:pt x="8667" y="3418"/>
                    <a:pt x="8662" y="3418"/>
                  </a:cubicBezTo>
                  <a:close/>
                  <a:moveTo>
                    <a:pt x="8287" y="3432"/>
                  </a:moveTo>
                  <a:cubicBezTo>
                    <a:pt x="8276" y="3443"/>
                    <a:pt x="8274" y="3446"/>
                    <a:pt x="8277" y="3446"/>
                  </a:cubicBezTo>
                  <a:cubicBezTo>
                    <a:pt x="8279" y="3446"/>
                    <a:pt x="8282" y="3445"/>
                    <a:pt x="8287" y="3443"/>
                  </a:cubicBezTo>
                  <a:lnTo>
                    <a:pt x="8287" y="3443"/>
                  </a:lnTo>
                  <a:lnTo>
                    <a:pt x="8287" y="3444"/>
                  </a:lnTo>
                  <a:cubicBezTo>
                    <a:pt x="8290" y="3444"/>
                    <a:pt x="8292" y="3443"/>
                    <a:pt x="8294" y="3442"/>
                  </a:cubicBezTo>
                  <a:lnTo>
                    <a:pt x="8294" y="3442"/>
                  </a:lnTo>
                  <a:cubicBezTo>
                    <a:pt x="8291" y="3442"/>
                    <a:pt x="8289" y="3443"/>
                    <a:pt x="8287" y="3443"/>
                  </a:cubicBezTo>
                  <a:lnTo>
                    <a:pt x="8287" y="3443"/>
                  </a:lnTo>
                  <a:lnTo>
                    <a:pt x="8287" y="3432"/>
                  </a:lnTo>
                  <a:close/>
                  <a:moveTo>
                    <a:pt x="8309" y="3447"/>
                  </a:moveTo>
                  <a:cubicBezTo>
                    <a:pt x="8309" y="3450"/>
                    <a:pt x="8309" y="3452"/>
                    <a:pt x="8311" y="3456"/>
                  </a:cubicBezTo>
                  <a:cubicBezTo>
                    <a:pt x="8311" y="3452"/>
                    <a:pt x="8310" y="3449"/>
                    <a:pt x="8309" y="3447"/>
                  </a:cubicBezTo>
                  <a:close/>
                  <a:moveTo>
                    <a:pt x="8087" y="3486"/>
                  </a:moveTo>
                  <a:lnTo>
                    <a:pt x="8085" y="3491"/>
                  </a:lnTo>
                  <a:cubicBezTo>
                    <a:pt x="8088" y="3488"/>
                    <a:pt x="8088" y="3487"/>
                    <a:pt x="8087" y="3486"/>
                  </a:cubicBezTo>
                  <a:close/>
                  <a:moveTo>
                    <a:pt x="9144" y="3491"/>
                  </a:moveTo>
                  <a:cubicBezTo>
                    <a:pt x="9144" y="3491"/>
                    <a:pt x="9138" y="3497"/>
                    <a:pt x="9143" y="3501"/>
                  </a:cubicBezTo>
                  <a:lnTo>
                    <a:pt x="9143" y="3501"/>
                  </a:lnTo>
                  <a:cubicBezTo>
                    <a:pt x="9144" y="3498"/>
                    <a:pt x="9144" y="3495"/>
                    <a:pt x="9144" y="3491"/>
                  </a:cubicBezTo>
                  <a:close/>
                  <a:moveTo>
                    <a:pt x="17372" y="3515"/>
                  </a:moveTo>
                  <a:cubicBezTo>
                    <a:pt x="17360" y="3527"/>
                    <a:pt x="17360" y="3539"/>
                    <a:pt x="17360" y="3551"/>
                  </a:cubicBezTo>
                  <a:lnTo>
                    <a:pt x="17348" y="3539"/>
                  </a:lnTo>
                  <a:cubicBezTo>
                    <a:pt x="17348" y="3527"/>
                    <a:pt x="17348" y="3527"/>
                    <a:pt x="17360" y="3515"/>
                  </a:cubicBezTo>
                  <a:close/>
                  <a:moveTo>
                    <a:pt x="3382" y="3634"/>
                  </a:moveTo>
                  <a:lnTo>
                    <a:pt x="3382" y="3634"/>
                  </a:lnTo>
                  <a:cubicBezTo>
                    <a:pt x="3382" y="3634"/>
                    <a:pt x="3382" y="3634"/>
                    <a:pt x="3382" y="3634"/>
                  </a:cubicBezTo>
                  <a:close/>
                  <a:moveTo>
                    <a:pt x="7382" y="3634"/>
                  </a:moveTo>
                  <a:cubicBezTo>
                    <a:pt x="7382" y="3634"/>
                    <a:pt x="7382" y="3634"/>
                    <a:pt x="7382" y="3634"/>
                  </a:cubicBezTo>
                  <a:cubicBezTo>
                    <a:pt x="7382" y="3634"/>
                    <a:pt x="7382" y="3634"/>
                    <a:pt x="7382" y="3634"/>
                  </a:cubicBezTo>
                  <a:close/>
                  <a:moveTo>
                    <a:pt x="2358" y="3634"/>
                  </a:moveTo>
                  <a:lnTo>
                    <a:pt x="2358" y="3634"/>
                  </a:lnTo>
                  <a:cubicBezTo>
                    <a:pt x="2355" y="3637"/>
                    <a:pt x="2355" y="3639"/>
                    <a:pt x="2356" y="3642"/>
                  </a:cubicBezTo>
                  <a:lnTo>
                    <a:pt x="2356" y="3642"/>
                  </a:lnTo>
                  <a:cubicBezTo>
                    <a:pt x="2357" y="3640"/>
                    <a:pt x="2358" y="3637"/>
                    <a:pt x="2358" y="3634"/>
                  </a:cubicBezTo>
                  <a:close/>
                  <a:moveTo>
                    <a:pt x="584" y="3634"/>
                  </a:moveTo>
                  <a:cubicBezTo>
                    <a:pt x="584" y="3634"/>
                    <a:pt x="584" y="3646"/>
                    <a:pt x="584" y="3646"/>
                  </a:cubicBezTo>
                  <a:cubicBezTo>
                    <a:pt x="572" y="3646"/>
                    <a:pt x="572" y="3634"/>
                    <a:pt x="572" y="3634"/>
                  </a:cubicBezTo>
                  <a:close/>
                  <a:moveTo>
                    <a:pt x="16705" y="3682"/>
                  </a:moveTo>
                  <a:lnTo>
                    <a:pt x="16705" y="3682"/>
                  </a:lnTo>
                  <a:cubicBezTo>
                    <a:pt x="16705" y="3686"/>
                    <a:pt x="16706" y="3688"/>
                    <a:pt x="16708" y="3690"/>
                  </a:cubicBezTo>
                  <a:lnTo>
                    <a:pt x="16708" y="3690"/>
                  </a:lnTo>
                  <a:cubicBezTo>
                    <a:pt x="16707" y="3688"/>
                    <a:pt x="16706" y="3685"/>
                    <a:pt x="16705" y="3682"/>
                  </a:cubicBezTo>
                  <a:close/>
                  <a:moveTo>
                    <a:pt x="13633" y="3718"/>
                  </a:moveTo>
                  <a:cubicBezTo>
                    <a:pt x="13633" y="3718"/>
                    <a:pt x="13633" y="3718"/>
                    <a:pt x="13633" y="3718"/>
                  </a:cubicBezTo>
                  <a:lnTo>
                    <a:pt x="13633" y="3718"/>
                  </a:lnTo>
                  <a:close/>
                  <a:moveTo>
                    <a:pt x="8965" y="3729"/>
                  </a:moveTo>
                  <a:lnTo>
                    <a:pt x="8965" y="3729"/>
                  </a:lnTo>
                  <a:cubicBezTo>
                    <a:pt x="8965" y="3729"/>
                    <a:pt x="8966" y="3730"/>
                    <a:pt x="8966" y="3730"/>
                  </a:cubicBezTo>
                  <a:lnTo>
                    <a:pt x="8966" y="3730"/>
                  </a:lnTo>
                  <a:cubicBezTo>
                    <a:pt x="8965" y="3729"/>
                    <a:pt x="8965" y="3729"/>
                    <a:pt x="8965" y="3729"/>
                  </a:cubicBezTo>
                  <a:close/>
                  <a:moveTo>
                    <a:pt x="8948" y="3719"/>
                  </a:moveTo>
                  <a:cubicBezTo>
                    <a:pt x="8945" y="3719"/>
                    <a:pt x="8942" y="3722"/>
                    <a:pt x="8942" y="3730"/>
                  </a:cubicBezTo>
                  <a:cubicBezTo>
                    <a:pt x="8942" y="3730"/>
                    <a:pt x="8947" y="3724"/>
                    <a:pt x="8954" y="3724"/>
                  </a:cubicBezTo>
                  <a:cubicBezTo>
                    <a:pt x="8958" y="3724"/>
                    <a:pt x="8961" y="3725"/>
                    <a:pt x="8965" y="3729"/>
                  </a:cubicBezTo>
                  <a:lnTo>
                    <a:pt x="8965" y="3729"/>
                  </a:lnTo>
                  <a:cubicBezTo>
                    <a:pt x="8963" y="3727"/>
                    <a:pt x="8954" y="3719"/>
                    <a:pt x="8948" y="3719"/>
                  </a:cubicBezTo>
                  <a:close/>
                  <a:moveTo>
                    <a:pt x="10454" y="3753"/>
                  </a:moveTo>
                  <a:cubicBezTo>
                    <a:pt x="10451" y="3756"/>
                    <a:pt x="10450" y="3757"/>
                    <a:pt x="10451" y="3757"/>
                  </a:cubicBezTo>
                  <a:cubicBezTo>
                    <a:pt x="10451" y="3757"/>
                    <a:pt x="10453" y="3756"/>
                    <a:pt x="10456" y="3755"/>
                  </a:cubicBezTo>
                  <a:lnTo>
                    <a:pt x="10456" y="3755"/>
                  </a:lnTo>
                  <a:cubicBezTo>
                    <a:pt x="10456" y="3755"/>
                    <a:pt x="10457" y="3755"/>
                    <a:pt x="10457" y="3755"/>
                  </a:cubicBezTo>
                  <a:cubicBezTo>
                    <a:pt x="10458" y="3755"/>
                    <a:pt x="10458" y="3755"/>
                    <a:pt x="10459" y="3754"/>
                  </a:cubicBezTo>
                  <a:lnTo>
                    <a:pt x="10459" y="3754"/>
                  </a:lnTo>
                  <a:cubicBezTo>
                    <a:pt x="10458" y="3754"/>
                    <a:pt x="10457" y="3754"/>
                    <a:pt x="10456" y="3755"/>
                  </a:cubicBezTo>
                  <a:lnTo>
                    <a:pt x="10456" y="3755"/>
                  </a:lnTo>
                  <a:cubicBezTo>
                    <a:pt x="10455" y="3755"/>
                    <a:pt x="10455" y="3754"/>
                    <a:pt x="10454" y="3753"/>
                  </a:cubicBezTo>
                  <a:close/>
                  <a:moveTo>
                    <a:pt x="5326" y="3872"/>
                  </a:moveTo>
                  <a:lnTo>
                    <a:pt x="5322" y="3872"/>
                  </a:lnTo>
                  <a:cubicBezTo>
                    <a:pt x="5324" y="3872"/>
                    <a:pt x="5325" y="3872"/>
                    <a:pt x="5326" y="3872"/>
                  </a:cubicBezTo>
                  <a:close/>
                  <a:moveTo>
                    <a:pt x="13602" y="3882"/>
                  </a:moveTo>
                  <a:cubicBezTo>
                    <a:pt x="13601" y="3883"/>
                    <a:pt x="13599" y="3883"/>
                    <a:pt x="13597" y="3884"/>
                  </a:cubicBezTo>
                  <a:cubicBezTo>
                    <a:pt x="13600" y="3884"/>
                    <a:pt x="13602" y="3884"/>
                    <a:pt x="13602" y="3882"/>
                  </a:cubicBezTo>
                  <a:close/>
                  <a:moveTo>
                    <a:pt x="16395" y="3884"/>
                  </a:moveTo>
                  <a:cubicBezTo>
                    <a:pt x="16374" y="3884"/>
                    <a:pt x="16381" y="3894"/>
                    <a:pt x="16383" y="3904"/>
                  </a:cubicBezTo>
                  <a:lnTo>
                    <a:pt x="16383" y="3904"/>
                  </a:lnTo>
                  <a:cubicBezTo>
                    <a:pt x="16384" y="3896"/>
                    <a:pt x="16386" y="3889"/>
                    <a:pt x="16395" y="3884"/>
                  </a:cubicBezTo>
                  <a:close/>
                  <a:moveTo>
                    <a:pt x="10765" y="3913"/>
                  </a:moveTo>
                  <a:lnTo>
                    <a:pt x="10765" y="3913"/>
                  </a:lnTo>
                  <a:cubicBezTo>
                    <a:pt x="10768" y="3916"/>
                    <a:pt x="10771" y="3918"/>
                    <a:pt x="10775" y="3920"/>
                  </a:cubicBezTo>
                  <a:cubicBezTo>
                    <a:pt x="10771" y="3916"/>
                    <a:pt x="10768" y="3914"/>
                    <a:pt x="10765" y="3913"/>
                  </a:cubicBezTo>
                  <a:close/>
                  <a:moveTo>
                    <a:pt x="14538" y="3908"/>
                  </a:moveTo>
                  <a:cubicBezTo>
                    <a:pt x="14538" y="3908"/>
                    <a:pt x="14538" y="3922"/>
                    <a:pt x="14532" y="3923"/>
                  </a:cubicBezTo>
                  <a:lnTo>
                    <a:pt x="14532" y="3923"/>
                  </a:lnTo>
                  <a:lnTo>
                    <a:pt x="14526" y="3920"/>
                  </a:lnTo>
                  <a:lnTo>
                    <a:pt x="14526" y="3920"/>
                  </a:lnTo>
                  <a:cubicBezTo>
                    <a:pt x="14528" y="3922"/>
                    <a:pt x="14530" y="3923"/>
                    <a:pt x="14532" y="3923"/>
                  </a:cubicBezTo>
                  <a:cubicBezTo>
                    <a:pt x="14532" y="3923"/>
                    <a:pt x="14532" y="3923"/>
                    <a:pt x="14532" y="3923"/>
                  </a:cubicBezTo>
                  <a:lnTo>
                    <a:pt x="14532" y="3923"/>
                  </a:lnTo>
                  <a:lnTo>
                    <a:pt x="14550" y="3932"/>
                  </a:lnTo>
                  <a:cubicBezTo>
                    <a:pt x="14550" y="3932"/>
                    <a:pt x="14550" y="3944"/>
                    <a:pt x="14550" y="3944"/>
                  </a:cubicBezTo>
                  <a:cubicBezTo>
                    <a:pt x="14556" y="3950"/>
                    <a:pt x="14562" y="3950"/>
                    <a:pt x="14568" y="3950"/>
                  </a:cubicBezTo>
                  <a:cubicBezTo>
                    <a:pt x="14572" y="3950"/>
                    <a:pt x="14576" y="3950"/>
                    <a:pt x="14581" y="3952"/>
                  </a:cubicBezTo>
                  <a:lnTo>
                    <a:pt x="14581" y="3952"/>
                  </a:lnTo>
                  <a:cubicBezTo>
                    <a:pt x="14580" y="3950"/>
                    <a:pt x="14582" y="3948"/>
                    <a:pt x="14585" y="3944"/>
                  </a:cubicBezTo>
                  <a:cubicBezTo>
                    <a:pt x="14562" y="3932"/>
                    <a:pt x="14550" y="3920"/>
                    <a:pt x="14538" y="3908"/>
                  </a:cubicBezTo>
                  <a:close/>
                  <a:moveTo>
                    <a:pt x="14581" y="3952"/>
                  </a:moveTo>
                  <a:cubicBezTo>
                    <a:pt x="14581" y="3954"/>
                    <a:pt x="14583" y="3956"/>
                    <a:pt x="14585" y="3958"/>
                  </a:cubicBezTo>
                  <a:lnTo>
                    <a:pt x="14585" y="3958"/>
                  </a:lnTo>
                  <a:cubicBezTo>
                    <a:pt x="14585" y="3957"/>
                    <a:pt x="14585" y="3957"/>
                    <a:pt x="14585" y="3956"/>
                  </a:cubicBezTo>
                  <a:cubicBezTo>
                    <a:pt x="14584" y="3954"/>
                    <a:pt x="14582" y="3953"/>
                    <a:pt x="14581" y="3952"/>
                  </a:cubicBezTo>
                  <a:close/>
                  <a:moveTo>
                    <a:pt x="13609" y="3968"/>
                  </a:moveTo>
                  <a:cubicBezTo>
                    <a:pt x="13602" y="3968"/>
                    <a:pt x="13603" y="3968"/>
                    <a:pt x="13605" y="3970"/>
                  </a:cubicBezTo>
                  <a:lnTo>
                    <a:pt x="13605" y="3970"/>
                  </a:lnTo>
                  <a:cubicBezTo>
                    <a:pt x="13606" y="3969"/>
                    <a:pt x="13608" y="3968"/>
                    <a:pt x="13609" y="3968"/>
                  </a:cubicBezTo>
                  <a:close/>
                  <a:moveTo>
                    <a:pt x="6849" y="3975"/>
                  </a:moveTo>
                  <a:cubicBezTo>
                    <a:pt x="6847" y="3975"/>
                    <a:pt x="6846" y="3976"/>
                    <a:pt x="6846" y="3980"/>
                  </a:cubicBezTo>
                  <a:lnTo>
                    <a:pt x="6858" y="3980"/>
                  </a:lnTo>
                  <a:cubicBezTo>
                    <a:pt x="6854" y="3977"/>
                    <a:pt x="6851" y="3975"/>
                    <a:pt x="6849" y="3975"/>
                  </a:cubicBezTo>
                  <a:close/>
                  <a:moveTo>
                    <a:pt x="6858" y="3980"/>
                  </a:moveTo>
                  <a:cubicBezTo>
                    <a:pt x="6858" y="3980"/>
                    <a:pt x="6858" y="3980"/>
                    <a:pt x="6858" y="3980"/>
                  </a:cubicBezTo>
                  <a:lnTo>
                    <a:pt x="6858" y="3980"/>
                  </a:lnTo>
                  <a:cubicBezTo>
                    <a:pt x="6858" y="3980"/>
                    <a:pt x="6858" y="3980"/>
                    <a:pt x="6858" y="3980"/>
                  </a:cubicBezTo>
                  <a:close/>
                  <a:moveTo>
                    <a:pt x="10705" y="4002"/>
                  </a:moveTo>
                  <a:cubicBezTo>
                    <a:pt x="10705" y="4002"/>
                    <a:pt x="10704" y="4003"/>
                    <a:pt x="10704" y="4003"/>
                  </a:cubicBezTo>
                  <a:lnTo>
                    <a:pt x="10708" y="4006"/>
                  </a:lnTo>
                  <a:lnTo>
                    <a:pt x="10708" y="4006"/>
                  </a:lnTo>
                  <a:cubicBezTo>
                    <a:pt x="10707" y="4004"/>
                    <a:pt x="10706" y="4003"/>
                    <a:pt x="10705" y="4002"/>
                  </a:cubicBezTo>
                  <a:close/>
                  <a:moveTo>
                    <a:pt x="4287" y="4003"/>
                  </a:moveTo>
                  <a:cubicBezTo>
                    <a:pt x="4287" y="4003"/>
                    <a:pt x="4287" y="4003"/>
                    <a:pt x="4298" y="4015"/>
                  </a:cubicBezTo>
                  <a:lnTo>
                    <a:pt x="4287" y="4015"/>
                  </a:lnTo>
                  <a:cubicBezTo>
                    <a:pt x="4287" y="4003"/>
                    <a:pt x="4287" y="4003"/>
                    <a:pt x="4287" y="4003"/>
                  </a:cubicBezTo>
                  <a:close/>
                  <a:moveTo>
                    <a:pt x="10299" y="4015"/>
                  </a:moveTo>
                  <a:cubicBezTo>
                    <a:pt x="10299" y="4015"/>
                    <a:pt x="10299" y="4015"/>
                    <a:pt x="10299" y="4015"/>
                  </a:cubicBezTo>
                  <a:lnTo>
                    <a:pt x="10299" y="4015"/>
                  </a:lnTo>
                  <a:close/>
                  <a:moveTo>
                    <a:pt x="10708" y="4006"/>
                  </a:moveTo>
                  <a:cubicBezTo>
                    <a:pt x="10713" y="4012"/>
                    <a:pt x="10716" y="4019"/>
                    <a:pt x="10716" y="4027"/>
                  </a:cubicBezTo>
                  <a:cubicBezTo>
                    <a:pt x="10716" y="4020"/>
                    <a:pt x="10716" y="4013"/>
                    <a:pt x="10719" y="4011"/>
                  </a:cubicBezTo>
                  <a:lnTo>
                    <a:pt x="10719" y="4011"/>
                  </a:lnTo>
                  <a:lnTo>
                    <a:pt x="10728" y="4015"/>
                  </a:lnTo>
                  <a:cubicBezTo>
                    <a:pt x="10724" y="4012"/>
                    <a:pt x="10722" y="4010"/>
                    <a:pt x="10720" y="4010"/>
                  </a:cubicBezTo>
                  <a:cubicBezTo>
                    <a:pt x="10720" y="4010"/>
                    <a:pt x="10719" y="4011"/>
                    <a:pt x="10719" y="4011"/>
                  </a:cubicBezTo>
                  <a:lnTo>
                    <a:pt x="10719" y="4011"/>
                  </a:lnTo>
                  <a:lnTo>
                    <a:pt x="10708" y="4006"/>
                  </a:lnTo>
                  <a:close/>
                  <a:moveTo>
                    <a:pt x="5353" y="4036"/>
                  </a:moveTo>
                  <a:cubicBezTo>
                    <a:pt x="5351" y="4036"/>
                    <a:pt x="5349" y="4037"/>
                    <a:pt x="5346" y="4039"/>
                  </a:cubicBezTo>
                  <a:cubicBezTo>
                    <a:pt x="5352" y="4039"/>
                    <a:pt x="5358" y="4039"/>
                    <a:pt x="5363" y="4041"/>
                  </a:cubicBezTo>
                  <a:lnTo>
                    <a:pt x="5363" y="4041"/>
                  </a:lnTo>
                  <a:cubicBezTo>
                    <a:pt x="5360" y="4038"/>
                    <a:pt x="5357" y="4036"/>
                    <a:pt x="5353" y="4036"/>
                  </a:cubicBezTo>
                  <a:close/>
                  <a:moveTo>
                    <a:pt x="5363" y="4041"/>
                  </a:moveTo>
                  <a:cubicBezTo>
                    <a:pt x="5367" y="4045"/>
                    <a:pt x="5370" y="4051"/>
                    <a:pt x="5370" y="4051"/>
                  </a:cubicBezTo>
                  <a:cubicBezTo>
                    <a:pt x="5370" y="4045"/>
                    <a:pt x="5367" y="4042"/>
                    <a:pt x="5363" y="4041"/>
                  </a:cubicBezTo>
                  <a:close/>
                  <a:moveTo>
                    <a:pt x="13862" y="4119"/>
                  </a:moveTo>
                  <a:cubicBezTo>
                    <a:pt x="13862" y="4119"/>
                    <a:pt x="13860" y="4120"/>
                    <a:pt x="13857" y="4121"/>
                  </a:cubicBezTo>
                  <a:lnTo>
                    <a:pt x="13857" y="4121"/>
                  </a:lnTo>
                  <a:cubicBezTo>
                    <a:pt x="13857" y="4121"/>
                    <a:pt x="13856" y="4121"/>
                    <a:pt x="13856" y="4121"/>
                  </a:cubicBezTo>
                  <a:cubicBezTo>
                    <a:pt x="13855" y="4121"/>
                    <a:pt x="13855" y="4121"/>
                    <a:pt x="13854" y="4122"/>
                  </a:cubicBezTo>
                  <a:lnTo>
                    <a:pt x="13854" y="4122"/>
                  </a:lnTo>
                  <a:cubicBezTo>
                    <a:pt x="13855" y="4122"/>
                    <a:pt x="13856" y="4121"/>
                    <a:pt x="13857" y="4121"/>
                  </a:cubicBezTo>
                  <a:lnTo>
                    <a:pt x="13857" y="4121"/>
                  </a:lnTo>
                  <a:cubicBezTo>
                    <a:pt x="13858" y="4121"/>
                    <a:pt x="13859" y="4122"/>
                    <a:pt x="13859" y="4123"/>
                  </a:cubicBezTo>
                  <a:cubicBezTo>
                    <a:pt x="13862" y="4120"/>
                    <a:pt x="13863" y="4119"/>
                    <a:pt x="13862" y="4119"/>
                  </a:cubicBezTo>
                  <a:close/>
                  <a:moveTo>
                    <a:pt x="15812" y="4087"/>
                  </a:moveTo>
                  <a:lnTo>
                    <a:pt x="15788" y="4134"/>
                  </a:lnTo>
                  <a:lnTo>
                    <a:pt x="15812" y="4099"/>
                  </a:lnTo>
                  <a:lnTo>
                    <a:pt x="15812" y="4087"/>
                  </a:lnTo>
                  <a:close/>
                  <a:moveTo>
                    <a:pt x="381" y="4182"/>
                  </a:moveTo>
                  <a:cubicBezTo>
                    <a:pt x="377" y="4182"/>
                    <a:pt x="359" y="4183"/>
                    <a:pt x="369" y="4194"/>
                  </a:cubicBezTo>
                  <a:cubicBezTo>
                    <a:pt x="369" y="4194"/>
                    <a:pt x="369" y="4182"/>
                    <a:pt x="381" y="4182"/>
                  </a:cubicBezTo>
                  <a:close/>
                  <a:moveTo>
                    <a:pt x="17038" y="4194"/>
                  </a:moveTo>
                  <a:cubicBezTo>
                    <a:pt x="17038" y="4194"/>
                    <a:pt x="17038" y="4194"/>
                    <a:pt x="17038" y="4194"/>
                  </a:cubicBezTo>
                  <a:cubicBezTo>
                    <a:pt x="17038" y="4194"/>
                    <a:pt x="17038" y="4194"/>
                    <a:pt x="17038" y="4194"/>
                  </a:cubicBezTo>
                  <a:close/>
                  <a:moveTo>
                    <a:pt x="14805" y="4227"/>
                  </a:moveTo>
                  <a:cubicBezTo>
                    <a:pt x="14805" y="4229"/>
                    <a:pt x="14803" y="4230"/>
                    <a:pt x="14800" y="4230"/>
                  </a:cubicBezTo>
                  <a:cubicBezTo>
                    <a:pt x="14800" y="4233"/>
                    <a:pt x="14801" y="4235"/>
                    <a:pt x="14802" y="4235"/>
                  </a:cubicBezTo>
                  <a:cubicBezTo>
                    <a:pt x="14804" y="4235"/>
                    <a:pt x="14806" y="4231"/>
                    <a:pt x="14805" y="4227"/>
                  </a:cubicBezTo>
                  <a:close/>
                  <a:moveTo>
                    <a:pt x="905" y="4277"/>
                  </a:moveTo>
                  <a:cubicBezTo>
                    <a:pt x="903" y="4277"/>
                    <a:pt x="902" y="4278"/>
                    <a:pt x="900" y="4279"/>
                  </a:cubicBezTo>
                  <a:lnTo>
                    <a:pt x="900" y="4279"/>
                  </a:lnTo>
                  <a:cubicBezTo>
                    <a:pt x="902" y="4279"/>
                    <a:pt x="903" y="4278"/>
                    <a:pt x="905" y="4277"/>
                  </a:cubicBezTo>
                  <a:close/>
                  <a:moveTo>
                    <a:pt x="2352" y="4296"/>
                  </a:moveTo>
                  <a:cubicBezTo>
                    <a:pt x="2348" y="4296"/>
                    <a:pt x="2346" y="4297"/>
                    <a:pt x="2346" y="4301"/>
                  </a:cubicBezTo>
                  <a:lnTo>
                    <a:pt x="2370" y="4301"/>
                  </a:lnTo>
                  <a:cubicBezTo>
                    <a:pt x="2370" y="4301"/>
                    <a:pt x="2359" y="4296"/>
                    <a:pt x="2352" y="4296"/>
                  </a:cubicBezTo>
                  <a:close/>
                  <a:moveTo>
                    <a:pt x="16996" y="4318"/>
                  </a:moveTo>
                  <a:cubicBezTo>
                    <a:pt x="16994" y="4318"/>
                    <a:pt x="16992" y="4321"/>
                    <a:pt x="16991" y="4325"/>
                  </a:cubicBezTo>
                  <a:lnTo>
                    <a:pt x="17002" y="4325"/>
                  </a:lnTo>
                  <a:cubicBezTo>
                    <a:pt x="17000" y="4320"/>
                    <a:pt x="16998" y="4318"/>
                    <a:pt x="16996" y="4318"/>
                  </a:cubicBezTo>
                  <a:close/>
                  <a:moveTo>
                    <a:pt x="16979" y="4325"/>
                  </a:moveTo>
                  <a:cubicBezTo>
                    <a:pt x="16980" y="4328"/>
                    <a:pt x="16981" y="4329"/>
                    <a:pt x="16982" y="4330"/>
                  </a:cubicBezTo>
                  <a:lnTo>
                    <a:pt x="16982" y="4330"/>
                  </a:lnTo>
                  <a:cubicBezTo>
                    <a:pt x="16981" y="4328"/>
                    <a:pt x="16980" y="4327"/>
                    <a:pt x="16979" y="4325"/>
                  </a:cubicBezTo>
                  <a:close/>
                  <a:moveTo>
                    <a:pt x="13427" y="4333"/>
                  </a:moveTo>
                  <a:cubicBezTo>
                    <a:pt x="13427" y="4333"/>
                    <a:pt x="13427" y="4333"/>
                    <a:pt x="13427" y="4333"/>
                  </a:cubicBezTo>
                  <a:lnTo>
                    <a:pt x="13427" y="4333"/>
                  </a:lnTo>
                  <a:cubicBezTo>
                    <a:pt x="13428" y="4333"/>
                    <a:pt x="13428" y="4333"/>
                    <a:pt x="13429" y="4334"/>
                  </a:cubicBezTo>
                  <a:lnTo>
                    <a:pt x="13429" y="4334"/>
                  </a:lnTo>
                  <a:cubicBezTo>
                    <a:pt x="13428" y="4333"/>
                    <a:pt x="13428" y="4333"/>
                    <a:pt x="13427" y="4333"/>
                  </a:cubicBezTo>
                  <a:close/>
                  <a:moveTo>
                    <a:pt x="13407" y="4325"/>
                  </a:moveTo>
                  <a:cubicBezTo>
                    <a:pt x="13407" y="4334"/>
                    <a:pt x="13410" y="4336"/>
                    <a:pt x="13414" y="4336"/>
                  </a:cubicBezTo>
                  <a:cubicBezTo>
                    <a:pt x="13418" y="4336"/>
                    <a:pt x="13424" y="4333"/>
                    <a:pt x="13427" y="4333"/>
                  </a:cubicBezTo>
                  <a:lnTo>
                    <a:pt x="13427" y="4333"/>
                  </a:lnTo>
                  <a:cubicBezTo>
                    <a:pt x="13419" y="4332"/>
                    <a:pt x="13411" y="4329"/>
                    <a:pt x="13407" y="4325"/>
                  </a:cubicBezTo>
                  <a:close/>
                  <a:moveTo>
                    <a:pt x="14411" y="4345"/>
                  </a:moveTo>
                  <a:cubicBezTo>
                    <a:pt x="14412" y="4345"/>
                    <a:pt x="14413" y="4345"/>
                    <a:pt x="14413" y="4345"/>
                  </a:cubicBezTo>
                  <a:lnTo>
                    <a:pt x="14413" y="4345"/>
                  </a:lnTo>
                  <a:cubicBezTo>
                    <a:pt x="14413" y="4345"/>
                    <a:pt x="14412" y="4345"/>
                    <a:pt x="14411" y="4345"/>
                  </a:cubicBezTo>
                  <a:close/>
                  <a:moveTo>
                    <a:pt x="14395" y="4337"/>
                  </a:moveTo>
                  <a:cubicBezTo>
                    <a:pt x="14395" y="4346"/>
                    <a:pt x="14397" y="4348"/>
                    <a:pt x="14399" y="4348"/>
                  </a:cubicBezTo>
                  <a:cubicBezTo>
                    <a:pt x="14402" y="4348"/>
                    <a:pt x="14406" y="4345"/>
                    <a:pt x="14411" y="4345"/>
                  </a:cubicBezTo>
                  <a:cubicBezTo>
                    <a:pt x="14411" y="4345"/>
                    <a:pt x="14411" y="4345"/>
                    <a:pt x="14411" y="4345"/>
                  </a:cubicBezTo>
                  <a:lnTo>
                    <a:pt x="14411" y="4345"/>
                  </a:lnTo>
                  <a:cubicBezTo>
                    <a:pt x="14406" y="4344"/>
                    <a:pt x="14399" y="4341"/>
                    <a:pt x="14395" y="4337"/>
                  </a:cubicBezTo>
                  <a:close/>
                  <a:moveTo>
                    <a:pt x="1489" y="4346"/>
                  </a:moveTo>
                  <a:lnTo>
                    <a:pt x="1489" y="4346"/>
                  </a:lnTo>
                  <a:cubicBezTo>
                    <a:pt x="1489" y="4347"/>
                    <a:pt x="1489" y="4348"/>
                    <a:pt x="1489" y="4349"/>
                  </a:cubicBezTo>
                  <a:cubicBezTo>
                    <a:pt x="1489" y="4348"/>
                    <a:pt x="1489" y="4347"/>
                    <a:pt x="1489" y="4346"/>
                  </a:cubicBezTo>
                  <a:close/>
                  <a:moveTo>
                    <a:pt x="1982" y="4404"/>
                  </a:moveTo>
                  <a:cubicBezTo>
                    <a:pt x="1983" y="4405"/>
                    <a:pt x="1985" y="4407"/>
                    <a:pt x="1989" y="4408"/>
                  </a:cubicBezTo>
                  <a:cubicBezTo>
                    <a:pt x="1986" y="4406"/>
                    <a:pt x="1984" y="4405"/>
                    <a:pt x="1982" y="4404"/>
                  </a:cubicBezTo>
                  <a:close/>
                  <a:moveTo>
                    <a:pt x="6530" y="4410"/>
                  </a:moveTo>
                  <a:cubicBezTo>
                    <a:pt x="6527" y="4410"/>
                    <a:pt x="6525" y="4413"/>
                    <a:pt x="6525" y="4420"/>
                  </a:cubicBezTo>
                  <a:cubicBezTo>
                    <a:pt x="6527" y="4417"/>
                    <a:pt x="6528" y="4413"/>
                    <a:pt x="6530" y="4410"/>
                  </a:cubicBezTo>
                  <a:lnTo>
                    <a:pt x="6530" y="4410"/>
                  </a:lnTo>
                  <a:cubicBezTo>
                    <a:pt x="6530" y="4410"/>
                    <a:pt x="6530" y="4410"/>
                    <a:pt x="6530" y="4410"/>
                  </a:cubicBezTo>
                  <a:close/>
                  <a:moveTo>
                    <a:pt x="16883" y="4444"/>
                  </a:moveTo>
                  <a:cubicBezTo>
                    <a:pt x="16882" y="4445"/>
                    <a:pt x="16880" y="4446"/>
                    <a:pt x="16879" y="4447"/>
                  </a:cubicBezTo>
                  <a:lnTo>
                    <a:pt x="16879" y="4447"/>
                  </a:lnTo>
                  <a:cubicBezTo>
                    <a:pt x="16882" y="4448"/>
                    <a:pt x="16886" y="4449"/>
                    <a:pt x="16888" y="4449"/>
                  </a:cubicBezTo>
                  <a:lnTo>
                    <a:pt x="16888" y="4449"/>
                  </a:lnTo>
                  <a:lnTo>
                    <a:pt x="16883" y="4444"/>
                  </a:lnTo>
                  <a:close/>
                  <a:moveTo>
                    <a:pt x="7066" y="4458"/>
                  </a:moveTo>
                  <a:cubicBezTo>
                    <a:pt x="7067" y="4461"/>
                    <a:pt x="7069" y="4464"/>
                    <a:pt x="7073" y="4468"/>
                  </a:cubicBezTo>
                  <a:cubicBezTo>
                    <a:pt x="7070" y="4464"/>
                    <a:pt x="7068" y="4460"/>
                    <a:pt x="7066" y="4458"/>
                  </a:cubicBezTo>
                  <a:close/>
                  <a:moveTo>
                    <a:pt x="16871" y="4444"/>
                  </a:moveTo>
                  <a:cubicBezTo>
                    <a:pt x="16871" y="4456"/>
                    <a:pt x="16848" y="4480"/>
                    <a:pt x="16860" y="4492"/>
                  </a:cubicBezTo>
                  <a:cubicBezTo>
                    <a:pt x="16882" y="4480"/>
                    <a:pt x="16851" y="4469"/>
                    <a:pt x="16879" y="4447"/>
                  </a:cubicBezTo>
                  <a:lnTo>
                    <a:pt x="16879" y="4447"/>
                  </a:lnTo>
                  <a:cubicBezTo>
                    <a:pt x="16877" y="4446"/>
                    <a:pt x="16874" y="4445"/>
                    <a:pt x="16871" y="4444"/>
                  </a:cubicBezTo>
                  <a:close/>
                  <a:moveTo>
                    <a:pt x="17280" y="4500"/>
                  </a:moveTo>
                  <a:cubicBezTo>
                    <a:pt x="17279" y="4500"/>
                    <a:pt x="17277" y="4502"/>
                    <a:pt x="17275" y="4503"/>
                  </a:cubicBezTo>
                  <a:lnTo>
                    <a:pt x="17275" y="4503"/>
                  </a:lnTo>
                  <a:cubicBezTo>
                    <a:pt x="17274" y="4502"/>
                    <a:pt x="17274" y="4502"/>
                    <a:pt x="17274" y="4502"/>
                  </a:cubicBezTo>
                  <a:cubicBezTo>
                    <a:pt x="17273" y="4502"/>
                    <a:pt x="17273" y="4502"/>
                    <a:pt x="17273" y="4502"/>
                  </a:cubicBezTo>
                  <a:lnTo>
                    <a:pt x="17273" y="4502"/>
                  </a:lnTo>
                  <a:cubicBezTo>
                    <a:pt x="17273" y="4502"/>
                    <a:pt x="17274" y="4503"/>
                    <a:pt x="17274" y="4503"/>
                  </a:cubicBezTo>
                  <a:cubicBezTo>
                    <a:pt x="17274" y="4503"/>
                    <a:pt x="17275" y="4503"/>
                    <a:pt x="17275" y="4503"/>
                  </a:cubicBezTo>
                  <a:lnTo>
                    <a:pt x="17275" y="4503"/>
                  </a:lnTo>
                  <a:cubicBezTo>
                    <a:pt x="17275" y="4503"/>
                    <a:pt x="17276" y="4503"/>
                    <a:pt x="17276" y="4503"/>
                  </a:cubicBezTo>
                  <a:cubicBezTo>
                    <a:pt x="17279" y="4501"/>
                    <a:pt x="17280" y="4500"/>
                    <a:pt x="17280" y="4500"/>
                  </a:cubicBezTo>
                  <a:close/>
                  <a:moveTo>
                    <a:pt x="16879" y="4522"/>
                  </a:moveTo>
                  <a:cubicBezTo>
                    <a:pt x="16877" y="4522"/>
                    <a:pt x="16875" y="4524"/>
                    <a:pt x="16871" y="4527"/>
                  </a:cubicBezTo>
                  <a:cubicBezTo>
                    <a:pt x="16874" y="4526"/>
                    <a:pt x="16877" y="4524"/>
                    <a:pt x="16879" y="4522"/>
                  </a:cubicBezTo>
                  <a:close/>
                  <a:moveTo>
                    <a:pt x="16229" y="4551"/>
                  </a:moveTo>
                  <a:lnTo>
                    <a:pt x="16205" y="4587"/>
                  </a:lnTo>
                  <a:lnTo>
                    <a:pt x="16229" y="4563"/>
                  </a:lnTo>
                  <a:lnTo>
                    <a:pt x="16229" y="4551"/>
                  </a:lnTo>
                  <a:close/>
                  <a:moveTo>
                    <a:pt x="12454" y="4634"/>
                  </a:moveTo>
                  <a:cubicBezTo>
                    <a:pt x="12433" y="4634"/>
                    <a:pt x="12440" y="4644"/>
                    <a:pt x="12442" y="4654"/>
                  </a:cubicBezTo>
                  <a:lnTo>
                    <a:pt x="12442" y="4654"/>
                  </a:lnTo>
                  <a:cubicBezTo>
                    <a:pt x="12443" y="4646"/>
                    <a:pt x="12445" y="4639"/>
                    <a:pt x="12454" y="4634"/>
                  </a:cubicBezTo>
                  <a:close/>
                  <a:moveTo>
                    <a:pt x="12442" y="4654"/>
                  </a:moveTo>
                  <a:cubicBezTo>
                    <a:pt x="12442" y="4656"/>
                    <a:pt x="12441" y="4658"/>
                    <a:pt x="12441" y="4659"/>
                  </a:cubicBezTo>
                  <a:lnTo>
                    <a:pt x="12441" y="4659"/>
                  </a:lnTo>
                  <a:cubicBezTo>
                    <a:pt x="12442" y="4659"/>
                    <a:pt x="12442" y="4659"/>
                    <a:pt x="12442" y="4658"/>
                  </a:cubicBezTo>
                  <a:cubicBezTo>
                    <a:pt x="12442" y="4657"/>
                    <a:pt x="12442" y="4656"/>
                    <a:pt x="12442" y="4654"/>
                  </a:cubicBezTo>
                  <a:close/>
                  <a:moveTo>
                    <a:pt x="17196" y="4680"/>
                  </a:moveTo>
                  <a:cubicBezTo>
                    <a:pt x="17196" y="4680"/>
                    <a:pt x="17196" y="4680"/>
                    <a:pt x="17196" y="4680"/>
                  </a:cubicBezTo>
                  <a:lnTo>
                    <a:pt x="17196" y="4680"/>
                  </a:lnTo>
                  <a:cubicBezTo>
                    <a:pt x="17198" y="4681"/>
                    <a:pt x="17202" y="4682"/>
                    <a:pt x="17205" y="4682"/>
                  </a:cubicBezTo>
                  <a:cubicBezTo>
                    <a:pt x="17201" y="4680"/>
                    <a:pt x="17199" y="4680"/>
                    <a:pt x="17196" y="4680"/>
                  </a:cubicBezTo>
                  <a:close/>
                  <a:moveTo>
                    <a:pt x="13797" y="4727"/>
                  </a:moveTo>
                  <a:cubicBezTo>
                    <a:pt x="13794" y="4727"/>
                    <a:pt x="13788" y="4730"/>
                    <a:pt x="13788" y="4730"/>
                  </a:cubicBezTo>
                  <a:lnTo>
                    <a:pt x="13798" y="4730"/>
                  </a:lnTo>
                  <a:cubicBezTo>
                    <a:pt x="13799" y="4727"/>
                    <a:pt x="13798" y="4727"/>
                    <a:pt x="13797" y="4727"/>
                  </a:cubicBezTo>
                  <a:close/>
                  <a:moveTo>
                    <a:pt x="593" y="4738"/>
                  </a:moveTo>
                  <a:cubicBezTo>
                    <a:pt x="594" y="4739"/>
                    <a:pt x="594" y="4740"/>
                    <a:pt x="596" y="4742"/>
                  </a:cubicBezTo>
                  <a:cubicBezTo>
                    <a:pt x="595" y="4740"/>
                    <a:pt x="594" y="4739"/>
                    <a:pt x="593" y="4738"/>
                  </a:cubicBezTo>
                  <a:close/>
                  <a:moveTo>
                    <a:pt x="13798" y="4730"/>
                  </a:moveTo>
                  <a:cubicBezTo>
                    <a:pt x="13797" y="4732"/>
                    <a:pt x="13794" y="4736"/>
                    <a:pt x="13788" y="4742"/>
                  </a:cubicBezTo>
                  <a:lnTo>
                    <a:pt x="13800" y="4730"/>
                  </a:lnTo>
                  <a:close/>
                  <a:moveTo>
                    <a:pt x="3633" y="4774"/>
                  </a:moveTo>
                  <a:lnTo>
                    <a:pt x="3633" y="4774"/>
                  </a:lnTo>
                  <a:cubicBezTo>
                    <a:pt x="3632" y="4775"/>
                    <a:pt x="3632" y="4776"/>
                    <a:pt x="3632" y="4777"/>
                  </a:cubicBezTo>
                  <a:cubicBezTo>
                    <a:pt x="3632" y="4776"/>
                    <a:pt x="3632" y="4775"/>
                    <a:pt x="3633" y="4774"/>
                  </a:cubicBezTo>
                  <a:close/>
                  <a:moveTo>
                    <a:pt x="4169" y="4773"/>
                  </a:moveTo>
                  <a:cubicBezTo>
                    <a:pt x="4171" y="4774"/>
                    <a:pt x="4175" y="4776"/>
                    <a:pt x="4179" y="4777"/>
                  </a:cubicBezTo>
                  <a:lnTo>
                    <a:pt x="4179" y="4777"/>
                  </a:lnTo>
                  <a:cubicBezTo>
                    <a:pt x="4176" y="4774"/>
                    <a:pt x="4173" y="4773"/>
                    <a:pt x="4169" y="4773"/>
                  </a:cubicBezTo>
                  <a:close/>
                  <a:moveTo>
                    <a:pt x="1296" y="4786"/>
                  </a:moveTo>
                  <a:cubicBezTo>
                    <a:pt x="1300" y="4788"/>
                    <a:pt x="1301" y="4789"/>
                    <a:pt x="1298" y="4789"/>
                  </a:cubicBezTo>
                  <a:lnTo>
                    <a:pt x="1298" y="4789"/>
                  </a:lnTo>
                  <a:cubicBezTo>
                    <a:pt x="1297" y="4788"/>
                    <a:pt x="1297" y="4787"/>
                    <a:pt x="1296" y="4786"/>
                  </a:cubicBezTo>
                  <a:close/>
                  <a:moveTo>
                    <a:pt x="1274" y="4777"/>
                  </a:moveTo>
                  <a:cubicBezTo>
                    <a:pt x="1274" y="4777"/>
                    <a:pt x="1262" y="4789"/>
                    <a:pt x="1286" y="4789"/>
                  </a:cubicBezTo>
                  <a:cubicBezTo>
                    <a:pt x="1274" y="4789"/>
                    <a:pt x="1274" y="4777"/>
                    <a:pt x="1274" y="4777"/>
                  </a:cubicBezTo>
                  <a:close/>
                  <a:moveTo>
                    <a:pt x="13805" y="4784"/>
                  </a:moveTo>
                  <a:lnTo>
                    <a:pt x="13805" y="4784"/>
                  </a:lnTo>
                  <a:cubicBezTo>
                    <a:pt x="13805" y="4784"/>
                    <a:pt x="13804" y="4785"/>
                    <a:pt x="13800" y="4789"/>
                  </a:cubicBezTo>
                  <a:lnTo>
                    <a:pt x="13812" y="4789"/>
                  </a:lnTo>
                  <a:cubicBezTo>
                    <a:pt x="13804" y="4789"/>
                    <a:pt x="13806" y="4784"/>
                    <a:pt x="13805" y="4784"/>
                  </a:cubicBezTo>
                  <a:close/>
                  <a:moveTo>
                    <a:pt x="16062" y="4813"/>
                  </a:moveTo>
                  <a:cubicBezTo>
                    <a:pt x="16062" y="4814"/>
                    <a:pt x="16062" y="4814"/>
                    <a:pt x="16062" y="4815"/>
                  </a:cubicBezTo>
                  <a:lnTo>
                    <a:pt x="16062" y="4815"/>
                  </a:lnTo>
                  <a:cubicBezTo>
                    <a:pt x="16062" y="4814"/>
                    <a:pt x="16062" y="4814"/>
                    <a:pt x="16062" y="4813"/>
                  </a:cubicBezTo>
                  <a:close/>
                  <a:moveTo>
                    <a:pt x="13547" y="4818"/>
                  </a:moveTo>
                  <a:cubicBezTo>
                    <a:pt x="13548" y="4820"/>
                    <a:pt x="13549" y="4822"/>
                    <a:pt x="13550" y="4825"/>
                  </a:cubicBezTo>
                  <a:cubicBezTo>
                    <a:pt x="13550" y="4822"/>
                    <a:pt x="13549" y="4819"/>
                    <a:pt x="13547" y="4818"/>
                  </a:cubicBezTo>
                  <a:close/>
                  <a:moveTo>
                    <a:pt x="11835" y="4801"/>
                  </a:moveTo>
                  <a:lnTo>
                    <a:pt x="11811" y="4837"/>
                  </a:lnTo>
                  <a:lnTo>
                    <a:pt x="11811" y="4837"/>
                  </a:lnTo>
                  <a:lnTo>
                    <a:pt x="11835" y="4813"/>
                  </a:lnTo>
                  <a:lnTo>
                    <a:pt x="11835" y="4801"/>
                  </a:lnTo>
                  <a:close/>
                  <a:moveTo>
                    <a:pt x="1773" y="4852"/>
                  </a:moveTo>
                  <a:lnTo>
                    <a:pt x="1786" y="4861"/>
                  </a:lnTo>
                  <a:cubicBezTo>
                    <a:pt x="1782" y="4856"/>
                    <a:pt x="1777" y="4853"/>
                    <a:pt x="1773" y="4852"/>
                  </a:cubicBezTo>
                  <a:close/>
                  <a:moveTo>
                    <a:pt x="2585" y="4855"/>
                  </a:moveTo>
                  <a:lnTo>
                    <a:pt x="2596" y="4861"/>
                  </a:lnTo>
                  <a:cubicBezTo>
                    <a:pt x="2592" y="4857"/>
                    <a:pt x="2589" y="4856"/>
                    <a:pt x="2585" y="4855"/>
                  </a:cubicBezTo>
                  <a:close/>
                  <a:moveTo>
                    <a:pt x="13252" y="4884"/>
                  </a:moveTo>
                  <a:lnTo>
                    <a:pt x="13267" y="4892"/>
                  </a:lnTo>
                  <a:lnTo>
                    <a:pt x="13267" y="4892"/>
                  </a:lnTo>
                  <a:cubicBezTo>
                    <a:pt x="13263" y="4889"/>
                    <a:pt x="13258" y="4887"/>
                    <a:pt x="13252" y="4884"/>
                  </a:cubicBezTo>
                  <a:close/>
                  <a:moveTo>
                    <a:pt x="1757" y="4893"/>
                  </a:moveTo>
                  <a:lnTo>
                    <a:pt x="1757" y="4893"/>
                  </a:lnTo>
                  <a:cubicBezTo>
                    <a:pt x="1758" y="4894"/>
                    <a:pt x="1760" y="4895"/>
                    <a:pt x="1762" y="4896"/>
                  </a:cubicBezTo>
                  <a:cubicBezTo>
                    <a:pt x="1761" y="4895"/>
                    <a:pt x="1759" y="4893"/>
                    <a:pt x="1757" y="4893"/>
                  </a:cubicBezTo>
                  <a:close/>
                  <a:moveTo>
                    <a:pt x="608" y="3682"/>
                  </a:moveTo>
                  <a:lnTo>
                    <a:pt x="608" y="3682"/>
                  </a:lnTo>
                  <a:cubicBezTo>
                    <a:pt x="715" y="3742"/>
                    <a:pt x="786" y="3813"/>
                    <a:pt x="905" y="3825"/>
                  </a:cubicBezTo>
                  <a:cubicBezTo>
                    <a:pt x="917" y="3837"/>
                    <a:pt x="914" y="3840"/>
                    <a:pt x="905" y="3840"/>
                  </a:cubicBezTo>
                  <a:cubicBezTo>
                    <a:pt x="896" y="3840"/>
                    <a:pt x="881" y="3837"/>
                    <a:pt x="869" y="3837"/>
                  </a:cubicBezTo>
                  <a:cubicBezTo>
                    <a:pt x="989" y="3849"/>
                    <a:pt x="1012" y="3920"/>
                    <a:pt x="1108" y="3932"/>
                  </a:cubicBezTo>
                  <a:lnTo>
                    <a:pt x="1108" y="3920"/>
                  </a:lnTo>
                  <a:cubicBezTo>
                    <a:pt x="1227" y="3980"/>
                    <a:pt x="1381" y="3992"/>
                    <a:pt x="1524" y="4027"/>
                  </a:cubicBezTo>
                  <a:lnTo>
                    <a:pt x="1512" y="4015"/>
                  </a:lnTo>
                  <a:cubicBezTo>
                    <a:pt x="1524" y="4003"/>
                    <a:pt x="1560" y="4003"/>
                    <a:pt x="1584" y="4003"/>
                  </a:cubicBezTo>
                  <a:cubicBezTo>
                    <a:pt x="1584" y="4015"/>
                    <a:pt x="1560" y="4027"/>
                    <a:pt x="1608" y="4027"/>
                  </a:cubicBezTo>
                  <a:cubicBezTo>
                    <a:pt x="1596" y="4027"/>
                    <a:pt x="1584" y="4015"/>
                    <a:pt x="1584" y="4015"/>
                  </a:cubicBezTo>
                  <a:lnTo>
                    <a:pt x="1584" y="4015"/>
                  </a:lnTo>
                  <a:cubicBezTo>
                    <a:pt x="1608" y="4027"/>
                    <a:pt x="1643" y="4027"/>
                    <a:pt x="1679" y="4039"/>
                  </a:cubicBezTo>
                  <a:cubicBezTo>
                    <a:pt x="1667" y="4039"/>
                    <a:pt x="1643" y="4039"/>
                    <a:pt x="1643" y="4051"/>
                  </a:cubicBezTo>
                  <a:lnTo>
                    <a:pt x="1655" y="4051"/>
                  </a:lnTo>
                  <a:cubicBezTo>
                    <a:pt x="1608" y="4063"/>
                    <a:pt x="1620" y="4099"/>
                    <a:pt x="1596" y="4111"/>
                  </a:cubicBezTo>
                  <a:lnTo>
                    <a:pt x="1608" y="4111"/>
                  </a:lnTo>
                  <a:cubicBezTo>
                    <a:pt x="1620" y="4123"/>
                    <a:pt x="1620" y="4123"/>
                    <a:pt x="1631" y="4134"/>
                  </a:cubicBezTo>
                  <a:cubicBezTo>
                    <a:pt x="1624" y="4134"/>
                    <a:pt x="1610" y="4129"/>
                    <a:pt x="1606" y="4129"/>
                  </a:cubicBezTo>
                  <a:cubicBezTo>
                    <a:pt x="1604" y="4129"/>
                    <a:pt x="1604" y="4130"/>
                    <a:pt x="1608" y="4134"/>
                  </a:cubicBezTo>
                  <a:lnTo>
                    <a:pt x="1620" y="4134"/>
                  </a:lnTo>
                  <a:cubicBezTo>
                    <a:pt x="1572" y="4134"/>
                    <a:pt x="1572" y="4182"/>
                    <a:pt x="1548" y="4218"/>
                  </a:cubicBezTo>
                  <a:cubicBezTo>
                    <a:pt x="1536" y="4265"/>
                    <a:pt x="1502" y="4300"/>
                    <a:pt x="1489" y="4346"/>
                  </a:cubicBezTo>
                  <a:lnTo>
                    <a:pt x="1489" y="4346"/>
                  </a:lnTo>
                  <a:cubicBezTo>
                    <a:pt x="1490" y="4345"/>
                    <a:pt x="1493" y="4344"/>
                    <a:pt x="1496" y="4344"/>
                  </a:cubicBezTo>
                  <a:cubicBezTo>
                    <a:pt x="1505" y="4344"/>
                    <a:pt x="1521" y="4352"/>
                    <a:pt x="1512" y="4361"/>
                  </a:cubicBezTo>
                  <a:cubicBezTo>
                    <a:pt x="1504" y="4359"/>
                    <a:pt x="1498" y="4358"/>
                    <a:pt x="1493" y="4358"/>
                  </a:cubicBezTo>
                  <a:cubicBezTo>
                    <a:pt x="1468" y="4358"/>
                    <a:pt x="1506" y="4384"/>
                    <a:pt x="1465" y="4384"/>
                  </a:cubicBezTo>
                  <a:cubicBezTo>
                    <a:pt x="1477" y="4420"/>
                    <a:pt x="1417" y="4420"/>
                    <a:pt x="1441" y="4456"/>
                  </a:cubicBezTo>
                  <a:lnTo>
                    <a:pt x="1429" y="4456"/>
                  </a:lnTo>
                  <a:cubicBezTo>
                    <a:pt x="1421" y="4456"/>
                    <a:pt x="1424" y="4456"/>
                    <a:pt x="1426" y="4459"/>
                  </a:cubicBezTo>
                  <a:lnTo>
                    <a:pt x="1426" y="4459"/>
                  </a:lnTo>
                  <a:cubicBezTo>
                    <a:pt x="1419" y="4470"/>
                    <a:pt x="1428" y="4480"/>
                    <a:pt x="1417" y="4480"/>
                  </a:cubicBezTo>
                  <a:lnTo>
                    <a:pt x="1441" y="4492"/>
                  </a:lnTo>
                  <a:cubicBezTo>
                    <a:pt x="1441" y="4498"/>
                    <a:pt x="1435" y="4498"/>
                    <a:pt x="1431" y="4498"/>
                  </a:cubicBezTo>
                  <a:cubicBezTo>
                    <a:pt x="1426" y="4498"/>
                    <a:pt x="1423" y="4498"/>
                    <a:pt x="1429" y="4503"/>
                  </a:cubicBezTo>
                  <a:cubicBezTo>
                    <a:pt x="1426" y="4502"/>
                    <a:pt x="1423" y="4501"/>
                    <a:pt x="1421" y="4501"/>
                  </a:cubicBezTo>
                  <a:cubicBezTo>
                    <a:pt x="1413" y="4501"/>
                    <a:pt x="1421" y="4518"/>
                    <a:pt x="1413" y="4518"/>
                  </a:cubicBezTo>
                  <a:cubicBezTo>
                    <a:pt x="1411" y="4518"/>
                    <a:pt x="1409" y="4517"/>
                    <a:pt x="1405" y="4515"/>
                  </a:cubicBezTo>
                  <a:lnTo>
                    <a:pt x="1405" y="4515"/>
                  </a:lnTo>
                  <a:cubicBezTo>
                    <a:pt x="1417" y="4527"/>
                    <a:pt x="1417" y="4551"/>
                    <a:pt x="1405" y="4551"/>
                  </a:cubicBezTo>
                  <a:cubicBezTo>
                    <a:pt x="1393" y="4551"/>
                    <a:pt x="1381" y="4563"/>
                    <a:pt x="1381" y="4563"/>
                  </a:cubicBezTo>
                  <a:cubicBezTo>
                    <a:pt x="1370" y="4587"/>
                    <a:pt x="1370" y="4611"/>
                    <a:pt x="1358" y="4623"/>
                  </a:cubicBezTo>
                  <a:lnTo>
                    <a:pt x="1370" y="4634"/>
                  </a:lnTo>
                  <a:lnTo>
                    <a:pt x="1358" y="4634"/>
                  </a:lnTo>
                  <a:cubicBezTo>
                    <a:pt x="1353" y="4632"/>
                    <a:pt x="1350" y="4631"/>
                    <a:pt x="1350" y="4631"/>
                  </a:cubicBezTo>
                  <a:cubicBezTo>
                    <a:pt x="1346" y="4631"/>
                    <a:pt x="1365" y="4646"/>
                    <a:pt x="1346" y="4646"/>
                  </a:cubicBezTo>
                  <a:cubicBezTo>
                    <a:pt x="1354" y="4650"/>
                    <a:pt x="1358" y="4652"/>
                    <a:pt x="1359" y="4652"/>
                  </a:cubicBezTo>
                  <a:cubicBezTo>
                    <a:pt x="1363" y="4652"/>
                    <a:pt x="1358" y="4646"/>
                    <a:pt x="1358" y="4646"/>
                  </a:cubicBezTo>
                  <a:cubicBezTo>
                    <a:pt x="1370" y="4646"/>
                    <a:pt x="1381" y="4658"/>
                    <a:pt x="1370" y="4658"/>
                  </a:cubicBezTo>
                  <a:cubicBezTo>
                    <a:pt x="1358" y="4658"/>
                    <a:pt x="1358" y="4658"/>
                    <a:pt x="1334" y="4646"/>
                  </a:cubicBezTo>
                  <a:lnTo>
                    <a:pt x="1334" y="4646"/>
                  </a:lnTo>
                  <a:cubicBezTo>
                    <a:pt x="1334" y="4670"/>
                    <a:pt x="1358" y="4694"/>
                    <a:pt x="1334" y="4706"/>
                  </a:cubicBezTo>
                  <a:cubicBezTo>
                    <a:pt x="1331" y="4703"/>
                    <a:pt x="1330" y="4702"/>
                    <a:pt x="1329" y="4702"/>
                  </a:cubicBezTo>
                  <a:cubicBezTo>
                    <a:pt x="1326" y="4702"/>
                    <a:pt x="1327" y="4709"/>
                    <a:pt x="1321" y="4709"/>
                  </a:cubicBezTo>
                  <a:cubicBezTo>
                    <a:pt x="1318" y="4709"/>
                    <a:pt x="1315" y="4708"/>
                    <a:pt x="1310" y="4706"/>
                  </a:cubicBezTo>
                  <a:lnTo>
                    <a:pt x="1310" y="4706"/>
                  </a:lnTo>
                  <a:cubicBezTo>
                    <a:pt x="1310" y="4718"/>
                    <a:pt x="1334" y="4718"/>
                    <a:pt x="1346" y="4730"/>
                  </a:cubicBezTo>
                  <a:cubicBezTo>
                    <a:pt x="1334" y="4730"/>
                    <a:pt x="1322" y="4730"/>
                    <a:pt x="1322" y="4718"/>
                  </a:cubicBezTo>
                  <a:lnTo>
                    <a:pt x="1322" y="4730"/>
                  </a:lnTo>
                  <a:cubicBezTo>
                    <a:pt x="1322" y="4742"/>
                    <a:pt x="1286" y="4742"/>
                    <a:pt x="1298" y="4765"/>
                  </a:cubicBezTo>
                  <a:cubicBezTo>
                    <a:pt x="1306" y="4765"/>
                    <a:pt x="1303" y="4760"/>
                    <a:pt x="1304" y="4760"/>
                  </a:cubicBezTo>
                  <a:lnTo>
                    <a:pt x="1304" y="4760"/>
                  </a:lnTo>
                  <a:cubicBezTo>
                    <a:pt x="1305" y="4760"/>
                    <a:pt x="1306" y="4761"/>
                    <a:pt x="1310" y="4765"/>
                  </a:cubicBezTo>
                  <a:cubicBezTo>
                    <a:pt x="1316" y="4777"/>
                    <a:pt x="1310" y="4777"/>
                    <a:pt x="1304" y="4777"/>
                  </a:cubicBezTo>
                  <a:cubicBezTo>
                    <a:pt x="1299" y="4777"/>
                    <a:pt x="1294" y="4777"/>
                    <a:pt x="1296" y="4786"/>
                  </a:cubicBezTo>
                  <a:lnTo>
                    <a:pt x="1296" y="4786"/>
                  </a:lnTo>
                  <a:cubicBezTo>
                    <a:pt x="1294" y="4784"/>
                    <a:pt x="1290" y="4781"/>
                    <a:pt x="1286" y="4777"/>
                  </a:cubicBezTo>
                  <a:lnTo>
                    <a:pt x="1286" y="4777"/>
                  </a:lnTo>
                  <a:lnTo>
                    <a:pt x="1298" y="4789"/>
                  </a:lnTo>
                  <a:lnTo>
                    <a:pt x="1298" y="4789"/>
                  </a:lnTo>
                  <a:cubicBezTo>
                    <a:pt x="1298" y="4789"/>
                    <a:pt x="1298" y="4789"/>
                    <a:pt x="1298" y="4789"/>
                  </a:cubicBezTo>
                  <a:lnTo>
                    <a:pt x="1298" y="4789"/>
                  </a:lnTo>
                  <a:cubicBezTo>
                    <a:pt x="1298" y="4789"/>
                    <a:pt x="1298" y="4789"/>
                    <a:pt x="1298" y="4789"/>
                  </a:cubicBezTo>
                  <a:lnTo>
                    <a:pt x="1298" y="4789"/>
                  </a:lnTo>
                  <a:lnTo>
                    <a:pt x="1298" y="4789"/>
                  </a:lnTo>
                  <a:cubicBezTo>
                    <a:pt x="1296" y="4789"/>
                    <a:pt x="1292" y="4789"/>
                    <a:pt x="1286" y="4789"/>
                  </a:cubicBezTo>
                  <a:cubicBezTo>
                    <a:pt x="1286" y="4801"/>
                    <a:pt x="1274" y="4801"/>
                    <a:pt x="1262" y="4801"/>
                  </a:cubicBezTo>
                  <a:lnTo>
                    <a:pt x="1286" y="4801"/>
                  </a:lnTo>
                  <a:cubicBezTo>
                    <a:pt x="1274" y="4813"/>
                    <a:pt x="1274" y="4825"/>
                    <a:pt x="1262" y="4825"/>
                  </a:cubicBezTo>
                  <a:lnTo>
                    <a:pt x="1250" y="4825"/>
                  </a:lnTo>
                  <a:cubicBezTo>
                    <a:pt x="1255" y="4827"/>
                    <a:pt x="1257" y="4828"/>
                    <a:pt x="1257" y="4828"/>
                  </a:cubicBezTo>
                  <a:cubicBezTo>
                    <a:pt x="1256" y="4828"/>
                    <a:pt x="1240" y="4822"/>
                    <a:pt x="1232" y="4822"/>
                  </a:cubicBezTo>
                  <a:cubicBezTo>
                    <a:pt x="1229" y="4822"/>
                    <a:pt x="1227" y="4822"/>
                    <a:pt x="1227" y="4825"/>
                  </a:cubicBezTo>
                  <a:cubicBezTo>
                    <a:pt x="1227" y="4861"/>
                    <a:pt x="1227" y="4908"/>
                    <a:pt x="1215" y="4920"/>
                  </a:cubicBezTo>
                  <a:cubicBezTo>
                    <a:pt x="1227" y="4944"/>
                    <a:pt x="1227" y="4956"/>
                    <a:pt x="1227" y="4956"/>
                  </a:cubicBezTo>
                  <a:lnTo>
                    <a:pt x="1191" y="4944"/>
                  </a:lnTo>
                  <a:lnTo>
                    <a:pt x="1191" y="4944"/>
                  </a:lnTo>
                  <a:lnTo>
                    <a:pt x="1191" y="4944"/>
                  </a:lnTo>
                  <a:cubicBezTo>
                    <a:pt x="1203" y="4956"/>
                    <a:pt x="1191" y="4956"/>
                    <a:pt x="1203" y="4956"/>
                  </a:cubicBezTo>
                  <a:cubicBezTo>
                    <a:pt x="1195" y="4956"/>
                    <a:pt x="1192" y="4961"/>
                    <a:pt x="1188" y="4961"/>
                  </a:cubicBezTo>
                  <a:cubicBezTo>
                    <a:pt x="1186" y="4961"/>
                    <a:pt x="1183" y="4960"/>
                    <a:pt x="1179" y="4956"/>
                  </a:cubicBezTo>
                  <a:cubicBezTo>
                    <a:pt x="1167" y="4920"/>
                    <a:pt x="1167" y="4884"/>
                    <a:pt x="1143" y="4861"/>
                  </a:cubicBezTo>
                  <a:cubicBezTo>
                    <a:pt x="1096" y="4837"/>
                    <a:pt x="1167" y="4825"/>
                    <a:pt x="1131" y="4801"/>
                  </a:cubicBezTo>
                  <a:lnTo>
                    <a:pt x="1143" y="4801"/>
                  </a:lnTo>
                  <a:cubicBezTo>
                    <a:pt x="1119" y="4777"/>
                    <a:pt x="1108" y="4765"/>
                    <a:pt x="1072" y="4742"/>
                  </a:cubicBezTo>
                  <a:cubicBezTo>
                    <a:pt x="1108" y="4730"/>
                    <a:pt x="1060" y="4718"/>
                    <a:pt x="1084" y="4718"/>
                  </a:cubicBezTo>
                  <a:lnTo>
                    <a:pt x="1060" y="4718"/>
                  </a:lnTo>
                  <a:cubicBezTo>
                    <a:pt x="1072" y="4706"/>
                    <a:pt x="1072" y="4694"/>
                    <a:pt x="1084" y="4682"/>
                  </a:cubicBezTo>
                  <a:lnTo>
                    <a:pt x="1060" y="4682"/>
                  </a:lnTo>
                  <a:lnTo>
                    <a:pt x="1072" y="4670"/>
                  </a:lnTo>
                  <a:cubicBezTo>
                    <a:pt x="1060" y="4658"/>
                    <a:pt x="1036" y="4623"/>
                    <a:pt x="1060" y="4599"/>
                  </a:cubicBezTo>
                  <a:cubicBezTo>
                    <a:pt x="1024" y="4563"/>
                    <a:pt x="1000" y="4492"/>
                    <a:pt x="977" y="4432"/>
                  </a:cubicBezTo>
                  <a:cubicBezTo>
                    <a:pt x="965" y="4432"/>
                    <a:pt x="953" y="4408"/>
                    <a:pt x="941" y="4396"/>
                  </a:cubicBezTo>
                  <a:lnTo>
                    <a:pt x="953" y="4373"/>
                  </a:lnTo>
                  <a:cubicBezTo>
                    <a:pt x="941" y="4361"/>
                    <a:pt x="917" y="4361"/>
                    <a:pt x="917" y="4349"/>
                  </a:cubicBezTo>
                  <a:lnTo>
                    <a:pt x="929" y="4349"/>
                  </a:lnTo>
                  <a:cubicBezTo>
                    <a:pt x="917" y="4337"/>
                    <a:pt x="917" y="4313"/>
                    <a:pt x="893" y="4313"/>
                  </a:cubicBezTo>
                  <a:cubicBezTo>
                    <a:pt x="893" y="4303"/>
                    <a:pt x="893" y="4285"/>
                    <a:pt x="900" y="4279"/>
                  </a:cubicBezTo>
                  <a:lnTo>
                    <a:pt x="900" y="4279"/>
                  </a:lnTo>
                  <a:cubicBezTo>
                    <a:pt x="900" y="4279"/>
                    <a:pt x="899" y="4279"/>
                    <a:pt x="899" y="4279"/>
                  </a:cubicBezTo>
                  <a:cubicBezTo>
                    <a:pt x="886" y="4279"/>
                    <a:pt x="905" y="4242"/>
                    <a:pt x="905" y="4242"/>
                  </a:cubicBezTo>
                  <a:cubicBezTo>
                    <a:pt x="905" y="4242"/>
                    <a:pt x="881" y="4194"/>
                    <a:pt x="846" y="4123"/>
                  </a:cubicBezTo>
                  <a:cubicBezTo>
                    <a:pt x="822" y="4039"/>
                    <a:pt x="786" y="3944"/>
                    <a:pt x="715" y="3837"/>
                  </a:cubicBezTo>
                  <a:cubicBezTo>
                    <a:pt x="679" y="3789"/>
                    <a:pt x="643" y="3730"/>
                    <a:pt x="608" y="3682"/>
                  </a:cubicBezTo>
                  <a:close/>
                  <a:moveTo>
                    <a:pt x="15490" y="5004"/>
                  </a:moveTo>
                  <a:cubicBezTo>
                    <a:pt x="15492" y="5004"/>
                    <a:pt x="15494" y="5005"/>
                    <a:pt x="15496" y="5006"/>
                  </a:cubicBezTo>
                  <a:lnTo>
                    <a:pt x="15496" y="5006"/>
                  </a:lnTo>
                  <a:cubicBezTo>
                    <a:pt x="15494" y="5005"/>
                    <a:pt x="15492" y="5004"/>
                    <a:pt x="15490" y="5004"/>
                  </a:cubicBezTo>
                  <a:close/>
                  <a:moveTo>
                    <a:pt x="8061" y="5015"/>
                  </a:moveTo>
                  <a:cubicBezTo>
                    <a:pt x="8061" y="5015"/>
                    <a:pt x="8061" y="5015"/>
                    <a:pt x="8061" y="5015"/>
                  </a:cubicBezTo>
                  <a:cubicBezTo>
                    <a:pt x="8061" y="5015"/>
                    <a:pt x="8061" y="5015"/>
                    <a:pt x="8061" y="5015"/>
                  </a:cubicBezTo>
                  <a:close/>
                  <a:moveTo>
                    <a:pt x="1702" y="5018"/>
                  </a:moveTo>
                  <a:cubicBezTo>
                    <a:pt x="1699" y="5020"/>
                    <a:pt x="1698" y="5023"/>
                    <a:pt x="1703" y="5027"/>
                  </a:cubicBezTo>
                  <a:cubicBezTo>
                    <a:pt x="1703" y="5023"/>
                    <a:pt x="1703" y="5020"/>
                    <a:pt x="1702" y="5018"/>
                  </a:cubicBezTo>
                  <a:close/>
                  <a:moveTo>
                    <a:pt x="6739" y="5015"/>
                  </a:moveTo>
                  <a:lnTo>
                    <a:pt x="6704" y="5027"/>
                  </a:lnTo>
                  <a:lnTo>
                    <a:pt x="6715" y="5039"/>
                  </a:lnTo>
                  <a:lnTo>
                    <a:pt x="6739" y="5015"/>
                  </a:lnTo>
                  <a:close/>
                  <a:moveTo>
                    <a:pt x="13689" y="5050"/>
                  </a:moveTo>
                  <a:lnTo>
                    <a:pt x="13685" y="5063"/>
                  </a:lnTo>
                  <a:lnTo>
                    <a:pt x="13692" y="5063"/>
                  </a:lnTo>
                  <a:cubicBezTo>
                    <a:pt x="13690" y="5059"/>
                    <a:pt x="13689" y="5054"/>
                    <a:pt x="13689" y="5050"/>
                  </a:cubicBezTo>
                  <a:close/>
                  <a:moveTo>
                    <a:pt x="13681" y="5063"/>
                  </a:moveTo>
                  <a:cubicBezTo>
                    <a:pt x="13681" y="5066"/>
                    <a:pt x="13681" y="5067"/>
                    <a:pt x="13682" y="5067"/>
                  </a:cubicBezTo>
                  <a:cubicBezTo>
                    <a:pt x="13682" y="5067"/>
                    <a:pt x="13683" y="5066"/>
                    <a:pt x="13684" y="5066"/>
                  </a:cubicBezTo>
                  <a:lnTo>
                    <a:pt x="13684" y="5066"/>
                  </a:lnTo>
                  <a:lnTo>
                    <a:pt x="13681" y="5075"/>
                  </a:lnTo>
                  <a:cubicBezTo>
                    <a:pt x="13685" y="5066"/>
                    <a:pt x="13686" y="5064"/>
                    <a:pt x="13686" y="5064"/>
                  </a:cubicBezTo>
                  <a:lnTo>
                    <a:pt x="13686" y="5064"/>
                  </a:lnTo>
                  <a:cubicBezTo>
                    <a:pt x="13686" y="5064"/>
                    <a:pt x="13685" y="5065"/>
                    <a:pt x="13684" y="5066"/>
                  </a:cubicBezTo>
                  <a:lnTo>
                    <a:pt x="13684" y="5066"/>
                  </a:lnTo>
                  <a:lnTo>
                    <a:pt x="13685" y="5063"/>
                  </a:lnTo>
                  <a:close/>
                  <a:moveTo>
                    <a:pt x="10355" y="5049"/>
                  </a:moveTo>
                  <a:cubicBezTo>
                    <a:pt x="10353" y="5049"/>
                    <a:pt x="10350" y="5050"/>
                    <a:pt x="10347" y="5051"/>
                  </a:cubicBezTo>
                  <a:cubicBezTo>
                    <a:pt x="10359" y="5063"/>
                    <a:pt x="10347" y="5075"/>
                    <a:pt x="10359" y="5087"/>
                  </a:cubicBezTo>
                  <a:cubicBezTo>
                    <a:pt x="10359" y="5077"/>
                    <a:pt x="10368" y="5049"/>
                    <a:pt x="10355" y="5049"/>
                  </a:cubicBezTo>
                  <a:close/>
                  <a:moveTo>
                    <a:pt x="5108" y="5146"/>
                  </a:moveTo>
                  <a:lnTo>
                    <a:pt x="5084" y="5158"/>
                  </a:lnTo>
                  <a:lnTo>
                    <a:pt x="5084" y="5170"/>
                  </a:lnTo>
                  <a:lnTo>
                    <a:pt x="5108" y="5146"/>
                  </a:lnTo>
                  <a:close/>
                  <a:moveTo>
                    <a:pt x="16906" y="5178"/>
                  </a:moveTo>
                  <a:lnTo>
                    <a:pt x="16906" y="5178"/>
                  </a:lnTo>
                  <a:cubicBezTo>
                    <a:pt x="16906" y="5179"/>
                    <a:pt x="16907" y="5181"/>
                    <a:pt x="16907" y="5182"/>
                  </a:cubicBezTo>
                  <a:cubicBezTo>
                    <a:pt x="16907" y="5182"/>
                    <a:pt x="16907" y="5179"/>
                    <a:pt x="16906" y="5178"/>
                  </a:cubicBezTo>
                  <a:close/>
                  <a:moveTo>
                    <a:pt x="14776" y="5182"/>
                  </a:moveTo>
                  <a:cubicBezTo>
                    <a:pt x="14776" y="5182"/>
                    <a:pt x="14776" y="5182"/>
                    <a:pt x="14776" y="5182"/>
                  </a:cubicBezTo>
                  <a:lnTo>
                    <a:pt x="14776" y="5182"/>
                  </a:lnTo>
                  <a:close/>
                  <a:moveTo>
                    <a:pt x="14776" y="5182"/>
                  </a:moveTo>
                  <a:cubicBezTo>
                    <a:pt x="14776" y="5182"/>
                    <a:pt x="14776" y="5182"/>
                    <a:pt x="14776" y="5182"/>
                  </a:cubicBezTo>
                  <a:lnTo>
                    <a:pt x="14776" y="5182"/>
                  </a:lnTo>
                  <a:close/>
                  <a:moveTo>
                    <a:pt x="13139" y="5177"/>
                  </a:moveTo>
                  <a:cubicBezTo>
                    <a:pt x="13126" y="5177"/>
                    <a:pt x="13117" y="5186"/>
                    <a:pt x="13109" y="5194"/>
                  </a:cubicBezTo>
                  <a:lnTo>
                    <a:pt x="13109" y="5194"/>
                  </a:lnTo>
                  <a:lnTo>
                    <a:pt x="13133" y="5182"/>
                  </a:lnTo>
                  <a:cubicBezTo>
                    <a:pt x="13133" y="5182"/>
                    <a:pt x="13133" y="5194"/>
                    <a:pt x="13133" y="5194"/>
                  </a:cubicBezTo>
                  <a:cubicBezTo>
                    <a:pt x="13145" y="5182"/>
                    <a:pt x="13145" y="5182"/>
                    <a:pt x="13157" y="5182"/>
                  </a:cubicBezTo>
                  <a:cubicBezTo>
                    <a:pt x="13150" y="5179"/>
                    <a:pt x="13144" y="5177"/>
                    <a:pt x="13139" y="5177"/>
                  </a:cubicBezTo>
                  <a:close/>
                  <a:moveTo>
                    <a:pt x="1905" y="5182"/>
                  </a:moveTo>
                  <a:lnTo>
                    <a:pt x="1905" y="5182"/>
                  </a:lnTo>
                  <a:cubicBezTo>
                    <a:pt x="1905" y="5194"/>
                    <a:pt x="1893" y="5206"/>
                    <a:pt x="1917" y="5206"/>
                  </a:cubicBezTo>
                  <a:cubicBezTo>
                    <a:pt x="1905" y="5206"/>
                    <a:pt x="1905" y="5194"/>
                    <a:pt x="1905" y="5182"/>
                  </a:cubicBezTo>
                  <a:close/>
                  <a:moveTo>
                    <a:pt x="6072" y="5206"/>
                  </a:moveTo>
                  <a:cubicBezTo>
                    <a:pt x="6072" y="5206"/>
                    <a:pt x="6072" y="5206"/>
                    <a:pt x="6072" y="5206"/>
                  </a:cubicBezTo>
                  <a:cubicBezTo>
                    <a:pt x="6072" y="5206"/>
                    <a:pt x="6072" y="5206"/>
                    <a:pt x="6072" y="5206"/>
                  </a:cubicBezTo>
                  <a:close/>
                  <a:moveTo>
                    <a:pt x="11633" y="5206"/>
                  </a:moveTo>
                  <a:cubicBezTo>
                    <a:pt x="11633" y="5208"/>
                    <a:pt x="11633" y="5209"/>
                    <a:pt x="11634" y="5209"/>
                  </a:cubicBezTo>
                  <a:lnTo>
                    <a:pt x="11634" y="5209"/>
                  </a:lnTo>
                  <a:lnTo>
                    <a:pt x="11633" y="5206"/>
                  </a:lnTo>
                  <a:close/>
                  <a:moveTo>
                    <a:pt x="13160" y="5217"/>
                  </a:moveTo>
                  <a:cubicBezTo>
                    <a:pt x="13159" y="5217"/>
                    <a:pt x="13158" y="5218"/>
                    <a:pt x="13157" y="5218"/>
                  </a:cubicBezTo>
                  <a:cubicBezTo>
                    <a:pt x="13158" y="5218"/>
                    <a:pt x="13159" y="5218"/>
                    <a:pt x="13160" y="5217"/>
                  </a:cubicBezTo>
                  <a:close/>
                  <a:moveTo>
                    <a:pt x="14871" y="5230"/>
                  </a:moveTo>
                  <a:cubicBezTo>
                    <a:pt x="14862" y="5239"/>
                    <a:pt x="14860" y="5241"/>
                    <a:pt x="14859" y="5247"/>
                  </a:cubicBezTo>
                  <a:lnTo>
                    <a:pt x="14859" y="5247"/>
                  </a:lnTo>
                  <a:cubicBezTo>
                    <a:pt x="14862" y="5242"/>
                    <a:pt x="14865" y="5236"/>
                    <a:pt x="14871" y="5230"/>
                  </a:cubicBezTo>
                  <a:close/>
                  <a:moveTo>
                    <a:pt x="14859" y="5247"/>
                  </a:moveTo>
                  <a:cubicBezTo>
                    <a:pt x="14858" y="5251"/>
                    <a:pt x="14856" y="5254"/>
                    <a:pt x="14854" y="5258"/>
                  </a:cubicBezTo>
                  <a:lnTo>
                    <a:pt x="14854" y="5258"/>
                  </a:lnTo>
                  <a:cubicBezTo>
                    <a:pt x="14856" y="5257"/>
                    <a:pt x="14857" y="5255"/>
                    <a:pt x="14859" y="5254"/>
                  </a:cubicBezTo>
                  <a:cubicBezTo>
                    <a:pt x="14859" y="5251"/>
                    <a:pt x="14859" y="5249"/>
                    <a:pt x="14859" y="5247"/>
                  </a:cubicBezTo>
                  <a:close/>
                  <a:moveTo>
                    <a:pt x="2372" y="5262"/>
                  </a:moveTo>
                  <a:cubicBezTo>
                    <a:pt x="2376" y="5262"/>
                    <a:pt x="2383" y="5268"/>
                    <a:pt x="2388" y="5272"/>
                  </a:cubicBezTo>
                  <a:lnTo>
                    <a:pt x="2388" y="5272"/>
                  </a:lnTo>
                  <a:cubicBezTo>
                    <a:pt x="2384" y="5271"/>
                    <a:pt x="2378" y="5268"/>
                    <a:pt x="2370" y="5265"/>
                  </a:cubicBezTo>
                  <a:cubicBezTo>
                    <a:pt x="2370" y="5263"/>
                    <a:pt x="2371" y="5262"/>
                    <a:pt x="2372" y="5262"/>
                  </a:cubicBezTo>
                  <a:close/>
                  <a:moveTo>
                    <a:pt x="16788" y="5373"/>
                  </a:moveTo>
                  <a:cubicBezTo>
                    <a:pt x="16788" y="5373"/>
                    <a:pt x="16788" y="5373"/>
                    <a:pt x="16788" y="5373"/>
                  </a:cubicBezTo>
                  <a:cubicBezTo>
                    <a:pt x="16788" y="5373"/>
                    <a:pt x="16788" y="5373"/>
                    <a:pt x="16788" y="5373"/>
                  </a:cubicBezTo>
                  <a:close/>
                  <a:moveTo>
                    <a:pt x="16788" y="5385"/>
                  </a:moveTo>
                  <a:lnTo>
                    <a:pt x="16788" y="5396"/>
                  </a:lnTo>
                  <a:lnTo>
                    <a:pt x="16788" y="5396"/>
                  </a:lnTo>
                  <a:cubicBezTo>
                    <a:pt x="16791" y="5395"/>
                    <a:pt x="16792" y="5392"/>
                    <a:pt x="16788" y="5385"/>
                  </a:cubicBezTo>
                  <a:close/>
                  <a:moveTo>
                    <a:pt x="13681" y="5396"/>
                  </a:moveTo>
                  <a:cubicBezTo>
                    <a:pt x="13681" y="5396"/>
                    <a:pt x="13681" y="5396"/>
                    <a:pt x="13681" y="5396"/>
                  </a:cubicBezTo>
                  <a:cubicBezTo>
                    <a:pt x="13681" y="5396"/>
                    <a:pt x="13681" y="5396"/>
                    <a:pt x="13681" y="5396"/>
                  </a:cubicBezTo>
                  <a:close/>
                  <a:moveTo>
                    <a:pt x="1439" y="5407"/>
                  </a:moveTo>
                  <a:cubicBezTo>
                    <a:pt x="1440" y="5407"/>
                    <a:pt x="1440" y="5408"/>
                    <a:pt x="1441" y="5408"/>
                  </a:cubicBezTo>
                  <a:cubicBezTo>
                    <a:pt x="1447" y="5408"/>
                    <a:pt x="1444" y="5408"/>
                    <a:pt x="1439" y="5407"/>
                  </a:cubicBezTo>
                  <a:close/>
                  <a:moveTo>
                    <a:pt x="2335" y="5423"/>
                  </a:moveTo>
                  <a:cubicBezTo>
                    <a:pt x="2335" y="5425"/>
                    <a:pt x="2337" y="5428"/>
                    <a:pt x="2346" y="5432"/>
                  </a:cubicBezTo>
                  <a:cubicBezTo>
                    <a:pt x="2341" y="5427"/>
                    <a:pt x="2338" y="5424"/>
                    <a:pt x="2335" y="5423"/>
                  </a:cubicBezTo>
                  <a:close/>
                  <a:moveTo>
                    <a:pt x="16776" y="5420"/>
                  </a:moveTo>
                  <a:cubicBezTo>
                    <a:pt x="16776" y="5423"/>
                    <a:pt x="16776" y="5427"/>
                    <a:pt x="16776" y="5432"/>
                  </a:cubicBezTo>
                  <a:lnTo>
                    <a:pt x="16776" y="5420"/>
                  </a:lnTo>
                  <a:cubicBezTo>
                    <a:pt x="16776" y="5420"/>
                    <a:pt x="16776" y="5420"/>
                    <a:pt x="16776" y="5420"/>
                  </a:cubicBezTo>
                  <a:close/>
                  <a:moveTo>
                    <a:pt x="1798" y="5432"/>
                  </a:moveTo>
                  <a:lnTo>
                    <a:pt x="1810" y="5438"/>
                  </a:lnTo>
                  <a:lnTo>
                    <a:pt x="1810" y="5438"/>
                  </a:lnTo>
                  <a:cubicBezTo>
                    <a:pt x="1807" y="5435"/>
                    <a:pt x="1804" y="5432"/>
                    <a:pt x="1798" y="5432"/>
                  </a:cubicBezTo>
                  <a:close/>
                  <a:moveTo>
                    <a:pt x="10168" y="5432"/>
                  </a:moveTo>
                  <a:cubicBezTo>
                    <a:pt x="10167" y="5433"/>
                    <a:pt x="10165" y="5434"/>
                    <a:pt x="10164" y="5435"/>
                  </a:cubicBezTo>
                  <a:lnTo>
                    <a:pt x="10164" y="5435"/>
                  </a:lnTo>
                  <a:lnTo>
                    <a:pt x="10168" y="5444"/>
                  </a:lnTo>
                  <a:lnTo>
                    <a:pt x="10168" y="5432"/>
                  </a:lnTo>
                  <a:close/>
                  <a:moveTo>
                    <a:pt x="10168" y="5444"/>
                  </a:moveTo>
                  <a:lnTo>
                    <a:pt x="10168" y="5444"/>
                  </a:lnTo>
                  <a:lnTo>
                    <a:pt x="10168" y="5444"/>
                  </a:lnTo>
                  <a:close/>
                  <a:moveTo>
                    <a:pt x="10192" y="5444"/>
                  </a:moveTo>
                  <a:cubicBezTo>
                    <a:pt x="10171" y="5444"/>
                    <a:pt x="10178" y="5453"/>
                    <a:pt x="10180" y="5455"/>
                  </a:cubicBezTo>
                  <a:lnTo>
                    <a:pt x="10180" y="5455"/>
                  </a:lnTo>
                  <a:cubicBezTo>
                    <a:pt x="10181" y="5449"/>
                    <a:pt x="10183" y="5444"/>
                    <a:pt x="10192" y="5444"/>
                  </a:cubicBezTo>
                  <a:close/>
                  <a:moveTo>
                    <a:pt x="6474" y="5451"/>
                  </a:moveTo>
                  <a:cubicBezTo>
                    <a:pt x="6471" y="5451"/>
                    <a:pt x="6466" y="5453"/>
                    <a:pt x="6461" y="5455"/>
                  </a:cubicBezTo>
                  <a:lnTo>
                    <a:pt x="6461" y="5455"/>
                  </a:lnTo>
                  <a:cubicBezTo>
                    <a:pt x="6458" y="5454"/>
                    <a:pt x="6456" y="5454"/>
                    <a:pt x="6453" y="5452"/>
                  </a:cubicBezTo>
                  <a:lnTo>
                    <a:pt x="6453" y="5452"/>
                  </a:lnTo>
                  <a:cubicBezTo>
                    <a:pt x="6453" y="5454"/>
                    <a:pt x="6453" y="5455"/>
                    <a:pt x="6453" y="5456"/>
                  </a:cubicBezTo>
                  <a:cubicBezTo>
                    <a:pt x="6456" y="5456"/>
                    <a:pt x="6458" y="5455"/>
                    <a:pt x="6461" y="5455"/>
                  </a:cubicBezTo>
                  <a:lnTo>
                    <a:pt x="6461" y="5455"/>
                  </a:lnTo>
                  <a:cubicBezTo>
                    <a:pt x="6466" y="5456"/>
                    <a:pt x="6472" y="5456"/>
                    <a:pt x="6477" y="5456"/>
                  </a:cubicBezTo>
                  <a:cubicBezTo>
                    <a:pt x="6477" y="5452"/>
                    <a:pt x="6476" y="5451"/>
                    <a:pt x="6474" y="5451"/>
                  </a:cubicBezTo>
                  <a:close/>
                  <a:moveTo>
                    <a:pt x="10180" y="5455"/>
                  </a:moveTo>
                  <a:cubicBezTo>
                    <a:pt x="10180" y="5456"/>
                    <a:pt x="10180" y="5456"/>
                    <a:pt x="10180" y="5456"/>
                  </a:cubicBezTo>
                  <a:lnTo>
                    <a:pt x="10180" y="5456"/>
                  </a:lnTo>
                  <a:cubicBezTo>
                    <a:pt x="10180" y="5456"/>
                    <a:pt x="10180" y="5456"/>
                    <a:pt x="10180" y="5456"/>
                  </a:cubicBezTo>
                  <a:cubicBezTo>
                    <a:pt x="10180" y="5456"/>
                    <a:pt x="10180" y="5456"/>
                    <a:pt x="10180" y="5455"/>
                  </a:cubicBezTo>
                  <a:close/>
                  <a:moveTo>
                    <a:pt x="862" y="5464"/>
                  </a:moveTo>
                  <a:cubicBezTo>
                    <a:pt x="860" y="5465"/>
                    <a:pt x="859" y="5467"/>
                    <a:pt x="858" y="5468"/>
                  </a:cubicBezTo>
                  <a:cubicBezTo>
                    <a:pt x="863" y="5473"/>
                    <a:pt x="868" y="5474"/>
                    <a:pt x="871" y="5474"/>
                  </a:cubicBezTo>
                  <a:lnTo>
                    <a:pt x="871" y="5474"/>
                  </a:lnTo>
                  <a:cubicBezTo>
                    <a:pt x="870" y="5471"/>
                    <a:pt x="866" y="5467"/>
                    <a:pt x="862" y="5464"/>
                  </a:cubicBezTo>
                  <a:close/>
                  <a:moveTo>
                    <a:pt x="871" y="5474"/>
                  </a:moveTo>
                  <a:cubicBezTo>
                    <a:pt x="872" y="5476"/>
                    <a:pt x="871" y="5478"/>
                    <a:pt x="869" y="5480"/>
                  </a:cubicBezTo>
                  <a:cubicBezTo>
                    <a:pt x="875" y="5474"/>
                    <a:pt x="875" y="5474"/>
                    <a:pt x="872" y="5474"/>
                  </a:cubicBezTo>
                  <a:cubicBezTo>
                    <a:pt x="872" y="5474"/>
                    <a:pt x="872" y="5474"/>
                    <a:pt x="871" y="5474"/>
                  </a:cubicBezTo>
                  <a:close/>
                  <a:moveTo>
                    <a:pt x="13250" y="5483"/>
                  </a:moveTo>
                  <a:cubicBezTo>
                    <a:pt x="13249" y="5483"/>
                    <a:pt x="13247" y="5484"/>
                    <a:pt x="13244" y="5488"/>
                  </a:cubicBezTo>
                  <a:lnTo>
                    <a:pt x="13244" y="5488"/>
                  </a:lnTo>
                  <a:lnTo>
                    <a:pt x="13242" y="5487"/>
                  </a:lnTo>
                  <a:lnTo>
                    <a:pt x="13242" y="5487"/>
                  </a:lnTo>
                  <a:cubicBezTo>
                    <a:pt x="13242" y="5489"/>
                    <a:pt x="13241" y="5490"/>
                    <a:pt x="13240" y="5492"/>
                  </a:cubicBezTo>
                  <a:cubicBezTo>
                    <a:pt x="13242" y="5490"/>
                    <a:pt x="13243" y="5489"/>
                    <a:pt x="13244" y="5488"/>
                  </a:cubicBezTo>
                  <a:lnTo>
                    <a:pt x="13244" y="5488"/>
                  </a:lnTo>
                  <a:lnTo>
                    <a:pt x="13252" y="5492"/>
                  </a:lnTo>
                  <a:cubicBezTo>
                    <a:pt x="13252" y="5486"/>
                    <a:pt x="13252" y="5483"/>
                    <a:pt x="13250" y="5483"/>
                  </a:cubicBezTo>
                  <a:close/>
                  <a:moveTo>
                    <a:pt x="15266" y="5516"/>
                  </a:moveTo>
                  <a:cubicBezTo>
                    <a:pt x="15267" y="5517"/>
                    <a:pt x="15268" y="5517"/>
                    <a:pt x="15270" y="5517"/>
                  </a:cubicBezTo>
                  <a:cubicBezTo>
                    <a:pt x="15271" y="5517"/>
                    <a:pt x="15273" y="5517"/>
                    <a:pt x="15276" y="5516"/>
                  </a:cubicBezTo>
                  <a:close/>
                  <a:moveTo>
                    <a:pt x="3263" y="5516"/>
                  </a:moveTo>
                  <a:cubicBezTo>
                    <a:pt x="3263" y="5518"/>
                    <a:pt x="3263" y="5520"/>
                    <a:pt x="3264" y="5522"/>
                  </a:cubicBezTo>
                  <a:lnTo>
                    <a:pt x="3264" y="5522"/>
                  </a:lnTo>
                  <a:cubicBezTo>
                    <a:pt x="3264" y="5520"/>
                    <a:pt x="3263" y="5518"/>
                    <a:pt x="3263" y="5516"/>
                  </a:cubicBezTo>
                  <a:close/>
                  <a:moveTo>
                    <a:pt x="1358" y="5527"/>
                  </a:moveTo>
                  <a:cubicBezTo>
                    <a:pt x="1368" y="5527"/>
                    <a:pt x="1369" y="5527"/>
                    <a:pt x="1369" y="5537"/>
                  </a:cubicBezTo>
                  <a:lnTo>
                    <a:pt x="1369" y="5537"/>
                  </a:lnTo>
                  <a:cubicBezTo>
                    <a:pt x="1366" y="5534"/>
                    <a:pt x="1362" y="5532"/>
                    <a:pt x="1358" y="5527"/>
                  </a:cubicBezTo>
                  <a:close/>
                  <a:moveTo>
                    <a:pt x="11966" y="5599"/>
                  </a:moveTo>
                  <a:cubicBezTo>
                    <a:pt x="11966" y="5600"/>
                    <a:pt x="11965" y="5601"/>
                    <a:pt x="11965" y="5602"/>
                  </a:cubicBezTo>
                  <a:lnTo>
                    <a:pt x="11965" y="5602"/>
                  </a:lnTo>
                  <a:cubicBezTo>
                    <a:pt x="11966" y="5601"/>
                    <a:pt x="11966" y="5600"/>
                    <a:pt x="11966" y="5599"/>
                  </a:cubicBezTo>
                  <a:close/>
                  <a:moveTo>
                    <a:pt x="9609" y="5575"/>
                  </a:moveTo>
                  <a:lnTo>
                    <a:pt x="9585" y="5611"/>
                  </a:lnTo>
                  <a:lnTo>
                    <a:pt x="9585" y="5611"/>
                  </a:lnTo>
                  <a:lnTo>
                    <a:pt x="9609" y="5587"/>
                  </a:lnTo>
                  <a:lnTo>
                    <a:pt x="9609" y="5575"/>
                  </a:lnTo>
                  <a:close/>
                  <a:moveTo>
                    <a:pt x="14228" y="5611"/>
                  </a:moveTo>
                  <a:lnTo>
                    <a:pt x="14228" y="5611"/>
                  </a:lnTo>
                  <a:cubicBezTo>
                    <a:pt x="14228" y="5611"/>
                    <a:pt x="14228" y="5611"/>
                    <a:pt x="14228" y="5611"/>
                  </a:cubicBezTo>
                  <a:close/>
                  <a:moveTo>
                    <a:pt x="13026" y="5663"/>
                  </a:moveTo>
                  <a:cubicBezTo>
                    <a:pt x="13023" y="5664"/>
                    <a:pt x="13022" y="5667"/>
                    <a:pt x="13026" y="5670"/>
                  </a:cubicBezTo>
                  <a:cubicBezTo>
                    <a:pt x="13026" y="5670"/>
                    <a:pt x="13026" y="5667"/>
                    <a:pt x="13026" y="5663"/>
                  </a:cubicBezTo>
                  <a:close/>
                  <a:moveTo>
                    <a:pt x="1786" y="5670"/>
                  </a:moveTo>
                  <a:lnTo>
                    <a:pt x="1786" y="5670"/>
                  </a:lnTo>
                  <a:cubicBezTo>
                    <a:pt x="1786" y="5670"/>
                    <a:pt x="1810" y="5682"/>
                    <a:pt x="1798" y="5682"/>
                  </a:cubicBezTo>
                  <a:lnTo>
                    <a:pt x="1786" y="5670"/>
                  </a:lnTo>
                  <a:close/>
                  <a:moveTo>
                    <a:pt x="4755" y="5676"/>
                  </a:moveTo>
                  <a:lnTo>
                    <a:pt x="4751" y="5682"/>
                  </a:lnTo>
                  <a:cubicBezTo>
                    <a:pt x="4753" y="5680"/>
                    <a:pt x="4755" y="5678"/>
                    <a:pt x="4755" y="5676"/>
                  </a:cubicBezTo>
                  <a:close/>
                  <a:moveTo>
                    <a:pt x="5803" y="5691"/>
                  </a:moveTo>
                  <a:cubicBezTo>
                    <a:pt x="5802" y="5691"/>
                    <a:pt x="5801" y="5692"/>
                    <a:pt x="5799" y="5694"/>
                  </a:cubicBezTo>
                  <a:lnTo>
                    <a:pt x="5805" y="5700"/>
                  </a:lnTo>
                  <a:lnTo>
                    <a:pt x="5805" y="5700"/>
                  </a:lnTo>
                  <a:cubicBezTo>
                    <a:pt x="5804" y="5696"/>
                    <a:pt x="5805" y="5691"/>
                    <a:pt x="5803" y="5691"/>
                  </a:cubicBezTo>
                  <a:close/>
                  <a:moveTo>
                    <a:pt x="5805" y="5700"/>
                  </a:moveTo>
                  <a:cubicBezTo>
                    <a:pt x="5805" y="5703"/>
                    <a:pt x="5807" y="5706"/>
                    <a:pt x="5811" y="5706"/>
                  </a:cubicBezTo>
                  <a:lnTo>
                    <a:pt x="5805" y="5700"/>
                  </a:lnTo>
                  <a:close/>
                  <a:moveTo>
                    <a:pt x="881" y="5718"/>
                  </a:moveTo>
                  <a:cubicBezTo>
                    <a:pt x="889" y="5718"/>
                    <a:pt x="897" y="5718"/>
                    <a:pt x="905" y="5721"/>
                  </a:cubicBezTo>
                  <a:lnTo>
                    <a:pt x="905" y="5721"/>
                  </a:lnTo>
                  <a:cubicBezTo>
                    <a:pt x="905" y="5720"/>
                    <a:pt x="905" y="5719"/>
                    <a:pt x="905" y="5718"/>
                  </a:cubicBezTo>
                  <a:close/>
                  <a:moveTo>
                    <a:pt x="905" y="5721"/>
                  </a:moveTo>
                  <a:cubicBezTo>
                    <a:pt x="905" y="5730"/>
                    <a:pt x="905" y="5730"/>
                    <a:pt x="905" y="5730"/>
                  </a:cubicBezTo>
                  <a:lnTo>
                    <a:pt x="917" y="5730"/>
                  </a:lnTo>
                  <a:cubicBezTo>
                    <a:pt x="913" y="5726"/>
                    <a:pt x="909" y="5723"/>
                    <a:pt x="905" y="5721"/>
                  </a:cubicBezTo>
                  <a:close/>
                  <a:moveTo>
                    <a:pt x="917" y="5766"/>
                  </a:moveTo>
                  <a:lnTo>
                    <a:pt x="917" y="5766"/>
                  </a:lnTo>
                  <a:cubicBezTo>
                    <a:pt x="923" y="5772"/>
                    <a:pt x="929" y="5772"/>
                    <a:pt x="935" y="5772"/>
                  </a:cubicBezTo>
                  <a:cubicBezTo>
                    <a:pt x="935" y="5772"/>
                    <a:pt x="936" y="5772"/>
                    <a:pt x="936" y="5772"/>
                  </a:cubicBezTo>
                  <a:lnTo>
                    <a:pt x="936" y="5772"/>
                  </a:lnTo>
                  <a:cubicBezTo>
                    <a:pt x="931" y="5771"/>
                    <a:pt x="924" y="5769"/>
                    <a:pt x="917" y="5766"/>
                  </a:cubicBezTo>
                  <a:close/>
                  <a:moveTo>
                    <a:pt x="936" y="5772"/>
                  </a:moveTo>
                  <a:cubicBezTo>
                    <a:pt x="940" y="5772"/>
                    <a:pt x="944" y="5773"/>
                    <a:pt x="947" y="5773"/>
                  </a:cubicBezTo>
                  <a:lnTo>
                    <a:pt x="947" y="5773"/>
                  </a:lnTo>
                  <a:cubicBezTo>
                    <a:pt x="943" y="5772"/>
                    <a:pt x="940" y="5772"/>
                    <a:pt x="936" y="5772"/>
                  </a:cubicBezTo>
                  <a:close/>
                  <a:moveTo>
                    <a:pt x="2172" y="5795"/>
                  </a:moveTo>
                  <a:cubicBezTo>
                    <a:pt x="2172" y="5796"/>
                    <a:pt x="2173" y="5798"/>
                    <a:pt x="2179" y="5801"/>
                  </a:cubicBezTo>
                  <a:lnTo>
                    <a:pt x="2172" y="5795"/>
                  </a:lnTo>
                  <a:close/>
                  <a:moveTo>
                    <a:pt x="16374" y="5813"/>
                  </a:moveTo>
                  <a:cubicBezTo>
                    <a:pt x="16373" y="5813"/>
                    <a:pt x="16372" y="5813"/>
                    <a:pt x="16371" y="5813"/>
                  </a:cubicBezTo>
                  <a:cubicBezTo>
                    <a:pt x="16372" y="5813"/>
                    <a:pt x="16373" y="5813"/>
                    <a:pt x="16374" y="5813"/>
                  </a:cubicBezTo>
                  <a:close/>
                  <a:moveTo>
                    <a:pt x="1751" y="5825"/>
                  </a:moveTo>
                  <a:cubicBezTo>
                    <a:pt x="1751" y="5825"/>
                    <a:pt x="1751" y="5826"/>
                    <a:pt x="1751" y="5826"/>
                  </a:cubicBezTo>
                  <a:lnTo>
                    <a:pt x="1751" y="5826"/>
                  </a:lnTo>
                  <a:cubicBezTo>
                    <a:pt x="1751" y="5826"/>
                    <a:pt x="1751" y="5826"/>
                    <a:pt x="1751" y="5826"/>
                  </a:cubicBezTo>
                  <a:lnTo>
                    <a:pt x="1751" y="5826"/>
                  </a:lnTo>
                  <a:cubicBezTo>
                    <a:pt x="1751" y="5826"/>
                    <a:pt x="1754" y="5828"/>
                    <a:pt x="1762" y="5837"/>
                  </a:cubicBezTo>
                  <a:lnTo>
                    <a:pt x="1762" y="5837"/>
                  </a:lnTo>
                  <a:lnTo>
                    <a:pt x="1751" y="5825"/>
                  </a:lnTo>
                  <a:close/>
                  <a:moveTo>
                    <a:pt x="16364" y="5868"/>
                  </a:moveTo>
                  <a:cubicBezTo>
                    <a:pt x="16363" y="5870"/>
                    <a:pt x="16361" y="5871"/>
                    <a:pt x="16359" y="5873"/>
                  </a:cubicBezTo>
                  <a:cubicBezTo>
                    <a:pt x="16361" y="5871"/>
                    <a:pt x="16362" y="5870"/>
                    <a:pt x="16364" y="5868"/>
                  </a:cubicBezTo>
                  <a:close/>
                  <a:moveTo>
                    <a:pt x="12811" y="5873"/>
                  </a:moveTo>
                  <a:cubicBezTo>
                    <a:pt x="12808" y="5873"/>
                    <a:pt x="12808" y="5874"/>
                    <a:pt x="12808" y="5875"/>
                  </a:cubicBezTo>
                  <a:lnTo>
                    <a:pt x="12808" y="5875"/>
                  </a:lnTo>
                  <a:cubicBezTo>
                    <a:pt x="12809" y="5874"/>
                    <a:pt x="12810" y="5873"/>
                    <a:pt x="12811" y="5873"/>
                  </a:cubicBezTo>
                  <a:close/>
                  <a:moveTo>
                    <a:pt x="4095" y="5869"/>
                  </a:moveTo>
                  <a:cubicBezTo>
                    <a:pt x="4092" y="5869"/>
                    <a:pt x="4089" y="5870"/>
                    <a:pt x="4084" y="5873"/>
                  </a:cubicBezTo>
                  <a:lnTo>
                    <a:pt x="4103" y="5882"/>
                  </a:lnTo>
                  <a:lnTo>
                    <a:pt x="4103" y="5882"/>
                  </a:lnTo>
                  <a:cubicBezTo>
                    <a:pt x="4100" y="5878"/>
                    <a:pt x="4102" y="5869"/>
                    <a:pt x="4095" y="5869"/>
                  </a:cubicBezTo>
                  <a:close/>
                  <a:moveTo>
                    <a:pt x="4103" y="5882"/>
                  </a:moveTo>
                  <a:cubicBezTo>
                    <a:pt x="4104" y="5884"/>
                    <a:pt x="4106" y="5885"/>
                    <a:pt x="4108" y="5885"/>
                  </a:cubicBezTo>
                  <a:lnTo>
                    <a:pt x="4103" y="5882"/>
                  </a:lnTo>
                  <a:close/>
                  <a:moveTo>
                    <a:pt x="881" y="5885"/>
                  </a:moveTo>
                  <a:lnTo>
                    <a:pt x="881" y="5885"/>
                  </a:lnTo>
                  <a:cubicBezTo>
                    <a:pt x="881" y="5885"/>
                    <a:pt x="881" y="5885"/>
                    <a:pt x="881" y="5885"/>
                  </a:cubicBezTo>
                  <a:close/>
                  <a:moveTo>
                    <a:pt x="881" y="5885"/>
                  </a:moveTo>
                  <a:lnTo>
                    <a:pt x="881" y="5885"/>
                  </a:lnTo>
                  <a:cubicBezTo>
                    <a:pt x="881" y="5885"/>
                    <a:pt x="881" y="5885"/>
                    <a:pt x="881" y="5885"/>
                  </a:cubicBezTo>
                  <a:close/>
                  <a:moveTo>
                    <a:pt x="1679" y="5885"/>
                  </a:moveTo>
                  <a:cubicBezTo>
                    <a:pt x="1691" y="5897"/>
                    <a:pt x="1667" y="5897"/>
                    <a:pt x="1679" y="5908"/>
                  </a:cubicBezTo>
                  <a:cubicBezTo>
                    <a:pt x="1703" y="5908"/>
                    <a:pt x="1667" y="5897"/>
                    <a:pt x="1703" y="5885"/>
                  </a:cubicBezTo>
                  <a:close/>
                  <a:moveTo>
                    <a:pt x="989" y="5908"/>
                  </a:moveTo>
                  <a:cubicBezTo>
                    <a:pt x="992" y="5912"/>
                    <a:pt x="994" y="5915"/>
                    <a:pt x="996" y="5918"/>
                  </a:cubicBezTo>
                  <a:lnTo>
                    <a:pt x="996" y="5918"/>
                  </a:lnTo>
                  <a:lnTo>
                    <a:pt x="977" y="5908"/>
                  </a:lnTo>
                  <a:close/>
                  <a:moveTo>
                    <a:pt x="14675" y="5926"/>
                  </a:moveTo>
                  <a:cubicBezTo>
                    <a:pt x="14672" y="5926"/>
                    <a:pt x="14669" y="5926"/>
                    <a:pt x="14669" y="5932"/>
                  </a:cubicBezTo>
                  <a:lnTo>
                    <a:pt x="14675" y="5926"/>
                  </a:lnTo>
                  <a:close/>
                  <a:moveTo>
                    <a:pt x="912" y="5923"/>
                  </a:moveTo>
                  <a:lnTo>
                    <a:pt x="912" y="5923"/>
                  </a:lnTo>
                  <a:cubicBezTo>
                    <a:pt x="919" y="5927"/>
                    <a:pt x="927" y="5936"/>
                    <a:pt x="934" y="5936"/>
                  </a:cubicBezTo>
                  <a:cubicBezTo>
                    <a:pt x="936" y="5936"/>
                    <a:pt x="938" y="5935"/>
                    <a:pt x="941" y="5932"/>
                  </a:cubicBezTo>
                  <a:lnTo>
                    <a:pt x="912" y="5923"/>
                  </a:lnTo>
                  <a:close/>
                  <a:moveTo>
                    <a:pt x="7525" y="5968"/>
                  </a:moveTo>
                  <a:cubicBezTo>
                    <a:pt x="7525" y="5980"/>
                    <a:pt x="7525" y="5980"/>
                    <a:pt x="7525" y="5980"/>
                  </a:cubicBezTo>
                  <a:cubicBezTo>
                    <a:pt x="7526" y="5979"/>
                    <a:pt x="7527" y="5979"/>
                    <a:pt x="7528" y="5978"/>
                  </a:cubicBezTo>
                  <a:lnTo>
                    <a:pt x="7528" y="5978"/>
                  </a:lnTo>
                  <a:cubicBezTo>
                    <a:pt x="7528" y="5975"/>
                    <a:pt x="7527" y="5972"/>
                    <a:pt x="7525" y="5968"/>
                  </a:cubicBezTo>
                  <a:close/>
                  <a:moveTo>
                    <a:pt x="14891" y="6001"/>
                  </a:moveTo>
                  <a:cubicBezTo>
                    <a:pt x="14889" y="6001"/>
                    <a:pt x="14887" y="6002"/>
                    <a:pt x="14883" y="6004"/>
                  </a:cubicBezTo>
                  <a:lnTo>
                    <a:pt x="14895" y="6004"/>
                  </a:lnTo>
                  <a:cubicBezTo>
                    <a:pt x="14894" y="6002"/>
                    <a:pt x="14893" y="6001"/>
                    <a:pt x="14891" y="6001"/>
                  </a:cubicBezTo>
                  <a:close/>
                  <a:moveTo>
                    <a:pt x="14859" y="6004"/>
                  </a:moveTo>
                  <a:lnTo>
                    <a:pt x="14859" y="6004"/>
                  </a:lnTo>
                  <a:cubicBezTo>
                    <a:pt x="14859" y="6004"/>
                    <a:pt x="14859" y="6004"/>
                    <a:pt x="14859" y="6004"/>
                  </a:cubicBezTo>
                  <a:lnTo>
                    <a:pt x="14859" y="6004"/>
                  </a:lnTo>
                  <a:cubicBezTo>
                    <a:pt x="14859" y="6004"/>
                    <a:pt x="14859" y="6004"/>
                    <a:pt x="14859" y="6004"/>
                  </a:cubicBezTo>
                  <a:close/>
                  <a:moveTo>
                    <a:pt x="14847" y="6004"/>
                  </a:moveTo>
                  <a:cubicBezTo>
                    <a:pt x="14843" y="6012"/>
                    <a:pt x="14843" y="6014"/>
                    <a:pt x="14845" y="6014"/>
                  </a:cubicBezTo>
                  <a:cubicBezTo>
                    <a:pt x="14848" y="6014"/>
                    <a:pt x="14856" y="6007"/>
                    <a:pt x="14859" y="6004"/>
                  </a:cubicBezTo>
                  <a:lnTo>
                    <a:pt x="14859" y="6004"/>
                  </a:lnTo>
                  <a:cubicBezTo>
                    <a:pt x="14855" y="6008"/>
                    <a:pt x="14853" y="6009"/>
                    <a:pt x="14851" y="6009"/>
                  </a:cubicBezTo>
                  <a:cubicBezTo>
                    <a:pt x="14847" y="6009"/>
                    <a:pt x="14847" y="6004"/>
                    <a:pt x="14847" y="6004"/>
                  </a:cubicBezTo>
                  <a:close/>
                  <a:moveTo>
                    <a:pt x="1715" y="6027"/>
                  </a:moveTo>
                  <a:cubicBezTo>
                    <a:pt x="1715" y="6027"/>
                    <a:pt x="1715" y="6027"/>
                    <a:pt x="1715" y="6027"/>
                  </a:cubicBezTo>
                  <a:cubicBezTo>
                    <a:pt x="1715" y="6027"/>
                    <a:pt x="1715" y="6027"/>
                    <a:pt x="1715" y="6027"/>
                  </a:cubicBezTo>
                  <a:close/>
                  <a:moveTo>
                    <a:pt x="7477" y="6027"/>
                  </a:moveTo>
                  <a:cubicBezTo>
                    <a:pt x="7477" y="6027"/>
                    <a:pt x="7477" y="6027"/>
                    <a:pt x="7477" y="6027"/>
                  </a:cubicBezTo>
                  <a:cubicBezTo>
                    <a:pt x="7477" y="6027"/>
                    <a:pt x="7477" y="6027"/>
                    <a:pt x="7477" y="6027"/>
                  </a:cubicBezTo>
                  <a:close/>
                  <a:moveTo>
                    <a:pt x="1667" y="6028"/>
                  </a:moveTo>
                  <a:cubicBezTo>
                    <a:pt x="1669" y="6030"/>
                    <a:pt x="1672" y="6031"/>
                    <a:pt x="1674" y="6032"/>
                  </a:cubicBezTo>
                  <a:lnTo>
                    <a:pt x="1674" y="6032"/>
                  </a:lnTo>
                  <a:cubicBezTo>
                    <a:pt x="1671" y="6031"/>
                    <a:pt x="1669" y="6029"/>
                    <a:pt x="1667" y="6028"/>
                  </a:cubicBezTo>
                  <a:close/>
                  <a:moveTo>
                    <a:pt x="1674" y="6032"/>
                  </a:moveTo>
                  <a:cubicBezTo>
                    <a:pt x="1679" y="6034"/>
                    <a:pt x="1685" y="6036"/>
                    <a:pt x="1691" y="6036"/>
                  </a:cubicBezTo>
                  <a:lnTo>
                    <a:pt x="1691" y="6036"/>
                  </a:lnTo>
                  <a:cubicBezTo>
                    <a:pt x="1690" y="6033"/>
                    <a:pt x="1687" y="6033"/>
                    <a:pt x="1684" y="6033"/>
                  </a:cubicBezTo>
                  <a:cubicBezTo>
                    <a:pt x="1681" y="6033"/>
                    <a:pt x="1677" y="6033"/>
                    <a:pt x="1674" y="6032"/>
                  </a:cubicBezTo>
                  <a:close/>
                  <a:moveTo>
                    <a:pt x="12904" y="6073"/>
                  </a:moveTo>
                  <a:lnTo>
                    <a:pt x="12904" y="6073"/>
                  </a:lnTo>
                  <a:cubicBezTo>
                    <a:pt x="12905" y="6074"/>
                    <a:pt x="12905" y="6075"/>
                    <a:pt x="12907" y="6075"/>
                  </a:cubicBezTo>
                  <a:cubicBezTo>
                    <a:pt x="12906" y="6074"/>
                    <a:pt x="12905" y="6073"/>
                    <a:pt x="12904" y="6073"/>
                  </a:cubicBezTo>
                  <a:close/>
                  <a:moveTo>
                    <a:pt x="4018" y="6089"/>
                  </a:moveTo>
                  <a:lnTo>
                    <a:pt x="4018" y="6089"/>
                  </a:lnTo>
                  <a:cubicBezTo>
                    <a:pt x="4018" y="6089"/>
                    <a:pt x="4018" y="6090"/>
                    <a:pt x="4018" y="6090"/>
                  </a:cubicBezTo>
                  <a:lnTo>
                    <a:pt x="4018" y="6090"/>
                  </a:lnTo>
                  <a:cubicBezTo>
                    <a:pt x="4018" y="6090"/>
                    <a:pt x="4018" y="6089"/>
                    <a:pt x="4018" y="6089"/>
                  </a:cubicBezTo>
                  <a:close/>
                  <a:moveTo>
                    <a:pt x="7489" y="6087"/>
                  </a:moveTo>
                  <a:cubicBezTo>
                    <a:pt x="7484" y="6087"/>
                    <a:pt x="7486" y="6092"/>
                    <a:pt x="7490" y="6095"/>
                  </a:cubicBezTo>
                  <a:lnTo>
                    <a:pt x="7490" y="6095"/>
                  </a:lnTo>
                  <a:cubicBezTo>
                    <a:pt x="7490" y="6093"/>
                    <a:pt x="7489" y="6090"/>
                    <a:pt x="7489" y="6087"/>
                  </a:cubicBezTo>
                  <a:close/>
                  <a:moveTo>
                    <a:pt x="4018" y="6090"/>
                  </a:moveTo>
                  <a:cubicBezTo>
                    <a:pt x="4016" y="6095"/>
                    <a:pt x="4013" y="6099"/>
                    <a:pt x="4013" y="6099"/>
                  </a:cubicBezTo>
                  <a:cubicBezTo>
                    <a:pt x="4020" y="6101"/>
                    <a:pt x="4024" y="6102"/>
                    <a:pt x="4025" y="6102"/>
                  </a:cubicBezTo>
                  <a:cubicBezTo>
                    <a:pt x="4030" y="6102"/>
                    <a:pt x="4018" y="6094"/>
                    <a:pt x="4018" y="6090"/>
                  </a:cubicBezTo>
                  <a:close/>
                  <a:moveTo>
                    <a:pt x="14952" y="6118"/>
                  </a:moveTo>
                  <a:lnTo>
                    <a:pt x="14943" y="6123"/>
                  </a:lnTo>
                  <a:cubicBezTo>
                    <a:pt x="14941" y="6125"/>
                    <a:pt x="14941" y="6127"/>
                    <a:pt x="14940" y="6129"/>
                  </a:cubicBezTo>
                  <a:lnTo>
                    <a:pt x="14940" y="6129"/>
                  </a:lnTo>
                  <a:cubicBezTo>
                    <a:pt x="14946" y="6125"/>
                    <a:pt x="14949" y="6122"/>
                    <a:pt x="14952" y="6118"/>
                  </a:cubicBezTo>
                  <a:close/>
                  <a:moveTo>
                    <a:pt x="16429" y="6126"/>
                  </a:moveTo>
                  <a:cubicBezTo>
                    <a:pt x="16428" y="6126"/>
                    <a:pt x="16425" y="6129"/>
                    <a:pt x="16419" y="6135"/>
                  </a:cubicBezTo>
                  <a:lnTo>
                    <a:pt x="16431" y="6135"/>
                  </a:lnTo>
                  <a:cubicBezTo>
                    <a:pt x="16431" y="6129"/>
                    <a:pt x="16431" y="6126"/>
                    <a:pt x="16429" y="6126"/>
                  </a:cubicBezTo>
                  <a:close/>
                  <a:moveTo>
                    <a:pt x="14940" y="6129"/>
                  </a:moveTo>
                  <a:lnTo>
                    <a:pt x="14940" y="6129"/>
                  </a:lnTo>
                  <a:cubicBezTo>
                    <a:pt x="14938" y="6131"/>
                    <a:pt x="14934" y="6133"/>
                    <a:pt x="14931" y="6135"/>
                  </a:cubicBezTo>
                  <a:cubicBezTo>
                    <a:pt x="14939" y="6135"/>
                    <a:pt x="14941" y="6140"/>
                    <a:pt x="14946" y="6140"/>
                  </a:cubicBezTo>
                  <a:cubicBezTo>
                    <a:pt x="14948" y="6140"/>
                    <a:pt x="14951" y="6139"/>
                    <a:pt x="14955" y="6135"/>
                  </a:cubicBezTo>
                  <a:cubicBezTo>
                    <a:pt x="14957" y="6132"/>
                    <a:pt x="14957" y="6131"/>
                    <a:pt x="14956" y="6131"/>
                  </a:cubicBezTo>
                  <a:cubicBezTo>
                    <a:pt x="14954" y="6131"/>
                    <a:pt x="14948" y="6134"/>
                    <a:pt x="14944" y="6134"/>
                  </a:cubicBezTo>
                  <a:cubicBezTo>
                    <a:pt x="14941" y="6134"/>
                    <a:pt x="14940" y="6133"/>
                    <a:pt x="14940" y="6129"/>
                  </a:cubicBezTo>
                  <a:close/>
                  <a:moveTo>
                    <a:pt x="1643" y="6147"/>
                  </a:moveTo>
                  <a:cubicBezTo>
                    <a:pt x="1643" y="6147"/>
                    <a:pt x="1658" y="6151"/>
                    <a:pt x="1671" y="6155"/>
                  </a:cubicBezTo>
                  <a:lnTo>
                    <a:pt x="1671" y="6155"/>
                  </a:lnTo>
                  <a:cubicBezTo>
                    <a:pt x="1663" y="6151"/>
                    <a:pt x="1651" y="6147"/>
                    <a:pt x="1643" y="6147"/>
                  </a:cubicBezTo>
                  <a:close/>
                  <a:moveTo>
                    <a:pt x="15066" y="6150"/>
                  </a:moveTo>
                  <a:cubicBezTo>
                    <a:pt x="15065" y="6150"/>
                    <a:pt x="15062" y="6153"/>
                    <a:pt x="15062" y="6158"/>
                  </a:cubicBezTo>
                  <a:cubicBezTo>
                    <a:pt x="15068" y="6153"/>
                    <a:pt x="15068" y="6150"/>
                    <a:pt x="15066" y="6150"/>
                  </a:cubicBezTo>
                  <a:close/>
                  <a:moveTo>
                    <a:pt x="15044" y="6176"/>
                  </a:moveTo>
                  <a:cubicBezTo>
                    <a:pt x="15040" y="6180"/>
                    <a:pt x="15038" y="6182"/>
                    <a:pt x="15038" y="6182"/>
                  </a:cubicBezTo>
                  <a:cubicBezTo>
                    <a:pt x="15044" y="6182"/>
                    <a:pt x="15044" y="6179"/>
                    <a:pt x="15044" y="6176"/>
                  </a:cubicBezTo>
                  <a:close/>
                  <a:moveTo>
                    <a:pt x="12145" y="6170"/>
                  </a:moveTo>
                  <a:cubicBezTo>
                    <a:pt x="12126" y="6180"/>
                    <a:pt x="12122" y="6182"/>
                    <a:pt x="12121" y="6194"/>
                  </a:cubicBezTo>
                  <a:lnTo>
                    <a:pt x="12121" y="6194"/>
                  </a:lnTo>
                  <a:lnTo>
                    <a:pt x="12145" y="6170"/>
                  </a:lnTo>
                  <a:close/>
                  <a:moveTo>
                    <a:pt x="12121" y="6194"/>
                  </a:moveTo>
                  <a:lnTo>
                    <a:pt x="12121" y="6194"/>
                  </a:lnTo>
                  <a:cubicBezTo>
                    <a:pt x="12121" y="6194"/>
                    <a:pt x="12121" y="6194"/>
                    <a:pt x="12121" y="6194"/>
                  </a:cubicBezTo>
                  <a:lnTo>
                    <a:pt x="12121" y="6194"/>
                  </a:lnTo>
                  <a:cubicBezTo>
                    <a:pt x="12121" y="6194"/>
                    <a:pt x="12121" y="6194"/>
                    <a:pt x="12121" y="6194"/>
                  </a:cubicBezTo>
                  <a:close/>
                  <a:moveTo>
                    <a:pt x="16379" y="6194"/>
                  </a:moveTo>
                  <a:lnTo>
                    <a:pt x="16383" y="6206"/>
                  </a:lnTo>
                  <a:cubicBezTo>
                    <a:pt x="16383" y="6202"/>
                    <a:pt x="16382" y="6197"/>
                    <a:pt x="16379" y="6194"/>
                  </a:cubicBezTo>
                  <a:close/>
                  <a:moveTo>
                    <a:pt x="7335" y="6206"/>
                  </a:moveTo>
                  <a:cubicBezTo>
                    <a:pt x="7335" y="6218"/>
                    <a:pt x="7299" y="6230"/>
                    <a:pt x="7323" y="6242"/>
                  </a:cubicBezTo>
                  <a:cubicBezTo>
                    <a:pt x="7344" y="6242"/>
                    <a:pt x="7316" y="6222"/>
                    <a:pt x="7339" y="6209"/>
                  </a:cubicBezTo>
                  <a:lnTo>
                    <a:pt x="7339" y="6209"/>
                  </a:lnTo>
                  <a:cubicBezTo>
                    <a:pt x="7337" y="6209"/>
                    <a:pt x="7336" y="6208"/>
                    <a:pt x="7335" y="6206"/>
                  </a:cubicBezTo>
                  <a:close/>
                  <a:moveTo>
                    <a:pt x="15395" y="6230"/>
                  </a:moveTo>
                  <a:cubicBezTo>
                    <a:pt x="15395" y="6234"/>
                    <a:pt x="15395" y="6239"/>
                    <a:pt x="15395" y="6242"/>
                  </a:cubicBezTo>
                  <a:cubicBezTo>
                    <a:pt x="15404" y="6233"/>
                    <a:pt x="15406" y="6231"/>
                    <a:pt x="15406" y="6231"/>
                  </a:cubicBezTo>
                  <a:lnTo>
                    <a:pt x="15406" y="6231"/>
                  </a:lnTo>
                  <a:cubicBezTo>
                    <a:pt x="15405" y="6231"/>
                    <a:pt x="15401" y="6233"/>
                    <a:pt x="15398" y="6233"/>
                  </a:cubicBezTo>
                  <a:cubicBezTo>
                    <a:pt x="15396" y="6233"/>
                    <a:pt x="15395" y="6233"/>
                    <a:pt x="15395" y="6230"/>
                  </a:cubicBezTo>
                  <a:close/>
                  <a:moveTo>
                    <a:pt x="5680" y="6266"/>
                  </a:moveTo>
                  <a:cubicBezTo>
                    <a:pt x="5673" y="6266"/>
                    <a:pt x="5674" y="6266"/>
                    <a:pt x="5676" y="6268"/>
                  </a:cubicBezTo>
                  <a:lnTo>
                    <a:pt x="5676" y="6268"/>
                  </a:lnTo>
                  <a:cubicBezTo>
                    <a:pt x="5677" y="6267"/>
                    <a:pt x="5678" y="6266"/>
                    <a:pt x="5680" y="6266"/>
                  </a:cubicBezTo>
                  <a:close/>
                  <a:moveTo>
                    <a:pt x="9811" y="6266"/>
                  </a:moveTo>
                  <a:cubicBezTo>
                    <a:pt x="9811" y="6266"/>
                    <a:pt x="9810" y="6267"/>
                    <a:pt x="9810" y="6268"/>
                  </a:cubicBezTo>
                  <a:lnTo>
                    <a:pt x="9810" y="6268"/>
                  </a:lnTo>
                  <a:cubicBezTo>
                    <a:pt x="9811" y="6268"/>
                    <a:pt x="9811" y="6267"/>
                    <a:pt x="9811" y="6266"/>
                  </a:cubicBezTo>
                  <a:close/>
                  <a:moveTo>
                    <a:pt x="15443" y="6147"/>
                  </a:moveTo>
                  <a:cubicBezTo>
                    <a:pt x="15443" y="6158"/>
                    <a:pt x="15443" y="6158"/>
                    <a:pt x="15455" y="6158"/>
                  </a:cubicBezTo>
                  <a:lnTo>
                    <a:pt x="15443" y="6170"/>
                  </a:lnTo>
                  <a:lnTo>
                    <a:pt x="15455" y="6170"/>
                  </a:lnTo>
                  <a:cubicBezTo>
                    <a:pt x="15443" y="6206"/>
                    <a:pt x="15431" y="6242"/>
                    <a:pt x="15419" y="6278"/>
                  </a:cubicBezTo>
                  <a:cubicBezTo>
                    <a:pt x="15419" y="6266"/>
                    <a:pt x="15407" y="6266"/>
                    <a:pt x="15419" y="6254"/>
                  </a:cubicBezTo>
                  <a:lnTo>
                    <a:pt x="15419" y="6254"/>
                  </a:lnTo>
                  <a:cubicBezTo>
                    <a:pt x="15415" y="6258"/>
                    <a:pt x="15414" y="6259"/>
                    <a:pt x="15413" y="6259"/>
                  </a:cubicBezTo>
                  <a:cubicBezTo>
                    <a:pt x="15412" y="6259"/>
                    <a:pt x="15415" y="6254"/>
                    <a:pt x="15407" y="6254"/>
                  </a:cubicBezTo>
                  <a:lnTo>
                    <a:pt x="15395" y="6266"/>
                  </a:lnTo>
                  <a:cubicBezTo>
                    <a:pt x="15419" y="6230"/>
                    <a:pt x="15371" y="6254"/>
                    <a:pt x="15395" y="6230"/>
                  </a:cubicBezTo>
                  <a:lnTo>
                    <a:pt x="15395" y="6230"/>
                  </a:lnTo>
                  <a:cubicBezTo>
                    <a:pt x="15395" y="6230"/>
                    <a:pt x="15395" y="6230"/>
                    <a:pt x="15395" y="6230"/>
                  </a:cubicBezTo>
                  <a:cubicBezTo>
                    <a:pt x="15395" y="6224"/>
                    <a:pt x="15398" y="6221"/>
                    <a:pt x="15403" y="6221"/>
                  </a:cubicBezTo>
                  <a:cubicBezTo>
                    <a:pt x="15407" y="6221"/>
                    <a:pt x="15413" y="6224"/>
                    <a:pt x="15419" y="6230"/>
                  </a:cubicBezTo>
                  <a:lnTo>
                    <a:pt x="15419" y="6206"/>
                  </a:lnTo>
                  <a:cubicBezTo>
                    <a:pt x="15431" y="6206"/>
                    <a:pt x="15419" y="6218"/>
                    <a:pt x="15431" y="6218"/>
                  </a:cubicBezTo>
                  <a:lnTo>
                    <a:pt x="15431" y="6182"/>
                  </a:lnTo>
                  <a:cubicBezTo>
                    <a:pt x="15443" y="6182"/>
                    <a:pt x="15443" y="6182"/>
                    <a:pt x="15443" y="6170"/>
                  </a:cubicBezTo>
                  <a:cubicBezTo>
                    <a:pt x="15443" y="6158"/>
                    <a:pt x="15443" y="6158"/>
                    <a:pt x="15443" y="6147"/>
                  </a:cubicBezTo>
                  <a:close/>
                  <a:moveTo>
                    <a:pt x="5608" y="6278"/>
                  </a:moveTo>
                  <a:cubicBezTo>
                    <a:pt x="5610" y="6278"/>
                    <a:pt x="5611" y="6279"/>
                    <a:pt x="5612" y="6279"/>
                  </a:cubicBezTo>
                  <a:lnTo>
                    <a:pt x="5612" y="6279"/>
                  </a:lnTo>
                  <a:cubicBezTo>
                    <a:pt x="5611" y="6278"/>
                    <a:pt x="5610" y="6278"/>
                    <a:pt x="5608" y="6278"/>
                  </a:cubicBezTo>
                  <a:close/>
                  <a:moveTo>
                    <a:pt x="7719" y="6310"/>
                  </a:moveTo>
                  <a:cubicBezTo>
                    <a:pt x="7718" y="6310"/>
                    <a:pt x="7716" y="6311"/>
                    <a:pt x="7714" y="6312"/>
                  </a:cubicBezTo>
                  <a:lnTo>
                    <a:pt x="7714" y="6312"/>
                  </a:lnTo>
                  <a:cubicBezTo>
                    <a:pt x="7713" y="6311"/>
                    <a:pt x="7713" y="6311"/>
                    <a:pt x="7712" y="6311"/>
                  </a:cubicBezTo>
                  <a:cubicBezTo>
                    <a:pt x="7712" y="6311"/>
                    <a:pt x="7711" y="6312"/>
                    <a:pt x="7711" y="6312"/>
                  </a:cubicBezTo>
                  <a:lnTo>
                    <a:pt x="7711" y="6312"/>
                  </a:lnTo>
                  <a:cubicBezTo>
                    <a:pt x="7712" y="6312"/>
                    <a:pt x="7713" y="6312"/>
                    <a:pt x="7714" y="6312"/>
                  </a:cubicBezTo>
                  <a:lnTo>
                    <a:pt x="7714" y="6312"/>
                  </a:lnTo>
                  <a:cubicBezTo>
                    <a:pt x="7714" y="6312"/>
                    <a:pt x="7715" y="6313"/>
                    <a:pt x="7716" y="6313"/>
                  </a:cubicBezTo>
                  <a:cubicBezTo>
                    <a:pt x="7718" y="6311"/>
                    <a:pt x="7719" y="6310"/>
                    <a:pt x="7719" y="6310"/>
                  </a:cubicBezTo>
                  <a:close/>
                  <a:moveTo>
                    <a:pt x="9228" y="6313"/>
                  </a:moveTo>
                  <a:lnTo>
                    <a:pt x="9228" y="6313"/>
                  </a:lnTo>
                  <a:cubicBezTo>
                    <a:pt x="9231" y="6319"/>
                    <a:pt x="9235" y="6323"/>
                    <a:pt x="9239" y="6325"/>
                  </a:cubicBezTo>
                  <a:lnTo>
                    <a:pt x="9239" y="6325"/>
                  </a:lnTo>
                  <a:cubicBezTo>
                    <a:pt x="9238" y="6322"/>
                    <a:pt x="9234" y="6318"/>
                    <a:pt x="9228" y="6313"/>
                  </a:cubicBezTo>
                  <a:close/>
                  <a:moveTo>
                    <a:pt x="3953" y="6337"/>
                  </a:moveTo>
                  <a:cubicBezTo>
                    <a:pt x="3953" y="6341"/>
                    <a:pt x="3954" y="6343"/>
                    <a:pt x="3956" y="6345"/>
                  </a:cubicBezTo>
                  <a:lnTo>
                    <a:pt x="3956" y="6345"/>
                  </a:lnTo>
                  <a:cubicBezTo>
                    <a:pt x="3956" y="6343"/>
                    <a:pt x="3955" y="6340"/>
                    <a:pt x="3953" y="6337"/>
                  </a:cubicBezTo>
                  <a:close/>
                  <a:moveTo>
                    <a:pt x="12383" y="6331"/>
                  </a:moveTo>
                  <a:cubicBezTo>
                    <a:pt x="12381" y="6336"/>
                    <a:pt x="12381" y="6342"/>
                    <a:pt x="12383" y="6349"/>
                  </a:cubicBezTo>
                  <a:lnTo>
                    <a:pt x="12383" y="6331"/>
                  </a:lnTo>
                  <a:close/>
                  <a:moveTo>
                    <a:pt x="15223" y="6348"/>
                  </a:moveTo>
                  <a:cubicBezTo>
                    <a:pt x="15218" y="6350"/>
                    <a:pt x="15212" y="6354"/>
                    <a:pt x="15205" y="6361"/>
                  </a:cubicBezTo>
                  <a:lnTo>
                    <a:pt x="15228" y="6349"/>
                  </a:lnTo>
                  <a:cubicBezTo>
                    <a:pt x="15226" y="6349"/>
                    <a:pt x="15224" y="6349"/>
                    <a:pt x="15223" y="6348"/>
                  </a:cubicBezTo>
                  <a:close/>
                  <a:moveTo>
                    <a:pt x="16181" y="6351"/>
                  </a:moveTo>
                  <a:cubicBezTo>
                    <a:pt x="16178" y="6354"/>
                    <a:pt x="16177" y="6357"/>
                    <a:pt x="16181" y="6361"/>
                  </a:cubicBezTo>
                  <a:cubicBezTo>
                    <a:pt x="16181" y="6361"/>
                    <a:pt x="16181" y="6356"/>
                    <a:pt x="16181" y="6351"/>
                  </a:cubicBezTo>
                  <a:close/>
                  <a:moveTo>
                    <a:pt x="1881" y="6361"/>
                  </a:moveTo>
                  <a:lnTo>
                    <a:pt x="1881" y="6367"/>
                  </a:lnTo>
                  <a:lnTo>
                    <a:pt x="1881" y="6367"/>
                  </a:lnTo>
                  <a:cubicBezTo>
                    <a:pt x="1884" y="6366"/>
                    <a:pt x="1885" y="6365"/>
                    <a:pt x="1881" y="6361"/>
                  </a:cubicBezTo>
                  <a:close/>
                  <a:moveTo>
                    <a:pt x="11657" y="6361"/>
                  </a:moveTo>
                  <a:cubicBezTo>
                    <a:pt x="11650" y="6361"/>
                    <a:pt x="11647" y="6365"/>
                    <a:pt x="11645" y="6368"/>
                  </a:cubicBezTo>
                  <a:lnTo>
                    <a:pt x="11645" y="6368"/>
                  </a:lnTo>
                  <a:cubicBezTo>
                    <a:pt x="11649" y="6366"/>
                    <a:pt x="11653" y="6364"/>
                    <a:pt x="11657" y="6361"/>
                  </a:cubicBezTo>
                  <a:close/>
                  <a:moveTo>
                    <a:pt x="17193" y="622"/>
                  </a:moveTo>
                  <a:lnTo>
                    <a:pt x="17229" y="634"/>
                  </a:lnTo>
                  <a:cubicBezTo>
                    <a:pt x="17217" y="634"/>
                    <a:pt x="17217" y="646"/>
                    <a:pt x="17205" y="646"/>
                  </a:cubicBezTo>
                  <a:cubicBezTo>
                    <a:pt x="17208" y="652"/>
                    <a:pt x="17211" y="654"/>
                    <a:pt x="17214" y="654"/>
                  </a:cubicBezTo>
                  <a:cubicBezTo>
                    <a:pt x="17223" y="654"/>
                    <a:pt x="17232" y="634"/>
                    <a:pt x="17241" y="634"/>
                  </a:cubicBezTo>
                  <a:cubicBezTo>
                    <a:pt x="17252" y="634"/>
                    <a:pt x="17276" y="646"/>
                    <a:pt x="17276" y="646"/>
                  </a:cubicBezTo>
                  <a:cubicBezTo>
                    <a:pt x="17288" y="646"/>
                    <a:pt x="17300" y="646"/>
                    <a:pt x="17312" y="658"/>
                  </a:cubicBezTo>
                  <a:cubicBezTo>
                    <a:pt x="17324" y="658"/>
                    <a:pt x="17312" y="646"/>
                    <a:pt x="17312" y="634"/>
                  </a:cubicBezTo>
                  <a:lnTo>
                    <a:pt x="17360" y="634"/>
                  </a:lnTo>
                  <a:cubicBezTo>
                    <a:pt x="17360" y="646"/>
                    <a:pt x="17360" y="682"/>
                    <a:pt x="17360" y="694"/>
                  </a:cubicBezTo>
                  <a:cubicBezTo>
                    <a:pt x="17372" y="682"/>
                    <a:pt x="17360" y="658"/>
                    <a:pt x="17383" y="658"/>
                  </a:cubicBezTo>
                  <a:cubicBezTo>
                    <a:pt x="17372" y="682"/>
                    <a:pt x="17419" y="670"/>
                    <a:pt x="17395" y="694"/>
                  </a:cubicBezTo>
                  <a:cubicBezTo>
                    <a:pt x="17407" y="705"/>
                    <a:pt x="17407" y="705"/>
                    <a:pt x="17419" y="705"/>
                  </a:cubicBezTo>
                  <a:cubicBezTo>
                    <a:pt x="17395" y="729"/>
                    <a:pt x="17419" y="753"/>
                    <a:pt x="17395" y="765"/>
                  </a:cubicBezTo>
                  <a:cubicBezTo>
                    <a:pt x="17395" y="757"/>
                    <a:pt x="17385" y="750"/>
                    <a:pt x="17382" y="745"/>
                  </a:cubicBezTo>
                  <a:lnTo>
                    <a:pt x="17382" y="745"/>
                  </a:lnTo>
                  <a:cubicBezTo>
                    <a:pt x="17370" y="769"/>
                    <a:pt x="17360" y="802"/>
                    <a:pt x="17360" y="824"/>
                  </a:cubicBezTo>
                  <a:cubicBezTo>
                    <a:pt x="17336" y="824"/>
                    <a:pt x="17336" y="824"/>
                    <a:pt x="17312" y="836"/>
                  </a:cubicBezTo>
                  <a:cubicBezTo>
                    <a:pt x="17312" y="860"/>
                    <a:pt x="17312" y="860"/>
                    <a:pt x="17324" y="872"/>
                  </a:cubicBezTo>
                  <a:cubicBezTo>
                    <a:pt x="17303" y="882"/>
                    <a:pt x="17301" y="910"/>
                    <a:pt x="17293" y="910"/>
                  </a:cubicBezTo>
                  <a:cubicBezTo>
                    <a:pt x="17291" y="910"/>
                    <a:pt x="17290" y="909"/>
                    <a:pt x="17288" y="908"/>
                  </a:cubicBezTo>
                  <a:lnTo>
                    <a:pt x="17288" y="908"/>
                  </a:lnTo>
                  <a:cubicBezTo>
                    <a:pt x="17300" y="920"/>
                    <a:pt x="17276" y="920"/>
                    <a:pt x="17288" y="932"/>
                  </a:cubicBezTo>
                  <a:lnTo>
                    <a:pt x="17276" y="932"/>
                  </a:lnTo>
                  <a:lnTo>
                    <a:pt x="17288" y="944"/>
                  </a:lnTo>
                  <a:cubicBezTo>
                    <a:pt x="17252" y="944"/>
                    <a:pt x="17288" y="991"/>
                    <a:pt x="17252" y="1003"/>
                  </a:cubicBezTo>
                  <a:lnTo>
                    <a:pt x="17252" y="1015"/>
                  </a:lnTo>
                  <a:cubicBezTo>
                    <a:pt x="17241" y="1015"/>
                    <a:pt x="17241" y="1003"/>
                    <a:pt x="17229" y="1003"/>
                  </a:cubicBezTo>
                  <a:lnTo>
                    <a:pt x="17205" y="1051"/>
                  </a:lnTo>
                  <a:lnTo>
                    <a:pt x="17217" y="1039"/>
                  </a:lnTo>
                  <a:cubicBezTo>
                    <a:pt x="17217" y="1051"/>
                    <a:pt x="17229" y="1075"/>
                    <a:pt x="17217" y="1075"/>
                  </a:cubicBezTo>
                  <a:cubicBezTo>
                    <a:pt x="17214" y="1070"/>
                    <a:pt x="17212" y="1068"/>
                    <a:pt x="17211" y="1068"/>
                  </a:cubicBezTo>
                  <a:cubicBezTo>
                    <a:pt x="17205" y="1068"/>
                    <a:pt x="17201" y="1088"/>
                    <a:pt x="17188" y="1088"/>
                  </a:cubicBezTo>
                  <a:cubicBezTo>
                    <a:pt x="17187" y="1088"/>
                    <a:pt x="17185" y="1088"/>
                    <a:pt x="17183" y="1087"/>
                  </a:cubicBezTo>
                  <a:lnTo>
                    <a:pt x="17183" y="1087"/>
                  </a:lnTo>
                  <a:cubicBezTo>
                    <a:pt x="17185" y="1090"/>
                    <a:pt x="17188" y="1093"/>
                    <a:pt x="17193" y="1098"/>
                  </a:cubicBezTo>
                  <a:cubicBezTo>
                    <a:pt x="17193" y="1110"/>
                    <a:pt x="17184" y="1110"/>
                    <a:pt x="17177" y="1110"/>
                  </a:cubicBezTo>
                  <a:cubicBezTo>
                    <a:pt x="17175" y="1110"/>
                    <a:pt x="17173" y="1110"/>
                    <a:pt x="17172" y="1110"/>
                  </a:cubicBezTo>
                  <a:lnTo>
                    <a:pt x="17172" y="1110"/>
                  </a:lnTo>
                  <a:cubicBezTo>
                    <a:pt x="17171" y="1110"/>
                    <a:pt x="17170" y="1110"/>
                    <a:pt x="17169" y="1110"/>
                  </a:cubicBezTo>
                  <a:lnTo>
                    <a:pt x="17169" y="1111"/>
                  </a:lnTo>
                  <a:lnTo>
                    <a:pt x="17169" y="1111"/>
                  </a:lnTo>
                  <a:cubicBezTo>
                    <a:pt x="17170" y="1111"/>
                    <a:pt x="17171" y="1110"/>
                    <a:pt x="17172" y="1110"/>
                  </a:cubicBezTo>
                  <a:lnTo>
                    <a:pt x="17172" y="1110"/>
                  </a:lnTo>
                  <a:cubicBezTo>
                    <a:pt x="17183" y="1112"/>
                    <a:pt x="17192" y="1123"/>
                    <a:pt x="17181" y="1134"/>
                  </a:cubicBezTo>
                  <a:lnTo>
                    <a:pt x="17169" y="1134"/>
                  </a:lnTo>
                  <a:cubicBezTo>
                    <a:pt x="17169" y="1146"/>
                    <a:pt x="17157" y="1170"/>
                    <a:pt x="17157" y="1182"/>
                  </a:cubicBezTo>
                  <a:cubicBezTo>
                    <a:pt x="17145" y="1182"/>
                    <a:pt x="17145" y="1182"/>
                    <a:pt x="17133" y="1170"/>
                  </a:cubicBezTo>
                  <a:cubicBezTo>
                    <a:pt x="17133" y="1205"/>
                    <a:pt x="17133" y="1182"/>
                    <a:pt x="17121" y="1229"/>
                  </a:cubicBezTo>
                  <a:lnTo>
                    <a:pt x="17121" y="1241"/>
                  </a:lnTo>
                  <a:lnTo>
                    <a:pt x="17110" y="1241"/>
                  </a:lnTo>
                  <a:cubicBezTo>
                    <a:pt x="17110" y="1253"/>
                    <a:pt x="17110" y="1265"/>
                    <a:pt x="17098" y="1277"/>
                  </a:cubicBezTo>
                  <a:lnTo>
                    <a:pt x="17086" y="1265"/>
                  </a:lnTo>
                  <a:cubicBezTo>
                    <a:pt x="17086" y="1301"/>
                    <a:pt x="17050" y="1289"/>
                    <a:pt x="17050" y="1325"/>
                  </a:cubicBezTo>
                  <a:cubicBezTo>
                    <a:pt x="17050" y="1325"/>
                    <a:pt x="17050" y="1325"/>
                    <a:pt x="17050" y="1313"/>
                  </a:cubicBezTo>
                  <a:cubicBezTo>
                    <a:pt x="17050" y="1348"/>
                    <a:pt x="17014" y="1325"/>
                    <a:pt x="17026" y="1360"/>
                  </a:cubicBezTo>
                  <a:lnTo>
                    <a:pt x="17014" y="1360"/>
                  </a:lnTo>
                  <a:lnTo>
                    <a:pt x="17014" y="1372"/>
                  </a:lnTo>
                  <a:lnTo>
                    <a:pt x="17002" y="1372"/>
                  </a:lnTo>
                  <a:lnTo>
                    <a:pt x="17026" y="1384"/>
                  </a:lnTo>
                  <a:lnTo>
                    <a:pt x="17002" y="1384"/>
                  </a:lnTo>
                  <a:lnTo>
                    <a:pt x="17002" y="1396"/>
                  </a:lnTo>
                  <a:cubicBezTo>
                    <a:pt x="16967" y="1396"/>
                    <a:pt x="16979" y="1420"/>
                    <a:pt x="16955" y="1432"/>
                  </a:cubicBezTo>
                  <a:lnTo>
                    <a:pt x="16967" y="1444"/>
                  </a:lnTo>
                  <a:cubicBezTo>
                    <a:pt x="17002" y="1503"/>
                    <a:pt x="16895" y="1539"/>
                    <a:pt x="16895" y="1598"/>
                  </a:cubicBezTo>
                  <a:lnTo>
                    <a:pt x="16883" y="1586"/>
                  </a:lnTo>
                  <a:lnTo>
                    <a:pt x="16883" y="1622"/>
                  </a:lnTo>
                  <a:cubicBezTo>
                    <a:pt x="16881" y="1625"/>
                    <a:pt x="16880" y="1626"/>
                    <a:pt x="16879" y="1626"/>
                  </a:cubicBezTo>
                  <a:cubicBezTo>
                    <a:pt x="16875" y="1626"/>
                    <a:pt x="16881" y="1610"/>
                    <a:pt x="16871" y="1610"/>
                  </a:cubicBezTo>
                  <a:cubicBezTo>
                    <a:pt x="16871" y="1634"/>
                    <a:pt x="16883" y="1634"/>
                    <a:pt x="16883" y="1658"/>
                  </a:cubicBezTo>
                  <a:cubicBezTo>
                    <a:pt x="16879" y="1660"/>
                    <a:pt x="16876" y="1661"/>
                    <a:pt x="16873" y="1661"/>
                  </a:cubicBezTo>
                  <a:cubicBezTo>
                    <a:pt x="16864" y="1661"/>
                    <a:pt x="16871" y="1644"/>
                    <a:pt x="16871" y="1634"/>
                  </a:cubicBezTo>
                  <a:lnTo>
                    <a:pt x="16871" y="1634"/>
                  </a:lnTo>
                  <a:cubicBezTo>
                    <a:pt x="16860" y="1670"/>
                    <a:pt x="16860" y="1717"/>
                    <a:pt x="16836" y="1729"/>
                  </a:cubicBezTo>
                  <a:lnTo>
                    <a:pt x="16848" y="1729"/>
                  </a:lnTo>
                  <a:cubicBezTo>
                    <a:pt x="16848" y="1753"/>
                    <a:pt x="16824" y="1777"/>
                    <a:pt x="16812" y="1789"/>
                  </a:cubicBezTo>
                  <a:cubicBezTo>
                    <a:pt x="16812" y="1789"/>
                    <a:pt x="16812" y="1789"/>
                    <a:pt x="16812" y="1777"/>
                  </a:cubicBezTo>
                  <a:cubicBezTo>
                    <a:pt x="16812" y="1789"/>
                    <a:pt x="16800" y="1789"/>
                    <a:pt x="16800" y="1801"/>
                  </a:cubicBezTo>
                  <a:lnTo>
                    <a:pt x="16788" y="1789"/>
                  </a:lnTo>
                  <a:cubicBezTo>
                    <a:pt x="16776" y="1801"/>
                    <a:pt x="16776" y="1837"/>
                    <a:pt x="16764" y="1837"/>
                  </a:cubicBezTo>
                  <a:cubicBezTo>
                    <a:pt x="16764" y="1837"/>
                    <a:pt x="16788" y="1837"/>
                    <a:pt x="16776" y="1848"/>
                  </a:cubicBezTo>
                  <a:cubicBezTo>
                    <a:pt x="16752" y="1848"/>
                    <a:pt x="16776" y="1896"/>
                    <a:pt x="16752" y="1908"/>
                  </a:cubicBezTo>
                  <a:cubicBezTo>
                    <a:pt x="16743" y="1908"/>
                    <a:pt x="16749" y="1893"/>
                    <a:pt x="16745" y="1893"/>
                  </a:cubicBezTo>
                  <a:cubicBezTo>
                    <a:pt x="16744" y="1893"/>
                    <a:pt x="16743" y="1894"/>
                    <a:pt x="16740" y="1896"/>
                  </a:cubicBezTo>
                  <a:cubicBezTo>
                    <a:pt x="16729" y="1896"/>
                    <a:pt x="16740" y="1920"/>
                    <a:pt x="16752" y="1932"/>
                  </a:cubicBezTo>
                  <a:lnTo>
                    <a:pt x="16740" y="1920"/>
                  </a:lnTo>
                  <a:lnTo>
                    <a:pt x="16729" y="1979"/>
                  </a:lnTo>
                  <a:cubicBezTo>
                    <a:pt x="16726" y="1978"/>
                    <a:pt x="16724" y="1978"/>
                    <a:pt x="16723" y="1978"/>
                  </a:cubicBezTo>
                  <a:cubicBezTo>
                    <a:pt x="16708" y="1978"/>
                    <a:pt x="16713" y="2017"/>
                    <a:pt x="16699" y="2017"/>
                  </a:cubicBezTo>
                  <a:cubicBezTo>
                    <a:pt x="16697" y="2017"/>
                    <a:pt x="16695" y="2016"/>
                    <a:pt x="16693" y="2015"/>
                  </a:cubicBezTo>
                  <a:lnTo>
                    <a:pt x="16693" y="2015"/>
                  </a:lnTo>
                  <a:cubicBezTo>
                    <a:pt x="16693" y="2018"/>
                    <a:pt x="16694" y="2019"/>
                    <a:pt x="16696" y="2019"/>
                  </a:cubicBezTo>
                  <a:cubicBezTo>
                    <a:pt x="16699" y="2019"/>
                    <a:pt x="16704" y="2016"/>
                    <a:pt x="16706" y="2016"/>
                  </a:cubicBezTo>
                  <a:cubicBezTo>
                    <a:pt x="16709" y="2016"/>
                    <a:pt x="16709" y="2018"/>
                    <a:pt x="16705" y="2027"/>
                  </a:cubicBezTo>
                  <a:cubicBezTo>
                    <a:pt x="16695" y="2027"/>
                    <a:pt x="16701" y="2042"/>
                    <a:pt x="16698" y="2042"/>
                  </a:cubicBezTo>
                  <a:cubicBezTo>
                    <a:pt x="16697" y="2042"/>
                    <a:pt x="16695" y="2041"/>
                    <a:pt x="16693" y="2039"/>
                  </a:cubicBezTo>
                  <a:lnTo>
                    <a:pt x="16681" y="2039"/>
                  </a:lnTo>
                  <a:lnTo>
                    <a:pt x="16681" y="2051"/>
                  </a:lnTo>
                  <a:lnTo>
                    <a:pt x="16669" y="2039"/>
                  </a:lnTo>
                  <a:lnTo>
                    <a:pt x="16669" y="2039"/>
                  </a:lnTo>
                  <a:cubicBezTo>
                    <a:pt x="16669" y="2051"/>
                    <a:pt x="16681" y="2063"/>
                    <a:pt x="16693" y="2075"/>
                  </a:cubicBezTo>
                  <a:cubicBezTo>
                    <a:pt x="16681" y="2075"/>
                    <a:pt x="16681" y="2098"/>
                    <a:pt x="16657" y="2098"/>
                  </a:cubicBezTo>
                  <a:cubicBezTo>
                    <a:pt x="16645" y="2134"/>
                    <a:pt x="16586" y="2134"/>
                    <a:pt x="16598" y="2170"/>
                  </a:cubicBezTo>
                  <a:lnTo>
                    <a:pt x="16586" y="2194"/>
                  </a:lnTo>
                  <a:lnTo>
                    <a:pt x="16574" y="2182"/>
                  </a:lnTo>
                  <a:lnTo>
                    <a:pt x="16574" y="2218"/>
                  </a:lnTo>
                  <a:cubicBezTo>
                    <a:pt x="16550" y="2241"/>
                    <a:pt x="16538" y="2277"/>
                    <a:pt x="16538" y="2313"/>
                  </a:cubicBezTo>
                  <a:lnTo>
                    <a:pt x="16526" y="2313"/>
                  </a:lnTo>
                  <a:cubicBezTo>
                    <a:pt x="16526" y="2348"/>
                    <a:pt x="16514" y="2337"/>
                    <a:pt x="16502" y="2360"/>
                  </a:cubicBezTo>
                  <a:lnTo>
                    <a:pt x="16492" y="2382"/>
                  </a:lnTo>
                  <a:lnTo>
                    <a:pt x="16492" y="2382"/>
                  </a:lnTo>
                  <a:cubicBezTo>
                    <a:pt x="16492" y="2379"/>
                    <a:pt x="16492" y="2376"/>
                    <a:pt x="16490" y="2372"/>
                  </a:cubicBezTo>
                  <a:lnTo>
                    <a:pt x="16490" y="2372"/>
                  </a:lnTo>
                  <a:lnTo>
                    <a:pt x="16490" y="2384"/>
                  </a:lnTo>
                  <a:lnTo>
                    <a:pt x="16492" y="2382"/>
                  </a:lnTo>
                  <a:lnTo>
                    <a:pt x="16492" y="2382"/>
                  </a:lnTo>
                  <a:cubicBezTo>
                    <a:pt x="16487" y="2399"/>
                    <a:pt x="16446" y="2408"/>
                    <a:pt x="16467" y="2408"/>
                  </a:cubicBezTo>
                  <a:cubicBezTo>
                    <a:pt x="16467" y="2420"/>
                    <a:pt x="16479" y="2444"/>
                    <a:pt x="16479" y="2444"/>
                  </a:cubicBezTo>
                  <a:cubicBezTo>
                    <a:pt x="16479" y="2462"/>
                    <a:pt x="16476" y="2465"/>
                    <a:pt x="16471" y="2465"/>
                  </a:cubicBezTo>
                  <a:cubicBezTo>
                    <a:pt x="16469" y="2465"/>
                    <a:pt x="16466" y="2464"/>
                    <a:pt x="16463" y="2464"/>
                  </a:cubicBezTo>
                  <a:cubicBezTo>
                    <a:pt x="16461" y="2464"/>
                    <a:pt x="16458" y="2465"/>
                    <a:pt x="16455" y="2468"/>
                  </a:cubicBezTo>
                  <a:cubicBezTo>
                    <a:pt x="16443" y="2479"/>
                    <a:pt x="16455" y="2491"/>
                    <a:pt x="16443" y="2515"/>
                  </a:cubicBezTo>
                  <a:lnTo>
                    <a:pt x="16431" y="2503"/>
                  </a:lnTo>
                  <a:cubicBezTo>
                    <a:pt x="16431" y="2515"/>
                    <a:pt x="16431" y="2527"/>
                    <a:pt x="16431" y="2539"/>
                  </a:cubicBezTo>
                  <a:cubicBezTo>
                    <a:pt x="16431" y="2575"/>
                    <a:pt x="16383" y="2563"/>
                    <a:pt x="16419" y="2599"/>
                  </a:cubicBezTo>
                  <a:cubicBezTo>
                    <a:pt x="16409" y="2599"/>
                    <a:pt x="16408" y="2614"/>
                    <a:pt x="16395" y="2614"/>
                  </a:cubicBezTo>
                  <a:cubicBezTo>
                    <a:pt x="16392" y="2614"/>
                    <a:pt x="16388" y="2613"/>
                    <a:pt x="16383" y="2610"/>
                  </a:cubicBezTo>
                  <a:cubicBezTo>
                    <a:pt x="16383" y="2646"/>
                    <a:pt x="16383" y="2682"/>
                    <a:pt x="16371" y="2718"/>
                  </a:cubicBezTo>
                  <a:cubicBezTo>
                    <a:pt x="16364" y="2714"/>
                    <a:pt x="16362" y="2713"/>
                    <a:pt x="16360" y="2713"/>
                  </a:cubicBezTo>
                  <a:cubicBezTo>
                    <a:pt x="16357" y="2713"/>
                    <a:pt x="16364" y="2721"/>
                    <a:pt x="16348" y="2729"/>
                  </a:cubicBezTo>
                  <a:lnTo>
                    <a:pt x="16359" y="2741"/>
                  </a:lnTo>
                  <a:cubicBezTo>
                    <a:pt x="16348" y="2777"/>
                    <a:pt x="16288" y="2813"/>
                    <a:pt x="16276" y="2872"/>
                  </a:cubicBezTo>
                  <a:lnTo>
                    <a:pt x="16252" y="2860"/>
                  </a:lnTo>
                  <a:lnTo>
                    <a:pt x="16252" y="2860"/>
                  </a:lnTo>
                  <a:lnTo>
                    <a:pt x="16276" y="2884"/>
                  </a:lnTo>
                  <a:cubicBezTo>
                    <a:pt x="16240" y="2932"/>
                    <a:pt x="16205" y="2991"/>
                    <a:pt x="16193" y="3039"/>
                  </a:cubicBezTo>
                  <a:cubicBezTo>
                    <a:pt x="16193" y="3051"/>
                    <a:pt x="16205" y="3087"/>
                    <a:pt x="16193" y="3099"/>
                  </a:cubicBezTo>
                  <a:cubicBezTo>
                    <a:pt x="16181" y="3146"/>
                    <a:pt x="16169" y="3182"/>
                    <a:pt x="16145" y="3230"/>
                  </a:cubicBezTo>
                  <a:cubicBezTo>
                    <a:pt x="16145" y="3218"/>
                    <a:pt x="16133" y="3218"/>
                    <a:pt x="16133" y="3218"/>
                  </a:cubicBezTo>
                  <a:lnTo>
                    <a:pt x="16133" y="3218"/>
                  </a:lnTo>
                  <a:cubicBezTo>
                    <a:pt x="16145" y="3230"/>
                    <a:pt x="16121" y="3241"/>
                    <a:pt x="16121" y="3253"/>
                  </a:cubicBezTo>
                  <a:lnTo>
                    <a:pt x="16133" y="3241"/>
                  </a:lnTo>
                  <a:lnTo>
                    <a:pt x="16133" y="3241"/>
                  </a:lnTo>
                  <a:cubicBezTo>
                    <a:pt x="16145" y="3265"/>
                    <a:pt x="16121" y="3277"/>
                    <a:pt x="16109" y="3277"/>
                  </a:cubicBezTo>
                  <a:lnTo>
                    <a:pt x="16121" y="3301"/>
                  </a:lnTo>
                  <a:lnTo>
                    <a:pt x="16109" y="3301"/>
                  </a:lnTo>
                  <a:lnTo>
                    <a:pt x="16121" y="3313"/>
                  </a:lnTo>
                  <a:lnTo>
                    <a:pt x="16098" y="3313"/>
                  </a:lnTo>
                  <a:cubicBezTo>
                    <a:pt x="16098" y="3313"/>
                    <a:pt x="16098" y="3349"/>
                    <a:pt x="16109" y="3361"/>
                  </a:cubicBezTo>
                  <a:cubicBezTo>
                    <a:pt x="16109" y="3361"/>
                    <a:pt x="16099" y="3366"/>
                    <a:pt x="16095" y="3366"/>
                  </a:cubicBezTo>
                  <a:cubicBezTo>
                    <a:pt x="16095" y="3366"/>
                    <a:pt x="16095" y="3366"/>
                    <a:pt x="16094" y="3366"/>
                  </a:cubicBezTo>
                  <a:lnTo>
                    <a:pt x="16094" y="3366"/>
                  </a:lnTo>
                  <a:lnTo>
                    <a:pt x="16062" y="3420"/>
                  </a:lnTo>
                  <a:lnTo>
                    <a:pt x="16074" y="3420"/>
                  </a:lnTo>
                  <a:cubicBezTo>
                    <a:pt x="16086" y="3420"/>
                    <a:pt x="16086" y="3444"/>
                    <a:pt x="16074" y="3456"/>
                  </a:cubicBezTo>
                  <a:cubicBezTo>
                    <a:pt x="16074" y="3444"/>
                    <a:pt x="16071" y="3441"/>
                    <a:pt x="16065" y="3441"/>
                  </a:cubicBezTo>
                  <a:cubicBezTo>
                    <a:pt x="16059" y="3441"/>
                    <a:pt x="16050" y="3444"/>
                    <a:pt x="16038" y="3444"/>
                  </a:cubicBezTo>
                  <a:cubicBezTo>
                    <a:pt x="16044" y="3450"/>
                    <a:pt x="16050" y="3450"/>
                    <a:pt x="16054" y="3450"/>
                  </a:cubicBezTo>
                  <a:cubicBezTo>
                    <a:pt x="16059" y="3450"/>
                    <a:pt x="16062" y="3450"/>
                    <a:pt x="16062" y="3456"/>
                  </a:cubicBezTo>
                  <a:cubicBezTo>
                    <a:pt x="16074" y="3468"/>
                    <a:pt x="16074" y="3491"/>
                    <a:pt x="16062" y="3491"/>
                  </a:cubicBezTo>
                  <a:lnTo>
                    <a:pt x="16050" y="3491"/>
                  </a:lnTo>
                  <a:cubicBezTo>
                    <a:pt x="16050" y="3503"/>
                    <a:pt x="16026" y="3503"/>
                    <a:pt x="16014" y="3515"/>
                  </a:cubicBezTo>
                  <a:cubicBezTo>
                    <a:pt x="16026" y="3539"/>
                    <a:pt x="16014" y="3539"/>
                    <a:pt x="16038" y="3551"/>
                  </a:cubicBezTo>
                  <a:cubicBezTo>
                    <a:pt x="16038" y="3560"/>
                    <a:pt x="16035" y="3562"/>
                    <a:pt x="16031" y="3562"/>
                  </a:cubicBezTo>
                  <a:cubicBezTo>
                    <a:pt x="16026" y="3562"/>
                    <a:pt x="16021" y="3559"/>
                    <a:pt x="16017" y="3559"/>
                  </a:cubicBezTo>
                  <a:cubicBezTo>
                    <a:pt x="16015" y="3559"/>
                    <a:pt x="16014" y="3560"/>
                    <a:pt x="16014" y="3563"/>
                  </a:cubicBezTo>
                  <a:cubicBezTo>
                    <a:pt x="16026" y="3575"/>
                    <a:pt x="16002" y="3599"/>
                    <a:pt x="15990" y="3599"/>
                  </a:cubicBezTo>
                  <a:cubicBezTo>
                    <a:pt x="16026" y="3622"/>
                    <a:pt x="15955" y="3646"/>
                    <a:pt x="15978" y="3658"/>
                  </a:cubicBezTo>
                  <a:lnTo>
                    <a:pt x="15955" y="3670"/>
                  </a:lnTo>
                  <a:cubicBezTo>
                    <a:pt x="15967" y="3682"/>
                    <a:pt x="15990" y="3682"/>
                    <a:pt x="15990" y="3706"/>
                  </a:cubicBezTo>
                  <a:cubicBezTo>
                    <a:pt x="15982" y="3710"/>
                    <a:pt x="15976" y="3711"/>
                    <a:pt x="15970" y="3711"/>
                  </a:cubicBezTo>
                  <a:cubicBezTo>
                    <a:pt x="15959" y="3711"/>
                    <a:pt x="15951" y="3706"/>
                    <a:pt x="15943" y="3706"/>
                  </a:cubicBezTo>
                  <a:lnTo>
                    <a:pt x="15978" y="3730"/>
                  </a:lnTo>
                  <a:cubicBezTo>
                    <a:pt x="15907" y="3789"/>
                    <a:pt x="15895" y="3896"/>
                    <a:pt x="15836" y="3968"/>
                  </a:cubicBezTo>
                  <a:cubicBezTo>
                    <a:pt x="15836" y="4003"/>
                    <a:pt x="15836" y="4051"/>
                    <a:pt x="15812" y="4099"/>
                  </a:cubicBezTo>
                  <a:cubicBezTo>
                    <a:pt x="15812" y="4111"/>
                    <a:pt x="15824" y="4123"/>
                    <a:pt x="15812" y="4134"/>
                  </a:cubicBezTo>
                  <a:cubicBezTo>
                    <a:pt x="15788" y="4170"/>
                    <a:pt x="15740" y="4230"/>
                    <a:pt x="15740" y="4289"/>
                  </a:cubicBezTo>
                  <a:cubicBezTo>
                    <a:pt x="15764" y="4349"/>
                    <a:pt x="15705" y="4313"/>
                    <a:pt x="15717" y="4349"/>
                  </a:cubicBezTo>
                  <a:cubicBezTo>
                    <a:pt x="15717" y="4349"/>
                    <a:pt x="15705" y="4349"/>
                    <a:pt x="15705" y="4337"/>
                  </a:cubicBezTo>
                  <a:lnTo>
                    <a:pt x="15705" y="4337"/>
                  </a:lnTo>
                  <a:cubicBezTo>
                    <a:pt x="15705" y="4384"/>
                    <a:pt x="15705" y="4408"/>
                    <a:pt x="15717" y="4456"/>
                  </a:cubicBezTo>
                  <a:cubicBezTo>
                    <a:pt x="15709" y="4451"/>
                    <a:pt x="15704" y="4449"/>
                    <a:pt x="15701" y="4449"/>
                  </a:cubicBezTo>
                  <a:cubicBezTo>
                    <a:pt x="15691" y="4449"/>
                    <a:pt x="15699" y="4470"/>
                    <a:pt x="15696" y="4470"/>
                  </a:cubicBezTo>
                  <a:cubicBezTo>
                    <a:pt x="15695" y="4470"/>
                    <a:pt x="15694" y="4469"/>
                    <a:pt x="15693" y="4468"/>
                  </a:cubicBezTo>
                  <a:lnTo>
                    <a:pt x="15693" y="4468"/>
                  </a:lnTo>
                  <a:lnTo>
                    <a:pt x="15705" y="4480"/>
                  </a:lnTo>
                  <a:cubicBezTo>
                    <a:pt x="15695" y="4480"/>
                    <a:pt x="15686" y="4495"/>
                    <a:pt x="15676" y="4495"/>
                  </a:cubicBezTo>
                  <a:cubicBezTo>
                    <a:pt x="15674" y="4495"/>
                    <a:pt x="15671" y="4494"/>
                    <a:pt x="15669" y="4492"/>
                  </a:cubicBezTo>
                  <a:lnTo>
                    <a:pt x="15669" y="4492"/>
                  </a:lnTo>
                  <a:lnTo>
                    <a:pt x="15681" y="4515"/>
                  </a:lnTo>
                  <a:lnTo>
                    <a:pt x="15669" y="4515"/>
                  </a:lnTo>
                  <a:cubicBezTo>
                    <a:pt x="15657" y="4539"/>
                    <a:pt x="15657" y="4587"/>
                    <a:pt x="15621" y="4587"/>
                  </a:cubicBezTo>
                  <a:cubicBezTo>
                    <a:pt x="15621" y="4658"/>
                    <a:pt x="15586" y="4742"/>
                    <a:pt x="15562" y="4813"/>
                  </a:cubicBezTo>
                  <a:cubicBezTo>
                    <a:pt x="15574" y="4825"/>
                    <a:pt x="15562" y="4849"/>
                    <a:pt x="15562" y="4861"/>
                  </a:cubicBezTo>
                  <a:lnTo>
                    <a:pt x="15538" y="4873"/>
                  </a:lnTo>
                  <a:cubicBezTo>
                    <a:pt x="15538" y="4896"/>
                    <a:pt x="15550" y="4920"/>
                    <a:pt x="15538" y="4932"/>
                  </a:cubicBezTo>
                  <a:cubicBezTo>
                    <a:pt x="15538" y="4944"/>
                    <a:pt x="15514" y="4956"/>
                    <a:pt x="15526" y="4980"/>
                  </a:cubicBezTo>
                  <a:cubicBezTo>
                    <a:pt x="15526" y="4989"/>
                    <a:pt x="15518" y="5007"/>
                    <a:pt x="15503" y="5007"/>
                  </a:cubicBezTo>
                  <a:cubicBezTo>
                    <a:pt x="15500" y="5007"/>
                    <a:pt x="15498" y="5006"/>
                    <a:pt x="15496" y="5006"/>
                  </a:cubicBezTo>
                  <a:lnTo>
                    <a:pt x="15496" y="5006"/>
                  </a:lnTo>
                  <a:cubicBezTo>
                    <a:pt x="15521" y="5018"/>
                    <a:pt x="15478" y="5039"/>
                    <a:pt x="15478" y="5039"/>
                  </a:cubicBezTo>
                  <a:cubicBezTo>
                    <a:pt x="15478" y="5039"/>
                    <a:pt x="15383" y="5265"/>
                    <a:pt x="15312" y="5539"/>
                  </a:cubicBezTo>
                  <a:cubicBezTo>
                    <a:pt x="15312" y="5551"/>
                    <a:pt x="15312" y="5551"/>
                    <a:pt x="15312" y="5563"/>
                  </a:cubicBezTo>
                  <a:cubicBezTo>
                    <a:pt x="15300" y="5551"/>
                    <a:pt x="15300" y="5551"/>
                    <a:pt x="15288" y="5551"/>
                  </a:cubicBezTo>
                  <a:lnTo>
                    <a:pt x="15300" y="5551"/>
                  </a:lnTo>
                  <a:cubicBezTo>
                    <a:pt x="15276" y="5551"/>
                    <a:pt x="15288" y="5527"/>
                    <a:pt x="15276" y="5527"/>
                  </a:cubicBezTo>
                  <a:lnTo>
                    <a:pt x="15264" y="5516"/>
                  </a:lnTo>
                  <a:lnTo>
                    <a:pt x="15266" y="5516"/>
                  </a:lnTo>
                  <a:cubicBezTo>
                    <a:pt x="15263" y="5510"/>
                    <a:pt x="15268" y="5497"/>
                    <a:pt x="15268" y="5497"/>
                  </a:cubicBezTo>
                  <a:lnTo>
                    <a:pt x="15268" y="5497"/>
                  </a:lnTo>
                  <a:cubicBezTo>
                    <a:pt x="15267" y="5497"/>
                    <a:pt x="15267" y="5499"/>
                    <a:pt x="15264" y="5504"/>
                  </a:cubicBezTo>
                  <a:cubicBezTo>
                    <a:pt x="15252" y="5504"/>
                    <a:pt x="15240" y="5504"/>
                    <a:pt x="15240" y="5516"/>
                  </a:cubicBezTo>
                  <a:cubicBezTo>
                    <a:pt x="15228" y="5504"/>
                    <a:pt x="15240" y="5504"/>
                    <a:pt x="15240" y="5492"/>
                  </a:cubicBezTo>
                  <a:cubicBezTo>
                    <a:pt x="15232" y="5492"/>
                    <a:pt x="15230" y="5497"/>
                    <a:pt x="15225" y="5497"/>
                  </a:cubicBezTo>
                  <a:cubicBezTo>
                    <a:pt x="15223" y="5497"/>
                    <a:pt x="15220" y="5496"/>
                    <a:pt x="15216" y="5492"/>
                  </a:cubicBezTo>
                  <a:lnTo>
                    <a:pt x="15228" y="5480"/>
                  </a:lnTo>
                  <a:lnTo>
                    <a:pt x="15216" y="5480"/>
                  </a:lnTo>
                  <a:cubicBezTo>
                    <a:pt x="15199" y="5480"/>
                    <a:pt x="15208" y="5460"/>
                    <a:pt x="15198" y="5460"/>
                  </a:cubicBezTo>
                  <a:cubicBezTo>
                    <a:pt x="15195" y="5460"/>
                    <a:pt x="15190" y="5462"/>
                    <a:pt x="15181" y="5468"/>
                  </a:cubicBezTo>
                  <a:cubicBezTo>
                    <a:pt x="15181" y="5468"/>
                    <a:pt x="15169" y="5468"/>
                    <a:pt x="15181" y="5444"/>
                  </a:cubicBezTo>
                  <a:lnTo>
                    <a:pt x="15133" y="5444"/>
                  </a:lnTo>
                  <a:cubicBezTo>
                    <a:pt x="15145" y="5432"/>
                    <a:pt x="15145" y="5432"/>
                    <a:pt x="15142" y="5432"/>
                  </a:cubicBezTo>
                  <a:cubicBezTo>
                    <a:pt x="15139" y="5432"/>
                    <a:pt x="15133" y="5432"/>
                    <a:pt x="15133" y="5420"/>
                  </a:cubicBezTo>
                  <a:lnTo>
                    <a:pt x="15121" y="5432"/>
                  </a:lnTo>
                  <a:cubicBezTo>
                    <a:pt x="15109" y="5432"/>
                    <a:pt x="15109" y="5385"/>
                    <a:pt x="15086" y="5373"/>
                  </a:cubicBezTo>
                  <a:cubicBezTo>
                    <a:pt x="15074" y="5349"/>
                    <a:pt x="15050" y="5325"/>
                    <a:pt x="15026" y="5325"/>
                  </a:cubicBezTo>
                  <a:cubicBezTo>
                    <a:pt x="15018" y="5325"/>
                    <a:pt x="15010" y="5330"/>
                    <a:pt x="15002" y="5330"/>
                  </a:cubicBezTo>
                  <a:cubicBezTo>
                    <a:pt x="14998" y="5330"/>
                    <a:pt x="14994" y="5329"/>
                    <a:pt x="14990" y="5325"/>
                  </a:cubicBezTo>
                  <a:cubicBezTo>
                    <a:pt x="14978" y="5325"/>
                    <a:pt x="14955" y="5313"/>
                    <a:pt x="14943" y="5301"/>
                  </a:cubicBezTo>
                  <a:cubicBezTo>
                    <a:pt x="14953" y="5291"/>
                    <a:pt x="14954" y="5289"/>
                    <a:pt x="14955" y="5289"/>
                  </a:cubicBezTo>
                  <a:lnTo>
                    <a:pt x="14955" y="5289"/>
                  </a:lnTo>
                  <a:cubicBezTo>
                    <a:pt x="14952" y="5292"/>
                    <a:pt x="14950" y="5293"/>
                    <a:pt x="14949" y="5293"/>
                  </a:cubicBezTo>
                  <a:cubicBezTo>
                    <a:pt x="14943" y="5293"/>
                    <a:pt x="14943" y="5277"/>
                    <a:pt x="14943" y="5277"/>
                  </a:cubicBezTo>
                  <a:lnTo>
                    <a:pt x="14943" y="5289"/>
                  </a:lnTo>
                  <a:cubicBezTo>
                    <a:pt x="14939" y="5293"/>
                    <a:pt x="14937" y="5294"/>
                    <a:pt x="14935" y="5294"/>
                  </a:cubicBezTo>
                  <a:cubicBezTo>
                    <a:pt x="14931" y="5294"/>
                    <a:pt x="14931" y="5286"/>
                    <a:pt x="14931" y="5277"/>
                  </a:cubicBezTo>
                  <a:lnTo>
                    <a:pt x="14919" y="5289"/>
                  </a:lnTo>
                  <a:cubicBezTo>
                    <a:pt x="14919" y="5289"/>
                    <a:pt x="14919" y="5277"/>
                    <a:pt x="14919" y="5277"/>
                  </a:cubicBezTo>
                  <a:lnTo>
                    <a:pt x="14907" y="5289"/>
                  </a:lnTo>
                  <a:lnTo>
                    <a:pt x="14907" y="5289"/>
                  </a:lnTo>
                  <a:lnTo>
                    <a:pt x="14919" y="5265"/>
                  </a:lnTo>
                  <a:lnTo>
                    <a:pt x="14919" y="5265"/>
                  </a:lnTo>
                  <a:cubicBezTo>
                    <a:pt x="14919" y="5265"/>
                    <a:pt x="14907" y="5266"/>
                    <a:pt x="14895" y="5277"/>
                  </a:cubicBezTo>
                  <a:cubicBezTo>
                    <a:pt x="14895" y="5277"/>
                    <a:pt x="14895" y="5265"/>
                    <a:pt x="14895" y="5265"/>
                  </a:cubicBezTo>
                  <a:lnTo>
                    <a:pt x="14871" y="5242"/>
                  </a:lnTo>
                  <a:lnTo>
                    <a:pt x="14871" y="5254"/>
                  </a:lnTo>
                  <a:cubicBezTo>
                    <a:pt x="14871" y="5262"/>
                    <a:pt x="14859" y="5270"/>
                    <a:pt x="14852" y="5270"/>
                  </a:cubicBezTo>
                  <a:cubicBezTo>
                    <a:pt x="14849" y="5270"/>
                    <a:pt x="14847" y="5269"/>
                    <a:pt x="14847" y="5265"/>
                  </a:cubicBezTo>
                  <a:cubicBezTo>
                    <a:pt x="14850" y="5263"/>
                    <a:pt x="14852" y="5260"/>
                    <a:pt x="14854" y="5258"/>
                  </a:cubicBezTo>
                  <a:lnTo>
                    <a:pt x="14854" y="5258"/>
                  </a:lnTo>
                  <a:cubicBezTo>
                    <a:pt x="14852" y="5258"/>
                    <a:pt x="14850" y="5259"/>
                    <a:pt x="14848" y="5259"/>
                  </a:cubicBezTo>
                  <a:cubicBezTo>
                    <a:pt x="14841" y="5259"/>
                    <a:pt x="14835" y="5254"/>
                    <a:pt x="14835" y="5254"/>
                  </a:cubicBezTo>
                  <a:lnTo>
                    <a:pt x="14847" y="5242"/>
                  </a:lnTo>
                  <a:lnTo>
                    <a:pt x="14847" y="5242"/>
                  </a:lnTo>
                  <a:cubicBezTo>
                    <a:pt x="14846" y="5243"/>
                    <a:pt x="14844" y="5244"/>
                    <a:pt x="14844" y="5244"/>
                  </a:cubicBezTo>
                  <a:cubicBezTo>
                    <a:pt x="14838" y="5244"/>
                    <a:pt x="14846" y="5218"/>
                    <a:pt x="14835" y="5218"/>
                  </a:cubicBezTo>
                  <a:cubicBezTo>
                    <a:pt x="14824" y="5230"/>
                    <a:pt x="14824" y="5218"/>
                    <a:pt x="14812" y="5242"/>
                  </a:cubicBezTo>
                  <a:cubicBezTo>
                    <a:pt x="14800" y="5242"/>
                    <a:pt x="14823" y="5218"/>
                    <a:pt x="14824" y="5218"/>
                  </a:cubicBezTo>
                  <a:lnTo>
                    <a:pt x="14824" y="5218"/>
                  </a:lnTo>
                  <a:cubicBezTo>
                    <a:pt x="14820" y="5221"/>
                    <a:pt x="14817" y="5223"/>
                    <a:pt x="14814" y="5223"/>
                  </a:cubicBezTo>
                  <a:cubicBezTo>
                    <a:pt x="14807" y="5223"/>
                    <a:pt x="14803" y="5211"/>
                    <a:pt x="14812" y="5194"/>
                  </a:cubicBezTo>
                  <a:lnTo>
                    <a:pt x="14812" y="5194"/>
                  </a:lnTo>
                  <a:cubicBezTo>
                    <a:pt x="14806" y="5203"/>
                    <a:pt x="14802" y="5206"/>
                    <a:pt x="14799" y="5206"/>
                  </a:cubicBezTo>
                  <a:cubicBezTo>
                    <a:pt x="14794" y="5206"/>
                    <a:pt x="14793" y="5194"/>
                    <a:pt x="14788" y="5194"/>
                  </a:cubicBezTo>
                  <a:cubicBezTo>
                    <a:pt x="14786" y="5194"/>
                    <a:pt x="14782" y="5197"/>
                    <a:pt x="14776" y="5206"/>
                  </a:cubicBezTo>
                  <a:lnTo>
                    <a:pt x="14776" y="5182"/>
                  </a:lnTo>
                  <a:cubicBezTo>
                    <a:pt x="14776" y="5194"/>
                    <a:pt x="14764" y="5206"/>
                    <a:pt x="14752" y="5206"/>
                  </a:cubicBezTo>
                  <a:lnTo>
                    <a:pt x="14776" y="5170"/>
                  </a:lnTo>
                  <a:lnTo>
                    <a:pt x="14776" y="5170"/>
                  </a:lnTo>
                  <a:cubicBezTo>
                    <a:pt x="14764" y="5182"/>
                    <a:pt x="14752" y="5194"/>
                    <a:pt x="14752" y="5206"/>
                  </a:cubicBezTo>
                  <a:cubicBezTo>
                    <a:pt x="14740" y="5158"/>
                    <a:pt x="14693" y="5158"/>
                    <a:pt x="14681" y="5111"/>
                  </a:cubicBezTo>
                  <a:cubicBezTo>
                    <a:pt x="14657" y="5111"/>
                    <a:pt x="14633" y="5111"/>
                    <a:pt x="14621" y="5099"/>
                  </a:cubicBezTo>
                  <a:lnTo>
                    <a:pt x="14597" y="5099"/>
                  </a:lnTo>
                  <a:cubicBezTo>
                    <a:pt x="14597" y="5075"/>
                    <a:pt x="14574" y="5051"/>
                    <a:pt x="14550" y="5051"/>
                  </a:cubicBezTo>
                  <a:cubicBezTo>
                    <a:pt x="14544" y="5055"/>
                    <a:pt x="14540" y="5057"/>
                    <a:pt x="14538" y="5057"/>
                  </a:cubicBezTo>
                  <a:cubicBezTo>
                    <a:pt x="14530" y="5057"/>
                    <a:pt x="14546" y="5034"/>
                    <a:pt x="14538" y="5034"/>
                  </a:cubicBezTo>
                  <a:cubicBezTo>
                    <a:pt x="14536" y="5034"/>
                    <a:pt x="14532" y="5035"/>
                    <a:pt x="14526" y="5039"/>
                  </a:cubicBezTo>
                  <a:cubicBezTo>
                    <a:pt x="14538" y="5027"/>
                    <a:pt x="14538" y="5027"/>
                    <a:pt x="14538" y="5027"/>
                  </a:cubicBezTo>
                  <a:lnTo>
                    <a:pt x="14538" y="5027"/>
                  </a:lnTo>
                  <a:cubicBezTo>
                    <a:pt x="14514" y="5027"/>
                    <a:pt x="14514" y="5027"/>
                    <a:pt x="14478" y="5039"/>
                  </a:cubicBezTo>
                  <a:cubicBezTo>
                    <a:pt x="14488" y="5025"/>
                    <a:pt x="14490" y="5022"/>
                    <a:pt x="14489" y="5022"/>
                  </a:cubicBezTo>
                  <a:lnTo>
                    <a:pt x="14489" y="5022"/>
                  </a:lnTo>
                  <a:cubicBezTo>
                    <a:pt x="14489" y="5022"/>
                    <a:pt x="14487" y="5024"/>
                    <a:pt x="14487" y="5024"/>
                  </a:cubicBezTo>
                  <a:cubicBezTo>
                    <a:pt x="14486" y="5024"/>
                    <a:pt x="14487" y="5023"/>
                    <a:pt x="14490" y="5015"/>
                  </a:cubicBezTo>
                  <a:lnTo>
                    <a:pt x="14490" y="5015"/>
                  </a:lnTo>
                  <a:lnTo>
                    <a:pt x="14478" y="5027"/>
                  </a:lnTo>
                  <a:cubicBezTo>
                    <a:pt x="14478" y="5027"/>
                    <a:pt x="14478" y="5015"/>
                    <a:pt x="14478" y="5015"/>
                  </a:cubicBezTo>
                  <a:cubicBezTo>
                    <a:pt x="14478" y="5015"/>
                    <a:pt x="14478" y="5004"/>
                    <a:pt x="14478" y="5004"/>
                  </a:cubicBezTo>
                  <a:lnTo>
                    <a:pt x="14466" y="5015"/>
                  </a:lnTo>
                  <a:lnTo>
                    <a:pt x="14466" y="5004"/>
                  </a:lnTo>
                  <a:cubicBezTo>
                    <a:pt x="14490" y="4992"/>
                    <a:pt x="14454" y="4968"/>
                    <a:pt x="14490" y="4956"/>
                  </a:cubicBezTo>
                  <a:lnTo>
                    <a:pt x="14490" y="4944"/>
                  </a:lnTo>
                  <a:cubicBezTo>
                    <a:pt x="14490" y="4944"/>
                    <a:pt x="14502" y="4956"/>
                    <a:pt x="14502" y="4956"/>
                  </a:cubicBezTo>
                  <a:lnTo>
                    <a:pt x="14526" y="4920"/>
                  </a:lnTo>
                  <a:lnTo>
                    <a:pt x="14502" y="4920"/>
                  </a:lnTo>
                  <a:cubicBezTo>
                    <a:pt x="14502" y="4908"/>
                    <a:pt x="14490" y="4896"/>
                    <a:pt x="14502" y="4896"/>
                  </a:cubicBezTo>
                  <a:cubicBezTo>
                    <a:pt x="14508" y="4902"/>
                    <a:pt x="14512" y="4905"/>
                    <a:pt x="14514" y="4905"/>
                  </a:cubicBezTo>
                  <a:cubicBezTo>
                    <a:pt x="14521" y="4905"/>
                    <a:pt x="14517" y="4884"/>
                    <a:pt x="14526" y="4884"/>
                  </a:cubicBezTo>
                  <a:lnTo>
                    <a:pt x="14538" y="4896"/>
                  </a:lnTo>
                  <a:cubicBezTo>
                    <a:pt x="14538" y="4884"/>
                    <a:pt x="14538" y="4884"/>
                    <a:pt x="14514" y="4873"/>
                  </a:cubicBezTo>
                  <a:cubicBezTo>
                    <a:pt x="14514" y="4861"/>
                    <a:pt x="14550" y="4873"/>
                    <a:pt x="14538" y="4849"/>
                  </a:cubicBezTo>
                  <a:lnTo>
                    <a:pt x="14538" y="4849"/>
                  </a:lnTo>
                  <a:lnTo>
                    <a:pt x="14538" y="4861"/>
                  </a:lnTo>
                  <a:cubicBezTo>
                    <a:pt x="14526" y="4861"/>
                    <a:pt x="14514" y="4849"/>
                    <a:pt x="14514" y="4849"/>
                  </a:cubicBezTo>
                  <a:cubicBezTo>
                    <a:pt x="14514" y="4849"/>
                    <a:pt x="14519" y="4843"/>
                    <a:pt x="14523" y="4843"/>
                  </a:cubicBezTo>
                  <a:cubicBezTo>
                    <a:pt x="14525" y="4843"/>
                    <a:pt x="14526" y="4845"/>
                    <a:pt x="14526" y="4849"/>
                  </a:cubicBezTo>
                  <a:cubicBezTo>
                    <a:pt x="14526" y="4837"/>
                    <a:pt x="14538" y="4813"/>
                    <a:pt x="14538" y="4813"/>
                  </a:cubicBezTo>
                  <a:cubicBezTo>
                    <a:pt x="14538" y="4809"/>
                    <a:pt x="14539" y="4808"/>
                    <a:pt x="14541" y="4808"/>
                  </a:cubicBezTo>
                  <a:cubicBezTo>
                    <a:pt x="14544" y="4808"/>
                    <a:pt x="14550" y="4813"/>
                    <a:pt x="14550" y="4813"/>
                  </a:cubicBezTo>
                  <a:cubicBezTo>
                    <a:pt x="14550" y="4777"/>
                    <a:pt x="14562" y="4801"/>
                    <a:pt x="14562" y="4777"/>
                  </a:cubicBezTo>
                  <a:lnTo>
                    <a:pt x="14562" y="4765"/>
                  </a:lnTo>
                  <a:lnTo>
                    <a:pt x="14585" y="4754"/>
                  </a:lnTo>
                  <a:lnTo>
                    <a:pt x="14562" y="4754"/>
                  </a:lnTo>
                  <a:cubicBezTo>
                    <a:pt x="14574" y="4742"/>
                    <a:pt x="14562" y="4742"/>
                    <a:pt x="14574" y="4730"/>
                  </a:cubicBezTo>
                  <a:lnTo>
                    <a:pt x="14585" y="4742"/>
                  </a:lnTo>
                  <a:cubicBezTo>
                    <a:pt x="14585" y="4718"/>
                    <a:pt x="14621" y="4718"/>
                    <a:pt x="14609" y="4694"/>
                  </a:cubicBezTo>
                  <a:cubicBezTo>
                    <a:pt x="14597" y="4670"/>
                    <a:pt x="14645" y="4682"/>
                    <a:pt x="14621" y="4658"/>
                  </a:cubicBezTo>
                  <a:lnTo>
                    <a:pt x="14633" y="4658"/>
                  </a:lnTo>
                  <a:lnTo>
                    <a:pt x="14633" y="4646"/>
                  </a:lnTo>
                  <a:lnTo>
                    <a:pt x="14633" y="4646"/>
                  </a:lnTo>
                  <a:lnTo>
                    <a:pt x="14633" y="4646"/>
                  </a:lnTo>
                  <a:lnTo>
                    <a:pt x="14621" y="4634"/>
                  </a:lnTo>
                  <a:lnTo>
                    <a:pt x="14633" y="4634"/>
                  </a:lnTo>
                  <a:cubicBezTo>
                    <a:pt x="14681" y="4634"/>
                    <a:pt x="14657" y="4611"/>
                    <a:pt x="14681" y="4599"/>
                  </a:cubicBezTo>
                  <a:lnTo>
                    <a:pt x="14657" y="4599"/>
                  </a:lnTo>
                  <a:cubicBezTo>
                    <a:pt x="14621" y="4539"/>
                    <a:pt x="14716" y="4515"/>
                    <a:pt x="14705" y="4468"/>
                  </a:cubicBezTo>
                  <a:lnTo>
                    <a:pt x="14705" y="4468"/>
                  </a:lnTo>
                  <a:lnTo>
                    <a:pt x="14728" y="4480"/>
                  </a:lnTo>
                  <a:lnTo>
                    <a:pt x="14716" y="4444"/>
                  </a:lnTo>
                  <a:cubicBezTo>
                    <a:pt x="14728" y="4444"/>
                    <a:pt x="14728" y="4456"/>
                    <a:pt x="14728" y="4456"/>
                  </a:cubicBezTo>
                  <a:lnTo>
                    <a:pt x="14728" y="4456"/>
                  </a:lnTo>
                  <a:cubicBezTo>
                    <a:pt x="14728" y="4432"/>
                    <a:pt x="14716" y="4444"/>
                    <a:pt x="14716" y="4420"/>
                  </a:cubicBezTo>
                  <a:cubicBezTo>
                    <a:pt x="14719" y="4418"/>
                    <a:pt x="14721" y="4417"/>
                    <a:pt x="14722" y="4417"/>
                  </a:cubicBezTo>
                  <a:cubicBezTo>
                    <a:pt x="14728" y="4417"/>
                    <a:pt x="14728" y="4432"/>
                    <a:pt x="14728" y="4432"/>
                  </a:cubicBezTo>
                  <a:cubicBezTo>
                    <a:pt x="14728" y="4408"/>
                    <a:pt x="14728" y="4373"/>
                    <a:pt x="14740" y="4361"/>
                  </a:cubicBezTo>
                  <a:cubicBezTo>
                    <a:pt x="14728" y="4349"/>
                    <a:pt x="14752" y="4325"/>
                    <a:pt x="14752" y="4313"/>
                  </a:cubicBezTo>
                  <a:cubicBezTo>
                    <a:pt x="14764" y="4313"/>
                    <a:pt x="14764" y="4325"/>
                    <a:pt x="14764" y="4325"/>
                  </a:cubicBezTo>
                  <a:cubicBezTo>
                    <a:pt x="14764" y="4313"/>
                    <a:pt x="14776" y="4313"/>
                    <a:pt x="14764" y="4301"/>
                  </a:cubicBezTo>
                  <a:lnTo>
                    <a:pt x="14764" y="4301"/>
                  </a:lnTo>
                  <a:lnTo>
                    <a:pt x="14776" y="4313"/>
                  </a:lnTo>
                  <a:cubicBezTo>
                    <a:pt x="14788" y="4301"/>
                    <a:pt x="14776" y="4277"/>
                    <a:pt x="14800" y="4277"/>
                  </a:cubicBezTo>
                  <a:cubicBezTo>
                    <a:pt x="14788" y="4277"/>
                    <a:pt x="14776" y="4277"/>
                    <a:pt x="14776" y="4265"/>
                  </a:cubicBezTo>
                  <a:cubicBezTo>
                    <a:pt x="14812" y="4265"/>
                    <a:pt x="14776" y="4230"/>
                    <a:pt x="14800" y="4218"/>
                  </a:cubicBezTo>
                  <a:lnTo>
                    <a:pt x="14800" y="4218"/>
                  </a:lnTo>
                  <a:cubicBezTo>
                    <a:pt x="14803" y="4221"/>
                    <a:pt x="14805" y="4224"/>
                    <a:pt x="14805" y="4227"/>
                  </a:cubicBezTo>
                  <a:lnTo>
                    <a:pt x="14805" y="4227"/>
                  </a:lnTo>
                  <a:cubicBezTo>
                    <a:pt x="14806" y="4223"/>
                    <a:pt x="14800" y="4214"/>
                    <a:pt x="14800" y="4206"/>
                  </a:cubicBezTo>
                  <a:lnTo>
                    <a:pt x="14800" y="4206"/>
                  </a:lnTo>
                  <a:lnTo>
                    <a:pt x="14812" y="4218"/>
                  </a:lnTo>
                  <a:lnTo>
                    <a:pt x="14812" y="4170"/>
                  </a:lnTo>
                  <a:cubicBezTo>
                    <a:pt x="14835" y="4170"/>
                    <a:pt x="14824" y="4134"/>
                    <a:pt x="14835" y="4134"/>
                  </a:cubicBezTo>
                  <a:cubicBezTo>
                    <a:pt x="14838" y="4132"/>
                    <a:pt x="14839" y="4131"/>
                    <a:pt x="14839" y="4131"/>
                  </a:cubicBezTo>
                  <a:lnTo>
                    <a:pt x="14839" y="4131"/>
                  </a:lnTo>
                  <a:cubicBezTo>
                    <a:pt x="14838" y="4131"/>
                    <a:pt x="14830" y="4138"/>
                    <a:pt x="14826" y="4138"/>
                  </a:cubicBezTo>
                  <a:cubicBezTo>
                    <a:pt x="14825" y="4138"/>
                    <a:pt x="14824" y="4137"/>
                    <a:pt x="14824" y="4134"/>
                  </a:cubicBezTo>
                  <a:cubicBezTo>
                    <a:pt x="14832" y="4126"/>
                    <a:pt x="14828" y="4118"/>
                    <a:pt x="14830" y="4118"/>
                  </a:cubicBezTo>
                  <a:lnTo>
                    <a:pt x="14830" y="4118"/>
                  </a:lnTo>
                  <a:cubicBezTo>
                    <a:pt x="14831" y="4118"/>
                    <a:pt x="14832" y="4119"/>
                    <a:pt x="14835" y="4123"/>
                  </a:cubicBezTo>
                  <a:lnTo>
                    <a:pt x="14847" y="4123"/>
                  </a:lnTo>
                  <a:lnTo>
                    <a:pt x="14847" y="4111"/>
                  </a:lnTo>
                  <a:lnTo>
                    <a:pt x="14859" y="4123"/>
                  </a:lnTo>
                  <a:cubicBezTo>
                    <a:pt x="14859" y="4111"/>
                    <a:pt x="14847" y="4099"/>
                    <a:pt x="14835" y="4087"/>
                  </a:cubicBezTo>
                  <a:cubicBezTo>
                    <a:pt x="14847" y="4087"/>
                    <a:pt x="14847" y="4063"/>
                    <a:pt x="14859" y="4063"/>
                  </a:cubicBezTo>
                  <a:lnTo>
                    <a:pt x="14859" y="4075"/>
                  </a:lnTo>
                  <a:cubicBezTo>
                    <a:pt x="14871" y="4039"/>
                    <a:pt x="14931" y="4039"/>
                    <a:pt x="14907" y="4015"/>
                  </a:cubicBezTo>
                  <a:lnTo>
                    <a:pt x="14919" y="4015"/>
                  </a:lnTo>
                  <a:lnTo>
                    <a:pt x="14919" y="4003"/>
                  </a:lnTo>
                  <a:lnTo>
                    <a:pt x="14931" y="4003"/>
                  </a:lnTo>
                  <a:lnTo>
                    <a:pt x="14919" y="3968"/>
                  </a:lnTo>
                  <a:lnTo>
                    <a:pt x="14931" y="3980"/>
                  </a:lnTo>
                  <a:cubicBezTo>
                    <a:pt x="14943" y="3956"/>
                    <a:pt x="14943" y="3932"/>
                    <a:pt x="14955" y="3908"/>
                  </a:cubicBezTo>
                  <a:cubicBezTo>
                    <a:pt x="14955" y="3872"/>
                    <a:pt x="14978" y="3884"/>
                    <a:pt x="14966" y="3861"/>
                  </a:cubicBezTo>
                  <a:lnTo>
                    <a:pt x="14978" y="3861"/>
                  </a:lnTo>
                  <a:lnTo>
                    <a:pt x="14978" y="3849"/>
                  </a:lnTo>
                  <a:lnTo>
                    <a:pt x="14990" y="3861"/>
                  </a:lnTo>
                  <a:cubicBezTo>
                    <a:pt x="14978" y="3837"/>
                    <a:pt x="15026" y="3825"/>
                    <a:pt x="15002" y="3825"/>
                  </a:cubicBezTo>
                  <a:cubicBezTo>
                    <a:pt x="15002" y="3825"/>
                    <a:pt x="15002" y="3801"/>
                    <a:pt x="14990" y="3801"/>
                  </a:cubicBezTo>
                  <a:cubicBezTo>
                    <a:pt x="14990" y="3792"/>
                    <a:pt x="14992" y="3790"/>
                    <a:pt x="14995" y="3790"/>
                  </a:cubicBezTo>
                  <a:cubicBezTo>
                    <a:pt x="14997" y="3790"/>
                    <a:pt x="15002" y="3793"/>
                    <a:pt x="15006" y="3793"/>
                  </a:cubicBezTo>
                  <a:cubicBezTo>
                    <a:pt x="15009" y="3793"/>
                    <a:pt x="15011" y="3792"/>
                    <a:pt x="15014" y="3789"/>
                  </a:cubicBezTo>
                  <a:cubicBezTo>
                    <a:pt x="15014" y="3777"/>
                    <a:pt x="15002" y="3765"/>
                    <a:pt x="15014" y="3753"/>
                  </a:cubicBezTo>
                  <a:lnTo>
                    <a:pt x="15026" y="3753"/>
                  </a:lnTo>
                  <a:cubicBezTo>
                    <a:pt x="15026" y="3742"/>
                    <a:pt x="15026" y="3742"/>
                    <a:pt x="15026" y="3730"/>
                  </a:cubicBezTo>
                  <a:cubicBezTo>
                    <a:pt x="15014" y="3706"/>
                    <a:pt x="15062" y="3718"/>
                    <a:pt x="15038" y="3682"/>
                  </a:cubicBezTo>
                  <a:cubicBezTo>
                    <a:pt x="15047" y="3682"/>
                    <a:pt x="15049" y="3667"/>
                    <a:pt x="15056" y="3667"/>
                  </a:cubicBezTo>
                  <a:cubicBezTo>
                    <a:pt x="15057" y="3667"/>
                    <a:pt x="15059" y="3668"/>
                    <a:pt x="15062" y="3670"/>
                  </a:cubicBezTo>
                  <a:cubicBezTo>
                    <a:pt x="15062" y="3646"/>
                    <a:pt x="15062" y="3622"/>
                    <a:pt x="15062" y="3599"/>
                  </a:cubicBezTo>
                  <a:cubicBezTo>
                    <a:pt x="15097" y="3599"/>
                    <a:pt x="15062" y="3587"/>
                    <a:pt x="15086" y="3575"/>
                  </a:cubicBezTo>
                  <a:lnTo>
                    <a:pt x="15074" y="3575"/>
                  </a:lnTo>
                  <a:cubicBezTo>
                    <a:pt x="15086" y="3539"/>
                    <a:pt x="15145" y="3515"/>
                    <a:pt x="15145" y="3480"/>
                  </a:cubicBezTo>
                  <a:lnTo>
                    <a:pt x="15169" y="3480"/>
                  </a:lnTo>
                  <a:lnTo>
                    <a:pt x="15145" y="3468"/>
                  </a:lnTo>
                  <a:cubicBezTo>
                    <a:pt x="15169" y="3432"/>
                    <a:pt x="15205" y="3384"/>
                    <a:pt x="15216" y="3349"/>
                  </a:cubicBezTo>
                  <a:cubicBezTo>
                    <a:pt x="15216" y="3337"/>
                    <a:pt x="15205" y="3313"/>
                    <a:pt x="15216" y="3289"/>
                  </a:cubicBezTo>
                  <a:lnTo>
                    <a:pt x="15216" y="3301"/>
                  </a:lnTo>
                  <a:cubicBezTo>
                    <a:pt x="15216" y="3265"/>
                    <a:pt x="15216" y="3230"/>
                    <a:pt x="15240" y="3206"/>
                  </a:cubicBezTo>
                  <a:lnTo>
                    <a:pt x="15252" y="3206"/>
                  </a:lnTo>
                  <a:cubicBezTo>
                    <a:pt x="15240" y="3194"/>
                    <a:pt x="15264" y="3194"/>
                    <a:pt x="15264" y="3182"/>
                  </a:cubicBezTo>
                  <a:lnTo>
                    <a:pt x="15264" y="3182"/>
                  </a:lnTo>
                  <a:lnTo>
                    <a:pt x="15252" y="3194"/>
                  </a:lnTo>
                  <a:cubicBezTo>
                    <a:pt x="15240" y="3170"/>
                    <a:pt x="15264" y="3170"/>
                    <a:pt x="15276" y="3170"/>
                  </a:cubicBezTo>
                  <a:lnTo>
                    <a:pt x="15264" y="3146"/>
                  </a:lnTo>
                  <a:lnTo>
                    <a:pt x="15276" y="3146"/>
                  </a:lnTo>
                  <a:lnTo>
                    <a:pt x="15264" y="3134"/>
                  </a:lnTo>
                  <a:lnTo>
                    <a:pt x="15288" y="3134"/>
                  </a:lnTo>
                  <a:cubicBezTo>
                    <a:pt x="15288" y="3134"/>
                    <a:pt x="15288" y="3110"/>
                    <a:pt x="15276" y="3099"/>
                  </a:cubicBezTo>
                  <a:cubicBezTo>
                    <a:pt x="15276" y="3099"/>
                    <a:pt x="15281" y="3093"/>
                    <a:pt x="15285" y="3093"/>
                  </a:cubicBezTo>
                  <a:cubicBezTo>
                    <a:pt x="15287" y="3093"/>
                    <a:pt x="15288" y="3095"/>
                    <a:pt x="15288" y="3099"/>
                  </a:cubicBezTo>
                  <a:lnTo>
                    <a:pt x="15324" y="3051"/>
                  </a:lnTo>
                  <a:lnTo>
                    <a:pt x="15312" y="3051"/>
                  </a:lnTo>
                  <a:cubicBezTo>
                    <a:pt x="15288" y="3051"/>
                    <a:pt x="15288" y="3027"/>
                    <a:pt x="15300" y="3027"/>
                  </a:cubicBezTo>
                  <a:cubicBezTo>
                    <a:pt x="15312" y="3039"/>
                    <a:pt x="15324" y="3039"/>
                    <a:pt x="15336" y="3039"/>
                  </a:cubicBezTo>
                  <a:lnTo>
                    <a:pt x="15336" y="3039"/>
                  </a:lnTo>
                  <a:cubicBezTo>
                    <a:pt x="15330" y="3033"/>
                    <a:pt x="15324" y="3033"/>
                    <a:pt x="15319" y="3033"/>
                  </a:cubicBezTo>
                  <a:cubicBezTo>
                    <a:pt x="15315" y="3033"/>
                    <a:pt x="15312" y="3033"/>
                    <a:pt x="15312" y="3027"/>
                  </a:cubicBezTo>
                  <a:cubicBezTo>
                    <a:pt x="15300" y="3015"/>
                    <a:pt x="15312" y="2991"/>
                    <a:pt x="15312" y="2991"/>
                  </a:cubicBezTo>
                  <a:lnTo>
                    <a:pt x="15324" y="3003"/>
                  </a:lnTo>
                  <a:cubicBezTo>
                    <a:pt x="15324" y="2991"/>
                    <a:pt x="15347" y="2991"/>
                    <a:pt x="15347" y="2980"/>
                  </a:cubicBezTo>
                  <a:cubicBezTo>
                    <a:pt x="15347" y="2968"/>
                    <a:pt x="15359" y="2956"/>
                    <a:pt x="15336" y="2956"/>
                  </a:cubicBezTo>
                  <a:cubicBezTo>
                    <a:pt x="15336" y="2947"/>
                    <a:pt x="15337" y="2945"/>
                    <a:pt x="15340" y="2945"/>
                  </a:cubicBezTo>
                  <a:cubicBezTo>
                    <a:pt x="15343" y="2945"/>
                    <a:pt x="15347" y="2947"/>
                    <a:pt x="15351" y="2947"/>
                  </a:cubicBezTo>
                  <a:cubicBezTo>
                    <a:pt x="15354" y="2947"/>
                    <a:pt x="15357" y="2946"/>
                    <a:pt x="15359" y="2944"/>
                  </a:cubicBezTo>
                  <a:cubicBezTo>
                    <a:pt x="15347" y="2932"/>
                    <a:pt x="15371" y="2920"/>
                    <a:pt x="15383" y="2920"/>
                  </a:cubicBezTo>
                  <a:cubicBezTo>
                    <a:pt x="15347" y="2896"/>
                    <a:pt x="15407" y="2884"/>
                    <a:pt x="15383" y="2872"/>
                  </a:cubicBezTo>
                  <a:lnTo>
                    <a:pt x="15407" y="2860"/>
                  </a:lnTo>
                  <a:cubicBezTo>
                    <a:pt x="15395" y="2860"/>
                    <a:pt x="15383" y="2849"/>
                    <a:pt x="15383" y="2837"/>
                  </a:cubicBezTo>
                  <a:lnTo>
                    <a:pt x="15419" y="2837"/>
                  </a:lnTo>
                  <a:lnTo>
                    <a:pt x="15383" y="2825"/>
                  </a:lnTo>
                  <a:cubicBezTo>
                    <a:pt x="15443" y="2777"/>
                    <a:pt x="15455" y="2694"/>
                    <a:pt x="15514" y="2646"/>
                  </a:cubicBezTo>
                  <a:cubicBezTo>
                    <a:pt x="15514" y="2610"/>
                    <a:pt x="15514" y="2575"/>
                    <a:pt x="15538" y="2539"/>
                  </a:cubicBezTo>
                  <a:cubicBezTo>
                    <a:pt x="15538" y="2527"/>
                    <a:pt x="15526" y="2527"/>
                    <a:pt x="15538" y="2515"/>
                  </a:cubicBezTo>
                  <a:cubicBezTo>
                    <a:pt x="15562" y="2491"/>
                    <a:pt x="15597" y="2444"/>
                    <a:pt x="15597" y="2396"/>
                  </a:cubicBezTo>
                  <a:cubicBezTo>
                    <a:pt x="15586" y="2372"/>
                    <a:pt x="15597" y="2372"/>
                    <a:pt x="15611" y="2372"/>
                  </a:cubicBezTo>
                  <a:cubicBezTo>
                    <a:pt x="15624" y="2372"/>
                    <a:pt x="15639" y="2372"/>
                    <a:pt x="15633" y="2348"/>
                  </a:cubicBezTo>
                  <a:lnTo>
                    <a:pt x="15633" y="2348"/>
                  </a:lnTo>
                  <a:cubicBezTo>
                    <a:pt x="15633" y="2321"/>
                    <a:pt x="15633" y="2308"/>
                    <a:pt x="15633" y="2277"/>
                  </a:cubicBezTo>
                  <a:cubicBezTo>
                    <a:pt x="15638" y="2279"/>
                    <a:pt x="15642" y="2280"/>
                    <a:pt x="15645" y="2280"/>
                  </a:cubicBezTo>
                  <a:cubicBezTo>
                    <a:pt x="15657" y="2280"/>
                    <a:pt x="15643" y="2263"/>
                    <a:pt x="15650" y="2263"/>
                  </a:cubicBezTo>
                  <a:cubicBezTo>
                    <a:pt x="15651" y="2263"/>
                    <a:pt x="15654" y="2263"/>
                    <a:pt x="15657" y="2265"/>
                  </a:cubicBezTo>
                  <a:lnTo>
                    <a:pt x="15645" y="2253"/>
                  </a:lnTo>
                  <a:cubicBezTo>
                    <a:pt x="15657" y="2253"/>
                    <a:pt x="15669" y="2241"/>
                    <a:pt x="15669" y="2241"/>
                  </a:cubicBezTo>
                  <a:lnTo>
                    <a:pt x="15657" y="2229"/>
                  </a:lnTo>
                  <a:lnTo>
                    <a:pt x="15681" y="2229"/>
                  </a:lnTo>
                  <a:cubicBezTo>
                    <a:pt x="15681" y="2219"/>
                    <a:pt x="15690" y="2180"/>
                    <a:pt x="15718" y="2180"/>
                  </a:cubicBezTo>
                  <a:cubicBezTo>
                    <a:pt x="15721" y="2180"/>
                    <a:pt x="15725" y="2180"/>
                    <a:pt x="15728" y="2182"/>
                  </a:cubicBezTo>
                  <a:cubicBezTo>
                    <a:pt x="15717" y="2122"/>
                    <a:pt x="15752" y="2063"/>
                    <a:pt x="15788" y="2015"/>
                  </a:cubicBezTo>
                  <a:cubicBezTo>
                    <a:pt x="15776" y="2003"/>
                    <a:pt x="15776" y="1979"/>
                    <a:pt x="15788" y="1967"/>
                  </a:cubicBezTo>
                  <a:lnTo>
                    <a:pt x="15812" y="1967"/>
                  </a:lnTo>
                  <a:cubicBezTo>
                    <a:pt x="15812" y="1956"/>
                    <a:pt x="15788" y="1932"/>
                    <a:pt x="15812" y="1920"/>
                  </a:cubicBezTo>
                  <a:cubicBezTo>
                    <a:pt x="15812" y="1920"/>
                    <a:pt x="15812" y="1932"/>
                    <a:pt x="15812" y="1932"/>
                  </a:cubicBezTo>
                  <a:cubicBezTo>
                    <a:pt x="15812" y="1908"/>
                    <a:pt x="15824" y="1908"/>
                    <a:pt x="15812" y="1884"/>
                  </a:cubicBezTo>
                  <a:cubicBezTo>
                    <a:pt x="15820" y="1876"/>
                    <a:pt x="15829" y="1867"/>
                    <a:pt x="15841" y="1867"/>
                  </a:cubicBezTo>
                  <a:cubicBezTo>
                    <a:pt x="15844" y="1867"/>
                    <a:pt x="15848" y="1868"/>
                    <a:pt x="15852" y="1869"/>
                  </a:cubicBezTo>
                  <a:lnTo>
                    <a:pt x="15852" y="1869"/>
                  </a:lnTo>
                  <a:cubicBezTo>
                    <a:pt x="15832" y="1858"/>
                    <a:pt x="15871" y="1848"/>
                    <a:pt x="15871" y="1848"/>
                  </a:cubicBezTo>
                  <a:cubicBezTo>
                    <a:pt x="15871" y="1848"/>
                    <a:pt x="15967" y="1682"/>
                    <a:pt x="16050" y="1491"/>
                  </a:cubicBezTo>
                  <a:cubicBezTo>
                    <a:pt x="16133" y="1289"/>
                    <a:pt x="16205" y="1063"/>
                    <a:pt x="16157" y="932"/>
                  </a:cubicBezTo>
                  <a:cubicBezTo>
                    <a:pt x="16145" y="920"/>
                    <a:pt x="16145" y="908"/>
                    <a:pt x="16121" y="908"/>
                  </a:cubicBezTo>
                  <a:cubicBezTo>
                    <a:pt x="16121" y="884"/>
                    <a:pt x="16145" y="896"/>
                    <a:pt x="16133" y="884"/>
                  </a:cubicBezTo>
                  <a:lnTo>
                    <a:pt x="16133" y="884"/>
                  </a:lnTo>
                  <a:cubicBezTo>
                    <a:pt x="16132" y="886"/>
                    <a:pt x="16130" y="886"/>
                    <a:pt x="16127" y="886"/>
                  </a:cubicBezTo>
                  <a:cubicBezTo>
                    <a:pt x="16117" y="886"/>
                    <a:pt x="16101" y="870"/>
                    <a:pt x="16084" y="870"/>
                  </a:cubicBezTo>
                  <a:cubicBezTo>
                    <a:pt x="16081" y="870"/>
                    <a:pt x="16077" y="870"/>
                    <a:pt x="16074" y="872"/>
                  </a:cubicBezTo>
                  <a:lnTo>
                    <a:pt x="16074" y="860"/>
                  </a:lnTo>
                  <a:cubicBezTo>
                    <a:pt x="16065" y="860"/>
                    <a:pt x="16069" y="872"/>
                    <a:pt x="16067" y="875"/>
                  </a:cubicBezTo>
                  <a:lnTo>
                    <a:pt x="16067" y="875"/>
                  </a:lnTo>
                  <a:lnTo>
                    <a:pt x="16062" y="872"/>
                  </a:lnTo>
                  <a:lnTo>
                    <a:pt x="16062" y="872"/>
                  </a:lnTo>
                  <a:cubicBezTo>
                    <a:pt x="16064" y="874"/>
                    <a:pt x="16066" y="875"/>
                    <a:pt x="16066" y="875"/>
                  </a:cubicBezTo>
                  <a:cubicBezTo>
                    <a:pt x="16067" y="875"/>
                    <a:pt x="16067" y="875"/>
                    <a:pt x="16067" y="875"/>
                  </a:cubicBezTo>
                  <a:lnTo>
                    <a:pt x="16067" y="875"/>
                  </a:lnTo>
                  <a:lnTo>
                    <a:pt x="16086" y="884"/>
                  </a:lnTo>
                  <a:cubicBezTo>
                    <a:pt x="16074" y="896"/>
                    <a:pt x="16074" y="896"/>
                    <a:pt x="16062" y="896"/>
                  </a:cubicBezTo>
                  <a:cubicBezTo>
                    <a:pt x="16062" y="908"/>
                    <a:pt x="16109" y="920"/>
                    <a:pt x="16074" y="944"/>
                  </a:cubicBezTo>
                  <a:lnTo>
                    <a:pt x="16074" y="932"/>
                  </a:lnTo>
                  <a:cubicBezTo>
                    <a:pt x="16074" y="936"/>
                    <a:pt x="16072" y="937"/>
                    <a:pt x="16070" y="937"/>
                  </a:cubicBezTo>
                  <a:cubicBezTo>
                    <a:pt x="16066" y="937"/>
                    <a:pt x="16058" y="932"/>
                    <a:pt x="16050" y="932"/>
                  </a:cubicBezTo>
                  <a:lnTo>
                    <a:pt x="16038" y="944"/>
                  </a:lnTo>
                  <a:cubicBezTo>
                    <a:pt x="16038" y="932"/>
                    <a:pt x="16038" y="932"/>
                    <a:pt x="16038" y="932"/>
                  </a:cubicBezTo>
                  <a:cubicBezTo>
                    <a:pt x="16038" y="936"/>
                    <a:pt x="16035" y="937"/>
                    <a:pt x="16032" y="937"/>
                  </a:cubicBezTo>
                  <a:cubicBezTo>
                    <a:pt x="16025" y="937"/>
                    <a:pt x="16014" y="932"/>
                    <a:pt x="16014" y="932"/>
                  </a:cubicBezTo>
                  <a:lnTo>
                    <a:pt x="16002" y="944"/>
                  </a:lnTo>
                  <a:cubicBezTo>
                    <a:pt x="15990" y="932"/>
                    <a:pt x="16014" y="932"/>
                    <a:pt x="15990" y="932"/>
                  </a:cubicBezTo>
                  <a:lnTo>
                    <a:pt x="16002" y="955"/>
                  </a:lnTo>
                  <a:cubicBezTo>
                    <a:pt x="15998" y="954"/>
                    <a:pt x="15995" y="954"/>
                    <a:pt x="15993" y="954"/>
                  </a:cubicBezTo>
                  <a:cubicBezTo>
                    <a:pt x="15976" y="954"/>
                    <a:pt x="15993" y="981"/>
                    <a:pt x="15976" y="981"/>
                  </a:cubicBezTo>
                  <a:cubicBezTo>
                    <a:pt x="15974" y="981"/>
                    <a:pt x="15971" y="981"/>
                    <a:pt x="15967" y="979"/>
                  </a:cubicBezTo>
                  <a:cubicBezTo>
                    <a:pt x="15967" y="973"/>
                    <a:pt x="15964" y="973"/>
                    <a:pt x="15961" y="973"/>
                  </a:cubicBezTo>
                  <a:cubicBezTo>
                    <a:pt x="15958" y="973"/>
                    <a:pt x="15955" y="973"/>
                    <a:pt x="15955" y="967"/>
                  </a:cubicBezTo>
                  <a:lnTo>
                    <a:pt x="15943" y="1003"/>
                  </a:lnTo>
                  <a:cubicBezTo>
                    <a:pt x="15935" y="1003"/>
                    <a:pt x="15932" y="998"/>
                    <a:pt x="15931" y="998"/>
                  </a:cubicBezTo>
                  <a:cubicBezTo>
                    <a:pt x="15931" y="998"/>
                    <a:pt x="15931" y="999"/>
                    <a:pt x="15931" y="1003"/>
                  </a:cubicBezTo>
                  <a:cubicBezTo>
                    <a:pt x="15919" y="1003"/>
                    <a:pt x="15931" y="1015"/>
                    <a:pt x="15931" y="1015"/>
                  </a:cubicBezTo>
                  <a:cubicBezTo>
                    <a:pt x="15921" y="1015"/>
                    <a:pt x="15919" y="1030"/>
                    <a:pt x="15907" y="1030"/>
                  </a:cubicBezTo>
                  <a:cubicBezTo>
                    <a:pt x="15904" y="1030"/>
                    <a:pt x="15900" y="1029"/>
                    <a:pt x="15895" y="1027"/>
                  </a:cubicBezTo>
                  <a:lnTo>
                    <a:pt x="15895" y="1027"/>
                  </a:lnTo>
                  <a:cubicBezTo>
                    <a:pt x="15871" y="1051"/>
                    <a:pt x="15919" y="1051"/>
                    <a:pt x="15907" y="1075"/>
                  </a:cubicBezTo>
                  <a:cubicBezTo>
                    <a:pt x="15883" y="1063"/>
                    <a:pt x="15907" y="1051"/>
                    <a:pt x="15883" y="1051"/>
                  </a:cubicBezTo>
                  <a:lnTo>
                    <a:pt x="15883" y="1075"/>
                  </a:lnTo>
                  <a:cubicBezTo>
                    <a:pt x="15883" y="1075"/>
                    <a:pt x="15872" y="1069"/>
                    <a:pt x="15869" y="1065"/>
                  </a:cubicBezTo>
                  <a:lnTo>
                    <a:pt x="15869" y="1065"/>
                  </a:lnTo>
                  <a:cubicBezTo>
                    <a:pt x="15821" y="1110"/>
                    <a:pt x="15740" y="1112"/>
                    <a:pt x="15740" y="1182"/>
                  </a:cubicBezTo>
                  <a:cubicBezTo>
                    <a:pt x="15717" y="1182"/>
                    <a:pt x="15728" y="1170"/>
                    <a:pt x="15717" y="1158"/>
                  </a:cubicBezTo>
                  <a:lnTo>
                    <a:pt x="15717" y="1158"/>
                  </a:lnTo>
                  <a:cubicBezTo>
                    <a:pt x="15728" y="1205"/>
                    <a:pt x="15669" y="1194"/>
                    <a:pt x="15645" y="1229"/>
                  </a:cubicBezTo>
                  <a:lnTo>
                    <a:pt x="15669" y="1241"/>
                  </a:lnTo>
                  <a:cubicBezTo>
                    <a:pt x="15597" y="1265"/>
                    <a:pt x="15597" y="1336"/>
                    <a:pt x="15562" y="1384"/>
                  </a:cubicBezTo>
                  <a:lnTo>
                    <a:pt x="15574" y="1384"/>
                  </a:lnTo>
                  <a:cubicBezTo>
                    <a:pt x="15586" y="1396"/>
                    <a:pt x="15574" y="1408"/>
                    <a:pt x="15586" y="1420"/>
                  </a:cubicBezTo>
                  <a:cubicBezTo>
                    <a:pt x="15578" y="1420"/>
                    <a:pt x="15570" y="1409"/>
                    <a:pt x="15562" y="1409"/>
                  </a:cubicBezTo>
                  <a:cubicBezTo>
                    <a:pt x="15558" y="1409"/>
                    <a:pt x="15554" y="1412"/>
                    <a:pt x="15550" y="1420"/>
                  </a:cubicBezTo>
                  <a:cubicBezTo>
                    <a:pt x="15558" y="1420"/>
                    <a:pt x="15566" y="1414"/>
                    <a:pt x="15570" y="1414"/>
                  </a:cubicBezTo>
                  <a:cubicBezTo>
                    <a:pt x="15572" y="1414"/>
                    <a:pt x="15574" y="1416"/>
                    <a:pt x="15574" y="1420"/>
                  </a:cubicBezTo>
                  <a:cubicBezTo>
                    <a:pt x="15514" y="1444"/>
                    <a:pt x="15490" y="1551"/>
                    <a:pt x="15431" y="1622"/>
                  </a:cubicBezTo>
                  <a:cubicBezTo>
                    <a:pt x="15395" y="1729"/>
                    <a:pt x="15324" y="1825"/>
                    <a:pt x="15288" y="1932"/>
                  </a:cubicBezTo>
                  <a:cubicBezTo>
                    <a:pt x="15292" y="1924"/>
                    <a:pt x="15296" y="1922"/>
                    <a:pt x="15301" y="1922"/>
                  </a:cubicBezTo>
                  <a:cubicBezTo>
                    <a:pt x="15311" y="1922"/>
                    <a:pt x="15320" y="1935"/>
                    <a:pt x="15312" y="1944"/>
                  </a:cubicBezTo>
                  <a:cubicBezTo>
                    <a:pt x="15240" y="1944"/>
                    <a:pt x="15300" y="2003"/>
                    <a:pt x="15252" y="2015"/>
                  </a:cubicBezTo>
                  <a:cubicBezTo>
                    <a:pt x="15240" y="2087"/>
                    <a:pt x="15169" y="2110"/>
                    <a:pt x="15181" y="2182"/>
                  </a:cubicBezTo>
                  <a:lnTo>
                    <a:pt x="15169" y="2182"/>
                  </a:lnTo>
                  <a:cubicBezTo>
                    <a:pt x="15157" y="2182"/>
                    <a:pt x="15169" y="2194"/>
                    <a:pt x="15169" y="2206"/>
                  </a:cubicBezTo>
                  <a:lnTo>
                    <a:pt x="15157" y="2194"/>
                  </a:lnTo>
                  <a:cubicBezTo>
                    <a:pt x="15145" y="2218"/>
                    <a:pt x="15157" y="2253"/>
                    <a:pt x="15145" y="2253"/>
                  </a:cubicBezTo>
                  <a:lnTo>
                    <a:pt x="15157" y="2265"/>
                  </a:lnTo>
                  <a:cubicBezTo>
                    <a:pt x="15157" y="2271"/>
                    <a:pt x="15154" y="2271"/>
                    <a:pt x="15151" y="2271"/>
                  </a:cubicBezTo>
                  <a:cubicBezTo>
                    <a:pt x="15148" y="2271"/>
                    <a:pt x="15145" y="2271"/>
                    <a:pt x="15145" y="2277"/>
                  </a:cubicBezTo>
                  <a:lnTo>
                    <a:pt x="15133" y="2277"/>
                  </a:lnTo>
                  <a:lnTo>
                    <a:pt x="15145" y="2301"/>
                  </a:lnTo>
                  <a:cubicBezTo>
                    <a:pt x="15142" y="2300"/>
                    <a:pt x="15140" y="2299"/>
                    <a:pt x="15138" y="2299"/>
                  </a:cubicBezTo>
                  <a:cubicBezTo>
                    <a:pt x="15123" y="2299"/>
                    <a:pt x="15130" y="2337"/>
                    <a:pt x="15109" y="2337"/>
                  </a:cubicBezTo>
                  <a:cubicBezTo>
                    <a:pt x="15109" y="2348"/>
                    <a:pt x="15109" y="2384"/>
                    <a:pt x="15097" y="2408"/>
                  </a:cubicBezTo>
                  <a:cubicBezTo>
                    <a:pt x="15074" y="2408"/>
                    <a:pt x="15062" y="2432"/>
                    <a:pt x="15050" y="2456"/>
                  </a:cubicBezTo>
                  <a:cubicBezTo>
                    <a:pt x="15038" y="2491"/>
                    <a:pt x="15014" y="2539"/>
                    <a:pt x="14990" y="2587"/>
                  </a:cubicBezTo>
                  <a:lnTo>
                    <a:pt x="15014" y="2599"/>
                  </a:lnTo>
                  <a:lnTo>
                    <a:pt x="15014" y="2610"/>
                  </a:lnTo>
                  <a:cubicBezTo>
                    <a:pt x="15002" y="2610"/>
                    <a:pt x="15002" y="2610"/>
                    <a:pt x="15002" y="2599"/>
                  </a:cubicBezTo>
                  <a:cubicBezTo>
                    <a:pt x="14978" y="2599"/>
                    <a:pt x="14990" y="2634"/>
                    <a:pt x="14978" y="2634"/>
                  </a:cubicBezTo>
                  <a:cubicBezTo>
                    <a:pt x="15002" y="2634"/>
                    <a:pt x="14978" y="2634"/>
                    <a:pt x="14990" y="2622"/>
                  </a:cubicBezTo>
                  <a:cubicBezTo>
                    <a:pt x="15002" y="2622"/>
                    <a:pt x="15014" y="2634"/>
                    <a:pt x="15002" y="2646"/>
                  </a:cubicBezTo>
                  <a:lnTo>
                    <a:pt x="14990" y="2646"/>
                  </a:lnTo>
                  <a:lnTo>
                    <a:pt x="15002" y="2658"/>
                  </a:lnTo>
                  <a:cubicBezTo>
                    <a:pt x="14996" y="2652"/>
                    <a:pt x="14990" y="2652"/>
                    <a:pt x="14983" y="2652"/>
                  </a:cubicBezTo>
                  <a:cubicBezTo>
                    <a:pt x="14975" y="2652"/>
                    <a:pt x="14966" y="2652"/>
                    <a:pt x="14955" y="2646"/>
                  </a:cubicBezTo>
                  <a:lnTo>
                    <a:pt x="14955" y="2646"/>
                  </a:lnTo>
                  <a:cubicBezTo>
                    <a:pt x="14943" y="2694"/>
                    <a:pt x="14966" y="2729"/>
                    <a:pt x="14931" y="2765"/>
                  </a:cubicBezTo>
                  <a:cubicBezTo>
                    <a:pt x="14929" y="2764"/>
                    <a:pt x="14928" y="2763"/>
                    <a:pt x="14927" y="2763"/>
                  </a:cubicBezTo>
                  <a:cubicBezTo>
                    <a:pt x="14923" y="2763"/>
                    <a:pt x="14926" y="2784"/>
                    <a:pt x="14918" y="2784"/>
                  </a:cubicBezTo>
                  <a:cubicBezTo>
                    <a:pt x="14915" y="2784"/>
                    <a:pt x="14912" y="2782"/>
                    <a:pt x="14907" y="2777"/>
                  </a:cubicBezTo>
                  <a:lnTo>
                    <a:pt x="14907" y="2777"/>
                  </a:lnTo>
                  <a:cubicBezTo>
                    <a:pt x="14907" y="2795"/>
                    <a:pt x="14913" y="2798"/>
                    <a:pt x="14920" y="2798"/>
                  </a:cubicBezTo>
                  <a:cubicBezTo>
                    <a:pt x="14924" y="2798"/>
                    <a:pt x="14928" y="2797"/>
                    <a:pt x="14932" y="2797"/>
                  </a:cubicBezTo>
                  <a:cubicBezTo>
                    <a:pt x="14936" y="2797"/>
                    <a:pt x="14940" y="2798"/>
                    <a:pt x="14943" y="2801"/>
                  </a:cubicBezTo>
                  <a:cubicBezTo>
                    <a:pt x="14943" y="2809"/>
                    <a:pt x="14943" y="2818"/>
                    <a:pt x="14938" y="2818"/>
                  </a:cubicBezTo>
                  <a:cubicBezTo>
                    <a:pt x="14937" y="2818"/>
                    <a:pt x="14934" y="2816"/>
                    <a:pt x="14931" y="2813"/>
                  </a:cubicBezTo>
                  <a:lnTo>
                    <a:pt x="14907" y="2813"/>
                  </a:lnTo>
                  <a:lnTo>
                    <a:pt x="14907" y="2825"/>
                  </a:lnTo>
                  <a:cubicBezTo>
                    <a:pt x="14907" y="2860"/>
                    <a:pt x="14859" y="2872"/>
                    <a:pt x="14859" y="2908"/>
                  </a:cubicBezTo>
                  <a:cubicBezTo>
                    <a:pt x="14862" y="2911"/>
                    <a:pt x="14864" y="2912"/>
                    <a:pt x="14865" y="2912"/>
                  </a:cubicBezTo>
                  <a:cubicBezTo>
                    <a:pt x="14870" y="2912"/>
                    <a:pt x="14872" y="2905"/>
                    <a:pt x="14877" y="2905"/>
                  </a:cubicBezTo>
                  <a:cubicBezTo>
                    <a:pt x="14879" y="2905"/>
                    <a:pt x="14881" y="2906"/>
                    <a:pt x="14883" y="2908"/>
                  </a:cubicBezTo>
                  <a:cubicBezTo>
                    <a:pt x="14883" y="2944"/>
                    <a:pt x="14847" y="2920"/>
                    <a:pt x="14847" y="2956"/>
                  </a:cubicBezTo>
                  <a:lnTo>
                    <a:pt x="14836" y="2944"/>
                  </a:lnTo>
                  <a:lnTo>
                    <a:pt x="14836" y="2944"/>
                  </a:lnTo>
                  <a:cubicBezTo>
                    <a:pt x="14848" y="2956"/>
                    <a:pt x="14859" y="2968"/>
                    <a:pt x="14835" y="2980"/>
                  </a:cubicBezTo>
                  <a:cubicBezTo>
                    <a:pt x="14824" y="2968"/>
                    <a:pt x="14824" y="2956"/>
                    <a:pt x="14824" y="2944"/>
                  </a:cubicBezTo>
                  <a:lnTo>
                    <a:pt x="14824" y="2944"/>
                  </a:lnTo>
                  <a:cubicBezTo>
                    <a:pt x="14824" y="2954"/>
                    <a:pt x="14815" y="2982"/>
                    <a:pt x="14827" y="2982"/>
                  </a:cubicBezTo>
                  <a:cubicBezTo>
                    <a:pt x="14830" y="2982"/>
                    <a:pt x="14832" y="2981"/>
                    <a:pt x="14835" y="2980"/>
                  </a:cubicBezTo>
                  <a:lnTo>
                    <a:pt x="14835" y="2980"/>
                  </a:lnTo>
                  <a:cubicBezTo>
                    <a:pt x="14835" y="3003"/>
                    <a:pt x="14812" y="2991"/>
                    <a:pt x="14812" y="3003"/>
                  </a:cubicBezTo>
                  <a:cubicBezTo>
                    <a:pt x="14812" y="3003"/>
                    <a:pt x="14817" y="2998"/>
                    <a:pt x="14820" y="2998"/>
                  </a:cubicBezTo>
                  <a:cubicBezTo>
                    <a:pt x="14822" y="2998"/>
                    <a:pt x="14824" y="2999"/>
                    <a:pt x="14824" y="3003"/>
                  </a:cubicBezTo>
                  <a:cubicBezTo>
                    <a:pt x="14812" y="3015"/>
                    <a:pt x="14800" y="3051"/>
                    <a:pt x="14788" y="3063"/>
                  </a:cubicBezTo>
                  <a:lnTo>
                    <a:pt x="14776" y="3063"/>
                  </a:lnTo>
                  <a:cubicBezTo>
                    <a:pt x="14800" y="3087"/>
                    <a:pt x="14752" y="3063"/>
                    <a:pt x="14752" y="3099"/>
                  </a:cubicBezTo>
                  <a:cubicBezTo>
                    <a:pt x="14728" y="3158"/>
                    <a:pt x="14728" y="3241"/>
                    <a:pt x="14693" y="3301"/>
                  </a:cubicBezTo>
                  <a:cubicBezTo>
                    <a:pt x="14716" y="3325"/>
                    <a:pt x="14705" y="3349"/>
                    <a:pt x="14705" y="3361"/>
                  </a:cubicBezTo>
                  <a:lnTo>
                    <a:pt x="14669" y="3361"/>
                  </a:lnTo>
                  <a:lnTo>
                    <a:pt x="14669" y="3372"/>
                  </a:lnTo>
                  <a:cubicBezTo>
                    <a:pt x="14666" y="3375"/>
                    <a:pt x="14665" y="3376"/>
                    <a:pt x="14664" y="3376"/>
                  </a:cubicBezTo>
                  <a:cubicBezTo>
                    <a:pt x="14662" y="3376"/>
                    <a:pt x="14664" y="3369"/>
                    <a:pt x="14662" y="3369"/>
                  </a:cubicBezTo>
                  <a:cubicBezTo>
                    <a:pt x="14661" y="3369"/>
                    <a:pt x="14659" y="3370"/>
                    <a:pt x="14657" y="3372"/>
                  </a:cubicBezTo>
                  <a:lnTo>
                    <a:pt x="14669" y="3384"/>
                  </a:lnTo>
                  <a:cubicBezTo>
                    <a:pt x="14661" y="3384"/>
                    <a:pt x="14653" y="3400"/>
                    <a:pt x="14645" y="3400"/>
                  </a:cubicBezTo>
                  <a:cubicBezTo>
                    <a:pt x="14641" y="3400"/>
                    <a:pt x="14637" y="3396"/>
                    <a:pt x="14633" y="3384"/>
                  </a:cubicBezTo>
                  <a:lnTo>
                    <a:pt x="14609" y="3444"/>
                  </a:lnTo>
                  <a:cubicBezTo>
                    <a:pt x="14609" y="3456"/>
                    <a:pt x="14633" y="3468"/>
                    <a:pt x="14621" y="3480"/>
                  </a:cubicBezTo>
                  <a:cubicBezTo>
                    <a:pt x="14609" y="3480"/>
                    <a:pt x="14621" y="3468"/>
                    <a:pt x="14609" y="3468"/>
                  </a:cubicBezTo>
                  <a:cubicBezTo>
                    <a:pt x="14562" y="3503"/>
                    <a:pt x="14645" y="3539"/>
                    <a:pt x="14609" y="3587"/>
                  </a:cubicBezTo>
                  <a:cubicBezTo>
                    <a:pt x="14609" y="3594"/>
                    <a:pt x="14609" y="3599"/>
                    <a:pt x="14609" y="3599"/>
                  </a:cubicBezTo>
                  <a:cubicBezTo>
                    <a:pt x="14616" y="3601"/>
                    <a:pt x="14620" y="3602"/>
                    <a:pt x="14622" y="3602"/>
                  </a:cubicBezTo>
                  <a:cubicBezTo>
                    <a:pt x="14629" y="3602"/>
                    <a:pt x="14602" y="3587"/>
                    <a:pt x="14621" y="3587"/>
                  </a:cubicBezTo>
                  <a:cubicBezTo>
                    <a:pt x="14645" y="3599"/>
                    <a:pt x="14633" y="3599"/>
                    <a:pt x="14657" y="3611"/>
                  </a:cubicBezTo>
                  <a:cubicBezTo>
                    <a:pt x="14633" y="3622"/>
                    <a:pt x="14645" y="3634"/>
                    <a:pt x="14645" y="3634"/>
                  </a:cubicBezTo>
                  <a:cubicBezTo>
                    <a:pt x="14621" y="3646"/>
                    <a:pt x="14633" y="3670"/>
                    <a:pt x="14609" y="3682"/>
                  </a:cubicBezTo>
                  <a:cubicBezTo>
                    <a:pt x="14609" y="3682"/>
                    <a:pt x="14633" y="3706"/>
                    <a:pt x="14633" y="3718"/>
                  </a:cubicBezTo>
                  <a:cubicBezTo>
                    <a:pt x="14621" y="3724"/>
                    <a:pt x="14615" y="3724"/>
                    <a:pt x="14611" y="3724"/>
                  </a:cubicBezTo>
                  <a:cubicBezTo>
                    <a:pt x="14606" y="3724"/>
                    <a:pt x="14603" y="3724"/>
                    <a:pt x="14597" y="3730"/>
                  </a:cubicBezTo>
                  <a:lnTo>
                    <a:pt x="14609" y="3730"/>
                  </a:lnTo>
                  <a:cubicBezTo>
                    <a:pt x="14609" y="3742"/>
                    <a:pt x="14597" y="3742"/>
                    <a:pt x="14597" y="3742"/>
                  </a:cubicBezTo>
                  <a:cubicBezTo>
                    <a:pt x="14585" y="3753"/>
                    <a:pt x="14609" y="3753"/>
                    <a:pt x="14597" y="3765"/>
                  </a:cubicBezTo>
                  <a:lnTo>
                    <a:pt x="14585" y="3753"/>
                  </a:lnTo>
                  <a:cubicBezTo>
                    <a:pt x="14585" y="3765"/>
                    <a:pt x="14585" y="3777"/>
                    <a:pt x="14574" y="3789"/>
                  </a:cubicBezTo>
                  <a:cubicBezTo>
                    <a:pt x="14562" y="3789"/>
                    <a:pt x="14562" y="3777"/>
                    <a:pt x="14574" y="3777"/>
                  </a:cubicBezTo>
                  <a:cubicBezTo>
                    <a:pt x="14550" y="3777"/>
                    <a:pt x="14574" y="3801"/>
                    <a:pt x="14574" y="3801"/>
                  </a:cubicBezTo>
                  <a:cubicBezTo>
                    <a:pt x="14574" y="3801"/>
                    <a:pt x="14579" y="3796"/>
                    <a:pt x="14586" y="3796"/>
                  </a:cubicBezTo>
                  <a:cubicBezTo>
                    <a:pt x="14589" y="3796"/>
                    <a:pt x="14593" y="3797"/>
                    <a:pt x="14597" y="3801"/>
                  </a:cubicBezTo>
                  <a:cubicBezTo>
                    <a:pt x="14597" y="3813"/>
                    <a:pt x="14609" y="3825"/>
                    <a:pt x="14597" y="3825"/>
                  </a:cubicBezTo>
                  <a:lnTo>
                    <a:pt x="14585" y="3813"/>
                  </a:lnTo>
                  <a:lnTo>
                    <a:pt x="14585" y="3813"/>
                  </a:lnTo>
                  <a:cubicBezTo>
                    <a:pt x="14585" y="3837"/>
                    <a:pt x="14597" y="3825"/>
                    <a:pt x="14585" y="3849"/>
                  </a:cubicBezTo>
                  <a:lnTo>
                    <a:pt x="14574" y="3849"/>
                  </a:lnTo>
                  <a:cubicBezTo>
                    <a:pt x="14585" y="3861"/>
                    <a:pt x="14562" y="3872"/>
                    <a:pt x="14562" y="3896"/>
                  </a:cubicBezTo>
                  <a:cubicBezTo>
                    <a:pt x="14562" y="3896"/>
                    <a:pt x="14574" y="3908"/>
                    <a:pt x="14562" y="3908"/>
                  </a:cubicBezTo>
                  <a:lnTo>
                    <a:pt x="14597" y="3908"/>
                  </a:lnTo>
                  <a:cubicBezTo>
                    <a:pt x="14562" y="3920"/>
                    <a:pt x="14621" y="3944"/>
                    <a:pt x="14597" y="3968"/>
                  </a:cubicBezTo>
                  <a:cubicBezTo>
                    <a:pt x="14593" y="3963"/>
                    <a:pt x="14589" y="3961"/>
                    <a:pt x="14585" y="3958"/>
                  </a:cubicBezTo>
                  <a:lnTo>
                    <a:pt x="14585" y="3958"/>
                  </a:lnTo>
                  <a:cubicBezTo>
                    <a:pt x="14585" y="3965"/>
                    <a:pt x="14580" y="3967"/>
                    <a:pt x="14575" y="3967"/>
                  </a:cubicBezTo>
                  <a:cubicBezTo>
                    <a:pt x="14569" y="3967"/>
                    <a:pt x="14562" y="3964"/>
                    <a:pt x="14560" y="3964"/>
                  </a:cubicBezTo>
                  <a:cubicBezTo>
                    <a:pt x="14559" y="3964"/>
                    <a:pt x="14559" y="3965"/>
                    <a:pt x="14562" y="3968"/>
                  </a:cubicBezTo>
                  <a:cubicBezTo>
                    <a:pt x="14562" y="3992"/>
                    <a:pt x="14585" y="3980"/>
                    <a:pt x="14574" y="4003"/>
                  </a:cubicBezTo>
                  <a:cubicBezTo>
                    <a:pt x="14574" y="3992"/>
                    <a:pt x="14574" y="3992"/>
                    <a:pt x="14574" y="3992"/>
                  </a:cubicBezTo>
                  <a:cubicBezTo>
                    <a:pt x="14564" y="4001"/>
                    <a:pt x="14562" y="4019"/>
                    <a:pt x="14549" y="4019"/>
                  </a:cubicBezTo>
                  <a:cubicBezTo>
                    <a:pt x="14546" y="4019"/>
                    <a:pt x="14542" y="4018"/>
                    <a:pt x="14538" y="4015"/>
                  </a:cubicBezTo>
                  <a:cubicBezTo>
                    <a:pt x="14526" y="4015"/>
                    <a:pt x="14514" y="4015"/>
                    <a:pt x="14526" y="4003"/>
                  </a:cubicBezTo>
                  <a:cubicBezTo>
                    <a:pt x="14523" y="3998"/>
                    <a:pt x="14522" y="3997"/>
                    <a:pt x="14521" y="3997"/>
                  </a:cubicBezTo>
                  <a:cubicBezTo>
                    <a:pt x="14518" y="3997"/>
                    <a:pt x="14520" y="4010"/>
                    <a:pt x="14513" y="4010"/>
                  </a:cubicBezTo>
                  <a:cubicBezTo>
                    <a:pt x="14511" y="4010"/>
                    <a:pt x="14507" y="4008"/>
                    <a:pt x="14502" y="4003"/>
                  </a:cubicBezTo>
                  <a:lnTo>
                    <a:pt x="14502" y="4003"/>
                  </a:lnTo>
                  <a:cubicBezTo>
                    <a:pt x="14514" y="4015"/>
                    <a:pt x="14514" y="4027"/>
                    <a:pt x="14502" y="4039"/>
                  </a:cubicBezTo>
                  <a:lnTo>
                    <a:pt x="14526" y="4039"/>
                  </a:lnTo>
                  <a:cubicBezTo>
                    <a:pt x="14537" y="4054"/>
                    <a:pt x="14538" y="4059"/>
                    <a:pt x="14533" y="4059"/>
                  </a:cubicBezTo>
                  <a:cubicBezTo>
                    <a:pt x="14526" y="4059"/>
                    <a:pt x="14510" y="4051"/>
                    <a:pt x="14497" y="4051"/>
                  </a:cubicBezTo>
                  <a:cubicBezTo>
                    <a:pt x="14488" y="4051"/>
                    <a:pt x="14481" y="4054"/>
                    <a:pt x="14478" y="4063"/>
                  </a:cubicBezTo>
                  <a:cubicBezTo>
                    <a:pt x="14482" y="4070"/>
                    <a:pt x="14484" y="4072"/>
                    <a:pt x="14486" y="4072"/>
                  </a:cubicBezTo>
                  <a:cubicBezTo>
                    <a:pt x="14489" y="4072"/>
                    <a:pt x="14491" y="4066"/>
                    <a:pt x="14494" y="4066"/>
                  </a:cubicBezTo>
                  <a:cubicBezTo>
                    <a:pt x="14496" y="4066"/>
                    <a:pt x="14499" y="4068"/>
                    <a:pt x="14502" y="4075"/>
                  </a:cubicBezTo>
                  <a:cubicBezTo>
                    <a:pt x="14490" y="4075"/>
                    <a:pt x="14478" y="4075"/>
                    <a:pt x="14478" y="4099"/>
                  </a:cubicBezTo>
                  <a:cubicBezTo>
                    <a:pt x="14470" y="4099"/>
                    <a:pt x="14462" y="4104"/>
                    <a:pt x="14451" y="4104"/>
                  </a:cubicBezTo>
                  <a:cubicBezTo>
                    <a:pt x="14445" y="4104"/>
                    <a:pt x="14439" y="4103"/>
                    <a:pt x="14431" y="4099"/>
                  </a:cubicBezTo>
                  <a:cubicBezTo>
                    <a:pt x="14431" y="4123"/>
                    <a:pt x="14407" y="4134"/>
                    <a:pt x="14431" y="4146"/>
                  </a:cubicBezTo>
                  <a:cubicBezTo>
                    <a:pt x="14454" y="4134"/>
                    <a:pt x="14419" y="4123"/>
                    <a:pt x="14443" y="4111"/>
                  </a:cubicBezTo>
                  <a:lnTo>
                    <a:pt x="14443" y="4111"/>
                  </a:lnTo>
                  <a:lnTo>
                    <a:pt x="14466" y="4123"/>
                  </a:lnTo>
                  <a:cubicBezTo>
                    <a:pt x="14454" y="4134"/>
                    <a:pt x="14466" y="4158"/>
                    <a:pt x="14454" y="4170"/>
                  </a:cubicBezTo>
                  <a:lnTo>
                    <a:pt x="14466" y="4170"/>
                  </a:lnTo>
                  <a:cubicBezTo>
                    <a:pt x="14466" y="4194"/>
                    <a:pt x="14478" y="4206"/>
                    <a:pt x="14466" y="4230"/>
                  </a:cubicBezTo>
                  <a:cubicBezTo>
                    <a:pt x="14454" y="4218"/>
                    <a:pt x="14454" y="4206"/>
                    <a:pt x="14454" y="4206"/>
                  </a:cubicBezTo>
                  <a:cubicBezTo>
                    <a:pt x="14443" y="4206"/>
                    <a:pt x="14454" y="4218"/>
                    <a:pt x="14443" y="4230"/>
                  </a:cubicBezTo>
                  <a:cubicBezTo>
                    <a:pt x="14431" y="4230"/>
                    <a:pt x="14443" y="4218"/>
                    <a:pt x="14431" y="4218"/>
                  </a:cubicBezTo>
                  <a:lnTo>
                    <a:pt x="14431" y="4242"/>
                  </a:lnTo>
                  <a:cubicBezTo>
                    <a:pt x="14454" y="4253"/>
                    <a:pt x="14419" y="4253"/>
                    <a:pt x="14419" y="4265"/>
                  </a:cubicBezTo>
                  <a:cubicBezTo>
                    <a:pt x="14407" y="4301"/>
                    <a:pt x="14443" y="4325"/>
                    <a:pt x="14454" y="4349"/>
                  </a:cubicBezTo>
                  <a:lnTo>
                    <a:pt x="14443" y="4349"/>
                  </a:lnTo>
                  <a:cubicBezTo>
                    <a:pt x="14454" y="4337"/>
                    <a:pt x="14443" y="4337"/>
                    <a:pt x="14431" y="4337"/>
                  </a:cubicBezTo>
                  <a:cubicBezTo>
                    <a:pt x="14431" y="4343"/>
                    <a:pt x="14425" y="4346"/>
                    <a:pt x="14417" y="4346"/>
                  </a:cubicBezTo>
                  <a:cubicBezTo>
                    <a:pt x="14416" y="4346"/>
                    <a:pt x="14415" y="4346"/>
                    <a:pt x="14413" y="4345"/>
                  </a:cubicBezTo>
                  <a:lnTo>
                    <a:pt x="14413" y="4345"/>
                  </a:lnTo>
                  <a:cubicBezTo>
                    <a:pt x="14415" y="4346"/>
                    <a:pt x="14417" y="4347"/>
                    <a:pt x="14419" y="4349"/>
                  </a:cubicBezTo>
                  <a:lnTo>
                    <a:pt x="14407" y="4373"/>
                  </a:lnTo>
                  <a:cubicBezTo>
                    <a:pt x="14419" y="4373"/>
                    <a:pt x="14431" y="4373"/>
                    <a:pt x="14431" y="4384"/>
                  </a:cubicBezTo>
                  <a:cubicBezTo>
                    <a:pt x="14431" y="4396"/>
                    <a:pt x="14431" y="4408"/>
                    <a:pt x="14419" y="4420"/>
                  </a:cubicBezTo>
                  <a:cubicBezTo>
                    <a:pt x="14419" y="4414"/>
                    <a:pt x="14413" y="4414"/>
                    <a:pt x="14408" y="4414"/>
                  </a:cubicBezTo>
                  <a:cubicBezTo>
                    <a:pt x="14404" y="4414"/>
                    <a:pt x="14401" y="4414"/>
                    <a:pt x="14407" y="4408"/>
                  </a:cubicBezTo>
                  <a:cubicBezTo>
                    <a:pt x="14395" y="4408"/>
                    <a:pt x="14395" y="4420"/>
                    <a:pt x="14407" y="4432"/>
                  </a:cubicBezTo>
                  <a:cubicBezTo>
                    <a:pt x="14409" y="4430"/>
                    <a:pt x="14410" y="4430"/>
                    <a:pt x="14411" y="4430"/>
                  </a:cubicBezTo>
                  <a:cubicBezTo>
                    <a:pt x="14416" y="4430"/>
                    <a:pt x="14410" y="4456"/>
                    <a:pt x="14431" y="4456"/>
                  </a:cubicBezTo>
                  <a:lnTo>
                    <a:pt x="14419" y="4468"/>
                  </a:lnTo>
                  <a:cubicBezTo>
                    <a:pt x="14419" y="4456"/>
                    <a:pt x="14407" y="4456"/>
                    <a:pt x="14407" y="4456"/>
                  </a:cubicBezTo>
                  <a:cubicBezTo>
                    <a:pt x="14395" y="4456"/>
                    <a:pt x="14419" y="4468"/>
                    <a:pt x="14419" y="4480"/>
                  </a:cubicBezTo>
                  <a:cubicBezTo>
                    <a:pt x="14407" y="4480"/>
                    <a:pt x="14407" y="4492"/>
                    <a:pt x="14395" y="4492"/>
                  </a:cubicBezTo>
                  <a:cubicBezTo>
                    <a:pt x="14395" y="4492"/>
                    <a:pt x="14395" y="4503"/>
                    <a:pt x="14383" y="4503"/>
                  </a:cubicBezTo>
                  <a:cubicBezTo>
                    <a:pt x="14383" y="4515"/>
                    <a:pt x="14395" y="4515"/>
                    <a:pt x="14395" y="4515"/>
                  </a:cubicBezTo>
                  <a:lnTo>
                    <a:pt x="14383" y="4539"/>
                  </a:lnTo>
                  <a:cubicBezTo>
                    <a:pt x="14371" y="4539"/>
                    <a:pt x="14347" y="4527"/>
                    <a:pt x="14335" y="4527"/>
                  </a:cubicBezTo>
                  <a:cubicBezTo>
                    <a:pt x="14347" y="4539"/>
                    <a:pt x="14371" y="4539"/>
                    <a:pt x="14371" y="4551"/>
                  </a:cubicBezTo>
                  <a:cubicBezTo>
                    <a:pt x="14366" y="4549"/>
                    <a:pt x="14362" y="4548"/>
                    <a:pt x="14359" y="4548"/>
                  </a:cubicBezTo>
                  <a:cubicBezTo>
                    <a:pt x="14350" y="4548"/>
                    <a:pt x="14345" y="4555"/>
                    <a:pt x="14336" y="4555"/>
                  </a:cubicBezTo>
                  <a:cubicBezTo>
                    <a:pt x="14333" y="4555"/>
                    <a:pt x="14329" y="4554"/>
                    <a:pt x="14324" y="4551"/>
                  </a:cubicBezTo>
                  <a:cubicBezTo>
                    <a:pt x="14300" y="4551"/>
                    <a:pt x="14300" y="4575"/>
                    <a:pt x="14300" y="4587"/>
                  </a:cubicBezTo>
                  <a:cubicBezTo>
                    <a:pt x="14302" y="4589"/>
                    <a:pt x="14304" y="4590"/>
                    <a:pt x="14306" y="4590"/>
                  </a:cubicBezTo>
                  <a:cubicBezTo>
                    <a:pt x="14311" y="4590"/>
                    <a:pt x="14314" y="4583"/>
                    <a:pt x="14323" y="4583"/>
                  </a:cubicBezTo>
                  <a:cubicBezTo>
                    <a:pt x="14326" y="4583"/>
                    <a:pt x="14330" y="4584"/>
                    <a:pt x="14335" y="4587"/>
                  </a:cubicBezTo>
                  <a:cubicBezTo>
                    <a:pt x="14324" y="4623"/>
                    <a:pt x="14371" y="4634"/>
                    <a:pt x="14359" y="4658"/>
                  </a:cubicBezTo>
                  <a:cubicBezTo>
                    <a:pt x="14371" y="4682"/>
                    <a:pt x="14371" y="4670"/>
                    <a:pt x="14383" y="4694"/>
                  </a:cubicBezTo>
                  <a:cubicBezTo>
                    <a:pt x="14377" y="4691"/>
                    <a:pt x="14369" y="4689"/>
                    <a:pt x="14360" y="4689"/>
                  </a:cubicBezTo>
                  <a:cubicBezTo>
                    <a:pt x="14337" y="4689"/>
                    <a:pt x="14312" y="4700"/>
                    <a:pt x="14312" y="4718"/>
                  </a:cubicBezTo>
                  <a:cubicBezTo>
                    <a:pt x="14320" y="4718"/>
                    <a:pt x="14327" y="4713"/>
                    <a:pt x="14335" y="4713"/>
                  </a:cubicBezTo>
                  <a:cubicBezTo>
                    <a:pt x="14339" y="4713"/>
                    <a:pt x="14343" y="4714"/>
                    <a:pt x="14347" y="4718"/>
                  </a:cubicBezTo>
                  <a:lnTo>
                    <a:pt x="14347" y="4730"/>
                  </a:lnTo>
                  <a:cubicBezTo>
                    <a:pt x="14347" y="4754"/>
                    <a:pt x="14300" y="4754"/>
                    <a:pt x="14324" y="4765"/>
                  </a:cubicBezTo>
                  <a:lnTo>
                    <a:pt x="14314" y="4769"/>
                  </a:lnTo>
                  <a:lnTo>
                    <a:pt x="14314" y="4769"/>
                  </a:lnTo>
                  <a:cubicBezTo>
                    <a:pt x="14313" y="4767"/>
                    <a:pt x="14313" y="4766"/>
                    <a:pt x="14312" y="4765"/>
                  </a:cubicBezTo>
                  <a:lnTo>
                    <a:pt x="14288" y="4777"/>
                  </a:lnTo>
                  <a:lnTo>
                    <a:pt x="14288" y="4777"/>
                  </a:lnTo>
                  <a:lnTo>
                    <a:pt x="14314" y="4769"/>
                  </a:lnTo>
                  <a:lnTo>
                    <a:pt x="14314" y="4769"/>
                  </a:lnTo>
                  <a:cubicBezTo>
                    <a:pt x="14322" y="4781"/>
                    <a:pt x="14313" y="4801"/>
                    <a:pt x="14324" y="4801"/>
                  </a:cubicBezTo>
                  <a:cubicBezTo>
                    <a:pt x="14324" y="4825"/>
                    <a:pt x="14312" y="4825"/>
                    <a:pt x="14300" y="4837"/>
                  </a:cubicBezTo>
                  <a:cubicBezTo>
                    <a:pt x="14306" y="4837"/>
                    <a:pt x="14315" y="4834"/>
                    <a:pt x="14322" y="4834"/>
                  </a:cubicBezTo>
                  <a:cubicBezTo>
                    <a:pt x="14329" y="4834"/>
                    <a:pt x="14335" y="4837"/>
                    <a:pt x="14335" y="4849"/>
                  </a:cubicBezTo>
                  <a:cubicBezTo>
                    <a:pt x="14328" y="4846"/>
                    <a:pt x="14323" y="4845"/>
                    <a:pt x="14319" y="4845"/>
                  </a:cubicBezTo>
                  <a:cubicBezTo>
                    <a:pt x="14304" y="4845"/>
                    <a:pt x="14309" y="4861"/>
                    <a:pt x="14300" y="4861"/>
                  </a:cubicBezTo>
                  <a:cubicBezTo>
                    <a:pt x="14288" y="4861"/>
                    <a:pt x="14228" y="4801"/>
                    <a:pt x="14157" y="4742"/>
                  </a:cubicBezTo>
                  <a:cubicBezTo>
                    <a:pt x="14093" y="4696"/>
                    <a:pt x="14023" y="4658"/>
                    <a:pt x="13951" y="4658"/>
                  </a:cubicBezTo>
                  <a:cubicBezTo>
                    <a:pt x="13928" y="4658"/>
                    <a:pt x="13906" y="4662"/>
                    <a:pt x="13883" y="4670"/>
                  </a:cubicBezTo>
                  <a:cubicBezTo>
                    <a:pt x="13871" y="4670"/>
                    <a:pt x="13859" y="4682"/>
                    <a:pt x="13847" y="4694"/>
                  </a:cubicBezTo>
                  <a:cubicBezTo>
                    <a:pt x="13838" y="4694"/>
                    <a:pt x="13843" y="4679"/>
                    <a:pt x="13840" y="4679"/>
                  </a:cubicBezTo>
                  <a:cubicBezTo>
                    <a:pt x="13839" y="4679"/>
                    <a:pt x="13838" y="4680"/>
                    <a:pt x="13835" y="4682"/>
                  </a:cubicBezTo>
                  <a:cubicBezTo>
                    <a:pt x="13835" y="4694"/>
                    <a:pt x="13812" y="4706"/>
                    <a:pt x="13800" y="4730"/>
                  </a:cubicBezTo>
                  <a:lnTo>
                    <a:pt x="13812" y="4718"/>
                  </a:lnTo>
                  <a:cubicBezTo>
                    <a:pt x="13812" y="4718"/>
                    <a:pt x="13812" y="4730"/>
                    <a:pt x="13812" y="4742"/>
                  </a:cubicBezTo>
                  <a:cubicBezTo>
                    <a:pt x="13820" y="4733"/>
                    <a:pt x="13834" y="4720"/>
                    <a:pt x="13841" y="4720"/>
                  </a:cubicBezTo>
                  <a:cubicBezTo>
                    <a:pt x="13845" y="4720"/>
                    <a:pt x="13847" y="4722"/>
                    <a:pt x="13847" y="4730"/>
                  </a:cubicBezTo>
                  <a:cubicBezTo>
                    <a:pt x="13847" y="4730"/>
                    <a:pt x="13835" y="4742"/>
                    <a:pt x="13835" y="4742"/>
                  </a:cubicBezTo>
                  <a:lnTo>
                    <a:pt x="13823" y="4742"/>
                  </a:lnTo>
                  <a:lnTo>
                    <a:pt x="13823" y="4754"/>
                  </a:lnTo>
                  <a:cubicBezTo>
                    <a:pt x="13823" y="4765"/>
                    <a:pt x="13812" y="4777"/>
                    <a:pt x="13800" y="4777"/>
                  </a:cubicBezTo>
                  <a:lnTo>
                    <a:pt x="13812" y="4789"/>
                  </a:lnTo>
                  <a:lnTo>
                    <a:pt x="13823" y="4789"/>
                  </a:lnTo>
                  <a:cubicBezTo>
                    <a:pt x="13812" y="4801"/>
                    <a:pt x="13815" y="4801"/>
                    <a:pt x="13819" y="4801"/>
                  </a:cubicBezTo>
                  <a:cubicBezTo>
                    <a:pt x="13823" y="4801"/>
                    <a:pt x="13829" y="4801"/>
                    <a:pt x="13823" y="4813"/>
                  </a:cubicBezTo>
                  <a:cubicBezTo>
                    <a:pt x="13812" y="4813"/>
                    <a:pt x="13812" y="4825"/>
                    <a:pt x="13800" y="4825"/>
                  </a:cubicBezTo>
                  <a:lnTo>
                    <a:pt x="13823" y="4837"/>
                  </a:lnTo>
                  <a:cubicBezTo>
                    <a:pt x="13812" y="4849"/>
                    <a:pt x="13812" y="4849"/>
                    <a:pt x="13812" y="4849"/>
                  </a:cubicBezTo>
                  <a:cubicBezTo>
                    <a:pt x="13812" y="4853"/>
                    <a:pt x="13813" y="4854"/>
                    <a:pt x="13815" y="4854"/>
                  </a:cubicBezTo>
                  <a:cubicBezTo>
                    <a:pt x="13816" y="4854"/>
                    <a:pt x="13818" y="4853"/>
                    <a:pt x="13820" y="4852"/>
                  </a:cubicBezTo>
                  <a:lnTo>
                    <a:pt x="13820" y="4852"/>
                  </a:lnTo>
                  <a:cubicBezTo>
                    <a:pt x="13821" y="4856"/>
                    <a:pt x="13828" y="4864"/>
                    <a:pt x="13812" y="4873"/>
                  </a:cubicBezTo>
                  <a:cubicBezTo>
                    <a:pt x="13812" y="4878"/>
                    <a:pt x="13813" y="4879"/>
                    <a:pt x="13816" y="4879"/>
                  </a:cubicBezTo>
                  <a:cubicBezTo>
                    <a:pt x="13823" y="4879"/>
                    <a:pt x="13836" y="4866"/>
                    <a:pt x="13843" y="4866"/>
                  </a:cubicBezTo>
                  <a:cubicBezTo>
                    <a:pt x="13846" y="4866"/>
                    <a:pt x="13847" y="4868"/>
                    <a:pt x="13847" y="4873"/>
                  </a:cubicBezTo>
                  <a:cubicBezTo>
                    <a:pt x="13841" y="4879"/>
                    <a:pt x="13838" y="4879"/>
                    <a:pt x="13835" y="4879"/>
                  </a:cubicBezTo>
                  <a:cubicBezTo>
                    <a:pt x="13832" y="4879"/>
                    <a:pt x="13829" y="4879"/>
                    <a:pt x="13823" y="4884"/>
                  </a:cubicBezTo>
                  <a:lnTo>
                    <a:pt x="13835" y="4884"/>
                  </a:lnTo>
                  <a:cubicBezTo>
                    <a:pt x="13835" y="4893"/>
                    <a:pt x="13829" y="4901"/>
                    <a:pt x="13826" y="4901"/>
                  </a:cubicBezTo>
                  <a:cubicBezTo>
                    <a:pt x="13824" y="4901"/>
                    <a:pt x="13823" y="4900"/>
                    <a:pt x="13823" y="4896"/>
                  </a:cubicBezTo>
                  <a:cubicBezTo>
                    <a:pt x="13823" y="4908"/>
                    <a:pt x="13823" y="4908"/>
                    <a:pt x="13823" y="4920"/>
                  </a:cubicBezTo>
                  <a:cubicBezTo>
                    <a:pt x="13788" y="4920"/>
                    <a:pt x="13752" y="4932"/>
                    <a:pt x="13728" y="4968"/>
                  </a:cubicBezTo>
                  <a:cubicBezTo>
                    <a:pt x="13716" y="4980"/>
                    <a:pt x="13704" y="4992"/>
                    <a:pt x="13704" y="5004"/>
                  </a:cubicBezTo>
                  <a:cubicBezTo>
                    <a:pt x="13703" y="5005"/>
                    <a:pt x="13701" y="5006"/>
                    <a:pt x="13701" y="5006"/>
                  </a:cubicBezTo>
                  <a:cubicBezTo>
                    <a:pt x="13696" y="5006"/>
                    <a:pt x="13701" y="4989"/>
                    <a:pt x="13696" y="4989"/>
                  </a:cubicBezTo>
                  <a:cubicBezTo>
                    <a:pt x="13695" y="4989"/>
                    <a:pt x="13694" y="4990"/>
                    <a:pt x="13692" y="4992"/>
                  </a:cubicBezTo>
                  <a:cubicBezTo>
                    <a:pt x="13702" y="5011"/>
                    <a:pt x="13688" y="5030"/>
                    <a:pt x="13689" y="5050"/>
                  </a:cubicBezTo>
                  <a:lnTo>
                    <a:pt x="13689" y="5050"/>
                  </a:lnTo>
                  <a:lnTo>
                    <a:pt x="13692" y="5039"/>
                  </a:lnTo>
                  <a:cubicBezTo>
                    <a:pt x="13692" y="5051"/>
                    <a:pt x="13692" y="5051"/>
                    <a:pt x="13692" y="5063"/>
                  </a:cubicBezTo>
                  <a:cubicBezTo>
                    <a:pt x="13702" y="5054"/>
                    <a:pt x="13711" y="5031"/>
                    <a:pt x="13714" y="5031"/>
                  </a:cubicBezTo>
                  <a:cubicBezTo>
                    <a:pt x="13716" y="5031"/>
                    <a:pt x="13716" y="5034"/>
                    <a:pt x="13716" y="5039"/>
                  </a:cubicBezTo>
                  <a:cubicBezTo>
                    <a:pt x="13728" y="5039"/>
                    <a:pt x="13716" y="5063"/>
                    <a:pt x="13716" y="5063"/>
                  </a:cubicBezTo>
                  <a:lnTo>
                    <a:pt x="13716" y="5075"/>
                  </a:lnTo>
                  <a:cubicBezTo>
                    <a:pt x="13716" y="5075"/>
                    <a:pt x="13716" y="5099"/>
                    <a:pt x="13716" y="5099"/>
                  </a:cubicBezTo>
                  <a:lnTo>
                    <a:pt x="13716" y="5111"/>
                  </a:lnTo>
                  <a:cubicBezTo>
                    <a:pt x="13716" y="5113"/>
                    <a:pt x="13716" y="5114"/>
                    <a:pt x="13716" y="5114"/>
                  </a:cubicBezTo>
                  <a:cubicBezTo>
                    <a:pt x="13716" y="5116"/>
                    <a:pt x="13716" y="5119"/>
                    <a:pt x="13716" y="5123"/>
                  </a:cubicBezTo>
                  <a:lnTo>
                    <a:pt x="13728" y="5111"/>
                  </a:lnTo>
                  <a:cubicBezTo>
                    <a:pt x="13728" y="5120"/>
                    <a:pt x="13729" y="5123"/>
                    <a:pt x="13730" y="5123"/>
                  </a:cubicBezTo>
                  <a:cubicBezTo>
                    <a:pt x="13732" y="5123"/>
                    <a:pt x="13736" y="5111"/>
                    <a:pt x="13738" y="5111"/>
                  </a:cubicBezTo>
                  <a:cubicBezTo>
                    <a:pt x="13739" y="5111"/>
                    <a:pt x="13740" y="5114"/>
                    <a:pt x="13740" y="5123"/>
                  </a:cubicBezTo>
                  <a:cubicBezTo>
                    <a:pt x="13728" y="5135"/>
                    <a:pt x="13740" y="5135"/>
                    <a:pt x="13728" y="5146"/>
                  </a:cubicBezTo>
                  <a:lnTo>
                    <a:pt x="13752" y="5158"/>
                  </a:lnTo>
                  <a:cubicBezTo>
                    <a:pt x="13752" y="5170"/>
                    <a:pt x="13764" y="5158"/>
                    <a:pt x="13764" y="5182"/>
                  </a:cubicBezTo>
                  <a:cubicBezTo>
                    <a:pt x="13764" y="5184"/>
                    <a:pt x="13764" y="5185"/>
                    <a:pt x="13765" y="5185"/>
                  </a:cubicBezTo>
                  <a:cubicBezTo>
                    <a:pt x="13767" y="5185"/>
                    <a:pt x="13773" y="5168"/>
                    <a:pt x="13775" y="5168"/>
                  </a:cubicBezTo>
                  <a:cubicBezTo>
                    <a:pt x="13776" y="5168"/>
                    <a:pt x="13776" y="5169"/>
                    <a:pt x="13776" y="5170"/>
                  </a:cubicBezTo>
                  <a:cubicBezTo>
                    <a:pt x="13776" y="5176"/>
                    <a:pt x="13776" y="5176"/>
                    <a:pt x="13776" y="5176"/>
                  </a:cubicBezTo>
                  <a:cubicBezTo>
                    <a:pt x="13776" y="5176"/>
                    <a:pt x="13776" y="5176"/>
                    <a:pt x="13776" y="5182"/>
                  </a:cubicBezTo>
                  <a:lnTo>
                    <a:pt x="13788" y="5182"/>
                  </a:lnTo>
                  <a:cubicBezTo>
                    <a:pt x="13776" y="5194"/>
                    <a:pt x="13776" y="5206"/>
                    <a:pt x="13776" y="5206"/>
                  </a:cubicBezTo>
                  <a:cubicBezTo>
                    <a:pt x="13798" y="5228"/>
                    <a:pt x="13789" y="5291"/>
                    <a:pt x="13816" y="5291"/>
                  </a:cubicBezTo>
                  <a:cubicBezTo>
                    <a:pt x="13818" y="5291"/>
                    <a:pt x="13821" y="5290"/>
                    <a:pt x="13823" y="5289"/>
                  </a:cubicBezTo>
                  <a:lnTo>
                    <a:pt x="13823" y="5289"/>
                  </a:lnTo>
                  <a:cubicBezTo>
                    <a:pt x="13823" y="5313"/>
                    <a:pt x="13812" y="5301"/>
                    <a:pt x="13812" y="5313"/>
                  </a:cubicBezTo>
                  <a:cubicBezTo>
                    <a:pt x="13812" y="5313"/>
                    <a:pt x="13812" y="5325"/>
                    <a:pt x="13812" y="5325"/>
                  </a:cubicBezTo>
                  <a:cubicBezTo>
                    <a:pt x="13794" y="5325"/>
                    <a:pt x="13796" y="5300"/>
                    <a:pt x="13784" y="5300"/>
                  </a:cubicBezTo>
                  <a:cubicBezTo>
                    <a:pt x="13780" y="5300"/>
                    <a:pt x="13774" y="5303"/>
                    <a:pt x="13764" y="5313"/>
                  </a:cubicBezTo>
                  <a:lnTo>
                    <a:pt x="13788" y="5337"/>
                  </a:lnTo>
                  <a:cubicBezTo>
                    <a:pt x="13784" y="5339"/>
                    <a:pt x="13781" y="5339"/>
                    <a:pt x="13779" y="5339"/>
                  </a:cubicBezTo>
                  <a:cubicBezTo>
                    <a:pt x="13772" y="5339"/>
                    <a:pt x="13771" y="5332"/>
                    <a:pt x="13767" y="5332"/>
                  </a:cubicBezTo>
                  <a:cubicBezTo>
                    <a:pt x="13764" y="5332"/>
                    <a:pt x="13760" y="5336"/>
                    <a:pt x="13752" y="5349"/>
                  </a:cubicBezTo>
                  <a:cubicBezTo>
                    <a:pt x="13752" y="5325"/>
                    <a:pt x="13728" y="5337"/>
                    <a:pt x="13764" y="5289"/>
                  </a:cubicBezTo>
                  <a:lnTo>
                    <a:pt x="13764" y="5289"/>
                  </a:lnTo>
                  <a:cubicBezTo>
                    <a:pt x="13692" y="5313"/>
                    <a:pt x="13704" y="5373"/>
                    <a:pt x="13681" y="5408"/>
                  </a:cubicBezTo>
                  <a:cubicBezTo>
                    <a:pt x="13681" y="5408"/>
                    <a:pt x="13681" y="5408"/>
                    <a:pt x="13681" y="5396"/>
                  </a:cubicBezTo>
                  <a:cubicBezTo>
                    <a:pt x="13681" y="5408"/>
                    <a:pt x="13657" y="5420"/>
                    <a:pt x="13657" y="5432"/>
                  </a:cubicBezTo>
                  <a:cubicBezTo>
                    <a:pt x="13652" y="5434"/>
                    <a:pt x="13648" y="5435"/>
                    <a:pt x="13645" y="5435"/>
                  </a:cubicBezTo>
                  <a:cubicBezTo>
                    <a:pt x="13630" y="5435"/>
                    <a:pt x="13655" y="5408"/>
                    <a:pt x="13645" y="5408"/>
                  </a:cubicBezTo>
                  <a:lnTo>
                    <a:pt x="13609" y="5444"/>
                  </a:lnTo>
                  <a:cubicBezTo>
                    <a:pt x="13609" y="5432"/>
                    <a:pt x="13609" y="5432"/>
                    <a:pt x="13609" y="5432"/>
                  </a:cubicBezTo>
                  <a:cubicBezTo>
                    <a:pt x="13597" y="5444"/>
                    <a:pt x="13597" y="5456"/>
                    <a:pt x="13585" y="5456"/>
                  </a:cubicBezTo>
                  <a:cubicBezTo>
                    <a:pt x="13585" y="5432"/>
                    <a:pt x="13585" y="5420"/>
                    <a:pt x="13585" y="5408"/>
                  </a:cubicBezTo>
                  <a:lnTo>
                    <a:pt x="13562" y="5468"/>
                  </a:lnTo>
                  <a:cubicBezTo>
                    <a:pt x="13562" y="5465"/>
                    <a:pt x="13559" y="5464"/>
                    <a:pt x="13554" y="5464"/>
                  </a:cubicBezTo>
                  <a:cubicBezTo>
                    <a:pt x="13550" y="5464"/>
                    <a:pt x="13545" y="5465"/>
                    <a:pt x="13541" y="5465"/>
                  </a:cubicBezTo>
                  <a:cubicBezTo>
                    <a:pt x="13532" y="5465"/>
                    <a:pt x="13526" y="5462"/>
                    <a:pt x="13538" y="5444"/>
                  </a:cubicBezTo>
                  <a:lnTo>
                    <a:pt x="13538" y="5444"/>
                  </a:lnTo>
                  <a:lnTo>
                    <a:pt x="13478" y="5504"/>
                  </a:lnTo>
                  <a:lnTo>
                    <a:pt x="13473" y="5494"/>
                  </a:lnTo>
                  <a:lnTo>
                    <a:pt x="13473" y="5494"/>
                  </a:lnTo>
                  <a:cubicBezTo>
                    <a:pt x="13475" y="5493"/>
                    <a:pt x="13476" y="5493"/>
                    <a:pt x="13478" y="5492"/>
                  </a:cubicBezTo>
                  <a:lnTo>
                    <a:pt x="13478" y="5492"/>
                  </a:lnTo>
                  <a:cubicBezTo>
                    <a:pt x="13477" y="5492"/>
                    <a:pt x="13475" y="5493"/>
                    <a:pt x="13473" y="5494"/>
                  </a:cubicBezTo>
                  <a:lnTo>
                    <a:pt x="13473" y="5494"/>
                  </a:lnTo>
                  <a:lnTo>
                    <a:pt x="13466" y="5480"/>
                  </a:lnTo>
                  <a:cubicBezTo>
                    <a:pt x="13459" y="5494"/>
                    <a:pt x="13456" y="5500"/>
                    <a:pt x="13460" y="5500"/>
                  </a:cubicBezTo>
                  <a:cubicBezTo>
                    <a:pt x="13462" y="5500"/>
                    <a:pt x="13465" y="5498"/>
                    <a:pt x="13470" y="5496"/>
                  </a:cubicBezTo>
                  <a:lnTo>
                    <a:pt x="13470" y="5496"/>
                  </a:lnTo>
                  <a:cubicBezTo>
                    <a:pt x="13444" y="5512"/>
                    <a:pt x="13419" y="5564"/>
                    <a:pt x="13398" y="5564"/>
                  </a:cubicBezTo>
                  <a:cubicBezTo>
                    <a:pt x="13393" y="5564"/>
                    <a:pt x="13388" y="5561"/>
                    <a:pt x="13383" y="5551"/>
                  </a:cubicBezTo>
                  <a:cubicBezTo>
                    <a:pt x="13347" y="5611"/>
                    <a:pt x="13323" y="5611"/>
                    <a:pt x="13276" y="5658"/>
                  </a:cubicBezTo>
                  <a:cubicBezTo>
                    <a:pt x="13286" y="5645"/>
                    <a:pt x="13285" y="5641"/>
                    <a:pt x="13279" y="5641"/>
                  </a:cubicBezTo>
                  <a:cubicBezTo>
                    <a:pt x="13270" y="5641"/>
                    <a:pt x="13248" y="5652"/>
                    <a:pt x="13242" y="5652"/>
                  </a:cubicBezTo>
                  <a:cubicBezTo>
                    <a:pt x="13237" y="5652"/>
                    <a:pt x="13239" y="5648"/>
                    <a:pt x="13252" y="5635"/>
                  </a:cubicBezTo>
                  <a:lnTo>
                    <a:pt x="13252" y="5635"/>
                  </a:lnTo>
                  <a:cubicBezTo>
                    <a:pt x="13216" y="5646"/>
                    <a:pt x="13216" y="5670"/>
                    <a:pt x="13204" y="5694"/>
                  </a:cubicBezTo>
                  <a:cubicBezTo>
                    <a:pt x="13169" y="5694"/>
                    <a:pt x="13169" y="5670"/>
                    <a:pt x="13192" y="5647"/>
                  </a:cubicBezTo>
                  <a:lnTo>
                    <a:pt x="13192" y="5647"/>
                  </a:lnTo>
                  <a:lnTo>
                    <a:pt x="13169" y="5670"/>
                  </a:lnTo>
                  <a:lnTo>
                    <a:pt x="13145" y="5694"/>
                  </a:lnTo>
                  <a:cubicBezTo>
                    <a:pt x="13140" y="5697"/>
                    <a:pt x="13136" y="5698"/>
                    <a:pt x="13134" y="5698"/>
                  </a:cubicBezTo>
                  <a:cubicBezTo>
                    <a:pt x="13127" y="5698"/>
                    <a:pt x="13125" y="5691"/>
                    <a:pt x="13114" y="5691"/>
                  </a:cubicBezTo>
                  <a:cubicBezTo>
                    <a:pt x="13110" y="5691"/>
                    <a:pt x="13105" y="5692"/>
                    <a:pt x="13097" y="5694"/>
                  </a:cubicBezTo>
                  <a:lnTo>
                    <a:pt x="13109" y="5718"/>
                  </a:lnTo>
                  <a:lnTo>
                    <a:pt x="13085" y="5718"/>
                  </a:lnTo>
                  <a:cubicBezTo>
                    <a:pt x="13097" y="5730"/>
                    <a:pt x="13085" y="5742"/>
                    <a:pt x="13061" y="5754"/>
                  </a:cubicBezTo>
                  <a:lnTo>
                    <a:pt x="13038" y="5766"/>
                  </a:lnTo>
                  <a:cubicBezTo>
                    <a:pt x="13044" y="5759"/>
                    <a:pt x="13045" y="5757"/>
                    <a:pt x="13044" y="5757"/>
                  </a:cubicBezTo>
                  <a:cubicBezTo>
                    <a:pt x="13041" y="5757"/>
                    <a:pt x="13030" y="5762"/>
                    <a:pt x="13022" y="5762"/>
                  </a:cubicBezTo>
                  <a:cubicBezTo>
                    <a:pt x="13017" y="5762"/>
                    <a:pt x="13014" y="5760"/>
                    <a:pt x="13014" y="5754"/>
                  </a:cubicBezTo>
                  <a:cubicBezTo>
                    <a:pt x="13002" y="5766"/>
                    <a:pt x="13002" y="5777"/>
                    <a:pt x="12966" y="5801"/>
                  </a:cubicBezTo>
                  <a:lnTo>
                    <a:pt x="12978" y="5801"/>
                  </a:lnTo>
                  <a:cubicBezTo>
                    <a:pt x="12967" y="5816"/>
                    <a:pt x="12962" y="5820"/>
                    <a:pt x="12959" y="5820"/>
                  </a:cubicBezTo>
                  <a:cubicBezTo>
                    <a:pt x="12953" y="5820"/>
                    <a:pt x="12954" y="5807"/>
                    <a:pt x="12945" y="5807"/>
                  </a:cubicBezTo>
                  <a:cubicBezTo>
                    <a:pt x="12941" y="5807"/>
                    <a:pt x="12937" y="5809"/>
                    <a:pt x="12930" y="5813"/>
                  </a:cubicBezTo>
                  <a:lnTo>
                    <a:pt x="12942" y="5825"/>
                  </a:lnTo>
                  <a:cubicBezTo>
                    <a:pt x="12871" y="5837"/>
                    <a:pt x="12847" y="5897"/>
                    <a:pt x="12800" y="5897"/>
                  </a:cubicBezTo>
                  <a:cubicBezTo>
                    <a:pt x="12817" y="5888"/>
                    <a:pt x="12809" y="5879"/>
                    <a:pt x="12808" y="5875"/>
                  </a:cubicBezTo>
                  <a:lnTo>
                    <a:pt x="12808" y="5875"/>
                  </a:lnTo>
                  <a:cubicBezTo>
                    <a:pt x="12772" y="5899"/>
                    <a:pt x="12715" y="5933"/>
                    <a:pt x="12680" y="5968"/>
                  </a:cubicBezTo>
                  <a:cubicBezTo>
                    <a:pt x="12669" y="5962"/>
                    <a:pt x="12663" y="5959"/>
                    <a:pt x="12654" y="5959"/>
                  </a:cubicBezTo>
                  <a:cubicBezTo>
                    <a:pt x="12645" y="5959"/>
                    <a:pt x="12633" y="5962"/>
                    <a:pt x="12609" y="5968"/>
                  </a:cubicBezTo>
                  <a:cubicBezTo>
                    <a:pt x="12585" y="5980"/>
                    <a:pt x="12573" y="5980"/>
                    <a:pt x="12573" y="6004"/>
                  </a:cubicBezTo>
                  <a:cubicBezTo>
                    <a:pt x="12554" y="6004"/>
                    <a:pt x="12520" y="6034"/>
                    <a:pt x="12501" y="6034"/>
                  </a:cubicBezTo>
                  <a:cubicBezTo>
                    <a:pt x="12496" y="6034"/>
                    <a:pt x="12492" y="6032"/>
                    <a:pt x="12490" y="6027"/>
                  </a:cubicBezTo>
                  <a:cubicBezTo>
                    <a:pt x="12490" y="6051"/>
                    <a:pt x="12466" y="6039"/>
                    <a:pt x="12454" y="6063"/>
                  </a:cubicBezTo>
                  <a:cubicBezTo>
                    <a:pt x="12395" y="6063"/>
                    <a:pt x="12383" y="6123"/>
                    <a:pt x="12323" y="6123"/>
                  </a:cubicBezTo>
                  <a:lnTo>
                    <a:pt x="12323" y="6111"/>
                  </a:lnTo>
                  <a:lnTo>
                    <a:pt x="12311" y="6135"/>
                  </a:lnTo>
                  <a:cubicBezTo>
                    <a:pt x="12299" y="6123"/>
                    <a:pt x="12311" y="6123"/>
                    <a:pt x="12299" y="6111"/>
                  </a:cubicBezTo>
                  <a:lnTo>
                    <a:pt x="12204" y="6158"/>
                  </a:lnTo>
                  <a:lnTo>
                    <a:pt x="12228" y="6158"/>
                  </a:lnTo>
                  <a:cubicBezTo>
                    <a:pt x="12204" y="6170"/>
                    <a:pt x="12204" y="6194"/>
                    <a:pt x="12168" y="6194"/>
                  </a:cubicBezTo>
                  <a:cubicBezTo>
                    <a:pt x="12179" y="6180"/>
                    <a:pt x="12181" y="6175"/>
                    <a:pt x="12179" y="6175"/>
                  </a:cubicBezTo>
                  <a:cubicBezTo>
                    <a:pt x="12173" y="6175"/>
                    <a:pt x="12146" y="6196"/>
                    <a:pt x="12128" y="6196"/>
                  </a:cubicBezTo>
                  <a:cubicBezTo>
                    <a:pt x="12126" y="6196"/>
                    <a:pt x="12123" y="6195"/>
                    <a:pt x="12121" y="6194"/>
                  </a:cubicBezTo>
                  <a:lnTo>
                    <a:pt x="12121" y="6194"/>
                  </a:lnTo>
                  <a:cubicBezTo>
                    <a:pt x="12121" y="6197"/>
                    <a:pt x="12121" y="6201"/>
                    <a:pt x="12121" y="6206"/>
                  </a:cubicBezTo>
                  <a:cubicBezTo>
                    <a:pt x="12115" y="6208"/>
                    <a:pt x="12111" y="6209"/>
                    <a:pt x="12107" y="6209"/>
                  </a:cubicBezTo>
                  <a:cubicBezTo>
                    <a:pt x="12094" y="6209"/>
                    <a:pt x="12087" y="6202"/>
                    <a:pt x="12080" y="6202"/>
                  </a:cubicBezTo>
                  <a:cubicBezTo>
                    <a:pt x="12075" y="6202"/>
                    <a:pt x="12070" y="6205"/>
                    <a:pt x="12061" y="6218"/>
                  </a:cubicBezTo>
                  <a:lnTo>
                    <a:pt x="12085" y="6206"/>
                  </a:lnTo>
                  <a:cubicBezTo>
                    <a:pt x="12097" y="6206"/>
                    <a:pt x="12085" y="6230"/>
                    <a:pt x="12061" y="6242"/>
                  </a:cubicBezTo>
                  <a:cubicBezTo>
                    <a:pt x="12061" y="6242"/>
                    <a:pt x="12049" y="6242"/>
                    <a:pt x="12061" y="6230"/>
                  </a:cubicBezTo>
                  <a:lnTo>
                    <a:pt x="12061" y="6230"/>
                  </a:lnTo>
                  <a:cubicBezTo>
                    <a:pt x="12026" y="6254"/>
                    <a:pt x="11978" y="6254"/>
                    <a:pt x="11966" y="6278"/>
                  </a:cubicBezTo>
                  <a:cubicBezTo>
                    <a:pt x="11954" y="6278"/>
                    <a:pt x="11954" y="6266"/>
                    <a:pt x="11966" y="6254"/>
                  </a:cubicBezTo>
                  <a:lnTo>
                    <a:pt x="11966" y="6254"/>
                  </a:lnTo>
                  <a:cubicBezTo>
                    <a:pt x="11907" y="6289"/>
                    <a:pt x="11930" y="6266"/>
                    <a:pt x="11871" y="6301"/>
                  </a:cubicBezTo>
                  <a:lnTo>
                    <a:pt x="11871" y="6289"/>
                  </a:lnTo>
                  <a:lnTo>
                    <a:pt x="11847" y="6313"/>
                  </a:lnTo>
                  <a:lnTo>
                    <a:pt x="11823" y="6313"/>
                  </a:lnTo>
                  <a:cubicBezTo>
                    <a:pt x="11811" y="6325"/>
                    <a:pt x="11799" y="6337"/>
                    <a:pt x="11776" y="6337"/>
                  </a:cubicBezTo>
                  <a:lnTo>
                    <a:pt x="11776" y="6325"/>
                  </a:lnTo>
                  <a:cubicBezTo>
                    <a:pt x="11716" y="6361"/>
                    <a:pt x="11692" y="6325"/>
                    <a:pt x="11645" y="6373"/>
                  </a:cubicBezTo>
                  <a:cubicBezTo>
                    <a:pt x="11645" y="6373"/>
                    <a:pt x="11645" y="6371"/>
                    <a:pt x="11645" y="6368"/>
                  </a:cubicBezTo>
                  <a:lnTo>
                    <a:pt x="11645" y="6368"/>
                  </a:lnTo>
                  <a:cubicBezTo>
                    <a:pt x="11635" y="6374"/>
                    <a:pt x="11628" y="6375"/>
                    <a:pt x="11621" y="6375"/>
                  </a:cubicBezTo>
                  <a:cubicBezTo>
                    <a:pt x="11614" y="6375"/>
                    <a:pt x="11608" y="6374"/>
                    <a:pt x="11602" y="6374"/>
                  </a:cubicBezTo>
                  <a:cubicBezTo>
                    <a:pt x="11592" y="6374"/>
                    <a:pt x="11580" y="6378"/>
                    <a:pt x="11561" y="6397"/>
                  </a:cubicBezTo>
                  <a:cubicBezTo>
                    <a:pt x="11561" y="6385"/>
                    <a:pt x="11549" y="6385"/>
                    <a:pt x="11549" y="6385"/>
                  </a:cubicBezTo>
                  <a:lnTo>
                    <a:pt x="11537" y="6397"/>
                  </a:lnTo>
                  <a:lnTo>
                    <a:pt x="11526" y="6385"/>
                  </a:lnTo>
                  <a:lnTo>
                    <a:pt x="11514" y="6420"/>
                  </a:lnTo>
                  <a:lnTo>
                    <a:pt x="11502" y="6408"/>
                  </a:lnTo>
                  <a:lnTo>
                    <a:pt x="11490" y="6420"/>
                  </a:lnTo>
                  <a:cubicBezTo>
                    <a:pt x="11478" y="6408"/>
                    <a:pt x="11478" y="6408"/>
                    <a:pt x="11466" y="6408"/>
                  </a:cubicBezTo>
                  <a:cubicBezTo>
                    <a:pt x="11490" y="6373"/>
                    <a:pt x="11502" y="6349"/>
                    <a:pt x="11526" y="6313"/>
                  </a:cubicBezTo>
                  <a:lnTo>
                    <a:pt x="11526" y="6313"/>
                  </a:lnTo>
                  <a:lnTo>
                    <a:pt x="11514" y="6325"/>
                  </a:lnTo>
                  <a:cubicBezTo>
                    <a:pt x="11514" y="6301"/>
                    <a:pt x="11514" y="6289"/>
                    <a:pt x="11514" y="6278"/>
                  </a:cubicBezTo>
                  <a:cubicBezTo>
                    <a:pt x="11522" y="6278"/>
                    <a:pt x="11530" y="6288"/>
                    <a:pt x="11537" y="6288"/>
                  </a:cubicBezTo>
                  <a:cubicBezTo>
                    <a:pt x="11541" y="6288"/>
                    <a:pt x="11545" y="6285"/>
                    <a:pt x="11549" y="6278"/>
                  </a:cubicBezTo>
                  <a:lnTo>
                    <a:pt x="11526" y="6278"/>
                  </a:lnTo>
                  <a:cubicBezTo>
                    <a:pt x="11597" y="6230"/>
                    <a:pt x="11657" y="6099"/>
                    <a:pt x="11728" y="6004"/>
                  </a:cubicBezTo>
                  <a:cubicBezTo>
                    <a:pt x="11799" y="5862"/>
                    <a:pt x="11905" y="5732"/>
                    <a:pt x="11965" y="5602"/>
                  </a:cubicBezTo>
                  <a:lnTo>
                    <a:pt x="11965" y="5602"/>
                  </a:lnTo>
                  <a:cubicBezTo>
                    <a:pt x="11964" y="5602"/>
                    <a:pt x="11964" y="5602"/>
                    <a:pt x="11963" y="5602"/>
                  </a:cubicBezTo>
                  <a:cubicBezTo>
                    <a:pt x="11955" y="5602"/>
                    <a:pt x="11935" y="5585"/>
                    <a:pt x="11954" y="5575"/>
                  </a:cubicBezTo>
                  <a:cubicBezTo>
                    <a:pt x="12026" y="5563"/>
                    <a:pt x="11978" y="5504"/>
                    <a:pt x="12038" y="5480"/>
                  </a:cubicBezTo>
                  <a:cubicBezTo>
                    <a:pt x="12061" y="5385"/>
                    <a:pt x="12145" y="5337"/>
                    <a:pt x="12133" y="5242"/>
                  </a:cubicBezTo>
                  <a:lnTo>
                    <a:pt x="12133" y="5242"/>
                  </a:lnTo>
                  <a:lnTo>
                    <a:pt x="12157" y="5254"/>
                  </a:lnTo>
                  <a:cubicBezTo>
                    <a:pt x="12168" y="5242"/>
                    <a:pt x="12157" y="5242"/>
                    <a:pt x="12157" y="5230"/>
                  </a:cubicBezTo>
                  <a:lnTo>
                    <a:pt x="12168" y="5230"/>
                  </a:lnTo>
                  <a:cubicBezTo>
                    <a:pt x="12180" y="5206"/>
                    <a:pt x="12180" y="5158"/>
                    <a:pt x="12204" y="5146"/>
                  </a:cubicBezTo>
                  <a:lnTo>
                    <a:pt x="12180" y="5146"/>
                  </a:lnTo>
                  <a:cubicBezTo>
                    <a:pt x="12192" y="5123"/>
                    <a:pt x="12204" y="5135"/>
                    <a:pt x="12204" y="5123"/>
                  </a:cubicBezTo>
                  <a:lnTo>
                    <a:pt x="12204" y="5099"/>
                  </a:lnTo>
                  <a:cubicBezTo>
                    <a:pt x="12206" y="5100"/>
                    <a:pt x="12208" y="5100"/>
                    <a:pt x="12210" y="5100"/>
                  </a:cubicBezTo>
                  <a:cubicBezTo>
                    <a:pt x="12228" y="5100"/>
                    <a:pt x="12230" y="5050"/>
                    <a:pt x="12252" y="5039"/>
                  </a:cubicBezTo>
                  <a:cubicBezTo>
                    <a:pt x="12252" y="5015"/>
                    <a:pt x="12264" y="4980"/>
                    <a:pt x="12288" y="4944"/>
                  </a:cubicBezTo>
                  <a:cubicBezTo>
                    <a:pt x="12299" y="4944"/>
                    <a:pt x="12323" y="4908"/>
                    <a:pt x="12335" y="4884"/>
                  </a:cubicBezTo>
                  <a:cubicBezTo>
                    <a:pt x="12359" y="4837"/>
                    <a:pt x="12395" y="4765"/>
                    <a:pt x="12430" y="4706"/>
                  </a:cubicBezTo>
                  <a:lnTo>
                    <a:pt x="12407" y="4694"/>
                  </a:lnTo>
                  <a:lnTo>
                    <a:pt x="12419" y="4682"/>
                  </a:lnTo>
                  <a:cubicBezTo>
                    <a:pt x="12438" y="4682"/>
                    <a:pt x="12440" y="4671"/>
                    <a:pt x="12441" y="4659"/>
                  </a:cubicBezTo>
                  <a:lnTo>
                    <a:pt x="12441" y="4659"/>
                  </a:lnTo>
                  <a:cubicBezTo>
                    <a:pt x="12439" y="4661"/>
                    <a:pt x="12437" y="4662"/>
                    <a:pt x="12435" y="4662"/>
                  </a:cubicBezTo>
                  <a:cubicBezTo>
                    <a:pt x="12423" y="4662"/>
                    <a:pt x="12411" y="4644"/>
                    <a:pt x="12430" y="4634"/>
                  </a:cubicBezTo>
                  <a:lnTo>
                    <a:pt x="12430" y="4623"/>
                  </a:lnTo>
                  <a:cubicBezTo>
                    <a:pt x="12438" y="4623"/>
                    <a:pt x="12446" y="4617"/>
                    <a:pt x="12458" y="4617"/>
                  </a:cubicBezTo>
                  <a:cubicBezTo>
                    <a:pt x="12463" y="4617"/>
                    <a:pt x="12470" y="4619"/>
                    <a:pt x="12478" y="4623"/>
                  </a:cubicBezTo>
                  <a:cubicBezTo>
                    <a:pt x="12502" y="4563"/>
                    <a:pt x="12490" y="4515"/>
                    <a:pt x="12526" y="4468"/>
                  </a:cubicBezTo>
                  <a:cubicBezTo>
                    <a:pt x="12527" y="4469"/>
                    <a:pt x="12528" y="4469"/>
                    <a:pt x="12529" y="4469"/>
                  </a:cubicBezTo>
                  <a:cubicBezTo>
                    <a:pt x="12535" y="4469"/>
                    <a:pt x="12538" y="4444"/>
                    <a:pt x="12548" y="4444"/>
                  </a:cubicBezTo>
                  <a:cubicBezTo>
                    <a:pt x="12551" y="4444"/>
                    <a:pt x="12556" y="4447"/>
                    <a:pt x="12561" y="4456"/>
                  </a:cubicBezTo>
                  <a:cubicBezTo>
                    <a:pt x="12567" y="4432"/>
                    <a:pt x="12561" y="4429"/>
                    <a:pt x="12552" y="4429"/>
                  </a:cubicBezTo>
                  <a:cubicBezTo>
                    <a:pt x="12549" y="4429"/>
                    <a:pt x="12546" y="4429"/>
                    <a:pt x="12543" y="4429"/>
                  </a:cubicBezTo>
                  <a:cubicBezTo>
                    <a:pt x="12536" y="4429"/>
                    <a:pt x="12530" y="4428"/>
                    <a:pt x="12526" y="4420"/>
                  </a:cubicBezTo>
                  <a:cubicBezTo>
                    <a:pt x="12526" y="4408"/>
                    <a:pt x="12526" y="4396"/>
                    <a:pt x="12538" y="4396"/>
                  </a:cubicBezTo>
                  <a:cubicBezTo>
                    <a:pt x="12538" y="4408"/>
                    <a:pt x="12561" y="4408"/>
                    <a:pt x="12561" y="4408"/>
                  </a:cubicBezTo>
                  <a:lnTo>
                    <a:pt x="12561" y="4384"/>
                  </a:lnTo>
                  <a:cubicBezTo>
                    <a:pt x="12573" y="4384"/>
                    <a:pt x="12573" y="4396"/>
                    <a:pt x="12573" y="4396"/>
                  </a:cubicBezTo>
                  <a:cubicBezTo>
                    <a:pt x="12573" y="4349"/>
                    <a:pt x="12633" y="4325"/>
                    <a:pt x="12633" y="4277"/>
                  </a:cubicBezTo>
                  <a:cubicBezTo>
                    <a:pt x="12630" y="4275"/>
                    <a:pt x="12629" y="4274"/>
                    <a:pt x="12627" y="4274"/>
                  </a:cubicBezTo>
                  <a:cubicBezTo>
                    <a:pt x="12621" y="4274"/>
                    <a:pt x="12621" y="4289"/>
                    <a:pt x="12621" y="4289"/>
                  </a:cubicBezTo>
                  <a:cubicBezTo>
                    <a:pt x="12609" y="4230"/>
                    <a:pt x="12657" y="4253"/>
                    <a:pt x="12657" y="4218"/>
                  </a:cubicBezTo>
                  <a:lnTo>
                    <a:pt x="12669" y="4230"/>
                  </a:lnTo>
                  <a:cubicBezTo>
                    <a:pt x="12657" y="4206"/>
                    <a:pt x="12657" y="4194"/>
                    <a:pt x="12669" y="4182"/>
                  </a:cubicBezTo>
                  <a:cubicBezTo>
                    <a:pt x="12692" y="4194"/>
                    <a:pt x="12680" y="4206"/>
                    <a:pt x="12680" y="4218"/>
                  </a:cubicBezTo>
                  <a:cubicBezTo>
                    <a:pt x="12692" y="4206"/>
                    <a:pt x="12704" y="4170"/>
                    <a:pt x="12680" y="4170"/>
                  </a:cubicBezTo>
                  <a:cubicBezTo>
                    <a:pt x="12680" y="4158"/>
                    <a:pt x="12704" y="4158"/>
                    <a:pt x="12716" y="4146"/>
                  </a:cubicBezTo>
                  <a:cubicBezTo>
                    <a:pt x="12708" y="4146"/>
                    <a:pt x="12700" y="4152"/>
                    <a:pt x="12696" y="4152"/>
                  </a:cubicBezTo>
                  <a:cubicBezTo>
                    <a:pt x="12694" y="4152"/>
                    <a:pt x="12692" y="4150"/>
                    <a:pt x="12692" y="4146"/>
                  </a:cubicBezTo>
                  <a:cubicBezTo>
                    <a:pt x="12716" y="4134"/>
                    <a:pt x="12728" y="4099"/>
                    <a:pt x="12740" y="4063"/>
                  </a:cubicBezTo>
                  <a:cubicBezTo>
                    <a:pt x="12752" y="4075"/>
                    <a:pt x="12752" y="4075"/>
                    <a:pt x="12752" y="4075"/>
                  </a:cubicBezTo>
                  <a:cubicBezTo>
                    <a:pt x="12740" y="4039"/>
                    <a:pt x="12788" y="4063"/>
                    <a:pt x="12788" y="4027"/>
                  </a:cubicBezTo>
                  <a:cubicBezTo>
                    <a:pt x="12823" y="3944"/>
                    <a:pt x="12859" y="3825"/>
                    <a:pt x="12895" y="3753"/>
                  </a:cubicBezTo>
                  <a:cubicBezTo>
                    <a:pt x="12883" y="3730"/>
                    <a:pt x="12895" y="3694"/>
                    <a:pt x="12907" y="3670"/>
                  </a:cubicBezTo>
                  <a:lnTo>
                    <a:pt x="12930" y="3682"/>
                  </a:lnTo>
                  <a:lnTo>
                    <a:pt x="12930" y="3658"/>
                  </a:lnTo>
                  <a:cubicBezTo>
                    <a:pt x="12933" y="3656"/>
                    <a:pt x="12934" y="3655"/>
                    <a:pt x="12935" y="3655"/>
                  </a:cubicBezTo>
                  <a:cubicBezTo>
                    <a:pt x="12939" y="3655"/>
                    <a:pt x="12935" y="3670"/>
                    <a:pt x="12954" y="3670"/>
                  </a:cubicBezTo>
                  <a:lnTo>
                    <a:pt x="12943" y="3648"/>
                  </a:lnTo>
                  <a:lnTo>
                    <a:pt x="12943" y="3648"/>
                  </a:lnTo>
                  <a:cubicBezTo>
                    <a:pt x="12946" y="3647"/>
                    <a:pt x="12956" y="3627"/>
                    <a:pt x="12965" y="3627"/>
                  </a:cubicBezTo>
                  <a:cubicBezTo>
                    <a:pt x="12970" y="3627"/>
                    <a:pt x="12975" y="3632"/>
                    <a:pt x="12978" y="3646"/>
                  </a:cubicBezTo>
                  <a:lnTo>
                    <a:pt x="13014" y="3563"/>
                  </a:lnTo>
                  <a:cubicBezTo>
                    <a:pt x="13026" y="3539"/>
                    <a:pt x="12990" y="3539"/>
                    <a:pt x="13014" y="3515"/>
                  </a:cubicBezTo>
                  <a:cubicBezTo>
                    <a:pt x="13026" y="3515"/>
                    <a:pt x="13014" y="3527"/>
                    <a:pt x="13026" y="3539"/>
                  </a:cubicBezTo>
                  <a:cubicBezTo>
                    <a:pt x="13073" y="3480"/>
                    <a:pt x="13002" y="3432"/>
                    <a:pt x="13038" y="3384"/>
                  </a:cubicBezTo>
                  <a:lnTo>
                    <a:pt x="13038" y="3384"/>
                  </a:lnTo>
                  <a:lnTo>
                    <a:pt x="13050" y="3396"/>
                  </a:lnTo>
                  <a:cubicBezTo>
                    <a:pt x="13038" y="3372"/>
                    <a:pt x="13050" y="3361"/>
                    <a:pt x="13050" y="3361"/>
                  </a:cubicBezTo>
                  <a:cubicBezTo>
                    <a:pt x="13043" y="3358"/>
                    <a:pt x="13039" y="3357"/>
                    <a:pt x="13037" y="3357"/>
                  </a:cubicBezTo>
                  <a:cubicBezTo>
                    <a:pt x="13029" y="3357"/>
                    <a:pt x="13055" y="3375"/>
                    <a:pt x="13026" y="3384"/>
                  </a:cubicBezTo>
                  <a:cubicBezTo>
                    <a:pt x="13002" y="3372"/>
                    <a:pt x="13026" y="3361"/>
                    <a:pt x="13002" y="3349"/>
                  </a:cubicBezTo>
                  <a:cubicBezTo>
                    <a:pt x="13026" y="3337"/>
                    <a:pt x="13014" y="3325"/>
                    <a:pt x="13014" y="3313"/>
                  </a:cubicBezTo>
                  <a:cubicBezTo>
                    <a:pt x="13038" y="3301"/>
                    <a:pt x="13050" y="3265"/>
                    <a:pt x="13073" y="3265"/>
                  </a:cubicBezTo>
                  <a:cubicBezTo>
                    <a:pt x="13073" y="3241"/>
                    <a:pt x="13050" y="3230"/>
                    <a:pt x="13061" y="3206"/>
                  </a:cubicBezTo>
                  <a:cubicBezTo>
                    <a:pt x="13067" y="3203"/>
                    <a:pt x="13070" y="3202"/>
                    <a:pt x="13073" y="3202"/>
                  </a:cubicBezTo>
                  <a:cubicBezTo>
                    <a:pt x="13078" y="3202"/>
                    <a:pt x="13079" y="3205"/>
                    <a:pt x="13082" y="3205"/>
                  </a:cubicBezTo>
                  <a:cubicBezTo>
                    <a:pt x="13084" y="3205"/>
                    <a:pt x="13088" y="3203"/>
                    <a:pt x="13097" y="3194"/>
                  </a:cubicBezTo>
                  <a:lnTo>
                    <a:pt x="13073" y="3194"/>
                  </a:lnTo>
                  <a:cubicBezTo>
                    <a:pt x="13079" y="3182"/>
                    <a:pt x="13085" y="3179"/>
                    <a:pt x="13090" y="3179"/>
                  </a:cubicBezTo>
                  <a:cubicBezTo>
                    <a:pt x="13094" y="3179"/>
                    <a:pt x="13097" y="3182"/>
                    <a:pt x="13097" y="3182"/>
                  </a:cubicBezTo>
                  <a:cubicBezTo>
                    <a:pt x="13109" y="3170"/>
                    <a:pt x="13085" y="3158"/>
                    <a:pt x="13109" y="3134"/>
                  </a:cubicBezTo>
                  <a:lnTo>
                    <a:pt x="13109" y="3158"/>
                  </a:lnTo>
                  <a:cubicBezTo>
                    <a:pt x="13121" y="3134"/>
                    <a:pt x="13121" y="3134"/>
                    <a:pt x="13133" y="3110"/>
                  </a:cubicBezTo>
                  <a:cubicBezTo>
                    <a:pt x="13145" y="3110"/>
                    <a:pt x="13133" y="3122"/>
                    <a:pt x="13133" y="3134"/>
                  </a:cubicBezTo>
                  <a:cubicBezTo>
                    <a:pt x="13157" y="3134"/>
                    <a:pt x="13133" y="3099"/>
                    <a:pt x="13133" y="3099"/>
                  </a:cubicBezTo>
                  <a:cubicBezTo>
                    <a:pt x="13133" y="3099"/>
                    <a:pt x="13128" y="3104"/>
                    <a:pt x="13121" y="3104"/>
                  </a:cubicBezTo>
                  <a:cubicBezTo>
                    <a:pt x="13117" y="3104"/>
                    <a:pt x="13113" y="3103"/>
                    <a:pt x="13109" y="3099"/>
                  </a:cubicBezTo>
                  <a:cubicBezTo>
                    <a:pt x="13121" y="3087"/>
                    <a:pt x="13097" y="3063"/>
                    <a:pt x="13121" y="3063"/>
                  </a:cubicBezTo>
                  <a:lnTo>
                    <a:pt x="13133" y="3087"/>
                  </a:lnTo>
                  <a:cubicBezTo>
                    <a:pt x="13133" y="3051"/>
                    <a:pt x="13121" y="3063"/>
                    <a:pt x="13133" y="3039"/>
                  </a:cubicBezTo>
                  <a:lnTo>
                    <a:pt x="13145" y="3039"/>
                  </a:lnTo>
                  <a:cubicBezTo>
                    <a:pt x="13133" y="3015"/>
                    <a:pt x="13157" y="3003"/>
                    <a:pt x="13181" y="2980"/>
                  </a:cubicBezTo>
                  <a:cubicBezTo>
                    <a:pt x="13169" y="2968"/>
                    <a:pt x="13169" y="2956"/>
                    <a:pt x="13169" y="2956"/>
                  </a:cubicBezTo>
                  <a:cubicBezTo>
                    <a:pt x="13165" y="2960"/>
                    <a:pt x="13162" y="2961"/>
                    <a:pt x="13159" y="2961"/>
                  </a:cubicBezTo>
                  <a:cubicBezTo>
                    <a:pt x="13154" y="2961"/>
                    <a:pt x="13149" y="2956"/>
                    <a:pt x="13133" y="2956"/>
                  </a:cubicBezTo>
                  <a:cubicBezTo>
                    <a:pt x="13169" y="2944"/>
                    <a:pt x="13121" y="2908"/>
                    <a:pt x="13157" y="2884"/>
                  </a:cubicBezTo>
                  <a:lnTo>
                    <a:pt x="13157" y="2884"/>
                  </a:lnTo>
                  <a:cubicBezTo>
                    <a:pt x="13157" y="2884"/>
                    <a:pt x="13169" y="2896"/>
                    <a:pt x="13157" y="2908"/>
                  </a:cubicBezTo>
                  <a:cubicBezTo>
                    <a:pt x="13169" y="2932"/>
                    <a:pt x="13192" y="2944"/>
                    <a:pt x="13192" y="2968"/>
                  </a:cubicBezTo>
                  <a:cubicBezTo>
                    <a:pt x="13192" y="2959"/>
                    <a:pt x="13198" y="2945"/>
                    <a:pt x="13202" y="2941"/>
                  </a:cubicBezTo>
                  <a:lnTo>
                    <a:pt x="13202" y="2941"/>
                  </a:lnTo>
                  <a:lnTo>
                    <a:pt x="13204" y="2944"/>
                  </a:lnTo>
                  <a:cubicBezTo>
                    <a:pt x="13204" y="2942"/>
                    <a:pt x="13204" y="2941"/>
                    <a:pt x="13203" y="2941"/>
                  </a:cubicBezTo>
                  <a:cubicBezTo>
                    <a:pt x="13203" y="2941"/>
                    <a:pt x="13202" y="2941"/>
                    <a:pt x="13202" y="2941"/>
                  </a:cubicBezTo>
                  <a:lnTo>
                    <a:pt x="13202" y="2941"/>
                  </a:lnTo>
                  <a:lnTo>
                    <a:pt x="13192" y="2932"/>
                  </a:lnTo>
                  <a:cubicBezTo>
                    <a:pt x="13192" y="2920"/>
                    <a:pt x="13192" y="2920"/>
                    <a:pt x="13192" y="2908"/>
                  </a:cubicBezTo>
                  <a:cubicBezTo>
                    <a:pt x="13186" y="2902"/>
                    <a:pt x="13181" y="2902"/>
                    <a:pt x="13176" y="2902"/>
                  </a:cubicBezTo>
                  <a:cubicBezTo>
                    <a:pt x="13172" y="2902"/>
                    <a:pt x="13169" y="2902"/>
                    <a:pt x="13169" y="2896"/>
                  </a:cubicBezTo>
                  <a:cubicBezTo>
                    <a:pt x="13169" y="2887"/>
                    <a:pt x="13172" y="2885"/>
                    <a:pt x="13175" y="2885"/>
                  </a:cubicBezTo>
                  <a:cubicBezTo>
                    <a:pt x="13179" y="2885"/>
                    <a:pt x="13183" y="2888"/>
                    <a:pt x="13184" y="2888"/>
                  </a:cubicBezTo>
                  <a:cubicBezTo>
                    <a:pt x="13184" y="2888"/>
                    <a:pt x="13183" y="2887"/>
                    <a:pt x="13181" y="2884"/>
                  </a:cubicBezTo>
                  <a:cubicBezTo>
                    <a:pt x="13192" y="2860"/>
                    <a:pt x="13169" y="2860"/>
                    <a:pt x="13181" y="2837"/>
                  </a:cubicBezTo>
                  <a:lnTo>
                    <a:pt x="13181" y="2837"/>
                  </a:lnTo>
                  <a:cubicBezTo>
                    <a:pt x="13181" y="2842"/>
                    <a:pt x="13183" y="2845"/>
                    <a:pt x="13184" y="2846"/>
                  </a:cubicBezTo>
                  <a:lnTo>
                    <a:pt x="13184" y="2846"/>
                  </a:lnTo>
                  <a:cubicBezTo>
                    <a:pt x="13201" y="2835"/>
                    <a:pt x="13205" y="2810"/>
                    <a:pt x="13219" y="2810"/>
                  </a:cubicBezTo>
                  <a:cubicBezTo>
                    <a:pt x="13222" y="2810"/>
                    <a:pt x="13225" y="2811"/>
                    <a:pt x="13228" y="2813"/>
                  </a:cubicBezTo>
                  <a:cubicBezTo>
                    <a:pt x="13240" y="2825"/>
                    <a:pt x="13240" y="2825"/>
                    <a:pt x="13240" y="2825"/>
                  </a:cubicBezTo>
                  <a:lnTo>
                    <a:pt x="13228" y="2825"/>
                  </a:lnTo>
                  <a:cubicBezTo>
                    <a:pt x="13231" y="2835"/>
                    <a:pt x="13234" y="2838"/>
                    <a:pt x="13236" y="2838"/>
                  </a:cubicBezTo>
                  <a:cubicBezTo>
                    <a:pt x="13241" y="2838"/>
                    <a:pt x="13245" y="2824"/>
                    <a:pt x="13255" y="2823"/>
                  </a:cubicBezTo>
                  <a:lnTo>
                    <a:pt x="13255" y="2823"/>
                  </a:lnTo>
                  <a:cubicBezTo>
                    <a:pt x="13248" y="2817"/>
                    <a:pt x="13264" y="2799"/>
                    <a:pt x="13264" y="2789"/>
                  </a:cubicBezTo>
                  <a:lnTo>
                    <a:pt x="13252" y="2777"/>
                  </a:lnTo>
                  <a:cubicBezTo>
                    <a:pt x="13242" y="2760"/>
                    <a:pt x="13239" y="2755"/>
                    <a:pt x="13241" y="2755"/>
                  </a:cubicBezTo>
                  <a:cubicBezTo>
                    <a:pt x="13245" y="2755"/>
                    <a:pt x="13264" y="2774"/>
                    <a:pt x="13277" y="2774"/>
                  </a:cubicBezTo>
                  <a:cubicBezTo>
                    <a:pt x="13281" y="2774"/>
                    <a:pt x="13285" y="2772"/>
                    <a:pt x="13288" y="2765"/>
                  </a:cubicBezTo>
                  <a:cubicBezTo>
                    <a:pt x="13288" y="2751"/>
                    <a:pt x="13288" y="2748"/>
                    <a:pt x="13287" y="2748"/>
                  </a:cubicBezTo>
                  <a:cubicBezTo>
                    <a:pt x="13286" y="2748"/>
                    <a:pt x="13285" y="2750"/>
                    <a:pt x="13284" y="2750"/>
                  </a:cubicBezTo>
                  <a:cubicBezTo>
                    <a:pt x="13282" y="2750"/>
                    <a:pt x="13279" y="2748"/>
                    <a:pt x="13276" y="2741"/>
                  </a:cubicBezTo>
                  <a:cubicBezTo>
                    <a:pt x="13288" y="2729"/>
                    <a:pt x="13311" y="2729"/>
                    <a:pt x="13311" y="2706"/>
                  </a:cubicBezTo>
                  <a:cubicBezTo>
                    <a:pt x="13319" y="2706"/>
                    <a:pt x="13327" y="2700"/>
                    <a:pt x="13339" y="2700"/>
                  </a:cubicBezTo>
                  <a:cubicBezTo>
                    <a:pt x="13345" y="2700"/>
                    <a:pt x="13351" y="2702"/>
                    <a:pt x="13359" y="2706"/>
                  </a:cubicBezTo>
                  <a:cubicBezTo>
                    <a:pt x="13359" y="2682"/>
                    <a:pt x="13383" y="2658"/>
                    <a:pt x="13371" y="2646"/>
                  </a:cubicBezTo>
                  <a:lnTo>
                    <a:pt x="13371" y="2646"/>
                  </a:lnTo>
                  <a:cubicBezTo>
                    <a:pt x="13347" y="2658"/>
                    <a:pt x="13383" y="2682"/>
                    <a:pt x="13335" y="2694"/>
                  </a:cubicBezTo>
                  <a:lnTo>
                    <a:pt x="13323" y="2682"/>
                  </a:lnTo>
                  <a:cubicBezTo>
                    <a:pt x="13335" y="2658"/>
                    <a:pt x="13335" y="2634"/>
                    <a:pt x="13347" y="2622"/>
                  </a:cubicBezTo>
                  <a:cubicBezTo>
                    <a:pt x="13347" y="2622"/>
                    <a:pt x="13347" y="2622"/>
                    <a:pt x="13335" y="2610"/>
                  </a:cubicBezTo>
                  <a:cubicBezTo>
                    <a:pt x="13347" y="2587"/>
                    <a:pt x="13335" y="2563"/>
                    <a:pt x="13347" y="2539"/>
                  </a:cubicBezTo>
                  <a:cubicBezTo>
                    <a:pt x="13371" y="2551"/>
                    <a:pt x="13359" y="2563"/>
                    <a:pt x="13347" y="2575"/>
                  </a:cubicBezTo>
                  <a:cubicBezTo>
                    <a:pt x="13371" y="2563"/>
                    <a:pt x="13359" y="2563"/>
                    <a:pt x="13383" y="2527"/>
                  </a:cubicBezTo>
                  <a:lnTo>
                    <a:pt x="13383" y="2527"/>
                  </a:lnTo>
                  <a:cubicBezTo>
                    <a:pt x="13395" y="2539"/>
                    <a:pt x="13371" y="2551"/>
                    <a:pt x="13383" y="2563"/>
                  </a:cubicBezTo>
                  <a:lnTo>
                    <a:pt x="13395" y="2527"/>
                  </a:lnTo>
                  <a:cubicBezTo>
                    <a:pt x="13371" y="2515"/>
                    <a:pt x="13407" y="2503"/>
                    <a:pt x="13407" y="2479"/>
                  </a:cubicBezTo>
                  <a:cubicBezTo>
                    <a:pt x="13431" y="2444"/>
                    <a:pt x="13407" y="2420"/>
                    <a:pt x="13395" y="2384"/>
                  </a:cubicBezTo>
                  <a:lnTo>
                    <a:pt x="13419" y="2384"/>
                  </a:lnTo>
                  <a:cubicBezTo>
                    <a:pt x="13395" y="2396"/>
                    <a:pt x="13407" y="2396"/>
                    <a:pt x="13419" y="2408"/>
                  </a:cubicBezTo>
                  <a:cubicBezTo>
                    <a:pt x="13419" y="2394"/>
                    <a:pt x="13431" y="2388"/>
                    <a:pt x="13443" y="2388"/>
                  </a:cubicBezTo>
                  <a:cubicBezTo>
                    <a:pt x="13452" y="2388"/>
                    <a:pt x="13461" y="2391"/>
                    <a:pt x="13466" y="2396"/>
                  </a:cubicBezTo>
                  <a:cubicBezTo>
                    <a:pt x="13466" y="2387"/>
                    <a:pt x="13463" y="2385"/>
                    <a:pt x="13459" y="2385"/>
                  </a:cubicBezTo>
                  <a:cubicBezTo>
                    <a:pt x="13454" y="2385"/>
                    <a:pt x="13449" y="2388"/>
                    <a:pt x="13446" y="2388"/>
                  </a:cubicBezTo>
                  <a:cubicBezTo>
                    <a:pt x="13444" y="2388"/>
                    <a:pt x="13442" y="2387"/>
                    <a:pt x="13442" y="2384"/>
                  </a:cubicBezTo>
                  <a:lnTo>
                    <a:pt x="13454" y="2348"/>
                  </a:lnTo>
                  <a:cubicBezTo>
                    <a:pt x="13448" y="2348"/>
                    <a:pt x="13445" y="2351"/>
                    <a:pt x="13442" y="2351"/>
                  </a:cubicBezTo>
                  <a:cubicBezTo>
                    <a:pt x="13439" y="2351"/>
                    <a:pt x="13436" y="2348"/>
                    <a:pt x="13431" y="2337"/>
                  </a:cubicBezTo>
                  <a:cubicBezTo>
                    <a:pt x="13442" y="2325"/>
                    <a:pt x="13442" y="2313"/>
                    <a:pt x="13454" y="2289"/>
                  </a:cubicBezTo>
                  <a:cubicBezTo>
                    <a:pt x="13454" y="2301"/>
                    <a:pt x="13478" y="2301"/>
                    <a:pt x="13466" y="2313"/>
                  </a:cubicBezTo>
                  <a:cubicBezTo>
                    <a:pt x="13478" y="2301"/>
                    <a:pt x="13490" y="2289"/>
                    <a:pt x="13478" y="2277"/>
                  </a:cubicBezTo>
                  <a:lnTo>
                    <a:pt x="13478" y="2277"/>
                  </a:lnTo>
                  <a:cubicBezTo>
                    <a:pt x="13475" y="2278"/>
                    <a:pt x="13473" y="2279"/>
                    <a:pt x="13472" y="2279"/>
                  </a:cubicBezTo>
                  <a:cubicBezTo>
                    <a:pt x="13461" y="2279"/>
                    <a:pt x="13472" y="2251"/>
                    <a:pt x="13461" y="2251"/>
                  </a:cubicBezTo>
                  <a:cubicBezTo>
                    <a:pt x="13459" y="2251"/>
                    <a:pt x="13457" y="2252"/>
                    <a:pt x="13454" y="2253"/>
                  </a:cubicBezTo>
                  <a:lnTo>
                    <a:pt x="13478" y="2229"/>
                  </a:lnTo>
                  <a:lnTo>
                    <a:pt x="13478" y="2229"/>
                  </a:lnTo>
                  <a:cubicBezTo>
                    <a:pt x="13466" y="2241"/>
                    <a:pt x="13478" y="2241"/>
                    <a:pt x="13478" y="2253"/>
                  </a:cubicBezTo>
                  <a:cubicBezTo>
                    <a:pt x="13502" y="2253"/>
                    <a:pt x="13478" y="2229"/>
                    <a:pt x="13478" y="2218"/>
                  </a:cubicBezTo>
                  <a:cubicBezTo>
                    <a:pt x="13488" y="2218"/>
                    <a:pt x="13497" y="2202"/>
                    <a:pt x="13501" y="2202"/>
                  </a:cubicBezTo>
                  <a:cubicBezTo>
                    <a:pt x="13501" y="2202"/>
                    <a:pt x="13502" y="2203"/>
                    <a:pt x="13502" y="2206"/>
                  </a:cubicBezTo>
                  <a:cubicBezTo>
                    <a:pt x="13502" y="2194"/>
                    <a:pt x="13514" y="2182"/>
                    <a:pt x="13526" y="2182"/>
                  </a:cubicBezTo>
                  <a:cubicBezTo>
                    <a:pt x="13526" y="2170"/>
                    <a:pt x="13514" y="2170"/>
                    <a:pt x="13514" y="2170"/>
                  </a:cubicBezTo>
                  <a:lnTo>
                    <a:pt x="13526" y="2134"/>
                  </a:lnTo>
                  <a:cubicBezTo>
                    <a:pt x="13532" y="2134"/>
                    <a:pt x="13544" y="2137"/>
                    <a:pt x="13554" y="2142"/>
                  </a:cubicBezTo>
                  <a:lnTo>
                    <a:pt x="13554" y="2142"/>
                  </a:lnTo>
                  <a:cubicBezTo>
                    <a:pt x="13547" y="2135"/>
                    <a:pt x="13543" y="2129"/>
                    <a:pt x="13550" y="2122"/>
                  </a:cubicBezTo>
                  <a:lnTo>
                    <a:pt x="13550" y="2122"/>
                  </a:lnTo>
                  <a:cubicBezTo>
                    <a:pt x="13552" y="2127"/>
                    <a:pt x="13555" y="2129"/>
                    <a:pt x="13558" y="2129"/>
                  </a:cubicBezTo>
                  <a:cubicBezTo>
                    <a:pt x="13564" y="2129"/>
                    <a:pt x="13570" y="2120"/>
                    <a:pt x="13579" y="2120"/>
                  </a:cubicBezTo>
                  <a:cubicBezTo>
                    <a:pt x="13584" y="2120"/>
                    <a:pt x="13590" y="2124"/>
                    <a:pt x="13597" y="2134"/>
                  </a:cubicBezTo>
                  <a:cubicBezTo>
                    <a:pt x="13621" y="2134"/>
                    <a:pt x="13633" y="2098"/>
                    <a:pt x="13633" y="2075"/>
                  </a:cubicBezTo>
                  <a:cubicBezTo>
                    <a:pt x="13631" y="2072"/>
                    <a:pt x="13628" y="2071"/>
                    <a:pt x="13626" y="2071"/>
                  </a:cubicBezTo>
                  <a:cubicBezTo>
                    <a:pt x="13616" y="2071"/>
                    <a:pt x="13607" y="2087"/>
                    <a:pt x="13597" y="2087"/>
                  </a:cubicBezTo>
                  <a:cubicBezTo>
                    <a:pt x="13609" y="2039"/>
                    <a:pt x="13573" y="2003"/>
                    <a:pt x="13597" y="1979"/>
                  </a:cubicBezTo>
                  <a:lnTo>
                    <a:pt x="13585" y="1979"/>
                  </a:lnTo>
                  <a:cubicBezTo>
                    <a:pt x="13585" y="1956"/>
                    <a:pt x="13585" y="1967"/>
                    <a:pt x="13573" y="1944"/>
                  </a:cubicBezTo>
                  <a:lnTo>
                    <a:pt x="13573" y="1944"/>
                  </a:lnTo>
                  <a:cubicBezTo>
                    <a:pt x="13579" y="1947"/>
                    <a:pt x="13587" y="1948"/>
                    <a:pt x="13595" y="1948"/>
                  </a:cubicBezTo>
                  <a:cubicBezTo>
                    <a:pt x="13619" y="1948"/>
                    <a:pt x="13648" y="1935"/>
                    <a:pt x="13657" y="1908"/>
                  </a:cubicBezTo>
                  <a:cubicBezTo>
                    <a:pt x="13654" y="1905"/>
                    <a:pt x="13652" y="1905"/>
                    <a:pt x="13649" y="1905"/>
                  </a:cubicBezTo>
                  <a:cubicBezTo>
                    <a:pt x="13642" y="1905"/>
                    <a:pt x="13634" y="1911"/>
                    <a:pt x="13623" y="1911"/>
                  </a:cubicBezTo>
                  <a:cubicBezTo>
                    <a:pt x="13619" y="1911"/>
                    <a:pt x="13614" y="1910"/>
                    <a:pt x="13609" y="1908"/>
                  </a:cubicBezTo>
                  <a:lnTo>
                    <a:pt x="13621" y="1884"/>
                  </a:lnTo>
                  <a:lnTo>
                    <a:pt x="13633" y="1884"/>
                  </a:lnTo>
                  <a:cubicBezTo>
                    <a:pt x="13633" y="1860"/>
                    <a:pt x="13681" y="1860"/>
                    <a:pt x="13657" y="1848"/>
                  </a:cubicBezTo>
                  <a:lnTo>
                    <a:pt x="13692" y="1837"/>
                  </a:lnTo>
                  <a:lnTo>
                    <a:pt x="13681" y="1837"/>
                  </a:lnTo>
                  <a:cubicBezTo>
                    <a:pt x="13669" y="1837"/>
                    <a:pt x="13681" y="1813"/>
                    <a:pt x="13681" y="1801"/>
                  </a:cubicBezTo>
                  <a:cubicBezTo>
                    <a:pt x="13681" y="1777"/>
                    <a:pt x="13692" y="1765"/>
                    <a:pt x="13704" y="1765"/>
                  </a:cubicBezTo>
                  <a:cubicBezTo>
                    <a:pt x="13692" y="1765"/>
                    <a:pt x="13669" y="1765"/>
                    <a:pt x="13681" y="1741"/>
                  </a:cubicBezTo>
                  <a:lnTo>
                    <a:pt x="13681" y="1741"/>
                  </a:lnTo>
                  <a:cubicBezTo>
                    <a:pt x="13685" y="1743"/>
                    <a:pt x="13688" y="1743"/>
                    <a:pt x="13691" y="1743"/>
                  </a:cubicBezTo>
                  <a:cubicBezTo>
                    <a:pt x="13711" y="1743"/>
                    <a:pt x="13708" y="1716"/>
                    <a:pt x="13721" y="1716"/>
                  </a:cubicBezTo>
                  <a:cubicBezTo>
                    <a:pt x="13723" y="1716"/>
                    <a:pt x="13726" y="1716"/>
                    <a:pt x="13728" y="1717"/>
                  </a:cubicBezTo>
                  <a:cubicBezTo>
                    <a:pt x="13728" y="1706"/>
                    <a:pt x="13752" y="1706"/>
                    <a:pt x="13728" y="1694"/>
                  </a:cubicBezTo>
                  <a:lnTo>
                    <a:pt x="13728" y="1694"/>
                  </a:lnTo>
                  <a:lnTo>
                    <a:pt x="13752" y="1706"/>
                  </a:lnTo>
                  <a:cubicBezTo>
                    <a:pt x="13728" y="1694"/>
                    <a:pt x="13740" y="1658"/>
                    <a:pt x="13740" y="1634"/>
                  </a:cubicBezTo>
                  <a:lnTo>
                    <a:pt x="13740" y="1634"/>
                  </a:lnTo>
                  <a:cubicBezTo>
                    <a:pt x="13750" y="1639"/>
                    <a:pt x="13756" y="1641"/>
                    <a:pt x="13760" y="1641"/>
                  </a:cubicBezTo>
                  <a:cubicBezTo>
                    <a:pt x="13774" y="1641"/>
                    <a:pt x="13765" y="1620"/>
                    <a:pt x="13786" y="1620"/>
                  </a:cubicBezTo>
                  <a:cubicBezTo>
                    <a:pt x="13790" y="1620"/>
                    <a:pt x="13794" y="1621"/>
                    <a:pt x="13800" y="1622"/>
                  </a:cubicBezTo>
                  <a:cubicBezTo>
                    <a:pt x="13764" y="1610"/>
                    <a:pt x="13800" y="1575"/>
                    <a:pt x="13776" y="1563"/>
                  </a:cubicBezTo>
                  <a:cubicBezTo>
                    <a:pt x="13780" y="1559"/>
                    <a:pt x="13785" y="1557"/>
                    <a:pt x="13791" y="1557"/>
                  </a:cubicBezTo>
                  <a:cubicBezTo>
                    <a:pt x="13802" y="1557"/>
                    <a:pt x="13816" y="1563"/>
                    <a:pt x="13823" y="1563"/>
                  </a:cubicBezTo>
                  <a:lnTo>
                    <a:pt x="13812" y="1551"/>
                  </a:lnTo>
                  <a:cubicBezTo>
                    <a:pt x="13835" y="1551"/>
                    <a:pt x="13847" y="1515"/>
                    <a:pt x="13871" y="1503"/>
                  </a:cubicBezTo>
                  <a:lnTo>
                    <a:pt x="13847" y="1479"/>
                  </a:lnTo>
                  <a:lnTo>
                    <a:pt x="13871" y="1479"/>
                  </a:lnTo>
                  <a:cubicBezTo>
                    <a:pt x="13859" y="1467"/>
                    <a:pt x="13859" y="1456"/>
                    <a:pt x="13847" y="1456"/>
                  </a:cubicBezTo>
                  <a:lnTo>
                    <a:pt x="13859" y="1456"/>
                  </a:lnTo>
                  <a:cubicBezTo>
                    <a:pt x="13835" y="1432"/>
                    <a:pt x="13859" y="1432"/>
                    <a:pt x="13847" y="1408"/>
                  </a:cubicBezTo>
                  <a:cubicBezTo>
                    <a:pt x="13859" y="1408"/>
                    <a:pt x="13859" y="1408"/>
                    <a:pt x="13871" y="1420"/>
                  </a:cubicBezTo>
                  <a:cubicBezTo>
                    <a:pt x="13871" y="1416"/>
                    <a:pt x="13872" y="1414"/>
                    <a:pt x="13875" y="1414"/>
                  </a:cubicBezTo>
                  <a:cubicBezTo>
                    <a:pt x="13879" y="1414"/>
                    <a:pt x="13887" y="1420"/>
                    <a:pt x="13895" y="1420"/>
                  </a:cubicBezTo>
                  <a:cubicBezTo>
                    <a:pt x="13885" y="1420"/>
                    <a:pt x="13867" y="1378"/>
                    <a:pt x="13847" y="1378"/>
                  </a:cubicBezTo>
                  <a:cubicBezTo>
                    <a:pt x="13843" y="1378"/>
                    <a:pt x="13839" y="1380"/>
                    <a:pt x="13835" y="1384"/>
                  </a:cubicBezTo>
                  <a:cubicBezTo>
                    <a:pt x="13823" y="1372"/>
                    <a:pt x="13823" y="1360"/>
                    <a:pt x="13835" y="1348"/>
                  </a:cubicBezTo>
                  <a:lnTo>
                    <a:pt x="13859" y="1360"/>
                  </a:lnTo>
                  <a:lnTo>
                    <a:pt x="13847" y="1336"/>
                  </a:lnTo>
                  <a:cubicBezTo>
                    <a:pt x="13847" y="1325"/>
                    <a:pt x="13859" y="1325"/>
                    <a:pt x="13871" y="1313"/>
                  </a:cubicBezTo>
                  <a:cubicBezTo>
                    <a:pt x="13871" y="1321"/>
                    <a:pt x="13888" y="1340"/>
                    <a:pt x="13902" y="1340"/>
                  </a:cubicBezTo>
                  <a:cubicBezTo>
                    <a:pt x="13909" y="1340"/>
                    <a:pt x="13915" y="1336"/>
                    <a:pt x="13919" y="1325"/>
                  </a:cubicBezTo>
                  <a:cubicBezTo>
                    <a:pt x="13919" y="1348"/>
                    <a:pt x="13919" y="1360"/>
                    <a:pt x="13931" y="1372"/>
                  </a:cubicBezTo>
                  <a:cubicBezTo>
                    <a:pt x="13931" y="1372"/>
                    <a:pt x="13931" y="1369"/>
                    <a:pt x="13932" y="1369"/>
                  </a:cubicBezTo>
                  <a:cubicBezTo>
                    <a:pt x="13934" y="1369"/>
                    <a:pt x="13937" y="1372"/>
                    <a:pt x="13943" y="1384"/>
                  </a:cubicBezTo>
                  <a:cubicBezTo>
                    <a:pt x="13943" y="1348"/>
                    <a:pt x="13931" y="1360"/>
                    <a:pt x="13931" y="1336"/>
                  </a:cubicBezTo>
                  <a:lnTo>
                    <a:pt x="13931" y="1336"/>
                  </a:lnTo>
                  <a:cubicBezTo>
                    <a:pt x="13943" y="1342"/>
                    <a:pt x="13951" y="1345"/>
                    <a:pt x="13959" y="1345"/>
                  </a:cubicBezTo>
                  <a:cubicBezTo>
                    <a:pt x="13966" y="1345"/>
                    <a:pt x="13972" y="1342"/>
                    <a:pt x="13978" y="1336"/>
                  </a:cubicBezTo>
                  <a:lnTo>
                    <a:pt x="13943" y="1336"/>
                  </a:lnTo>
                  <a:cubicBezTo>
                    <a:pt x="13943" y="1325"/>
                    <a:pt x="13919" y="1301"/>
                    <a:pt x="13943" y="1301"/>
                  </a:cubicBezTo>
                  <a:cubicBezTo>
                    <a:pt x="13899" y="1301"/>
                    <a:pt x="13925" y="1252"/>
                    <a:pt x="13912" y="1252"/>
                  </a:cubicBezTo>
                  <a:cubicBezTo>
                    <a:pt x="13911" y="1252"/>
                    <a:pt x="13909" y="1252"/>
                    <a:pt x="13907" y="1253"/>
                  </a:cubicBezTo>
                  <a:cubicBezTo>
                    <a:pt x="13907" y="1241"/>
                    <a:pt x="13907" y="1229"/>
                    <a:pt x="13919" y="1229"/>
                  </a:cubicBezTo>
                  <a:cubicBezTo>
                    <a:pt x="13919" y="1241"/>
                    <a:pt x="13925" y="1244"/>
                    <a:pt x="13932" y="1244"/>
                  </a:cubicBezTo>
                  <a:cubicBezTo>
                    <a:pt x="13940" y="1244"/>
                    <a:pt x="13948" y="1241"/>
                    <a:pt x="13954" y="1241"/>
                  </a:cubicBezTo>
                  <a:cubicBezTo>
                    <a:pt x="13943" y="1241"/>
                    <a:pt x="13943" y="1241"/>
                    <a:pt x="13943" y="1229"/>
                  </a:cubicBezTo>
                  <a:cubicBezTo>
                    <a:pt x="13943" y="1217"/>
                    <a:pt x="13954" y="1217"/>
                    <a:pt x="13966" y="1217"/>
                  </a:cubicBezTo>
                  <a:lnTo>
                    <a:pt x="13990" y="1205"/>
                  </a:lnTo>
                  <a:cubicBezTo>
                    <a:pt x="13984" y="1205"/>
                    <a:pt x="13978" y="1208"/>
                    <a:pt x="13974" y="1208"/>
                  </a:cubicBezTo>
                  <a:cubicBezTo>
                    <a:pt x="13969" y="1208"/>
                    <a:pt x="13966" y="1205"/>
                    <a:pt x="13966" y="1194"/>
                  </a:cubicBezTo>
                  <a:cubicBezTo>
                    <a:pt x="13966" y="1194"/>
                    <a:pt x="13978" y="1182"/>
                    <a:pt x="13978" y="1182"/>
                  </a:cubicBezTo>
                  <a:cubicBezTo>
                    <a:pt x="13990" y="1194"/>
                    <a:pt x="14014" y="1194"/>
                    <a:pt x="14014" y="1217"/>
                  </a:cubicBezTo>
                  <a:cubicBezTo>
                    <a:pt x="14014" y="1205"/>
                    <a:pt x="14026" y="1170"/>
                    <a:pt x="14002" y="1170"/>
                  </a:cubicBezTo>
                  <a:lnTo>
                    <a:pt x="14014" y="1158"/>
                  </a:lnTo>
                  <a:cubicBezTo>
                    <a:pt x="14007" y="1158"/>
                    <a:pt x="13993" y="1166"/>
                    <a:pt x="13984" y="1166"/>
                  </a:cubicBezTo>
                  <a:cubicBezTo>
                    <a:pt x="13977" y="1166"/>
                    <a:pt x="13973" y="1161"/>
                    <a:pt x="13978" y="1146"/>
                  </a:cubicBezTo>
                  <a:lnTo>
                    <a:pt x="13990" y="1146"/>
                  </a:lnTo>
                  <a:lnTo>
                    <a:pt x="13978" y="1122"/>
                  </a:lnTo>
                  <a:lnTo>
                    <a:pt x="13990" y="1122"/>
                  </a:lnTo>
                  <a:cubicBezTo>
                    <a:pt x="13990" y="1122"/>
                    <a:pt x="13990" y="1110"/>
                    <a:pt x="13990" y="1110"/>
                  </a:cubicBezTo>
                  <a:cubicBezTo>
                    <a:pt x="13990" y="1110"/>
                    <a:pt x="13995" y="1105"/>
                    <a:pt x="14002" y="1105"/>
                  </a:cubicBezTo>
                  <a:cubicBezTo>
                    <a:pt x="14006" y="1105"/>
                    <a:pt x="14010" y="1106"/>
                    <a:pt x="14014" y="1110"/>
                  </a:cubicBezTo>
                  <a:cubicBezTo>
                    <a:pt x="14014" y="1086"/>
                    <a:pt x="14002" y="1086"/>
                    <a:pt x="14002" y="1075"/>
                  </a:cubicBezTo>
                  <a:cubicBezTo>
                    <a:pt x="14002" y="1069"/>
                    <a:pt x="14005" y="1066"/>
                    <a:pt x="14009" y="1066"/>
                  </a:cubicBezTo>
                  <a:cubicBezTo>
                    <a:pt x="14014" y="1066"/>
                    <a:pt x="14020" y="1069"/>
                    <a:pt x="14026" y="1075"/>
                  </a:cubicBezTo>
                  <a:cubicBezTo>
                    <a:pt x="14038" y="1063"/>
                    <a:pt x="14050" y="1027"/>
                    <a:pt x="14062" y="1027"/>
                  </a:cubicBezTo>
                  <a:cubicBezTo>
                    <a:pt x="14062" y="1015"/>
                    <a:pt x="14059" y="1015"/>
                    <a:pt x="14056" y="1015"/>
                  </a:cubicBezTo>
                  <a:cubicBezTo>
                    <a:pt x="14053" y="1015"/>
                    <a:pt x="14050" y="1015"/>
                    <a:pt x="14050" y="1003"/>
                  </a:cubicBezTo>
                  <a:cubicBezTo>
                    <a:pt x="14097" y="1003"/>
                    <a:pt x="14097" y="944"/>
                    <a:pt x="14109" y="908"/>
                  </a:cubicBezTo>
                  <a:cubicBezTo>
                    <a:pt x="14075" y="896"/>
                    <a:pt x="14107" y="896"/>
                    <a:pt x="14088" y="875"/>
                  </a:cubicBezTo>
                  <a:lnTo>
                    <a:pt x="14088" y="875"/>
                  </a:lnTo>
                  <a:cubicBezTo>
                    <a:pt x="14092" y="875"/>
                    <a:pt x="14103" y="868"/>
                    <a:pt x="14111" y="868"/>
                  </a:cubicBezTo>
                  <a:cubicBezTo>
                    <a:pt x="14117" y="868"/>
                    <a:pt x="14121" y="871"/>
                    <a:pt x="14121" y="884"/>
                  </a:cubicBezTo>
                  <a:lnTo>
                    <a:pt x="14121" y="872"/>
                  </a:lnTo>
                  <a:cubicBezTo>
                    <a:pt x="14124" y="871"/>
                    <a:pt x="14126" y="870"/>
                    <a:pt x="14127" y="870"/>
                  </a:cubicBezTo>
                  <a:cubicBezTo>
                    <a:pt x="14139" y="870"/>
                    <a:pt x="14129" y="898"/>
                    <a:pt x="14147" y="898"/>
                  </a:cubicBezTo>
                  <a:cubicBezTo>
                    <a:pt x="14150" y="898"/>
                    <a:pt x="14153" y="897"/>
                    <a:pt x="14157" y="896"/>
                  </a:cubicBezTo>
                  <a:cubicBezTo>
                    <a:pt x="14157" y="884"/>
                    <a:pt x="14145" y="860"/>
                    <a:pt x="14145" y="848"/>
                  </a:cubicBezTo>
                  <a:cubicBezTo>
                    <a:pt x="14157" y="848"/>
                    <a:pt x="14169" y="836"/>
                    <a:pt x="14181" y="836"/>
                  </a:cubicBezTo>
                  <a:cubicBezTo>
                    <a:pt x="14181" y="836"/>
                    <a:pt x="14181" y="848"/>
                    <a:pt x="14181" y="848"/>
                  </a:cubicBezTo>
                  <a:lnTo>
                    <a:pt x="14193" y="848"/>
                  </a:lnTo>
                  <a:cubicBezTo>
                    <a:pt x="14193" y="836"/>
                    <a:pt x="14193" y="836"/>
                    <a:pt x="14193" y="836"/>
                  </a:cubicBezTo>
                  <a:cubicBezTo>
                    <a:pt x="14228" y="836"/>
                    <a:pt x="14264" y="824"/>
                    <a:pt x="14312" y="824"/>
                  </a:cubicBezTo>
                  <a:cubicBezTo>
                    <a:pt x="14300" y="848"/>
                    <a:pt x="14359" y="824"/>
                    <a:pt x="14347" y="860"/>
                  </a:cubicBezTo>
                  <a:cubicBezTo>
                    <a:pt x="14395" y="848"/>
                    <a:pt x="14335" y="836"/>
                    <a:pt x="14359" y="813"/>
                  </a:cubicBezTo>
                  <a:cubicBezTo>
                    <a:pt x="14367" y="813"/>
                    <a:pt x="14375" y="807"/>
                    <a:pt x="14380" y="807"/>
                  </a:cubicBezTo>
                  <a:cubicBezTo>
                    <a:pt x="14382" y="807"/>
                    <a:pt x="14383" y="809"/>
                    <a:pt x="14383" y="813"/>
                  </a:cubicBezTo>
                  <a:cubicBezTo>
                    <a:pt x="14383" y="824"/>
                    <a:pt x="14395" y="836"/>
                    <a:pt x="14395" y="836"/>
                  </a:cubicBezTo>
                  <a:lnTo>
                    <a:pt x="14407" y="836"/>
                  </a:lnTo>
                  <a:cubicBezTo>
                    <a:pt x="14416" y="835"/>
                    <a:pt x="14424" y="834"/>
                    <a:pt x="14433" y="834"/>
                  </a:cubicBezTo>
                  <a:cubicBezTo>
                    <a:pt x="14466" y="834"/>
                    <a:pt x="14497" y="845"/>
                    <a:pt x="14529" y="845"/>
                  </a:cubicBezTo>
                  <a:cubicBezTo>
                    <a:pt x="14543" y="845"/>
                    <a:pt x="14558" y="843"/>
                    <a:pt x="14574" y="836"/>
                  </a:cubicBezTo>
                  <a:cubicBezTo>
                    <a:pt x="14574" y="830"/>
                    <a:pt x="14568" y="830"/>
                    <a:pt x="14562" y="830"/>
                  </a:cubicBezTo>
                  <a:cubicBezTo>
                    <a:pt x="14556" y="830"/>
                    <a:pt x="14550" y="830"/>
                    <a:pt x="14550" y="824"/>
                  </a:cubicBezTo>
                  <a:cubicBezTo>
                    <a:pt x="14562" y="819"/>
                    <a:pt x="14572" y="818"/>
                    <a:pt x="14580" y="818"/>
                  </a:cubicBezTo>
                  <a:cubicBezTo>
                    <a:pt x="14603" y="818"/>
                    <a:pt x="14613" y="831"/>
                    <a:pt x="14632" y="831"/>
                  </a:cubicBezTo>
                  <a:cubicBezTo>
                    <a:pt x="14639" y="831"/>
                    <a:pt x="14647" y="830"/>
                    <a:pt x="14657" y="824"/>
                  </a:cubicBezTo>
                  <a:lnTo>
                    <a:pt x="14657" y="824"/>
                  </a:lnTo>
                  <a:lnTo>
                    <a:pt x="14645" y="848"/>
                  </a:lnTo>
                  <a:cubicBezTo>
                    <a:pt x="14653" y="840"/>
                    <a:pt x="14662" y="831"/>
                    <a:pt x="14674" y="831"/>
                  </a:cubicBezTo>
                  <a:cubicBezTo>
                    <a:pt x="14680" y="831"/>
                    <a:pt x="14686" y="833"/>
                    <a:pt x="14693" y="836"/>
                  </a:cubicBezTo>
                  <a:cubicBezTo>
                    <a:pt x="14705" y="848"/>
                    <a:pt x="14669" y="848"/>
                    <a:pt x="14657" y="860"/>
                  </a:cubicBezTo>
                  <a:cubicBezTo>
                    <a:pt x="14681" y="860"/>
                    <a:pt x="14728" y="848"/>
                    <a:pt x="14705" y="836"/>
                  </a:cubicBezTo>
                  <a:cubicBezTo>
                    <a:pt x="14709" y="834"/>
                    <a:pt x="14714" y="833"/>
                    <a:pt x="14717" y="833"/>
                  </a:cubicBezTo>
                  <a:cubicBezTo>
                    <a:pt x="14733" y="833"/>
                    <a:pt x="14743" y="848"/>
                    <a:pt x="14752" y="848"/>
                  </a:cubicBezTo>
                  <a:cubicBezTo>
                    <a:pt x="14752" y="848"/>
                    <a:pt x="14728" y="836"/>
                    <a:pt x="14740" y="824"/>
                  </a:cubicBezTo>
                  <a:lnTo>
                    <a:pt x="14740" y="824"/>
                  </a:lnTo>
                  <a:cubicBezTo>
                    <a:pt x="14776" y="836"/>
                    <a:pt x="14824" y="836"/>
                    <a:pt x="14859" y="836"/>
                  </a:cubicBezTo>
                  <a:cubicBezTo>
                    <a:pt x="14859" y="848"/>
                    <a:pt x="14859" y="848"/>
                    <a:pt x="14859" y="848"/>
                  </a:cubicBezTo>
                  <a:cubicBezTo>
                    <a:pt x="14864" y="843"/>
                    <a:pt x="14868" y="842"/>
                    <a:pt x="14871" y="842"/>
                  </a:cubicBezTo>
                  <a:cubicBezTo>
                    <a:pt x="14883" y="842"/>
                    <a:pt x="14889" y="862"/>
                    <a:pt x="14908" y="862"/>
                  </a:cubicBezTo>
                  <a:cubicBezTo>
                    <a:pt x="14911" y="862"/>
                    <a:pt x="14915" y="862"/>
                    <a:pt x="14919" y="860"/>
                  </a:cubicBezTo>
                  <a:cubicBezTo>
                    <a:pt x="14965" y="860"/>
                    <a:pt x="15011" y="860"/>
                    <a:pt x="15046" y="849"/>
                  </a:cubicBezTo>
                  <a:lnTo>
                    <a:pt x="15046" y="849"/>
                  </a:lnTo>
                  <a:cubicBezTo>
                    <a:pt x="15039" y="854"/>
                    <a:pt x="15037" y="875"/>
                    <a:pt x="15030" y="875"/>
                  </a:cubicBezTo>
                  <a:cubicBezTo>
                    <a:pt x="15029" y="875"/>
                    <a:pt x="15028" y="874"/>
                    <a:pt x="15026" y="872"/>
                  </a:cubicBezTo>
                  <a:lnTo>
                    <a:pt x="15026" y="872"/>
                  </a:lnTo>
                  <a:cubicBezTo>
                    <a:pt x="14990" y="884"/>
                    <a:pt x="15050" y="896"/>
                    <a:pt x="15026" y="908"/>
                  </a:cubicBezTo>
                  <a:cubicBezTo>
                    <a:pt x="15007" y="908"/>
                    <a:pt x="15018" y="893"/>
                    <a:pt x="15018" y="893"/>
                  </a:cubicBezTo>
                  <a:lnTo>
                    <a:pt x="15018" y="893"/>
                  </a:lnTo>
                  <a:cubicBezTo>
                    <a:pt x="15017" y="893"/>
                    <a:pt x="15016" y="894"/>
                    <a:pt x="15014" y="896"/>
                  </a:cubicBezTo>
                  <a:lnTo>
                    <a:pt x="15002" y="920"/>
                  </a:lnTo>
                  <a:cubicBezTo>
                    <a:pt x="15002" y="909"/>
                    <a:pt x="14982" y="908"/>
                    <a:pt x="14988" y="899"/>
                  </a:cubicBezTo>
                  <a:lnTo>
                    <a:pt x="14988" y="899"/>
                  </a:lnTo>
                  <a:cubicBezTo>
                    <a:pt x="14940" y="955"/>
                    <a:pt x="14859" y="957"/>
                    <a:pt x="14859" y="1027"/>
                  </a:cubicBezTo>
                  <a:cubicBezTo>
                    <a:pt x="14835" y="1027"/>
                    <a:pt x="14847" y="1015"/>
                    <a:pt x="14835" y="1003"/>
                  </a:cubicBezTo>
                  <a:cubicBezTo>
                    <a:pt x="14835" y="1051"/>
                    <a:pt x="14776" y="1051"/>
                    <a:pt x="14764" y="1086"/>
                  </a:cubicBezTo>
                  <a:lnTo>
                    <a:pt x="14776" y="1086"/>
                  </a:lnTo>
                  <a:cubicBezTo>
                    <a:pt x="14716" y="1122"/>
                    <a:pt x="14716" y="1194"/>
                    <a:pt x="14669" y="1241"/>
                  </a:cubicBezTo>
                  <a:lnTo>
                    <a:pt x="14681" y="1241"/>
                  </a:lnTo>
                  <a:cubicBezTo>
                    <a:pt x="14693" y="1253"/>
                    <a:pt x="14693" y="1265"/>
                    <a:pt x="14693" y="1277"/>
                  </a:cubicBezTo>
                  <a:cubicBezTo>
                    <a:pt x="14685" y="1277"/>
                    <a:pt x="14677" y="1266"/>
                    <a:pt x="14672" y="1266"/>
                  </a:cubicBezTo>
                  <a:cubicBezTo>
                    <a:pt x="14670" y="1266"/>
                    <a:pt x="14669" y="1269"/>
                    <a:pt x="14669" y="1277"/>
                  </a:cubicBezTo>
                  <a:cubicBezTo>
                    <a:pt x="14669" y="1277"/>
                    <a:pt x="14674" y="1272"/>
                    <a:pt x="14678" y="1272"/>
                  </a:cubicBezTo>
                  <a:cubicBezTo>
                    <a:pt x="14679" y="1272"/>
                    <a:pt x="14681" y="1273"/>
                    <a:pt x="14681" y="1277"/>
                  </a:cubicBezTo>
                  <a:cubicBezTo>
                    <a:pt x="14633" y="1313"/>
                    <a:pt x="14597" y="1420"/>
                    <a:pt x="14538" y="1491"/>
                  </a:cubicBezTo>
                  <a:cubicBezTo>
                    <a:pt x="14502" y="1598"/>
                    <a:pt x="14431" y="1706"/>
                    <a:pt x="14383" y="1813"/>
                  </a:cubicBezTo>
                  <a:cubicBezTo>
                    <a:pt x="14387" y="1809"/>
                    <a:pt x="14391" y="1808"/>
                    <a:pt x="14395" y="1808"/>
                  </a:cubicBezTo>
                  <a:cubicBezTo>
                    <a:pt x="14406" y="1808"/>
                    <a:pt x="14415" y="1816"/>
                    <a:pt x="14407" y="1825"/>
                  </a:cubicBezTo>
                  <a:cubicBezTo>
                    <a:pt x="14335" y="1837"/>
                    <a:pt x="14395" y="1884"/>
                    <a:pt x="14335" y="1908"/>
                  </a:cubicBezTo>
                  <a:cubicBezTo>
                    <a:pt x="14335" y="1979"/>
                    <a:pt x="14264" y="2003"/>
                    <a:pt x="14276" y="2087"/>
                  </a:cubicBezTo>
                  <a:lnTo>
                    <a:pt x="14264" y="2075"/>
                  </a:lnTo>
                  <a:cubicBezTo>
                    <a:pt x="14252" y="2087"/>
                    <a:pt x="14264" y="2087"/>
                    <a:pt x="14252" y="2098"/>
                  </a:cubicBezTo>
                  <a:cubicBezTo>
                    <a:pt x="14240" y="2122"/>
                    <a:pt x="14240" y="2146"/>
                    <a:pt x="14228" y="2158"/>
                  </a:cubicBezTo>
                  <a:lnTo>
                    <a:pt x="14240" y="2170"/>
                  </a:lnTo>
                  <a:cubicBezTo>
                    <a:pt x="14240" y="2176"/>
                    <a:pt x="14237" y="2176"/>
                    <a:pt x="14234" y="2176"/>
                  </a:cubicBezTo>
                  <a:cubicBezTo>
                    <a:pt x="14231" y="2176"/>
                    <a:pt x="14228" y="2176"/>
                    <a:pt x="14228" y="2182"/>
                  </a:cubicBezTo>
                  <a:lnTo>
                    <a:pt x="14240" y="2206"/>
                  </a:lnTo>
                  <a:cubicBezTo>
                    <a:pt x="14236" y="2204"/>
                    <a:pt x="14233" y="2204"/>
                    <a:pt x="14230" y="2204"/>
                  </a:cubicBezTo>
                  <a:cubicBezTo>
                    <a:pt x="14207" y="2204"/>
                    <a:pt x="14215" y="2241"/>
                    <a:pt x="14204" y="2241"/>
                  </a:cubicBezTo>
                  <a:cubicBezTo>
                    <a:pt x="14193" y="2265"/>
                    <a:pt x="14193" y="2301"/>
                    <a:pt x="14181" y="2325"/>
                  </a:cubicBezTo>
                  <a:cubicBezTo>
                    <a:pt x="14177" y="2323"/>
                    <a:pt x="14174" y="2322"/>
                    <a:pt x="14171" y="2322"/>
                  </a:cubicBezTo>
                  <a:cubicBezTo>
                    <a:pt x="14153" y="2322"/>
                    <a:pt x="14143" y="2350"/>
                    <a:pt x="14133" y="2360"/>
                  </a:cubicBezTo>
                  <a:cubicBezTo>
                    <a:pt x="14121" y="2408"/>
                    <a:pt x="14097" y="2456"/>
                    <a:pt x="14073" y="2503"/>
                  </a:cubicBezTo>
                  <a:lnTo>
                    <a:pt x="14097" y="2515"/>
                  </a:lnTo>
                  <a:lnTo>
                    <a:pt x="14085" y="2527"/>
                  </a:lnTo>
                  <a:cubicBezTo>
                    <a:pt x="14069" y="2527"/>
                    <a:pt x="14065" y="2532"/>
                    <a:pt x="14065" y="2539"/>
                  </a:cubicBezTo>
                  <a:lnTo>
                    <a:pt x="14065" y="2539"/>
                  </a:lnTo>
                  <a:cubicBezTo>
                    <a:pt x="14064" y="2539"/>
                    <a:pt x="14063" y="2539"/>
                    <a:pt x="14062" y="2539"/>
                  </a:cubicBezTo>
                  <a:cubicBezTo>
                    <a:pt x="14062" y="2544"/>
                    <a:pt x="14064" y="2549"/>
                    <a:pt x="14065" y="2553"/>
                  </a:cubicBezTo>
                  <a:lnTo>
                    <a:pt x="14065" y="2553"/>
                  </a:lnTo>
                  <a:cubicBezTo>
                    <a:pt x="14065" y="2549"/>
                    <a:pt x="14064" y="2543"/>
                    <a:pt x="14065" y="2539"/>
                  </a:cubicBezTo>
                  <a:lnTo>
                    <a:pt x="14065" y="2539"/>
                  </a:lnTo>
                  <a:cubicBezTo>
                    <a:pt x="14086" y="2540"/>
                    <a:pt x="14097" y="2551"/>
                    <a:pt x="14085" y="2563"/>
                  </a:cubicBezTo>
                  <a:lnTo>
                    <a:pt x="14073" y="2563"/>
                  </a:lnTo>
                  <a:lnTo>
                    <a:pt x="14085" y="2575"/>
                  </a:lnTo>
                  <a:lnTo>
                    <a:pt x="14038" y="2575"/>
                  </a:lnTo>
                  <a:cubicBezTo>
                    <a:pt x="14026" y="2610"/>
                    <a:pt x="14038" y="2658"/>
                    <a:pt x="14014" y="2694"/>
                  </a:cubicBezTo>
                  <a:cubicBezTo>
                    <a:pt x="14013" y="2692"/>
                    <a:pt x="14011" y="2692"/>
                    <a:pt x="14010" y="2692"/>
                  </a:cubicBezTo>
                  <a:cubicBezTo>
                    <a:pt x="14004" y="2692"/>
                    <a:pt x="14001" y="2712"/>
                    <a:pt x="13990" y="2712"/>
                  </a:cubicBezTo>
                  <a:cubicBezTo>
                    <a:pt x="13987" y="2712"/>
                    <a:pt x="13983" y="2711"/>
                    <a:pt x="13978" y="2706"/>
                  </a:cubicBezTo>
                  <a:lnTo>
                    <a:pt x="13978" y="2706"/>
                  </a:lnTo>
                  <a:cubicBezTo>
                    <a:pt x="13978" y="2720"/>
                    <a:pt x="13982" y="2723"/>
                    <a:pt x="13988" y="2723"/>
                  </a:cubicBezTo>
                  <a:cubicBezTo>
                    <a:pt x="13992" y="2723"/>
                    <a:pt x="13998" y="2721"/>
                    <a:pt x="14005" y="2721"/>
                  </a:cubicBezTo>
                  <a:cubicBezTo>
                    <a:pt x="14012" y="2721"/>
                    <a:pt x="14019" y="2722"/>
                    <a:pt x="14026" y="2729"/>
                  </a:cubicBezTo>
                  <a:cubicBezTo>
                    <a:pt x="14017" y="2738"/>
                    <a:pt x="14021" y="2746"/>
                    <a:pt x="14019" y="2746"/>
                  </a:cubicBezTo>
                  <a:cubicBezTo>
                    <a:pt x="14019" y="2746"/>
                    <a:pt x="14017" y="2745"/>
                    <a:pt x="14014" y="2741"/>
                  </a:cubicBezTo>
                  <a:lnTo>
                    <a:pt x="13990" y="2741"/>
                  </a:lnTo>
                  <a:lnTo>
                    <a:pt x="13978" y="2753"/>
                  </a:lnTo>
                  <a:cubicBezTo>
                    <a:pt x="13978" y="2789"/>
                    <a:pt x="13931" y="2801"/>
                    <a:pt x="13931" y="2837"/>
                  </a:cubicBezTo>
                  <a:cubicBezTo>
                    <a:pt x="13933" y="2839"/>
                    <a:pt x="13935" y="2840"/>
                    <a:pt x="13937" y="2840"/>
                  </a:cubicBezTo>
                  <a:cubicBezTo>
                    <a:pt x="13941" y="2840"/>
                    <a:pt x="13944" y="2833"/>
                    <a:pt x="13948" y="2833"/>
                  </a:cubicBezTo>
                  <a:cubicBezTo>
                    <a:pt x="13950" y="2833"/>
                    <a:pt x="13952" y="2834"/>
                    <a:pt x="13954" y="2837"/>
                  </a:cubicBezTo>
                  <a:cubicBezTo>
                    <a:pt x="13966" y="2872"/>
                    <a:pt x="13919" y="2860"/>
                    <a:pt x="13919" y="2896"/>
                  </a:cubicBezTo>
                  <a:lnTo>
                    <a:pt x="13907" y="2885"/>
                  </a:lnTo>
                  <a:lnTo>
                    <a:pt x="13907" y="2885"/>
                  </a:lnTo>
                  <a:cubicBezTo>
                    <a:pt x="13919" y="2896"/>
                    <a:pt x="13930" y="2908"/>
                    <a:pt x="13907" y="2908"/>
                  </a:cubicBezTo>
                  <a:cubicBezTo>
                    <a:pt x="13895" y="2908"/>
                    <a:pt x="13907" y="2896"/>
                    <a:pt x="13895" y="2884"/>
                  </a:cubicBezTo>
                  <a:lnTo>
                    <a:pt x="13895" y="2884"/>
                  </a:lnTo>
                  <a:cubicBezTo>
                    <a:pt x="13895" y="2896"/>
                    <a:pt x="13883" y="2920"/>
                    <a:pt x="13907" y="2920"/>
                  </a:cubicBezTo>
                  <a:cubicBezTo>
                    <a:pt x="13907" y="2932"/>
                    <a:pt x="13883" y="2932"/>
                    <a:pt x="13883" y="2944"/>
                  </a:cubicBezTo>
                  <a:cubicBezTo>
                    <a:pt x="13883" y="2944"/>
                    <a:pt x="13888" y="2938"/>
                    <a:pt x="13892" y="2938"/>
                  </a:cubicBezTo>
                  <a:cubicBezTo>
                    <a:pt x="13894" y="2938"/>
                    <a:pt x="13895" y="2940"/>
                    <a:pt x="13895" y="2944"/>
                  </a:cubicBezTo>
                  <a:cubicBezTo>
                    <a:pt x="13883" y="2956"/>
                    <a:pt x="13871" y="2980"/>
                    <a:pt x="13859" y="3003"/>
                  </a:cubicBezTo>
                  <a:lnTo>
                    <a:pt x="13847" y="3003"/>
                  </a:lnTo>
                  <a:cubicBezTo>
                    <a:pt x="13853" y="3015"/>
                    <a:pt x="13847" y="3015"/>
                    <a:pt x="13840" y="3015"/>
                  </a:cubicBezTo>
                  <a:cubicBezTo>
                    <a:pt x="13832" y="3015"/>
                    <a:pt x="13823" y="3015"/>
                    <a:pt x="13823" y="3027"/>
                  </a:cubicBezTo>
                  <a:cubicBezTo>
                    <a:pt x="13800" y="3099"/>
                    <a:pt x="13788" y="3194"/>
                    <a:pt x="13752" y="3253"/>
                  </a:cubicBezTo>
                  <a:cubicBezTo>
                    <a:pt x="13776" y="3277"/>
                    <a:pt x="13764" y="3301"/>
                    <a:pt x="13764" y="3313"/>
                  </a:cubicBezTo>
                  <a:lnTo>
                    <a:pt x="13728" y="3301"/>
                  </a:lnTo>
                  <a:lnTo>
                    <a:pt x="13728" y="3325"/>
                  </a:lnTo>
                  <a:cubicBezTo>
                    <a:pt x="13726" y="3327"/>
                    <a:pt x="13724" y="3328"/>
                    <a:pt x="13723" y="3328"/>
                  </a:cubicBezTo>
                  <a:cubicBezTo>
                    <a:pt x="13721" y="3328"/>
                    <a:pt x="13723" y="3321"/>
                    <a:pt x="13721" y="3321"/>
                  </a:cubicBezTo>
                  <a:cubicBezTo>
                    <a:pt x="13720" y="3321"/>
                    <a:pt x="13719" y="3322"/>
                    <a:pt x="13716" y="3325"/>
                  </a:cubicBezTo>
                  <a:lnTo>
                    <a:pt x="13728" y="3337"/>
                  </a:lnTo>
                  <a:cubicBezTo>
                    <a:pt x="13720" y="3337"/>
                    <a:pt x="13712" y="3353"/>
                    <a:pt x="13704" y="3353"/>
                  </a:cubicBezTo>
                  <a:cubicBezTo>
                    <a:pt x="13700" y="3353"/>
                    <a:pt x="13696" y="3349"/>
                    <a:pt x="13692" y="3337"/>
                  </a:cubicBezTo>
                  <a:lnTo>
                    <a:pt x="13669" y="3408"/>
                  </a:lnTo>
                  <a:cubicBezTo>
                    <a:pt x="13657" y="3420"/>
                    <a:pt x="13692" y="3420"/>
                    <a:pt x="13681" y="3432"/>
                  </a:cubicBezTo>
                  <a:cubicBezTo>
                    <a:pt x="13669" y="3432"/>
                    <a:pt x="13669" y="3432"/>
                    <a:pt x="13657" y="3420"/>
                  </a:cubicBezTo>
                  <a:lnTo>
                    <a:pt x="13657" y="3420"/>
                  </a:lnTo>
                  <a:cubicBezTo>
                    <a:pt x="13621" y="3456"/>
                    <a:pt x="13692" y="3503"/>
                    <a:pt x="13669" y="3539"/>
                  </a:cubicBezTo>
                  <a:cubicBezTo>
                    <a:pt x="13669" y="3551"/>
                    <a:pt x="13657" y="3563"/>
                    <a:pt x="13669" y="3563"/>
                  </a:cubicBezTo>
                  <a:cubicBezTo>
                    <a:pt x="13675" y="3565"/>
                    <a:pt x="13679" y="3566"/>
                    <a:pt x="13681" y="3566"/>
                  </a:cubicBezTo>
                  <a:cubicBezTo>
                    <a:pt x="13689" y="3566"/>
                    <a:pt x="13661" y="3549"/>
                    <a:pt x="13681" y="3539"/>
                  </a:cubicBezTo>
                  <a:lnTo>
                    <a:pt x="13681" y="3539"/>
                  </a:lnTo>
                  <a:cubicBezTo>
                    <a:pt x="13704" y="3551"/>
                    <a:pt x="13681" y="3563"/>
                    <a:pt x="13704" y="3575"/>
                  </a:cubicBezTo>
                  <a:cubicBezTo>
                    <a:pt x="13692" y="3575"/>
                    <a:pt x="13704" y="3587"/>
                    <a:pt x="13704" y="3599"/>
                  </a:cubicBezTo>
                  <a:cubicBezTo>
                    <a:pt x="13681" y="3611"/>
                    <a:pt x="13681" y="3634"/>
                    <a:pt x="13657" y="3646"/>
                  </a:cubicBezTo>
                  <a:cubicBezTo>
                    <a:pt x="13657" y="3646"/>
                    <a:pt x="13681" y="3670"/>
                    <a:pt x="13681" y="3682"/>
                  </a:cubicBezTo>
                  <a:cubicBezTo>
                    <a:pt x="13663" y="3688"/>
                    <a:pt x="13657" y="3688"/>
                    <a:pt x="13654" y="3688"/>
                  </a:cubicBezTo>
                  <a:cubicBezTo>
                    <a:pt x="13651" y="3688"/>
                    <a:pt x="13651" y="3688"/>
                    <a:pt x="13645" y="3694"/>
                  </a:cubicBezTo>
                  <a:lnTo>
                    <a:pt x="13657" y="3694"/>
                  </a:lnTo>
                  <a:cubicBezTo>
                    <a:pt x="13645" y="3706"/>
                    <a:pt x="13645" y="3706"/>
                    <a:pt x="13633" y="3706"/>
                  </a:cubicBezTo>
                  <a:cubicBezTo>
                    <a:pt x="13633" y="3718"/>
                    <a:pt x="13657" y="3718"/>
                    <a:pt x="13633" y="3742"/>
                  </a:cubicBezTo>
                  <a:lnTo>
                    <a:pt x="13633" y="3718"/>
                  </a:lnTo>
                  <a:cubicBezTo>
                    <a:pt x="13633" y="3742"/>
                    <a:pt x="13621" y="3742"/>
                    <a:pt x="13609" y="3753"/>
                  </a:cubicBezTo>
                  <a:cubicBezTo>
                    <a:pt x="13609" y="3753"/>
                    <a:pt x="13609" y="3742"/>
                    <a:pt x="13609" y="3742"/>
                  </a:cubicBezTo>
                  <a:cubicBezTo>
                    <a:pt x="13585" y="3742"/>
                    <a:pt x="13621" y="3765"/>
                    <a:pt x="13609" y="3765"/>
                  </a:cubicBezTo>
                  <a:cubicBezTo>
                    <a:pt x="13617" y="3765"/>
                    <a:pt x="13625" y="3760"/>
                    <a:pt x="13633" y="3760"/>
                  </a:cubicBezTo>
                  <a:cubicBezTo>
                    <a:pt x="13637" y="3760"/>
                    <a:pt x="13641" y="3761"/>
                    <a:pt x="13645" y="3765"/>
                  </a:cubicBezTo>
                  <a:cubicBezTo>
                    <a:pt x="13633" y="3777"/>
                    <a:pt x="13657" y="3801"/>
                    <a:pt x="13633" y="3801"/>
                  </a:cubicBezTo>
                  <a:lnTo>
                    <a:pt x="13621" y="3777"/>
                  </a:lnTo>
                  <a:lnTo>
                    <a:pt x="13621" y="3777"/>
                  </a:lnTo>
                  <a:cubicBezTo>
                    <a:pt x="13621" y="3801"/>
                    <a:pt x="13633" y="3801"/>
                    <a:pt x="13621" y="3813"/>
                  </a:cubicBezTo>
                  <a:lnTo>
                    <a:pt x="13609" y="3813"/>
                  </a:lnTo>
                  <a:cubicBezTo>
                    <a:pt x="13633" y="3837"/>
                    <a:pt x="13597" y="3849"/>
                    <a:pt x="13597" y="3861"/>
                  </a:cubicBezTo>
                  <a:cubicBezTo>
                    <a:pt x="13597" y="3869"/>
                    <a:pt x="13604" y="3878"/>
                    <a:pt x="13602" y="3882"/>
                  </a:cubicBezTo>
                  <a:lnTo>
                    <a:pt x="13602" y="3882"/>
                  </a:lnTo>
                  <a:cubicBezTo>
                    <a:pt x="13608" y="3880"/>
                    <a:pt x="13611" y="3879"/>
                    <a:pt x="13614" y="3879"/>
                  </a:cubicBezTo>
                  <a:cubicBezTo>
                    <a:pt x="13622" y="3879"/>
                    <a:pt x="13625" y="3884"/>
                    <a:pt x="13633" y="3884"/>
                  </a:cubicBezTo>
                  <a:cubicBezTo>
                    <a:pt x="13597" y="3896"/>
                    <a:pt x="13657" y="3920"/>
                    <a:pt x="13633" y="3944"/>
                  </a:cubicBezTo>
                  <a:cubicBezTo>
                    <a:pt x="13621" y="3932"/>
                    <a:pt x="13609" y="3920"/>
                    <a:pt x="13621" y="3920"/>
                  </a:cubicBezTo>
                  <a:cubicBezTo>
                    <a:pt x="13597" y="3908"/>
                    <a:pt x="13585" y="3896"/>
                    <a:pt x="13573" y="3872"/>
                  </a:cubicBezTo>
                  <a:cubicBezTo>
                    <a:pt x="13573" y="3884"/>
                    <a:pt x="13573" y="3896"/>
                    <a:pt x="13562" y="3896"/>
                  </a:cubicBezTo>
                  <a:lnTo>
                    <a:pt x="13585" y="3908"/>
                  </a:lnTo>
                  <a:cubicBezTo>
                    <a:pt x="13585" y="3908"/>
                    <a:pt x="13585" y="3908"/>
                    <a:pt x="13585" y="3920"/>
                  </a:cubicBezTo>
                  <a:cubicBezTo>
                    <a:pt x="13591" y="3926"/>
                    <a:pt x="13597" y="3926"/>
                    <a:pt x="13603" y="3926"/>
                  </a:cubicBezTo>
                  <a:cubicBezTo>
                    <a:pt x="13609" y="3926"/>
                    <a:pt x="13615" y="3926"/>
                    <a:pt x="13621" y="3932"/>
                  </a:cubicBezTo>
                  <a:cubicBezTo>
                    <a:pt x="13621" y="3941"/>
                    <a:pt x="13616" y="3943"/>
                    <a:pt x="13611" y="3943"/>
                  </a:cubicBezTo>
                  <a:cubicBezTo>
                    <a:pt x="13605" y="3943"/>
                    <a:pt x="13598" y="3940"/>
                    <a:pt x="13595" y="3940"/>
                  </a:cubicBezTo>
                  <a:cubicBezTo>
                    <a:pt x="13594" y="3940"/>
                    <a:pt x="13595" y="3941"/>
                    <a:pt x="13597" y="3944"/>
                  </a:cubicBezTo>
                  <a:cubicBezTo>
                    <a:pt x="13597" y="3968"/>
                    <a:pt x="13621" y="3956"/>
                    <a:pt x="13609" y="3980"/>
                  </a:cubicBezTo>
                  <a:cubicBezTo>
                    <a:pt x="13609" y="3974"/>
                    <a:pt x="13607" y="3972"/>
                    <a:pt x="13605" y="3970"/>
                  </a:cubicBezTo>
                  <a:lnTo>
                    <a:pt x="13605" y="3970"/>
                  </a:lnTo>
                  <a:cubicBezTo>
                    <a:pt x="13590" y="3980"/>
                    <a:pt x="13593" y="3995"/>
                    <a:pt x="13577" y="3995"/>
                  </a:cubicBezTo>
                  <a:cubicBezTo>
                    <a:pt x="13573" y="3995"/>
                    <a:pt x="13568" y="3994"/>
                    <a:pt x="13562" y="3992"/>
                  </a:cubicBezTo>
                  <a:cubicBezTo>
                    <a:pt x="13562" y="3992"/>
                    <a:pt x="13550" y="3992"/>
                    <a:pt x="13562" y="3980"/>
                  </a:cubicBezTo>
                  <a:cubicBezTo>
                    <a:pt x="13559" y="3975"/>
                    <a:pt x="13558" y="3973"/>
                    <a:pt x="13557" y="3973"/>
                  </a:cubicBezTo>
                  <a:cubicBezTo>
                    <a:pt x="13554" y="3973"/>
                    <a:pt x="13555" y="3986"/>
                    <a:pt x="13549" y="3986"/>
                  </a:cubicBezTo>
                  <a:cubicBezTo>
                    <a:pt x="13546" y="3986"/>
                    <a:pt x="13543" y="3985"/>
                    <a:pt x="13538" y="3980"/>
                  </a:cubicBezTo>
                  <a:lnTo>
                    <a:pt x="13538" y="3980"/>
                  </a:lnTo>
                  <a:cubicBezTo>
                    <a:pt x="13550" y="3992"/>
                    <a:pt x="13538" y="4003"/>
                    <a:pt x="13538" y="4015"/>
                  </a:cubicBezTo>
                  <a:lnTo>
                    <a:pt x="13550" y="4015"/>
                  </a:lnTo>
                  <a:cubicBezTo>
                    <a:pt x="13565" y="4034"/>
                    <a:pt x="13567" y="4040"/>
                    <a:pt x="13562" y="4040"/>
                  </a:cubicBezTo>
                  <a:cubicBezTo>
                    <a:pt x="13555" y="4040"/>
                    <a:pt x="13536" y="4029"/>
                    <a:pt x="13524" y="4029"/>
                  </a:cubicBezTo>
                  <a:cubicBezTo>
                    <a:pt x="13518" y="4029"/>
                    <a:pt x="13514" y="4031"/>
                    <a:pt x="13514" y="4039"/>
                  </a:cubicBezTo>
                  <a:cubicBezTo>
                    <a:pt x="13514" y="4046"/>
                    <a:pt x="13515" y="4048"/>
                    <a:pt x="13516" y="4048"/>
                  </a:cubicBezTo>
                  <a:cubicBezTo>
                    <a:pt x="13518" y="4048"/>
                    <a:pt x="13521" y="4042"/>
                    <a:pt x="13524" y="4042"/>
                  </a:cubicBezTo>
                  <a:cubicBezTo>
                    <a:pt x="13525" y="4042"/>
                    <a:pt x="13526" y="4044"/>
                    <a:pt x="13526" y="4051"/>
                  </a:cubicBezTo>
                  <a:cubicBezTo>
                    <a:pt x="13526" y="4063"/>
                    <a:pt x="13502" y="4063"/>
                    <a:pt x="13502" y="4075"/>
                  </a:cubicBezTo>
                  <a:cubicBezTo>
                    <a:pt x="13502" y="4087"/>
                    <a:pt x="13478" y="4087"/>
                    <a:pt x="13466" y="4087"/>
                  </a:cubicBezTo>
                  <a:cubicBezTo>
                    <a:pt x="13466" y="4099"/>
                    <a:pt x="13442" y="4111"/>
                    <a:pt x="13454" y="4123"/>
                  </a:cubicBezTo>
                  <a:cubicBezTo>
                    <a:pt x="13478" y="4111"/>
                    <a:pt x="13442" y="4099"/>
                    <a:pt x="13478" y="4087"/>
                  </a:cubicBezTo>
                  <a:lnTo>
                    <a:pt x="13490" y="4099"/>
                  </a:lnTo>
                  <a:cubicBezTo>
                    <a:pt x="13490" y="4111"/>
                    <a:pt x="13490" y="4134"/>
                    <a:pt x="13478" y="4146"/>
                  </a:cubicBezTo>
                  <a:lnTo>
                    <a:pt x="13490" y="4146"/>
                  </a:lnTo>
                  <a:cubicBezTo>
                    <a:pt x="13490" y="4182"/>
                    <a:pt x="13514" y="4194"/>
                    <a:pt x="13490" y="4206"/>
                  </a:cubicBezTo>
                  <a:cubicBezTo>
                    <a:pt x="13478" y="4206"/>
                    <a:pt x="13478" y="4194"/>
                    <a:pt x="13490" y="4182"/>
                  </a:cubicBezTo>
                  <a:lnTo>
                    <a:pt x="13490" y="4182"/>
                  </a:lnTo>
                  <a:cubicBezTo>
                    <a:pt x="13466" y="4194"/>
                    <a:pt x="13478" y="4194"/>
                    <a:pt x="13466" y="4218"/>
                  </a:cubicBezTo>
                  <a:cubicBezTo>
                    <a:pt x="13442" y="4218"/>
                    <a:pt x="13466" y="4206"/>
                    <a:pt x="13454" y="4194"/>
                  </a:cubicBezTo>
                  <a:lnTo>
                    <a:pt x="13454" y="4194"/>
                  </a:lnTo>
                  <a:lnTo>
                    <a:pt x="13454" y="4218"/>
                  </a:lnTo>
                  <a:cubicBezTo>
                    <a:pt x="13478" y="4230"/>
                    <a:pt x="13442" y="4242"/>
                    <a:pt x="13442" y="4253"/>
                  </a:cubicBezTo>
                  <a:cubicBezTo>
                    <a:pt x="13431" y="4289"/>
                    <a:pt x="13466" y="4313"/>
                    <a:pt x="13478" y="4337"/>
                  </a:cubicBezTo>
                  <a:lnTo>
                    <a:pt x="13454" y="4337"/>
                  </a:lnTo>
                  <a:cubicBezTo>
                    <a:pt x="13466" y="4325"/>
                    <a:pt x="13454" y="4325"/>
                    <a:pt x="13454" y="4325"/>
                  </a:cubicBezTo>
                  <a:cubicBezTo>
                    <a:pt x="13454" y="4331"/>
                    <a:pt x="13445" y="4334"/>
                    <a:pt x="13435" y="4334"/>
                  </a:cubicBezTo>
                  <a:cubicBezTo>
                    <a:pt x="13433" y="4334"/>
                    <a:pt x="13431" y="4334"/>
                    <a:pt x="13429" y="4334"/>
                  </a:cubicBezTo>
                  <a:lnTo>
                    <a:pt x="13429" y="4334"/>
                  </a:lnTo>
                  <a:cubicBezTo>
                    <a:pt x="13430" y="4334"/>
                    <a:pt x="13431" y="4335"/>
                    <a:pt x="13431" y="4337"/>
                  </a:cubicBezTo>
                  <a:lnTo>
                    <a:pt x="13419" y="4361"/>
                  </a:lnTo>
                  <a:cubicBezTo>
                    <a:pt x="13431" y="4361"/>
                    <a:pt x="13442" y="4361"/>
                    <a:pt x="13442" y="4373"/>
                  </a:cubicBezTo>
                  <a:cubicBezTo>
                    <a:pt x="13442" y="4384"/>
                    <a:pt x="13442" y="4396"/>
                    <a:pt x="13431" y="4408"/>
                  </a:cubicBezTo>
                  <a:cubicBezTo>
                    <a:pt x="13431" y="4402"/>
                    <a:pt x="13425" y="4402"/>
                    <a:pt x="13420" y="4402"/>
                  </a:cubicBezTo>
                  <a:cubicBezTo>
                    <a:pt x="13416" y="4402"/>
                    <a:pt x="13413" y="4402"/>
                    <a:pt x="13419" y="4396"/>
                  </a:cubicBezTo>
                  <a:cubicBezTo>
                    <a:pt x="13407" y="4396"/>
                    <a:pt x="13407" y="4408"/>
                    <a:pt x="13419" y="4420"/>
                  </a:cubicBezTo>
                  <a:cubicBezTo>
                    <a:pt x="13420" y="4418"/>
                    <a:pt x="13422" y="4418"/>
                    <a:pt x="13422" y="4418"/>
                  </a:cubicBezTo>
                  <a:cubicBezTo>
                    <a:pt x="13428" y="4418"/>
                    <a:pt x="13422" y="4444"/>
                    <a:pt x="13442" y="4444"/>
                  </a:cubicBezTo>
                  <a:lnTo>
                    <a:pt x="13419" y="4456"/>
                  </a:lnTo>
                  <a:cubicBezTo>
                    <a:pt x="13419" y="4456"/>
                    <a:pt x="13419" y="4444"/>
                    <a:pt x="13419" y="4444"/>
                  </a:cubicBezTo>
                  <a:cubicBezTo>
                    <a:pt x="13395" y="4444"/>
                    <a:pt x="13419" y="4456"/>
                    <a:pt x="13419" y="4468"/>
                  </a:cubicBezTo>
                  <a:cubicBezTo>
                    <a:pt x="13419" y="4468"/>
                    <a:pt x="13407" y="4480"/>
                    <a:pt x="13395" y="4480"/>
                  </a:cubicBezTo>
                  <a:cubicBezTo>
                    <a:pt x="13407" y="4492"/>
                    <a:pt x="13395" y="4503"/>
                    <a:pt x="13383" y="4503"/>
                  </a:cubicBezTo>
                  <a:lnTo>
                    <a:pt x="13395" y="4503"/>
                  </a:lnTo>
                  <a:lnTo>
                    <a:pt x="13395" y="4539"/>
                  </a:lnTo>
                  <a:cubicBezTo>
                    <a:pt x="13383" y="4527"/>
                    <a:pt x="13347" y="4527"/>
                    <a:pt x="13347" y="4515"/>
                  </a:cubicBezTo>
                  <a:lnTo>
                    <a:pt x="13347" y="4515"/>
                  </a:lnTo>
                  <a:cubicBezTo>
                    <a:pt x="13347" y="4527"/>
                    <a:pt x="13371" y="4527"/>
                    <a:pt x="13371" y="4551"/>
                  </a:cubicBezTo>
                  <a:cubicBezTo>
                    <a:pt x="13364" y="4545"/>
                    <a:pt x="13360" y="4543"/>
                    <a:pt x="13356" y="4543"/>
                  </a:cubicBezTo>
                  <a:cubicBezTo>
                    <a:pt x="13349" y="4543"/>
                    <a:pt x="13345" y="4548"/>
                    <a:pt x="13339" y="4548"/>
                  </a:cubicBezTo>
                  <a:cubicBezTo>
                    <a:pt x="13335" y="4548"/>
                    <a:pt x="13330" y="4546"/>
                    <a:pt x="13323" y="4539"/>
                  </a:cubicBezTo>
                  <a:cubicBezTo>
                    <a:pt x="13300" y="4539"/>
                    <a:pt x="13300" y="4563"/>
                    <a:pt x="13300" y="4587"/>
                  </a:cubicBezTo>
                  <a:cubicBezTo>
                    <a:pt x="13302" y="4589"/>
                    <a:pt x="13304" y="4590"/>
                    <a:pt x="13306" y="4590"/>
                  </a:cubicBezTo>
                  <a:cubicBezTo>
                    <a:pt x="13312" y="4590"/>
                    <a:pt x="13316" y="4575"/>
                    <a:pt x="13335" y="4575"/>
                  </a:cubicBezTo>
                  <a:cubicBezTo>
                    <a:pt x="13323" y="4623"/>
                    <a:pt x="13371" y="4634"/>
                    <a:pt x="13359" y="4658"/>
                  </a:cubicBezTo>
                  <a:cubicBezTo>
                    <a:pt x="13371" y="4682"/>
                    <a:pt x="13359" y="4670"/>
                    <a:pt x="13371" y="4694"/>
                  </a:cubicBezTo>
                  <a:cubicBezTo>
                    <a:pt x="13367" y="4690"/>
                    <a:pt x="13358" y="4687"/>
                    <a:pt x="13347" y="4687"/>
                  </a:cubicBezTo>
                  <a:cubicBezTo>
                    <a:pt x="13329" y="4687"/>
                    <a:pt x="13307" y="4695"/>
                    <a:pt x="13300" y="4718"/>
                  </a:cubicBezTo>
                  <a:cubicBezTo>
                    <a:pt x="13308" y="4718"/>
                    <a:pt x="13321" y="4713"/>
                    <a:pt x="13332" y="4713"/>
                  </a:cubicBezTo>
                  <a:cubicBezTo>
                    <a:pt x="13338" y="4713"/>
                    <a:pt x="13343" y="4714"/>
                    <a:pt x="13347" y="4718"/>
                  </a:cubicBezTo>
                  <a:lnTo>
                    <a:pt x="13347" y="4742"/>
                  </a:lnTo>
                  <a:cubicBezTo>
                    <a:pt x="13347" y="4742"/>
                    <a:pt x="13335" y="4742"/>
                    <a:pt x="13335" y="4730"/>
                  </a:cubicBezTo>
                  <a:cubicBezTo>
                    <a:pt x="13335" y="4754"/>
                    <a:pt x="13300" y="4754"/>
                    <a:pt x="13323" y="4765"/>
                  </a:cubicBezTo>
                  <a:lnTo>
                    <a:pt x="13288" y="4777"/>
                  </a:lnTo>
                  <a:lnTo>
                    <a:pt x="13300" y="4777"/>
                  </a:lnTo>
                  <a:cubicBezTo>
                    <a:pt x="13311" y="4777"/>
                    <a:pt x="13311" y="4801"/>
                    <a:pt x="13311" y="4801"/>
                  </a:cubicBezTo>
                  <a:cubicBezTo>
                    <a:pt x="13311" y="4825"/>
                    <a:pt x="13300" y="4837"/>
                    <a:pt x="13288" y="4837"/>
                  </a:cubicBezTo>
                  <a:cubicBezTo>
                    <a:pt x="13300" y="4837"/>
                    <a:pt x="13323" y="4837"/>
                    <a:pt x="13323" y="4849"/>
                  </a:cubicBezTo>
                  <a:cubicBezTo>
                    <a:pt x="13319" y="4847"/>
                    <a:pt x="13316" y="4847"/>
                    <a:pt x="13313" y="4847"/>
                  </a:cubicBezTo>
                  <a:cubicBezTo>
                    <a:pt x="13293" y="4847"/>
                    <a:pt x="13296" y="4875"/>
                    <a:pt x="13283" y="4875"/>
                  </a:cubicBezTo>
                  <a:cubicBezTo>
                    <a:pt x="13281" y="4875"/>
                    <a:pt x="13278" y="4874"/>
                    <a:pt x="13276" y="4873"/>
                  </a:cubicBezTo>
                  <a:cubicBezTo>
                    <a:pt x="13276" y="4884"/>
                    <a:pt x="13264" y="4884"/>
                    <a:pt x="13276" y="4896"/>
                  </a:cubicBezTo>
                  <a:lnTo>
                    <a:pt x="13267" y="4892"/>
                  </a:lnTo>
                  <a:lnTo>
                    <a:pt x="13267" y="4892"/>
                  </a:lnTo>
                  <a:cubicBezTo>
                    <a:pt x="13284" y="4905"/>
                    <a:pt x="13276" y="4922"/>
                    <a:pt x="13276" y="4932"/>
                  </a:cubicBezTo>
                  <a:cubicBezTo>
                    <a:pt x="13269" y="4930"/>
                    <a:pt x="13264" y="4930"/>
                    <a:pt x="13261" y="4930"/>
                  </a:cubicBezTo>
                  <a:cubicBezTo>
                    <a:pt x="13240" y="4930"/>
                    <a:pt x="13269" y="4956"/>
                    <a:pt x="13228" y="4956"/>
                  </a:cubicBezTo>
                  <a:cubicBezTo>
                    <a:pt x="13252" y="4968"/>
                    <a:pt x="13228" y="4980"/>
                    <a:pt x="13252" y="4992"/>
                  </a:cubicBezTo>
                  <a:cubicBezTo>
                    <a:pt x="13252" y="5004"/>
                    <a:pt x="13228" y="5004"/>
                    <a:pt x="13216" y="5004"/>
                  </a:cubicBezTo>
                  <a:lnTo>
                    <a:pt x="13228" y="5004"/>
                  </a:lnTo>
                  <a:cubicBezTo>
                    <a:pt x="13204" y="5015"/>
                    <a:pt x="13192" y="5039"/>
                    <a:pt x="13181" y="5051"/>
                  </a:cubicBezTo>
                  <a:lnTo>
                    <a:pt x="13204" y="5063"/>
                  </a:lnTo>
                  <a:lnTo>
                    <a:pt x="13192" y="5075"/>
                  </a:lnTo>
                  <a:cubicBezTo>
                    <a:pt x="13192" y="5075"/>
                    <a:pt x="13192" y="5087"/>
                    <a:pt x="13204" y="5087"/>
                  </a:cubicBezTo>
                  <a:cubicBezTo>
                    <a:pt x="13228" y="5099"/>
                    <a:pt x="13204" y="5099"/>
                    <a:pt x="13216" y="5123"/>
                  </a:cubicBezTo>
                  <a:cubicBezTo>
                    <a:pt x="13204" y="5123"/>
                    <a:pt x="13204" y="5123"/>
                    <a:pt x="13204" y="5111"/>
                  </a:cubicBezTo>
                  <a:cubicBezTo>
                    <a:pt x="13198" y="5117"/>
                    <a:pt x="13192" y="5117"/>
                    <a:pt x="13186" y="5117"/>
                  </a:cubicBezTo>
                  <a:cubicBezTo>
                    <a:pt x="13181" y="5117"/>
                    <a:pt x="13175" y="5117"/>
                    <a:pt x="13169" y="5123"/>
                  </a:cubicBezTo>
                  <a:lnTo>
                    <a:pt x="13169" y="5123"/>
                  </a:lnTo>
                  <a:cubicBezTo>
                    <a:pt x="13170" y="5121"/>
                    <a:pt x="13172" y="5121"/>
                    <a:pt x="13173" y="5121"/>
                  </a:cubicBezTo>
                  <a:cubicBezTo>
                    <a:pt x="13187" y="5121"/>
                    <a:pt x="13211" y="5148"/>
                    <a:pt x="13232" y="5148"/>
                  </a:cubicBezTo>
                  <a:cubicBezTo>
                    <a:pt x="13235" y="5148"/>
                    <a:pt x="13237" y="5148"/>
                    <a:pt x="13240" y="5146"/>
                  </a:cubicBezTo>
                  <a:cubicBezTo>
                    <a:pt x="13252" y="5146"/>
                    <a:pt x="13252" y="5158"/>
                    <a:pt x="13240" y="5170"/>
                  </a:cubicBezTo>
                  <a:lnTo>
                    <a:pt x="13216" y="5158"/>
                  </a:lnTo>
                  <a:lnTo>
                    <a:pt x="13240" y="5182"/>
                  </a:lnTo>
                  <a:cubicBezTo>
                    <a:pt x="13240" y="5194"/>
                    <a:pt x="13228" y="5194"/>
                    <a:pt x="13216" y="5206"/>
                  </a:cubicBezTo>
                  <a:cubicBezTo>
                    <a:pt x="13216" y="5198"/>
                    <a:pt x="13200" y="5179"/>
                    <a:pt x="13185" y="5179"/>
                  </a:cubicBezTo>
                  <a:cubicBezTo>
                    <a:pt x="13179" y="5179"/>
                    <a:pt x="13172" y="5183"/>
                    <a:pt x="13169" y="5194"/>
                  </a:cubicBezTo>
                  <a:cubicBezTo>
                    <a:pt x="13169" y="5170"/>
                    <a:pt x="13157" y="5170"/>
                    <a:pt x="13157" y="5158"/>
                  </a:cubicBezTo>
                  <a:cubicBezTo>
                    <a:pt x="13157" y="5158"/>
                    <a:pt x="13145" y="5158"/>
                    <a:pt x="13145" y="5146"/>
                  </a:cubicBezTo>
                  <a:lnTo>
                    <a:pt x="13145" y="5146"/>
                  </a:lnTo>
                  <a:cubicBezTo>
                    <a:pt x="13145" y="5170"/>
                    <a:pt x="13157" y="5158"/>
                    <a:pt x="13157" y="5182"/>
                  </a:cubicBezTo>
                  <a:cubicBezTo>
                    <a:pt x="13157" y="5193"/>
                    <a:pt x="13166" y="5213"/>
                    <a:pt x="13160" y="5217"/>
                  </a:cubicBezTo>
                  <a:lnTo>
                    <a:pt x="13160" y="5217"/>
                  </a:lnTo>
                  <a:cubicBezTo>
                    <a:pt x="13164" y="5216"/>
                    <a:pt x="13167" y="5216"/>
                    <a:pt x="13170" y="5216"/>
                  </a:cubicBezTo>
                  <a:cubicBezTo>
                    <a:pt x="13200" y="5216"/>
                    <a:pt x="13183" y="5254"/>
                    <a:pt x="13204" y="5254"/>
                  </a:cubicBezTo>
                  <a:cubicBezTo>
                    <a:pt x="13204" y="5254"/>
                    <a:pt x="13204" y="5265"/>
                    <a:pt x="13192" y="5265"/>
                  </a:cubicBezTo>
                  <a:cubicBezTo>
                    <a:pt x="13188" y="5262"/>
                    <a:pt x="13184" y="5260"/>
                    <a:pt x="13181" y="5260"/>
                  </a:cubicBezTo>
                  <a:cubicBezTo>
                    <a:pt x="13173" y="5260"/>
                    <a:pt x="13165" y="5265"/>
                    <a:pt x="13157" y="5265"/>
                  </a:cubicBezTo>
                  <a:lnTo>
                    <a:pt x="13181" y="5265"/>
                  </a:lnTo>
                  <a:cubicBezTo>
                    <a:pt x="13181" y="5277"/>
                    <a:pt x="13157" y="5277"/>
                    <a:pt x="13157" y="5289"/>
                  </a:cubicBezTo>
                  <a:lnTo>
                    <a:pt x="13145" y="5277"/>
                  </a:lnTo>
                  <a:lnTo>
                    <a:pt x="13133" y="5289"/>
                  </a:lnTo>
                  <a:cubicBezTo>
                    <a:pt x="13136" y="5292"/>
                    <a:pt x="13138" y="5293"/>
                    <a:pt x="13141" y="5293"/>
                  </a:cubicBezTo>
                  <a:cubicBezTo>
                    <a:pt x="13145" y="5293"/>
                    <a:pt x="13150" y="5290"/>
                    <a:pt x="13152" y="5290"/>
                  </a:cubicBezTo>
                  <a:cubicBezTo>
                    <a:pt x="13155" y="5290"/>
                    <a:pt x="13157" y="5292"/>
                    <a:pt x="13157" y="5301"/>
                  </a:cubicBezTo>
                  <a:cubicBezTo>
                    <a:pt x="13157" y="5301"/>
                    <a:pt x="13157" y="5313"/>
                    <a:pt x="13145" y="5313"/>
                  </a:cubicBezTo>
                  <a:cubicBezTo>
                    <a:pt x="13133" y="5301"/>
                    <a:pt x="13109" y="5301"/>
                    <a:pt x="13109" y="5289"/>
                  </a:cubicBezTo>
                  <a:lnTo>
                    <a:pt x="13109" y="5289"/>
                  </a:lnTo>
                  <a:cubicBezTo>
                    <a:pt x="13109" y="5301"/>
                    <a:pt x="13097" y="5325"/>
                    <a:pt x="13133" y="5325"/>
                  </a:cubicBezTo>
                  <a:lnTo>
                    <a:pt x="13121" y="5337"/>
                  </a:lnTo>
                  <a:cubicBezTo>
                    <a:pt x="13128" y="5330"/>
                    <a:pt x="13139" y="5323"/>
                    <a:pt x="13147" y="5323"/>
                  </a:cubicBezTo>
                  <a:cubicBezTo>
                    <a:pt x="13152" y="5323"/>
                    <a:pt x="13157" y="5327"/>
                    <a:pt x="13157" y="5337"/>
                  </a:cubicBezTo>
                  <a:lnTo>
                    <a:pt x="13145" y="5337"/>
                  </a:lnTo>
                  <a:lnTo>
                    <a:pt x="13169" y="5361"/>
                  </a:lnTo>
                  <a:lnTo>
                    <a:pt x="13145" y="5361"/>
                  </a:lnTo>
                  <a:cubicBezTo>
                    <a:pt x="13157" y="5361"/>
                    <a:pt x="13157" y="5373"/>
                    <a:pt x="13157" y="5373"/>
                  </a:cubicBezTo>
                  <a:lnTo>
                    <a:pt x="13133" y="5373"/>
                  </a:lnTo>
                  <a:cubicBezTo>
                    <a:pt x="13133" y="5396"/>
                    <a:pt x="13145" y="5396"/>
                    <a:pt x="13157" y="5396"/>
                  </a:cubicBezTo>
                  <a:cubicBezTo>
                    <a:pt x="13157" y="5402"/>
                    <a:pt x="13154" y="5405"/>
                    <a:pt x="13149" y="5405"/>
                  </a:cubicBezTo>
                  <a:cubicBezTo>
                    <a:pt x="13145" y="5405"/>
                    <a:pt x="13139" y="5402"/>
                    <a:pt x="13133" y="5396"/>
                  </a:cubicBezTo>
                  <a:cubicBezTo>
                    <a:pt x="13121" y="5420"/>
                    <a:pt x="13121" y="5432"/>
                    <a:pt x="13109" y="5444"/>
                  </a:cubicBezTo>
                  <a:cubicBezTo>
                    <a:pt x="13109" y="5453"/>
                    <a:pt x="13109" y="5455"/>
                    <a:pt x="13110" y="5455"/>
                  </a:cubicBezTo>
                  <a:cubicBezTo>
                    <a:pt x="13110" y="5455"/>
                    <a:pt x="13112" y="5452"/>
                    <a:pt x="13115" y="5452"/>
                  </a:cubicBezTo>
                  <a:cubicBezTo>
                    <a:pt x="13116" y="5452"/>
                    <a:pt x="13118" y="5453"/>
                    <a:pt x="13121" y="5456"/>
                  </a:cubicBezTo>
                  <a:cubicBezTo>
                    <a:pt x="13085" y="5456"/>
                    <a:pt x="13097" y="5516"/>
                    <a:pt x="13097" y="5539"/>
                  </a:cubicBezTo>
                  <a:cubicBezTo>
                    <a:pt x="13131" y="5539"/>
                    <a:pt x="13101" y="5550"/>
                    <a:pt x="13117" y="5561"/>
                  </a:cubicBezTo>
                  <a:lnTo>
                    <a:pt x="13117" y="5561"/>
                  </a:lnTo>
                  <a:cubicBezTo>
                    <a:pt x="13116" y="5561"/>
                    <a:pt x="13116" y="5561"/>
                    <a:pt x="13115" y="5561"/>
                  </a:cubicBezTo>
                  <a:cubicBezTo>
                    <a:pt x="13107" y="5561"/>
                    <a:pt x="13099" y="5568"/>
                    <a:pt x="13093" y="5568"/>
                  </a:cubicBezTo>
                  <a:cubicBezTo>
                    <a:pt x="13088" y="5568"/>
                    <a:pt x="13085" y="5564"/>
                    <a:pt x="13085" y="5551"/>
                  </a:cubicBezTo>
                  <a:lnTo>
                    <a:pt x="13085" y="5575"/>
                  </a:lnTo>
                  <a:cubicBezTo>
                    <a:pt x="13065" y="5575"/>
                    <a:pt x="13071" y="5549"/>
                    <a:pt x="13058" y="5549"/>
                  </a:cubicBezTo>
                  <a:cubicBezTo>
                    <a:pt x="13056" y="5549"/>
                    <a:pt x="13053" y="5550"/>
                    <a:pt x="13050" y="5551"/>
                  </a:cubicBezTo>
                  <a:cubicBezTo>
                    <a:pt x="13050" y="5563"/>
                    <a:pt x="13085" y="5587"/>
                    <a:pt x="13061" y="5611"/>
                  </a:cubicBezTo>
                  <a:lnTo>
                    <a:pt x="13061" y="5611"/>
                  </a:lnTo>
                  <a:cubicBezTo>
                    <a:pt x="13056" y="5608"/>
                    <a:pt x="13054" y="5607"/>
                    <a:pt x="13052" y="5607"/>
                  </a:cubicBezTo>
                  <a:cubicBezTo>
                    <a:pt x="13047" y="5607"/>
                    <a:pt x="13052" y="5614"/>
                    <a:pt x="13047" y="5614"/>
                  </a:cubicBezTo>
                  <a:cubicBezTo>
                    <a:pt x="13046" y="5614"/>
                    <a:pt x="13043" y="5613"/>
                    <a:pt x="13038" y="5611"/>
                  </a:cubicBezTo>
                  <a:cubicBezTo>
                    <a:pt x="13026" y="5611"/>
                    <a:pt x="13038" y="5599"/>
                    <a:pt x="13038" y="5599"/>
                  </a:cubicBezTo>
                  <a:lnTo>
                    <a:pt x="13026" y="5599"/>
                  </a:lnTo>
                  <a:cubicBezTo>
                    <a:pt x="13014" y="5635"/>
                    <a:pt x="13061" y="5611"/>
                    <a:pt x="13073" y="5635"/>
                  </a:cubicBezTo>
                  <a:cubicBezTo>
                    <a:pt x="13066" y="5649"/>
                    <a:pt x="13055" y="5654"/>
                    <a:pt x="13045" y="5654"/>
                  </a:cubicBezTo>
                  <a:cubicBezTo>
                    <a:pt x="13038" y="5654"/>
                    <a:pt x="13031" y="5651"/>
                    <a:pt x="13026" y="5646"/>
                  </a:cubicBezTo>
                  <a:cubicBezTo>
                    <a:pt x="13026" y="5652"/>
                    <a:pt x="13026" y="5658"/>
                    <a:pt x="13026" y="5663"/>
                  </a:cubicBezTo>
                  <a:lnTo>
                    <a:pt x="13026" y="5663"/>
                  </a:lnTo>
                  <a:cubicBezTo>
                    <a:pt x="13033" y="5658"/>
                    <a:pt x="13053" y="5658"/>
                    <a:pt x="13061" y="5658"/>
                  </a:cubicBezTo>
                  <a:cubicBezTo>
                    <a:pt x="13038" y="5670"/>
                    <a:pt x="13050" y="5694"/>
                    <a:pt x="13061" y="5706"/>
                  </a:cubicBezTo>
                  <a:cubicBezTo>
                    <a:pt x="13109" y="5682"/>
                    <a:pt x="13073" y="5682"/>
                    <a:pt x="13109" y="5658"/>
                  </a:cubicBezTo>
                  <a:cubicBezTo>
                    <a:pt x="13109" y="5658"/>
                    <a:pt x="13085" y="5646"/>
                    <a:pt x="13097" y="5635"/>
                  </a:cubicBezTo>
                  <a:lnTo>
                    <a:pt x="13097" y="5635"/>
                  </a:lnTo>
                  <a:cubicBezTo>
                    <a:pt x="13101" y="5639"/>
                    <a:pt x="13104" y="5640"/>
                    <a:pt x="13106" y="5640"/>
                  </a:cubicBezTo>
                  <a:cubicBezTo>
                    <a:pt x="13109" y="5640"/>
                    <a:pt x="13109" y="5635"/>
                    <a:pt x="13109" y="5635"/>
                  </a:cubicBezTo>
                  <a:cubicBezTo>
                    <a:pt x="13097" y="5635"/>
                    <a:pt x="13109" y="5623"/>
                    <a:pt x="13109" y="5611"/>
                  </a:cubicBezTo>
                  <a:cubicBezTo>
                    <a:pt x="13117" y="5611"/>
                    <a:pt x="13125" y="5621"/>
                    <a:pt x="13133" y="5621"/>
                  </a:cubicBezTo>
                  <a:cubicBezTo>
                    <a:pt x="13137" y="5621"/>
                    <a:pt x="13141" y="5619"/>
                    <a:pt x="13145" y="5611"/>
                  </a:cubicBezTo>
                  <a:lnTo>
                    <a:pt x="13121" y="5599"/>
                  </a:lnTo>
                  <a:lnTo>
                    <a:pt x="13121" y="5599"/>
                  </a:lnTo>
                  <a:cubicBezTo>
                    <a:pt x="13121" y="5599"/>
                    <a:pt x="13132" y="5604"/>
                    <a:pt x="13135" y="5604"/>
                  </a:cubicBezTo>
                  <a:cubicBezTo>
                    <a:pt x="13137" y="5604"/>
                    <a:pt x="13137" y="5603"/>
                    <a:pt x="13133" y="5599"/>
                  </a:cubicBezTo>
                  <a:lnTo>
                    <a:pt x="13133" y="5599"/>
                  </a:lnTo>
                  <a:cubicBezTo>
                    <a:pt x="13157" y="5611"/>
                    <a:pt x="13169" y="5599"/>
                    <a:pt x="13169" y="5623"/>
                  </a:cubicBezTo>
                  <a:cubicBezTo>
                    <a:pt x="13204" y="5599"/>
                    <a:pt x="13157" y="5575"/>
                    <a:pt x="13157" y="5551"/>
                  </a:cubicBezTo>
                  <a:cubicBezTo>
                    <a:pt x="13157" y="5548"/>
                    <a:pt x="13157" y="5545"/>
                    <a:pt x="13157" y="5539"/>
                  </a:cubicBezTo>
                  <a:cubicBezTo>
                    <a:pt x="13159" y="5537"/>
                    <a:pt x="13161" y="5536"/>
                    <a:pt x="13163" y="5536"/>
                  </a:cubicBezTo>
                  <a:cubicBezTo>
                    <a:pt x="13169" y="5536"/>
                    <a:pt x="13171" y="5551"/>
                    <a:pt x="13181" y="5551"/>
                  </a:cubicBezTo>
                  <a:lnTo>
                    <a:pt x="13181" y="5539"/>
                  </a:lnTo>
                  <a:cubicBezTo>
                    <a:pt x="13181" y="5527"/>
                    <a:pt x="13181" y="5516"/>
                    <a:pt x="13192" y="5516"/>
                  </a:cubicBezTo>
                  <a:cubicBezTo>
                    <a:pt x="13204" y="5527"/>
                    <a:pt x="13204" y="5539"/>
                    <a:pt x="13216" y="5539"/>
                  </a:cubicBezTo>
                  <a:lnTo>
                    <a:pt x="13204" y="5516"/>
                  </a:lnTo>
                  <a:cubicBezTo>
                    <a:pt x="13204" y="5516"/>
                    <a:pt x="13215" y="5510"/>
                    <a:pt x="13222" y="5510"/>
                  </a:cubicBezTo>
                  <a:cubicBezTo>
                    <a:pt x="13225" y="5510"/>
                    <a:pt x="13228" y="5512"/>
                    <a:pt x="13228" y="5516"/>
                  </a:cubicBezTo>
                  <a:lnTo>
                    <a:pt x="13228" y="5480"/>
                  </a:lnTo>
                  <a:lnTo>
                    <a:pt x="13242" y="5487"/>
                  </a:lnTo>
                  <a:lnTo>
                    <a:pt x="13242" y="5487"/>
                  </a:lnTo>
                  <a:cubicBezTo>
                    <a:pt x="13245" y="5473"/>
                    <a:pt x="13227" y="5442"/>
                    <a:pt x="13251" y="5442"/>
                  </a:cubicBezTo>
                  <a:cubicBezTo>
                    <a:pt x="13254" y="5442"/>
                    <a:pt x="13259" y="5443"/>
                    <a:pt x="13264" y="5444"/>
                  </a:cubicBezTo>
                  <a:lnTo>
                    <a:pt x="13264" y="5444"/>
                  </a:lnTo>
                  <a:cubicBezTo>
                    <a:pt x="13252" y="5420"/>
                    <a:pt x="13264" y="5408"/>
                    <a:pt x="13252" y="5373"/>
                  </a:cubicBezTo>
                  <a:lnTo>
                    <a:pt x="13252" y="5373"/>
                  </a:lnTo>
                  <a:cubicBezTo>
                    <a:pt x="13259" y="5383"/>
                    <a:pt x="13265" y="5386"/>
                    <a:pt x="13270" y="5386"/>
                  </a:cubicBezTo>
                  <a:cubicBezTo>
                    <a:pt x="13278" y="5386"/>
                    <a:pt x="13283" y="5378"/>
                    <a:pt x="13286" y="5378"/>
                  </a:cubicBezTo>
                  <a:cubicBezTo>
                    <a:pt x="13287" y="5378"/>
                    <a:pt x="13288" y="5379"/>
                    <a:pt x="13288" y="5385"/>
                  </a:cubicBezTo>
                  <a:cubicBezTo>
                    <a:pt x="13311" y="5373"/>
                    <a:pt x="13288" y="5361"/>
                    <a:pt x="13288" y="5349"/>
                  </a:cubicBezTo>
                  <a:cubicBezTo>
                    <a:pt x="13291" y="5345"/>
                    <a:pt x="13295" y="5344"/>
                    <a:pt x="13298" y="5344"/>
                  </a:cubicBezTo>
                  <a:cubicBezTo>
                    <a:pt x="13307" y="5344"/>
                    <a:pt x="13315" y="5352"/>
                    <a:pt x="13323" y="5361"/>
                  </a:cubicBezTo>
                  <a:lnTo>
                    <a:pt x="13311" y="5349"/>
                  </a:lnTo>
                  <a:lnTo>
                    <a:pt x="13323" y="5349"/>
                  </a:lnTo>
                  <a:lnTo>
                    <a:pt x="13311" y="5337"/>
                  </a:lnTo>
                  <a:cubicBezTo>
                    <a:pt x="13317" y="5331"/>
                    <a:pt x="13323" y="5331"/>
                    <a:pt x="13328" y="5331"/>
                  </a:cubicBezTo>
                  <a:cubicBezTo>
                    <a:pt x="13332" y="5331"/>
                    <a:pt x="13335" y="5331"/>
                    <a:pt x="13335" y="5325"/>
                  </a:cubicBezTo>
                  <a:lnTo>
                    <a:pt x="13323" y="5313"/>
                  </a:lnTo>
                  <a:lnTo>
                    <a:pt x="13335" y="5313"/>
                  </a:lnTo>
                  <a:cubicBezTo>
                    <a:pt x="13323" y="5313"/>
                    <a:pt x="13323" y="5301"/>
                    <a:pt x="13323" y="5289"/>
                  </a:cubicBezTo>
                  <a:lnTo>
                    <a:pt x="13323" y="5289"/>
                  </a:lnTo>
                  <a:cubicBezTo>
                    <a:pt x="13326" y="5292"/>
                    <a:pt x="13328" y="5293"/>
                    <a:pt x="13330" y="5293"/>
                  </a:cubicBezTo>
                  <a:cubicBezTo>
                    <a:pt x="13334" y="5293"/>
                    <a:pt x="13336" y="5286"/>
                    <a:pt x="13341" y="5286"/>
                  </a:cubicBezTo>
                  <a:cubicBezTo>
                    <a:pt x="13343" y="5286"/>
                    <a:pt x="13345" y="5287"/>
                    <a:pt x="13347" y="5289"/>
                  </a:cubicBezTo>
                  <a:cubicBezTo>
                    <a:pt x="13347" y="5277"/>
                    <a:pt x="13347" y="5277"/>
                    <a:pt x="13347" y="5254"/>
                  </a:cubicBezTo>
                  <a:lnTo>
                    <a:pt x="13335" y="5254"/>
                  </a:lnTo>
                  <a:cubicBezTo>
                    <a:pt x="13335" y="5247"/>
                    <a:pt x="13337" y="5245"/>
                    <a:pt x="13340" y="5245"/>
                  </a:cubicBezTo>
                  <a:cubicBezTo>
                    <a:pt x="13344" y="5245"/>
                    <a:pt x="13350" y="5250"/>
                    <a:pt x="13355" y="5250"/>
                  </a:cubicBezTo>
                  <a:cubicBezTo>
                    <a:pt x="13357" y="5250"/>
                    <a:pt x="13359" y="5248"/>
                    <a:pt x="13359" y="5242"/>
                  </a:cubicBezTo>
                  <a:lnTo>
                    <a:pt x="13347" y="5242"/>
                  </a:lnTo>
                  <a:cubicBezTo>
                    <a:pt x="13383" y="5218"/>
                    <a:pt x="13347" y="5194"/>
                    <a:pt x="13371" y="5170"/>
                  </a:cubicBezTo>
                  <a:lnTo>
                    <a:pt x="13371" y="5170"/>
                  </a:lnTo>
                  <a:cubicBezTo>
                    <a:pt x="13371" y="5179"/>
                    <a:pt x="13377" y="5187"/>
                    <a:pt x="13380" y="5187"/>
                  </a:cubicBezTo>
                  <a:cubicBezTo>
                    <a:pt x="13382" y="5187"/>
                    <a:pt x="13383" y="5186"/>
                    <a:pt x="13383" y="5182"/>
                  </a:cubicBezTo>
                  <a:cubicBezTo>
                    <a:pt x="13383" y="5170"/>
                    <a:pt x="13395" y="5146"/>
                    <a:pt x="13383" y="5123"/>
                  </a:cubicBezTo>
                  <a:cubicBezTo>
                    <a:pt x="13407" y="5123"/>
                    <a:pt x="13419" y="5123"/>
                    <a:pt x="13431" y="5111"/>
                  </a:cubicBezTo>
                  <a:cubicBezTo>
                    <a:pt x="13431" y="5087"/>
                    <a:pt x="13431" y="5087"/>
                    <a:pt x="13419" y="5087"/>
                  </a:cubicBezTo>
                  <a:cubicBezTo>
                    <a:pt x="13429" y="5077"/>
                    <a:pt x="13430" y="5049"/>
                    <a:pt x="13438" y="5049"/>
                  </a:cubicBezTo>
                  <a:cubicBezTo>
                    <a:pt x="13439" y="5049"/>
                    <a:pt x="13441" y="5050"/>
                    <a:pt x="13442" y="5051"/>
                  </a:cubicBezTo>
                  <a:cubicBezTo>
                    <a:pt x="13431" y="5039"/>
                    <a:pt x="13454" y="5039"/>
                    <a:pt x="13442" y="5027"/>
                  </a:cubicBezTo>
                  <a:lnTo>
                    <a:pt x="13431" y="5027"/>
                  </a:lnTo>
                  <a:cubicBezTo>
                    <a:pt x="13478" y="5015"/>
                    <a:pt x="13431" y="4980"/>
                    <a:pt x="13466" y="4968"/>
                  </a:cubicBezTo>
                  <a:lnTo>
                    <a:pt x="13466" y="4956"/>
                  </a:lnTo>
                  <a:cubicBezTo>
                    <a:pt x="13478" y="4968"/>
                    <a:pt x="13478" y="4968"/>
                    <a:pt x="13490" y="4968"/>
                  </a:cubicBezTo>
                  <a:lnTo>
                    <a:pt x="13502" y="4932"/>
                  </a:lnTo>
                  <a:lnTo>
                    <a:pt x="13490" y="4932"/>
                  </a:lnTo>
                  <a:cubicBezTo>
                    <a:pt x="13490" y="4920"/>
                    <a:pt x="13478" y="4908"/>
                    <a:pt x="13490" y="4908"/>
                  </a:cubicBezTo>
                  <a:cubicBezTo>
                    <a:pt x="13495" y="4913"/>
                    <a:pt x="13498" y="4915"/>
                    <a:pt x="13501" y="4915"/>
                  </a:cubicBezTo>
                  <a:cubicBezTo>
                    <a:pt x="13509" y="4915"/>
                    <a:pt x="13506" y="4894"/>
                    <a:pt x="13511" y="4894"/>
                  </a:cubicBezTo>
                  <a:cubicBezTo>
                    <a:pt x="13511" y="4894"/>
                    <a:pt x="13513" y="4895"/>
                    <a:pt x="13514" y="4896"/>
                  </a:cubicBezTo>
                  <a:lnTo>
                    <a:pt x="13514" y="4908"/>
                  </a:lnTo>
                  <a:cubicBezTo>
                    <a:pt x="13526" y="4896"/>
                    <a:pt x="13526" y="4896"/>
                    <a:pt x="13502" y="4884"/>
                  </a:cubicBezTo>
                  <a:cubicBezTo>
                    <a:pt x="13502" y="4873"/>
                    <a:pt x="13538" y="4884"/>
                    <a:pt x="13526" y="4861"/>
                  </a:cubicBezTo>
                  <a:lnTo>
                    <a:pt x="13526" y="4861"/>
                  </a:lnTo>
                  <a:lnTo>
                    <a:pt x="13526" y="4873"/>
                  </a:lnTo>
                  <a:cubicBezTo>
                    <a:pt x="13514" y="4873"/>
                    <a:pt x="13502" y="4861"/>
                    <a:pt x="13502" y="4861"/>
                  </a:cubicBezTo>
                  <a:cubicBezTo>
                    <a:pt x="13508" y="4855"/>
                    <a:pt x="13511" y="4852"/>
                    <a:pt x="13512" y="4852"/>
                  </a:cubicBezTo>
                  <a:cubicBezTo>
                    <a:pt x="13514" y="4852"/>
                    <a:pt x="13514" y="4855"/>
                    <a:pt x="13514" y="4861"/>
                  </a:cubicBezTo>
                  <a:cubicBezTo>
                    <a:pt x="13514" y="4849"/>
                    <a:pt x="13526" y="4825"/>
                    <a:pt x="13526" y="4813"/>
                  </a:cubicBezTo>
                  <a:cubicBezTo>
                    <a:pt x="13534" y="4813"/>
                    <a:pt x="13543" y="4813"/>
                    <a:pt x="13547" y="4818"/>
                  </a:cubicBezTo>
                  <a:lnTo>
                    <a:pt x="13547" y="4818"/>
                  </a:lnTo>
                  <a:cubicBezTo>
                    <a:pt x="13539" y="4793"/>
                    <a:pt x="13550" y="4810"/>
                    <a:pt x="13550" y="4777"/>
                  </a:cubicBezTo>
                  <a:lnTo>
                    <a:pt x="13562" y="4789"/>
                  </a:lnTo>
                  <a:lnTo>
                    <a:pt x="13550" y="4765"/>
                  </a:lnTo>
                  <a:lnTo>
                    <a:pt x="13562" y="4765"/>
                  </a:lnTo>
                  <a:cubicBezTo>
                    <a:pt x="13562" y="4754"/>
                    <a:pt x="13562" y="4742"/>
                    <a:pt x="13573" y="4742"/>
                  </a:cubicBezTo>
                  <a:cubicBezTo>
                    <a:pt x="13585" y="4718"/>
                    <a:pt x="13609" y="4730"/>
                    <a:pt x="13597" y="4694"/>
                  </a:cubicBezTo>
                  <a:lnTo>
                    <a:pt x="13609" y="4694"/>
                  </a:lnTo>
                  <a:cubicBezTo>
                    <a:pt x="13597" y="4670"/>
                    <a:pt x="13633" y="4694"/>
                    <a:pt x="13621" y="4658"/>
                  </a:cubicBezTo>
                  <a:lnTo>
                    <a:pt x="13633" y="4658"/>
                  </a:lnTo>
                  <a:lnTo>
                    <a:pt x="13633" y="4646"/>
                  </a:lnTo>
                  <a:lnTo>
                    <a:pt x="13633" y="4646"/>
                  </a:lnTo>
                  <a:lnTo>
                    <a:pt x="13633" y="4646"/>
                  </a:lnTo>
                  <a:lnTo>
                    <a:pt x="13621" y="4634"/>
                  </a:lnTo>
                  <a:lnTo>
                    <a:pt x="13633" y="4634"/>
                  </a:lnTo>
                  <a:cubicBezTo>
                    <a:pt x="13669" y="4634"/>
                    <a:pt x="13657" y="4611"/>
                    <a:pt x="13681" y="4599"/>
                  </a:cubicBezTo>
                  <a:lnTo>
                    <a:pt x="13657" y="4599"/>
                  </a:lnTo>
                  <a:cubicBezTo>
                    <a:pt x="13633" y="4539"/>
                    <a:pt x="13716" y="4515"/>
                    <a:pt x="13716" y="4468"/>
                  </a:cubicBezTo>
                  <a:lnTo>
                    <a:pt x="13740" y="4468"/>
                  </a:lnTo>
                  <a:lnTo>
                    <a:pt x="13716" y="4444"/>
                  </a:lnTo>
                  <a:cubicBezTo>
                    <a:pt x="13740" y="4444"/>
                    <a:pt x="13740" y="4456"/>
                    <a:pt x="13740" y="4456"/>
                  </a:cubicBezTo>
                  <a:lnTo>
                    <a:pt x="13740" y="4456"/>
                  </a:lnTo>
                  <a:cubicBezTo>
                    <a:pt x="13740" y="4432"/>
                    <a:pt x="13716" y="4444"/>
                    <a:pt x="13728" y="4408"/>
                  </a:cubicBezTo>
                  <a:cubicBezTo>
                    <a:pt x="13740" y="4408"/>
                    <a:pt x="13740" y="4420"/>
                    <a:pt x="13740" y="4432"/>
                  </a:cubicBezTo>
                  <a:cubicBezTo>
                    <a:pt x="13740" y="4408"/>
                    <a:pt x="13740" y="4373"/>
                    <a:pt x="13764" y="4361"/>
                  </a:cubicBezTo>
                  <a:cubicBezTo>
                    <a:pt x="13752" y="4361"/>
                    <a:pt x="13752" y="4349"/>
                    <a:pt x="13752" y="4349"/>
                  </a:cubicBezTo>
                  <a:cubicBezTo>
                    <a:pt x="13752" y="4337"/>
                    <a:pt x="13764" y="4325"/>
                    <a:pt x="13776" y="4301"/>
                  </a:cubicBezTo>
                  <a:cubicBezTo>
                    <a:pt x="13776" y="4301"/>
                    <a:pt x="13776" y="4313"/>
                    <a:pt x="13776" y="4313"/>
                  </a:cubicBezTo>
                  <a:cubicBezTo>
                    <a:pt x="13788" y="4313"/>
                    <a:pt x="13788" y="4301"/>
                    <a:pt x="13788" y="4301"/>
                  </a:cubicBezTo>
                  <a:lnTo>
                    <a:pt x="13800" y="4313"/>
                  </a:lnTo>
                  <a:cubicBezTo>
                    <a:pt x="13812" y="4301"/>
                    <a:pt x="13800" y="4265"/>
                    <a:pt x="13823" y="4265"/>
                  </a:cubicBezTo>
                  <a:cubicBezTo>
                    <a:pt x="13812" y="4265"/>
                    <a:pt x="13800" y="4265"/>
                    <a:pt x="13800" y="4253"/>
                  </a:cubicBezTo>
                  <a:cubicBezTo>
                    <a:pt x="13835" y="4253"/>
                    <a:pt x="13800" y="4218"/>
                    <a:pt x="13823" y="4206"/>
                  </a:cubicBezTo>
                  <a:lnTo>
                    <a:pt x="13823" y="4206"/>
                  </a:lnTo>
                  <a:cubicBezTo>
                    <a:pt x="13832" y="4214"/>
                    <a:pt x="13828" y="4223"/>
                    <a:pt x="13830" y="4223"/>
                  </a:cubicBezTo>
                  <a:cubicBezTo>
                    <a:pt x="13830" y="4223"/>
                    <a:pt x="13832" y="4221"/>
                    <a:pt x="13835" y="4218"/>
                  </a:cubicBezTo>
                  <a:cubicBezTo>
                    <a:pt x="13835" y="4218"/>
                    <a:pt x="13835" y="4206"/>
                    <a:pt x="13823" y="4194"/>
                  </a:cubicBezTo>
                  <a:lnTo>
                    <a:pt x="13835" y="4194"/>
                  </a:lnTo>
                  <a:lnTo>
                    <a:pt x="13835" y="4158"/>
                  </a:lnTo>
                  <a:cubicBezTo>
                    <a:pt x="13854" y="4158"/>
                    <a:pt x="13851" y="4128"/>
                    <a:pt x="13854" y="4122"/>
                  </a:cubicBezTo>
                  <a:lnTo>
                    <a:pt x="13854" y="4122"/>
                  </a:lnTo>
                  <a:cubicBezTo>
                    <a:pt x="13854" y="4122"/>
                    <a:pt x="13854" y="4122"/>
                    <a:pt x="13854" y="4122"/>
                  </a:cubicBezTo>
                  <a:cubicBezTo>
                    <a:pt x="13851" y="4122"/>
                    <a:pt x="13847" y="4119"/>
                    <a:pt x="13847" y="4111"/>
                  </a:cubicBezTo>
                  <a:cubicBezTo>
                    <a:pt x="13871" y="4111"/>
                    <a:pt x="13847" y="4099"/>
                    <a:pt x="13871" y="4099"/>
                  </a:cubicBezTo>
                  <a:lnTo>
                    <a:pt x="13871" y="4087"/>
                  </a:lnTo>
                  <a:lnTo>
                    <a:pt x="13895" y="4111"/>
                  </a:lnTo>
                  <a:cubicBezTo>
                    <a:pt x="13895" y="4087"/>
                    <a:pt x="13871" y="4075"/>
                    <a:pt x="13859" y="4075"/>
                  </a:cubicBezTo>
                  <a:cubicBezTo>
                    <a:pt x="13871" y="4063"/>
                    <a:pt x="13871" y="4051"/>
                    <a:pt x="13895" y="4051"/>
                  </a:cubicBezTo>
                  <a:cubicBezTo>
                    <a:pt x="13895" y="4027"/>
                    <a:pt x="13966" y="4027"/>
                    <a:pt x="13943" y="3992"/>
                  </a:cubicBezTo>
                  <a:lnTo>
                    <a:pt x="13954" y="3980"/>
                  </a:lnTo>
                  <a:lnTo>
                    <a:pt x="13966" y="3992"/>
                  </a:lnTo>
                  <a:lnTo>
                    <a:pt x="13954" y="3944"/>
                  </a:lnTo>
                  <a:lnTo>
                    <a:pt x="13954" y="3944"/>
                  </a:lnTo>
                  <a:lnTo>
                    <a:pt x="13966" y="3956"/>
                  </a:lnTo>
                  <a:cubicBezTo>
                    <a:pt x="13978" y="3932"/>
                    <a:pt x="13990" y="3908"/>
                    <a:pt x="13990" y="3872"/>
                  </a:cubicBezTo>
                  <a:lnTo>
                    <a:pt x="14002" y="3884"/>
                  </a:lnTo>
                  <a:cubicBezTo>
                    <a:pt x="13990" y="3849"/>
                    <a:pt x="14014" y="3861"/>
                    <a:pt x="14014" y="3837"/>
                  </a:cubicBezTo>
                  <a:lnTo>
                    <a:pt x="14026" y="3825"/>
                  </a:lnTo>
                  <a:lnTo>
                    <a:pt x="14038" y="3825"/>
                  </a:lnTo>
                  <a:cubicBezTo>
                    <a:pt x="14014" y="3801"/>
                    <a:pt x="14073" y="3801"/>
                    <a:pt x="14050" y="3801"/>
                  </a:cubicBezTo>
                  <a:cubicBezTo>
                    <a:pt x="14050" y="3789"/>
                    <a:pt x="14038" y="3777"/>
                    <a:pt x="14038" y="3765"/>
                  </a:cubicBezTo>
                  <a:cubicBezTo>
                    <a:pt x="14038" y="3757"/>
                    <a:pt x="14039" y="3754"/>
                    <a:pt x="14042" y="3754"/>
                  </a:cubicBezTo>
                  <a:cubicBezTo>
                    <a:pt x="14045" y="3754"/>
                    <a:pt x="14049" y="3757"/>
                    <a:pt x="14054" y="3757"/>
                  </a:cubicBezTo>
                  <a:cubicBezTo>
                    <a:pt x="14056" y="3757"/>
                    <a:pt x="14059" y="3756"/>
                    <a:pt x="14062" y="3753"/>
                  </a:cubicBezTo>
                  <a:cubicBezTo>
                    <a:pt x="14062" y="3742"/>
                    <a:pt x="14050" y="3730"/>
                    <a:pt x="14073" y="3718"/>
                  </a:cubicBezTo>
                  <a:cubicBezTo>
                    <a:pt x="14073" y="3718"/>
                    <a:pt x="14073" y="3706"/>
                    <a:pt x="14073" y="3694"/>
                  </a:cubicBezTo>
                  <a:lnTo>
                    <a:pt x="14085" y="3694"/>
                  </a:lnTo>
                  <a:cubicBezTo>
                    <a:pt x="14073" y="3670"/>
                    <a:pt x="14121" y="3682"/>
                    <a:pt x="14085" y="3646"/>
                  </a:cubicBezTo>
                  <a:cubicBezTo>
                    <a:pt x="14095" y="3646"/>
                    <a:pt x="14097" y="3631"/>
                    <a:pt x="14109" y="3631"/>
                  </a:cubicBezTo>
                  <a:cubicBezTo>
                    <a:pt x="14113" y="3631"/>
                    <a:pt x="14116" y="3632"/>
                    <a:pt x="14121" y="3634"/>
                  </a:cubicBezTo>
                  <a:cubicBezTo>
                    <a:pt x="14109" y="3599"/>
                    <a:pt x="14121" y="3587"/>
                    <a:pt x="14121" y="3551"/>
                  </a:cubicBezTo>
                  <a:cubicBezTo>
                    <a:pt x="14132" y="3554"/>
                    <a:pt x="14136" y="3556"/>
                    <a:pt x="14137" y="3556"/>
                  </a:cubicBezTo>
                  <a:cubicBezTo>
                    <a:pt x="14141" y="3556"/>
                    <a:pt x="14128" y="3548"/>
                    <a:pt x="14145" y="3539"/>
                  </a:cubicBezTo>
                  <a:lnTo>
                    <a:pt x="14133" y="3527"/>
                  </a:lnTo>
                  <a:cubicBezTo>
                    <a:pt x="14145" y="3491"/>
                    <a:pt x="14193" y="3468"/>
                    <a:pt x="14204" y="3432"/>
                  </a:cubicBezTo>
                  <a:lnTo>
                    <a:pt x="14216" y="3432"/>
                  </a:lnTo>
                  <a:lnTo>
                    <a:pt x="14204" y="3420"/>
                  </a:lnTo>
                  <a:cubicBezTo>
                    <a:pt x="14228" y="3384"/>
                    <a:pt x="14264" y="3325"/>
                    <a:pt x="14276" y="3289"/>
                  </a:cubicBezTo>
                  <a:cubicBezTo>
                    <a:pt x="14276" y="3277"/>
                    <a:pt x="14264" y="3253"/>
                    <a:pt x="14276" y="3241"/>
                  </a:cubicBezTo>
                  <a:cubicBezTo>
                    <a:pt x="14288" y="3206"/>
                    <a:pt x="14288" y="3170"/>
                    <a:pt x="14312" y="3146"/>
                  </a:cubicBezTo>
                  <a:lnTo>
                    <a:pt x="14324" y="3146"/>
                  </a:lnTo>
                  <a:cubicBezTo>
                    <a:pt x="14312" y="3134"/>
                    <a:pt x="14335" y="3134"/>
                    <a:pt x="14335" y="3122"/>
                  </a:cubicBezTo>
                  <a:lnTo>
                    <a:pt x="14324" y="3122"/>
                  </a:lnTo>
                  <a:cubicBezTo>
                    <a:pt x="14312" y="3110"/>
                    <a:pt x="14335" y="3099"/>
                    <a:pt x="14347" y="3099"/>
                  </a:cubicBezTo>
                  <a:lnTo>
                    <a:pt x="14335" y="3087"/>
                  </a:lnTo>
                  <a:cubicBezTo>
                    <a:pt x="14335" y="3087"/>
                    <a:pt x="14335" y="3081"/>
                    <a:pt x="14339" y="3081"/>
                  </a:cubicBezTo>
                  <a:cubicBezTo>
                    <a:pt x="14341" y="3081"/>
                    <a:pt x="14343" y="3083"/>
                    <a:pt x="14347" y="3087"/>
                  </a:cubicBezTo>
                  <a:lnTo>
                    <a:pt x="14335" y="3075"/>
                  </a:lnTo>
                  <a:lnTo>
                    <a:pt x="14359" y="3075"/>
                  </a:lnTo>
                  <a:cubicBezTo>
                    <a:pt x="14359" y="3075"/>
                    <a:pt x="14359" y="3051"/>
                    <a:pt x="14347" y="3039"/>
                  </a:cubicBezTo>
                  <a:cubicBezTo>
                    <a:pt x="14347" y="3039"/>
                    <a:pt x="14353" y="3034"/>
                    <a:pt x="14356" y="3034"/>
                  </a:cubicBezTo>
                  <a:cubicBezTo>
                    <a:pt x="14358" y="3034"/>
                    <a:pt x="14359" y="3035"/>
                    <a:pt x="14359" y="3039"/>
                  </a:cubicBezTo>
                  <a:lnTo>
                    <a:pt x="14395" y="2980"/>
                  </a:lnTo>
                  <a:lnTo>
                    <a:pt x="14383" y="2991"/>
                  </a:lnTo>
                  <a:cubicBezTo>
                    <a:pt x="14371" y="2980"/>
                    <a:pt x="14359" y="2968"/>
                    <a:pt x="14371" y="2956"/>
                  </a:cubicBezTo>
                  <a:lnTo>
                    <a:pt x="14371" y="2956"/>
                  </a:lnTo>
                  <a:cubicBezTo>
                    <a:pt x="14377" y="2968"/>
                    <a:pt x="14383" y="2971"/>
                    <a:pt x="14389" y="2971"/>
                  </a:cubicBezTo>
                  <a:cubicBezTo>
                    <a:pt x="14395" y="2971"/>
                    <a:pt x="14401" y="2968"/>
                    <a:pt x="14407" y="2968"/>
                  </a:cubicBezTo>
                  <a:cubicBezTo>
                    <a:pt x="14407" y="2962"/>
                    <a:pt x="14404" y="2962"/>
                    <a:pt x="14399" y="2962"/>
                  </a:cubicBezTo>
                  <a:cubicBezTo>
                    <a:pt x="14395" y="2962"/>
                    <a:pt x="14389" y="2962"/>
                    <a:pt x="14383" y="2956"/>
                  </a:cubicBezTo>
                  <a:cubicBezTo>
                    <a:pt x="14383" y="2944"/>
                    <a:pt x="14383" y="2920"/>
                    <a:pt x="14395" y="2920"/>
                  </a:cubicBezTo>
                  <a:lnTo>
                    <a:pt x="14395" y="2932"/>
                  </a:lnTo>
                  <a:cubicBezTo>
                    <a:pt x="14395" y="2920"/>
                    <a:pt x="14419" y="2920"/>
                    <a:pt x="14431" y="2908"/>
                  </a:cubicBezTo>
                  <a:cubicBezTo>
                    <a:pt x="14419" y="2896"/>
                    <a:pt x="14431" y="2884"/>
                    <a:pt x="14407" y="2884"/>
                  </a:cubicBezTo>
                  <a:cubicBezTo>
                    <a:pt x="14407" y="2875"/>
                    <a:pt x="14410" y="2873"/>
                    <a:pt x="14414" y="2873"/>
                  </a:cubicBezTo>
                  <a:cubicBezTo>
                    <a:pt x="14419" y="2873"/>
                    <a:pt x="14424" y="2876"/>
                    <a:pt x="14428" y="2876"/>
                  </a:cubicBezTo>
                  <a:cubicBezTo>
                    <a:pt x="14429" y="2876"/>
                    <a:pt x="14431" y="2875"/>
                    <a:pt x="14431" y="2872"/>
                  </a:cubicBezTo>
                  <a:cubicBezTo>
                    <a:pt x="14431" y="2860"/>
                    <a:pt x="14443" y="2849"/>
                    <a:pt x="14454" y="2849"/>
                  </a:cubicBezTo>
                  <a:cubicBezTo>
                    <a:pt x="14419" y="2825"/>
                    <a:pt x="14490" y="2813"/>
                    <a:pt x="14454" y="2789"/>
                  </a:cubicBezTo>
                  <a:lnTo>
                    <a:pt x="14478" y="2789"/>
                  </a:lnTo>
                  <a:cubicBezTo>
                    <a:pt x="14478" y="2777"/>
                    <a:pt x="14454" y="2765"/>
                    <a:pt x="14454" y="2753"/>
                  </a:cubicBezTo>
                  <a:cubicBezTo>
                    <a:pt x="14466" y="2753"/>
                    <a:pt x="14490" y="2765"/>
                    <a:pt x="14502" y="2765"/>
                  </a:cubicBezTo>
                  <a:lnTo>
                    <a:pt x="14466" y="2741"/>
                  </a:lnTo>
                  <a:cubicBezTo>
                    <a:pt x="14526" y="2694"/>
                    <a:pt x="14538" y="2610"/>
                    <a:pt x="14597" y="2563"/>
                  </a:cubicBezTo>
                  <a:cubicBezTo>
                    <a:pt x="14597" y="2527"/>
                    <a:pt x="14597" y="2479"/>
                    <a:pt x="14621" y="2456"/>
                  </a:cubicBezTo>
                  <a:lnTo>
                    <a:pt x="14645" y="2432"/>
                  </a:lnTo>
                  <a:lnTo>
                    <a:pt x="14645" y="2432"/>
                  </a:lnTo>
                  <a:lnTo>
                    <a:pt x="14621" y="2444"/>
                  </a:lnTo>
                  <a:cubicBezTo>
                    <a:pt x="14621" y="2432"/>
                    <a:pt x="14621" y="2432"/>
                    <a:pt x="14621" y="2420"/>
                  </a:cubicBezTo>
                  <a:cubicBezTo>
                    <a:pt x="14657" y="2384"/>
                    <a:pt x="14693" y="2348"/>
                    <a:pt x="14693" y="2301"/>
                  </a:cubicBezTo>
                  <a:cubicBezTo>
                    <a:pt x="14669" y="2253"/>
                    <a:pt x="14740" y="2289"/>
                    <a:pt x="14716" y="2253"/>
                  </a:cubicBezTo>
                  <a:cubicBezTo>
                    <a:pt x="14728" y="2253"/>
                    <a:pt x="14728" y="2253"/>
                    <a:pt x="14728" y="2265"/>
                  </a:cubicBezTo>
                  <a:cubicBezTo>
                    <a:pt x="14728" y="2229"/>
                    <a:pt x="14728" y="2206"/>
                    <a:pt x="14728" y="2170"/>
                  </a:cubicBezTo>
                  <a:cubicBezTo>
                    <a:pt x="14734" y="2172"/>
                    <a:pt x="14737" y="2172"/>
                    <a:pt x="14740" y="2172"/>
                  </a:cubicBezTo>
                  <a:cubicBezTo>
                    <a:pt x="14752" y="2172"/>
                    <a:pt x="14739" y="2156"/>
                    <a:pt x="14745" y="2156"/>
                  </a:cubicBezTo>
                  <a:cubicBezTo>
                    <a:pt x="14746" y="2156"/>
                    <a:pt x="14749" y="2156"/>
                    <a:pt x="14752" y="2158"/>
                  </a:cubicBezTo>
                  <a:lnTo>
                    <a:pt x="14740" y="2146"/>
                  </a:lnTo>
                  <a:cubicBezTo>
                    <a:pt x="14752" y="2146"/>
                    <a:pt x="14764" y="2134"/>
                    <a:pt x="14764" y="2134"/>
                  </a:cubicBezTo>
                  <a:lnTo>
                    <a:pt x="14752" y="2122"/>
                  </a:lnTo>
                  <a:lnTo>
                    <a:pt x="14776" y="2122"/>
                  </a:lnTo>
                  <a:cubicBezTo>
                    <a:pt x="14776" y="2110"/>
                    <a:pt x="14788" y="2063"/>
                    <a:pt x="14824" y="2063"/>
                  </a:cubicBezTo>
                  <a:cubicBezTo>
                    <a:pt x="14812" y="2015"/>
                    <a:pt x="14859" y="1944"/>
                    <a:pt x="14883" y="1896"/>
                  </a:cubicBezTo>
                  <a:cubicBezTo>
                    <a:pt x="14871" y="1884"/>
                    <a:pt x="14883" y="1860"/>
                    <a:pt x="14883" y="1848"/>
                  </a:cubicBezTo>
                  <a:lnTo>
                    <a:pt x="14907" y="1848"/>
                  </a:lnTo>
                  <a:cubicBezTo>
                    <a:pt x="14907" y="1825"/>
                    <a:pt x="14895" y="1801"/>
                    <a:pt x="14907" y="1801"/>
                  </a:cubicBezTo>
                  <a:lnTo>
                    <a:pt x="14919" y="1801"/>
                  </a:lnTo>
                  <a:cubicBezTo>
                    <a:pt x="14919" y="1789"/>
                    <a:pt x="14931" y="1777"/>
                    <a:pt x="14919" y="1765"/>
                  </a:cubicBezTo>
                  <a:cubicBezTo>
                    <a:pt x="14926" y="1751"/>
                    <a:pt x="14933" y="1745"/>
                    <a:pt x="14940" y="1745"/>
                  </a:cubicBezTo>
                  <a:cubicBezTo>
                    <a:pt x="14945" y="1745"/>
                    <a:pt x="14950" y="1748"/>
                    <a:pt x="14955" y="1753"/>
                  </a:cubicBezTo>
                  <a:cubicBezTo>
                    <a:pt x="14931" y="1729"/>
                    <a:pt x="14978" y="1717"/>
                    <a:pt x="14978" y="1717"/>
                  </a:cubicBezTo>
                  <a:cubicBezTo>
                    <a:pt x="14978" y="1717"/>
                    <a:pt x="15074" y="1551"/>
                    <a:pt x="15157" y="1336"/>
                  </a:cubicBezTo>
                  <a:cubicBezTo>
                    <a:pt x="15240" y="1158"/>
                    <a:pt x="15300" y="955"/>
                    <a:pt x="15288" y="824"/>
                  </a:cubicBezTo>
                  <a:cubicBezTo>
                    <a:pt x="15312" y="813"/>
                    <a:pt x="15336" y="801"/>
                    <a:pt x="15371" y="801"/>
                  </a:cubicBezTo>
                  <a:lnTo>
                    <a:pt x="15383" y="836"/>
                  </a:lnTo>
                  <a:lnTo>
                    <a:pt x="15399" y="829"/>
                  </a:lnTo>
                  <a:lnTo>
                    <a:pt x="15399" y="829"/>
                  </a:lnTo>
                  <a:cubicBezTo>
                    <a:pt x="15398" y="830"/>
                    <a:pt x="15400" y="833"/>
                    <a:pt x="15407" y="836"/>
                  </a:cubicBezTo>
                  <a:lnTo>
                    <a:pt x="15419" y="813"/>
                  </a:lnTo>
                  <a:cubicBezTo>
                    <a:pt x="15419" y="824"/>
                    <a:pt x="15490" y="824"/>
                    <a:pt x="15443" y="848"/>
                  </a:cubicBezTo>
                  <a:lnTo>
                    <a:pt x="15550" y="848"/>
                  </a:lnTo>
                  <a:cubicBezTo>
                    <a:pt x="15570" y="848"/>
                    <a:pt x="15564" y="822"/>
                    <a:pt x="15585" y="822"/>
                  </a:cubicBezTo>
                  <a:cubicBezTo>
                    <a:pt x="15588" y="822"/>
                    <a:pt x="15592" y="823"/>
                    <a:pt x="15597" y="824"/>
                  </a:cubicBezTo>
                  <a:cubicBezTo>
                    <a:pt x="15597" y="836"/>
                    <a:pt x="15586" y="836"/>
                    <a:pt x="15586" y="848"/>
                  </a:cubicBezTo>
                  <a:cubicBezTo>
                    <a:pt x="15591" y="849"/>
                    <a:pt x="15596" y="849"/>
                    <a:pt x="15601" y="849"/>
                  </a:cubicBezTo>
                  <a:cubicBezTo>
                    <a:pt x="15666" y="849"/>
                    <a:pt x="15683" y="788"/>
                    <a:pt x="15739" y="788"/>
                  </a:cubicBezTo>
                  <a:cubicBezTo>
                    <a:pt x="15743" y="788"/>
                    <a:pt x="15747" y="788"/>
                    <a:pt x="15752" y="789"/>
                  </a:cubicBezTo>
                  <a:cubicBezTo>
                    <a:pt x="15764" y="789"/>
                    <a:pt x="15788" y="789"/>
                    <a:pt x="15788" y="777"/>
                  </a:cubicBezTo>
                  <a:cubicBezTo>
                    <a:pt x="15785" y="768"/>
                    <a:pt x="15783" y="765"/>
                    <a:pt x="15781" y="765"/>
                  </a:cubicBezTo>
                  <a:cubicBezTo>
                    <a:pt x="15776" y="765"/>
                    <a:pt x="15772" y="783"/>
                    <a:pt x="15763" y="783"/>
                  </a:cubicBezTo>
                  <a:cubicBezTo>
                    <a:pt x="15760" y="783"/>
                    <a:pt x="15756" y="781"/>
                    <a:pt x="15752" y="777"/>
                  </a:cubicBezTo>
                  <a:cubicBezTo>
                    <a:pt x="15752" y="753"/>
                    <a:pt x="15776" y="765"/>
                    <a:pt x="15776" y="741"/>
                  </a:cubicBezTo>
                  <a:cubicBezTo>
                    <a:pt x="15781" y="744"/>
                    <a:pt x="15785" y="744"/>
                    <a:pt x="15788" y="744"/>
                  </a:cubicBezTo>
                  <a:cubicBezTo>
                    <a:pt x="15801" y="744"/>
                    <a:pt x="15805" y="729"/>
                    <a:pt x="15824" y="729"/>
                  </a:cubicBezTo>
                  <a:cubicBezTo>
                    <a:pt x="15836" y="741"/>
                    <a:pt x="15850" y="741"/>
                    <a:pt x="15865" y="741"/>
                  </a:cubicBezTo>
                  <a:cubicBezTo>
                    <a:pt x="15880" y="741"/>
                    <a:pt x="15895" y="741"/>
                    <a:pt x="15907" y="753"/>
                  </a:cubicBezTo>
                  <a:cubicBezTo>
                    <a:pt x="15919" y="741"/>
                    <a:pt x="15931" y="717"/>
                    <a:pt x="15955" y="717"/>
                  </a:cubicBezTo>
                  <a:cubicBezTo>
                    <a:pt x="15978" y="741"/>
                    <a:pt x="15955" y="741"/>
                    <a:pt x="15978" y="741"/>
                  </a:cubicBezTo>
                  <a:lnTo>
                    <a:pt x="15990" y="729"/>
                  </a:lnTo>
                  <a:cubicBezTo>
                    <a:pt x="16014" y="729"/>
                    <a:pt x="16002" y="729"/>
                    <a:pt x="16002" y="741"/>
                  </a:cubicBezTo>
                  <a:cubicBezTo>
                    <a:pt x="16021" y="741"/>
                    <a:pt x="16025" y="726"/>
                    <a:pt x="16038" y="726"/>
                  </a:cubicBezTo>
                  <a:cubicBezTo>
                    <a:pt x="16041" y="726"/>
                    <a:pt x="16045" y="727"/>
                    <a:pt x="16050" y="729"/>
                  </a:cubicBezTo>
                  <a:lnTo>
                    <a:pt x="16038" y="741"/>
                  </a:lnTo>
                  <a:lnTo>
                    <a:pt x="16098" y="741"/>
                  </a:lnTo>
                  <a:cubicBezTo>
                    <a:pt x="16098" y="753"/>
                    <a:pt x="16086" y="753"/>
                    <a:pt x="16074" y="753"/>
                  </a:cubicBezTo>
                  <a:cubicBezTo>
                    <a:pt x="16080" y="759"/>
                    <a:pt x="16085" y="761"/>
                    <a:pt x="16090" y="761"/>
                  </a:cubicBezTo>
                  <a:cubicBezTo>
                    <a:pt x="16103" y="761"/>
                    <a:pt x="16112" y="741"/>
                    <a:pt x="16121" y="741"/>
                  </a:cubicBezTo>
                  <a:cubicBezTo>
                    <a:pt x="16109" y="729"/>
                    <a:pt x="16086" y="729"/>
                    <a:pt x="16098" y="717"/>
                  </a:cubicBezTo>
                  <a:cubicBezTo>
                    <a:pt x="16117" y="717"/>
                    <a:pt x="16128" y="702"/>
                    <a:pt x="16138" y="702"/>
                  </a:cubicBezTo>
                  <a:cubicBezTo>
                    <a:pt x="16140" y="702"/>
                    <a:pt x="16143" y="703"/>
                    <a:pt x="16145" y="705"/>
                  </a:cubicBezTo>
                  <a:lnTo>
                    <a:pt x="16133" y="729"/>
                  </a:lnTo>
                  <a:cubicBezTo>
                    <a:pt x="16157" y="705"/>
                    <a:pt x="16145" y="705"/>
                    <a:pt x="16181" y="705"/>
                  </a:cubicBezTo>
                  <a:cubicBezTo>
                    <a:pt x="16181" y="705"/>
                    <a:pt x="16181" y="717"/>
                    <a:pt x="16181" y="717"/>
                  </a:cubicBezTo>
                  <a:cubicBezTo>
                    <a:pt x="16189" y="709"/>
                    <a:pt x="16197" y="707"/>
                    <a:pt x="16205" y="707"/>
                  </a:cubicBezTo>
                  <a:cubicBezTo>
                    <a:pt x="16222" y="707"/>
                    <a:pt x="16240" y="717"/>
                    <a:pt x="16264" y="717"/>
                  </a:cubicBezTo>
                  <a:cubicBezTo>
                    <a:pt x="16276" y="705"/>
                    <a:pt x="16288" y="694"/>
                    <a:pt x="16288" y="694"/>
                  </a:cubicBezTo>
                  <a:cubicBezTo>
                    <a:pt x="16264" y="694"/>
                    <a:pt x="16276" y="682"/>
                    <a:pt x="16276" y="670"/>
                  </a:cubicBezTo>
                  <a:lnTo>
                    <a:pt x="16276" y="670"/>
                  </a:lnTo>
                  <a:cubicBezTo>
                    <a:pt x="16280" y="674"/>
                    <a:pt x="16284" y="675"/>
                    <a:pt x="16287" y="675"/>
                  </a:cubicBezTo>
                  <a:cubicBezTo>
                    <a:pt x="16303" y="675"/>
                    <a:pt x="16315" y="644"/>
                    <a:pt x="16338" y="644"/>
                  </a:cubicBezTo>
                  <a:cubicBezTo>
                    <a:pt x="16341" y="644"/>
                    <a:pt x="16344" y="645"/>
                    <a:pt x="16348" y="646"/>
                  </a:cubicBezTo>
                  <a:cubicBezTo>
                    <a:pt x="16348" y="654"/>
                    <a:pt x="16348" y="663"/>
                    <a:pt x="16343" y="663"/>
                  </a:cubicBezTo>
                  <a:cubicBezTo>
                    <a:pt x="16342" y="663"/>
                    <a:pt x="16339" y="661"/>
                    <a:pt x="16336" y="658"/>
                  </a:cubicBezTo>
                  <a:cubicBezTo>
                    <a:pt x="16312" y="694"/>
                    <a:pt x="16312" y="717"/>
                    <a:pt x="16288" y="729"/>
                  </a:cubicBezTo>
                  <a:cubicBezTo>
                    <a:pt x="16300" y="723"/>
                    <a:pt x="16309" y="720"/>
                    <a:pt x="16315" y="720"/>
                  </a:cubicBezTo>
                  <a:cubicBezTo>
                    <a:pt x="16321" y="720"/>
                    <a:pt x="16324" y="723"/>
                    <a:pt x="16324" y="729"/>
                  </a:cubicBezTo>
                  <a:lnTo>
                    <a:pt x="16324" y="705"/>
                  </a:lnTo>
                  <a:lnTo>
                    <a:pt x="16348" y="705"/>
                  </a:lnTo>
                  <a:cubicBezTo>
                    <a:pt x="16359" y="682"/>
                    <a:pt x="16336" y="682"/>
                    <a:pt x="16348" y="670"/>
                  </a:cubicBezTo>
                  <a:cubicBezTo>
                    <a:pt x="16351" y="668"/>
                    <a:pt x="16354" y="667"/>
                    <a:pt x="16357" y="667"/>
                  </a:cubicBezTo>
                  <a:cubicBezTo>
                    <a:pt x="16369" y="667"/>
                    <a:pt x="16371" y="684"/>
                    <a:pt x="16371" y="684"/>
                  </a:cubicBezTo>
                  <a:cubicBezTo>
                    <a:pt x="16371" y="684"/>
                    <a:pt x="16371" y="683"/>
                    <a:pt x="16371" y="682"/>
                  </a:cubicBezTo>
                  <a:cubicBezTo>
                    <a:pt x="16402" y="671"/>
                    <a:pt x="16389" y="661"/>
                    <a:pt x="16407" y="658"/>
                  </a:cubicBezTo>
                  <a:lnTo>
                    <a:pt x="16407" y="658"/>
                  </a:lnTo>
                  <a:cubicBezTo>
                    <a:pt x="16407" y="658"/>
                    <a:pt x="16407" y="658"/>
                    <a:pt x="16407" y="658"/>
                  </a:cubicBezTo>
                  <a:lnTo>
                    <a:pt x="16407" y="658"/>
                  </a:lnTo>
                  <a:cubicBezTo>
                    <a:pt x="16407" y="658"/>
                    <a:pt x="16408" y="658"/>
                    <a:pt x="16408" y="658"/>
                  </a:cubicBezTo>
                  <a:lnTo>
                    <a:pt x="16408" y="658"/>
                  </a:lnTo>
                  <a:cubicBezTo>
                    <a:pt x="16411" y="658"/>
                    <a:pt x="16415" y="658"/>
                    <a:pt x="16419" y="658"/>
                  </a:cubicBezTo>
                  <a:cubicBezTo>
                    <a:pt x="16419" y="658"/>
                    <a:pt x="16417" y="659"/>
                    <a:pt x="16415" y="661"/>
                  </a:cubicBezTo>
                  <a:lnTo>
                    <a:pt x="16415" y="661"/>
                  </a:lnTo>
                  <a:cubicBezTo>
                    <a:pt x="16413" y="660"/>
                    <a:pt x="16410" y="659"/>
                    <a:pt x="16408" y="658"/>
                  </a:cubicBezTo>
                  <a:lnTo>
                    <a:pt x="16408" y="658"/>
                  </a:lnTo>
                  <a:cubicBezTo>
                    <a:pt x="16408" y="658"/>
                    <a:pt x="16407" y="658"/>
                    <a:pt x="16407" y="658"/>
                  </a:cubicBezTo>
                  <a:lnTo>
                    <a:pt x="16407" y="658"/>
                  </a:lnTo>
                  <a:cubicBezTo>
                    <a:pt x="16407" y="662"/>
                    <a:pt x="16409" y="663"/>
                    <a:pt x="16410" y="663"/>
                  </a:cubicBezTo>
                  <a:cubicBezTo>
                    <a:pt x="16412" y="663"/>
                    <a:pt x="16414" y="662"/>
                    <a:pt x="16415" y="661"/>
                  </a:cubicBezTo>
                  <a:lnTo>
                    <a:pt x="16415" y="661"/>
                  </a:lnTo>
                  <a:cubicBezTo>
                    <a:pt x="16438" y="668"/>
                    <a:pt x="16467" y="662"/>
                    <a:pt x="16467" y="694"/>
                  </a:cubicBezTo>
                  <a:cubicBezTo>
                    <a:pt x="16467" y="694"/>
                    <a:pt x="16467" y="705"/>
                    <a:pt x="16455" y="705"/>
                  </a:cubicBezTo>
                  <a:lnTo>
                    <a:pt x="16455" y="705"/>
                  </a:lnTo>
                  <a:cubicBezTo>
                    <a:pt x="16455" y="705"/>
                    <a:pt x="16456" y="705"/>
                    <a:pt x="16456" y="705"/>
                  </a:cubicBezTo>
                  <a:cubicBezTo>
                    <a:pt x="16463" y="705"/>
                    <a:pt x="16470" y="705"/>
                    <a:pt x="16468" y="713"/>
                  </a:cubicBezTo>
                  <a:lnTo>
                    <a:pt x="16468" y="713"/>
                  </a:lnTo>
                  <a:cubicBezTo>
                    <a:pt x="16475" y="705"/>
                    <a:pt x="16504" y="705"/>
                    <a:pt x="16514" y="705"/>
                  </a:cubicBezTo>
                  <a:lnTo>
                    <a:pt x="16514" y="694"/>
                  </a:lnTo>
                  <a:cubicBezTo>
                    <a:pt x="16526" y="679"/>
                    <a:pt x="16532" y="674"/>
                    <a:pt x="16535" y="674"/>
                  </a:cubicBezTo>
                  <a:cubicBezTo>
                    <a:pt x="16544" y="674"/>
                    <a:pt x="16529" y="718"/>
                    <a:pt x="16554" y="718"/>
                  </a:cubicBezTo>
                  <a:cubicBezTo>
                    <a:pt x="16557" y="718"/>
                    <a:pt x="16559" y="718"/>
                    <a:pt x="16562" y="717"/>
                  </a:cubicBezTo>
                  <a:cubicBezTo>
                    <a:pt x="16598" y="705"/>
                    <a:pt x="16550" y="717"/>
                    <a:pt x="16574" y="694"/>
                  </a:cubicBezTo>
                  <a:lnTo>
                    <a:pt x="16574" y="694"/>
                  </a:lnTo>
                  <a:cubicBezTo>
                    <a:pt x="16582" y="702"/>
                    <a:pt x="16591" y="710"/>
                    <a:pt x="16607" y="710"/>
                  </a:cubicBezTo>
                  <a:cubicBezTo>
                    <a:pt x="16614" y="710"/>
                    <a:pt x="16623" y="709"/>
                    <a:pt x="16633" y="705"/>
                  </a:cubicBezTo>
                  <a:cubicBezTo>
                    <a:pt x="16633" y="717"/>
                    <a:pt x="16657" y="729"/>
                    <a:pt x="16657" y="741"/>
                  </a:cubicBezTo>
                  <a:cubicBezTo>
                    <a:pt x="16669" y="741"/>
                    <a:pt x="16684" y="744"/>
                    <a:pt x="16697" y="744"/>
                  </a:cubicBezTo>
                  <a:cubicBezTo>
                    <a:pt x="16711" y="744"/>
                    <a:pt x="16723" y="741"/>
                    <a:pt x="16729" y="729"/>
                  </a:cubicBezTo>
                  <a:cubicBezTo>
                    <a:pt x="16723" y="727"/>
                    <a:pt x="16719" y="727"/>
                    <a:pt x="16715" y="727"/>
                  </a:cubicBezTo>
                  <a:cubicBezTo>
                    <a:pt x="16699" y="727"/>
                    <a:pt x="16692" y="738"/>
                    <a:pt x="16679" y="738"/>
                  </a:cubicBezTo>
                  <a:cubicBezTo>
                    <a:pt x="16673" y="738"/>
                    <a:pt x="16666" y="735"/>
                    <a:pt x="16657" y="729"/>
                  </a:cubicBezTo>
                  <a:lnTo>
                    <a:pt x="16669" y="705"/>
                  </a:lnTo>
                  <a:cubicBezTo>
                    <a:pt x="16685" y="705"/>
                    <a:pt x="16706" y="700"/>
                    <a:pt x="16722" y="700"/>
                  </a:cubicBezTo>
                  <a:cubicBezTo>
                    <a:pt x="16730" y="700"/>
                    <a:pt x="16737" y="701"/>
                    <a:pt x="16740" y="705"/>
                  </a:cubicBezTo>
                  <a:cubicBezTo>
                    <a:pt x="16740" y="705"/>
                    <a:pt x="16740" y="694"/>
                    <a:pt x="16740" y="694"/>
                  </a:cubicBezTo>
                  <a:cubicBezTo>
                    <a:pt x="16769" y="684"/>
                    <a:pt x="16783" y="666"/>
                    <a:pt x="16806" y="666"/>
                  </a:cubicBezTo>
                  <a:cubicBezTo>
                    <a:pt x="16811" y="666"/>
                    <a:pt x="16817" y="667"/>
                    <a:pt x="16824" y="670"/>
                  </a:cubicBezTo>
                  <a:cubicBezTo>
                    <a:pt x="16824" y="682"/>
                    <a:pt x="16812" y="682"/>
                    <a:pt x="16788" y="682"/>
                  </a:cubicBezTo>
                  <a:cubicBezTo>
                    <a:pt x="16797" y="690"/>
                    <a:pt x="16802" y="693"/>
                    <a:pt x="16808" y="693"/>
                  </a:cubicBezTo>
                  <a:cubicBezTo>
                    <a:pt x="16814" y="693"/>
                    <a:pt x="16819" y="690"/>
                    <a:pt x="16828" y="690"/>
                  </a:cubicBezTo>
                  <a:cubicBezTo>
                    <a:pt x="16833" y="690"/>
                    <a:pt x="16840" y="691"/>
                    <a:pt x="16848" y="694"/>
                  </a:cubicBezTo>
                  <a:cubicBezTo>
                    <a:pt x="16854" y="699"/>
                    <a:pt x="16848" y="699"/>
                    <a:pt x="16840" y="699"/>
                  </a:cubicBezTo>
                  <a:cubicBezTo>
                    <a:pt x="16833" y="699"/>
                    <a:pt x="16824" y="699"/>
                    <a:pt x="16824" y="705"/>
                  </a:cubicBezTo>
                  <a:lnTo>
                    <a:pt x="16860" y="705"/>
                  </a:lnTo>
                  <a:cubicBezTo>
                    <a:pt x="16864" y="697"/>
                    <a:pt x="16870" y="694"/>
                    <a:pt x="16877" y="694"/>
                  </a:cubicBezTo>
                  <a:cubicBezTo>
                    <a:pt x="16885" y="694"/>
                    <a:pt x="16894" y="697"/>
                    <a:pt x="16903" y="697"/>
                  </a:cubicBezTo>
                  <a:cubicBezTo>
                    <a:pt x="16908" y="697"/>
                    <a:pt x="16914" y="696"/>
                    <a:pt x="16919" y="694"/>
                  </a:cubicBezTo>
                  <a:cubicBezTo>
                    <a:pt x="16979" y="694"/>
                    <a:pt x="16991" y="658"/>
                    <a:pt x="17014" y="634"/>
                  </a:cubicBezTo>
                  <a:cubicBezTo>
                    <a:pt x="17026" y="646"/>
                    <a:pt x="17026" y="646"/>
                    <a:pt x="17026" y="658"/>
                  </a:cubicBezTo>
                  <a:cubicBezTo>
                    <a:pt x="17022" y="654"/>
                    <a:pt x="17020" y="652"/>
                    <a:pt x="17018" y="652"/>
                  </a:cubicBezTo>
                  <a:cubicBezTo>
                    <a:pt x="17014" y="652"/>
                    <a:pt x="17014" y="658"/>
                    <a:pt x="17014" y="658"/>
                  </a:cubicBezTo>
                  <a:cubicBezTo>
                    <a:pt x="17026" y="658"/>
                    <a:pt x="17050" y="682"/>
                    <a:pt x="17038" y="694"/>
                  </a:cubicBezTo>
                  <a:cubicBezTo>
                    <a:pt x="17074" y="694"/>
                    <a:pt x="17026" y="682"/>
                    <a:pt x="17050" y="670"/>
                  </a:cubicBezTo>
                  <a:lnTo>
                    <a:pt x="17050" y="670"/>
                  </a:lnTo>
                  <a:lnTo>
                    <a:pt x="17098" y="682"/>
                  </a:lnTo>
                  <a:cubicBezTo>
                    <a:pt x="17086" y="658"/>
                    <a:pt x="17074" y="658"/>
                    <a:pt x="17098" y="646"/>
                  </a:cubicBezTo>
                  <a:lnTo>
                    <a:pt x="17145" y="646"/>
                  </a:lnTo>
                  <a:cubicBezTo>
                    <a:pt x="17145" y="658"/>
                    <a:pt x="17157" y="670"/>
                    <a:pt x="17133" y="670"/>
                  </a:cubicBezTo>
                  <a:cubicBezTo>
                    <a:pt x="17145" y="670"/>
                    <a:pt x="17169" y="670"/>
                    <a:pt x="17169" y="658"/>
                  </a:cubicBezTo>
                  <a:cubicBezTo>
                    <a:pt x="17145" y="646"/>
                    <a:pt x="17217" y="646"/>
                    <a:pt x="17193" y="622"/>
                  </a:cubicBezTo>
                  <a:close/>
                  <a:moveTo>
                    <a:pt x="7239" y="6432"/>
                  </a:moveTo>
                  <a:cubicBezTo>
                    <a:pt x="7239" y="6437"/>
                    <a:pt x="7241" y="6438"/>
                    <a:pt x="7243" y="6438"/>
                  </a:cubicBezTo>
                  <a:lnTo>
                    <a:pt x="7243" y="6438"/>
                  </a:lnTo>
                  <a:cubicBezTo>
                    <a:pt x="7241" y="6437"/>
                    <a:pt x="7239" y="6435"/>
                    <a:pt x="7239" y="6432"/>
                  </a:cubicBezTo>
                  <a:close/>
                  <a:moveTo>
                    <a:pt x="7243" y="6438"/>
                  </a:moveTo>
                  <a:cubicBezTo>
                    <a:pt x="7245" y="6439"/>
                    <a:pt x="7248" y="6440"/>
                    <a:pt x="7251" y="6441"/>
                  </a:cubicBezTo>
                  <a:lnTo>
                    <a:pt x="7251" y="6441"/>
                  </a:lnTo>
                  <a:cubicBezTo>
                    <a:pt x="7250" y="6438"/>
                    <a:pt x="7247" y="6438"/>
                    <a:pt x="7245" y="6438"/>
                  </a:cubicBezTo>
                  <a:cubicBezTo>
                    <a:pt x="7245" y="6438"/>
                    <a:pt x="7244" y="6438"/>
                    <a:pt x="7243" y="6438"/>
                  </a:cubicBezTo>
                  <a:close/>
                  <a:moveTo>
                    <a:pt x="2096" y="4099"/>
                  </a:moveTo>
                  <a:cubicBezTo>
                    <a:pt x="2120" y="4099"/>
                    <a:pt x="2155" y="4111"/>
                    <a:pt x="2179" y="4111"/>
                  </a:cubicBezTo>
                  <a:cubicBezTo>
                    <a:pt x="2298" y="4111"/>
                    <a:pt x="2429" y="4111"/>
                    <a:pt x="2560" y="4123"/>
                  </a:cubicBezTo>
                  <a:cubicBezTo>
                    <a:pt x="2524" y="4134"/>
                    <a:pt x="2477" y="4134"/>
                    <a:pt x="2477" y="4170"/>
                  </a:cubicBezTo>
                  <a:cubicBezTo>
                    <a:pt x="2465" y="4170"/>
                    <a:pt x="2465" y="4158"/>
                    <a:pt x="2453" y="4158"/>
                  </a:cubicBezTo>
                  <a:cubicBezTo>
                    <a:pt x="2477" y="4182"/>
                    <a:pt x="2405" y="4170"/>
                    <a:pt x="2405" y="4194"/>
                  </a:cubicBezTo>
                  <a:lnTo>
                    <a:pt x="2417" y="4206"/>
                  </a:lnTo>
                  <a:cubicBezTo>
                    <a:pt x="2370" y="4218"/>
                    <a:pt x="2382" y="4253"/>
                    <a:pt x="2346" y="4277"/>
                  </a:cubicBezTo>
                  <a:lnTo>
                    <a:pt x="2358" y="4277"/>
                  </a:lnTo>
                  <a:cubicBezTo>
                    <a:pt x="2370" y="4289"/>
                    <a:pt x="2370" y="4301"/>
                    <a:pt x="2370" y="4301"/>
                  </a:cubicBezTo>
                  <a:cubicBezTo>
                    <a:pt x="2322" y="4313"/>
                    <a:pt x="2310" y="4373"/>
                    <a:pt x="2274" y="4408"/>
                  </a:cubicBezTo>
                  <a:cubicBezTo>
                    <a:pt x="2262" y="4480"/>
                    <a:pt x="2203" y="4527"/>
                    <a:pt x="2191" y="4587"/>
                  </a:cubicBezTo>
                  <a:cubicBezTo>
                    <a:pt x="2191" y="4587"/>
                    <a:pt x="2215" y="4599"/>
                    <a:pt x="2215" y="4599"/>
                  </a:cubicBezTo>
                  <a:cubicBezTo>
                    <a:pt x="2143" y="4599"/>
                    <a:pt x="2203" y="4634"/>
                    <a:pt x="2155" y="4646"/>
                  </a:cubicBezTo>
                  <a:cubicBezTo>
                    <a:pt x="2167" y="4682"/>
                    <a:pt x="2096" y="4694"/>
                    <a:pt x="2132" y="4742"/>
                  </a:cubicBezTo>
                  <a:lnTo>
                    <a:pt x="2108" y="4742"/>
                  </a:lnTo>
                  <a:cubicBezTo>
                    <a:pt x="2108" y="4742"/>
                    <a:pt x="2120" y="4742"/>
                    <a:pt x="2108" y="4754"/>
                  </a:cubicBezTo>
                  <a:cubicBezTo>
                    <a:pt x="2096" y="4754"/>
                    <a:pt x="2108" y="4777"/>
                    <a:pt x="2096" y="4777"/>
                  </a:cubicBezTo>
                  <a:lnTo>
                    <a:pt x="2120" y="4789"/>
                  </a:lnTo>
                  <a:cubicBezTo>
                    <a:pt x="2114" y="4795"/>
                    <a:pt x="2108" y="4795"/>
                    <a:pt x="2105" y="4795"/>
                  </a:cubicBezTo>
                  <a:cubicBezTo>
                    <a:pt x="2102" y="4795"/>
                    <a:pt x="2102" y="4795"/>
                    <a:pt x="2108" y="4801"/>
                  </a:cubicBezTo>
                  <a:lnTo>
                    <a:pt x="2096" y="4801"/>
                  </a:lnTo>
                  <a:lnTo>
                    <a:pt x="2108" y="4813"/>
                  </a:lnTo>
                  <a:cubicBezTo>
                    <a:pt x="2103" y="4811"/>
                    <a:pt x="2100" y="4810"/>
                    <a:pt x="2097" y="4810"/>
                  </a:cubicBezTo>
                  <a:cubicBezTo>
                    <a:pt x="2088" y="4810"/>
                    <a:pt x="2093" y="4825"/>
                    <a:pt x="2084" y="4825"/>
                  </a:cubicBezTo>
                  <a:cubicBezTo>
                    <a:pt x="2084" y="4837"/>
                    <a:pt x="2084" y="4861"/>
                    <a:pt x="2072" y="4873"/>
                  </a:cubicBezTo>
                  <a:cubicBezTo>
                    <a:pt x="2060" y="4873"/>
                    <a:pt x="2048" y="4884"/>
                    <a:pt x="2036" y="4896"/>
                  </a:cubicBezTo>
                  <a:cubicBezTo>
                    <a:pt x="2036" y="4920"/>
                    <a:pt x="2024" y="4956"/>
                    <a:pt x="2012" y="4980"/>
                  </a:cubicBezTo>
                  <a:lnTo>
                    <a:pt x="2024" y="4980"/>
                  </a:lnTo>
                  <a:lnTo>
                    <a:pt x="2024" y="4992"/>
                  </a:lnTo>
                  <a:lnTo>
                    <a:pt x="2012" y="4992"/>
                  </a:lnTo>
                  <a:cubicBezTo>
                    <a:pt x="2008" y="4989"/>
                    <a:pt x="2005" y="4988"/>
                    <a:pt x="2003" y="4988"/>
                  </a:cubicBezTo>
                  <a:cubicBezTo>
                    <a:pt x="1997" y="4988"/>
                    <a:pt x="2010" y="5004"/>
                    <a:pt x="2001" y="5004"/>
                  </a:cubicBezTo>
                  <a:cubicBezTo>
                    <a:pt x="2008" y="5008"/>
                    <a:pt x="2011" y="5009"/>
                    <a:pt x="2012" y="5009"/>
                  </a:cubicBezTo>
                  <a:cubicBezTo>
                    <a:pt x="2012" y="5009"/>
                    <a:pt x="2005" y="5004"/>
                    <a:pt x="2012" y="5004"/>
                  </a:cubicBezTo>
                  <a:cubicBezTo>
                    <a:pt x="2015" y="5001"/>
                    <a:pt x="2017" y="5000"/>
                    <a:pt x="2019" y="5000"/>
                  </a:cubicBezTo>
                  <a:cubicBezTo>
                    <a:pt x="2028" y="5000"/>
                    <a:pt x="2034" y="5015"/>
                    <a:pt x="2024" y="5015"/>
                  </a:cubicBezTo>
                  <a:lnTo>
                    <a:pt x="2024" y="5027"/>
                  </a:lnTo>
                  <a:cubicBezTo>
                    <a:pt x="2012" y="5015"/>
                    <a:pt x="2001" y="5015"/>
                    <a:pt x="1989" y="5015"/>
                  </a:cubicBezTo>
                  <a:cubicBezTo>
                    <a:pt x="1977" y="5039"/>
                    <a:pt x="2001" y="5063"/>
                    <a:pt x="1977" y="5087"/>
                  </a:cubicBezTo>
                  <a:cubicBezTo>
                    <a:pt x="1974" y="5084"/>
                    <a:pt x="1973" y="5083"/>
                    <a:pt x="1972" y="5083"/>
                  </a:cubicBezTo>
                  <a:cubicBezTo>
                    <a:pt x="1969" y="5083"/>
                    <a:pt x="1970" y="5090"/>
                    <a:pt x="1964" y="5090"/>
                  </a:cubicBezTo>
                  <a:cubicBezTo>
                    <a:pt x="1961" y="5090"/>
                    <a:pt x="1958" y="5089"/>
                    <a:pt x="1953" y="5087"/>
                  </a:cubicBezTo>
                  <a:lnTo>
                    <a:pt x="1953" y="5087"/>
                  </a:lnTo>
                  <a:cubicBezTo>
                    <a:pt x="1953" y="5111"/>
                    <a:pt x="1977" y="5099"/>
                    <a:pt x="1989" y="5111"/>
                  </a:cubicBezTo>
                  <a:cubicBezTo>
                    <a:pt x="1989" y="5111"/>
                    <a:pt x="2001" y="5123"/>
                    <a:pt x="1989" y="5123"/>
                  </a:cubicBezTo>
                  <a:cubicBezTo>
                    <a:pt x="1977" y="5111"/>
                    <a:pt x="1965" y="5111"/>
                    <a:pt x="1965" y="5111"/>
                  </a:cubicBezTo>
                  <a:lnTo>
                    <a:pt x="1965" y="5123"/>
                  </a:lnTo>
                  <a:cubicBezTo>
                    <a:pt x="1965" y="5123"/>
                    <a:pt x="1953" y="5111"/>
                    <a:pt x="1953" y="5111"/>
                  </a:cubicBezTo>
                  <a:lnTo>
                    <a:pt x="1953" y="5111"/>
                  </a:lnTo>
                  <a:cubicBezTo>
                    <a:pt x="1965" y="5135"/>
                    <a:pt x="1917" y="5135"/>
                    <a:pt x="1929" y="5170"/>
                  </a:cubicBezTo>
                  <a:cubicBezTo>
                    <a:pt x="1937" y="5170"/>
                    <a:pt x="1940" y="5165"/>
                    <a:pt x="1944" y="5165"/>
                  </a:cubicBezTo>
                  <a:cubicBezTo>
                    <a:pt x="1946" y="5165"/>
                    <a:pt x="1949" y="5166"/>
                    <a:pt x="1953" y="5170"/>
                  </a:cubicBezTo>
                  <a:cubicBezTo>
                    <a:pt x="1959" y="5182"/>
                    <a:pt x="1950" y="5182"/>
                    <a:pt x="1941" y="5182"/>
                  </a:cubicBezTo>
                  <a:cubicBezTo>
                    <a:pt x="1932" y="5182"/>
                    <a:pt x="1923" y="5182"/>
                    <a:pt x="1929" y="5194"/>
                  </a:cubicBezTo>
                  <a:lnTo>
                    <a:pt x="1929" y="5194"/>
                  </a:lnTo>
                  <a:lnTo>
                    <a:pt x="1917" y="5182"/>
                  </a:lnTo>
                  <a:lnTo>
                    <a:pt x="1917" y="5182"/>
                  </a:lnTo>
                  <a:cubicBezTo>
                    <a:pt x="1929" y="5194"/>
                    <a:pt x="1941" y="5206"/>
                    <a:pt x="1917" y="5206"/>
                  </a:cubicBezTo>
                  <a:cubicBezTo>
                    <a:pt x="1917" y="5218"/>
                    <a:pt x="1905" y="5218"/>
                    <a:pt x="1893" y="5218"/>
                  </a:cubicBezTo>
                  <a:cubicBezTo>
                    <a:pt x="1893" y="5218"/>
                    <a:pt x="1905" y="5218"/>
                    <a:pt x="1917" y="5230"/>
                  </a:cubicBezTo>
                  <a:cubicBezTo>
                    <a:pt x="1905" y="5230"/>
                    <a:pt x="1893" y="5242"/>
                    <a:pt x="1893" y="5254"/>
                  </a:cubicBezTo>
                  <a:lnTo>
                    <a:pt x="1870" y="5254"/>
                  </a:lnTo>
                  <a:cubicBezTo>
                    <a:pt x="1881" y="5260"/>
                    <a:pt x="1878" y="5260"/>
                    <a:pt x="1873" y="5260"/>
                  </a:cubicBezTo>
                  <a:cubicBezTo>
                    <a:pt x="1867" y="5260"/>
                    <a:pt x="1858" y="5260"/>
                    <a:pt x="1858" y="5265"/>
                  </a:cubicBezTo>
                  <a:cubicBezTo>
                    <a:pt x="1846" y="5301"/>
                    <a:pt x="1846" y="5361"/>
                    <a:pt x="1822" y="5396"/>
                  </a:cubicBezTo>
                  <a:cubicBezTo>
                    <a:pt x="1846" y="5408"/>
                    <a:pt x="1846" y="5420"/>
                    <a:pt x="1846" y="5444"/>
                  </a:cubicBezTo>
                  <a:lnTo>
                    <a:pt x="1846" y="5444"/>
                  </a:lnTo>
                  <a:lnTo>
                    <a:pt x="1810" y="5432"/>
                  </a:lnTo>
                  <a:lnTo>
                    <a:pt x="1810" y="5432"/>
                  </a:lnTo>
                  <a:lnTo>
                    <a:pt x="1822" y="5444"/>
                  </a:lnTo>
                  <a:lnTo>
                    <a:pt x="1822" y="5444"/>
                  </a:lnTo>
                  <a:lnTo>
                    <a:pt x="1810" y="5438"/>
                  </a:lnTo>
                  <a:lnTo>
                    <a:pt x="1810" y="5438"/>
                  </a:lnTo>
                  <a:cubicBezTo>
                    <a:pt x="1813" y="5441"/>
                    <a:pt x="1816" y="5444"/>
                    <a:pt x="1822" y="5444"/>
                  </a:cubicBezTo>
                  <a:cubicBezTo>
                    <a:pt x="1814" y="5444"/>
                    <a:pt x="1806" y="5455"/>
                    <a:pt x="1798" y="5455"/>
                  </a:cubicBezTo>
                  <a:cubicBezTo>
                    <a:pt x="1794" y="5455"/>
                    <a:pt x="1790" y="5452"/>
                    <a:pt x="1786" y="5444"/>
                  </a:cubicBezTo>
                  <a:lnTo>
                    <a:pt x="1774" y="5480"/>
                  </a:lnTo>
                  <a:cubicBezTo>
                    <a:pt x="1762" y="5492"/>
                    <a:pt x="1798" y="5492"/>
                    <a:pt x="1786" y="5504"/>
                  </a:cubicBezTo>
                  <a:cubicBezTo>
                    <a:pt x="1774" y="5504"/>
                    <a:pt x="1774" y="5492"/>
                    <a:pt x="1762" y="5492"/>
                  </a:cubicBezTo>
                  <a:cubicBezTo>
                    <a:pt x="1727" y="5504"/>
                    <a:pt x="1810" y="5551"/>
                    <a:pt x="1786" y="5563"/>
                  </a:cubicBezTo>
                  <a:cubicBezTo>
                    <a:pt x="1786" y="5575"/>
                    <a:pt x="1786" y="5575"/>
                    <a:pt x="1786" y="5575"/>
                  </a:cubicBezTo>
                  <a:cubicBezTo>
                    <a:pt x="1793" y="5577"/>
                    <a:pt x="1797" y="5578"/>
                    <a:pt x="1799" y="5578"/>
                  </a:cubicBezTo>
                  <a:cubicBezTo>
                    <a:pt x="1806" y="5578"/>
                    <a:pt x="1779" y="5563"/>
                    <a:pt x="1798" y="5563"/>
                  </a:cubicBezTo>
                  <a:cubicBezTo>
                    <a:pt x="1822" y="5575"/>
                    <a:pt x="1810" y="5587"/>
                    <a:pt x="1822" y="5587"/>
                  </a:cubicBezTo>
                  <a:cubicBezTo>
                    <a:pt x="1810" y="5599"/>
                    <a:pt x="1834" y="5599"/>
                    <a:pt x="1834" y="5611"/>
                  </a:cubicBezTo>
                  <a:cubicBezTo>
                    <a:pt x="1815" y="5611"/>
                    <a:pt x="1811" y="5626"/>
                    <a:pt x="1804" y="5626"/>
                  </a:cubicBezTo>
                  <a:cubicBezTo>
                    <a:pt x="1802" y="5626"/>
                    <a:pt x="1801" y="5625"/>
                    <a:pt x="1798" y="5623"/>
                  </a:cubicBezTo>
                  <a:lnTo>
                    <a:pt x="1798" y="5623"/>
                  </a:lnTo>
                  <a:cubicBezTo>
                    <a:pt x="1798" y="5635"/>
                    <a:pt x="1822" y="5646"/>
                    <a:pt x="1822" y="5658"/>
                  </a:cubicBezTo>
                  <a:cubicBezTo>
                    <a:pt x="1806" y="5658"/>
                    <a:pt x="1801" y="5653"/>
                    <a:pt x="1795" y="5653"/>
                  </a:cubicBezTo>
                  <a:cubicBezTo>
                    <a:pt x="1793" y="5653"/>
                    <a:pt x="1790" y="5654"/>
                    <a:pt x="1786" y="5658"/>
                  </a:cubicBezTo>
                  <a:lnTo>
                    <a:pt x="1810" y="5670"/>
                  </a:lnTo>
                  <a:lnTo>
                    <a:pt x="1786" y="5670"/>
                  </a:lnTo>
                  <a:cubicBezTo>
                    <a:pt x="1786" y="5682"/>
                    <a:pt x="1774" y="5682"/>
                    <a:pt x="1774" y="5694"/>
                  </a:cubicBezTo>
                  <a:cubicBezTo>
                    <a:pt x="1762" y="5694"/>
                    <a:pt x="1762" y="5694"/>
                    <a:pt x="1774" y="5682"/>
                  </a:cubicBezTo>
                  <a:cubicBezTo>
                    <a:pt x="1751" y="5682"/>
                    <a:pt x="1774" y="5706"/>
                    <a:pt x="1774" y="5706"/>
                  </a:cubicBezTo>
                  <a:cubicBezTo>
                    <a:pt x="1782" y="5706"/>
                    <a:pt x="1785" y="5701"/>
                    <a:pt x="1789" y="5701"/>
                  </a:cubicBezTo>
                  <a:cubicBezTo>
                    <a:pt x="1792" y="5701"/>
                    <a:pt x="1794" y="5702"/>
                    <a:pt x="1798" y="5706"/>
                  </a:cubicBezTo>
                  <a:cubicBezTo>
                    <a:pt x="1798" y="5706"/>
                    <a:pt x="1813" y="5721"/>
                    <a:pt x="1807" y="5721"/>
                  </a:cubicBezTo>
                  <a:cubicBezTo>
                    <a:pt x="1806" y="5721"/>
                    <a:pt x="1803" y="5720"/>
                    <a:pt x="1798" y="5718"/>
                  </a:cubicBezTo>
                  <a:lnTo>
                    <a:pt x="1786" y="5718"/>
                  </a:lnTo>
                  <a:cubicBezTo>
                    <a:pt x="1798" y="5730"/>
                    <a:pt x="1798" y="5730"/>
                    <a:pt x="1786" y="5730"/>
                  </a:cubicBezTo>
                  <a:cubicBezTo>
                    <a:pt x="1798" y="5742"/>
                    <a:pt x="1774" y="5754"/>
                    <a:pt x="1774" y="5766"/>
                  </a:cubicBezTo>
                  <a:cubicBezTo>
                    <a:pt x="1774" y="5766"/>
                    <a:pt x="1786" y="5777"/>
                    <a:pt x="1786" y="5777"/>
                  </a:cubicBezTo>
                  <a:cubicBezTo>
                    <a:pt x="1790" y="5773"/>
                    <a:pt x="1793" y="5772"/>
                    <a:pt x="1795" y="5772"/>
                  </a:cubicBezTo>
                  <a:cubicBezTo>
                    <a:pt x="1799" y="5772"/>
                    <a:pt x="1802" y="5777"/>
                    <a:pt x="1810" y="5777"/>
                  </a:cubicBezTo>
                  <a:cubicBezTo>
                    <a:pt x="1786" y="5777"/>
                    <a:pt x="1834" y="5801"/>
                    <a:pt x="1822" y="5813"/>
                  </a:cubicBezTo>
                  <a:cubicBezTo>
                    <a:pt x="1810" y="5813"/>
                    <a:pt x="1798" y="5801"/>
                    <a:pt x="1810" y="5801"/>
                  </a:cubicBezTo>
                  <a:cubicBezTo>
                    <a:pt x="1786" y="5789"/>
                    <a:pt x="1762" y="5777"/>
                    <a:pt x="1751" y="5766"/>
                  </a:cubicBezTo>
                  <a:lnTo>
                    <a:pt x="1751" y="5766"/>
                  </a:lnTo>
                  <a:cubicBezTo>
                    <a:pt x="1762" y="5777"/>
                    <a:pt x="1762" y="5777"/>
                    <a:pt x="1751" y="5777"/>
                  </a:cubicBezTo>
                  <a:lnTo>
                    <a:pt x="1774" y="5789"/>
                  </a:lnTo>
                  <a:cubicBezTo>
                    <a:pt x="1786" y="5801"/>
                    <a:pt x="1798" y="5801"/>
                    <a:pt x="1798" y="5801"/>
                  </a:cubicBezTo>
                  <a:cubicBezTo>
                    <a:pt x="1804" y="5807"/>
                    <a:pt x="1798" y="5807"/>
                    <a:pt x="1792" y="5807"/>
                  </a:cubicBezTo>
                  <a:cubicBezTo>
                    <a:pt x="1786" y="5807"/>
                    <a:pt x="1780" y="5807"/>
                    <a:pt x="1786" y="5813"/>
                  </a:cubicBezTo>
                  <a:cubicBezTo>
                    <a:pt x="1798" y="5825"/>
                    <a:pt x="1810" y="5825"/>
                    <a:pt x="1798" y="5825"/>
                  </a:cubicBezTo>
                  <a:cubicBezTo>
                    <a:pt x="1789" y="5825"/>
                    <a:pt x="1794" y="5840"/>
                    <a:pt x="1779" y="5840"/>
                  </a:cubicBezTo>
                  <a:cubicBezTo>
                    <a:pt x="1775" y="5840"/>
                    <a:pt x="1770" y="5839"/>
                    <a:pt x="1762" y="5837"/>
                  </a:cubicBezTo>
                  <a:cubicBezTo>
                    <a:pt x="1762" y="5837"/>
                    <a:pt x="1751" y="5837"/>
                    <a:pt x="1751" y="5826"/>
                  </a:cubicBezTo>
                  <a:lnTo>
                    <a:pt x="1751" y="5826"/>
                  </a:lnTo>
                  <a:cubicBezTo>
                    <a:pt x="1750" y="5827"/>
                    <a:pt x="1751" y="5829"/>
                    <a:pt x="1749" y="5829"/>
                  </a:cubicBezTo>
                  <a:cubicBezTo>
                    <a:pt x="1747" y="5829"/>
                    <a:pt x="1744" y="5828"/>
                    <a:pt x="1739" y="5825"/>
                  </a:cubicBezTo>
                  <a:lnTo>
                    <a:pt x="1739" y="5825"/>
                  </a:lnTo>
                  <a:cubicBezTo>
                    <a:pt x="1751" y="5837"/>
                    <a:pt x="1751" y="5849"/>
                    <a:pt x="1739" y="5849"/>
                  </a:cubicBezTo>
                  <a:lnTo>
                    <a:pt x="1762" y="5849"/>
                  </a:lnTo>
                  <a:cubicBezTo>
                    <a:pt x="1776" y="5859"/>
                    <a:pt x="1779" y="5863"/>
                    <a:pt x="1776" y="5863"/>
                  </a:cubicBezTo>
                  <a:cubicBezTo>
                    <a:pt x="1770" y="5863"/>
                    <a:pt x="1749" y="5854"/>
                    <a:pt x="1736" y="5854"/>
                  </a:cubicBezTo>
                  <a:cubicBezTo>
                    <a:pt x="1731" y="5854"/>
                    <a:pt x="1727" y="5856"/>
                    <a:pt x="1727" y="5861"/>
                  </a:cubicBezTo>
                  <a:cubicBezTo>
                    <a:pt x="1727" y="5867"/>
                    <a:pt x="1727" y="5867"/>
                    <a:pt x="1728" y="5867"/>
                  </a:cubicBezTo>
                  <a:cubicBezTo>
                    <a:pt x="1730" y="5867"/>
                    <a:pt x="1733" y="5867"/>
                    <a:pt x="1739" y="5873"/>
                  </a:cubicBezTo>
                  <a:cubicBezTo>
                    <a:pt x="1739" y="5873"/>
                    <a:pt x="1715" y="5873"/>
                    <a:pt x="1727" y="5885"/>
                  </a:cubicBezTo>
                  <a:lnTo>
                    <a:pt x="1703" y="5885"/>
                  </a:lnTo>
                  <a:lnTo>
                    <a:pt x="1715" y="5897"/>
                  </a:lnTo>
                  <a:cubicBezTo>
                    <a:pt x="1715" y="5908"/>
                    <a:pt x="1715" y="5920"/>
                    <a:pt x="1703" y="5920"/>
                  </a:cubicBezTo>
                  <a:cubicBezTo>
                    <a:pt x="1715" y="5920"/>
                    <a:pt x="1715" y="5920"/>
                    <a:pt x="1727" y="5932"/>
                  </a:cubicBezTo>
                  <a:cubicBezTo>
                    <a:pt x="1727" y="5944"/>
                    <a:pt x="1739" y="5956"/>
                    <a:pt x="1739" y="5968"/>
                  </a:cubicBezTo>
                  <a:cubicBezTo>
                    <a:pt x="1715" y="5956"/>
                    <a:pt x="1715" y="5956"/>
                    <a:pt x="1715" y="5944"/>
                  </a:cubicBezTo>
                  <a:cubicBezTo>
                    <a:pt x="1703" y="5956"/>
                    <a:pt x="1715" y="5956"/>
                    <a:pt x="1703" y="5968"/>
                  </a:cubicBezTo>
                  <a:cubicBezTo>
                    <a:pt x="1691" y="5956"/>
                    <a:pt x="1715" y="5956"/>
                    <a:pt x="1691" y="5956"/>
                  </a:cubicBezTo>
                  <a:lnTo>
                    <a:pt x="1691" y="5968"/>
                  </a:lnTo>
                  <a:cubicBezTo>
                    <a:pt x="1715" y="5980"/>
                    <a:pt x="1691" y="5980"/>
                    <a:pt x="1691" y="5992"/>
                  </a:cubicBezTo>
                  <a:cubicBezTo>
                    <a:pt x="1679" y="6004"/>
                    <a:pt x="1715" y="6027"/>
                    <a:pt x="1739" y="6039"/>
                  </a:cubicBezTo>
                  <a:lnTo>
                    <a:pt x="1715" y="6039"/>
                  </a:lnTo>
                  <a:cubicBezTo>
                    <a:pt x="1727" y="6039"/>
                    <a:pt x="1715" y="6039"/>
                    <a:pt x="1715" y="6027"/>
                  </a:cubicBezTo>
                  <a:cubicBezTo>
                    <a:pt x="1715" y="6033"/>
                    <a:pt x="1706" y="6036"/>
                    <a:pt x="1695" y="6036"/>
                  </a:cubicBezTo>
                  <a:cubicBezTo>
                    <a:pt x="1694" y="6036"/>
                    <a:pt x="1692" y="6036"/>
                    <a:pt x="1691" y="6036"/>
                  </a:cubicBezTo>
                  <a:lnTo>
                    <a:pt x="1691" y="6036"/>
                  </a:lnTo>
                  <a:cubicBezTo>
                    <a:pt x="1691" y="6037"/>
                    <a:pt x="1691" y="6038"/>
                    <a:pt x="1691" y="6039"/>
                  </a:cubicBezTo>
                  <a:lnTo>
                    <a:pt x="1691" y="6051"/>
                  </a:lnTo>
                  <a:cubicBezTo>
                    <a:pt x="1703" y="6051"/>
                    <a:pt x="1703" y="6051"/>
                    <a:pt x="1715" y="6063"/>
                  </a:cubicBezTo>
                  <a:cubicBezTo>
                    <a:pt x="1715" y="6075"/>
                    <a:pt x="1715" y="6075"/>
                    <a:pt x="1715" y="6087"/>
                  </a:cubicBezTo>
                  <a:cubicBezTo>
                    <a:pt x="1703" y="6075"/>
                    <a:pt x="1691" y="6075"/>
                    <a:pt x="1691" y="6075"/>
                  </a:cubicBezTo>
                  <a:cubicBezTo>
                    <a:pt x="1679" y="6075"/>
                    <a:pt x="1679" y="6075"/>
                    <a:pt x="1691" y="6087"/>
                  </a:cubicBezTo>
                  <a:cubicBezTo>
                    <a:pt x="1703" y="6087"/>
                    <a:pt x="1703" y="6111"/>
                    <a:pt x="1727" y="6111"/>
                  </a:cubicBezTo>
                  <a:lnTo>
                    <a:pt x="1703" y="6111"/>
                  </a:lnTo>
                  <a:cubicBezTo>
                    <a:pt x="1715" y="6111"/>
                    <a:pt x="1703" y="6111"/>
                    <a:pt x="1703" y="6099"/>
                  </a:cubicBezTo>
                  <a:cubicBezTo>
                    <a:pt x="1679" y="6099"/>
                    <a:pt x="1703" y="6111"/>
                    <a:pt x="1715" y="6123"/>
                  </a:cubicBezTo>
                  <a:lnTo>
                    <a:pt x="1691" y="6123"/>
                  </a:lnTo>
                  <a:cubicBezTo>
                    <a:pt x="1691" y="6135"/>
                    <a:pt x="1691" y="6135"/>
                    <a:pt x="1679" y="6135"/>
                  </a:cubicBezTo>
                  <a:cubicBezTo>
                    <a:pt x="1679" y="6135"/>
                    <a:pt x="1691" y="6135"/>
                    <a:pt x="1703" y="6147"/>
                  </a:cubicBezTo>
                  <a:lnTo>
                    <a:pt x="1691" y="6158"/>
                  </a:lnTo>
                  <a:cubicBezTo>
                    <a:pt x="1687" y="6158"/>
                    <a:pt x="1679" y="6157"/>
                    <a:pt x="1671" y="6155"/>
                  </a:cubicBezTo>
                  <a:lnTo>
                    <a:pt x="1671" y="6155"/>
                  </a:lnTo>
                  <a:cubicBezTo>
                    <a:pt x="1675" y="6156"/>
                    <a:pt x="1677" y="6158"/>
                    <a:pt x="1679" y="6158"/>
                  </a:cubicBezTo>
                  <a:lnTo>
                    <a:pt x="1679" y="6158"/>
                  </a:lnTo>
                  <a:cubicBezTo>
                    <a:pt x="1674" y="6156"/>
                    <a:pt x="1670" y="6155"/>
                    <a:pt x="1667" y="6155"/>
                  </a:cubicBezTo>
                  <a:cubicBezTo>
                    <a:pt x="1658" y="6155"/>
                    <a:pt x="1653" y="6162"/>
                    <a:pt x="1644" y="6162"/>
                  </a:cubicBezTo>
                  <a:cubicBezTo>
                    <a:pt x="1640" y="6162"/>
                    <a:pt x="1636" y="6161"/>
                    <a:pt x="1631" y="6158"/>
                  </a:cubicBezTo>
                  <a:cubicBezTo>
                    <a:pt x="1608" y="6158"/>
                    <a:pt x="1608" y="6170"/>
                    <a:pt x="1608" y="6182"/>
                  </a:cubicBezTo>
                  <a:cubicBezTo>
                    <a:pt x="1613" y="6185"/>
                    <a:pt x="1616" y="6186"/>
                    <a:pt x="1619" y="6186"/>
                  </a:cubicBezTo>
                  <a:cubicBezTo>
                    <a:pt x="1625" y="6186"/>
                    <a:pt x="1625" y="6179"/>
                    <a:pt x="1632" y="6179"/>
                  </a:cubicBezTo>
                  <a:cubicBezTo>
                    <a:pt x="1635" y="6179"/>
                    <a:pt x="1638" y="6180"/>
                    <a:pt x="1643" y="6182"/>
                  </a:cubicBezTo>
                  <a:cubicBezTo>
                    <a:pt x="1643" y="6206"/>
                    <a:pt x="1691" y="6218"/>
                    <a:pt x="1679" y="6230"/>
                  </a:cubicBezTo>
                  <a:lnTo>
                    <a:pt x="1691" y="6230"/>
                  </a:lnTo>
                  <a:cubicBezTo>
                    <a:pt x="1691" y="6242"/>
                    <a:pt x="1691" y="6242"/>
                    <a:pt x="1703" y="6254"/>
                  </a:cubicBezTo>
                  <a:cubicBezTo>
                    <a:pt x="1693" y="6249"/>
                    <a:pt x="1681" y="6246"/>
                    <a:pt x="1671" y="6246"/>
                  </a:cubicBezTo>
                  <a:cubicBezTo>
                    <a:pt x="1656" y="6246"/>
                    <a:pt x="1643" y="6252"/>
                    <a:pt x="1643" y="6266"/>
                  </a:cubicBezTo>
                  <a:lnTo>
                    <a:pt x="1679" y="6266"/>
                  </a:lnTo>
                  <a:lnTo>
                    <a:pt x="1691" y="6278"/>
                  </a:lnTo>
                  <a:lnTo>
                    <a:pt x="1679" y="6278"/>
                  </a:lnTo>
                  <a:cubicBezTo>
                    <a:pt x="1679" y="6289"/>
                    <a:pt x="1643" y="6289"/>
                    <a:pt x="1667" y="6301"/>
                  </a:cubicBezTo>
                  <a:lnTo>
                    <a:pt x="1643" y="6301"/>
                  </a:lnTo>
                  <a:cubicBezTo>
                    <a:pt x="1655" y="6301"/>
                    <a:pt x="1655" y="6313"/>
                    <a:pt x="1667" y="6313"/>
                  </a:cubicBezTo>
                  <a:cubicBezTo>
                    <a:pt x="1679" y="6337"/>
                    <a:pt x="1667" y="6337"/>
                    <a:pt x="1643" y="6337"/>
                  </a:cubicBezTo>
                  <a:cubicBezTo>
                    <a:pt x="1655" y="6337"/>
                    <a:pt x="1679" y="6337"/>
                    <a:pt x="1679" y="6349"/>
                  </a:cubicBezTo>
                  <a:cubicBezTo>
                    <a:pt x="1672" y="6347"/>
                    <a:pt x="1667" y="6346"/>
                    <a:pt x="1664" y="6346"/>
                  </a:cubicBezTo>
                  <a:cubicBezTo>
                    <a:pt x="1651" y="6346"/>
                    <a:pt x="1662" y="6361"/>
                    <a:pt x="1643" y="6361"/>
                  </a:cubicBezTo>
                  <a:cubicBezTo>
                    <a:pt x="1643" y="6361"/>
                    <a:pt x="1633" y="6361"/>
                    <a:pt x="1641" y="6370"/>
                  </a:cubicBezTo>
                  <a:lnTo>
                    <a:pt x="1641" y="6370"/>
                  </a:lnTo>
                  <a:cubicBezTo>
                    <a:pt x="1636" y="6367"/>
                    <a:pt x="1629" y="6364"/>
                    <a:pt x="1620" y="6361"/>
                  </a:cubicBezTo>
                  <a:lnTo>
                    <a:pt x="1620" y="6361"/>
                  </a:lnTo>
                  <a:lnTo>
                    <a:pt x="1643" y="6373"/>
                  </a:lnTo>
                  <a:cubicBezTo>
                    <a:pt x="1642" y="6372"/>
                    <a:pt x="1642" y="6371"/>
                    <a:pt x="1641" y="6370"/>
                  </a:cubicBezTo>
                  <a:lnTo>
                    <a:pt x="1641" y="6370"/>
                  </a:lnTo>
                  <a:cubicBezTo>
                    <a:pt x="1655" y="6379"/>
                    <a:pt x="1655" y="6388"/>
                    <a:pt x="1655" y="6397"/>
                  </a:cubicBezTo>
                  <a:cubicBezTo>
                    <a:pt x="1646" y="6394"/>
                    <a:pt x="1640" y="6393"/>
                    <a:pt x="1637" y="6393"/>
                  </a:cubicBezTo>
                  <a:cubicBezTo>
                    <a:pt x="1623" y="6393"/>
                    <a:pt x="1648" y="6408"/>
                    <a:pt x="1620" y="6408"/>
                  </a:cubicBezTo>
                  <a:cubicBezTo>
                    <a:pt x="1643" y="6408"/>
                    <a:pt x="1620" y="6432"/>
                    <a:pt x="1655" y="6432"/>
                  </a:cubicBezTo>
                  <a:cubicBezTo>
                    <a:pt x="1655" y="6436"/>
                    <a:pt x="1651" y="6438"/>
                    <a:pt x="1646" y="6438"/>
                  </a:cubicBezTo>
                  <a:cubicBezTo>
                    <a:pt x="1634" y="6438"/>
                    <a:pt x="1616" y="6432"/>
                    <a:pt x="1608" y="6432"/>
                  </a:cubicBezTo>
                  <a:lnTo>
                    <a:pt x="1620" y="6444"/>
                  </a:lnTo>
                  <a:lnTo>
                    <a:pt x="1596" y="6444"/>
                  </a:lnTo>
                  <a:cubicBezTo>
                    <a:pt x="1584" y="6420"/>
                    <a:pt x="1608" y="6432"/>
                    <a:pt x="1608" y="6420"/>
                  </a:cubicBezTo>
                  <a:cubicBezTo>
                    <a:pt x="1608" y="6397"/>
                    <a:pt x="1584" y="6397"/>
                    <a:pt x="1596" y="6385"/>
                  </a:cubicBezTo>
                  <a:lnTo>
                    <a:pt x="1596" y="6373"/>
                  </a:lnTo>
                  <a:cubicBezTo>
                    <a:pt x="1596" y="6373"/>
                    <a:pt x="1584" y="6361"/>
                    <a:pt x="1584" y="6349"/>
                  </a:cubicBezTo>
                  <a:cubicBezTo>
                    <a:pt x="1560" y="6337"/>
                    <a:pt x="1608" y="6325"/>
                    <a:pt x="1560" y="6313"/>
                  </a:cubicBezTo>
                  <a:cubicBezTo>
                    <a:pt x="1572" y="6301"/>
                    <a:pt x="1560" y="6289"/>
                    <a:pt x="1584" y="6278"/>
                  </a:cubicBezTo>
                  <a:cubicBezTo>
                    <a:pt x="1560" y="6266"/>
                    <a:pt x="1548" y="6242"/>
                    <a:pt x="1536" y="6218"/>
                  </a:cubicBezTo>
                  <a:cubicBezTo>
                    <a:pt x="1560" y="6206"/>
                    <a:pt x="1536" y="6206"/>
                    <a:pt x="1548" y="6182"/>
                  </a:cubicBezTo>
                  <a:lnTo>
                    <a:pt x="1548" y="6182"/>
                  </a:lnTo>
                  <a:lnTo>
                    <a:pt x="1524" y="6194"/>
                  </a:lnTo>
                  <a:cubicBezTo>
                    <a:pt x="1512" y="6158"/>
                    <a:pt x="1548" y="6099"/>
                    <a:pt x="1524" y="6063"/>
                  </a:cubicBezTo>
                  <a:lnTo>
                    <a:pt x="1548" y="6051"/>
                  </a:lnTo>
                  <a:lnTo>
                    <a:pt x="1524" y="6051"/>
                  </a:lnTo>
                  <a:cubicBezTo>
                    <a:pt x="1524" y="6004"/>
                    <a:pt x="1512" y="5944"/>
                    <a:pt x="1500" y="5908"/>
                  </a:cubicBezTo>
                  <a:cubicBezTo>
                    <a:pt x="1489" y="5897"/>
                    <a:pt x="1465" y="5885"/>
                    <a:pt x="1465" y="5861"/>
                  </a:cubicBezTo>
                  <a:lnTo>
                    <a:pt x="1477" y="5861"/>
                  </a:lnTo>
                  <a:cubicBezTo>
                    <a:pt x="1453" y="5837"/>
                    <a:pt x="1429" y="5801"/>
                    <a:pt x="1429" y="5766"/>
                  </a:cubicBezTo>
                  <a:cubicBezTo>
                    <a:pt x="1441" y="5766"/>
                    <a:pt x="1441" y="5754"/>
                    <a:pt x="1453" y="5754"/>
                  </a:cubicBezTo>
                  <a:cubicBezTo>
                    <a:pt x="1429" y="5754"/>
                    <a:pt x="1441" y="5742"/>
                    <a:pt x="1441" y="5730"/>
                  </a:cubicBezTo>
                  <a:lnTo>
                    <a:pt x="1441" y="5730"/>
                  </a:lnTo>
                  <a:lnTo>
                    <a:pt x="1429" y="5742"/>
                  </a:lnTo>
                  <a:cubicBezTo>
                    <a:pt x="1417" y="5742"/>
                    <a:pt x="1429" y="5718"/>
                    <a:pt x="1429" y="5706"/>
                  </a:cubicBezTo>
                  <a:lnTo>
                    <a:pt x="1417" y="5694"/>
                  </a:lnTo>
                  <a:lnTo>
                    <a:pt x="1405" y="5694"/>
                  </a:lnTo>
                  <a:lnTo>
                    <a:pt x="1429" y="5682"/>
                  </a:lnTo>
                  <a:cubicBezTo>
                    <a:pt x="1417" y="5682"/>
                    <a:pt x="1405" y="5658"/>
                    <a:pt x="1381" y="5658"/>
                  </a:cubicBezTo>
                  <a:cubicBezTo>
                    <a:pt x="1391" y="5658"/>
                    <a:pt x="1393" y="5643"/>
                    <a:pt x="1399" y="5643"/>
                  </a:cubicBezTo>
                  <a:cubicBezTo>
                    <a:pt x="1401" y="5643"/>
                    <a:pt x="1403" y="5644"/>
                    <a:pt x="1405" y="5646"/>
                  </a:cubicBezTo>
                  <a:lnTo>
                    <a:pt x="1393" y="5587"/>
                  </a:lnTo>
                  <a:lnTo>
                    <a:pt x="1381" y="5599"/>
                  </a:lnTo>
                  <a:cubicBezTo>
                    <a:pt x="1370" y="5599"/>
                    <a:pt x="1358" y="5587"/>
                    <a:pt x="1358" y="5575"/>
                  </a:cubicBezTo>
                  <a:lnTo>
                    <a:pt x="1358" y="5575"/>
                  </a:lnTo>
                  <a:cubicBezTo>
                    <a:pt x="1365" y="5579"/>
                    <a:pt x="1370" y="5580"/>
                    <a:pt x="1373" y="5580"/>
                  </a:cubicBezTo>
                  <a:cubicBezTo>
                    <a:pt x="1382" y="5580"/>
                    <a:pt x="1385" y="5572"/>
                    <a:pt x="1393" y="5563"/>
                  </a:cubicBezTo>
                  <a:cubicBezTo>
                    <a:pt x="1391" y="5561"/>
                    <a:pt x="1389" y="5560"/>
                    <a:pt x="1387" y="5560"/>
                  </a:cubicBezTo>
                  <a:cubicBezTo>
                    <a:pt x="1381" y="5560"/>
                    <a:pt x="1379" y="5575"/>
                    <a:pt x="1370" y="5575"/>
                  </a:cubicBezTo>
                  <a:cubicBezTo>
                    <a:pt x="1358" y="5563"/>
                    <a:pt x="1358" y="5563"/>
                    <a:pt x="1358" y="5551"/>
                  </a:cubicBezTo>
                  <a:cubicBezTo>
                    <a:pt x="1358" y="5551"/>
                    <a:pt x="1358" y="5551"/>
                    <a:pt x="1358" y="5539"/>
                  </a:cubicBezTo>
                  <a:cubicBezTo>
                    <a:pt x="1370" y="5539"/>
                    <a:pt x="1370" y="5551"/>
                    <a:pt x="1381" y="5551"/>
                  </a:cubicBezTo>
                  <a:cubicBezTo>
                    <a:pt x="1381" y="5543"/>
                    <a:pt x="1376" y="5541"/>
                    <a:pt x="1370" y="5537"/>
                  </a:cubicBezTo>
                  <a:lnTo>
                    <a:pt x="1370" y="5537"/>
                  </a:lnTo>
                  <a:cubicBezTo>
                    <a:pt x="1370" y="5515"/>
                    <a:pt x="1370" y="5504"/>
                    <a:pt x="1381" y="5504"/>
                  </a:cubicBezTo>
                  <a:cubicBezTo>
                    <a:pt x="1381" y="5504"/>
                    <a:pt x="1381" y="5492"/>
                    <a:pt x="1370" y="5492"/>
                  </a:cubicBezTo>
                  <a:cubicBezTo>
                    <a:pt x="1370" y="5492"/>
                    <a:pt x="1381" y="5480"/>
                    <a:pt x="1381" y="5480"/>
                  </a:cubicBezTo>
                  <a:lnTo>
                    <a:pt x="1393" y="5480"/>
                  </a:lnTo>
                  <a:lnTo>
                    <a:pt x="1405" y="5492"/>
                  </a:lnTo>
                  <a:cubicBezTo>
                    <a:pt x="1417" y="5480"/>
                    <a:pt x="1405" y="5468"/>
                    <a:pt x="1429" y="5468"/>
                  </a:cubicBezTo>
                  <a:cubicBezTo>
                    <a:pt x="1417" y="5468"/>
                    <a:pt x="1405" y="5468"/>
                    <a:pt x="1405" y="5456"/>
                  </a:cubicBezTo>
                  <a:lnTo>
                    <a:pt x="1405" y="5456"/>
                  </a:lnTo>
                  <a:cubicBezTo>
                    <a:pt x="1410" y="5458"/>
                    <a:pt x="1413" y="5459"/>
                    <a:pt x="1414" y="5459"/>
                  </a:cubicBezTo>
                  <a:cubicBezTo>
                    <a:pt x="1421" y="5459"/>
                    <a:pt x="1408" y="5444"/>
                    <a:pt x="1417" y="5444"/>
                  </a:cubicBezTo>
                  <a:cubicBezTo>
                    <a:pt x="1429" y="5444"/>
                    <a:pt x="1429" y="5456"/>
                    <a:pt x="1429" y="5456"/>
                  </a:cubicBezTo>
                  <a:lnTo>
                    <a:pt x="1429" y="5456"/>
                  </a:lnTo>
                  <a:cubicBezTo>
                    <a:pt x="1429" y="5456"/>
                    <a:pt x="1429" y="5444"/>
                    <a:pt x="1417" y="5432"/>
                  </a:cubicBezTo>
                  <a:lnTo>
                    <a:pt x="1417" y="5432"/>
                  </a:lnTo>
                  <a:lnTo>
                    <a:pt x="1429" y="5444"/>
                  </a:lnTo>
                  <a:lnTo>
                    <a:pt x="1429" y="5444"/>
                  </a:lnTo>
                  <a:lnTo>
                    <a:pt x="1417" y="5420"/>
                  </a:lnTo>
                  <a:lnTo>
                    <a:pt x="1417" y="5420"/>
                  </a:lnTo>
                  <a:cubicBezTo>
                    <a:pt x="1422" y="5422"/>
                    <a:pt x="1426" y="5423"/>
                    <a:pt x="1429" y="5423"/>
                  </a:cubicBezTo>
                  <a:cubicBezTo>
                    <a:pt x="1443" y="5423"/>
                    <a:pt x="1436" y="5408"/>
                    <a:pt x="1437" y="5406"/>
                  </a:cubicBezTo>
                  <a:lnTo>
                    <a:pt x="1437" y="5406"/>
                  </a:lnTo>
                  <a:cubicBezTo>
                    <a:pt x="1438" y="5406"/>
                    <a:pt x="1439" y="5407"/>
                    <a:pt x="1439" y="5407"/>
                  </a:cubicBezTo>
                  <a:lnTo>
                    <a:pt x="1439" y="5407"/>
                  </a:lnTo>
                  <a:cubicBezTo>
                    <a:pt x="1439" y="5406"/>
                    <a:pt x="1438" y="5406"/>
                    <a:pt x="1438" y="5406"/>
                  </a:cubicBezTo>
                  <a:cubicBezTo>
                    <a:pt x="1438" y="5406"/>
                    <a:pt x="1437" y="5406"/>
                    <a:pt x="1437" y="5406"/>
                  </a:cubicBezTo>
                  <a:lnTo>
                    <a:pt x="1437" y="5406"/>
                  </a:lnTo>
                  <a:cubicBezTo>
                    <a:pt x="1433" y="5404"/>
                    <a:pt x="1429" y="5402"/>
                    <a:pt x="1429" y="5396"/>
                  </a:cubicBezTo>
                  <a:lnTo>
                    <a:pt x="1429" y="5396"/>
                  </a:lnTo>
                  <a:cubicBezTo>
                    <a:pt x="1432" y="5399"/>
                    <a:pt x="1433" y="5400"/>
                    <a:pt x="1434" y="5400"/>
                  </a:cubicBezTo>
                  <a:cubicBezTo>
                    <a:pt x="1437" y="5400"/>
                    <a:pt x="1435" y="5393"/>
                    <a:pt x="1442" y="5393"/>
                  </a:cubicBezTo>
                  <a:cubicBezTo>
                    <a:pt x="1444" y="5393"/>
                    <a:pt x="1448" y="5394"/>
                    <a:pt x="1453" y="5396"/>
                  </a:cubicBezTo>
                  <a:lnTo>
                    <a:pt x="1465" y="5408"/>
                  </a:lnTo>
                  <a:cubicBezTo>
                    <a:pt x="1465" y="5396"/>
                    <a:pt x="1453" y="5385"/>
                    <a:pt x="1441" y="5385"/>
                  </a:cubicBezTo>
                  <a:cubicBezTo>
                    <a:pt x="1449" y="5385"/>
                    <a:pt x="1446" y="5379"/>
                    <a:pt x="1451" y="5379"/>
                  </a:cubicBezTo>
                  <a:cubicBezTo>
                    <a:pt x="1453" y="5379"/>
                    <a:pt x="1457" y="5381"/>
                    <a:pt x="1465" y="5385"/>
                  </a:cubicBezTo>
                  <a:cubicBezTo>
                    <a:pt x="1465" y="5373"/>
                    <a:pt x="1512" y="5385"/>
                    <a:pt x="1500" y="5361"/>
                  </a:cubicBezTo>
                  <a:lnTo>
                    <a:pt x="1500" y="5361"/>
                  </a:lnTo>
                  <a:lnTo>
                    <a:pt x="1512" y="5373"/>
                  </a:lnTo>
                  <a:lnTo>
                    <a:pt x="1512" y="5373"/>
                  </a:lnTo>
                  <a:lnTo>
                    <a:pt x="1500" y="5349"/>
                  </a:lnTo>
                  <a:lnTo>
                    <a:pt x="1512" y="5349"/>
                  </a:lnTo>
                  <a:cubicBezTo>
                    <a:pt x="1524" y="5349"/>
                    <a:pt x="1524" y="5325"/>
                    <a:pt x="1524" y="5313"/>
                  </a:cubicBezTo>
                  <a:lnTo>
                    <a:pt x="1524" y="5325"/>
                  </a:lnTo>
                  <a:cubicBezTo>
                    <a:pt x="1524" y="5301"/>
                    <a:pt x="1536" y="5313"/>
                    <a:pt x="1536" y="5301"/>
                  </a:cubicBezTo>
                  <a:lnTo>
                    <a:pt x="1548" y="5301"/>
                  </a:lnTo>
                  <a:cubicBezTo>
                    <a:pt x="1542" y="5295"/>
                    <a:pt x="1551" y="5295"/>
                    <a:pt x="1559" y="5295"/>
                  </a:cubicBezTo>
                  <a:cubicBezTo>
                    <a:pt x="1566" y="5295"/>
                    <a:pt x="1572" y="5295"/>
                    <a:pt x="1560" y="5289"/>
                  </a:cubicBezTo>
                  <a:cubicBezTo>
                    <a:pt x="1560" y="5289"/>
                    <a:pt x="1548" y="5277"/>
                    <a:pt x="1548" y="5265"/>
                  </a:cubicBezTo>
                  <a:lnTo>
                    <a:pt x="1548" y="5265"/>
                  </a:lnTo>
                  <a:cubicBezTo>
                    <a:pt x="1548" y="5266"/>
                    <a:pt x="1560" y="5277"/>
                    <a:pt x="1560" y="5277"/>
                  </a:cubicBezTo>
                  <a:cubicBezTo>
                    <a:pt x="1572" y="5265"/>
                    <a:pt x="1560" y="5254"/>
                    <a:pt x="1572" y="5254"/>
                  </a:cubicBezTo>
                  <a:cubicBezTo>
                    <a:pt x="1572" y="5254"/>
                    <a:pt x="1572" y="5254"/>
                    <a:pt x="1572" y="5242"/>
                  </a:cubicBezTo>
                  <a:cubicBezTo>
                    <a:pt x="1569" y="5239"/>
                    <a:pt x="1570" y="5238"/>
                    <a:pt x="1572" y="5238"/>
                  </a:cubicBezTo>
                  <a:cubicBezTo>
                    <a:pt x="1574" y="5238"/>
                    <a:pt x="1578" y="5239"/>
                    <a:pt x="1581" y="5239"/>
                  </a:cubicBezTo>
                  <a:cubicBezTo>
                    <a:pt x="1587" y="5239"/>
                    <a:pt x="1590" y="5236"/>
                    <a:pt x="1572" y="5218"/>
                  </a:cubicBezTo>
                  <a:lnTo>
                    <a:pt x="1596" y="5218"/>
                  </a:lnTo>
                  <a:cubicBezTo>
                    <a:pt x="1596" y="5206"/>
                    <a:pt x="1584" y="5194"/>
                    <a:pt x="1584" y="5182"/>
                  </a:cubicBezTo>
                  <a:lnTo>
                    <a:pt x="1584" y="5182"/>
                  </a:lnTo>
                  <a:cubicBezTo>
                    <a:pt x="1596" y="5186"/>
                    <a:pt x="1600" y="5187"/>
                    <a:pt x="1601" y="5187"/>
                  </a:cubicBezTo>
                  <a:cubicBezTo>
                    <a:pt x="1602" y="5187"/>
                    <a:pt x="1592" y="5182"/>
                    <a:pt x="1608" y="5182"/>
                  </a:cubicBezTo>
                  <a:lnTo>
                    <a:pt x="1596" y="5170"/>
                  </a:lnTo>
                  <a:cubicBezTo>
                    <a:pt x="1596" y="5158"/>
                    <a:pt x="1643" y="5158"/>
                    <a:pt x="1643" y="5135"/>
                  </a:cubicBezTo>
                  <a:cubicBezTo>
                    <a:pt x="1667" y="5123"/>
                    <a:pt x="1679" y="5099"/>
                    <a:pt x="1691" y="5087"/>
                  </a:cubicBezTo>
                  <a:cubicBezTo>
                    <a:pt x="1679" y="5075"/>
                    <a:pt x="1667" y="5063"/>
                    <a:pt x="1679" y="5063"/>
                  </a:cubicBezTo>
                  <a:cubicBezTo>
                    <a:pt x="1679" y="5039"/>
                    <a:pt x="1679" y="5027"/>
                    <a:pt x="1691" y="5015"/>
                  </a:cubicBezTo>
                  <a:cubicBezTo>
                    <a:pt x="1698" y="5015"/>
                    <a:pt x="1701" y="5015"/>
                    <a:pt x="1702" y="5018"/>
                  </a:cubicBezTo>
                  <a:lnTo>
                    <a:pt x="1702" y="5018"/>
                  </a:lnTo>
                  <a:cubicBezTo>
                    <a:pt x="1706" y="5015"/>
                    <a:pt x="1715" y="5015"/>
                    <a:pt x="1715" y="5015"/>
                  </a:cubicBezTo>
                  <a:lnTo>
                    <a:pt x="1703" y="5015"/>
                  </a:lnTo>
                  <a:cubicBezTo>
                    <a:pt x="1691" y="5004"/>
                    <a:pt x="1703" y="5004"/>
                    <a:pt x="1715" y="5004"/>
                  </a:cubicBezTo>
                  <a:lnTo>
                    <a:pt x="1703" y="4992"/>
                  </a:lnTo>
                  <a:lnTo>
                    <a:pt x="1727" y="4992"/>
                  </a:lnTo>
                  <a:cubicBezTo>
                    <a:pt x="1715" y="4992"/>
                    <a:pt x="1715" y="4980"/>
                    <a:pt x="1703" y="4968"/>
                  </a:cubicBezTo>
                  <a:lnTo>
                    <a:pt x="1715" y="4968"/>
                  </a:lnTo>
                  <a:lnTo>
                    <a:pt x="1727" y="4956"/>
                  </a:lnTo>
                  <a:cubicBezTo>
                    <a:pt x="1715" y="4944"/>
                    <a:pt x="1703" y="4932"/>
                    <a:pt x="1715" y="4932"/>
                  </a:cubicBezTo>
                  <a:cubicBezTo>
                    <a:pt x="1727" y="4944"/>
                    <a:pt x="1739" y="4944"/>
                    <a:pt x="1751" y="4944"/>
                  </a:cubicBezTo>
                  <a:cubicBezTo>
                    <a:pt x="1739" y="4944"/>
                    <a:pt x="1727" y="4944"/>
                    <a:pt x="1727" y="4932"/>
                  </a:cubicBezTo>
                  <a:cubicBezTo>
                    <a:pt x="1715" y="4932"/>
                    <a:pt x="1715" y="4920"/>
                    <a:pt x="1727" y="4920"/>
                  </a:cubicBezTo>
                  <a:lnTo>
                    <a:pt x="1751" y="4920"/>
                  </a:lnTo>
                  <a:cubicBezTo>
                    <a:pt x="1739" y="4908"/>
                    <a:pt x="1751" y="4908"/>
                    <a:pt x="1727" y="4896"/>
                  </a:cubicBezTo>
                  <a:cubicBezTo>
                    <a:pt x="1727" y="4894"/>
                    <a:pt x="1728" y="4893"/>
                    <a:pt x="1729" y="4893"/>
                  </a:cubicBezTo>
                  <a:cubicBezTo>
                    <a:pt x="1735" y="4893"/>
                    <a:pt x="1751" y="4908"/>
                    <a:pt x="1751" y="4908"/>
                  </a:cubicBezTo>
                  <a:cubicBezTo>
                    <a:pt x="1742" y="4900"/>
                    <a:pt x="1746" y="4891"/>
                    <a:pt x="1753" y="4891"/>
                  </a:cubicBezTo>
                  <a:cubicBezTo>
                    <a:pt x="1754" y="4891"/>
                    <a:pt x="1755" y="4892"/>
                    <a:pt x="1757" y="4893"/>
                  </a:cubicBezTo>
                  <a:lnTo>
                    <a:pt x="1757" y="4893"/>
                  </a:lnTo>
                  <a:cubicBezTo>
                    <a:pt x="1733" y="4874"/>
                    <a:pt x="1785" y="4883"/>
                    <a:pt x="1762" y="4861"/>
                  </a:cubicBezTo>
                  <a:lnTo>
                    <a:pt x="1774" y="4861"/>
                  </a:lnTo>
                  <a:cubicBezTo>
                    <a:pt x="1774" y="4861"/>
                    <a:pt x="1751" y="4849"/>
                    <a:pt x="1751" y="4849"/>
                  </a:cubicBezTo>
                  <a:cubicBezTo>
                    <a:pt x="1758" y="4849"/>
                    <a:pt x="1765" y="4849"/>
                    <a:pt x="1773" y="4852"/>
                  </a:cubicBezTo>
                  <a:lnTo>
                    <a:pt x="1773" y="4852"/>
                  </a:lnTo>
                  <a:lnTo>
                    <a:pt x="1751" y="4837"/>
                  </a:lnTo>
                  <a:cubicBezTo>
                    <a:pt x="1798" y="4825"/>
                    <a:pt x="1798" y="4789"/>
                    <a:pt x="1834" y="4765"/>
                  </a:cubicBezTo>
                  <a:cubicBezTo>
                    <a:pt x="1834" y="4754"/>
                    <a:pt x="1822" y="4730"/>
                    <a:pt x="1834" y="4718"/>
                  </a:cubicBezTo>
                  <a:cubicBezTo>
                    <a:pt x="1834" y="4706"/>
                    <a:pt x="1834" y="4706"/>
                    <a:pt x="1834" y="4706"/>
                  </a:cubicBezTo>
                  <a:cubicBezTo>
                    <a:pt x="1846" y="4694"/>
                    <a:pt x="1881" y="4682"/>
                    <a:pt x="1870" y="4646"/>
                  </a:cubicBezTo>
                  <a:cubicBezTo>
                    <a:pt x="1860" y="4640"/>
                    <a:pt x="1858" y="4638"/>
                    <a:pt x="1860" y="4638"/>
                  </a:cubicBezTo>
                  <a:cubicBezTo>
                    <a:pt x="1864" y="4638"/>
                    <a:pt x="1878" y="4643"/>
                    <a:pt x="1884" y="4643"/>
                  </a:cubicBezTo>
                  <a:cubicBezTo>
                    <a:pt x="1887" y="4643"/>
                    <a:pt x="1888" y="4641"/>
                    <a:pt x="1881" y="4634"/>
                  </a:cubicBezTo>
                  <a:lnTo>
                    <a:pt x="1893" y="4634"/>
                  </a:lnTo>
                  <a:cubicBezTo>
                    <a:pt x="1893" y="4623"/>
                    <a:pt x="1881" y="4611"/>
                    <a:pt x="1870" y="4587"/>
                  </a:cubicBezTo>
                  <a:lnTo>
                    <a:pt x="1870" y="4587"/>
                  </a:lnTo>
                  <a:cubicBezTo>
                    <a:pt x="1879" y="4593"/>
                    <a:pt x="1883" y="4595"/>
                    <a:pt x="1885" y="4595"/>
                  </a:cubicBezTo>
                  <a:cubicBezTo>
                    <a:pt x="1888" y="4595"/>
                    <a:pt x="1885" y="4590"/>
                    <a:pt x="1885" y="4587"/>
                  </a:cubicBezTo>
                  <a:lnTo>
                    <a:pt x="1881" y="4587"/>
                  </a:lnTo>
                  <a:cubicBezTo>
                    <a:pt x="1883" y="4587"/>
                    <a:pt x="1884" y="4587"/>
                    <a:pt x="1885" y="4587"/>
                  </a:cubicBezTo>
                  <a:lnTo>
                    <a:pt x="1885" y="4587"/>
                  </a:lnTo>
                  <a:cubicBezTo>
                    <a:pt x="1885" y="4587"/>
                    <a:pt x="1885" y="4587"/>
                    <a:pt x="1885" y="4587"/>
                  </a:cubicBezTo>
                  <a:lnTo>
                    <a:pt x="1893" y="4587"/>
                  </a:lnTo>
                  <a:cubicBezTo>
                    <a:pt x="1892" y="4586"/>
                    <a:pt x="1890" y="4585"/>
                    <a:pt x="1889" y="4585"/>
                  </a:cubicBezTo>
                  <a:lnTo>
                    <a:pt x="1889" y="4585"/>
                  </a:lnTo>
                  <a:cubicBezTo>
                    <a:pt x="1888" y="4586"/>
                    <a:pt x="1886" y="4586"/>
                    <a:pt x="1885" y="4587"/>
                  </a:cubicBezTo>
                  <a:lnTo>
                    <a:pt x="1885" y="4587"/>
                  </a:lnTo>
                  <a:cubicBezTo>
                    <a:pt x="1884" y="4585"/>
                    <a:pt x="1885" y="4584"/>
                    <a:pt x="1886" y="4584"/>
                  </a:cubicBezTo>
                  <a:cubicBezTo>
                    <a:pt x="1887" y="4584"/>
                    <a:pt x="1888" y="4585"/>
                    <a:pt x="1889" y="4585"/>
                  </a:cubicBezTo>
                  <a:lnTo>
                    <a:pt x="1889" y="4585"/>
                  </a:lnTo>
                  <a:cubicBezTo>
                    <a:pt x="1892" y="4583"/>
                    <a:pt x="1894" y="4582"/>
                    <a:pt x="1896" y="4582"/>
                  </a:cubicBezTo>
                  <a:cubicBezTo>
                    <a:pt x="1899" y="4582"/>
                    <a:pt x="1901" y="4583"/>
                    <a:pt x="1905" y="4587"/>
                  </a:cubicBezTo>
                  <a:lnTo>
                    <a:pt x="1893" y="4575"/>
                  </a:lnTo>
                  <a:lnTo>
                    <a:pt x="1905" y="4575"/>
                  </a:lnTo>
                  <a:cubicBezTo>
                    <a:pt x="1905" y="4563"/>
                    <a:pt x="1905" y="4551"/>
                    <a:pt x="1941" y="4551"/>
                  </a:cubicBezTo>
                  <a:cubicBezTo>
                    <a:pt x="1929" y="4527"/>
                    <a:pt x="1941" y="4503"/>
                    <a:pt x="1953" y="4480"/>
                  </a:cubicBezTo>
                  <a:cubicBezTo>
                    <a:pt x="1953" y="4468"/>
                    <a:pt x="1953" y="4456"/>
                    <a:pt x="1953" y="4456"/>
                  </a:cubicBezTo>
                  <a:lnTo>
                    <a:pt x="1965" y="4456"/>
                  </a:lnTo>
                  <a:cubicBezTo>
                    <a:pt x="1965" y="4444"/>
                    <a:pt x="1941" y="4432"/>
                    <a:pt x="1953" y="4432"/>
                  </a:cubicBezTo>
                  <a:lnTo>
                    <a:pt x="1965" y="4432"/>
                  </a:lnTo>
                  <a:cubicBezTo>
                    <a:pt x="1965" y="4420"/>
                    <a:pt x="1977" y="4420"/>
                    <a:pt x="1953" y="4408"/>
                  </a:cubicBezTo>
                  <a:cubicBezTo>
                    <a:pt x="1961" y="4408"/>
                    <a:pt x="1969" y="4403"/>
                    <a:pt x="1977" y="4403"/>
                  </a:cubicBezTo>
                  <a:cubicBezTo>
                    <a:pt x="1978" y="4403"/>
                    <a:pt x="1980" y="4403"/>
                    <a:pt x="1982" y="4404"/>
                  </a:cubicBezTo>
                  <a:lnTo>
                    <a:pt x="1982" y="4404"/>
                  </a:lnTo>
                  <a:cubicBezTo>
                    <a:pt x="1975" y="4396"/>
                    <a:pt x="2001" y="4396"/>
                    <a:pt x="2001" y="4396"/>
                  </a:cubicBezTo>
                  <a:cubicBezTo>
                    <a:pt x="2001" y="4396"/>
                    <a:pt x="2048" y="4313"/>
                    <a:pt x="2072" y="4218"/>
                  </a:cubicBezTo>
                  <a:cubicBezTo>
                    <a:pt x="2084" y="4182"/>
                    <a:pt x="2096" y="4134"/>
                    <a:pt x="2096" y="4099"/>
                  </a:cubicBezTo>
                  <a:close/>
                  <a:moveTo>
                    <a:pt x="13579" y="6437"/>
                  </a:moveTo>
                  <a:cubicBezTo>
                    <a:pt x="13579" y="6442"/>
                    <a:pt x="13581" y="6444"/>
                    <a:pt x="13585" y="6444"/>
                  </a:cubicBezTo>
                  <a:cubicBezTo>
                    <a:pt x="13583" y="6442"/>
                    <a:pt x="13581" y="6440"/>
                    <a:pt x="13579" y="6437"/>
                  </a:cubicBezTo>
                  <a:close/>
                  <a:moveTo>
                    <a:pt x="15288" y="6427"/>
                  </a:moveTo>
                  <a:cubicBezTo>
                    <a:pt x="15275" y="6433"/>
                    <a:pt x="15264" y="6438"/>
                    <a:pt x="15264" y="6444"/>
                  </a:cubicBezTo>
                  <a:cubicBezTo>
                    <a:pt x="15276" y="6432"/>
                    <a:pt x="15288" y="6432"/>
                    <a:pt x="15288" y="6432"/>
                  </a:cubicBezTo>
                  <a:cubicBezTo>
                    <a:pt x="15288" y="6430"/>
                    <a:pt x="15288" y="6428"/>
                    <a:pt x="15288" y="6427"/>
                  </a:cubicBezTo>
                  <a:close/>
                  <a:moveTo>
                    <a:pt x="12123" y="6451"/>
                  </a:moveTo>
                  <a:cubicBezTo>
                    <a:pt x="12122" y="6453"/>
                    <a:pt x="12121" y="6455"/>
                    <a:pt x="12121" y="6456"/>
                  </a:cubicBezTo>
                  <a:lnTo>
                    <a:pt x="12145" y="6456"/>
                  </a:lnTo>
                  <a:lnTo>
                    <a:pt x="12123" y="6451"/>
                  </a:lnTo>
                  <a:close/>
                  <a:moveTo>
                    <a:pt x="3929" y="6456"/>
                  </a:moveTo>
                  <a:cubicBezTo>
                    <a:pt x="3924" y="6456"/>
                    <a:pt x="3926" y="6462"/>
                    <a:pt x="3931" y="6465"/>
                  </a:cubicBezTo>
                  <a:lnTo>
                    <a:pt x="3931" y="6465"/>
                  </a:lnTo>
                  <a:cubicBezTo>
                    <a:pt x="3930" y="6462"/>
                    <a:pt x="3929" y="6459"/>
                    <a:pt x="3929" y="6456"/>
                  </a:cubicBezTo>
                  <a:close/>
                  <a:moveTo>
                    <a:pt x="15276" y="6468"/>
                  </a:moveTo>
                  <a:cubicBezTo>
                    <a:pt x="15252" y="6480"/>
                    <a:pt x="15252" y="6492"/>
                    <a:pt x="15252" y="6492"/>
                  </a:cubicBezTo>
                  <a:lnTo>
                    <a:pt x="15264" y="6480"/>
                  </a:lnTo>
                  <a:cubicBezTo>
                    <a:pt x="15264" y="6480"/>
                    <a:pt x="15264" y="6480"/>
                    <a:pt x="15276" y="6468"/>
                  </a:cubicBezTo>
                  <a:close/>
                  <a:moveTo>
                    <a:pt x="15333" y="6470"/>
                  </a:moveTo>
                  <a:lnTo>
                    <a:pt x="15333" y="6470"/>
                  </a:lnTo>
                  <a:cubicBezTo>
                    <a:pt x="15323" y="6474"/>
                    <a:pt x="15321" y="6483"/>
                    <a:pt x="15312" y="6492"/>
                  </a:cubicBezTo>
                  <a:cubicBezTo>
                    <a:pt x="15312" y="6492"/>
                    <a:pt x="15322" y="6481"/>
                    <a:pt x="15333" y="6470"/>
                  </a:cubicBezTo>
                  <a:close/>
                  <a:moveTo>
                    <a:pt x="2894" y="6504"/>
                  </a:moveTo>
                  <a:cubicBezTo>
                    <a:pt x="2892" y="6506"/>
                    <a:pt x="2890" y="6507"/>
                    <a:pt x="2890" y="6509"/>
                  </a:cubicBezTo>
                  <a:lnTo>
                    <a:pt x="2890" y="6509"/>
                  </a:lnTo>
                  <a:cubicBezTo>
                    <a:pt x="2890" y="6510"/>
                    <a:pt x="2892" y="6512"/>
                    <a:pt x="2894" y="6516"/>
                  </a:cubicBezTo>
                  <a:lnTo>
                    <a:pt x="2894" y="6504"/>
                  </a:lnTo>
                  <a:close/>
                  <a:moveTo>
                    <a:pt x="1620" y="6492"/>
                  </a:moveTo>
                  <a:cubicBezTo>
                    <a:pt x="1655" y="6504"/>
                    <a:pt x="1631" y="6504"/>
                    <a:pt x="1643" y="6516"/>
                  </a:cubicBezTo>
                  <a:lnTo>
                    <a:pt x="1620" y="6516"/>
                  </a:lnTo>
                  <a:cubicBezTo>
                    <a:pt x="1631" y="6528"/>
                    <a:pt x="1655" y="6528"/>
                    <a:pt x="1667" y="6528"/>
                  </a:cubicBezTo>
                  <a:cubicBezTo>
                    <a:pt x="1679" y="6528"/>
                    <a:pt x="1679" y="6528"/>
                    <a:pt x="1679" y="6539"/>
                  </a:cubicBezTo>
                  <a:cubicBezTo>
                    <a:pt x="1679" y="6551"/>
                    <a:pt x="1667" y="6551"/>
                    <a:pt x="1655" y="6563"/>
                  </a:cubicBezTo>
                  <a:cubicBezTo>
                    <a:pt x="1655" y="6551"/>
                    <a:pt x="1643" y="6551"/>
                    <a:pt x="1620" y="6551"/>
                  </a:cubicBezTo>
                  <a:cubicBezTo>
                    <a:pt x="1620" y="6539"/>
                    <a:pt x="1620" y="6528"/>
                    <a:pt x="1620" y="6516"/>
                  </a:cubicBezTo>
                  <a:lnTo>
                    <a:pt x="1620" y="6504"/>
                  </a:lnTo>
                  <a:lnTo>
                    <a:pt x="1620" y="6492"/>
                  </a:lnTo>
                  <a:close/>
                  <a:moveTo>
                    <a:pt x="1788" y="6576"/>
                  </a:moveTo>
                  <a:cubicBezTo>
                    <a:pt x="1791" y="6576"/>
                    <a:pt x="1793" y="6577"/>
                    <a:pt x="1796" y="6577"/>
                  </a:cubicBezTo>
                  <a:lnTo>
                    <a:pt x="1796" y="6577"/>
                  </a:lnTo>
                  <a:lnTo>
                    <a:pt x="1786" y="6587"/>
                  </a:lnTo>
                  <a:cubicBezTo>
                    <a:pt x="1782" y="6578"/>
                    <a:pt x="1784" y="6576"/>
                    <a:pt x="1788" y="6576"/>
                  </a:cubicBezTo>
                  <a:close/>
                  <a:moveTo>
                    <a:pt x="12693" y="6573"/>
                  </a:moveTo>
                  <a:cubicBezTo>
                    <a:pt x="12687" y="6573"/>
                    <a:pt x="12679" y="6577"/>
                    <a:pt x="12669" y="6587"/>
                  </a:cubicBezTo>
                  <a:lnTo>
                    <a:pt x="12702" y="6576"/>
                  </a:lnTo>
                  <a:lnTo>
                    <a:pt x="12702" y="6576"/>
                  </a:lnTo>
                  <a:cubicBezTo>
                    <a:pt x="12704" y="6576"/>
                    <a:pt x="12705" y="6577"/>
                    <a:pt x="12706" y="6578"/>
                  </a:cubicBezTo>
                  <a:lnTo>
                    <a:pt x="12706" y="6578"/>
                  </a:lnTo>
                  <a:cubicBezTo>
                    <a:pt x="12706" y="6577"/>
                    <a:pt x="12705" y="6576"/>
                    <a:pt x="12704" y="6575"/>
                  </a:cubicBezTo>
                  <a:lnTo>
                    <a:pt x="12704" y="6575"/>
                  </a:lnTo>
                  <a:lnTo>
                    <a:pt x="12702" y="6576"/>
                  </a:lnTo>
                  <a:lnTo>
                    <a:pt x="12702" y="6576"/>
                  </a:lnTo>
                  <a:cubicBezTo>
                    <a:pt x="12699" y="6574"/>
                    <a:pt x="12696" y="6573"/>
                    <a:pt x="12693" y="6573"/>
                  </a:cubicBezTo>
                  <a:close/>
                  <a:moveTo>
                    <a:pt x="1631" y="6575"/>
                  </a:moveTo>
                  <a:lnTo>
                    <a:pt x="1631" y="6575"/>
                  </a:lnTo>
                  <a:cubicBezTo>
                    <a:pt x="1643" y="6587"/>
                    <a:pt x="1643" y="6587"/>
                    <a:pt x="1655" y="6587"/>
                  </a:cubicBezTo>
                  <a:cubicBezTo>
                    <a:pt x="1655" y="6587"/>
                    <a:pt x="1667" y="6599"/>
                    <a:pt x="1655" y="6599"/>
                  </a:cubicBezTo>
                  <a:lnTo>
                    <a:pt x="1643" y="6599"/>
                  </a:lnTo>
                  <a:cubicBezTo>
                    <a:pt x="1631" y="6587"/>
                    <a:pt x="1631" y="6587"/>
                    <a:pt x="1631" y="6575"/>
                  </a:cubicBezTo>
                  <a:close/>
                  <a:moveTo>
                    <a:pt x="7144" y="6599"/>
                  </a:moveTo>
                  <a:cubicBezTo>
                    <a:pt x="7144" y="6602"/>
                    <a:pt x="7146" y="6605"/>
                    <a:pt x="7149" y="6607"/>
                  </a:cubicBezTo>
                  <a:lnTo>
                    <a:pt x="7149" y="6607"/>
                  </a:lnTo>
                  <a:cubicBezTo>
                    <a:pt x="7147" y="6605"/>
                    <a:pt x="7146" y="6602"/>
                    <a:pt x="7144" y="6599"/>
                  </a:cubicBezTo>
                  <a:close/>
                  <a:moveTo>
                    <a:pt x="5489" y="6635"/>
                  </a:moveTo>
                  <a:cubicBezTo>
                    <a:pt x="5489" y="6635"/>
                    <a:pt x="5489" y="6635"/>
                    <a:pt x="5489" y="6635"/>
                  </a:cubicBezTo>
                  <a:cubicBezTo>
                    <a:pt x="5489" y="6635"/>
                    <a:pt x="5489" y="6635"/>
                    <a:pt x="5489" y="6635"/>
                  </a:cubicBezTo>
                  <a:close/>
                  <a:moveTo>
                    <a:pt x="3204" y="6636"/>
                  </a:moveTo>
                  <a:lnTo>
                    <a:pt x="3215" y="6659"/>
                  </a:lnTo>
                  <a:cubicBezTo>
                    <a:pt x="3215" y="6651"/>
                    <a:pt x="3210" y="6643"/>
                    <a:pt x="3204" y="6636"/>
                  </a:cubicBezTo>
                  <a:close/>
                  <a:moveTo>
                    <a:pt x="4183" y="6667"/>
                  </a:moveTo>
                  <a:cubicBezTo>
                    <a:pt x="4182" y="6667"/>
                    <a:pt x="4180" y="6668"/>
                    <a:pt x="4178" y="6669"/>
                  </a:cubicBezTo>
                  <a:lnTo>
                    <a:pt x="4178" y="6669"/>
                  </a:lnTo>
                  <a:cubicBezTo>
                    <a:pt x="4177" y="6669"/>
                    <a:pt x="4177" y="6669"/>
                    <a:pt x="4176" y="6669"/>
                  </a:cubicBezTo>
                  <a:cubicBezTo>
                    <a:pt x="4175" y="6669"/>
                    <a:pt x="4175" y="6669"/>
                    <a:pt x="4175" y="6670"/>
                  </a:cubicBezTo>
                  <a:lnTo>
                    <a:pt x="4175" y="6670"/>
                  </a:lnTo>
                  <a:cubicBezTo>
                    <a:pt x="4176" y="6670"/>
                    <a:pt x="4177" y="6669"/>
                    <a:pt x="4178" y="6669"/>
                  </a:cubicBezTo>
                  <a:lnTo>
                    <a:pt x="4178" y="6669"/>
                  </a:lnTo>
                  <a:cubicBezTo>
                    <a:pt x="4178" y="6669"/>
                    <a:pt x="4179" y="6670"/>
                    <a:pt x="4179" y="6670"/>
                  </a:cubicBezTo>
                  <a:cubicBezTo>
                    <a:pt x="4182" y="6668"/>
                    <a:pt x="4183" y="6667"/>
                    <a:pt x="4183" y="6667"/>
                  </a:cubicBezTo>
                  <a:close/>
                  <a:moveTo>
                    <a:pt x="10573" y="6670"/>
                  </a:moveTo>
                  <a:cubicBezTo>
                    <a:pt x="10575" y="6672"/>
                    <a:pt x="10577" y="6673"/>
                    <a:pt x="10580" y="6673"/>
                  </a:cubicBezTo>
                  <a:lnTo>
                    <a:pt x="10580" y="6673"/>
                  </a:lnTo>
                  <a:cubicBezTo>
                    <a:pt x="10579" y="6672"/>
                    <a:pt x="10577" y="6670"/>
                    <a:pt x="10573" y="6670"/>
                  </a:cubicBezTo>
                  <a:close/>
                  <a:moveTo>
                    <a:pt x="1239" y="6659"/>
                  </a:moveTo>
                  <a:lnTo>
                    <a:pt x="1239" y="6659"/>
                  </a:lnTo>
                  <a:cubicBezTo>
                    <a:pt x="1217" y="6680"/>
                    <a:pt x="1245" y="6682"/>
                    <a:pt x="1250" y="6682"/>
                  </a:cubicBezTo>
                  <a:lnTo>
                    <a:pt x="1250" y="6682"/>
                  </a:lnTo>
                  <a:cubicBezTo>
                    <a:pt x="1239" y="6682"/>
                    <a:pt x="1239" y="6670"/>
                    <a:pt x="1239" y="6659"/>
                  </a:cubicBezTo>
                  <a:close/>
                  <a:moveTo>
                    <a:pt x="1250" y="6682"/>
                  </a:moveTo>
                  <a:lnTo>
                    <a:pt x="1250" y="6682"/>
                  </a:lnTo>
                  <a:cubicBezTo>
                    <a:pt x="1250" y="6682"/>
                    <a:pt x="1250" y="6682"/>
                    <a:pt x="1250" y="6682"/>
                  </a:cubicBezTo>
                  <a:cubicBezTo>
                    <a:pt x="1250" y="6682"/>
                    <a:pt x="1250" y="6682"/>
                    <a:pt x="1250" y="6682"/>
                  </a:cubicBezTo>
                  <a:close/>
                  <a:moveTo>
                    <a:pt x="1752" y="6709"/>
                  </a:moveTo>
                  <a:cubicBezTo>
                    <a:pt x="1751" y="6709"/>
                    <a:pt x="1751" y="6712"/>
                    <a:pt x="1751" y="6718"/>
                  </a:cubicBezTo>
                  <a:lnTo>
                    <a:pt x="1762" y="6718"/>
                  </a:lnTo>
                  <a:cubicBezTo>
                    <a:pt x="1756" y="6712"/>
                    <a:pt x="1753" y="6709"/>
                    <a:pt x="1752" y="6709"/>
                  </a:cubicBezTo>
                  <a:close/>
                  <a:moveTo>
                    <a:pt x="12240" y="6730"/>
                  </a:moveTo>
                  <a:cubicBezTo>
                    <a:pt x="12230" y="6730"/>
                    <a:pt x="12220" y="6738"/>
                    <a:pt x="12224" y="6741"/>
                  </a:cubicBezTo>
                  <a:lnTo>
                    <a:pt x="12224" y="6741"/>
                  </a:lnTo>
                  <a:cubicBezTo>
                    <a:pt x="12229" y="6738"/>
                    <a:pt x="12234" y="6735"/>
                    <a:pt x="12240" y="6730"/>
                  </a:cubicBezTo>
                  <a:close/>
                  <a:moveTo>
                    <a:pt x="1716" y="6742"/>
                  </a:moveTo>
                  <a:lnTo>
                    <a:pt x="1739" y="6754"/>
                  </a:lnTo>
                  <a:cubicBezTo>
                    <a:pt x="1731" y="6746"/>
                    <a:pt x="1724" y="6743"/>
                    <a:pt x="1716" y="6742"/>
                  </a:cubicBezTo>
                  <a:close/>
                  <a:moveTo>
                    <a:pt x="1631" y="6766"/>
                  </a:moveTo>
                  <a:cubicBezTo>
                    <a:pt x="1643" y="6766"/>
                    <a:pt x="1631" y="6778"/>
                    <a:pt x="1655" y="6778"/>
                  </a:cubicBezTo>
                  <a:lnTo>
                    <a:pt x="1631" y="6778"/>
                  </a:lnTo>
                  <a:cubicBezTo>
                    <a:pt x="1631" y="6778"/>
                    <a:pt x="1631" y="6766"/>
                    <a:pt x="1631" y="6766"/>
                  </a:cubicBezTo>
                  <a:close/>
                  <a:moveTo>
                    <a:pt x="10228" y="6778"/>
                  </a:moveTo>
                  <a:cubicBezTo>
                    <a:pt x="10218" y="6778"/>
                    <a:pt x="10222" y="6778"/>
                    <a:pt x="10228" y="6778"/>
                  </a:cubicBezTo>
                  <a:lnTo>
                    <a:pt x="10228" y="6778"/>
                  </a:lnTo>
                  <a:cubicBezTo>
                    <a:pt x="10228" y="6778"/>
                    <a:pt x="10228" y="6778"/>
                    <a:pt x="10228" y="6778"/>
                  </a:cubicBezTo>
                  <a:close/>
                  <a:moveTo>
                    <a:pt x="1655" y="6801"/>
                  </a:moveTo>
                  <a:cubicBezTo>
                    <a:pt x="1663" y="6801"/>
                    <a:pt x="1676" y="6807"/>
                    <a:pt x="1684" y="6807"/>
                  </a:cubicBezTo>
                  <a:cubicBezTo>
                    <a:pt x="1688" y="6807"/>
                    <a:pt x="1691" y="6805"/>
                    <a:pt x="1691" y="6801"/>
                  </a:cubicBezTo>
                  <a:close/>
                  <a:moveTo>
                    <a:pt x="4123" y="6811"/>
                  </a:moveTo>
                  <a:cubicBezTo>
                    <a:pt x="4123" y="6811"/>
                    <a:pt x="4123" y="6811"/>
                    <a:pt x="4122" y="6811"/>
                  </a:cubicBezTo>
                  <a:lnTo>
                    <a:pt x="4122" y="6811"/>
                  </a:lnTo>
                  <a:cubicBezTo>
                    <a:pt x="4125" y="6812"/>
                    <a:pt x="4129" y="6813"/>
                    <a:pt x="4132" y="6813"/>
                  </a:cubicBezTo>
                  <a:cubicBezTo>
                    <a:pt x="4128" y="6812"/>
                    <a:pt x="4126" y="6811"/>
                    <a:pt x="4123" y="6811"/>
                  </a:cubicBezTo>
                  <a:close/>
                  <a:moveTo>
                    <a:pt x="1667" y="6813"/>
                  </a:moveTo>
                  <a:cubicBezTo>
                    <a:pt x="1667" y="6813"/>
                    <a:pt x="1666" y="6815"/>
                    <a:pt x="1663" y="6817"/>
                  </a:cubicBezTo>
                  <a:lnTo>
                    <a:pt x="1663" y="6817"/>
                  </a:lnTo>
                  <a:cubicBezTo>
                    <a:pt x="1664" y="6816"/>
                    <a:pt x="1666" y="6815"/>
                    <a:pt x="1667" y="6813"/>
                  </a:cubicBezTo>
                  <a:close/>
                  <a:moveTo>
                    <a:pt x="12618" y="6845"/>
                  </a:moveTo>
                  <a:cubicBezTo>
                    <a:pt x="12615" y="6846"/>
                    <a:pt x="12612" y="6847"/>
                    <a:pt x="12609" y="6849"/>
                  </a:cubicBezTo>
                  <a:cubicBezTo>
                    <a:pt x="12614" y="6849"/>
                    <a:pt x="12617" y="6847"/>
                    <a:pt x="12618" y="6845"/>
                  </a:cubicBezTo>
                  <a:close/>
                  <a:moveTo>
                    <a:pt x="15467" y="6829"/>
                  </a:moveTo>
                  <a:cubicBezTo>
                    <a:pt x="15460" y="6836"/>
                    <a:pt x="15467" y="6849"/>
                    <a:pt x="15467" y="6849"/>
                  </a:cubicBezTo>
                  <a:lnTo>
                    <a:pt x="15467" y="6829"/>
                  </a:lnTo>
                  <a:close/>
                  <a:moveTo>
                    <a:pt x="5680" y="6910"/>
                  </a:moveTo>
                  <a:cubicBezTo>
                    <a:pt x="5680" y="6913"/>
                    <a:pt x="5680" y="6920"/>
                    <a:pt x="5680" y="6920"/>
                  </a:cubicBezTo>
                  <a:cubicBezTo>
                    <a:pt x="5677" y="6915"/>
                    <a:pt x="5677" y="6912"/>
                    <a:pt x="5680" y="6910"/>
                  </a:cubicBezTo>
                  <a:close/>
                  <a:moveTo>
                    <a:pt x="12990" y="801"/>
                  </a:moveTo>
                  <a:cubicBezTo>
                    <a:pt x="13059" y="801"/>
                    <a:pt x="13122" y="826"/>
                    <a:pt x="13184" y="826"/>
                  </a:cubicBezTo>
                  <a:cubicBezTo>
                    <a:pt x="13206" y="826"/>
                    <a:pt x="13229" y="822"/>
                    <a:pt x="13252" y="813"/>
                  </a:cubicBezTo>
                  <a:lnTo>
                    <a:pt x="13252" y="824"/>
                  </a:lnTo>
                  <a:cubicBezTo>
                    <a:pt x="13256" y="828"/>
                    <a:pt x="13260" y="830"/>
                    <a:pt x="13264" y="830"/>
                  </a:cubicBezTo>
                  <a:cubicBezTo>
                    <a:pt x="13272" y="830"/>
                    <a:pt x="13280" y="824"/>
                    <a:pt x="13288" y="824"/>
                  </a:cubicBezTo>
                  <a:cubicBezTo>
                    <a:pt x="13300" y="828"/>
                    <a:pt x="13313" y="830"/>
                    <a:pt x="13326" y="830"/>
                  </a:cubicBezTo>
                  <a:cubicBezTo>
                    <a:pt x="13352" y="830"/>
                    <a:pt x="13379" y="824"/>
                    <a:pt x="13395" y="824"/>
                  </a:cubicBezTo>
                  <a:lnTo>
                    <a:pt x="13395" y="813"/>
                  </a:lnTo>
                  <a:cubicBezTo>
                    <a:pt x="13411" y="813"/>
                    <a:pt x="13411" y="818"/>
                    <a:pt x="13416" y="818"/>
                  </a:cubicBezTo>
                  <a:cubicBezTo>
                    <a:pt x="13419" y="818"/>
                    <a:pt x="13423" y="817"/>
                    <a:pt x="13431" y="813"/>
                  </a:cubicBezTo>
                  <a:lnTo>
                    <a:pt x="13431" y="824"/>
                  </a:lnTo>
                  <a:lnTo>
                    <a:pt x="13454" y="813"/>
                  </a:lnTo>
                  <a:cubicBezTo>
                    <a:pt x="13454" y="821"/>
                    <a:pt x="13462" y="824"/>
                    <a:pt x="13474" y="824"/>
                  </a:cubicBezTo>
                  <a:cubicBezTo>
                    <a:pt x="13486" y="824"/>
                    <a:pt x="13503" y="821"/>
                    <a:pt x="13517" y="821"/>
                  </a:cubicBezTo>
                  <a:cubicBezTo>
                    <a:pt x="13525" y="821"/>
                    <a:pt x="13532" y="822"/>
                    <a:pt x="13538" y="824"/>
                  </a:cubicBezTo>
                  <a:cubicBezTo>
                    <a:pt x="13562" y="824"/>
                    <a:pt x="13621" y="813"/>
                    <a:pt x="13657" y="813"/>
                  </a:cubicBezTo>
                  <a:cubicBezTo>
                    <a:pt x="13669" y="836"/>
                    <a:pt x="13716" y="836"/>
                    <a:pt x="13752" y="848"/>
                  </a:cubicBezTo>
                  <a:cubicBezTo>
                    <a:pt x="13800" y="848"/>
                    <a:pt x="13858" y="843"/>
                    <a:pt x="13916" y="843"/>
                  </a:cubicBezTo>
                  <a:cubicBezTo>
                    <a:pt x="13945" y="843"/>
                    <a:pt x="13974" y="844"/>
                    <a:pt x="14002" y="848"/>
                  </a:cubicBezTo>
                  <a:lnTo>
                    <a:pt x="13990" y="824"/>
                  </a:lnTo>
                  <a:lnTo>
                    <a:pt x="14014" y="824"/>
                  </a:lnTo>
                  <a:cubicBezTo>
                    <a:pt x="14014" y="824"/>
                    <a:pt x="14026" y="836"/>
                    <a:pt x="14014" y="836"/>
                  </a:cubicBezTo>
                  <a:cubicBezTo>
                    <a:pt x="14026" y="836"/>
                    <a:pt x="14026" y="848"/>
                    <a:pt x="14038" y="848"/>
                  </a:cubicBezTo>
                  <a:cubicBezTo>
                    <a:pt x="14038" y="860"/>
                    <a:pt x="14050" y="872"/>
                    <a:pt x="14050" y="884"/>
                  </a:cubicBezTo>
                  <a:lnTo>
                    <a:pt x="14050" y="884"/>
                  </a:lnTo>
                  <a:cubicBezTo>
                    <a:pt x="14050" y="872"/>
                    <a:pt x="14038" y="872"/>
                    <a:pt x="14038" y="872"/>
                  </a:cubicBezTo>
                  <a:lnTo>
                    <a:pt x="14038" y="872"/>
                  </a:lnTo>
                  <a:cubicBezTo>
                    <a:pt x="14050" y="884"/>
                    <a:pt x="14038" y="884"/>
                    <a:pt x="14038" y="896"/>
                  </a:cubicBezTo>
                  <a:cubicBezTo>
                    <a:pt x="14035" y="898"/>
                    <a:pt x="14034" y="899"/>
                    <a:pt x="14033" y="899"/>
                  </a:cubicBezTo>
                  <a:cubicBezTo>
                    <a:pt x="14030" y="899"/>
                    <a:pt x="14035" y="882"/>
                    <a:pt x="14026" y="872"/>
                  </a:cubicBezTo>
                  <a:lnTo>
                    <a:pt x="14014" y="908"/>
                  </a:lnTo>
                  <a:cubicBezTo>
                    <a:pt x="14014" y="908"/>
                    <a:pt x="14014" y="920"/>
                    <a:pt x="14002" y="920"/>
                  </a:cubicBezTo>
                  <a:cubicBezTo>
                    <a:pt x="13990" y="908"/>
                    <a:pt x="13990" y="896"/>
                    <a:pt x="13978" y="884"/>
                  </a:cubicBezTo>
                  <a:lnTo>
                    <a:pt x="13978" y="884"/>
                  </a:lnTo>
                  <a:lnTo>
                    <a:pt x="13990" y="920"/>
                  </a:lnTo>
                  <a:cubicBezTo>
                    <a:pt x="13982" y="920"/>
                    <a:pt x="13969" y="930"/>
                    <a:pt x="13965" y="930"/>
                  </a:cubicBezTo>
                  <a:cubicBezTo>
                    <a:pt x="13962" y="930"/>
                    <a:pt x="13962" y="928"/>
                    <a:pt x="13966" y="920"/>
                  </a:cubicBezTo>
                  <a:lnTo>
                    <a:pt x="13966" y="920"/>
                  </a:lnTo>
                  <a:lnTo>
                    <a:pt x="13943" y="955"/>
                  </a:lnTo>
                  <a:lnTo>
                    <a:pt x="13919" y="955"/>
                  </a:lnTo>
                  <a:cubicBezTo>
                    <a:pt x="13919" y="961"/>
                    <a:pt x="13922" y="964"/>
                    <a:pt x="13925" y="964"/>
                  </a:cubicBezTo>
                  <a:cubicBezTo>
                    <a:pt x="13926" y="964"/>
                    <a:pt x="13927" y="964"/>
                    <a:pt x="13927" y="964"/>
                  </a:cubicBezTo>
                  <a:lnTo>
                    <a:pt x="13927" y="964"/>
                  </a:lnTo>
                  <a:cubicBezTo>
                    <a:pt x="13925" y="979"/>
                    <a:pt x="13933" y="1009"/>
                    <a:pt x="13920" y="1009"/>
                  </a:cubicBezTo>
                  <a:cubicBezTo>
                    <a:pt x="13917" y="1009"/>
                    <a:pt x="13913" y="1007"/>
                    <a:pt x="13907" y="1003"/>
                  </a:cubicBezTo>
                  <a:cubicBezTo>
                    <a:pt x="13907" y="1039"/>
                    <a:pt x="13895" y="1051"/>
                    <a:pt x="13883" y="1098"/>
                  </a:cubicBezTo>
                  <a:cubicBezTo>
                    <a:pt x="13883" y="1083"/>
                    <a:pt x="13879" y="1079"/>
                    <a:pt x="13874" y="1079"/>
                  </a:cubicBezTo>
                  <a:cubicBezTo>
                    <a:pt x="13868" y="1079"/>
                    <a:pt x="13859" y="1087"/>
                    <a:pt x="13853" y="1087"/>
                  </a:cubicBezTo>
                  <a:cubicBezTo>
                    <a:pt x="13850" y="1087"/>
                    <a:pt x="13847" y="1084"/>
                    <a:pt x="13847" y="1075"/>
                  </a:cubicBezTo>
                  <a:lnTo>
                    <a:pt x="13847" y="1075"/>
                  </a:lnTo>
                  <a:cubicBezTo>
                    <a:pt x="13835" y="1098"/>
                    <a:pt x="13859" y="1110"/>
                    <a:pt x="13847" y="1122"/>
                  </a:cubicBezTo>
                  <a:cubicBezTo>
                    <a:pt x="13844" y="1125"/>
                    <a:pt x="13840" y="1127"/>
                    <a:pt x="13836" y="1127"/>
                  </a:cubicBezTo>
                  <a:cubicBezTo>
                    <a:pt x="13831" y="1127"/>
                    <a:pt x="13827" y="1125"/>
                    <a:pt x="13823" y="1122"/>
                  </a:cubicBezTo>
                  <a:lnTo>
                    <a:pt x="13812" y="1122"/>
                  </a:lnTo>
                  <a:lnTo>
                    <a:pt x="13823" y="1134"/>
                  </a:lnTo>
                  <a:cubicBezTo>
                    <a:pt x="13812" y="1140"/>
                    <a:pt x="13806" y="1140"/>
                    <a:pt x="13801" y="1140"/>
                  </a:cubicBezTo>
                  <a:cubicBezTo>
                    <a:pt x="13797" y="1140"/>
                    <a:pt x="13794" y="1140"/>
                    <a:pt x="13788" y="1146"/>
                  </a:cubicBezTo>
                  <a:lnTo>
                    <a:pt x="13800" y="1158"/>
                  </a:lnTo>
                  <a:lnTo>
                    <a:pt x="13788" y="1170"/>
                  </a:lnTo>
                  <a:cubicBezTo>
                    <a:pt x="13800" y="1170"/>
                    <a:pt x="13800" y="1170"/>
                    <a:pt x="13788" y="1194"/>
                  </a:cubicBezTo>
                  <a:lnTo>
                    <a:pt x="13788" y="1205"/>
                  </a:lnTo>
                  <a:cubicBezTo>
                    <a:pt x="13784" y="1199"/>
                    <a:pt x="13782" y="1197"/>
                    <a:pt x="13780" y="1197"/>
                  </a:cubicBezTo>
                  <a:cubicBezTo>
                    <a:pt x="13777" y="1197"/>
                    <a:pt x="13775" y="1202"/>
                    <a:pt x="13772" y="1202"/>
                  </a:cubicBezTo>
                  <a:cubicBezTo>
                    <a:pt x="13770" y="1202"/>
                    <a:pt x="13767" y="1200"/>
                    <a:pt x="13764" y="1194"/>
                  </a:cubicBezTo>
                  <a:cubicBezTo>
                    <a:pt x="13752" y="1205"/>
                    <a:pt x="13752" y="1205"/>
                    <a:pt x="13752" y="1229"/>
                  </a:cubicBezTo>
                  <a:lnTo>
                    <a:pt x="13764" y="1241"/>
                  </a:lnTo>
                  <a:cubicBezTo>
                    <a:pt x="13764" y="1248"/>
                    <a:pt x="13762" y="1250"/>
                    <a:pt x="13759" y="1250"/>
                  </a:cubicBezTo>
                  <a:cubicBezTo>
                    <a:pt x="13755" y="1250"/>
                    <a:pt x="13747" y="1244"/>
                    <a:pt x="13740" y="1244"/>
                  </a:cubicBezTo>
                  <a:cubicBezTo>
                    <a:pt x="13736" y="1244"/>
                    <a:pt x="13731" y="1247"/>
                    <a:pt x="13728" y="1253"/>
                  </a:cubicBezTo>
                  <a:lnTo>
                    <a:pt x="13752" y="1253"/>
                  </a:lnTo>
                  <a:cubicBezTo>
                    <a:pt x="13704" y="1277"/>
                    <a:pt x="13740" y="1325"/>
                    <a:pt x="13704" y="1336"/>
                  </a:cubicBezTo>
                  <a:cubicBezTo>
                    <a:pt x="13704" y="1325"/>
                    <a:pt x="13692" y="1313"/>
                    <a:pt x="13692" y="1313"/>
                  </a:cubicBezTo>
                  <a:cubicBezTo>
                    <a:pt x="13692" y="1336"/>
                    <a:pt x="13669" y="1372"/>
                    <a:pt x="13681" y="1408"/>
                  </a:cubicBezTo>
                  <a:cubicBezTo>
                    <a:pt x="13671" y="1403"/>
                    <a:pt x="13663" y="1400"/>
                    <a:pt x="13655" y="1400"/>
                  </a:cubicBezTo>
                  <a:cubicBezTo>
                    <a:pt x="13645" y="1400"/>
                    <a:pt x="13635" y="1406"/>
                    <a:pt x="13621" y="1420"/>
                  </a:cubicBezTo>
                  <a:cubicBezTo>
                    <a:pt x="13621" y="1432"/>
                    <a:pt x="13621" y="1444"/>
                    <a:pt x="13633" y="1456"/>
                  </a:cubicBezTo>
                  <a:cubicBezTo>
                    <a:pt x="13612" y="1466"/>
                    <a:pt x="13610" y="1494"/>
                    <a:pt x="13602" y="1494"/>
                  </a:cubicBezTo>
                  <a:cubicBezTo>
                    <a:pt x="13600" y="1494"/>
                    <a:pt x="13599" y="1493"/>
                    <a:pt x="13597" y="1491"/>
                  </a:cubicBezTo>
                  <a:lnTo>
                    <a:pt x="13597" y="1491"/>
                  </a:lnTo>
                  <a:cubicBezTo>
                    <a:pt x="13609" y="1503"/>
                    <a:pt x="13585" y="1503"/>
                    <a:pt x="13585" y="1515"/>
                  </a:cubicBezTo>
                  <a:lnTo>
                    <a:pt x="13597" y="1527"/>
                  </a:lnTo>
                  <a:cubicBezTo>
                    <a:pt x="13550" y="1539"/>
                    <a:pt x="13597" y="1575"/>
                    <a:pt x="13550" y="1586"/>
                  </a:cubicBezTo>
                  <a:lnTo>
                    <a:pt x="13550" y="1598"/>
                  </a:lnTo>
                  <a:cubicBezTo>
                    <a:pt x="13538" y="1598"/>
                    <a:pt x="13538" y="1586"/>
                    <a:pt x="13538" y="1586"/>
                  </a:cubicBezTo>
                  <a:lnTo>
                    <a:pt x="13502" y="1646"/>
                  </a:lnTo>
                  <a:lnTo>
                    <a:pt x="13526" y="1634"/>
                  </a:lnTo>
                  <a:lnTo>
                    <a:pt x="13526" y="1634"/>
                  </a:lnTo>
                  <a:cubicBezTo>
                    <a:pt x="13514" y="1646"/>
                    <a:pt x="13526" y="1658"/>
                    <a:pt x="13514" y="1670"/>
                  </a:cubicBezTo>
                  <a:cubicBezTo>
                    <a:pt x="13511" y="1661"/>
                    <a:pt x="13509" y="1658"/>
                    <a:pt x="13507" y="1658"/>
                  </a:cubicBezTo>
                  <a:cubicBezTo>
                    <a:pt x="13501" y="1658"/>
                    <a:pt x="13497" y="1683"/>
                    <a:pt x="13484" y="1683"/>
                  </a:cubicBezTo>
                  <a:cubicBezTo>
                    <a:pt x="13483" y="1683"/>
                    <a:pt x="13482" y="1683"/>
                    <a:pt x="13480" y="1683"/>
                  </a:cubicBezTo>
                  <a:lnTo>
                    <a:pt x="13480" y="1683"/>
                  </a:lnTo>
                  <a:cubicBezTo>
                    <a:pt x="13482" y="1685"/>
                    <a:pt x="13485" y="1688"/>
                    <a:pt x="13490" y="1694"/>
                  </a:cubicBezTo>
                  <a:cubicBezTo>
                    <a:pt x="13490" y="1706"/>
                    <a:pt x="13481" y="1706"/>
                    <a:pt x="13474" y="1706"/>
                  </a:cubicBezTo>
                  <a:cubicBezTo>
                    <a:pt x="13472" y="1706"/>
                    <a:pt x="13470" y="1706"/>
                    <a:pt x="13469" y="1706"/>
                  </a:cubicBezTo>
                  <a:lnTo>
                    <a:pt x="13469" y="1706"/>
                  </a:lnTo>
                  <a:cubicBezTo>
                    <a:pt x="13468" y="1706"/>
                    <a:pt x="13467" y="1706"/>
                    <a:pt x="13466" y="1706"/>
                  </a:cubicBezTo>
                  <a:lnTo>
                    <a:pt x="13466" y="1706"/>
                  </a:lnTo>
                  <a:lnTo>
                    <a:pt x="13466" y="1706"/>
                  </a:lnTo>
                  <a:cubicBezTo>
                    <a:pt x="13467" y="1706"/>
                    <a:pt x="13468" y="1706"/>
                    <a:pt x="13469" y="1706"/>
                  </a:cubicBezTo>
                  <a:lnTo>
                    <a:pt x="13469" y="1706"/>
                  </a:lnTo>
                  <a:cubicBezTo>
                    <a:pt x="13480" y="1707"/>
                    <a:pt x="13489" y="1718"/>
                    <a:pt x="13478" y="1729"/>
                  </a:cubicBezTo>
                  <a:cubicBezTo>
                    <a:pt x="13466" y="1753"/>
                    <a:pt x="13454" y="1765"/>
                    <a:pt x="13454" y="1777"/>
                  </a:cubicBezTo>
                  <a:cubicBezTo>
                    <a:pt x="13450" y="1781"/>
                    <a:pt x="13446" y="1782"/>
                    <a:pt x="13443" y="1782"/>
                  </a:cubicBezTo>
                  <a:cubicBezTo>
                    <a:pt x="13436" y="1782"/>
                    <a:pt x="13431" y="1777"/>
                    <a:pt x="13431" y="1777"/>
                  </a:cubicBezTo>
                  <a:cubicBezTo>
                    <a:pt x="13431" y="1813"/>
                    <a:pt x="13419" y="1789"/>
                    <a:pt x="13419" y="1825"/>
                  </a:cubicBezTo>
                  <a:lnTo>
                    <a:pt x="13407" y="1825"/>
                  </a:lnTo>
                  <a:lnTo>
                    <a:pt x="13419" y="1837"/>
                  </a:lnTo>
                  <a:lnTo>
                    <a:pt x="13383" y="1848"/>
                  </a:lnTo>
                  <a:lnTo>
                    <a:pt x="13407" y="1848"/>
                  </a:lnTo>
                  <a:cubicBezTo>
                    <a:pt x="13395" y="1860"/>
                    <a:pt x="13395" y="1872"/>
                    <a:pt x="13383" y="1884"/>
                  </a:cubicBezTo>
                  <a:lnTo>
                    <a:pt x="13383" y="1872"/>
                  </a:lnTo>
                  <a:cubicBezTo>
                    <a:pt x="13371" y="1908"/>
                    <a:pt x="13335" y="1896"/>
                    <a:pt x="13335" y="1932"/>
                  </a:cubicBezTo>
                  <a:cubicBezTo>
                    <a:pt x="13335" y="1967"/>
                    <a:pt x="13300" y="1944"/>
                    <a:pt x="13311" y="1979"/>
                  </a:cubicBezTo>
                  <a:cubicBezTo>
                    <a:pt x="13311" y="1979"/>
                    <a:pt x="13300" y="1979"/>
                    <a:pt x="13300" y="1967"/>
                  </a:cubicBezTo>
                  <a:lnTo>
                    <a:pt x="13300" y="1991"/>
                  </a:lnTo>
                  <a:lnTo>
                    <a:pt x="13288" y="1979"/>
                  </a:lnTo>
                  <a:lnTo>
                    <a:pt x="13300" y="2003"/>
                  </a:lnTo>
                  <a:lnTo>
                    <a:pt x="13288" y="2003"/>
                  </a:lnTo>
                  <a:lnTo>
                    <a:pt x="13288" y="2015"/>
                  </a:lnTo>
                  <a:cubicBezTo>
                    <a:pt x="13252" y="2015"/>
                    <a:pt x="13264" y="2039"/>
                    <a:pt x="13228" y="2051"/>
                  </a:cubicBezTo>
                  <a:lnTo>
                    <a:pt x="13252" y="2063"/>
                  </a:lnTo>
                  <a:cubicBezTo>
                    <a:pt x="13276" y="2122"/>
                    <a:pt x="13169" y="2158"/>
                    <a:pt x="13169" y="2229"/>
                  </a:cubicBezTo>
                  <a:lnTo>
                    <a:pt x="13145" y="2218"/>
                  </a:lnTo>
                  <a:lnTo>
                    <a:pt x="13157" y="2253"/>
                  </a:lnTo>
                  <a:cubicBezTo>
                    <a:pt x="13133" y="2253"/>
                    <a:pt x="13145" y="2241"/>
                    <a:pt x="13133" y="2241"/>
                  </a:cubicBezTo>
                  <a:cubicBezTo>
                    <a:pt x="13133" y="2265"/>
                    <a:pt x="13157" y="2265"/>
                    <a:pt x="13145" y="2289"/>
                  </a:cubicBezTo>
                  <a:cubicBezTo>
                    <a:pt x="13143" y="2291"/>
                    <a:pt x="13141" y="2292"/>
                    <a:pt x="13139" y="2292"/>
                  </a:cubicBezTo>
                  <a:cubicBezTo>
                    <a:pt x="13133" y="2292"/>
                    <a:pt x="13133" y="2275"/>
                    <a:pt x="13133" y="2265"/>
                  </a:cubicBezTo>
                  <a:cubicBezTo>
                    <a:pt x="13133" y="2301"/>
                    <a:pt x="13121" y="2348"/>
                    <a:pt x="13097" y="2360"/>
                  </a:cubicBezTo>
                  <a:cubicBezTo>
                    <a:pt x="13097" y="2360"/>
                    <a:pt x="13109" y="2372"/>
                    <a:pt x="13109" y="2372"/>
                  </a:cubicBezTo>
                  <a:cubicBezTo>
                    <a:pt x="13109" y="2396"/>
                    <a:pt x="13085" y="2408"/>
                    <a:pt x="13073" y="2432"/>
                  </a:cubicBezTo>
                  <a:cubicBezTo>
                    <a:pt x="13061" y="2432"/>
                    <a:pt x="13073" y="2420"/>
                    <a:pt x="13073" y="2420"/>
                  </a:cubicBezTo>
                  <a:cubicBezTo>
                    <a:pt x="13061" y="2420"/>
                    <a:pt x="13050" y="2432"/>
                    <a:pt x="13061" y="2444"/>
                  </a:cubicBezTo>
                  <a:lnTo>
                    <a:pt x="13050" y="2432"/>
                  </a:lnTo>
                  <a:cubicBezTo>
                    <a:pt x="13038" y="2444"/>
                    <a:pt x="13038" y="2479"/>
                    <a:pt x="13014" y="2479"/>
                  </a:cubicBezTo>
                  <a:cubicBezTo>
                    <a:pt x="13026" y="2479"/>
                    <a:pt x="13038" y="2479"/>
                    <a:pt x="13026" y="2491"/>
                  </a:cubicBezTo>
                  <a:cubicBezTo>
                    <a:pt x="13002" y="2491"/>
                    <a:pt x="13026" y="2539"/>
                    <a:pt x="13002" y="2551"/>
                  </a:cubicBezTo>
                  <a:cubicBezTo>
                    <a:pt x="12996" y="2551"/>
                    <a:pt x="12996" y="2545"/>
                    <a:pt x="12997" y="2540"/>
                  </a:cubicBezTo>
                  <a:lnTo>
                    <a:pt x="12997" y="2540"/>
                  </a:lnTo>
                  <a:cubicBezTo>
                    <a:pt x="12990" y="2546"/>
                    <a:pt x="12992" y="2565"/>
                    <a:pt x="13002" y="2575"/>
                  </a:cubicBezTo>
                  <a:lnTo>
                    <a:pt x="12990" y="2563"/>
                  </a:lnTo>
                  <a:lnTo>
                    <a:pt x="12978" y="2622"/>
                  </a:lnTo>
                  <a:cubicBezTo>
                    <a:pt x="12946" y="2622"/>
                    <a:pt x="12952" y="2660"/>
                    <a:pt x="12946" y="2660"/>
                  </a:cubicBezTo>
                  <a:cubicBezTo>
                    <a:pt x="12945" y="2660"/>
                    <a:pt x="12944" y="2659"/>
                    <a:pt x="12942" y="2658"/>
                  </a:cubicBezTo>
                  <a:cubicBezTo>
                    <a:pt x="12939" y="2665"/>
                    <a:pt x="12938" y="2667"/>
                    <a:pt x="12940" y="2667"/>
                  </a:cubicBezTo>
                  <a:cubicBezTo>
                    <a:pt x="12941" y="2667"/>
                    <a:pt x="12944" y="2665"/>
                    <a:pt x="12947" y="2665"/>
                  </a:cubicBezTo>
                  <a:cubicBezTo>
                    <a:pt x="12951" y="2665"/>
                    <a:pt x="12954" y="2668"/>
                    <a:pt x="12954" y="2682"/>
                  </a:cubicBezTo>
                  <a:cubicBezTo>
                    <a:pt x="12945" y="2682"/>
                    <a:pt x="12943" y="2697"/>
                    <a:pt x="12936" y="2697"/>
                  </a:cubicBezTo>
                  <a:cubicBezTo>
                    <a:pt x="12935" y="2697"/>
                    <a:pt x="12933" y="2696"/>
                    <a:pt x="12930" y="2694"/>
                  </a:cubicBezTo>
                  <a:lnTo>
                    <a:pt x="12930" y="2682"/>
                  </a:lnTo>
                  <a:lnTo>
                    <a:pt x="12919" y="2706"/>
                  </a:lnTo>
                  <a:lnTo>
                    <a:pt x="12907" y="2682"/>
                  </a:lnTo>
                  <a:lnTo>
                    <a:pt x="12907" y="2682"/>
                  </a:lnTo>
                  <a:cubicBezTo>
                    <a:pt x="12907" y="2706"/>
                    <a:pt x="12919" y="2718"/>
                    <a:pt x="12930" y="2729"/>
                  </a:cubicBezTo>
                  <a:cubicBezTo>
                    <a:pt x="12919" y="2741"/>
                    <a:pt x="12919" y="2753"/>
                    <a:pt x="12895" y="2753"/>
                  </a:cubicBezTo>
                  <a:cubicBezTo>
                    <a:pt x="12883" y="2789"/>
                    <a:pt x="12823" y="2789"/>
                    <a:pt x="12835" y="2837"/>
                  </a:cubicBezTo>
                  <a:cubicBezTo>
                    <a:pt x="12835" y="2837"/>
                    <a:pt x="12823" y="2837"/>
                    <a:pt x="12823" y="2825"/>
                  </a:cubicBezTo>
                  <a:lnTo>
                    <a:pt x="12811" y="2849"/>
                  </a:lnTo>
                  <a:lnTo>
                    <a:pt x="12811" y="2884"/>
                  </a:lnTo>
                  <a:lnTo>
                    <a:pt x="12800" y="2884"/>
                  </a:lnTo>
                  <a:cubicBezTo>
                    <a:pt x="12788" y="2908"/>
                    <a:pt x="12764" y="2944"/>
                    <a:pt x="12752" y="2980"/>
                  </a:cubicBezTo>
                  <a:cubicBezTo>
                    <a:pt x="12752" y="3015"/>
                    <a:pt x="12728" y="3003"/>
                    <a:pt x="12728" y="3039"/>
                  </a:cubicBezTo>
                  <a:cubicBezTo>
                    <a:pt x="12728" y="3027"/>
                    <a:pt x="12728" y="3027"/>
                    <a:pt x="12728" y="3027"/>
                  </a:cubicBezTo>
                  <a:lnTo>
                    <a:pt x="12716" y="3051"/>
                  </a:lnTo>
                  <a:lnTo>
                    <a:pt x="12704" y="3039"/>
                  </a:lnTo>
                  <a:lnTo>
                    <a:pt x="12704" y="3039"/>
                  </a:lnTo>
                  <a:cubicBezTo>
                    <a:pt x="12712" y="3061"/>
                    <a:pt x="12691" y="3074"/>
                    <a:pt x="12681" y="3078"/>
                  </a:cubicBezTo>
                  <a:lnTo>
                    <a:pt x="12681" y="3078"/>
                  </a:lnTo>
                  <a:cubicBezTo>
                    <a:pt x="12680" y="3077"/>
                    <a:pt x="12680" y="3076"/>
                    <a:pt x="12680" y="3075"/>
                  </a:cubicBezTo>
                  <a:cubicBezTo>
                    <a:pt x="12674" y="3078"/>
                    <a:pt x="12674" y="3079"/>
                    <a:pt x="12676" y="3079"/>
                  </a:cubicBezTo>
                  <a:cubicBezTo>
                    <a:pt x="12677" y="3079"/>
                    <a:pt x="12678" y="3079"/>
                    <a:pt x="12681" y="3078"/>
                  </a:cubicBezTo>
                  <a:lnTo>
                    <a:pt x="12681" y="3078"/>
                  </a:lnTo>
                  <a:cubicBezTo>
                    <a:pt x="12682" y="3100"/>
                    <a:pt x="12692" y="3111"/>
                    <a:pt x="12692" y="3122"/>
                  </a:cubicBezTo>
                  <a:cubicBezTo>
                    <a:pt x="12688" y="3131"/>
                    <a:pt x="12685" y="3133"/>
                    <a:pt x="12683" y="3133"/>
                  </a:cubicBezTo>
                  <a:cubicBezTo>
                    <a:pt x="12680" y="3133"/>
                    <a:pt x="12678" y="3131"/>
                    <a:pt x="12675" y="3131"/>
                  </a:cubicBezTo>
                  <a:cubicBezTo>
                    <a:pt x="12673" y="3131"/>
                    <a:pt x="12671" y="3132"/>
                    <a:pt x="12669" y="3134"/>
                  </a:cubicBezTo>
                  <a:cubicBezTo>
                    <a:pt x="12657" y="3158"/>
                    <a:pt x="12669" y="3158"/>
                    <a:pt x="12657" y="3182"/>
                  </a:cubicBezTo>
                  <a:lnTo>
                    <a:pt x="12645" y="3182"/>
                  </a:lnTo>
                  <a:cubicBezTo>
                    <a:pt x="12633" y="3194"/>
                    <a:pt x="12645" y="3206"/>
                    <a:pt x="12633" y="3218"/>
                  </a:cubicBezTo>
                  <a:cubicBezTo>
                    <a:pt x="12633" y="3253"/>
                    <a:pt x="12597" y="3230"/>
                    <a:pt x="12621" y="3277"/>
                  </a:cubicBezTo>
                  <a:cubicBezTo>
                    <a:pt x="12611" y="3277"/>
                    <a:pt x="12602" y="3292"/>
                    <a:pt x="12592" y="3292"/>
                  </a:cubicBezTo>
                  <a:cubicBezTo>
                    <a:pt x="12590" y="3292"/>
                    <a:pt x="12588" y="3291"/>
                    <a:pt x="12585" y="3289"/>
                  </a:cubicBezTo>
                  <a:cubicBezTo>
                    <a:pt x="12585" y="3337"/>
                    <a:pt x="12573" y="3361"/>
                    <a:pt x="12561" y="3396"/>
                  </a:cubicBezTo>
                  <a:cubicBezTo>
                    <a:pt x="12557" y="3394"/>
                    <a:pt x="12554" y="3393"/>
                    <a:pt x="12552" y="3393"/>
                  </a:cubicBezTo>
                  <a:cubicBezTo>
                    <a:pt x="12545" y="3393"/>
                    <a:pt x="12557" y="3410"/>
                    <a:pt x="12538" y="3420"/>
                  </a:cubicBezTo>
                  <a:lnTo>
                    <a:pt x="12549" y="3420"/>
                  </a:lnTo>
                  <a:cubicBezTo>
                    <a:pt x="12538" y="3468"/>
                    <a:pt x="12466" y="3503"/>
                    <a:pt x="12454" y="3563"/>
                  </a:cubicBezTo>
                  <a:lnTo>
                    <a:pt x="12442" y="3551"/>
                  </a:lnTo>
                  <a:lnTo>
                    <a:pt x="12442" y="3575"/>
                  </a:lnTo>
                  <a:cubicBezTo>
                    <a:pt x="12419" y="3622"/>
                    <a:pt x="12371" y="3694"/>
                    <a:pt x="12359" y="3730"/>
                  </a:cubicBezTo>
                  <a:cubicBezTo>
                    <a:pt x="12359" y="3753"/>
                    <a:pt x="12359" y="3789"/>
                    <a:pt x="12347" y="3801"/>
                  </a:cubicBezTo>
                  <a:cubicBezTo>
                    <a:pt x="12335" y="3849"/>
                    <a:pt x="12323" y="3884"/>
                    <a:pt x="12288" y="3932"/>
                  </a:cubicBezTo>
                  <a:cubicBezTo>
                    <a:pt x="12288" y="3920"/>
                    <a:pt x="12276" y="3920"/>
                    <a:pt x="12276" y="3920"/>
                  </a:cubicBezTo>
                  <a:lnTo>
                    <a:pt x="12276" y="3920"/>
                  </a:lnTo>
                  <a:cubicBezTo>
                    <a:pt x="12288" y="3932"/>
                    <a:pt x="12264" y="3944"/>
                    <a:pt x="12264" y="3956"/>
                  </a:cubicBezTo>
                  <a:lnTo>
                    <a:pt x="12276" y="3944"/>
                  </a:lnTo>
                  <a:lnTo>
                    <a:pt x="12276" y="3944"/>
                  </a:lnTo>
                  <a:cubicBezTo>
                    <a:pt x="12288" y="3968"/>
                    <a:pt x="12264" y="3980"/>
                    <a:pt x="12252" y="3980"/>
                  </a:cubicBezTo>
                  <a:lnTo>
                    <a:pt x="12252" y="4003"/>
                  </a:lnTo>
                  <a:lnTo>
                    <a:pt x="12240" y="4003"/>
                  </a:lnTo>
                  <a:lnTo>
                    <a:pt x="12252" y="4015"/>
                  </a:lnTo>
                  <a:lnTo>
                    <a:pt x="12228" y="4015"/>
                  </a:lnTo>
                  <a:cubicBezTo>
                    <a:pt x="12228" y="4015"/>
                    <a:pt x="12216" y="4051"/>
                    <a:pt x="12240" y="4063"/>
                  </a:cubicBezTo>
                  <a:cubicBezTo>
                    <a:pt x="12232" y="4063"/>
                    <a:pt x="12224" y="4068"/>
                    <a:pt x="12220" y="4068"/>
                  </a:cubicBezTo>
                  <a:cubicBezTo>
                    <a:pt x="12217" y="4068"/>
                    <a:pt x="12216" y="4067"/>
                    <a:pt x="12216" y="4063"/>
                  </a:cubicBezTo>
                  <a:lnTo>
                    <a:pt x="12180" y="4134"/>
                  </a:lnTo>
                  <a:lnTo>
                    <a:pt x="12192" y="4123"/>
                  </a:lnTo>
                  <a:cubicBezTo>
                    <a:pt x="12204" y="4123"/>
                    <a:pt x="12204" y="4158"/>
                    <a:pt x="12192" y="4158"/>
                  </a:cubicBezTo>
                  <a:cubicBezTo>
                    <a:pt x="12192" y="4146"/>
                    <a:pt x="12168" y="4146"/>
                    <a:pt x="12157" y="4146"/>
                  </a:cubicBezTo>
                  <a:cubicBezTo>
                    <a:pt x="12157" y="4152"/>
                    <a:pt x="12160" y="4152"/>
                    <a:pt x="12164" y="4152"/>
                  </a:cubicBezTo>
                  <a:cubicBezTo>
                    <a:pt x="12168" y="4152"/>
                    <a:pt x="12174" y="4152"/>
                    <a:pt x="12180" y="4158"/>
                  </a:cubicBezTo>
                  <a:cubicBezTo>
                    <a:pt x="12180" y="4170"/>
                    <a:pt x="12180" y="4206"/>
                    <a:pt x="12168" y="4206"/>
                  </a:cubicBezTo>
                  <a:lnTo>
                    <a:pt x="12168" y="4194"/>
                  </a:lnTo>
                  <a:cubicBezTo>
                    <a:pt x="12157" y="4218"/>
                    <a:pt x="12133" y="4206"/>
                    <a:pt x="12121" y="4230"/>
                  </a:cubicBezTo>
                  <a:cubicBezTo>
                    <a:pt x="12133" y="4242"/>
                    <a:pt x="12109" y="4253"/>
                    <a:pt x="12145" y="4265"/>
                  </a:cubicBezTo>
                  <a:cubicBezTo>
                    <a:pt x="12141" y="4273"/>
                    <a:pt x="12137" y="4276"/>
                    <a:pt x="12133" y="4276"/>
                  </a:cubicBezTo>
                  <a:cubicBezTo>
                    <a:pt x="12125" y="4276"/>
                    <a:pt x="12117" y="4265"/>
                    <a:pt x="12109" y="4265"/>
                  </a:cubicBezTo>
                  <a:cubicBezTo>
                    <a:pt x="12121" y="4277"/>
                    <a:pt x="12097" y="4301"/>
                    <a:pt x="12085" y="4301"/>
                  </a:cubicBezTo>
                  <a:cubicBezTo>
                    <a:pt x="12109" y="4337"/>
                    <a:pt x="12038" y="4349"/>
                    <a:pt x="12073" y="4373"/>
                  </a:cubicBezTo>
                  <a:lnTo>
                    <a:pt x="12049" y="4384"/>
                  </a:lnTo>
                  <a:cubicBezTo>
                    <a:pt x="12049" y="4384"/>
                    <a:pt x="12073" y="4396"/>
                    <a:pt x="12061" y="4420"/>
                  </a:cubicBezTo>
                  <a:cubicBezTo>
                    <a:pt x="12049" y="4420"/>
                    <a:pt x="12038" y="4408"/>
                    <a:pt x="12026" y="4408"/>
                  </a:cubicBezTo>
                  <a:lnTo>
                    <a:pt x="12049" y="4432"/>
                  </a:lnTo>
                  <a:cubicBezTo>
                    <a:pt x="11978" y="4492"/>
                    <a:pt x="11954" y="4611"/>
                    <a:pt x="11883" y="4670"/>
                  </a:cubicBezTo>
                  <a:cubicBezTo>
                    <a:pt x="11871" y="4718"/>
                    <a:pt x="11859" y="4765"/>
                    <a:pt x="11835" y="4813"/>
                  </a:cubicBezTo>
                  <a:cubicBezTo>
                    <a:pt x="11835" y="4825"/>
                    <a:pt x="11835" y="4837"/>
                    <a:pt x="11835" y="4849"/>
                  </a:cubicBezTo>
                  <a:cubicBezTo>
                    <a:pt x="11799" y="4884"/>
                    <a:pt x="11752" y="4944"/>
                    <a:pt x="11740" y="5004"/>
                  </a:cubicBezTo>
                  <a:cubicBezTo>
                    <a:pt x="11752" y="5063"/>
                    <a:pt x="11692" y="5015"/>
                    <a:pt x="11704" y="5063"/>
                  </a:cubicBezTo>
                  <a:cubicBezTo>
                    <a:pt x="11692" y="5063"/>
                    <a:pt x="11692" y="5063"/>
                    <a:pt x="11692" y="5051"/>
                  </a:cubicBezTo>
                  <a:cubicBezTo>
                    <a:pt x="11680" y="5099"/>
                    <a:pt x="11680" y="5123"/>
                    <a:pt x="11680" y="5170"/>
                  </a:cubicBezTo>
                  <a:cubicBezTo>
                    <a:pt x="11673" y="5165"/>
                    <a:pt x="11668" y="5163"/>
                    <a:pt x="11665" y="5163"/>
                  </a:cubicBezTo>
                  <a:cubicBezTo>
                    <a:pt x="11655" y="5163"/>
                    <a:pt x="11663" y="5184"/>
                    <a:pt x="11659" y="5184"/>
                  </a:cubicBezTo>
                  <a:cubicBezTo>
                    <a:pt x="11659" y="5184"/>
                    <a:pt x="11658" y="5184"/>
                    <a:pt x="11657" y="5182"/>
                  </a:cubicBezTo>
                  <a:lnTo>
                    <a:pt x="11657" y="5182"/>
                  </a:lnTo>
                  <a:lnTo>
                    <a:pt x="11668" y="5194"/>
                  </a:lnTo>
                  <a:cubicBezTo>
                    <a:pt x="11659" y="5194"/>
                    <a:pt x="11642" y="5209"/>
                    <a:pt x="11635" y="5209"/>
                  </a:cubicBezTo>
                  <a:cubicBezTo>
                    <a:pt x="11635" y="5209"/>
                    <a:pt x="11635" y="5209"/>
                    <a:pt x="11634" y="5209"/>
                  </a:cubicBezTo>
                  <a:lnTo>
                    <a:pt x="11634" y="5209"/>
                  </a:lnTo>
                  <a:lnTo>
                    <a:pt x="11645" y="5230"/>
                  </a:lnTo>
                  <a:lnTo>
                    <a:pt x="11621" y="5230"/>
                  </a:lnTo>
                  <a:cubicBezTo>
                    <a:pt x="11609" y="5254"/>
                    <a:pt x="11597" y="5301"/>
                    <a:pt x="11561" y="5301"/>
                  </a:cubicBezTo>
                  <a:cubicBezTo>
                    <a:pt x="11561" y="5373"/>
                    <a:pt x="11502" y="5456"/>
                    <a:pt x="11454" y="5516"/>
                  </a:cubicBezTo>
                  <a:cubicBezTo>
                    <a:pt x="11466" y="5527"/>
                    <a:pt x="11454" y="5551"/>
                    <a:pt x="11442" y="5563"/>
                  </a:cubicBezTo>
                  <a:lnTo>
                    <a:pt x="11418" y="5575"/>
                  </a:lnTo>
                  <a:cubicBezTo>
                    <a:pt x="11418" y="5599"/>
                    <a:pt x="11430" y="5623"/>
                    <a:pt x="11406" y="5635"/>
                  </a:cubicBezTo>
                  <a:cubicBezTo>
                    <a:pt x="11406" y="5635"/>
                    <a:pt x="11406" y="5635"/>
                    <a:pt x="11406" y="5623"/>
                  </a:cubicBezTo>
                  <a:cubicBezTo>
                    <a:pt x="11395" y="5646"/>
                    <a:pt x="11383" y="5658"/>
                    <a:pt x="11395" y="5682"/>
                  </a:cubicBezTo>
                  <a:cubicBezTo>
                    <a:pt x="11386" y="5691"/>
                    <a:pt x="11372" y="5699"/>
                    <a:pt x="11360" y="5699"/>
                  </a:cubicBezTo>
                  <a:cubicBezTo>
                    <a:pt x="11355" y="5699"/>
                    <a:pt x="11350" y="5698"/>
                    <a:pt x="11347" y="5694"/>
                  </a:cubicBezTo>
                  <a:lnTo>
                    <a:pt x="11347" y="5694"/>
                  </a:lnTo>
                  <a:cubicBezTo>
                    <a:pt x="11371" y="5718"/>
                    <a:pt x="11323" y="5730"/>
                    <a:pt x="11323" y="5730"/>
                  </a:cubicBezTo>
                  <a:cubicBezTo>
                    <a:pt x="11323" y="5730"/>
                    <a:pt x="10978" y="6242"/>
                    <a:pt x="10835" y="6623"/>
                  </a:cubicBezTo>
                  <a:lnTo>
                    <a:pt x="10811" y="6623"/>
                  </a:lnTo>
                  <a:cubicBezTo>
                    <a:pt x="10811" y="6623"/>
                    <a:pt x="10811" y="6635"/>
                    <a:pt x="10811" y="6635"/>
                  </a:cubicBezTo>
                  <a:cubicBezTo>
                    <a:pt x="10775" y="6647"/>
                    <a:pt x="10728" y="6659"/>
                    <a:pt x="10692" y="6670"/>
                  </a:cubicBezTo>
                  <a:cubicBezTo>
                    <a:pt x="10692" y="6659"/>
                    <a:pt x="10704" y="6659"/>
                    <a:pt x="10704" y="6647"/>
                  </a:cubicBezTo>
                  <a:lnTo>
                    <a:pt x="10704" y="6647"/>
                  </a:lnTo>
                  <a:cubicBezTo>
                    <a:pt x="10692" y="6659"/>
                    <a:pt x="10680" y="6659"/>
                    <a:pt x="10668" y="6670"/>
                  </a:cubicBezTo>
                  <a:lnTo>
                    <a:pt x="10680" y="6647"/>
                  </a:lnTo>
                  <a:lnTo>
                    <a:pt x="10680" y="6647"/>
                  </a:lnTo>
                  <a:cubicBezTo>
                    <a:pt x="10651" y="6656"/>
                    <a:pt x="10607" y="6674"/>
                    <a:pt x="10585" y="6674"/>
                  </a:cubicBezTo>
                  <a:cubicBezTo>
                    <a:pt x="10583" y="6674"/>
                    <a:pt x="10582" y="6674"/>
                    <a:pt x="10580" y="6673"/>
                  </a:cubicBezTo>
                  <a:lnTo>
                    <a:pt x="10580" y="6673"/>
                  </a:lnTo>
                  <a:cubicBezTo>
                    <a:pt x="10583" y="6678"/>
                    <a:pt x="10578" y="6686"/>
                    <a:pt x="10561" y="6694"/>
                  </a:cubicBezTo>
                  <a:cubicBezTo>
                    <a:pt x="10557" y="6690"/>
                    <a:pt x="10552" y="6689"/>
                    <a:pt x="10547" y="6689"/>
                  </a:cubicBezTo>
                  <a:cubicBezTo>
                    <a:pt x="10524" y="6689"/>
                    <a:pt x="10490" y="6720"/>
                    <a:pt x="10455" y="6720"/>
                  </a:cubicBezTo>
                  <a:cubicBezTo>
                    <a:pt x="10451" y="6720"/>
                    <a:pt x="10446" y="6719"/>
                    <a:pt x="10442" y="6718"/>
                  </a:cubicBezTo>
                  <a:cubicBezTo>
                    <a:pt x="10454" y="6718"/>
                    <a:pt x="10478" y="6706"/>
                    <a:pt x="10466" y="6706"/>
                  </a:cubicBezTo>
                  <a:cubicBezTo>
                    <a:pt x="10442" y="6706"/>
                    <a:pt x="10430" y="6718"/>
                    <a:pt x="10418" y="6742"/>
                  </a:cubicBezTo>
                  <a:lnTo>
                    <a:pt x="10418" y="6718"/>
                  </a:lnTo>
                  <a:lnTo>
                    <a:pt x="10323" y="6766"/>
                  </a:lnTo>
                  <a:cubicBezTo>
                    <a:pt x="10319" y="6762"/>
                    <a:pt x="10313" y="6760"/>
                    <a:pt x="10307" y="6760"/>
                  </a:cubicBezTo>
                  <a:cubicBezTo>
                    <a:pt x="10286" y="6760"/>
                    <a:pt x="10256" y="6778"/>
                    <a:pt x="10239" y="6782"/>
                  </a:cubicBezTo>
                  <a:lnTo>
                    <a:pt x="10239" y="6782"/>
                  </a:lnTo>
                  <a:cubicBezTo>
                    <a:pt x="10239" y="6780"/>
                    <a:pt x="10233" y="6779"/>
                    <a:pt x="10228" y="6778"/>
                  </a:cubicBezTo>
                  <a:lnTo>
                    <a:pt x="10228" y="6778"/>
                  </a:lnTo>
                  <a:cubicBezTo>
                    <a:pt x="10228" y="6782"/>
                    <a:pt x="10230" y="6783"/>
                    <a:pt x="10234" y="6783"/>
                  </a:cubicBezTo>
                  <a:cubicBezTo>
                    <a:pt x="10235" y="6783"/>
                    <a:pt x="10237" y="6783"/>
                    <a:pt x="10239" y="6782"/>
                  </a:cubicBezTo>
                  <a:lnTo>
                    <a:pt x="10239" y="6782"/>
                  </a:lnTo>
                  <a:cubicBezTo>
                    <a:pt x="10240" y="6784"/>
                    <a:pt x="10237" y="6786"/>
                    <a:pt x="10228" y="6789"/>
                  </a:cubicBezTo>
                  <a:cubicBezTo>
                    <a:pt x="10212" y="6789"/>
                    <a:pt x="10196" y="6800"/>
                    <a:pt x="10187" y="6800"/>
                  </a:cubicBezTo>
                  <a:cubicBezTo>
                    <a:pt x="10183" y="6800"/>
                    <a:pt x="10180" y="6797"/>
                    <a:pt x="10180" y="6789"/>
                  </a:cubicBezTo>
                  <a:lnTo>
                    <a:pt x="10156" y="6801"/>
                  </a:lnTo>
                  <a:lnTo>
                    <a:pt x="10156" y="6801"/>
                  </a:lnTo>
                  <a:lnTo>
                    <a:pt x="10168" y="6778"/>
                  </a:lnTo>
                  <a:lnTo>
                    <a:pt x="10168" y="6778"/>
                  </a:lnTo>
                  <a:cubicBezTo>
                    <a:pt x="10144" y="6789"/>
                    <a:pt x="10133" y="6813"/>
                    <a:pt x="10133" y="6825"/>
                  </a:cubicBezTo>
                  <a:cubicBezTo>
                    <a:pt x="10127" y="6823"/>
                    <a:pt x="10122" y="6822"/>
                    <a:pt x="10116" y="6822"/>
                  </a:cubicBezTo>
                  <a:cubicBezTo>
                    <a:pt x="10100" y="6822"/>
                    <a:pt x="10082" y="6829"/>
                    <a:pt x="10066" y="6829"/>
                  </a:cubicBezTo>
                  <a:cubicBezTo>
                    <a:pt x="10060" y="6829"/>
                    <a:pt x="10054" y="6828"/>
                    <a:pt x="10049" y="6825"/>
                  </a:cubicBezTo>
                  <a:lnTo>
                    <a:pt x="10061" y="6813"/>
                  </a:lnTo>
                  <a:lnTo>
                    <a:pt x="10061" y="6813"/>
                  </a:lnTo>
                  <a:cubicBezTo>
                    <a:pt x="10045" y="6819"/>
                    <a:pt x="10029" y="6820"/>
                    <a:pt x="10014" y="6820"/>
                  </a:cubicBezTo>
                  <a:cubicBezTo>
                    <a:pt x="9988" y="6820"/>
                    <a:pt x="9963" y="6815"/>
                    <a:pt x="9940" y="6815"/>
                  </a:cubicBezTo>
                  <a:cubicBezTo>
                    <a:pt x="9919" y="6815"/>
                    <a:pt x="9900" y="6820"/>
                    <a:pt x="9882" y="6837"/>
                  </a:cubicBezTo>
                  <a:lnTo>
                    <a:pt x="9847" y="6837"/>
                  </a:lnTo>
                  <a:lnTo>
                    <a:pt x="9847" y="6825"/>
                  </a:lnTo>
                  <a:lnTo>
                    <a:pt x="9775" y="6861"/>
                  </a:lnTo>
                  <a:lnTo>
                    <a:pt x="9775" y="6849"/>
                  </a:lnTo>
                  <a:cubicBezTo>
                    <a:pt x="9728" y="6861"/>
                    <a:pt x="9656" y="6885"/>
                    <a:pt x="9597" y="6897"/>
                  </a:cubicBezTo>
                  <a:cubicBezTo>
                    <a:pt x="9567" y="6909"/>
                    <a:pt x="9552" y="6909"/>
                    <a:pt x="9539" y="6909"/>
                  </a:cubicBezTo>
                  <a:cubicBezTo>
                    <a:pt x="9525" y="6909"/>
                    <a:pt x="9513" y="6909"/>
                    <a:pt x="9490" y="6920"/>
                  </a:cubicBezTo>
                  <a:lnTo>
                    <a:pt x="9442" y="6932"/>
                  </a:lnTo>
                  <a:lnTo>
                    <a:pt x="9442" y="6932"/>
                  </a:lnTo>
                  <a:lnTo>
                    <a:pt x="9454" y="6920"/>
                  </a:lnTo>
                  <a:lnTo>
                    <a:pt x="9454" y="6920"/>
                  </a:lnTo>
                  <a:cubicBezTo>
                    <a:pt x="9442" y="6932"/>
                    <a:pt x="9418" y="6932"/>
                    <a:pt x="9406" y="6932"/>
                  </a:cubicBezTo>
                  <a:cubicBezTo>
                    <a:pt x="9418" y="6909"/>
                    <a:pt x="9430" y="6897"/>
                    <a:pt x="9442" y="6873"/>
                  </a:cubicBezTo>
                  <a:lnTo>
                    <a:pt x="9442" y="6873"/>
                  </a:lnTo>
                  <a:lnTo>
                    <a:pt x="9430" y="6885"/>
                  </a:lnTo>
                  <a:cubicBezTo>
                    <a:pt x="9418" y="6861"/>
                    <a:pt x="9430" y="6849"/>
                    <a:pt x="9430" y="6837"/>
                  </a:cubicBezTo>
                  <a:cubicBezTo>
                    <a:pt x="9438" y="6837"/>
                    <a:pt x="9446" y="6848"/>
                    <a:pt x="9450" y="6848"/>
                  </a:cubicBezTo>
                  <a:cubicBezTo>
                    <a:pt x="9453" y="6848"/>
                    <a:pt x="9454" y="6845"/>
                    <a:pt x="9454" y="6837"/>
                  </a:cubicBezTo>
                  <a:lnTo>
                    <a:pt x="9454" y="6837"/>
                  </a:lnTo>
                  <a:cubicBezTo>
                    <a:pt x="9454" y="6837"/>
                    <a:pt x="9449" y="6842"/>
                    <a:pt x="9445" y="6842"/>
                  </a:cubicBezTo>
                  <a:cubicBezTo>
                    <a:pt x="9443" y="6842"/>
                    <a:pt x="9442" y="6841"/>
                    <a:pt x="9442" y="6837"/>
                  </a:cubicBezTo>
                  <a:cubicBezTo>
                    <a:pt x="9501" y="6801"/>
                    <a:pt x="9561" y="6694"/>
                    <a:pt x="9621" y="6623"/>
                  </a:cubicBezTo>
                  <a:cubicBezTo>
                    <a:pt x="9668" y="6493"/>
                    <a:pt x="9762" y="6386"/>
                    <a:pt x="9810" y="6268"/>
                  </a:cubicBezTo>
                  <a:lnTo>
                    <a:pt x="9810" y="6268"/>
                  </a:lnTo>
                  <a:cubicBezTo>
                    <a:pt x="9809" y="6269"/>
                    <a:pt x="9809" y="6269"/>
                    <a:pt x="9808" y="6269"/>
                  </a:cubicBezTo>
                  <a:cubicBezTo>
                    <a:pt x="9799" y="6269"/>
                    <a:pt x="9780" y="6254"/>
                    <a:pt x="9799" y="6254"/>
                  </a:cubicBezTo>
                  <a:cubicBezTo>
                    <a:pt x="9859" y="6242"/>
                    <a:pt x="9811" y="6182"/>
                    <a:pt x="9871" y="6158"/>
                  </a:cubicBezTo>
                  <a:cubicBezTo>
                    <a:pt x="9882" y="6087"/>
                    <a:pt x="9954" y="6051"/>
                    <a:pt x="9942" y="5968"/>
                  </a:cubicBezTo>
                  <a:lnTo>
                    <a:pt x="9966" y="5968"/>
                  </a:lnTo>
                  <a:cubicBezTo>
                    <a:pt x="9978" y="5968"/>
                    <a:pt x="9966" y="5956"/>
                    <a:pt x="9966" y="5944"/>
                  </a:cubicBezTo>
                  <a:lnTo>
                    <a:pt x="9978" y="5944"/>
                  </a:lnTo>
                  <a:cubicBezTo>
                    <a:pt x="9990" y="5932"/>
                    <a:pt x="9990" y="5897"/>
                    <a:pt x="10002" y="5885"/>
                  </a:cubicBezTo>
                  <a:lnTo>
                    <a:pt x="9978" y="5873"/>
                  </a:lnTo>
                  <a:cubicBezTo>
                    <a:pt x="9990" y="5861"/>
                    <a:pt x="10002" y="5873"/>
                    <a:pt x="9990" y="5849"/>
                  </a:cubicBezTo>
                  <a:lnTo>
                    <a:pt x="9990" y="5849"/>
                  </a:lnTo>
                  <a:lnTo>
                    <a:pt x="10002" y="5861"/>
                  </a:lnTo>
                  <a:lnTo>
                    <a:pt x="9990" y="5837"/>
                  </a:lnTo>
                  <a:lnTo>
                    <a:pt x="9990" y="5837"/>
                  </a:lnTo>
                  <a:cubicBezTo>
                    <a:pt x="9994" y="5838"/>
                    <a:pt x="9997" y="5839"/>
                    <a:pt x="10000" y="5839"/>
                  </a:cubicBezTo>
                  <a:cubicBezTo>
                    <a:pt x="10023" y="5839"/>
                    <a:pt x="10016" y="5800"/>
                    <a:pt x="10037" y="5789"/>
                  </a:cubicBezTo>
                  <a:cubicBezTo>
                    <a:pt x="10037" y="5766"/>
                    <a:pt x="10037" y="5730"/>
                    <a:pt x="10061" y="5706"/>
                  </a:cubicBezTo>
                  <a:cubicBezTo>
                    <a:pt x="10073" y="5706"/>
                    <a:pt x="10085" y="5670"/>
                    <a:pt x="10109" y="5658"/>
                  </a:cubicBezTo>
                  <a:cubicBezTo>
                    <a:pt x="10121" y="5611"/>
                    <a:pt x="10144" y="5551"/>
                    <a:pt x="10168" y="5504"/>
                  </a:cubicBezTo>
                  <a:lnTo>
                    <a:pt x="10144" y="5492"/>
                  </a:lnTo>
                  <a:lnTo>
                    <a:pt x="10156" y="5480"/>
                  </a:lnTo>
                  <a:cubicBezTo>
                    <a:pt x="10178" y="5480"/>
                    <a:pt x="10178" y="5467"/>
                    <a:pt x="10180" y="5456"/>
                  </a:cubicBezTo>
                  <a:lnTo>
                    <a:pt x="10180" y="5456"/>
                  </a:lnTo>
                  <a:cubicBezTo>
                    <a:pt x="10175" y="5458"/>
                    <a:pt x="10171" y="5459"/>
                    <a:pt x="10168" y="5459"/>
                  </a:cubicBezTo>
                  <a:cubicBezTo>
                    <a:pt x="10154" y="5459"/>
                    <a:pt x="10150" y="5445"/>
                    <a:pt x="10164" y="5435"/>
                  </a:cubicBezTo>
                  <a:lnTo>
                    <a:pt x="10164" y="5435"/>
                  </a:lnTo>
                  <a:lnTo>
                    <a:pt x="10156" y="5420"/>
                  </a:lnTo>
                  <a:lnTo>
                    <a:pt x="10156" y="5420"/>
                  </a:lnTo>
                  <a:cubicBezTo>
                    <a:pt x="10168" y="5426"/>
                    <a:pt x="10177" y="5426"/>
                    <a:pt x="10185" y="5426"/>
                  </a:cubicBezTo>
                  <a:cubicBezTo>
                    <a:pt x="10192" y="5426"/>
                    <a:pt x="10198" y="5426"/>
                    <a:pt x="10204" y="5432"/>
                  </a:cubicBezTo>
                  <a:cubicBezTo>
                    <a:pt x="10216" y="5385"/>
                    <a:pt x="10204" y="5337"/>
                    <a:pt x="10228" y="5301"/>
                  </a:cubicBezTo>
                  <a:cubicBezTo>
                    <a:pt x="10230" y="5303"/>
                    <a:pt x="10233" y="5303"/>
                    <a:pt x="10235" y="5303"/>
                  </a:cubicBezTo>
                  <a:cubicBezTo>
                    <a:pt x="10247" y="5303"/>
                    <a:pt x="10244" y="5275"/>
                    <a:pt x="10257" y="5275"/>
                  </a:cubicBezTo>
                  <a:cubicBezTo>
                    <a:pt x="10259" y="5275"/>
                    <a:pt x="10261" y="5276"/>
                    <a:pt x="10263" y="5277"/>
                  </a:cubicBezTo>
                  <a:cubicBezTo>
                    <a:pt x="10269" y="5265"/>
                    <a:pt x="10263" y="5265"/>
                    <a:pt x="10255" y="5265"/>
                  </a:cubicBezTo>
                  <a:cubicBezTo>
                    <a:pt x="10246" y="5265"/>
                    <a:pt x="10234" y="5265"/>
                    <a:pt x="10228" y="5254"/>
                  </a:cubicBezTo>
                  <a:cubicBezTo>
                    <a:pt x="10228" y="5245"/>
                    <a:pt x="10228" y="5237"/>
                    <a:pt x="10232" y="5237"/>
                  </a:cubicBezTo>
                  <a:cubicBezTo>
                    <a:pt x="10234" y="5237"/>
                    <a:pt x="10236" y="5238"/>
                    <a:pt x="10240" y="5242"/>
                  </a:cubicBezTo>
                  <a:cubicBezTo>
                    <a:pt x="10240" y="5242"/>
                    <a:pt x="10263" y="5242"/>
                    <a:pt x="10263" y="5254"/>
                  </a:cubicBezTo>
                  <a:lnTo>
                    <a:pt x="10263" y="5230"/>
                  </a:lnTo>
                  <a:cubicBezTo>
                    <a:pt x="10263" y="5230"/>
                    <a:pt x="10275" y="5230"/>
                    <a:pt x="10275" y="5242"/>
                  </a:cubicBezTo>
                  <a:cubicBezTo>
                    <a:pt x="10275" y="5194"/>
                    <a:pt x="10323" y="5170"/>
                    <a:pt x="10311" y="5135"/>
                  </a:cubicBezTo>
                  <a:cubicBezTo>
                    <a:pt x="10311" y="5132"/>
                    <a:pt x="10311" y="5131"/>
                    <a:pt x="10311" y="5131"/>
                  </a:cubicBezTo>
                  <a:cubicBezTo>
                    <a:pt x="10311" y="5131"/>
                    <a:pt x="10310" y="5138"/>
                    <a:pt x="10305" y="5138"/>
                  </a:cubicBezTo>
                  <a:cubicBezTo>
                    <a:pt x="10304" y="5138"/>
                    <a:pt x="10302" y="5137"/>
                    <a:pt x="10299" y="5135"/>
                  </a:cubicBezTo>
                  <a:cubicBezTo>
                    <a:pt x="10287" y="5099"/>
                    <a:pt x="10335" y="5123"/>
                    <a:pt x="10323" y="5075"/>
                  </a:cubicBezTo>
                  <a:lnTo>
                    <a:pt x="10323" y="5075"/>
                  </a:lnTo>
                  <a:lnTo>
                    <a:pt x="10335" y="5087"/>
                  </a:lnTo>
                  <a:cubicBezTo>
                    <a:pt x="10335" y="5075"/>
                    <a:pt x="10323" y="5063"/>
                    <a:pt x="10347" y="5051"/>
                  </a:cubicBezTo>
                  <a:cubicBezTo>
                    <a:pt x="10347" y="5042"/>
                    <a:pt x="10351" y="5036"/>
                    <a:pt x="10355" y="5032"/>
                  </a:cubicBezTo>
                  <a:lnTo>
                    <a:pt x="10355" y="5032"/>
                  </a:lnTo>
                  <a:cubicBezTo>
                    <a:pt x="10356" y="5033"/>
                    <a:pt x="10357" y="5033"/>
                    <a:pt x="10358" y="5033"/>
                  </a:cubicBezTo>
                  <a:cubicBezTo>
                    <a:pt x="10365" y="5033"/>
                    <a:pt x="10371" y="5027"/>
                    <a:pt x="10371" y="5027"/>
                  </a:cubicBezTo>
                  <a:lnTo>
                    <a:pt x="10371" y="5027"/>
                  </a:lnTo>
                  <a:cubicBezTo>
                    <a:pt x="10371" y="5027"/>
                    <a:pt x="10362" y="5027"/>
                    <a:pt x="10355" y="5032"/>
                  </a:cubicBezTo>
                  <a:lnTo>
                    <a:pt x="10355" y="5032"/>
                  </a:lnTo>
                  <a:cubicBezTo>
                    <a:pt x="10353" y="5032"/>
                    <a:pt x="10350" y="5030"/>
                    <a:pt x="10347" y="5027"/>
                  </a:cubicBezTo>
                  <a:cubicBezTo>
                    <a:pt x="10371" y="5004"/>
                    <a:pt x="10383" y="4980"/>
                    <a:pt x="10394" y="4956"/>
                  </a:cubicBezTo>
                  <a:lnTo>
                    <a:pt x="10406" y="4956"/>
                  </a:lnTo>
                  <a:cubicBezTo>
                    <a:pt x="10394" y="4932"/>
                    <a:pt x="10430" y="4956"/>
                    <a:pt x="10430" y="4920"/>
                  </a:cubicBezTo>
                  <a:cubicBezTo>
                    <a:pt x="10454" y="4849"/>
                    <a:pt x="10478" y="4754"/>
                    <a:pt x="10514" y="4694"/>
                  </a:cubicBezTo>
                  <a:cubicBezTo>
                    <a:pt x="10490" y="4670"/>
                    <a:pt x="10502" y="4646"/>
                    <a:pt x="10502" y="4623"/>
                  </a:cubicBezTo>
                  <a:lnTo>
                    <a:pt x="10502" y="4623"/>
                  </a:lnTo>
                  <a:lnTo>
                    <a:pt x="10537" y="4634"/>
                  </a:lnTo>
                  <a:lnTo>
                    <a:pt x="10537" y="4611"/>
                  </a:lnTo>
                  <a:cubicBezTo>
                    <a:pt x="10540" y="4608"/>
                    <a:pt x="10541" y="4607"/>
                    <a:pt x="10542" y="4607"/>
                  </a:cubicBezTo>
                  <a:cubicBezTo>
                    <a:pt x="10544" y="4607"/>
                    <a:pt x="10542" y="4614"/>
                    <a:pt x="10544" y="4614"/>
                  </a:cubicBezTo>
                  <a:cubicBezTo>
                    <a:pt x="10545" y="4614"/>
                    <a:pt x="10547" y="4613"/>
                    <a:pt x="10549" y="4611"/>
                  </a:cubicBezTo>
                  <a:lnTo>
                    <a:pt x="10537" y="4599"/>
                  </a:lnTo>
                  <a:cubicBezTo>
                    <a:pt x="10545" y="4599"/>
                    <a:pt x="10553" y="4583"/>
                    <a:pt x="10561" y="4583"/>
                  </a:cubicBezTo>
                  <a:cubicBezTo>
                    <a:pt x="10565" y="4583"/>
                    <a:pt x="10569" y="4587"/>
                    <a:pt x="10573" y="4599"/>
                  </a:cubicBezTo>
                  <a:lnTo>
                    <a:pt x="10597" y="4527"/>
                  </a:lnTo>
                  <a:cubicBezTo>
                    <a:pt x="10609" y="4515"/>
                    <a:pt x="10573" y="4503"/>
                    <a:pt x="10597" y="4492"/>
                  </a:cubicBezTo>
                  <a:cubicBezTo>
                    <a:pt x="10609" y="4492"/>
                    <a:pt x="10597" y="4503"/>
                    <a:pt x="10609" y="4503"/>
                  </a:cubicBezTo>
                  <a:cubicBezTo>
                    <a:pt x="10656" y="4468"/>
                    <a:pt x="10573" y="4420"/>
                    <a:pt x="10609" y="4384"/>
                  </a:cubicBezTo>
                  <a:cubicBezTo>
                    <a:pt x="10609" y="4373"/>
                    <a:pt x="10609" y="4361"/>
                    <a:pt x="10609" y="4361"/>
                  </a:cubicBezTo>
                  <a:cubicBezTo>
                    <a:pt x="10602" y="4358"/>
                    <a:pt x="10598" y="4357"/>
                    <a:pt x="10596" y="4357"/>
                  </a:cubicBezTo>
                  <a:cubicBezTo>
                    <a:pt x="10589" y="4357"/>
                    <a:pt x="10616" y="4375"/>
                    <a:pt x="10597" y="4384"/>
                  </a:cubicBezTo>
                  <a:cubicBezTo>
                    <a:pt x="10573" y="4361"/>
                    <a:pt x="10597" y="4361"/>
                    <a:pt x="10573" y="4349"/>
                  </a:cubicBezTo>
                  <a:cubicBezTo>
                    <a:pt x="10585" y="4337"/>
                    <a:pt x="10573" y="4325"/>
                    <a:pt x="10573" y="4313"/>
                  </a:cubicBezTo>
                  <a:cubicBezTo>
                    <a:pt x="10597" y="4313"/>
                    <a:pt x="10597" y="4277"/>
                    <a:pt x="10621" y="4277"/>
                  </a:cubicBezTo>
                  <a:cubicBezTo>
                    <a:pt x="10621" y="4265"/>
                    <a:pt x="10597" y="4242"/>
                    <a:pt x="10609" y="4230"/>
                  </a:cubicBezTo>
                  <a:cubicBezTo>
                    <a:pt x="10614" y="4227"/>
                    <a:pt x="10617" y="4226"/>
                    <a:pt x="10620" y="4226"/>
                  </a:cubicBezTo>
                  <a:cubicBezTo>
                    <a:pt x="10627" y="4226"/>
                    <a:pt x="10627" y="4233"/>
                    <a:pt x="10633" y="4233"/>
                  </a:cubicBezTo>
                  <a:cubicBezTo>
                    <a:pt x="10636" y="4233"/>
                    <a:pt x="10639" y="4232"/>
                    <a:pt x="10644" y="4230"/>
                  </a:cubicBezTo>
                  <a:lnTo>
                    <a:pt x="10621" y="4218"/>
                  </a:lnTo>
                  <a:cubicBezTo>
                    <a:pt x="10633" y="4206"/>
                    <a:pt x="10633" y="4206"/>
                    <a:pt x="10644" y="4206"/>
                  </a:cubicBezTo>
                  <a:cubicBezTo>
                    <a:pt x="10656" y="4194"/>
                    <a:pt x="10633" y="4182"/>
                    <a:pt x="10644" y="4170"/>
                  </a:cubicBezTo>
                  <a:lnTo>
                    <a:pt x="10644" y="4170"/>
                  </a:lnTo>
                  <a:lnTo>
                    <a:pt x="10656" y="4194"/>
                  </a:lnTo>
                  <a:cubicBezTo>
                    <a:pt x="10656" y="4170"/>
                    <a:pt x="10668" y="4170"/>
                    <a:pt x="10668" y="4146"/>
                  </a:cubicBezTo>
                  <a:cubicBezTo>
                    <a:pt x="10680" y="4158"/>
                    <a:pt x="10680" y="4158"/>
                    <a:pt x="10668" y="4170"/>
                  </a:cubicBezTo>
                  <a:cubicBezTo>
                    <a:pt x="10704" y="4170"/>
                    <a:pt x="10668" y="4146"/>
                    <a:pt x="10680" y="4146"/>
                  </a:cubicBezTo>
                  <a:cubicBezTo>
                    <a:pt x="10674" y="4140"/>
                    <a:pt x="10668" y="4140"/>
                    <a:pt x="10662" y="4140"/>
                  </a:cubicBezTo>
                  <a:cubicBezTo>
                    <a:pt x="10656" y="4140"/>
                    <a:pt x="10650" y="4140"/>
                    <a:pt x="10644" y="4134"/>
                  </a:cubicBezTo>
                  <a:cubicBezTo>
                    <a:pt x="10656" y="4134"/>
                    <a:pt x="10633" y="4111"/>
                    <a:pt x="10656" y="4111"/>
                  </a:cubicBezTo>
                  <a:lnTo>
                    <a:pt x="10668" y="4123"/>
                  </a:lnTo>
                  <a:cubicBezTo>
                    <a:pt x="10668" y="4099"/>
                    <a:pt x="10656" y="4111"/>
                    <a:pt x="10668" y="4087"/>
                  </a:cubicBezTo>
                  <a:lnTo>
                    <a:pt x="10680" y="4087"/>
                  </a:lnTo>
                  <a:cubicBezTo>
                    <a:pt x="10668" y="4075"/>
                    <a:pt x="10692" y="4063"/>
                    <a:pt x="10704" y="4039"/>
                  </a:cubicBezTo>
                  <a:cubicBezTo>
                    <a:pt x="10692" y="4027"/>
                    <a:pt x="10692" y="4027"/>
                    <a:pt x="10692" y="4015"/>
                  </a:cubicBezTo>
                  <a:cubicBezTo>
                    <a:pt x="10688" y="4019"/>
                    <a:pt x="10685" y="4021"/>
                    <a:pt x="10683" y="4021"/>
                  </a:cubicBezTo>
                  <a:cubicBezTo>
                    <a:pt x="10678" y="4021"/>
                    <a:pt x="10672" y="4015"/>
                    <a:pt x="10656" y="4015"/>
                  </a:cubicBezTo>
                  <a:cubicBezTo>
                    <a:pt x="10692" y="4015"/>
                    <a:pt x="10644" y="3980"/>
                    <a:pt x="10668" y="3956"/>
                  </a:cubicBezTo>
                  <a:lnTo>
                    <a:pt x="10668" y="3956"/>
                  </a:lnTo>
                  <a:cubicBezTo>
                    <a:pt x="10680" y="3968"/>
                    <a:pt x="10692" y="3980"/>
                    <a:pt x="10680" y="3980"/>
                  </a:cubicBezTo>
                  <a:cubicBezTo>
                    <a:pt x="10687" y="3986"/>
                    <a:pt x="10698" y="3993"/>
                    <a:pt x="10705" y="4002"/>
                  </a:cubicBezTo>
                  <a:lnTo>
                    <a:pt x="10705" y="4002"/>
                  </a:lnTo>
                  <a:cubicBezTo>
                    <a:pt x="10716" y="3992"/>
                    <a:pt x="10716" y="3991"/>
                    <a:pt x="10716" y="3980"/>
                  </a:cubicBezTo>
                  <a:cubicBezTo>
                    <a:pt x="10710" y="3974"/>
                    <a:pt x="10704" y="3974"/>
                    <a:pt x="10698" y="3974"/>
                  </a:cubicBezTo>
                  <a:cubicBezTo>
                    <a:pt x="10692" y="3974"/>
                    <a:pt x="10686" y="3974"/>
                    <a:pt x="10680" y="3968"/>
                  </a:cubicBezTo>
                  <a:cubicBezTo>
                    <a:pt x="10680" y="3959"/>
                    <a:pt x="10685" y="3957"/>
                    <a:pt x="10691" y="3957"/>
                  </a:cubicBezTo>
                  <a:cubicBezTo>
                    <a:pt x="10697" y="3957"/>
                    <a:pt x="10704" y="3959"/>
                    <a:pt x="10706" y="3959"/>
                  </a:cubicBezTo>
                  <a:cubicBezTo>
                    <a:pt x="10707" y="3959"/>
                    <a:pt x="10707" y="3959"/>
                    <a:pt x="10704" y="3956"/>
                  </a:cubicBezTo>
                  <a:cubicBezTo>
                    <a:pt x="10704" y="3932"/>
                    <a:pt x="10680" y="3944"/>
                    <a:pt x="10704" y="3920"/>
                  </a:cubicBezTo>
                  <a:cubicBezTo>
                    <a:pt x="10704" y="3932"/>
                    <a:pt x="10704" y="3932"/>
                    <a:pt x="10704" y="3932"/>
                  </a:cubicBezTo>
                  <a:cubicBezTo>
                    <a:pt x="10714" y="3922"/>
                    <a:pt x="10715" y="3905"/>
                    <a:pt x="10728" y="3905"/>
                  </a:cubicBezTo>
                  <a:cubicBezTo>
                    <a:pt x="10731" y="3905"/>
                    <a:pt x="10735" y="3906"/>
                    <a:pt x="10740" y="3908"/>
                  </a:cubicBezTo>
                  <a:cubicBezTo>
                    <a:pt x="10752" y="3908"/>
                    <a:pt x="10752" y="3908"/>
                    <a:pt x="10752" y="3920"/>
                  </a:cubicBezTo>
                  <a:cubicBezTo>
                    <a:pt x="10754" y="3925"/>
                    <a:pt x="10756" y="3927"/>
                    <a:pt x="10757" y="3927"/>
                  </a:cubicBezTo>
                  <a:cubicBezTo>
                    <a:pt x="10759" y="3927"/>
                    <a:pt x="10758" y="3913"/>
                    <a:pt x="10765" y="3913"/>
                  </a:cubicBezTo>
                  <a:cubicBezTo>
                    <a:pt x="10765" y="3913"/>
                    <a:pt x="10765" y="3913"/>
                    <a:pt x="10765" y="3913"/>
                  </a:cubicBezTo>
                  <a:lnTo>
                    <a:pt x="10765" y="3913"/>
                  </a:lnTo>
                  <a:cubicBezTo>
                    <a:pt x="10756" y="3904"/>
                    <a:pt x="10766" y="3894"/>
                    <a:pt x="10775" y="3884"/>
                  </a:cubicBezTo>
                  <a:lnTo>
                    <a:pt x="10752" y="3884"/>
                  </a:lnTo>
                  <a:cubicBezTo>
                    <a:pt x="10740" y="3865"/>
                    <a:pt x="10740" y="3860"/>
                    <a:pt x="10745" y="3860"/>
                  </a:cubicBezTo>
                  <a:cubicBezTo>
                    <a:pt x="10752" y="3860"/>
                    <a:pt x="10771" y="3871"/>
                    <a:pt x="10784" y="3871"/>
                  </a:cubicBezTo>
                  <a:cubicBezTo>
                    <a:pt x="10791" y="3871"/>
                    <a:pt x="10797" y="3868"/>
                    <a:pt x="10799" y="3861"/>
                  </a:cubicBezTo>
                  <a:cubicBezTo>
                    <a:pt x="10799" y="3854"/>
                    <a:pt x="10798" y="3852"/>
                    <a:pt x="10797" y="3852"/>
                  </a:cubicBezTo>
                  <a:cubicBezTo>
                    <a:pt x="10795" y="3852"/>
                    <a:pt x="10792" y="3857"/>
                    <a:pt x="10790" y="3857"/>
                  </a:cubicBezTo>
                  <a:cubicBezTo>
                    <a:pt x="10788" y="3857"/>
                    <a:pt x="10787" y="3855"/>
                    <a:pt x="10787" y="3849"/>
                  </a:cubicBezTo>
                  <a:cubicBezTo>
                    <a:pt x="10799" y="3837"/>
                    <a:pt x="10811" y="3837"/>
                    <a:pt x="10811" y="3825"/>
                  </a:cubicBezTo>
                  <a:cubicBezTo>
                    <a:pt x="10817" y="3819"/>
                    <a:pt x="10823" y="3816"/>
                    <a:pt x="10831" y="3816"/>
                  </a:cubicBezTo>
                  <a:cubicBezTo>
                    <a:pt x="10838" y="3816"/>
                    <a:pt x="10847" y="3819"/>
                    <a:pt x="10859" y="3825"/>
                  </a:cubicBezTo>
                  <a:cubicBezTo>
                    <a:pt x="10859" y="3801"/>
                    <a:pt x="10883" y="3789"/>
                    <a:pt x="10871" y="3777"/>
                  </a:cubicBezTo>
                  <a:lnTo>
                    <a:pt x="10871" y="3777"/>
                  </a:lnTo>
                  <a:cubicBezTo>
                    <a:pt x="10847" y="3789"/>
                    <a:pt x="10883" y="3801"/>
                    <a:pt x="10847" y="3813"/>
                  </a:cubicBezTo>
                  <a:lnTo>
                    <a:pt x="10823" y="3801"/>
                  </a:lnTo>
                  <a:cubicBezTo>
                    <a:pt x="10835" y="3777"/>
                    <a:pt x="10835" y="3753"/>
                    <a:pt x="10847" y="3753"/>
                  </a:cubicBezTo>
                  <a:cubicBezTo>
                    <a:pt x="10847" y="3753"/>
                    <a:pt x="10835" y="3753"/>
                    <a:pt x="10835" y="3742"/>
                  </a:cubicBezTo>
                  <a:cubicBezTo>
                    <a:pt x="10835" y="3718"/>
                    <a:pt x="10823" y="3706"/>
                    <a:pt x="10835" y="3682"/>
                  </a:cubicBezTo>
                  <a:cubicBezTo>
                    <a:pt x="10859" y="3694"/>
                    <a:pt x="10847" y="3706"/>
                    <a:pt x="10847" y="3706"/>
                  </a:cubicBezTo>
                  <a:cubicBezTo>
                    <a:pt x="10871" y="3706"/>
                    <a:pt x="10859" y="3694"/>
                    <a:pt x="10871" y="3682"/>
                  </a:cubicBezTo>
                  <a:cubicBezTo>
                    <a:pt x="10883" y="3682"/>
                    <a:pt x="10859" y="3694"/>
                    <a:pt x="10871" y="3706"/>
                  </a:cubicBezTo>
                  <a:lnTo>
                    <a:pt x="10883" y="3670"/>
                  </a:lnTo>
                  <a:cubicBezTo>
                    <a:pt x="10859" y="3658"/>
                    <a:pt x="10895" y="3658"/>
                    <a:pt x="10895" y="3646"/>
                  </a:cubicBezTo>
                  <a:cubicBezTo>
                    <a:pt x="10918" y="3611"/>
                    <a:pt x="10883" y="3587"/>
                    <a:pt x="10883" y="3551"/>
                  </a:cubicBezTo>
                  <a:lnTo>
                    <a:pt x="10883" y="3551"/>
                  </a:lnTo>
                  <a:cubicBezTo>
                    <a:pt x="10883" y="3551"/>
                    <a:pt x="10895" y="3551"/>
                    <a:pt x="10895" y="3563"/>
                  </a:cubicBezTo>
                  <a:cubicBezTo>
                    <a:pt x="10883" y="3563"/>
                    <a:pt x="10895" y="3563"/>
                    <a:pt x="10895" y="3575"/>
                  </a:cubicBezTo>
                  <a:cubicBezTo>
                    <a:pt x="10900" y="3569"/>
                    <a:pt x="10912" y="3566"/>
                    <a:pt x="10923" y="3566"/>
                  </a:cubicBezTo>
                  <a:cubicBezTo>
                    <a:pt x="10933" y="3566"/>
                    <a:pt x="10942" y="3569"/>
                    <a:pt x="10942" y="3575"/>
                  </a:cubicBezTo>
                  <a:cubicBezTo>
                    <a:pt x="10942" y="3563"/>
                    <a:pt x="10939" y="3563"/>
                    <a:pt x="10936" y="3563"/>
                  </a:cubicBezTo>
                  <a:cubicBezTo>
                    <a:pt x="10933" y="3563"/>
                    <a:pt x="10930" y="3563"/>
                    <a:pt x="10930" y="3551"/>
                  </a:cubicBezTo>
                  <a:lnTo>
                    <a:pt x="10942" y="3527"/>
                  </a:lnTo>
                  <a:cubicBezTo>
                    <a:pt x="10936" y="3527"/>
                    <a:pt x="10930" y="3530"/>
                    <a:pt x="10926" y="3530"/>
                  </a:cubicBezTo>
                  <a:cubicBezTo>
                    <a:pt x="10921" y="3530"/>
                    <a:pt x="10918" y="3527"/>
                    <a:pt x="10918" y="3515"/>
                  </a:cubicBezTo>
                  <a:cubicBezTo>
                    <a:pt x="10918" y="3503"/>
                    <a:pt x="10930" y="3503"/>
                    <a:pt x="10930" y="3480"/>
                  </a:cubicBezTo>
                  <a:cubicBezTo>
                    <a:pt x="10942" y="3491"/>
                    <a:pt x="10954" y="3491"/>
                    <a:pt x="10942" y="3503"/>
                  </a:cubicBezTo>
                  <a:cubicBezTo>
                    <a:pt x="10954" y="3491"/>
                    <a:pt x="10966" y="3480"/>
                    <a:pt x="10954" y="3480"/>
                  </a:cubicBezTo>
                  <a:cubicBezTo>
                    <a:pt x="10930" y="3480"/>
                    <a:pt x="10954" y="3444"/>
                    <a:pt x="10930" y="3444"/>
                  </a:cubicBezTo>
                  <a:lnTo>
                    <a:pt x="10954" y="3432"/>
                  </a:lnTo>
                  <a:cubicBezTo>
                    <a:pt x="10954" y="3432"/>
                    <a:pt x="10954" y="3444"/>
                    <a:pt x="10954" y="3444"/>
                  </a:cubicBezTo>
                  <a:cubicBezTo>
                    <a:pt x="10959" y="3446"/>
                    <a:pt x="10961" y="3447"/>
                    <a:pt x="10963" y="3447"/>
                  </a:cubicBezTo>
                  <a:cubicBezTo>
                    <a:pt x="10970" y="3447"/>
                    <a:pt x="10954" y="3430"/>
                    <a:pt x="10954" y="3420"/>
                  </a:cubicBezTo>
                  <a:cubicBezTo>
                    <a:pt x="10966" y="3420"/>
                    <a:pt x="10966" y="3408"/>
                    <a:pt x="10978" y="3408"/>
                  </a:cubicBezTo>
                  <a:cubicBezTo>
                    <a:pt x="10978" y="3396"/>
                    <a:pt x="10990" y="3396"/>
                    <a:pt x="11002" y="3396"/>
                  </a:cubicBezTo>
                  <a:cubicBezTo>
                    <a:pt x="11002" y="3384"/>
                    <a:pt x="10990" y="3384"/>
                    <a:pt x="10978" y="3384"/>
                  </a:cubicBezTo>
                  <a:lnTo>
                    <a:pt x="11002" y="3361"/>
                  </a:lnTo>
                  <a:cubicBezTo>
                    <a:pt x="11014" y="3361"/>
                    <a:pt x="11037" y="3372"/>
                    <a:pt x="11037" y="3384"/>
                  </a:cubicBezTo>
                  <a:cubicBezTo>
                    <a:pt x="11037" y="3372"/>
                    <a:pt x="11014" y="3361"/>
                    <a:pt x="11025" y="3349"/>
                  </a:cubicBezTo>
                  <a:lnTo>
                    <a:pt x="11025" y="3349"/>
                  </a:lnTo>
                  <a:cubicBezTo>
                    <a:pt x="11028" y="3351"/>
                    <a:pt x="11031" y="3352"/>
                    <a:pt x="11034" y="3352"/>
                  </a:cubicBezTo>
                  <a:cubicBezTo>
                    <a:pt x="11038" y="3352"/>
                    <a:pt x="11043" y="3349"/>
                    <a:pt x="11048" y="3349"/>
                  </a:cubicBezTo>
                  <a:cubicBezTo>
                    <a:pt x="11052" y="3349"/>
                    <a:pt x="11057" y="3352"/>
                    <a:pt x="11061" y="3361"/>
                  </a:cubicBezTo>
                  <a:cubicBezTo>
                    <a:pt x="11085" y="3361"/>
                    <a:pt x="11097" y="3337"/>
                    <a:pt x="11097" y="3325"/>
                  </a:cubicBezTo>
                  <a:cubicBezTo>
                    <a:pt x="11094" y="3322"/>
                    <a:pt x="11092" y="3321"/>
                    <a:pt x="11091" y="3321"/>
                  </a:cubicBezTo>
                  <a:cubicBezTo>
                    <a:pt x="11086" y="3321"/>
                    <a:pt x="11082" y="3328"/>
                    <a:pt x="11073" y="3328"/>
                  </a:cubicBezTo>
                  <a:cubicBezTo>
                    <a:pt x="11070" y="3328"/>
                    <a:pt x="11066" y="3327"/>
                    <a:pt x="11061" y="3325"/>
                  </a:cubicBezTo>
                  <a:cubicBezTo>
                    <a:pt x="11085" y="3289"/>
                    <a:pt x="11037" y="3253"/>
                    <a:pt x="11061" y="3230"/>
                  </a:cubicBezTo>
                  <a:lnTo>
                    <a:pt x="11061" y="3230"/>
                  </a:lnTo>
                  <a:lnTo>
                    <a:pt x="11049" y="3241"/>
                  </a:lnTo>
                  <a:cubicBezTo>
                    <a:pt x="11061" y="3218"/>
                    <a:pt x="11061" y="3218"/>
                    <a:pt x="11049" y="3206"/>
                  </a:cubicBezTo>
                  <a:lnTo>
                    <a:pt x="11049" y="3206"/>
                  </a:lnTo>
                  <a:cubicBezTo>
                    <a:pt x="11054" y="3210"/>
                    <a:pt x="11064" y="3213"/>
                    <a:pt x="11077" y="3213"/>
                  </a:cubicBezTo>
                  <a:cubicBezTo>
                    <a:pt x="11098" y="3213"/>
                    <a:pt x="11125" y="3205"/>
                    <a:pt x="11133" y="3182"/>
                  </a:cubicBezTo>
                  <a:cubicBezTo>
                    <a:pt x="11127" y="3182"/>
                    <a:pt x="11118" y="3185"/>
                    <a:pt x="11109" y="3185"/>
                  </a:cubicBezTo>
                  <a:cubicBezTo>
                    <a:pt x="11100" y="3185"/>
                    <a:pt x="11091" y="3182"/>
                    <a:pt x="11085" y="3170"/>
                  </a:cubicBezTo>
                  <a:lnTo>
                    <a:pt x="11097" y="3158"/>
                  </a:lnTo>
                  <a:cubicBezTo>
                    <a:pt x="11097" y="3158"/>
                    <a:pt x="11097" y="3158"/>
                    <a:pt x="11097" y="3170"/>
                  </a:cubicBezTo>
                  <a:cubicBezTo>
                    <a:pt x="11109" y="3146"/>
                    <a:pt x="11145" y="3146"/>
                    <a:pt x="11121" y="3134"/>
                  </a:cubicBezTo>
                  <a:lnTo>
                    <a:pt x="11145" y="3134"/>
                  </a:lnTo>
                  <a:cubicBezTo>
                    <a:pt x="11145" y="3122"/>
                    <a:pt x="11145" y="3110"/>
                    <a:pt x="11145" y="3099"/>
                  </a:cubicBezTo>
                  <a:cubicBezTo>
                    <a:pt x="11145" y="3075"/>
                    <a:pt x="11156" y="3075"/>
                    <a:pt x="11180" y="3075"/>
                  </a:cubicBezTo>
                  <a:cubicBezTo>
                    <a:pt x="11168" y="3063"/>
                    <a:pt x="11145" y="3063"/>
                    <a:pt x="11156" y="3051"/>
                  </a:cubicBezTo>
                  <a:lnTo>
                    <a:pt x="11156" y="3051"/>
                  </a:lnTo>
                  <a:cubicBezTo>
                    <a:pt x="11161" y="3056"/>
                    <a:pt x="11165" y="3058"/>
                    <a:pt x="11168" y="3058"/>
                  </a:cubicBezTo>
                  <a:cubicBezTo>
                    <a:pt x="11179" y="3058"/>
                    <a:pt x="11182" y="3037"/>
                    <a:pt x="11188" y="3037"/>
                  </a:cubicBezTo>
                  <a:cubicBezTo>
                    <a:pt x="11190" y="3037"/>
                    <a:pt x="11191" y="3038"/>
                    <a:pt x="11192" y="3039"/>
                  </a:cubicBezTo>
                  <a:cubicBezTo>
                    <a:pt x="11204" y="3027"/>
                    <a:pt x="11216" y="3027"/>
                    <a:pt x="11204" y="3015"/>
                  </a:cubicBezTo>
                  <a:lnTo>
                    <a:pt x="11204" y="3015"/>
                  </a:lnTo>
                  <a:lnTo>
                    <a:pt x="11228" y="3039"/>
                  </a:lnTo>
                  <a:lnTo>
                    <a:pt x="11228" y="3039"/>
                  </a:lnTo>
                  <a:cubicBezTo>
                    <a:pt x="11204" y="3015"/>
                    <a:pt x="11216" y="2991"/>
                    <a:pt x="11216" y="2980"/>
                  </a:cubicBezTo>
                  <a:lnTo>
                    <a:pt x="11216" y="2980"/>
                  </a:lnTo>
                  <a:cubicBezTo>
                    <a:pt x="11224" y="2985"/>
                    <a:pt x="11228" y="2986"/>
                    <a:pt x="11232" y="2986"/>
                  </a:cubicBezTo>
                  <a:cubicBezTo>
                    <a:pt x="11241" y="2986"/>
                    <a:pt x="11239" y="2973"/>
                    <a:pt x="11248" y="2973"/>
                  </a:cubicBezTo>
                  <a:cubicBezTo>
                    <a:pt x="11251" y="2973"/>
                    <a:pt x="11256" y="2974"/>
                    <a:pt x="11264" y="2980"/>
                  </a:cubicBezTo>
                  <a:cubicBezTo>
                    <a:pt x="11252" y="2956"/>
                    <a:pt x="11276" y="2944"/>
                    <a:pt x="11264" y="2920"/>
                  </a:cubicBezTo>
                  <a:cubicBezTo>
                    <a:pt x="11264" y="2918"/>
                    <a:pt x="11265" y="2917"/>
                    <a:pt x="11266" y="2917"/>
                  </a:cubicBezTo>
                  <a:cubicBezTo>
                    <a:pt x="11273" y="2917"/>
                    <a:pt x="11290" y="2932"/>
                    <a:pt x="11299" y="2932"/>
                  </a:cubicBezTo>
                  <a:lnTo>
                    <a:pt x="11299" y="2920"/>
                  </a:lnTo>
                  <a:cubicBezTo>
                    <a:pt x="11311" y="2920"/>
                    <a:pt x="11335" y="2908"/>
                    <a:pt x="11347" y="2896"/>
                  </a:cubicBezTo>
                  <a:lnTo>
                    <a:pt x="11335" y="2872"/>
                  </a:lnTo>
                  <a:lnTo>
                    <a:pt x="11347" y="2872"/>
                  </a:lnTo>
                  <a:cubicBezTo>
                    <a:pt x="11347" y="2872"/>
                    <a:pt x="11347" y="2860"/>
                    <a:pt x="11335" y="2860"/>
                  </a:cubicBezTo>
                  <a:lnTo>
                    <a:pt x="11347" y="2849"/>
                  </a:lnTo>
                  <a:cubicBezTo>
                    <a:pt x="11323" y="2825"/>
                    <a:pt x="11347" y="2837"/>
                    <a:pt x="11347" y="2813"/>
                  </a:cubicBezTo>
                  <a:cubicBezTo>
                    <a:pt x="11347" y="2813"/>
                    <a:pt x="11359" y="2825"/>
                    <a:pt x="11359" y="2825"/>
                  </a:cubicBezTo>
                  <a:cubicBezTo>
                    <a:pt x="11359" y="2825"/>
                    <a:pt x="11371" y="2837"/>
                    <a:pt x="11383" y="2837"/>
                  </a:cubicBezTo>
                  <a:cubicBezTo>
                    <a:pt x="11372" y="2837"/>
                    <a:pt x="11361" y="2787"/>
                    <a:pt x="11341" y="2787"/>
                  </a:cubicBezTo>
                  <a:cubicBezTo>
                    <a:pt x="11339" y="2787"/>
                    <a:pt x="11337" y="2788"/>
                    <a:pt x="11335" y="2789"/>
                  </a:cubicBezTo>
                  <a:cubicBezTo>
                    <a:pt x="11323" y="2777"/>
                    <a:pt x="11323" y="2765"/>
                    <a:pt x="11335" y="2765"/>
                  </a:cubicBezTo>
                  <a:lnTo>
                    <a:pt x="11359" y="2777"/>
                  </a:lnTo>
                  <a:lnTo>
                    <a:pt x="11347" y="2753"/>
                  </a:lnTo>
                  <a:cubicBezTo>
                    <a:pt x="11347" y="2741"/>
                    <a:pt x="11371" y="2741"/>
                    <a:pt x="11371" y="2741"/>
                  </a:cubicBezTo>
                  <a:cubicBezTo>
                    <a:pt x="11371" y="2750"/>
                    <a:pt x="11384" y="2773"/>
                    <a:pt x="11402" y="2773"/>
                  </a:cubicBezTo>
                  <a:cubicBezTo>
                    <a:pt x="11407" y="2773"/>
                    <a:pt x="11413" y="2771"/>
                    <a:pt x="11418" y="2765"/>
                  </a:cubicBezTo>
                  <a:lnTo>
                    <a:pt x="11418" y="2765"/>
                  </a:lnTo>
                  <a:cubicBezTo>
                    <a:pt x="11406" y="2777"/>
                    <a:pt x="11418" y="2801"/>
                    <a:pt x="11406" y="2801"/>
                  </a:cubicBezTo>
                  <a:cubicBezTo>
                    <a:pt x="11418" y="2801"/>
                    <a:pt x="11418" y="2801"/>
                    <a:pt x="11418" y="2813"/>
                  </a:cubicBezTo>
                  <a:cubicBezTo>
                    <a:pt x="11430" y="2801"/>
                    <a:pt x="11418" y="2801"/>
                    <a:pt x="11430" y="2777"/>
                  </a:cubicBezTo>
                  <a:cubicBezTo>
                    <a:pt x="11430" y="2777"/>
                    <a:pt x="11430" y="2755"/>
                    <a:pt x="11436" y="2751"/>
                  </a:cubicBezTo>
                  <a:lnTo>
                    <a:pt x="11436" y="2751"/>
                  </a:lnTo>
                  <a:cubicBezTo>
                    <a:pt x="11438" y="2752"/>
                    <a:pt x="11440" y="2753"/>
                    <a:pt x="11442" y="2753"/>
                  </a:cubicBezTo>
                  <a:cubicBezTo>
                    <a:pt x="11440" y="2752"/>
                    <a:pt x="11439" y="2751"/>
                    <a:pt x="11438" y="2751"/>
                  </a:cubicBezTo>
                  <a:cubicBezTo>
                    <a:pt x="11437" y="2751"/>
                    <a:pt x="11437" y="2751"/>
                    <a:pt x="11436" y="2751"/>
                  </a:cubicBezTo>
                  <a:lnTo>
                    <a:pt x="11436" y="2751"/>
                  </a:lnTo>
                  <a:cubicBezTo>
                    <a:pt x="11399" y="2738"/>
                    <a:pt x="11441" y="2706"/>
                    <a:pt x="11418" y="2706"/>
                  </a:cubicBezTo>
                  <a:cubicBezTo>
                    <a:pt x="11418" y="2697"/>
                    <a:pt x="11418" y="2689"/>
                    <a:pt x="11423" y="2689"/>
                  </a:cubicBezTo>
                  <a:cubicBezTo>
                    <a:pt x="11424" y="2689"/>
                    <a:pt x="11427" y="2690"/>
                    <a:pt x="11430" y="2694"/>
                  </a:cubicBezTo>
                  <a:cubicBezTo>
                    <a:pt x="11430" y="2718"/>
                    <a:pt x="11466" y="2706"/>
                    <a:pt x="11466" y="2718"/>
                  </a:cubicBezTo>
                  <a:cubicBezTo>
                    <a:pt x="11466" y="2706"/>
                    <a:pt x="11454" y="2706"/>
                    <a:pt x="11454" y="2694"/>
                  </a:cubicBezTo>
                  <a:lnTo>
                    <a:pt x="11478" y="2694"/>
                  </a:lnTo>
                  <a:lnTo>
                    <a:pt x="11478" y="2706"/>
                  </a:lnTo>
                  <a:lnTo>
                    <a:pt x="11502" y="2694"/>
                  </a:lnTo>
                  <a:cubicBezTo>
                    <a:pt x="11490" y="2694"/>
                    <a:pt x="11478" y="2694"/>
                    <a:pt x="11478" y="2682"/>
                  </a:cubicBezTo>
                  <a:cubicBezTo>
                    <a:pt x="11490" y="2682"/>
                    <a:pt x="11490" y="2670"/>
                    <a:pt x="11502" y="2670"/>
                  </a:cubicBezTo>
                  <a:cubicBezTo>
                    <a:pt x="11502" y="2694"/>
                    <a:pt x="11526" y="2706"/>
                    <a:pt x="11514" y="2718"/>
                  </a:cubicBezTo>
                  <a:cubicBezTo>
                    <a:pt x="11526" y="2706"/>
                    <a:pt x="11549" y="2682"/>
                    <a:pt x="11514" y="2670"/>
                  </a:cubicBezTo>
                  <a:lnTo>
                    <a:pt x="11526" y="2670"/>
                  </a:lnTo>
                  <a:cubicBezTo>
                    <a:pt x="11514" y="2670"/>
                    <a:pt x="11490" y="2670"/>
                    <a:pt x="11502" y="2646"/>
                  </a:cubicBezTo>
                  <a:lnTo>
                    <a:pt x="11502" y="2622"/>
                  </a:lnTo>
                  <a:lnTo>
                    <a:pt x="11526" y="2634"/>
                  </a:lnTo>
                  <a:cubicBezTo>
                    <a:pt x="11514" y="2622"/>
                    <a:pt x="11514" y="2622"/>
                    <a:pt x="11514" y="2610"/>
                  </a:cubicBezTo>
                  <a:lnTo>
                    <a:pt x="11514" y="2610"/>
                  </a:lnTo>
                  <a:cubicBezTo>
                    <a:pt x="11526" y="2622"/>
                    <a:pt x="11526" y="2622"/>
                    <a:pt x="11537" y="2622"/>
                  </a:cubicBezTo>
                  <a:cubicBezTo>
                    <a:pt x="11549" y="2610"/>
                    <a:pt x="11537" y="2599"/>
                    <a:pt x="11537" y="2599"/>
                  </a:cubicBezTo>
                  <a:cubicBezTo>
                    <a:pt x="11537" y="2593"/>
                    <a:pt x="11540" y="2590"/>
                    <a:pt x="11543" y="2590"/>
                  </a:cubicBezTo>
                  <a:cubicBezTo>
                    <a:pt x="11546" y="2590"/>
                    <a:pt x="11549" y="2593"/>
                    <a:pt x="11549" y="2599"/>
                  </a:cubicBezTo>
                  <a:cubicBezTo>
                    <a:pt x="11573" y="2599"/>
                    <a:pt x="11585" y="2575"/>
                    <a:pt x="11597" y="2575"/>
                  </a:cubicBezTo>
                  <a:cubicBezTo>
                    <a:pt x="11603" y="2569"/>
                    <a:pt x="11603" y="2569"/>
                    <a:pt x="11600" y="2569"/>
                  </a:cubicBezTo>
                  <a:cubicBezTo>
                    <a:pt x="11597" y="2569"/>
                    <a:pt x="11591" y="2569"/>
                    <a:pt x="11585" y="2563"/>
                  </a:cubicBezTo>
                  <a:lnTo>
                    <a:pt x="11585" y="2563"/>
                  </a:lnTo>
                  <a:cubicBezTo>
                    <a:pt x="11592" y="2564"/>
                    <a:pt x="11597" y="2565"/>
                    <a:pt x="11603" y="2565"/>
                  </a:cubicBezTo>
                  <a:cubicBezTo>
                    <a:pt x="11636" y="2565"/>
                    <a:pt x="11648" y="2536"/>
                    <a:pt x="11668" y="2515"/>
                  </a:cubicBezTo>
                  <a:cubicBezTo>
                    <a:pt x="11646" y="2493"/>
                    <a:pt x="11676" y="2502"/>
                    <a:pt x="11661" y="2484"/>
                  </a:cubicBezTo>
                  <a:lnTo>
                    <a:pt x="11661" y="2484"/>
                  </a:lnTo>
                  <a:cubicBezTo>
                    <a:pt x="11672" y="2488"/>
                    <a:pt x="11700" y="2484"/>
                    <a:pt x="11680" y="2503"/>
                  </a:cubicBezTo>
                  <a:lnTo>
                    <a:pt x="11692" y="2491"/>
                  </a:lnTo>
                  <a:lnTo>
                    <a:pt x="11692" y="2491"/>
                  </a:lnTo>
                  <a:cubicBezTo>
                    <a:pt x="11716" y="2503"/>
                    <a:pt x="11680" y="2515"/>
                    <a:pt x="11716" y="2527"/>
                  </a:cubicBezTo>
                  <a:cubicBezTo>
                    <a:pt x="11728" y="2515"/>
                    <a:pt x="11716" y="2479"/>
                    <a:pt x="11740" y="2479"/>
                  </a:cubicBezTo>
                  <a:cubicBezTo>
                    <a:pt x="11740" y="2486"/>
                    <a:pt x="11740" y="2488"/>
                    <a:pt x="11740" y="2488"/>
                  </a:cubicBezTo>
                  <a:cubicBezTo>
                    <a:pt x="11741" y="2488"/>
                    <a:pt x="11742" y="2483"/>
                    <a:pt x="11744" y="2483"/>
                  </a:cubicBezTo>
                  <a:cubicBezTo>
                    <a:pt x="11746" y="2483"/>
                    <a:pt x="11748" y="2485"/>
                    <a:pt x="11752" y="2491"/>
                  </a:cubicBezTo>
                  <a:cubicBezTo>
                    <a:pt x="11752" y="2503"/>
                    <a:pt x="11752" y="2503"/>
                    <a:pt x="11752" y="2503"/>
                  </a:cubicBezTo>
                  <a:cubicBezTo>
                    <a:pt x="11764" y="2503"/>
                    <a:pt x="11764" y="2503"/>
                    <a:pt x="11764" y="2491"/>
                  </a:cubicBezTo>
                  <a:cubicBezTo>
                    <a:pt x="11764" y="2479"/>
                    <a:pt x="11752" y="2468"/>
                    <a:pt x="11752" y="2444"/>
                  </a:cubicBezTo>
                  <a:cubicBezTo>
                    <a:pt x="11754" y="2441"/>
                    <a:pt x="11756" y="2440"/>
                    <a:pt x="11759" y="2440"/>
                  </a:cubicBezTo>
                  <a:cubicBezTo>
                    <a:pt x="11768" y="2440"/>
                    <a:pt x="11778" y="2458"/>
                    <a:pt x="11787" y="2468"/>
                  </a:cubicBezTo>
                  <a:cubicBezTo>
                    <a:pt x="11787" y="2468"/>
                    <a:pt x="11797" y="2458"/>
                    <a:pt x="11799" y="2448"/>
                  </a:cubicBezTo>
                  <a:lnTo>
                    <a:pt x="11799" y="2448"/>
                  </a:lnTo>
                  <a:cubicBezTo>
                    <a:pt x="11798" y="2452"/>
                    <a:pt x="11795" y="2454"/>
                    <a:pt x="11791" y="2454"/>
                  </a:cubicBezTo>
                  <a:cubicBezTo>
                    <a:pt x="11781" y="2454"/>
                    <a:pt x="11764" y="2440"/>
                    <a:pt x="11764" y="2432"/>
                  </a:cubicBezTo>
                  <a:lnTo>
                    <a:pt x="11764" y="2432"/>
                  </a:lnTo>
                  <a:cubicBezTo>
                    <a:pt x="11767" y="2433"/>
                    <a:pt x="11770" y="2434"/>
                    <a:pt x="11773" y="2434"/>
                  </a:cubicBezTo>
                  <a:cubicBezTo>
                    <a:pt x="11791" y="2434"/>
                    <a:pt x="11799" y="2406"/>
                    <a:pt x="11799" y="2396"/>
                  </a:cubicBezTo>
                  <a:cubicBezTo>
                    <a:pt x="11752" y="2396"/>
                    <a:pt x="11764" y="2408"/>
                    <a:pt x="11740" y="2408"/>
                  </a:cubicBezTo>
                  <a:cubicBezTo>
                    <a:pt x="11776" y="2384"/>
                    <a:pt x="11799" y="2360"/>
                    <a:pt x="11823" y="2348"/>
                  </a:cubicBezTo>
                  <a:cubicBezTo>
                    <a:pt x="11800" y="2325"/>
                    <a:pt x="11846" y="2336"/>
                    <a:pt x="11836" y="2302"/>
                  </a:cubicBezTo>
                  <a:lnTo>
                    <a:pt x="11836" y="2302"/>
                  </a:lnTo>
                  <a:cubicBezTo>
                    <a:pt x="11837" y="2304"/>
                    <a:pt x="11841" y="2305"/>
                    <a:pt x="11846" y="2305"/>
                  </a:cubicBezTo>
                  <a:cubicBezTo>
                    <a:pt x="11851" y="2305"/>
                    <a:pt x="11859" y="2304"/>
                    <a:pt x="11865" y="2304"/>
                  </a:cubicBezTo>
                  <a:cubicBezTo>
                    <a:pt x="11877" y="2304"/>
                    <a:pt x="11883" y="2307"/>
                    <a:pt x="11859" y="2325"/>
                  </a:cubicBezTo>
                  <a:lnTo>
                    <a:pt x="11895" y="2313"/>
                  </a:lnTo>
                  <a:lnTo>
                    <a:pt x="11895" y="2313"/>
                  </a:lnTo>
                  <a:cubicBezTo>
                    <a:pt x="11895" y="2325"/>
                    <a:pt x="11895" y="2325"/>
                    <a:pt x="11883" y="2337"/>
                  </a:cubicBezTo>
                  <a:cubicBezTo>
                    <a:pt x="11871" y="2348"/>
                    <a:pt x="11871" y="2360"/>
                    <a:pt x="11895" y="2360"/>
                  </a:cubicBezTo>
                  <a:cubicBezTo>
                    <a:pt x="11907" y="2372"/>
                    <a:pt x="11895" y="2372"/>
                    <a:pt x="11883" y="2372"/>
                  </a:cubicBezTo>
                  <a:cubicBezTo>
                    <a:pt x="11895" y="2372"/>
                    <a:pt x="11918" y="2372"/>
                    <a:pt x="11918" y="2384"/>
                  </a:cubicBezTo>
                  <a:cubicBezTo>
                    <a:pt x="11907" y="2380"/>
                    <a:pt x="11900" y="2379"/>
                    <a:pt x="11896" y="2379"/>
                  </a:cubicBezTo>
                  <a:cubicBezTo>
                    <a:pt x="11887" y="2379"/>
                    <a:pt x="11887" y="2384"/>
                    <a:pt x="11871" y="2384"/>
                  </a:cubicBezTo>
                  <a:lnTo>
                    <a:pt x="11859" y="2384"/>
                  </a:lnTo>
                  <a:cubicBezTo>
                    <a:pt x="11883" y="2396"/>
                    <a:pt x="11883" y="2408"/>
                    <a:pt x="11883" y="2408"/>
                  </a:cubicBezTo>
                  <a:cubicBezTo>
                    <a:pt x="11875" y="2405"/>
                    <a:pt x="11871" y="2405"/>
                    <a:pt x="11868" y="2405"/>
                  </a:cubicBezTo>
                  <a:cubicBezTo>
                    <a:pt x="11861" y="2405"/>
                    <a:pt x="11868" y="2411"/>
                    <a:pt x="11861" y="2411"/>
                  </a:cubicBezTo>
                  <a:cubicBezTo>
                    <a:pt x="11859" y="2411"/>
                    <a:pt x="11855" y="2411"/>
                    <a:pt x="11847" y="2408"/>
                  </a:cubicBezTo>
                  <a:lnTo>
                    <a:pt x="11847" y="2408"/>
                  </a:lnTo>
                  <a:cubicBezTo>
                    <a:pt x="11871" y="2420"/>
                    <a:pt x="11847" y="2420"/>
                    <a:pt x="11871" y="2432"/>
                  </a:cubicBezTo>
                  <a:cubicBezTo>
                    <a:pt x="11871" y="2436"/>
                    <a:pt x="11868" y="2437"/>
                    <a:pt x="11864" y="2437"/>
                  </a:cubicBezTo>
                  <a:cubicBezTo>
                    <a:pt x="11858" y="2437"/>
                    <a:pt x="11848" y="2434"/>
                    <a:pt x="11840" y="2432"/>
                  </a:cubicBezTo>
                  <a:lnTo>
                    <a:pt x="11840" y="2432"/>
                  </a:lnTo>
                  <a:cubicBezTo>
                    <a:pt x="11823" y="2434"/>
                    <a:pt x="11822" y="2444"/>
                    <a:pt x="11811" y="2444"/>
                  </a:cubicBezTo>
                  <a:lnTo>
                    <a:pt x="11835" y="2456"/>
                  </a:lnTo>
                  <a:lnTo>
                    <a:pt x="11823" y="2456"/>
                  </a:lnTo>
                  <a:cubicBezTo>
                    <a:pt x="11823" y="2456"/>
                    <a:pt x="11823" y="2468"/>
                    <a:pt x="11835" y="2468"/>
                  </a:cubicBezTo>
                  <a:cubicBezTo>
                    <a:pt x="11859" y="2479"/>
                    <a:pt x="11847" y="2479"/>
                    <a:pt x="11847" y="2491"/>
                  </a:cubicBezTo>
                  <a:cubicBezTo>
                    <a:pt x="11847" y="2491"/>
                    <a:pt x="11835" y="2479"/>
                    <a:pt x="11835" y="2479"/>
                  </a:cubicBezTo>
                  <a:lnTo>
                    <a:pt x="11811" y="2479"/>
                  </a:lnTo>
                  <a:cubicBezTo>
                    <a:pt x="11823" y="2479"/>
                    <a:pt x="11859" y="2503"/>
                    <a:pt x="11871" y="2503"/>
                  </a:cubicBezTo>
                  <a:cubicBezTo>
                    <a:pt x="11883" y="2503"/>
                    <a:pt x="11883" y="2515"/>
                    <a:pt x="11883" y="2515"/>
                  </a:cubicBezTo>
                  <a:lnTo>
                    <a:pt x="11859" y="2515"/>
                  </a:lnTo>
                  <a:lnTo>
                    <a:pt x="11883" y="2527"/>
                  </a:lnTo>
                  <a:lnTo>
                    <a:pt x="11859" y="2527"/>
                  </a:lnTo>
                  <a:cubicBezTo>
                    <a:pt x="11859" y="2527"/>
                    <a:pt x="11836" y="2512"/>
                    <a:pt x="11821" y="2512"/>
                  </a:cubicBezTo>
                  <a:cubicBezTo>
                    <a:pt x="11817" y="2512"/>
                    <a:pt x="11814" y="2513"/>
                    <a:pt x="11811" y="2515"/>
                  </a:cubicBezTo>
                  <a:lnTo>
                    <a:pt x="11811" y="2515"/>
                  </a:lnTo>
                  <a:cubicBezTo>
                    <a:pt x="11811" y="2515"/>
                    <a:pt x="11811" y="2515"/>
                    <a:pt x="11811" y="2515"/>
                  </a:cubicBezTo>
                  <a:lnTo>
                    <a:pt x="11811" y="2515"/>
                  </a:lnTo>
                  <a:cubicBezTo>
                    <a:pt x="11836" y="2523"/>
                    <a:pt x="11832" y="2537"/>
                    <a:pt x="11835" y="2545"/>
                  </a:cubicBezTo>
                  <a:lnTo>
                    <a:pt x="11835" y="2545"/>
                  </a:lnTo>
                  <a:cubicBezTo>
                    <a:pt x="11833" y="2545"/>
                    <a:pt x="11830" y="2545"/>
                    <a:pt x="11828" y="2545"/>
                  </a:cubicBezTo>
                  <a:cubicBezTo>
                    <a:pt x="11820" y="2545"/>
                    <a:pt x="11811" y="2545"/>
                    <a:pt x="11799" y="2539"/>
                  </a:cubicBezTo>
                  <a:lnTo>
                    <a:pt x="11799" y="2539"/>
                  </a:lnTo>
                  <a:cubicBezTo>
                    <a:pt x="11805" y="2545"/>
                    <a:pt x="11811" y="2545"/>
                    <a:pt x="11816" y="2545"/>
                  </a:cubicBezTo>
                  <a:cubicBezTo>
                    <a:pt x="11820" y="2545"/>
                    <a:pt x="11823" y="2545"/>
                    <a:pt x="11823" y="2551"/>
                  </a:cubicBezTo>
                  <a:lnTo>
                    <a:pt x="11787" y="2551"/>
                  </a:lnTo>
                  <a:cubicBezTo>
                    <a:pt x="11799" y="2551"/>
                    <a:pt x="11811" y="2551"/>
                    <a:pt x="11811" y="2563"/>
                  </a:cubicBezTo>
                  <a:lnTo>
                    <a:pt x="11799" y="2563"/>
                  </a:lnTo>
                  <a:cubicBezTo>
                    <a:pt x="11787" y="2551"/>
                    <a:pt x="11764" y="2551"/>
                    <a:pt x="11764" y="2539"/>
                  </a:cubicBezTo>
                  <a:lnTo>
                    <a:pt x="11764" y="2539"/>
                  </a:lnTo>
                  <a:cubicBezTo>
                    <a:pt x="11764" y="2551"/>
                    <a:pt x="11764" y="2563"/>
                    <a:pt x="11787" y="2563"/>
                  </a:cubicBezTo>
                  <a:cubicBezTo>
                    <a:pt x="11793" y="2569"/>
                    <a:pt x="11799" y="2569"/>
                    <a:pt x="11804" y="2569"/>
                  </a:cubicBezTo>
                  <a:cubicBezTo>
                    <a:pt x="11808" y="2569"/>
                    <a:pt x="11811" y="2569"/>
                    <a:pt x="11811" y="2575"/>
                  </a:cubicBezTo>
                  <a:lnTo>
                    <a:pt x="11823" y="2587"/>
                  </a:lnTo>
                  <a:lnTo>
                    <a:pt x="11811" y="2587"/>
                  </a:lnTo>
                  <a:cubicBezTo>
                    <a:pt x="11811" y="2587"/>
                    <a:pt x="11823" y="2599"/>
                    <a:pt x="11823" y="2599"/>
                  </a:cubicBezTo>
                  <a:cubicBezTo>
                    <a:pt x="11811" y="2599"/>
                    <a:pt x="11811" y="2599"/>
                    <a:pt x="11799" y="2587"/>
                  </a:cubicBezTo>
                  <a:lnTo>
                    <a:pt x="11799" y="2587"/>
                  </a:lnTo>
                  <a:cubicBezTo>
                    <a:pt x="11799" y="2599"/>
                    <a:pt x="11811" y="2599"/>
                    <a:pt x="11811" y="2610"/>
                  </a:cubicBezTo>
                  <a:cubicBezTo>
                    <a:pt x="11811" y="2610"/>
                    <a:pt x="11811" y="2610"/>
                    <a:pt x="11799" y="2599"/>
                  </a:cubicBezTo>
                  <a:cubicBezTo>
                    <a:pt x="11787" y="2610"/>
                    <a:pt x="11787" y="2622"/>
                    <a:pt x="11776" y="2622"/>
                  </a:cubicBezTo>
                  <a:lnTo>
                    <a:pt x="11799" y="2622"/>
                  </a:lnTo>
                  <a:cubicBezTo>
                    <a:pt x="11752" y="2622"/>
                    <a:pt x="11776" y="2646"/>
                    <a:pt x="11776" y="2658"/>
                  </a:cubicBezTo>
                  <a:cubicBezTo>
                    <a:pt x="11804" y="2668"/>
                    <a:pt x="11787" y="2669"/>
                    <a:pt x="11791" y="2676"/>
                  </a:cubicBezTo>
                  <a:lnTo>
                    <a:pt x="11791" y="2676"/>
                  </a:lnTo>
                  <a:cubicBezTo>
                    <a:pt x="11790" y="2676"/>
                    <a:pt x="11788" y="2676"/>
                    <a:pt x="11786" y="2676"/>
                  </a:cubicBezTo>
                  <a:cubicBezTo>
                    <a:pt x="11779" y="2676"/>
                    <a:pt x="11770" y="2676"/>
                    <a:pt x="11764" y="2670"/>
                  </a:cubicBezTo>
                  <a:cubicBezTo>
                    <a:pt x="11752" y="2670"/>
                    <a:pt x="11764" y="2658"/>
                    <a:pt x="11728" y="2658"/>
                  </a:cubicBezTo>
                  <a:cubicBezTo>
                    <a:pt x="11728" y="2658"/>
                    <a:pt x="11764" y="2682"/>
                    <a:pt x="11752" y="2682"/>
                  </a:cubicBezTo>
                  <a:cubicBezTo>
                    <a:pt x="11747" y="2679"/>
                    <a:pt x="11744" y="2678"/>
                    <a:pt x="11742" y="2678"/>
                  </a:cubicBezTo>
                  <a:cubicBezTo>
                    <a:pt x="11738" y="2678"/>
                    <a:pt x="11742" y="2685"/>
                    <a:pt x="11738" y="2685"/>
                  </a:cubicBezTo>
                  <a:cubicBezTo>
                    <a:pt x="11736" y="2685"/>
                    <a:pt x="11733" y="2684"/>
                    <a:pt x="11728" y="2682"/>
                  </a:cubicBezTo>
                  <a:cubicBezTo>
                    <a:pt x="11716" y="2670"/>
                    <a:pt x="11728" y="2670"/>
                    <a:pt x="11728" y="2670"/>
                  </a:cubicBezTo>
                  <a:lnTo>
                    <a:pt x="11716" y="2670"/>
                  </a:lnTo>
                  <a:cubicBezTo>
                    <a:pt x="11704" y="2682"/>
                    <a:pt x="11740" y="2682"/>
                    <a:pt x="11752" y="2706"/>
                  </a:cubicBezTo>
                  <a:lnTo>
                    <a:pt x="11764" y="2706"/>
                  </a:lnTo>
                  <a:cubicBezTo>
                    <a:pt x="11728" y="2706"/>
                    <a:pt x="11752" y="2729"/>
                    <a:pt x="11764" y="2729"/>
                  </a:cubicBezTo>
                  <a:cubicBezTo>
                    <a:pt x="11799" y="2729"/>
                    <a:pt x="11764" y="2718"/>
                    <a:pt x="11799" y="2718"/>
                  </a:cubicBezTo>
                  <a:cubicBezTo>
                    <a:pt x="11799" y="2718"/>
                    <a:pt x="11764" y="2706"/>
                    <a:pt x="11787" y="2706"/>
                  </a:cubicBezTo>
                  <a:cubicBezTo>
                    <a:pt x="11787" y="2710"/>
                    <a:pt x="11789" y="2711"/>
                    <a:pt x="11791" y="2711"/>
                  </a:cubicBezTo>
                  <a:cubicBezTo>
                    <a:pt x="11794" y="2711"/>
                    <a:pt x="11799" y="2706"/>
                    <a:pt x="11799" y="2706"/>
                  </a:cubicBezTo>
                  <a:cubicBezTo>
                    <a:pt x="11787" y="2706"/>
                    <a:pt x="11799" y="2706"/>
                    <a:pt x="11787" y="2694"/>
                  </a:cubicBezTo>
                  <a:cubicBezTo>
                    <a:pt x="11797" y="2694"/>
                    <a:pt x="11814" y="2709"/>
                    <a:pt x="11827" y="2709"/>
                  </a:cubicBezTo>
                  <a:cubicBezTo>
                    <a:pt x="11830" y="2709"/>
                    <a:pt x="11833" y="2708"/>
                    <a:pt x="11835" y="2706"/>
                  </a:cubicBezTo>
                  <a:lnTo>
                    <a:pt x="11815" y="2699"/>
                  </a:lnTo>
                  <a:lnTo>
                    <a:pt x="11815" y="2699"/>
                  </a:lnTo>
                  <a:cubicBezTo>
                    <a:pt x="11816" y="2699"/>
                    <a:pt x="11816" y="2699"/>
                    <a:pt x="11817" y="2699"/>
                  </a:cubicBezTo>
                  <a:cubicBezTo>
                    <a:pt x="11821" y="2699"/>
                    <a:pt x="11823" y="2698"/>
                    <a:pt x="11823" y="2694"/>
                  </a:cubicBezTo>
                  <a:cubicBezTo>
                    <a:pt x="11835" y="2706"/>
                    <a:pt x="11847" y="2706"/>
                    <a:pt x="11847" y="2718"/>
                  </a:cubicBezTo>
                  <a:cubicBezTo>
                    <a:pt x="11883" y="2718"/>
                    <a:pt x="11835" y="2694"/>
                    <a:pt x="11823" y="2682"/>
                  </a:cubicBezTo>
                  <a:lnTo>
                    <a:pt x="11835" y="2682"/>
                  </a:lnTo>
                  <a:cubicBezTo>
                    <a:pt x="11823" y="2682"/>
                    <a:pt x="11835" y="2682"/>
                    <a:pt x="11835" y="2670"/>
                  </a:cubicBezTo>
                  <a:cubicBezTo>
                    <a:pt x="11835" y="2670"/>
                    <a:pt x="11847" y="2682"/>
                    <a:pt x="11847" y="2682"/>
                  </a:cubicBezTo>
                  <a:lnTo>
                    <a:pt x="11859" y="2682"/>
                  </a:lnTo>
                  <a:cubicBezTo>
                    <a:pt x="11859" y="2670"/>
                    <a:pt x="11847" y="2670"/>
                    <a:pt x="11859" y="2670"/>
                  </a:cubicBezTo>
                  <a:cubicBezTo>
                    <a:pt x="11866" y="2677"/>
                    <a:pt x="11873" y="2680"/>
                    <a:pt x="11878" y="2684"/>
                  </a:cubicBezTo>
                  <a:lnTo>
                    <a:pt x="11878" y="2684"/>
                  </a:lnTo>
                  <a:lnTo>
                    <a:pt x="11871" y="2670"/>
                  </a:lnTo>
                  <a:lnTo>
                    <a:pt x="11871" y="2670"/>
                  </a:lnTo>
                  <a:cubicBezTo>
                    <a:pt x="11877" y="2676"/>
                    <a:pt x="11883" y="2676"/>
                    <a:pt x="11887" y="2676"/>
                  </a:cubicBezTo>
                  <a:cubicBezTo>
                    <a:pt x="11892" y="2676"/>
                    <a:pt x="11895" y="2676"/>
                    <a:pt x="11895" y="2682"/>
                  </a:cubicBezTo>
                  <a:lnTo>
                    <a:pt x="11895" y="2670"/>
                  </a:lnTo>
                  <a:lnTo>
                    <a:pt x="11918" y="2682"/>
                  </a:lnTo>
                  <a:cubicBezTo>
                    <a:pt x="11918" y="2670"/>
                    <a:pt x="11918" y="2670"/>
                    <a:pt x="11907" y="2670"/>
                  </a:cubicBezTo>
                  <a:cubicBezTo>
                    <a:pt x="11915" y="2670"/>
                    <a:pt x="11898" y="2650"/>
                    <a:pt x="11903" y="2650"/>
                  </a:cubicBezTo>
                  <a:cubicBezTo>
                    <a:pt x="11905" y="2650"/>
                    <a:pt x="11910" y="2652"/>
                    <a:pt x="11918" y="2658"/>
                  </a:cubicBezTo>
                  <a:cubicBezTo>
                    <a:pt x="11907" y="2634"/>
                    <a:pt x="11918" y="2634"/>
                    <a:pt x="11907" y="2622"/>
                  </a:cubicBezTo>
                  <a:lnTo>
                    <a:pt x="11907" y="2622"/>
                  </a:lnTo>
                  <a:cubicBezTo>
                    <a:pt x="11915" y="2631"/>
                    <a:pt x="11923" y="2633"/>
                    <a:pt x="11928" y="2633"/>
                  </a:cubicBezTo>
                  <a:cubicBezTo>
                    <a:pt x="11934" y="2633"/>
                    <a:pt x="11938" y="2631"/>
                    <a:pt x="11940" y="2631"/>
                  </a:cubicBezTo>
                  <a:cubicBezTo>
                    <a:pt x="11942" y="2631"/>
                    <a:pt x="11942" y="2632"/>
                    <a:pt x="11942" y="2634"/>
                  </a:cubicBezTo>
                  <a:cubicBezTo>
                    <a:pt x="11954" y="2634"/>
                    <a:pt x="11930" y="2622"/>
                    <a:pt x="11930" y="2622"/>
                  </a:cubicBezTo>
                  <a:cubicBezTo>
                    <a:pt x="11934" y="2619"/>
                    <a:pt x="11938" y="2617"/>
                    <a:pt x="11943" y="2617"/>
                  </a:cubicBezTo>
                  <a:cubicBezTo>
                    <a:pt x="11948" y="2617"/>
                    <a:pt x="11954" y="2619"/>
                    <a:pt x="11958" y="2622"/>
                  </a:cubicBezTo>
                  <a:lnTo>
                    <a:pt x="11990" y="2622"/>
                  </a:lnTo>
                  <a:lnTo>
                    <a:pt x="11966" y="2610"/>
                  </a:lnTo>
                  <a:lnTo>
                    <a:pt x="11978" y="2610"/>
                  </a:lnTo>
                  <a:cubicBezTo>
                    <a:pt x="11966" y="2610"/>
                    <a:pt x="11966" y="2610"/>
                    <a:pt x="11966" y="2599"/>
                  </a:cubicBezTo>
                  <a:lnTo>
                    <a:pt x="11966" y="2599"/>
                  </a:lnTo>
                  <a:cubicBezTo>
                    <a:pt x="11970" y="2602"/>
                    <a:pt x="11973" y="2604"/>
                    <a:pt x="11975" y="2604"/>
                  </a:cubicBezTo>
                  <a:cubicBezTo>
                    <a:pt x="11979" y="2604"/>
                    <a:pt x="11982" y="2599"/>
                    <a:pt x="11990" y="2599"/>
                  </a:cubicBezTo>
                  <a:cubicBezTo>
                    <a:pt x="11990" y="2599"/>
                    <a:pt x="11990" y="2599"/>
                    <a:pt x="11990" y="2590"/>
                  </a:cubicBezTo>
                  <a:lnTo>
                    <a:pt x="11990" y="2590"/>
                  </a:lnTo>
                  <a:cubicBezTo>
                    <a:pt x="11991" y="2590"/>
                    <a:pt x="11992" y="2590"/>
                    <a:pt x="11993" y="2590"/>
                  </a:cubicBezTo>
                  <a:cubicBezTo>
                    <a:pt x="11996" y="2590"/>
                    <a:pt x="11999" y="2589"/>
                    <a:pt x="12002" y="2587"/>
                  </a:cubicBezTo>
                  <a:lnTo>
                    <a:pt x="11990" y="2587"/>
                  </a:lnTo>
                  <a:cubicBezTo>
                    <a:pt x="12014" y="2587"/>
                    <a:pt x="11978" y="2563"/>
                    <a:pt x="12002" y="2563"/>
                  </a:cubicBezTo>
                  <a:cubicBezTo>
                    <a:pt x="12002" y="2563"/>
                    <a:pt x="12007" y="2568"/>
                    <a:pt x="12011" y="2568"/>
                  </a:cubicBezTo>
                  <a:cubicBezTo>
                    <a:pt x="12012" y="2568"/>
                    <a:pt x="12014" y="2567"/>
                    <a:pt x="12014" y="2563"/>
                  </a:cubicBezTo>
                  <a:cubicBezTo>
                    <a:pt x="12014" y="2563"/>
                    <a:pt x="12014" y="2551"/>
                    <a:pt x="12002" y="2539"/>
                  </a:cubicBezTo>
                  <a:lnTo>
                    <a:pt x="12049" y="2539"/>
                  </a:lnTo>
                  <a:cubicBezTo>
                    <a:pt x="12049" y="2539"/>
                    <a:pt x="12049" y="2539"/>
                    <a:pt x="12038" y="2527"/>
                  </a:cubicBezTo>
                  <a:cubicBezTo>
                    <a:pt x="12049" y="2527"/>
                    <a:pt x="12038" y="2515"/>
                    <a:pt x="12049" y="2515"/>
                  </a:cubicBezTo>
                  <a:cubicBezTo>
                    <a:pt x="12038" y="2515"/>
                    <a:pt x="12061" y="2515"/>
                    <a:pt x="12049" y="2503"/>
                  </a:cubicBezTo>
                  <a:lnTo>
                    <a:pt x="12038" y="2503"/>
                  </a:lnTo>
                  <a:cubicBezTo>
                    <a:pt x="12073" y="2503"/>
                    <a:pt x="12026" y="2479"/>
                    <a:pt x="12061" y="2479"/>
                  </a:cubicBezTo>
                  <a:cubicBezTo>
                    <a:pt x="12073" y="2479"/>
                    <a:pt x="12073" y="2491"/>
                    <a:pt x="12085" y="2491"/>
                  </a:cubicBezTo>
                  <a:lnTo>
                    <a:pt x="12097" y="2479"/>
                  </a:lnTo>
                  <a:lnTo>
                    <a:pt x="12073" y="2468"/>
                  </a:lnTo>
                  <a:cubicBezTo>
                    <a:pt x="12085" y="2468"/>
                    <a:pt x="12061" y="2456"/>
                    <a:pt x="12073" y="2456"/>
                  </a:cubicBezTo>
                  <a:cubicBezTo>
                    <a:pt x="12081" y="2464"/>
                    <a:pt x="12085" y="2466"/>
                    <a:pt x="12087" y="2466"/>
                  </a:cubicBezTo>
                  <a:cubicBezTo>
                    <a:pt x="12092" y="2466"/>
                    <a:pt x="12089" y="2457"/>
                    <a:pt x="12096" y="2456"/>
                  </a:cubicBezTo>
                  <a:lnTo>
                    <a:pt x="12096" y="2456"/>
                  </a:lnTo>
                  <a:cubicBezTo>
                    <a:pt x="12096" y="2456"/>
                    <a:pt x="12097" y="2456"/>
                    <a:pt x="12097" y="2456"/>
                  </a:cubicBezTo>
                  <a:lnTo>
                    <a:pt x="12097" y="2456"/>
                  </a:lnTo>
                  <a:lnTo>
                    <a:pt x="12097" y="2456"/>
                  </a:lnTo>
                  <a:cubicBezTo>
                    <a:pt x="12097" y="2456"/>
                    <a:pt x="12096" y="2456"/>
                    <a:pt x="12096" y="2456"/>
                  </a:cubicBezTo>
                  <a:lnTo>
                    <a:pt x="12096" y="2456"/>
                  </a:lnTo>
                  <a:cubicBezTo>
                    <a:pt x="12093" y="2456"/>
                    <a:pt x="12089" y="2456"/>
                    <a:pt x="12085" y="2456"/>
                  </a:cubicBezTo>
                  <a:cubicBezTo>
                    <a:pt x="12085" y="2453"/>
                    <a:pt x="12087" y="2452"/>
                    <a:pt x="12090" y="2452"/>
                  </a:cubicBezTo>
                  <a:cubicBezTo>
                    <a:pt x="12093" y="2452"/>
                    <a:pt x="12097" y="2453"/>
                    <a:pt x="12101" y="2454"/>
                  </a:cubicBezTo>
                  <a:lnTo>
                    <a:pt x="12101" y="2454"/>
                  </a:lnTo>
                  <a:cubicBezTo>
                    <a:pt x="12092" y="2451"/>
                    <a:pt x="12085" y="2444"/>
                    <a:pt x="12085" y="2444"/>
                  </a:cubicBezTo>
                  <a:lnTo>
                    <a:pt x="12097" y="2444"/>
                  </a:lnTo>
                  <a:cubicBezTo>
                    <a:pt x="12097" y="2432"/>
                    <a:pt x="12109" y="2432"/>
                    <a:pt x="12097" y="2420"/>
                  </a:cubicBezTo>
                  <a:cubicBezTo>
                    <a:pt x="12109" y="2420"/>
                    <a:pt x="12121" y="2432"/>
                    <a:pt x="12121" y="2432"/>
                  </a:cubicBezTo>
                  <a:cubicBezTo>
                    <a:pt x="12109" y="2420"/>
                    <a:pt x="12121" y="2432"/>
                    <a:pt x="12121" y="2408"/>
                  </a:cubicBezTo>
                  <a:cubicBezTo>
                    <a:pt x="12133" y="2408"/>
                    <a:pt x="12121" y="2396"/>
                    <a:pt x="12133" y="2396"/>
                  </a:cubicBezTo>
                  <a:lnTo>
                    <a:pt x="12145" y="2408"/>
                  </a:lnTo>
                  <a:cubicBezTo>
                    <a:pt x="12133" y="2396"/>
                    <a:pt x="12167" y="2408"/>
                    <a:pt x="12157" y="2385"/>
                  </a:cubicBezTo>
                  <a:lnTo>
                    <a:pt x="12157" y="2385"/>
                  </a:lnTo>
                  <a:cubicBezTo>
                    <a:pt x="12160" y="2384"/>
                    <a:pt x="12163" y="2384"/>
                    <a:pt x="12167" y="2384"/>
                  </a:cubicBezTo>
                  <a:cubicBezTo>
                    <a:pt x="12174" y="2384"/>
                    <a:pt x="12180" y="2384"/>
                    <a:pt x="12168" y="2372"/>
                  </a:cubicBezTo>
                  <a:lnTo>
                    <a:pt x="12168" y="2372"/>
                  </a:lnTo>
                  <a:cubicBezTo>
                    <a:pt x="12169" y="2373"/>
                    <a:pt x="12180" y="2384"/>
                    <a:pt x="12180" y="2384"/>
                  </a:cubicBezTo>
                  <a:lnTo>
                    <a:pt x="12180" y="2372"/>
                  </a:lnTo>
                  <a:lnTo>
                    <a:pt x="12180" y="2372"/>
                  </a:lnTo>
                  <a:lnTo>
                    <a:pt x="12180" y="2372"/>
                  </a:lnTo>
                  <a:lnTo>
                    <a:pt x="12168" y="2360"/>
                  </a:lnTo>
                  <a:lnTo>
                    <a:pt x="12168" y="2360"/>
                  </a:lnTo>
                  <a:lnTo>
                    <a:pt x="12192" y="2372"/>
                  </a:lnTo>
                  <a:lnTo>
                    <a:pt x="12180" y="2360"/>
                  </a:lnTo>
                  <a:lnTo>
                    <a:pt x="12180" y="2360"/>
                  </a:lnTo>
                  <a:cubicBezTo>
                    <a:pt x="12192" y="2364"/>
                    <a:pt x="12198" y="2366"/>
                    <a:pt x="12200" y="2366"/>
                  </a:cubicBezTo>
                  <a:cubicBezTo>
                    <a:pt x="12206" y="2366"/>
                    <a:pt x="12200" y="2360"/>
                    <a:pt x="12216" y="2360"/>
                  </a:cubicBezTo>
                  <a:lnTo>
                    <a:pt x="12204" y="2360"/>
                  </a:lnTo>
                  <a:cubicBezTo>
                    <a:pt x="12157" y="2313"/>
                    <a:pt x="12240" y="2337"/>
                    <a:pt x="12228" y="2301"/>
                  </a:cubicBezTo>
                  <a:lnTo>
                    <a:pt x="12228" y="2301"/>
                  </a:lnTo>
                  <a:lnTo>
                    <a:pt x="12252" y="2313"/>
                  </a:lnTo>
                  <a:lnTo>
                    <a:pt x="12228" y="2289"/>
                  </a:lnTo>
                  <a:lnTo>
                    <a:pt x="12228" y="2289"/>
                  </a:lnTo>
                  <a:cubicBezTo>
                    <a:pt x="12252" y="2301"/>
                    <a:pt x="12240" y="2301"/>
                    <a:pt x="12252" y="2313"/>
                  </a:cubicBezTo>
                  <a:cubicBezTo>
                    <a:pt x="12252" y="2289"/>
                    <a:pt x="12228" y="2289"/>
                    <a:pt x="12228" y="2277"/>
                  </a:cubicBezTo>
                  <a:cubicBezTo>
                    <a:pt x="12240" y="2277"/>
                    <a:pt x="12240" y="2289"/>
                    <a:pt x="12252" y="2289"/>
                  </a:cubicBezTo>
                  <a:cubicBezTo>
                    <a:pt x="12240" y="2277"/>
                    <a:pt x="12240" y="2265"/>
                    <a:pt x="12252" y="2265"/>
                  </a:cubicBezTo>
                  <a:cubicBezTo>
                    <a:pt x="12252" y="2253"/>
                    <a:pt x="12252" y="2253"/>
                    <a:pt x="12252" y="2253"/>
                  </a:cubicBezTo>
                  <a:cubicBezTo>
                    <a:pt x="12240" y="2253"/>
                    <a:pt x="12252" y="2253"/>
                    <a:pt x="12252" y="2241"/>
                  </a:cubicBezTo>
                  <a:cubicBezTo>
                    <a:pt x="12252" y="2241"/>
                    <a:pt x="12252" y="2241"/>
                    <a:pt x="12252" y="2229"/>
                  </a:cubicBezTo>
                  <a:cubicBezTo>
                    <a:pt x="12264" y="2241"/>
                    <a:pt x="12264" y="2241"/>
                    <a:pt x="12264" y="2241"/>
                  </a:cubicBezTo>
                  <a:lnTo>
                    <a:pt x="12276" y="2241"/>
                  </a:lnTo>
                  <a:cubicBezTo>
                    <a:pt x="12288" y="2241"/>
                    <a:pt x="12276" y="2229"/>
                    <a:pt x="12299" y="2229"/>
                  </a:cubicBezTo>
                  <a:lnTo>
                    <a:pt x="12288" y="2229"/>
                  </a:lnTo>
                  <a:cubicBezTo>
                    <a:pt x="12299" y="2229"/>
                    <a:pt x="12299" y="2218"/>
                    <a:pt x="12299" y="2206"/>
                  </a:cubicBezTo>
                  <a:cubicBezTo>
                    <a:pt x="12311" y="2218"/>
                    <a:pt x="12299" y="2229"/>
                    <a:pt x="12299" y="2229"/>
                  </a:cubicBezTo>
                  <a:lnTo>
                    <a:pt x="12299" y="2241"/>
                  </a:lnTo>
                  <a:lnTo>
                    <a:pt x="12299" y="2253"/>
                  </a:lnTo>
                  <a:cubicBezTo>
                    <a:pt x="12311" y="2241"/>
                    <a:pt x="12299" y="2229"/>
                    <a:pt x="12311" y="2229"/>
                  </a:cubicBezTo>
                  <a:cubicBezTo>
                    <a:pt x="12311" y="2229"/>
                    <a:pt x="12323" y="2229"/>
                    <a:pt x="12311" y="2241"/>
                  </a:cubicBezTo>
                  <a:cubicBezTo>
                    <a:pt x="12311" y="2253"/>
                    <a:pt x="12299" y="2265"/>
                    <a:pt x="12288" y="2265"/>
                  </a:cubicBezTo>
                  <a:cubicBezTo>
                    <a:pt x="12292" y="2270"/>
                    <a:pt x="12297" y="2273"/>
                    <a:pt x="12301" y="2273"/>
                  </a:cubicBezTo>
                  <a:cubicBezTo>
                    <a:pt x="12307" y="2273"/>
                    <a:pt x="12311" y="2267"/>
                    <a:pt x="12311" y="2253"/>
                  </a:cubicBezTo>
                  <a:lnTo>
                    <a:pt x="12323" y="2253"/>
                  </a:lnTo>
                  <a:cubicBezTo>
                    <a:pt x="12323" y="2253"/>
                    <a:pt x="12323" y="2229"/>
                    <a:pt x="12335" y="2229"/>
                  </a:cubicBezTo>
                  <a:lnTo>
                    <a:pt x="12335" y="2241"/>
                  </a:lnTo>
                  <a:lnTo>
                    <a:pt x="12347" y="2229"/>
                  </a:lnTo>
                  <a:lnTo>
                    <a:pt x="12347" y="2241"/>
                  </a:lnTo>
                  <a:cubicBezTo>
                    <a:pt x="12347" y="2229"/>
                    <a:pt x="12347" y="2229"/>
                    <a:pt x="12359" y="2229"/>
                  </a:cubicBezTo>
                  <a:cubicBezTo>
                    <a:pt x="12347" y="2241"/>
                    <a:pt x="12359" y="2241"/>
                    <a:pt x="12347" y="2253"/>
                  </a:cubicBezTo>
                  <a:cubicBezTo>
                    <a:pt x="12359" y="2253"/>
                    <a:pt x="12359" y="2241"/>
                    <a:pt x="12371" y="2229"/>
                  </a:cubicBezTo>
                  <a:lnTo>
                    <a:pt x="12371" y="2229"/>
                  </a:lnTo>
                  <a:cubicBezTo>
                    <a:pt x="12371" y="2241"/>
                    <a:pt x="12371" y="2241"/>
                    <a:pt x="12359" y="2253"/>
                  </a:cubicBezTo>
                  <a:cubicBezTo>
                    <a:pt x="12371" y="2253"/>
                    <a:pt x="12383" y="2265"/>
                    <a:pt x="12383" y="2277"/>
                  </a:cubicBezTo>
                  <a:cubicBezTo>
                    <a:pt x="12395" y="2265"/>
                    <a:pt x="12383" y="2265"/>
                    <a:pt x="12395" y="2253"/>
                  </a:cubicBezTo>
                  <a:lnTo>
                    <a:pt x="12395" y="2253"/>
                  </a:lnTo>
                  <a:cubicBezTo>
                    <a:pt x="12387" y="2285"/>
                    <a:pt x="12395" y="2290"/>
                    <a:pt x="12408" y="2290"/>
                  </a:cubicBezTo>
                  <a:cubicBezTo>
                    <a:pt x="12415" y="2290"/>
                    <a:pt x="12422" y="2289"/>
                    <a:pt x="12430" y="2289"/>
                  </a:cubicBezTo>
                  <a:cubicBezTo>
                    <a:pt x="12435" y="2275"/>
                    <a:pt x="12436" y="2272"/>
                    <a:pt x="12436" y="2272"/>
                  </a:cubicBezTo>
                  <a:lnTo>
                    <a:pt x="12436" y="2272"/>
                  </a:lnTo>
                  <a:cubicBezTo>
                    <a:pt x="12436" y="2272"/>
                    <a:pt x="12436" y="2274"/>
                    <a:pt x="12437" y="2274"/>
                  </a:cubicBezTo>
                  <a:cubicBezTo>
                    <a:pt x="12437" y="2274"/>
                    <a:pt x="12439" y="2272"/>
                    <a:pt x="12442" y="2265"/>
                  </a:cubicBezTo>
                  <a:lnTo>
                    <a:pt x="12442" y="2265"/>
                  </a:lnTo>
                  <a:cubicBezTo>
                    <a:pt x="12442" y="2265"/>
                    <a:pt x="12442" y="2289"/>
                    <a:pt x="12430" y="2301"/>
                  </a:cubicBezTo>
                  <a:lnTo>
                    <a:pt x="12442" y="2301"/>
                  </a:lnTo>
                  <a:cubicBezTo>
                    <a:pt x="12430" y="2313"/>
                    <a:pt x="12419" y="2301"/>
                    <a:pt x="12419" y="2337"/>
                  </a:cubicBezTo>
                  <a:cubicBezTo>
                    <a:pt x="12427" y="2337"/>
                    <a:pt x="12436" y="2316"/>
                    <a:pt x="12445" y="2316"/>
                  </a:cubicBezTo>
                  <a:cubicBezTo>
                    <a:pt x="12448" y="2316"/>
                    <a:pt x="12451" y="2319"/>
                    <a:pt x="12454" y="2325"/>
                  </a:cubicBezTo>
                  <a:cubicBezTo>
                    <a:pt x="12452" y="2327"/>
                    <a:pt x="12451" y="2328"/>
                    <a:pt x="12451" y="2328"/>
                  </a:cubicBezTo>
                  <a:cubicBezTo>
                    <a:pt x="12451" y="2328"/>
                    <a:pt x="12454" y="2325"/>
                    <a:pt x="12456" y="2325"/>
                  </a:cubicBezTo>
                  <a:cubicBezTo>
                    <a:pt x="12458" y="2325"/>
                    <a:pt x="12459" y="2328"/>
                    <a:pt x="12454" y="2337"/>
                  </a:cubicBezTo>
                  <a:cubicBezTo>
                    <a:pt x="12442" y="2348"/>
                    <a:pt x="12442" y="2348"/>
                    <a:pt x="12442" y="2348"/>
                  </a:cubicBezTo>
                  <a:cubicBezTo>
                    <a:pt x="12445" y="2353"/>
                    <a:pt x="12447" y="2355"/>
                    <a:pt x="12448" y="2355"/>
                  </a:cubicBezTo>
                  <a:cubicBezTo>
                    <a:pt x="12455" y="2355"/>
                    <a:pt x="12457" y="2322"/>
                    <a:pt x="12466" y="2313"/>
                  </a:cubicBezTo>
                  <a:cubicBezTo>
                    <a:pt x="12478" y="2313"/>
                    <a:pt x="12466" y="2337"/>
                    <a:pt x="12466" y="2348"/>
                  </a:cubicBezTo>
                  <a:lnTo>
                    <a:pt x="12478" y="2348"/>
                  </a:lnTo>
                  <a:cubicBezTo>
                    <a:pt x="12466" y="2348"/>
                    <a:pt x="12478" y="2325"/>
                    <a:pt x="12478" y="2313"/>
                  </a:cubicBezTo>
                  <a:cubicBezTo>
                    <a:pt x="12478" y="2327"/>
                    <a:pt x="12482" y="2332"/>
                    <a:pt x="12486" y="2332"/>
                  </a:cubicBezTo>
                  <a:cubicBezTo>
                    <a:pt x="12493" y="2332"/>
                    <a:pt x="12502" y="2320"/>
                    <a:pt x="12502" y="2313"/>
                  </a:cubicBezTo>
                  <a:cubicBezTo>
                    <a:pt x="12502" y="2295"/>
                    <a:pt x="12499" y="2295"/>
                    <a:pt x="12496" y="2295"/>
                  </a:cubicBezTo>
                  <a:cubicBezTo>
                    <a:pt x="12493" y="2295"/>
                    <a:pt x="12490" y="2295"/>
                    <a:pt x="12490" y="2277"/>
                  </a:cubicBezTo>
                  <a:cubicBezTo>
                    <a:pt x="12490" y="2277"/>
                    <a:pt x="12482" y="2292"/>
                    <a:pt x="12479" y="2292"/>
                  </a:cubicBezTo>
                  <a:cubicBezTo>
                    <a:pt x="12479" y="2292"/>
                    <a:pt x="12478" y="2291"/>
                    <a:pt x="12478" y="2289"/>
                  </a:cubicBezTo>
                  <a:cubicBezTo>
                    <a:pt x="12490" y="2277"/>
                    <a:pt x="12478" y="2277"/>
                    <a:pt x="12478" y="2265"/>
                  </a:cubicBezTo>
                  <a:cubicBezTo>
                    <a:pt x="12478" y="2277"/>
                    <a:pt x="12478" y="2280"/>
                    <a:pt x="12477" y="2280"/>
                  </a:cubicBezTo>
                  <a:cubicBezTo>
                    <a:pt x="12475" y="2280"/>
                    <a:pt x="12472" y="2277"/>
                    <a:pt x="12466" y="2277"/>
                  </a:cubicBezTo>
                  <a:cubicBezTo>
                    <a:pt x="12466" y="2265"/>
                    <a:pt x="12490" y="2253"/>
                    <a:pt x="12478" y="2241"/>
                  </a:cubicBezTo>
                  <a:lnTo>
                    <a:pt x="12478" y="2241"/>
                  </a:lnTo>
                  <a:lnTo>
                    <a:pt x="12466" y="2265"/>
                  </a:lnTo>
                  <a:cubicBezTo>
                    <a:pt x="12466" y="2265"/>
                    <a:pt x="12474" y="2250"/>
                    <a:pt x="12471" y="2250"/>
                  </a:cubicBezTo>
                  <a:cubicBezTo>
                    <a:pt x="12470" y="2250"/>
                    <a:pt x="12469" y="2251"/>
                    <a:pt x="12466" y="2253"/>
                  </a:cubicBezTo>
                  <a:cubicBezTo>
                    <a:pt x="12478" y="2241"/>
                    <a:pt x="12478" y="2229"/>
                    <a:pt x="12490" y="2229"/>
                  </a:cubicBezTo>
                  <a:cubicBezTo>
                    <a:pt x="12490" y="2218"/>
                    <a:pt x="12488" y="2214"/>
                    <a:pt x="12484" y="2214"/>
                  </a:cubicBezTo>
                  <a:cubicBezTo>
                    <a:pt x="12476" y="2214"/>
                    <a:pt x="12462" y="2233"/>
                    <a:pt x="12454" y="2241"/>
                  </a:cubicBezTo>
                  <a:cubicBezTo>
                    <a:pt x="12454" y="2230"/>
                    <a:pt x="12454" y="2229"/>
                    <a:pt x="12454" y="2229"/>
                  </a:cubicBezTo>
                  <a:cubicBezTo>
                    <a:pt x="12454" y="2233"/>
                    <a:pt x="12454" y="2235"/>
                    <a:pt x="12454" y="2235"/>
                  </a:cubicBezTo>
                  <a:cubicBezTo>
                    <a:pt x="12453" y="2235"/>
                    <a:pt x="12450" y="2229"/>
                    <a:pt x="12442" y="2229"/>
                  </a:cubicBezTo>
                  <a:cubicBezTo>
                    <a:pt x="12442" y="2229"/>
                    <a:pt x="12454" y="2218"/>
                    <a:pt x="12466" y="2218"/>
                  </a:cubicBezTo>
                  <a:lnTo>
                    <a:pt x="12454" y="2206"/>
                  </a:lnTo>
                  <a:lnTo>
                    <a:pt x="12442" y="2206"/>
                  </a:lnTo>
                  <a:cubicBezTo>
                    <a:pt x="12454" y="2194"/>
                    <a:pt x="12466" y="2182"/>
                    <a:pt x="12466" y="2182"/>
                  </a:cubicBezTo>
                  <a:lnTo>
                    <a:pt x="12466" y="2182"/>
                  </a:lnTo>
                  <a:lnTo>
                    <a:pt x="12442" y="2194"/>
                  </a:lnTo>
                  <a:cubicBezTo>
                    <a:pt x="12454" y="2182"/>
                    <a:pt x="12454" y="2170"/>
                    <a:pt x="12454" y="2170"/>
                  </a:cubicBezTo>
                  <a:lnTo>
                    <a:pt x="12442" y="2158"/>
                  </a:lnTo>
                  <a:cubicBezTo>
                    <a:pt x="12442" y="2156"/>
                    <a:pt x="12441" y="2155"/>
                    <a:pt x="12440" y="2155"/>
                  </a:cubicBezTo>
                  <a:cubicBezTo>
                    <a:pt x="12436" y="2155"/>
                    <a:pt x="12429" y="2160"/>
                    <a:pt x="12425" y="2160"/>
                  </a:cubicBezTo>
                  <a:cubicBezTo>
                    <a:pt x="12421" y="2160"/>
                    <a:pt x="12420" y="2155"/>
                    <a:pt x="12430" y="2134"/>
                  </a:cubicBezTo>
                  <a:lnTo>
                    <a:pt x="12430" y="2134"/>
                  </a:lnTo>
                  <a:cubicBezTo>
                    <a:pt x="12424" y="2140"/>
                    <a:pt x="12421" y="2140"/>
                    <a:pt x="12417" y="2140"/>
                  </a:cubicBezTo>
                  <a:cubicBezTo>
                    <a:pt x="12413" y="2140"/>
                    <a:pt x="12407" y="2140"/>
                    <a:pt x="12395" y="2146"/>
                  </a:cubicBezTo>
                  <a:cubicBezTo>
                    <a:pt x="12419" y="2134"/>
                    <a:pt x="12395" y="2110"/>
                    <a:pt x="12419" y="2110"/>
                  </a:cubicBezTo>
                  <a:cubicBezTo>
                    <a:pt x="12416" y="2108"/>
                    <a:pt x="12414" y="2107"/>
                    <a:pt x="12411" y="2107"/>
                  </a:cubicBezTo>
                  <a:cubicBezTo>
                    <a:pt x="12402" y="2107"/>
                    <a:pt x="12395" y="2122"/>
                    <a:pt x="12395" y="2122"/>
                  </a:cubicBezTo>
                  <a:cubicBezTo>
                    <a:pt x="12395" y="2110"/>
                    <a:pt x="12407" y="2087"/>
                    <a:pt x="12419" y="2087"/>
                  </a:cubicBezTo>
                  <a:lnTo>
                    <a:pt x="12407" y="2087"/>
                  </a:lnTo>
                  <a:lnTo>
                    <a:pt x="12395" y="2098"/>
                  </a:lnTo>
                  <a:cubicBezTo>
                    <a:pt x="12395" y="2087"/>
                    <a:pt x="12395" y="2087"/>
                    <a:pt x="12395" y="2087"/>
                  </a:cubicBezTo>
                  <a:cubicBezTo>
                    <a:pt x="12395" y="2073"/>
                    <a:pt x="12402" y="2071"/>
                    <a:pt x="12407" y="2070"/>
                  </a:cubicBezTo>
                  <a:lnTo>
                    <a:pt x="12407" y="2070"/>
                  </a:lnTo>
                  <a:cubicBezTo>
                    <a:pt x="12407" y="2072"/>
                    <a:pt x="12407" y="2075"/>
                    <a:pt x="12407" y="2075"/>
                  </a:cubicBezTo>
                  <a:lnTo>
                    <a:pt x="12419" y="2063"/>
                  </a:lnTo>
                  <a:cubicBezTo>
                    <a:pt x="12415" y="2059"/>
                    <a:pt x="12417" y="2057"/>
                    <a:pt x="12422" y="2057"/>
                  </a:cubicBezTo>
                  <a:cubicBezTo>
                    <a:pt x="12427" y="2057"/>
                    <a:pt x="12435" y="2059"/>
                    <a:pt x="12440" y="2060"/>
                  </a:cubicBezTo>
                  <a:lnTo>
                    <a:pt x="12440" y="2060"/>
                  </a:lnTo>
                  <a:cubicBezTo>
                    <a:pt x="12430" y="2049"/>
                    <a:pt x="12430" y="2039"/>
                    <a:pt x="12419" y="2039"/>
                  </a:cubicBezTo>
                  <a:cubicBezTo>
                    <a:pt x="12419" y="2035"/>
                    <a:pt x="12420" y="2034"/>
                    <a:pt x="12422" y="2034"/>
                  </a:cubicBezTo>
                  <a:cubicBezTo>
                    <a:pt x="12426" y="2034"/>
                    <a:pt x="12434" y="2039"/>
                    <a:pt x="12442" y="2039"/>
                  </a:cubicBezTo>
                  <a:cubicBezTo>
                    <a:pt x="12442" y="2039"/>
                    <a:pt x="12430" y="2027"/>
                    <a:pt x="12442" y="2015"/>
                  </a:cubicBezTo>
                  <a:cubicBezTo>
                    <a:pt x="12436" y="2003"/>
                    <a:pt x="12445" y="2003"/>
                    <a:pt x="12451" y="2003"/>
                  </a:cubicBezTo>
                  <a:cubicBezTo>
                    <a:pt x="12457" y="2003"/>
                    <a:pt x="12460" y="2003"/>
                    <a:pt x="12442" y="1991"/>
                  </a:cubicBezTo>
                  <a:cubicBezTo>
                    <a:pt x="12450" y="1991"/>
                    <a:pt x="12453" y="1986"/>
                    <a:pt x="12457" y="1986"/>
                  </a:cubicBezTo>
                  <a:cubicBezTo>
                    <a:pt x="12460" y="1986"/>
                    <a:pt x="12462" y="1987"/>
                    <a:pt x="12466" y="1991"/>
                  </a:cubicBezTo>
                  <a:cubicBezTo>
                    <a:pt x="12466" y="1979"/>
                    <a:pt x="12466" y="1967"/>
                    <a:pt x="12466" y="1944"/>
                  </a:cubicBezTo>
                  <a:cubicBezTo>
                    <a:pt x="12466" y="1920"/>
                    <a:pt x="12514" y="1932"/>
                    <a:pt x="12514" y="1908"/>
                  </a:cubicBezTo>
                  <a:cubicBezTo>
                    <a:pt x="12538" y="1884"/>
                    <a:pt x="12549" y="1872"/>
                    <a:pt x="12561" y="1860"/>
                  </a:cubicBezTo>
                  <a:cubicBezTo>
                    <a:pt x="12561" y="1848"/>
                    <a:pt x="12538" y="1837"/>
                    <a:pt x="12549" y="1825"/>
                  </a:cubicBezTo>
                  <a:cubicBezTo>
                    <a:pt x="12549" y="1813"/>
                    <a:pt x="12549" y="1801"/>
                    <a:pt x="12561" y="1789"/>
                  </a:cubicBezTo>
                  <a:lnTo>
                    <a:pt x="12585" y="1789"/>
                  </a:lnTo>
                  <a:cubicBezTo>
                    <a:pt x="12573" y="1783"/>
                    <a:pt x="12573" y="1783"/>
                    <a:pt x="12576" y="1783"/>
                  </a:cubicBezTo>
                  <a:cubicBezTo>
                    <a:pt x="12579" y="1783"/>
                    <a:pt x="12585" y="1783"/>
                    <a:pt x="12585" y="1777"/>
                  </a:cubicBezTo>
                  <a:lnTo>
                    <a:pt x="12573" y="1777"/>
                  </a:lnTo>
                  <a:cubicBezTo>
                    <a:pt x="12567" y="1771"/>
                    <a:pt x="12567" y="1768"/>
                    <a:pt x="12570" y="1768"/>
                  </a:cubicBezTo>
                  <a:cubicBezTo>
                    <a:pt x="12573" y="1768"/>
                    <a:pt x="12579" y="1771"/>
                    <a:pt x="12585" y="1777"/>
                  </a:cubicBezTo>
                  <a:lnTo>
                    <a:pt x="12573" y="1765"/>
                  </a:lnTo>
                  <a:lnTo>
                    <a:pt x="12585" y="1765"/>
                  </a:lnTo>
                  <a:lnTo>
                    <a:pt x="12573" y="1753"/>
                  </a:lnTo>
                  <a:lnTo>
                    <a:pt x="12597" y="1765"/>
                  </a:lnTo>
                  <a:cubicBezTo>
                    <a:pt x="12597" y="1765"/>
                    <a:pt x="12597" y="1753"/>
                    <a:pt x="12573" y="1741"/>
                  </a:cubicBezTo>
                  <a:lnTo>
                    <a:pt x="12597" y="1741"/>
                  </a:lnTo>
                  <a:lnTo>
                    <a:pt x="12609" y="1717"/>
                  </a:lnTo>
                  <a:lnTo>
                    <a:pt x="12597" y="1717"/>
                  </a:lnTo>
                  <a:cubicBezTo>
                    <a:pt x="12585" y="1717"/>
                    <a:pt x="12585" y="1706"/>
                    <a:pt x="12585" y="1706"/>
                  </a:cubicBezTo>
                  <a:lnTo>
                    <a:pt x="12585" y="1706"/>
                  </a:lnTo>
                  <a:cubicBezTo>
                    <a:pt x="12597" y="1717"/>
                    <a:pt x="12609" y="1717"/>
                    <a:pt x="12621" y="1717"/>
                  </a:cubicBezTo>
                  <a:cubicBezTo>
                    <a:pt x="12621" y="1711"/>
                    <a:pt x="12618" y="1711"/>
                    <a:pt x="12613" y="1711"/>
                  </a:cubicBezTo>
                  <a:cubicBezTo>
                    <a:pt x="12609" y="1711"/>
                    <a:pt x="12603" y="1711"/>
                    <a:pt x="12597" y="1706"/>
                  </a:cubicBezTo>
                  <a:cubicBezTo>
                    <a:pt x="12597" y="1694"/>
                    <a:pt x="12597" y="1694"/>
                    <a:pt x="12597" y="1694"/>
                  </a:cubicBezTo>
                  <a:lnTo>
                    <a:pt x="12609" y="1694"/>
                  </a:lnTo>
                  <a:cubicBezTo>
                    <a:pt x="12605" y="1690"/>
                    <a:pt x="12606" y="1688"/>
                    <a:pt x="12610" y="1688"/>
                  </a:cubicBezTo>
                  <a:cubicBezTo>
                    <a:pt x="12617" y="1688"/>
                    <a:pt x="12633" y="1694"/>
                    <a:pt x="12633" y="1694"/>
                  </a:cubicBezTo>
                  <a:cubicBezTo>
                    <a:pt x="12621" y="1682"/>
                    <a:pt x="12633" y="1682"/>
                    <a:pt x="12609" y="1670"/>
                  </a:cubicBezTo>
                  <a:cubicBezTo>
                    <a:pt x="12609" y="1667"/>
                    <a:pt x="12609" y="1666"/>
                    <a:pt x="12610" y="1666"/>
                  </a:cubicBezTo>
                  <a:cubicBezTo>
                    <a:pt x="12614" y="1666"/>
                    <a:pt x="12623" y="1682"/>
                    <a:pt x="12633" y="1682"/>
                  </a:cubicBezTo>
                  <a:cubicBezTo>
                    <a:pt x="12624" y="1673"/>
                    <a:pt x="12628" y="1665"/>
                    <a:pt x="12635" y="1665"/>
                  </a:cubicBezTo>
                  <a:cubicBezTo>
                    <a:pt x="12636" y="1665"/>
                    <a:pt x="12638" y="1665"/>
                    <a:pt x="12639" y="1666"/>
                  </a:cubicBezTo>
                  <a:lnTo>
                    <a:pt x="12639" y="1666"/>
                  </a:lnTo>
                  <a:cubicBezTo>
                    <a:pt x="12616" y="1647"/>
                    <a:pt x="12666" y="1656"/>
                    <a:pt x="12633" y="1634"/>
                  </a:cubicBezTo>
                  <a:lnTo>
                    <a:pt x="12633" y="1634"/>
                  </a:lnTo>
                  <a:lnTo>
                    <a:pt x="12657" y="1646"/>
                  </a:lnTo>
                  <a:cubicBezTo>
                    <a:pt x="12657" y="1634"/>
                    <a:pt x="12633" y="1622"/>
                    <a:pt x="12633" y="1622"/>
                  </a:cubicBezTo>
                  <a:cubicBezTo>
                    <a:pt x="12640" y="1622"/>
                    <a:pt x="12648" y="1622"/>
                    <a:pt x="12655" y="1625"/>
                  </a:cubicBezTo>
                  <a:lnTo>
                    <a:pt x="12655" y="1625"/>
                  </a:lnTo>
                  <a:lnTo>
                    <a:pt x="12633" y="1610"/>
                  </a:lnTo>
                  <a:cubicBezTo>
                    <a:pt x="12680" y="1610"/>
                    <a:pt x="12680" y="1563"/>
                    <a:pt x="12716" y="1551"/>
                  </a:cubicBezTo>
                  <a:cubicBezTo>
                    <a:pt x="12716" y="1527"/>
                    <a:pt x="12716" y="1503"/>
                    <a:pt x="12728" y="1491"/>
                  </a:cubicBezTo>
                  <a:lnTo>
                    <a:pt x="12716" y="1491"/>
                  </a:lnTo>
                  <a:cubicBezTo>
                    <a:pt x="12716" y="1491"/>
                    <a:pt x="12716" y="1479"/>
                    <a:pt x="12716" y="1479"/>
                  </a:cubicBezTo>
                  <a:cubicBezTo>
                    <a:pt x="12740" y="1467"/>
                    <a:pt x="12764" y="1456"/>
                    <a:pt x="12752" y="1432"/>
                  </a:cubicBezTo>
                  <a:cubicBezTo>
                    <a:pt x="12743" y="1418"/>
                    <a:pt x="12746" y="1415"/>
                    <a:pt x="12753" y="1415"/>
                  </a:cubicBezTo>
                  <a:cubicBezTo>
                    <a:pt x="12758" y="1415"/>
                    <a:pt x="12766" y="1417"/>
                    <a:pt x="12771" y="1417"/>
                  </a:cubicBezTo>
                  <a:cubicBezTo>
                    <a:pt x="12775" y="1417"/>
                    <a:pt x="12777" y="1416"/>
                    <a:pt x="12777" y="1414"/>
                  </a:cubicBezTo>
                  <a:lnTo>
                    <a:pt x="12777" y="1414"/>
                  </a:lnTo>
                  <a:cubicBezTo>
                    <a:pt x="12779" y="1417"/>
                    <a:pt x="12782" y="1420"/>
                    <a:pt x="12788" y="1420"/>
                  </a:cubicBezTo>
                  <a:cubicBezTo>
                    <a:pt x="12776" y="1396"/>
                    <a:pt x="12776" y="1396"/>
                    <a:pt x="12764" y="1372"/>
                  </a:cubicBezTo>
                  <a:lnTo>
                    <a:pt x="12764" y="1372"/>
                  </a:lnTo>
                  <a:cubicBezTo>
                    <a:pt x="12771" y="1375"/>
                    <a:pt x="12776" y="1376"/>
                    <a:pt x="12778" y="1376"/>
                  </a:cubicBezTo>
                  <a:cubicBezTo>
                    <a:pt x="12784" y="1376"/>
                    <a:pt x="12775" y="1369"/>
                    <a:pt x="12773" y="1369"/>
                  </a:cubicBezTo>
                  <a:cubicBezTo>
                    <a:pt x="12773" y="1369"/>
                    <a:pt x="12773" y="1370"/>
                    <a:pt x="12776" y="1372"/>
                  </a:cubicBezTo>
                  <a:lnTo>
                    <a:pt x="12764" y="1360"/>
                  </a:lnTo>
                  <a:lnTo>
                    <a:pt x="12788" y="1360"/>
                  </a:lnTo>
                  <a:cubicBezTo>
                    <a:pt x="12797" y="1351"/>
                    <a:pt x="12799" y="1333"/>
                    <a:pt x="12812" y="1333"/>
                  </a:cubicBezTo>
                  <a:cubicBezTo>
                    <a:pt x="12815" y="1333"/>
                    <a:pt x="12819" y="1334"/>
                    <a:pt x="12823" y="1336"/>
                  </a:cubicBezTo>
                  <a:cubicBezTo>
                    <a:pt x="12811" y="1301"/>
                    <a:pt x="12835" y="1277"/>
                    <a:pt x="12847" y="1253"/>
                  </a:cubicBezTo>
                  <a:cubicBezTo>
                    <a:pt x="12835" y="1241"/>
                    <a:pt x="12835" y="1241"/>
                    <a:pt x="12847" y="1229"/>
                  </a:cubicBezTo>
                  <a:lnTo>
                    <a:pt x="12859" y="1229"/>
                  </a:lnTo>
                  <a:cubicBezTo>
                    <a:pt x="12859" y="1229"/>
                    <a:pt x="12835" y="1205"/>
                    <a:pt x="12847" y="1205"/>
                  </a:cubicBezTo>
                  <a:cubicBezTo>
                    <a:pt x="12859" y="1205"/>
                    <a:pt x="12859" y="1217"/>
                    <a:pt x="12859" y="1217"/>
                  </a:cubicBezTo>
                  <a:cubicBezTo>
                    <a:pt x="12859" y="1205"/>
                    <a:pt x="12871" y="1205"/>
                    <a:pt x="12847" y="1194"/>
                  </a:cubicBezTo>
                  <a:cubicBezTo>
                    <a:pt x="12853" y="1188"/>
                    <a:pt x="12859" y="1185"/>
                    <a:pt x="12865" y="1185"/>
                  </a:cubicBezTo>
                  <a:cubicBezTo>
                    <a:pt x="12868" y="1185"/>
                    <a:pt x="12872" y="1186"/>
                    <a:pt x="12875" y="1187"/>
                  </a:cubicBezTo>
                  <a:lnTo>
                    <a:pt x="12875" y="1187"/>
                  </a:lnTo>
                  <a:cubicBezTo>
                    <a:pt x="12873" y="1182"/>
                    <a:pt x="12895" y="1182"/>
                    <a:pt x="12895" y="1182"/>
                  </a:cubicBezTo>
                  <a:cubicBezTo>
                    <a:pt x="12895" y="1182"/>
                    <a:pt x="12954" y="1110"/>
                    <a:pt x="12978" y="1003"/>
                  </a:cubicBezTo>
                  <a:cubicBezTo>
                    <a:pt x="13002" y="944"/>
                    <a:pt x="13014" y="860"/>
                    <a:pt x="12990" y="801"/>
                  </a:cubicBezTo>
                  <a:close/>
                  <a:moveTo>
                    <a:pt x="4038" y="6942"/>
                  </a:moveTo>
                  <a:lnTo>
                    <a:pt x="4038" y="6942"/>
                  </a:lnTo>
                  <a:cubicBezTo>
                    <a:pt x="4037" y="6947"/>
                    <a:pt x="4037" y="6952"/>
                    <a:pt x="4037" y="6956"/>
                  </a:cubicBezTo>
                  <a:cubicBezTo>
                    <a:pt x="4037" y="6956"/>
                    <a:pt x="4042" y="6945"/>
                    <a:pt x="4038" y="6942"/>
                  </a:cubicBezTo>
                  <a:close/>
                  <a:moveTo>
                    <a:pt x="10783" y="6966"/>
                  </a:moveTo>
                  <a:cubicBezTo>
                    <a:pt x="10781" y="6966"/>
                    <a:pt x="10779" y="6967"/>
                    <a:pt x="10777" y="6967"/>
                  </a:cubicBezTo>
                  <a:lnTo>
                    <a:pt x="10777" y="6967"/>
                  </a:lnTo>
                  <a:cubicBezTo>
                    <a:pt x="10779" y="6967"/>
                    <a:pt x="10781" y="6967"/>
                    <a:pt x="10783" y="6966"/>
                  </a:cubicBezTo>
                  <a:close/>
                  <a:moveTo>
                    <a:pt x="10777" y="6967"/>
                  </a:moveTo>
                  <a:cubicBezTo>
                    <a:pt x="10772" y="6968"/>
                    <a:pt x="10768" y="6968"/>
                    <a:pt x="10764" y="6968"/>
                  </a:cubicBezTo>
                  <a:lnTo>
                    <a:pt x="10775" y="6968"/>
                  </a:lnTo>
                  <a:cubicBezTo>
                    <a:pt x="10776" y="6968"/>
                    <a:pt x="10776" y="6968"/>
                    <a:pt x="10777" y="6967"/>
                  </a:cubicBezTo>
                  <a:close/>
                  <a:moveTo>
                    <a:pt x="10841" y="6998"/>
                  </a:moveTo>
                  <a:lnTo>
                    <a:pt x="10835" y="7004"/>
                  </a:lnTo>
                  <a:cubicBezTo>
                    <a:pt x="10837" y="7006"/>
                    <a:pt x="10838" y="7006"/>
                    <a:pt x="10839" y="7006"/>
                  </a:cubicBezTo>
                  <a:cubicBezTo>
                    <a:pt x="10841" y="7006"/>
                    <a:pt x="10841" y="7002"/>
                    <a:pt x="10841" y="6998"/>
                  </a:cubicBezTo>
                  <a:close/>
                  <a:moveTo>
                    <a:pt x="1303" y="7037"/>
                  </a:moveTo>
                  <a:cubicBezTo>
                    <a:pt x="1303" y="7039"/>
                    <a:pt x="1303" y="7040"/>
                    <a:pt x="1304" y="7041"/>
                  </a:cubicBezTo>
                  <a:lnTo>
                    <a:pt x="1304" y="7041"/>
                  </a:lnTo>
                  <a:cubicBezTo>
                    <a:pt x="1304" y="7040"/>
                    <a:pt x="1304" y="7039"/>
                    <a:pt x="1303" y="7037"/>
                  </a:cubicBezTo>
                  <a:close/>
                  <a:moveTo>
                    <a:pt x="6942" y="7051"/>
                  </a:moveTo>
                  <a:cubicBezTo>
                    <a:pt x="6944" y="7051"/>
                    <a:pt x="6946" y="7052"/>
                    <a:pt x="6949" y="7052"/>
                  </a:cubicBezTo>
                  <a:lnTo>
                    <a:pt x="6949" y="7052"/>
                  </a:lnTo>
                  <a:cubicBezTo>
                    <a:pt x="6951" y="7052"/>
                    <a:pt x="6952" y="7051"/>
                    <a:pt x="6954" y="7051"/>
                  </a:cubicBezTo>
                  <a:close/>
                  <a:moveTo>
                    <a:pt x="1304" y="7041"/>
                  </a:moveTo>
                  <a:cubicBezTo>
                    <a:pt x="1306" y="7052"/>
                    <a:pt x="1305" y="7063"/>
                    <a:pt x="1322" y="7063"/>
                  </a:cubicBezTo>
                  <a:cubicBezTo>
                    <a:pt x="1330" y="7046"/>
                    <a:pt x="1309" y="7048"/>
                    <a:pt x="1304" y="7041"/>
                  </a:cubicBezTo>
                  <a:close/>
                  <a:moveTo>
                    <a:pt x="5608" y="7063"/>
                  </a:moveTo>
                  <a:lnTo>
                    <a:pt x="5608" y="7075"/>
                  </a:lnTo>
                  <a:lnTo>
                    <a:pt x="5608" y="7075"/>
                  </a:lnTo>
                  <a:cubicBezTo>
                    <a:pt x="5611" y="7074"/>
                    <a:pt x="5612" y="7071"/>
                    <a:pt x="5608" y="7063"/>
                  </a:cubicBezTo>
                  <a:close/>
                  <a:moveTo>
                    <a:pt x="1349" y="7067"/>
                  </a:moveTo>
                  <a:cubicBezTo>
                    <a:pt x="1347" y="7068"/>
                    <a:pt x="1346" y="7071"/>
                    <a:pt x="1346" y="7075"/>
                  </a:cubicBezTo>
                  <a:cubicBezTo>
                    <a:pt x="1348" y="7073"/>
                    <a:pt x="1349" y="7070"/>
                    <a:pt x="1349" y="7067"/>
                  </a:cubicBezTo>
                  <a:close/>
                  <a:moveTo>
                    <a:pt x="5596" y="7087"/>
                  </a:moveTo>
                  <a:lnTo>
                    <a:pt x="5608" y="7099"/>
                  </a:lnTo>
                  <a:cubicBezTo>
                    <a:pt x="5608" y="7087"/>
                    <a:pt x="5608" y="7087"/>
                    <a:pt x="5596" y="7087"/>
                  </a:cubicBezTo>
                  <a:close/>
                  <a:moveTo>
                    <a:pt x="2939" y="7112"/>
                  </a:moveTo>
                  <a:cubicBezTo>
                    <a:pt x="2939" y="7115"/>
                    <a:pt x="2940" y="7118"/>
                    <a:pt x="2941" y="7123"/>
                  </a:cubicBezTo>
                  <a:cubicBezTo>
                    <a:pt x="2941" y="7116"/>
                    <a:pt x="2941" y="7113"/>
                    <a:pt x="2939" y="7112"/>
                  </a:cubicBezTo>
                  <a:close/>
                  <a:moveTo>
                    <a:pt x="10298" y="7118"/>
                  </a:moveTo>
                  <a:cubicBezTo>
                    <a:pt x="10297" y="7120"/>
                    <a:pt x="10298" y="7121"/>
                    <a:pt x="10299" y="7123"/>
                  </a:cubicBezTo>
                  <a:cubicBezTo>
                    <a:pt x="10299" y="7121"/>
                    <a:pt x="10299" y="7119"/>
                    <a:pt x="10298" y="7118"/>
                  </a:cubicBezTo>
                  <a:close/>
                  <a:moveTo>
                    <a:pt x="1358" y="7123"/>
                  </a:moveTo>
                  <a:lnTo>
                    <a:pt x="1364" y="7135"/>
                  </a:lnTo>
                  <a:lnTo>
                    <a:pt x="1364" y="7135"/>
                  </a:lnTo>
                  <a:cubicBezTo>
                    <a:pt x="1363" y="7130"/>
                    <a:pt x="1364" y="7123"/>
                    <a:pt x="1358" y="7123"/>
                  </a:cubicBezTo>
                  <a:close/>
                  <a:moveTo>
                    <a:pt x="6840" y="7209"/>
                  </a:moveTo>
                  <a:cubicBezTo>
                    <a:pt x="6834" y="7209"/>
                    <a:pt x="6829" y="7212"/>
                    <a:pt x="6823" y="7218"/>
                  </a:cubicBezTo>
                  <a:lnTo>
                    <a:pt x="6858" y="7218"/>
                  </a:lnTo>
                  <a:cubicBezTo>
                    <a:pt x="6852" y="7212"/>
                    <a:pt x="6846" y="7209"/>
                    <a:pt x="6840" y="7209"/>
                  </a:cubicBezTo>
                  <a:close/>
                  <a:moveTo>
                    <a:pt x="10335" y="7218"/>
                  </a:moveTo>
                  <a:cubicBezTo>
                    <a:pt x="10332" y="7218"/>
                    <a:pt x="10330" y="7219"/>
                    <a:pt x="10329" y="7220"/>
                  </a:cubicBezTo>
                  <a:lnTo>
                    <a:pt x="10329" y="7220"/>
                  </a:lnTo>
                  <a:lnTo>
                    <a:pt x="10335" y="7218"/>
                  </a:lnTo>
                  <a:close/>
                  <a:moveTo>
                    <a:pt x="2596" y="7218"/>
                  </a:moveTo>
                  <a:lnTo>
                    <a:pt x="2608" y="7230"/>
                  </a:lnTo>
                  <a:lnTo>
                    <a:pt x="2608" y="7230"/>
                  </a:lnTo>
                  <a:cubicBezTo>
                    <a:pt x="2605" y="7227"/>
                    <a:pt x="2603" y="7224"/>
                    <a:pt x="2603" y="7223"/>
                  </a:cubicBezTo>
                  <a:lnTo>
                    <a:pt x="2603" y="7223"/>
                  </a:lnTo>
                  <a:cubicBezTo>
                    <a:pt x="2601" y="7221"/>
                    <a:pt x="2599" y="7220"/>
                    <a:pt x="2596" y="7218"/>
                  </a:cubicBezTo>
                  <a:close/>
                  <a:moveTo>
                    <a:pt x="2608" y="7230"/>
                  </a:moveTo>
                  <a:lnTo>
                    <a:pt x="2608" y="7230"/>
                  </a:lnTo>
                  <a:cubicBezTo>
                    <a:pt x="2608" y="7230"/>
                    <a:pt x="2608" y="7230"/>
                    <a:pt x="2608" y="7230"/>
                  </a:cubicBezTo>
                  <a:close/>
                  <a:moveTo>
                    <a:pt x="2858" y="7242"/>
                  </a:moveTo>
                  <a:lnTo>
                    <a:pt x="2858" y="7253"/>
                  </a:lnTo>
                  <a:lnTo>
                    <a:pt x="2858" y="7253"/>
                  </a:lnTo>
                  <a:cubicBezTo>
                    <a:pt x="2861" y="7252"/>
                    <a:pt x="2861" y="7249"/>
                    <a:pt x="2858" y="7242"/>
                  </a:cubicBezTo>
                  <a:close/>
                  <a:moveTo>
                    <a:pt x="2850" y="7252"/>
                  </a:moveTo>
                  <a:lnTo>
                    <a:pt x="2850" y="7252"/>
                  </a:lnTo>
                  <a:cubicBezTo>
                    <a:pt x="2853" y="7253"/>
                    <a:pt x="2855" y="7254"/>
                    <a:pt x="2858" y="7254"/>
                  </a:cubicBezTo>
                  <a:lnTo>
                    <a:pt x="2858" y="7253"/>
                  </a:lnTo>
                  <a:lnTo>
                    <a:pt x="2858" y="7253"/>
                  </a:lnTo>
                  <a:cubicBezTo>
                    <a:pt x="2857" y="7253"/>
                    <a:pt x="2856" y="7253"/>
                    <a:pt x="2856" y="7253"/>
                  </a:cubicBezTo>
                  <a:cubicBezTo>
                    <a:pt x="2854" y="7253"/>
                    <a:pt x="2852" y="7253"/>
                    <a:pt x="2850" y="7252"/>
                  </a:cubicBezTo>
                  <a:close/>
                  <a:moveTo>
                    <a:pt x="6865" y="7252"/>
                  </a:moveTo>
                  <a:lnTo>
                    <a:pt x="6865" y="7252"/>
                  </a:lnTo>
                  <a:cubicBezTo>
                    <a:pt x="6863" y="7253"/>
                    <a:pt x="6861" y="7253"/>
                    <a:pt x="6858" y="7254"/>
                  </a:cubicBezTo>
                  <a:cubicBezTo>
                    <a:pt x="6861" y="7254"/>
                    <a:pt x="6863" y="7253"/>
                    <a:pt x="6865" y="7252"/>
                  </a:cubicBezTo>
                  <a:close/>
                  <a:moveTo>
                    <a:pt x="7085" y="7253"/>
                  </a:moveTo>
                  <a:cubicBezTo>
                    <a:pt x="7085" y="7253"/>
                    <a:pt x="7085" y="7253"/>
                    <a:pt x="7085" y="7254"/>
                  </a:cubicBezTo>
                  <a:cubicBezTo>
                    <a:pt x="7090" y="7254"/>
                    <a:pt x="7088" y="7254"/>
                    <a:pt x="7085" y="7253"/>
                  </a:cubicBezTo>
                  <a:close/>
                  <a:moveTo>
                    <a:pt x="1381" y="7254"/>
                  </a:moveTo>
                  <a:lnTo>
                    <a:pt x="1381" y="7254"/>
                  </a:lnTo>
                  <a:cubicBezTo>
                    <a:pt x="1385" y="7260"/>
                    <a:pt x="1387" y="7262"/>
                    <a:pt x="1389" y="7262"/>
                  </a:cubicBezTo>
                  <a:cubicBezTo>
                    <a:pt x="1391" y="7262"/>
                    <a:pt x="1393" y="7259"/>
                    <a:pt x="1394" y="7257"/>
                  </a:cubicBezTo>
                  <a:lnTo>
                    <a:pt x="1394" y="7257"/>
                  </a:lnTo>
                  <a:cubicBezTo>
                    <a:pt x="1393" y="7257"/>
                    <a:pt x="1392" y="7257"/>
                    <a:pt x="1390" y="7257"/>
                  </a:cubicBezTo>
                  <a:cubicBezTo>
                    <a:pt x="1387" y="7257"/>
                    <a:pt x="1384" y="7256"/>
                    <a:pt x="1381" y="7254"/>
                  </a:cubicBezTo>
                  <a:close/>
                  <a:moveTo>
                    <a:pt x="2846" y="7266"/>
                  </a:moveTo>
                  <a:cubicBezTo>
                    <a:pt x="2845" y="7266"/>
                    <a:pt x="2845" y="7266"/>
                    <a:pt x="2844" y="7266"/>
                  </a:cubicBezTo>
                  <a:lnTo>
                    <a:pt x="2844" y="7266"/>
                  </a:lnTo>
                  <a:cubicBezTo>
                    <a:pt x="2846" y="7269"/>
                    <a:pt x="2846" y="7272"/>
                    <a:pt x="2846" y="7278"/>
                  </a:cubicBezTo>
                  <a:lnTo>
                    <a:pt x="2846" y="7266"/>
                  </a:lnTo>
                  <a:close/>
                  <a:moveTo>
                    <a:pt x="5299" y="7278"/>
                  </a:moveTo>
                  <a:cubicBezTo>
                    <a:pt x="5299" y="7278"/>
                    <a:pt x="5299" y="7278"/>
                    <a:pt x="5299" y="7278"/>
                  </a:cubicBezTo>
                  <a:cubicBezTo>
                    <a:pt x="5299" y="7278"/>
                    <a:pt x="5299" y="7278"/>
                    <a:pt x="5299" y="7278"/>
                  </a:cubicBezTo>
                  <a:close/>
                  <a:moveTo>
                    <a:pt x="5299" y="7278"/>
                  </a:moveTo>
                  <a:cubicBezTo>
                    <a:pt x="5299" y="7278"/>
                    <a:pt x="5299" y="7278"/>
                    <a:pt x="5299" y="7278"/>
                  </a:cubicBezTo>
                  <a:cubicBezTo>
                    <a:pt x="5299" y="7278"/>
                    <a:pt x="5299" y="7278"/>
                    <a:pt x="5299" y="7278"/>
                  </a:cubicBezTo>
                  <a:close/>
                  <a:moveTo>
                    <a:pt x="5226" y="7338"/>
                  </a:moveTo>
                  <a:cubicBezTo>
                    <a:pt x="5219" y="7340"/>
                    <a:pt x="5215" y="7343"/>
                    <a:pt x="5215" y="7349"/>
                  </a:cubicBezTo>
                  <a:lnTo>
                    <a:pt x="5226" y="7338"/>
                  </a:lnTo>
                  <a:close/>
                  <a:moveTo>
                    <a:pt x="5227" y="7337"/>
                  </a:moveTo>
                  <a:lnTo>
                    <a:pt x="5226" y="7338"/>
                  </a:lnTo>
                  <a:lnTo>
                    <a:pt x="5226" y="7338"/>
                  </a:lnTo>
                  <a:cubicBezTo>
                    <a:pt x="5227" y="7338"/>
                    <a:pt x="5227" y="7338"/>
                    <a:pt x="5228" y="7338"/>
                  </a:cubicBezTo>
                  <a:lnTo>
                    <a:pt x="5228" y="7338"/>
                  </a:lnTo>
                  <a:cubicBezTo>
                    <a:pt x="5231" y="7341"/>
                    <a:pt x="5239" y="7349"/>
                    <a:pt x="5239" y="7349"/>
                  </a:cubicBezTo>
                  <a:cubicBezTo>
                    <a:pt x="5239" y="7337"/>
                    <a:pt x="5239" y="7337"/>
                    <a:pt x="5251" y="7337"/>
                  </a:cubicBezTo>
                  <a:cubicBezTo>
                    <a:pt x="5241" y="7337"/>
                    <a:pt x="5234" y="7337"/>
                    <a:pt x="5228" y="7338"/>
                  </a:cubicBezTo>
                  <a:lnTo>
                    <a:pt x="5228" y="7338"/>
                  </a:lnTo>
                  <a:cubicBezTo>
                    <a:pt x="5227" y="7337"/>
                    <a:pt x="5227" y="7337"/>
                    <a:pt x="5227" y="7337"/>
                  </a:cubicBezTo>
                  <a:close/>
                  <a:moveTo>
                    <a:pt x="3525" y="7349"/>
                  </a:moveTo>
                  <a:lnTo>
                    <a:pt x="3536" y="7361"/>
                  </a:lnTo>
                  <a:cubicBezTo>
                    <a:pt x="3533" y="7358"/>
                    <a:pt x="3532" y="7356"/>
                    <a:pt x="3532" y="7354"/>
                  </a:cubicBezTo>
                  <a:lnTo>
                    <a:pt x="3532" y="7354"/>
                  </a:lnTo>
                  <a:cubicBezTo>
                    <a:pt x="3530" y="7352"/>
                    <a:pt x="3527" y="7350"/>
                    <a:pt x="3525" y="7349"/>
                  </a:cubicBezTo>
                  <a:close/>
                  <a:moveTo>
                    <a:pt x="5266" y="7372"/>
                  </a:moveTo>
                  <a:cubicBezTo>
                    <a:pt x="5265" y="7372"/>
                    <a:pt x="5264" y="7373"/>
                    <a:pt x="5263" y="7373"/>
                  </a:cubicBezTo>
                  <a:cubicBezTo>
                    <a:pt x="5264" y="7373"/>
                    <a:pt x="5265" y="7373"/>
                    <a:pt x="5266" y="7372"/>
                  </a:cubicBezTo>
                  <a:close/>
                  <a:moveTo>
                    <a:pt x="7001" y="7381"/>
                  </a:moveTo>
                  <a:cubicBezTo>
                    <a:pt x="7006" y="7381"/>
                    <a:pt x="7009" y="7383"/>
                    <a:pt x="7011" y="7385"/>
                  </a:cubicBezTo>
                  <a:lnTo>
                    <a:pt x="7011" y="7385"/>
                  </a:lnTo>
                  <a:cubicBezTo>
                    <a:pt x="7007" y="7385"/>
                    <a:pt x="7004" y="7385"/>
                    <a:pt x="7001" y="7385"/>
                  </a:cubicBezTo>
                  <a:lnTo>
                    <a:pt x="6989" y="7385"/>
                  </a:lnTo>
                  <a:cubicBezTo>
                    <a:pt x="6994" y="7382"/>
                    <a:pt x="6998" y="7381"/>
                    <a:pt x="7001" y="7381"/>
                  </a:cubicBezTo>
                  <a:close/>
                  <a:moveTo>
                    <a:pt x="3786" y="7385"/>
                  </a:moveTo>
                  <a:cubicBezTo>
                    <a:pt x="3785" y="7385"/>
                    <a:pt x="3784" y="7385"/>
                    <a:pt x="3783" y="7385"/>
                  </a:cubicBezTo>
                  <a:lnTo>
                    <a:pt x="3783" y="7385"/>
                  </a:lnTo>
                  <a:cubicBezTo>
                    <a:pt x="3786" y="7386"/>
                    <a:pt x="3786" y="7389"/>
                    <a:pt x="3786" y="7397"/>
                  </a:cubicBezTo>
                  <a:lnTo>
                    <a:pt x="3786" y="7385"/>
                  </a:lnTo>
                  <a:close/>
                  <a:moveTo>
                    <a:pt x="5267" y="7416"/>
                  </a:moveTo>
                  <a:cubicBezTo>
                    <a:pt x="5266" y="7417"/>
                    <a:pt x="5265" y="7419"/>
                    <a:pt x="5263" y="7421"/>
                  </a:cubicBezTo>
                  <a:cubicBezTo>
                    <a:pt x="5264" y="7419"/>
                    <a:pt x="5266" y="7418"/>
                    <a:pt x="5267" y="7416"/>
                  </a:cubicBezTo>
                  <a:close/>
                  <a:moveTo>
                    <a:pt x="9287" y="7385"/>
                  </a:moveTo>
                  <a:cubicBezTo>
                    <a:pt x="9279" y="7385"/>
                    <a:pt x="9279" y="7410"/>
                    <a:pt x="9260" y="7410"/>
                  </a:cubicBezTo>
                  <a:cubicBezTo>
                    <a:pt x="9258" y="7410"/>
                    <a:pt x="9255" y="7410"/>
                    <a:pt x="9251" y="7409"/>
                  </a:cubicBezTo>
                  <a:lnTo>
                    <a:pt x="9251" y="7421"/>
                  </a:lnTo>
                  <a:cubicBezTo>
                    <a:pt x="9263" y="7409"/>
                    <a:pt x="9299" y="7397"/>
                    <a:pt x="9299" y="7397"/>
                  </a:cubicBezTo>
                  <a:cubicBezTo>
                    <a:pt x="9293" y="7388"/>
                    <a:pt x="9290" y="7385"/>
                    <a:pt x="9287" y="7385"/>
                  </a:cubicBezTo>
                  <a:close/>
                  <a:moveTo>
                    <a:pt x="2465" y="7447"/>
                  </a:moveTo>
                  <a:cubicBezTo>
                    <a:pt x="2459" y="7447"/>
                    <a:pt x="2453" y="7450"/>
                    <a:pt x="2441" y="7456"/>
                  </a:cubicBezTo>
                  <a:lnTo>
                    <a:pt x="2489" y="7456"/>
                  </a:lnTo>
                  <a:cubicBezTo>
                    <a:pt x="2477" y="7450"/>
                    <a:pt x="2471" y="7447"/>
                    <a:pt x="2465" y="7447"/>
                  </a:cubicBezTo>
                  <a:close/>
                  <a:moveTo>
                    <a:pt x="13847" y="5361"/>
                  </a:moveTo>
                  <a:cubicBezTo>
                    <a:pt x="13859" y="5396"/>
                    <a:pt x="13883" y="5385"/>
                    <a:pt x="13907" y="5408"/>
                  </a:cubicBezTo>
                  <a:lnTo>
                    <a:pt x="13907" y="5396"/>
                  </a:lnTo>
                  <a:cubicBezTo>
                    <a:pt x="13907" y="5385"/>
                    <a:pt x="13919" y="5385"/>
                    <a:pt x="13919" y="5385"/>
                  </a:cubicBezTo>
                  <a:lnTo>
                    <a:pt x="13919" y="5385"/>
                  </a:lnTo>
                  <a:cubicBezTo>
                    <a:pt x="13919" y="5385"/>
                    <a:pt x="13907" y="5408"/>
                    <a:pt x="13919" y="5408"/>
                  </a:cubicBezTo>
                  <a:cubicBezTo>
                    <a:pt x="13919" y="5396"/>
                    <a:pt x="13919" y="5396"/>
                    <a:pt x="13919" y="5385"/>
                  </a:cubicBezTo>
                  <a:cubicBezTo>
                    <a:pt x="13931" y="5432"/>
                    <a:pt x="13966" y="5444"/>
                    <a:pt x="14002" y="5468"/>
                  </a:cubicBezTo>
                  <a:cubicBezTo>
                    <a:pt x="14050" y="5480"/>
                    <a:pt x="14085" y="5527"/>
                    <a:pt x="14121" y="5539"/>
                  </a:cubicBezTo>
                  <a:cubicBezTo>
                    <a:pt x="14121" y="5539"/>
                    <a:pt x="14130" y="5513"/>
                    <a:pt x="14140" y="5513"/>
                  </a:cubicBezTo>
                  <a:cubicBezTo>
                    <a:pt x="14142" y="5513"/>
                    <a:pt x="14143" y="5514"/>
                    <a:pt x="14145" y="5516"/>
                  </a:cubicBezTo>
                  <a:cubicBezTo>
                    <a:pt x="14135" y="5540"/>
                    <a:pt x="14137" y="5544"/>
                    <a:pt x="14143" y="5544"/>
                  </a:cubicBezTo>
                  <a:cubicBezTo>
                    <a:pt x="14146" y="5544"/>
                    <a:pt x="14150" y="5543"/>
                    <a:pt x="14153" y="5543"/>
                  </a:cubicBezTo>
                  <a:cubicBezTo>
                    <a:pt x="14158" y="5543"/>
                    <a:pt x="14161" y="5546"/>
                    <a:pt x="14157" y="5563"/>
                  </a:cubicBezTo>
                  <a:cubicBezTo>
                    <a:pt x="14184" y="5563"/>
                    <a:pt x="14191" y="5598"/>
                    <a:pt x="14208" y="5598"/>
                  </a:cubicBezTo>
                  <a:cubicBezTo>
                    <a:pt x="14214" y="5598"/>
                    <a:pt x="14220" y="5595"/>
                    <a:pt x="14228" y="5587"/>
                  </a:cubicBezTo>
                  <a:lnTo>
                    <a:pt x="14228" y="5611"/>
                  </a:lnTo>
                  <a:cubicBezTo>
                    <a:pt x="14228" y="5611"/>
                    <a:pt x="14228" y="5605"/>
                    <a:pt x="14232" y="5605"/>
                  </a:cubicBezTo>
                  <a:cubicBezTo>
                    <a:pt x="14234" y="5605"/>
                    <a:pt x="14236" y="5607"/>
                    <a:pt x="14240" y="5611"/>
                  </a:cubicBezTo>
                  <a:lnTo>
                    <a:pt x="14228" y="5611"/>
                  </a:lnTo>
                  <a:cubicBezTo>
                    <a:pt x="14234" y="5617"/>
                    <a:pt x="14240" y="5617"/>
                    <a:pt x="14245" y="5617"/>
                  </a:cubicBezTo>
                  <a:cubicBezTo>
                    <a:pt x="14249" y="5617"/>
                    <a:pt x="14252" y="5617"/>
                    <a:pt x="14252" y="5623"/>
                  </a:cubicBezTo>
                  <a:lnTo>
                    <a:pt x="14264" y="5599"/>
                  </a:lnTo>
                  <a:cubicBezTo>
                    <a:pt x="14272" y="5607"/>
                    <a:pt x="14269" y="5616"/>
                    <a:pt x="14270" y="5616"/>
                  </a:cubicBezTo>
                  <a:cubicBezTo>
                    <a:pt x="14271" y="5616"/>
                    <a:pt x="14272" y="5614"/>
                    <a:pt x="14276" y="5611"/>
                  </a:cubicBezTo>
                  <a:lnTo>
                    <a:pt x="14276" y="5611"/>
                  </a:lnTo>
                  <a:lnTo>
                    <a:pt x="14264" y="5623"/>
                  </a:lnTo>
                  <a:lnTo>
                    <a:pt x="14264" y="5623"/>
                  </a:lnTo>
                  <a:lnTo>
                    <a:pt x="14288" y="5611"/>
                  </a:lnTo>
                  <a:lnTo>
                    <a:pt x="14288" y="5611"/>
                  </a:lnTo>
                  <a:cubicBezTo>
                    <a:pt x="14264" y="5635"/>
                    <a:pt x="14300" y="5623"/>
                    <a:pt x="14288" y="5635"/>
                  </a:cubicBezTo>
                  <a:cubicBezTo>
                    <a:pt x="14296" y="5635"/>
                    <a:pt x="14309" y="5629"/>
                    <a:pt x="14317" y="5629"/>
                  </a:cubicBezTo>
                  <a:cubicBezTo>
                    <a:pt x="14321" y="5629"/>
                    <a:pt x="14324" y="5631"/>
                    <a:pt x="14324" y="5635"/>
                  </a:cubicBezTo>
                  <a:cubicBezTo>
                    <a:pt x="14324" y="5658"/>
                    <a:pt x="14335" y="5658"/>
                    <a:pt x="14335" y="5670"/>
                  </a:cubicBezTo>
                  <a:cubicBezTo>
                    <a:pt x="14347" y="5670"/>
                    <a:pt x="14371" y="5682"/>
                    <a:pt x="14383" y="5706"/>
                  </a:cubicBezTo>
                  <a:lnTo>
                    <a:pt x="14395" y="5682"/>
                  </a:lnTo>
                  <a:lnTo>
                    <a:pt x="14407" y="5682"/>
                  </a:lnTo>
                  <a:cubicBezTo>
                    <a:pt x="14407" y="5694"/>
                    <a:pt x="14407" y="5694"/>
                    <a:pt x="14395" y="5694"/>
                  </a:cubicBezTo>
                  <a:cubicBezTo>
                    <a:pt x="14391" y="5703"/>
                    <a:pt x="14393" y="5705"/>
                    <a:pt x="14396" y="5705"/>
                  </a:cubicBezTo>
                  <a:cubicBezTo>
                    <a:pt x="14400" y="5705"/>
                    <a:pt x="14404" y="5703"/>
                    <a:pt x="14407" y="5703"/>
                  </a:cubicBezTo>
                  <a:lnTo>
                    <a:pt x="14407" y="5703"/>
                  </a:lnTo>
                  <a:cubicBezTo>
                    <a:pt x="14407" y="5704"/>
                    <a:pt x="14407" y="5705"/>
                    <a:pt x="14407" y="5706"/>
                  </a:cubicBezTo>
                  <a:cubicBezTo>
                    <a:pt x="14410" y="5703"/>
                    <a:pt x="14410" y="5702"/>
                    <a:pt x="14409" y="5702"/>
                  </a:cubicBezTo>
                  <a:cubicBezTo>
                    <a:pt x="14408" y="5702"/>
                    <a:pt x="14408" y="5703"/>
                    <a:pt x="14407" y="5703"/>
                  </a:cubicBezTo>
                  <a:lnTo>
                    <a:pt x="14407" y="5703"/>
                  </a:lnTo>
                  <a:cubicBezTo>
                    <a:pt x="14408" y="5696"/>
                    <a:pt x="14413" y="5689"/>
                    <a:pt x="14416" y="5689"/>
                  </a:cubicBezTo>
                  <a:cubicBezTo>
                    <a:pt x="14418" y="5689"/>
                    <a:pt x="14419" y="5691"/>
                    <a:pt x="14419" y="5694"/>
                  </a:cubicBezTo>
                  <a:lnTo>
                    <a:pt x="14431" y="5682"/>
                  </a:lnTo>
                  <a:lnTo>
                    <a:pt x="14431" y="5682"/>
                  </a:lnTo>
                  <a:cubicBezTo>
                    <a:pt x="14419" y="5706"/>
                    <a:pt x="14419" y="5706"/>
                    <a:pt x="14407" y="5730"/>
                  </a:cubicBezTo>
                  <a:lnTo>
                    <a:pt x="14443" y="5730"/>
                  </a:lnTo>
                  <a:cubicBezTo>
                    <a:pt x="14431" y="5742"/>
                    <a:pt x="14431" y="5754"/>
                    <a:pt x="14419" y="5766"/>
                  </a:cubicBezTo>
                  <a:cubicBezTo>
                    <a:pt x="14419" y="5754"/>
                    <a:pt x="14419" y="5754"/>
                    <a:pt x="14419" y="5742"/>
                  </a:cubicBezTo>
                  <a:cubicBezTo>
                    <a:pt x="14419" y="5766"/>
                    <a:pt x="14407" y="5777"/>
                    <a:pt x="14395" y="5789"/>
                  </a:cubicBezTo>
                  <a:cubicBezTo>
                    <a:pt x="14391" y="5791"/>
                    <a:pt x="14388" y="5791"/>
                    <a:pt x="14386" y="5791"/>
                  </a:cubicBezTo>
                  <a:cubicBezTo>
                    <a:pt x="14369" y="5791"/>
                    <a:pt x="14406" y="5754"/>
                    <a:pt x="14395" y="5754"/>
                  </a:cubicBezTo>
                  <a:lnTo>
                    <a:pt x="14347" y="5789"/>
                  </a:lnTo>
                  <a:cubicBezTo>
                    <a:pt x="14335" y="5801"/>
                    <a:pt x="14335" y="5813"/>
                    <a:pt x="14324" y="5813"/>
                  </a:cubicBezTo>
                  <a:cubicBezTo>
                    <a:pt x="14324" y="5789"/>
                    <a:pt x="14324" y="5777"/>
                    <a:pt x="14324" y="5766"/>
                  </a:cubicBezTo>
                  <a:lnTo>
                    <a:pt x="14300" y="5813"/>
                  </a:lnTo>
                  <a:cubicBezTo>
                    <a:pt x="14300" y="5810"/>
                    <a:pt x="14297" y="5810"/>
                    <a:pt x="14294" y="5810"/>
                  </a:cubicBezTo>
                  <a:cubicBezTo>
                    <a:pt x="14287" y="5810"/>
                    <a:pt x="14278" y="5812"/>
                    <a:pt x="14273" y="5812"/>
                  </a:cubicBezTo>
                  <a:cubicBezTo>
                    <a:pt x="14268" y="5812"/>
                    <a:pt x="14267" y="5810"/>
                    <a:pt x="14276" y="5801"/>
                  </a:cubicBezTo>
                  <a:lnTo>
                    <a:pt x="14276" y="5801"/>
                  </a:lnTo>
                  <a:lnTo>
                    <a:pt x="14216" y="5861"/>
                  </a:lnTo>
                  <a:lnTo>
                    <a:pt x="14193" y="5837"/>
                  </a:lnTo>
                  <a:cubicBezTo>
                    <a:pt x="14186" y="5851"/>
                    <a:pt x="14183" y="5857"/>
                    <a:pt x="14186" y="5857"/>
                  </a:cubicBezTo>
                  <a:cubicBezTo>
                    <a:pt x="14189" y="5857"/>
                    <a:pt x="14195" y="5854"/>
                    <a:pt x="14204" y="5849"/>
                  </a:cubicBezTo>
                  <a:lnTo>
                    <a:pt x="14204" y="5849"/>
                  </a:lnTo>
                  <a:cubicBezTo>
                    <a:pt x="14185" y="5858"/>
                    <a:pt x="14151" y="5922"/>
                    <a:pt x="14126" y="5922"/>
                  </a:cubicBezTo>
                  <a:cubicBezTo>
                    <a:pt x="14120" y="5922"/>
                    <a:pt x="14114" y="5918"/>
                    <a:pt x="14109" y="5908"/>
                  </a:cubicBezTo>
                  <a:cubicBezTo>
                    <a:pt x="14073" y="5956"/>
                    <a:pt x="14038" y="5968"/>
                    <a:pt x="13978" y="6016"/>
                  </a:cubicBezTo>
                  <a:cubicBezTo>
                    <a:pt x="13993" y="6000"/>
                    <a:pt x="13992" y="5996"/>
                    <a:pt x="13984" y="5996"/>
                  </a:cubicBezTo>
                  <a:cubicBezTo>
                    <a:pt x="13973" y="5996"/>
                    <a:pt x="13952" y="6004"/>
                    <a:pt x="13945" y="6004"/>
                  </a:cubicBezTo>
                  <a:cubicBezTo>
                    <a:pt x="13941" y="6004"/>
                    <a:pt x="13942" y="6001"/>
                    <a:pt x="13954" y="5992"/>
                  </a:cubicBezTo>
                  <a:lnTo>
                    <a:pt x="13954" y="5992"/>
                  </a:lnTo>
                  <a:cubicBezTo>
                    <a:pt x="13919" y="6004"/>
                    <a:pt x="13931" y="6027"/>
                    <a:pt x="13907" y="6051"/>
                  </a:cubicBezTo>
                  <a:cubicBezTo>
                    <a:pt x="13871" y="6051"/>
                    <a:pt x="13871" y="6028"/>
                    <a:pt x="13895" y="6004"/>
                  </a:cubicBezTo>
                  <a:lnTo>
                    <a:pt x="13895" y="6004"/>
                  </a:lnTo>
                  <a:lnTo>
                    <a:pt x="13871" y="6027"/>
                  </a:lnTo>
                  <a:lnTo>
                    <a:pt x="13847" y="6051"/>
                  </a:lnTo>
                  <a:cubicBezTo>
                    <a:pt x="13840" y="6054"/>
                    <a:pt x="13834" y="6055"/>
                    <a:pt x="13830" y="6055"/>
                  </a:cubicBezTo>
                  <a:cubicBezTo>
                    <a:pt x="13819" y="6055"/>
                    <a:pt x="13818" y="6048"/>
                    <a:pt x="13811" y="6048"/>
                  </a:cubicBezTo>
                  <a:cubicBezTo>
                    <a:pt x="13808" y="6048"/>
                    <a:pt x="13805" y="6049"/>
                    <a:pt x="13800" y="6051"/>
                  </a:cubicBezTo>
                  <a:lnTo>
                    <a:pt x="13800" y="6075"/>
                  </a:lnTo>
                  <a:lnTo>
                    <a:pt x="13776" y="6075"/>
                  </a:lnTo>
                  <a:cubicBezTo>
                    <a:pt x="13788" y="6075"/>
                    <a:pt x="13776" y="6099"/>
                    <a:pt x="13752" y="6111"/>
                  </a:cubicBezTo>
                  <a:lnTo>
                    <a:pt x="13752" y="6099"/>
                  </a:lnTo>
                  <a:lnTo>
                    <a:pt x="13728" y="6123"/>
                  </a:lnTo>
                  <a:cubicBezTo>
                    <a:pt x="13735" y="6116"/>
                    <a:pt x="13736" y="6114"/>
                    <a:pt x="13734" y="6114"/>
                  </a:cubicBezTo>
                  <a:cubicBezTo>
                    <a:pt x="13731" y="6114"/>
                    <a:pt x="13720" y="6119"/>
                    <a:pt x="13713" y="6119"/>
                  </a:cubicBezTo>
                  <a:cubicBezTo>
                    <a:pt x="13708" y="6119"/>
                    <a:pt x="13704" y="6117"/>
                    <a:pt x="13704" y="6111"/>
                  </a:cubicBezTo>
                  <a:cubicBezTo>
                    <a:pt x="13681" y="6123"/>
                    <a:pt x="13681" y="6123"/>
                    <a:pt x="13645" y="6158"/>
                  </a:cubicBezTo>
                  <a:lnTo>
                    <a:pt x="13669" y="6158"/>
                  </a:lnTo>
                  <a:cubicBezTo>
                    <a:pt x="13654" y="6173"/>
                    <a:pt x="13646" y="6178"/>
                    <a:pt x="13641" y="6178"/>
                  </a:cubicBezTo>
                  <a:cubicBezTo>
                    <a:pt x="13633" y="6178"/>
                    <a:pt x="13633" y="6165"/>
                    <a:pt x="13623" y="6165"/>
                  </a:cubicBezTo>
                  <a:cubicBezTo>
                    <a:pt x="13620" y="6165"/>
                    <a:pt x="13616" y="6166"/>
                    <a:pt x="13609" y="6170"/>
                  </a:cubicBezTo>
                  <a:lnTo>
                    <a:pt x="13621" y="6182"/>
                  </a:lnTo>
                  <a:cubicBezTo>
                    <a:pt x="13550" y="6194"/>
                    <a:pt x="13526" y="6266"/>
                    <a:pt x="13466" y="6266"/>
                  </a:cubicBezTo>
                  <a:cubicBezTo>
                    <a:pt x="13502" y="6254"/>
                    <a:pt x="13478" y="6242"/>
                    <a:pt x="13478" y="6242"/>
                  </a:cubicBezTo>
                  <a:lnTo>
                    <a:pt x="13478" y="6242"/>
                  </a:lnTo>
                  <a:cubicBezTo>
                    <a:pt x="13442" y="6266"/>
                    <a:pt x="13383" y="6289"/>
                    <a:pt x="13347" y="6337"/>
                  </a:cubicBezTo>
                  <a:cubicBezTo>
                    <a:pt x="13333" y="6323"/>
                    <a:pt x="13323" y="6317"/>
                    <a:pt x="13308" y="6317"/>
                  </a:cubicBezTo>
                  <a:cubicBezTo>
                    <a:pt x="13297" y="6317"/>
                    <a:pt x="13284" y="6320"/>
                    <a:pt x="13264" y="6325"/>
                  </a:cubicBezTo>
                  <a:cubicBezTo>
                    <a:pt x="13240" y="6337"/>
                    <a:pt x="13228" y="6349"/>
                    <a:pt x="13228" y="6361"/>
                  </a:cubicBezTo>
                  <a:cubicBezTo>
                    <a:pt x="13197" y="6371"/>
                    <a:pt x="13158" y="6399"/>
                    <a:pt x="13140" y="6399"/>
                  </a:cubicBezTo>
                  <a:cubicBezTo>
                    <a:pt x="13137" y="6399"/>
                    <a:pt x="13135" y="6398"/>
                    <a:pt x="13133" y="6397"/>
                  </a:cubicBezTo>
                  <a:cubicBezTo>
                    <a:pt x="13133" y="6408"/>
                    <a:pt x="13109" y="6408"/>
                    <a:pt x="13097" y="6420"/>
                  </a:cubicBezTo>
                  <a:lnTo>
                    <a:pt x="13085" y="6420"/>
                  </a:lnTo>
                  <a:lnTo>
                    <a:pt x="13097" y="6432"/>
                  </a:lnTo>
                  <a:cubicBezTo>
                    <a:pt x="13092" y="6431"/>
                    <a:pt x="13087" y="6431"/>
                    <a:pt x="13082" y="6431"/>
                  </a:cubicBezTo>
                  <a:cubicBezTo>
                    <a:pt x="13024" y="6431"/>
                    <a:pt x="13009" y="6492"/>
                    <a:pt x="12954" y="6492"/>
                  </a:cubicBezTo>
                  <a:lnTo>
                    <a:pt x="12954" y="6480"/>
                  </a:lnTo>
                  <a:lnTo>
                    <a:pt x="12942" y="6504"/>
                  </a:lnTo>
                  <a:cubicBezTo>
                    <a:pt x="12930" y="6492"/>
                    <a:pt x="12942" y="6480"/>
                    <a:pt x="12930" y="6480"/>
                  </a:cubicBezTo>
                  <a:lnTo>
                    <a:pt x="12823" y="6528"/>
                  </a:lnTo>
                  <a:lnTo>
                    <a:pt x="12859" y="6528"/>
                  </a:lnTo>
                  <a:cubicBezTo>
                    <a:pt x="12835" y="6539"/>
                    <a:pt x="12823" y="6563"/>
                    <a:pt x="12800" y="6563"/>
                  </a:cubicBezTo>
                  <a:cubicBezTo>
                    <a:pt x="12806" y="6553"/>
                    <a:pt x="12806" y="6550"/>
                    <a:pt x="12802" y="6550"/>
                  </a:cubicBezTo>
                  <a:cubicBezTo>
                    <a:pt x="12794" y="6550"/>
                    <a:pt x="12768" y="6565"/>
                    <a:pt x="12750" y="6565"/>
                  </a:cubicBezTo>
                  <a:cubicBezTo>
                    <a:pt x="12746" y="6565"/>
                    <a:pt x="12743" y="6565"/>
                    <a:pt x="12740" y="6563"/>
                  </a:cubicBezTo>
                  <a:lnTo>
                    <a:pt x="12764" y="6539"/>
                  </a:lnTo>
                  <a:lnTo>
                    <a:pt x="12764" y="6539"/>
                  </a:lnTo>
                  <a:cubicBezTo>
                    <a:pt x="12728" y="6563"/>
                    <a:pt x="12728" y="6563"/>
                    <a:pt x="12740" y="6575"/>
                  </a:cubicBezTo>
                  <a:cubicBezTo>
                    <a:pt x="12732" y="6580"/>
                    <a:pt x="12726" y="6582"/>
                    <a:pt x="12721" y="6582"/>
                  </a:cubicBezTo>
                  <a:cubicBezTo>
                    <a:pt x="12715" y="6582"/>
                    <a:pt x="12711" y="6580"/>
                    <a:pt x="12706" y="6578"/>
                  </a:cubicBezTo>
                  <a:lnTo>
                    <a:pt x="12706" y="6578"/>
                  </a:lnTo>
                  <a:cubicBezTo>
                    <a:pt x="12713" y="6589"/>
                    <a:pt x="12692" y="6600"/>
                    <a:pt x="12680" y="6611"/>
                  </a:cubicBezTo>
                  <a:cubicBezTo>
                    <a:pt x="12669" y="6611"/>
                    <a:pt x="12657" y="6611"/>
                    <a:pt x="12669" y="6599"/>
                  </a:cubicBezTo>
                  <a:lnTo>
                    <a:pt x="12669" y="6599"/>
                  </a:lnTo>
                  <a:cubicBezTo>
                    <a:pt x="12645" y="6623"/>
                    <a:pt x="12585" y="6623"/>
                    <a:pt x="12573" y="6635"/>
                  </a:cubicBezTo>
                  <a:cubicBezTo>
                    <a:pt x="12570" y="6638"/>
                    <a:pt x="12567" y="6640"/>
                    <a:pt x="12566" y="6640"/>
                  </a:cubicBezTo>
                  <a:cubicBezTo>
                    <a:pt x="12561" y="6640"/>
                    <a:pt x="12561" y="6631"/>
                    <a:pt x="12561" y="6623"/>
                  </a:cubicBezTo>
                  <a:cubicBezTo>
                    <a:pt x="12502" y="6659"/>
                    <a:pt x="12538" y="6635"/>
                    <a:pt x="12466" y="6670"/>
                  </a:cubicBezTo>
                  <a:lnTo>
                    <a:pt x="12466" y="6659"/>
                  </a:lnTo>
                  <a:lnTo>
                    <a:pt x="12442" y="6682"/>
                  </a:lnTo>
                  <a:lnTo>
                    <a:pt x="12407" y="6670"/>
                  </a:lnTo>
                  <a:lnTo>
                    <a:pt x="12419" y="6682"/>
                  </a:lnTo>
                  <a:cubicBezTo>
                    <a:pt x="12395" y="6694"/>
                    <a:pt x="12383" y="6706"/>
                    <a:pt x="12359" y="6706"/>
                  </a:cubicBezTo>
                  <a:lnTo>
                    <a:pt x="12359" y="6694"/>
                  </a:lnTo>
                  <a:cubicBezTo>
                    <a:pt x="12299" y="6730"/>
                    <a:pt x="12276" y="6694"/>
                    <a:pt x="12228" y="6742"/>
                  </a:cubicBezTo>
                  <a:cubicBezTo>
                    <a:pt x="12226" y="6742"/>
                    <a:pt x="12225" y="6742"/>
                    <a:pt x="12224" y="6741"/>
                  </a:cubicBezTo>
                  <a:lnTo>
                    <a:pt x="12224" y="6741"/>
                  </a:lnTo>
                  <a:cubicBezTo>
                    <a:pt x="12213" y="6748"/>
                    <a:pt x="12204" y="6750"/>
                    <a:pt x="12196" y="6750"/>
                  </a:cubicBezTo>
                  <a:cubicBezTo>
                    <a:pt x="12186" y="6750"/>
                    <a:pt x="12178" y="6746"/>
                    <a:pt x="12168" y="6746"/>
                  </a:cubicBezTo>
                  <a:cubicBezTo>
                    <a:pt x="12159" y="6746"/>
                    <a:pt x="12149" y="6750"/>
                    <a:pt x="12133" y="6766"/>
                  </a:cubicBezTo>
                  <a:cubicBezTo>
                    <a:pt x="12133" y="6766"/>
                    <a:pt x="12133" y="6766"/>
                    <a:pt x="12133" y="6754"/>
                  </a:cubicBezTo>
                  <a:lnTo>
                    <a:pt x="12109" y="6778"/>
                  </a:lnTo>
                  <a:lnTo>
                    <a:pt x="12097" y="6754"/>
                  </a:lnTo>
                  <a:lnTo>
                    <a:pt x="12085" y="6789"/>
                  </a:lnTo>
                  <a:lnTo>
                    <a:pt x="12061" y="6778"/>
                  </a:lnTo>
                  <a:lnTo>
                    <a:pt x="12061" y="6789"/>
                  </a:lnTo>
                  <a:cubicBezTo>
                    <a:pt x="12052" y="6783"/>
                    <a:pt x="12043" y="6781"/>
                    <a:pt x="12033" y="6781"/>
                  </a:cubicBezTo>
                  <a:cubicBezTo>
                    <a:pt x="12012" y="6781"/>
                    <a:pt x="11989" y="6792"/>
                    <a:pt x="11963" y="6792"/>
                  </a:cubicBezTo>
                  <a:cubicBezTo>
                    <a:pt x="11956" y="6792"/>
                    <a:pt x="11949" y="6791"/>
                    <a:pt x="11942" y="6789"/>
                  </a:cubicBezTo>
                  <a:lnTo>
                    <a:pt x="11942" y="6789"/>
                  </a:lnTo>
                  <a:lnTo>
                    <a:pt x="11954" y="6813"/>
                  </a:lnTo>
                  <a:cubicBezTo>
                    <a:pt x="11871" y="6885"/>
                    <a:pt x="11728" y="6861"/>
                    <a:pt x="11609" y="6920"/>
                  </a:cubicBezTo>
                  <a:lnTo>
                    <a:pt x="11609" y="6897"/>
                  </a:lnTo>
                  <a:lnTo>
                    <a:pt x="11561" y="6932"/>
                  </a:lnTo>
                  <a:lnTo>
                    <a:pt x="11561" y="6932"/>
                  </a:lnTo>
                  <a:cubicBezTo>
                    <a:pt x="11537" y="6932"/>
                    <a:pt x="11573" y="6909"/>
                    <a:pt x="11561" y="6909"/>
                  </a:cubicBezTo>
                  <a:cubicBezTo>
                    <a:pt x="11514" y="6932"/>
                    <a:pt x="11549" y="6944"/>
                    <a:pt x="11490" y="6968"/>
                  </a:cubicBezTo>
                  <a:cubicBezTo>
                    <a:pt x="11454" y="6956"/>
                    <a:pt x="11502" y="6944"/>
                    <a:pt x="11514" y="6932"/>
                  </a:cubicBezTo>
                  <a:lnTo>
                    <a:pt x="11514" y="6932"/>
                  </a:lnTo>
                  <a:cubicBezTo>
                    <a:pt x="11454" y="6968"/>
                    <a:pt x="11383" y="7004"/>
                    <a:pt x="11335" y="7004"/>
                  </a:cubicBezTo>
                  <a:cubicBezTo>
                    <a:pt x="11299" y="7028"/>
                    <a:pt x="11252" y="7040"/>
                    <a:pt x="11204" y="7051"/>
                  </a:cubicBezTo>
                  <a:cubicBezTo>
                    <a:pt x="11204" y="7040"/>
                    <a:pt x="11216" y="7040"/>
                    <a:pt x="11228" y="7028"/>
                  </a:cubicBezTo>
                  <a:lnTo>
                    <a:pt x="11228" y="7028"/>
                  </a:lnTo>
                  <a:cubicBezTo>
                    <a:pt x="11209" y="7037"/>
                    <a:pt x="11191" y="7039"/>
                    <a:pt x="11183" y="7045"/>
                  </a:cubicBezTo>
                  <a:lnTo>
                    <a:pt x="11183" y="7045"/>
                  </a:lnTo>
                  <a:lnTo>
                    <a:pt x="11192" y="7028"/>
                  </a:lnTo>
                  <a:cubicBezTo>
                    <a:pt x="11162" y="7028"/>
                    <a:pt x="11113" y="7054"/>
                    <a:pt x="11093" y="7054"/>
                  </a:cubicBezTo>
                  <a:cubicBezTo>
                    <a:pt x="11089" y="7054"/>
                    <a:pt x="11087" y="7053"/>
                    <a:pt x="11085" y="7051"/>
                  </a:cubicBezTo>
                  <a:cubicBezTo>
                    <a:pt x="11085" y="7051"/>
                    <a:pt x="11085" y="7063"/>
                    <a:pt x="11061" y="7075"/>
                  </a:cubicBezTo>
                  <a:cubicBezTo>
                    <a:pt x="11056" y="7070"/>
                    <a:pt x="11051" y="7069"/>
                    <a:pt x="11044" y="7069"/>
                  </a:cubicBezTo>
                  <a:cubicBezTo>
                    <a:pt x="11018" y="7069"/>
                    <a:pt x="10980" y="7099"/>
                    <a:pt x="10942" y="7099"/>
                  </a:cubicBezTo>
                  <a:cubicBezTo>
                    <a:pt x="10942" y="7087"/>
                    <a:pt x="10978" y="7087"/>
                    <a:pt x="10966" y="7087"/>
                  </a:cubicBezTo>
                  <a:cubicBezTo>
                    <a:pt x="10942" y="7087"/>
                    <a:pt x="10918" y="7099"/>
                    <a:pt x="10906" y="7111"/>
                  </a:cubicBezTo>
                  <a:lnTo>
                    <a:pt x="10906" y="7099"/>
                  </a:lnTo>
                  <a:lnTo>
                    <a:pt x="10811" y="7147"/>
                  </a:lnTo>
                  <a:cubicBezTo>
                    <a:pt x="10806" y="7142"/>
                    <a:pt x="10799" y="7140"/>
                    <a:pt x="10790" y="7140"/>
                  </a:cubicBezTo>
                  <a:cubicBezTo>
                    <a:pt x="10761" y="7140"/>
                    <a:pt x="10719" y="7161"/>
                    <a:pt x="10707" y="7161"/>
                  </a:cubicBezTo>
                  <a:cubicBezTo>
                    <a:pt x="10705" y="7161"/>
                    <a:pt x="10704" y="7160"/>
                    <a:pt x="10704" y="7159"/>
                  </a:cubicBezTo>
                  <a:cubicBezTo>
                    <a:pt x="10668" y="7159"/>
                    <a:pt x="10740" y="7159"/>
                    <a:pt x="10692" y="7170"/>
                  </a:cubicBezTo>
                  <a:lnTo>
                    <a:pt x="10692" y="7170"/>
                  </a:lnTo>
                  <a:cubicBezTo>
                    <a:pt x="10690" y="7169"/>
                    <a:pt x="10688" y="7168"/>
                    <a:pt x="10686" y="7168"/>
                  </a:cubicBezTo>
                  <a:cubicBezTo>
                    <a:pt x="10677" y="7168"/>
                    <a:pt x="10667" y="7179"/>
                    <a:pt x="10661" y="7179"/>
                  </a:cubicBezTo>
                  <a:cubicBezTo>
                    <a:pt x="10658" y="7179"/>
                    <a:pt x="10656" y="7177"/>
                    <a:pt x="10656" y="7170"/>
                  </a:cubicBezTo>
                  <a:lnTo>
                    <a:pt x="10621" y="7182"/>
                  </a:lnTo>
                  <a:lnTo>
                    <a:pt x="10644" y="7159"/>
                  </a:lnTo>
                  <a:lnTo>
                    <a:pt x="10644" y="7159"/>
                  </a:lnTo>
                  <a:cubicBezTo>
                    <a:pt x="10609" y="7170"/>
                    <a:pt x="10597" y="7182"/>
                    <a:pt x="10597" y="7206"/>
                  </a:cubicBezTo>
                  <a:cubicBezTo>
                    <a:pt x="10592" y="7204"/>
                    <a:pt x="10586" y="7203"/>
                    <a:pt x="10580" y="7203"/>
                  </a:cubicBezTo>
                  <a:cubicBezTo>
                    <a:pt x="10564" y="7203"/>
                    <a:pt x="10546" y="7210"/>
                    <a:pt x="10530" y="7210"/>
                  </a:cubicBezTo>
                  <a:cubicBezTo>
                    <a:pt x="10524" y="7210"/>
                    <a:pt x="10519" y="7209"/>
                    <a:pt x="10514" y="7206"/>
                  </a:cubicBezTo>
                  <a:lnTo>
                    <a:pt x="10525" y="7194"/>
                  </a:lnTo>
                  <a:lnTo>
                    <a:pt x="10525" y="7194"/>
                  </a:lnTo>
                  <a:cubicBezTo>
                    <a:pt x="10502" y="7202"/>
                    <a:pt x="10478" y="7204"/>
                    <a:pt x="10455" y="7204"/>
                  </a:cubicBezTo>
                  <a:cubicBezTo>
                    <a:pt x="10443" y="7204"/>
                    <a:pt x="10432" y="7203"/>
                    <a:pt x="10421" y="7203"/>
                  </a:cubicBezTo>
                  <a:cubicBezTo>
                    <a:pt x="10388" y="7203"/>
                    <a:pt x="10359" y="7206"/>
                    <a:pt x="10335" y="7230"/>
                  </a:cubicBezTo>
                  <a:cubicBezTo>
                    <a:pt x="10326" y="7230"/>
                    <a:pt x="10324" y="7223"/>
                    <a:pt x="10329" y="7220"/>
                  </a:cubicBezTo>
                  <a:lnTo>
                    <a:pt x="10329" y="7220"/>
                  </a:lnTo>
                  <a:lnTo>
                    <a:pt x="10287" y="7230"/>
                  </a:lnTo>
                  <a:lnTo>
                    <a:pt x="10287" y="7230"/>
                  </a:lnTo>
                  <a:lnTo>
                    <a:pt x="10299" y="7206"/>
                  </a:lnTo>
                  <a:lnTo>
                    <a:pt x="10299" y="7206"/>
                  </a:lnTo>
                  <a:lnTo>
                    <a:pt x="10228" y="7254"/>
                  </a:lnTo>
                  <a:lnTo>
                    <a:pt x="10228" y="7242"/>
                  </a:lnTo>
                  <a:cubicBezTo>
                    <a:pt x="10168" y="7242"/>
                    <a:pt x="10085" y="7266"/>
                    <a:pt x="10025" y="7290"/>
                  </a:cubicBezTo>
                  <a:lnTo>
                    <a:pt x="10037" y="7278"/>
                  </a:lnTo>
                  <a:lnTo>
                    <a:pt x="10037" y="7278"/>
                  </a:lnTo>
                  <a:cubicBezTo>
                    <a:pt x="10002" y="7296"/>
                    <a:pt x="9981" y="7298"/>
                    <a:pt x="9963" y="7298"/>
                  </a:cubicBezTo>
                  <a:cubicBezTo>
                    <a:pt x="9954" y="7298"/>
                    <a:pt x="9946" y="7298"/>
                    <a:pt x="9937" y="7298"/>
                  </a:cubicBezTo>
                  <a:cubicBezTo>
                    <a:pt x="9928" y="7298"/>
                    <a:pt x="9918" y="7298"/>
                    <a:pt x="9906" y="7301"/>
                  </a:cubicBezTo>
                  <a:lnTo>
                    <a:pt x="9918" y="7301"/>
                  </a:lnTo>
                  <a:lnTo>
                    <a:pt x="9871" y="7313"/>
                  </a:lnTo>
                  <a:lnTo>
                    <a:pt x="9871" y="7301"/>
                  </a:lnTo>
                  <a:cubicBezTo>
                    <a:pt x="9862" y="7310"/>
                    <a:pt x="9845" y="7313"/>
                    <a:pt x="9828" y="7313"/>
                  </a:cubicBezTo>
                  <a:cubicBezTo>
                    <a:pt x="9810" y="7313"/>
                    <a:pt x="9792" y="7310"/>
                    <a:pt x="9786" y="7310"/>
                  </a:cubicBezTo>
                  <a:cubicBezTo>
                    <a:pt x="9782" y="7310"/>
                    <a:pt x="9782" y="7311"/>
                    <a:pt x="9787" y="7313"/>
                  </a:cubicBezTo>
                  <a:cubicBezTo>
                    <a:pt x="9775" y="7325"/>
                    <a:pt x="9740" y="7337"/>
                    <a:pt x="9740" y="7349"/>
                  </a:cubicBezTo>
                  <a:cubicBezTo>
                    <a:pt x="9728" y="7351"/>
                    <a:pt x="9720" y="7352"/>
                    <a:pt x="9715" y="7352"/>
                  </a:cubicBezTo>
                  <a:cubicBezTo>
                    <a:pt x="9696" y="7352"/>
                    <a:pt x="9721" y="7337"/>
                    <a:pt x="9692" y="7337"/>
                  </a:cubicBezTo>
                  <a:cubicBezTo>
                    <a:pt x="9644" y="7349"/>
                    <a:pt x="9644" y="7361"/>
                    <a:pt x="9597" y="7373"/>
                  </a:cubicBezTo>
                  <a:lnTo>
                    <a:pt x="9597" y="7361"/>
                  </a:lnTo>
                  <a:cubicBezTo>
                    <a:pt x="9573" y="7361"/>
                    <a:pt x="9549" y="7373"/>
                    <a:pt x="9525" y="7385"/>
                  </a:cubicBezTo>
                  <a:lnTo>
                    <a:pt x="9525" y="7373"/>
                  </a:lnTo>
                  <a:cubicBezTo>
                    <a:pt x="9509" y="7385"/>
                    <a:pt x="9496" y="7387"/>
                    <a:pt x="9484" y="7387"/>
                  </a:cubicBezTo>
                  <a:cubicBezTo>
                    <a:pt x="9475" y="7387"/>
                    <a:pt x="9466" y="7386"/>
                    <a:pt x="9458" y="7386"/>
                  </a:cubicBezTo>
                  <a:cubicBezTo>
                    <a:pt x="9445" y="7386"/>
                    <a:pt x="9432" y="7390"/>
                    <a:pt x="9418" y="7409"/>
                  </a:cubicBezTo>
                  <a:cubicBezTo>
                    <a:pt x="9402" y="7409"/>
                    <a:pt x="9381" y="7414"/>
                    <a:pt x="9369" y="7414"/>
                  </a:cubicBezTo>
                  <a:cubicBezTo>
                    <a:pt x="9363" y="7414"/>
                    <a:pt x="9359" y="7413"/>
                    <a:pt x="9359" y="7409"/>
                  </a:cubicBezTo>
                  <a:cubicBezTo>
                    <a:pt x="9287" y="7432"/>
                    <a:pt x="9240" y="7444"/>
                    <a:pt x="9168" y="7468"/>
                  </a:cubicBezTo>
                  <a:cubicBezTo>
                    <a:pt x="9168" y="7456"/>
                    <a:pt x="9156" y="7456"/>
                    <a:pt x="9156" y="7456"/>
                  </a:cubicBezTo>
                  <a:cubicBezTo>
                    <a:pt x="9180" y="7432"/>
                    <a:pt x="9216" y="7421"/>
                    <a:pt x="9251" y="7409"/>
                  </a:cubicBezTo>
                  <a:cubicBezTo>
                    <a:pt x="9240" y="7373"/>
                    <a:pt x="9287" y="7385"/>
                    <a:pt x="9275" y="7361"/>
                  </a:cubicBezTo>
                  <a:cubicBezTo>
                    <a:pt x="9311" y="7361"/>
                    <a:pt x="9323" y="7349"/>
                    <a:pt x="9347" y="7337"/>
                  </a:cubicBezTo>
                  <a:cubicBezTo>
                    <a:pt x="9354" y="7340"/>
                    <a:pt x="9363" y="7341"/>
                    <a:pt x="9372" y="7341"/>
                  </a:cubicBezTo>
                  <a:cubicBezTo>
                    <a:pt x="9397" y="7341"/>
                    <a:pt x="9426" y="7334"/>
                    <a:pt x="9446" y="7334"/>
                  </a:cubicBezTo>
                  <a:cubicBezTo>
                    <a:pt x="9454" y="7334"/>
                    <a:pt x="9461" y="7335"/>
                    <a:pt x="9466" y="7337"/>
                  </a:cubicBezTo>
                  <a:cubicBezTo>
                    <a:pt x="9490" y="7325"/>
                    <a:pt x="9501" y="7301"/>
                    <a:pt x="9549" y="7290"/>
                  </a:cubicBezTo>
                  <a:cubicBezTo>
                    <a:pt x="9566" y="7298"/>
                    <a:pt x="9553" y="7306"/>
                    <a:pt x="9561" y="7306"/>
                  </a:cubicBezTo>
                  <a:cubicBezTo>
                    <a:pt x="9564" y="7306"/>
                    <a:pt x="9571" y="7305"/>
                    <a:pt x="9585" y="7301"/>
                  </a:cubicBezTo>
                  <a:lnTo>
                    <a:pt x="9585" y="7290"/>
                  </a:lnTo>
                  <a:cubicBezTo>
                    <a:pt x="9621" y="7290"/>
                    <a:pt x="9621" y="7290"/>
                    <a:pt x="9621" y="7301"/>
                  </a:cubicBezTo>
                  <a:cubicBezTo>
                    <a:pt x="9644" y="7290"/>
                    <a:pt x="9644" y="7266"/>
                    <a:pt x="9680" y="7266"/>
                  </a:cubicBezTo>
                  <a:lnTo>
                    <a:pt x="9668" y="7290"/>
                  </a:lnTo>
                  <a:cubicBezTo>
                    <a:pt x="9692" y="7278"/>
                    <a:pt x="9704" y="7278"/>
                    <a:pt x="9752" y="7266"/>
                  </a:cubicBezTo>
                  <a:lnTo>
                    <a:pt x="9752" y="7266"/>
                  </a:lnTo>
                  <a:cubicBezTo>
                    <a:pt x="9752" y="7278"/>
                    <a:pt x="9740" y="7278"/>
                    <a:pt x="9728" y="7278"/>
                  </a:cubicBezTo>
                  <a:cubicBezTo>
                    <a:pt x="9734" y="7284"/>
                    <a:pt x="9739" y="7286"/>
                    <a:pt x="9744" y="7286"/>
                  </a:cubicBezTo>
                  <a:cubicBezTo>
                    <a:pt x="9757" y="7286"/>
                    <a:pt x="9766" y="7266"/>
                    <a:pt x="9775" y="7266"/>
                  </a:cubicBezTo>
                  <a:cubicBezTo>
                    <a:pt x="9775" y="7254"/>
                    <a:pt x="9740" y="7254"/>
                    <a:pt x="9752" y="7242"/>
                  </a:cubicBezTo>
                  <a:cubicBezTo>
                    <a:pt x="9772" y="7242"/>
                    <a:pt x="9792" y="7216"/>
                    <a:pt x="9805" y="7216"/>
                  </a:cubicBezTo>
                  <a:cubicBezTo>
                    <a:pt x="9807" y="7216"/>
                    <a:pt x="9809" y="7216"/>
                    <a:pt x="9811" y="7218"/>
                  </a:cubicBezTo>
                  <a:lnTo>
                    <a:pt x="9799" y="7242"/>
                  </a:lnTo>
                  <a:cubicBezTo>
                    <a:pt x="9835" y="7218"/>
                    <a:pt x="9811" y="7218"/>
                    <a:pt x="9871" y="7206"/>
                  </a:cubicBezTo>
                  <a:cubicBezTo>
                    <a:pt x="9871" y="7218"/>
                    <a:pt x="9871" y="7218"/>
                    <a:pt x="9871" y="7218"/>
                  </a:cubicBezTo>
                  <a:cubicBezTo>
                    <a:pt x="9894" y="7194"/>
                    <a:pt x="9942" y="7194"/>
                    <a:pt x="9990" y="7194"/>
                  </a:cubicBezTo>
                  <a:cubicBezTo>
                    <a:pt x="10002" y="7182"/>
                    <a:pt x="10013" y="7170"/>
                    <a:pt x="10025" y="7170"/>
                  </a:cubicBezTo>
                  <a:cubicBezTo>
                    <a:pt x="9990" y="7159"/>
                    <a:pt x="10002" y="7159"/>
                    <a:pt x="9990" y="7147"/>
                  </a:cubicBezTo>
                  <a:lnTo>
                    <a:pt x="9990" y="7147"/>
                  </a:lnTo>
                  <a:cubicBezTo>
                    <a:pt x="9994" y="7148"/>
                    <a:pt x="9998" y="7148"/>
                    <a:pt x="10002" y="7148"/>
                  </a:cubicBezTo>
                  <a:cubicBezTo>
                    <a:pt x="10040" y="7148"/>
                    <a:pt x="10055" y="7099"/>
                    <a:pt x="10109" y="7099"/>
                  </a:cubicBezTo>
                  <a:cubicBezTo>
                    <a:pt x="10109" y="7107"/>
                    <a:pt x="10103" y="7116"/>
                    <a:pt x="10095" y="7116"/>
                  </a:cubicBezTo>
                  <a:cubicBezTo>
                    <a:pt x="10092" y="7116"/>
                    <a:pt x="10088" y="7114"/>
                    <a:pt x="10085" y="7111"/>
                  </a:cubicBezTo>
                  <a:cubicBezTo>
                    <a:pt x="10061" y="7147"/>
                    <a:pt x="10073" y="7170"/>
                    <a:pt x="10037" y="7194"/>
                  </a:cubicBezTo>
                  <a:cubicBezTo>
                    <a:pt x="10054" y="7186"/>
                    <a:pt x="10071" y="7177"/>
                    <a:pt x="10079" y="7177"/>
                  </a:cubicBezTo>
                  <a:cubicBezTo>
                    <a:pt x="10083" y="7177"/>
                    <a:pt x="10085" y="7179"/>
                    <a:pt x="10085" y="7182"/>
                  </a:cubicBezTo>
                  <a:lnTo>
                    <a:pt x="10085" y="7159"/>
                  </a:lnTo>
                  <a:cubicBezTo>
                    <a:pt x="10097" y="7159"/>
                    <a:pt x="10109" y="7147"/>
                    <a:pt x="10121" y="7147"/>
                  </a:cubicBezTo>
                  <a:cubicBezTo>
                    <a:pt x="10121" y="7135"/>
                    <a:pt x="10085" y="7135"/>
                    <a:pt x="10109" y="7111"/>
                  </a:cubicBezTo>
                  <a:cubicBezTo>
                    <a:pt x="10114" y="7109"/>
                    <a:pt x="10118" y="7108"/>
                    <a:pt x="10122" y="7108"/>
                  </a:cubicBezTo>
                  <a:cubicBezTo>
                    <a:pt x="10138" y="7108"/>
                    <a:pt x="10136" y="7125"/>
                    <a:pt x="10140" y="7125"/>
                  </a:cubicBezTo>
                  <a:cubicBezTo>
                    <a:pt x="10141" y="7125"/>
                    <a:pt x="10143" y="7125"/>
                    <a:pt x="10144" y="7123"/>
                  </a:cubicBezTo>
                  <a:cubicBezTo>
                    <a:pt x="10187" y="7101"/>
                    <a:pt x="10163" y="7090"/>
                    <a:pt x="10192" y="7088"/>
                  </a:cubicBezTo>
                  <a:lnTo>
                    <a:pt x="10192" y="7088"/>
                  </a:lnTo>
                  <a:cubicBezTo>
                    <a:pt x="10192" y="7087"/>
                    <a:pt x="10192" y="7087"/>
                    <a:pt x="10192" y="7087"/>
                  </a:cubicBezTo>
                  <a:lnTo>
                    <a:pt x="10192" y="7087"/>
                  </a:lnTo>
                  <a:cubicBezTo>
                    <a:pt x="10192" y="7087"/>
                    <a:pt x="10193" y="7087"/>
                    <a:pt x="10193" y="7087"/>
                  </a:cubicBezTo>
                  <a:lnTo>
                    <a:pt x="10193" y="7087"/>
                  </a:lnTo>
                  <a:cubicBezTo>
                    <a:pt x="10196" y="7087"/>
                    <a:pt x="10200" y="7087"/>
                    <a:pt x="10204" y="7087"/>
                  </a:cubicBezTo>
                  <a:cubicBezTo>
                    <a:pt x="10204" y="7087"/>
                    <a:pt x="10203" y="7088"/>
                    <a:pt x="10202" y="7089"/>
                  </a:cubicBezTo>
                  <a:lnTo>
                    <a:pt x="10202" y="7089"/>
                  </a:lnTo>
                  <a:cubicBezTo>
                    <a:pt x="10199" y="7089"/>
                    <a:pt x="10196" y="7088"/>
                    <a:pt x="10193" y="7087"/>
                  </a:cubicBezTo>
                  <a:lnTo>
                    <a:pt x="10193" y="7087"/>
                  </a:lnTo>
                  <a:cubicBezTo>
                    <a:pt x="10193" y="7087"/>
                    <a:pt x="10192" y="7087"/>
                    <a:pt x="10192" y="7088"/>
                  </a:cubicBezTo>
                  <a:lnTo>
                    <a:pt x="10192" y="7088"/>
                  </a:lnTo>
                  <a:cubicBezTo>
                    <a:pt x="10192" y="7091"/>
                    <a:pt x="10193" y="7092"/>
                    <a:pt x="10195" y="7092"/>
                  </a:cubicBezTo>
                  <a:cubicBezTo>
                    <a:pt x="10197" y="7092"/>
                    <a:pt x="10200" y="7091"/>
                    <a:pt x="10202" y="7089"/>
                  </a:cubicBezTo>
                  <a:lnTo>
                    <a:pt x="10202" y="7089"/>
                  </a:lnTo>
                  <a:cubicBezTo>
                    <a:pt x="10204" y="7090"/>
                    <a:pt x="10207" y="7090"/>
                    <a:pt x="10209" y="7090"/>
                  </a:cubicBezTo>
                  <a:cubicBezTo>
                    <a:pt x="10228" y="7090"/>
                    <a:pt x="10248" y="7083"/>
                    <a:pt x="10263" y="7083"/>
                  </a:cubicBezTo>
                  <a:cubicBezTo>
                    <a:pt x="10274" y="7083"/>
                    <a:pt x="10283" y="7086"/>
                    <a:pt x="10287" y="7099"/>
                  </a:cubicBezTo>
                  <a:cubicBezTo>
                    <a:pt x="10287" y="7099"/>
                    <a:pt x="10287" y="7111"/>
                    <a:pt x="10275" y="7111"/>
                  </a:cubicBezTo>
                  <a:cubicBezTo>
                    <a:pt x="10266" y="7118"/>
                    <a:pt x="10263" y="7120"/>
                    <a:pt x="10264" y="7120"/>
                  </a:cubicBezTo>
                  <a:cubicBezTo>
                    <a:pt x="10267" y="7120"/>
                    <a:pt x="10279" y="7114"/>
                    <a:pt x="10289" y="7114"/>
                  </a:cubicBezTo>
                  <a:cubicBezTo>
                    <a:pt x="10293" y="7114"/>
                    <a:pt x="10296" y="7115"/>
                    <a:pt x="10298" y="7118"/>
                  </a:cubicBezTo>
                  <a:lnTo>
                    <a:pt x="10298" y="7118"/>
                  </a:lnTo>
                  <a:cubicBezTo>
                    <a:pt x="10303" y="7108"/>
                    <a:pt x="10350" y="7099"/>
                    <a:pt x="10371" y="7099"/>
                  </a:cubicBezTo>
                  <a:lnTo>
                    <a:pt x="10359" y="7075"/>
                  </a:lnTo>
                  <a:cubicBezTo>
                    <a:pt x="10370" y="7058"/>
                    <a:pt x="10376" y="7052"/>
                    <a:pt x="10379" y="7052"/>
                  </a:cubicBezTo>
                  <a:cubicBezTo>
                    <a:pt x="10388" y="7052"/>
                    <a:pt x="10380" y="7094"/>
                    <a:pt x="10407" y="7094"/>
                  </a:cubicBezTo>
                  <a:cubicBezTo>
                    <a:pt x="10413" y="7094"/>
                    <a:pt x="10420" y="7092"/>
                    <a:pt x="10430" y="7087"/>
                  </a:cubicBezTo>
                  <a:cubicBezTo>
                    <a:pt x="10454" y="7075"/>
                    <a:pt x="10448" y="7075"/>
                    <a:pt x="10439" y="7075"/>
                  </a:cubicBezTo>
                  <a:cubicBezTo>
                    <a:pt x="10430" y="7075"/>
                    <a:pt x="10418" y="7075"/>
                    <a:pt x="10430" y="7063"/>
                  </a:cubicBezTo>
                  <a:cubicBezTo>
                    <a:pt x="10448" y="7063"/>
                    <a:pt x="10460" y="7066"/>
                    <a:pt x="10473" y="7066"/>
                  </a:cubicBezTo>
                  <a:cubicBezTo>
                    <a:pt x="10487" y="7066"/>
                    <a:pt x="10502" y="7063"/>
                    <a:pt x="10525" y="7051"/>
                  </a:cubicBezTo>
                  <a:cubicBezTo>
                    <a:pt x="10537" y="7063"/>
                    <a:pt x="10573" y="7063"/>
                    <a:pt x="10573" y="7087"/>
                  </a:cubicBezTo>
                  <a:cubicBezTo>
                    <a:pt x="10609" y="7063"/>
                    <a:pt x="10668" y="7063"/>
                    <a:pt x="10680" y="7040"/>
                  </a:cubicBezTo>
                  <a:cubicBezTo>
                    <a:pt x="10629" y="7040"/>
                    <a:pt x="10631" y="7066"/>
                    <a:pt x="10595" y="7066"/>
                  </a:cubicBezTo>
                  <a:cubicBezTo>
                    <a:pt x="10589" y="7066"/>
                    <a:pt x="10582" y="7065"/>
                    <a:pt x="10573" y="7063"/>
                  </a:cubicBezTo>
                  <a:lnTo>
                    <a:pt x="10585" y="7040"/>
                  </a:lnTo>
                  <a:cubicBezTo>
                    <a:pt x="10621" y="7040"/>
                    <a:pt x="10668" y="7016"/>
                    <a:pt x="10692" y="7016"/>
                  </a:cubicBezTo>
                  <a:cubicBezTo>
                    <a:pt x="10692" y="7004"/>
                    <a:pt x="10680" y="7004"/>
                    <a:pt x="10680" y="7004"/>
                  </a:cubicBezTo>
                  <a:cubicBezTo>
                    <a:pt x="10740" y="6980"/>
                    <a:pt x="10752" y="6956"/>
                    <a:pt x="10787" y="6944"/>
                  </a:cubicBezTo>
                  <a:lnTo>
                    <a:pt x="10799" y="6944"/>
                  </a:lnTo>
                  <a:cubicBezTo>
                    <a:pt x="10799" y="6956"/>
                    <a:pt x="10799" y="6956"/>
                    <a:pt x="10799" y="6956"/>
                  </a:cubicBezTo>
                  <a:cubicBezTo>
                    <a:pt x="10794" y="6962"/>
                    <a:pt x="10788" y="6965"/>
                    <a:pt x="10783" y="6966"/>
                  </a:cubicBezTo>
                  <a:lnTo>
                    <a:pt x="10783" y="6966"/>
                  </a:lnTo>
                  <a:cubicBezTo>
                    <a:pt x="10783" y="6966"/>
                    <a:pt x="10783" y="6966"/>
                    <a:pt x="10783" y="6966"/>
                  </a:cubicBezTo>
                  <a:cubicBezTo>
                    <a:pt x="10800" y="6966"/>
                    <a:pt x="10812" y="6994"/>
                    <a:pt x="10836" y="6994"/>
                  </a:cubicBezTo>
                  <a:cubicBezTo>
                    <a:pt x="10837" y="6994"/>
                    <a:pt x="10839" y="6994"/>
                    <a:pt x="10841" y="6993"/>
                  </a:cubicBezTo>
                  <a:lnTo>
                    <a:pt x="10841" y="6993"/>
                  </a:lnTo>
                  <a:cubicBezTo>
                    <a:pt x="10841" y="6995"/>
                    <a:pt x="10841" y="6996"/>
                    <a:pt x="10841" y="6998"/>
                  </a:cubicBezTo>
                  <a:lnTo>
                    <a:pt x="10847" y="6992"/>
                  </a:lnTo>
                  <a:lnTo>
                    <a:pt x="10847" y="6992"/>
                  </a:lnTo>
                  <a:cubicBezTo>
                    <a:pt x="10845" y="6993"/>
                    <a:pt x="10843" y="6993"/>
                    <a:pt x="10841" y="6993"/>
                  </a:cubicBezTo>
                  <a:lnTo>
                    <a:pt x="10841" y="6993"/>
                  </a:lnTo>
                  <a:cubicBezTo>
                    <a:pt x="10841" y="6992"/>
                    <a:pt x="10842" y="6990"/>
                    <a:pt x="10842" y="6990"/>
                  </a:cubicBezTo>
                  <a:lnTo>
                    <a:pt x="10842" y="6990"/>
                  </a:lnTo>
                  <a:lnTo>
                    <a:pt x="10847" y="6992"/>
                  </a:lnTo>
                  <a:cubicBezTo>
                    <a:pt x="10845" y="6990"/>
                    <a:pt x="10844" y="6989"/>
                    <a:pt x="10843" y="6989"/>
                  </a:cubicBezTo>
                  <a:cubicBezTo>
                    <a:pt x="10843" y="6989"/>
                    <a:pt x="10843" y="6990"/>
                    <a:pt x="10842" y="6990"/>
                  </a:cubicBezTo>
                  <a:lnTo>
                    <a:pt x="10842" y="6990"/>
                  </a:lnTo>
                  <a:lnTo>
                    <a:pt x="10823" y="6980"/>
                  </a:lnTo>
                  <a:cubicBezTo>
                    <a:pt x="10835" y="6968"/>
                    <a:pt x="10847" y="6968"/>
                    <a:pt x="10859" y="6968"/>
                  </a:cubicBezTo>
                  <a:cubicBezTo>
                    <a:pt x="10859" y="6968"/>
                    <a:pt x="10859" y="6956"/>
                    <a:pt x="10859" y="6956"/>
                  </a:cubicBezTo>
                  <a:lnTo>
                    <a:pt x="10871" y="6956"/>
                  </a:lnTo>
                  <a:cubicBezTo>
                    <a:pt x="10871" y="6932"/>
                    <a:pt x="10918" y="6944"/>
                    <a:pt x="10954" y="6932"/>
                  </a:cubicBezTo>
                  <a:cubicBezTo>
                    <a:pt x="11037" y="6909"/>
                    <a:pt x="11037" y="6861"/>
                    <a:pt x="11073" y="6825"/>
                  </a:cubicBezTo>
                  <a:cubicBezTo>
                    <a:pt x="11097" y="6825"/>
                    <a:pt x="11097" y="6837"/>
                    <a:pt x="11097" y="6849"/>
                  </a:cubicBezTo>
                  <a:cubicBezTo>
                    <a:pt x="11090" y="6846"/>
                    <a:pt x="11085" y="6844"/>
                    <a:pt x="11082" y="6844"/>
                  </a:cubicBezTo>
                  <a:cubicBezTo>
                    <a:pt x="11073" y="6844"/>
                    <a:pt x="11073" y="6853"/>
                    <a:pt x="11073" y="6861"/>
                  </a:cubicBezTo>
                  <a:cubicBezTo>
                    <a:pt x="11079" y="6858"/>
                    <a:pt x="11088" y="6856"/>
                    <a:pt x="11096" y="6856"/>
                  </a:cubicBezTo>
                  <a:cubicBezTo>
                    <a:pt x="11118" y="6856"/>
                    <a:pt x="11141" y="6867"/>
                    <a:pt x="11133" y="6885"/>
                  </a:cubicBezTo>
                  <a:cubicBezTo>
                    <a:pt x="11168" y="6861"/>
                    <a:pt x="11109" y="6873"/>
                    <a:pt x="11133" y="6849"/>
                  </a:cubicBezTo>
                  <a:lnTo>
                    <a:pt x="11192" y="6837"/>
                  </a:lnTo>
                  <a:cubicBezTo>
                    <a:pt x="11180" y="6825"/>
                    <a:pt x="11156" y="6825"/>
                    <a:pt x="11192" y="6801"/>
                  </a:cubicBezTo>
                  <a:cubicBezTo>
                    <a:pt x="11216" y="6789"/>
                    <a:pt x="11228" y="6789"/>
                    <a:pt x="11264" y="6778"/>
                  </a:cubicBezTo>
                  <a:lnTo>
                    <a:pt x="11264" y="6778"/>
                  </a:lnTo>
                  <a:cubicBezTo>
                    <a:pt x="11264" y="6789"/>
                    <a:pt x="11287" y="6801"/>
                    <a:pt x="11252" y="6801"/>
                  </a:cubicBezTo>
                  <a:lnTo>
                    <a:pt x="11252" y="6801"/>
                  </a:lnTo>
                  <a:cubicBezTo>
                    <a:pt x="11276" y="6801"/>
                    <a:pt x="11299" y="6801"/>
                    <a:pt x="11311" y="6778"/>
                  </a:cubicBezTo>
                  <a:cubicBezTo>
                    <a:pt x="11264" y="6778"/>
                    <a:pt x="11371" y="6742"/>
                    <a:pt x="11335" y="6730"/>
                  </a:cubicBezTo>
                  <a:lnTo>
                    <a:pt x="11371" y="6730"/>
                  </a:lnTo>
                  <a:cubicBezTo>
                    <a:pt x="11359" y="6742"/>
                    <a:pt x="11371" y="6742"/>
                    <a:pt x="11347" y="6754"/>
                  </a:cubicBezTo>
                  <a:cubicBezTo>
                    <a:pt x="11350" y="6755"/>
                    <a:pt x="11354" y="6756"/>
                    <a:pt x="11356" y="6756"/>
                  </a:cubicBezTo>
                  <a:cubicBezTo>
                    <a:pt x="11374" y="6756"/>
                    <a:pt x="11384" y="6730"/>
                    <a:pt x="11395" y="6730"/>
                  </a:cubicBezTo>
                  <a:cubicBezTo>
                    <a:pt x="11406" y="6730"/>
                    <a:pt x="11442" y="6718"/>
                    <a:pt x="11454" y="6718"/>
                  </a:cubicBezTo>
                  <a:cubicBezTo>
                    <a:pt x="11454" y="6712"/>
                    <a:pt x="11463" y="6709"/>
                    <a:pt x="11473" y="6709"/>
                  </a:cubicBezTo>
                  <a:cubicBezTo>
                    <a:pt x="11484" y="6709"/>
                    <a:pt x="11496" y="6712"/>
                    <a:pt x="11502" y="6718"/>
                  </a:cubicBezTo>
                  <a:cubicBezTo>
                    <a:pt x="11514" y="6706"/>
                    <a:pt x="11502" y="6706"/>
                    <a:pt x="11502" y="6694"/>
                  </a:cubicBezTo>
                  <a:lnTo>
                    <a:pt x="11561" y="6670"/>
                  </a:lnTo>
                  <a:cubicBezTo>
                    <a:pt x="11573" y="6682"/>
                    <a:pt x="11585" y="6706"/>
                    <a:pt x="11573" y="6718"/>
                  </a:cubicBezTo>
                  <a:cubicBezTo>
                    <a:pt x="11597" y="6694"/>
                    <a:pt x="11573" y="6682"/>
                    <a:pt x="11609" y="6670"/>
                  </a:cubicBezTo>
                  <a:lnTo>
                    <a:pt x="11609" y="6670"/>
                  </a:lnTo>
                  <a:cubicBezTo>
                    <a:pt x="11597" y="6694"/>
                    <a:pt x="11657" y="6670"/>
                    <a:pt x="11645" y="6706"/>
                  </a:cubicBezTo>
                  <a:cubicBezTo>
                    <a:pt x="11649" y="6708"/>
                    <a:pt x="11655" y="6709"/>
                    <a:pt x="11661" y="6709"/>
                  </a:cubicBezTo>
                  <a:cubicBezTo>
                    <a:pt x="11689" y="6709"/>
                    <a:pt x="11732" y="6690"/>
                    <a:pt x="11752" y="6670"/>
                  </a:cubicBezTo>
                  <a:cubicBezTo>
                    <a:pt x="11755" y="6664"/>
                    <a:pt x="11754" y="6662"/>
                    <a:pt x="11750" y="6662"/>
                  </a:cubicBezTo>
                  <a:cubicBezTo>
                    <a:pt x="11745" y="6662"/>
                    <a:pt x="11733" y="6667"/>
                    <a:pt x="11725" y="6667"/>
                  </a:cubicBezTo>
                  <a:cubicBezTo>
                    <a:pt x="11720" y="6667"/>
                    <a:pt x="11716" y="6665"/>
                    <a:pt x="11716" y="6659"/>
                  </a:cubicBezTo>
                  <a:cubicBezTo>
                    <a:pt x="11799" y="6623"/>
                    <a:pt x="11787" y="6563"/>
                    <a:pt x="11847" y="6551"/>
                  </a:cubicBezTo>
                  <a:lnTo>
                    <a:pt x="11835" y="6551"/>
                  </a:lnTo>
                  <a:cubicBezTo>
                    <a:pt x="11871" y="6528"/>
                    <a:pt x="11859" y="6528"/>
                    <a:pt x="11883" y="6504"/>
                  </a:cubicBezTo>
                  <a:cubicBezTo>
                    <a:pt x="11883" y="6525"/>
                    <a:pt x="11907" y="6537"/>
                    <a:pt x="11939" y="6537"/>
                  </a:cubicBezTo>
                  <a:cubicBezTo>
                    <a:pt x="11962" y="6537"/>
                    <a:pt x="11989" y="6531"/>
                    <a:pt x="12014" y="6516"/>
                  </a:cubicBezTo>
                  <a:cubicBezTo>
                    <a:pt x="12014" y="6504"/>
                    <a:pt x="11966" y="6516"/>
                    <a:pt x="11966" y="6492"/>
                  </a:cubicBezTo>
                  <a:lnTo>
                    <a:pt x="12014" y="6468"/>
                  </a:lnTo>
                  <a:cubicBezTo>
                    <a:pt x="12014" y="6468"/>
                    <a:pt x="12014" y="6468"/>
                    <a:pt x="12014" y="6480"/>
                  </a:cubicBezTo>
                  <a:cubicBezTo>
                    <a:pt x="12049" y="6456"/>
                    <a:pt x="12097" y="6480"/>
                    <a:pt x="12097" y="6444"/>
                  </a:cubicBezTo>
                  <a:lnTo>
                    <a:pt x="12123" y="6451"/>
                  </a:lnTo>
                  <a:lnTo>
                    <a:pt x="12123" y="6451"/>
                  </a:lnTo>
                  <a:cubicBezTo>
                    <a:pt x="12133" y="6438"/>
                    <a:pt x="12168" y="6419"/>
                    <a:pt x="12168" y="6408"/>
                  </a:cubicBezTo>
                  <a:cubicBezTo>
                    <a:pt x="12197" y="6387"/>
                    <a:pt x="12213" y="6383"/>
                    <a:pt x="12228" y="6383"/>
                  </a:cubicBezTo>
                  <a:cubicBezTo>
                    <a:pt x="12239" y="6383"/>
                    <a:pt x="12249" y="6385"/>
                    <a:pt x="12264" y="6385"/>
                  </a:cubicBezTo>
                  <a:cubicBezTo>
                    <a:pt x="12252" y="6373"/>
                    <a:pt x="12228" y="6361"/>
                    <a:pt x="12252" y="6349"/>
                  </a:cubicBezTo>
                  <a:lnTo>
                    <a:pt x="12252" y="6349"/>
                  </a:lnTo>
                  <a:cubicBezTo>
                    <a:pt x="12258" y="6358"/>
                    <a:pt x="12265" y="6361"/>
                    <a:pt x="12274" y="6361"/>
                  </a:cubicBezTo>
                  <a:cubicBezTo>
                    <a:pt x="12295" y="6361"/>
                    <a:pt x="12322" y="6343"/>
                    <a:pt x="12337" y="6343"/>
                  </a:cubicBezTo>
                  <a:cubicBezTo>
                    <a:pt x="12341" y="6343"/>
                    <a:pt x="12345" y="6345"/>
                    <a:pt x="12347" y="6349"/>
                  </a:cubicBezTo>
                  <a:cubicBezTo>
                    <a:pt x="12359" y="6337"/>
                    <a:pt x="12383" y="6337"/>
                    <a:pt x="12383" y="6325"/>
                  </a:cubicBezTo>
                  <a:lnTo>
                    <a:pt x="12383" y="6331"/>
                  </a:lnTo>
                  <a:lnTo>
                    <a:pt x="12383" y="6331"/>
                  </a:lnTo>
                  <a:cubicBezTo>
                    <a:pt x="12392" y="6305"/>
                    <a:pt x="12437" y="6285"/>
                    <a:pt x="12466" y="6266"/>
                  </a:cubicBezTo>
                  <a:cubicBezTo>
                    <a:pt x="12469" y="6278"/>
                    <a:pt x="12473" y="6282"/>
                    <a:pt x="12478" y="6282"/>
                  </a:cubicBezTo>
                  <a:cubicBezTo>
                    <a:pt x="12489" y="6282"/>
                    <a:pt x="12503" y="6261"/>
                    <a:pt x="12522" y="6261"/>
                  </a:cubicBezTo>
                  <a:cubicBezTo>
                    <a:pt x="12527" y="6261"/>
                    <a:pt x="12532" y="6262"/>
                    <a:pt x="12538" y="6266"/>
                  </a:cubicBezTo>
                  <a:cubicBezTo>
                    <a:pt x="12526" y="6242"/>
                    <a:pt x="12597" y="6230"/>
                    <a:pt x="12597" y="6194"/>
                  </a:cubicBezTo>
                  <a:cubicBezTo>
                    <a:pt x="12602" y="6192"/>
                    <a:pt x="12606" y="6191"/>
                    <a:pt x="12610" y="6191"/>
                  </a:cubicBezTo>
                  <a:cubicBezTo>
                    <a:pt x="12625" y="6191"/>
                    <a:pt x="12635" y="6208"/>
                    <a:pt x="12645" y="6218"/>
                  </a:cubicBezTo>
                  <a:lnTo>
                    <a:pt x="12657" y="6194"/>
                  </a:lnTo>
                  <a:cubicBezTo>
                    <a:pt x="12661" y="6196"/>
                    <a:pt x="12667" y="6197"/>
                    <a:pt x="12673" y="6197"/>
                  </a:cubicBezTo>
                  <a:cubicBezTo>
                    <a:pt x="12698" y="6197"/>
                    <a:pt x="12735" y="6180"/>
                    <a:pt x="12764" y="6170"/>
                  </a:cubicBezTo>
                  <a:lnTo>
                    <a:pt x="12788" y="6123"/>
                  </a:lnTo>
                  <a:lnTo>
                    <a:pt x="12800" y="6135"/>
                  </a:lnTo>
                  <a:cubicBezTo>
                    <a:pt x="12800" y="6123"/>
                    <a:pt x="12823" y="6099"/>
                    <a:pt x="12811" y="6099"/>
                  </a:cubicBezTo>
                  <a:lnTo>
                    <a:pt x="12823" y="6099"/>
                  </a:lnTo>
                  <a:cubicBezTo>
                    <a:pt x="12811" y="6063"/>
                    <a:pt x="12847" y="6075"/>
                    <a:pt x="12871" y="6051"/>
                  </a:cubicBezTo>
                  <a:cubicBezTo>
                    <a:pt x="12883" y="6051"/>
                    <a:pt x="12883" y="6051"/>
                    <a:pt x="12871" y="6063"/>
                  </a:cubicBezTo>
                  <a:cubicBezTo>
                    <a:pt x="12878" y="6060"/>
                    <a:pt x="12883" y="6058"/>
                    <a:pt x="12887" y="6058"/>
                  </a:cubicBezTo>
                  <a:cubicBezTo>
                    <a:pt x="12895" y="6058"/>
                    <a:pt x="12898" y="6065"/>
                    <a:pt x="12904" y="6073"/>
                  </a:cubicBezTo>
                  <a:lnTo>
                    <a:pt x="12904" y="6073"/>
                  </a:lnTo>
                  <a:cubicBezTo>
                    <a:pt x="12901" y="6060"/>
                    <a:pt x="12922" y="6003"/>
                    <a:pt x="12891" y="6003"/>
                  </a:cubicBezTo>
                  <a:cubicBezTo>
                    <a:pt x="12889" y="6003"/>
                    <a:pt x="12886" y="6003"/>
                    <a:pt x="12883" y="6004"/>
                  </a:cubicBezTo>
                  <a:cubicBezTo>
                    <a:pt x="12871" y="5992"/>
                    <a:pt x="12895" y="5980"/>
                    <a:pt x="12919" y="5968"/>
                  </a:cubicBezTo>
                  <a:lnTo>
                    <a:pt x="12942" y="5992"/>
                  </a:lnTo>
                  <a:lnTo>
                    <a:pt x="12942" y="5956"/>
                  </a:lnTo>
                  <a:cubicBezTo>
                    <a:pt x="12966" y="5932"/>
                    <a:pt x="12990" y="5944"/>
                    <a:pt x="13002" y="5932"/>
                  </a:cubicBezTo>
                  <a:lnTo>
                    <a:pt x="13002" y="5932"/>
                  </a:lnTo>
                  <a:cubicBezTo>
                    <a:pt x="12992" y="5942"/>
                    <a:pt x="12990" y="5985"/>
                    <a:pt x="13018" y="5985"/>
                  </a:cubicBezTo>
                  <a:cubicBezTo>
                    <a:pt x="13023" y="5985"/>
                    <a:pt x="13030" y="5984"/>
                    <a:pt x="13038" y="5980"/>
                  </a:cubicBezTo>
                  <a:lnTo>
                    <a:pt x="13038" y="5980"/>
                  </a:lnTo>
                  <a:cubicBezTo>
                    <a:pt x="13014" y="5992"/>
                    <a:pt x="13002" y="6016"/>
                    <a:pt x="13002" y="6027"/>
                  </a:cubicBezTo>
                  <a:cubicBezTo>
                    <a:pt x="13002" y="6027"/>
                    <a:pt x="13005" y="6025"/>
                    <a:pt x="13006" y="6025"/>
                  </a:cubicBezTo>
                  <a:cubicBezTo>
                    <a:pt x="13008" y="6025"/>
                    <a:pt x="13008" y="6027"/>
                    <a:pt x="13002" y="6039"/>
                  </a:cubicBezTo>
                  <a:cubicBezTo>
                    <a:pt x="13038" y="6004"/>
                    <a:pt x="13014" y="6016"/>
                    <a:pt x="13050" y="5992"/>
                  </a:cubicBezTo>
                  <a:cubicBezTo>
                    <a:pt x="13057" y="6006"/>
                    <a:pt x="13063" y="6012"/>
                    <a:pt x="13075" y="6012"/>
                  </a:cubicBezTo>
                  <a:cubicBezTo>
                    <a:pt x="13084" y="6012"/>
                    <a:pt x="13094" y="6009"/>
                    <a:pt x="13109" y="6004"/>
                  </a:cubicBezTo>
                  <a:lnTo>
                    <a:pt x="13073" y="6004"/>
                  </a:lnTo>
                  <a:cubicBezTo>
                    <a:pt x="13073" y="5992"/>
                    <a:pt x="13073" y="5992"/>
                    <a:pt x="13085" y="5992"/>
                  </a:cubicBezTo>
                  <a:lnTo>
                    <a:pt x="13061" y="5992"/>
                  </a:lnTo>
                  <a:cubicBezTo>
                    <a:pt x="13061" y="5982"/>
                    <a:pt x="13078" y="5946"/>
                    <a:pt x="13091" y="5943"/>
                  </a:cubicBezTo>
                  <a:lnTo>
                    <a:pt x="13091" y="5943"/>
                  </a:lnTo>
                  <a:cubicBezTo>
                    <a:pt x="13093" y="5943"/>
                    <a:pt x="13095" y="5944"/>
                    <a:pt x="13097" y="5944"/>
                  </a:cubicBezTo>
                  <a:cubicBezTo>
                    <a:pt x="13096" y="5943"/>
                    <a:pt x="13094" y="5942"/>
                    <a:pt x="13093" y="5942"/>
                  </a:cubicBezTo>
                  <a:cubicBezTo>
                    <a:pt x="13092" y="5942"/>
                    <a:pt x="13092" y="5942"/>
                    <a:pt x="13091" y="5943"/>
                  </a:cubicBezTo>
                  <a:lnTo>
                    <a:pt x="13091" y="5943"/>
                  </a:lnTo>
                  <a:cubicBezTo>
                    <a:pt x="13047" y="5928"/>
                    <a:pt x="13155" y="5873"/>
                    <a:pt x="13121" y="5873"/>
                  </a:cubicBezTo>
                  <a:cubicBezTo>
                    <a:pt x="13121" y="5863"/>
                    <a:pt x="13137" y="5846"/>
                    <a:pt x="13149" y="5846"/>
                  </a:cubicBezTo>
                  <a:cubicBezTo>
                    <a:pt x="13152" y="5846"/>
                    <a:pt x="13154" y="5847"/>
                    <a:pt x="13157" y="5849"/>
                  </a:cubicBezTo>
                  <a:cubicBezTo>
                    <a:pt x="13145" y="5867"/>
                    <a:pt x="13154" y="5870"/>
                    <a:pt x="13166" y="5870"/>
                  </a:cubicBezTo>
                  <a:cubicBezTo>
                    <a:pt x="13172" y="5870"/>
                    <a:pt x="13178" y="5869"/>
                    <a:pt x="13183" y="5869"/>
                  </a:cubicBezTo>
                  <a:cubicBezTo>
                    <a:pt x="13189" y="5869"/>
                    <a:pt x="13192" y="5870"/>
                    <a:pt x="13192" y="5873"/>
                  </a:cubicBezTo>
                  <a:cubicBezTo>
                    <a:pt x="13198" y="5867"/>
                    <a:pt x="13189" y="5867"/>
                    <a:pt x="13181" y="5867"/>
                  </a:cubicBezTo>
                  <a:cubicBezTo>
                    <a:pt x="13172" y="5867"/>
                    <a:pt x="13163" y="5867"/>
                    <a:pt x="13169" y="5861"/>
                  </a:cubicBezTo>
                  <a:cubicBezTo>
                    <a:pt x="13181" y="5849"/>
                    <a:pt x="13192" y="5846"/>
                    <a:pt x="13203" y="5846"/>
                  </a:cubicBezTo>
                  <a:cubicBezTo>
                    <a:pt x="13213" y="5846"/>
                    <a:pt x="13222" y="5849"/>
                    <a:pt x="13228" y="5849"/>
                  </a:cubicBezTo>
                  <a:lnTo>
                    <a:pt x="13264" y="5837"/>
                  </a:lnTo>
                  <a:cubicBezTo>
                    <a:pt x="13261" y="5834"/>
                    <a:pt x="13257" y="5833"/>
                    <a:pt x="13253" y="5833"/>
                  </a:cubicBezTo>
                  <a:cubicBezTo>
                    <a:pt x="13246" y="5833"/>
                    <a:pt x="13237" y="5836"/>
                    <a:pt x="13234" y="5836"/>
                  </a:cubicBezTo>
                  <a:cubicBezTo>
                    <a:pt x="13231" y="5836"/>
                    <a:pt x="13231" y="5834"/>
                    <a:pt x="13240" y="5825"/>
                  </a:cubicBezTo>
                  <a:cubicBezTo>
                    <a:pt x="13252" y="5825"/>
                    <a:pt x="13276" y="5801"/>
                    <a:pt x="13288" y="5801"/>
                  </a:cubicBezTo>
                  <a:cubicBezTo>
                    <a:pt x="13276" y="5825"/>
                    <a:pt x="13300" y="5837"/>
                    <a:pt x="13276" y="5861"/>
                  </a:cubicBezTo>
                  <a:cubicBezTo>
                    <a:pt x="13300" y="5837"/>
                    <a:pt x="13359" y="5801"/>
                    <a:pt x="13323" y="5801"/>
                  </a:cubicBezTo>
                  <a:lnTo>
                    <a:pt x="13347" y="5777"/>
                  </a:lnTo>
                  <a:cubicBezTo>
                    <a:pt x="13334" y="5777"/>
                    <a:pt x="13312" y="5785"/>
                    <a:pt x="13305" y="5785"/>
                  </a:cubicBezTo>
                  <a:cubicBezTo>
                    <a:pt x="13300" y="5785"/>
                    <a:pt x="13303" y="5781"/>
                    <a:pt x="13323" y="5766"/>
                  </a:cubicBezTo>
                  <a:lnTo>
                    <a:pt x="13347" y="5730"/>
                  </a:lnTo>
                  <a:lnTo>
                    <a:pt x="13359" y="5730"/>
                  </a:lnTo>
                  <a:cubicBezTo>
                    <a:pt x="13359" y="5730"/>
                    <a:pt x="13359" y="5718"/>
                    <a:pt x="13371" y="5706"/>
                  </a:cubicBezTo>
                  <a:cubicBezTo>
                    <a:pt x="13377" y="5712"/>
                    <a:pt x="13383" y="5712"/>
                    <a:pt x="13387" y="5712"/>
                  </a:cubicBezTo>
                  <a:cubicBezTo>
                    <a:pt x="13392" y="5712"/>
                    <a:pt x="13395" y="5712"/>
                    <a:pt x="13395" y="5718"/>
                  </a:cubicBezTo>
                  <a:cubicBezTo>
                    <a:pt x="13431" y="5694"/>
                    <a:pt x="13419" y="5682"/>
                    <a:pt x="13419" y="5670"/>
                  </a:cubicBezTo>
                  <a:cubicBezTo>
                    <a:pt x="13431" y="5664"/>
                    <a:pt x="13439" y="5661"/>
                    <a:pt x="13445" y="5661"/>
                  </a:cubicBezTo>
                  <a:cubicBezTo>
                    <a:pt x="13451" y="5661"/>
                    <a:pt x="13454" y="5664"/>
                    <a:pt x="13454" y="5670"/>
                  </a:cubicBezTo>
                  <a:cubicBezTo>
                    <a:pt x="13478" y="5658"/>
                    <a:pt x="13514" y="5623"/>
                    <a:pt x="13550" y="5611"/>
                  </a:cubicBezTo>
                  <a:cubicBezTo>
                    <a:pt x="13559" y="5597"/>
                    <a:pt x="13559" y="5594"/>
                    <a:pt x="13556" y="5594"/>
                  </a:cubicBezTo>
                  <a:cubicBezTo>
                    <a:pt x="13553" y="5594"/>
                    <a:pt x="13549" y="5596"/>
                    <a:pt x="13545" y="5596"/>
                  </a:cubicBezTo>
                  <a:cubicBezTo>
                    <a:pt x="13541" y="5596"/>
                    <a:pt x="13538" y="5594"/>
                    <a:pt x="13538" y="5587"/>
                  </a:cubicBezTo>
                  <a:lnTo>
                    <a:pt x="13538" y="5587"/>
                  </a:lnTo>
                  <a:cubicBezTo>
                    <a:pt x="13541" y="5588"/>
                    <a:pt x="13545" y="5588"/>
                    <a:pt x="13548" y="5588"/>
                  </a:cubicBezTo>
                  <a:cubicBezTo>
                    <a:pt x="13605" y="5588"/>
                    <a:pt x="13671" y="5501"/>
                    <a:pt x="13716" y="5456"/>
                  </a:cubicBezTo>
                  <a:cubicBezTo>
                    <a:pt x="13682" y="5445"/>
                    <a:pt x="13724" y="5444"/>
                    <a:pt x="13717" y="5413"/>
                  </a:cubicBezTo>
                  <a:lnTo>
                    <a:pt x="13717" y="5413"/>
                  </a:lnTo>
                  <a:cubicBezTo>
                    <a:pt x="13719" y="5415"/>
                    <a:pt x="13722" y="5415"/>
                    <a:pt x="13725" y="5415"/>
                  </a:cubicBezTo>
                  <a:cubicBezTo>
                    <a:pt x="13735" y="5415"/>
                    <a:pt x="13749" y="5410"/>
                    <a:pt x="13757" y="5410"/>
                  </a:cubicBezTo>
                  <a:cubicBezTo>
                    <a:pt x="13764" y="5410"/>
                    <a:pt x="13765" y="5415"/>
                    <a:pt x="13752" y="5432"/>
                  </a:cubicBezTo>
                  <a:lnTo>
                    <a:pt x="13776" y="5408"/>
                  </a:lnTo>
                  <a:cubicBezTo>
                    <a:pt x="13800" y="5408"/>
                    <a:pt x="13740" y="5456"/>
                    <a:pt x="13788" y="5456"/>
                  </a:cubicBezTo>
                  <a:cubicBezTo>
                    <a:pt x="13812" y="5432"/>
                    <a:pt x="13812" y="5385"/>
                    <a:pt x="13835" y="5361"/>
                  </a:cubicBezTo>
                  <a:close/>
                  <a:moveTo>
                    <a:pt x="10774" y="7499"/>
                  </a:moveTo>
                  <a:cubicBezTo>
                    <a:pt x="10774" y="7501"/>
                    <a:pt x="10774" y="7502"/>
                    <a:pt x="10775" y="7504"/>
                  </a:cubicBezTo>
                  <a:cubicBezTo>
                    <a:pt x="10775" y="7502"/>
                    <a:pt x="10775" y="7500"/>
                    <a:pt x="10774" y="7499"/>
                  </a:cubicBezTo>
                  <a:close/>
                  <a:moveTo>
                    <a:pt x="10537" y="7570"/>
                  </a:moveTo>
                  <a:lnTo>
                    <a:pt x="10537" y="7575"/>
                  </a:lnTo>
                  <a:cubicBezTo>
                    <a:pt x="10541" y="7572"/>
                    <a:pt x="10540" y="7570"/>
                    <a:pt x="10537" y="7570"/>
                  </a:cubicBezTo>
                  <a:close/>
                  <a:moveTo>
                    <a:pt x="3383" y="7618"/>
                  </a:moveTo>
                  <a:cubicBezTo>
                    <a:pt x="3379" y="7618"/>
                    <a:pt x="3375" y="7620"/>
                    <a:pt x="3371" y="7623"/>
                  </a:cubicBezTo>
                  <a:lnTo>
                    <a:pt x="3371" y="7623"/>
                  </a:lnTo>
                  <a:cubicBezTo>
                    <a:pt x="3371" y="7623"/>
                    <a:pt x="3370" y="7623"/>
                    <a:pt x="3370" y="7623"/>
                  </a:cubicBezTo>
                  <a:lnTo>
                    <a:pt x="3358" y="7635"/>
                  </a:lnTo>
                  <a:cubicBezTo>
                    <a:pt x="3362" y="7630"/>
                    <a:pt x="3367" y="7626"/>
                    <a:pt x="3371" y="7623"/>
                  </a:cubicBezTo>
                  <a:lnTo>
                    <a:pt x="3371" y="7623"/>
                  </a:lnTo>
                  <a:cubicBezTo>
                    <a:pt x="3382" y="7623"/>
                    <a:pt x="3382" y="7623"/>
                    <a:pt x="3382" y="7635"/>
                  </a:cubicBezTo>
                  <a:cubicBezTo>
                    <a:pt x="3382" y="7623"/>
                    <a:pt x="3394" y="7623"/>
                    <a:pt x="3394" y="7623"/>
                  </a:cubicBezTo>
                  <a:cubicBezTo>
                    <a:pt x="3390" y="7619"/>
                    <a:pt x="3387" y="7618"/>
                    <a:pt x="3383" y="7618"/>
                  </a:cubicBezTo>
                  <a:close/>
                  <a:moveTo>
                    <a:pt x="2531" y="7756"/>
                  </a:moveTo>
                  <a:lnTo>
                    <a:pt x="2536" y="7766"/>
                  </a:lnTo>
                  <a:cubicBezTo>
                    <a:pt x="2536" y="7761"/>
                    <a:pt x="2534" y="7758"/>
                    <a:pt x="2531" y="7756"/>
                  </a:cubicBezTo>
                  <a:close/>
                  <a:moveTo>
                    <a:pt x="2417" y="7766"/>
                  </a:moveTo>
                  <a:lnTo>
                    <a:pt x="2417" y="7766"/>
                  </a:lnTo>
                  <a:cubicBezTo>
                    <a:pt x="2417" y="7766"/>
                    <a:pt x="2417" y="7766"/>
                    <a:pt x="2417" y="7766"/>
                  </a:cubicBezTo>
                  <a:close/>
                  <a:moveTo>
                    <a:pt x="2478" y="7766"/>
                  </a:moveTo>
                  <a:cubicBezTo>
                    <a:pt x="2480" y="7769"/>
                    <a:pt x="2483" y="7772"/>
                    <a:pt x="2489" y="7778"/>
                  </a:cubicBezTo>
                  <a:cubicBezTo>
                    <a:pt x="2489" y="7769"/>
                    <a:pt x="2482" y="7766"/>
                    <a:pt x="2478" y="7766"/>
                  </a:cubicBezTo>
                  <a:close/>
                  <a:moveTo>
                    <a:pt x="1541" y="7810"/>
                  </a:moveTo>
                  <a:cubicBezTo>
                    <a:pt x="1536" y="7810"/>
                    <a:pt x="1531" y="7811"/>
                    <a:pt x="1524" y="7813"/>
                  </a:cubicBezTo>
                  <a:lnTo>
                    <a:pt x="1548" y="7813"/>
                  </a:lnTo>
                  <a:cubicBezTo>
                    <a:pt x="1544" y="7813"/>
                    <a:pt x="1543" y="7812"/>
                    <a:pt x="1543" y="7810"/>
                  </a:cubicBezTo>
                  <a:lnTo>
                    <a:pt x="1543" y="7810"/>
                  </a:lnTo>
                  <a:cubicBezTo>
                    <a:pt x="1542" y="7810"/>
                    <a:pt x="1541" y="7810"/>
                    <a:pt x="1541" y="7810"/>
                  </a:cubicBezTo>
                  <a:close/>
                  <a:moveTo>
                    <a:pt x="9692" y="7778"/>
                  </a:moveTo>
                  <a:cubicBezTo>
                    <a:pt x="9684" y="7778"/>
                    <a:pt x="9681" y="7803"/>
                    <a:pt x="9656" y="7803"/>
                  </a:cubicBezTo>
                  <a:cubicBezTo>
                    <a:pt x="9656" y="7803"/>
                    <a:pt x="9655" y="7803"/>
                    <a:pt x="9655" y="7803"/>
                  </a:cubicBezTo>
                  <a:lnTo>
                    <a:pt x="9655" y="7803"/>
                  </a:lnTo>
                  <a:lnTo>
                    <a:pt x="9644" y="7813"/>
                  </a:lnTo>
                  <a:cubicBezTo>
                    <a:pt x="9668" y="7802"/>
                    <a:pt x="9704" y="7790"/>
                    <a:pt x="9704" y="7790"/>
                  </a:cubicBezTo>
                  <a:cubicBezTo>
                    <a:pt x="9698" y="7781"/>
                    <a:pt x="9695" y="7778"/>
                    <a:pt x="9692" y="7778"/>
                  </a:cubicBezTo>
                  <a:close/>
                  <a:moveTo>
                    <a:pt x="2382" y="7869"/>
                  </a:moveTo>
                  <a:lnTo>
                    <a:pt x="2382" y="7869"/>
                  </a:lnTo>
                  <a:cubicBezTo>
                    <a:pt x="2379" y="7870"/>
                    <a:pt x="2376" y="7870"/>
                    <a:pt x="2374" y="7872"/>
                  </a:cubicBezTo>
                  <a:lnTo>
                    <a:pt x="2374" y="7872"/>
                  </a:lnTo>
                  <a:cubicBezTo>
                    <a:pt x="2376" y="7871"/>
                    <a:pt x="2379" y="7870"/>
                    <a:pt x="2382" y="7869"/>
                  </a:cubicBezTo>
                  <a:close/>
                  <a:moveTo>
                    <a:pt x="2374" y="7872"/>
                  </a:moveTo>
                  <a:cubicBezTo>
                    <a:pt x="2368" y="7873"/>
                    <a:pt x="2362" y="7873"/>
                    <a:pt x="2358" y="7873"/>
                  </a:cubicBezTo>
                  <a:cubicBezTo>
                    <a:pt x="2358" y="7873"/>
                    <a:pt x="2358" y="7885"/>
                    <a:pt x="2358" y="7885"/>
                  </a:cubicBezTo>
                  <a:cubicBezTo>
                    <a:pt x="2358" y="7894"/>
                    <a:pt x="2365" y="7910"/>
                    <a:pt x="2368" y="7917"/>
                  </a:cubicBezTo>
                  <a:lnTo>
                    <a:pt x="2368" y="7917"/>
                  </a:lnTo>
                  <a:cubicBezTo>
                    <a:pt x="2357" y="7892"/>
                    <a:pt x="2362" y="7878"/>
                    <a:pt x="2374" y="7872"/>
                  </a:cubicBezTo>
                  <a:close/>
                  <a:moveTo>
                    <a:pt x="2368" y="7917"/>
                  </a:moveTo>
                  <a:lnTo>
                    <a:pt x="2368" y="7917"/>
                  </a:lnTo>
                  <a:cubicBezTo>
                    <a:pt x="2368" y="7918"/>
                    <a:pt x="2369" y="7919"/>
                    <a:pt x="2370" y="7921"/>
                  </a:cubicBezTo>
                  <a:lnTo>
                    <a:pt x="2370" y="7921"/>
                  </a:lnTo>
                  <a:cubicBezTo>
                    <a:pt x="2370" y="7921"/>
                    <a:pt x="2369" y="7919"/>
                    <a:pt x="2368" y="7917"/>
                  </a:cubicBezTo>
                  <a:close/>
                  <a:moveTo>
                    <a:pt x="4191" y="7921"/>
                  </a:moveTo>
                  <a:lnTo>
                    <a:pt x="4191" y="7921"/>
                  </a:lnTo>
                  <a:cubicBezTo>
                    <a:pt x="4190" y="7924"/>
                    <a:pt x="4189" y="7927"/>
                    <a:pt x="4189" y="7930"/>
                  </a:cubicBezTo>
                  <a:lnTo>
                    <a:pt x="4189" y="7930"/>
                  </a:lnTo>
                  <a:cubicBezTo>
                    <a:pt x="4190" y="7927"/>
                    <a:pt x="4191" y="7924"/>
                    <a:pt x="4191" y="7921"/>
                  </a:cubicBezTo>
                  <a:close/>
                  <a:moveTo>
                    <a:pt x="9114" y="7933"/>
                  </a:moveTo>
                  <a:lnTo>
                    <a:pt x="9114" y="7934"/>
                  </a:lnTo>
                  <a:lnTo>
                    <a:pt x="9114" y="7934"/>
                  </a:lnTo>
                  <a:cubicBezTo>
                    <a:pt x="9114" y="7934"/>
                    <a:pt x="9115" y="7933"/>
                    <a:pt x="9114" y="7933"/>
                  </a:cubicBezTo>
                  <a:close/>
                  <a:moveTo>
                    <a:pt x="9114" y="7934"/>
                  </a:moveTo>
                  <a:cubicBezTo>
                    <a:pt x="9109" y="7938"/>
                    <a:pt x="9082" y="7944"/>
                    <a:pt x="9109" y="7944"/>
                  </a:cubicBezTo>
                  <a:lnTo>
                    <a:pt x="9114" y="7934"/>
                  </a:lnTo>
                  <a:close/>
                  <a:moveTo>
                    <a:pt x="11209" y="2605"/>
                  </a:moveTo>
                  <a:cubicBezTo>
                    <a:pt x="11213" y="2605"/>
                    <a:pt x="11216" y="2607"/>
                    <a:pt x="11216" y="2610"/>
                  </a:cubicBezTo>
                  <a:cubicBezTo>
                    <a:pt x="11192" y="2646"/>
                    <a:pt x="11252" y="2622"/>
                    <a:pt x="11252" y="2646"/>
                  </a:cubicBezTo>
                  <a:cubicBezTo>
                    <a:pt x="11264" y="2634"/>
                    <a:pt x="11216" y="2634"/>
                    <a:pt x="11240" y="2622"/>
                  </a:cubicBezTo>
                  <a:cubicBezTo>
                    <a:pt x="11244" y="2618"/>
                    <a:pt x="11249" y="2617"/>
                    <a:pt x="11255" y="2617"/>
                  </a:cubicBezTo>
                  <a:cubicBezTo>
                    <a:pt x="11266" y="2617"/>
                    <a:pt x="11279" y="2622"/>
                    <a:pt x="11287" y="2622"/>
                  </a:cubicBezTo>
                  <a:cubicBezTo>
                    <a:pt x="11287" y="2622"/>
                    <a:pt x="11287" y="2622"/>
                    <a:pt x="11276" y="2634"/>
                  </a:cubicBezTo>
                  <a:lnTo>
                    <a:pt x="11287" y="2646"/>
                  </a:lnTo>
                  <a:cubicBezTo>
                    <a:pt x="11287" y="2652"/>
                    <a:pt x="11287" y="2655"/>
                    <a:pt x="11285" y="2655"/>
                  </a:cubicBezTo>
                  <a:cubicBezTo>
                    <a:pt x="11282" y="2655"/>
                    <a:pt x="11276" y="2644"/>
                    <a:pt x="11269" y="2644"/>
                  </a:cubicBezTo>
                  <a:cubicBezTo>
                    <a:pt x="11267" y="2644"/>
                    <a:pt x="11265" y="2644"/>
                    <a:pt x="11264" y="2646"/>
                  </a:cubicBezTo>
                  <a:lnTo>
                    <a:pt x="11276" y="2658"/>
                  </a:lnTo>
                  <a:cubicBezTo>
                    <a:pt x="11228" y="2658"/>
                    <a:pt x="11252" y="2706"/>
                    <a:pt x="11216" y="2706"/>
                  </a:cubicBezTo>
                  <a:cubicBezTo>
                    <a:pt x="11224" y="2697"/>
                    <a:pt x="11215" y="2689"/>
                    <a:pt x="11213" y="2689"/>
                  </a:cubicBezTo>
                  <a:cubicBezTo>
                    <a:pt x="11212" y="2689"/>
                    <a:pt x="11212" y="2690"/>
                    <a:pt x="11216" y="2694"/>
                  </a:cubicBezTo>
                  <a:cubicBezTo>
                    <a:pt x="11204" y="2706"/>
                    <a:pt x="11180" y="2729"/>
                    <a:pt x="11180" y="2765"/>
                  </a:cubicBezTo>
                  <a:cubicBezTo>
                    <a:pt x="11156" y="2753"/>
                    <a:pt x="11156" y="2753"/>
                    <a:pt x="11133" y="2753"/>
                  </a:cubicBezTo>
                  <a:cubicBezTo>
                    <a:pt x="11121" y="2777"/>
                    <a:pt x="11121" y="2777"/>
                    <a:pt x="11133" y="2789"/>
                  </a:cubicBezTo>
                  <a:cubicBezTo>
                    <a:pt x="11122" y="2789"/>
                    <a:pt x="11112" y="2815"/>
                    <a:pt x="11102" y="2815"/>
                  </a:cubicBezTo>
                  <a:cubicBezTo>
                    <a:pt x="11100" y="2815"/>
                    <a:pt x="11099" y="2815"/>
                    <a:pt x="11097" y="2813"/>
                  </a:cubicBezTo>
                  <a:lnTo>
                    <a:pt x="11097" y="2813"/>
                  </a:lnTo>
                  <a:cubicBezTo>
                    <a:pt x="11109" y="2825"/>
                    <a:pt x="11085" y="2825"/>
                    <a:pt x="11085" y="2837"/>
                  </a:cubicBezTo>
                  <a:lnTo>
                    <a:pt x="11097" y="2849"/>
                  </a:lnTo>
                  <a:cubicBezTo>
                    <a:pt x="11093" y="2847"/>
                    <a:pt x="11089" y="2847"/>
                    <a:pt x="11086" y="2847"/>
                  </a:cubicBezTo>
                  <a:cubicBezTo>
                    <a:pt x="11055" y="2847"/>
                    <a:pt x="11082" y="2896"/>
                    <a:pt x="11049" y="2896"/>
                  </a:cubicBezTo>
                  <a:lnTo>
                    <a:pt x="11049" y="2884"/>
                  </a:lnTo>
                  <a:lnTo>
                    <a:pt x="11037" y="2896"/>
                  </a:lnTo>
                  <a:cubicBezTo>
                    <a:pt x="11037" y="2896"/>
                    <a:pt x="11037" y="2896"/>
                    <a:pt x="11025" y="2884"/>
                  </a:cubicBezTo>
                  <a:cubicBezTo>
                    <a:pt x="11025" y="2884"/>
                    <a:pt x="10990" y="2920"/>
                    <a:pt x="10990" y="2920"/>
                  </a:cubicBezTo>
                  <a:lnTo>
                    <a:pt x="11014" y="2920"/>
                  </a:lnTo>
                  <a:cubicBezTo>
                    <a:pt x="11002" y="2932"/>
                    <a:pt x="11014" y="2944"/>
                    <a:pt x="11002" y="2956"/>
                  </a:cubicBezTo>
                  <a:cubicBezTo>
                    <a:pt x="10998" y="2946"/>
                    <a:pt x="10996" y="2942"/>
                    <a:pt x="10994" y="2942"/>
                  </a:cubicBezTo>
                  <a:cubicBezTo>
                    <a:pt x="10989" y="2942"/>
                    <a:pt x="10985" y="2958"/>
                    <a:pt x="10973" y="2958"/>
                  </a:cubicBezTo>
                  <a:cubicBezTo>
                    <a:pt x="10972" y="2958"/>
                    <a:pt x="10970" y="2957"/>
                    <a:pt x="10968" y="2957"/>
                  </a:cubicBezTo>
                  <a:lnTo>
                    <a:pt x="10968" y="2957"/>
                  </a:lnTo>
                  <a:cubicBezTo>
                    <a:pt x="10970" y="2959"/>
                    <a:pt x="10972" y="2962"/>
                    <a:pt x="10978" y="2968"/>
                  </a:cubicBezTo>
                  <a:cubicBezTo>
                    <a:pt x="10978" y="2980"/>
                    <a:pt x="10969" y="2980"/>
                    <a:pt x="10961" y="2980"/>
                  </a:cubicBezTo>
                  <a:cubicBezTo>
                    <a:pt x="10960" y="2980"/>
                    <a:pt x="10958" y="2980"/>
                    <a:pt x="10956" y="2980"/>
                  </a:cubicBezTo>
                  <a:lnTo>
                    <a:pt x="10956" y="2980"/>
                  </a:lnTo>
                  <a:cubicBezTo>
                    <a:pt x="10956" y="2980"/>
                    <a:pt x="10955" y="2980"/>
                    <a:pt x="10954" y="2980"/>
                  </a:cubicBezTo>
                  <a:lnTo>
                    <a:pt x="10954" y="2980"/>
                  </a:lnTo>
                  <a:lnTo>
                    <a:pt x="10954" y="2980"/>
                  </a:lnTo>
                  <a:cubicBezTo>
                    <a:pt x="10955" y="2980"/>
                    <a:pt x="10956" y="2980"/>
                    <a:pt x="10956" y="2980"/>
                  </a:cubicBezTo>
                  <a:lnTo>
                    <a:pt x="10956" y="2980"/>
                  </a:lnTo>
                  <a:cubicBezTo>
                    <a:pt x="10967" y="2981"/>
                    <a:pt x="10977" y="2992"/>
                    <a:pt x="10966" y="3003"/>
                  </a:cubicBezTo>
                  <a:cubicBezTo>
                    <a:pt x="10966" y="3003"/>
                    <a:pt x="10954" y="3003"/>
                    <a:pt x="10954" y="2991"/>
                  </a:cubicBezTo>
                  <a:cubicBezTo>
                    <a:pt x="10954" y="3015"/>
                    <a:pt x="10930" y="3027"/>
                    <a:pt x="10942" y="3039"/>
                  </a:cubicBezTo>
                  <a:lnTo>
                    <a:pt x="10942" y="3039"/>
                  </a:lnTo>
                  <a:cubicBezTo>
                    <a:pt x="10930" y="3039"/>
                    <a:pt x="10918" y="3027"/>
                    <a:pt x="10918" y="3027"/>
                  </a:cubicBezTo>
                  <a:cubicBezTo>
                    <a:pt x="10918" y="3063"/>
                    <a:pt x="10906" y="3039"/>
                    <a:pt x="10906" y="3075"/>
                  </a:cubicBezTo>
                  <a:lnTo>
                    <a:pt x="10895" y="3063"/>
                  </a:lnTo>
                  <a:lnTo>
                    <a:pt x="10895" y="3087"/>
                  </a:lnTo>
                  <a:lnTo>
                    <a:pt x="10883" y="3087"/>
                  </a:lnTo>
                  <a:cubicBezTo>
                    <a:pt x="10883" y="3099"/>
                    <a:pt x="10883" y="3110"/>
                    <a:pt x="10871" y="3110"/>
                  </a:cubicBezTo>
                  <a:lnTo>
                    <a:pt x="10859" y="3099"/>
                  </a:lnTo>
                  <a:cubicBezTo>
                    <a:pt x="10847" y="3134"/>
                    <a:pt x="10823" y="3122"/>
                    <a:pt x="10823" y="3158"/>
                  </a:cubicBezTo>
                  <a:cubicBezTo>
                    <a:pt x="10823" y="3158"/>
                    <a:pt x="10823" y="3146"/>
                    <a:pt x="10823" y="3146"/>
                  </a:cubicBezTo>
                  <a:cubicBezTo>
                    <a:pt x="10823" y="3182"/>
                    <a:pt x="10787" y="3158"/>
                    <a:pt x="10799" y="3194"/>
                  </a:cubicBezTo>
                  <a:cubicBezTo>
                    <a:pt x="10787" y="3182"/>
                    <a:pt x="10787" y="3182"/>
                    <a:pt x="10787" y="3182"/>
                  </a:cubicBezTo>
                  <a:lnTo>
                    <a:pt x="10787" y="3194"/>
                  </a:lnTo>
                  <a:lnTo>
                    <a:pt x="10764" y="3182"/>
                  </a:lnTo>
                  <a:lnTo>
                    <a:pt x="10787" y="3206"/>
                  </a:lnTo>
                  <a:lnTo>
                    <a:pt x="10764" y="3206"/>
                  </a:lnTo>
                  <a:lnTo>
                    <a:pt x="10775" y="3218"/>
                  </a:lnTo>
                  <a:cubicBezTo>
                    <a:pt x="10769" y="3216"/>
                    <a:pt x="10763" y="3215"/>
                    <a:pt x="10759" y="3215"/>
                  </a:cubicBezTo>
                  <a:cubicBezTo>
                    <a:pt x="10733" y="3215"/>
                    <a:pt x="10747" y="3241"/>
                    <a:pt x="10716" y="3241"/>
                  </a:cubicBezTo>
                  <a:lnTo>
                    <a:pt x="10740" y="3253"/>
                  </a:lnTo>
                  <a:cubicBezTo>
                    <a:pt x="10764" y="3313"/>
                    <a:pt x="10668" y="3325"/>
                    <a:pt x="10656" y="3384"/>
                  </a:cubicBezTo>
                  <a:lnTo>
                    <a:pt x="10644" y="3384"/>
                  </a:lnTo>
                  <a:lnTo>
                    <a:pt x="10644" y="3408"/>
                  </a:lnTo>
                  <a:cubicBezTo>
                    <a:pt x="10642" y="3411"/>
                    <a:pt x="10640" y="3411"/>
                    <a:pt x="10639" y="3411"/>
                  </a:cubicBezTo>
                  <a:cubicBezTo>
                    <a:pt x="10633" y="3411"/>
                    <a:pt x="10633" y="3396"/>
                    <a:pt x="10633" y="3396"/>
                  </a:cubicBezTo>
                  <a:lnTo>
                    <a:pt x="10633" y="3396"/>
                  </a:lnTo>
                  <a:cubicBezTo>
                    <a:pt x="10621" y="3420"/>
                    <a:pt x="10644" y="3420"/>
                    <a:pt x="10633" y="3444"/>
                  </a:cubicBezTo>
                  <a:cubicBezTo>
                    <a:pt x="10630" y="3446"/>
                    <a:pt x="10629" y="3447"/>
                    <a:pt x="10628" y="3447"/>
                  </a:cubicBezTo>
                  <a:cubicBezTo>
                    <a:pt x="10624" y="3447"/>
                    <a:pt x="10630" y="3430"/>
                    <a:pt x="10621" y="3420"/>
                  </a:cubicBezTo>
                  <a:cubicBezTo>
                    <a:pt x="10621" y="3456"/>
                    <a:pt x="10609" y="3491"/>
                    <a:pt x="10597" y="3503"/>
                  </a:cubicBezTo>
                  <a:cubicBezTo>
                    <a:pt x="10597" y="3527"/>
                    <a:pt x="10585" y="3539"/>
                    <a:pt x="10573" y="3563"/>
                  </a:cubicBezTo>
                  <a:cubicBezTo>
                    <a:pt x="10561" y="3563"/>
                    <a:pt x="10561" y="3551"/>
                    <a:pt x="10561" y="3551"/>
                  </a:cubicBezTo>
                  <a:cubicBezTo>
                    <a:pt x="10561" y="3551"/>
                    <a:pt x="10555" y="3557"/>
                    <a:pt x="10556" y="3564"/>
                  </a:cubicBezTo>
                  <a:lnTo>
                    <a:pt x="10556" y="3564"/>
                  </a:lnTo>
                  <a:lnTo>
                    <a:pt x="10549" y="3551"/>
                  </a:lnTo>
                  <a:cubicBezTo>
                    <a:pt x="10537" y="3563"/>
                    <a:pt x="10537" y="3599"/>
                    <a:pt x="10514" y="3599"/>
                  </a:cubicBezTo>
                  <a:cubicBezTo>
                    <a:pt x="10525" y="3599"/>
                    <a:pt x="10537" y="3599"/>
                    <a:pt x="10537" y="3611"/>
                  </a:cubicBezTo>
                  <a:cubicBezTo>
                    <a:pt x="10502" y="3611"/>
                    <a:pt x="10525" y="3646"/>
                    <a:pt x="10502" y="3658"/>
                  </a:cubicBezTo>
                  <a:cubicBezTo>
                    <a:pt x="10502" y="3658"/>
                    <a:pt x="10502" y="3646"/>
                    <a:pt x="10502" y="3646"/>
                  </a:cubicBezTo>
                  <a:cubicBezTo>
                    <a:pt x="10490" y="3658"/>
                    <a:pt x="10502" y="3670"/>
                    <a:pt x="10502" y="3682"/>
                  </a:cubicBezTo>
                  <a:lnTo>
                    <a:pt x="10490" y="3670"/>
                  </a:lnTo>
                  <a:lnTo>
                    <a:pt x="10490" y="3718"/>
                  </a:lnTo>
                  <a:cubicBezTo>
                    <a:pt x="10461" y="3718"/>
                    <a:pt x="10463" y="3748"/>
                    <a:pt x="10459" y="3754"/>
                  </a:cubicBezTo>
                  <a:lnTo>
                    <a:pt x="10459" y="3754"/>
                  </a:lnTo>
                  <a:cubicBezTo>
                    <a:pt x="10459" y="3754"/>
                    <a:pt x="10459" y="3754"/>
                    <a:pt x="10459" y="3754"/>
                  </a:cubicBezTo>
                  <a:cubicBezTo>
                    <a:pt x="10463" y="3754"/>
                    <a:pt x="10466" y="3757"/>
                    <a:pt x="10466" y="3765"/>
                  </a:cubicBezTo>
                  <a:cubicBezTo>
                    <a:pt x="10456" y="3765"/>
                    <a:pt x="10462" y="3781"/>
                    <a:pt x="10453" y="3781"/>
                  </a:cubicBezTo>
                  <a:cubicBezTo>
                    <a:pt x="10450" y="3781"/>
                    <a:pt x="10447" y="3780"/>
                    <a:pt x="10442" y="3777"/>
                  </a:cubicBezTo>
                  <a:lnTo>
                    <a:pt x="10442" y="3789"/>
                  </a:lnTo>
                  <a:lnTo>
                    <a:pt x="10430" y="3777"/>
                  </a:lnTo>
                  <a:lnTo>
                    <a:pt x="10430" y="3777"/>
                  </a:lnTo>
                  <a:cubicBezTo>
                    <a:pt x="10418" y="3789"/>
                    <a:pt x="10430" y="3801"/>
                    <a:pt x="10454" y="3813"/>
                  </a:cubicBezTo>
                  <a:cubicBezTo>
                    <a:pt x="10430" y="3813"/>
                    <a:pt x="10430" y="3837"/>
                    <a:pt x="10418" y="3837"/>
                  </a:cubicBezTo>
                  <a:lnTo>
                    <a:pt x="10418" y="3825"/>
                  </a:lnTo>
                  <a:cubicBezTo>
                    <a:pt x="10406" y="3861"/>
                    <a:pt x="10347" y="3861"/>
                    <a:pt x="10359" y="3896"/>
                  </a:cubicBezTo>
                  <a:lnTo>
                    <a:pt x="10347" y="3908"/>
                  </a:lnTo>
                  <a:lnTo>
                    <a:pt x="10335" y="3896"/>
                  </a:lnTo>
                  <a:lnTo>
                    <a:pt x="10335" y="3944"/>
                  </a:lnTo>
                  <a:cubicBezTo>
                    <a:pt x="10323" y="3956"/>
                    <a:pt x="10311" y="3992"/>
                    <a:pt x="10299" y="4027"/>
                  </a:cubicBezTo>
                  <a:lnTo>
                    <a:pt x="10299" y="4015"/>
                  </a:lnTo>
                  <a:cubicBezTo>
                    <a:pt x="10299" y="4051"/>
                    <a:pt x="10275" y="4039"/>
                    <a:pt x="10275" y="4063"/>
                  </a:cubicBezTo>
                  <a:lnTo>
                    <a:pt x="10263" y="4087"/>
                  </a:lnTo>
                  <a:lnTo>
                    <a:pt x="10252" y="4075"/>
                  </a:lnTo>
                  <a:lnTo>
                    <a:pt x="10252" y="4075"/>
                  </a:lnTo>
                  <a:cubicBezTo>
                    <a:pt x="10263" y="4099"/>
                    <a:pt x="10216" y="4111"/>
                    <a:pt x="10228" y="4111"/>
                  </a:cubicBezTo>
                  <a:cubicBezTo>
                    <a:pt x="10240" y="4123"/>
                    <a:pt x="10240" y="4134"/>
                    <a:pt x="10252" y="4146"/>
                  </a:cubicBezTo>
                  <a:cubicBezTo>
                    <a:pt x="10247" y="4155"/>
                    <a:pt x="10244" y="4157"/>
                    <a:pt x="10242" y="4157"/>
                  </a:cubicBezTo>
                  <a:cubicBezTo>
                    <a:pt x="10239" y="4157"/>
                    <a:pt x="10237" y="4155"/>
                    <a:pt x="10234" y="4155"/>
                  </a:cubicBezTo>
                  <a:cubicBezTo>
                    <a:pt x="10233" y="4155"/>
                    <a:pt x="10230" y="4156"/>
                    <a:pt x="10228" y="4158"/>
                  </a:cubicBezTo>
                  <a:cubicBezTo>
                    <a:pt x="10216" y="4170"/>
                    <a:pt x="10228" y="4182"/>
                    <a:pt x="10216" y="4194"/>
                  </a:cubicBezTo>
                  <a:lnTo>
                    <a:pt x="10204" y="4194"/>
                  </a:lnTo>
                  <a:cubicBezTo>
                    <a:pt x="10204" y="4206"/>
                    <a:pt x="10204" y="4206"/>
                    <a:pt x="10204" y="4230"/>
                  </a:cubicBezTo>
                  <a:lnTo>
                    <a:pt x="10192" y="4218"/>
                  </a:lnTo>
                  <a:lnTo>
                    <a:pt x="10192" y="4218"/>
                  </a:lnTo>
                  <a:cubicBezTo>
                    <a:pt x="10204" y="4253"/>
                    <a:pt x="10156" y="4242"/>
                    <a:pt x="10192" y="4265"/>
                  </a:cubicBezTo>
                  <a:cubicBezTo>
                    <a:pt x="10182" y="4275"/>
                    <a:pt x="10181" y="4292"/>
                    <a:pt x="10168" y="4292"/>
                  </a:cubicBezTo>
                  <a:cubicBezTo>
                    <a:pt x="10165" y="4292"/>
                    <a:pt x="10161" y="4291"/>
                    <a:pt x="10156" y="4289"/>
                  </a:cubicBezTo>
                  <a:cubicBezTo>
                    <a:pt x="10156" y="4325"/>
                    <a:pt x="10156" y="4349"/>
                    <a:pt x="10144" y="4373"/>
                  </a:cubicBezTo>
                  <a:cubicBezTo>
                    <a:pt x="10121" y="4373"/>
                    <a:pt x="10144" y="4384"/>
                    <a:pt x="10121" y="4396"/>
                  </a:cubicBezTo>
                  <a:lnTo>
                    <a:pt x="10144" y="4396"/>
                  </a:lnTo>
                  <a:cubicBezTo>
                    <a:pt x="10121" y="4444"/>
                    <a:pt x="10073" y="4468"/>
                    <a:pt x="10061" y="4515"/>
                  </a:cubicBezTo>
                  <a:lnTo>
                    <a:pt x="10037" y="4515"/>
                  </a:lnTo>
                  <a:lnTo>
                    <a:pt x="10049" y="4527"/>
                  </a:lnTo>
                  <a:cubicBezTo>
                    <a:pt x="10025" y="4563"/>
                    <a:pt x="9990" y="4623"/>
                    <a:pt x="9978" y="4670"/>
                  </a:cubicBezTo>
                  <a:cubicBezTo>
                    <a:pt x="9978" y="4682"/>
                    <a:pt x="9990" y="4706"/>
                    <a:pt x="9978" y="4718"/>
                  </a:cubicBezTo>
                  <a:cubicBezTo>
                    <a:pt x="9978" y="4754"/>
                    <a:pt x="9966" y="4801"/>
                    <a:pt x="9942" y="4825"/>
                  </a:cubicBezTo>
                  <a:lnTo>
                    <a:pt x="9930" y="4825"/>
                  </a:lnTo>
                  <a:cubicBezTo>
                    <a:pt x="9942" y="4837"/>
                    <a:pt x="9918" y="4837"/>
                    <a:pt x="9918" y="4849"/>
                  </a:cubicBezTo>
                  <a:lnTo>
                    <a:pt x="9930" y="4849"/>
                  </a:lnTo>
                  <a:cubicBezTo>
                    <a:pt x="9942" y="4861"/>
                    <a:pt x="9918" y="4873"/>
                    <a:pt x="9906" y="4873"/>
                  </a:cubicBezTo>
                  <a:lnTo>
                    <a:pt x="9918" y="4896"/>
                  </a:lnTo>
                  <a:lnTo>
                    <a:pt x="9894" y="4908"/>
                  </a:lnTo>
                  <a:cubicBezTo>
                    <a:pt x="9894" y="4908"/>
                    <a:pt x="9894" y="4932"/>
                    <a:pt x="9906" y="4944"/>
                  </a:cubicBezTo>
                  <a:cubicBezTo>
                    <a:pt x="9898" y="4944"/>
                    <a:pt x="9890" y="4949"/>
                    <a:pt x="9886" y="4949"/>
                  </a:cubicBezTo>
                  <a:cubicBezTo>
                    <a:pt x="9884" y="4949"/>
                    <a:pt x="9882" y="4948"/>
                    <a:pt x="9882" y="4944"/>
                  </a:cubicBezTo>
                  <a:lnTo>
                    <a:pt x="9859" y="5004"/>
                  </a:lnTo>
                  <a:lnTo>
                    <a:pt x="9871" y="4992"/>
                  </a:lnTo>
                  <a:cubicBezTo>
                    <a:pt x="9882" y="5004"/>
                    <a:pt x="9882" y="5027"/>
                    <a:pt x="9871" y="5027"/>
                  </a:cubicBezTo>
                  <a:cubicBezTo>
                    <a:pt x="9871" y="5021"/>
                    <a:pt x="9868" y="5018"/>
                    <a:pt x="9862" y="5018"/>
                  </a:cubicBezTo>
                  <a:cubicBezTo>
                    <a:pt x="9856" y="5018"/>
                    <a:pt x="9847" y="5021"/>
                    <a:pt x="9835" y="5027"/>
                  </a:cubicBezTo>
                  <a:cubicBezTo>
                    <a:pt x="9837" y="5030"/>
                    <a:pt x="9840" y="5031"/>
                    <a:pt x="9842" y="5031"/>
                  </a:cubicBezTo>
                  <a:cubicBezTo>
                    <a:pt x="9849" y="5031"/>
                    <a:pt x="9855" y="5024"/>
                    <a:pt x="9857" y="5024"/>
                  </a:cubicBezTo>
                  <a:cubicBezTo>
                    <a:pt x="9858" y="5024"/>
                    <a:pt x="9859" y="5025"/>
                    <a:pt x="9859" y="5027"/>
                  </a:cubicBezTo>
                  <a:cubicBezTo>
                    <a:pt x="9871" y="5039"/>
                    <a:pt x="9859" y="5063"/>
                    <a:pt x="9859" y="5075"/>
                  </a:cubicBezTo>
                  <a:lnTo>
                    <a:pt x="9847" y="5063"/>
                  </a:lnTo>
                  <a:cubicBezTo>
                    <a:pt x="9847" y="5075"/>
                    <a:pt x="9823" y="5075"/>
                    <a:pt x="9823" y="5087"/>
                  </a:cubicBezTo>
                  <a:cubicBezTo>
                    <a:pt x="9823" y="5099"/>
                    <a:pt x="9811" y="5111"/>
                    <a:pt x="9835" y="5111"/>
                  </a:cubicBezTo>
                  <a:cubicBezTo>
                    <a:pt x="9835" y="5120"/>
                    <a:pt x="9832" y="5122"/>
                    <a:pt x="9828" y="5122"/>
                  </a:cubicBezTo>
                  <a:cubicBezTo>
                    <a:pt x="9823" y="5122"/>
                    <a:pt x="9818" y="5119"/>
                    <a:pt x="9814" y="5119"/>
                  </a:cubicBezTo>
                  <a:cubicBezTo>
                    <a:pt x="9812" y="5119"/>
                    <a:pt x="9811" y="5120"/>
                    <a:pt x="9811" y="5123"/>
                  </a:cubicBezTo>
                  <a:cubicBezTo>
                    <a:pt x="9823" y="5135"/>
                    <a:pt x="9799" y="5158"/>
                    <a:pt x="9787" y="5158"/>
                  </a:cubicBezTo>
                  <a:cubicBezTo>
                    <a:pt x="9823" y="5182"/>
                    <a:pt x="9752" y="5194"/>
                    <a:pt x="9787" y="5218"/>
                  </a:cubicBezTo>
                  <a:lnTo>
                    <a:pt x="9763" y="5218"/>
                  </a:lnTo>
                  <a:cubicBezTo>
                    <a:pt x="9763" y="5230"/>
                    <a:pt x="9787" y="5230"/>
                    <a:pt x="9787" y="5254"/>
                  </a:cubicBezTo>
                  <a:cubicBezTo>
                    <a:pt x="9775" y="5254"/>
                    <a:pt x="9752" y="5242"/>
                    <a:pt x="9740" y="5242"/>
                  </a:cubicBezTo>
                  <a:lnTo>
                    <a:pt x="9775" y="5265"/>
                  </a:lnTo>
                  <a:cubicBezTo>
                    <a:pt x="9716" y="5313"/>
                    <a:pt x="9704" y="5408"/>
                    <a:pt x="9644" y="5468"/>
                  </a:cubicBezTo>
                  <a:cubicBezTo>
                    <a:pt x="9632" y="5504"/>
                    <a:pt x="9632" y="5551"/>
                    <a:pt x="9609" y="5587"/>
                  </a:cubicBezTo>
                  <a:cubicBezTo>
                    <a:pt x="9609" y="5599"/>
                    <a:pt x="9609" y="5611"/>
                    <a:pt x="9609" y="5611"/>
                  </a:cubicBezTo>
                  <a:cubicBezTo>
                    <a:pt x="9573" y="5646"/>
                    <a:pt x="9537" y="5694"/>
                    <a:pt x="9537" y="5754"/>
                  </a:cubicBezTo>
                  <a:cubicBezTo>
                    <a:pt x="9549" y="5777"/>
                    <a:pt x="9537" y="5777"/>
                    <a:pt x="9524" y="5777"/>
                  </a:cubicBezTo>
                  <a:cubicBezTo>
                    <a:pt x="9513" y="5777"/>
                    <a:pt x="9501" y="5777"/>
                    <a:pt x="9500" y="5791"/>
                  </a:cubicBezTo>
                  <a:lnTo>
                    <a:pt x="9500" y="5791"/>
                  </a:lnTo>
                  <a:cubicBezTo>
                    <a:pt x="9499" y="5789"/>
                    <a:pt x="9496" y="5789"/>
                    <a:pt x="9490" y="5789"/>
                  </a:cubicBezTo>
                  <a:cubicBezTo>
                    <a:pt x="9490" y="5825"/>
                    <a:pt x="9490" y="5849"/>
                    <a:pt x="9501" y="5885"/>
                  </a:cubicBezTo>
                  <a:cubicBezTo>
                    <a:pt x="9494" y="5880"/>
                    <a:pt x="9489" y="5878"/>
                    <a:pt x="9486" y="5878"/>
                  </a:cubicBezTo>
                  <a:cubicBezTo>
                    <a:pt x="9475" y="5878"/>
                    <a:pt x="9482" y="5898"/>
                    <a:pt x="9472" y="5898"/>
                  </a:cubicBezTo>
                  <a:cubicBezTo>
                    <a:pt x="9471" y="5898"/>
                    <a:pt x="9468" y="5898"/>
                    <a:pt x="9466" y="5897"/>
                  </a:cubicBezTo>
                  <a:lnTo>
                    <a:pt x="9466" y="5897"/>
                  </a:lnTo>
                  <a:lnTo>
                    <a:pt x="9478" y="5908"/>
                  </a:lnTo>
                  <a:cubicBezTo>
                    <a:pt x="9466" y="5908"/>
                    <a:pt x="9454" y="5920"/>
                    <a:pt x="9454" y="5920"/>
                  </a:cubicBezTo>
                  <a:lnTo>
                    <a:pt x="9466" y="5932"/>
                  </a:lnTo>
                  <a:lnTo>
                    <a:pt x="9442" y="5932"/>
                  </a:lnTo>
                  <a:cubicBezTo>
                    <a:pt x="9430" y="5956"/>
                    <a:pt x="9430" y="5992"/>
                    <a:pt x="9394" y="5992"/>
                  </a:cubicBezTo>
                  <a:cubicBezTo>
                    <a:pt x="9394" y="6051"/>
                    <a:pt x="9359" y="6123"/>
                    <a:pt x="9323" y="6170"/>
                  </a:cubicBezTo>
                  <a:cubicBezTo>
                    <a:pt x="9323" y="6182"/>
                    <a:pt x="9323" y="6206"/>
                    <a:pt x="9311" y="6218"/>
                  </a:cubicBezTo>
                  <a:lnTo>
                    <a:pt x="9287" y="6218"/>
                  </a:lnTo>
                  <a:cubicBezTo>
                    <a:pt x="9287" y="6230"/>
                    <a:pt x="9299" y="6266"/>
                    <a:pt x="9287" y="6266"/>
                  </a:cubicBezTo>
                  <a:lnTo>
                    <a:pt x="9275" y="6266"/>
                  </a:lnTo>
                  <a:cubicBezTo>
                    <a:pt x="9275" y="6278"/>
                    <a:pt x="9263" y="6289"/>
                    <a:pt x="9263" y="6313"/>
                  </a:cubicBezTo>
                  <a:cubicBezTo>
                    <a:pt x="9263" y="6320"/>
                    <a:pt x="9255" y="6327"/>
                    <a:pt x="9246" y="6327"/>
                  </a:cubicBezTo>
                  <a:cubicBezTo>
                    <a:pt x="9244" y="6327"/>
                    <a:pt x="9241" y="6326"/>
                    <a:pt x="9239" y="6325"/>
                  </a:cubicBezTo>
                  <a:lnTo>
                    <a:pt x="9239" y="6325"/>
                  </a:lnTo>
                  <a:cubicBezTo>
                    <a:pt x="9243" y="6341"/>
                    <a:pt x="9204" y="6349"/>
                    <a:pt x="9204" y="6349"/>
                  </a:cubicBezTo>
                  <a:cubicBezTo>
                    <a:pt x="9204" y="6349"/>
                    <a:pt x="9180" y="6397"/>
                    <a:pt x="9132" y="6456"/>
                  </a:cubicBezTo>
                  <a:cubicBezTo>
                    <a:pt x="9085" y="6528"/>
                    <a:pt x="9025" y="6623"/>
                    <a:pt x="8966" y="6718"/>
                  </a:cubicBezTo>
                  <a:cubicBezTo>
                    <a:pt x="8906" y="6801"/>
                    <a:pt x="8847" y="6909"/>
                    <a:pt x="8799" y="7004"/>
                  </a:cubicBezTo>
                  <a:cubicBezTo>
                    <a:pt x="8775" y="7028"/>
                    <a:pt x="8763" y="7051"/>
                    <a:pt x="8751" y="7075"/>
                  </a:cubicBezTo>
                  <a:lnTo>
                    <a:pt x="8739" y="7075"/>
                  </a:lnTo>
                  <a:lnTo>
                    <a:pt x="8739" y="7087"/>
                  </a:lnTo>
                  <a:cubicBezTo>
                    <a:pt x="8656" y="7111"/>
                    <a:pt x="8537" y="7087"/>
                    <a:pt x="8442" y="7123"/>
                  </a:cubicBezTo>
                  <a:lnTo>
                    <a:pt x="8442" y="7099"/>
                  </a:lnTo>
                  <a:lnTo>
                    <a:pt x="8418" y="7123"/>
                  </a:lnTo>
                  <a:cubicBezTo>
                    <a:pt x="8311" y="7135"/>
                    <a:pt x="8168" y="7159"/>
                    <a:pt x="8085" y="7170"/>
                  </a:cubicBezTo>
                  <a:cubicBezTo>
                    <a:pt x="8061" y="7182"/>
                    <a:pt x="8025" y="7218"/>
                    <a:pt x="7977" y="7218"/>
                  </a:cubicBezTo>
                  <a:lnTo>
                    <a:pt x="7977" y="7206"/>
                  </a:lnTo>
                  <a:cubicBezTo>
                    <a:pt x="7906" y="7230"/>
                    <a:pt x="7835" y="7254"/>
                    <a:pt x="7739" y="7266"/>
                  </a:cubicBezTo>
                  <a:cubicBezTo>
                    <a:pt x="7751" y="7254"/>
                    <a:pt x="7739" y="7254"/>
                    <a:pt x="7739" y="7242"/>
                  </a:cubicBezTo>
                  <a:cubicBezTo>
                    <a:pt x="7733" y="7254"/>
                    <a:pt x="7721" y="7257"/>
                    <a:pt x="7710" y="7257"/>
                  </a:cubicBezTo>
                  <a:cubicBezTo>
                    <a:pt x="7698" y="7257"/>
                    <a:pt x="7686" y="7254"/>
                    <a:pt x="7680" y="7254"/>
                  </a:cubicBezTo>
                  <a:lnTo>
                    <a:pt x="7704" y="7266"/>
                  </a:lnTo>
                  <a:cubicBezTo>
                    <a:pt x="7694" y="7276"/>
                    <a:pt x="7681" y="7279"/>
                    <a:pt x="7670" y="7279"/>
                  </a:cubicBezTo>
                  <a:cubicBezTo>
                    <a:pt x="7654" y="7279"/>
                    <a:pt x="7639" y="7273"/>
                    <a:pt x="7632" y="7266"/>
                  </a:cubicBezTo>
                  <a:lnTo>
                    <a:pt x="7596" y="7290"/>
                  </a:lnTo>
                  <a:cubicBezTo>
                    <a:pt x="7585" y="7290"/>
                    <a:pt x="7585" y="7290"/>
                    <a:pt x="7585" y="7278"/>
                  </a:cubicBezTo>
                  <a:lnTo>
                    <a:pt x="7573" y="7290"/>
                  </a:lnTo>
                  <a:lnTo>
                    <a:pt x="7549" y="7278"/>
                  </a:lnTo>
                  <a:cubicBezTo>
                    <a:pt x="7549" y="7278"/>
                    <a:pt x="7489" y="7290"/>
                    <a:pt x="7477" y="7313"/>
                  </a:cubicBezTo>
                  <a:cubicBezTo>
                    <a:pt x="7477" y="7313"/>
                    <a:pt x="7442" y="7313"/>
                    <a:pt x="7466" y="7301"/>
                  </a:cubicBezTo>
                  <a:lnTo>
                    <a:pt x="7466" y="7301"/>
                  </a:lnTo>
                  <a:lnTo>
                    <a:pt x="7323" y="7325"/>
                  </a:lnTo>
                  <a:lnTo>
                    <a:pt x="7346" y="7325"/>
                  </a:lnTo>
                  <a:cubicBezTo>
                    <a:pt x="7358" y="7337"/>
                    <a:pt x="7311" y="7361"/>
                    <a:pt x="7287" y="7361"/>
                  </a:cubicBezTo>
                  <a:cubicBezTo>
                    <a:pt x="7323" y="7337"/>
                    <a:pt x="7287" y="7337"/>
                    <a:pt x="7275" y="7325"/>
                  </a:cubicBezTo>
                  <a:lnTo>
                    <a:pt x="7275" y="7325"/>
                  </a:lnTo>
                  <a:cubicBezTo>
                    <a:pt x="7251" y="7337"/>
                    <a:pt x="7299" y="7337"/>
                    <a:pt x="7287" y="7349"/>
                  </a:cubicBezTo>
                  <a:cubicBezTo>
                    <a:pt x="7263" y="7361"/>
                    <a:pt x="7215" y="7373"/>
                    <a:pt x="7204" y="7373"/>
                  </a:cubicBezTo>
                  <a:lnTo>
                    <a:pt x="7215" y="7361"/>
                  </a:lnTo>
                  <a:lnTo>
                    <a:pt x="7215" y="7361"/>
                  </a:lnTo>
                  <a:cubicBezTo>
                    <a:pt x="7208" y="7363"/>
                    <a:pt x="7202" y="7364"/>
                    <a:pt x="7195" y="7364"/>
                  </a:cubicBezTo>
                  <a:cubicBezTo>
                    <a:pt x="7170" y="7364"/>
                    <a:pt x="7151" y="7349"/>
                    <a:pt x="7132" y="7349"/>
                  </a:cubicBezTo>
                  <a:cubicBezTo>
                    <a:pt x="7096" y="7373"/>
                    <a:pt x="7073" y="7361"/>
                    <a:pt x="7085" y="7397"/>
                  </a:cubicBezTo>
                  <a:cubicBezTo>
                    <a:pt x="7079" y="7398"/>
                    <a:pt x="7076" y="7399"/>
                    <a:pt x="7073" y="7399"/>
                  </a:cubicBezTo>
                  <a:cubicBezTo>
                    <a:pt x="7055" y="7399"/>
                    <a:pt x="7071" y="7373"/>
                    <a:pt x="7061" y="7373"/>
                  </a:cubicBezTo>
                  <a:cubicBezTo>
                    <a:pt x="7054" y="7380"/>
                    <a:pt x="7038" y="7383"/>
                    <a:pt x="7024" y="7384"/>
                  </a:cubicBezTo>
                  <a:lnTo>
                    <a:pt x="7024" y="7384"/>
                  </a:lnTo>
                  <a:lnTo>
                    <a:pt x="7013" y="7373"/>
                  </a:lnTo>
                  <a:lnTo>
                    <a:pt x="7025" y="7373"/>
                  </a:lnTo>
                  <a:cubicBezTo>
                    <a:pt x="7013" y="7361"/>
                    <a:pt x="7013" y="7361"/>
                    <a:pt x="7013" y="7349"/>
                  </a:cubicBezTo>
                  <a:lnTo>
                    <a:pt x="7013" y="7337"/>
                  </a:lnTo>
                  <a:cubicBezTo>
                    <a:pt x="7016" y="7340"/>
                    <a:pt x="7018" y="7341"/>
                    <a:pt x="7019" y="7341"/>
                  </a:cubicBezTo>
                  <a:cubicBezTo>
                    <a:pt x="7024" y="7341"/>
                    <a:pt x="7026" y="7334"/>
                    <a:pt x="7031" y="7334"/>
                  </a:cubicBezTo>
                  <a:cubicBezTo>
                    <a:pt x="7032" y="7334"/>
                    <a:pt x="7034" y="7335"/>
                    <a:pt x="7037" y="7337"/>
                  </a:cubicBezTo>
                  <a:cubicBezTo>
                    <a:pt x="7049" y="7337"/>
                    <a:pt x="7049" y="7337"/>
                    <a:pt x="7049" y="7313"/>
                  </a:cubicBezTo>
                  <a:lnTo>
                    <a:pt x="7037" y="7313"/>
                  </a:lnTo>
                  <a:cubicBezTo>
                    <a:pt x="7037" y="7307"/>
                    <a:pt x="7038" y="7305"/>
                    <a:pt x="7039" y="7305"/>
                  </a:cubicBezTo>
                  <a:cubicBezTo>
                    <a:pt x="7042" y="7305"/>
                    <a:pt x="7046" y="7310"/>
                    <a:pt x="7051" y="7310"/>
                  </a:cubicBezTo>
                  <a:cubicBezTo>
                    <a:pt x="7054" y="7310"/>
                    <a:pt x="7057" y="7308"/>
                    <a:pt x="7061" y="7301"/>
                  </a:cubicBezTo>
                  <a:lnTo>
                    <a:pt x="7049" y="7301"/>
                  </a:lnTo>
                  <a:cubicBezTo>
                    <a:pt x="7085" y="7290"/>
                    <a:pt x="7049" y="7254"/>
                    <a:pt x="7073" y="7242"/>
                  </a:cubicBezTo>
                  <a:lnTo>
                    <a:pt x="7073" y="7242"/>
                  </a:lnTo>
                  <a:cubicBezTo>
                    <a:pt x="7073" y="7249"/>
                    <a:pt x="7080" y="7252"/>
                    <a:pt x="7085" y="7253"/>
                  </a:cubicBezTo>
                  <a:lnTo>
                    <a:pt x="7085" y="7253"/>
                  </a:lnTo>
                  <a:cubicBezTo>
                    <a:pt x="7085" y="7229"/>
                    <a:pt x="7108" y="7206"/>
                    <a:pt x="7096" y="7182"/>
                  </a:cubicBezTo>
                  <a:lnTo>
                    <a:pt x="7096" y="7182"/>
                  </a:lnTo>
                  <a:cubicBezTo>
                    <a:pt x="7108" y="7188"/>
                    <a:pt x="7114" y="7191"/>
                    <a:pt x="7120" y="7191"/>
                  </a:cubicBezTo>
                  <a:cubicBezTo>
                    <a:pt x="7126" y="7191"/>
                    <a:pt x="7132" y="7188"/>
                    <a:pt x="7144" y="7182"/>
                  </a:cubicBezTo>
                  <a:cubicBezTo>
                    <a:pt x="7144" y="7170"/>
                    <a:pt x="7144" y="7170"/>
                    <a:pt x="7132" y="7159"/>
                  </a:cubicBezTo>
                  <a:cubicBezTo>
                    <a:pt x="7151" y="7149"/>
                    <a:pt x="7155" y="7132"/>
                    <a:pt x="7162" y="7132"/>
                  </a:cubicBezTo>
                  <a:cubicBezTo>
                    <a:pt x="7164" y="7132"/>
                    <a:pt x="7166" y="7133"/>
                    <a:pt x="7168" y="7135"/>
                  </a:cubicBezTo>
                  <a:cubicBezTo>
                    <a:pt x="7156" y="7123"/>
                    <a:pt x="7180" y="7123"/>
                    <a:pt x="7168" y="7111"/>
                  </a:cubicBezTo>
                  <a:lnTo>
                    <a:pt x="7156" y="7111"/>
                  </a:lnTo>
                  <a:cubicBezTo>
                    <a:pt x="7204" y="7099"/>
                    <a:pt x="7156" y="7063"/>
                    <a:pt x="7204" y="7051"/>
                  </a:cubicBezTo>
                  <a:cubicBezTo>
                    <a:pt x="7204" y="7051"/>
                    <a:pt x="7204" y="7063"/>
                    <a:pt x="7215" y="7063"/>
                  </a:cubicBezTo>
                  <a:lnTo>
                    <a:pt x="7239" y="7028"/>
                  </a:lnTo>
                  <a:lnTo>
                    <a:pt x="7227" y="7028"/>
                  </a:lnTo>
                  <a:cubicBezTo>
                    <a:pt x="7227" y="7016"/>
                    <a:pt x="7215" y="7004"/>
                    <a:pt x="7227" y="7004"/>
                  </a:cubicBezTo>
                  <a:cubicBezTo>
                    <a:pt x="7233" y="7010"/>
                    <a:pt x="7237" y="7012"/>
                    <a:pt x="7240" y="7012"/>
                  </a:cubicBezTo>
                  <a:cubicBezTo>
                    <a:pt x="7247" y="7012"/>
                    <a:pt x="7246" y="6995"/>
                    <a:pt x="7259" y="6992"/>
                  </a:cubicBezTo>
                  <a:lnTo>
                    <a:pt x="7259" y="6992"/>
                  </a:lnTo>
                  <a:cubicBezTo>
                    <a:pt x="7263" y="6993"/>
                    <a:pt x="7263" y="6996"/>
                    <a:pt x="7263" y="7004"/>
                  </a:cubicBezTo>
                  <a:lnTo>
                    <a:pt x="7263" y="6992"/>
                  </a:lnTo>
                  <a:cubicBezTo>
                    <a:pt x="7262" y="6992"/>
                    <a:pt x="7260" y="6992"/>
                    <a:pt x="7259" y="6992"/>
                  </a:cubicBezTo>
                  <a:lnTo>
                    <a:pt x="7259" y="6992"/>
                  </a:lnTo>
                  <a:cubicBezTo>
                    <a:pt x="7257" y="6992"/>
                    <a:pt x="7255" y="6992"/>
                    <a:pt x="7251" y="6992"/>
                  </a:cubicBezTo>
                  <a:cubicBezTo>
                    <a:pt x="7251" y="6980"/>
                    <a:pt x="7260" y="6980"/>
                    <a:pt x="7268" y="6980"/>
                  </a:cubicBezTo>
                  <a:cubicBezTo>
                    <a:pt x="7275" y="6980"/>
                    <a:pt x="7281" y="6980"/>
                    <a:pt x="7275" y="6968"/>
                  </a:cubicBezTo>
                  <a:lnTo>
                    <a:pt x="7275" y="6968"/>
                  </a:lnTo>
                  <a:lnTo>
                    <a:pt x="7263" y="6980"/>
                  </a:lnTo>
                  <a:cubicBezTo>
                    <a:pt x="7263" y="6980"/>
                    <a:pt x="7251" y="6968"/>
                    <a:pt x="7251" y="6956"/>
                  </a:cubicBezTo>
                  <a:lnTo>
                    <a:pt x="7263" y="6956"/>
                  </a:lnTo>
                  <a:cubicBezTo>
                    <a:pt x="7263" y="6944"/>
                    <a:pt x="7287" y="6932"/>
                    <a:pt x="7275" y="6920"/>
                  </a:cubicBezTo>
                  <a:cubicBezTo>
                    <a:pt x="7287" y="6920"/>
                    <a:pt x="7299" y="6932"/>
                    <a:pt x="7299" y="6932"/>
                  </a:cubicBezTo>
                  <a:cubicBezTo>
                    <a:pt x="7299" y="6897"/>
                    <a:pt x="7311" y="6920"/>
                    <a:pt x="7311" y="6897"/>
                  </a:cubicBezTo>
                  <a:lnTo>
                    <a:pt x="7323" y="6897"/>
                  </a:lnTo>
                  <a:lnTo>
                    <a:pt x="7311" y="6885"/>
                  </a:lnTo>
                  <a:lnTo>
                    <a:pt x="7335" y="6885"/>
                  </a:lnTo>
                  <a:lnTo>
                    <a:pt x="7323" y="6873"/>
                  </a:lnTo>
                  <a:cubicBezTo>
                    <a:pt x="7323" y="6873"/>
                    <a:pt x="7323" y="6861"/>
                    <a:pt x="7335" y="6849"/>
                  </a:cubicBezTo>
                  <a:lnTo>
                    <a:pt x="7346" y="6861"/>
                  </a:lnTo>
                  <a:cubicBezTo>
                    <a:pt x="7346" y="6837"/>
                    <a:pt x="7382" y="6849"/>
                    <a:pt x="7370" y="6813"/>
                  </a:cubicBezTo>
                  <a:lnTo>
                    <a:pt x="7370" y="6813"/>
                  </a:lnTo>
                  <a:cubicBezTo>
                    <a:pt x="7370" y="6813"/>
                    <a:pt x="7382" y="6825"/>
                    <a:pt x="7382" y="6825"/>
                  </a:cubicBezTo>
                  <a:cubicBezTo>
                    <a:pt x="7376" y="6807"/>
                    <a:pt x="7382" y="6807"/>
                    <a:pt x="7388" y="6807"/>
                  </a:cubicBezTo>
                  <a:cubicBezTo>
                    <a:pt x="7394" y="6807"/>
                    <a:pt x="7400" y="6807"/>
                    <a:pt x="7394" y="6789"/>
                  </a:cubicBezTo>
                  <a:lnTo>
                    <a:pt x="7406" y="6789"/>
                  </a:lnTo>
                  <a:lnTo>
                    <a:pt x="7406" y="6778"/>
                  </a:lnTo>
                  <a:lnTo>
                    <a:pt x="7418" y="6789"/>
                  </a:lnTo>
                  <a:lnTo>
                    <a:pt x="7406" y="6766"/>
                  </a:lnTo>
                  <a:lnTo>
                    <a:pt x="7418" y="6778"/>
                  </a:lnTo>
                  <a:lnTo>
                    <a:pt x="7418" y="6766"/>
                  </a:lnTo>
                  <a:cubicBezTo>
                    <a:pt x="7423" y="6767"/>
                    <a:pt x="7427" y="6768"/>
                    <a:pt x="7431" y="6768"/>
                  </a:cubicBezTo>
                  <a:cubicBezTo>
                    <a:pt x="7451" y="6768"/>
                    <a:pt x="7445" y="6742"/>
                    <a:pt x="7466" y="6742"/>
                  </a:cubicBezTo>
                  <a:lnTo>
                    <a:pt x="7442" y="6730"/>
                  </a:lnTo>
                  <a:cubicBezTo>
                    <a:pt x="7418" y="6670"/>
                    <a:pt x="7513" y="6670"/>
                    <a:pt x="7525" y="6623"/>
                  </a:cubicBezTo>
                  <a:lnTo>
                    <a:pt x="7537" y="6623"/>
                  </a:lnTo>
                  <a:lnTo>
                    <a:pt x="7525" y="6599"/>
                  </a:lnTo>
                  <a:cubicBezTo>
                    <a:pt x="7549" y="6599"/>
                    <a:pt x="7537" y="6611"/>
                    <a:pt x="7549" y="6611"/>
                  </a:cubicBezTo>
                  <a:cubicBezTo>
                    <a:pt x="7549" y="6587"/>
                    <a:pt x="7525" y="6599"/>
                    <a:pt x="7537" y="6575"/>
                  </a:cubicBezTo>
                  <a:cubicBezTo>
                    <a:pt x="7540" y="6572"/>
                    <a:pt x="7543" y="6570"/>
                    <a:pt x="7545" y="6570"/>
                  </a:cubicBezTo>
                  <a:cubicBezTo>
                    <a:pt x="7549" y="6570"/>
                    <a:pt x="7549" y="6579"/>
                    <a:pt x="7549" y="6587"/>
                  </a:cubicBezTo>
                  <a:cubicBezTo>
                    <a:pt x="7549" y="6563"/>
                    <a:pt x="7561" y="6528"/>
                    <a:pt x="7573" y="6528"/>
                  </a:cubicBezTo>
                  <a:cubicBezTo>
                    <a:pt x="7573" y="6516"/>
                    <a:pt x="7573" y="6516"/>
                    <a:pt x="7573" y="6516"/>
                  </a:cubicBezTo>
                  <a:cubicBezTo>
                    <a:pt x="7573" y="6504"/>
                    <a:pt x="7596" y="6492"/>
                    <a:pt x="7596" y="6468"/>
                  </a:cubicBezTo>
                  <a:cubicBezTo>
                    <a:pt x="7608" y="6480"/>
                    <a:pt x="7608" y="6480"/>
                    <a:pt x="7608" y="6480"/>
                  </a:cubicBezTo>
                  <a:cubicBezTo>
                    <a:pt x="7608" y="6480"/>
                    <a:pt x="7620" y="6480"/>
                    <a:pt x="7608" y="6468"/>
                  </a:cubicBezTo>
                  <a:lnTo>
                    <a:pt x="7608" y="6468"/>
                  </a:lnTo>
                  <a:lnTo>
                    <a:pt x="7620" y="6480"/>
                  </a:lnTo>
                  <a:cubicBezTo>
                    <a:pt x="7630" y="6470"/>
                    <a:pt x="7632" y="6453"/>
                    <a:pt x="7645" y="6453"/>
                  </a:cubicBezTo>
                  <a:cubicBezTo>
                    <a:pt x="7648" y="6453"/>
                    <a:pt x="7651" y="6454"/>
                    <a:pt x="7656" y="6456"/>
                  </a:cubicBezTo>
                  <a:cubicBezTo>
                    <a:pt x="7644" y="6444"/>
                    <a:pt x="7632" y="6444"/>
                    <a:pt x="7644" y="6432"/>
                  </a:cubicBezTo>
                  <a:lnTo>
                    <a:pt x="7644" y="6432"/>
                  </a:lnTo>
                  <a:cubicBezTo>
                    <a:pt x="7647" y="6434"/>
                    <a:pt x="7649" y="6434"/>
                    <a:pt x="7650" y="6434"/>
                  </a:cubicBezTo>
                  <a:cubicBezTo>
                    <a:pt x="7663" y="6434"/>
                    <a:pt x="7647" y="6397"/>
                    <a:pt x="7668" y="6397"/>
                  </a:cubicBezTo>
                  <a:cubicBezTo>
                    <a:pt x="7668" y="6397"/>
                    <a:pt x="7668" y="6408"/>
                    <a:pt x="7668" y="6408"/>
                  </a:cubicBezTo>
                  <a:cubicBezTo>
                    <a:pt x="7680" y="6408"/>
                    <a:pt x="7668" y="6385"/>
                    <a:pt x="7668" y="6373"/>
                  </a:cubicBezTo>
                  <a:lnTo>
                    <a:pt x="7668" y="6373"/>
                  </a:lnTo>
                  <a:lnTo>
                    <a:pt x="7680" y="6385"/>
                  </a:lnTo>
                  <a:lnTo>
                    <a:pt x="7680" y="6337"/>
                  </a:lnTo>
                  <a:cubicBezTo>
                    <a:pt x="7684" y="6338"/>
                    <a:pt x="7687" y="6339"/>
                    <a:pt x="7690" y="6339"/>
                  </a:cubicBezTo>
                  <a:cubicBezTo>
                    <a:pt x="7708" y="6339"/>
                    <a:pt x="7707" y="6318"/>
                    <a:pt x="7711" y="6312"/>
                  </a:cubicBezTo>
                  <a:lnTo>
                    <a:pt x="7711" y="6312"/>
                  </a:lnTo>
                  <a:cubicBezTo>
                    <a:pt x="7711" y="6312"/>
                    <a:pt x="7710" y="6312"/>
                    <a:pt x="7710" y="6312"/>
                  </a:cubicBezTo>
                  <a:cubicBezTo>
                    <a:pt x="7707" y="6312"/>
                    <a:pt x="7704" y="6310"/>
                    <a:pt x="7704" y="6301"/>
                  </a:cubicBezTo>
                  <a:cubicBezTo>
                    <a:pt x="7720" y="6301"/>
                    <a:pt x="7720" y="6296"/>
                    <a:pt x="7721" y="6296"/>
                  </a:cubicBezTo>
                  <a:cubicBezTo>
                    <a:pt x="7722" y="6296"/>
                    <a:pt x="7723" y="6297"/>
                    <a:pt x="7727" y="6301"/>
                  </a:cubicBezTo>
                  <a:lnTo>
                    <a:pt x="7739" y="6289"/>
                  </a:lnTo>
                  <a:lnTo>
                    <a:pt x="7751" y="6301"/>
                  </a:lnTo>
                  <a:cubicBezTo>
                    <a:pt x="7751" y="6289"/>
                    <a:pt x="7739" y="6278"/>
                    <a:pt x="7727" y="6266"/>
                  </a:cubicBezTo>
                  <a:cubicBezTo>
                    <a:pt x="7737" y="6266"/>
                    <a:pt x="7739" y="6250"/>
                    <a:pt x="7751" y="6250"/>
                  </a:cubicBezTo>
                  <a:cubicBezTo>
                    <a:pt x="7755" y="6250"/>
                    <a:pt x="7758" y="6251"/>
                    <a:pt x="7763" y="6254"/>
                  </a:cubicBezTo>
                  <a:cubicBezTo>
                    <a:pt x="7763" y="6230"/>
                    <a:pt x="7823" y="6242"/>
                    <a:pt x="7811" y="6206"/>
                  </a:cubicBezTo>
                  <a:lnTo>
                    <a:pt x="7823" y="6206"/>
                  </a:lnTo>
                  <a:lnTo>
                    <a:pt x="7835" y="6194"/>
                  </a:lnTo>
                  <a:lnTo>
                    <a:pt x="7835" y="6170"/>
                  </a:lnTo>
                  <a:lnTo>
                    <a:pt x="7847" y="6170"/>
                  </a:lnTo>
                  <a:cubicBezTo>
                    <a:pt x="7858" y="6158"/>
                    <a:pt x="7870" y="6123"/>
                    <a:pt x="7882" y="6099"/>
                  </a:cubicBezTo>
                  <a:lnTo>
                    <a:pt x="7882" y="6111"/>
                  </a:lnTo>
                  <a:cubicBezTo>
                    <a:pt x="7894" y="6075"/>
                    <a:pt x="7906" y="6087"/>
                    <a:pt x="7906" y="6063"/>
                  </a:cubicBezTo>
                  <a:cubicBezTo>
                    <a:pt x="7906" y="6075"/>
                    <a:pt x="7918" y="6075"/>
                    <a:pt x="7918" y="6075"/>
                  </a:cubicBezTo>
                  <a:lnTo>
                    <a:pt x="7918" y="6051"/>
                  </a:lnTo>
                  <a:lnTo>
                    <a:pt x="7930" y="6063"/>
                  </a:lnTo>
                  <a:cubicBezTo>
                    <a:pt x="7918" y="6039"/>
                    <a:pt x="7977" y="6039"/>
                    <a:pt x="7954" y="6039"/>
                  </a:cubicBezTo>
                  <a:cubicBezTo>
                    <a:pt x="7954" y="6027"/>
                    <a:pt x="7954" y="6016"/>
                    <a:pt x="7942" y="6004"/>
                  </a:cubicBezTo>
                  <a:cubicBezTo>
                    <a:pt x="7946" y="6000"/>
                    <a:pt x="7948" y="5998"/>
                    <a:pt x="7951" y="5998"/>
                  </a:cubicBezTo>
                  <a:cubicBezTo>
                    <a:pt x="7955" y="5998"/>
                    <a:pt x="7958" y="6004"/>
                    <a:pt x="7966" y="6004"/>
                  </a:cubicBezTo>
                  <a:cubicBezTo>
                    <a:pt x="7977" y="5992"/>
                    <a:pt x="7966" y="5980"/>
                    <a:pt x="7977" y="5968"/>
                  </a:cubicBezTo>
                  <a:lnTo>
                    <a:pt x="7989" y="5968"/>
                  </a:lnTo>
                  <a:cubicBezTo>
                    <a:pt x="7989" y="5968"/>
                    <a:pt x="7989" y="5956"/>
                    <a:pt x="8001" y="5944"/>
                  </a:cubicBezTo>
                  <a:cubicBezTo>
                    <a:pt x="7989" y="5920"/>
                    <a:pt x="8037" y="5944"/>
                    <a:pt x="8013" y="5908"/>
                  </a:cubicBezTo>
                  <a:cubicBezTo>
                    <a:pt x="8022" y="5900"/>
                    <a:pt x="8024" y="5892"/>
                    <a:pt x="8029" y="5892"/>
                  </a:cubicBezTo>
                  <a:cubicBezTo>
                    <a:pt x="8031" y="5892"/>
                    <a:pt x="8034" y="5893"/>
                    <a:pt x="8037" y="5897"/>
                  </a:cubicBezTo>
                  <a:cubicBezTo>
                    <a:pt x="8049" y="5861"/>
                    <a:pt x="8049" y="5849"/>
                    <a:pt x="8061" y="5813"/>
                  </a:cubicBezTo>
                  <a:cubicBezTo>
                    <a:pt x="8069" y="5821"/>
                    <a:pt x="8071" y="5824"/>
                    <a:pt x="8072" y="5824"/>
                  </a:cubicBezTo>
                  <a:cubicBezTo>
                    <a:pt x="8074" y="5824"/>
                    <a:pt x="8069" y="5813"/>
                    <a:pt x="8085" y="5813"/>
                  </a:cubicBezTo>
                  <a:lnTo>
                    <a:pt x="8073" y="5801"/>
                  </a:lnTo>
                  <a:cubicBezTo>
                    <a:pt x="8085" y="5766"/>
                    <a:pt x="8144" y="5754"/>
                    <a:pt x="8168" y="5718"/>
                  </a:cubicBezTo>
                  <a:lnTo>
                    <a:pt x="8180" y="5718"/>
                  </a:lnTo>
                  <a:lnTo>
                    <a:pt x="8168" y="5706"/>
                  </a:lnTo>
                  <a:cubicBezTo>
                    <a:pt x="8204" y="5670"/>
                    <a:pt x="8239" y="5623"/>
                    <a:pt x="8251" y="5599"/>
                  </a:cubicBezTo>
                  <a:cubicBezTo>
                    <a:pt x="8251" y="5587"/>
                    <a:pt x="8251" y="5563"/>
                    <a:pt x="8263" y="5539"/>
                  </a:cubicBezTo>
                  <a:lnTo>
                    <a:pt x="8263" y="5551"/>
                  </a:lnTo>
                  <a:cubicBezTo>
                    <a:pt x="8275" y="5516"/>
                    <a:pt x="8287" y="5480"/>
                    <a:pt x="8311" y="5456"/>
                  </a:cubicBezTo>
                  <a:cubicBezTo>
                    <a:pt x="8323" y="5468"/>
                    <a:pt x="8323" y="5468"/>
                    <a:pt x="8335" y="5468"/>
                  </a:cubicBezTo>
                  <a:cubicBezTo>
                    <a:pt x="8323" y="5456"/>
                    <a:pt x="8335" y="5456"/>
                    <a:pt x="8347" y="5444"/>
                  </a:cubicBezTo>
                  <a:lnTo>
                    <a:pt x="8335" y="5444"/>
                  </a:lnTo>
                  <a:cubicBezTo>
                    <a:pt x="8323" y="5432"/>
                    <a:pt x="8347" y="5432"/>
                    <a:pt x="8358" y="5432"/>
                  </a:cubicBezTo>
                  <a:lnTo>
                    <a:pt x="8347" y="5408"/>
                  </a:lnTo>
                  <a:lnTo>
                    <a:pt x="8358" y="5408"/>
                  </a:lnTo>
                  <a:lnTo>
                    <a:pt x="8347" y="5396"/>
                  </a:lnTo>
                  <a:lnTo>
                    <a:pt x="8370" y="5408"/>
                  </a:lnTo>
                  <a:cubicBezTo>
                    <a:pt x="8370" y="5396"/>
                    <a:pt x="8382" y="5385"/>
                    <a:pt x="8370" y="5361"/>
                  </a:cubicBezTo>
                  <a:lnTo>
                    <a:pt x="8382" y="5361"/>
                  </a:lnTo>
                  <a:lnTo>
                    <a:pt x="8418" y="5325"/>
                  </a:lnTo>
                  <a:lnTo>
                    <a:pt x="8406" y="5325"/>
                  </a:lnTo>
                  <a:cubicBezTo>
                    <a:pt x="8394" y="5313"/>
                    <a:pt x="8394" y="5301"/>
                    <a:pt x="8406" y="5289"/>
                  </a:cubicBezTo>
                  <a:cubicBezTo>
                    <a:pt x="8406" y="5313"/>
                    <a:pt x="8430" y="5313"/>
                    <a:pt x="8442" y="5313"/>
                  </a:cubicBezTo>
                  <a:cubicBezTo>
                    <a:pt x="8442" y="5301"/>
                    <a:pt x="8418" y="5301"/>
                    <a:pt x="8418" y="5301"/>
                  </a:cubicBezTo>
                  <a:cubicBezTo>
                    <a:pt x="8418" y="5289"/>
                    <a:pt x="8418" y="5265"/>
                    <a:pt x="8430" y="5265"/>
                  </a:cubicBezTo>
                  <a:lnTo>
                    <a:pt x="8430" y="5277"/>
                  </a:lnTo>
                  <a:cubicBezTo>
                    <a:pt x="8430" y="5254"/>
                    <a:pt x="8466" y="5265"/>
                    <a:pt x="8466" y="5254"/>
                  </a:cubicBezTo>
                  <a:cubicBezTo>
                    <a:pt x="8466" y="5242"/>
                    <a:pt x="8478" y="5242"/>
                    <a:pt x="8454" y="5230"/>
                  </a:cubicBezTo>
                  <a:cubicBezTo>
                    <a:pt x="8454" y="5222"/>
                    <a:pt x="8456" y="5219"/>
                    <a:pt x="8460" y="5219"/>
                  </a:cubicBezTo>
                  <a:cubicBezTo>
                    <a:pt x="8467" y="5219"/>
                    <a:pt x="8478" y="5230"/>
                    <a:pt x="8478" y="5230"/>
                  </a:cubicBezTo>
                  <a:cubicBezTo>
                    <a:pt x="8478" y="5220"/>
                    <a:pt x="8485" y="5203"/>
                    <a:pt x="8501" y="5203"/>
                  </a:cubicBezTo>
                  <a:cubicBezTo>
                    <a:pt x="8505" y="5203"/>
                    <a:pt x="8509" y="5204"/>
                    <a:pt x="8513" y="5206"/>
                  </a:cubicBezTo>
                  <a:cubicBezTo>
                    <a:pt x="8478" y="5170"/>
                    <a:pt x="8549" y="5170"/>
                    <a:pt x="8513" y="5146"/>
                  </a:cubicBezTo>
                  <a:lnTo>
                    <a:pt x="8549" y="5146"/>
                  </a:lnTo>
                  <a:cubicBezTo>
                    <a:pt x="8537" y="5146"/>
                    <a:pt x="8525" y="5135"/>
                    <a:pt x="8525" y="5123"/>
                  </a:cubicBezTo>
                  <a:cubicBezTo>
                    <a:pt x="8529" y="5119"/>
                    <a:pt x="8532" y="5118"/>
                    <a:pt x="8536" y="5118"/>
                  </a:cubicBezTo>
                  <a:cubicBezTo>
                    <a:pt x="8544" y="5118"/>
                    <a:pt x="8552" y="5126"/>
                    <a:pt x="8561" y="5135"/>
                  </a:cubicBezTo>
                  <a:lnTo>
                    <a:pt x="8537" y="5099"/>
                  </a:lnTo>
                  <a:cubicBezTo>
                    <a:pt x="8597" y="5075"/>
                    <a:pt x="8632" y="4992"/>
                    <a:pt x="8692" y="4944"/>
                  </a:cubicBezTo>
                  <a:cubicBezTo>
                    <a:pt x="8704" y="4920"/>
                    <a:pt x="8704" y="4873"/>
                    <a:pt x="8728" y="4849"/>
                  </a:cubicBezTo>
                  <a:lnTo>
                    <a:pt x="8739" y="4861"/>
                  </a:lnTo>
                  <a:lnTo>
                    <a:pt x="8763" y="4837"/>
                  </a:lnTo>
                  <a:lnTo>
                    <a:pt x="8739" y="4849"/>
                  </a:lnTo>
                  <a:cubicBezTo>
                    <a:pt x="8739" y="4837"/>
                    <a:pt x="8728" y="4825"/>
                    <a:pt x="8739" y="4825"/>
                  </a:cubicBezTo>
                  <a:cubicBezTo>
                    <a:pt x="8775" y="4801"/>
                    <a:pt x="8811" y="4765"/>
                    <a:pt x="8823" y="4718"/>
                  </a:cubicBezTo>
                  <a:cubicBezTo>
                    <a:pt x="8817" y="4694"/>
                    <a:pt x="8829" y="4694"/>
                    <a:pt x="8841" y="4694"/>
                  </a:cubicBezTo>
                  <a:cubicBezTo>
                    <a:pt x="8852" y="4694"/>
                    <a:pt x="8862" y="4694"/>
                    <a:pt x="8860" y="4676"/>
                  </a:cubicBezTo>
                  <a:lnTo>
                    <a:pt x="8860" y="4676"/>
                  </a:lnTo>
                  <a:cubicBezTo>
                    <a:pt x="8863" y="4682"/>
                    <a:pt x="8870" y="4682"/>
                    <a:pt x="8870" y="4682"/>
                  </a:cubicBezTo>
                  <a:cubicBezTo>
                    <a:pt x="8870" y="4646"/>
                    <a:pt x="8882" y="4634"/>
                    <a:pt x="8882" y="4599"/>
                  </a:cubicBezTo>
                  <a:cubicBezTo>
                    <a:pt x="8887" y="4604"/>
                    <a:pt x="8890" y="4606"/>
                    <a:pt x="8892" y="4606"/>
                  </a:cubicBezTo>
                  <a:cubicBezTo>
                    <a:pt x="8897" y="4606"/>
                    <a:pt x="8890" y="4585"/>
                    <a:pt x="8900" y="4585"/>
                  </a:cubicBezTo>
                  <a:cubicBezTo>
                    <a:pt x="8901" y="4585"/>
                    <a:pt x="8903" y="4585"/>
                    <a:pt x="8906" y="4587"/>
                  </a:cubicBezTo>
                  <a:lnTo>
                    <a:pt x="8894" y="4575"/>
                  </a:lnTo>
                  <a:cubicBezTo>
                    <a:pt x="8902" y="4575"/>
                    <a:pt x="8910" y="4570"/>
                    <a:pt x="8918" y="4570"/>
                  </a:cubicBezTo>
                  <a:cubicBezTo>
                    <a:pt x="8922" y="4570"/>
                    <a:pt x="8926" y="4571"/>
                    <a:pt x="8930" y="4575"/>
                  </a:cubicBezTo>
                  <a:lnTo>
                    <a:pt x="8918" y="4551"/>
                  </a:lnTo>
                  <a:lnTo>
                    <a:pt x="8930" y="4563"/>
                  </a:lnTo>
                  <a:cubicBezTo>
                    <a:pt x="8940" y="4542"/>
                    <a:pt x="8951" y="4513"/>
                    <a:pt x="8976" y="4513"/>
                  </a:cubicBezTo>
                  <a:cubicBezTo>
                    <a:pt x="8980" y="4513"/>
                    <a:pt x="8985" y="4514"/>
                    <a:pt x="8990" y="4515"/>
                  </a:cubicBezTo>
                  <a:cubicBezTo>
                    <a:pt x="8990" y="4456"/>
                    <a:pt x="9037" y="4408"/>
                    <a:pt x="9073" y="4361"/>
                  </a:cubicBezTo>
                  <a:cubicBezTo>
                    <a:pt x="9073" y="4337"/>
                    <a:pt x="9073" y="4325"/>
                    <a:pt x="9085" y="4313"/>
                  </a:cubicBezTo>
                  <a:lnTo>
                    <a:pt x="9109" y="4313"/>
                  </a:lnTo>
                  <a:cubicBezTo>
                    <a:pt x="9109" y="4301"/>
                    <a:pt x="9097" y="4277"/>
                    <a:pt x="9109" y="4265"/>
                  </a:cubicBezTo>
                  <a:cubicBezTo>
                    <a:pt x="9120" y="4265"/>
                    <a:pt x="9120" y="4265"/>
                    <a:pt x="9120" y="4277"/>
                  </a:cubicBezTo>
                  <a:cubicBezTo>
                    <a:pt x="9120" y="4253"/>
                    <a:pt x="9132" y="4253"/>
                    <a:pt x="9132" y="4230"/>
                  </a:cubicBezTo>
                  <a:cubicBezTo>
                    <a:pt x="9132" y="4224"/>
                    <a:pt x="9138" y="4221"/>
                    <a:pt x="9146" y="4221"/>
                  </a:cubicBezTo>
                  <a:cubicBezTo>
                    <a:pt x="9153" y="4221"/>
                    <a:pt x="9162" y="4224"/>
                    <a:pt x="9168" y="4230"/>
                  </a:cubicBezTo>
                  <a:cubicBezTo>
                    <a:pt x="9144" y="4206"/>
                    <a:pt x="9192" y="4206"/>
                    <a:pt x="9192" y="4206"/>
                  </a:cubicBezTo>
                  <a:cubicBezTo>
                    <a:pt x="9192" y="4206"/>
                    <a:pt x="9311" y="4051"/>
                    <a:pt x="9430" y="3861"/>
                  </a:cubicBezTo>
                  <a:cubicBezTo>
                    <a:pt x="9537" y="3658"/>
                    <a:pt x="9632" y="3432"/>
                    <a:pt x="9597" y="3313"/>
                  </a:cubicBezTo>
                  <a:cubicBezTo>
                    <a:pt x="9597" y="3289"/>
                    <a:pt x="9585" y="3277"/>
                    <a:pt x="9573" y="3277"/>
                  </a:cubicBezTo>
                  <a:cubicBezTo>
                    <a:pt x="9573" y="3253"/>
                    <a:pt x="9597" y="3265"/>
                    <a:pt x="9585" y="3253"/>
                  </a:cubicBezTo>
                  <a:lnTo>
                    <a:pt x="9585" y="3253"/>
                  </a:lnTo>
                  <a:cubicBezTo>
                    <a:pt x="9583" y="3255"/>
                    <a:pt x="9581" y="3256"/>
                    <a:pt x="9579" y="3256"/>
                  </a:cubicBezTo>
                  <a:cubicBezTo>
                    <a:pt x="9568" y="3256"/>
                    <a:pt x="9552" y="3239"/>
                    <a:pt x="9536" y="3239"/>
                  </a:cubicBezTo>
                  <a:cubicBezTo>
                    <a:pt x="9532" y="3239"/>
                    <a:pt x="9529" y="3240"/>
                    <a:pt x="9525" y="3241"/>
                  </a:cubicBezTo>
                  <a:lnTo>
                    <a:pt x="9537" y="3253"/>
                  </a:lnTo>
                  <a:lnTo>
                    <a:pt x="9513" y="3253"/>
                  </a:lnTo>
                  <a:cubicBezTo>
                    <a:pt x="9513" y="3265"/>
                    <a:pt x="9549" y="3289"/>
                    <a:pt x="9525" y="3301"/>
                  </a:cubicBezTo>
                  <a:cubicBezTo>
                    <a:pt x="9521" y="3305"/>
                    <a:pt x="9517" y="3306"/>
                    <a:pt x="9514" y="3306"/>
                  </a:cubicBezTo>
                  <a:cubicBezTo>
                    <a:pt x="9507" y="3306"/>
                    <a:pt x="9501" y="3301"/>
                    <a:pt x="9501" y="3301"/>
                  </a:cubicBezTo>
                  <a:lnTo>
                    <a:pt x="9501" y="3289"/>
                  </a:lnTo>
                  <a:lnTo>
                    <a:pt x="9478" y="3301"/>
                  </a:lnTo>
                  <a:cubicBezTo>
                    <a:pt x="9478" y="3301"/>
                    <a:pt x="9478" y="3289"/>
                    <a:pt x="9478" y="3289"/>
                  </a:cubicBezTo>
                  <a:cubicBezTo>
                    <a:pt x="9478" y="3293"/>
                    <a:pt x="9476" y="3294"/>
                    <a:pt x="9474" y="3294"/>
                  </a:cubicBezTo>
                  <a:cubicBezTo>
                    <a:pt x="9470" y="3294"/>
                    <a:pt x="9462" y="3289"/>
                    <a:pt x="9454" y="3289"/>
                  </a:cubicBezTo>
                  <a:lnTo>
                    <a:pt x="9454" y="3301"/>
                  </a:lnTo>
                  <a:cubicBezTo>
                    <a:pt x="9442" y="3289"/>
                    <a:pt x="9454" y="3289"/>
                    <a:pt x="9442" y="3289"/>
                  </a:cubicBezTo>
                  <a:lnTo>
                    <a:pt x="9442" y="3313"/>
                  </a:lnTo>
                  <a:cubicBezTo>
                    <a:pt x="9438" y="3312"/>
                    <a:pt x="9435" y="3311"/>
                    <a:pt x="9432" y="3311"/>
                  </a:cubicBezTo>
                  <a:cubicBezTo>
                    <a:pt x="9416" y="3311"/>
                    <a:pt x="9432" y="3339"/>
                    <a:pt x="9416" y="3339"/>
                  </a:cubicBezTo>
                  <a:cubicBezTo>
                    <a:pt x="9413" y="3339"/>
                    <a:pt x="9410" y="3338"/>
                    <a:pt x="9406" y="3337"/>
                  </a:cubicBezTo>
                  <a:cubicBezTo>
                    <a:pt x="9411" y="3328"/>
                    <a:pt x="9412" y="3326"/>
                    <a:pt x="9411" y="3326"/>
                  </a:cubicBezTo>
                  <a:lnTo>
                    <a:pt x="9411" y="3326"/>
                  </a:lnTo>
                  <a:cubicBezTo>
                    <a:pt x="9410" y="3326"/>
                    <a:pt x="9406" y="3328"/>
                    <a:pt x="9402" y="3328"/>
                  </a:cubicBezTo>
                  <a:cubicBezTo>
                    <a:pt x="9400" y="3328"/>
                    <a:pt x="9397" y="3327"/>
                    <a:pt x="9394" y="3325"/>
                  </a:cubicBezTo>
                  <a:lnTo>
                    <a:pt x="9371" y="3361"/>
                  </a:lnTo>
                  <a:cubicBezTo>
                    <a:pt x="9371" y="3361"/>
                    <a:pt x="9371" y="3349"/>
                    <a:pt x="9371" y="3349"/>
                  </a:cubicBezTo>
                  <a:cubicBezTo>
                    <a:pt x="9359" y="3349"/>
                    <a:pt x="9371" y="3361"/>
                    <a:pt x="9371" y="3372"/>
                  </a:cubicBezTo>
                  <a:cubicBezTo>
                    <a:pt x="9369" y="3371"/>
                    <a:pt x="9367" y="3370"/>
                    <a:pt x="9366" y="3370"/>
                  </a:cubicBezTo>
                  <a:cubicBezTo>
                    <a:pt x="9359" y="3370"/>
                    <a:pt x="9356" y="3387"/>
                    <a:pt x="9344" y="3387"/>
                  </a:cubicBezTo>
                  <a:cubicBezTo>
                    <a:pt x="9341" y="3387"/>
                    <a:pt x="9338" y="3386"/>
                    <a:pt x="9335" y="3384"/>
                  </a:cubicBezTo>
                  <a:lnTo>
                    <a:pt x="9335" y="3384"/>
                  </a:lnTo>
                  <a:cubicBezTo>
                    <a:pt x="9311" y="3396"/>
                    <a:pt x="9359" y="3408"/>
                    <a:pt x="9335" y="3420"/>
                  </a:cubicBezTo>
                  <a:cubicBezTo>
                    <a:pt x="9323" y="3408"/>
                    <a:pt x="9335" y="3396"/>
                    <a:pt x="9323" y="3396"/>
                  </a:cubicBezTo>
                  <a:lnTo>
                    <a:pt x="9311" y="3420"/>
                  </a:lnTo>
                  <a:cubicBezTo>
                    <a:pt x="9311" y="3420"/>
                    <a:pt x="9299" y="3408"/>
                    <a:pt x="9299" y="3408"/>
                  </a:cubicBezTo>
                  <a:cubicBezTo>
                    <a:pt x="9251" y="3456"/>
                    <a:pt x="9168" y="3444"/>
                    <a:pt x="9156" y="3503"/>
                  </a:cubicBezTo>
                  <a:cubicBezTo>
                    <a:pt x="9149" y="3503"/>
                    <a:pt x="9145" y="3502"/>
                    <a:pt x="9143" y="3501"/>
                  </a:cubicBezTo>
                  <a:lnTo>
                    <a:pt x="9143" y="3501"/>
                  </a:lnTo>
                  <a:cubicBezTo>
                    <a:pt x="9134" y="3538"/>
                    <a:pt x="9072" y="3529"/>
                    <a:pt x="9061" y="3551"/>
                  </a:cubicBezTo>
                  <a:lnTo>
                    <a:pt x="9073" y="3563"/>
                  </a:lnTo>
                  <a:cubicBezTo>
                    <a:pt x="9013" y="3587"/>
                    <a:pt x="9001" y="3658"/>
                    <a:pt x="8954" y="3694"/>
                  </a:cubicBezTo>
                  <a:lnTo>
                    <a:pt x="8966" y="3694"/>
                  </a:lnTo>
                  <a:cubicBezTo>
                    <a:pt x="8978" y="3706"/>
                    <a:pt x="8966" y="3718"/>
                    <a:pt x="8966" y="3730"/>
                  </a:cubicBezTo>
                  <a:cubicBezTo>
                    <a:pt x="8906" y="3753"/>
                    <a:pt x="8859" y="3849"/>
                    <a:pt x="8799" y="3908"/>
                  </a:cubicBezTo>
                  <a:cubicBezTo>
                    <a:pt x="8739" y="4003"/>
                    <a:pt x="8656" y="4099"/>
                    <a:pt x="8597" y="4194"/>
                  </a:cubicBezTo>
                  <a:cubicBezTo>
                    <a:pt x="8599" y="4192"/>
                    <a:pt x="8602" y="4191"/>
                    <a:pt x="8604" y="4191"/>
                  </a:cubicBezTo>
                  <a:cubicBezTo>
                    <a:pt x="8616" y="4191"/>
                    <a:pt x="8630" y="4208"/>
                    <a:pt x="8620" y="4218"/>
                  </a:cubicBezTo>
                  <a:cubicBezTo>
                    <a:pt x="8614" y="4217"/>
                    <a:pt x="8609" y="4216"/>
                    <a:pt x="8604" y="4216"/>
                  </a:cubicBezTo>
                  <a:cubicBezTo>
                    <a:pt x="8557" y="4216"/>
                    <a:pt x="8591" y="4266"/>
                    <a:pt x="8537" y="4277"/>
                  </a:cubicBezTo>
                  <a:cubicBezTo>
                    <a:pt x="8525" y="4337"/>
                    <a:pt x="8442" y="4361"/>
                    <a:pt x="8454" y="4432"/>
                  </a:cubicBezTo>
                  <a:lnTo>
                    <a:pt x="8442" y="4432"/>
                  </a:lnTo>
                  <a:cubicBezTo>
                    <a:pt x="8430" y="4432"/>
                    <a:pt x="8430" y="4444"/>
                    <a:pt x="8430" y="4444"/>
                  </a:cubicBezTo>
                  <a:cubicBezTo>
                    <a:pt x="8406" y="4456"/>
                    <a:pt x="8406" y="4492"/>
                    <a:pt x="8394" y="4503"/>
                  </a:cubicBezTo>
                  <a:lnTo>
                    <a:pt x="8406" y="4515"/>
                  </a:lnTo>
                  <a:cubicBezTo>
                    <a:pt x="8406" y="4518"/>
                    <a:pt x="8405" y="4519"/>
                    <a:pt x="8405" y="4519"/>
                  </a:cubicBezTo>
                  <a:cubicBezTo>
                    <a:pt x="8403" y="4519"/>
                    <a:pt x="8400" y="4516"/>
                    <a:pt x="8398" y="4516"/>
                  </a:cubicBezTo>
                  <a:cubicBezTo>
                    <a:pt x="8396" y="4516"/>
                    <a:pt x="8394" y="4519"/>
                    <a:pt x="8394" y="4527"/>
                  </a:cubicBezTo>
                  <a:lnTo>
                    <a:pt x="8382" y="4515"/>
                  </a:lnTo>
                  <a:lnTo>
                    <a:pt x="8394" y="4539"/>
                  </a:lnTo>
                  <a:cubicBezTo>
                    <a:pt x="8392" y="4538"/>
                    <a:pt x="8389" y="4537"/>
                    <a:pt x="8387" y="4537"/>
                  </a:cubicBezTo>
                  <a:cubicBezTo>
                    <a:pt x="8370" y="4537"/>
                    <a:pt x="8368" y="4575"/>
                    <a:pt x="8347" y="4575"/>
                  </a:cubicBezTo>
                  <a:cubicBezTo>
                    <a:pt x="8347" y="4587"/>
                    <a:pt x="8347" y="4623"/>
                    <a:pt x="8323" y="4646"/>
                  </a:cubicBezTo>
                  <a:cubicBezTo>
                    <a:pt x="8319" y="4645"/>
                    <a:pt x="8316" y="4644"/>
                    <a:pt x="8313" y="4644"/>
                  </a:cubicBezTo>
                  <a:cubicBezTo>
                    <a:pt x="8295" y="4644"/>
                    <a:pt x="8284" y="4672"/>
                    <a:pt x="8263" y="4682"/>
                  </a:cubicBezTo>
                  <a:cubicBezTo>
                    <a:pt x="8251" y="4718"/>
                    <a:pt x="8228" y="4765"/>
                    <a:pt x="8192" y="4801"/>
                  </a:cubicBezTo>
                  <a:lnTo>
                    <a:pt x="8204" y="4813"/>
                  </a:lnTo>
                  <a:lnTo>
                    <a:pt x="8204" y="4825"/>
                  </a:lnTo>
                  <a:lnTo>
                    <a:pt x="8192" y="4825"/>
                  </a:lnTo>
                  <a:cubicBezTo>
                    <a:pt x="8188" y="4823"/>
                    <a:pt x="8186" y="4823"/>
                    <a:pt x="8184" y="4823"/>
                  </a:cubicBezTo>
                  <a:cubicBezTo>
                    <a:pt x="8171" y="4823"/>
                    <a:pt x="8178" y="4849"/>
                    <a:pt x="8168" y="4849"/>
                  </a:cubicBezTo>
                  <a:cubicBezTo>
                    <a:pt x="8171" y="4852"/>
                    <a:pt x="8173" y="4854"/>
                    <a:pt x="8174" y="4854"/>
                  </a:cubicBezTo>
                  <a:cubicBezTo>
                    <a:pt x="8175" y="4854"/>
                    <a:pt x="8171" y="4845"/>
                    <a:pt x="8180" y="4837"/>
                  </a:cubicBezTo>
                  <a:cubicBezTo>
                    <a:pt x="8192" y="4837"/>
                    <a:pt x="8204" y="4861"/>
                    <a:pt x="8180" y="4861"/>
                  </a:cubicBezTo>
                  <a:lnTo>
                    <a:pt x="8180" y="4873"/>
                  </a:lnTo>
                  <a:cubicBezTo>
                    <a:pt x="8174" y="4867"/>
                    <a:pt x="8168" y="4867"/>
                    <a:pt x="8162" y="4867"/>
                  </a:cubicBezTo>
                  <a:cubicBezTo>
                    <a:pt x="8156" y="4867"/>
                    <a:pt x="8150" y="4867"/>
                    <a:pt x="8144" y="4861"/>
                  </a:cubicBezTo>
                  <a:cubicBezTo>
                    <a:pt x="8120" y="4896"/>
                    <a:pt x="8132" y="4944"/>
                    <a:pt x="8097" y="4968"/>
                  </a:cubicBezTo>
                  <a:cubicBezTo>
                    <a:pt x="8095" y="4966"/>
                    <a:pt x="8094" y="4966"/>
                    <a:pt x="8093" y="4966"/>
                  </a:cubicBezTo>
                  <a:cubicBezTo>
                    <a:pt x="8086" y="4966"/>
                    <a:pt x="8083" y="4987"/>
                    <a:pt x="8073" y="4987"/>
                  </a:cubicBezTo>
                  <a:cubicBezTo>
                    <a:pt x="8070" y="4987"/>
                    <a:pt x="8066" y="4985"/>
                    <a:pt x="8061" y="4980"/>
                  </a:cubicBezTo>
                  <a:lnTo>
                    <a:pt x="8061" y="4980"/>
                  </a:lnTo>
                  <a:cubicBezTo>
                    <a:pt x="8061" y="5004"/>
                    <a:pt x="8085" y="4992"/>
                    <a:pt x="8097" y="5015"/>
                  </a:cubicBezTo>
                  <a:cubicBezTo>
                    <a:pt x="8097" y="5015"/>
                    <a:pt x="8097" y="5027"/>
                    <a:pt x="8085" y="5027"/>
                  </a:cubicBezTo>
                  <a:cubicBezTo>
                    <a:pt x="8085" y="5015"/>
                    <a:pt x="8073" y="5015"/>
                    <a:pt x="8073" y="5015"/>
                  </a:cubicBezTo>
                  <a:lnTo>
                    <a:pt x="8061" y="5027"/>
                  </a:lnTo>
                  <a:cubicBezTo>
                    <a:pt x="8061" y="5027"/>
                    <a:pt x="8061" y="5015"/>
                    <a:pt x="8061" y="5015"/>
                  </a:cubicBezTo>
                  <a:cubicBezTo>
                    <a:pt x="8049" y="5063"/>
                    <a:pt x="8001" y="5063"/>
                    <a:pt x="8001" y="5099"/>
                  </a:cubicBezTo>
                  <a:cubicBezTo>
                    <a:pt x="8001" y="5101"/>
                    <a:pt x="8002" y="5102"/>
                    <a:pt x="8003" y="5102"/>
                  </a:cubicBezTo>
                  <a:cubicBezTo>
                    <a:pt x="8005" y="5102"/>
                    <a:pt x="8010" y="5095"/>
                    <a:pt x="8012" y="5095"/>
                  </a:cubicBezTo>
                  <a:cubicBezTo>
                    <a:pt x="8013" y="5095"/>
                    <a:pt x="8013" y="5096"/>
                    <a:pt x="8013" y="5099"/>
                  </a:cubicBezTo>
                  <a:cubicBezTo>
                    <a:pt x="8013" y="5135"/>
                    <a:pt x="7977" y="5111"/>
                    <a:pt x="7977" y="5146"/>
                  </a:cubicBezTo>
                  <a:lnTo>
                    <a:pt x="7966" y="5135"/>
                  </a:lnTo>
                  <a:lnTo>
                    <a:pt x="7966" y="5135"/>
                  </a:lnTo>
                  <a:cubicBezTo>
                    <a:pt x="7977" y="5146"/>
                    <a:pt x="7977" y="5158"/>
                    <a:pt x="7966" y="5158"/>
                  </a:cubicBezTo>
                  <a:cubicBezTo>
                    <a:pt x="7942" y="5158"/>
                    <a:pt x="7954" y="5146"/>
                    <a:pt x="7954" y="5135"/>
                  </a:cubicBezTo>
                  <a:lnTo>
                    <a:pt x="7954" y="5135"/>
                  </a:lnTo>
                  <a:cubicBezTo>
                    <a:pt x="7942" y="5146"/>
                    <a:pt x="7930" y="5170"/>
                    <a:pt x="7954" y="5170"/>
                  </a:cubicBezTo>
                  <a:cubicBezTo>
                    <a:pt x="7954" y="5182"/>
                    <a:pt x="7930" y="5182"/>
                    <a:pt x="7930" y="5182"/>
                  </a:cubicBezTo>
                  <a:cubicBezTo>
                    <a:pt x="7930" y="5182"/>
                    <a:pt x="7942" y="5182"/>
                    <a:pt x="7954" y="5194"/>
                  </a:cubicBezTo>
                  <a:cubicBezTo>
                    <a:pt x="7930" y="5194"/>
                    <a:pt x="7918" y="5218"/>
                    <a:pt x="7894" y="5242"/>
                  </a:cubicBezTo>
                  <a:cubicBezTo>
                    <a:pt x="7894" y="5242"/>
                    <a:pt x="7894" y="5242"/>
                    <a:pt x="7882" y="5230"/>
                  </a:cubicBezTo>
                  <a:lnTo>
                    <a:pt x="7882" y="5230"/>
                  </a:lnTo>
                  <a:cubicBezTo>
                    <a:pt x="7894" y="5265"/>
                    <a:pt x="7858" y="5242"/>
                    <a:pt x="7858" y="5265"/>
                  </a:cubicBezTo>
                  <a:cubicBezTo>
                    <a:pt x="7823" y="5325"/>
                    <a:pt x="7799" y="5408"/>
                    <a:pt x="7751" y="5456"/>
                  </a:cubicBezTo>
                  <a:cubicBezTo>
                    <a:pt x="7763" y="5480"/>
                    <a:pt x="7751" y="5504"/>
                    <a:pt x="7751" y="5527"/>
                  </a:cubicBezTo>
                  <a:lnTo>
                    <a:pt x="7716" y="5504"/>
                  </a:lnTo>
                  <a:lnTo>
                    <a:pt x="7716" y="5527"/>
                  </a:lnTo>
                  <a:cubicBezTo>
                    <a:pt x="7704" y="5527"/>
                    <a:pt x="7716" y="5516"/>
                    <a:pt x="7704" y="5516"/>
                  </a:cubicBezTo>
                  <a:lnTo>
                    <a:pt x="7716" y="5539"/>
                  </a:lnTo>
                  <a:cubicBezTo>
                    <a:pt x="7714" y="5537"/>
                    <a:pt x="7712" y="5537"/>
                    <a:pt x="7710" y="5537"/>
                  </a:cubicBezTo>
                  <a:cubicBezTo>
                    <a:pt x="7704" y="5537"/>
                    <a:pt x="7698" y="5544"/>
                    <a:pt x="7692" y="5544"/>
                  </a:cubicBezTo>
                  <a:cubicBezTo>
                    <a:pt x="7688" y="5544"/>
                    <a:pt x="7684" y="5540"/>
                    <a:pt x="7680" y="5527"/>
                  </a:cubicBezTo>
                  <a:lnTo>
                    <a:pt x="7644" y="5587"/>
                  </a:lnTo>
                  <a:cubicBezTo>
                    <a:pt x="7632" y="5599"/>
                    <a:pt x="7668" y="5611"/>
                    <a:pt x="7644" y="5623"/>
                  </a:cubicBezTo>
                  <a:cubicBezTo>
                    <a:pt x="7632" y="5623"/>
                    <a:pt x="7644" y="5611"/>
                    <a:pt x="7632" y="5611"/>
                  </a:cubicBezTo>
                  <a:cubicBezTo>
                    <a:pt x="7585" y="5635"/>
                    <a:pt x="7656" y="5694"/>
                    <a:pt x="7620" y="5718"/>
                  </a:cubicBezTo>
                  <a:cubicBezTo>
                    <a:pt x="7620" y="5730"/>
                    <a:pt x="7608" y="5742"/>
                    <a:pt x="7608" y="5742"/>
                  </a:cubicBezTo>
                  <a:cubicBezTo>
                    <a:pt x="7615" y="5744"/>
                    <a:pt x="7619" y="5745"/>
                    <a:pt x="7622" y="5745"/>
                  </a:cubicBezTo>
                  <a:cubicBezTo>
                    <a:pt x="7633" y="5745"/>
                    <a:pt x="7613" y="5728"/>
                    <a:pt x="7632" y="5718"/>
                  </a:cubicBezTo>
                  <a:lnTo>
                    <a:pt x="7632" y="5718"/>
                  </a:lnTo>
                  <a:cubicBezTo>
                    <a:pt x="7656" y="5742"/>
                    <a:pt x="7632" y="5742"/>
                    <a:pt x="7644" y="5754"/>
                  </a:cubicBezTo>
                  <a:cubicBezTo>
                    <a:pt x="7632" y="5766"/>
                    <a:pt x="7644" y="5777"/>
                    <a:pt x="7644" y="5789"/>
                  </a:cubicBezTo>
                  <a:cubicBezTo>
                    <a:pt x="7620" y="5789"/>
                    <a:pt x="7620" y="5813"/>
                    <a:pt x="7585" y="5813"/>
                  </a:cubicBezTo>
                  <a:cubicBezTo>
                    <a:pt x="7596" y="5825"/>
                    <a:pt x="7608" y="5849"/>
                    <a:pt x="7608" y="5861"/>
                  </a:cubicBezTo>
                  <a:cubicBezTo>
                    <a:pt x="7585" y="5861"/>
                    <a:pt x="7582" y="5856"/>
                    <a:pt x="7579" y="5856"/>
                  </a:cubicBezTo>
                  <a:cubicBezTo>
                    <a:pt x="7578" y="5856"/>
                    <a:pt x="7577" y="5857"/>
                    <a:pt x="7573" y="5861"/>
                  </a:cubicBezTo>
                  <a:lnTo>
                    <a:pt x="7585" y="5873"/>
                  </a:lnTo>
                  <a:cubicBezTo>
                    <a:pt x="7581" y="5877"/>
                    <a:pt x="7578" y="5878"/>
                    <a:pt x="7576" y="5878"/>
                  </a:cubicBezTo>
                  <a:cubicBezTo>
                    <a:pt x="7571" y="5878"/>
                    <a:pt x="7569" y="5873"/>
                    <a:pt x="7561" y="5873"/>
                  </a:cubicBezTo>
                  <a:cubicBezTo>
                    <a:pt x="7561" y="5885"/>
                    <a:pt x="7573" y="5897"/>
                    <a:pt x="7561" y="5908"/>
                  </a:cubicBezTo>
                  <a:lnTo>
                    <a:pt x="7549" y="5885"/>
                  </a:lnTo>
                  <a:cubicBezTo>
                    <a:pt x="7549" y="5897"/>
                    <a:pt x="7537" y="5908"/>
                    <a:pt x="7537" y="5920"/>
                  </a:cubicBezTo>
                  <a:cubicBezTo>
                    <a:pt x="7525" y="5908"/>
                    <a:pt x="7525" y="5908"/>
                    <a:pt x="7537" y="5908"/>
                  </a:cubicBezTo>
                  <a:cubicBezTo>
                    <a:pt x="7530" y="5906"/>
                    <a:pt x="7526" y="5905"/>
                    <a:pt x="7523" y="5905"/>
                  </a:cubicBezTo>
                  <a:cubicBezTo>
                    <a:pt x="7513" y="5905"/>
                    <a:pt x="7535" y="5923"/>
                    <a:pt x="7525" y="5932"/>
                  </a:cubicBezTo>
                  <a:cubicBezTo>
                    <a:pt x="7533" y="5932"/>
                    <a:pt x="7541" y="5927"/>
                    <a:pt x="7545" y="5927"/>
                  </a:cubicBezTo>
                  <a:cubicBezTo>
                    <a:pt x="7548" y="5927"/>
                    <a:pt x="7549" y="5928"/>
                    <a:pt x="7549" y="5932"/>
                  </a:cubicBezTo>
                  <a:cubicBezTo>
                    <a:pt x="7549" y="5942"/>
                    <a:pt x="7557" y="5959"/>
                    <a:pt x="7553" y="5959"/>
                  </a:cubicBezTo>
                  <a:cubicBezTo>
                    <a:pt x="7553" y="5959"/>
                    <a:pt x="7551" y="5958"/>
                    <a:pt x="7549" y="5956"/>
                  </a:cubicBezTo>
                  <a:lnTo>
                    <a:pt x="7537" y="5944"/>
                  </a:lnTo>
                  <a:lnTo>
                    <a:pt x="7537" y="5944"/>
                  </a:lnTo>
                  <a:cubicBezTo>
                    <a:pt x="7537" y="5967"/>
                    <a:pt x="7548" y="5968"/>
                    <a:pt x="7528" y="5978"/>
                  </a:cubicBezTo>
                  <a:lnTo>
                    <a:pt x="7528" y="5978"/>
                  </a:lnTo>
                  <a:cubicBezTo>
                    <a:pt x="7530" y="5995"/>
                    <a:pt x="7509" y="6006"/>
                    <a:pt x="7489" y="6016"/>
                  </a:cubicBezTo>
                  <a:cubicBezTo>
                    <a:pt x="7501" y="6027"/>
                    <a:pt x="7501" y="6039"/>
                    <a:pt x="7501" y="6039"/>
                  </a:cubicBezTo>
                  <a:cubicBezTo>
                    <a:pt x="7513" y="6039"/>
                    <a:pt x="7513" y="6039"/>
                    <a:pt x="7537" y="6051"/>
                  </a:cubicBezTo>
                  <a:cubicBezTo>
                    <a:pt x="7501" y="6051"/>
                    <a:pt x="7549" y="6087"/>
                    <a:pt x="7513" y="6099"/>
                  </a:cubicBezTo>
                  <a:cubicBezTo>
                    <a:pt x="7513" y="6087"/>
                    <a:pt x="7501" y="6075"/>
                    <a:pt x="7513" y="6075"/>
                  </a:cubicBezTo>
                  <a:cubicBezTo>
                    <a:pt x="7501" y="6063"/>
                    <a:pt x="7477" y="6039"/>
                    <a:pt x="7477" y="6027"/>
                  </a:cubicBezTo>
                  <a:cubicBezTo>
                    <a:pt x="7477" y="6035"/>
                    <a:pt x="7477" y="6042"/>
                    <a:pt x="7475" y="6044"/>
                  </a:cubicBezTo>
                  <a:lnTo>
                    <a:pt x="7475" y="6044"/>
                  </a:lnTo>
                  <a:lnTo>
                    <a:pt x="7466" y="6039"/>
                  </a:lnTo>
                  <a:lnTo>
                    <a:pt x="7466" y="6039"/>
                  </a:lnTo>
                  <a:cubicBezTo>
                    <a:pt x="7469" y="6043"/>
                    <a:pt x="7471" y="6044"/>
                    <a:pt x="7473" y="6044"/>
                  </a:cubicBezTo>
                  <a:cubicBezTo>
                    <a:pt x="7474" y="6044"/>
                    <a:pt x="7474" y="6044"/>
                    <a:pt x="7475" y="6044"/>
                  </a:cubicBezTo>
                  <a:lnTo>
                    <a:pt x="7475" y="6044"/>
                  </a:lnTo>
                  <a:lnTo>
                    <a:pt x="7489" y="6051"/>
                  </a:lnTo>
                  <a:cubicBezTo>
                    <a:pt x="7477" y="6063"/>
                    <a:pt x="7477" y="6063"/>
                    <a:pt x="7477" y="6063"/>
                  </a:cubicBezTo>
                  <a:cubicBezTo>
                    <a:pt x="7489" y="6075"/>
                    <a:pt x="7501" y="6075"/>
                    <a:pt x="7501" y="6087"/>
                  </a:cubicBezTo>
                  <a:cubicBezTo>
                    <a:pt x="7501" y="6095"/>
                    <a:pt x="7499" y="6098"/>
                    <a:pt x="7495" y="6098"/>
                  </a:cubicBezTo>
                  <a:cubicBezTo>
                    <a:pt x="7494" y="6098"/>
                    <a:pt x="7492" y="6097"/>
                    <a:pt x="7490" y="6095"/>
                  </a:cubicBezTo>
                  <a:lnTo>
                    <a:pt x="7490" y="6095"/>
                  </a:lnTo>
                  <a:cubicBezTo>
                    <a:pt x="7492" y="6111"/>
                    <a:pt x="7500" y="6112"/>
                    <a:pt x="7489" y="6123"/>
                  </a:cubicBezTo>
                  <a:cubicBezTo>
                    <a:pt x="7480" y="6123"/>
                    <a:pt x="7478" y="6138"/>
                    <a:pt x="7459" y="6138"/>
                  </a:cubicBezTo>
                  <a:cubicBezTo>
                    <a:pt x="7455" y="6138"/>
                    <a:pt x="7449" y="6137"/>
                    <a:pt x="7442" y="6135"/>
                  </a:cubicBezTo>
                  <a:cubicBezTo>
                    <a:pt x="7442" y="6135"/>
                    <a:pt x="7430" y="6123"/>
                    <a:pt x="7442" y="6123"/>
                  </a:cubicBezTo>
                  <a:cubicBezTo>
                    <a:pt x="7439" y="6118"/>
                    <a:pt x="7438" y="6116"/>
                    <a:pt x="7437" y="6116"/>
                  </a:cubicBezTo>
                  <a:cubicBezTo>
                    <a:pt x="7434" y="6116"/>
                    <a:pt x="7435" y="6130"/>
                    <a:pt x="7429" y="6130"/>
                  </a:cubicBezTo>
                  <a:cubicBezTo>
                    <a:pt x="7426" y="6130"/>
                    <a:pt x="7423" y="6128"/>
                    <a:pt x="7418" y="6123"/>
                  </a:cubicBezTo>
                  <a:lnTo>
                    <a:pt x="7418" y="6123"/>
                  </a:lnTo>
                  <a:cubicBezTo>
                    <a:pt x="7430" y="6135"/>
                    <a:pt x="7418" y="6147"/>
                    <a:pt x="7418" y="6158"/>
                  </a:cubicBezTo>
                  <a:lnTo>
                    <a:pt x="7430" y="6158"/>
                  </a:lnTo>
                  <a:cubicBezTo>
                    <a:pt x="7440" y="6175"/>
                    <a:pt x="7441" y="6181"/>
                    <a:pt x="7438" y="6181"/>
                  </a:cubicBezTo>
                  <a:cubicBezTo>
                    <a:pt x="7433" y="6181"/>
                    <a:pt x="7411" y="6161"/>
                    <a:pt x="7401" y="6161"/>
                  </a:cubicBezTo>
                  <a:cubicBezTo>
                    <a:pt x="7397" y="6161"/>
                    <a:pt x="7394" y="6164"/>
                    <a:pt x="7394" y="6170"/>
                  </a:cubicBezTo>
                  <a:cubicBezTo>
                    <a:pt x="7394" y="6179"/>
                    <a:pt x="7394" y="6181"/>
                    <a:pt x="7395" y="6181"/>
                  </a:cubicBezTo>
                  <a:cubicBezTo>
                    <a:pt x="7395" y="6181"/>
                    <a:pt x="7397" y="6179"/>
                    <a:pt x="7400" y="6179"/>
                  </a:cubicBezTo>
                  <a:cubicBezTo>
                    <a:pt x="7401" y="6179"/>
                    <a:pt x="7403" y="6180"/>
                    <a:pt x="7406" y="6182"/>
                  </a:cubicBezTo>
                  <a:cubicBezTo>
                    <a:pt x="7394" y="6194"/>
                    <a:pt x="7370" y="6182"/>
                    <a:pt x="7370" y="6206"/>
                  </a:cubicBezTo>
                  <a:cubicBezTo>
                    <a:pt x="7363" y="6206"/>
                    <a:pt x="7356" y="6210"/>
                    <a:pt x="7349" y="6211"/>
                  </a:cubicBezTo>
                  <a:lnTo>
                    <a:pt x="7349" y="6211"/>
                  </a:lnTo>
                  <a:lnTo>
                    <a:pt x="7346" y="6206"/>
                  </a:lnTo>
                  <a:cubicBezTo>
                    <a:pt x="7343" y="6207"/>
                    <a:pt x="7341" y="6208"/>
                    <a:pt x="7339" y="6209"/>
                  </a:cubicBezTo>
                  <a:lnTo>
                    <a:pt x="7339" y="6209"/>
                  </a:lnTo>
                  <a:cubicBezTo>
                    <a:pt x="7341" y="6211"/>
                    <a:pt x="7344" y="6211"/>
                    <a:pt x="7346" y="6211"/>
                  </a:cubicBezTo>
                  <a:cubicBezTo>
                    <a:pt x="7347" y="6211"/>
                    <a:pt x="7348" y="6211"/>
                    <a:pt x="7349" y="6211"/>
                  </a:cubicBezTo>
                  <a:lnTo>
                    <a:pt x="7349" y="6211"/>
                  </a:lnTo>
                  <a:lnTo>
                    <a:pt x="7358" y="6230"/>
                  </a:lnTo>
                  <a:cubicBezTo>
                    <a:pt x="7346" y="6242"/>
                    <a:pt x="7346" y="6266"/>
                    <a:pt x="7335" y="6266"/>
                  </a:cubicBezTo>
                  <a:cubicBezTo>
                    <a:pt x="7335" y="6266"/>
                    <a:pt x="7346" y="6278"/>
                    <a:pt x="7346" y="6278"/>
                  </a:cubicBezTo>
                  <a:cubicBezTo>
                    <a:pt x="7346" y="6301"/>
                    <a:pt x="7358" y="6313"/>
                    <a:pt x="7346" y="6337"/>
                  </a:cubicBezTo>
                  <a:cubicBezTo>
                    <a:pt x="7323" y="6325"/>
                    <a:pt x="7335" y="6313"/>
                    <a:pt x="7335" y="6301"/>
                  </a:cubicBezTo>
                  <a:lnTo>
                    <a:pt x="7335" y="6301"/>
                  </a:lnTo>
                  <a:cubicBezTo>
                    <a:pt x="7311" y="6313"/>
                    <a:pt x="7323" y="6313"/>
                    <a:pt x="7311" y="6337"/>
                  </a:cubicBezTo>
                  <a:cubicBezTo>
                    <a:pt x="7299" y="6325"/>
                    <a:pt x="7323" y="6325"/>
                    <a:pt x="7311" y="6313"/>
                  </a:cubicBezTo>
                  <a:lnTo>
                    <a:pt x="7311" y="6313"/>
                  </a:lnTo>
                  <a:lnTo>
                    <a:pt x="7299" y="6337"/>
                  </a:lnTo>
                  <a:cubicBezTo>
                    <a:pt x="7311" y="6349"/>
                    <a:pt x="7287" y="6349"/>
                    <a:pt x="7287" y="6361"/>
                  </a:cubicBezTo>
                  <a:cubicBezTo>
                    <a:pt x="7263" y="6397"/>
                    <a:pt x="7287" y="6420"/>
                    <a:pt x="7299" y="6444"/>
                  </a:cubicBezTo>
                  <a:cubicBezTo>
                    <a:pt x="7295" y="6448"/>
                    <a:pt x="7292" y="6450"/>
                    <a:pt x="7290" y="6450"/>
                  </a:cubicBezTo>
                  <a:cubicBezTo>
                    <a:pt x="7286" y="6450"/>
                    <a:pt x="7283" y="6444"/>
                    <a:pt x="7275" y="6444"/>
                  </a:cubicBezTo>
                  <a:cubicBezTo>
                    <a:pt x="7299" y="6444"/>
                    <a:pt x="7287" y="6432"/>
                    <a:pt x="7275" y="6432"/>
                  </a:cubicBezTo>
                  <a:cubicBezTo>
                    <a:pt x="7275" y="6438"/>
                    <a:pt x="7266" y="6441"/>
                    <a:pt x="7257" y="6441"/>
                  </a:cubicBezTo>
                  <a:cubicBezTo>
                    <a:pt x="7255" y="6441"/>
                    <a:pt x="7253" y="6441"/>
                    <a:pt x="7251" y="6441"/>
                  </a:cubicBezTo>
                  <a:lnTo>
                    <a:pt x="7251" y="6441"/>
                  </a:lnTo>
                  <a:cubicBezTo>
                    <a:pt x="7251" y="6442"/>
                    <a:pt x="7251" y="6443"/>
                    <a:pt x="7251" y="6444"/>
                  </a:cubicBezTo>
                  <a:lnTo>
                    <a:pt x="7239" y="6468"/>
                  </a:lnTo>
                  <a:cubicBezTo>
                    <a:pt x="7251" y="6468"/>
                    <a:pt x="7263" y="6468"/>
                    <a:pt x="7263" y="6480"/>
                  </a:cubicBezTo>
                  <a:cubicBezTo>
                    <a:pt x="7263" y="6492"/>
                    <a:pt x="7251" y="6492"/>
                    <a:pt x="7251" y="6516"/>
                  </a:cubicBezTo>
                  <a:cubicBezTo>
                    <a:pt x="7239" y="6504"/>
                    <a:pt x="7227" y="6504"/>
                    <a:pt x="7227" y="6492"/>
                  </a:cubicBezTo>
                  <a:cubicBezTo>
                    <a:pt x="7227" y="6492"/>
                    <a:pt x="7215" y="6504"/>
                    <a:pt x="7227" y="6516"/>
                  </a:cubicBezTo>
                  <a:cubicBezTo>
                    <a:pt x="7251" y="6516"/>
                    <a:pt x="7227" y="6551"/>
                    <a:pt x="7251" y="6551"/>
                  </a:cubicBezTo>
                  <a:lnTo>
                    <a:pt x="7227" y="6551"/>
                  </a:lnTo>
                  <a:cubicBezTo>
                    <a:pt x="7227" y="6551"/>
                    <a:pt x="7227" y="6551"/>
                    <a:pt x="7227" y="6539"/>
                  </a:cubicBezTo>
                  <a:cubicBezTo>
                    <a:pt x="7204" y="6539"/>
                    <a:pt x="7227" y="6563"/>
                    <a:pt x="7227" y="6563"/>
                  </a:cubicBezTo>
                  <a:cubicBezTo>
                    <a:pt x="7227" y="6563"/>
                    <a:pt x="7220" y="6579"/>
                    <a:pt x="7211" y="6579"/>
                  </a:cubicBezTo>
                  <a:cubicBezTo>
                    <a:pt x="7208" y="6579"/>
                    <a:pt x="7206" y="6578"/>
                    <a:pt x="7204" y="6575"/>
                  </a:cubicBezTo>
                  <a:cubicBezTo>
                    <a:pt x="7204" y="6584"/>
                    <a:pt x="7198" y="6592"/>
                    <a:pt x="7194" y="6592"/>
                  </a:cubicBezTo>
                  <a:cubicBezTo>
                    <a:pt x="7193" y="6592"/>
                    <a:pt x="7192" y="6591"/>
                    <a:pt x="7192" y="6587"/>
                  </a:cubicBezTo>
                  <a:lnTo>
                    <a:pt x="7192" y="6587"/>
                  </a:lnTo>
                  <a:cubicBezTo>
                    <a:pt x="7192" y="6599"/>
                    <a:pt x="7204" y="6599"/>
                    <a:pt x="7204" y="6599"/>
                  </a:cubicBezTo>
                  <a:lnTo>
                    <a:pt x="7192" y="6623"/>
                  </a:lnTo>
                  <a:cubicBezTo>
                    <a:pt x="7183" y="6623"/>
                    <a:pt x="7160" y="6616"/>
                    <a:pt x="7149" y="6607"/>
                  </a:cubicBezTo>
                  <a:lnTo>
                    <a:pt x="7149" y="6607"/>
                  </a:lnTo>
                  <a:cubicBezTo>
                    <a:pt x="7162" y="6623"/>
                    <a:pt x="7178" y="6624"/>
                    <a:pt x="7168" y="6635"/>
                  </a:cubicBezTo>
                  <a:cubicBezTo>
                    <a:pt x="7165" y="6632"/>
                    <a:pt x="7162" y="6631"/>
                    <a:pt x="7160" y="6631"/>
                  </a:cubicBezTo>
                  <a:cubicBezTo>
                    <a:pt x="7155" y="6631"/>
                    <a:pt x="7149" y="6634"/>
                    <a:pt x="7142" y="6634"/>
                  </a:cubicBezTo>
                  <a:cubicBezTo>
                    <a:pt x="7136" y="6634"/>
                    <a:pt x="7129" y="6632"/>
                    <a:pt x="7120" y="6623"/>
                  </a:cubicBezTo>
                  <a:cubicBezTo>
                    <a:pt x="7108" y="6623"/>
                    <a:pt x="7096" y="6647"/>
                    <a:pt x="7096" y="6659"/>
                  </a:cubicBezTo>
                  <a:cubicBezTo>
                    <a:pt x="7099" y="6661"/>
                    <a:pt x="7101" y="6662"/>
                    <a:pt x="7103" y="6662"/>
                  </a:cubicBezTo>
                  <a:cubicBezTo>
                    <a:pt x="7107" y="6662"/>
                    <a:pt x="7109" y="6655"/>
                    <a:pt x="7114" y="6655"/>
                  </a:cubicBezTo>
                  <a:cubicBezTo>
                    <a:pt x="7116" y="6655"/>
                    <a:pt x="7118" y="6656"/>
                    <a:pt x="7120" y="6659"/>
                  </a:cubicBezTo>
                  <a:cubicBezTo>
                    <a:pt x="7108" y="6694"/>
                    <a:pt x="7156" y="6730"/>
                    <a:pt x="7132" y="6742"/>
                  </a:cubicBezTo>
                  <a:lnTo>
                    <a:pt x="7144" y="6742"/>
                  </a:lnTo>
                  <a:cubicBezTo>
                    <a:pt x="7144" y="6766"/>
                    <a:pt x="7144" y="6754"/>
                    <a:pt x="7156" y="6778"/>
                  </a:cubicBezTo>
                  <a:cubicBezTo>
                    <a:pt x="7146" y="6773"/>
                    <a:pt x="7132" y="6770"/>
                    <a:pt x="7118" y="6770"/>
                  </a:cubicBezTo>
                  <a:cubicBezTo>
                    <a:pt x="7099" y="6770"/>
                    <a:pt x="7080" y="6776"/>
                    <a:pt x="7073" y="6789"/>
                  </a:cubicBezTo>
                  <a:cubicBezTo>
                    <a:pt x="7079" y="6795"/>
                    <a:pt x="7087" y="6795"/>
                    <a:pt x="7096" y="6795"/>
                  </a:cubicBezTo>
                  <a:cubicBezTo>
                    <a:pt x="7105" y="6795"/>
                    <a:pt x="7114" y="6795"/>
                    <a:pt x="7120" y="6801"/>
                  </a:cubicBezTo>
                  <a:lnTo>
                    <a:pt x="7108" y="6813"/>
                  </a:lnTo>
                  <a:cubicBezTo>
                    <a:pt x="7108" y="6825"/>
                    <a:pt x="7061" y="6825"/>
                    <a:pt x="7085" y="6837"/>
                  </a:cubicBezTo>
                  <a:lnTo>
                    <a:pt x="7061" y="6837"/>
                  </a:lnTo>
                  <a:cubicBezTo>
                    <a:pt x="7073" y="6849"/>
                    <a:pt x="7073" y="6873"/>
                    <a:pt x="7073" y="6873"/>
                  </a:cubicBezTo>
                  <a:cubicBezTo>
                    <a:pt x="7073" y="6897"/>
                    <a:pt x="7061" y="6897"/>
                    <a:pt x="7037" y="6909"/>
                  </a:cubicBezTo>
                  <a:cubicBezTo>
                    <a:pt x="7049" y="6909"/>
                    <a:pt x="7073" y="6909"/>
                    <a:pt x="7073" y="6920"/>
                  </a:cubicBezTo>
                  <a:cubicBezTo>
                    <a:pt x="7067" y="6919"/>
                    <a:pt x="7063" y="6918"/>
                    <a:pt x="7059" y="6918"/>
                  </a:cubicBezTo>
                  <a:cubicBezTo>
                    <a:pt x="7040" y="6918"/>
                    <a:pt x="7036" y="6935"/>
                    <a:pt x="7030" y="6935"/>
                  </a:cubicBezTo>
                  <a:cubicBezTo>
                    <a:pt x="7028" y="6935"/>
                    <a:pt x="7027" y="6934"/>
                    <a:pt x="7025" y="6932"/>
                  </a:cubicBezTo>
                  <a:cubicBezTo>
                    <a:pt x="7025" y="6944"/>
                    <a:pt x="7001" y="6944"/>
                    <a:pt x="7025" y="6956"/>
                  </a:cubicBezTo>
                  <a:lnTo>
                    <a:pt x="7001" y="6944"/>
                  </a:lnTo>
                  <a:lnTo>
                    <a:pt x="7001" y="6944"/>
                  </a:lnTo>
                  <a:cubicBezTo>
                    <a:pt x="7025" y="6956"/>
                    <a:pt x="7013" y="6980"/>
                    <a:pt x="7013" y="6992"/>
                  </a:cubicBezTo>
                  <a:cubicBezTo>
                    <a:pt x="7006" y="6987"/>
                    <a:pt x="7001" y="6985"/>
                    <a:pt x="6999" y="6985"/>
                  </a:cubicBezTo>
                  <a:cubicBezTo>
                    <a:pt x="6990" y="6985"/>
                    <a:pt x="7000" y="7006"/>
                    <a:pt x="6979" y="7006"/>
                  </a:cubicBezTo>
                  <a:cubicBezTo>
                    <a:pt x="6975" y="7006"/>
                    <a:pt x="6971" y="7005"/>
                    <a:pt x="6965" y="7004"/>
                  </a:cubicBezTo>
                  <a:lnTo>
                    <a:pt x="6965" y="7004"/>
                  </a:lnTo>
                  <a:cubicBezTo>
                    <a:pt x="6989" y="7016"/>
                    <a:pt x="6965" y="7040"/>
                    <a:pt x="6989" y="7051"/>
                  </a:cubicBezTo>
                  <a:cubicBezTo>
                    <a:pt x="6985" y="7055"/>
                    <a:pt x="6980" y="7057"/>
                    <a:pt x="6974" y="7057"/>
                  </a:cubicBezTo>
                  <a:cubicBezTo>
                    <a:pt x="6966" y="7057"/>
                    <a:pt x="6956" y="7054"/>
                    <a:pt x="6949" y="7052"/>
                  </a:cubicBezTo>
                  <a:lnTo>
                    <a:pt x="6949" y="7052"/>
                  </a:lnTo>
                  <a:cubicBezTo>
                    <a:pt x="6936" y="7057"/>
                    <a:pt x="6916" y="7077"/>
                    <a:pt x="6906" y="7087"/>
                  </a:cubicBezTo>
                  <a:lnTo>
                    <a:pt x="6930" y="7111"/>
                  </a:lnTo>
                  <a:lnTo>
                    <a:pt x="6906" y="7111"/>
                  </a:lnTo>
                  <a:cubicBezTo>
                    <a:pt x="6915" y="7111"/>
                    <a:pt x="6917" y="7126"/>
                    <a:pt x="6924" y="7126"/>
                  </a:cubicBezTo>
                  <a:cubicBezTo>
                    <a:pt x="6925" y="7126"/>
                    <a:pt x="6927" y="7125"/>
                    <a:pt x="6930" y="7123"/>
                  </a:cubicBezTo>
                  <a:lnTo>
                    <a:pt x="6930" y="7123"/>
                  </a:lnTo>
                  <a:lnTo>
                    <a:pt x="6918" y="7135"/>
                  </a:lnTo>
                  <a:cubicBezTo>
                    <a:pt x="6954" y="7147"/>
                    <a:pt x="6930" y="7147"/>
                    <a:pt x="6930" y="7170"/>
                  </a:cubicBezTo>
                  <a:lnTo>
                    <a:pt x="6930" y="7170"/>
                  </a:lnTo>
                  <a:cubicBezTo>
                    <a:pt x="6930" y="7170"/>
                    <a:pt x="6918" y="7159"/>
                    <a:pt x="6918" y="7159"/>
                  </a:cubicBezTo>
                  <a:cubicBezTo>
                    <a:pt x="6918" y="7163"/>
                    <a:pt x="6916" y="7164"/>
                    <a:pt x="6914" y="7164"/>
                  </a:cubicBezTo>
                  <a:cubicBezTo>
                    <a:pt x="6910" y="7164"/>
                    <a:pt x="6902" y="7159"/>
                    <a:pt x="6894" y="7159"/>
                  </a:cubicBezTo>
                  <a:cubicBezTo>
                    <a:pt x="6894" y="7159"/>
                    <a:pt x="6922" y="7196"/>
                    <a:pt x="6945" y="7196"/>
                  </a:cubicBezTo>
                  <a:cubicBezTo>
                    <a:pt x="6948" y="7196"/>
                    <a:pt x="6951" y="7196"/>
                    <a:pt x="6954" y="7194"/>
                  </a:cubicBezTo>
                  <a:cubicBezTo>
                    <a:pt x="6954" y="7194"/>
                    <a:pt x="6965" y="7206"/>
                    <a:pt x="6954" y="7218"/>
                  </a:cubicBezTo>
                  <a:lnTo>
                    <a:pt x="6930" y="7206"/>
                  </a:lnTo>
                  <a:lnTo>
                    <a:pt x="6954" y="7230"/>
                  </a:lnTo>
                  <a:cubicBezTo>
                    <a:pt x="6954" y="7236"/>
                    <a:pt x="6948" y="7236"/>
                    <a:pt x="6942" y="7236"/>
                  </a:cubicBezTo>
                  <a:cubicBezTo>
                    <a:pt x="6936" y="7236"/>
                    <a:pt x="6930" y="7236"/>
                    <a:pt x="6930" y="7242"/>
                  </a:cubicBezTo>
                  <a:cubicBezTo>
                    <a:pt x="6930" y="7234"/>
                    <a:pt x="6907" y="7220"/>
                    <a:pt x="6893" y="7220"/>
                  </a:cubicBezTo>
                  <a:cubicBezTo>
                    <a:pt x="6887" y="7220"/>
                    <a:pt x="6882" y="7223"/>
                    <a:pt x="6882" y="7230"/>
                  </a:cubicBezTo>
                  <a:cubicBezTo>
                    <a:pt x="6882" y="7206"/>
                    <a:pt x="6870" y="7194"/>
                    <a:pt x="6870" y="7194"/>
                  </a:cubicBezTo>
                  <a:cubicBezTo>
                    <a:pt x="6870" y="7194"/>
                    <a:pt x="6858" y="7194"/>
                    <a:pt x="6858" y="7182"/>
                  </a:cubicBezTo>
                  <a:lnTo>
                    <a:pt x="6858" y="7182"/>
                  </a:lnTo>
                  <a:cubicBezTo>
                    <a:pt x="6858" y="7206"/>
                    <a:pt x="6870" y="7194"/>
                    <a:pt x="6858" y="7218"/>
                  </a:cubicBezTo>
                  <a:cubicBezTo>
                    <a:pt x="6858" y="7218"/>
                    <a:pt x="6877" y="7246"/>
                    <a:pt x="6865" y="7252"/>
                  </a:cubicBezTo>
                  <a:lnTo>
                    <a:pt x="6865" y="7252"/>
                  </a:lnTo>
                  <a:cubicBezTo>
                    <a:pt x="6867" y="7252"/>
                    <a:pt x="6869" y="7252"/>
                    <a:pt x="6871" y="7252"/>
                  </a:cubicBezTo>
                  <a:cubicBezTo>
                    <a:pt x="6899" y="7252"/>
                    <a:pt x="6874" y="7290"/>
                    <a:pt x="6906" y="7290"/>
                  </a:cubicBezTo>
                  <a:cubicBezTo>
                    <a:pt x="6906" y="7290"/>
                    <a:pt x="6906" y="7305"/>
                    <a:pt x="6900" y="7305"/>
                  </a:cubicBezTo>
                  <a:cubicBezTo>
                    <a:pt x="6898" y="7305"/>
                    <a:pt x="6896" y="7304"/>
                    <a:pt x="6894" y="7301"/>
                  </a:cubicBezTo>
                  <a:cubicBezTo>
                    <a:pt x="6888" y="7296"/>
                    <a:pt x="6882" y="7293"/>
                    <a:pt x="6876" y="7293"/>
                  </a:cubicBezTo>
                  <a:cubicBezTo>
                    <a:pt x="6870" y="7293"/>
                    <a:pt x="6864" y="7296"/>
                    <a:pt x="6858" y="7301"/>
                  </a:cubicBezTo>
                  <a:lnTo>
                    <a:pt x="6870" y="7301"/>
                  </a:lnTo>
                  <a:cubicBezTo>
                    <a:pt x="6870" y="7313"/>
                    <a:pt x="6858" y="7313"/>
                    <a:pt x="6846" y="7313"/>
                  </a:cubicBezTo>
                  <a:lnTo>
                    <a:pt x="6823" y="7313"/>
                  </a:lnTo>
                  <a:cubicBezTo>
                    <a:pt x="6829" y="7319"/>
                    <a:pt x="6834" y="7319"/>
                    <a:pt x="6839" y="7319"/>
                  </a:cubicBezTo>
                  <a:cubicBezTo>
                    <a:pt x="6843" y="7319"/>
                    <a:pt x="6846" y="7319"/>
                    <a:pt x="6846" y="7325"/>
                  </a:cubicBezTo>
                  <a:cubicBezTo>
                    <a:pt x="6846" y="7325"/>
                    <a:pt x="6846" y="7341"/>
                    <a:pt x="6840" y="7341"/>
                  </a:cubicBezTo>
                  <a:cubicBezTo>
                    <a:pt x="6839" y="7341"/>
                    <a:pt x="6837" y="7340"/>
                    <a:pt x="6834" y="7337"/>
                  </a:cubicBezTo>
                  <a:cubicBezTo>
                    <a:pt x="6823" y="7325"/>
                    <a:pt x="6799" y="7325"/>
                    <a:pt x="6799" y="7313"/>
                  </a:cubicBezTo>
                  <a:lnTo>
                    <a:pt x="6799" y="7313"/>
                  </a:lnTo>
                  <a:cubicBezTo>
                    <a:pt x="6799" y="7325"/>
                    <a:pt x="6787" y="7349"/>
                    <a:pt x="6811" y="7349"/>
                  </a:cubicBezTo>
                  <a:lnTo>
                    <a:pt x="6811" y="7361"/>
                  </a:lnTo>
                  <a:cubicBezTo>
                    <a:pt x="6818" y="7354"/>
                    <a:pt x="6828" y="7347"/>
                    <a:pt x="6836" y="7347"/>
                  </a:cubicBezTo>
                  <a:cubicBezTo>
                    <a:pt x="6842" y="7347"/>
                    <a:pt x="6846" y="7351"/>
                    <a:pt x="6846" y="7361"/>
                  </a:cubicBezTo>
                  <a:lnTo>
                    <a:pt x="6834" y="7361"/>
                  </a:lnTo>
                  <a:lnTo>
                    <a:pt x="6846" y="7385"/>
                  </a:lnTo>
                  <a:lnTo>
                    <a:pt x="6834" y="7385"/>
                  </a:lnTo>
                  <a:cubicBezTo>
                    <a:pt x="6834" y="7385"/>
                    <a:pt x="6846" y="7397"/>
                    <a:pt x="6834" y="7397"/>
                  </a:cubicBezTo>
                  <a:lnTo>
                    <a:pt x="6823" y="7397"/>
                  </a:lnTo>
                  <a:cubicBezTo>
                    <a:pt x="6811" y="7409"/>
                    <a:pt x="6823" y="7421"/>
                    <a:pt x="6823" y="7421"/>
                  </a:cubicBezTo>
                  <a:lnTo>
                    <a:pt x="6811" y="7421"/>
                  </a:lnTo>
                  <a:cubicBezTo>
                    <a:pt x="6799" y="7432"/>
                    <a:pt x="6799" y="7444"/>
                    <a:pt x="6787" y="7456"/>
                  </a:cubicBezTo>
                  <a:cubicBezTo>
                    <a:pt x="6763" y="7456"/>
                    <a:pt x="6763" y="7432"/>
                    <a:pt x="6751" y="7432"/>
                  </a:cubicBezTo>
                  <a:lnTo>
                    <a:pt x="6739" y="7468"/>
                  </a:lnTo>
                  <a:cubicBezTo>
                    <a:pt x="6727" y="7467"/>
                    <a:pt x="6715" y="7467"/>
                    <a:pt x="6703" y="7467"/>
                  </a:cubicBezTo>
                  <a:cubicBezTo>
                    <a:pt x="6555" y="7467"/>
                    <a:pt x="6380" y="7528"/>
                    <a:pt x="6215" y="7528"/>
                  </a:cubicBezTo>
                  <a:cubicBezTo>
                    <a:pt x="6144" y="7551"/>
                    <a:pt x="6061" y="7587"/>
                    <a:pt x="5977" y="7599"/>
                  </a:cubicBezTo>
                  <a:lnTo>
                    <a:pt x="5894" y="7599"/>
                  </a:lnTo>
                  <a:lnTo>
                    <a:pt x="5965" y="7611"/>
                  </a:lnTo>
                  <a:cubicBezTo>
                    <a:pt x="5942" y="7611"/>
                    <a:pt x="5930" y="7623"/>
                    <a:pt x="5918" y="7623"/>
                  </a:cubicBezTo>
                  <a:cubicBezTo>
                    <a:pt x="5822" y="7635"/>
                    <a:pt x="5691" y="7647"/>
                    <a:pt x="5584" y="7682"/>
                  </a:cubicBezTo>
                  <a:cubicBezTo>
                    <a:pt x="5564" y="7700"/>
                    <a:pt x="5550" y="7705"/>
                    <a:pt x="5540" y="7705"/>
                  </a:cubicBezTo>
                  <a:cubicBezTo>
                    <a:pt x="5523" y="7705"/>
                    <a:pt x="5514" y="7691"/>
                    <a:pt x="5498" y="7691"/>
                  </a:cubicBezTo>
                  <a:cubicBezTo>
                    <a:pt x="5490" y="7691"/>
                    <a:pt x="5480" y="7695"/>
                    <a:pt x="5465" y="7706"/>
                  </a:cubicBezTo>
                  <a:cubicBezTo>
                    <a:pt x="5465" y="7694"/>
                    <a:pt x="5465" y="7694"/>
                    <a:pt x="5465" y="7682"/>
                  </a:cubicBezTo>
                  <a:cubicBezTo>
                    <a:pt x="5394" y="7718"/>
                    <a:pt x="5358" y="7730"/>
                    <a:pt x="5287" y="7766"/>
                  </a:cubicBezTo>
                  <a:cubicBezTo>
                    <a:pt x="5287" y="7755"/>
                    <a:pt x="5283" y="7752"/>
                    <a:pt x="5277" y="7752"/>
                  </a:cubicBezTo>
                  <a:cubicBezTo>
                    <a:pt x="5267" y="7752"/>
                    <a:pt x="5253" y="7761"/>
                    <a:pt x="5245" y="7761"/>
                  </a:cubicBezTo>
                  <a:cubicBezTo>
                    <a:pt x="5241" y="7761"/>
                    <a:pt x="5239" y="7759"/>
                    <a:pt x="5239" y="7754"/>
                  </a:cubicBezTo>
                  <a:lnTo>
                    <a:pt x="5239" y="7766"/>
                  </a:lnTo>
                  <a:cubicBezTo>
                    <a:pt x="5227" y="7754"/>
                    <a:pt x="5227" y="7754"/>
                    <a:pt x="5239" y="7742"/>
                  </a:cubicBezTo>
                  <a:cubicBezTo>
                    <a:pt x="5244" y="7752"/>
                    <a:pt x="5247" y="7756"/>
                    <a:pt x="5249" y="7756"/>
                  </a:cubicBezTo>
                  <a:cubicBezTo>
                    <a:pt x="5251" y="7756"/>
                    <a:pt x="5251" y="7749"/>
                    <a:pt x="5251" y="7742"/>
                  </a:cubicBezTo>
                  <a:cubicBezTo>
                    <a:pt x="5239" y="7742"/>
                    <a:pt x="5251" y="7730"/>
                    <a:pt x="5251" y="7730"/>
                  </a:cubicBezTo>
                  <a:cubicBezTo>
                    <a:pt x="5259" y="7730"/>
                    <a:pt x="5267" y="7735"/>
                    <a:pt x="5275" y="7735"/>
                  </a:cubicBezTo>
                  <a:cubicBezTo>
                    <a:pt x="5279" y="7735"/>
                    <a:pt x="5283" y="7734"/>
                    <a:pt x="5287" y="7730"/>
                  </a:cubicBezTo>
                  <a:lnTo>
                    <a:pt x="5251" y="7718"/>
                  </a:lnTo>
                  <a:cubicBezTo>
                    <a:pt x="5257" y="7712"/>
                    <a:pt x="5263" y="7712"/>
                    <a:pt x="5267" y="7712"/>
                  </a:cubicBezTo>
                  <a:cubicBezTo>
                    <a:pt x="5272" y="7712"/>
                    <a:pt x="5275" y="7712"/>
                    <a:pt x="5275" y="7706"/>
                  </a:cubicBezTo>
                  <a:cubicBezTo>
                    <a:pt x="5287" y="7718"/>
                    <a:pt x="5299" y="7706"/>
                    <a:pt x="5299" y="7730"/>
                  </a:cubicBezTo>
                  <a:cubicBezTo>
                    <a:pt x="5328" y="7710"/>
                    <a:pt x="5309" y="7699"/>
                    <a:pt x="5294" y="7682"/>
                  </a:cubicBezTo>
                  <a:lnTo>
                    <a:pt x="5294" y="7682"/>
                  </a:lnTo>
                  <a:cubicBezTo>
                    <a:pt x="5296" y="7682"/>
                    <a:pt x="5297" y="7682"/>
                    <a:pt x="5299" y="7682"/>
                  </a:cubicBezTo>
                  <a:cubicBezTo>
                    <a:pt x="5287" y="7671"/>
                    <a:pt x="5287" y="7671"/>
                    <a:pt x="5287" y="7659"/>
                  </a:cubicBezTo>
                  <a:cubicBezTo>
                    <a:pt x="5289" y="7656"/>
                    <a:pt x="5291" y="7655"/>
                    <a:pt x="5293" y="7655"/>
                  </a:cubicBezTo>
                  <a:cubicBezTo>
                    <a:pt x="5299" y="7655"/>
                    <a:pt x="5301" y="7671"/>
                    <a:pt x="5310" y="7671"/>
                  </a:cubicBezTo>
                  <a:lnTo>
                    <a:pt x="5310" y="7659"/>
                  </a:lnTo>
                  <a:cubicBezTo>
                    <a:pt x="5310" y="7647"/>
                    <a:pt x="5310" y="7647"/>
                    <a:pt x="5322" y="7647"/>
                  </a:cubicBezTo>
                  <a:cubicBezTo>
                    <a:pt x="5334" y="7647"/>
                    <a:pt x="5334" y="7659"/>
                    <a:pt x="5346" y="7659"/>
                  </a:cubicBezTo>
                  <a:lnTo>
                    <a:pt x="5322" y="7635"/>
                  </a:lnTo>
                  <a:cubicBezTo>
                    <a:pt x="5330" y="7635"/>
                    <a:pt x="5338" y="7630"/>
                    <a:pt x="5346" y="7630"/>
                  </a:cubicBezTo>
                  <a:cubicBezTo>
                    <a:pt x="5350" y="7630"/>
                    <a:pt x="5354" y="7631"/>
                    <a:pt x="5358" y="7635"/>
                  </a:cubicBezTo>
                  <a:lnTo>
                    <a:pt x="5358" y="7611"/>
                  </a:lnTo>
                  <a:lnTo>
                    <a:pt x="5382" y="7611"/>
                  </a:lnTo>
                  <a:cubicBezTo>
                    <a:pt x="5382" y="7605"/>
                    <a:pt x="5379" y="7602"/>
                    <a:pt x="5376" y="7602"/>
                  </a:cubicBezTo>
                  <a:cubicBezTo>
                    <a:pt x="5374" y="7602"/>
                    <a:pt x="5373" y="7603"/>
                    <a:pt x="5372" y="7604"/>
                  </a:cubicBezTo>
                  <a:lnTo>
                    <a:pt x="5372" y="7604"/>
                  </a:lnTo>
                  <a:cubicBezTo>
                    <a:pt x="5371" y="7591"/>
                    <a:pt x="5353" y="7569"/>
                    <a:pt x="5364" y="7569"/>
                  </a:cubicBezTo>
                  <a:cubicBezTo>
                    <a:pt x="5367" y="7569"/>
                    <a:pt x="5373" y="7571"/>
                    <a:pt x="5382" y="7575"/>
                  </a:cubicBezTo>
                  <a:cubicBezTo>
                    <a:pt x="5370" y="7540"/>
                    <a:pt x="5370" y="7540"/>
                    <a:pt x="5370" y="7504"/>
                  </a:cubicBezTo>
                  <a:lnTo>
                    <a:pt x="5370" y="7504"/>
                  </a:lnTo>
                  <a:cubicBezTo>
                    <a:pt x="5373" y="7510"/>
                    <a:pt x="5377" y="7512"/>
                    <a:pt x="5382" y="7512"/>
                  </a:cubicBezTo>
                  <a:cubicBezTo>
                    <a:pt x="5389" y="7512"/>
                    <a:pt x="5396" y="7507"/>
                    <a:pt x="5401" y="7507"/>
                  </a:cubicBezTo>
                  <a:cubicBezTo>
                    <a:pt x="5404" y="7507"/>
                    <a:pt x="5406" y="7509"/>
                    <a:pt x="5406" y="7516"/>
                  </a:cubicBezTo>
                  <a:cubicBezTo>
                    <a:pt x="5418" y="7504"/>
                    <a:pt x="5394" y="7492"/>
                    <a:pt x="5394" y="7480"/>
                  </a:cubicBezTo>
                  <a:cubicBezTo>
                    <a:pt x="5406" y="7480"/>
                    <a:pt x="5430" y="7492"/>
                    <a:pt x="5430" y="7504"/>
                  </a:cubicBezTo>
                  <a:lnTo>
                    <a:pt x="5430" y="7480"/>
                  </a:lnTo>
                  <a:lnTo>
                    <a:pt x="5418" y="7468"/>
                  </a:lnTo>
                  <a:cubicBezTo>
                    <a:pt x="5426" y="7468"/>
                    <a:pt x="5434" y="7473"/>
                    <a:pt x="5438" y="7473"/>
                  </a:cubicBezTo>
                  <a:cubicBezTo>
                    <a:pt x="5440" y="7473"/>
                    <a:pt x="5441" y="7472"/>
                    <a:pt x="5441" y="7468"/>
                  </a:cubicBezTo>
                  <a:lnTo>
                    <a:pt x="5430" y="7456"/>
                  </a:lnTo>
                  <a:lnTo>
                    <a:pt x="5441" y="7456"/>
                  </a:lnTo>
                  <a:cubicBezTo>
                    <a:pt x="5430" y="7456"/>
                    <a:pt x="5430" y="7444"/>
                    <a:pt x="5430" y="7432"/>
                  </a:cubicBezTo>
                  <a:lnTo>
                    <a:pt x="5430" y="7432"/>
                  </a:lnTo>
                  <a:cubicBezTo>
                    <a:pt x="5432" y="7435"/>
                    <a:pt x="5434" y="7436"/>
                    <a:pt x="5436" y="7436"/>
                  </a:cubicBezTo>
                  <a:cubicBezTo>
                    <a:pt x="5440" y="7436"/>
                    <a:pt x="5443" y="7429"/>
                    <a:pt x="5447" y="7429"/>
                  </a:cubicBezTo>
                  <a:cubicBezTo>
                    <a:pt x="5449" y="7429"/>
                    <a:pt x="5451" y="7430"/>
                    <a:pt x="5453" y="7432"/>
                  </a:cubicBezTo>
                  <a:cubicBezTo>
                    <a:pt x="5453" y="7421"/>
                    <a:pt x="5453" y="7421"/>
                    <a:pt x="5453" y="7397"/>
                  </a:cubicBezTo>
                  <a:lnTo>
                    <a:pt x="5441" y="7397"/>
                  </a:lnTo>
                  <a:cubicBezTo>
                    <a:pt x="5438" y="7390"/>
                    <a:pt x="5438" y="7388"/>
                    <a:pt x="5439" y="7388"/>
                  </a:cubicBezTo>
                  <a:cubicBezTo>
                    <a:pt x="5441" y="7388"/>
                    <a:pt x="5447" y="7393"/>
                    <a:pt x="5454" y="7393"/>
                  </a:cubicBezTo>
                  <a:cubicBezTo>
                    <a:pt x="5458" y="7393"/>
                    <a:pt x="5462" y="7391"/>
                    <a:pt x="5465" y="7385"/>
                  </a:cubicBezTo>
                  <a:lnTo>
                    <a:pt x="5453" y="7385"/>
                  </a:lnTo>
                  <a:cubicBezTo>
                    <a:pt x="5477" y="7373"/>
                    <a:pt x="5441" y="7349"/>
                    <a:pt x="5465" y="7337"/>
                  </a:cubicBezTo>
                  <a:lnTo>
                    <a:pt x="5465" y="7337"/>
                  </a:lnTo>
                  <a:cubicBezTo>
                    <a:pt x="5465" y="7337"/>
                    <a:pt x="5489" y="7349"/>
                    <a:pt x="5489" y="7349"/>
                  </a:cubicBezTo>
                  <a:cubicBezTo>
                    <a:pt x="5477" y="7325"/>
                    <a:pt x="5489" y="7301"/>
                    <a:pt x="5477" y="7278"/>
                  </a:cubicBezTo>
                  <a:lnTo>
                    <a:pt x="5477" y="7278"/>
                  </a:lnTo>
                  <a:cubicBezTo>
                    <a:pt x="5489" y="7284"/>
                    <a:pt x="5498" y="7287"/>
                    <a:pt x="5505" y="7287"/>
                  </a:cubicBezTo>
                  <a:cubicBezTo>
                    <a:pt x="5513" y="7287"/>
                    <a:pt x="5519" y="7284"/>
                    <a:pt x="5525" y="7278"/>
                  </a:cubicBezTo>
                  <a:cubicBezTo>
                    <a:pt x="5525" y="7266"/>
                    <a:pt x="5525" y="7254"/>
                    <a:pt x="5513" y="7254"/>
                  </a:cubicBezTo>
                  <a:cubicBezTo>
                    <a:pt x="5525" y="7242"/>
                    <a:pt x="5525" y="7218"/>
                    <a:pt x="5537" y="7218"/>
                  </a:cubicBezTo>
                  <a:cubicBezTo>
                    <a:pt x="5525" y="7218"/>
                    <a:pt x="5549" y="7218"/>
                    <a:pt x="5537" y="7206"/>
                  </a:cubicBezTo>
                  <a:lnTo>
                    <a:pt x="5525" y="7206"/>
                  </a:lnTo>
                  <a:cubicBezTo>
                    <a:pt x="5572" y="7194"/>
                    <a:pt x="5525" y="7159"/>
                    <a:pt x="5561" y="7147"/>
                  </a:cubicBezTo>
                  <a:cubicBezTo>
                    <a:pt x="5561" y="7147"/>
                    <a:pt x="5561" y="7147"/>
                    <a:pt x="5572" y="7159"/>
                  </a:cubicBezTo>
                  <a:lnTo>
                    <a:pt x="5596" y="7123"/>
                  </a:lnTo>
                  <a:lnTo>
                    <a:pt x="5572" y="7123"/>
                  </a:lnTo>
                  <a:cubicBezTo>
                    <a:pt x="5572" y="7111"/>
                    <a:pt x="5561" y="7099"/>
                    <a:pt x="5572" y="7099"/>
                  </a:cubicBezTo>
                  <a:cubicBezTo>
                    <a:pt x="5578" y="7105"/>
                    <a:pt x="5582" y="7107"/>
                    <a:pt x="5585" y="7107"/>
                  </a:cubicBezTo>
                  <a:cubicBezTo>
                    <a:pt x="5592" y="7107"/>
                    <a:pt x="5587" y="7087"/>
                    <a:pt x="5596" y="7087"/>
                  </a:cubicBezTo>
                  <a:cubicBezTo>
                    <a:pt x="5590" y="7075"/>
                    <a:pt x="5596" y="7075"/>
                    <a:pt x="5602" y="7075"/>
                  </a:cubicBezTo>
                  <a:cubicBezTo>
                    <a:pt x="5603" y="7075"/>
                    <a:pt x="5605" y="7075"/>
                    <a:pt x="5606" y="7075"/>
                  </a:cubicBezTo>
                  <a:lnTo>
                    <a:pt x="5606" y="7075"/>
                  </a:lnTo>
                  <a:cubicBezTo>
                    <a:pt x="5607" y="7075"/>
                    <a:pt x="5607" y="7075"/>
                    <a:pt x="5608" y="7075"/>
                  </a:cubicBezTo>
                  <a:lnTo>
                    <a:pt x="5608" y="7075"/>
                  </a:lnTo>
                  <a:lnTo>
                    <a:pt x="5608" y="7075"/>
                  </a:lnTo>
                  <a:cubicBezTo>
                    <a:pt x="5607" y="7075"/>
                    <a:pt x="5607" y="7075"/>
                    <a:pt x="5606" y="7075"/>
                  </a:cubicBezTo>
                  <a:lnTo>
                    <a:pt x="5606" y="7075"/>
                  </a:lnTo>
                  <a:cubicBezTo>
                    <a:pt x="5595" y="7074"/>
                    <a:pt x="5584" y="7063"/>
                    <a:pt x="5584" y="7051"/>
                  </a:cubicBezTo>
                  <a:cubicBezTo>
                    <a:pt x="5596" y="7051"/>
                    <a:pt x="5596" y="7051"/>
                    <a:pt x="5596" y="7063"/>
                  </a:cubicBezTo>
                  <a:cubicBezTo>
                    <a:pt x="5596" y="7040"/>
                    <a:pt x="5608" y="7028"/>
                    <a:pt x="5608" y="7028"/>
                  </a:cubicBezTo>
                  <a:cubicBezTo>
                    <a:pt x="5612" y="7024"/>
                    <a:pt x="5615" y="7022"/>
                    <a:pt x="5617" y="7022"/>
                  </a:cubicBezTo>
                  <a:cubicBezTo>
                    <a:pt x="5621" y="7022"/>
                    <a:pt x="5624" y="7028"/>
                    <a:pt x="5632" y="7028"/>
                  </a:cubicBezTo>
                  <a:cubicBezTo>
                    <a:pt x="5620" y="7004"/>
                    <a:pt x="5632" y="7016"/>
                    <a:pt x="5632" y="6992"/>
                  </a:cubicBezTo>
                  <a:lnTo>
                    <a:pt x="5644" y="6992"/>
                  </a:lnTo>
                  <a:lnTo>
                    <a:pt x="5632" y="6980"/>
                  </a:lnTo>
                  <a:lnTo>
                    <a:pt x="5644" y="6980"/>
                  </a:lnTo>
                  <a:cubicBezTo>
                    <a:pt x="5644" y="6968"/>
                    <a:pt x="5632" y="6956"/>
                    <a:pt x="5644" y="6956"/>
                  </a:cubicBezTo>
                  <a:lnTo>
                    <a:pt x="5656" y="6956"/>
                  </a:lnTo>
                  <a:cubicBezTo>
                    <a:pt x="5656" y="6933"/>
                    <a:pt x="5691" y="6944"/>
                    <a:pt x="5680" y="6910"/>
                  </a:cubicBezTo>
                  <a:lnTo>
                    <a:pt x="5680" y="6910"/>
                  </a:lnTo>
                  <a:cubicBezTo>
                    <a:pt x="5687" y="6905"/>
                    <a:pt x="5709" y="6911"/>
                    <a:pt x="5691" y="6885"/>
                  </a:cubicBezTo>
                  <a:cubicBezTo>
                    <a:pt x="5703" y="6885"/>
                    <a:pt x="5703" y="6885"/>
                    <a:pt x="5703" y="6897"/>
                  </a:cubicBezTo>
                  <a:lnTo>
                    <a:pt x="5703" y="6873"/>
                  </a:lnTo>
                  <a:lnTo>
                    <a:pt x="5715" y="6873"/>
                  </a:lnTo>
                  <a:lnTo>
                    <a:pt x="5715" y="6861"/>
                  </a:lnTo>
                  <a:cubicBezTo>
                    <a:pt x="5722" y="6863"/>
                    <a:pt x="5727" y="6864"/>
                    <a:pt x="5730" y="6864"/>
                  </a:cubicBezTo>
                  <a:cubicBezTo>
                    <a:pt x="5744" y="6864"/>
                    <a:pt x="5734" y="6847"/>
                    <a:pt x="5763" y="6837"/>
                  </a:cubicBezTo>
                  <a:lnTo>
                    <a:pt x="5739" y="6837"/>
                  </a:lnTo>
                  <a:cubicBezTo>
                    <a:pt x="5703" y="6778"/>
                    <a:pt x="5799" y="6766"/>
                    <a:pt x="5787" y="6718"/>
                  </a:cubicBezTo>
                  <a:lnTo>
                    <a:pt x="5787" y="6718"/>
                  </a:lnTo>
                  <a:lnTo>
                    <a:pt x="5811" y="6730"/>
                  </a:lnTo>
                  <a:lnTo>
                    <a:pt x="5811" y="6730"/>
                  </a:lnTo>
                  <a:lnTo>
                    <a:pt x="5799" y="6706"/>
                  </a:lnTo>
                  <a:cubicBezTo>
                    <a:pt x="5811" y="6706"/>
                    <a:pt x="5811" y="6718"/>
                    <a:pt x="5822" y="6718"/>
                  </a:cubicBezTo>
                  <a:cubicBezTo>
                    <a:pt x="5811" y="6694"/>
                    <a:pt x="5799" y="6694"/>
                    <a:pt x="5799" y="6682"/>
                  </a:cubicBezTo>
                  <a:cubicBezTo>
                    <a:pt x="5802" y="6679"/>
                    <a:pt x="5805" y="6677"/>
                    <a:pt x="5806" y="6677"/>
                  </a:cubicBezTo>
                  <a:cubicBezTo>
                    <a:pt x="5811" y="6677"/>
                    <a:pt x="5811" y="6686"/>
                    <a:pt x="5811" y="6694"/>
                  </a:cubicBezTo>
                  <a:cubicBezTo>
                    <a:pt x="5811" y="6670"/>
                    <a:pt x="5811" y="6635"/>
                    <a:pt x="5834" y="6623"/>
                  </a:cubicBezTo>
                  <a:lnTo>
                    <a:pt x="5822" y="6623"/>
                  </a:lnTo>
                  <a:cubicBezTo>
                    <a:pt x="5822" y="6611"/>
                    <a:pt x="5834" y="6599"/>
                    <a:pt x="5846" y="6587"/>
                  </a:cubicBezTo>
                  <a:cubicBezTo>
                    <a:pt x="5846" y="6587"/>
                    <a:pt x="5846" y="6587"/>
                    <a:pt x="5846" y="6599"/>
                  </a:cubicBezTo>
                  <a:cubicBezTo>
                    <a:pt x="5858" y="6587"/>
                    <a:pt x="5858" y="6587"/>
                    <a:pt x="5858" y="6575"/>
                  </a:cubicBezTo>
                  <a:lnTo>
                    <a:pt x="5870" y="6587"/>
                  </a:lnTo>
                  <a:cubicBezTo>
                    <a:pt x="5870" y="6577"/>
                    <a:pt x="5870" y="6560"/>
                    <a:pt x="5883" y="6560"/>
                  </a:cubicBezTo>
                  <a:cubicBezTo>
                    <a:pt x="5886" y="6560"/>
                    <a:pt x="5889" y="6561"/>
                    <a:pt x="5894" y="6563"/>
                  </a:cubicBezTo>
                  <a:lnTo>
                    <a:pt x="5894" y="6563"/>
                  </a:lnTo>
                  <a:cubicBezTo>
                    <a:pt x="5882" y="6551"/>
                    <a:pt x="5870" y="6551"/>
                    <a:pt x="5870" y="6539"/>
                  </a:cubicBezTo>
                  <a:lnTo>
                    <a:pt x="5870" y="6539"/>
                  </a:lnTo>
                  <a:cubicBezTo>
                    <a:pt x="5875" y="6541"/>
                    <a:pt x="5879" y="6542"/>
                    <a:pt x="5881" y="6542"/>
                  </a:cubicBezTo>
                  <a:cubicBezTo>
                    <a:pt x="5897" y="6542"/>
                    <a:pt x="5873" y="6514"/>
                    <a:pt x="5894" y="6504"/>
                  </a:cubicBezTo>
                  <a:lnTo>
                    <a:pt x="5894" y="6504"/>
                  </a:lnTo>
                  <a:cubicBezTo>
                    <a:pt x="5894" y="6504"/>
                    <a:pt x="5894" y="6516"/>
                    <a:pt x="5894" y="6516"/>
                  </a:cubicBezTo>
                  <a:cubicBezTo>
                    <a:pt x="5906" y="6516"/>
                    <a:pt x="5894" y="6504"/>
                    <a:pt x="5894" y="6492"/>
                  </a:cubicBezTo>
                  <a:lnTo>
                    <a:pt x="5906" y="6492"/>
                  </a:lnTo>
                  <a:lnTo>
                    <a:pt x="5906" y="6456"/>
                  </a:lnTo>
                  <a:cubicBezTo>
                    <a:pt x="5926" y="6456"/>
                    <a:pt x="5920" y="6430"/>
                    <a:pt x="5926" y="6430"/>
                  </a:cubicBezTo>
                  <a:cubicBezTo>
                    <a:pt x="5927" y="6430"/>
                    <a:pt x="5928" y="6431"/>
                    <a:pt x="5930" y="6432"/>
                  </a:cubicBezTo>
                  <a:cubicBezTo>
                    <a:pt x="5936" y="6426"/>
                    <a:pt x="5933" y="6426"/>
                    <a:pt x="5928" y="6426"/>
                  </a:cubicBezTo>
                  <a:cubicBezTo>
                    <a:pt x="5924" y="6426"/>
                    <a:pt x="5918" y="6426"/>
                    <a:pt x="5918" y="6420"/>
                  </a:cubicBezTo>
                  <a:cubicBezTo>
                    <a:pt x="5927" y="6420"/>
                    <a:pt x="5922" y="6405"/>
                    <a:pt x="5931" y="6405"/>
                  </a:cubicBezTo>
                  <a:cubicBezTo>
                    <a:pt x="5933" y="6405"/>
                    <a:pt x="5937" y="6406"/>
                    <a:pt x="5942" y="6408"/>
                  </a:cubicBezTo>
                  <a:lnTo>
                    <a:pt x="5942" y="6397"/>
                  </a:lnTo>
                  <a:lnTo>
                    <a:pt x="5953" y="6420"/>
                  </a:lnTo>
                  <a:cubicBezTo>
                    <a:pt x="5953" y="6408"/>
                    <a:pt x="5942" y="6385"/>
                    <a:pt x="5930" y="6385"/>
                  </a:cubicBezTo>
                  <a:cubicBezTo>
                    <a:pt x="5942" y="6373"/>
                    <a:pt x="5942" y="6361"/>
                    <a:pt x="5953" y="6361"/>
                  </a:cubicBezTo>
                  <a:lnTo>
                    <a:pt x="5953" y="6373"/>
                  </a:lnTo>
                  <a:cubicBezTo>
                    <a:pt x="5965" y="6337"/>
                    <a:pt x="6025" y="6349"/>
                    <a:pt x="6001" y="6313"/>
                  </a:cubicBezTo>
                  <a:cubicBezTo>
                    <a:pt x="6013" y="6313"/>
                    <a:pt x="6013" y="6325"/>
                    <a:pt x="6013" y="6325"/>
                  </a:cubicBezTo>
                  <a:lnTo>
                    <a:pt x="6025" y="6313"/>
                  </a:lnTo>
                  <a:lnTo>
                    <a:pt x="6025" y="6289"/>
                  </a:lnTo>
                  <a:lnTo>
                    <a:pt x="6037" y="6289"/>
                  </a:lnTo>
                  <a:cubicBezTo>
                    <a:pt x="6049" y="6278"/>
                    <a:pt x="6049" y="6242"/>
                    <a:pt x="6061" y="6218"/>
                  </a:cubicBezTo>
                  <a:lnTo>
                    <a:pt x="6061" y="6230"/>
                  </a:lnTo>
                  <a:cubicBezTo>
                    <a:pt x="6061" y="6194"/>
                    <a:pt x="6084" y="6206"/>
                    <a:pt x="6084" y="6182"/>
                  </a:cubicBezTo>
                  <a:lnTo>
                    <a:pt x="6084" y="6170"/>
                  </a:lnTo>
                  <a:lnTo>
                    <a:pt x="6096" y="6182"/>
                  </a:lnTo>
                  <a:cubicBezTo>
                    <a:pt x="6084" y="6158"/>
                    <a:pt x="6132" y="6158"/>
                    <a:pt x="6120" y="6158"/>
                  </a:cubicBezTo>
                  <a:cubicBezTo>
                    <a:pt x="6108" y="6147"/>
                    <a:pt x="6108" y="6135"/>
                    <a:pt x="6096" y="6123"/>
                  </a:cubicBezTo>
                  <a:cubicBezTo>
                    <a:pt x="6099" y="6120"/>
                    <a:pt x="6101" y="6119"/>
                    <a:pt x="6102" y="6119"/>
                  </a:cubicBezTo>
                  <a:cubicBezTo>
                    <a:pt x="6107" y="6119"/>
                    <a:pt x="6109" y="6126"/>
                    <a:pt x="6114" y="6126"/>
                  </a:cubicBezTo>
                  <a:cubicBezTo>
                    <a:pt x="6116" y="6126"/>
                    <a:pt x="6118" y="6125"/>
                    <a:pt x="6120" y="6123"/>
                  </a:cubicBezTo>
                  <a:cubicBezTo>
                    <a:pt x="6132" y="6111"/>
                    <a:pt x="6120" y="6099"/>
                    <a:pt x="6132" y="6087"/>
                  </a:cubicBezTo>
                  <a:lnTo>
                    <a:pt x="6144" y="6099"/>
                  </a:lnTo>
                  <a:cubicBezTo>
                    <a:pt x="6144" y="6091"/>
                    <a:pt x="6144" y="6083"/>
                    <a:pt x="6144" y="6075"/>
                  </a:cubicBezTo>
                  <a:cubicBezTo>
                    <a:pt x="6132" y="6039"/>
                    <a:pt x="6180" y="6063"/>
                    <a:pt x="6156" y="6027"/>
                  </a:cubicBezTo>
                  <a:cubicBezTo>
                    <a:pt x="6156" y="6027"/>
                    <a:pt x="6163" y="6012"/>
                    <a:pt x="6173" y="6012"/>
                  </a:cubicBezTo>
                  <a:cubicBezTo>
                    <a:pt x="6175" y="6012"/>
                    <a:pt x="6177" y="6013"/>
                    <a:pt x="6180" y="6016"/>
                  </a:cubicBezTo>
                  <a:cubicBezTo>
                    <a:pt x="6180" y="5992"/>
                    <a:pt x="6180" y="5968"/>
                    <a:pt x="6192" y="5944"/>
                  </a:cubicBezTo>
                  <a:cubicBezTo>
                    <a:pt x="6199" y="5948"/>
                    <a:pt x="6201" y="5949"/>
                    <a:pt x="6202" y="5949"/>
                  </a:cubicBezTo>
                  <a:cubicBezTo>
                    <a:pt x="6204" y="5949"/>
                    <a:pt x="6195" y="5941"/>
                    <a:pt x="6203" y="5932"/>
                  </a:cubicBezTo>
                  <a:lnTo>
                    <a:pt x="6192" y="5932"/>
                  </a:lnTo>
                  <a:cubicBezTo>
                    <a:pt x="6203" y="5897"/>
                    <a:pt x="6263" y="5885"/>
                    <a:pt x="6275" y="5849"/>
                  </a:cubicBezTo>
                  <a:lnTo>
                    <a:pt x="6287" y="5849"/>
                  </a:lnTo>
                  <a:lnTo>
                    <a:pt x="6275" y="5837"/>
                  </a:lnTo>
                  <a:cubicBezTo>
                    <a:pt x="6299" y="5801"/>
                    <a:pt x="6323" y="5766"/>
                    <a:pt x="6346" y="5730"/>
                  </a:cubicBezTo>
                  <a:cubicBezTo>
                    <a:pt x="6334" y="5718"/>
                    <a:pt x="6334" y="5694"/>
                    <a:pt x="6346" y="5682"/>
                  </a:cubicBezTo>
                  <a:cubicBezTo>
                    <a:pt x="6346" y="5658"/>
                    <a:pt x="6358" y="5623"/>
                    <a:pt x="6382" y="5599"/>
                  </a:cubicBezTo>
                  <a:cubicBezTo>
                    <a:pt x="6382" y="5611"/>
                    <a:pt x="6394" y="5611"/>
                    <a:pt x="6394" y="5611"/>
                  </a:cubicBezTo>
                  <a:cubicBezTo>
                    <a:pt x="6382" y="5599"/>
                    <a:pt x="6406" y="5599"/>
                    <a:pt x="6406" y="5587"/>
                  </a:cubicBezTo>
                  <a:lnTo>
                    <a:pt x="6394" y="5587"/>
                  </a:lnTo>
                  <a:cubicBezTo>
                    <a:pt x="6382" y="5575"/>
                    <a:pt x="6406" y="5575"/>
                    <a:pt x="6418" y="5575"/>
                  </a:cubicBezTo>
                  <a:lnTo>
                    <a:pt x="6406" y="5551"/>
                  </a:lnTo>
                  <a:lnTo>
                    <a:pt x="6430" y="5551"/>
                  </a:lnTo>
                  <a:cubicBezTo>
                    <a:pt x="6430" y="5539"/>
                    <a:pt x="6430" y="5527"/>
                    <a:pt x="6418" y="5516"/>
                  </a:cubicBezTo>
                  <a:cubicBezTo>
                    <a:pt x="6418" y="5516"/>
                    <a:pt x="6423" y="5510"/>
                    <a:pt x="6427" y="5510"/>
                  </a:cubicBezTo>
                  <a:cubicBezTo>
                    <a:pt x="6428" y="5510"/>
                    <a:pt x="6430" y="5512"/>
                    <a:pt x="6430" y="5516"/>
                  </a:cubicBezTo>
                  <a:lnTo>
                    <a:pt x="6465" y="5468"/>
                  </a:lnTo>
                  <a:lnTo>
                    <a:pt x="6465" y="5468"/>
                  </a:lnTo>
                  <a:lnTo>
                    <a:pt x="6453" y="5480"/>
                  </a:lnTo>
                  <a:cubicBezTo>
                    <a:pt x="6442" y="5468"/>
                    <a:pt x="6442" y="5444"/>
                    <a:pt x="6442" y="5444"/>
                  </a:cubicBezTo>
                  <a:lnTo>
                    <a:pt x="6442" y="5444"/>
                  </a:lnTo>
                  <a:cubicBezTo>
                    <a:pt x="6446" y="5448"/>
                    <a:pt x="6450" y="5451"/>
                    <a:pt x="6453" y="5452"/>
                  </a:cubicBezTo>
                  <a:lnTo>
                    <a:pt x="6453" y="5452"/>
                  </a:lnTo>
                  <a:cubicBezTo>
                    <a:pt x="6454" y="5431"/>
                    <a:pt x="6454" y="5420"/>
                    <a:pt x="6465" y="5420"/>
                  </a:cubicBezTo>
                  <a:cubicBezTo>
                    <a:pt x="6465" y="5414"/>
                    <a:pt x="6474" y="5414"/>
                    <a:pt x="6483" y="5414"/>
                  </a:cubicBezTo>
                  <a:cubicBezTo>
                    <a:pt x="6492" y="5414"/>
                    <a:pt x="6501" y="5414"/>
                    <a:pt x="6501" y="5408"/>
                  </a:cubicBezTo>
                  <a:cubicBezTo>
                    <a:pt x="6489" y="5396"/>
                    <a:pt x="6513" y="5396"/>
                    <a:pt x="6477" y="5385"/>
                  </a:cubicBezTo>
                  <a:cubicBezTo>
                    <a:pt x="6481" y="5377"/>
                    <a:pt x="6485" y="5374"/>
                    <a:pt x="6489" y="5374"/>
                  </a:cubicBezTo>
                  <a:cubicBezTo>
                    <a:pt x="6497" y="5374"/>
                    <a:pt x="6505" y="5385"/>
                    <a:pt x="6513" y="5385"/>
                  </a:cubicBezTo>
                  <a:cubicBezTo>
                    <a:pt x="6503" y="5375"/>
                    <a:pt x="6509" y="5358"/>
                    <a:pt x="6525" y="5358"/>
                  </a:cubicBezTo>
                  <a:cubicBezTo>
                    <a:pt x="6528" y="5358"/>
                    <a:pt x="6532" y="5358"/>
                    <a:pt x="6537" y="5361"/>
                  </a:cubicBezTo>
                  <a:cubicBezTo>
                    <a:pt x="6501" y="5325"/>
                    <a:pt x="6561" y="5325"/>
                    <a:pt x="6537" y="5313"/>
                  </a:cubicBezTo>
                  <a:lnTo>
                    <a:pt x="6561" y="5313"/>
                  </a:lnTo>
                  <a:cubicBezTo>
                    <a:pt x="6549" y="5301"/>
                    <a:pt x="6537" y="5289"/>
                    <a:pt x="6537" y="5277"/>
                  </a:cubicBezTo>
                  <a:cubicBezTo>
                    <a:pt x="6549" y="5277"/>
                    <a:pt x="6561" y="5289"/>
                    <a:pt x="6573" y="5289"/>
                  </a:cubicBezTo>
                  <a:lnTo>
                    <a:pt x="6549" y="5265"/>
                  </a:lnTo>
                  <a:cubicBezTo>
                    <a:pt x="6608" y="5230"/>
                    <a:pt x="6620" y="5158"/>
                    <a:pt x="6680" y="5123"/>
                  </a:cubicBezTo>
                  <a:cubicBezTo>
                    <a:pt x="6680" y="5087"/>
                    <a:pt x="6692" y="5051"/>
                    <a:pt x="6704" y="5027"/>
                  </a:cubicBezTo>
                  <a:cubicBezTo>
                    <a:pt x="6704" y="5015"/>
                    <a:pt x="6704" y="5004"/>
                    <a:pt x="6715" y="5004"/>
                  </a:cubicBezTo>
                  <a:cubicBezTo>
                    <a:pt x="6739" y="4980"/>
                    <a:pt x="6775" y="4944"/>
                    <a:pt x="6787" y="4896"/>
                  </a:cubicBezTo>
                  <a:cubicBezTo>
                    <a:pt x="6779" y="4884"/>
                    <a:pt x="6780" y="4882"/>
                    <a:pt x="6785" y="4882"/>
                  </a:cubicBezTo>
                  <a:cubicBezTo>
                    <a:pt x="6789" y="4882"/>
                    <a:pt x="6795" y="4884"/>
                    <a:pt x="6801" y="4884"/>
                  </a:cubicBezTo>
                  <a:cubicBezTo>
                    <a:pt x="6808" y="4884"/>
                    <a:pt x="6814" y="4881"/>
                    <a:pt x="6812" y="4866"/>
                  </a:cubicBezTo>
                  <a:lnTo>
                    <a:pt x="6812" y="4866"/>
                  </a:lnTo>
                  <a:cubicBezTo>
                    <a:pt x="6815" y="4873"/>
                    <a:pt x="6823" y="4873"/>
                    <a:pt x="6823" y="4873"/>
                  </a:cubicBezTo>
                  <a:cubicBezTo>
                    <a:pt x="6823" y="4849"/>
                    <a:pt x="6823" y="4825"/>
                    <a:pt x="6823" y="4789"/>
                  </a:cubicBezTo>
                  <a:cubicBezTo>
                    <a:pt x="6832" y="4795"/>
                    <a:pt x="6837" y="4798"/>
                    <a:pt x="6840" y="4798"/>
                  </a:cubicBezTo>
                  <a:cubicBezTo>
                    <a:pt x="6847" y="4798"/>
                    <a:pt x="6841" y="4787"/>
                    <a:pt x="6843" y="4787"/>
                  </a:cubicBezTo>
                  <a:cubicBezTo>
                    <a:pt x="6844" y="4787"/>
                    <a:pt x="6845" y="4787"/>
                    <a:pt x="6846" y="4789"/>
                  </a:cubicBezTo>
                  <a:lnTo>
                    <a:pt x="6834" y="4777"/>
                  </a:lnTo>
                  <a:cubicBezTo>
                    <a:pt x="6842" y="4777"/>
                    <a:pt x="6850" y="4772"/>
                    <a:pt x="6858" y="4772"/>
                  </a:cubicBezTo>
                  <a:cubicBezTo>
                    <a:pt x="6862" y="4772"/>
                    <a:pt x="6866" y="4773"/>
                    <a:pt x="6870" y="4777"/>
                  </a:cubicBezTo>
                  <a:lnTo>
                    <a:pt x="6858" y="4754"/>
                  </a:lnTo>
                  <a:lnTo>
                    <a:pt x="6870" y="4765"/>
                  </a:lnTo>
                  <a:cubicBezTo>
                    <a:pt x="6880" y="4745"/>
                    <a:pt x="6882" y="4715"/>
                    <a:pt x="6905" y="4715"/>
                  </a:cubicBezTo>
                  <a:cubicBezTo>
                    <a:pt x="6909" y="4715"/>
                    <a:pt x="6913" y="4716"/>
                    <a:pt x="6918" y="4718"/>
                  </a:cubicBezTo>
                  <a:cubicBezTo>
                    <a:pt x="6918" y="4670"/>
                    <a:pt x="6965" y="4611"/>
                    <a:pt x="6989" y="4575"/>
                  </a:cubicBezTo>
                  <a:cubicBezTo>
                    <a:pt x="6989" y="4563"/>
                    <a:pt x="6989" y="4551"/>
                    <a:pt x="7001" y="4539"/>
                  </a:cubicBezTo>
                  <a:lnTo>
                    <a:pt x="7025" y="4539"/>
                  </a:lnTo>
                  <a:cubicBezTo>
                    <a:pt x="7025" y="4527"/>
                    <a:pt x="7013" y="4503"/>
                    <a:pt x="7025" y="4503"/>
                  </a:cubicBezTo>
                  <a:cubicBezTo>
                    <a:pt x="7037" y="4492"/>
                    <a:pt x="7049" y="4480"/>
                    <a:pt x="7037" y="4468"/>
                  </a:cubicBezTo>
                  <a:cubicBezTo>
                    <a:pt x="7044" y="4461"/>
                    <a:pt x="7051" y="4454"/>
                    <a:pt x="7058" y="4454"/>
                  </a:cubicBezTo>
                  <a:cubicBezTo>
                    <a:pt x="7060" y="4454"/>
                    <a:pt x="7063" y="4455"/>
                    <a:pt x="7066" y="4458"/>
                  </a:cubicBezTo>
                  <a:lnTo>
                    <a:pt x="7066" y="4458"/>
                  </a:lnTo>
                  <a:cubicBezTo>
                    <a:pt x="7063" y="4444"/>
                    <a:pt x="7096" y="4444"/>
                    <a:pt x="7096" y="4444"/>
                  </a:cubicBezTo>
                  <a:cubicBezTo>
                    <a:pt x="7096" y="4444"/>
                    <a:pt x="7204" y="4301"/>
                    <a:pt x="7311" y="4146"/>
                  </a:cubicBezTo>
                  <a:cubicBezTo>
                    <a:pt x="7418" y="3980"/>
                    <a:pt x="7525" y="3801"/>
                    <a:pt x="7501" y="3670"/>
                  </a:cubicBezTo>
                  <a:cubicBezTo>
                    <a:pt x="7489" y="3658"/>
                    <a:pt x="7489" y="3646"/>
                    <a:pt x="7466" y="3634"/>
                  </a:cubicBezTo>
                  <a:cubicBezTo>
                    <a:pt x="7471" y="3628"/>
                    <a:pt x="7480" y="3628"/>
                    <a:pt x="7486" y="3628"/>
                  </a:cubicBezTo>
                  <a:cubicBezTo>
                    <a:pt x="7492" y="3628"/>
                    <a:pt x="7495" y="3628"/>
                    <a:pt x="7489" y="3622"/>
                  </a:cubicBezTo>
                  <a:cubicBezTo>
                    <a:pt x="7466" y="3622"/>
                    <a:pt x="7454" y="3587"/>
                    <a:pt x="7430" y="3587"/>
                  </a:cubicBezTo>
                  <a:cubicBezTo>
                    <a:pt x="7430" y="3584"/>
                    <a:pt x="7430" y="3583"/>
                    <a:pt x="7430" y="3583"/>
                  </a:cubicBezTo>
                  <a:cubicBezTo>
                    <a:pt x="7429" y="3583"/>
                    <a:pt x="7428" y="3590"/>
                    <a:pt x="7424" y="3590"/>
                  </a:cubicBezTo>
                  <a:cubicBezTo>
                    <a:pt x="7422" y="3590"/>
                    <a:pt x="7420" y="3589"/>
                    <a:pt x="7418" y="3587"/>
                  </a:cubicBezTo>
                  <a:lnTo>
                    <a:pt x="7418" y="3587"/>
                  </a:lnTo>
                  <a:lnTo>
                    <a:pt x="7442" y="3611"/>
                  </a:lnTo>
                  <a:lnTo>
                    <a:pt x="7418" y="3611"/>
                  </a:lnTo>
                  <a:cubicBezTo>
                    <a:pt x="7418" y="3622"/>
                    <a:pt x="7454" y="3646"/>
                    <a:pt x="7430" y="3658"/>
                  </a:cubicBezTo>
                  <a:lnTo>
                    <a:pt x="7430" y="3646"/>
                  </a:lnTo>
                  <a:cubicBezTo>
                    <a:pt x="7426" y="3650"/>
                    <a:pt x="7422" y="3652"/>
                    <a:pt x="7418" y="3652"/>
                  </a:cubicBezTo>
                  <a:cubicBezTo>
                    <a:pt x="7411" y="3652"/>
                    <a:pt x="7406" y="3646"/>
                    <a:pt x="7406" y="3646"/>
                  </a:cubicBezTo>
                  <a:lnTo>
                    <a:pt x="7382" y="3646"/>
                  </a:lnTo>
                  <a:cubicBezTo>
                    <a:pt x="7382" y="3646"/>
                    <a:pt x="7382" y="3634"/>
                    <a:pt x="7382" y="3634"/>
                  </a:cubicBezTo>
                  <a:cubicBezTo>
                    <a:pt x="7382" y="3638"/>
                    <a:pt x="7381" y="3639"/>
                    <a:pt x="7379" y="3639"/>
                  </a:cubicBezTo>
                  <a:cubicBezTo>
                    <a:pt x="7375" y="3639"/>
                    <a:pt x="7367" y="3631"/>
                    <a:pt x="7358" y="3622"/>
                  </a:cubicBezTo>
                  <a:lnTo>
                    <a:pt x="7358" y="3634"/>
                  </a:lnTo>
                  <a:cubicBezTo>
                    <a:pt x="7346" y="3634"/>
                    <a:pt x="7358" y="3634"/>
                    <a:pt x="7346" y="3622"/>
                  </a:cubicBezTo>
                  <a:lnTo>
                    <a:pt x="7346" y="3658"/>
                  </a:lnTo>
                  <a:cubicBezTo>
                    <a:pt x="7339" y="3653"/>
                    <a:pt x="7335" y="3651"/>
                    <a:pt x="7332" y="3651"/>
                  </a:cubicBezTo>
                  <a:cubicBezTo>
                    <a:pt x="7324" y="3651"/>
                    <a:pt x="7337" y="3672"/>
                    <a:pt x="7329" y="3672"/>
                  </a:cubicBezTo>
                  <a:cubicBezTo>
                    <a:pt x="7327" y="3672"/>
                    <a:pt x="7325" y="3671"/>
                    <a:pt x="7323" y="3670"/>
                  </a:cubicBezTo>
                  <a:cubicBezTo>
                    <a:pt x="7323" y="3658"/>
                    <a:pt x="7320" y="3655"/>
                    <a:pt x="7315" y="3655"/>
                  </a:cubicBezTo>
                  <a:cubicBezTo>
                    <a:pt x="7311" y="3655"/>
                    <a:pt x="7305" y="3658"/>
                    <a:pt x="7299" y="3658"/>
                  </a:cubicBezTo>
                  <a:lnTo>
                    <a:pt x="7275" y="3682"/>
                  </a:lnTo>
                  <a:cubicBezTo>
                    <a:pt x="7275" y="3682"/>
                    <a:pt x="7275" y="3670"/>
                    <a:pt x="7275" y="3670"/>
                  </a:cubicBezTo>
                  <a:cubicBezTo>
                    <a:pt x="7263" y="3670"/>
                    <a:pt x="7275" y="3694"/>
                    <a:pt x="7275" y="3694"/>
                  </a:cubicBezTo>
                  <a:cubicBezTo>
                    <a:pt x="7273" y="3692"/>
                    <a:pt x="7272" y="3691"/>
                    <a:pt x="7270" y="3691"/>
                  </a:cubicBezTo>
                  <a:cubicBezTo>
                    <a:pt x="7265" y="3691"/>
                    <a:pt x="7262" y="3702"/>
                    <a:pt x="7254" y="3702"/>
                  </a:cubicBezTo>
                  <a:cubicBezTo>
                    <a:pt x="7250" y="3702"/>
                    <a:pt x="7246" y="3700"/>
                    <a:pt x="7239" y="3694"/>
                  </a:cubicBezTo>
                  <a:lnTo>
                    <a:pt x="7239" y="3694"/>
                  </a:lnTo>
                  <a:cubicBezTo>
                    <a:pt x="7215" y="3706"/>
                    <a:pt x="7263" y="3718"/>
                    <a:pt x="7239" y="3730"/>
                  </a:cubicBezTo>
                  <a:cubicBezTo>
                    <a:pt x="7227" y="3730"/>
                    <a:pt x="7239" y="3718"/>
                    <a:pt x="7227" y="3718"/>
                  </a:cubicBezTo>
                  <a:lnTo>
                    <a:pt x="7215" y="3742"/>
                  </a:lnTo>
                  <a:cubicBezTo>
                    <a:pt x="7215" y="3730"/>
                    <a:pt x="7204" y="3718"/>
                    <a:pt x="7204" y="3718"/>
                  </a:cubicBezTo>
                  <a:cubicBezTo>
                    <a:pt x="7156" y="3753"/>
                    <a:pt x="7073" y="3742"/>
                    <a:pt x="7061" y="3789"/>
                  </a:cubicBezTo>
                  <a:cubicBezTo>
                    <a:pt x="7037" y="3789"/>
                    <a:pt x="7049" y="3789"/>
                    <a:pt x="7049" y="3777"/>
                  </a:cubicBezTo>
                  <a:lnTo>
                    <a:pt x="7049" y="3777"/>
                  </a:lnTo>
                  <a:cubicBezTo>
                    <a:pt x="7037" y="3825"/>
                    <a:pt x="6977" y="3801"/>
                    <a:pt x="6965" y="3825"/>
                  </a:cubicBezTo>
                  <a:lnTo>
                    <a:pt x="6977" y="3837"/>
                  </a:lnTo>
                  <a:cubicBezTo>
                    <a:pt x="6906" y="3849"/>
                    <a:pt x="6894" y="3920"/>
                    <a:pt x="6858" y="3956"/>
                  </a:cubicBezTo>
                  <a:lnTo>
                    <a:pt x="6870" y="3956"/>
                  </a:lnTo>
                  <a:cubicBezTo>
                    <a:pt x="6870" y="3968"/>
                    <a:pt x="6870" y="3980"/>
                    <a:pt x="6870" y="3992"/>
                  </a:cubicBezTo>
                  <a:cubicBezTo>
                    <a:pt x="6866" y="3987"/>
                    <a:pt x="6862" y="3983"/>
                    <a:pt x="6858" y="3980"/>
                  </a:cubicBezTo>
                  <a:lnTo>
                    <a:pt x="6858" y="3980"/>
                  </a:lnTo>
                  <a:cubicBezTo>
                    <a:pt x="6810" y="4004"/>
                    <a:pt x="6763" y="4099"/>
                    <a:pt x="6704" y="4146"/>
                  </a:cubicBezTo>
                  <a:cubicBezTo>
                    <a:pt x="6658" y="4238"/>
                    <a:pt x="6578" y="4319"/>
                    <a:pt x="6530" y="4410"/>
                  </a:cubicBezTo>
                  <a:lnTo>
                    <a:pt x="6530" y="4410"/>
                  </a:lnTo>
                  <a:cubicBezTo>
                    <a:pt x="6536" y="4410"/>
                    <a:pt x="6545" y="4424"/>
                    <a:pt x="6537" y="4432"/>
                  </a:cubicBezTo>
                  <a:cubicBezTo>
                    <a:pt x="6477" y="4432"/>
                    <a:pt x="6525" y="4480"/>
                    <a:pt x="6465" y="4492"/>
                  </a:cubicBezTo>
                  <a:cubicBezTo>
                    <a:pt x="6453" y="4551"/>
                    <a:pt x="6382" y="4575"/>
                    <a:pt x="6394" y="4646"/>
                  </a:cubicBezTo>
                  <a:lnTo>
                    <a:pt x="6382" y="4634"/>
                  </a:lnTo>
                  <a:cubicBezTo>
                    <a:pt x="6370" y="4646"/>
                    <a:pt x="6382" y="4646"/>
                    <a:pt x="6370" y="4658"/>
                  </a:cubicBezTo>
                  <a:cubicBezTo>
                    <a:pt x="6358" y="4670"/>
                    <a:pt x="6358" y="4706"/>
                    <a:pt x="6346" y="4706"/>
                  </a:cubicBezTo>
                  <a:lnTo>
                    <a:pt x="6358" y="4718"/>
                  </a:lnTo>
                  <a:cubicBezTo>
                    <a:pt x="6358" y="4724"/>
                    <a:pt x="6355" y="4724"/>
                    <a:pt x="6352" y="4724"/>
                  </a:cubicBezTo>
                  <a:cubicBezTo>
                    <a:pt x="6349" y="4724"/>
                    <a:pt x="6346" y="4724"/>
                    <a:pt x="6346" y="4730"/>
                  </a:cubicBezTo>
                  <a:lnTo>
                    <a:pt x="6334" y="4730"/>
                  </a:lnTo>
                  <a:lnTo>
                    <a:pt x="6346" y="4742"/>
                  </a:lnTo>
                  <a:cubicBezTo>
                    <a:pt x="6344" y="4740"/>
                    <a:pt x="6341" y="4740"/>
                    <a:pt x="6339" y="4740"/>
                  </a:cubicBezTo>
                  <a:cubicBezTo>
                    <a:pt x="6322" y="4740"/>
                    <a:pt x="6321" y="4777"/>
                    <a:pt x="6311" y="4777"/>
                  </a:cubicBezTo>
                  <a:cubicBezTo>
                    <a:pt x="6311" y="4789"/>
                    <a:pt x="6299" y="4825"/>
                    <a:pt x="6287" y="4849"/>
                  </a:cubicBezTo>
                  <a:cubicBezTo>
                    <a:pt x="6282" y="4847"/>
                    <a:pt x="6278" y="4846"/>
                    <a:pt x="6274" y="4846"/>
                  </a:cubicBezTo>
                  <a:cubicBezTo>
                    <a:pt x="6258" y="4846"/>
                    <a:pt x="6249" y="4863"/>
                    <a:pt x="6239" y="4873"/>
                  </a:cubicBezTo>
                  <a:cubicBezTo>
                    <a:pt x="6227" y="4908"/>
                    <a:pt x="6203" y="4956"/>
                    <a:pt x="6168" y="4992"/>
                  </a:cubicBezTo>
                  <a:lnTo>
                    <a:pt x="6192" y="5004"/>
                  </a:lnTo>
                  <a:lnTo>
                    <a:pt x="6192" y="5015"/>
                  </a:lnTo>
                  <a:lnTo>
                    <a:pt x="6180" y="5015"/>
                  </a:lnTo>
                  <a:cubicBezTo>
                    <a:pt x="6156" y="5015"/>
                    <a:pt x="6168" y="5039"/>
                    <a:pt x="6156" y="5039"/>
                  </a:cubicBezTo>
                  <a:cubicBezTo>
                    <a:pt x="6163" y="5043"/>
                    <a:pt x="6166" y="5044"/>
                    <a:pt x="6167" y="5044"/>
                  </a:cubicBezTo>
                  <a:cubicBezTo>
                    <a:pt x="6169" y="5044"/>
                    <a:pt x="6159" y="5036"/>
                    <a:pt x="6168" y="5027"/>
                  </a:cubicBezTo>
                  <a:cubicBezTo>
                    <a:pt x="6180" y="5027"/>
                    <a:pt x="6192" y="5051"/>
                    <a:pt x="6180" y="5051"/>
                  </a:cubicBezTo>
                  <a:lnTo>
                    <a:pt x="6168" y="5051"/>
                  </a:lnTo>
                  <a:lnTo>
                    <a:pt x="6180" y="5063"/>
                  </a:lnTo>
                  <a:cubicBezTo>
                    <a:pt x="6174" y="5057"/>
                    <a:pt x="6168" y="5057"/>
                    <a:pt x="6160" y="5057"/>
                  </a:cubicBezTo>
                  <a:cubicBezTo>
                    <a:pt x="6153" y="5057"/>
                    <a:pt x="6144" y="5057"/>
                    <a:pt x="6132" y="5051"/>
                  </a:cubicBezTo>
                  <a:cubicBezTo>
                    <a:pt x="6120" y="5087"/>
                    <a:pt x="6132" y="5123"/>
                    <a:pt x="6108" y="5158"/>
                  </a:cubicBezTo>
                  <a:cubicBezTo>
                    <a:pt x="6107" y="5157"/>
                    <a:pt x="6106" y="5156"/>
                    <a:pt x="6105" y="5156"/>
                  </a:cubicBezTo>
                  <a:cubicBezTo>
                    <a:pt x="6098" y="5156"/>
                    <a:pt x="6095" y="5177"/>
                    <a:pt x="6084" y="5177"/>
                  </a:cubicBezTo>
                  <a:cubicBezTo>
                    <a:pt x="6081" y="5177"/>
                    <a:pt x="6077" y="5175"/>
                    <a:pt x="6072" y="5170"/>
                  </a:cubicBezTo>
                  <a:lnTo>
                    <a:pt x="6072" y="5170"/>
                  </a:lnTo>
                  <a:cubicBezTo>
                    <a:pt x="6072" y="5182"/>
                    <a:pt x="6078" y="5182"/>
                    <a:pt x="6086" y="5182"/>
                  </a:cubicBezTo>
                  <a:cubicBezTo>
                    <a:pt x="6093" y="5182"/>
                    <a:pt x="6102" y="5182"/>
                    <a:pt x="6108" y="5194"/>
                  </a:cubicBezTo>
                  <a:cubicBezTo>
                    <a:pt x="6108" y="5202"/>
                    <a:pt x="6108" y="5211"/>
                    <a:pt x="6104" y="5211"/>
                  </a:cubicBezTo>
                  <a:cubicBezTo>
                    <a:pt x="6102" y="5211"/>
                    <a:pt x="6100" y="5209"/>
                    <a:pt x="6096" y="5206"/>
                  </a:cubicBezTo>
                  <a:cubicBezTo>
                    <a:pt x="6096" y="5206"/>
                    <a:pt x="6084" y="5206"/>
                    <a:pt x="6084" y="5194"/>
                  </a:cubicBezTo>
                  <a:lnTo>
                    <a:pt x="6072" y="5218"/>
                  </a:lnTo>
                  <a:cubicBezTo>
                    <a:pt x="6072" y="5218"/>
                    <a:pt x="6072" y="5206"/>
                    <a:pt x="6072" y="5206"/>
                  </a:cubicBezTo>
                  <a:cubicBezTo>
                    <a:pt x="6072" y="5242"/>
                    <a:pt x="6025" y="5254"/>
                    <a:pt x="6025" y="5289"/>
                  </a:cubicBezTo>
                  <a:cubicBezTo>
                    <a:pt x="6037" y="5289"/>
                    <a:pt x="6037" y="5277"/>
                    <a:pt x="6037" y="5277"/>
                  </a:cubicBezTo>
                  <a:lnTo>
                    <a:pt x="6037" y="5277"/>
                  </a:lnTo>
                  <a:cubicBezTo>
                    <a:pt x="6049" y="5325"/>
                    <a:pt x="6013" y="5301"/>
                    <a:pt x="6013" y="5325"/>
                  </a:cubicBezTo>
                  <a:lnTo>
                    <a:pt x="6001" y="5313"/>
                  </a:lnTo>
                  <a:lnTo>
                    <a:pt x="6001" y="5313"/>
                  </a:lnTo>
                  <a:cubicBezTo>
                    <a:pt x="6001" y="5325"/>
                    <a:pt x="6013" y="5337"/>
                    <a:pt x="6001" y="5349"/>
                  </a:cubicBezTo>
                  <a:cubicBezTo>
                    <a:pt x="5977" y="5337"/>
                    <a:pt x="5989" y="5325"/>
                    <a:pt x="5989" y="5313"/>
                  </a:cubicBezTo>
                  <a:lnTo>
                    <a:pt x="5989" y="5313"/>
                  </a:lnTo>
                  <a:cubicBezTo>
                    <a:pt x="5977" y="5325"/>
                    <a:pt x="5977" y="5349"/>
                    <a:pt x="5989" y="5349"/>
                  </a:cubicBezTo>
                  <a:cubicBezTo>
                    <a:pt x="5989" y="5373"/>
                    <a:pt x="5977" y="5361"/>
                    <a:pt x="5965" y="5373"/>
                  </a:cubicBezTo>
                  <a:lnTo>
                    <a:pt x="5965" y="5373"/>
                  </a:lnTo>
                  <a:cubicBezTo>
                    <a:pt x="5965" y="5373"/>
                    <a:pt x="5971" y="5367"/>
                    <a:pt x="5978" y="5367"/>
                  </a:cubicBezTo>
                  <a:cubicBezTo>
                    <a:pt x="5981" y="5367"/>
                    <a:pt x="5985" y="5369"/>
                    <a:pt x="5989" y="5373"/>
                  </a:cubicBezTo>
                  <a:cubicBezTo>
                    <a:pt x="5965" y="5385"/>
                    <a:pt x="5953" y="5408"/>
                    <a:pt x="5942" y="5420"/>
                  </a:cubicBezTo>
                  <a:lnTo>
                    <a:pt x="5930" y="5420"/>
                  </a:lnTo>
                  <a:cubicBezTo>
                    <a:pt x="5942" y="5432"/>
                    <a:pt x="5936" y="5432"/>
                    <a:pt x="5927" y="5432"/>
                  </a:cubicBezTo>
                  <a:cubicBezTo>
                    <a:pt x="5918" y="5432"/>
                    <a:pt x="5906" y="5432"/>
                    <a:pt x="5906" y="5444"/>
                  </a:cubicBezTo>
                  <a:cubicBezTo>
                    <a:pt x="5882" y="5504"/>
                    <a:pt x="5870" y="5587"/>
                    <a:pt x="5834" y="5635"/>
                  </a:cubicBezTo>
                  <a:cubicBezTo>
                    <a:pt x="5846" y="5658"/>
                    <a:pt x="5846" y="5670"/>
                    <a:pt x="5834" y="5694"/>
                  </a:cubicBezTo>
                  <a:lnTo>
                    <a:pt x="5811" y="5682"/>
                  </a:lnTo>
                  <a:lnTo>
                    <a:pt x="5811" y="5706"/>
                  </a:lnTo>
                  <a:cubicBezTo>
                    <a:pt x="5803" y="5706"/>
                    <a:pt x="5795" y="5722"/>
                    <a:pt x="5787" y="5722"/>
                  </a:cubicBezTo>
                  <a:cubicBezTo>
                    <a:pt x="5783" y="5722"/>
                    <a:pt x="5779" y="5718"/>
                    <a:pt x="5775" y="5706"/>
                  </a:cubicBezTo>
                  <a:lnTo>
                    <a:pt x="5751" y="5766"/>
                  </a:lnTo>
                  <a:cubicBezTo>
                    <a:pt x="5739" y="5777"/>
                    <a:pt x="5775" y="5777"/>
                    <a:pt x="5751" y="5789"/>
                  </a:cubicBezTo>
                  <a:cubicBezTo>
                    <a:pt x="5739" y="5789"/>
                    <a:pt x="5751" y="5789"/>
                    <a:pt x="5739" y="5777"/>
                  </a:cubicBezTo>
                  <a:lnTo>
                    <a:pt x="5739" y="5777"/>
                  </a:lnTo>
                  <a:cubicBezTo>
                    <a:pt x="5703" y="5813"/>
                    <a:pt x="5775" y="5861"/>
                    <a:pt x="5739" y="5885"/>
                  </a:cubicBezTo>
                  <a:cubicBezTo>
                    <a:pt x="5739" y="5897"/>
                    <a:pt x="5739" y="5908"/>
                    <a:pt x="5739" y="5908"/>
                  </a:cubicBezTo>
                  <a:cubicBezTo>
                    <a:pt x="5746" y="5911"/>
                    <a:pt x="5750" y="5912"/>
                    <a:pt x="5752" y="5912"/>
                  </a:cubicBezTo>
                  <a:cubicBezTo>
                    <a:pt x="5759" y="5912"/>
                    <a:pt x="5732" y="5894"/>
                    <a:pt x="5751" y="5885"/>
                  </a:cubicBezTo>
                  <a:lnTo>
                    <a:pt x="5751" y="5885"/>
                  </a:lnTo>
                  <a:cubicBezTo>
                    <a:pt x="5775" y="5908"/>
                    <a:pt x="5763" y="5908"/>
                    <a:pt x="5775" y="5920"/>
                  </a:cubicBezTo>
                  <a:cubicBezTo>
                    <a:pt x="5763" y="5920"/>
                    <a:pt x="5775" y="5932"/>
                    <a:pt x="5775" y="5944"/>
                  </a:cubicBezTo>
                  <a:cubicBezTo>
                    <a:pt x="5751" y="5956"/>
                    <a:pt x="5751" y="5980"/>
                    <a:pt x="5727" y="5980"/>
                  </a:cubicBezTo>
                  <a:cubicBezTo>
                    <a:pt x="5739" y="5992"/>
                    <a:pt x="5751" y="6004"/>
                    <a:pt x="5751" y="6016"/>
                  </a:cubicBezTo>
                  <a:cubicBezTo>
                    <a:pt x="5735" y="6016"/>
                    <a:pt x="5730" y="6010"/>
                    <a:pt x="5725" y="6010"/>
                  </a:cubicBezTo>
                  <a:cubicBezTo>
                    <a:pt x="5722" y="6010"/>
                    <a:pt x="5719" y="6012"/>
                    <a:pt x="5715" y="6016"/>
                  </a:cubicBezTo>
                  <a:lnTo>
                    <a:pt x="5727" y="6027"/>
                  </a:lnTo>
                  <a:cubicBezTo>
                    <a:pt x="5727" y="6033"/>
                    <a:pt x="5724" y="6036"/>
                    <a:pt x="5721" y="6036"/>
                  </a:cubicBezTo>
                  <a:cubicBezTo>
                    <a:pt x="5718" y="6036"/>
                    <a:pt x="5715" y="6033"/>
                    <a:pt x="5715" y="6027"/>
                  </a:cubicBezTo>
                  <a:lnTo>
                    <a:pt x="5715" y="6027"/>
                  </a:lnTo>
                  <a:cubicBezTo>
                    <a:pt x="5703" y="6039"/>
                    <a:pt x="5727" y="6051"/>
                    <a:pt x="5715" y="6063"/>
                  </a:cubicBezTo>
                  <a:lnTo>
                    <a:pt x="5703" y="6051"/>
                  </a:lnTo>
                  <a:cubicBezTo>
                    <a:pt x="5703" y="6063"/>
                    <a:pt x="5703" y="6063"/>
                    <a:pt x="5691" y="6075"/>
                  </a:cubicBezTo>
                  <a:cubicBezTo>
                    <a:pt x="5680" y="6075"/>
                    <a:pt x="5680" y="6063"/>
                    <a:pt x="5691" y="6063"/>
                  </a:cubicBezTo>
                  <a:cubicBezTo>
                    <a:pt x="5668" y="6063"/>
                    <a:pt x="5691" y="6087"/>
                    <a:pt x="5691" y="6087"/>
                  </a:cubicBezTo>
                  <a:cubicBezTo>
                    <a:pt x="5691" y="6087"/>
                    <a:pt x="5697" y="6082"/>
                    <a:pt x="5704" y="6082"/>
                  </a:cubicBezTo>
                  <a:cubicBezTo>
                    <a:pt x="5707" y="6082"/>
                    <a:pt x="5711" y="6083"/>
                    <a:pt x="5715" y="6087"/>
                  </a:cubicBezTo>
                  <a:cubicBezTo>
                    <a:pt x="5706" y="6097"/>
                    <a:pt x="5719" y="6114"/>
                    <a:pt x="5712" y="6114"/>
                  </a:cubicBezTo>
                  <a:cubicBezTo>
                    <a:pt x="5711" y="6114"/>
                    <a:pt x="5708" y="6113"/>
                    <a:pt x="5703" y="6111"/>
                  </a:cubicBezTo>
                  <a:lnTo>
                    <a:pt x="5691" y="6099"/>
                  </a:lnTo>
                  <a:lnTo>
                    <a:pt x="5691" y="6099"/>
                  </a:lnTo>
                  <a:cubicBezTo>
                    <a:pt x="5703" y="6123"/>
                    <a:pt x="5715" y="6123"/>
                    <a:pt x="5691" y="6135"/>
                  </a:cubicBezTo>
                  <a:cubicBezTo>
                    <a:pt x="5703" y="6147"/>
                    <a:pt x="5680" y="6158"/>
                    <a:pt x="5668" y="6170"/>
                  </a:cubicBezTo>
                  <a:cubicBezTo>
                    <a:pt x="5668" y="6182"/>
                    <a:pt x="5680" y="6182"/>
                    <a:pt x="5680" y="6194"/>
                  </a:cubicBezTo>
                  <a:cubicBezTo>
                    <a:pt x="5684" y="6190"/>
                    <a:pt x="5686" y="6189"/>
                    <a:pt x="5688" y="6189"/>
                  </a:cubicBezTo>
                  <a:cubicBezTo>
                    <a:pt x="5693" y="6189"/>
                    <a:pt x="5695" y="6194"/>
                    <a:pt x="5703" y="6194"/>
                  </a:cubicBezTo>
                  <a:cubicBezTo>
                    <a:pt x="5680" y="6194"/>
                    <a:pt x="5727" y="6230"/>
                    <a:pt x="5703" y="6242"/>
                  </a:cubicBezTo>
                  <a:cubicBezTo>
                    <a:pt x="5691" y="6242"/>
                    <a:pt x="5680" y="6230"/>
                    <a:pt x="5691" y="6230"/>
                  </a:cubicBezTo>
                  <a:cubicBezTo>
                    <a:pt x="5680" y="6206"/>
                    <a:pt x="5656" y="6194"/>
                    <a:pt x="5644" y="6182"/>
                  </a:cubicBezTo>
                  <a:cubicBezTo>
                    <a:pt x="5644" y="6187"/>
                    <a:pt x="5644" y="6191"/>
                    <a:pt x="5644" y="6194"/>
                  </a:cubicBezTo>
                  <a:lnTo>
                    <a:pt x="5656" y="6206"/>
                  </a:lnTo>
                  <a:cubicBezTo>
                    <a:pt x="5656" y="6218"/>
                    <a:pt x="5656" y="6218"/>
                    <a:pt x="5656" y="6218"/>
                  </a:cubicBezTo>
                  <a:cubicBezTo>
                    <a:pt x="5668" y="6230"/>
                    <a:pt x="5680" y="6218"/>
                    <a:pt x="5691" y="6242"/>
                  </a:cubicBezTo>
                  <a:cubicBezTo>
                    <a:pt x="5691" y="6244"/>
                    <a:pt x="5690" y="6245"/>
                    <a:pt x="5687" y="6245"/>
                  </a:cubicBezTo>
                  <a:cubicBezTo>
                    <a:pt x="5681" y="6245"/>
                    <a:pt x="5668" y="6238"/>
                    <a:pt x="5666" y="6238"/>
                  </a:cubicBezTo>
                  <a:cubicBezTo>
                    <a:pt x="5665" y="6238"/>
                    <a:pt x="5665" y="6239"/>
                    <a:pt x="5668" y="6242"/>
                  </a:cubicBezTo>
                  <a:cubicBezTo>
                    <a:pt x="5668" y="6266"/>
                    <a:pt x="5691" y="6254"/>
                    <a:pt x="5680" y="6278"/>
                  </a:cubicBezTo>
                  <a:cubicBezTo>
                    <a:pt x="5680" y="6272"/>
                    <a:pt x="5677" y="6269"/>
                    <a:pt x="5676" y="6268"/>
                  </a:cubicBezTo>
                  <a:lnTo>
                    <a:pt x="5676" y="6268"/>
                  </a:lnTo>
                  <a:cubicBezTo>
                    <a:pt x="5661" y="6278"/>
                    <a:pt x="5663" y="6293"/>
                    <a:pt x="5648" y="6293"/>
                  </a:cubicBezTo>
                  <a:cubicBezTo>
                    <a:pt x="5644" y="6293"/>
                    <a:pt x="5639" y="6292"/>
                    <a:pt x="5632" y="6289"/>
                  </a:cubicBezTo>
                  <a:cubicBezTo>
                    <a:pt x="5632" y="6278"/>
                    <a:pt x="5620" y="6278"/>
                    <a:pt x="5632" y="6278"/>
                  </a:cubicBezTo>
                  <a:cubicBezTo>
                    <a:pt x="5629" y="6271"/>
                    <a:pt x="5627" y="6269"/>
                    <a:pt x="5626" y="6269"/>
                  </a:cubicBezTo>
                  <a:cubicBezTo>
                    <a:pt x="5624" y="6269"/>
                    <a:pt x="5625" y="6280"/>
                    <a:pt x="5617" y="6280"/>
                  </a:cubicBezTo>
                  <a:cubicBezTo>
                    <a:pt x="5615" y="6280"/>
                    <a:pt x="5614" y="6280"/>
                    <a:pt x="5612" y="6279"/>
                  </a:cubicBezTo>
                  <a:lnTo>
                    <a:pt x="5612" y="6279"/>
                  </a:lnTo>
                  <a:cubicBezTo>
                    <a:pt x="5616" y="6285"/>
                    <a:pt x="5608" y="6301"/>
                    <a:pt x="5608" y="6301"/>
                  </a:cubicBezTo>
                  <a:lnTo>
                    <a:pt x="5632" y="6313"/>
                  </a:lnTo>
                  <a:cubicBezTo>
                    <a:pt x="5642" y="6326"/>
                    <a:pt x="5643" y="6330"/>
                    <a:pt x="5641" y="6330"/>
                  </a:cubicBezTo>
                  <a:cubicBezTo>
                    <a:pt x="5636" y="6330"/>
                    <a:pt x="5614" y="6315"/>
                    <a:pt x="5599" y="6315"/>
                  </a:cubicBezTo>
                  <a:cubicBezTo>
                    <a:pt x="5592" y="6315"/>
                    <a:pt x="5587" y="6317"/>
                    <a:pt x="5584" y="6325"/>
                  </a:cubicBezTo>
                  <a:cubicBezTo>
                    <a:pt x="5587" y="6328"/>
                    <a:pt x="5589" y="6329"/>
                    <a:pt x="5591" y="6329"/>
                  </a:cubicBezTo>
                  <a:cubicBezTo>
                    <a:pt x="5594" y="6329"/>
                    <a:pt x="5596" y="6326"/>
                    <a:pt x="5599" y="6326"/>
                  </a:cubicBezTo>
                  <a:cubicBezTo>
                    <a:pt x="5601" y="6326"/>
                    <a:pt x="5604" y="6328"/>
                    <a:pt x="5608" y="6337"/>
                  </a:cubicBezTo>
                  <a:cubicBezTo>
                    <a:pt x="5596" y="6337"/>
                    <a:pt x="5584" y="6337"/>
                    <a:pt x="5584" y="6361"/>
                  </a:cubicBezTo>
                  <a:lnTo>
                    <a:pt x="5537" y="6361"/>
                  </a:lnTo>
                  <a:cubicBezTo>
                    <a:pt x="5537" y="6373"/>
                    <a:pt x="5513" y="6385"/>
                    <a:pt x="5537" y="6397"/>
                  </a:cubicBezTo>
                  <a:cubicBezTo>
                    <a:pt x="5561" y="6385"/>
                    <a:pt x="5513" y="6373"/>
                    <a:pt x="5549" y="6361"/>
                  </a:cubicBezTo>
                  <a:lnTo>
                    <a:pt x="5549" y="6361"/>
                  </a:lnTo>
                  <a:lnTo>
                    <a:pt x="5572" y="6373"/>
                  </a:lnTo>
                  <a:cubicBezTo>
                    <a:pt x="5561" y="6397"/>
                    <a:pt x="5561" y="6408"/>
                    <a:pt x="5549" y="6420"/>
                  </a:cubicBezTo>
                  <a:lnTo>
                    <a:pt x="5572" y="6420"/>
                  </a:lnTo>
                  <a:cubicBezTo>
                    <a:pt x="5572" y="6444"/>
                    <a:pt x="5584" y="6456"/>
                    <a:pt x="5572" y="6480"/>
                  </a:cubicBezTo>
                  <a:cubicBezTo>
                    <a:pt x="5549" y="6468"/>
                    <a:pt x="5561" y="6468"/>
                    <a:pt x="5561" y="6456"/>
                  </a:cubicBezTo>
                  <a:cubicBezTo>
                    <a:pt x="5537" y="6456"/>
                    <a:pt x="5549" y="6468"/>
                    <a:pt x="5537" y="6480"/>
                  </a:cubicBezTo>
                  <a:cubicBezTo>
                    <a:pt x="5525" y="6480"/>
                    <a:pt x="5549" y="6468"/>
                    <a:pt x="5537" y="6456"/>
                  </a:cubicBezTo>
                  <a:lnTo>
                    <a:pt x="5537" y="6456"/>
                  </a:lnTo>
                  <a:lnTo>
                    <a:pt x="5525" y="6480"/>
                  </a:lnTo>
                  <a:cubicBezTo>
                    <a:pt x="5549" y="6492"/>
                    <a:pt x="5513" y="6504"/>
                    <a:pt x="5513" y="6516"/>
                  </a:cubicBezTo>
                  <a:cubicBezTo>
                    <a:pt x="5501" y="6539"/>
                    <a:pt x="5537" y="6563"/>
                    <a:pt x="5549" y="6587"/>
                  </a:cubicBezTo>
                  <a:lnTo>
                    <a:pt x="5525" y="6587"/>
                  </a:lnTo>
                  <a:cubicBezTo>
                    <a:pt x="5549" y="6587"/>
                    <a:pt x="5537" y="6575"/>
                    <a:pt x="5525" y="6575"/>
                  </a:cubicBezTo>
                  <a:cubicBezTo>
                    <a:pt x="5525" y="6581"/>
                    <a:pt x="5516" y="6584"/>
                    <a:pt x="5507" y="6584"/>
                  </a:cubicBezTo>
                  <a:cubicBezTo>
                    <a:pt x="5498" y="6584"/>
                    <a:pt x="5489" y="6581"/>
                    <a:pt x="5489" y="6575"/>
                  </a:cubicBezTo>
                  <a:lnTo>
                    <a:pt x="5489" y="6575"/>
                  </a:lnTo>
                  <a:cubicBezTo>
                    <a:pt x="5489" y="6584"/>
                    <a:pt x="5491" y="6586"/>
                    <a:pt x="5493" y="6586"/>
                  </a:cubicBezTo>
                  <a:cubicBezTo>
                    <a:pt x="5495" y="6586"/>
                    <a:pt x="5498" y="6584"/>
                    <a:pt x="5499" y="6584"/>
                  </a:cubicBezTo>
                  <a:cubicBezTo>
                    <a:pt x="5500" y="6584"/>
                    <a:pt x="5501" y="6584"/>
                    <a:pt x="5501" y="6587"/>
                  </a:cubicBezTo>
                  <a:lnTo>
                    <a:pt x="5501" y="6611"/>
                  </a:lnTo>
                  <a:cubicBezTo>
                    <a:pt x="5513" y="6611"/>
                    <a:pt x="5513" y="6611"/>
                    <a:pt x="5525" y="6623"/>
                  </a:cubicBezTo>
                  <a:cubicBezTo>
                    <a:pt x="5525" y="6635"/>
                    <a:pt x="5513" y="6635"/>
                    <a:pt x="5513" y="6647"/>
                  </a:cubicBezTo>
                  <a:cubicBezTo>
                    <a:pt x="5501" y="6647"/>
                    <a:pt x="5489" y="6647"/>
                    <a:pt x="5489" y="6635"/>
                  </a:cubicBezTo>
                  <a:cubicBezTo>
                    <a:pt x="5489" y="6647"/>
                    <a:pt x="5477" y="6647"/>
                    <a:pt x="5489" y="6659"/>
                  </a:cubicBezTo>
                  <a:cubicBezTo>
                    <a:pt x="5492" y="6657"/>
                    <a:pt x="5495" y="6656"/>
                    <a:pt x="5497" y="6656"/>
                  </a:cubicBezTo>
                  <a:cubicBezTo>
                    <a:pt x="5507" y="6656"/>
                    <a:pt x="5492" y="6682"/>
                    <a:pt x="5513" y="6682"/>
                  </a:cubicBezTo>
                  <a:lnTo>
                    <a:pt x="5501" y="6694"/>
                  </a:lnTo>
                  <a:cubicBezTo>
                    <a:pt x="5501" y="6694"/>
                    <a:pt x="5489" y="6682"/>
                    <a:pt x="5501" y="6682"/>
                  </a:cubicBezTo>
                  <a:cubicBezTo>
                    <a:pt x="5477" y="6682"/>
                    <a:pt x="5501" y="6694"/>
                    <a:pt x="5501" y="6706"/>
                  </a:cubicBezTo>
                  <a:cubicBezTo>
                    <a:pt x="5489" y="6706"/>
                    <a:pt x="5489" y="6718"/>
                    <a:pt x="5477" y="6718"/>
                  </a:cubicBezTo>
                  <a:cubicBezTo>
                    <a:pt x="5477" y="6718"/>
                    <a:pt x="5477" y="6730"/>
                    <a:pt x="5465" y="6730"/>
                  </a:cubicBezTo>
                  <a:cubicBezTo>
                    <a:pt x="5465" y="6736"/>
                    <a:pt x="5468" y="6736"/>
                    <a:pt x="5471" y="6736"/>
                  </a:cubicBezTo>
                  <a:cubicBezTo>
                    <a:pt x="5474" y="6736"/>
                    <a:pt x="5477" y="6736"/>
                    <a:pt x="5477" y="6742"/>
                  </a:cubicBezTo>
                  <a:lnTo>
                    <a:pt x="5465" y="6766"/>
                  </a:lnTo>
                  <a:cubicBezTo>
                    <a:pt x="5453" y="6754"/>
                    <a:pt x="5430" y="6754"/>
                    <a:pt x="5418" y="6742"/>
                  </a:cubicBezTo>
                  <a:lnTo>
                    <a:pt x="5418" y="6742"/>
                  </a:lnTo>
                  <a:cubicBezTo>
                    <a:pt x="5430" y="6754"/>
                    <a:pt x="5453" y="6766"/>
                    <a:pt x="5453" y="6778"/>
                  </a:cubicBezTo>
                  <a:cubicBezTo>
                    <a:pt x="5445" y="6769"/>
                    <a:pt x="5439" y="6766"/>
                    <a:pt x="5434" y="6766"/>
                  </a:cubicBezTo>
                  <a:cubicBezTo>
                    <a:pt x="5429" y="6766"/>
                    <a:pt x="5425" y="6769"/>
                    <a:pt x="5419" y="6769"/>
                  </a:cubicBezTo>
                  <a:cubicBezTo>
                    <a:pt x="5415" y="6769"/>
                    <a:pt x="5411" y="6768"/>
                    <a:pt x="5406" y="6766"/>
                  </a:cubicBezTo>
                  <a:cubicBezTo>
                    <a:pt x="5382" y="6766"/>
                    <a:pt x="5370" y="6789"/>
                    <a:pt x="5382" y="6801"/>
                  </a:cubicBezTo>
                  <a:cubicBezTo>
                    <a:pt x="5384" y="6804"/>
                    <a:pt x="5386" y="6805"/>
                    <a:pt x="5388" y="6805"/>
                  </a:cubicBezTo>
                  <a:cubicBezTo>
                    <a:pt x="5393" y="6805"/>
                    <a:pt x="5395" y="6798"/>
                    <a:pt x="5400" y="6798"/>
                  </a:cubicBezTo>
                  <a:cubicBezTo>
                    <a:pt x="5401" y="6798"/>
                    <a:pt x="5403" y="6799"/>
                    <a:pt x="5406" y="6801"/>
                  </a:cubicBezTo>
                  <a:cubicBezTo>
                    <a:pt x="5406" y="6837"/>
                    <a:pt x="5453" y="6849"/>
                    <a:pt x="5430" y="6873"/>
                  </a:cubicBezTo>
                  <a:lnTo>
                    <a:pt x="5441" y="6873"/>
                  </a:lnTo>
                  <a:cubicBezTo>
                    <a:pt x="5441" y="6885"/>
                    <a:pt x="5441" y="6885"/>
                    <a:pt x="5453" y="6897"/>
                  </a:cubicBezTo>
                  <a:cubicBezTo>
                    <a:pt x="5450" y="6893"/>
                    <a:pt x="5444" y="6892"/>
                    <a:pt x="5438" y="6892"/>
                  </a:cubicBezTo>
                  <a:cubicBezTo>
                    <a:pt x="5419" y="6892"/>
                    <a:pt x="5394" y="6903"/>
                    <a:pt x="5394" y="6920"/>
                  </a:cubicBezTo>
                  <a:cubicBezTo>
                    <a:pt x="5394" y="6926"/>
                    <a:pt x="5400" y="6926"/>
                    <a:pt x="5407" y="6926"/>
                  </a:cubicBezTo>
                  <a:cubicBezTo>
                    <a:pt x="5415" y="6926"/>
                    <a:pt x="5424" y="6926"/>
                    <a:pt x="5430" y="6932"/>
                  </a:cubicBezTo>
                  <a:lnTo>
                    <a:pt x="5430" y="6944"/>
                  </a:lnTo>
                  <a:lnTo>
                    <a:pt x="5418" y="6944"/>
                  </a:lnTo>
                  <a:cubicBezTo>
                    <a:pt x="5430" y="6956"/>
                    <a:pt x="5382" y="6956"/>
                    <a:pt x="5406" y="6968"/>
                  </a:cubicBezTo>
                  <a:lnTo>
                    <a:pt x="5370" y="6980"/>
                  </a:lnTo>
                  <a:lnTo>
                    <a:pt x="5382" y="6980"/>
                  </a:lnTo>
                  <a:cubicBezTo>
                    <a:pt x="5394" y="6980"/>
                    <a:pt x="5394" y="7004"/>
                    <a:pt x="5394" y="7004"/>
                  </a:cubicBezTo>
                  <a:cubicBezTo>
                    <a:pt x="5406" y="7028"/>
                    <a:pt x="5394" y="7028"/>
                    <a:pt x="5370" y="7028"/>
                  </a:cubicBezTo>
                  <a:cubicBezTo>
                    <a:pt x="5382" y="7028"/>
                    <a:pt x="5406" y="7028"/>
                    <a:pt x="5406" y="7051"/>
                  </a:cubicBezTo>
                  <a:cubicBezTo>
                    <a:pt x="5400" y="7050"/>
                    <a:pt x="5396" y="7049"/>
                    <a:pt x="5393" y="7049"/>
                  </a:cubicBezTo>
                  <a:cubicBezTo>
                    <a:pt x="5376" y="7049"/>
                    <a:pt x="5378" y="7066"/>
                    <a:pt x="5374" y="7066"/>
                  </a:cubicBezTo>
                  <a:cubicBezTo>
                    <a:pt x="5373" y="7066"/>
                    <a:pt x="5372" y="7065"/>
                    <a:pt x="5370" y="7063"/>
                  </a:cubicBezTo>
                  <a:cubicBezTo>
                    <a:pt x="5370" y="7063"/>
                    <a:pt x="5346" y="7075"/>
                    <a:pt x="5370" y="7075"/>
                  </a:cubicBezTo>
                  <a:lnTo>
                    <a:pt x="5346" y="7075"/>
                  </a:lnTo>
                  <a:cubicBezTo>
                    <a:pt x="5370" y="7087"/>
                    <a:pt x="5370" y="7099"/>
                    <a:pt x="5370" y="7123"/>
                  </a:cubicBezTo>
                  <a:cubicBezTo>
                    <a:pt x="5358" y="7117"/>
                    <a:pt x="5352" y="7115"/>
                    <a:pt x="5349" y="7115"/>
                  </a:cubicBezTo>
                  <a:cubicBezTo>
                    <a:pt x="5340" y="7115"/>
                    <a:pt x="5358" y="7135"/>
                    <a:pt x="5322" y="7135"/>
                  </a:cubicBezTo>
                  <a:cubicBezTo>
                    <a:pt x="5346" y="7147"/>
                    <a:pt x="5322" y="7159"/>
                    <a:pt x="5346" y="7170"/>
                  </a:cubicBezTo>
                  <a:cubicBezTo>
                    <a:pt x="5346" y="7174"/>
                    <a:pt x="5344" y="7176"/>
                    <a:pt x="5340" y="7176"/>
                  </a:cubicBezTo>
                  <a:cubicBezTo>
                    <a:pt x="5332" y="7176"/>
                    <a:pt x="5318" y="7170"/>
                    <a:pt x="5310" y="7170"/>
                  </a:cubicBezTo>
                  <a:lnTo>
                    <a:pt x="5322" y="7182"/>
                  </a:lnTo>
                  <a:cubicBezTo>
                    <a:pt x="5299" y="7182"/>
                    <a:pt x="5299" y="7206"/>
                    <a:pt x="5275" y="7218"/>
                  </a:cubicBezTo>
                  <a:lnTo>
                    <a:pt x="5299" y="7242"/>
                  </a:lnTo>
                  <a:lnTo>
                    <a:pt x="5287" y="7242"/>
                  </a:lnTo>
                  <a:cubicBezTo>
                    <a:pt x="5299" y="7242"/>
                    <a:pt x="5299" y="7254"/>
                    <a:pt x="5310" y="7254"/>
                  </a:cubicBezTo>
                  <a:lnTo>
                    <a:pt x="5299" y="7254"/>
                  </a:lnTo>
                  <a:cubicBezTo>
                    <a:pt x="5334" y="7266"/>
                    <a:pt x="5310" y="7266"/>
                    <a:pt x="5310" y="7290"/>
                  </a:cubicBezTo>
                  <a:cubicBezTo>
                    <a:pt x="5310" y="7290"/>
                    <a:pt x="5299" y="7290"/>
                    <a:pt x="5299" y="7278"/>
                  </a:cubicBezTo>
                  <a:cubicBezTo>
                    <a:pt x="5299" y="7282"/>
                    <a:pt x="5297" y="7283"/>
                    <a:pt x="5295" y="7283"/>
                  </a:cubicBezTo>
                  <a:cubicBezTo>
                    <a:pt x="5291" y="7283"/>
                    <a:pt x="5283" y="7278"/>
                    <a:pt x="5275" y="7278"/>
                  </a:cubicBezTo>
                  <a:cubicBezTo>
                    <a:pt x="5285" y="7278"/>
                    <a:pt x="5313" y="7304"/>
                    <a:pt x="5328" y="7304"/>
                  </a:cubicBezTo>
                  <a:cubicBezTo>
                    <a:pt x="5330" y="7304"/>
                    <a:pt x="5333" y="7303"/>
                    <a:pt x="5334" y="7301"/>
                  </a:cubicBezTo>
                  <a:cubicBezTo>
                    <a:pt x="5346" y="7301"/>
                    <a:pt x="5358" y="7325"/>
                    <a:pt x="5346" y="7325"/>
                  </a:cubicBezTo>
                  <a:lnTo>
                    <a:pt x="5322" y="7325"/>
                  </a:lnTo>
                  <a:lnTo>
                    <a:pt x="5346" y="7337"/>
                  </a:lnTo>
                  <a:cubicBezTo>
                    <a:pt x="5346" y="7349"/>
                    <a:pt x="5322" y="7349"/>
                    <a:pt x="5322" y="7349"/>
                  </a:cubicBezTo>
                  <a:cubicBezTo>
                    <a:pt x="5322" y="7349"/>
                    <a:pt x="5301" y="7339"/>
                    <a:pt x="5287" y="7339"/>
                  </a:cubicBezTo>
                  <a:cubicBezTo>
                    <a:pt x="5280" y="7339"/>
                    <a:pt x="5275" y="7341"/>
                    <a:pt x="5275" y="7349"/>
                  </a:cubicBezTo>
                  <a:cubicBezTo>
                    <a:pt x="5275" y="7337"/>
                    <a:pt x="5263" y="7325"/>
                    <a:pt x="5251" y="7313"/>
                  </a:cubicBezTo>
                  <a:cubicBezTo>
                    <a:pt x="5251" y="7319"/>
                    <a:pt x="5251" y="7322"/>
                    <a:pt x="5249" y="7322"/>
                  </a:cubicBezTo>
                  <a:cubicBezTo>
                    <a:pt x="5248" y="7322"/>
                    <a:pt x="5245" y="7319"/>
                    <a:pt x="5239" y="7313"/>
                  </a:cubicBezTo>
                  <a:lnTo>
                    <a:pt x="5239" y="7313"/>
                  </a:lnTo>
                  <a:cubicBezTo>
                    <a:pt x="5239" y="7325"/>
                    <a:pt x="5251" y="7325"/>
                    <a:pt x="5251" y="7337"/>
                  </a:cubicBezTo>
                  <a:cubicBezTo>
                    <a:pt x="5251" y="7348"/>
                    <a:pt x="5270" y="7368"/>
                    <a:pt x="5266" y="7372"/>
                  </a:cubicBezTo>
                  <a:lnTo>
                    <a:pt x="5266" y="7372"/>
                  </a:lnTo>
                  <a:cubicBezTo>
                    <a:pt x="5268" y="7371"/>
                    <a:pt x="5271" y="7371"/>
                    <a:pt x="5273" y="7371"/>
                  </a:cubicBezTo>
                  <a:cubicBezTo>
                    <a:pt x="5293" y="7371"/>
                    <a:pt x="5291" y="7399"/>
                    <a:pt x="5304" y="7399"/>
                  </a:cubicBezTo>
                  <a:cubicBezTo>
                    <a:pt x="5306" y="7399"/>
                    <a:pt x="5308" y="7398"/>
                    <a:pt x="5310" y="7397"/>
                  </a:cubicBezTo>
                  <a:lnTo>
                    <a:pt x="5310" y="7397"/>
                  </a:lnTo>
                  <a:cubicBezTo>
                    <a:pt x="5310" y="7409"/>
                    <a:pt x="5310" y="7421"/>
                    <a:pt x="5299" y="7421"/>
                  </a:cubicBezTo>
                  <a:cubicBezTo>
                    <a:pt x="5294" y="7410"/>
                    <a:pt x="5289" y="7407"/>
                    <a:pt x="5283" y="7407"/>
                  </a:cubicBezTo>
                  <a:cubicBezTo>
                    <a:pt x="5278" y="7407"/>
                    <a:pt x="5273" y="7411"/>
                    <a:pt x="5267" y="7416"/>
                  </a:cubicBezTo>
                  <a:lnTo>
                    <a:pt x="5267" y="7416"/>
                  </a:lnTo>
                  <a:cubicBezTo>
                    <a:pt x="5270" y="7413"/>
                    <a:pt x="5273" y="7412"/>
                    <a:pt x="5275" y="7412"/>
                  </a:cubicBezTo>
                  <a:cubicBezTo>
                    <a:pt x="5278" y="7412"/>
                    <a:pt x="5281" y="7415"/>
                    <a:pt x="5287" y="7421"/>
                  </a:cubicBezTo>
                  <a:cubicBezTo>
                    <a:pt x="5287" y="7421"/>
                    <a:pt x="5263" y="7432"/>
                    <a:pt x="5263" y="7432"/>
                  </a:cubicBezTo>
                  <a:lnTo>
                    <a:pt x="5251" y="7432"/>
                  </a:lnTo>
                  <a:lnTo>
                    <a:pt x="5239" y="7444"/>
                  </a:lnTo>
                  <a:cubicBezTo>
                    <a:pt x="5247" y="7444"/>
                    <a:pt x="5255" y="7439"/>
                    <a:pt x="5259" y="7439"/>
                  </a:cubicBezTo>
                  <a:cubicBezTo>
                    <a:pt x="5262" y="7439"/>
                    <a:pt x="5263" y="7440"/>
                    <a:pt x="5263" y="7444"/>
                  </a:cubicBezTo>
                  <a:cubicBezTo>
                    <a:pt x="5263" y="7444"/>
                    <a:pt x="5263" y="7456"/>
                    <a:pt x="5263" y="7456"/>
                  </a:cubicBezTo>
                  <a:cubicBezTo>
                    <a:pt x="5239" y="7444"/>
                    <a:pt x="5215" y="7444"/>
                    <a:pt x="5215" y="7432"/>
                  </a:cubicBezTo>
                  <a:lnTo>
                    <a:pt x="5215" y="7432"/>
                  </a:lnTo>
                  <a:cubicBezTo>
                    <a:pt x="5215" y="7443"/>
                    <a:pt x="5215" y="7471"/>
                    <a:pt x="5230" y="7471"/>
                  </a:cubicBezTo>
                  <a:cubicBezTo>
                    <a:pt x="5233" y="7471"/>
                    <a:pt x="5236" y="7470"/>
                    <a:pt x="5239" y="7468"/>
                  </a:cubicBezTo>
                  <a:lnTo>
                    <a:pt x="5239" y="7480"/>
                  </a:lnTo>
                  <a:cubicBezTo>
                    <a:pt x="5246" y="7473"/>
                    <a:pt x="5253" y="7466"/>
                    <a:pt x="5257" y="7466"/>
                  </a:cubicBezTo>
                  <a:cubicBezTo>
                    <a:pt x="5261" y="7466"/>
                    <a:pt x="5263" y="7470"/>
                    <a:pt x="5263" y="7480"/>
                  </a:cubicBezTo>
                  <a:lnTo>
                    <a:pt x="5275" y="7504"/>
                  </a:lnTo>
                  <a:lnTo>
                    <a:pt x="5263" y="7504"/>
                  </a:lnTo>
                  <a:cubicBezTo>
                    <a:pt x="5275" y="7504"/>
                    <a:pt x="5275" y="7504"/>
                    <a:pt x="5275" y="7516"/>
                  </a:cubicBezTo>
                  <a:lnTo>
                    <a:pt x="5251" y="7516"/>
                  </a:lnTo>
                  <a:cubicBezTo>
                    <a:pt x="5251" y="7528"/>
                    <a:pt x="5263" y="7528"/>
                    <a:pt x="5275" y="7540"/>
                  </a:cubicBezTo>
                  <a:cubicBezTo>
                    <a:pt x="5275" y="7540"/>
                    <a:pt x="5269" y="7545"/>
                    <a:pt x="5262" y="7545"/>
                  </a:cubicBezTo>
                  <a:cubicBezTo>
                    <a:pt x="5259" y="7545"/>
                    <a:pt x="5255" y="7544"/>
                    <a:pt x="5251" y="7540"/>
                  </a:cubicBezTo>
                  <a:cubicBezTo>
                    <a:pt x="5251" y="7551"/>
                    <a:pt x="5251" y="7575"/>
                    <a:pt x="5227" y="7575"/>
                  </a:cubicBezTo>
                  <a:cubicBezTo>
                    <a:pt x="5232" y="7584"/>
                    <a:pt x="5234" y="7586"/>
                    <a:pt x="5237" y="7586"/>
                  </a:cubicBezTo>
                  <a:cubicBezTo>
                    <a:pt x="5239" y="7586"/>
                    <a:pt x="5241" y="7584"/>
                    <a:pt x="5244" y="7584"/>
                  </a:cubicBezTo>
                  <a:cubicBezTo>
                    <a:pt x="5246" y="7584"/>
                    <a:pt x="5248" y="7585"/>
                    <a:pt x="5251" y="7587"/>
                  </a:cubicBezTo>
                  <a:cubicBezTo>
                    <a:pt x="5203" y="7599"/>
                    <a:pt x="5227" y="7635"/>
                    <a:pt x="5227" y="7671"/>
                  </a:cubicBezTo>
                  <a:cubicBezTo>
                    <a:pt x="5263" y="7671"/>
                    <a:pt x="5227" y="7671"/>
                    <a:pt x="5263" y="7682"/>
                  </a:cubicBezTo>
                  <a:cubicBezTo>
                    <a:pt x="5255" y="7682"/>
                    <a:pt x="5242" y="7693"/>
                    <a:pt x="5234" y="7693"/>
                  </a:cubicBezTo>
                  <a:cubicBezTo>
                    <a:pt x="5230" y="7693"/>
                    <a:pt x="5227" y="7690"/>
                    <a:pt x="5227" y="7682"/>
                  </a:cubicBezTo>
                  <a:lnTo>
                    <a:pt x="5227" y="7694"/>
                  </a:lnTo>
                  <a:cubicBezTo>
                    <a:pt x="5224" y="7696"/>
                    <a:pt x="5221" y="7697"/>
                    <a:pt x="5219" y="7697"/>
                  </a:cubicBezTo>
                  <a:cubicBezTo>
                    <a:pt x="5208" y="7697"/>
                    <a:pt x="5209" y="7680"/>
                    <a:pt x="5192" y="7680"/>
                  </a:cubicBezTo>
                  <a:cubicBezTo>
                    <a:pt x="5189" y="7680"/>
                    <a:pt x="5185" y="7681"/>
                    <a:pt x="5180" y="7682"/>
                  </a:cubicBezTo>
                  <a:cubicBezTo>
                    <a:pt x="5180" y="7694"/>
                    <a:pt x="5215" y="7718"/>
                    <a:pt x="5203" y="7730"/>
                  </a:cubicBezTo>
                  <a:cubicBezTo>
                    <a:pt x="5199" y="7728"/>
                    <a:pt x="5196" y="7727"/>
                    <a:pt x="5194" y="7727"/>
                  </a:cubicBezTo>
                  <a:cubicBezTo>
                    <a:pt x="5187" y="7727"/>
                    <a:pt x="5199" y="7742"/>
                    <a:pt x="5180" y="7742"/>
                  </a:cubicBezTo>
                  <a:cubicBezTo>
                    <a:pt x="5168" y="7730"/>
                    <a:pt x="5180" y="7730"/>
                    <a:pt x="5180" y="7718"/>
                  </a:cubicBezTo>
                  <a:lnTo>
                    <a:pt x="5180" y="7718"/>
                  </a:lnTo>
                  <a:lnTo>
                    <a:pt x="5168" y="7730"/>
                  </a:lnTo>
                  <a:cubicBezTo>
                    <a:pt x="5156" y="7754"/>
                    <a:pt x="5203" y="7742"/>
                    <a:pt x="5215" y="7754"/>
                  </a:cubicBezTo>
                  <a:cubicBezTo>
                    <a:pt x="5215" y="7766"/>
                    <a:pt x="5203" y="7766"/>
                    <a:pt x="5203" y="7766"/>
                  </a:cubicBezTo>
                  <a:lnTo>
                    <a:pt x="5180" y="7766"/>
                  </a:lnTo>
                  <a:lnTo>
                    <a:pt x="5156" y="7790"/>
                  </a:lnTo>
                  <a:lnTo>
                    <a:pt x="5144" y="7778"/>
                  </a:lnTo>
                  <a:cubicBezTo>
                    <a:pt x="5112" y="7778"/>
                    <a:pt x="5064" y="7794"/>
                    <a:pt x="5026" y="7794"/>
                  </a:cubicBezTo>
                  <a:cubicBezTo>
                    <a:pt x="5006" y="7794"/>
                    <a:pt x="4989" y="7790"/>
                    <a:pt x="4977" y="7778"/>
                  </a:cubicBezTo>
                  <a:cubicBezTo>
                    <a:pt x="4870" y="7825"/>
                    <a:pt x="4703" y="7861"/>
                    <a:pt x="4560" y="7873"/>
                  </a:cubicBezTo>
                  <a:cubicBezTo>
                    <a:pt x="4548" y="7885"/>
                    <a:pt x="4501" y="7897"/>
                    <a:pt x="4477" y="7909"/>
                  </a:cubicBezTo>
                  <a:lnTo>
                    <a:pt x="4429" y="7885"/>
                  </a:lnTo>
                  <a:cubicBezTo>
                    <a:pt x="4409" y="7895"/>
                    <a:pt x="4380" y="7923"/>
                    <a:pt x="4357" y="7923"/>
                  </a:cubicBezTo>
                  <a:cubicBezTo>
                    <a:pt x="4353" y="7923"/>
                    <a:pt x="4349" y="7922"/>
                    <a:pt x="4346" y="7921"/>
                  </a:cubicBezTo>
                  <a:cubicBezTo>
                    <a:pt x="4310" y="7932"/>
                    <a:pt x="4275" y="7921"/>
                    <a:pt x="4251" y="7944"/>
                  </a:cubicBezTo>
                  <a:cubicBezTo>
                    <a:pt x="4220" y="7944"/>
                    <a:pt x="4190" y="7944"/>
                    <a:pt x="4189" y="7930"/>
                  </a:cubicBezTo>
                  <a:lnTo>
                    <a:pt x="4189" y="7930"/>
                  </a:lnTo>
                  <a:cubicBezTo>
                    <a:pt x="4184" y="7938"/>
                    <a:pt x="4172" y="7940"/>
                    <a:pt x="4158" y="7940"/>
                  </a:cubicBezTo>
                  <a:cubicBezTo>
                    <a:pt x="4135" y="7940"/>
                    <a:pt x="4108" y="7932"/>
                    <a:pt x="4108" y="7932"/>
                  </a:cubicBezTo>
                  <a:cubicBezTo>
                    <a:pt x="4108" y="7932"/>
                    <a:pt x="3895" y="7956"/>
                    <a:pt x="3587" y="7980"/>
                  </a:cubicBezTo>
                  <a:lnTo>
                    <a:pt x="3587" y="7980"/>
                  </a:lnTo>
                  <a:cubicBezTo>
                    <a:pt x="3598" y="7978"/>
                    <a:pt x="3608" y="7967"/>
                    <a:pt x="3608" y="7956"/>
                  </a:cubicBezTo>
                  <a:cubicBezTo>
                    <a:pt x="3620" y="7932"/>
                    <a:pt x="3620" y="7921"/>
                    <a:pt x="3632" y="7909"/>
                  </a:cubicBezTo>
                  <a:cubicBezTo>
                    <a:pt x="3598" y="7897"/>
                    <a:pt x="3628" y="7897"/>
                    <a:pt x="3611" y="7877"/>
                  </a:cubicBezTo>
                  <a:lnTo>
                    <a:pt x="3611" y="7877"/>
                  </a:lnTo>
                  <a:cubicBezTo>
                    <a:pt x="3612" y="7877"/>
                    <a:pt x="3613" y="7877"/>
                    <a:pt x="3613" y="7877"/>
                  </a:cubicBezTo>
                  <a:cubicBezTo>
                    <a:pt x="3616" y="7877"/>
                    <a:pt x="3621" y="7876"/>
                    <a:pt x="3624" y="7876"/>
                  </a:cubicBezTo>
                  <a:cubicBezTo>
                    <a:pt x="3632" y="7876"/>
                    <a:pt x="3638" y="7879"/>
                    <a:pt x="3632" y="7897"/>
                  </a:cubicBezTo>
                  <a:lnTo>
                    <a:pt x="3644" y="7873"/>
                  </a:lnTo>
                  <a:cubicBezTo>
                    <a:pt x="3667" y="7885"/>
                    <a:pt x="3644" y="7909"/>
                    <a:pt x="3667" y="7909"/>
                  </a:cubicBezTo>
                  <a:cubicBezTo>
                    <a:pt x="3679" y="7897"/>
                    <a:pt x="3656" y="7861"/>
                    <a:pt x="3667" y="7861"/>
                  </a:cubicBezTo>
                  <a:cubicBezTo>
                    <a:pt x="3672" y="7864"/>
                    <a:pt x="3675" y="7864"/>
                    <a:pt x="3677" y="7864"/>
                  </a:cubicBezTo>
                  <a:cubicBezTo>
                    <a:pt x="3682" y="7864"/>
                    <a:pt x="3677" y="7858"/>
                    <a:pt x="3682" y="7858"/>
                  </a:cubicBezTo>
                  <a:cubicBezTo>
                    <a:pt x="3683" y="7858"/>
                    <a:pt x="3686" y="7859"/>
                    <a:pt x="3691" y="7861"/>
                  </a:cubicBezTo>
                  <a:cubicBezTo>
                    <a:pt x="3691" y="7873"/>
                    <a:pt x="3691" y="7873"/>
                    <a:pt x="3691" y="7873"/>
                  </a:cubicBezTo>
                  <a:cubicBezTo>
                    <a:pt x="3715" y="7861"/>
                    <a:pt x="3679" y="7861"/>
                    <a:pt x="3667" y="7837"/>
                  </a:cubicBezTo>
                  <a:cubicBezTo>
                    <a:pt x="3667" y="7835"/>
                    <a:pt x="3668" y="7834"/>
                    <a:pt x="3670" y="7834"/>
                  </a:cubicBezTo>
                  <a:cubicBezTo>
                    <a:pt x="3676" y="7834"/>
                    <a:pt x="3691" y="7849"/>
                    <a:pt x="3691" y="7849"/>
                  </a:cubicBezTo>
                  <a:cubicBezTo>
                    <a:pt x="3691" y="7849"/>
                    <a:pt x="3691" y="7837"/>
                    <a:pt x="3679" y="7837"/>
                  </a:cubicBezTo>
                  <a:cubicBezTo>
                    <a:pt x="3679" y="7837"/>
                    <a:pt x="3667" y="7825"/>
                    <a:pt x="3667" y="7825"/>
                  </a:cubicBezTo>
                  <a:cubicBezTo>
                    <a:pt x="3667" y="7813"/>
                    <a:pt x="3667" y="7813"/>
                    <a:pt x="3667" y="7813"/>
                  </a:cubicBezTo>
                  <a:cubicBezTo>
                    <a:pt x="3656" y="7802"/>
                    <a:pt x="3656" y="7802"/>
                    <a:pt x="3656" y="7790"/>
                  </a:cubicBezTo>
                  <a:cubicBezTo>
                    <a:pt x="3656" y="7802"/>
                    <a:pt x="3656" y="7802"/>
                    <a:pt x="3656" y="7802"/>
                  </a:cubicBezTo>
                  <a:lnTo>
                    <a:pt x="3632" y="7802"/>
                  </a:lnTo>
                  <a:cubicBezTo>
                    <a:pt x="3644" y="7802"/>
                    <a:pt x="3667" y="7825"/>
                    <a:pt x="3644" y="7825"/>
                  </a:cubicBezTo>
                  <a:cubicBezTo>
                    <a:pt x="3644" y="7813"/>
                    <a:pt x="3632" y="7813"/>
                    <a:pt x="3632" y="7813"/>
                  </a:cubicBezTo>
                  <a:lnTo>
                    <a:pt x="3632" y="7813"/>
                  </a:lnTo>
                  <a:cubicBezTo>
                    <a:pt x="3644" y="7825"/>
                    <a:pt x="3632" y="7825"/>
                    <a:pt x="3632" y="7837"/>
                  </a:cubicBezTo>
                  <a:cubicBezTo>
                    <a:pt x="3622" y="7837"/>
                    <a:pt x="3613" y="7822"/>
                    <a:pt x="3603" y="7822"/>
                  </a:cubicBezTo>
                  <a:cubicBezTo>
                    <a:pt x="3601" y="7822"/>
                    <a:pt x="3598" y="7823"/>
                    <a:pt x="3596" y="7825"/>
                  </a:cubicBezTo>
                  <a:lnTo>
                    <a:pt x="3620" y="7837"/>
                  </a:lnTo>
                  <a:cubicBezTo>
                    <a:pt x="3617" y="7840"/>
                    <a:pt x="3615" y="7841"/>
                    <a:pt x="3612" y="7841"/>
                  </a:cubicBezTo>
                  <a:cubicBezTo>
                    <a:pt x="3606" y="7841"/>
                    <a:pt x="3600" y="7834"/>
                    <a:pt x="3597" y="7834"/>
                  </a:cubicBezTo>
                  <a:cubicBezTo>
                    <a:pt x="3597" y="7834"/>
                    <a:pt x="3596" y="7835"/>
                    <a:pt x="3596" y="7837"/>
                  </a:cubicBezTo>
                  <a:cubicBezTo>
                    <a:pt x="3584" y="7825"/>
                    <a:pt x="3572" y="7825"/>
                    <a:pt x="3584" y="7813"/>
                  </a:cubicBezTo>
                  <a:cubicBezTo>
                    <a:pt x="3536" y="7813"/>
                    <a:pt x="3572" y="7849"/>
                    <a:pt x="3572" y="7873"/>
                  </a:cubicBezTo>
                  <a:cubicBezTo>
                    <a:pt x="3572" y="7880"/>
                    <a:pt x="3572" y="7885"/>
                    <a:pt x="3572" y="7885"/>
                  </a:cubicBezTo>
                  <a:cubicBezTo>
                    <a:pt x="3570" y="7887"/>
                    <a:pt x="3568" y="7888"/>
                    <a:pt x="3566" y="7888"/>
                  </a:cubicBezTo>
                  <a:cubicBezTo>
                    <a:pt x="3560" y="7888"/>
                    <a:pt x="3558" y="7871"/>
                    <a:pt x="3548" y="7861"/>
                  </a:cubicBezTo>
                  <a:lnTo>
                    <a:pt x="3536" y="7885"/>
                  </a:lnTo>
                  <a:cubicBezTo>
                    <a:pt x="3536" y="7897"/>
                    <a:pt x="3536" y="7897"/>
                    <a:pt x="3536" y="7897"/>
                  </a:cubicBezTo>
                  <a:cubicBezTo>
                    <a:pt x="3525" y="7885"/>
                    <a:pt x="3513" y="7873"/>
                    <a:pt x="3513" y="7873"/>
                  </a:cubicBezTo>
                  <a:lnTo>
                    <a:pt x="3513" y="7873"/>
                  </a:lnTo>
                  <a:lnTo>
                    <a:pt x="3525" y="7897"/>
                  </a:lnTo>
                  <a:cubicBezTo>
                    <a:pt x="3513" y="7897"/>
                    <a:pt x="3489" y="7897"/>
                    <a:pt x="3501" y="7885"/>
                  </a:cubicBezTo>
                  <a:lnTo>
                    <a:pt x="3513" y="7885"/>
                  </a:lnTo>
                  <a:cubicBezTo>
                    <a:pt x="3489" y="7861"/>
                    <a:pt x="3489" y="7849"/>
                    <a:pt x="3489" y="7825"/>
                  </a:cubicBezTo>
                  <a:lnTo>
                    <a:pt x="3501" y="7825"/>
                  </a:lnTo>
                  <a:lnTo>
                    <a:pt x="3501" y="7837"/>
                  </a:lnTo>
                  <a:cubicBezTo>
                    <a:pt x="3509" y="7837"/>
                    <a:pt x="3511" y="7832"/>
                    <a:pt x="3512" y="7832"/>
                  </a:cubicBezTo>
                  <a:cubicBezTo>
                    <a:pt x="3513" y="7832"/>
                    <a:pt x="3513" y="7833"/>
                    <a:pt x="3513" y="7837"/>
                  </a:cubicBezTo>
                  <a:cubicBezTo>
                    <a:pt x="3536" y="7825"/>
                    <a:pt x="3513" y="7813"/>
                    <a:pt x="3513" y="7802"/>
                  </a:cubicBezTo>
                  <a:cubicBezTo>
                    <a:pt x="3525" y="7802"/>
                    <a:pt x="3548" y="7813"/>
                    <a:pt x="3548" y="7825"/>
                  </a:cubicBezTo>
                  <a:lnTo>
                    <a:pt x="3548" y="7813"/>
                  </a:lnTo>
                  <a:lnTo>
                    <a:pt x="3536" y="7790"/>
                  </a:lnTo>
                  <a:cubicBezTo>
                    <a:pt x="3552" y="7790"/>
                    <a:pt x="3558" y="7795"/>
                    <a:pt x="3563" y="7795"/>
                  </a:cubicBezTo>
                  <a:cubicBezTo>
                    <a:pt x="3566" y="7795"/>
                    <a:pt x="3568" y="7794"/>
                    <a:pt x="3572" y="7790"/>
                  </a:cubicBezTo>
                  <a:lnTo>
                    <a:pt x="3548" y="7778"/>
                  </a:lnTo>
                  <a:lnTo>
                    <a:pt x="3572" y="7778"/>
                  </a:lnTo>
                  <a:cubicBezTo>
                    <a:pt x="3560" y="7778"/>
                    <a:pt x="3560" y="7766"/>
                    <a:pt x="3560" y="7754"/>
                  </a:cubicBezTo>
                  <a:lnTo>
                    <a:pt x="3560" y="7742"/>
                  </a:lnTo>
                  <a:cubicBezTo>
                    <a:pt x="3565" y="7751"/>
                    <a:pt x="3567" y="7753"/>
                    <a:pt x="3570" y="7753"/>
                  </a:cubicBezTo>
                  <a:cubicBezTo>
                    <a:pt x="3572" y="7753"/>
                    <a:pt x="3574" y="7750"/>
                    <a:pt x="3578" y="7750"/>
                  </a:cubicBezTo>
                  <a:cubicBezTo>
                    <a:pt x="3579" y="7750"/>
                    <a:pt x="3581" y="7751"/>
                    <a:pt x="3584" y="7754"/>
                  </a:cubicBezTo>
                  <a:cubicBezTo>
                    <a:pt x="3584" y="7742"/>
                    <a:pt x="3584" y="7742"/>
                    <a:pt x="3596" y="7718"/>
                  </a:cubicBezTo>
                  <a:lnTo>
                    <a:pt x="3572" y="7718"/>
                  </a:lnTo>
                  <a:cubicBezTo>
                    <a:pt x="3572" y="7712"/>
                    <a:pt x="3574" y="7710"/>
                    <a:pt x="3577" y="7710"/>
                  </a:cubicBezTo>
                  <a:cubicBezTo>
                    <a:pt x="3582" y="7710"/>
                    <a:pt x="3589" y="7715"/>
                    <a:pt x="3596" y="7715"/>
                  </a:cubicBezTo>
                  <a:cubicBezTo>
                    <a:pt x="3600" y="7715"/>
                    <a:pt x="3605" y="7713"/>
                    <a:pt x="3608" y="7706"/>
                  </a:cubicBezTo>
                  <a:lnTo>
                    <a:pt x="3596" y="7706"/>
                  </a:lnTo>
                  <a:cubicBezTo>
                    <a:pt x="3632" y="7694"/>
                    <a:pt x="3596" y="7659"/>
                    <a:pt x="3620" y="7647"/>
                  </a:cubicBezTo>
                  <a:lnTo>
                    <a:pt x="3620" y="7647"/>
                  </a:lnTo>
                  <a:cubicBezTo>
                    <a:pt x="3620" y="7659"/>
                    <a:pt x="3632" y="7659"/>
                    <a:pt x="3632" y="7659"/>
                  </a:cubicBezTo>
                  <a:cubicBezTo>
                    <a:pt x="3632" y="7647"/>
                    <a:pt x="3644" y="7623"/>
                    <a:pt x="3632" y="7599"/>
                  </a:cubicBezTo>
                  <a:cubicBezTo>
                    <a:pt x="3667" y="7599"/>
                    <a:pt x="3667" y="7599"/>
                    <a:pt x="3691" y="7587"/>
                  </a:cubicBezTo>
                  <a:cubicBezTo>
                    <a:pt x="3691" y="7575"/>
                    <a:pt x="3691" y="7575"/>
                    <a:pt x="3679" y="7563"/>
                  </a:cubicBezTo>
                  <a:cubicBezTo>
                    <a:pt x="3691" y="7551"/>
                    <a:pt x="3691" y="7528"/>
                    <a:pt x="3703" y="7528"/>
                  </a:cubicBezTo>
                  <a:cubicBezTo>
                    <a:pt x="3691" y="7528"/>
                    <a:pt x="3715" y="7528"/>
                    <a:pt x="3703" y="7516"/>
                  </a:cubicBezTo>
                  <a:lnTo>
                    <a:pt x="3715" y="7516"/>
                  </a:lnTo>
                  <a:lnTo>
                    <a:pt x="3691" y="7504"/>
                  </a:lnTo>
                  <a:cubicBezTo>
                    <a:pt x="3739" y="7504"/>
                    <a:pt x="3691" y="7468"/>
                    <a:pt x="3727" y="7456"/>
                  </a:cubicBezTo>
                  <a:lnTo>
                    <a:pt x="3727" y="7444"/>
                  </a:lnTo>
                  <a:cubicBezTo>
                    <a:pt x="3739" y="7444"/>
                    <a:pt x="3739" y="7456"/>
                    <a:pt x="3751" y="7456"/>
                  </a:cubicBezTo>
                  <a:lnTo>
                    <a:pt x="3775" y="7421"/>
                  </a:lnTo>
                  <a:lnTo>
                    <a:pt x="3751" y="7421"/>
                  </a:lnTo>
                  <a:cubicBezTo>
                    <a:pt x="3751" y="7409"/>
                    <a:pt x="3739" y="7397"/>
                    <a:pt x="3763" y="7397"/>
                  </a:cubicBezTo>
                  <a:cubicBezTo>
                    <a:pt x="3766" y="7403"/>
                    <a:pt x="3767" y="7405"/>
                    <a:pt x="3768" y="7405"/>
                  </a:cubicBezTo>
                  <a:cubicBezTo>
                    <a:pt x="3771" y="7405"/>
                    <a:pt x="3769" y="7388"/>
                    <a:pt x="3783" y="7385"/>
                  </a:cubicBezTo>
                  <a:lnTo>
                    <a:pt x="3783" y="7385"/>
                  </a:lnTo>
                  <a:cubicBezTo>
                    <a:pt x="3781" y="7385"/>
                    <a:pt x="3778" y="7385"/>
                    <a:pt x="3775" y="7385"/>
                  </a:cubicBezTo>
                  <a:cubicBezTo>
                    <a:pt x="3775" y="7373"/>
                    <a:pt x="3783" y="7373"/>
                    <a:pt x="3791" y="7373"/>
                  </a:cubicBezTo>
                  <a:cubicBezTo>
                    <a:pt x="3798" y="7373"/>
                    <a:pt x="3804" y="7373"/>
                    <a:pt x="3798" y="7361"/>
                  </a:cubicBezTo>
                  <a:lnTo>
                    <a:pt x="3798" y="7361"/>
                  </a:lnTo>
                  <a:lnTo>
                    <a:pt x="3786" y="7373"/>
                  </a:lnTo>
                  <a:cubicBezTo>
                    <a:pt x="3786" y="7373"/>
                    <a:pt x="3775" y="7361"/>
                    <a:pt x="3775" y="7349"/>
                  </a:cubicBezTo>
                  <a:lnTo>
                    <a:pt x="3786" y="7349"/>
                  </a:lnTo>
                  <a:cubicBezTo>
                    <a:pt x="3786" y="7337"/>
                    <a:pt x="3798" y="7325"/>
                    <a:pt x="3798" y="7313"/>
                  </a:cubicBezTo>
                  <a:cubicBezTo>
                    <a:pt x="3810" y="7313"/>
                    <a:pt x="3822" y="7313"/>
                    <a:pt x="3822" y="7325"/>
                  </a:cubicBezTo>
                  <a:cubicBezTo>
                    <a:pt x="3822" y="7290"/>
                    <a:pt x="3822" y="7313"/>
                    <a:pt x="3822" y="7278"/>
                  </a:cubicBezTo>
                  <a:lnTo>
                    <a:pt x="3834" y="7290"/>
                  </a:lnTo>
                  <a:lnTo>
                    <a:pt x="3834" y="7266"/>
                  </a:lnTo>
                  <a:cubicBezTo>
                    <a:pt x="3846" y="7254"/>
                    <a:pt x="3834" y="7254"/>
                    <a:pt x="3846" y="7242"/>
                  </a:cubicBezTo>
                  <a:lnTo>
                    <a:pt x="3858" y="7254"/>
                  </a:lnTo>
                  <a:cubicBezTo>
                    <a:pt x="3858" y="7218"/>
                    <a:pt x="3894" y="7230"/>
                    <a:pt x="3882" y="7206"/>
                  </a:cubicBezTo>
                  <a:lnTo>
                    <a:pt x="3894" y="7206"/>
                  </a:lnTo>
                  <a:cubicBezTo>
                    <a:pt x="3882" y="7182"/>
                    <a:pt x="3917" y="7206"/>
                    <a:pt x="3906" y="7170"/>
                  </a:cubicBezTo>
                  <a:lnTo>
                    <a:pt x="3917" y="7170"/>
                  </a:lnTo>
                  <a:lnTo>
                    <a:pt x="3917" y="7159"/>
                  </a:lnTo>
                  <a:lnTo>
                    <a:pt x="3929" y="7170"/>
                  </a:lnTo>
                  <a:lnTo>
                    <a:pt x="3929" y="7170"/>
                  </a:lnTo>
                  <a:lnTo>
                    <a:pt x="3917" y="7147"/>
                  </a:lnTo>
                  <a:lnTo>
                    <a:pt x="3929" y="7159"/>
                  </a:lnTo>
                  <a:lnTo>
                    <a:pt x="3929" y="7147"/>
                  </a:lnTo>
                  <a:cubicBezTo>
                    <a:pt x="3965" y="7147"/>
                    <a:pt x="3941" y="7123"/>
                    <a:pt x="3977" y="7123"/>
                  </a:cubicBezTo>
                  <a:lnTo>
                    <a:pt x="3953" y="7111"/>
                  </a:lnTo>
                  <a:cubicBezTo>
                    <a:pt x="3929" y="7051"/>
                    <a:pt x="4013" y="7040"/>
                    <a:pt x="4013" y="6992"/>
                  </a:cubicBezTo>
                  <a:lnTo>
                    <a:pt x="4037" y="7004"/>
                  </a:lnTo>
                  <a:lnTo>
                    <a:pt x="4025" y="6968"/>
                  </a:lnTo>
                  <a:cubicBezTo>
                    <a:pt x="4037" y="6968"/>
                    <a:pt x="4037" y="6980"/>
                    <a:pt x="4048" y="6980"/>
                  </a:cubicBezTo>
                  <a:cubicBezTo>
                    <a:pt x="4037" y="6956"/>
                    <a:pt x="4025" y="6968"/>
                    <a:pt x="4025" y="6944"/>
                  </a:cubicBezTo>
                  <a:cubicBezTo>
                    <a:pt x="4029" y="6942"/>
                    <a:pt x="4033" y="6941"/>
                    <a:pt x="4035" y="6941"/>
                  </a:cubicBezTo>
                  <a:cubicBezTo>
                    <a:pt x="4036" y="6941"/>
                    <a:pt x="4037" y="6941"/>
                    <a:pt x="4038" y="6942"/>
                  </a:cubicBezTo>
                  <a:lnTo>
                    <a:pt x="4038" y="6942"/>
                  </a:lnTo>
                  <a:cubicBezTo>
                    <a:pt x="4041" y="6920"/>
                    <a:pt x="4051" y="6894"/>
                    <a:pt x="4060" y="6885"/>
                  </a:cubicBezTo>
                  <a:cubicBezTo>
                    <a:pt x="4060" y="6861"/>
                    <a:pt x="4072" y="6849"/>
                    <a:pt x="4084" y="6837"/>
                  </a:cubicBezTo>
                  <a:cubicBezTo>
                    <a:pt x="4084" y="6837"/>
                    <a:pt x="4084" y="6849"/>
                    <a:pt x="4084" y="6849"/>
                  </a:cubicBezTo>
                  <a:cubicBezTo>
                    <a:pt x="4084" y="6849"/>
                    <a:pt x="4096" y="6837"/>
                    <a:pt x="4096" y="6825"/>
                  </a:cubicBezTo>
                  <a:lnTo>
                    <a:pt x="4108" y="6849"/>
                  </a:lnTo>
                  <a:cubicBezTo>
                    <a:pt x="4108" y="6839"/>
                    <a:pt x="4108" y="6812"/>
                    <a:pt x="4122" y="6811"/>
                  </a:cubicBezTo>
                  <a:lnTo>
                    <a:pt x="4122" y="6811"/>
                  </a:lnTo>
                  <a:cubicBezTo>
                    <a:pt x="4114" y="6807"/>
                    <a:pt x="4108" y="6798"/>
                    <a:pt x="4108" y="6789"/>
                  </a:cubicBezTo>
                  <a:lnTo>
                    <a:pt x="4108" y="6789"/>
                  </a:lnTo>
                  <a:cubicBezTo>
                    <a:pt x="4112" y="6791"/>
                    <a:pt x="4115" y="6791"/>
                    <a:pt x="4118" y="6791"/>
                  </a:cubicBezTo>
                  <a:cubicBezTo>
                    <a:pt x="4139" y="6791"/>
                    <a:pt x="4121" y="6754"/>
                    <a:pt x="4132" y="6754"/>
                  </a:cubicBezTo>
                  <a:cubicBezTo>
                    <a:pt x="4144" y="6754"/>
                    <a:pt x="4144" y="6766"/>
                    <a:pt x="4144" y="6766"/>
                  </a:cubicBezTo>
                  <a:cubicBezTo>
                    <a:pt x="4153" y="6756"/>
                    <a:pt x="4148" y="6747"/>
                    <a:pt x="4145" y="6737"/>
                  </a:cubicBezTo>
                  <a:lnTo>
                    <a:pt x="4145" y="6737"/>
                  </a:lnTo>
                  <a:lnTo>
                    <a:pt x="4156" y="6694"/>
                  </a:lnTo>
                  <a:cubicBezTo>
                    <a:pt x="4158" y="6696"/>
                    <a:pt x="4160" y="6696"/>
                    <a:pt x="4162" y="6696"/>
                  </a:cubicBezTo>
                  <a:cubicBezTo>
                    <a:pt x="4174" y="6696"/>
                    <a:pt x="4171" y="6675"/>
                    <a:pt x="4175" y="6670"/>
                  </a:cubicBezTo>
                  <a:lnTo>
                    <a:pt x="4175" y="6670"/>
                  </a:lnTo>
                  <a:cubicBezTo>
                    <a:pt x="4174" y="6670"/>
                    <a:pt x="4174" y="6670"/>
                    <a:pt x="4174" y="6670"/>
                  </a:cubicBezTo>
                  <a:cubicBezTo>
                    <a:pt x="4171" y="6670"/>
                    <a:pt x="4167" y="6667"/>
                    <a:pt x="4167" y="6659"/>
                  </a:cubicBezTo>
                  <a:cubicBezTo>
                    <a:pt x="4179" y="6659"/>
                    <a:pt x="4179" y="6647"/>
                    <a:pt x="4191" y="6647"/>
                  </a:cubicBezTo>
                  <a:lnTo>
                    <a:pt x="4215" y="6659"/>
                  </a:lnTo>
                  <a:cubicBezTo>
                    <a:pt x="4215" y="6647"/>
                    <a:pt x="4203" y="6635"/>
                    <a:pt x="4179" y="6623"/>
                  </a:cubicBezTo>
                  <a:cubicBezTo>
                    <a:pt x="4203" y="6623"/>
                    <a:pt x="4203" y="6599"/>
                    <a:pt x="4215" y="6599"/>
                  </a:cubicBezTo>
                  <a:lnTo>
                    <a:pt x="4215" y="6611"/>
                  </a:lnTo>
                  <a:cubicBezTo>
                    <a:pt x="4227" y="6575"/>
                    <a:pt x="4287" y="6587"/>
                    <a:pt x="4263" y="6551"/>
                  </a:cubicBezTo>
                  <a:lnTo>
                    <a:pt x="4275" y="6551"/>
                  </a:lnTo>
                  <a:lnTo>
                    <a:pt x="4287" y="6539"/>
                  </a:lnTo>
                  <a:lnTo>
                    <a:pt x="4298" y="6551"/>
                  </a:lnTo>
                  <a:lnTo>
                    <a:pt x="4287" y="6516"/>
                  </a:lnTo>
                  <a:lnTo>
                    <a:pt x="4298" y="6516"/>
                  </a:lnTo>
                  <a:cubicBezTo>
                    <a:pt x="4310" y="6504"/>
                    <a:pt x="4322" y="6468"/>
                    <a:pt x="4322" y="6444"/>
                  </a:cubicBezTo>
                  <a:lnTo>
                    <a:pt x="4334" y="6456"/>
                  </a:lnTo>
                  <a:cubicBezTo>
                    <a:pt x="4334" y="6420"/>
                    <a:pt x="4346" y="6432"/>
                    <a:pt x="4346" y="6408"/>
                  </a:cubicBezTo>
                  <a:lnTo>
                    <a:pt x="4358" y="6408"/>
                  </a:lnTo>
                  <a:lnTo>
                    <a:pt x="4358" y="6397"/>
                  </a:lnTo>
                  <a:lnTo>
                    <a:pt x="4370" y="6397"/>
                  </a:lnTo>
                  <a:cubicBezTo>
                    <a:pt x="4358" y="6385"/>
                    <a:pt x="4406" y="6373"/>
                    <a:pt x="4394" y="6373"/>
                  </a:cubicBezTo>
                  <a:cubicBezTo>
                    <a:pt x="4382" y="6361"/>
                    <a:pt x="4382" y="6349"/>
                    <a:pt x="4370" y="6337"/>
                  </a:cubicBezTo>
                  <a:cubicBezTo>
                    <a:pt x="4372" y="6335"/>
                    <a:pt x="4374" y="6334"/>
                    <a:pt x="4376" y="6334"/>
                  </a:cubicBezTo>
                  <a:cubicBezTo>
                    <a:pt x="4381" y="6334"/>
                    <a:pt x="4383" y="6340"/>
                    <a:pt x="4388" y="6340"/>
                  </a:cubicBezTo>
                  <a:cubicBezTo>
                    <a:pt x="4389" y="6340"/>
                    <a:pt x="4391" y="6340"/>
                    <a:pt x="4394" y="6337"/>
                  </a:cubicBezTo>
                  <a:cubicBezTo>
                    <a:pt x="4406" y="6325"/>
                    <a:pt x="4394" y="6313"/>
                    <a:pt x="4406" y="6301"/>
                  </a:cubicBezTo>
                  <a:lnTo>
                    <a:pt x="4418" y="6301"/>
                  </a:lnTo>
                  <a:cubicBezTo>
                    <a:pt x="4418" y="6289"/>
                    <a:pt x="4418" y="6289"/>
                    <a:pt x="4418" y="6278"/>
                  </a:cubicBezTo>
                  <a:cubicBezTo>
                    <a:pt x="4418" y="6254"/>
                    <a:pt x="4465" y="6266"/>
                    <a:pt x="4429" y="6230"/>
                  </a:cubicBezTo>
                  <a:cubicBezTo>
                    <a:pt x="4441" y="6230"/>
                    <a:pt x="4441" y="6218"/>
                    <a:pt x="4465" y="6218"/>
                  </a:cubicBezTo>
                  <a:cubicBezTo>
                    <a:pt x="4465" y="6194"/>
                    <a:pt x="4465" y="6170"/>
                    <a:pt x="4477" y="6147"/>
                  </a:cubicBezTo>
                  <a:cubicBezTo>
                    <a:pt x="4482" y="6149"/>
                    <a:pt x="4485" y="6150"/>
                    <a:pt x="4486" y="6150"/>
                  </a:cubicBezTo>
                  <a:cubicBezTo>
                    <a:pt x="4493" y="6150"/>
                    <a:pt x="4482" y="6135"/>
                    <a:pt x="4501" y="6135"/>
                  </a:cubicBezTo>
                  <a:lnTo>
                    <a:pt x="4489" y="6123"/>
                  </a:lnTo>
                  <a:cubicBezTo>
                    <a:pt x="4501" y="6087"/>
                    <a:pt x="4560" y="6075"/>
                    <a:pt x="4572" y="6039"/>
                  </a:cubicBezTo>
                  <a:lnTo>
                    <a:pt x="4584" y="6039"/>
                  </a:lnTo>
                  <a:lnTo>
                    <a:pt x="4572" y="6027"/>
                  </a:lnTo>
                  <a:cubicBezTo>
                    <a:pt x="4596" y="5992"/>
                    <a:pt x="4632" y="5944"/>
                    <a:pt x="4656" y="5908"/>
                  </a:cubicBezTo>
                  <a:cubicBezTo>
                    <a:pt x="4656" y="5897"/>
                    <a:pt x="4644" y="5873"/>
                    <a:pt x="4656" y="5861"/>
                  </a:cubicBezTo>
                  <a:cubicBezTo>
                    <a:pt x="4668" y="5825"/>
                    <a:pt x="4668" y="5801"/>
                    <a:pt x="4703" y="5777"/>
                  </a:cubicBezTo>
                  <a:lnTo>
                    <a:pt x="4715" y="5777"/>
                  </a:lnTo>
                  <a:cubicBezTo>
                    <a:pt x="4703" y="5766"/>
                    <a:pt x="4715" y="5766"/>
                    <a:pt x="4727" y="5754"/>
                  </a:cubicBezTo>
                  <a:lnTo>
                    <a:pt x="4703" y="5754"/>
                  </a:lnTo>
                  <a:cubicBezTo>
                    <a:pt x="4703" y="5742"/>
                    <a:pt x="4715" y="5742"/>
                    <a:pt x="4727" y="5742"/>
                  </a:cubicBezTo>
                  <a:lnTo>
                    <a:pt x="4727" y="5718"/>
                  </a:lnTo>
                  <a:lnTo>
                    <a:pt x="4727" y="5706"/>
                  </a:lnTo>
                  <a:lnTo>
                    <a:pt x="4751" y="5718"/>
                  </a:lnTo>
                  <a:cubicBezTo>
                    <a:pt x="4751" y="5706"/>
                    <a:pt x="4751" y="5694"/>
                    <a:pt x="4739" y="5670"/>
                  </a:cubicBezTo>
                  <a:cubicBezTo>
                    <a:pt x="4748" y="5670"/>
                    <a:pt x="4758" y="5670"/>
                    <a:pt x="4755" y="5676"/>
                  </a:cubicBezTo>
                  <a:lnTo>
                    <a:pt x="4755" y="5676"/>
                  </a:lnTo>
                  <a:lnTo>
                    <a:pt x="4787" y="5635"/>
                  </a:lnTo>
                  <a:lnTo>
                    <a:pt x="4775" y="5635"/>
                  </a:lnTo>
                  <a:cubicBezTo>
                    <a:pt x="4763" y="5623"/>
                    <a:pt x="4763" y="5611"/>
                    <a:pt x="4775" y="5599"/>
                  </a:cubicBezTo>
                  <a:cubicBezTo>
                    <a:pt x="4787" y="5623"/>
                    <a:pt x="4799" y="5611"/>
                    <a:pt x="4810" y="5623"/>
                  </a:cubicBezTo>
                  <a:cubicBezTo>
                    <a:pt x="4810" y="5611"/>
                    <a:pt x="4799" y="5611"/>
                    <a:pt x="4787" y="5611"/>
                  </a:cubicBezTo>
                  <a:cubicBezTo>
                    <a:pt x="4787" y="5599"/>
                    <a:pt x="4787" y="5575"/>
                    <a:pt x="4799" y="5575"/>
                  </a:cubicBezTo>
                  <a:lnTo>
                    <a:pt x="4799" y="5587"/>
                  </a:lnTo>
                  <a:cubicBezTo>
                    <a:pt x="4799" y="5563"/>
                    <a:pt x="4834" y="5575"/>
                    <a:pt x="4834" y="5563"/>
                  </a:cubicBezTo>
                  <a:cubicBezTo>
                    <a:pt x="4834" y="5551"/>
                    <a:pt x="4846" y="5551"/>
                    <a:pt x="4822" y="5539"/>
                  </a:cubicBezTo>
                  <a:cubicBezTo>
                    <a:pt x="4822" y="5531"/>
                    <a:pt x="4824" y="5529"/>
                    <a:pt x="4826" y="5529"/>
                  </a:cubicBezTo>
                  <a:cubicBezTo>
                    <a:pt x="4830" y="5529"/>
                    <a:pt x="4838" y="5539"/>
                    <a:pt x="4846" y="5539"/>
                  </a:cubicBezTo>
                  <a:cubicBezTo>
                    <a:pt x="4836" y="5530"/>
                    <a:pt x="4850" y="5512"/>
                    <a:pt x="4862" y="5512"/>
                  </a:cubicBezTo>
                  <a:cubicBezTo>
                    <a:pt x="4865" y="5512"/>
                    <a:pt x="4868" y="5513"/>
                    <a:pt x="4870" y="5516"/>
                  </a:cubicBezTo>
                  <a:cubicBezTo>
                    <a:pt x="4846" y="5480"/>
                    <a:pt x="4906" y="5480"/>
                    <a:pt x="4882" y="5456"/>
                  </a:cubicBezTo>
                  <a:lnTo>
                    <a:pt x="4906" y="5456"/>
                  </a:lnTo>
                  <a:cubicBezTo>
                    <a:pt x="4894" y="5456"/>
                    <a:pt x="4882" y="5444"/>
                    <a:pt x="4882" y="5432"/>
                  </a:cubicBezTo>
                  <a:cubicBezTo>
                    <a:pt x="4886" y="5428"/>
                    <a:pt x="4890" y="5427"/>
                    <a:pt x="4894" y="5427"/>
                  </a:cubicBezTo>
                  <a:cubicBezTo>
                    <a:pt x="4902" y="5427"/>
                    <a:pt x="4910" y="5432"/>
                    <a:pt x="4918" y="5432"/>
                  </a:cubicBezTo>
                  <a:lnTo>
                    <a:pt x="4894" y="5408"/>
                  </a:lnTo>
                  <a:cubicBezTo>
                    <a:pt x="4953" y="5373"/>
                    <a:pt x="4977" y="5301"/>
                    <a:pt x="5037" y="5254"/>
                  </a:cubicBezTo>
                  <a:cubicBezTo>
                    <a:pt x="5049" y="5230"/>
                    <a:pt x="5049" y="5182"/>
                    <a:pt x="5084" y="5158"/>
                  </a:cubicBezTo>
                  <a:cubicBezTo>
                    <a:pt x="5084" y="5146"/>
                    <a:pt x="5084" y="5135"/>
                    <a:pt x="5084" y="5135"/>
                  </a:cubicBezTo>
                  <a:cubicBezTo>
                    <a:pt x="5120" y="5111"/>
                    <a:pt x="5156" y="5075"/>
                    <a:pt x="5168" y="5027"/>
                  </a:cubicBezTo>
                  <a:cubicBezTo>
                    <a:pt x="5163" y="5008"/>
                    <a:pt x="5170" y="5005"/>
                    <a:pt x="5178" y="5005"/>
                  </a:cubicBezTo>
                  <a:cubicBezTo>
                    <a:pt x="5184" y="5005"/>
                    <a:pt x="5191" y="5006"/>
                    <a:pt x="5197" y="5006"/>
                  </a:cubicBezTo>
                  <a:cubicBezTo>
                    <a:pt x="5203" y="5006"/>
                    <a:pt x="5207" y="5004"/>
                    <a:pt x="5203" y="4992"/>
                  </a:cubicBezTo>
                  <a:lnTo>
                    <a:pt x="5203" y="4992"/>
                  </a:lnTo>
                  <a:cubicBezTo>
                    <a:pt x="5203" y="4992"/>
                    <a:pt x="5215" y="5004"/>
                    <a:pt x="5215" y="5004"/>
                  </a:cubicBezTo>
                  <a:cubicBezTo>
                    <a:pt x="5215" y="4968"/>
                    <a:pt x="5227" y="4956"/>
                    <a:pt x="5227" y="4908"/>
                  </a:cubicBezTo>
                  <a:cubicBezTo>
                    <a:pt x="5233" y="4915"/>
                    <a:pt x="5237" y="4917"/>
                    <a:pt x="5240" y="4917"/>
                  </a:cubicBezTo>
                  <a:cubicBezTo>
                    <a:pt x="5245" y="4917"/>
                    <a:pt x="5243" y="4906"/>
                    <a:pt x="5247" y="4906"/>
                  </a:cubicBezTo>
                  <a:cubicBezTo>
                    <a:pt x="5248" y="4906"/>
                    <a:pt x="5249" y="4907"/>
                    <a:pt x="5251" y="4908"/>
                  </a:cubicBezTo>
                  <a:lnTo>
                    <a:pt x="5239" y="4896"/>
                  </a:lnTo>
                  <a:cubicBezTo>
                    <a:pt x="5247" y="4896"/>
                    <a:pt x="5255" y="4891"/>
                    <a:pt x="5263" y="4891"/>
                  </a:cubicBezTo>
                  <a:cubicBezTo>
                    <a:pt x="5267" y="4891"/>
                    <a:pt x="5271" y="4892"/>
                    <a:pt x="5275" y="4896"/>
                  </a:cubicBezTo>
                  <a:lnTo>
                    <a:pt x="5263" y="4873"/>
                  </a:lnTo>
                  <a:lnTo>
                    <a:pt x="5275" y="4884"/>
                  </a:lnTo>
                  <a:cubicBezTo>
                    <a:pt x="5285" y="4864"/>
                    <a:pt x="5295" y="4835"/>
                    <a:pt x="5321" y="4835"/>
                  </a:cubicBezTo>
                  <a:cubicBezTo>
                    <a:pt x="5325" y="4835"/>
                    <a:pt x="5329" y="4835"/>
                    <a:pt x="5334" y="4837"/>
                  </a:cubicBezTo>
                  <a:cubicBezTo>
                    <a:pt x="5334" y="4789"/>
                    <a:pt x="5382" y="4730"/>
                    <a:pt x="5418" y="4682"/>
                  </a:cubicBezTo>
                  <a:cubicBezTo>
                    <a:pt x="5418" y="4670"/>
                    <a:pt x="5430" y="4658"/>
                    <a:pt x="5430" y="4646"/>
                  </a:cubicBezTo>
                  <a:lnTo>
                    <a:pt x="5453" y="4646"/>
                  </a:lnTo>
                  <a:cubicBezTo>
                    <a:pt x="5465" y="4634"/>
                    <a:pt x="5453" y="4611"/>
                    <a:pt x="5465" y="4611"/>
                  </a:cubicBezTo>
                  <a:cubicBezTo>
                    <a:pt x="5477" y="4599"/>
                    <a:pt x="5489" y="4599"/>
                    <a:pt x="5489" y="4575"/>
                  </a:cubicBezTo>
                  <a:cubicBezTo>
                    <a:pt x="5489" y="4569"/>
                    <a:pt x="5495" y="4566"/>
                    <a:pt x="5502" y="4566"/>
                  </a:cubicBezTo>
                  <a:cubicBezTo>
                    <a:pt x="5510" y="4566"/>
                    <a:pt x="5519" y="4569"/>
                    <a:pt x="5525" y="4575"/>
                  </a:cubicBezTo>
                  <a:cubicBezTo>
                    <a:pt x="5501" y="4551"/>
                    <a:pt x="5549" y="4551"/>
                    <a:pt x="5549" y="4551"/>
                  </a:cubicBezTo>
                  <a:cubicBezTo>
                    <a:pt x="5549" y="4551"/>
                    <a:pt x="5680" y="4420"/>
                    <a:pt x="5811" y="4253"/>
                  </a:cubicBezTo>
                  <a:cubicBezTo>
                    <a:pt x="5930" y="4111"/>
                    <a:pt x="6049" y="3944"/>
                    <a:pt x="6072" y="3813"/>
                  </a:cubicBezTo>
                  <a:lnTo>
                    <a:pt x="6084" y="3813"/>
                  </a:lnTo>
                  <a:cubicBezTo>
                    <a:pt x="6239" y="3789"/>
                    <a:pt x="6442" y="3742"/>
                    <a:pt x="6596" y="3742"/>
                  </a:cubicBezTo>
                  <a:cubicBezTo>
                    <a:pt x="6620" y="3706"/>
                    <a:pt x="6680" y="3706"/>
                    <a:pt x="6727" y="3694"/>
                  </a:cubicBezTo>
                  <a:lnTo>
                    <a:pt x="6727" y="3730"/>
                  </a:lnTo>
                  <a:lnTo>
                    <a:pt x="6775" y="3706"/>
                  </a:lnTo>
                  <a:lnTo>
                    <a:pt x="6775" y="3706"/>
                  </a:lnTo>
                  <a:cubicBezTo>
                    <a:pt x="6787" y="3718"/>
                    <a:pt x="6739" y="3718"/>
                    <a:pt x="6775" y="3730"/>
                  </a:cubicBezTo>
                  <a:lnTo>
                    <a:pt x="6787" y="3706"/>
                  </a:lnTo>
                  <a:cubicBezTo>
                    <a:pt x="6787" y="3718"/>
                    <a:pt x="6894" y="3706"/>
                    <a:pt x="6823" y="3730"/>
                  </a:cubicBezTo>
                  <a:lnTo>
                    <a:pt x="6989" y="3718"/>
                  </a:lnTo>
                  <a:cubicBezTo>
                    <a:pt x="7020" y="3718"/>
                    <a:pt x="7007" y="3691"/>
                    <a:pt x="7032" y="3691"/>
                  </a:cubicBezTo>
                  <a:cubicBezTo>
                    <a:pt x="7037" y="3691"/>
                    <a:pt x="7042" y="3692"/>
                    <a:pt x="7049" y="3694"/>
                  </a:cubicBezTo>
                  <a:cubicBezTo>
                    <a:pt x="7049" y="3700"/>
                    <a:pt x="7046" y="3700"/>
                    <a:pt x="7043" y="3700"/>
                  </a:cubicBezTo>
                  <a:cubicBezTo>
                    <a:pt x="7040" y="3700"/>
                    <a:pt x="7037" y="3700"/>
                    <a:pt x="7037" y="3706"/>
                  </a:cubicBezTo>
                  <a:cubicBezTo>
                    <a:pt x="7050" y="3708"/>
                    <a:pt x="7062" y="3710"/>
                    <a:pt x="7073" y="3710"/>
                  </a:cubicBezTo>
                  <a:cubicBezTo>
                    <a:pt x="7160" y="3710"/>
                    <a:pt x="7180" y="3634"/>
                    <a:pt x="7275" y="3634"/>
                  </a:cubicBezTo>
                  <a:lnTo>
                    <a:pt x="7263" y="3634"/>
                  </a:lnTo>
                  <a:cubicBezTo>
                    <a:pt x="7287" y="3634"/>
                    <a:pt x="7323" y="3622"/>
                    <a:pt x="7323" y="3622"/>
                  </a:cubicBezTo>
                  <a:cubicBezTo>
                    <a:pt x="7317" y="3614"/>
                    <a:pt x="7312" y="3611"/>
                    <a:pt x="7309" y="3611"/>
                  </a:cubicBezTo>
                  <a:cubicBezTo>
                    <a:pt x="7299" y="3611"/>
                    <a:pt x="7293" y="3628"/>
                    <a:pt x="7279" y="3628"/>
                  </a:cubicBezTo>
                  <a:cubicBezTo>
                    <a:pt x="7275" y="3628"/>
                    <a:pt x="7269" y="3627"/>
                    <a:pt x="7263" y="3622"/>
                  </a:cubicBezTo>
                  <a:cubicBezTo>
                    <a:pt x="7263" y="3599"/>
                    <a:pt x="7311" y="3611"/>
                    <a:pt x="7299" y="3587"/>
                  </a:cubicBezTo>
                  <a:cubicBezTo>
                    <a:pt x="7335" y="3587"/>
                    <a:pt x="7346" y="3575"/>
                    <a:pt x="7370" y="3575"/>
                  </a:cubicBezTo>
                  <a:cubicBezTo>
                    <a:pt x="7378" y="3578"/>
                    <a:pt x="7387" y="3578"/>
                    <a:pt x="7396" y="3578"/>
                  </a:cubicBezTo>
                  <a:cubicBezTo>
                    <a:pt x="7412" y="3578"/>
                    <a:pt x="7429" y="3576"/>
                    <a:pt x="7446" y="3576"/>
                  </a:cubicBezTo>
                  <a:cubicBezTo>
                    <a:pt x="7461" y="3576"/>
                    <a:pt x="7476" y="3578"/>
                    <a:pt x="7489" y="3587"/>
                  </a:cubicBezTo>
                  <a:cubicBezTo>
                    <a:pt x="7513" y="3575"/>
                    <a:pt x="7525" y="3539"/>
                    <a:pt x="7561" y="3539"/>
                  </a:cubicBezTo>
                  <a:cubicBezTo>
                    <a:pt x="7596" y="3551"/>
                    <a:pt x="7561" y="3563"/>
                    <a:pt x="7596" y="3563"/>
                  </a:cubicBezTo>
                  <a:lnTo>
                    <a:pt x="7608" y="3539"/>
                  </a:lnTo>
                  <a:cubicBezTo>
                    <a:pt x="7632" y="3539"/>
                    <a:pt x="7632" y="3551"/>
                    <a:pt x="7632" y="3551"/>
                  </a:cubicBezTo>
                  <a:cubicBezTo>
                    <a:pt x="7661" y="3551"/>
                    <a:pt x="7659" y="3536"/>
                    <a:pt x="7681" y="3536"/>
                  </a:cubicBezTo>
                  <a:cubicBezTo>
                    <a:pt x="7687" y="3536"/>
                    <a:pt x="7694" y="3537"/>
                    <a:pt x="7704" y="3539"/>
                  </a:cubicBezTo>
                  <a:lnTo>
                    <a:pt x="7680" y="3551"/>
                  </a:lnTo>
                  <a:cubicBezTo>
                    <a:pt x="7716" y="3539"/>
                    <a:pt x="7727" y="3539"/>
                    <a:pt x="7775" y="3539"/>
                  </a:cubicBezTo>
                  <a:cubicBezTo>
                    <a:pt x="7775" y="3551"/>
                    <a:pt x="7751" y="3551"/>
                    <a:pt x="7739" y="3551"/>
                  </a:cubicBezTo>
                  <a:cubicBezTo>
                    <a:pt x="7745" y="3557"/>
                    <a:pt x="7751" y="3559"/>
                    <a:pt x="7755" y="3559"/>
                  </a:cubicBezTo>
                  <a:cubicBezTo>
                    <a:pt x="7769" y="3559"/>
                    <a:pt x="7778" y="3539"/>
                    <a:pt x="7787" y="3539"/>
                  </a:cubicBezTo>
                  <a:cubicBezTo>
                    <a:pt x="7787" y="3527"/>
                    <a:pt x="7751" y="3527"/>
                    <a:pt x="7775" y="3515"/>
                  </a:cubicBezTo>
                  <a:cubicBezTo>
                    <a:pt x="7784" y="3515"/>
                    <a:pt x="7800" y="3495"/>
                    <a:pt x="7817" y="3495"/>
                  </a:cubicBezTo>
                  <a:cubicBezTo>
                    <a:pt x="7823" y="3495"/>
                    <a:pt x="7829" y="3497"/>
                    <a:pt x="7835" y="3503"/>
                  </a:cubicBezTo>
                  <a:lnTo>
                    <a:pt x="7811" y="3515"/>
                  </a:lnTo>
                  <a:cubicBezTo>
                    <a:pt x="7858" y="3503"/>
                    <a:pt x="7835" y="3491"/>
                    <a:pt x="7882" y="3491"/>
                  </a:cubicBezTo>
                  <a:cubicBezTo>
                    <a:pt x="7882" y="3491"/>
                    <a:pt x="7882" y="3503"/>
                    <a:pt x="7882" y="3503"/>
                  </a:cubicBezTo>
                  <a:cubicBezTo>
                    <a:pt x="7900" y="3491"/>
                    <a:pt x="7921" y="3488"/>
                    <a:pt x="7943" y="3488"/>
                  </a:cubicBezTo>
                  <a:cubicBezTo>
                    <a:pt x="7966" y="3488"/>
                    <a:pt x="7989" y="3491"/>
                    <a:pt x="8013" y="3491"/>
                  </a:cubicBezTo>
                  <a:cubicBezTo>
                    <a:pt x="8025" y="3480"/>
                    <a:pt x="8025" y="3468"/>
                    <a:pt x="8037" y="3468"/>
                  </a:cubicBezTo>
                  <a:cubicBezTo>
                    <a:pt x="8013" y="3456"/>
                    <a:pt x="8013" y="3456"/>
                    <a:pt x="8013" y="3444"/>
                  </a:cubicBezTo>
                  <a:lnTo>
                    <a:pt x="8013" y="3444"/>
                  </a:lnTo>
                  <a:cubicBezTo>
                    <a:pt x="8016" y="3445"/>
                    <a:pt x="8020" y="3445"/>
                    <a:pt x="8022" y="3445"/>
                  </a:cubicBezTo>
                  <a:cubicBezTo>
                    <a:pt x="8049" y="3445"/>
                    <a:pt x="8064" y="3407"/>
                    <a:pt x="8114" y="3407"/>
                  </a:cubicBezTo>
                  <a:cubicBezTo>
                    <a:pt x="8120" y="3407"/>
                    <a:pt x="8126" y="3407"/>
                    <a:pt x="8132" y="3408"/>
                  </a:cubicBezTo>
                  <a:cubicBezTo>
                    <a:pt x="8132" y="3417"/>
                    <a:pt x="8126" y="3425"/>
                    <a:pt x="8114" y="3425"/>
                  </a:cubicBezTo>
                  <a:cubicBezTo>
                    <a:pt x="8109" y="3425"/>
                    <a:pt x="8104" y="3424"/>
                    <a:pt x="8097" y="3420"/>
                  </a:cubicBezTo>
                  <a:cubicBezTo>
                    <a:pt x="8085" y="3456"/>
                    <a:pt x="8085" y="3480"/>
                    <a:pt x="8049" y="3491"/>
                  </a:cubicBezTo>
                  <a:cubicBezTo>
                    <a:pt x="8065" y="3491"/>
                    <a:pt x="8081" y="3486"/>
                    <a:pt x="8086" y="3486"/>
                  </a:cubicBezTo>
                  <a:cubicBezTo>
                    <a:pt x="8086" y="3486"/>
                    <a:pt x="8087" y="3486"/>
                    <a:pt x="8087" y="3486"/>
                  </a:cubicBezTo>
                  <a:lnTo>
                    <a:pt x="8087" y="3486"/>
                  </a:lnTo>
                  <a:lnTo>
                    <a:pt x="8097" y="3468"/>
                  </a:lnTo>
                  <a:cubicBezTo>
                    <a:pt x="8108" y="3468"/>
                    <a:pt x="8120" y="3456"/>
                    <a:pt x="8132" y="3456"/>
                  </a:cubicBezTo>
                  <a:cubicBezTo>
                    <a:pt x="8132" y="3444"/>
                    <a:pt x="8097" y="3432"/>
                    <a:pt x="8132" y="3420"/>
                  </a:cubicBezTo>
                  <a:cubicBezTo>
                    <a:pt x="8137" y="3418"/>
                    <a:pt x="8142" y="3418"/>
                    <a:pt x="8145" y="3418"/>
                  </a:cubicBezTo>
                  <a:cubicBezTo>
                    <a:pt x="8157" y="3418"/>
                    <a:pt x="8159" y="3427"/>
                    <a:pt x="8158" y="3431"/>
                  </a:cubicBezTo>
                  <a:lnTo>
                    <a:pt x="8158" y="3431"/>
                  </a:lnTo>
                  <a:cubicBezTo>
                    <a:pt x="8199" y="3421"/>
                    <a:pt x="8174" y="3410"/>
                    <a:pt x="8205" y="3408"/>
                  </a:cubicBezTo>
                  <a:lnTo>
                    <a:pt x="8205" y="3408"/>
                  </a:lnTo>
                  <a:cubicBezTo>
                    <a:pt x="8212" y="3411"/>
                    <a:pt x="8221" y="3412"/>
                    <a:pt x="8229" y="3412"/>
                  </a:cubicBezTo>
                  <a:cubicBezTo>
                    <a:pt x="8245" y="3412"/>
                    <a:pt x="8261" y="3409"/>
                    <a:pt x="8274" y="3409"/>
                  </a:cubicBezTo>
                  <a:cubicBezTo>
                    <a:pt x="8285" y="3409"/>
                    <a:pt x="8295" y="3411"/>
                    <a:pt x="8299" y="3420"/>
                  </a:cubicBezTo>
                  <a:cubicBezTo>
                    <a:pt x="8299" y="3429"/>
                    <a:pt x="8299" y="3438"/>
                    <a:pt x="8294" y="3442"/>
                  </a:cubicBezTo>
                  <a:lnTo>
                    <a:pt x="8294" y="3442"/>
                  </a:lnTo>
                  <a:cubicBezTo>
                    <a:pt x="8295" y="3442"/>
                    <a:pt x="8297" y="3442"/>
                    <a:pt x="8298" y="3442"/>
                  </a:cubicBezTo>
                  <a:cubicBezTo>
                    <a:pt x="8303" y="3442"/>
                    <a:pt x="8307" y="3443"/>
                    <a:pt x="8309" y="3447"/>
                  </a:cubicBezTo>
                  <a:lnTo>
                    <a:pt x="8309" y="3447"/>
                  </a:lnTo>
                  <a:cubicBezTo>
                    <a:pt x="8312" y="3432"/>
                    <a:pt x="8350" y="3432"/>
                    <a:pt x="8370" y="3432"/>
                  </a:cubicBezTo>
                  <a:lnTo>
                    <a:pt x="8358" y="3420"/>
                  </a:lnTo>
                  <a:cubicBezTo>
                    <a:pt x="8377" y="3402"/>
                    <a:pt x="8387" y="3395"/>
                    <a:pt x="8392" y="3395"/>
                  </a:cubicBezTo>
                  <a:cubicBezTo>
                    <a:pt x="8406" y="3395"/>
                    <a:pt x="8393" y="3435"/>
                    <a:pt x="8424" y="3435"/>
                  </a:cubicBezTo>
                  <a:cubicBezTo>
                    <a:pt x="8428" y="3435"/>
                    <a:pt x="8434" y="3434"/>
                    <a:pt x="8442" y="3432"/>
                  </a:cubicBezTo>
                  <a:cubicBezTo>
                    <a:pt x="8460" y="3426"/>
                    <a:pt x="8454" y="3426"/>
                    <a:pt x="8446" y="3426"/>
                  </a:cubicBezTo>
                  <a:cubicBezTo>
                    <a:pt x="8439" y="3426"/>
                    <a:pt x="8430" y="3426"/>
                    <a:pt x="8442" y="3420"/>
                  </a:cubicBezTo>
                  <a:cubicBezTo>
                    <a:pt x="8450" y="3417"/>
                    <a:pt x="8457" y="3416"/>
                    <a:pt x="8463" y="3416"/>
                  </a:cubicBezTo>
                  <a:cubicBezTo>
                    <a:pt x="8474" y="3416"/>
                    <a:pt x="8484" y="3419"/>
                    <a:pt x="8496" y="3419"/>
                  </a:cubicBezTo>
                  <a:cubicBezTo>
                    <a:pt x="8507" y="3419"/>
                    <a:pt x="8519" y="3417"/>
                    <a:pt x="8537" y="3408"/>
                  </a:cubicBezTo>
                  <a:cubicBezTo>
                    <a:pt x="8546" y="3417"/>
                    <a:pt x="8562" y="3419"/>
                    <a:pt x="8574" y="3430"/>
                  </a:cubicBezTo>
                  <a:lnTo>
                    <a:pt x="8574" y="3430"/>
                  </a:lnTo>
                  <a:lnTo>
                    <a:pt x="8585" y="3408"/>
                  </a:lnTo>
                  <a:cubicBezTo>
                    <a:pt x="8620" y="3396"/>
                    <a:pt x="8668" y="3384"/>
                    <a:pt x="8704" y="3384"/>
                  </a:cubicBezTo>
                  <a:cubicBezTo>
                    <a:pt x="8692" y="3384"/>
                    <a:pt x="8692" y="3372"/>
                    <a:pt x="8692" y="3372"/>
                  </a:cubicBezTo>
                  <a:cubicBezTo>
                    <a:pt x="8751" y="3361"/>
                    <a:pt x="8763" y="3337"/>
                    <a:pt x="8811" y="3325"/>
                  </a:cubicBezTo>
                  <a:lnTo>
                    <a:pt x="8811" y="3325"/>
                  </a:lnTo>
                  <a:cubicBezTo>
                    <a:pt x="8823" y="3349"/>
                    <a:pt x="8787" y="3349"/>
                    <a:pt x="8763" y="3361"/>
                  </a:cubicBezTo>
                  <a:cubicBezTo>
                    <a:pt x="8799" y="3361"/>
                    <a:pt x="8799" y="3349"/>
                    <a:pt x="8859" y="3349"/>
                  </a:cubicBezTo>
                  <a:cubicBezTo>
                    <a:pt x="8859" y="3361"/>
                    <a:pt x="8823" y="3349"/>
                    <a:pt x="8823" y="3372"/>
                  </a:cubicBezTo>
                  <a:lnTo>
                    <a:pt x="8870" y="3349"/>
                  </a:lnTo>
                  <a:lnTo>
                    <a:pt x="8870" y="3361"/>
                  </a:lnTo>
                  <a:cubicBezTo>
                    <a:pt x="8876" y="3343"/>
                    <a:pt x="8888" y="3340"/>
                    <a:pt x="8903" y="3340"/>
                  </a:cubicBezTo>
                  <a:cubicBezTo>
                    <a:pt x="8911" y="3340"/>
                    <a:pt x="8919" y="3340"/>
                    <a:pt x="8927" y="3340"/>
                  </a:cubicBezTo>
                  <a:cubicBezTo>
                    <a:pt x="8936" y="3340"/>
                    <a:pt x="8945" y="3340"/>
                    <a:pt x="8954" y="3337"/>
                  </a:cubicBezTo>
                  <a:cubicBezTo>
                    <a:pt x="9037" y="3325"/>
                    <a:pt x="9049" y="3277"/>
                    <a:pt x="9085" y="3253"/>
                  </a:cubicBezTo>
                  <a:cubicBezTo>
                    <a:pt x="9097" y="3253"/>
                    <a:pt x="9109" y="3265"/>
                    <a:pt x="9097" y="3265"/>
                  </a:cubicBezTo>
                  <a:cubicBezTo>
                    <a:pt x="9085" y="3265"/>
                    <a:pt x="9085" y="3265"/>
                    <a:pt x="9085" y="3277"/>
                  </a:cubicBezTo>
                  <a:cubicBezTo>
                    <a:pt x="9089" y="3275"/>
                    <a:pt x="9094" y="3274"/>
                    <a:pt x="9099" y="3274"/>
                  </a:cubicBezTo>
                  <a:cubicBezTo>
                    <a:pt x="9120" y="3274"/>
                    <a:pt x="9142" y="3293"/>
                    <a:pt x="9132" y="3313"/>
                  </a:cubicBezTo>
                  <a:cubicBezTo>
                    <a:pt x="9180" y="3289"/>
                    <a:pt x="9109" y="3301"/>
                    <a:pt x="9144" y="3289"/>
                  </a:cubicBezTo>
                  <a:lnTo>
                    <a:pt x="9204" y="3277"/>
                  </a:lnTo>
                  <a:cubicBezTo>
                    <a:pt x="9192" y="3265"/>
                    <a:pt x="9168" y="3265"/>
                    <a:pt x="9204" y="3241"/>
                  </a:cubicBezTo>
                  <a:cubicBezTo>
                    <a:pt x="9228" y="3230"/>
                    <a:pt x="9240" y="3230"/>
                    <a:pt x="9275" y="3230"/>
                  </a:cubicBezTo>
                  <a:cubicBezTo>
                    <a:pt x="9275" y="3241"/>
                    <a:pt x="9287" y="3253"/>
                    <a:pt x="9263" y="3253"/>
                  </a:cubicBezTo>
                  <a:cubicBezTo>
                    <a:pt x="9275" y="3253"/>
                    <a:pt x="9311" y="3253"/>
                    <a:pt x="9311" y="3230"/>
                  </a:cubicBezTo>
                  <a:cubicBezTo>
                    <a:pt x="9275" y="3230"/>
                    <a:pt x="9371" y="3206"/>
                    <a:pt x="9347" y="3194"/>
                  </a:cubicBezTo>
                  <a:lnTo>
                    <a:pt x="9382" y="3194"/>
                  </a:lnTo>
                  <a:cubicBezTo>
                    <a:pt x="9371" y="3194"/>
                    <a:pt x="9371" y="3206"/>
                    <a:pt x="9359" y="3206"/>
                  </a:cubicBezTo>
                  <a:cubicBezTo>
                    <a:pt x="9365" y="3212"/>
                    <a:pt x="9370" y="3214"/>
                    <a:pt x="9374" y="3214"/>
                  </a:cubicBezTo>
                  <a:cubicBezTo>
                    <a:pt x="9388" y="3214"/>
                    <a:pt x="9397" y="3194"/>
                    <a:pt x="9406" y="3194"/>
                  </a:cubicBezTo>
                  <a:cubicBezTo>
                    <a:pt x="9414" y="3194"/>
                    <a:pt x="9433" y="3189"/>
                    <a:pt x="9444" y="3189"/>
                  </a:cubicBezTo>
                  <a:cubicBezTo>
                    <a:pt x="9450" y="3189"/>
                    <a:pt x="9454" y="3190"/>
                    <a:pt x="9454" y="3194"/>
                  </a:cubicBezTo>
                  <a:cubicBezTo>
                    <a:pt x="9460" y="3188"/>
                    <a:pt x="9472" y="3185"/>
                    <a:pt x="9484" y="3185"/>
                  </a:cubicBezTo>
                  <a:cubicBezTo>
                    <a:pt x="9496" y="3185"/>
                    <a:pt x="9507" y="3188"/>
                    <a:pt x="9513" y="3194"/>
                  </a:cubicBezTo>
                  <a:cubicBezTo>
                    <a:pt x="9525" y="3182"/>
                    <a:pt x="9501" y="3182"/>
                    <a:pt x="9513" y="3170"/>
                  </a:cubicBezTo>
                  <a:lnTo>
                    <a:pt x="9573" y="3158"/>
                  </a:lnTo>
                  <a:cubicBezTo>
                    <a:pt x="9573" y="3170"/>
                    <a:pt x="9585" y="3206"/>
                    <a:pt x="9585" y="3206"/>
                  </a:cubicBezTo>
                  <a:cubicBezTo>
                    <a:pt x="9609" y="3194"/>
                    <a:pt x="9585" y="3170"/>
                    <a:pt x="9621" y="3170"/>
                  </a:cubicBezTo>
                  <a:cubicBezTo>
                    <a:pt x="9609" y="3194"/>
                    <a:pt x="9668" y="3170"/>
                    <a:pt x="9644" y="3206"/>
                  </a:cubicBezTo>
                  <a:cubicBezTo>
                    <a:pt x="9651" y="3209"/>
                    <a:pt x="9661" y="3211"/>
                    <a:pt x="9673" y="3211"/>
                  </a:cubicBezTo>
                  <a:cubicBezTo>
                    <a:pt x="9700" y="3211"/>
                    <a:pt x="9735" y="3202"/>
                    <a:pt x="9752" y="3194"/>
                  </a:cubicBezTo>
                  <a:cubicBezTo>
                    <a:pt x="9775" y="3170"/>
                    <a:pt x="9716" y="3182"/>
                    <a:pt x="9716" y="3170"/>
                  </a:cubicBezTo>
                  <a:cubicBezTo>
                    <a:pt x="9799" y="3146"/>
                    <a:pt x="9799" y="3087"/>
                    <a:pt x="9859" y="3087"/>
                  </a:cubicBezTo>
                  <a:lnTo>
                    <a:pt x="9847" y="3087"/>
                  </a:lnTo>
                  <a:cubicBezTo>
                    <a:pt x="9882" y="3063"/>
                    <a:pt x="9882" y="3063"/>
                    <a:pt x="9894" y="3039"/>
                  </a:cubicBezTo>
                  <a:cubicBezTo>
                    <a:pt x="9894" y="3057"/>
                    <a:pt x="9936" y="3083"/>
                    <a:pt x="9983" y="3083"/>
                  </a:cubicBezTo>
                  <a:cubicBezTo>
                    <a:pt x="9997" y="3083"/>
                    <a:pt x="10012" y="3080"/>
                    <a:pt x="10025" y="3075"/>
                  </a:cubicBezTo>
                  <a:cubicBezTo>
                    <a:pt x="10025" y="3063"/>
                    <a:pt x="9978" y="3063"/>
                    <a:pt x="9990" y="3039"/>
                  </a:cubicBezTo>
                  <a:lnTo>
                    <a:pt x="10037" y="3027"/>
                  </a:lnTo>
                  <a:lnTo>
                    <a:pt x="10037" y="3027"/>
                  </a:lnTo>
                  <a:cubicBezTo>
                    <a:pt x="10037" y="3027"/>
                    <a:pt x="10037" y="3027"/>
                    <a:pt x="10025" y="3039"/>
                  </a:cubicBezTo>
                  <a:cubicBezTo>
                    <a:pt x="10043" y="3027"/>
                    <a:pt x="10064" y="3027"/>
                    <a:pt x="10080" y="3027"/>
                  </a:cubicBezTo>
                  <a:cubicBezTo>
                    <a:pt x="10097" y="3027"/>
                    <a:pt x="10109" y="3027"/>
                    <a:pt x="10109" y="3015"/>
                  </a:cubicBezTo>
                  <a:lnTo>
                    <a:pt x="10156" y="3039"/>
                  </a:lnTo>
                  <a:lnTo>
                    <a:pt x="10156" y="3039"/>
                  </a:lnTo>
                  <a:lnTo>
                    <a:pt x="10144" y="3027"/>
                  </a:lnTo>
                  <a:cubicBezTo>
                    <a:pt x="10144" y="3015"/>
                    <a:pt x="10180" y="3003"/>
                    <a:pt x="10192" y="2991"/>
                  </a:cubicBezTo>
                  <a:cubicBezTo>
                    <a:pt x="10220" y="2977"/>
                    <a:pt x="10236" y="2972"/>
                    <a:pt x="10251" y="2972"/>
                  </a:cubicBezTo>
                  <a:cubicBezTo>
                    <a:pt x="10262" y="2972"/>
                    <a:pt x="10272" y="2975"/>
                    <a:pt x="10287" y="2980"/>
                  </a:cubicBezTo>
                  <a:cubicBezTo>
                    <a:pt x="10275" y="2968"/>
                    <a:pt x="10252" y="2956"/>
                    <a:pt x="10275" y="2944"/>
                  </a:cubicBezTo>
                  <a:lnTo>
                    <a:pt x="10275" y="2944"/>
                  </a:lnTo>
                  <a:cubicBezTo>
                    <a:pt x="10279" y="2954"/>
                    <a:pt x="10288" y="2958"/>
                    <a:pt x="10298" y="2958"/>
                  </a:cubicBezTo>
                  <a:cubicBezTo>
                    <a:pt x="10315" y="2958"/>
                    <a:pt x="10338" y="2949"/>
                    <a:pt x="10350" y="2949"/>
                  </a:cubicBezTo>
                  <a:cubicBezTo>
                    <a:pt x="10355" y="2949"/>
                    <a:pt x="10359" y="2950"/>
                    <a:pt x="10359" y="2956"/>
                  </a:cubicBezTo>
                  <a:cubicBezTo>
                    <a:pt x="10383" y="2956"/>
                    <a:pt x="10406" y="2956"/>
                    <a:pt x="10406" y="2944"/>
                  </a:cubicBezTo>
                  <a:lnTo>
                    <a:pt x="10406" y="2968"/>
                  </a:lnTo>
                  <a:cubicBezTo>
                    <a:pt x="10406" y="2932"/>
                    <a:pt x="10454" y="2920"/>
                    <a:pt x="10490" y="2896"/>
                  </a:cubicBezTo>
                  <a:cubicBezTo>
                    <a:pt x="10490" y="2911"/>
                    <a:pt x="10494" y="2915"/>
                    <a:pt x="10501" y="2915"/>
                  </a:cubicBezTo>
                  <a:cubicBezTo>
                    <a:pt x="10512" y="2915"/>
                    <a:pt x="10531" y="2902"/>
                    <a:pt x="10546" y="2902"/>
                  </a:cubicBezTo>
                  <a:cubicBezTo>
                    <a:pt x="10552" y="2902"/>
                    <a:pt x="10557" y="2904"/>
                    <a:pt x="10561" y="2908"/>
                  </a:cubicBezTo>
                  <a:cubicBezTo>
                    <a:pt x="10561" y="2884"/>
                    <a:pt x="10633" y="2872"/>
                    <a:pt x="10633" y="2849"/>
                  </a:cubicBezTo>
                  <a:cubicBezTo>
                    <a:pt x="10636" y="2847"/>
                    <a:pt x="10639" y="2846"/>
                    <a:pt x="10642" y="2846"/>
                  </a:cubicBezTo>
                  <a:cubicBezTo>
                    <a:pt x="10660" y="2846"/>
                    <a:pt x="10668" y="2872"/>
                    <a:pt x="10668" y="2872"/>
                  </a:cubicBezTo>
                  <a:lnTo>
                    <a:pt x="10680" y="2860"/>
                  </a:lnTo>
                  <a:cubicBezTo>
                    <a:pt x="10685" y="2863"/>
                    <a:pt x="10691" y="2864"/>
                    <a:pt x="10698" y="2864"/>
                  </a:cubicBezTo>
                  <a:cubicBezTo>
                    <a:pt x="10727" y="2864"/>
                    <a:pt x="10771" y="2849"/>
                    <a:pt x="10799" y="2849"/>
                  </a:cubicBezTo>
                  <a:lnTo>
                    <a:pt x="10823" y="2813"/>
                  </a:lnTo>
                  <a:lnTo>
                    <a:pt x="10835" y="2825"/>
                  </a:lnTo>
                  <a:cubicBezTo>
                    <a:pt x="10835" y="2813"/>
                    <a:pt x="10859" y="2801"/>
                    <a:pt x="10847" y="2789"/>
                  </a:cubicBezTo>
                  <a:lnTo>
                    <a:pt x="10859" y="2789"/>
                  </a:lnTo>
                  <a:cubicBezTo>
                    <a:pt x="10859" y="2765"/>
                    <a:pt x="10883" y="2777"/>
                    <a:pt x="10906" y="2753"/>
                  </a:cubicBezTo>
                  <a:cubicBezTo>
                    <a:pt x="10918" y="2753"/>
                    <a:pt x="10918" y="2753"/>
                    <a:pt x="10918" y="2765"/>
                  </a:cubicBezTo>
                  <a:cubicBezTo>
                    <a:pt x="10921" y="2763"/>
                    <a:pt x="10923" y="2762"/>
                    <a:pt x="10924" y="2762"/>
                  </a:cubicBezTo>
                  <a:cubicBezTo>
                    <a:pt x="10931" y="2762"/>
                    <a:pt x="10933" y="2777"/>
                    <a:pt x="10942" y="2777"/>
                  </a:cubicBezTo>
                  <a:cubicBezTo>
                    <a:pt x="10931" y="2777"/>
                    <a:pt x="10981" y="2716"/>
                    <a:pt x="10942" y="2716"/>
                  </a:cubicBezTo>
                  <a:cubicBezTo>
                    <a:pt x="10939" y="2716"/>
                    <a:pt x="10935" y="2717"/>
                    <a:pt x="10930" y="2718"/>
                  </a:cubicBezTo>
                  <a:cubicBezTo>
                    <a:pt x="10930" y="2706"/>
                    <a:pt x="10954" y="2682"/>
                    <a:pt x="10966" y="2682"/>
                  </a:cubicBezTo>
                  <a:lnTo>
                    <a:pt x="10990" y="2706"/>
                  </a:lnTo>
                  <a:lnTo>
                    <a:pt x="11002" y="2670"/>
                  </a:lnTo>
                  <a:cubicBezTo>
                    <a:pt x="11010" y="2666"/>
                    <a:pt x="11016" y="2665"/>
                    <a:pt x="11022" y="2665"/>
                  </a:cubicBezTo>
                  <a:cubicBezTo>
                    <a:pt x="11035" y="2665"/>
                    <a:pt x="11045" y="2670"/>
                    <a:pt x="11061" y="2670"/>
                  </a:cubicBezTo>
                  <a:cubicBezTo>
                    <a:pt x="11041" y="2670"/>
                    <a:pt x="11038" y="2711"/>
                    <a:pt x="11065" y="2711"/>
                  </a:cubicBezTo>
                  <a:cubicBezTo>
                    <a:pt x="11070" y="2711"/>
                    <a:pt x="11077" y="2710"/>
                    <a:pt x="11085" y="2706"/>
                  </a:cubicBezTo>
                  <a:lnTo>
                    <a:pt x="11085" y="2706"/>
                  </a:lnTo>
                  <a:cubicBezTo>
                    <a:pt x="11061" y="2718"/>
                    <a:pt x="11049" y="2741"/>
                    <a:pt x="11037" y="2753"/>
                  </a:cubicBezTo>
                  <a:cubicBezTo>
                    <a:pt x="11049" y="2753"/>
                    <a:pt x="11061" y="2753"/>
                    <a:pt x="11037" y="2765"/>
                  </a:cubicBezTo>
                  <a:lnTo>
                    <a:pt x="11037" y="2765"/>
                  </a:lnTo>
                  <a:cubicBezTo>
                    <a:pt x="11085" y="2741"/>
                    <a:pt x="11049" y="2741"/>
                    <a:pt x="11097" y="2729"/>
                  </a:cubicBezTo>
                  <a:cubicBezTo>
                    <a:pt x="11107" y="2719"/>
                    <a:pt x="11135" y="2691"/>
                    <a:pt x="11150" y="2691"/>
                  </a:cubicBezTo>
                  <a:cubicBezTo>
                    <a:pt x="11151" y="2691"/>
                    <a:pt x="11151" y="2691"/>
                    <a:pt x="11151" y="2691"/>
                  </a:cubicBezTo>
                  <a:lnTo>
                    <a:pt x="11151" y="2691"/>
                  </a:lnTo>
                  <a:cubicBezTo>
                    <a:pt x="11104" y="2668"/>
                    <a:pt x="11215" y="2634"/>
                    <a:pt x="11180" y="2622"/>
                  </a:cubicBezTo>
                  <a:cubicBezTo>
                    <a:pt x="11180" y="2614"/>
                    <a:pt x="11198" y="2605"/>
                    <a:pt x="11209" y="2605"/>
                  </a:cubicBezTo>
                  <a:close/>
                  <a:moveTo>
                    <a:pt x="5611" y="3822"/>
                  </a:moveTo>
                  <a:cubicBezTo>
                    <a:pt x="5623" y="3822"/>
                    <a:pt x="5632" y="3825"/>
                    <a:pt x="5644" y="3825"/>
                  </a:cubicBezTo>
                  <a:cubicBezTo>
                    <a:pt x="5632" y="3837"/>
                    <a:pt x="5608" y="3837"/>
                    <a:pt x="5608" y="3861"/>
                  </a:cubicBezTo>
                  <a:cubicBezTo>
                    <a:pt x="5584" y="3849"/>
                    <a:pt x="5596" y="3849"/>
                    <a:pt x="5596" y="3837"/>
                  </a:cubicBezTo>
                  <a:lnTo>
                    <a:pt x="5596" y="3837"/>
                  </a:lnTo>
                  <a:cubicBezTo>
                    <a:pt x="5584" y="3884"/>
                    <a:pt x="5525" y="3861"/>
                    <a:pt x="5501" y="3884"/>
                  </a:cubicBezTo>
                  <a:lnTo>
                    <a:pt x="5513" y="3896"/>
                  </a:lnTo>
                  <a:cubicBezTo>
                    <a:pt x="5441" y="3908"/>
                    <a:pt x="5418" y="3968"/>
                    <a:pt x="5370" y="4015"/>
                  </a:cubicBezTo>
                  <a:lnTo>
                    <a:pt x="5382" y="4015"/>
                  </a:lnTo>
                  <a:cubicBezTo>
                    <a:pt x="5382" y="4027"/>
                    <a:pt x="5382" y="4039"/>
                    <a:pt x="5370" y="4051"/>
                  </a:cubicBezTo>
                  <a:cubicBezTo>
                    <a:pt x="5310" y="4063"/>
                    <a:pt x="5251" y="4158"/>
                    <a:pt x="5180" y="4218"/>
                  </a:cubicBezTo>
                  <a:cubicBezTo>
                    <a:pt x="5120" y="4313"/>
                    <a:pt x="5013" y="4396"/>
                    <a:pt x="4953" y="4492"/>
                  </a:cubicBezTo>
                  <a:cubicBezTo>
                    <a:pt x="4956" y="4489"/>
                    <a:pt x="4958" y="4488"/>
                    <a:pt x="4961" y="4488"/>
                  </a:cubicBezTo>
                  <a:cubicBezTo>
                    <a:pt x="4973" y="4488"/>
                    <a:pt x="4987" y="4506"/>
                    <a:pt x="4977" y="4515"/>
                  </a:cubicBezTo>
                  <a:cubicBezTo>
                    <a:pt x="4971" y="4514"/>
                    <a:pt x="4965" y="4514"/>
                    <a:pt x="4960" y="4514"/>
                  </a:cubicBezTo>
                  <a:cubicBezTo>
                    <a:pt x="4911" y="4514"/>
                    <a:pt x="4937" y="4564"/>
                    <a:pt x="4894" y="4575"/>
                  </a:cubicBezTo>
                  <a:cubicBezTo>
                    <a:pt x="4870" y="4646"/>
                    <a:pt x="4799" y="4658"/>
                    <a:pt x="4799" y="4742"/>
                  </a:cubicBezTo>
                  <a:lnTo>
                    <a:pt x="4787" y="4730"/>
                  </a:lnTo>
                  <a:cubicBezTo>
                    <a:pt x="4775" y="4730"/>
                    <a:pt x="4775" y="4742"/>
                    <a:pt x="4775" y="4754"/>
                  </a:cubicBezTo>
                  <a:cubicBezTo>
                    <a:pt x="4751" y="4765"/>
                    <a:pt x="4751" y="4801"/>
                    <a:pt x="4739" y="4801"/>
                  </a:cubicBezTo>
                  <a:lnTo>
                    <a:pt x="4751" y="4813"/>
                  </a:lnTo>
                  <a:cubicBezTo>
                    <a:pt x="4751" y="4819"/>
                    <a:pt x="4748" y="4819"/>
                    <a:pt x="4745" y="4819"/>
                  </a:cubicBezTo>
                  <a:cubicBezTo>
                    <a:pt x="4742" y="4819"/>
                    <a:pt x="4739" y="4819"/>
                    <a:pt x="4739" y="4825"/>
                  </a:cubicBezTo>
                  <a:lnTo>
                    <a:pt x="4727" y="4825"/>
                  </a:lnTo>
                  <a:lnTo>
                    <a:pt x="4739" y="4849"/>
                  </a:lnTo>
                  <a:cubicBezTo>
                    <a:pt x="4732" y="4844"/>
                    <a:pt x="4727" y="4842"/>
                    <a:pt x="4723" y="4842"/>
                  </a:cubicBezTo>
                  <a:cubicBezTo>
                    <a:pt x="4707" y="4842"/>
                    <a:pt x="4710" y="4873"/>
                    <a:pt x="4691" y="4873"/>
                  </a:cubicBezTo>
                  <a:cubicBezTo>
                    <a:pt x="4691" y="4896"/>
                    <a:pt x="4679" y="4932"/>
                    <a:pt x="4656" y="4944"/>
                  </a:cubicBezTo>
                  <a:cubicBezTo>
                    <a:pt x="4644" y="4944"/>
                    <a:pt x="4620" y="4968"/>
                    <a:pt x="4608" y="4980"/>
                  </a:cubicBezTo>
                  <a:cubicBezTo>
                    <a:pt x="4584" y="5027"/>
                    <a:pt x="4560" y="5075"/>
                    <a:pt x="4537" y="5111"/>
                  </a:cubicBezTo>
                  <a:lnTo>
                    <a:pt x="4548" y="5123"/>
                  </a:lnTo>
                  <a:lnTo>
                    <a:pt x="4548" y="5135"/>
                  </a:lnTo>
                  <a:lnTo>
                    <a:pt x="4537" y="5135"/>
                  </a:lnTo>
                  <a:cubicBezTo>
                    <a:pt x="4513" y="5135"/>
                    <a:pt x="4525" y="5158"/>
                    <a:pt x="4513" y="5170"/>
                  </a:cubicBezTo>
                  <a:cubicBezTo>
                    <a:pt x="4525" y="5170"/>
                    <a:pt x="4513" y="5158"/>
                    <a:pt x="4525" y="5158"/>
                  </a:cubicBezTo>
                  <a:cubicBezTo>
                    <a:pt x="4527" y="5156"/>
                    <a:pt x="4529" y="5155"/>
                    <a:pt x="4531" y="5155"/>
                  </a:cubicBezTo>
                  <a:cubicBezTo>
                    <a:pt x="4540" y="5155"/>
                    <a:pt x="4546" y="5173"/>
                    <a:pt x="4537" y="5182"/>
                  </a:cubicBezTo>
                  <a:lnTo>
                    <a:pt x="4489" y="5182"/>
                  </a:lnTo>
                  <a:cubicBezTo>
                    <a:pt x="4465" y="5218"/>
                    <a:pt x="4477" y="5254"/>
                    <a:pt x="4453" y="5289"/>
                  </a:cubicBezTo>
                  <a:cubicBezTo>
                    <a:pt x="4450" y="5288"/>
                    <a:pt x="4448" y="5287"/>
                    <a:pt x="4446" y="5287"/>
                  </a:cubicBezTo>
                  <a:cubicBezTo>
                    <a:pt x="4433" y="5287"/>
                    <a:pt x="4429" y="5308"/>
                    <a:pt x="4424" y="5308"/>
                  </a:cubicBezTo>
                  <a:cubicBezTo>
                    <a:pt x="4422" y="5308"/>
                    <a:pt x="4420" y="5306"/>
                    <a:pt x="4418" y="5301"/>
                  </a:cubicBezTo>
                  <a:lnTo>
                    <a:pt x="4418" y="5301"/>
                  </a:lnTo>
                  <a:cubicBezTo>
                    <a:pt x="4406" y="5325"/>
                    <a:pt x="4441" y="5313"/>
                    <a:pt x="4453" y="5325"/>
                  </a:cubicBezTo>
                  <a:cubicBezTo>
                    <a:pt x="4441" y="5337"/>
                    <a:pt x="4453" y="5349"/>
                    <a:pt x="4441" y="5349"/>
                  </a:cubicBezTo>
                  <a:cubicBezTo>
                    <a:pt x="4429" y="5337"/>
                    <a:pt x="4418" y="5337"/>
                    <a:pt x="4418" y="5337"/>
                  </a:cubicBezTo>
                  <a:lnTo>
                    <a:pt x="4406" y="5349"/>
                  </a:lnTo>
                  <a:cubicBezTo>
                    <a:pt x="4406" y="5349"/>
                    <a:pt x="4406" y="5337"/>
                    <a:pt x="4406" y="5337"/>
                  </a:cubicBezTo>
                  <a:cubicBezTo>
                    <a:pt x="4406" y="5385"/>
                    <a:pt x="4358" y="5385"/>
                    <a:pt x="4346" y="5420"/>
                  </a:cubicBezTo>
                  <a:cubicBezTo>
                    <a:pt x="4349" y="5423"/>
                    <a:pt x="4351" y="5424"/>
                    <a:pt x="4352" y="5424"/>
                  </a:cubicBezTo>
                  <a:cubicBezTo>
                    <a:pt x="4357" y="5424"/>
                    <a:pt x="4359" y="5417"/>
                    <a:pt x="4364" y="5417"/>
                  </a:cubicBezTo>
                  <a:cubicBezTo>
                    <a:pt x="4365" y="5417"/>
                    <a:pt x="4367" y="5418"/>
                    <a:pt x="4370" y="5420"/>
                  </a:cubicBezTo>
                  <a:cubicBezTo>
                    <a:pt x="4370" y="5468"/>
                    <a:pt x="4334" y="5432"/>
                    <a:pt x="4334" y="5468"/>
                  </a:cubicBezTo>
                  <a:lnTo>
                    <a:pt x="4322" y="5456"/>
                  </a:lnTo>
                  <a:lnTo>
                    <a:pt x="4322" y="5456"/>
                  </a:lnTo>
                  <a:cubicBezTo>
                    <a:pt x="4334" y="5468"/>
                    <a:pt x="4334" y="5480"/>
                    <a:pt x="4322" y="5492"/>
                  </a:cubicBezTo>
                  <a:cubicBezTo>
                    <a:pt x="4298" y="5480"/>
                    <a:pt x="4310" y="5468"/>
                    <a:pt x="4310" y="5456"/>
                  </a:cubicBezTo>
                  <a:lnTo>
                    <a:pt x="4310" y="5456"/>
                  </a:lnTo>
                  <a:cubicBezTo>
                    <a:pt x="4298" y="5468"/>
                    <a:pt x="4298" y="5504"/>
                    <a:pt x="4310" y="5504"/>
                  </a:cubicBezTo>
                  <a:cubicBezTo>
                    <a:pt x="4310" y="5508"/>
                    <a:pt x="4309" y="5511"/>
                    <a:pt x="4306" y="5512"/>
                  </a:cubicBezTo>
                  <a:lnTo>
                    <a:pt x="4306" y="5512"/>
                  </a:lnTo>
                  <a:cubicBezTo>
                    <a:pt x="4304" y="5511"/>
                    <a:pt x="4301" y="5510"/>
                    <a:pt x="4299" y="5510"/>
                  </a:cubicBezTo>
                  <a:cubicBezTo>
                    <a:pt x="4292" y="5510"/>
                    <a:pt x="4287" y="5516"/>
                    <a:pt x="4287" y="5516"/>
                  </a:cubicBezTo>
                  <a:cubicBezTo>
                    <a:pt x="4294" y="5516"/>
                    <a:pt x="4302" y="5516"/>
                    <a:pt x="4306" y="5512"/>
                  </a:cubicBezTo>
                  <a:lnTo>
                    <a:pt x="4306" y="5512"/>
                  </a:lnTo>
                  <a:cubicBezTo>
                    <a:pt x="4308" y="5513"/>
                    <a:pt x="4309" y="5514"/>
                    <a:pt x="4310" y="5516"/>
                  </a:cubicBezTo>
                  <a:cubicBezTo>
                    <a:pt x="4287" y="5527"/>
                    <a:pt x="4275" y="5551"/>
                    <a:pt x="4263" y="5575"/>
                  </a:cubicBezTo>
                  <a:lnTo>
                    <a:pt x="4251" y="5575"/>
                  </a:lnTo>
                  <a:cubicBezTo>
                    <a:pt x="4257" y="5587"/>
                    <a:pt x="4251" y="5587"/>
                    <a:pt x="4242" y="5587"/>
                  </a:cubicBezTo>
                  <a:cubicBezTo>
                    <a:pt x="4233" y="5587"/>
                    <a:pt x="4221" y="5587"/>
                    <a:pt x="4215" y="5599"/>
                  </a:cubicBezTo>
                  <a:cubicBezTo>
                    <a:pt x="4191" y="5658"/>
                    <a:pt x="4167" y="5754"/>
                    <a:pt x="4132" y="5801"/>
                  </a:cubicBezTo>
                  <a:cubicBezTo>
                    <a:pt x="4156" y="5837"/>
                    <a:pt x="4144" y="5849"/>
                    <a:pt x="4132" y="5873"/>
                  </a:cubicBezTo>
                  <a:lnTo>
                    <a:pt x="4108" y="5861"/>
                  </a:lnTo>
                  <a:lnTo>
                    <a:pt x="4108" y="5885"/>
                  </a:lnTo>
                  <a:cubicBezTo>
                    <a:pt x="4100" y="5885"/>
                    <a:pt x="4087" y="5900"/>
                    <a:pt x="4079" y="5900"/>
                  </a:cubicBezTo>
                  <a:cubicBezTo>
                    <a:pt x="4075" y="5900"/>
                    <a:pt x="4072" y="5897"/>
                    <a:pt x="4072" y="5885"/>
                  </a:cubicBezTo>
                  <a:lnTo>
                    <a:pt x="4037" y="5944"/>
                  </a:lnTo>
                  <a:cubicBezTo>
                    <a:pt x="4025" y="5956"/>
                    <a:pt x="4060" y="5968"/>
                    <a:pt x="4037" y="5980"/>
                  </a:cubicBezTo>
                  <a:cubicBezTo>
                    <a:pt x="4025" y="5980"/>
                    <a:pt x="4037" y="5968"/>
                    <a:pt x="4025" y="5968"/>
                  </a:cubicBezTo>
                  <a:cubicBezTo>
                    <a:pt x="3977" y="5992"/>
                    <a:pt x="4048" y="6039"/>
                    <a:pt x="4025" y="6075"/>
                  </a:cubicBezTo>
                  <a:lnTo>
                    <a:pt x="4013" y="6075"/>
                  </a:lnTo>
                  <a:cubicBezTo>
                    <a:pt x="4018" y="6080"/>
                    <a:pt x="4018" y="6085"/>
                    <a:pt x="4018" y="6089"/>
                  </a:cubicBezTo>
                  <a:lnTo>
                    <a:pt x="4018" y="6089"/>
                  </a:lnTo>
                  <a:cubicBezTo>
                    <a:pt x="4018" y="6088"/>
                    <a:pt x="4020" y="6087"/>
                    <a:pt x="4025" y="6087"/>
                  </a:cubicBezTo>
                  <a:cubicBezTo>
                    <a:pt x="4060" y="6099"/>
                    <a:pt x="4037" y="6099"/>
                    <a:pt x="4060" y="6111"/>
                  </a:cubicBezTo>
                  <a:cubicBezTo>
                    <a:pt x="4037" y="6123"/>
                    <a:pt x="4048" y="6135"/>
                    <a:pt x="4048" y="6147"/>
                  </a:cubicBezTo>
                  <a:cubicBezTo>
                    <a:pt x="4025" y="6147"/>
                    <a:pt x="4025" y="6170"/>
                    <a:pt x="4001" y="6170"/>
                  </a:cubicBezTo>
                  <a:cubicBezTo>
                    <a:pt x="4013" y="6182"/>
                    <a:pt x="4025" y="6206"/>
                    <a:pt x="4025" y="6218"/>
                  </a:cubicBezTo>
                  <a:cubicBezTo>
                    <a:pt x="4020" y="6221"/>
                    <a:pt x="4016" y="6221"/>
                    <a:pt x="4012" y="6221"/>
                  </a:cubicBezTo>
                  <a:cubicBezTo>
                    <a:pt x="4003" y="6221"/>
                    <a:pt x="4000" y="6215"/>
                    <a:pt x="3995" y="6215"/>
                  </a:cubicBezTo>
                  <a:cubicBezTo>
                    <a:pt x="3993" y="6215"/>
                    <a:pt x="3991" y="6215"/>
                    <a:pt x="3989" y="6218"/>
                  </a:cubicBezTo>
                  <a:lnTo>
                    <a:pt x="4001" y="6230"/>
                  </a:lnTo>
                  <a:cubicBezTo>
                    <a:pt x="3995" y="6236"/>
                    <a:pt x="3992" y="6239"/>
                    <a:pt x="3990" y="6239"/>
                  </a:cubicBezTo>
                  <a:cubicBezTo>
                    <a:pt x="3989" y="6239"/>
                    <a:pt x="3989" y="6236"/>
                    <a:pt x="3989" y="6230"/>
                  </a:cubicBezTo>
                  <a:lnTo>
                    <a:pt x="3989" y="6230"/>
                  </a:lnTo>
                  <a:cubicBezTo>
                    <a:pt x="3977" y="6254"/>
                    <a:pt x="4001" y="6254"/>
                    <a:pt x="3977" y="6266"/>
                  </a:cubicBezTo>
                  <a:lnTo>
                    <a:pt x="3977" y="6254"/>
                  </a:lnTo>
                  <a:cubicBezTo>
                    <a:pt x="3965" y="6266"/>
                    <a:pt x="3965" y="6266"/>
                    <a:pt x="3953" y="6289"/>
                  </a:cubicBezTo>
                  <a:cubicBezTo>
                    <a:pt x="3953" y="6278"/>
                    <a:pt x="3953" y="6278"/>
                    <a:pt x="3953" y="6278"/>
                  </a:cubicBezTo>
                  <a:cubicBezTo>
                    <a:pt x="3949" y="6275"/>
                    <a:pt x="3946" y="6274"/>
                    <a:pt x="3944" y="6274"/>
                  </a:cubicBezTo>
                  <a:cubicBezTo>
                    <a:pt x="3938" y="6274"/>
                    <a:pt x="3953" y="6292"/>
                    <a:pt x="3953" y="6301"/>
                  </a:cubicBezTo>
                  <a:cubicBezTo>
                    <a:pt x="3961" y="6301"/>
                    <a:pt x="3964" y="6296"/>
                    <a:pt x="3968" y="6296"/>
                  </a:cubicBezTo>
                  <a:cubicBezTo>
                    <a:pt x="3970" y="6296"/>
                    <a:pt x="3973" y="6297"/>
                    <a:pt x="3977" y="6301"/>
                  </a:cubicBezTo>
                  <a:cubicBezTo>
                    <a:pt x="3977" y="6313"/>
                    <a:pt x="3989" y="6325"/>
                    <a:pt x="3977" y="6325"/>
                  </a:cubicBezTo>
                  <a:lnTo>
                    <a:pt x="3965" y="6313"/>
                  </a:lnTo>
                  <a:lnTo>
                    <a:pt x="3965" y="6313"/>
                  </a:lnTo>
                  <a:cubicBezTo>
                    <a:pt x="3965" y="6337"/>
                    <a:pt x="3977" y="6325"/>
                    <a:pt x="3965" y="6349"/>
                  </a:cubicBezTo>
                  <a:cubicBezTo>
                    <a:pt x="3965" y="6349"/>
                    <a:pt x="3960" y="6349"/>
                    <a:pt x="3956" y="6345"/>
                  </a:cubicBezTo>
                  <a:lnTo>
                    <a:pt x="3956" y="6345"/>
                  </a:lnTo>
                  <a:cubicBezTo>
                    <a:pt x="3959" y="6364"/>
                    <a:pt x="3940" y="6374"/>
                    <a:pt x="3929" y="6385"/>
                  </a:cubicBezTo>
                  <a:cubicBezTo>
                    <a:pt x="3929" y="6397"/>
                    <a:pt x="3941" y="6408"/>
                    <a:pt x="3941" y="6408"/>
                  </a:cubicBezTo>
                  <a:lnTo>
                    <a:pt x="3965" y="6408"/>
                  </a:lnTo>
                  <a:cubicBezTo>
                    <a:pt x="3941" y="6420"/>
                    <a:pt x="3989" y="6444"/>
                    <a:pt x="3953" y="6468"/>
                  </a:cubicBezTo>
                  <a:cubicBezTo>
                    <a:pt x="3953" y="6456"/>
                    <a:pt x="3941" y="6444"/>
                    <a:pt x="3953" y="6444"/>
                  </a:cubicBezTo>
                  <a:cubicBezTo>
                    <a:pt x="3929" y="6432"/>
                    <a:pt x="3917" y="6420"/>
                    <a:pt x="3906" y="6397"/>
                  </a:cubicBezTo>
                  <a:cubicBezTo>
                    <a:pt x="3906" y="6405"/>
                    <a:pt x="3906" y="6413"/>
                    <a:pt x="3901" y="6413"/>
                  </a:cubicBezTo>
                  <a:cubicBezTo>
                    <a:pt x="3900" y="6413"/>
                    <a:pt x="3897" y="6412"/>
                    <a:pt x="3894" y="6409"/>
                  </a:cubicBezTo>
                  <a:lnTo>
                    <a:pt x="3894" y="6409"/>
                  </a:lnTo>
                  <a:lnTo>
                    <a:pt x="3917" y="6432"/>
                  </a:lnTo>
                  <a:cubicBezTo>
                    <a:pt x="3917" y="6432"/>
                    <a:pt x="3917" y="6432"/>
                    <a:pt x="3917" y="6444"/>
                  </a:cubicBezTo>
                  <a:cubicBezTo>
                    <a:pt x="3929" y="6444"/>
                    <a:pt x="3941" y="6444"/>
                    <a:pt x="3941" y="6456"/>
                  </a:cubicBezTo>
                  <a:cubicBezTo>
                    <a:pt x="3941" y="6464"/>
                    <a:pt x="3939" y="6467"/>
                    <a:pt x="3936" y="6467"/>
                  </a:cubicBezTo>
                  <a:cubicBezTo>
                    <a:pt x="3934" y="6467"/>
                    <a:pt x="3932" y="6466"/>
                    <a:pt x="3931" y="6465"/>
                  </a:cubicBezTo>
                  <a:lnTo>
                    <a:pt x="3931" y="6465"/>
                  </a:lnTo>
                  <a:cubicBezTo>
                    <a:pt x="3935" y="6480"/>
                    <a:pt x="3950" y="6482"/>
                    <a:pt x="3929" y="6492"/>
                  </a:cubicBezTo>
                  <a:cubicBezTo>
                    <a:pt x="3919" y="6492"/>
                    <a:pt x="3918" y="6518"/>
                    <a:pt x="3902" y="6518"/>
                  </a:cubicBezTo>
                  <a:cubicBezTo>
                    <a:pt x="3900" y="6518"/>
                    <a:pt x="3897" y="6517"/>
                    <a:pt x="3894" y="6516"/>
                  </a:cubicBezTo>
                  <a:cubicBezTo>
                    <a:pt x="3882" y="6504"/>
                    <a:pt x="3882" y="6504"/>
                    <a:pt x="3882" y="6504"/>
                  </a:cubicBezTo>
                  <a:cubicBezTo>
                    <a:pt x="3879" y="6498"/>
                    <a:pt x="3877" y="6495"/>
                    <a:pt x="3876" y="6495"/>
                  </a:cubicBezTo>
                  <a:cubicBezTo>
                    <a:pt x="3874" y="6495"/>
                    <a:pt x="3875" y="6505"/>
                    <a:pt x="3868" y="6506"/>
                  </a:cubicBezTo>
                  <a:lnTo>
                    <a:pt x="3868" y="6506"/>
                  </a:lnTo>
                  <a:cubicBezTo>
                    <a:pt x="3866" y="6505"/>
                    <a:pt x="3863" y="6504"/>
                    <a:pt x="3858" y="6504"/>
                  </a:cubicBezTo>
                  <a:cubicBezTo>
                    <a:pt x="3861" y="6506"/>
                    <a:pt x="3864" y="6506"/>
                    <a:pt x="3866" y="6506"/>
                  </a:cubicBezTo>
                  <a:cubicBezTo>
                    <a:pt x="3867" y="6506"/>
                    <a:pt x="3868" y="6506"/>
                    <a:pt x="3868" y="6506"/>
                  </a:cubicBezTo>
                  <a:lnTo>
                    <a:pt x="3868" y="6506"/>
                  </a:lnTo>
                  <a:cubicBezTo>
                    <a:pt x="3877" y="6512"/>
                    <a:pt x="3867" y="6528"/>
                    <a:pt x="3858" y="6528"/>
                  </a:cubicBezTo>
                  <a:lnTo>
                    <a:pt x="3882" y="6539"/>
                  </a:lnTo>
                  <a:cubicBezTo>
                    <a:pt x="3891" y="6552"/>
                    <a:pt x="3893" y="6556"/>
                    <a:pt x="3891" y="6556"/>
                  </a:cubicBezTo>
                  <a:cubicBezTo>
                    <a:pt x="3885" y="6556"/>
                    <a:pt x="3864" y="6541"/>
                    <a:pt x="3848" y="6541"/>
                  </a:cubicBezTo>
                  <a:cubicBezTo>
                    <a:pt x="3842" y="6541"/>
                    <a:pt x="3837" y="6544"/>
                    <a:pt x="3834" y="6551"/>
                  </a:cubicBezTo>
                  <a:cubicBezTo>
                    <a:pt x="3834" y="6558"/>
                    <a:pt x="3835" y="6560"/>
                    <a:pt x="3836" y="6560"/>
                  </a:cubicBezTo>
                  <a:cubicBezTo>
                    <a:pt x="3838" y="6560"/>
                    <a:pt x="3842" y="6555"/>
                    <a:pt x="3844" y="6555"/>
                  </a:cubicBezTo>
                  <a:cubicBezTo>
                    <a:pt x="3845" y="6555"/>
                    <a:pt x="3846" y="6557"/>
                    <a:pt x="3846" y="6563"/>
                  </a:cubicBezTo>
                  <a:cubicBezTo>
                    <a:pt x="3846" y="6575"/>
                    <a:pt x="3822" y="6563"/>
                    <a:pt x="3822" y="6587"/>
                  </a:cubicBezTo>
                  <a:cubicBezTo>
                    <a:pt x="3814" y="6587"/>
                    <a:pt x="3806" y="6592"/>
                    <a:pt x="3795" y="6592"/>
                  </a:cubicBezTo>
                  <a:cubicBezTo>
                    <a:pt x="3789" y="6592"/>
                    <a:pt x="3783" y="6591"/>
                    <a:pt x="3775" y="6587"/>
                  </a:cubicBezTo>
                  <a:lnTo>
                    <a:pt x="3775" y="6587"/>
                  </a:lnTo>
                  <a:cubicBezTo>
                    <a:pt x="3786" y="6599"/>
                    <a:pt x="3751" y="6611"/>
                    <a:pt x="3775" y="6635"/>
                  </a:cubicBezTo>
                  <a:cubicBezTo>
                    <a:pt x="3798" y="6623"/>
                    <a:pt x="3763" y="6599"/>
                    <a:pt x="3798" y="6599"/>
                  </a:cubicBezTo>
                  <a:lnTo>
                    <a:pt x="3810" y="6611"/>
                  </a:lnTo>
                  <a:cubicBezTo>
                    <a:pt x="3798" y="6623"/>
                    <a:pt x="3810" y="6647"/>
                    <a:pt x="3798" y="6659"/>
                  </a:cubicBezTo>
                  <a:lnTo>
                    <a:pt x="3810" y="6659"/>
                  </a:lnTo>
                  <a:cubicBezTo>
                    <a:pt x="3798" y="6682"/>
                    <a:pt x="3822" y="6694"/>
                    <a:pt x="3810" y="6718"/>
                  </a:cubicBezTo>
                  <a:cubicBezTo>
                    <a:pt x="3786" y="6706"/>
                    <a:pt x="3798" y="6694"/>
                    <a:pt x="3798" y="6694"/>
                  </a:cubicBezTo>
                  <a:cubicBezTo>
                    <a:pt x="3775" y="6694"/>
                    <a:pt x="3786" y="6706"/>
                    <a:pt x="3775" y="6718"/>
                  </a:cubicBezTo>
                  <a:cubicBezTo>
                    <a:pt x="3763" y="6718"/>
                    <a:pt x="3786" y="6706"/>
                    <a:pt x="3763" y="6694"/>
                  </a:cubicBezTo>
                  <a:lnTo>
                    <a:pt x="3763" y="6718"/>
                  </a:lnTo>
                  <a:cubicBezTo>
                    <a:pt x="3786" y="6742"/>
                    <a:pt x="3751" y="6742"/>
                    <a:pt x="3751" y="6754"/>
                  </a:cubicBezTo>
                  <a:cubicBezTo>
                    <a:pt x="3739" y="6789"/>
                    <a:pt x="3763" y="6813"/>
                    <a:pt x="3775" y="6837"/>
                  </a:cubicBezTo>
                  <a:lnTo>
                    <a:pt x="3763" y="6837"/>
                  </a:lnTo>
                  <a:cubicBezTo>
                    <a:pt x="3775" y="6825"/>
                    <a:pt x="3763" y="6825"/>
                    <a:pt x="3763" y="6825"/>
                  </a:cubicBezTo>
                  <a:cubicBezTo>
                    <a:pt x="3757" y="6831"/>
                    <a:pt x="3748" y="6834"/>
                    <a:pt x="3739" y="6834"/>
                  </a:cubicBezTo>
                  <a:cubicBezTo>
                    <a:pt x="3730" y="6834"/>
                    <a:pt x="3721" y="6831"/>
                    <a:pt x="3715" y="6825"/>
                  </a:cubicBezTo>
                  <a:lnTo>
                    <a:pt x="3715" y="6825"/>
                  </a:lnTo>
                  <a:cubicBezTo>
                    <a:pt x="3715" y="6834"/>
                    <a:pt x="3717" y="6836"/>
                    <a:pt x="3719" y="6836"/>
                  </a:cubicBezTo>
                  <a:cubicBezTo>
                    <a:pt x="3722" y="6836"/>
                    <a:pt x="3726" y="6834"/>
                    <a:pt x="3731" y="6834"/>
                  </a:cubicBezTo>
                  <a:cubicBezTo>
                    <a:pt x="3733" y="6834"/>
                    <a:pt x="3736" y="6834"/>
                    <a:pt x="3739" y="6837"/>
                  </a:cubicBezTo>
                  <a:lnTo>
                    <a:pt x="3715" y="6861"/>
                  </a:lnTo>
                  <a:cubicBezTo>
                    <a:pt x="3739" y="6861"/>
                    <a:pt x="3739" y="6861"/>
                    <a:pt x="3751" y="6873"/>
                  </a:cubicBezTo>
                  <a:cubicBezTo>
                    <a:pt x="3751" y="6885"/>
                    <a:pt x="3739" y="6885"/>
                    <a:pt x="3727" y="6897"/>
                  </a:cubicBezTo>
                  <a:cubicBezTo>
                    <a:pt x="3727" y="6897"/>
                    <a:pt x="3715" y="6897"/>
                    <a:pt x="3715" y="6885"/>
                  </a:cubicBezTo>
                  <a:cubicBezTo>
                    <a:pt x="3703" y="6897"/>
                    <a:pt x="3703" y="6897"/>
                    <a:pt x="3715" y="6909"/>
                  </a:cubicBezTo>
                  <a:cubicBezTo>
                    <a:pt x="3716" y="6907"/>
                    <a:pt x="3717" y="6907"/>
                    <a:pt x="3718" y="6907"/>
                  </a:cubicBezTo>
                  <a:cubicBezTo>
                    <a:pt x="3725" y="6907"/>
                    <a:pt x="3718" y="6944"/>
                    <a:pt x="3739" y="6944"/>
                  </a:cubicBezTo>
                  <a:lnTo>
                    <a:pt x="3715" y="6944"/>
                  </a:lnTo>
                  <a:cubicBezTo>
                    <a:pt x="3727" y="6944"/>
                    <a:pt x="3715" y="6944"/>
                    <a:pt x="3715" y="6932"/>
                  </a:cubicBezTo>
                  <a:cubicBezTo>
                    <a:pt x="3691" y="6932"/>
                    <a:pt x="3715" y="6956"/>
                    <a:pt x="3715" y="6956"/>
                  </a:cubicBezTo>
                  <a:cubicBezTo>
                    <a:pt x="3715" y="6965"/>
                    <a:pt x="3709" y="6973"/>
                    <a:pt x="3701" y="6973"/>
                  </a:cubicBezTo>
                  <a:cubicBezTo>
                    <a:pt x="3698" y="6973"/>
                    <a:pt x="3695" y="6972"/>
                    <a:pt x="3691" y="6968"/>
                  </a:cubicBezTo>
                  <a:lnTo>
                    <a:pt x="3691" y="6968"/>
                  </a:lnTo>
                  <a:cubicBezTo>
                    <a:pt x="3703" y="6980"/>
                    <a:pt x="3691" y="6992"/>
                    <a:pt x="3679" y="6992"/>
                  </a:cubicBezTo>
                  <a:cubicBezTo>
                    <a:pt x="3679" y="6992"/>
                    <a:pt x="3691" y="6992"/>
                    <a:pt x="3691" y="7004"/>
                  </a:cubicBezTo>
                  <a:lnTo>
                    <a:pt x="3679" y="7028"/>
                  </a:lnTo>
                  <a:cubicBezTo>
                    <a:pt x="3667" y="7016"/>
                    <a:pt x="3644" y="7004"/>
                    <a:pt x="3644" y="7004"/>
                  </a:cubicBezTo>
                  <a:lnTo>
                    <a:pt x="3644" y="7004"/>
                  </a:lnTo>
                  <a:cubicBezTo>
                    <a:pt x="3644" y="7016"/>
                    <a:pt x="3667" y="7016"/>
                    <a:pt x="3656" y="7028"/>
                  </a:cubicBezTo>
                  <a:cubicBezTo>
                    <a:pt x="3653" y="7025"/>
                    <a:pt x="3650" y="7024"/>
                    <a:pt x="3647" y="7024"/>
                  </a:cubicBezTo>
                  <a:cubicBezTo>
                    <a:pt x="3643" y="7024"/>
                    <a:pt x="3638" y="7027"/>
                    <a:pt x="3633" y="7027"/>
                  </a:cubicBezTo>
                  <a:cubicBezTo>
                    <a:pt x="3629" y="7027"/>
                    <a:pt x="3624" y="7025"/>
                    <a:pt x="3620" y="7016"/>
                  </a:cubicBezTo>
                  <a:cubicBezTo>
                    <a:pt x="3596" y="7028"/>
                    <a:pt x="3584" y="7040"/>
                    <a:pt x="3584" y="7063"/>
                  </a:cubicBezTo>
                  <a:cubicBezTo>
                    <a:pt x="3587" y="7066"/>
                    <a:pt x="3589" y="7067"/>
                    <a:pt x="3592" y="7067"/>
                  </a:cubicBezTo>
                  <a:cubicBezTo>
                    <a:pt x="3598" y="7067"/>
                    <a:pt x="3605" y="7060"/>
                    <a:pt x="3612" y="7060"/>
                  </a:cubicBezTo>
                  <a:cubicBezTo>
                    <a:pt x="3615" y="7060"/>
                    <a:pt x="3617" y="7061"/>
                    <a:pt x="3620" y="7063"/>
                  </a:cubicBezTo>
                  <a:cubicBezTo>
                    <a:pt x="3608" y="7099"/>
                    <a:pt x="3656" y="7123"/>
                    <a:pt x="3632" y="7147"/>
                  </a:cubicBezTo>
                  <a:lnTo>
                    <a:pt x="3644" y="7135"/>
                  </a:lnTo>
                  <a:cubicBezTo>
                    <a:pt x="3644" y="7159"/>
                    <a:pt x="3644" y="7159"/>
                    <a:pt x="3656" y="7170"/>
                  </a:cubicBezTo>
                  <a:cubicBezTo>
                    <a:pt x="3647" y="7166"/>
                    <a:pt x="3636" y="7163"/>
                    <a:pt x="3626" y="7163"/>
                  </a:cubicBezTo>
                  <a:cubicBezTo>
                    <a:pt x="3609" y="7163"/>
                    <a:pt x="3592" y="7172"/>
                    <a:pt x="3584" y="7194"/>
                  </a:cubicBezTo>
                  <a:cubicBezTo>
                    <a:pt x="3592" y="7194"/>
                    <a:pt x="3600" y="7189"/>
                    <a:pt x="3608" y="7189"/>
                  </a:cubicBezTo>
                  <a:cubicBezTo>
                    <a:pt x="3612" y="7189"/>
                    <a:pt x="3616" y="7190"/>
                    <a:pt x="3620" y="7194"/>
                  </a:cubicBezTo>
                  <a:lnTo>
                    <a:pt x="3620" y="7206"/>
                  </a:lnTo>
                  <a:cubicBezTo>
                    <a:pt x="3620" y="7230"/>
                    <a:pt x="3572" y="7230"/>
                    <a:pt x="3596" y="7242"/>
                  </a:cubicBezTo>
                  <a:lnTo>
                    <a:pt x="3572" y="7242"/>
                  </a:lnTo>
                  <a:cubicBezTo>
                    <a:pt x="3584" y="7254"/>
                    <a:pt x="3584" y="7266"/>
                    <a:pt x="3584" y="7278"/>
                  </a:cubicBezTo>
                  <a:cubicBezTo>
                    <a:pt x="3584" y="7301"/>
                    <a:pt x="3572" y="7301"/>
                    <a:pt x="3560" y="7301"/>
                  </a:cubicBezTo>
                  <a:cubicBezTo>
                    <a:pt x="3572" y="7301"/>
                    <a:pt x="3596" y="7301"/>
                    <a:pt x="3584" y="7325"/>
                  </a:cubicBezTo>
                  <a:cubicBezTo>
                    <a:pt x="3577" y="7320"/>
                    <a:pt x="3571" y="7319"/>
                    <a:pt x="3567" y="7319"/>
                  </a:cubicBezTo>
                  <a:cubicBezTo>
                    <a:pt x="3554" y="7319"/>
                    <a:pt x="3557" y="7339"/>
                    <a:pt x="3552" y="7339"/>
                  </a:cubicBezTo>
                  <a:cubicBezTo>
                    <a:pt x="3551" y="7339"/>
                    <a:pt x="3550" y="7339"/>
                    <a:pt x="3548" y="7337"/>
                  </a:cubicBezTo>
                  <a:cubicBezTo>
                    <a:pt x="3539" y="7346"/>
                    <a:pt x="3531" y="7348"/>
                    <a:pt x="3532" y="7354"/>
                  </a:cubicBezTo>
                  <a:lnTo>
                    <a:pt x="3532" y="7354"/>
                  </a:lnTo>
                  <a:cubicBezTo>
                    <a:pt x="3546" y="7366"/>
                    <a:pt x="3536" y="7386"/>
                    <a:pt x="3536" y="7397"/>
                  </a:cubicBezTo>
                  <a:cubicBezTo>
                    <a:pt x="3529" y="7392"/>
                    <a:pt x="3525" y="7390"/>
                    <a:pt x="3522" y="7390"/>
                  </a:cubicBezTo>
                  <a:cubicBezTo>
                    <a:pt x="3513" y="7390"/>
                    <a:pt x="3523" y="7411"/>
                    <a:pt x="3502" y="7411"/>
                  </a:cubicBezTo>
                  <a:cubicBezTo>
                    <a:pt x="3499" y="7411"/>
                    <a:pt x="3494" y="7410"/>
                    <a:pt x="3489" y="7409"/>
                  </a:cubicBezTo>
                  <a:lnTo>
                    <a:pt x="3489" y="7409"/>
                  </a:lnTo>
                  <a:cubicBezTo>
                    <a:pt x="3525" y="7421"/>
                    <a:pt x="3489" y="7444"/>
                    <a:pt x="3513" y="7456"/>
                  </a:cubicBezTo>
                  <a:cubicBezTo>
                    <a:pt x="3513" y="7460"/>
                    <a:pt x="3510" y="7462"/>
                    <a:pt x="3506" y="7462"/>
                  </a:cubicBezTo>
                  <a:cubicBezTo>
                    <a:pt x="3498" y="7462"/>
                    <a:pt x="3485" y="7456"/>
                    <a:pt x="3477" y="7456"/>
                  </a:cubicBezTo>
                  <a:lnTo>
                    <a:pt x="3477" y="7468"/>
                  </a:lnTo>
                  <a:cubicBezTo>
                    <a:pt x="3465" y="7468"/>
                    <a:pt x="3453" y="7492"/>
                    <a:pt x="3441" y="7504"/>
                  </a:cubicBezTo>
                  <a:lnTo>
                    <a:pt x="3465" y="7528"/>
                  </a:lnTo>
                  <a:lnTo>
                    <a:pt x="3441" y="7528"/>
                  </a:lnTo>
                  <a:cubicBezTo>
                    <a:pt x="3453" y="7528"/>
                    <a:pt x="3453" y="7540"/>
                    <a:pt x="3465" y="7540"/>
                  </a:cubicBezTo>
                  <a:lnTo>
                    <a:pt x="3453" y="7540"/>
                  </a:lnTo>
                  <a:cubicBezTo>
                    <a:pt x="3489" y="7551"/>
                    <a:pt x="3465" y="7551"/>
                    <a:pt x="3465" y="7575"/>
                  </a:cubicBezTo>
                  <a:cubicBezTo>
                    <a:pt x="3465" y="7575"/>
                    <a:pt x="3453" y="7575"/>
                    <a:pt x="3453" y="7563"/>
                  </a:cubicBezTo>
                  <a:cubicBezTo>
                    <a:pt x="3453" y="7567"/>
                    <a:pt x="3452" y="7569"/>
                    <a:pt x="3450" y="7569"/>
                  </a:cubicBezTo>
                  <a:cubicBezTo>
                    <a:pt x="3445" y="7569"/>
                    <a:pt x="3437" y="7563"/>
                    <a:pt x="3429" y="7563"/>
                  </a:cubicBezTo>
                  <a:cubicBezTo>
                    <a:pt x="3440" y="7563"/>
                    <a:pt x="3460" y="7601"/>
                    <a:pt x="3481" y="7601"/>
                  </a:cubicBezTo>
                  <a:cubicBezTo>
                    <a:pt x="3484" y="7601"/>
                    <a:pt x="3486" y="7600"/>
                    <a:pt x="3489" y="7599"/>
                  </a:cubicBezTo>
                  <a:cubicBezTo>
                    <a:pt x="3501" y="7599"/>
                    <a:pt x="3501" y="7611"/>
                    <a:pt x="3489" y="7623"/>
                  </a:cubicBezTo>
                  <a:lnTo>
                    <a:pt x="3465" y="7611"/>
                  </a:lnTo>
                  <a:lnTo>
                    <a:pt x="3489" y="7635"/>
                  </a:lnTo>
                  <a:cubicBezTo>
                    <a:pt x="3489" y="7647"/>
                    <a:pt x="3465" y="7647"/>
                    <a:pt x="3465" y="7647"/>
                  </a:cubicBezTo>
                  <a:cubicBezTo>
                    <a:pt x="3465" y="7639"/>
                    <a:pt x="3448" y="7625"/>
                    <a:pt x="3434" y="7625"/>
                  </a:cubicBezTo>
                  <a:cubicBezTo>
                    <a:pt x="3427" y="7625"/>
                    <a:pt x="3421" y="7627"/>
                    <a:pt x="3417" y="7635"/>
                  </a:cubicBezTo>
                  <a:cubicBezTo>
                    <a:pt x="3417" y="7623"/>
                    <a:pt x="3405" y="7611"/>
                    <a:pt x="3405" y="7599"/>
                  </a:cubicBezTo>
                  <a:cubicBezTo>
                    <a:pt x="3405" y="7599"/>
                    <a:pt x="3400" y="7604"/>
                    <a:pt x="3397" y="7604"/>
                  </a:cubicBezTo>
                  <a:cubicBezTo>
                    <a:pt x="3395" y="7604"/>
                    <a:pt x="3394" y="7603"/>
                    <a:pt x="3394" y="7599"/>
                  </a:cubicBezTo>
                  <a:lnTo>
                    <a:pt x="3394" y="7599"/>
                  </a:lnTo>
                  <a:cubicBezTo>
                    <a:pt x="3394" y="7611"/>
                    <a:pt x="3405" y="7611"/>
                    <a:pt x="3394" y="7623"/>
                  </a:cubicBezTo>
                  <a:cubicBezTo>
                    <a:pt x="3394" y="7635"/>
                    <a:pt x="3417" y="7659"/>
                    <a:pt x="3405" y="7659"/>
                  </a:cubicBezTo>
                  <a:cubicBezTo>
                    <a:pt x="3441" y="7659"/>
                    <a:pt x="3417" y="7694"/>
                    <a:pt x="3441" y="7694"/>
                  </a:cubicBezTo>
                  <a:cubicBezTo>
                    <a:pt x="3441" y="7703"/>
                    <a:pt x="3441" y="7711"/>
                    <a:pt x="3437" y="7711"/>
                  </a:cubicBezTo>
                  <a:cubicBezTo>
                    <a:pt x="3435" y="7711"/>
                    <a:pt x="3433" y="7710"/>
                    <a:pt x="3429" y="7706"/>
                  </a:cubicBezTo>
                  <a:cubicBezTo>
                    <a:pt x="3425" y="7702"/>
                    <a:pt x="3421" y="7701"/>
                    <a:pt x="3417" y="7701"/>
                  </a:cubicBezTo>
                  <a:cubicBezTo>
                    <a:pt x="3409" y="7701"/>
                    <a:pt x="3402" y="7706"/>
                    <a:pt x="3394" y="7706"/>
                  </a:cubicBezTo>
                  <a:lnTo>
                    <a:pt x="3417" y="7706"/>
                  </a:lnTo>
                  <a:cubicBezTo>
                    <a:pt x="3405" y="7718"/>
                    <a:pt x="3394" y="7718"/>
                    <a:pt x="3382" y="7718"/>
                  </a:cubicBezTo>
                  <a:lnTo>
                    <a:pt x="3370" y="7730"/>
                  </a:lnTo>
                  <a:cubicBezTo>
                    <a:pt x="3378" y="7730"/>
                    <a:pt x="3386" y="7725"/>
                    <a:pt x="3390" y="7725"/>
                  </a:cubicBezTo>
                  <a:cubicBezTo>
                    <a:pt x="3392" y="7725"/>
                    <a:pt x="3394" y="7726"/>
                    <a:pt x="3394" y="7730"/>
                  </a:cubicBezTo>
                  <a:cubicBezTo>
                    <a:pt x="3385" y="7739"/>
                    <a:pt x="3383" y="7747"/>
                    <a:pt x="3382" y="7747"/>
                  </a:cubicBezTo>
                  <a:cubicBezTo>
                    <a:pt x="3382" y="7747"/>
                    <a:pt x="3382" y="7745"/>
                    <a:pt x="3382" y="7742"/>
                  </a:cubicBezTo>
                  <a:cubicBezTo>
                    <a:pt x="3370" y="7730"/>
                    <a:pt x="3346" y="7730"/>
                    <a:pt x="3346" y="7718"/>
                  </a:cubicBezTo>
                  <a:lnTo>
                    <a:pt x="3346" y="7718"/>
                  </a:lnTo>
                  <a:cubicBezTo>
                    <a:pt x="3346" y="7730"/>
                    <a:pt x="3334" y="7754"/>
                    <a:pt x="3358" y="7754"/>
                  </a:cubicBezTo>
                  <a:lnTo>
                    <a:pt x="3346" y="7766"/>
                  </a:lnTo>
                  <a:cubicBezTo>
                    <a:pt x="3352" y="7766"/>
                    <a:pt x="3364" y="7763"/>
                    <a:pt x="3373" y="7763"/>
                  </a:cubicBezTo>
                  <a:cubicBezTo>
                    <a:pt x="3382" y="7763"/>
                    <a:pt x="3388" y="7766"/>
                    <a:pt x="3382" y="7778"/>
                  </a:cubicBezTo>
                  <a:lnTo>
                    <a:pt x="3382" y="7790"/>
                  </a:lnTo>
                  <a:lnTo>
                    <a:pt x="3382" y="7813"/>
                  </a:lnTo>
                  <a:lnTo>
                    <a:pt x="3382" y="7825"/>
                  </a:lnTo>
                  <a:lnTo>
                    <a:pt x="3370" y="7837"/>
                  </a:lnTo>
                  <a:lnTo>
                    <a:pt x="3382" y="7837"/>
                  </a:lnTo>
                  <a:cubicBezTo>
                    <a:pt x="3382" y="7849"/>
                    <a:pt x="3370" y="7849"/>
                    <a:pt x="3370" y="7849"/>
                  </a:cubicBezTo>
                  <a:cubicBezTo>
                    <a:pt x="3370" y="7873"/>
                    <a:pt x="3382" y="7861"/>
                    <a:pt x="3382" y="7873"/>
                  </a:cubicBezTo>
                  <a:cubicBezTo>
                    <a:pt x="3382" y="7885"/>
                    <a:pt x="3382" y="7885"/>
                    <a:pt x="3370" y="7885"/>
                  </a:cubicBezTo>
                  <a:cubicBezTo>
                    <a:pt x="3370" y="7897"/>
                    <a:pt x="3370" y="7897"/>
                    <a:pt x="3370" y="7921"/>
                  </a:cubicBezTo>
                  <a:cubicBezTo>
                    <a:pt x="3370" y="7932"/>
                    <a:pt x="3370" y="7932"/>
                    <a:pt x="3382" y="7944"/>
                  </a:cubicBezTo>
                  <a:cubicBezTo>
                    <a:pt x="3382" y="7968"/>
                    <a:pt x="3394" y="7980"/>
                    <a:pt x="3405" y="7992"/>
                  </a:cubicBezTo>
                  <a:cubicBezTo>
                    <a:pt x="3322" y="7992"/>
                    <a:pt x="3227" y="8004"/>
                    <a:pt x="3144" y="8004"/>
                  </a:cubicBezTo>
                  <a:cubicBezTo>
                    <a:pt x="2945" y="8018"/>
                    <a:pt x="2741" y="8021"/>
                    <a:pt x="2552" y="8021"/>
                  </a:cubicBezTo>
                  <a:cubicBezTo>
                    <a:pt x="2398" y="8021"/>
                    <a:pt x="2254" y="8019"/>
                    <a:pt x="2131" y="8019"/>
                  </a:cubicBezTo>
                  <a:cubicBezTo>
                    <a:pt x="2015" y="8019"/>
                    <a:pt x="1916" y="8021"/>
                    <a:pt x="1846" y="8028"/>
                  </a:cubicBezTo>
                  <a:cubicBezTo>
                    <a:pt x="1834" y="8052"/>
                    <a:pt x="1786" y="8052"/>
                    <a:pt x="1798" y="8075"/>
                  </a:cubicBezTo>
                  <a:cubicBezTo>
                    <a:pt x="1786" y="8075"/>
                    <a:pt x="1786" y="8063"/>
                    <a:pt x="1774" y="8063"/>
                  </a:cubicBezTo>
                  <a:cubicBezTo>
                    <a:pt x="1786" y="8040"/>
                    <a:pt x="1751" y="8028"/>
                    <a:pt x="1762" y="8004"/>
                  </a:cubicBezTo>
                  <a:lnTo>
                    <a:pt x="1762" y="8004"/>
                  </a:lnTo>
                  <a:cubicBezTo>
                    <a:pt x="1774" y="8016"/>
                    <a:pt x="1786" y="8016"/>
                    <a:pt x="1786" y="8016"/>
                  </a:cubicBezTo>
                  <a:cubicBezTo>
                    <a:pt x="1774" y="7992"/>
                    <a:pt x="1774" y="7968"/>
                    <a:pt x="1751" y="7956"/>
                  </a:cubicBezTo>
                  <a:cubicBezTo>
                    <a:pt x="1774" y="7944"/>
                    <a:pt x="1786" y="7944"/>
                    <a:pt x="1786" y="7921"/>
                  </a:cubicBezTo>
                  <a:cubicBezTo>
                    <a:pt x="1786" y="7909"/>
                    <a:pt x="1786" y="7909"/>
                    <a:pt x="1762" y="7897"/>
                  </a:cubicBezTo>
                  <a:cubicBezTo>
                    <a:pt x="1774" y="7885"/>
                    <a:pt x="1751" y="7861"/>
                    <a:pt x="1774" y="7861"/>
                  </a:cubicBezTo>
                  <a:cubicBezTo>
                    <a:pt x="1762" y="7861"/>
                    <a:pt x="1774" y="7849"/>
                    <a:pt x="1762" y="7849"/>
                  </a:cubicBezTo>
                  <a:lnTo>
                    <a:pt x="1762" y="7837"/>
                  </a:lnTo>
                  <a:lnTo>
                    <a:pt x="1751" y="7849"/>
                  </a:lnTo>
                  <a:cubicBezTo>
                    <a:pt x="1786" y="7813"/>
                    <a:pt x="1727" y="7813"/>
                    <a:pt x="1751" y="7778"/>
                  </a:cubicBezTo>
                  <a:lnTo>
                    <a:pt x="1774" y="7778"/>
                  </a:lnTo>
                  <a:lnTo>
                    <a:pt x="1762" y="7730"/>
                  </a:lnTo>
                  <a:lnTo>
                    <a:pt x="1751" y="7742"/>
                  </a:lnTo>
                  <a:cubicBezTo>
                    <a:pt x="1751" y="7730"/>
                    <a:pt x="1727" y="7730"/>
                    <a:pt x="1739" y="7718"/>
                  </a:cubicBezTo>
                  <a:lnTo>
                    <a:pt x="1739" y="7718"/>
                  </a:lnTo>
                  <a:cubicBezTo>
                    <a:pt x="1742" y="7720"/>
                    <a:pt x="1744" y="7721"/>
                    <a:pt x="1746" y="7721"/>
                  </a:cubicBezTo>
                  <a:cubicBezTo>
                    <a:pt x="1756" y="7721"/>
                    <a:pt x="1740" y="7694"/>
                    <a:pt x="1751" y="7694"/>
                  </a:cubicBezTo>
                  <a:lnTo>
                    <a:pt x="1762" y="7694"/>
                  </a:lnTo>
                  <a:cubicBezTo>
                    <a:pt x="1762" y="7688"/>
                    <a:pt x="1762" y="7685"/>
                    <a:pt x="1759" y="7685"/>
                  </a:cubicBezTo>
                  <a:cubicBezTo>
                    <a:pt x="1756" y="7685"/>
                    <a:pt x="1751" y="7688"/>
                    <a:pt x="1739" y="7694"/>
                  </a:cubicBezTo>
                  <a:cubicBezTo>
                    <a:pt x="1739" y="7671"/>
                    <a:pt x="1774" y="7671"/>
                    <a:pt x="1751" y="7659"/>
                  </a:cubicBezTo>
                  <a:lnTo>
                    <a:pt x="1751" y="7659"/>
                  </a:lnTo>
                  <a:lnTo>
                    <a:pt x="1751" y="7671"/>
                  </a:lnTo>
                  <a:cubicBezTo>
                    <a:pt x="1751" y="7674"/>
                    <a:pt x="1748" y="7675"/>
                    <a:pt x="1746" y="7675"/>
                  </a:cubicBezTo>
                  <a:cubicBezTo>
                    <a:pt x="1739" y="7675"/>
                    <a:pt x="1727" y="7667"/>
                    <a:pt x="1727" y="7659"/>
                  </a:cubicBezTo>
                  <a:lnTo>
                    <a:pt x="1739" y="7659"/>
                  </a:lnTo>
                  <a:cubicBezTo>
                    <a:pt x="1727" y="7647"/>
                    <a:pt x="1739" y="7623"/>
                    <a:pt x="1727" y="7623"/>
                  </a:cubicBezTo>
                  <a:cubicBezTo>
                    <a:pt x="1727" y="7611"/>
                    <a:pt x="1739" y="7611"/>
                    <a:pt x="1751" y="7611"/>
                  </a:cubicBezTo>
                  <a:cubicBezTo>
                    <a:pt x="1727" y="7587"/>
                    <a:pt x="1751" y="7599"/>
                    <a:pt x="1727" y="7575"/>
                  </a:cubicBezTo>
                  <a:lnTo>
                    <a:pt x="1739" y="7575"/>
                  </a:lnTo>
                  <a:lnTo>
                    <a:pt x="1727" y="7563"/>
                  </a:lnTo>
                  <a:lnTo>
                    <a:pt x="1739" y="7551"/>
                  </a:lnTo>
                  <a:lnTo>
                    <a:pt x="1727" y="7551"/>
                  </a:lnTo>
                  <a:cubicBezTo>
                    <a:pt x="1727" y="7540"/>
                    <a:pt x="1727" y="7540"/>
                    <a:pt x="1727" y="7528"/>
                  </a:cubicBezTo>
                  <a:lnTo>
                    <a:pt x="1739" y="7528"/>
                  </a:lnTo>
                  <a:cubicBezTo>
                    <a:pt x="1727" y="7504"/>
                    <a:pt x="1751" y="7492"/>
                    <a:pt x="1727" y="7468"/>
                  </a:cubicBezTo>
                  <a:lnTo>
                    <a:pt x="1739" y="7468"/>
                  </a:lnTo>
                  <a:cubicBezTo>
                    <a:pt x="1715" y="7456"/>
                    <a:pt x="1762" y="7456"/>
                    <a:pt x="1727" y="7432"/>
                  </a:cubicBezTo>
                  <a:lnTo>
                    <a:pt x="1751" y="7432"/>
                  </a:lnTo>
                  <a:lnTo>
                    <a:pt x="1739" y="7421"/>
                  </a:lnTo>
                  <a:lnTo>
                    <a:pt x="1751" y="7421"/>
                  </a:lnTo>
                  <a:lnTo>
                    <a:pt x="1727" y="7409"/>
                  </a:lnTo>
                  <a:lnTo>
                    <a:pt x="1739" y="7397"/>
                  </a:lnTo>
                  <a:lnTo>
                    <a:pt x="1727" y="7397"/>
                  </a:lnTo>
                  <a:cubicBezTo>
                    <a:pt x="1762" y="7385"/>
                    <a:pt x="1739" y="7373"/>
                    <a:pt x="1762" y="7349"/>
                  </a:cubicBezTo>
                  <a:lnTo>
                    <a:pt x="1762" y="7349"/>
                  </a:lnTo>
                  <a:lnTo>
                    <a:pt x="1739" y="7361"/>
                  </a:lnTo>
                  <a:cubicBezTo>
                    <a:pt x="1679" y="7325"/>
                    <a:pt x="1751" y="7254"/>
                    <a:pt x="1715" y="7218"/>
                  </a:cubicBezTo>
                  <a:lnTo>
                    <a:pt x="1739" y="7206"/>
                  </a:lnTo>
                  <a:lnTo>
                    <a:pt x="1703" y="7194"/>
                  </a:lnTo>
                  <a:cubicBezTo>
                    <a:pt x="1707" y="7190"/>
                    <a:pt x="1711" y="7189"/>
                    <a:pt x="1715" y="7189"/>
                  </a:cubicBezTo>
                  <a:cubicBezTo>
                    <a:pt x="1723" y="7189"/>
                    <a:pt x="1731" y="7194"/>
                    <a:pt x="1739" y="7194"/>
                  </a:cubicBezTo>
                  <a:cubicBezTo>
                    <a:pt x="1715" y="7170"/>
                    <a:pt x="1703" y="7182"/>
                    <a:pt x="1691" y="7159"/>
                  </a:cubicBezTo>
                  <a:cubicBezTo>
                    <a:pt x="1693" y="7156"/>
                    <a:pt x="1695" y="7155"/>
                    <a:pt x="1697" y="7155"/>
                  </a:cubicBezTo>
                  <a:cubicBezTo>
                    <a:pt x="1703" y="7155"/>
                    <a:pt x="1705" y="7170"/>
                    <a:pt x="1715" y="7170"/>
                  </a:cubicBezTo>
                  <a:cubicBezTo>
                    <a:pt x="1703" y="7147"/>
                    <a:pt x="1679" y="7111"/>
                    <a:pt x="1691" y="7099"/>
                  </a:cubicBezTo>
                  <a:lnTo>
                    <a:pt x="1679" y="7099"/>
                  </a:lnTo>
                  <a:cubicBezTo>
                    <a:pt x="1679" y="7087"/>
                    <a:pt x="1679" y="7063"/>
                    <a:pt x="1679" y="7040"/>
                  </a:cubicBezTo>
                  <a:cubicBezTo>
                    <a:pt x="1679" y="7040"/>
                    <a:pt x="1691" y="7051"/>
                    <a:pt x="1691" y="7051"/>
                  </a:cubicBezTo>
                  <a:cubicBezTo>
                    <a:pt x="1691" y="7040"/>
                    <a:pt x="1691" y="7040"/>
                    <a:pt x="1679" y="7028"/>
                  </a:cubicBezTo>
                  <a:lnTo>
                    <a:pt x="1703" y="7028"/>
                  </a:lnTo>
                  <a:cubicBezTo>
                    <a:pt x="1703" y="7016"/>
                    <a:pt x="1679" y="6992"/>
                    <a:pt x="1703" y="6992"/>
                  </a:cubicBezTo>
                  <a:cubicBezTo>
                    <a:pt x="1691" y="6992"/>
                    <a:pt x="1679" y="6992"/>
                    <a:pt x="1679" y="6980"/>
                  </a:cubicBezTo>
                  <a:cubicBezTo>
                    <a:pt x="1703" y="6968"/>
                    <a:pt x="1655" y="6956"/>
                    <a:pt x="1667" y="6932"/>
                  </a:cubicBezTo>
                  <a:cubicBezTo>
                    <a:pt x="1679" y="6932"/>
                    <a:pt x="1679" y="6944"/>
                    <a:pt x="1679" y="6944"/>
                  </a:cubicBezTo>
                  <a:lnTo>
                    <a:pt x="1679" y="6944"/>
                  </a:lnTo>
                  <a:cubicBezTo>
                    <a:pt x="1679" y="6932"/>
                    <a:pt x="1667" y="6920"/>
                    <a:pt x="1655" y="6920"/>
                  </a:cubicBezTo>
                  <a:lnTo>
                    <a:pt x="1667" y="6920"/>
                  </a:lnTo>
                  <a:lnTo>
                    <a:pt x="1643" y="6885"/>
                  </a:lnTo>
                  <a:cubicBezTo>
                    <a:pt x="1655" y="6873"/>
                    <a:pt x="1655" y="6861"/>
                    <a:pt x="1655" y="6849"/>
                  </a:cubicBezTo>
                  <a:cubicBezTo>
                    <a:pt x="1655" y="6849"/>
                    <a:pt x="1643" y="6849"/>
                    <a:pt x="1667" y="6837"/>
                  </a:cubicBezTo>
                  <a:cubicBezTo>
                    <a:pt x="1667" y="6831"/>
                    <a:pt x="1658" y="6831"/>
                    <a:pt x="1651" y="6831"/>
                  </a:cubicBezTo>
                  <a:cubicBezTo>
                    <a:pt x="1643" y="6831"/>
                    <a:pt x="1637" y="6831"/>
                    <a:pt x="1643" y="6825"/>
                  </a:cubicBezTo>
                  <a:cubicBezTo>
                    <a:pt x="1651" y="6825"/>
                    <a:pt x="1659" y="6820"/>
                    <a:pt x="1663" y="6817"/>
                  </a:cubicBezTo>
                  <a:lnTo>
                    <a:pt x="1663" y="6817"/>
                  </a:lnTo>
                  <a:cubicBezTo>
                    <a:pt x="1662" y="6818"/>
                    <a:pt x="1660" y="6818"/>
                    <a:pt x="1659" y="6818"/>
                  </a:cubicBezTo>
                  <a:cubicBezTo>
                    <a:pt x="1655" y="6818"/>
                    <a:pt x="1655" y="6810"/>
                    <a:pt x="1655" y="6801"/>
                  </a:cubicBezTo>
                  <a:cubicBezTo>
                    <a:pt x="1661" y="6795"/>
                    <a:pt x="1667" y="6795"/>
                    <a:pt x="1672" y="6795"/>
                  </a:cubicBezTo>
                  <a:cubicBezTo>
                    <a:pt x="1676" y="6795"/>
                    <a:pt x="1679" y="6795"/>
                    <a:pt x="1679" y="6789"/>
                  </a:cubicBezTo>
                  <a:cubicBezTo>
                    <a:pt x="1691" y="6789"/>
                    <a:pt x="1703" y="6789"/>
                    <a:pt x="1715" y="6801"/>
                  </a:cubicBezTo>
                  <a:cubicBezTo>
                    <a:pt x="1739" y="6778"/>
                    <a:pt x="1691" y="6778"/>
                    <a:pt x="1679" y="6766"/>
                  </a:cubicBezTo>
                  <a:lnTo>
                    <a:pt x="1691" y="6766"/>
                  </a:lnTo>
                  <a:cubicBezTo>
                    <a:pt x="1679" y="6766"/>
                    <a:pt x="1679" y="6766"/>
                    <a:pt x="1679" y="6754"/>
                  </a:cubicBezTo>
                  <a:lnTo>
                    <a:pt x="1679" y="6754"/>
                  </a:lnTo>
                  <a:cubicBezTo>
                    <a:pt x="1679" y="6754"/>
                    <a:pt x="1691" y="6766"/>
                    <a:pt x="1703" y="6766"/>
                  </a:cubicBezTo>
                  <a:lnTo>
                    <a:pt x="1703" y="6754"/>
                  </a:lnTo>
                  <a:cubicBezTo>
                    <a:pt x="1703" y="6742"/>
                    <a:pt x="1691" y="6742"/>
                    <a:pt x="1703" y="6742"/>
                  </a:cubicBezTo>
                  <a:cubicBezTo>
                    <a:pt x="1707" y="6742"/>
                    <a:pt x="1712" y="6742"/>
                    <a:pt x="1716" y="6742"/>
                  </a:cubicBezTo>
                  <a:lnTo>
                    <a:pt x="1716" y="6742"/>
                  </a:lnTo>
                  <a:lnTo>
                    <a:pt x="1715" y="6742"/>
                  </a:lnTo>
                  <a:cubicBezTo>
                    <a:pt x="1727" y="6742"/>
                    <a:pt x="1727" y="6730"/>
                    <a:pt x="1739" y="6730"/>
                  </a:cubicBezTo>
                  <a:lnTo>
                    <a:pt x="1739" y="6718"/>
                  </a:lnTo>
                  <a:lnTo>
                    <a:pt x="1751" y="6718"/>
                  </a:lnTo>
                  <a:cubicBezTo>
                    <a:pt x="1751" y="6708"/>
                    <a:pt x="1719" y="6691"/>
                    <a:pt x="1733" y="6691"/>
                  </a:cubicBezTo>
                  <a:cubicBezTo>
                    <a:pt x="1736" y="6691"/>
                    <a:pt x="1741" y="6692"/>
                    <a:pt x="1751" y="6694"/>
                  </a:cubicBezTo>
                  <a:cubicBezTo>
                    <a:pt x="1739" y="6682"/>
                    <a:pt x="1739" y="6670"/>
                    <a:pt x="1727" y="6659"/>
                  </a:cubicBezTo>
                  <a:lnTo>
                    <a:pt x="1727" y="6659"/>
                  </a:lnTo>
                  <a:cubicBezTo>
                    <a:pt x="1730" y="6660"/>
                    <a:pt x="1734" y="6661"/>
                    <a:pt x="1737" y="6661"/>
                  </a:cubicBezTo>
                  <a:cubicBezTo>
                    <a:pt x="1749" y="6661"/>
                    <a:pt x="1757" y="6650"/>
                    <a:pt x="1765" y="6650"/>
                  </a:cubicBezTo>
                  <a:cubicBezTo>
                    <a:pt x="1768" y="6650"/>
                    <a:pt x="1771" y="6652"/>
                    <a:pt x="1774" y="6659"/>
                  </a:cubicBezTo>
                  <a:cubicBezTo>
                    <a:pt x="1786" y="6647"/>
                    <a:pt x="1751" y="6647"/>
                    <a:pt x="1751" y="6635"/>
                  </a:cubicBezTo>
                  <a:cubicBezTo>
                    <a:pt x="1762" y="6635"/>
                    <a:pt x="1786" y="6635"/>
                    <a:pt x="1798" y="6647"/>
                  </a:cubicBezTo>
                  <a:lnTo>
                    <a:pt x="1786" y="6635"/>
                  </a:lnTo>
                  <a:lnTo>
                    <a:pt x="1774" y="6623"/>
                  </a:lnTo>
                  <a:lnTo>
                    <a:pt x="1786" y="6623"/>
                  </a:lnTo>
                  <a:lnTo>
                    <a:pt x="1798" y="6611"/>
                  </a:lnTo>
                  <a:cubicBezTo>
                    <a:pt x="1786" y="6611"/>
                    <a:pt x="1786" y="6611"/>
                    <a:pt x="1774" y="6599"/>
                  </a:cubicBezTo>
                  <a:lnTo>
                    <a:pt x="1786" y="6599"/>
                  </a:lnTo>
                  <a:cubicBezTo>
                    <a:pt x="1789" y="6602"/>
                    <a:pt x="1790" y="6602"/>
                    <a:pt x="1791" y="6602"/>
                  </a:cubicBezTo>
                  <a:cubicBezTo>
                    <a:pt x="1793" y="6602"/>
                    <a:pt x="1791" y="6596"/>
                    <a:pt x="1793" y="6596"/>
                  </a:cubicBezTo>
                  <a:cubicBezTo>
                    <a:pt x="1794" y="6596"/>
                    <a:pt x="1796" y="6596"/>
                    <a:pt x="1798" y="6599"/>
                  </a:cubicBezTo>
                  <a:cubicBezTo>
                    <a:pt x="1798" y="6588"/>
                    <a:pt x="1798" y="6587"/>
                    <a:pt x="1798" y="6578"/>
                  </a:cubicBezTo>
                  <a:lnTo>
                    <a:pt x="1798" y="6578"/>
                  </a:lnTo>
                  <a:cubicBezTo>
                    <a:pt x="1801" y="6578"/>
                    <a:pt x="1803" y="6579"/>
                    <a:pt x="1806" y="6579"/>
                  </a:cubicBezTo>
                  <a:cubicBezTo>
                    <a:pt x="1808" y="6579"/>
                    <a:pt x="1810" y="6578"/>
                    <a:pt x="1810" y="6575"/>
                  </a:cubicBezTo>
                  <a:lnTo>
                    <a:pt x="1786" y="6575"/>
                  </a:lnTo>
                  <a:cubicBezTo>
                    <a:pt x="1822" y="6563"/>
                    <a:pt x="1774" y="6539"/>
                    <a:pt x="1798" y="6539"/>
                  </a:cubicBezTo>
                  <a:lnTo>
                    <a:pt x="1810" y="6539"/>
                  </a:lnTo>
                  <a:cubicBezTo>
                    <a:pt x="1810" y="6528"/>
                    <a:pt x="1822" y="6516"/>
                    <a:pt x="1798" y="6504"/>
                  </a:cubicBezTo>
                  <a:cubicBezTo>
                    <a:pt x="1822" y="6504"/>
                    <a:pt x="1834" y="6504"/>
                    <a:pt x="1846" y="6492"/>
                  </a:cubicBezTo>
                  <a:cubicBezTo>
                    <a:pt x="1846" y="6492"/>
                    <a:pt x="1846" y="6492"/>
                    <a:pt x="1834" y="6480"/>
                  </a:cubicBezTo>
                  <a:cubicBezTo>
                    <a:pt x="1834" y="6480"/>
                    <a:pt x="1826" y="6465"/>
                    <a:pt x="1835" y="6465"/>
                  </a:cubicBezTo>
                  <a:cubicBezTo>
                    <a:pt x="1838" y="6465"/>
                    <a:pt x="1841" y="6466"/>
                    <a:pt x="1846" y="6468"/>
                  </a:cubicBezTo>
                  <a:cubicBezTo>
                    <a:pt x="1834" y="6456"/>
                    <a:pt x="1846" y="6456"/>
                    <a:pt x="1834" y="6456"/>
                  </a:cubicBezTo>
                  <a:cubicBezTo>
                    <a:pt x="1870" y="6444"/>
                    <a:pt x="1810" y="6420"/>
                    <a:pt x="1846" y="6420"/>
                  </a:cubicBezTo>
                  <a:lnTo>
                    <a:pt x="1870" y="6420"/>
                  </a:lnTo>
                  <a:lnTo>
                    <a:pt x="1870" y="6397"/>
                  </a:lnTo>
                  <a:lnTo>
                    <a:pt x="1858" y="6397"/>
                  </a:lnTo>
                  <a:cubicBezTo>
                    <a:pt x="1858" y="6397"/>
                    <a:pt x="1846" y="6385"/>
                    <a:pt x="1858" y="6385"/>
                  </a:cubicBezTo>
                  <a:cubicBezTo>
                    <a:pt x="1862" y="6387"/>
                    <a:pt x="1865" y="6388"/>
                    <a:pt x="1867" y="6388"/>
                  </a:cubicBezTo>
                  <a:cubicBezTo>
                    <a:pt x="1873" y="6388"/>
                    <a:pt x="1864" y="6375"/>
                    <a:pt x="1877" y="6373"/>
                  </a:cubicBezTo>
                  <a:lnTo>
                    <a:pt x="1877" y="6373"/>
                  </a:lnTo>
                  <a:cubicBezTo>
                    <a:pt x="1881" y="6374"/>
                    <a:pt x="1881" y="6376"/>
                    <a:pt x="1881" y="6385"/>
                  </a:cubicBezTo>
                  <a:lnTo>
                    <a:pt x="1881" y="6373"/>
                  </a:lnTo>
                  <a:cubicBezTo>
                    <a:pt x="1880" y="6373"/>
                    <a:pt x="1878" y="6373"/>
                    <a:pt x="1877" y="6373"/>
                  </a:cubicBezTo>
                  <a:lnTo>
                    <a:pt x="1877" y="6373"/>
                  </a:lnTo>
                  <a:cubicBezTo>
                    <a:pt x="1876" y="6373"/>
                    <a:pt x="1873" y="6373"/>
                    <a:pt x="1870" y="6373"/>
                  </a:cubicBezTo>
                  <a:cubicBezTo>
                    <a:pt x="1867" y="6370"/>
                    <a:pt x="1867" y="6369"/>
                    <a:pt x="1867" y="6368"/>
                  </a:cubicBezTo>
                  <a:lnTo>
                    <a:pt x="1867" y="6368"/>
                  </a:lnTo>
                  <a:cubicBezTo>
                    <a:pt x="1871" y="6371"/>
                    <a:pt x="1876" y="6373"/>
                    <a:pt x="1881" y="6373"/>
                  </a:cubicBezTo>
                  <a:lnTo>
                    <a:pt x="1881" y="6367"/>
                  </a:lnTo>
                  <a:lnTo>
                    <a:pt x="1881" y="6367"/>
                  </a:lnTo>
                  <a:cubicBezTo>
                    <a:pt x="1880" y="6367"/>
                    <a:pt x="1878" y="6367"/>
                    <a:pt x="1876" y="6367"/>
                  </a:cubicBezTo>
                  <a:cubicBezTo>
                    <a:pt x="1872" y="6367"/>
                    <a:pt x="1868" y="6367"/>
                    <a:pt x="1867" y="6368"/>
                  </a:cubicBezTo>
                  <a:lnTo>
                    <a:pt x="1867" y="6368"/>
                  </a:lnTo>
                  <a:cubicBezTo>
                    <a:pt x="1862" y="6365"/>
                    <a:pt x="1858" y="6361"/>
                    <a:pt x="1858" y="6361"/>
                  </a:cubicBezTo>
                  <a:cubicBezTo>
                    <a:pt x="1858" y="6361"/>
                    <a:pt x="1863" y="6356"/>
                    <a:pt x="1866" y="6356"/>
                  </a:cubicBezTo>
                  <a:cubicBezTo>
                    <a:pt x="1868" y="6356"/>
                    <a:pt x="1870" y="6357"/>
                    <a:pt x="1870" y="6361"/>
                  </a:cubicBezTo>
                  <a:cubicBezTo>
                    <a:pt x="1870" y="6349"/>
                    <a:pt x="1881" y="6337"/>
                    <a:pt x="1870" y="6337"/>
                  </a:cubicBezTo>
                  <a:lnTo>
                    <a:pt x="1893" y="6337"/>
                  </a:lnTo>
                  <a:cubicBezTo>
                    <a:pt x="1881" y="6325"/>
                    <a:pt x="1893" y="6337"/>
                    <a:pt x="1893" y="6313"/>
                  </a:cubicBezTo>
                  <a:lnTo>
                    <a:pt x="1905" y="6301"/>
                  </a:lnTo>
                  <a:lnTo>
                    <a:pt x="1893" y="6301"/>
                  </a:lnTo>
                  <a:cubicBezTo>
                    <a:pt x="1893" y="6301"/>
                    <a:pt x="1893" y="6289"/>
                    <a:pt x="1893" y="6289"/>
                  </a:cubicBezTo>
                  <a:lnTo>
                    <a:pt x="1905" y="6301"/>
                  </a:lnTo>
                  <a:cubicBezTo>
                    <a:pt x="1905" y="6278"/>
                    <a:pt x="1941" y="6289"/>
                    <a:pt x="1917" y="6266"/>
                  </a:cubicBezTo>
                  <a:lnTo>
                    <a:pt x="1929" y="6266"/>
                  </a:lnTo>
                  <a:cubicBezTo>
                    <a:pt x="1923" y="6260"/>
                    <a:pt x="1929" y="6260"/>
                    <a:pt x="1934" y="6260"/>
                  </a:cubicBezTo>
                  <a:cubicBezTo>
                    <a:pt x="1938" y="6260"/>
                    <a:pt x="1941" y="6260"/>
                    <a:pt x="1929" y="6254"/>
                  </a:cubicBezTo>
                  <a:lnTo>
                    <a:pt x="1953" y="6254"/>
                  </a:lnTo>
                  <a:lnTo>
                    <a:pt x="1929" y="6242"/>
                  </a:lnTo>
                  <a:lnTo>
                    <a:pt x="1953" y="6242"/>
                  </a:lnTo>
                  <a:lnTo>
                    <a:pt x="1941" y="6230"/>
                  </a:lnTo>
                  <a:lnTo>
                    <a:pt x="1941" y="6230"/>
                  </a:lnTo>
                  <a:cubicBezTo>
                    <a:pt x="1948" y="6232"/>
                    <a:pt x="1953" y="6233"/>
                    <a:pt x="1956" y="6233"/>
                  </a:cubicBezTo>
                  <a:cubicBezTo>
                    <a:pt x="1970" y="6233"/>
                    <a:pt x="1960" y="6218"/>
                    <a:pt x="1989" y="6218"/>
                  </a:cubicBezTo>
                  <a:lnTo>
                    <a:pt x="1965" y="6218"/>
                  </a:lnTo>
                  <a:cubicBezTo>
                    <a:pt x="1917" y="6182"/>
                    <a:pt x="2001" y="6170"/>
                    <a:pt x="1989" y="6147"/>
                  </a:cubicBezTo>
                  <a:lnTo>
                    <a:pt x="2012" y="6147"/>
                  </a:lnTo>
                  <a:lnTo>
                    <a:pt x="1989" y="6135"/>
                  </a:lnTo>
                  <a:cubicBezTo>
                    <a:pt x="2001" y="6135"/>
                    <a:pt x="2001" y="6135"/>
                    <a:pt x="2012" y="6147"/>
                  </a:cubicBezTo>
                  <a:cubicBezTo>
                    <a:pt x="2012" y="6123"/>
                    <a:pt x="1989" y="6123"/>
                    <a:pt x="1989" y="6111"/>
                  </a:cubicBezTo>
                  <a:cubicBezTo>
                    <a:pt x="2001" y="6111"/>
                    <a:pt x="2001" y="6123"/>
                    <a:pt x="2001" y="6123"/>
                  </a:cubicBezTo>
                  <a:cubicBezTo>
                    <a:pt x="2001" y="6111"/>
                    <a:pt x="2001" y="6087"/>
                    <a:pt x="2012" y="6087"/>
                  </a:cubicBezTo>
                  <a:cubicBezTo>
                    <a:pt x="2012" y="6087"/>
                    <a:pt x="2001" y="6075"/>
                    <a:pt x="2001" y="6075"/>
                  </a:cubicBezTo>
                  <a:cubicBezTo>
                    <a:pt x="2001" y="6075"/>
                    <a:pt x="2012" y="6063"/>
                    <a:pt x="2012" y="6051"/>
                  </a:cubicBezTo>
                  <a:cubicBezTo>
                    <a:pt x="2024" y="6051"/>
                    <a:pt x="2024" y="6063"/>
                    <a:pt x="2024" y="6063"/>
                  </a:cubicBezTo>
                  <a:cubicBezTo>
                    <a:pt x="2024" y="6063"/>
                    <a:pt x="2024" y="6051"/>
                    <a:pt x="2024" y="6051"/>
                  </a:cubicBezTo>
                  <a:lnTo>
                    <a:pt x="2036" y="6063"/>
                  </a:lnTo>
                  <a:cubicBezTo>
                    <a:pt x="2048" y="6051"/>
                    <a:pt x="2036" y="6039"/>
                    <a:pt x="2048" y="6039"/>
                  </a:cubicBezTo>
                  <a:cubicBezTo>
                    <a:pt x="2048" y="6039"/>
                    <a:pt x="2036" y="6027"/>
                    <a:pt x="2036" y="6027"/>
                  </a:cubicBezTo>
                  <a:cubicBezTo>
                    <a:pt x="2060" y="6027"/>
                    <a:pt x="2024" y="6004"/>
                    <a:pt x="2048" y="6004"/>
                  </a:cubicBezTo>
                  <a:cubicBezTo>
                    <a:pt x="2048" y="6004"/>
                    <a:pt x="2048" y="6016"/>
                    <a:pt x="2048" y="6016"/>
                  </a:cubicBezTo>
                  <a:cubicBezTo>
                    <a:pt x="2060" y="6004"/>
                    <a:pt x="2048" y="6004"/>
                    <a:pt x="2048" y="5992"/>
                  </a:cubicBezTo>
                  <a:lnTo>
                    <a:pt x="2048" y="5968"/>
                  </a:lnTo>
                  <a:cubicBezTo>
                    <a:pt x="2052" y="5970"/>
                    <a:pt x="2054" y="5970"/>
                    <a:pt x="2056" y="5970"/>
                  </a:cubicBezTo>
                  <a:cubicBezTo>
                    <a:pt x="2064" y="5970"/>
                    <a:pt x="2056" y="5954"/>
                    <a:pt x="2064" y="5954"/>
                  </a:cubicBezTo>
                  <a:cubicBezTo>
                    <a:pt x="2066" y="5954"/>
                    <a:pt x="2068" y="5954"/>
                    <a:pt x="2072" y="5956"/>
                  </a:cubicBezTo>
                  <a:cubicBezTo>
                    <a:pt x="2072" y="5950"/>
                    <a:pt x="2069" y="5950"/>
                    <a:pt x="2066" y="5950"/>
                  </a:cubicBezTo>
                  <a:cubicBezTo>
                    <a:pt x="2063" y="5950"/>
                    <a:pt x="2060" y="5950"/>
                    <a:pt x="2060" y="5944"/>
                  </a:cubicBezTo>
                  <a:cubicBezTo>
                    <a:pt x="2068" y="5944"/>
                    <a:pt x="2060" y="5939"/>
                    <a:pt x="2061" y="5939"/>
                  </a:cubicBezTo>
                  <a:lnTo>
                    <a:pt x="2061" y="5939"/>
                  </a:lnTo>
                  <a:cubicBezTo>
                    <a:pt x="2061" y="5939"/>
                    <a:pt x="2064" y="5940"/>
                    <a:pt x="2072" y="5944"/>
                  </a:cubicBezTo>
                  <a:lnTo>
                    <a:pt x="2072" y="5932"/>
                  </a:lnTo>
                  <a:lnTo>
                    <a:pt x="2072" y="5932"/>
                  </a:lnTo>
                  <a:lnTo>
                    <a:pt x="2072" y="5932"/>
                  </a:lnTo>
                  <a:cubicBezTo>
                    <a:pt x="2068" y="5929"/>
                    <a:pt x="2064" y="5924"/>
                    <a:pt x="2060" y="5920"/>
                  </a:cubicBezTo>
                  <a:cubicBezTo>
                    <a:pt x="2068" y="5920"/>
                    <a:pt x="2065" y="5915"/>
                    <a:pt x="2070" y="5915"/>
                  </a:cubicBezTo>
                  <a:cubicBezTo>
                    <a:pt x="2072" y="5915"/>
                    <a:pt x="2076" y="5916"/>
                    <a:pt x="2084" y="5920"/>
                  </a:cubicBezTo>
                  <a:cubicBezTo>
                    <a:pt x="2084" y="5897"/>
                    <a:pt x="2143" y="5908"/>
                    <a:pt x="2120" y="5885"/>
                  </a:cubicBezTo>
                  <a:lnTo>
                    <a:pt x="2143" y="5885"/>
                  </a:lnTo>
                  <a:lnTo>
                    <a:pt x="2132" y="5861"/>
                  </a:lnTo>
                  <a:cubicBezTo>
                    <a:pt x="2143" y="5861"/>
                    <a:pt x="2143" y="5837"/>
                    <a:pt x="2143" y="5825"/>
                  </a:cubicBezTo>
                  <a:lnTo>
                    <a:pt x="2155" y="5825"/>
                  </a:lnTo>
                  <a:cubicBezTo>
                    <a:pt x="2143" y="5801"/>
                    <a:pt x="2167" y="5813"/>
                    <a:pt x="2167" y="5801"/>
                  </a:cubicBezTo>
                  <a:lnTo>
                    <a:pt x="2167" y="5789"/>
                  </a:lnTo>
                  <a:lnTo>
                    <a:pt x="2172" y="5795"/>
                  </a:lnTo>
                  <a:lnTo>
                    <a:pt x="2172" y="5795"/>
                  </a:lnTo>
                  <a:cubicBezTo>
                    <a:pt x="2175" y="5789"/>
                    <a:pt x="2200" y="5789"/>
                    <a:pt x="2191" y="5789"/>
                  </a:cubicBezTo>
                  <a:cubicBezTo>
                    <a:pt x="2179" y="5777"/>
                    <a:pt x="2179" y="5766"/>
                    <a:pt x="2167" y="5766"/>
                  </a:cubicBezTo>
                  <a:cubicBezTo>
                    <a:pt x="2167" y="5762"/>
                    <a:pt x="2169" y="5760"/>
                    <a:pt x="2171" y="5760"/>
                  </a:cubicBezTo>
                  <a:cubicBezTo>
                    <a:pt x="2175" y="5760"/>
                    <a:pt x="2183" y="5766"/>
                    <a:pt x="2191" y="5766"/>
                  </a:cubicBezTo>
                  <a:cubicBezTo>
                    <a:pt x="2191" y="5754"/>
                    <a:pt x="2179" y="5742"/>
                    <a:pt x="2191" y="5742"/>
                  </a:cubicBezTo>
                  <a:lnTo>
                    <a:pt x="2203" y="5742"/>
                  </a:lnTo>
                  <a:cubicBezTo>
                    <a:pt x="2203" y="5742"/>
                    <a:pt x="2191" y="5730"/>
                    <a:pt x="2191" y="5718"/>
                  </a:cubicBezTo>
                  <a:lnTo>
                    <a:pt x="2191" y="5718"/>
                  </a:lnTo>
                  <a:lnTo>
                    <a:pt x="2203" y="5730"/>
                  </a:lnTo>
                  <a:cubicBezTo>
                    <a:pt x="2191" y="5706"/>
                    <a:pt x="2227" y="5718"/>
                    <a:pt x="2191" y="5694"/>
                  </a:cubicBezTo>
                  <a:cubicBezTo>
                    <a:pt x="2199" y="5694"/>
                    <a:pt x="2202" y="5689"/>
                    <a:pt x="2210" y="5689"/>
                  </a:cubicBezTo>
                  <a:cubicBezTo>
                    <a:pt x="2214" y="5689"/>
                    <a:pt x="2219" y="5690"/>
                    <a:pt x="2227" y="5694"/>
                  </a:cubicBezTo>
                  <a:cubicBezTo>
                    <a:pt x="2215" y="5670"/>
                    <a:pt x="2215" y="5658"/>
                    <a:pt x="2215" y="5646"/>
                  </a:cubicBezTo>
                  <a:lnTo>
                    <a:pt x="2215" y="5646"/>
                  </a:lnTo>
                  <a:cubicBezTo>
                    <a:pt x="2220" y="5649"/>
                    <a:pt x="2222" y="5650"/>
                    <a:pt x="2224" y="5650"/>
                  </a:cubicBezTo>
                  <a:cubicBezTo>
                    <a:pt x="2231" y="5650"/>
                    <a:pt x="2220" y="5635"/>
                    <a:pt x="2239" y="5635"/>
                  </a:cubicBezTo>
                  <a:lnTo>
                    <a:pt x="2215" y="5635"/>
                  </a:lnTo>
                  <a:cubicBezTo>
                    <a:pt x="2227" y="5611"/>
                    <a:pt x="2274" y="5611"/>
                    <a:pt x="2274" y="5575"/>
                  </a:cubicBezTo>
                  <a:cubicBezTo>
                    <a:pt x="2286" y="5551"/>
                    <a:pt x="2310" y="5527"/>
                    <a:pt x="2322" y="5504"/>
                  </a:cubicBezTo>
                  <a:cubicBezTo>
                    <a:pt x="2310" y="5504"/>
                    <a:pt x="2298" y="5480"/>
                    <a:pt x="2310" y="5468"/>
                  </a:cubicBezTo>
                  <a:lnTo>
                    <a:pt x="2310" y="5468"/>
                  </a:lnTo>
                  <a:lnTo>
                    <a:pt x="2310" y="5480"/>
                  </a:lnTo>
                  <a:cubicBezTo>
                    <a:pt x="2310" y="5456"/>
                    <a:pt x="2310" y="5432"/>
                    <a:pt x="2322" y="5420"/>
                  </a:cubicBezTo>
                  <a:cubicBezTo>
                    <a:pt x="2329" y="5420"/>
                    <a:pt x="2332" y="5420"/>
                    <a:pt x="2335" y="5423"/>
                  </a:cubicBezTo>
                  <a:lnTo>
                    <a:pt x="2335" y="5423"/>
                  </a:lnTo>
                  <a:cubicBezTo>
                    <a:pt x="2336" y="5419"/>
                    <a:pt x="2346" y="5416"/>
                    <a:pt x="2346" y="5408"/>
                  </a:cubicBezTo>
                  <a:lnTo>
                    <a:pt x="2334" y="5408"/>
                  </a:lnTo>
                  <a:cubicBezTo>
                    <a:pt x="2322" y="5396"/>
                    <a:pt x="2334" y="5396"/>
                    <a:pt x="2358" y="5396"/>
                  </a:cubicBezTo>
                  <a:lnTo>
                    <a:pt x="2334" y="5385"/>
                  </a:lnTo>
                  <a:lnTo>
                    <a:pt x="2358" y="5385"/>
                  </a:lnTo>
                  <a:cubicBezTo>
                    <a:pt x="2358" y="5385"/>
                    <a:pt x="2358" y="5373"/>
                    <a:pt x="2334" y="5361"/>
                  </a:cubicBezTo>
                  <a:cubicBezTo>
                    <a:pt x="2342" y="5361"/>
                    <a:pt x="2350" y="5355"/>
                    <a:pt x="2354" y="5355"/>
                  </a:cubicBezTo>
                  <a:cubicBezTo>
                    <a:pt x="2356" y="5355"/>
                    <a:pt x="2358" y="5357"/>
                    <a:pt x="2358" y="5361"/>
                  </a:cubicBezTo>
                  <a:lnTo>
                    <a:pt x="2382" y="5337"/>
                  </a:lnTo>
                  <a:lnTo>
                    <a:pt x="2370" y="5337"/>
                  </a:lnTo>
                  <a:cubicBezTo>
                    <a:pt x="2346" y="5325"/>
                    <a:pt x="2346" y="5313"/>
                    <a:pt x="2358" y="5313"/>
                  </a:cubicBezTo>
                  <a:cubicBezTo>
                    <a:pt x="2370" y="5325"/>
                    <a:pt x="2382" y="5325"/>
                    <a:pt x="2393" y="5325"/>
                  </a:cubicBezTo>
                  <a:cubicBezTo>
                    <a:pt x="2387" y="5319"/>
                    <a:pt x="2382" y="5319"/>
                    <a:pt x="2377" y="5319"/>
                  </a:cubicBezTo>
                  <a:cubicBezTo>
                    <a:pt x="2373" y="5319"/>
                    <a:pt x="2370" y="5319"/>
                    <a:pt x="2370" y="5313"/>
                  </a:cubicBezTo>
                  <a:cubicBezTo>
                    <a:pt x="2358" y="5313"/>
                    <a:pt x="2358" y="5289"/>
                    <a:pt x="2370" y="5289"/>
                  </a:cubicBezTo>
                  <a:lnTo>
                    <a:pt x="2370" y="5301"/>
                  </a:lnTo>
                  <a:cubicBezTo>
                    <a:pt x="2370" y="5295"/>
                    <a:pt x="2376" y="5295"/>
                    <a:pt x="2382" y="5295"/>
                  </a:cubicBezTo>
                  <a:cubicBezTo>
                    <a:pt x="2387" y="5295"/>
                    <a:pt x="2393" y="5295"/>
                    <a:pt x="2393" y="5289"/>
                  </a:cubicBezTo>
                  <a:cubicBezTo>
                    <a:pt x="2393" y="5282"/>
                    <a:pt x="2398" y="5279"/>
                    <a:pt x="2394" y="5276"/>
                  </a:cubicBezTo>
                  <a:lnTo>
                    <a:pt x="2394" y="5276"/>
                  </a:lnTo>
                  <a:cubicBezTo>
                    <a:pt x="2395" y="5264"/>
                    <a:pt x="2406" y="5254"/>
                    <a:pt x="2417" y="5254"/>
                  </a:cubicBezTo>
                  <a:cubicBezTo>
                    <a:pt x="2382" y="5230"/>
                    <a:pt x="2441" y="5242"/>
                    <a:pt x="2405" y="5218"/>
                  </a:cubicBezTo>
                  <a:lnTo>
                    <a:pt x="2429" y="5218"/>
                  </a:lnTo>
                  <a:cubicBezTo>
                    <a:pt x="2417" y="5218"/>
                    <a:pt x="2405" y="5206"/>
                    <a:pt x="2405" y="5206"/>
                  </a:cubicBezTo>
                  <a:cubicBezTo>
                    <a:pt x="2409" y="5202"/>
                    <a:pt x="2413" y="5201"/>
                    <a:pt x="2417" y="5201"/>
                  </a:cubicBezTo>
                  <a:cubicBezTo>
                    <a:pt x="2425" y="5201"/>
                    <a:pt x="2433" y="5206"/>
                    <a:pt x="2441" y="5206"/>
                  </a:cubicBezTo>
                  <a:lnTo>
                    <a:pt x="2405" y="5194"/>
                  </a:lnTo>
                  <a:cubicBezTo>
                    <a:pt x="2453" y="5170"/>
                    <a:pt x="2453" y="5123"/>
                    <a:pt x="2501" y="5099"/>
                  </a:cubicBezTo>
                  <a:cubicBezTo>
                    <a:pt x="2501" y="5075"/>
                    <a:pt x="2489" y="5051"/>
                    <a:pt x="2501" y="5039"/>
                  </a:cubicBezTo>
                  <a:lnTo>
                    <a:pt x="2513" y="5039"/>
                  </a:lnTo>
                  <a:lnTo>
                    <a:pt x="2524" y="5027"/>
                  </a:lnTo>
                  <a:lnTo>
                    <a:pt x="2501" y="5027"/>
                  </a:lnTo>
                  <a:cubicBezTo>
                    <a:pt x="2501" y="5027"/>
                    <a:pt x="2501" y="5015"/>
                    <a:pt x="2501" y="5015"/>
                  </a:cubicBezTo>
                  <a:cubicBezTo>
                    <a:pt x="2524" y="5004"/>
                    <a:pt x="2548" y="4980"/>
                    <a:pt x="2548" y="4944"/>
                  </a:cubicBezTo>
                  <a:cubicBezTo>
                    <a:pt x="2537" y="4933"/>
                    <a:pt x="2536" y="4930"/>
                    <a:pt x="2540" y="4930"/>
                  </a:cubicBezTo>
                  <a:cubicBezTo>
                    <a:pt x="2544" y="4930"/>
                    <a:pt x="2555" y="4934"/>
                    <a:pt x="2561" y="4934"/>
                  </a:cubicBezTo>
                  <a:cubicBezTo>
                    <a:pt x="2566" y="4934"/>
                    <a:pt x="2568" y="4931"/>
                    <a:pt x="2560" y="4920"/>
                  </a:cubicBezTo>
                  <a:cubicBezTo>
                    <a:pt x="2572" y="4920"/>
                    <a:pt x="2572" y="4932"/>
                    <a:pt x="2572" y="4932"/>
                  </a:cubicBezTo>
                  <a:cubicBezTo>
                    <a:pt x="2572" y="4908"/>
                    <a:pt x="2572" y="4896"/>
                    <a:pt x="2560" y="4873"/>
                  </a:cubicBezTo>
                  <a:lnTo>
                    <a:pt x="2560" y="4873"/>
                  </a:lnTo>
                  <a:cubicBezTo>
                    <a:pt x="2568" y="4875"/>
                    <a:pt x="2572" y="4876"/>
                    <a:pt x="2574" y="4876"/>
                  </a:cubicBezTo>
                  <a:cubicBezTo>
                    <a:pt x="2581" y="4876"/>
                    <a:pt x="2571" y="4869"/>
                    <a:pt x="2570" y="4869"/>
                  </a:cubicBezTo>
                  <a:cubicBezTo>
                    <a:pt x="2569" y="4869"/>
                    <a:pt x="2570" y="4870"/>
                    <a:pt x="2572" y="4873"/>
                  </a:cubicBezTo>
                  <a:lnTo>
                    <a:pt x="2560" y="4861"/>
                  </a:lnTo>
                  <a:cubicBezTo>
                    <a:pt x="2568" y="4861"/>
                    <a:pt x="2576" y="4855"/>
                    <a:pt x="2584" y="4855"/>
                  </a:cubicBezTo>
                  <a:cubicBezTo>
                    <a:pt x="2584" y="4855"/>
                    <a:pt x="2585" y="4855"/>
                    <a:pt x="2585" y="4855"/>
                  </a:cubicBezTo>
                  <a:lnTo>
                    <a:pt x="2585" y="4855"/>
                  </a:lnTo>
                  <a:lnTo>
                    <a:pt x="2572" y="4849"/>
                  </a:lnTo>
                  <a:lnTo>
                    <a:pt x="2596" y="4849"/>
                  </a:lnTo>
                  <a:cubicBezTo>
                    <a:pt x="2596" y="4839"/>
                    <a:pt x="2596" y="4822"/>
                    <a:pt x="2615" y="4822"/>
                  </a:cubicBezTo>
                  <a:cubicBezTo>
                    <a:pt x="2619" y="4822"/>
                    <a:pt x="2625" y="4823"/>
                    <a:pt x="2632" y="4825"/>
                  </a:cubicBezTo>
                  <a:cubicBezTo>
                    <a:pt x="2620" y="4789"/>
                    <a:pt x="2643" y="4754"/>
                    <a:pt x="2655" y="4718"/>
                  </a:cubicBezTo>
                  <a:cubicBezTo>
                    <a:pt x="2643" y="4706"/>
                    <a:pt x="2655" y="4706"/>
                    <a:pt x="2655" y="4694"/>
                  </a:cubicBezTo>
                  <a:lnTo>
                    <a:pt x="2679" y="4694"/>
                  </a:lnTo>
                  <a:cubicBezTo>
                    <a:pt x="2667" y="4682"/>
                    <a:pt x="2655" y="4670"/>
                    <a:pt x="2667" y="4658"/>
                  </a:cubicBezTo>
                  <a:lnTo>
                    <a:pt x="2667" y="4658"/>
                  </a:lnTo>
                  <a:cubicBezTo>
                    <a:pt x="2667" y="4670"/>
                    <a:pt x="2667" y="4670"/>
                    <a:pt x="2667" y="4670"/>
                  </a:cubicBezTo>
                  <a:cubicBezTo>
                    <a:pt x="2667" y="4658"/>
                    <a:pt x="2679" y="4658"/>
                    <a:pt x="2667" y="4646"/>
                  </a:cubicBezTo>
                  <a:cubicBezTo>
                    <a:pt x="2679" y="4634"/>
                    <a:pt x="2691" y="4634"/>
                    <a:pt x="2703" y="4634"/>
                  </a:cubicBezTo>
                  <a:cubicBezTo>
                    <a:pt x="2679" y="4623"/>
                    <a:pt x="2715" y="4623"/>
                    <a:pt x="2715" y="4623"/>
                  </a:cubicBezTo>
                  <a:cubicBezTo>
                    <a:pt x="2715" y="4623"/>
                    <a:pt x="2774" y="4527"/>
                    <a:pt x="2822" y="4408"/>
                  </a:cubicBezTo>
                  <a:cubicBezTo>
                    <a:pt x="2858" y="4313"/>
                    <a:pt x="2882" y="4206"/>
                    <a:pt x="2858" y="4123"/>
                  </a:cubicBezTo>
                  <a:lnTo>
                    <a:pt x="3013" y="4123"/>
                  </a:lnTo>
                  <a:cubicBezTo>
                    <a:pt x="2982" y="4123"/>
                    <a:pt x="2986" y="4096"/>
                    <a:pt x="3011" y="4096"/>
                  </a:cubicBezTo>
                  <a:cubicBezTo>
                    <a:pt x="3015" y="4096"/>
                    <a:pt x="3019" y="4097"/>
                    <a:pt x="3024" y="4099"/>
                  </a:cubicBezTo>
                  <a:cubicBezTo>
                    <a:pt x="3047" y="4111"/>
                    <a:pt x="3068" y="4116"/>
                    <a:pt x="3088" y="4116"/>
                  </a:cubicBezTo>
                  <a:cubicBezTo>
                    <a:pt x="3126" y="4116"/>
                    <a:pt x="3163" y="4100"/>
                    <a:pt x="3205" y="4100"/>
                  </a:cubicBezTo>
                  <a:cubicBezTo>
                    <a:pt x="3223" y="4100"/>
                    <a:pt x="3242" y="4103"/>
                    <a:pt x="3263" y="4111"/>
                  </a:cubicBezTo>
                  <a:cubicBezTo>
                    <a:pt x="3314" y="4103"/>
                    <a:pt x="3364" y="4101"/>
                    <a:pt x="3414" y="4101"/>
                  </a:cubicBezTo>
                  <a:cubicBezTo>
                    <a:pt x="3439" y="4101"/>
                    <a:pt x="3463" y="4102"/>
                    <a:pt x="3487" y="4102"/>
                  </a:cubicBezTo>
                  <a:cubicBezTo>
                    <a:pt x="3560" y="4102"/>
                    <a:pt x="3632" y="4099"/>
                    <a:pt x="3703" y="4075"/>
                  </a:cubicBezTo>
                  <a:lnTo>
                    <a:pt x="3703" y="4087"/>
                  </a:lnTo>
                  <a:cubicBezTo>
                    <a:pt x="3727" y="4087"/>
                    <a:pt x="3727" y="4087"/>
                    <a:pt x="3751" y="4075"/>
                  </a:cubicBezTo>
                  <a:lnTo>
                    <a:pt x="3751" y="4087"/>
                  </a:lnTo>
                  <a:cubicBezTo>
                    <a:pt x="3810" y="4087"/>
                    <a:pt x="3870" y="4063"/>
                    <a:pt x="3906" y="4063"/>
                  </a:cubicBezTo>
                  <a:lnTo>
                    <a:pt x="3906" y="4051"/>
                  </a:lnTo>
                  <a:cubicBezTo>
                    <a:pt x="3911" y="4048"/>
                    <a:pt x="3914" y="4048"/>
                    <a:pt x="3917" y="4048"/>
                  </a:cubicBezTo>
                  <a:cubicBezTo>
                    <a:pt x="3922" y="4048"/>
                    <a:pt x="3924" y="4050"/>
                    <a:pt x="3929" y="4050"/>
                  </a:cubicBezTo>
                  <a:cubicBezTo>
                    <a:pt x="3933" y="4050"/>
                    <a:pt x="3940" y="4048"/>
                    <a:pt x="3953" y="4039"/>
                  </a:cubicBezTo>
                  <a:lnTo>
                    <a:pt x="3953" y="4051"/>
                  </a:lnTo>
                  <a:lnTo>
                    <a:pt x="3989" y="4027"/>
                  </a:lnTo>
                  <a:cubicBezTo>
                    <a:pt x="3989" y="4040"/>
                    <a:pt x="3999" y="4044"/>
                    <a:pt x="4015" y="4044"/>
                  </a:cubicBezTo>
                  <a:cubicBezTo>
                    <a:pt x="4035" y="4044"/>
                    <a:pt x="4065" y="4037"/>
                    <a:pt x="4088" y="4037"/>
                  </a:cubicBezTo>
                  <a:cubicBezTo>
                    <a:pt x="4096" y="4037"/>
                    <a:pt x="4102" y="4037"/>
                    <a:pt x="4108" y="4039"/>
                  </a:cubicBezTo>
                  <a:cubicBezTo>
                    <a:pt x="4144" y="4027"/>
                    <a:pt x="4203" y="4015"/>
                    <a:pt x="4263" y="4003"/>
                  </a:cubicBezTo>
                  <a:lnTo>
                    <a:pt x="4263" y="4003"/>
                  </a:lnTo>
                  <a:lnTo>
                    <a:pt x="4251" y="4027"/>
                  </a:lnTo>
                  <a:cubicBezTo>
                    <a:pt x="4251" y="4027"/>
                    <a:pt x="4251" y="4015"/>
                    <a:pt x="4251" y="4015"/>
                  </a:cubicBezTo>
                  <a:cubicBezTo>
                    <a:pt x="4239" y="4027"/>
                    <a:pt x="4251" y="4039"/>
                    <a:pt x="4251" y="4039"/>
                  </a:cubicBezTo>
                  <a:cubicBezTo>
                    <a:pt x="4241" y="4039"/>
                    <a:pt x="4239" y="4054"/>
                    <a:pt x="4227" y="4054"/>
                  </a:cubicBezTo>
                  <a:cubicBezTo>
                    <a:pt x="4224" y="4054"/>
                    <a:pt x="4220" y="4053"/>
                    <a:pt x="4215" y="4051"/>
                  </a:cubicBezTo>
                  <a:lnTo>
                    <a:pt x="4215" y="4051"/>
                  </a:lnTo>
                  <a:cubicBezTo>
                    <a:pt x="4191" y="4063"/>
                    <a:pt x="4239" y="4063"/>
                    <a:pt x="4215" y="4075"/>
                  </a:cubicBezTo>
                  <a:cubicBezTo>
                    <a:pt x="4203" y="4075"/>
                    <a:pt x="4227" y="4063"/>
                    <a:pt x="4203" y="4063"/>
                  </a:cubicBezTo>
                  <a:lnTo>
                    <a:pt x="4203" y="4087"/>
                  </a:lnTo>
                  <a:cubicBezTo>
                    <a:pt x="4191" y="4087"/>
                    <a:pt x="4179" y="4075"/>
                    <a:pt x="4191" y="4063"/>
                  </a:cubicBezTo>
                  <a:lnTo>
                    <a:pt x="4191" y="4063"/>
                  </a:lnTo>
                  <a:cubicBezTo>
                    <a:pt x="4144" y="4111"/>
                    <a:pt x="4060" y="4099"/>
                    <a:pt x="4060" y="4158"/>
                  </a:cubicBezTo>
                  <a:cubicBezTo>
                    <a:pt x="4037" y="4158"/>
                    <a:pt x="4048" y="4146"/>
                    <a:pt x="4037" y="4134"/>
                  </a:cubicBezTo>
                  <a:lnTo>
                    <a:pt x="4037" y="4134"/>
                  </a:lnTo>
                  <a:cubicBezTo>
                    <a:pt x="4048" y="4182"/>
                    <a:pt x="3989" y="4170"/>
                    <a:pt x="3977" y="4194"/>
                  </a:cubicBezTo>
                  <a:lnTo>
                    <a:pt x="3989" y="4206"/>
                  </a:lnTo>
                  <a:cubicBezTo>
                    <a:pt x="3929" y="4230"/>
                    <a:pt x="3929" y="4289"/>
                    <a:pt x="3882" y="4325"/>
                  </a:cubicBezTo>
                  <a:lnTo>
                    <a:pt x="3894" y="4325"/>
                  </a:lnTo>
                  <a:cubicBezTo>
                    <a:pt x="3906" y="4337"/>
                    <a:pt x="3906" y="4337"/>
                    <a:pt x="3906" y="4349"/>
                  </a:cubicBezTo>
                  <a:cubicBezTo>
                    <a:pt x="3898" y="4349"/>
                    <a:pt x="3890" y="4343"/>
                    <a:pt x="3885" y="4343"/>
                  </a:cubicBezTo>
                  <a:cubicBezTo>
                    <a:pt x="3883" y="4343"/>
                    <a:pt x="3882" y="4345"/>
                    <a:pt x="3882" y="4349"/>
                  </a:cubicBezTo>
                  <a:lnTo>
                    <a:pt x="3894" y="4349"/>
                  </a:lnTo>
                  <a:cubicBezTo>
                    <a:pt x="3846" y="4373"/>
                    <a:pt x="3810" y="4456"/>
                    <a:pt x="3763" y="4515"/>
                  </a:cubicBezTo>
                  <a:cubicBezTo>
                    <a:pt x="3739" y="4598"/>
                    <a:pt x="3669" y="4680"/>
                    <a:pt x="3633" y="4774"/>
                  </a:cubicBezTo>
                  <a:lnTo>
                    <a:pt x="3633" y="4774"/>
                  </a:lnTo>
                  <a:cubicBezTo>
                    <a:pt x="3634" y="4773"/>
                    <a:pt x="3636" y="4772"/>
                    <a:pt x="3639" y="4772"/>
                  </a:cubicBezTo>
                  <a:cubicBezTo>
                    <a:pt x="3649" y="4772"/>
                    <a:pt x="3664" y="4781"/>
                    <a:pt x="3656" y="4789"/>
                  </a:cubicBezTo>
                  <a:cubicBezTo>
                    <a:pt x="3584" y="4789"/>
                    <a:pt x="3644" y="4837"/>
                    <a:pt x="3584" y="4849"/>
                  </a:cubicBezTo>
                  <a:cubicBezTo>
                    <a:pt x="3584" y="4908"/>
                    <a:pt x="3513" y="4920"/>
                    <a:pt x="3536" y="4992"/>
                  </a:cubicBezTo>
                  <a:lnTo>
                    <a:pt x="3513" y="4980"/>
                  </a:lnTo>
                  <a:cubicBezTo>
                    <a:pt x="3513" y="4992"/>
                    <a:pt x="3513" y="4992"/>
                    <a:pt x="3513" y="5004"/>
                  </a:cubicBezTo>
                  <a:cubicBezTo>
                    <a:pt x="3501" y="5015"/>
                    <a:pt x="3501" y="5039"/>
                    <a:pt x="3489" y="5051"/>
                  </a:cubicBezTo>
                  <a:lnTo>
                    <a:pt x="3501" y="5063"/>
                  </a:lnTo>
                  <a:cubicBezTo>
                    <a:pt x="3501" y="5063"/>
                    <a:pt x="3498" y="5060"/>
                    <a:pt x="3496" y="5060"/>
                  </a:cubicBezTo>
                  <a:cubicBezTo>
                    <a:pt x="3495" y="5060"/>
                    <a:pt x="3495" y="5063"/>
                    <a:pt x="3501" y="5075"/>
                  </a:cubicBezTo>
                  <a:lnTo>
                    <a:pt x="3489" y="5063"/>
                  </a:lnTo>
                  <a:lnTo>
                    <a:pt x="3501" y="5087"/>
                  </a:lnTo>
                  <a:cubicBezTo>
                    <a:pt x="3496" y="5085"/>
                    <a:pt x="3491" y="5084"/>
                    <a:pt x="3488" y="5084"/>
                  </a:cubicBezTo>
                  <a:cubicBezTo>
                    <a:pt x="3468" y="5084"/>
                    <a:pt x="3475" y="5111"/>
                    <a:pt x="3465" y="5111"/>
                  </a:cubicBezTo>
                  <a:cubicBezTo>
                    <a:pt x="3465" y="5135"/>
                    <a:pt x="3465" y="5158"/>
                    <a:pt x="3441" y="5182"/>
                  </a:cubicBezTo>
                  <a:cubicBezTo>
                    <a:pt x="3429" y="5182"/>
                    <a:pt x="3417" y="5206"/>
                    <a:pt x="3405" y="5218"/>
                  </a:cubicBezTo>
                  <a:cubicBezTo>
                    <a:pt x="3394" y="5242"/>
                    <a:pt x="3382" y="5289"/>
                    <a:pt x="3346" y="5325"/>
                  </a:cubicBezTo>
                  <a:lnTo>
                    <a:pt x="3370" y="5337"/>
                  </a:lnTo>
                  <a:lnTo>
                    <a:pt x="3370" y="5349"/>
                  </a:lnTo>
                  <a:cubicBezTo>
                    <a:pt x="3364" y="5343"/>
                    <a:pt x="3361" y="5343"/>
                    <a:pt x="3359" y="5343"/>
                  </a:cubicBezTo>
                  <a:cubicBezTo>
                    <a:pt x="3358" y="5343"/>
                    <a:pt x="3358" y="5343"/>
                    <a:pt x="3358" y="5337"/>
                  </a:cubicBezTo>
                  <a:cubicBezTo>
                    <a:pt x="3334" y="5337"/>
                    <a:pt x="3358" y="5361"/>
                    <a:pt x="3334" y="5373"/>
                  </a:cubicBezTo>
                  <a:cubicBezTo>
                    <a:pt x="3358" y="5373"/>
                    <a:pt x="3346" y="5361"/>
                    <a:pt x="3346" y="5361"/>
                  </a:cubicBezTo>
                  <a:cubicBezTo>
                    <a:pt x="3348" y="5358"/>
                    <a:pt x="3351" y="5357"/>
                    <a:pt x="3353" y="5357"/>
                  </a:cubicBezTo>
                  <a:cubicBezTo>
                    <a:pt x="3362" y="5357"/>
                    <a:pt x="3367" y="5373"/>
                    <a:pt x="3358" y="5373"/>
                  </a:cubicBezTo>
                  <a:lnTo>
                    <a:pt x="3358" y="5385"/>
                  </a:lnTo>
                  <a:cubicBezTo>
                    <a:pt x="3346" y="5385"/>
                    <a:pt x="3334" y="5385"/>
                    <a:pt x="3322" y="5373"/>
                  </a:cubicBezTo>
                  <a:cubicBezTo>
                    <a:pt x="3310" y="5408"/>
                    <a:pt x="3322" y="5444"/>
                    <a:pt x="3298" y="5480"/>
                  </a:cubicBezTo>
                  <a:cubicBezTo>
                    <a:pt x="3297" y="5478"/>
                    <a:pt x="3295" y="5477"/>
                    <a:pt x="3294" y="5477"/>
                  </a:cubicBezTo>
                  <a:cubicBezTo>
                    <a:pt x="3288" y="5477"/>
                    <a:pt x="3285" y="5488"/>
                    <a:pt x="3277" y="5488"/>
                  </a:cubicBezTo>
                  <a:cubicBezTo>
                    <a:pt x="3273" y="5488"/>
                    <a:pt x="3269" y="5486"/>
                    <a:pt x="3263" y="5480"/>
                  </a:cubicBezTo>
                  <a:lnTo>
                    <a:pt x="3263" y="5480"/>
                  </a:lnTo>
                  <a:cubicBezTo>
                    <a:pt x="3263" y="5504"/>
                    <a:pt x="3286" y="5492"/>
                    <a:pt x="3310" y="5516"/>
                  </a:cubicBezTo>
                  <a:cubicBezTo>
                    <a:pt x="3298" y="5516"/>
                    <a:pt x="3310" y="5527"/>
                    <a:pt x="3298" y="5527"/>
                  </a:cubicBezTo>
                  <a:cubicBezTo>
                    <a:pt x="3286" y="5516"/>
                    <a:pt x="3275" y="5516"/>
                    <a:pt x="3275" y="5516"/>
                  </a:cubicBezTo>
                  <a:lnTo>
                    <a:pt x="3275" y="5527"/>
                  </a:lnTo>
                  <a:cubicBezTo>
                    <a:pt x="3275" y="5527"/>
                    <a:pt x="3267" y="5527"/>
                    <a:pt x="3264" y="5522"/>
                  </a:cubicBezTo>
                  <a:lnTo>
                    <a:pt x="3264" y="5522"/>
                  </a:lnTo>
                  <a:cubicBezTo>
                    <a:pt x="3269" y="5553"/>
                    <a:pt x="3227" y="5565"/>
                    <a:pt x="3227" y="5599"/>
                  </a:cubicBezTo>
                  <a:cubicBezTo>
                    <a:pt x="3239" y="5599"/>
                    <a:pt x="3239" y="5587"/>
                    <a:pt x="3251" y="5587"/>
                  </a:cubicBezTo>
                  <a:cubicBezTo>
                    <a:pt x="3251" y="5623"/>
                    <a:pt x="3215" y="5611"/>
                    <a:pt x="3215" y="5635"/>
                  </a:cubicBezTo>
                  <a:lnTo>
                    <a:pt x="3203" y="5623"/>
                  </a:lnTo>
                  <a:lnTo>
                    <a:pt x="3203" y="5623"/>
                  </a:lnTo>
                  <a:cubicBezTo>
                    <a:pt x="3215" y="5635"/>
                    <a:pt x="3227" y="5646"/>
                    <a:pt x="3203" y="5646"/>
                  </a:cubicBezTo>
                  <a:cubicBezTo>
                    <a:pt x="3191" y="5646"/>
                    <a:pt x="3203" y="5635"/>
                    <a:pt x="3191" y="5623"/>
                  </a:cubicBezTo>
                  <a:lnTo>
                    <a:pt x="3191" y="5623"/>
                  </a:lnTo>
                  <a:cubicBezTo>
                    <a:pt x="3191" y="5635"/>
                    <a:pt x="3179" y="5658"/>
                    <a:pt x="3203" y="5658"/>
                  </a:cubicBezTo>
                  <a:cubicBezTo>
                    <a:pt x="3203" y="5670"/>
                    <a:pt x="3179" y="5670"/>
                    <a:pt x="3179" y="5670"/>
                  </a:cubicBezTo>
                  <a:lnTo>
                    <a:pt x="3203" y="5670"/>
                  </a:lnTo>
                  <a:cubicBezTo>
                    <a:pt x="3179" y="5682"/>
                    <a:pt x="3167" y="5706"/>
                    <a:pt x="3167" y="5718"/>
                  </a:cubicBezTo>
                  <a:lnTo>
                    <a:pt x="3144" y="5718"/>
                  </a:lnTo>
                  <a:cubicBezTo>
                    <a:pt x="3155" y="5730"/>
                    <a:pt x="3152" y="5730"/>
                    <a:pt x="3145" y="5730"/>
                  </a:cubicBezTo>
                  <a:cubicBezTo>
                    <a:pt x="3138" y="5730"/>
                    <a:pt x="3126" y="5730"/>
                    <a:pt x="3120" y="5742"/>
                  </a:cubicBezTo>
                  <a:cubicBezTo>
                    <a:pt x="3108" y="5801"/>
                    <a:pt x="3096" y="5873"/>
                    <a:pt x="3060" y="5920"/>
                  </a:cubicBezTo>
                  <a:cubicBezTo>
                    <a:pt x="3084" y="5944"/>
                    <a:pt x="3072" y="5956"/>
                    <a:pt x="3072" y="5980"/>
                  </a:cubicBezTo>
                  <a:lnTo>
                    <a:pt x="3048" y="5968"/>
                  </a:lnTo>
                  <a:lnTo>
                    <a:pt x="3048" y="5980"/>
                  </a:lnTo>
                  <a:cubicBezTo>
                    <a:pt x="3036" y="5980"/>
                    <a:pt x="3048" y="5968"/>
                    <a:pt x="3024" y="5968"/>
                  </a:cubicBezTo>
                  <a:lnTo>
                    <a:pt x="3048" y="5992"/>
                  </a:lnTo>
                  <a:cubicBezTo>
                    <a:pt x="3046" y="5990"/>
                    <a:pt x="3045" y="5989"/>
                    <a:pt x="3043" y="5989"/>
                  </a:cubicBezTo>
                  <a:cubicBezTo>
                    <a:pt x="3037" y="5989"/>
                    <a:pt x="3031" y="5996"/>
                    <a:pt x="3025" y="5996"/>
                  </a:cubicBezTo>
                  <a:cubicBezTo>
                    <a:pt x="3021" y="5996"/>
                    <a:pt x="3017" y="5993"/>
                    <a:pt x="3013" y="5980"/>
                  </a:cubicBezTo>
                  <a:lnTo>
                    <a:pt x="2989" y="6039"/>
                  </a:lnTo>
                  <a:cubicBezTo>
                    <a:pt x="2977" y="6051"/>
                    <a:pt x="3013" y="6051"/>
                    <a:pt x="3001" y="6063"/>
                  </a:cubicBezTo>
                  <a:cubicBezTo>
                    <a:pt x="2989" y="6063"/>
                    <a:pt x="2989" y="6051"/>
                    <a:pt x="2977" y="6051"/>
                  </a:cubicBezTo>
                  <a:cubicBezTo>
                    <a:pt x="2941" y="6075"/>
                    <a:pt x="3013" y="6123"/>
                    <a:pt x="2989" y="6147"/>
                  </a:cubicBezTo>
                  <a:cubicBezTo>
                    <a:pt x="2989" y="6158"/>
                    <a:pt x="2989" y="6170"/>
                    <a:pt x="2989" y="6170"/>
                  </a:cubicBezTo>
                  <a:cubicBezTo>
                    <a:pt x="2996" y="6173"/>
                    <a:pt x="3000" y="6174"/>
                    <a:pt x="3001" y="6174"/>
                  </a:cubicBezTo>
                  <a:cubicBezTo>
                    <a:pt x="3008" y="6174"/>
                    <a:pt x="2982" y="6158"/>
                    <a:pt x="3001" y="6158"/>
                  </a:cubicBezTo>
                  <a:cubicBezTo>
                    <a:pt x="3024" y="6170"/>
                    <a:pt x="3001" y="6170"/>
                    <a:pt x="3024" y="6182"/>
                  </a:cubicBezTo>
                  <a:cubicBezTo>
                    <a:pt x="3013" y="6182"/>
                    <a:pt x="3024" y="6194"/>
                    <a:pt x="3024" y="6206"/>
                  </a:cubicBezTo>
                  <a:cubicBezTo>
                    <a:pt x="3001" y="6206"/>
                    <a:pt x="3001" y="6230"/>
                    <a:pt x="2977" y="6230"/>
                  </a:cubicBezTo>
                  <a:cubicBezTo>
                    <a:pt x="2989" y="6242"/>
                    <a:pt x="3001" y="6266"/>
                    <a:pt x="3001" y="6278"/>
                  </a:cubicBezTo>
                  <a:cubicBezTo>
                    <a:pt x="2985" y="6278"/>
                    <a:pt x="2979" y="6272"/>
                    <a:pt x="2974" y="6272"/>
                  </a:cubicBezTo>
                  <a:cubicBezTo>
                    <a:pt x="2972" y="6272"/>
                    <a:pt x="2969" y="6274"/>
                    <a:pt x="2965" y="6278"/>
                  </a:cubicBezTo>
                  <a:lnTo>
                    <a:pt x="2977" y="6278"/>
                  </a:lnTo>
                  <a:cubicBezTo>
                    <a:pt x="2977" y="6289"/>
                    <a:pt x="2977" y="6289"/>
                    <a:pt x="2965" y="6289"/>
                  </a:cubicBezTo>
                  <a:cubicBezTo>
                    <a:pt x="2965" y="6301"/>
                    <a:pt x="2977" y="6301"/>
                    <a:pt x="2965" y="6313"/>
                  </a:cubicBezTo>
                  <a:lnTo>
                    <a:pt x="2953" y="6301"/>
                  </a:lnTo>
                  <a:cubicBezTo>
                    <a:pt x="2953" y="6313"/>
                    <a:pt x="2953" y="6313"/>
                    <a:pt x="2941" y="6325"/>
                  </a:cubicBezTo>
                  <a:cubicBezTo>
                    <a:pt x="2929" y="6325"/>
                    <a:pt x="2941" y="6313"/>
                    <a:pt x="2941" y="6313"/>
                  </a:cubicBezTo>
                  <a:cubicBezTo>
                    <a:pt x="2917" y="6313"/>
                    <a:pt x="2941" y="6337"/>
                    <a:pt x="2941" y="6337"/>
                  </a:cubicBezTo>
                  <a:cubicBezTo>
                    <a:pt x="2949" y="6337"/>
                    <a:pt x="2952" y="6332"/>
                    <a:pt x="2956" y="6332"/>
                  </a:cubicBezTo>
                  <a:cubicBezTo>
                    <a:pt x="2958" y="6332"/>
                    <a:pt x="2961" y="6333"/>
                    <a:pt x="2965" y="6337"/>
                  </a:cubicBezTo>
                  <a:cubicBezTo>
                    <a:pt x="2965" y="6347"/>
                    <a:pt x="2973" y="6364"/>
                    <a:pt x="2969" y="6364"/>
                  </a:cubicBezTo>
                  <a:cubicBezTo>
                    <a:pt x="2969" y="6364"/>
                    <a:pt x="2967" y="6363"/>
                    <a:pt x="2965" y="6361"/>
                  </a:cubicBezTo>
                  <a:lnTo>
                    <a:pt x="2953" y="6349"/>
                  </a:lnTo>
                  <a:lnTo>
                    <a:pt x="2953" y="6349"/>
                  </a:lnTo>
                  <a:cubicBezTo>
                    <a:pt x="2953" y="6373"/>
                    <a:pt x="2965" y="6361"/>
                    <a:pt x="2953" y="6385"/>
                  </a:cubicBezTo>
                  <a:cubicBezTo>
                    <a:pt x="2953" y="6373"/>
                    <a:pt x="2941" y="6373"/>
                    <a:pt x="2941" y="6373"/>
                  </a:cubicBezTo>
                  <a:lnTo>
                    <a:pt x="2941" y="6373"/>
                  </a:lnTo>
                  <a:cubicBezTo>
                    <a:pt x="2953" y="6397"/>
                    <a:pt x="2929" y="6397"/>
                    <a:pt x="2929" y="6420"/>
                  </a:cubicBezTo>
                  <a:cubicBezTo>
                    <a:pt x="2929" y="6420"/>
                    <a:pt x="2941" y="6432"/>
                    <a:pt x="2929" y="6432"/>
                  </a:cubicBezTo>
                  <a:cubicBezTo>
                    <a:pt x="2941" y="6432"/>
                    <a:pt x="2953" y="6432"/>
                    <a:pt x="2965" y="6444"/>
                  </a:cubicBezTo>
                  <a:cubicBezTo>
                    <a:pt x="2929" y="6444"/>
                    <a:pt x="2989" y="6468"/>
                    <a:pt x="2965" y="6480"/>
                  </a:cubicBezTo>
                  <a:cubicBezTo>
                    <a:pt x="2953" y="6480"/>
                    <a:pt x="2941" y="6468"/>
                    <a:pt x="2953" y="6468"/>
                  </a:cubicBezTo>
                  <a:cubicBezTo>
                    <a:pt x="2929" y="6444"/>
                    <a:pt x="2917" y="6444"/>
                    <a:pt x="2905" y="6420"/>
                  </a:cubicBezTo>
                  <a:cubicBezTo>
                    <a:pt x="2905" y="6428"/>
                    <a:pt x="2905" y="6435"/>
                    <a:pt x="2903" y="6437"/>
                  </a:cubicBezTo>
                  <a:lnTo>
                    <a:pt x="2903" y="6437"/>
                  </a:lnTo>
                  <a:lnTo>
                    <a:pt x="2894" y="6432"/>
                  </a:lnTo>
                  <a:lnTo>
                    <a:pt x="2894" y="6432"/>
                  </a:lnTo>
                  <a:cubicBezTo>
                    <a:pt x="2897" y="6436"/>
                    <a:pt x="2899" y="6437"/>
                    <a:pt x="2901" y="6437"/>
                  </a:cubicBezTo>
                  <a:cubicBezTo>
                    <a:pt x="2902" y="6437"/>
                    <a:pt x="2902" y="6437"/>
                    <a:pt x="2903" y="6437"/>
                  </a:cubicBezTo>
                  <a:lnTo>
                    <a:pt x="2903" y="6437"/>
                  </a:lnTo>
                  <a:lnTo>
                    <a:pt x="2917" y="6444"/>
                  </a:lnTo>
                  <a:cubicBezTo>
                    <a:pt x="2917" y="6456"/>
                    <a:pt x="2917" y="6456"/>
                    <a:pt x="2917" y="6456"/>
                  </a:cubicBezTo>
                  <a:cubicBezTo>
                    <a:pt x="2929" y="6468"/>
                    <a:pt x="2941" y="6456"/>
                    <a:pt x="2953" y="6480"/>
                  </a:cubicBezTo>
                  <a:cubicBezTo>
                    <a:pt x="2953" y="6482"/>
                    <a:pt x="2951" y="6483"/>
                    <a:pt x="2949" y="6483"/>
                  </a:cubicBezTo>
                  <a:cubicBezTo>
                    <a:pt x="2942" y="6483"/>
                    <a:pt x="2930" y="6476"/>
                    <a:pt x="2927" y="6476"/>
                  </a:cubicBezTo>
                  <a:cubicBezTo>
                    <a:pt x="2926" y="6476"/>
                    <a:pt x="2927" y="6477"/>
                    <a:pt x="2929" y="6480"/>
                  </a:cubicBezTo>
                  <a:cubicBezTo>
                    <a:pt x="2929" y="6504"/>
                    <a:pt x="2953" y="6492"/>
                    <a:pt x="2941" y="6504"/>
                  </a:cubicBezTo>
                  <a:cubicBezTo>
                    <a:pt x="2922" y="6504"/>
                    <a:pt x="2926" y="6519"/>
                    <a:pt x="2910" y="6519"/>
                  </a:cubicBezTo>
                  <a:cubicBezTo>
                    <a:pt x="2906" y="6519"/>
                    <a:pt x="2901" y="6518"/>
                    <a:pt x="2894" y="6516"/>
                  </a:cubicBezTo>
                  <a:cubicBezTo>
                    <a:pt x="2894" y="6516"/>
                    <a:pt x="2885" y="6516"/>
                    <a:pt x="2890" y="6509"/>
                  </a:cubicBezTo>
                  <a:lnTo>
                    <a:pt x="2890" y="6509"/>
                  </a:lnTo>
                  <a:cubicBezTo>
                    <a:pt x="2889" y="6507"/>
                    <a:pt x="2888" y="6507"/>
                    <a:pt x="2888" y="6507"/>
                  </a:cubicBezTo>
                  <a:cubicBezTo>
                    <a:pt x="2886" y="6507"/>
                    <a:pt x="2886" y="6512"/>
                    <a:pt x="2883" y="6512"/>
                  </a:cubicBezTo>
                  <a:cubicBezTo>
                    <a:pt x="2880" y="6512"/>
                    <a:pt x="2876" y="6510"/>
                    <a:pt x="2870" y="6504"/>
                  </a:cubicBezTo>
                  <a:lnTo>
                    <a:pt x="2870" y="6504"/>
                  </a:lnTo>
                  <a:cubicBezTo>
                    <a:pt x="2882" y="6516"/>
                    <a:pt x="2870" y="6528"/>
                    <a:pt x="2870" y="6539"/>
                  </a:cubicBezTo>
                  <a:lnTo>
                    <a:pt x="2882" y="6539"/>
                  </a:lnTo>
                  <a:cubicBezTo>
                    <a:pt x="2896" y="6554"/>
                    <a:pt x="2900" y="6559"/>
                    <a:pt x="2897" y="6559"/>
                  </a:cubicBezTo>
                  <a:cubicBezTo>
                    <a:pt x="2893" y="6559"/>
                    <a:pt x="2871" y="6546"/>
                    <a:pt x="2857" y="6546"/>
                  </a:cubicBezTo>
                  <a:cubicBezTo>
                    <a:pt x="2852" y="6546"/>
                    <a:pt x="2848" y="6547"/>
                    <a:pt x="2846" y="6551"/>
                  </a:cubicBezTo>
                  <a:cubicBezTo>
                    <a:pt x="2850" y="6560"/>
                    <a:pt x="2853" y="6562"/>
                    <a:pt x="2855" y="6562"/>
                  </a:cubicBezTo>
                  <a:cubicBezTo>
                    <a:pt x="2858" y="6562"/>
                    <a:pt x="2860" y="6560"/>
                    <a:pt x="2863" y="6560"/>
                  </a:cubicBezTo>
                  <a:cubicBezTo>
                    <a:pt x="2865" y="6560"/>
                    <a:pt x="2867" y="6561"/>
                    <a:pt x="2870" y="6563"/>
                  </a:cubicBezTo>
                  <a:cubicBezTo>
                    <a:pt x="2858" y="6563"/>
                    <a:pt x="2834" y="6563"/>
                    <a:pt x="2846" y="6587"/>
                  </a:cubicBezTo>
                  <a:cubicBezTo>
                    <a:pt x="2834" y="6587"/>
                    <a:pt x="2822" y="6587"/>
                    <a:pt x="2798" y="6575"/>
                  </a:cubicBezTo>
                  <a:cubicBezTo>
                    <a:pt x="2798" y="6599"/>
                    <a:pt x="2774" y="6599"/>
                    <a:pt x="2798" y="6623"/>
                  </a:cubicBezTo>
                  <a:cubicBezTo>
                    <a:pt x="2822" y="6611"/>
                    <a:pt x="2786" y="6587"/>
                    <a:pt x="2810" y="6587"/>
                  </a:cubicBezTo>
                  <a:lnTo>
                    <a:pt x="2834" y="6599"/>
                  </a:lnTo>
                  <a:cubicBezTo>
                    <a:pt x="2822" y="6611"/>
                    <a:pt x="2822" y="6635"/>
                    <a:pt x="2810" y="6635"/>
                  </a:cubicBezTo>
                  <a:cubicBezTo>
                    <a:pt x="2822" y="6635"/>
                    <a:pt x="2822" y="6635"/>
                    <a:pt x="2834" y="6647"/>
                  </a:cubicBezTo>
                  <a:cubicBezTo>
                    <a:pt x="2822" y="6659"/>
                    <a:pt x="2846" y="6682"/>
                    <a:pt x="2834" y="6694"/>
                  </a:cubicBezTo>
                  <a:cubicBezTo>
                    <a:pt x="2810" y="6682"/>
                    <a:pt x="2822" y="6682"/>
                    <a:pt x="2822" y="6670"/>
                  </a:cubicBezTo>
                  <a:cubicBezTo>
                    <a:pt x="2798" y="6670"/>
                    <a:pt x="2810" y="6682"/>
                    <a:pt x="2798" y="6694"/>
                  </a:cubicBezTo>
                  <a:cubicBezTo>
                    <a:pt x="2786" y="6694"/>
                    <a:pt x="2810" y="6682"/>
                    <a:pt x="2798" y="6670"/>
                  </a:cubicBezTo>
                  <a:lnTo>
                    <a:pt x="2798" y="6670"/>
                  </a:lnTo>
                  <a:lnTo>
                    <a:pt x="2786" y="6694"/>
                  </a:lnTo>
                  <a:cubicBezTo>
                    <a:pt x="2810" y="6706"/>
                    <a:pt x="2774" y="6706"/>
                    <a:pt x="2774" y="6718"/>
                  </a:cubicBezTo>
                  <a:cubicBezTo>
                    <a:pt x="2763" y="6754"/>
                    <a:pt x="2798" y="6766"/>
                    <a:pt x="2810" y="6789"/>
                  </a:cubicBezTo>
                  <a:cubicBezTo>
                    <a:pt x="2806" y="6793"/>
                    <a:pt x="2804" y="6795"/>
                    <a:pt x="2801" y="6795"/>
                  </a:cubicBezTo>
                  <a:cubicBezTo>
                    <a:pt x="2797" y="6795"/>
                    <a:pt x="2794" y="6789"/>
                    <a:pt x="2786" y="6789"/>
                  </a:cubicBezTo>
                  <a:cubicBezTo>
                    <a:pt x="2810" y="6789"/>
                    <a:pt x="2798" y="6789"/>
                    <a:pt x="2786" y="6778"/>
                  </a:cubicBezTo>
                  <a:cubicBezTo>
                    <a:pt x="2786" y="6784"/>
                    <a:pt x="2777" y="6787"/>
                    <a:pt x="2768" y="6787"/>
                  </a:cubicBezTo>
                  <a:cubicBezTo>
                    <a:pt x="2760" y="6787"/>
                    <a:pt x="2751" y="6784"/>
                    <a:pt x="2751" y="6778"/>
                  </a:cubicBezTo>
                  <a:lnTo>
                    <a:pt x="2751" y="6778"/>
                  </a:lnTo>
                  <a:cubicBezTo>
                    <a:pt x="2751" y="6786"/>
                    <a:pt x="2752" y="6789"/>
                    <a:pt x="2754" y="6789"/>
                  </a:cubicBezTo>
                  <a:cubicBezTo>
                    <a:pt x="2757" y="6789"/>
                    <a:pt x="2759" y="6786"/>
                    <a:pt x="2761" y="6786"/>
                  </a:cubicBezTo>
                  <a:cubicBezTo>
                    <a:pt x="2762" y="6786"/>
                    <a:pt x="2763" y="6787"/>
                    <a:pt x="2763" y="6789"/>
                  </a:cubicBezTo>
                  <a:lnTo>
                    <a:pt x="2763" y="6813"/>
                  </a:lnTo>
                  <a:cubicBezTo>
                    <a:pt x="2774" y="6813"/>
                    <a:pt x="2774" y="6813"/>
                    <a:pt x="2786" y="6825"/>
                  </a:cubicBezTo>
                  <a:cubicBezTo>
                    <a:pt x="2786" y="6837"/>
                    <a:pt x="2774" y="6837"/>
                    <a:pt x="2774" y="6849"/>
                  </a:cubicBezTo>
                  <a:cubicBezTo>
                    <a:pt x="2763" y="6849"/>
                    <a:pt x="2751" y="6849"/>
                    <a:pt x="2751" y="6837"/>
                  </a:cubicBezTo>
                  <a:cubicBezTo>
                    <a:pt x="2751" y="6837"/>
                    <a:pt x="2739" y="6849"/>
                    <a:pt x="2751" y="6861"/>
                  </a:cubicBezTo>
                  <a:cubicBezTo>
                    <a:pt x="2754" y="6859"/>
                    <a:pt x="2756" y="6859"/>
                    <a:pt x="2758" y="6859"/>
                  </a:cubicBezTo>
                  <a:cubicBezTo>
                    <a:pt x="2769" y="6859"/>
                    <a:pt x="2754" y="6885"/>
                    <a:pt x="2774" y="6885"/>
                  </a:cubicBezTo>
                  <a:lnTo>
                    <a:pt x="2763" y="6885"/>
                  </a:lnTo>
                  <a:cubicBezTo>
                    <a:pt x="2758" y="6882"/>
                    <a:pt x="2755" y="6881"/>
                    <a:pt x="2753" y="6881"/>
                  </a:cubicBezTo>
                  <a:cubicBezTo>
                    <a:pt x="2747" y="6881"/>
                    <a:pt x="2763" y="6897"/>
                    <a:pt x="2763" y="6897"/>
                  </a:cubicBezTo>
                  <a:cubicBezTo>
                    <a:pt x="2751" y="6897"/>
                    <a:pt x="2751" y="6909"/>
                    <a:pt x="2739" y="6909"/>
                  </a:cubicBezTo>
                  <a:cubicBezTo>
                    <a:pt x="2739" y="6909"/>
                    <a:pt x="2739" y="6920"/>
                    <a:pt x="2727" y="6920"/>
                  </a:cubicBezTo>
                  <a:cubicBezTo>
                    <a:pt x="2727" y="6926"/>
                    <a:pt x="2730" y="6926"/>
                    <a:pt x="2733" y="6926"/>
                  </a:cubicBezTo>
                  <a:cubicBezTo>
                    <a:pt x="2736" y="6926"/>
                    <a:pt x="2739" y="6926"/>
                    <a:pt x="2739" y="6932"/>
                  </a:cubicBezTo>
                  <a:lnTo>
                    <a:pt x="2727" y="6944"/>
                  </a:lnTo>
                  <a:cubicBezTo>
                    <a:pt x="2715" y="6944"/>
                    <a:pt x="2691" y="6932"/>
                    <a:pt x="2691" y="6932"/>
                  </a:cubicBezTo>
                  <a:lnTo>
                    <a:pt x="2691" y="6932"/>
                  </a:lnTo>
                  <a:cubicBezTo>
                    <a:pt x="2691" y="6944"/>
                    <a:pt x="2715" y="6944"/>
                    <a:pt x="2715" y="6956"/>
                  </a:cubicBezTo>
                  <a:cubicBezTo>
                    <a:pt x="2710" y="6953"/>
                    <a:pt x="2705" y="6953"/>
                    <a:pt x="2702" y="6953"/>
                  </a:cubicBezTo>
                  <a:cubicBezTo>
                    <a:pt x="2696" y="6953"/>
                    <a:pt x="2691" y="6955"/>
                    <a:pt x="2686" y="6955"/>
                  </a:cubicBezTo>
                  <a:cubicBezTo>
                    <a:pt x="2682" y="6955"/>
                    <a:pt x="2676" y="6953"/>
                    <a:pt x="2667" y="6944"/>
                  </a:cubicBezTo>
                  <a:cubicBezTo>
                    <a:pt x="2643" y="6944"/>
                    <a:pt x="2643" y="6968"/>
                    <a:pt x="2643" y="6980"/>
                  </a:cubicBezTo>
                  <a:cubicBezTo>
                    <a:pt x="2646" y="6983"/>
                    <a:pt x="2648" y="6983"/>
                    <a:pt x="2650" y="6983"/>
                  </a:cubicBezTo>
                  <a:cubicBezTo>
                    <a:pt x="2655" y="6983"/>
                    <a:pt x="2658" y="6977"/>
                    <a:pt x="2667" y="6977"/>
                  </a:cubicBezTo>
                  <a:cubicBezTo>
                    <a:pt x="2670" y="6977"/>
                    <a:pt x="2674" y="6977"/>
                    <a:pt x="2679" y="6980"/>
                  </a:cubicBezTo>
                  <a:cubicBezTo>
                    <a:pt x="2667" y="7004"/>
                    <a:pt x="2715" y="7028"/>
                    <a:pt x="2691" y="7051"/>
                  </a:cubicBezTo>
                  <a:lnTo>
                    <a:pt x="2703" y="7051"/>
                  </a:lnTo>
                  <a:cubicBezTo>
                    <a:pt x="2703" y="7063"/>
                    <a:pt x="2703" y="7063"/>
                    <a:pt x="2715" y="7075"/>
                  </a:cubicBezTo>
                  <a:cubicBezTo>
                    <a:pt x="2705" y="7070"/>
                    <a:pt x="2693" y="7067"/>
                    <a:pt x="2682" y="7067"/>
                  </a:cubicBezTo>
                  <a:cubicBezTo>
                    <a:pt x="2666" y="7067"/>
                    <a:pt x="2650" y="7073"/>
                    <a:pt x="2643" y="7087"/>
                  </a:cubicBezTo>
                  <a:cubicBezTo>
                    <a:pt x="2649" y="7093"/>
                    <a:pt x="2655" y="7093"/>
                    <a:pt x="2663" y="7093"/>
                  </a:cubicBezTo>
                  <a:cubicBezTo>
                    <a:pt x="2670" y="7093"/>
                    <a:pt x="2679" y="7093"/>
                    <a:pt x="2691" y="7099"/>
                  </a:cubicBezTo>
                  <a:lnTo>
                    <a:pt x="2679" y="7111"/>
                  </a:lnTo>
                  <a:cubicBezTo>
                    <a:pt x="2679" y="7123"/>
                    <a:pt x="2643" y="7123"/>
                    <a:pt x="2667" y="7135"/>
                  </a:cubicBezTo>
                  <a:lnTo>
                    <a:pt x="2643" y="7135"/>
                  </a:lnTo>
                  <a:cubicBezTo>
                    <a:pt x="2655" y="7147"/>
                    <a:pt x="2643" y="7159"/>
                    <a:pt x="2643" y="7159"/>
                  </a:cubicBezTo>
                  <a:cubicBezTo>
                    <a:pt x="2655" y="7182"/>
                    <a:pt x="2643" y="7182"/>
                    <a:pt x="2620" y="7182"/>
                  </a:cubicBezTo>
                  <a:cubicBezTo>
                    <a:pt x="2632" y="7194"/>
                    <a:pt x="2655" y="7194"/>
                    <a:pt x="2655" y="7206"/>
                  </a:cubicBezTo>
                  <a:cubicBezTo>
                    <a:pt x="2648" y="7204"/>
                    <a:pt x="2643" y="7203"/>
                    <a:pt x="2639" y="7203"/>
                  </a:cubicBezTo>
                  <a:cubicBezTo>
                    <a:pt x="2623" y="7203"/>
                    <a:pt x="2629" y="7218"/>
                    <a:pt x="2620" y="7218"/>
                  </a:cubicBezTo>
                  <a:cubicBezTo>
                    <a:pt x="2611" y="7218"/>
                    <a:pt x="2602" y="7218"/>
                    <a:pt x="2603" y="7223"/>
                  </a:cubicBezTo>
                  <a:lnTo>
                    <a:pt x="2603" y="7223"/>
                  </a:lnTo>
                  <a:cubicBezTo>
                    <a:pt x="2617" y="7235"/>
                    <a:pt x="2608" y="7255"/>
                    <a:pt x="2608" y="7266"/>
                  </a:cubicBezTo>
                  <a:cubicBezTo>
                    <a:pt x="2599" y="7260"/>
                    <a:pt x="2594" y="7258"/>
                    <a:pt x="2592" y="7258"/>
                  </a:cubicBezTo>
                  <a:cubicBezTo>
                    <a:pt x="2585" y="7258"/>
                    <a:pt x="2599" y="7278"/>
                    <a:pt x="2572" y="7278"/>
                  </a:cubicBezTo>
                  <a:cubicBezTo>
                    <a:pt x="2596" y="7290"/>
                    <a:pt x="2572" y="7301"/>
                    <a:pt x="2596" y="7313"/>
                  </a:cubicBezTo>
                  <a:cubicBezTo>
                    <a:pt x="2592" y="7317"/>
                    <a:pt x="2587" y="7319"/>
                    <a:pt x="2581" y="7319"/>
                  </a:cubicBezTo>
                  <a:cubicBezTo>
                    <a:pt x="2569" y="7319"/>
                    <a:pt x="2556" y="7313"/>
                    <a:pt x="2548" y="7313"/>
                  </a:cubicBezTo>
                  <a:lnTo>
                    <a:pt x="2560" y="7325"/>
                  </a:lnTo>
                  <a:cubicBezTo>
                    <a:pt x="2548" y="7325"/>
                    <a:pt x="2536" y="7337"/>
                    <a:pt x="2524" y="7349"/>
                  </a:cubicBezTo>
                  <a:lnTo>
                    <a:pt x="2536" y="7373"/>
                  </a:lnTo>
                  <a:lnTo>
                    <a:pt x="2524" y="7373"/>
                  </a:lnTo>
                  <a:cubicBezTo>
                    <a:pt x="2536" y="7373"/>
                    <a:pt x="2536" y="7385"/>
                    <a:pt x="2548" y="7385"/>
                  </a:cubicBezTo>
                  <a:lnTo>
                    <a:pt x="2536" y="7385"/>
                  </a:lnTo>
                  <a:cubicBezTo>
                    <a:pt x="2572" y="7397"/>
                    <a:pt x="2548" y="7397"/>
                    <a:pt x="2548" y="7409"/>
                  </a:cubicBezTo>
                  <a:cubicBezTo>
                    <a:pt x="2548" y="7413"/>
                    <a:pt x="2547" y="7414"/>
                    <a:pt x="2545" y="7414"/>
                  </a:cubicBezTo>
                  <a:cubicBezTo>
                    <a:pt x="2542" y="7414"/>
                    <a:pt x="2536" y="7409"/>
                    <a:pt x="2536" y="7409"/>
                  </a:cubicBezTo>
                  <a:lnTo>
                    <a:pt x="2513" y="7409"/>
                  </a:lnTo>
                  <a:cubicBezTo>
                    <a:pt x="2523" y="7409"/>
                    <a:pt x="2542" y="7435"/>
                    <a:pt x="2562" y="7435"/>
                  </a:cubicBezTo>
                  <a:cubicBezTo>
                    <a:pt x="2565" y="7435"/>
                    <a:pt x="2569" y="7434"/>
                    <a:pt x="2572" y="7432"/>
                  </a:cubicBezTo>
                  <a:cubicBezTo>
                    <a:pt x="2584" y="7444"/>
                    <a:pt x="2584" y="7456"/>
                    <a:pt x="2584" y="7456"/>
                  </a:cubicBezTo>
                  <a:lnTo>
                    <a:pt x="2548" y="7444"/>
                  </a:lnTo>
                  <a:lnTo>
                    <a:pt x="2572" y="7468"/>
                  </a:lnTo>
                  <a:cubicBezTo>
                    <a:pt x="2572" y="7474"/>
                    <a:pt x="2569" y="7474"/>
                    <a:pt x="2565" y="7474"/>
                  </a:cubicBezTo>
                  <a:cubicBezTo>
                    <a:pt x="2560" y="7474"/>
                    <a:pt x="2554" y="7474"/>
                    <a:pt x="2548" y="7480"/>
                  </a:cubicBezTo>
                  <a:cubicBezTo>
                    <a:pt x="2556" y="7472"/>
                    <a:pt x="2536" y="7458"/>
                    <a:pt x="2519" y="7458"/>
                  </a:cubicBezTo>
                  <a:cubicBezTo>
                    <a:pt x="2513" y="7458"/>
                    <a:pt x="2508" y="7459"/>
                    <a:pt x="2504" y="7463"/>
                  </a:cubicBezTo>
                  <a:lnTo>
                    <a:pt x="2504" y="7463"/>
                  </a:lnTo>
                  <a:cubicBezTo>
                    <a:pt x="2509" y="7453"/>
                    <a:pt x="2499" y="7443"/>
                    <a:pt x="2489" y="7432"/>
                  </a:cubicBezTo>
                  <a:cubicBezTo>
                    <a:pt x="2489" y="7438"/>
                    <a:pt x="2489" y="7441"/>
                    <a:pt x="2487" y="7441"/>
                  </a:cubicBezTo>
                  <a:cubicBezTo>
                    <a:pt x="2486" y="7441"/>
                    <a:pt x="2483" y="7438"/>
                    <a:pt x="2477" y="7432"/>
                  </a:cubicBezTo>
                  <a:lnTo>
                    <a:pt x="2477" y="7432"/>
                  </a:lnTo>
                  <a:cubicBezTo>
                    <a:pt x="2477" y="7444"/>
                    <a:pt x="2489" y="7444"/>
                    <a:pt x="2489" y="7456"/>
                  </a:cubicBezTo>
                  <a:cubicBezTo>
                    <a:pt x="2489" y="7464"/>
                    <a:pt x="2498" y="7476"/>
                    <a:pt x="2499" y="7481"/>
                  </a:cubicBezTo>
                  <a:lnTo>
                    <a:pt x="2499" y="7481"/>
                  </a:lnTo>
                  <a:cubicBezTo>
                    <a:pt x="2496" y="7480"/>
                    <a:pt x="2493" y="7480"/>
                    <a:pt x="2489" y="7480"/>
                  </a:cubicBezTo>
                  <a:cubicBezTo>
                    <a:pt x="2493" y="7482"/>
                    <a:pt x="2496" y="7483"/>
                    <a:pt x="2498" y="7483"/>
                  </a:cubicBezTo>
                  <a:cubicBezTo>
                    <a:pt x="2499" y="7483"/>
                    <a:pt x="2499" y="7482"/>
                    <a:pt x="2499" y="7481"/>
                  </a:cubicBezTo>
                  <a:lnTo>
                    <a:pt x="2499" y="7481"/>
                  </a:lnTo>
                  <a:cubicBezTo>
                    <a:pt x="2529" y="7487"/>
                    <a:pt x="2518" y="7518"/>
                    <a:pt x="2530" y="7518"/>
                  </a:cubicBezTo>
                  <a:cubicBezTo>
                    <a:pt x="2532" y="7518"/>
                    <a:pt x="2534" y="7517"/>
                    <a:pt x="2536" y="7516"/>
                  </a:cubicBezTo>
                  <a:lnTo>
                    <a:pt x="2536" y="7516"/>
                  </a:lnTo>
                  <a:cubicBezTo>
                    <a:pt x="2536" y="7524"/>
                    <a:pt x="2536" y="7533"/>
                    <a:pt x="2532" y="7533"/>
                  </a:cubicBezTo>
                  <a:cubicBezTo>
                    <a:pt x="2530" y="7533"/>
                    <a:pt x="2528" y="7531"/>
                    <a:pt x="2524" y="7528"/>
                  </a:cubicBezTo>
                  <a:cubicBezTo>
                    <a:pt x="2520" y="7524"/>
                    <a:pt x="2516" y="7522"/>
                    <a:pt x="2512" y="7522"/>
                  </a:cubicBezTo>
                  <a:cubicBezTo>
                    <a:pt x="2510" y="7522"/>
                    <a:pt x="2508" y="7523"/>
                    <a:pt x="2505" y="7523"/>
                  </a:cubicBezTo>
                  <a:lnTo>
                    <a:pt x="2505" y="7523"/>
                  </a:lnTo>
                  <a:cubicBezTo>
                    <a:pt x="2504" y="7523"/>
                    <a:pt x="2502" y="7522"/>
                    <a:pt x="2501" y="7522"/>
                  </a:cubicBezTo>
                  <a:cubicBezTo>
                    <a:pt x="2493" y="7522"/>
                    <a:pt x="2485" y="7528"/>
                    <a:pt x="2477" y="7528"/>
                  </a:cubicBezTo>
                  <a:cubicBezTo>
                    <a:pt x="2489" y="7528"/>
                    <a:pt x="2498" y="7525"/>
                    <a:pt x="2505" y="7523"/>
                  </a:cubicBezTo>
                  <a:lnTo>
                    <a:pt x="2505" y="7523"/>
                  </a:lnTo>
                  <a:cubicBezTo>
                    <a:pt x="2508" y="7524"/>
                    <a:pt x="2510" y="7525"/>
                    <a:pt x="2513" y="7528"/>
                  </a:cubicBezTo>
                  <a:cubicBezTo>
                    <a:pt x="2501" y="7540"/>
                    <a:pt x="2489" y="7540"/>
                    <a:pt x="2477" y="7540"/>
                  </a:cubicBezTo>
                  <a:lnTo>
                    <a:pt x="2465" y="7540"/>
                  </a:lnTo>
                  <a:cubicBezTo>
                    <a:pt x="2471" y="7546"/>
                    <a:pt x="2477" y="7546"/>
                    <a:pt x="2481" y="7546"/>
                  </a:cubicBezTo>
                  <a:cubicBezTo>
                    <a:pt x="2486" y="7546"/>
                    <a:pt x="2489" y="7546"/>
                    <a:pt x="2489" y="7551"/>
                  </a:cubicBezTo>
                  <a:cubicBezTo>
                    <a:pt x="2489" y="7551"/>
                    <a:pt x="2489" y="7563"/>
                    <a:pt x="2477" y="7563"/>
                  </a:cubicBezTo>
                  <a:cubicBezTo>
                    <a:pt x="2465" y="7551"/>
                    <a:pt x="2441" y="7551"/>
                    <a:pt x="2441" y="7540"/>
                  </a:cubicBezTo>
                  <a:lnTo>
                    <a:pt x="2441" y="7540"/>
                  </a:lnTo>
                  <a:cubicBezTo>
                    <a:pt x="2441" y="7540"/>
                    <a:pt x="2432" y="7566"/>
                    <a:pt x="2445" y="7566"/>
                  </a:cubicBezTo>
                  <a:cubicBezTo>
                    <a:pt x="2447" y="7566"/>
                    <a:pt x="2450" y="7565"/>
                    <a:pt x="2453" y="7563"/>
                  </a:cubicBezTo>
                  <a:lnTo>
                    <a:pt x="2453" y="7575"/>
                  </a:lnTo>
                  <a:cubicBezTo>
                    <a:pt x="2459" y="7575"/>
                    <a:pt x="2468" y="7572"/>
                    <a:pt x="2475" y="7572"/>
                  </a:cubicBezTo>
                  <a:cubicBezTo>
                    <a:pt x="2483" y="7572"/>
                    <a:pt x="2489" y="7575"/>
                    <a:pt x="2489" y="7587"/>
                  </a:cubicBezTo>
                  <a:lnTo>
                    <a:pt x="2477" y="7587"/>
                  </a:lnTo>
                  <a:lnTo>
                    <a:pt x="2489" y="7599"/>
                  </a:lnTo>
                  <a:lnTo>
                    <a:pt x="2477" y="7599"/>
                  </a:lnTo>
                  <a:cubicBezTo>
                    <a:pt x="2489" y="7611"/>
                    <a:pt x="2489" y="7611"/>
                    <a:pt x="2489" y="7611"/>
                  </a:cubicBezTo>
                  <a:lnTo>
                    <a:pt x="2465" y="7611"/>
                  </a:lnTo>
                  <a:cubicBezTo>
                    <a:pt x="2465" y="7623"/>
                    <a:pt x="2477" y="7635"/>
                    <a:pt x="2477" y="7635"/>
                  </a:cubicBezTo>
                  <a:cubicBezTo>
                    <a:pt x="2477" y="7641"/>
                    <a:pt x="2477" y="7644"/>
                    <a:pt x="2475" y="7644"/>
                  </a:cubicBezTo>
                  <a:cubicBezTo>
                    <a:pt x="2474" y="7644"/>
                    <a:pt x="2471" y="7641"/>
                    <a:pt x="2465" y="7635"/>
                  </a:cubicBezTo>
                  <a:cubicBezTo>
                    <a:pt x="2453" y="7647"/>
                    <a:pt x="2453" y="7659"/>
                    <a:pt x="2429" y="7671"/>
                  </a:cubicBezTo>
                  <a:cubicBezTo>
                    <a:pt x="2435" y="7677"/>
                    <a:pt x="2438" y="7677"/>
                    <a:pt x="2441" y="7677"/>
                  </a:cubicBezTo>
                  <a:cubicBezTo>
                    <a:pt x="2444" y="7677"/>
                    <a:pt x="2447" y="7677"/>
                    <a:pt x="2453" y="7682"/>
                  </a:cubicBezTo>
                  <a:cubicBezTo>
                    <a:pt x="2405" y="7682"/>
                    <a:pt x="2417" y="7718"/>
                    <a:pt x="2417" y="7754"/>
                  </a:cubicBezTo>
                  <a:cubicBezTo>
                    <a:pt x="2453" y="7754"/>
                    <a:pt x="2417" y="7754"/>
                    <a:pt x="2453" y="7766"/>
                  </a:cubicBezTo>
                  <a:cubicBezTo>
                    <a:pt x="2445" y="7766"/>
                    <a:pt x="2432" y="7776"/>
                    <a:pt x="2424" y="7776"/>
                  </a:cubicBezTo>
                  <a:cubicBezTo>
                    <a:pt x="2420" y="7776"/>
                    <a:pt x="2417" y="7774"/>
                    <a:pt x="2417" y="7766"/>
                  </a:cubicBezTo>
                  <a:lnTo>
                    <a:pt x="2417" y="7778"/>
                  </a:lnTo>
                  <a:cubicBezTo>
                    <a:pt x="2393" y="7778"/>
                    <a:pt x="2405" y="7754"/>
                    <a:pt x="2370" y="7754"/>
                  </a:cubicBezTo>
                  <a:cubicBezTo>
                    <a:pt x="2370" y="7778"/>
                    <a:pt x="2405" y="7790"/>
                    <a:pt x="2393" y="7813"/>
                  </a:cubicBezTo>
                  <a:cubicBezTo>
                    <a:pt x="2388" y="7811"/>
                    <a:pt x="2386" y="7810"/>
                    <a:pt x="2384" y="7810"/>
                  </a:cubicBezTo>
                  <a:cubicBezTo>
                    <a:pt x="2379" y="7810"/>
                    <a:pt x="2384" y="7817"/>
                    <a:pt x="2379" y="7817"/>
                  </a:cubicBezTo>
                  <a:cubicBezTo>
                    <a:pt x="2378" y="7817"/>
                    <a:pt x="2375" y="7816"/>
                    <a:pt x="2370" y="7813"/>
                  </a:cubicBezTo>
                  <a:cubicBezTo>
                    <a:pt x="2358" y="7813"/>
                    <a:pt x="2358" y="7802"/>
                    <a:pt x="2358" y="7802"/>
                  </a:cubicBezTo>
                  <a:lnTo>
                    <a:pt x="2358" y="7802"/>
                  </a:lnTo>
                  <a:cubicBezTo>
                    <a:pt x="2346" y="7837"/>
                    <a:pt x="2382" y="7825"/>
                    <a:pt x="2393" y="7849"/>
                  </a:cubicBezTo>
                  <a:cubicBezTo>
                    <a:pt x="2393" y="7860"/>
                    <a:pt x="2389" y="7866"/>
                    <a:pt x="2382" y="7869"/>
                  </a:cubicBezTo>
                  <a:lnTo>
                    <a:pt x="2382" y="7869"/>
                  </a:lnTo>
                  <a:cubicBezTo>
                    <a:pt x="2384" y="7869"/>
                    <a:pt x="2386" y="7869"/>
                    <a:pt x="2387" y="7869"/>
                  </a:cubicBezTo>
                  <a:cubicBezTo>
                    <a:pt x="2393" y="7869"/>
                    <a:pt x="2400" y="7870"/>
                    <a:pt x="2405" y="7873"/>
                  </a:cubicBezTo>
                  <a:cubicBezTo>
                    <a:pt x="2382" y="7873"/>
                    <a:pt x="2382" y="7909"/>
                    <a:pt x="2393" y="7921"/>
                  </a:cubicBezTo>
                  <a:cubicBezTo>
                    <a:pt x="2405" y="7944"/>
                    <a:pt x="2429" y="7968"/>
                    <a:pt x="2441" y="7980"/>
                  </a:cubicBezTo>
                  <a:cubicBezTo>
                    <a:pt x="2477" y="7992"/>
                    <a:pt x="2501" y="7992"/>
                    <a:pt x="2513" y="7992"/>
                  </a:cubicBezTo>
                  <a:cubicBezTo>
                    <a:pt x="2441" y="7968"/>
                    <a:pt x="2441" y="7932"/>
                    <a:pt x="2429" y="7921"/>
                  </a:cubicBezTo>
                  <a:cubicBezTo>
                    <a:pt x="2429" y="7909"/>
                    <a:pt x="2429" y="7897"/>
                    <a:pt x="2429" y="7897"/>
                  </a:cubicBezTo>
                  <a:cubicBezTo>
                    <a:pt x="2429" y="7885"/>
                    <a:pt x="2429" y="7873"/>
                    <a:pt x="2441" y="7861"/>
                  </a:cubicBezTo>
                  <a:cubicBezTo>
                    <a:pt x="2441" y="7849"/>
                    <a:pt x="2405" y="7849"/>
                    <a:pt x="2429" y="7837"/>
                  </a:cubicBezTo>
                  <a:lnTo>
                    <a:pt x="2429" y="7837"/>
                  </a:lnTo>
                  <a:cubicBezTo>
                    <a:pt x="2433" y="7841"/>
                    <a:pt x="2436" y="7843"/>
                    <a:pt x="2438" y="7843"/>
                  </a:cubicBezTo>
                  <a:cubicBezTo>
                    <a:pt x="2441" y="7843"/>
                    <a:pt x="2441" y="7837"/>
                    <a:pt x="2441" y="7837"/>
                  </a:cubicBezTo>
                  <a:cubicBezTo>
                    <a:pt x="2429" y="7837"/>
                    <a:pt x="2441" y="7825"/>
                    <a:pt x="2441" y="7813"/>
                  </a:cubicBezTo>
                  <a:cubicBezTo>
                    <a:pt x="2449" y="7813"/>
                    <a:pt x="2457" y="7819"/>
                    <a:pt x="2465" y="7819"/>
                  </a:cubicBezTo>
                  <a:cubicBezTo>
                    <a:pt x="2469" y="7819"/>
                    <a:pt x="2473" y="7817"/>
                    <a:pt x="2477" y="7813"/>
                  </a:cubicBezTo>
                  <a:lnTo>
                    <a:pt x="2441" y="7802"/>
                  </a:lnTo>
                  <a:cubicBezTo>
                    <a:pt x="2449" y="7802"/>
                    <a:pt x="2457" y="7807"/>
                    <a:pt x="2461" y="7807"/>
                  </a:cubicBezTo>
                  <a:cubicBezTo>
                    <a:pt x="2464" y="7807"/>
                    <a:pt x="2465" y="7805"/>
                    <a:pt x="2465" y="7802"/>
                  </a:cubicBezTo>
                  <a:cubicBezTo>
                    <a:pt x="2477" y="7813"/>
                    <a:pt x="2489" y="7802"/>
                    <a:pt x="2489" y="7825"/>
                  </a:cubicBezTo>
                  <a:cubicBezTo>
                    <a:pt x="2524" y="7813"/>
                    <a:pt x="2489" y="7790"/>
                    <a:pt x="2477" y="7766"/>
                  </a:cubicBezTo>
                  <a:lnTo>
                    <a:pt x="2477" y="7766"/>
                  </a:lnTo>
                  <a:cubicBezTo>
                    <a:pt x="2477" y="7766"/>
                    <a:pt x="2477" y="7766"/>
                    <a:pt x="2478" y="7766"/>
                  </a:cubicBezTo>
                  <a:lnTo>
                    <a:pt x="2478" y="7766"/>
                  </a:lnTo>
                  <a:cubicBezTo>
                    <a:pt x="2477" y="7763"/>
                    <a:pt x="2477" y="7760"/>
                    <a:pt x="2477" y="7754"/>
                  </a:cubicBezTo>
                  <a:cubicBezTo>
                    <a:pt x="2479" y="7752"/>
                    <a:pt x="2481" y="7751"/>
                    <a:pt x="2483" y="7751"/>
                  </a:cubicBezTo>
                  <a:cubicBezTo>
                    <a:pt x="2489" y="7751"/>
                    <a:pt x="2491" y="7766"/>
                    <a:pt x="2501" y="7766"/>
                  </a:cubicBezTo>
                  <a:lnTo>
                    <a:pt x="2513" y="7754"/>
                  </a:lnTo>
                  <a:cubicBezTo>
                    <a:pt x="2513" y="7742"/>
                    <a:pt x="2501" y="7742"/>
                    <a:pt x="2513" y="7742"/>
                  </a:cubicBezTo>
                  <a:cubicBezTo>
                    <a:pt x="2520" y="7749"/>
                    <a:pt x="2527" y="7752"/>
                    <a:pt x="2531" y="7756"/>
                  </a:cubicBezTo>
                  <a:lnTo>
                    <a:pt x="2531" y="7756"/>
                  </a:lnTo>
                  <a:lnTo>
                    <a:pt x="2524" y="7742"/>
                  </a:lnTo>
                  <a:cubicBezTo>
                    <a:pt x="2532" y="7742"/>
                    <a:pt x="2540" y="7737"/>
                    <a:pt x="2545" y="7737"/>
                  </a:cubicBezTo>
                  <a:cubicBezTo>
                    <a:pt x="2547" y="7737"/>
                    <a:pt x="2548" y="7738"/>
                    <a:pt x="2548" y="7742"/>
                  </a:cubicBezTo>
                  <a:lnTo>
                    <a:pt x="2560" y="7718"/>
                  </a:lnTo>
                  <a:lnTo>
                    <a:pt x="2572" y="7718"/>
                  </a:lnTo>
                  <a:cubicBezTo>
                    <a:pt x="2572" y="7718"/>
                    <a:pt x="2544" y="7681"/>
                    <a:pt x="2571" y="7681"/>
                  </a:cubicBezTo>
                  <a:cubicBezTo>
                    <a:pt x="2574" y="7681"/>
                    <a:pt x="2579" y="7681"/>
                    <a:pt x="2584" y="7682"/>
                  </a:cubicBezTo>
                  <a:cubicBezTo>
                    <a:pt x="2572" y="7659"/>
                    <a:pt x="2584" y="7659"/>
                    <a:pt x="2584" y="7623"/>
                  </a:cubicBezTo>
                  <a:cubicBezTo>
                    <a:pt x="2587" y="7633"/>
                    <a:pt x="2592" y="7637"/>
                    <a:pt x="2597" y="7637"/>
                  </a:cubicBezTo>
                  <a:cubicBezTo>
                    <a:pt x="2604" y="7637"/>
                    <a:pt x="2612" y="7628"/>
                    <a:pt x="2617" y="7628"/>
                  </a:cubicBezTo>
                  <a:cubicBezTo>
                    <a:pt x="2619" y="7628"/>
                    <a:pt x="2620" y="7630"/>
                    <a:pt x="2620" y="7635"/>
                  </a:cubicBezTo>
                  <a:cubicBezTo>
                    <a:pt x="2632" y="7635"/>
                    <a:pt x="2608" y="7623"/>
                    <a:pt x="2608" y="7611"/>
                  </a:cubicBezTo>
                  <a:cubicBezTo>
                    <a:pt x="2610" y="7609"/>
                    <a:pt x="2613" y="7608"/>
                    <a:pt x="2616" y="7608"/>
                  </a:cubicBezTo>
                  <a:cubicBezTo>
                    <a:pt x="2628" y="7608"/>
                    <a:pt x="2643" y="7625"/>
                    <a:pt x="2643" y="7635"/>
                  </a:cubicBezTo>
                  <a:lnTo>
                    <a:pt x="2643" y="7623"/>
                  </a:lnTo>
                  <a:lnTo>
                    <a:pt x="2632" y="7599"/>
                  </a:lnTo>
                  <a:cubicBezTo>
                    <a:pt x="2647" y="7599"/>
                    <a:pt x="2653" y="7604"/>
                    <a:pt x="2658" y="7604"/>
                  </a:cubicBezTo>
                  <a:cubicBezTo>
                    <a:pt x="2661" y="7604"/>
                    <a:pt x="2663" y="7603"/>
                    <a:pt x="2667" y="7599"/>
                  </a:cubicBezTo>
                  <a:lnTo>
                    <a:pt x="2643" y="7587"/>
                  </a:lnTo>
                  <a:lnTo>
                    <a:pt x="2655" y="7587"/>
                  </a:lnTo>
                  <a:cubicBezTo>
                    <a:pt x="2655" y="7587"/>
                    <a:pt x="2643" y="7575"/>
                    <a:pt x="2655" y="7575"/>
                  </a:cubicBezTo>
                  <a:lnTo>
                    <a:pt x="2655" y="7563"/>
                  </a:lnTo>
                  <a:cubicBezTo>
                    <a:pt x="2658" y="7566"/>
                    <a:pt x="2660" y="7567"/>
                    <a:pt x="2662" y="7567"/>
                  </a:cubicBezTo>
                  <a:cubicBezTo>
                    <a:pt x="2666" y="7567"/>
                    <a:pt x="2668" y="7560"/>
                    <a:pt x="2673" y="7560"/>
                  </a:cubicBezTo>
                  <a:cubicBezTo>
                    <a:pt x="2675" y="7560"/>
                    <a:pt x="2677" y="7561"/>
                    <a:pt x="2679" y="7563"/>
                  </a:cubicBezTo>
                  <a:cubicBezTo>
                    <a:pt x="2679" y="7563"/>
                    <a:pt x="2679" y="7563"/>
                    <a:pt x="2679" y="7540"/>
                  </a:cubicBezTo>
                  <a:lnTo>
                    <a:pt x="2667" y="7540"/>
                  </a:lnTo>
                  <a:cubicBezTo>
                    <a:pt x="2664" y="7533"/>
                    <a:pt x="2664" y="7531"/>
                    <a:pt x="2666" y="7531"/>
                  </a:cubicBezTo>
                  <a:cubicBezTo>
                    <a:pt x="2671" y="7531"/>
                    <a:pt x="2684" y="7542"/>
                    <a:pt x="2689" y="7542"/>
                  </a:cubicBezTo>
                  <a:cubicBezTo>
                    <a:pt x="2690" y="7542"/>
                    <a:pt x="2691" y="7541"/>
                    <a:pt x="2691" y="7540"/>
                  </a:cubicBezTo>
                  <a:lnTo>
                    <a:pt x="2679" y="7528"/>
                  </a:lnTo>
                  <a:cubicBezTo>
                    <a:pt x="2715" y="7516"/>
                    <a:pt x="2679" y="7492"/>
                    <a:pt x="2703" y="7480"/>
                  </a:cubicBezTo>
                  <a:lnTo>
                    <a:pt x="2703" y="7480"/>
                  </a:lnTo>
                  <a:cubicBezTo>
                    <a:pt x="2703" y="7492"/>
                    <a:pt x="2715" y="7492"/>
                    <a:pt x="2715" y="7492"/>
                  </a:cubicBezTo>
                  <a:cubicBezTo>
                    <a:pt x="2715" y="7480"/>
                    <a:pt x="2727" y="7456"/>
                    <a:pt x="2715" y="7432"/>
                  </a:cubicBezTo>
                  <a:lnTo>
                    <a:pt x="2715" y="7432"/>
                  </a:lnTo>
                  <a:cubicBezTo>
                    <a:pt x="2727" y="7438"/>
                    <a:pt x="2736" y="7441"/>
                    <a:pt x="2743" y="7441"/>
                  </a:cubicBezTo>
                  <a:cubicBezTo>
                    <a:pt x="2751" y="7441"/>
                    <a:pt x="2757" y="7438"/>
                    <a:pt x="2763" y="7432"/>
                  </a:cubicBezTo>
                  <a:cubicBezTo>
                    <a:pt x="2763" y="7421"/>
                    <a:pt x="2763" y="7421"/>
                    <a:pt x="2751" y="7409"/>
                  </a:cubicBezTo>
                  <a:cubicBezTo>
                    <a:pt x="2763" y="7409"/>
                    <a:pt x="2763" y="7385"/>
                    <a:pt x="2774" y="7385"/>
                  </a:cubicBezTo>
                  <a:cubicBezTo>
                    <a:pt x="2763" y="7373"/>
                    <a:pt x="2786" y="7373"/>
                    <a:pt x="2774" y="7373"/>
                  </a:cubicBezTo>
                  <a:lnTo>
                    <a:pt x="2786" y="7373"/>
                  </a:lnTo>
                  <a:lnTo>
                    <a:pt x="2763" y="7361"/>
                  </a:lnTo>
                  <a:cubicBezTo>
                    <a:pt x="2810" y="7361"/>
                    <a:pt x="2763" y="7325"/>
                    <a:pt x="2798" y="7325"/>
                  </a:cubicBezTo>
                  <a:lnTo>
                    <a:pt x="2798" y="7313"/>
                  </a:lnTo>
                  <a:cubicBezTo>
                    <a:pt x="2810" y="7313"/>
                    <a:pt x="2810" y="7325"/>
                    <a:pt x="2810" y="7325"/>
                  </a:cubicBezTo>
                  <a:lnTo>
                    <a:pt x="2834" y="7290"/>
                  </a:lnTo>
                  <a:lnTo>
                    <a:pt x="2822" y="7290"/>
                  </a:lnTo>
                  <a:cubicBezTo>
                    <a:pt x="2822" y="7290"/>
                    <a:pt x="2810" y="7278"/>
                    <a:pt x="2822" y="7266"/>
                  </a:cubicBezTo>
                  <a:cubicBezTo>
                    <a:pt x="2826" y="7274"/>
                    <a:pt x="2827" y="7276"/>
                    <a:pt x="2828" y="7276"/>
                  </a:cubicBezTo>
                  <a:cubicBezTo>
                    <a:pt x="2830" y="7276"/>
                    <a:pt x="2830" y="7266"/>
                    <a:pt x="2844" y="7266"/>
                  </a:cubicBezTo>
                  <a:lnTo>
                    <a:pt x="2844" y="7266"/>
                  </a:lnTo>
                  <a:cubicBezTo>
                    <a:pt x="2843" y="7263"/>
                    <a:pt x="2840" y="7260"/>
                    <a:pt x="2834" y="7254"/>
                  </a:cubicBezTo>
                  <a:cubicBezTo>
                    <a:pt x="2834" y="7251"/>
                    <a:pt x="2836" y="7250"/>
                    <a:pt x="2839" y="7250"/>
                  </a:cubicBezTo>
                  <a:cubicBezTo>
                    <a:pt x="2842" y="7250"/>
                    <a:pt x="2846" y="7252"/>
                    <a:pt x="2850" y="7252"/>
                  </a:cubicBezTo>
                  <a:lnTo>
                    <a:pt x="2850" y="7252"/>
                  </a:lnTo>
                  <a:cubicBezTo>
                    <a:pt x="2841" y="7249"/>
                    <a:pt x="2834" y="7239"/>
                    <a:pt x="2834" y="7230"/>
                  </a:cubicBezTo>
                  <a:lnTo>
                    <a:pt x="2834" y="7230"/>
                  </a:lnTo>
                  <a:cubicBezTo>
                    <a:pt x="2834" y="7230"/>
                    <a:pt x="2846" y="7230"/>
                    <a:pt x="2846" y="7242"/>
                  </a:cubicBezTo>
                  <a:cubicBezTo>
                    <a:pt x="2846" y="7218"/>
                    <a:pt x="2858" y="7206"/>
                    <a:pt x="2858" y="7206"/>
                  </a:cubicBezTo>
                  <a:cubicBezTo>
                    <a:pt x="2870" y="7206"/>
                    <a:pt x="2870" y="7206"/>
                    <a:pt x="2882" y="7218"/>
                  </a:cubicBezTo>
                  <a:cubicBezTo>
                    <a:pt x="2870" y="7182"/>
                    <a:pt x="2882" y="7206"/>
                    <a:pt x="2882" y="7170"/>
                  </a:cubicBezTo>
                  <a:lnTo>
                    <a:pt x="2905" y="7170"/>
                  </a:lnTo>
                  <a:lnTo>
                    <a:pt x="2894" y="7159"/>
                  </a:lnTo>
                  <a:cubicBezTo>
                    <a:pt x="2894" y="7159"/>
                    <a:pt x="2894" y="7147"/>
                    <a:pt x="2905" y="7147"/>
                  </a:cubicBezTo>
                  <a:cubicBezTo>
                    <a:pt x="2917" y="7123"/>
                    <a:pt x="2941" y="7135"/>
                    <a:pt x="2929" y="7111"/>
                  </a:cubicBezTo>
                  <a:cubicBezTo>
                    <a:pt x="2934" y="7111"/>
                    <a:pt x="2937" y="7111"/>
                    <a:pt x="2939" y="7112"/>
                  </a:cubicBezTo>
                  <a:lnTo>
                    <a:pt x="2939" y="7112"/>
                  </a:lnTo>
                  <a:cubicBezTo>
                    <a:pt x="2938" y="7093"/>
                    <a:pt x="2963" y="7108"/>
                    <a:pt x="2953" y="7087"/>
                  </a:cubicBezTo>
                  <a:lnTo>
                    <a:pt x="2965" y="7087"/>
                  </a:lnTo>
                  <a:lnTo>
                    <a:pt x="2965" y="7075"/>
                  </a:lnTo>
                  <a:lnTo>
                    <a:pt x="2953" y="7063"/>
                  </a:lnTo>
                  <a:lnTo>
                    <a:pt x="2977" y="7075"/>
                  </a:lnTo>
                  <a:lnTo>
                    <a:pt x="2965" y="7063"/>
                  </a:lnTo>
                  <a:lnTo>
                    <a:pt x="2965" y="7063"/>
                  </a:lnTo>
                  <a:cubicBezTo>
                    <a:pt x="2974" y="7066"/>
                    <a:pt x="2981" y="7067"/>
                    <a:pt x="2986" y="7067"/>
                  </a:cubicBezTo>
                  <a:cubicBezTo>
                    <a:pt x="3005" y="7067"/>
                    <a:pt x="2994" y="7051"/>
                    <a:pt x="3013" y="7051"/>
                  </a:cubicBezTo>
                  <a:lnTo>
                    <a:pt x="3001" y="7040"/>
                  </a:lnTo>
                  <a:cubicBezTo>
                    <a:pt x="2965" y="6992"/>
                    <a:pt x="3048" y="6980"/>
                    <a:pt x="3048" y="6932"/>
                  </a:cubicBezTo>
                  <a:lnTo>
                    <a:pt x="3060" y="6944"/>
                  </a:lnTo>
                  <a:lnTo>
                    <a:pt x="3048" y="6920"/>
                  </a:lnTo>
                  <a:cubicBezTo>
                    <a:pt x="3072" y="6920"/>
                    <a:pt x="3060" y="6932"/>
                    <a:pt x="3072" y="6932"/>
                  </a:cubicBezTo>
                  <a:cubicBezTo>
                    <a:pt x="3072" y="6909"/>
                    <a:pt x="3048" y="6909"/>
                    <a:pt x="3060" y="6897"/>
                  </a:cubicBezTo>
                  <a:cubicBezTo>
                    <a:pt x="3064" y="6893"/>
                    <a:pt x="3066" y="6892"/>
                    <a:pt x="3068" y="6892"/>
                  </a:cubicBezTo>
                  <a:cubicBezTo>
                    <a:pt x="3072" y="6892"/>
                    <a:pt x="3072" y="6900"/>
                    <a:pt x="3072" y="6909"/>
                  </a:cubicBezTo>
                  <a:cubicBezTo>
                    <a:pt x="3072" y="6885"/>
                    <a:pt x="3072" y="6861"/>
                    <a:pt x="3084" y="6849"/>
                  </a:cubicBezTo>
                  <a:cubicBezTo>
                    <a:pt x="3084" y="6825"/>
                    <a:pt x="3096" y="6813"/>
                    <a:pt x="3096" y="6801"/>
                  </a:cubicBezTo>
                  <a:cubicBezTo>
                    <a:pt x="3108" y="6813"/>
                    <a:pt x="3108" y="6813"/>
                    <a:pt x="3108" y="6813"/>
                  </a:cubicBezTo>
                  <a:cubicBezTo>
                    <a:pt x="3108" y="6813"/>
                    <a:pt x="3120" y="6813"/>
                    <a:pt x="3108" y="6801"/>
                  </a:cubicBezTo>
                  <a:lnTo>
                    <a:pt x="3108" y="6801"/>
                  </a:lnTo>
                  <a:lnTo>
                    <a:pt x="3120" y="6813"/>
                  </a:lnTo>
                  <a:cubicBezTo>
                    <a:pt x="3129" y="6804"/>
                    <a:pt x="3131" y="6786"/>
                    <a:pt x="3138" y="6786"/>
                  </a:cubicBezTo>
                  <a:cubicBezTo>
                    <a:pt x="3139" y="6786"/>
                    <a:pt x="3141" y="6787"/>
                    <a:pt x="3144" y="6789"/>
                  </a:cubicBezTo>
                  <a:cubicBezTo>
                    <a:pt x="3144" y="6778"/>
                    <a:pt x="3132" y="6778"/>
                    <a:pt x="3132" y="6766"/>
                  </a:cubicBezTo>
                  <a:lnTo>
                    <a:pt x="3132" y="6766"/>
                  </a:lnTo>
                  <a:cubicBezTo>
                    <a:pt x="3135" y="6767"/>
                    <a:pt x="3137" y="6768"/>
                    <a:pt x="3139" y="6768"/>
                  </a:cubicBezTo>
                  <a:cubicBezTo>
                    <a:pt x="3150" y="6768"/>
                    <a:pt x="3135" y="6740"/>
                    <a:pt x="3155" y="6730"/>
                  </a:cubicBezTo>
                  <a:cubicBezTo>
                    <a:pt x="3155" y="6742"/>
                    <a:pt x="3155" y="6742"/>
                    <a:pt x="3155" y="6742"/>
                  </a:cubicBezTo>
                  <a:cubicBezTo>
                    <a:pt x="3167" y="6742"/>
                    <a:pt x="3155" y="6730"/>
                    <a:pt x="3155" y="6718"/>
                  </a:cubicBezTo>
                  <a:lnTo>
                    <a:pt x="3155" y="6682"/>
                  </a:lnTo>
                  <a:cubicBezTo>
                    <a:pt x="3161" y="6684"/>
                    <a:pt x="3165" y="6685"/>
                    <a:pt x="3168" y="6685"/>
                  </a:cubicBezTo>
                  <a:cubicBezTo>
                    <a:pt x="3182" y="6685"/>
                    <a:pt x="3175" y="6668"/>
                    <a:pt x="3183" y="6668"/>
                  </a:cubicBezTo>
                  <a:cubicBezTo>
                    <a:pt x="3185" y="6668"/>
                    <a:pt x="3188" y="6669"/>
                    <a:pt x="3191" y="6670"/>
                  </a:cubicBezTo>
                  <a:cubicBezTo>
                    <a:pt x="3191" y="6664"/>
                    <a:pt x="3188" y="6664"/>
                    <a:pt x="3185" y="6664"/>
                  </a:cubicBezTo>
                  <a:cubicBezTo>
                    <a:pt x="3182" y="6664"/>
                    <a:pt x="3179" y="6664"/>
                    <a:pt x="3179" y="6659"/>
                  </a:cubicBezTo>
                  <a:cubicBezTo>
                    <a:pt x="3189" y="6659"/>
                    <a:pt x="3183" y="6643"/>
                    <a:pt x="3186" y="6643"/>
                  </a:cubicBezTo>
                  <a:cubicBezTo>
                    <a:pt x="3187" y="6643"/>
                    <a:pt x="3189" y="6644"/>
                    <a:pt x="3191" y="6647"/>
                  </a:cubicBezTo>
                  <a:lnTo>
                    <a:pt x="3203" y="6635"/>
                  </a:lnTo>
                  <a:lnTo>
                    <a:pt x="3203" y="6635"/>
                  </a:lnTo>
                  <a:cubicBezTo>
                    <a:pt x="3203" y="6635"/>
                    <a:pt x="3203" y="6636"/>
                    <a:pt x="3204" y="6636"/>
                  </a:cubicBezTo>
                  <a:lnTo>
                    <a:pt x="3204" y="6636"/>
                  </a:lnTo>
                  <a:lnTo>
                    <a:pt x="3203" y="6635"/>
                  </a:lnTo>
                  <a:lnTo>
                    <a:pt x="3203" y="6635"/>
                  </a:lnTo>
                  <a:lnTo>
                    <a:pt x="3203" y="6635"/>
                  </a:lnTo>
                  <a:cubicBezTo>
                    <a:pt x="3199" y="6631"/>
                    <a:pt x="3195" y="6627"/>
                    <a:pt x="3191" y="6623"/>
                  </a:cubicBezTo>
                  <a:cubicBezTo>
                    <a:pt x="3201" y="6623"/>
                    <a:pt x="3203" y="6608"/>
                    <a:pt x="3209" y="6608"/>
                  </a:cubicBezTo>
                  <a:cubicBezTo>
                    <a:pt x="3211" y="6608"/>
                    <a:pt x="3213" y="6609"/>
                    <a:pt x="3215" y="6611"/>
                  </a:cubicBezTo>
                  <a:cubicBezTo>
                    <a:pt x="3227" y="6587"/>
                    <a:pt x="3286" y="6599"/>
                    <a:pt x="3263" y="6563"/>
                  </a:cubicBezTo>
                  <a:lnTo>
                    <a:pt x="3275" y="6551"/>
                  </a:lnTo>
                  <a:lnTo>
                    <a:pt x="3286" y="6563"/>
                  </a:lnTo>
                  <a:lnTo>
                    <a:pt x="3286" y="6563"/>
                  </a:lnTo>
                  <a:lnTo>
                    <a:pt x="3275" y="6528"/>
                  </a:lnTo>
                  <a:lnTo>
                    <a:pt x="3286" y="6539"/>
                  </a:lnTo>
                  <a:cubicBezTo>
                    <a:pt x="3298" y="6528"/>
                    <a:pt x="3310" y="6492"/>
                    <a:pt x="3310" y="6468"/>
                  </a:cubicBezTo>
                  <a:lnTo>
                    <a:pt x="3310" y="6480"/>
                  </a:lnTo>
                  <a:cubicBezTo>
                    <a:pt x="3310" y="6456"/>
                    <a:pt x="3334" y="6456"/>
                    <a:pt x="3334" y="6444"/>
                  </a:cubicBezTo>
                  <a:lnTo>
                    <a:pt x="3346" y="6432"/>
                  </a:lnTo>
                  <a:cubicBezTo>
                    <a:pt x="3334" y="6420"/>
                    <a:pt x="3382" y="6420"/>
                    <a:pt x="3370" y="6420"/>
                  </a:cubicBezTo>
                  <a:cubicBezTo>
                    <a:pt x="3358" y="6408"/>
                    <a:pt x="3358" y="6397"/>
                    <a:pt x="3346" y="6385"/>
                  </a:cubicBezTo>
                  <a:cubicBezTo>
                    <a:pt x="3350" y="6381"/>
                    <a:pt x="3353" y="6379"/>
                    <a:pt x="3355" y="6379"/>
                  </a:cubicBezTo>
                  <a:cubicBezTo>
                    <a:pt x="3359" y="6379"/>
                    <a:pt x="3362" y="6385"/>
                    <a:pt x="3370" y="6385"/>
                  </a:cubicBezTo>
                  <a:cubicBezTo>
                    <a:pt x="3382" y="6373"/>
                    <a:pt x="3370" y="6361"/>
                    <a:pt x="3382" y="6349"/>
                  </a:cubicBezTo>
                  <a:lnTo>
                    <a:pt x="3394" y="6349"/>
                  </a:lnTo>
                  <a:cubicBezTo>
                    <a:pt x="3394" y="6349"/>
                    <a:pt x="3383" y="6338"/>
                    <a:pt x="3392" y="6327"/>
                  </a:cubicBezTo>
                  <a:lnTo>
                    <a:pt x="3392" y="6327"/>
                  </a:lnTo>
                  <a:cubicBezTo>
                    <a:pt x="3392" y="6330"/>
                    <a:pt x="3392" y="6333"/>
                    <a:pt x="3394" y="6337"/>
                  </a:cubicBezTo>
                  <a:lnTo>
                    <a:pt x="3394" y="6325"/>
                  </a:lnTo>
                  <a:cubicBezTo>
                    <a:pt x="3393" y="6326"/>
                    <a:pt x="3392" y="6327"/>
                    <a:pt x="3392" y="6327"/>
                  </a:cubicBezTo>
                  <a:lnTo>
                    <a:pt x="3392" y="6327"/>
                  </a:lnTo>
                  <a:cubicBezTo>
                    <a:pt x="3391" y="6306"/>
                    <a:pt x="3425" y="6321"/>
                    <a:pt x="3394" y="6289"/>
                  </a:cubicBezTo>
                  <a:cubicBezTo>
                    <a:pt x="3405" y="6289"/>
                    <a:pt x="3405" y="6278"/>
                    <a:pt x="3429" y="6278"/>
                  </a:cubicBezTo>
                  <a:cubicBezTo>
                    <a:pt x="3417" y="6254"/>
                    <a:pt x="3429" y="6242"/>
                    <a:pt x="3429" y="6218"/>
                  </a:cubicBezTo>
                  <a:cubicBezTo>
                    <a:pt x="3434" y="6220"/>
                    <a:pt x="3437" y="6221"/>
                    <a:pt x="3439" y="6221"/>
                  </a:cubicBezTo>
                  <a:cubicBezTo>
                    <a:pt x="3445" y="6221"/>
                    <a:pt x="3434" y="6206"/>
                    <a:pt x="3453" y="6206"/>
                  </a:cubicBezTo>
                  <a:lnTo>
                    <a:pt x="3429" y="6194"/>
                  </a:lnTo>
                  <a:cubicBezTo>
                    <a:pt x="3441" y="6170"/>
                    <a:pt x="3501" y="6158"/>
                    <a:pt x="3513" y="6123"/>
                  </a:cubicBezTo>
                  <a:lnTo>
                    <a:pt x="3525" y="6123"/>
                  </a:lnTo>
                  <a:lnTo>
                    <a:pt x="3513" y="6111"/>
                  </a:lnTo>
                  <a:cubicBezTo>
                    <a:pt x="3536" y="6075"/>
                    <a:pt x="3560" y="6039"/>
                    <a:pt x="3572" y="6016"/>
                  </a:cubicBezTo>
                  <a:cubicBezTo>
                    <a:pt x="3572" y="6004"/>
                    <a:pt x="3560" y="5980"/>
                    <a:pt x="3572" y="5968"/>
                  </a:cubicBezTo>
                  <a:cubicBezTo>
                    <a:pt x="3572" y="5944"/>
                    <a:pt x="3584" y="5908"/>
                    <a:pt x="3608" y="5885"/>
                  </a:cubicBezTo>
                  <a:cubicBezTo>
                    <a:pt x="3608" y="5897"/>
                    <a:pt x="3608" y="5897"/>
                    <a:pt x="3620" y="5897"/>
                  </a:cubicBezTo>
                  <a:cubicBezTo>
                    <a:pt x="3608" y="5885"/>
                    <a:pt x="3620" y="5885"/>
                    <a:pt x="3632" y="5873"/>
                  </a:cubicBezTo>
                  <a:lnTo>
                    <a:pt x="3608" y="5873"/>
                  </a:lnTo>
                  <a:cubicBezTo>
                    <a:pt x="3596" y="5861"/>
                    <a:pt x="3620" y="5861"/>
                    <a:pt x="3632" y="5861"/>
                  </a:cubicBezTo>
                  <a:lnTo>
                    <a:pt x="3620" y="5837"/>
                  </a:lnTo>
                  <a:lnTo>
                    <a:pt x="3644" y="5837"/>
                  </a:lnTo>
                  <a:cubicBezTo>
                    <a:pt x="3644" y="5837"/>
                    <a:pt x="3644" y="5813"/>
                    <a:pt x="3632" y="5801"/>
                  </a:cubicBezTo>
                  <a:cubicBezTo>
                    <a:pt x="3632" y="5801"/>
                    <a:pt x="3637" y="5796"/>
                    <a:pt x="3641" y="5796"/>
                  </a:cubicBezTo>
                  <a:cubicBezTo>
                    <a:pt x="3642" y="5796"/>
                    <a:pt x="3644" y="5797"/>
                    <a:pt x="3644" y="5801"/>
                  </a:cubicBezTo>
                  <a:lnTo>
                    <a:pt x="3679" y="5766"/>
                  </a:lnTo>
                  <a:lnTo>
                    <a:pt x="3667" y="5766"/>
                  </a:lnTo>
                  <a:cubicBezTo>
                    <a:pt x="3644" y="5766"/>
                    <a:pt x="3644" y="5742"/>
                    <a:pt x="3656" y="5742"/>
                  </a:cubicBezTo>
                  <a:cubicBezTo>
                    <a:pt x="3667" y="5754"/>
                    <a:pt x="3679" y="5754"/>
                    <a:pt x="3691" y="5754"/>
                  </a:cubicBezTo>
                  <a:cubicBezTo>
                    <a:pt x="3685" y="5748"/>
                    <a:pt x="3679" y="5748"/>
                    <a:pt x="3675" y="5748"/>
                  </a:cubicBezTo>
                  <a:cubicBezTo>
                    <a:pt x="3670" y="5748"/>
                    <a:pt x="3667" y="5748"/>
                    <a:pt x="3667" y="5742"/>
                  </a:cubicBezTo>
                  <a:cubicBezTo>
                    <a:pt x="3656" y="5730"/>
                    <a:pt x="3667" y="5718"/>
                    <a:pt x="3667" y="5706"/>
                  </a:cubicBezTo>
                  <a:lnTo>
                    <a:pt x="3679" y="5718"/>
                  </a:lnTo>
                  <a:cubicBezTo>
                    <a:pt x="3679" y="5712"/>
                    <a:pt x="3685" y="5712"/>
                    <a:pt x="3691" y="5712"/>
                  </a:cubicBezTo>
                  <a:cubicBezTo>
                    <a:pt x="3697" y="5712"/>
                    <a:pt x="3703" y="5712"/>
                    <a:pt x="3703" y="5706"/>
                  </a:cubicBezTo>
                  <a:cubicBezTo>
                    <a:pt x="3703" y="5694"/>
                    <a:pt x="3715" y="5682"/>
                    <a:pt x="3691" y="5682"/>
                  </a:cubicBezTo>
                  <a:cubicBezTo>
                    <a:pt x="3691" y="5674"/>
                    <a:pt x="3693" y="5672"/>
                    <a:pt x="3695" y="5672"/>
                  </a:cubicBezTo>
                  <a:cubicBezTo>
                    <a:pt x="3699" y="5672"/>
                    <a:pt x="3707" y="5682"/>
                    <a:pt x="3715" y="5682"/>
                  </a:cubicBezTo>
                  <a:cubicBezTo>
                    <a:pt x="3705" y="5673"/>
                    <a:pt x="3711" y="5655"/>
                    <a:pt x="3720" y="5655"/>
                  </a:cubicBezTo>
                  <a:cubicBezTo>
                    <a:pt x="3722" y="5655"/>
                    <a:pt x="3725" y="5656"/>
                    <a:pt x="3727" y="5658"/>
                  </a:cubicBezTo>
                  <a:cubicBezTo>
                    <a:pt x="3703" y="5635"/>
                    <a:pt x="3763" y="5623"/>
                    <a:pt x="3727" y="5611"/>
                  </a:cubicBezTo>
                  <a:lnTo>
                    <a:pt x="3751" y="5611"/>
                  </a:lnTo>
                  <a:cubicBezTo>
                    <a:pt x="3751" y="5599"/>
                    <a:pt x="3727" y="5587"/>
                    <a:pt x="3727" y="5575"/>
                  </a:cubicBezTo>
                  <a:cubicBezTo>
                    <a:pt x="3739" y="5575"/>
                    <a:pt x="3763" y="5587"/>
                    <a:pt x="3763" y="5587"/>
                  </a:cubicBezTo>
                  <a:lnTo>
                    <a:pt x="3739" y="5563"/>
                  </a:lnTo>
                  <a:cubicBezTo>
                    <a:pt x="3798" y="5539"/>
                    <a:pt x="3798" y="5468"/>
                    <a:pt x="3858" y="5420"/>
                  </a:cubicBezTo>
                  <a:cubicBezTo>
                    <a:pt x="3858" y="5396"/>
                    <a:pt x="3858" y="5361"/>
                    <a:pt x="3882" y="5337"/>
                  </a:cubicBezTo>
                  <a:cubicBezTo>
                    <a:pt x="3882" y="5325"/>
                    <a:pt x="3870" y="5313"/>
                    <a:pt x="3882" y="5313"/>
                  </a:cubicBezTo>
                  <a:cubicBezTo>
                    <a:pt x="3906" y="5289"/>
                    <a:pt x="3941" y="5254"/>
                    <a:pt x="3941" y="5218"/>
                  </a:cubicBezTo>
                  <a:cubicBezTo>
                    <a:pt x="3932" y="5199"/>
                    <a:pt x="3936" y="5195"/>
                    <a:pt x="3943" y="5195"/>
                  </a:cubicBezTo>
                  <a:cubicBezTo>
                    <a:pt x="3948" y="5195"/>
                    <a:pt x="3954" y="5197"/>
                    <a:pt x="3959" y="5197"/>
                  </a:cubicBezTo>
                  <a:cubicBezTo>
                    <a:pt x="3965" y="5197"/>
                    <a:pt x="3969" y="5194"/>
                    <a:pt x="3965" y="5182"/>
                  </a:cubicBezTo>
                  <a:lnTo>
                    <a:pt x="3965" y="5182"/>
                  </a:lnTo>
                  <a:cubicBezTo>
                    <a:pt x="3965" y="5182"/>
                    <a:pt x="3977" y="5182"/>
                    <a:pt x="3977" y="5194"/>
                  </a:cubicBezTo>
                  <a:cubicBezTo>
                    <a:pt x="3977" y="5158"/>
                    <a:pt x="3977" y="5146"/>
                    <a:pt x="3965" y="5111"/>
                  </a:cubicBezTo>
                  <a:lnTo>
                    <a:pt x="3965" y="5111"/>
                  </a:lnTo>
                  <a:cubicBezTo>
                    <a:pt x="3970" y="5112"/>
                    <a:pt x="3974" y="5113"/>
                    <a:pt x="3977" y="5113"/>
                  </a:cubicBezTo>
                  <a:cubicBezTo>
                    <a:pt x="3988" y="5113"/>
                    <a:pt x="3986" y="5103"/>
                    <a:pt x="3985" y="5099"/>
                  </a:cubicBezTo>
                  <a:lnTo>
                    <a:pt x="3977" y="5099"/>
                  </a:lnTo>
                  <a:cubicBezTo>
                    <a:pt x="3980" y="5099"/>
                    <a:pt x="3982" y="5098"/>
                    <a:pt x="3985" y="5097"/>
                  </a:cubicBezTo>
                  <a:lnTo>
                    <a:pt x="3985" y="5097"/>
                  </a:lnTo>
                  <a:cubicBezTo>
                    <a:pt x="3985" y="5098"/>
                    <a:pt x="3985" y="5098"/>
                    <a:pt x="3985" y="5099"/>
                  </a:cubicBezTo>
                  <a:lnTo>
                    <a:pt x="3989" y="5099"/>
                  </a:lnTo>
                  <a:cubicBezTo>
                    <a:pt x="3988" y="5098"/>
                    <a:pt x="3987" y="5097"/>
                    <a:pt x="3987" y="5097"/>
                  </a:cubicBezTo>
                  <a:lnTo>
                    <a:pt x="3987" y="5097"/>
                  </a:lnTo>
                  <a:cubicBezTo>
                    <a:pt x="3986" y="5097"/>
                    <a:pt x="3986" y="5097"/>
                    <a:pt x="3985" y="5097"/>
                  </a:cubicBezTo>
                  <a:lnTo>
                    <a:pt x="3985" y="5097"/>
                  </a:lnTo>
                  <a:cubicBezTo>
                    <a:pt x="3985" y="5097"/>
                    <a:pt x="3985" y="5096"/>
                    <a:pt x="3986" y="5096"/>
                  </a:cubicBezTo>
                  <a:cubicBezTo>
                    <a:pt x="3986" y="5096"/>
                    <a:pt x="3986" y="5096"/>
                    <a:pt x="3987" y="5097"/>
                  </a:cubicBezTo>
                  <a:lnTo>
                    <a:pt x="3987" y="5097"/>
                  </a:lnTo>
                  <a:cubicBezTo>
                    <a:pt x="3995" y="5093"/>
                    <a:pt x="4004" y="5087"/>
                    <a:pt x="4013" y="5087"/>
                  </a:cubicBezTo>
                  <a:lnTo>
                    <a:pt x="3989" y="5075"/>
                  </a:lnTo>
                  <a:lnTo>
                    <a:pt x="4013" y="5075"/>
                  </a:lnTo>
                  <a:cubicBezTo>
                    <a:pt x="4013" y="5063"/>
                    <a:pt x="4025" y="5027"/>
                    <a:pt x="4060" y="5027"/>
                  </a:cubicBezTo>
                  <a:cubicBezTo>
                    <a:pt x="4048" y="4992"/>
                    <a:pt x="4084" y="4932"/>
                    <a:pt x="4108" y="4896"/>
                  </a:cubicBezTo>
                  <a:cubicBezTo>
                    <a:pt x="4096" y="4884"/>
                    <a:pt x="4108" y="4873"/>
                    <a:pt x="4108" y="4861"/>
                  </a:cubicBezTo>
                  <a:lnTo>
                    <a:pt x="4132" y="4861"/>
                  </a:lnTo>
                  <a:cubicBezTo>
                    <a:pt x="4132" y="4849"/>
                    <a:pt x="4120" y="4825"/>
                    <a:pt x="4132" y="4813"/>
                  </a:cubicBezTo>
                  <a:cubicBezTo>
                    <a:pt x="4132" y="4825"/>
                    <a:pt x="4132" y="4825"/>
                    <a:pt x="4132" y="4825"/>
                  </a:cubicBezTo>
                  <a:cubicBezTo>
                    <a:pt x="4132" y="4813"/>
                    <a:pt x="4156" y="4801"/>
                    <a:pt x="4144" y="4789"/>
                  </a:cubicBezTo>
                  <a:cubicBezTo>
                    <a:pt x="4144" y="4781"/>
                    <a:pt x="4156" y="4772"/>
                    <a:pt x="4167" y="4772"/>
                  </a:cubicBezTo>
                  <a:cubicBezTo>
                    <a:pt x="4168" y="4772"/>
                    <a:pt x="4168" y="4772"/>
                    <a:pt x="4169" y="4773"/>
                  </a:cubicBezTo>
                  <a:lnTo>
                    <a:pt x="4169" y="4773"/>
                  </a:lnTo>
                  <a:cubicBezTo>
                    <a:pt x="4156" y="4762"/>
                    <a:pt x="4191" y="4754"/>
                    <a:pt x="4191" y="4754"/>
                  </a:cubicBezTo>
                  <a:cubicBezTo>
                    <a:pt x="4191" y="4754"/>
                    <a:pt x="4537" y="4230"/>
                    <a:pt x="4465" y="4003"/>
                  </a:cubicBezTo>
                  <a:cubicBezTo>
                    <a:pt x="4560" y="3992"/>
                    <a:pt x="4668" y="3968"/>
                    <a:pt x="4763" y="3968"/>
                  </a:cubicBezTo>
                  <a:lnTo>
                    <a:pt x="4763" y="3944"/>
                  </a:lnTo>
                  <a:lnTo>
                    <a:pt x="4799" y="3932"/>
                  </a:lnTo>
                  <a:cubicBezTo>
                    <a:pt x="4799" y="3944"/>
                    <a:pt x="4799" y="3944"/>
                    <a:pt x="4799" y="3944"/>
                  </a:cubicBezTo>
                  <a:cubicBezTo>
                    <a:pt x="4805" y="3950"/>
                    <a:pt x="4813" y="3952"/>
                    <a:pt x="4821" y="3952"/>
                  </a:cubicBezTo>
                  <a:cubicBezTo>
                    <a:pt x="4841" y="3952"/>
                    <a:pt x="4864" y="3941"/>
                    <a:pt x="4882" y="3941"/>
                  </a:cubicBezTo>
                  <a:cubicBezTo>
                    <a:pt x="4886" y="3941"/>
                    <a:pt x="4890" y="3942"/>
                    <a:pt x="4894" y="3944"/>
                  </a:cubicBezTo>
                  <a:cubicBezTo>
                    <a:pt x="4886" y="3936"/>
                    <a:pt x="4881" y="3933"/>
                    <a:pt x="4877" y="3933"/>
                  </a:cubicBezTo>
                  <a:cubicBezTo>
                    <a:pt x="4869" y="3933"/>
                    <a:pt x="4866" y="3944"/>
                    <a:pt x="4858" y="3944"/>
                  </a:cubicBezTo>
                  <a:cubicBezTo>
                    <a:pt x="4829" y="3934"/>
                    <a:pt x="4839" y="3917"/>
                    <a:pt x="4863" y="3917"/>
                  </a:cubicBezTo>
                  <a:cubicBezTo>
                    <a:pt x="4869" y="3917"/>
                    <a:pt x="4875" y="3918"/>
                    <a:pt x="4882" y="3920"/>
                  </a:cubicBezTo>
                  <a:lnTo>
                    <a:pt x="4906" y="3908"/>
                  </a:lnTo>
                  <a:cubicBezTo>
                    <a:pt x="4906" y="3920"/>
                    <a:pt x="4929" y="3932"/>
                    <a:pt x="4941" y="3944"/>
                  </a:cubicBezTo>
                  <a:cubicBezTo>
                    <a:pt x="5037" y="3932"/>
                    <a:pt x="5108" y="3884"/>
                    <a:pt x="5215" y="3884"/>
                  </a:cubicBezTo>
                  <a:cubicBezTo>
                    <a:pt x="5212" y="3891"/>
                    <a:pt x="5217" y="3893"/>
                    <a:pt x="5225" y="3893"/>
                  </a:cubicBezTo>
                  <a:cubicBezTo>
                    <a:pt x="5234" y="3893"/>
                    <a:pt x="5246" y="3891"/>
                    <a:pt x="5257" y="3891"/>
                  </a:cubicBezTo>
                  <a:cubicBezTo>
                    <a:pt x="5270" y="3891"/>
                    <a:pt x="5279" y="3894"/>
                    <a:pt x="5275" y="3908"/>
                  </a:cubicBezTo>
                  <a:cubicBezTo>
                    <a:pt x="5334" y="3884"/>
                    <a:pt x="5251" y="3872"/>
                    <a:pt x="5287" y="3849"/>
                  </a:cubicBezTo>
                  <a:cubicBezTo>
                    <a:pt x="5295" y="3849"/>
                    <a:pt x="5308" y="3843"/>
                    <a:pt x="5316" y="3843"/>
                  </a:cubicBezTo>
                  <a:cubicBezTo>
                    <a:pt x="5320" y="3843"/>
                    <a:pt x="5322" y="3845"/>
                    <a:pt x="5322" y="3849"/>
                  </a:cubicBezTo>
                  <a:cubicBezTo>
                    <a:pt x="5312" y="3859"/>
                    <a:pt x="5328" y="3869"/>
                    <a:pt x="5326" y="3872"/>
                  </a:cubicBezTo>
                  <a:lnTo>
                    <a:pt x="5326" y="3872"/>
                  </a:lnTo>
                  <a:lnTo>
                    <a:pt x="5370" y="3861"/>
                  </a:lnTo>
                  <a:lnTo>
                    <a:pt x="5370" y="3861"/>
                  </a:lnTo>
                  <a:cubicBezTo>
                    <a:pt x="5370" y="3861"/>
                    <a:pt x="5358" y="3872"/>
                    <a:pt x="5358" y="3872"/>
                  </a:cubicBezTo>
                  <a:cubicBezTo>
                    <a:pt x="5400" y="3861"/>
                    <a:pt x="5438" y="3861"/>
                    <a:pt x="5476" y="3861"/>
                  </a:cubicBezTo>
                  <a:cubicBezTo>
                    <a:pt x="5513" y="3861"/>
                    <a:pt x="5549" y="3861"/>
                    <a:pt x="5584" y="3849"/>
                  </a:cubicBezTo>
                  <a:cubicBezTo>
                    <a:pt x="5590" y="3843"/>
                    <a:pt x="5584" y="3843"/>
                    <a:pt x="5577" y="3843"/>
                  </a:cubicBezTo>
                  <a:cubicBezTo>
                    <a:pt x="5569" y="3843"/>
                    <a:pt x="5561" y="3843"/>
                    <a:pt x="5561" y="3837"/>
                  </a:cubicBezTo>
                  <a:cubicBezTo>
                    <a:pt x="5584" y="3825"/>
                    <a:pt x="5599" y="3822"/>
                    <a:pt x="5611" y="3822"/>
                  </a:cubicBezTo>
                  <a:close/>
                  <a:moveTo>
                    <a:pt x="8053" y="8108"/>
                  </a:moveTo>
                  <a:cubicBezTo>
                    <a:pt x="8057" y="8111"/>
                    <a:pt x="8071" y="8111"/>
                    <a:pt x="8073" y="8111"/>
                  </a:cubicBezTo>
                  <a:lnTo>
                    <a:pt x="8073" y="8111"/>
                  </a:lnTo>
                  <a:cubicBezTo>
                    <a:pt x="8068" y="8111"/>
                    <a:pt x="8061" y="8109"/>
                    <a:pt x="8053" y="8108"/>
                  </a:cubicBezTo>
                  <a:close/>
                  <a:moveTo>
                    <a:pt x="8073" y="8111"/>
                  </a:moveTo>
                  <a:cubicBezTo>
                    <a:pt x="8073" y="8111"/>
                    <a:pt x="8073" y="8111"/>
                    <a:pt x="8073" y="8111"/>
                  </a:cubicBezTo>
                  <a:cubicBezTo>
                    <a:pt x="8073" y="8111"/>
                    <a:pt x="8073" y="8111"/>
                    <a:pt x="8073" y="8111"/>
                  </a:cubicBezTo>
                  <a:close/>
                  <a:moveTo>
                    <a:pt x="1584" y="8123"/>
                  </a:moveTo>
                  <a:cubicBezTo>
                    <a:pt x="1560" y="8123"/>
                    <a:pt x="1560" y="8123"/>
                    <a:pt x="1548" y="8147"/>
                  </a:cubicBezTo>
                  <a:lnTo>
                    <a:pt x="1560" y="8135"/>
                  </a:lnTo>
                  <a:lnTo>
                    <a:pt x="1572" y="8135"/>
                  </a:lnTo>
                  <a:cubicBezTo>
                    <a:pt x="1572" y="8123"/>
                    <a:pt x="1572" y="8123"/>
                    <a:pt x="1584" y="8123"/>
                  </a:cubicBezTo>
                  <a:close/>
                  <a:moveTo>
                    <a:pt x="1800" y="8340"/>
                  </a:moveTo>
                  <a:cubicBezTo>
                    <a:pt x="1798" y="8340"/>
                    <a:pt x="1798" y="8343"/>
                    <a:pt x="1798" y="8349"/>
                  </a:cubicBezTo>
                  <a:lnTo>
                    <a:pt x="1810" y="8349"/>
                  </a:lnTo>
                  <a:cubicBezTo>
                    <a:pt x="1804" y="8343"/>
                    <a:pt x="1801" y="8340"/>
                    <a:pt x="1800" y="8340"/>
                  </a:cubicBezTo>
                  <a:close/>
                  <a:moveTo>
                    <a:pt x="1876" y="8103"/>
                  </a:moveTo>
                  <a:cubicBezTo>
                    <a:pt x="1884" y="8103"/>
                    <a:pt x="1894" y="8105"/>
                    <a:pt x="1905" y="8111"/>
                  </a:cubicBezTo>
                  <a:lnTo>
                    <a:pt x="1893" y="8111"/>
                  </a:lnTo>
                  <a:cubicBezTo>
                    <a:pt x="1929" y="8123"/>
                    <a:pt x="1917" y="8135"/>
                    <a:pt x="1917" y="8147"/>
                  </a:cubicBezTo>
                  <a:lnTo>
                    <a:pt x="1941" y="8159"/>
                  </a:lnTo>
                  <a:cubicBezTo>
                    <a:pt x="1936" y="8156"/>
                    <a:pt x="1931" y="8155"/>
                    <a:pt x="1925" y="8155"/>
                  </a:cubicBezTo>
                  <a:cubicBezTo>
                    <a:pt x="1901" y="8155"/>
                    <a:pt x="1874" y="8171"/>
                    <a:pt x="1893" y="8171"/>
                  </a:cubicBezTo>
                  <a:cubicBezTo>
                    <a:pt x="1903" y="8173"/>
                    <a:pt x="1908" y="8174"/>
                    <a:pt x="1911" y="8174"/>
                  </a:cubicBezTo>
                  <a:cubicBezTo>
                    <a:pt x="1921" y="8174"/>
                    <a:pt x="1889" y="8159"/>
                    <a:pt x="1917" y="8159"/>
                  </a:cubicBezTo>
                  <a:cubicBezTo>
                    <a:pt x="1941" y="8159"/>
                    <a:pt x="1941" y="8183"/>
                    <a:pt x="1929" y="8183"/>
                  </a:cubicBezTo>
                  <a:lnTo>
                    <a:pt x="1977" y="8194"/>
                  </a:lnTo>
                  <a:cubicBezTo>
                    <a:pt x="1971" y="8200"/>
                    <a:pt x="1965" y="8200"/>
                    <a:pt x="1962" y="8200"/>
                  </a:cubicBezTo>
                  <a:cubicBezTo>
                    <a:pt x="1959" y="8200"/>
                    <a:pt x="1959" y="8200"/>
                    <a:pt x="1965" y="8206"/>
                  </a:cubicBezTo>
                  <a:lnTo>
                    <a:pt x="2012" y="8206"/>
                  </a:lnTo>
                  <a:cubicBezTo>
                    <a:pt x="2012" y="8217"/>
                    <a:pt x="2018" y="8220"/>
                    <a:pt x="2027" y="8220"/>
                  </a:cubicBezTo>
                  <a:cubicBezTo>
                    <a:pt x="2037" y="8220"/>
                    <a:pt x="2052" y="8216"/>
                    <a:pt x="2066" y="8216"/>
                  </a:cubicBezTo>
                  <a:cubicBezTo>
                    <a:pt x="2078" y="8216"/>
                    <a:pt x="2088" y="8219"/>
                    <a:pt x="2096" y="8230"/>
                  </a:cubicBezTo>
                  <a:cubicBezTo>
                    <a:pt x="2048" y="8230"/>
                    <a:pt x="2096" y="8242"/>
                    <a:pt x="2084" y="8254"/>
                  </a:cubicBezTo>
                  <a:lnTo>
                    <a:pt x="2179" y="8266"/>
                  </a:lnTo>
                  <a:lnTo>
                    <a:pt x="2167" y="8266"/>
                  </a:lnTo>
                  <a:cubicBezTo>
                    <a:pt x="2171" y="8270"/>
                    <a:pt x="2175" y="8271"/>
                    <a:pt x="2179" y="8271"/>
                  </a:cubicBezTo>
                  <a:cubicBezTo>
                    <a:pt x="2187" y="8271"/>
                    <a:pt x="2195" y="8266"/>
                    <a:pt x="2203" y="8266"/>
                  </a:cubicBezTo>
                  <a:lnTo>
                    <a:pt x="2215" y="8266"/>
                  </a:lnTo>
                  <a:cubicBezTo>
                    <a:pt x="2048" y="8302"/>
                    <a:pt x="1905" y="8337"/>
                    <a:pt x="1786" y="8373"/>
                  </a:cubicBezTo>
                  <a:lnTo>
                    <a:pt x="1786" y="8349"/>
                  </a:lnTo>
                  <a:lnTo>
                    <a:pt x="1798" y="8349"/>
                  </a:lnTo>
                  <a:cubicBezTo>
                    <a:pt x="1798" y="8337"/>
                    <a:pt x="1739" y="8302"/>
                    <a:pt x="1786" y="8302"/>
                  </a:cubicBezTo>
                  <a:cubicBezTo>
                    <a:pt x="1762" y="8278"/>
                    <a:pt x="1774" y="8266"/>
                    <a:pt x="1751" y="8242"/>
                  </a:cubicBezTo>
                  <a:lnTo>
                    <a:pt x="1751" y="8242"/>
                  </a:lnTo>
                  <a:cubicBezTo>
                    <a:pt x="1757" y="8246"/>
                    <a:pt x="1761" y="8248"/>
                    <a:pt x="1765" y="8248"/>
                  </a:cubicBezTo>
                  <a:cubicBezTo>
                    <a:pt x="1779" y="8248"/>
                    <a:pt x="1778" y="8224"/>
                    <a:pt x="1782" y="8224"/>
                  </a:cubicBezTo>
                  <a:cubicBezTo>
                    <a:pt x="1783" y="8224"/>
                    <a:pt x="1784" y="8226"/>
                    <a:pt x="1786" y="8230"/>
                  </a:cubicBezTo>
                  <a:cubicBezTo>
                    <a:pt x="1798" y="8218"/>
                    <a:pt x="1774" y="8218"/>
                    <a:pt x="1762" y="8206"/>
                  </a:cubicBezTo>
                  <a:cubicBezTo>
                    <a:pt x="1768" y="8200"/>
                    <a:pt x="1777" y="8197"/>
                    <a:pt x="1786" y="8197"/>
                  </a:cubicBezTo>
                  <a:cubicBezTo>
                    <a:pt x="1795" y="8197"/>
                    <a:pt x="1804" y="8200"/>
                    <a:pt x="1810" y="8206"/>
                  </a:cubicBezTo>
                  <a:lnTo>
                    <a:pt x="1798" y="8194"/>
                  </a:lnTo>
                  <a:lnTo>
                    <a:pt x="1786" y="8183"/>
                  </a:lnTo>
                  <a:cubicBezTo>
                    <a:pt x="1798" y="8171"/>
                    <a:pt x="1810" y="8171"/>
                    <a:pt x="1810" y="8159"/>
                  </a:cubicBezTo>
                  <a:lnTo>
                    <a:pt x="1786" y="8159"/>
                  </a:lnTo>
                  <a:lnTo>
                    <a:pt x="1798" y="8147"/>
                  </a:lnTo>
                  <a:lnTo>
                    <a:pt x="1798" y="8147"/>
                  </a:lnTo>
                  <a:cubicBezTo>
                    <a:pt x="1795" y="8150"/>
                    <a:pt x="1792" y="8152"/>
                    <a:pt x="1790" y="8152"/>
                  </a:cubicBezTo>
                  <a:cubicBezTo>
                    <a:pt x="1786" y="8152"/>
                    <a:pt x="1786" y="8143"/>
                    <a:pt x="1786" y="8135"/>
                  </a:cubicBezTo>
                  <a:lnTo>
                    <a:pt x="1774" y="8123"/>
                  </a:lnTo>
                  <a:lnTo>
                    <a:pt x="1774" y="8123"/>
                  </a:lnTo>
                  <a:cubicBezTo>
                    <a:pt x="1779" y="8125"/>
                    <a:pt x="1782" y="8126"/>
                    <a:pt x="1785" y="8126"/>
                  </a:cubicBezTo>
                  <a:cubicBezTo>
                    <a:pt x="1794" y="8126"/>
                    <a:pt x="1789" y="8111"/>
                    <a:pt x="1798" y="8111"/>
                  </a:cubicBezTo>
                  <a:cubicBezTo>
                    <a:pt x="1810" y="8123"/>
                    <a:pt x="1810" y="8123"/>
                    <a:pt x="1822" y="8135"/>
                  </a:cubicBezTo>
                  <a:cubicBezTo>
                    <a:pt x="1840" y="8126"/>
                    <a:pt x="1851" y="8103"/>
                    <a:pt x="1876" y="8103"/>
                  </a:cubicBezTo>
                  <a:close/>
                  <a:moveTo>
                    <a:pt x="4977" y="8468"/>
                  </a:moveTo>
                  <a:cubicBezTo>
                    <a:pt x="4972" y="8469"/>
                    <a:pt x="4967" y="8470"/>
                    <a:pt x="4962" y="8471"/>
                  </a:cubicBezTo>
                  <a:lnTo>
                    <a:pt x="4962" y="8471"/>
                  </a:lnTo>
                  <a:cubicBezTo>
                    <a:pt x="4966" y="8471"/>
                    <a:pt x="4971" y="8470"/>
                    <a:pt x="4977" y="8468"/>
                  </a:cubicBezTo>
                  <a:close/>
                  <a:moveTo>
                    <a:pt x="1739" y="8516"/>
                  </a:moveTo>
                  <a:lnTo>
                    <a:pt x="1774" y="8528"/>
                  </a:lnTo>
                  <a:lnTo>
                    <a:pt x="1739" y="8528"/>
                  </a:lnTo>
                  <a:cubicBezTo>
                    <a:pt x="1736" y="8530"/>
                    <a:pt x="1734" y="8531"/>
                    <a:pt x="1733" y="8531"/>
                  </a:cubicBezTo>
                  <a:cubicBezTo>
                    <a:pt x="1727" y="8531"/>
                    <a:pt x="1727" y="8516"/>
                    <a:pt x="1727" y="8516"/>
                  </a:cubicBezTo>
                  <a:close/>
                  <a:moveTo>
                    <a:pt x="1577" y="8548"/>
                  </a:moveTo>
                  <a:cubicBezTo>
                    <a:pt x="1574" y="8549"/>
                    <a:pt x="1570" y="8550"/>
                    <a:pt x="1566" y="8552"/>
                  </a:cubicBezTo>
                  <a:lnTo>
                    <a:pt x="1584" y="8552"/>
                  </a:lnTo>
                  <a:cubicBezTo>
                    <a:pt x="1581" y="8551"/>
                    <a:pt x="1579" y="8550"/>
                    <a:pt x="1577" y="8548"/>
                  </a:cubicBezTo>
                  <a:close/>
                  <a:moveTo>
                    <a:pt x="1548" y="8552"/>
                  </a:moveTo>
                  <a:cubicBezTo>
                    <a:pt x="1548" y="8554"/>
                    <a:pt x="1550" y="8555"/>
                    <a:pt x="1552" y="8555"/>
                  </a:cubicBezTo>
                  <a:cubicBezTo>
                    <a:pt x="1556" y="8555"/>
                    <a:pt x="1561" y="8553"/>
                    <a:pt x="1566" y="8552"/>
                  </a:cubicBezTo>
                  <a:close/>
                  <a:moveTo>
                    <a:pt x="1706" y="8578"/>
                  </a:moveTo>
                  <a:lnTo>
                    <a:pt x="1706" y="8578"/>
                  </a:lnTo>
                  <a:cubicBezTo>
                    <a:pt x="1701" y="8580"/>
                    <a:pt x="1696" y="8583"/>
                    <a:pt x="1692" y="8587"/>
                  </a:cubicBezTo>
                  <a:lnTo>
                    <a:pt x="1692" y="8587"/>
                  </a:lnTo>
                  <a:cubicBezTo>
                    <a:pt x="1698" y="8586"/>
                    <a:pt x="1704" y="8583"/>
                    <a:pt x="1706" y="8578"/>
                  </a:cubicBezTo>
                  <a:close/>
                  <a:moveTo>
                    <a:pt x="1692" y="8587"/>
                  </a:moveTo>
                  <a:cubicBezTo>
                    <a:pt x="1687" y="8587"/>
                    <a:pt x="1683" y="8587"/>
                    <a:pt x="1679" y="8587"/>
                  </a:cubicBezTo>
                  <a:cubicBezTo>
                    <a:pt x="1679" y="8587"/>
                    <a:pt x="1679" y="8593"/>
                    <a:pt x="1683" y="8600"/>
                  </a:cubicBezTo>
                  <a:lnTo>
                    <a:pt x="1683" y="8600"/>
                  </a:lnTo>
                  <a:cubicBezTo>
                    <a:pt x="1683" y="8596"/>
                    <a:pt x="1687" y="8591"/>
                    <a:pt x="1692" y="8587"/>
                  </a:cubicBezTo>
                  <a:close/>
                  <a:moveTo>
                    <a:pt x="1683" y="8600"/>
                  </a:moveTo>
                  <a:cubicBezTo>
                    <a:pt x="1683" y="8604"/>
                    <a:pt x="1685" y="8608"/>
                    <a:pt x="1691" y="8611"/>
                  </a:cubicBezTo>
                  <a:cubicBezTo>
                    <a:pt x="1687" y="8607"/>
                    <a:pt x="1685" y="8604"/>
                    <a:pt x="1683" y="8600"/>
                  </a:cubicBezTo>
                  <a:close/>
                  <a:moveTo>
                    <a:pt x="10945" y="1"/>
                  </a:moveTo>
                  <a:cubicBezTo>
                    <a:pt x="10893" y="1"/>
                    <a:pt x="10848" y="5"/>
                    <a:pt x="10811" y="15"/>
                  </a:cubicBezTo>
                  <a:cubicBezTo>
                    <a:pt x="10799" y="27"/>
                    <a:pt x="10775" y="27"/>
                    <a:pt x="10775" y="51"/>
                  </a:cubicBezTo>
                  <a:cubicBezTo>
                    <a:pt x="10758" y="51"/>
                    <a:pt x="10753" y="30"/>
                    <a:pt x="10747" y="30"/>
                  </a:cubicBezTo>
                  <a:cubicBezTo>
                    <a:pt x="10745" y="30"/>
                    <a:pt x="10743" y="33"/>
                    <a:pt x="10740" y="39"/>
                  </a:cubicBezTo>
                  <a:cubicBezTo>
                    <a:pt x="10764" y="51"/>
                    <a:pt x="10716" y="74"/>
                    <a:pt x="10740" y="98"/>
                  </a:cubicBezTo>
                  <a:lnTo>
                    <a:pt x="10728" y="98"/>
                  </a:lnTo>
                  <a:cubicBezTo>
                    <a:pt x="10725" y="101"/>
                    <a:pt x="10725" y="102"/>
                    <a:pt x="10726" y="102"/>
                  </a:cubicBezTo>
                  <a:cubicBezTo>
                    <a:pt x="10728" y="102"/>
                    <a:pt x="10734" y="99"/>
                    <a:pt x="10738" y="99"/>
                  </a:cubicBezTo>
                  <a:cubicBezTo>
                    <a:pt x="10742" y="99"/>
                    <a:pt x="10744" y="101"/>
                    <a:pt x="10740" y="110"/>
                  </a:cubicBezTo>
                  <a:lnTo>
                    <a:pt x="10752" y="86"/>
                  </a:lnTo>
                  <a:cubicBezTo>
                    <a:pt x="10764" y="86"/>
                    <a:pt x="10775" y="98"/>
                    <a:pt x="10775" y="110"/>
                  </a:cubicBezTo>
                  <a:cubicBezTo>
                    <a:pt x="10784" y="102"/>
                    <a:pt x="10797" y="83"/>
                    <a:pt x="10813" y="83"/>
                  </a:cubicBezTo>
                  <a:cubicBezTo>
                    <a:pt x="10820" y="83"/>
                    <a:pt x="10827" y="87"/>
                    <a:pt x="10835" y="98"/>
                  </a:cubicBezTo>
                  <a:cubicBezTo>
                    <a:pt x="10859" y="98"/>
                    <a:pt x="10847" y="122"/>
                    <a:pt x="10847" y="122"/>
                  </a:cubicBezTo>
                  <a:lnTo>
                    <a:pt x="10835" y="122"/>
                  </a:lnTo>
                  <a:lnTo>
                    <a:pt x="10847" y="134"/>
                  </a:lnTo>
                  <a:cubicBezTo>
                    <a:pt x="10843" y="134"/>
                    <a:pt x="10841" y="134"/>
                    <a:pt x="10840" y="135"/>
                  </a:cubicBezTo>
                  <a:lnTo>
                    <a:pt x="10840" y="135"/>
                  </a:lnTo>
                  <a:cubicBezTo>
                    <a:pt x="10840" y="135"/>
                    <a:pt x="10841" y="135"/>
                    <a:pt x="10842" y="135"/>
                  </a:cubicBezTo>
                  <a:cubicBezTo>
                    <a:pt x="10844" y="135"/>
                    <a:pt x="10847" y="136"/>
                    <a:pt x="10849" y="137"/>
                  </a:cubicBezTo>
                  <a:lnTo>
                    <a:pt x="10849" y="137"/>
                  </a:lnTo>
                  <a:cubicBezTo>
                    <a:pt x="10849" y="136"/>
                    <a:pt x="10848" y="135"/>
                    <a:pt x="10847" y="134"/>
                  </a:cubicBezTo>
                  <a:lnTo>
                    <a:pt x="10847" y="134"/>
                  </a:lnTo>
                  <a:lnTo>
                    <a:pt x="10850" y="137"/>
                  </a:lnTo>
                  <a:lnTo>
                    <a:pt x="10850" y="137"/>
                  </a:lnTo>
                  <a:cubicBezTo>
                    <a:pt x="10850" y="137"/>
                    <a:pt x="10849" y="137"/>
                    <a:pt x="10849" y="137"/>
                  </a:cubicBezTo>
                  <a:lnTo>
                    <a:pt x="10849" y="137"/>
                  </a:lnTo>
                  <a:cubicBezTo>
                    <a:pt x="10857" y="148"/>
                    <a:pt x="10847" y="159"/>
                    <a:pt x="10847" y="170"/>
                  </a:cubicBezTo>
                  <a:lnTo>
                    <a:pt x="10871" y="170"/>
                  </a:lnTo>
                  <a:cubicBezTo>
                    <a:pt x="10871" y="176"/>
                    <a:pt x="10868" y="176"/>
                    <a:pt x="10865" y="176"/>
                  </a:cubicBezTo>
                  <a:cubicBezTo>
                    <a:pt x="10862" y="176"/>
                    <a:pt x="10859" y="176"/>
                    <a:pt x="10859" y="182"/>
                  </a:cubicBezTo>
                  <a:lnTo>
                    <a:pt x="10895" y="182"/>
                  </a:lnTo>
                  <a:cubicBezTo>
                    <a:pt x="10895" y="193"/>
                    <a:pt x="10899" y="196"/>
                    <a:pt x="10905" y="196"/>
                  </a:cubicBezTo>
                  <a:cubicBezTo>
                    <a:pt x="10913" y="196"/>
                    <a:pt x="10923" y="191"/>
                    <a:pt x="10931" y="191"/>
                  </a:cubicBezTo>
                  <a:cubicBezTo>
                    <a:pt x="10938" y="191"/>
                    <a:pt x="10942" y="194"/>
                    <a:pt x="10942" y="205"/>
                  </a:cubicBezTo>
                  <a:cubicBezTo>
                    <a:pt x="10918" y="205"/>
                    <a:pt x="10942" y="217"/>
                    <a:pt x="10942" y="229"/>
                  </a:cubicBezTo>
                  <a:lnTo>
                    <a:pt x="11002" y="241"/>
                  </a:lnTo>
                  <a:cubicBezTo>
                    <a:pt x="11002" y="253"/>
                    <a:pt x="10978" y="253"/>
                    <a:pt x="10990" y="253"/>
                  </a:cubicBezTo>
                  <a:cubicBezTo>
                    <a:pt x="10994" y="257"/>
                    <a:pt x="10996" y="258"/>
                    <a:pt x="10999" y="258"/>
                  </a:cubicBezTo>
                  <a:cubicBezTo>
                    <a:pt x="11003" y="258"/>
                    <a:pt x="11006" y="253"/>
                    <a:pt x="11014" y="253"/>
                  </a:cubicBezTo>
                  <a:lnTo>
                    <a:pt x="11025" y="253"/>
                  </a:lnTo>
                  <a:cubicBezTo>
                    <a:pt x="11014" y="265"/>
                    <a:pt x="11014" y="265"/>
                    <a:pt x="11002" y="265"/>
                  </a:cubicBezTo>
                  <a:lnTo>
                    <a:pt x="11002" y="277"/>
                  </a:lnTo>
                  <a:lnTo>
                    <a:pt x="11014" y="277"/>
                  </a:lnTo>
                  <a:cubicBezTo>
                    <a:pt x="10978" y="289"/>
                    <a:pt x="11025" y="289"/>
                    <a:pt x="11002" y="301"/>
                  </a:cubicBezTo>
                  <a:cubicBezTo>
                    <a:pt x="10990" y="301"/>
                    <a:pt x="10990" y="301"/>
                    <a:pt x="10978" y="313"/>
                  </a:cubicBezTo>
                  <a:lnTo>
                    <a:pt x="10990" y="324"/>
                  </a:lnTo>
                  <a:lnTo>
                    <a:pt x="10978" y="324"/>
                  </a:lnTo>
                  <a:cubicBezTo>
                    <a:pt x="10972" y="330"/>
                    <a:pt x="10975" y="330"/>
                    <a:pt x="10979" y="330"/>
                  </a:cubicBezTo>
                  <a:cubicBezTo>
                    <a:pt x="10984" y="330"/>
                    <a:pt x="10990" y="330"/>
                    <a:pt x="10990" y="336"/>
                  </a:cubicBezTo>
                  <a:cubicBezTo>
                    <a:pt x="10978" y="336"/>
                    <a:pt x="11002" y="348"/>
                    <a:pt x="10978" y="348"/>
                  </a:cubicBezTo>
                  <a:cubicBezTo>
                    <a:pt x="10973" y="357"/>
                    <a:pt x="10976" y="359"/>
                    <a:pt x="10980" y="359"/>
                  </a:cubicBezTo>
                  <a:cubicBezTo>
                    <a:pt x="10985" y="359"/>
                    <a:pt x="10992" y="357"/>
                    <a:pt x="10997" y="357"/>
                  </a:cubicBezTo>
                  <a:cubicBezTo>
                    <a:pt x="11000" y="357"/>
                    <a:pt x="11002" y="357"/>
                    <a:pt x="11002" y="360"/>
                  </a:cubicBezTo>
                  <a:cubicBezTo>
                    <a:pt x="10994" y="364"/>
                    <a:pt x="10990" y="365"/>
                    <a:pt x="10988" y="365"/>
                  </a:cubicBezTo>
                  <a:cubicBezTo>
                    <a:pt x="10983" y="365"/>
                    <a:pt x="10986" y="360"/>
                    <a:pt x="10978" y="360"/>
                  </a:cubicBezTo>
                  <a:lnTo>
                    <a:pt x="10990" y="372"/>
                  </a:lnTo>
                  <a:cubicBezTo>
                    <a:pt x="10982" y="372"/>
                    <a:pt x="10974" y="377"/>
                    <a:pt x="10969" y="377"/>
                  </a:cubicBezTo>
                  <a:cubicBezTo>
                    <a:pt x="10967" y="377"/>
                    <a:pt x="10966" y="376"/>
                    <a:pt x="10966" y="372"/>
                  </a:cubicBezTo>
                  <a:cubicBezTo>
                    <a:pt x="10966" y="408"/>
                    <a:pt x="10895" y="455"/>
                    <a:pt x="10930" y="479"/>
                  </a:cubicBezTo>
                  <a:cubicBezTo>
                    <a:pt x="10924" y="485"/>
                    <a:pt x="10921" y="485"/>
                    <a:pt x="10918" y="485"/>
                  </a:cubicBezTo>
                  <a:cubicBezTo>
                    <a:pt x="10915" y="485"/>
                    <a:pt x="10912" y="485"/>
                    <a:pt x="10906" y="491"/>
                  </a:cubicBezTo>
                  <a:cubicBezTo>
                    <a:pt x="10930" y="503"/>
                    <a:pt x="10883" y="527"/>
                    <a:pt x="10895" y="551"/>
                  </a:cubicBezTo>
                  <a:lnTo>
                    <a:pt x="10906" y="539"/>
                  </a:lnTo>
                  <a:lnTo>
                    <a:pt x="10906" y="539"/>
                  </a:lnTo>
                  <a:cubicBezTo>
                    <a:pt x="10871" y="586"/>
                    <a:pt x="10918" y="610"/>
                    <a:pt x="10906" y="634"/>
                  </a:cubicBezTo>
                  <a:lnTo>
                    <a:pt x="10942" y="634"/>
                  </a:lnTo>
                  <a:cubicBezTo>
                    <a:pt x="10942" y="646"/>
                    <a:pt x="10918" y="646"/>
                    <a:pt x="10930" y="658"/>
                  </a:cubicBezTo>
                  <a:cubicBezTo>
                    <a:pt x="10930" y="646"/>
                    <a:pt x="10930" y="646"/>
                    <a:pt x="10942" y="646"/>
                  </a:cubicBezTo>
                  <a:cubicBezTo>
                    <a:pt x="10918" y="682"/>
                    <a:pt x="10954" y="729"/>
                    <a:pt x="10954" y="777"/>
                  </a:cubicBezTo>
                  <a:cubicBezTo>
                    <a:pt x="10989" y="824"/>
                    <a:pt x="11001" y="882"/>
                    <a:pt x="11036" y="930"/>
                  </a:cubicBezTo>
                  <a:lnTo>
                    <a:pt x="11036" y="930"/>
                  </a:lnTo>
                  <a:cubicBezTo>
                    <a:pt x="11041" y="926"/>
                    <a:pt x="11061" y="920"/>
                    <a:pt x="11061" y="920"/>
                  </a:cubicBezTo>
                  <a:lnTo>
                    <a:pt x="11061" y="920"/>
                  </a:lnTo>
                  <a:cubicBezTo>
                    <a:pt x="11014" y="967"/>
                    <a:pt x="11085" y="944"/>
                    <a:pt x="11049" y="979"/>
                  </a:cubicBezTo>
                  <a:cubicBezTo>
                    <a:pt x="11085" y="1003"/>
                    <a:pt x="11061" y="1051"/>
                    <a:pt x="11109" y="1051"/>
                  </a:cubicBezTo>
                  <a:lnTo>
                    <a:pt x="11097" y="1063"/>
                  </a:lnTo>
                  <a:cubicBezTo>
                    <a:pt x="11097" y="1069"/>
                    <a:pt x="11100" y="1069"/>
                    <a:pt x="11103" y="1069"/>
                  </a:cubicBezTo>
                  <a:cubicBezTo>
                    <a:pt x="11106" y="1069"/>
                    <a:pt x="11109" y="1069"/>
                    <a:pt x="11109" y="1075"/>
                  </a:cubicBezTo>
                  <a:cubicBezTo>
                    <a:pt x="11109" y="1086"/>
                    <a:pt x="11133" y="1086"/>
                    <a:pt x="11121" y="1098"/>
                  </a:cubicBezTo>
                  <a:lnTo>
                    <a:pt x="11145" y="1086"/>
                  </a:lnTo>
                  <a:lnTo>
                    <a:pt x="11145" y="1086"/>
                  </a:lnTo>
                  <a:cubicBezTo>
                    <a:pt x="11145" y="1098"/>
                    <a:pt x="11133" y="1098"/>
                    <a:pt x="11145" y="1098"/>
                  </a:cubicBezTo>
                  <a:lnTo>
                    <a:pt x="11133" y="1110"/>
                  </a:lnTo>
                  <a:lnTo>
                    <a:pt x="11156" y="1098"/>
                  </a:lnTo>
                  <a:lnTo>
                    <a:pt x="11156" y="1098"/>
                  </a:lnTo>
                  <a:cubicBezTo>
                    <a:pt x="11133" y="1122"/>
                    <a:pt x="11168" y="1122"/>
                    <a:pt x="11156" y="1134"/>
                  </a:cubicBezTo>
                  <a:cubicBezTo>
                    <a:pt x="11168" y="1134"/>
                    <a:pt x="11180" y="1146"/>
                    <a:pt x="11180" y="1158"/>
                  </a:cubicBezTo>
                  <a:cubicBezTo>
                    <a:pt x="11168" y="1170"/>
                    <a:pt x="11180" y="1182"/>
                    <a:pt x="11180" y="1205"/>
                  </a:cubicBezTo>
                  <a:cubicBezTo>
                    <a:pt x="11192" y="1217"/>
                    <a:pt x="11216" y="1241"/>
                    <a:pt x="11228" y="1265"/>
                  </a:cubicBezTo>
                  <a:lnTo>
                    <a:pt x="11240" y="1253"/>
                  </a:lnTo>
                  <a:cubicBezTo>
                    <a:pt x="11240" y="1253"/>
                    <a:pt x="11240" y="1265"/>
                    <a:pt x="11240" y="1265"/>
                  </a:cubicBezTo>
                  <a:cubicBezTo>
                    <a:pt x="11228" y="1271"/>
                    <a:pt x="11231" y="1271"/>
                    <a:pt x="11235" y="1271"/>
                  </a:cubicBezTo>
                  <a:cubicBezTo>
                    <a:pt x="11240" y="1271"/>
                    <a:pt x="11246" y="1271"/>
                    <a:pt x="11240" y="1277"/>
                  </a:cubicBezTo>
                  <a:cubicBezTo>
                    <a:pt x="11248" y="1268"/>
                    <a:pt x="11257" y="1260"/>
                    <a:pt x="11261" y="1260"/>
                  </a:cubicBezTo>
                  <a:cubicBezTo>
                    <a:pt x="11263" y="1260"/>
                    <a:pt x="11264" y="1262"/>
                    <a:pt x="11264" y="1265"/>
                  </a:cubicBezTo>
                  <a:lnTo>
                    <a:pt x="11276" y="1265"/>
                  </a:lnTo>
                  <a:cubicBezTo>
                    <a:pt x="11252" y="1277"/>
                    <a:pt x="11252" y="1289"/>
                    <a:pt x="11240" y="1301"/>
                  </a:cubicBezTo>
                  <a:cubicBezTo>
                    <a:pt x="11252" y="1313"/>
                    <a:pt x="11287" y="1313"/>
                    <a:pt x="11299" y="1336"/>
                  </a:cubicBezTo>
                  <a:cubicBezTo>
                    <a:pt x="11276" y="1336"/>
                    <a:pt x="11311" y="1348"/>
                    <a:pt x="11276" y="1360"/>
                  </a:cubicBezTo>
                  <a:cubicBezTo>
                    <a:pt x="11299" y="1360"/>
                    <a:pt x="11299" y="1336"/>
                    <a:pt x="11323" y="1336"/>
                  </a:cubicBezTo>
                  <a:cubicBezTo>
                    <a:pt x="11311" y="1348"/>
                    <a:pt x="11311" y="1360"/>
                    <a:pt x="11299" y="1360"/>
                  </a:cubicBezTo>
                  <a:cubicBezTo>
                    <a:pt x="11335" y="1372"/>
                    <a:pt x="11299" y="1408"/>
                    <a:pt x="11335" y="1408"/>
                  </a:cubicBezTo>
                  <a:cubicBezTo>
                    <a:pt x="11335" y="1396"/>
                    <a:pt x="11335" y="1396"/>
                    <a:pt x="11335" y="1396"/>
                  </a:cubicBezTo>
                  <a:cubicBezTo>
                    <a:pt x="11371" y="1396"/>
                    <a:pt x="11335" y="1420"/>
                    <a:pt x="11359" y="1420"/>
                  </a:cubicBezTo>
                  <a:lnTo>
                    <a:pt x="11353" y="1423"/>
                  </a:lnTo>
                  <a:lnTo>
                    <a:pt x="11353" y="1423"/>
                  </a:lnTo>
                  <a:cubicBezTo>
                    <a:pt x="11352" y="1423"/>
                    <a:pt x="11352" y="1423"/>
                    <a:pt x="11351" y="1423"/>
                  </a:cubicBezTo>
                  <a:cubicBezTo>
                    <a:pt x="11347" y="1423"/>
                    <a:pt x="11341" y="1426"/>
                    <a:pt x="11335" y="1432"/>
                  </a:cubicBezTo>
                  <a:lnTo>
                    <a:pt x="11353" y="1423"/>
                  </a:lnTo>
                  <a:lnTo>
                    <a:pt x="11353" y="1423"/>
                  </a:lnTo>
                  <a:cubicBezTo>
                    <a:pt x="11356" y="1423"/>
                    <a:pt x="11359" y="1426"/>
                    <a:pt x="11359" y="1432"/>
                  </a:cubicBezTo>
                  <a:cubicBezTo>
                    <a:pt x="11353" y="1438"/>
                    <a:pt x="11347" y="1438"/>
                    <a:pt x="11342" y="1438"/>
                  </a:cubicBezTo>
                  <a:cubicBezTo>
                    <a:pt x="11338" y="1438"/>
                    <a:pt x="11335" y="1438"/>
                    <a:pt x="11335" y="1444"/>
                  </a:cubicBezTo>
                  <a:cubicBezTo>
                    <a:pt x="11335" y="1444"/>
                    <a:pt x="11340" y="1449"/>
                    <a:pt x="11347" y="1449"/>
                  </a:cubicBezTo>
                  <a:cubicBezTo>
                    <a:pt x="11351" y="1449"/>
                    <a:pt x="11355" y="1448"/>
                    <a:pt x="11359" y="1444"/>
                  </a:cubicBezTo>
                  <a:cubicBezTo>
                    <a:pt x="11362" y="1444"/>
                    <a:pt x="11363" y="1444"/>
                    <a:pt x="11364" y="1445"/>
                  </a:cubicBezTo>
                  <a:lnTo>
                    <a:pt x="11364" y="1445"/>
                  </a:lnTo>
                  <a:cubicBezTo>
                    <a:pt x="11366" y="1444"/>
                    <a:pt x="11368" y="1444"/>
                    <a:pt x="11371" y="1444"/>
                  </a:cubicBezTo>
                  <a:cubicBezTo>
                    <a:pt x="11371" y="1456"/>
                    <a:pt x="11371" y="1467"/>
                    <a:pt x="11383" y="1479"/>
                  </a:cubicBezTo>
                  <a:cubicBezTo>
                    <a:pt x="11371" y="1479"/>
                    <a:pt x="11371" y="1491"/>
                    <a:pt x="11371" y="1491"/>
                  </a:cubicBezTo>
                  <a:cubicBezTo>
                    <a:pt x="11375" y="1489"/>
                    <a:pt x="11378" y="1488"/>
                    <a:pt x="11379" y="1488"/>
                  </a:cubicBezTo>
                  <a:cubicBezTo>
                    <a:pt x="11383" y="1488"/>
                    <a:pt x="11361" y="1505"/>
                    <a:pt x="11371" y="1515"/>
                  </a:cubicBezTo>
                  <a:cubicBezTo>
                    <a:pt x="11395" y="1539"/>
                    <a:pt x="11442" y="1563"/>
                    <a:pt x="11454" y="1586"/>
                  </a:cubicBezTo>
                  <a:cubicBezTo>
                    <a:pt x="11478" y="1586"/>
                    <a:pt x="11490" y="1586"/>
                    <a:pt x="11502" y="1598"/>
                  </a:cubicBezTo>
                  <a:lnTo>
                    <a:pt x="11478" y="1610"/>
                  </a:lnTo>
                  <a:lnTo>
                    <a:pt x="11490" y="1610"/>
                  </a:lnTo>
                  <a:cubicBezTo>
                    <a:pt x="11484" y="1616"/>
                    <a:pt x="11481" y="1616"/>
                    <a:pt x="11479" y="1616"/>
                  </a:cubicBezTo>
                  <a:cubicBezTo>
                    <a:pt x="11478" y="1616"/>
                    <a:pt x="11478" y="1616"/>
                    <a:pt x="11478" y="1622"/>
                  </a:cubicBezTo>
                  <a:lnTo>
                    <a:pt x="11490" y="1622"/>
                  </a:lnTo>
                  <a:cubicBezTo>
                    <a:pt x="11478" y="1622"/>
                    <a:pt x="11502" y="1646"/>
                    <a:pt x="11466" y="1646"/>
                  </a:cubicBezTo>
                  <a:lnTo>
                    <a:pt x="11490" y="1670"/>
                  </a:lnTo>
                  <a:cubicBezTo>
                    <a:pt x="11492" y="1672"/>
                    <a:pt x="11495" y="1673"/>
                    <a:pt x="11497" y="1673"/>
                  </a:cubicBezTo>
                  <a:cubicBezTo>
                    <a:pt x="11504" y="1673"/>
                    <a:pt x="11510" y="1666"/>
                    <a:pt x="11512" y="1666"/>
                  </a:cubicBezTo>
                  <a:cubicBezTo>
                    <a:pt x="11513" y="1666"/>
                    <a:pt x="11514" y="1667"/>
                    <a:pt x="11514" y="1670"/>
                  </a:cubicBezTo>
                  <a:cubicBezTo>
                    <a:pt x="11514" y="1676"/>
                    <a:pt x="11514" y="1676"/>
                    <a:pt x="11512" y="1676"/>
                  </a:cubicBezTo>
                  <a:cubicBezTo>
                    <a:pt x="11511" y="1676"/>
                    <a:pt x="11508" y="1676"/>
                    <a:pt x="11502" y="1682"/>
                  </a:cubicBezTo>
                  <a:cubicBezTo>
                    <a:pt x="11502" y="1691"/>
                    <a:pt x="11506" y="1694"/>
                    <a:pt x="11513" y="1694"/>
                  </a:cubicBezTo>
                  <a:cubicBezTo>
                    <a:pt x="11526" y="1694"/>
                    <a:pt x="11549" y="1682"/>
                    <a:pt x="11562" y="1682"/>
                  </a:cubicBezTo>
                  <a:cubicBezTo>
                    <a:pt x="11569" y="1682"/>
                    <a:pt x="11573" y="1685"/>
                    <a:pt x="11573" y="1694"/>
                  </a:cubicBezTo>
                  <a:lnTo>
                    <a:pt x="11585" y="1694"/>
                  </a:lnTo>
                  <a:cubicBezTo>
                    <a:pt x="11592" y="1687"/>
                    <a:pt x="11594" y="1685"/>
                    <a:pt x="11593" y="1685"/>
                  </a:cubicBezTo>
                  <a:lnTo>
                    <a:pt x="11593" y="1685"/>
                  </a:lnTo>
                  <a:cubicBezTo>
                    <a:pt x="11593" y="1685"/>
                    <a:pt x="11587" y="1690"/>
                    <a:pt x="11584" y="1690"/>
                  </a:cubicBezTo>
                  <a:cubicBezTo>
                    <a:pt x="11582" y="1690"/>
                    <a:pt x="11582" y="1688"/>
                    <a:pt x="11585" y="1682"/>
                  </a:cubicBezTo>
                  <a:cubicBezTo>
                    <a:pt x="11591" y="1676"/>
                    <a:pt x="11594" y="1676"/>
                    <a:pt x="11597" y="1676"/>
                  </a:cubicBezTo>
                  <a:cubicBezTo>
                    <a:pt x="11600" y="1676"/>
                    <a:pt x="11603" y="1676"/>
                    <a:pt x="11609" y="1670"/>
                  </a:cubicBezTo>
                  <a:cubicBezTo>
                    <a:pt x="11609" y="1674"/>
                    <a:pt x="11610" y="1675"/>
                    <a:pt x="11612" y="1675"/>
                  </a:cubicBezTo>
                  <a:cubicBezTo>
                    <a:pt x="11617" y="1675"/>
                    <a:pt x="11625" y="1670"/>
                    <a:pt x="11633" y="1670"/>
                  </a:cubicBezTo>
                  <a:cubicBezTo>
                    <a:pt x="11621" y="1694"/>
                    <a:pt x="11633" y="1694"/>
                    <a:pt x="11621" y="1706"/>
                  </a:cubicBezTo>
                  <a:cubicBezTo>
                    <a:pt x="11633" y="1706"/>
                    <a:pt x="11657" y="1694"/>
                    <a:pt x="11668" y="1694"/>
                  </a:cubicBezTo>
                  <a:lnTo>
                    <a:pt x="11668" y="1694"/>
                  </a:lnTo>
                  <a:cubicBezTo>
                    <a:pt x="11657" y="1717"/>
                    <a:pt x="11645" y="1706"/>
                    <a:pt x="11645" y="1717"/>
                  </a:cubicBezTo>
                  <a:lnTo>
                    <a:pt x="11657" y="1717"/>
                  </a:lnTo>
                  <a:cubicBezTo>
                    <a:pt x="11657" y="1717"/>
                    <a:pt x="11657" y="1717"/>
                    <a:pt x="11657" y="1729"/>
                  </a:cubicBezTo>
                  <a:cubicBezTo>
                    <a:pt x="11657" y="1729"/>
                    <a:pt x="11662" y="1724"/>
                    <a:pt x="11665" y="1724"/>
                  </a:cubicBezTo>
                  <a:cubicBezTo>
                    <a:pt x="11667" y="1724"/>
                    <a:pt x="11668" y="1725"/>
                    <a:pt x="11668" y="1729"/>
                  </a:cubicBezTo>
                  <a:lnTo>
                    <a:pt x="11657" y="1741"/>
                  </a:lnTo>
                  <a:cubicBezTo>
                    <a:pt x="11668" y="1741"/>
                    <a:pt x="11668" y="1741"/>
                    <a:pt x="11668" y="1753"/>
                  </a:cubicBezTo>
                  <a:cubicBezTo>
                    <a:pt x="11680" y="1753"/>
                    <a:pt x="11680" y="1741"/>
                    <a:pt x="11692" y="1729"/>
                  </a:cubicBezTo>
                  <a:cubicBezTo>
                    <a:pt x="11692" y="1735"/>
                    <a:pt x="11698" y="1735"/>
                    <a:pt x="11703" y="1735"/>
                  </a:cubicBezTo>
                  <a:cubicBezTo>
                    <a:pt x="11707" y="1735"/>
                    <a:pt x="11710" y="1735"/>
                    <a:pt x="11704" y="1741"/>
                  </a:cubicBezTo>
                  <a:lnTo>
                    <a:pt x="11680" y="1753"/>
                  </a:lnTo>
                  <a:cubicBezTo>
                    <a:pt x="11696" y="1753"/>
                    <a:pt x="11701" y="1748"/>
                    <a:pt x="11703" y="1748"/>
                  </a:cubicBezTo>
                  <a:cubicBezTo>
                    <a:pt x="11704" y="1748"/>
                    <a:pt x="11704" y="1749"/>
                    <a:pt x="11704" y="1753"/>
                  </a:cubicBezTo>
                  <a:cubicBezTo>
                    <a:pt x="11716" y="1753"/>
                    <a:pt x="11716" y="1765"/>
                    <a:pt x="11716" y="1777"/>
                  </a:cubicBezTo>
                  <a:lnTo>
                    <a:pt x="11728" y="1777"/>
                  </a:lnTo>
                  <a:cubicBezTo>
                    <a:pt x="11740" y="1765"/>
                    <a:pt x="11740" y="1765"/>
                    <a:pt x="11752" y="1753"/>
                  </a:cubicBezTo>
                  <a:lnTo>
                    <a:pt x="11752" y="1753"/>
                  </a:lnTo>
                  <a:cubicBezTo>
                    <a:pt x="11749" y="1759"/>
                    <a:pt x="11750" y="1762"/>
                    <a:pt x="11752" y="1762"/>
                  </a:cubicBezTo>
                  <a:cubicBezTo>
                    <a:pt x="11759" y="1762"/>
                    <a:pt x="11775" y="1751"/>
                    <a:pt x="11777" y="1751"/>
                  </a:cubicBezTo>
                  <a:lnTo>
                    <a:pt x="11777" y="1751"/>
                  </a:lnTo>
                  <a:cubicBezTo>
                    <a:pt x="11778" y="1751"/>
                    <a:pt x="11777" y="1751"/>
                    <a:pt x="11776" y="1753"/>
                  </a:cubicBezTo>
                  <a:cubicBezTo>
                    <a:pt x="11776" y="1765"/>
                    <a:pt x="11764" y="1765"/>
                    <a:pt x="11764" y="1765"/>
                  </a:cubicBezTo>
                  <a:cubicBezTo>
                    <a:pt x="11740" y="1777"/>
                    <a:pt x="11728" y="1789"/>
                    <a:pt x="11716" y="1789"/>
                  </a:cubicBezTo>
                  <a:cubicBezTo>
                    <a:pt x="11716" y="1789"/>
                    <a:pt x="11722" y="1795"/>
                    <a:pt x="11721" y="1798"/>
                  </a:cubicBezTo>
                  <a:lnTo>
                    <a:pt x="11721" y="1798"/>
                  </a:lnTo>
                  <a:lnTo>
                    <a:pt x="11740" y="1789"/>
                  </a:lnTo>
                  <a:cubicBezTo>
                    <a:pt x="11752" y="1777"/>
                    <a:pt x="11764" y="1765"/>
                    <a:pt x="11776" y="1765"/>
                  </a:cubicBezTo>
                  <a:cubicBezTo>
                    <a:pt x="11783" y="1765"/>
                    <a:pt x="11772" y="1774"/>
                    <a:pt x="11765" y="1778"/>
                  </a:cubicBezTo>
                  <a:lnTo>
                    <a:pt x="11765" y="1778"/>
                  </a:lnTo>
                  <a:cubicBezTo>
                    <a:pt x="11765" y="1778"/>
                    <a:pt x="11764" y="1778"/>
                    <a:pt x="11764" y="1777"/>
                  </a:cubicBezTo>
                  <a:cubicBezTo>
                    <a:pt x="11761" y="1779"/>
                    <a:pt x="11761" y="1780"/>
                    <a:pt x="11761" y="1780"/>
                  </a:cubicBezTo>
                  <a:cubicBezTo>
                    <a:pt x="11762" y="1780"/>
                    <a:pt x="11764" y="1780"/>
                    <a:pt x="11765" y="1778"/>
                  </a:cubicBezTo>
                  <a:lnTo>
                    <a:pt x="11765" y="1778"/>
                  </a:lnTo>
                  <a:cubicBezTo>
                    <a:pt x="11767" y="1780"/>
                    <a:pt x="11769" y="1780"/>
                    <a:pt x="11771" y="1780"/>
                  </a:cubicBezTo>
                  <a:cubicBezTo>
                    <a:pt x="11778" y="1780"/>
                    <a:pt x="11783" y="1774"/>
                    <a:pt x="11786" y="1774"/>
                  </a:cubicBezTo>
                  <a:cubicBezTo>
                    <a:pt x="11787" y="1774"/>
                    <a:pt x="11787" y="1774"/>
                    <a:pt x="11787" y="1777"/>
                  </a:cubicBezTo>
                  <a:cubicBezTo>
                    <a:pt x="11776" y="1789"/>
                    <a:pt x="11799" y="1789"/>
                    <a:pt x="11776" y="1813"/>
                  </a:cubicBezTo>
                  <a:cubicBezTo>
                    <a:pt x="11776" y="1813"/>
                    <a:pt x="11770" y="1818"/>
                    <a:pt x="11767" y="1818"/>
                  </a:cubicBezTo>
                  <a:cubicBezTo>
                    <a:pt x="11765" y="1818"/>
                    <a:pt x="11764" y="1817"/>
                    <a:pt x="11764" y="1813"/>
                  </a:cubicBezTo>
                  <a:lnTo>
                    <a:pt x="11764" y="1813"/>
                  </a:lnTo>
                  <a:cubicBezTo>
                    <a:pt x="11740" y="1825"/>
                    <a:pt x="11776" y="1813"/>
                    <a:pt x="11752" y="1837"/>
                  </a:cubicBezTo>
                  <a:cubicBezTo>
                    <a:pt x="11756" y="1833"/>
                    <a:pt x="11760" y="1831"/>
                    <a:pt x="11763" y="1831"/>
                  </a:cubicBezTo>
                  <a:cubicBezTo>
                    <a:pt x="11770" y="1831"/>
                    <a:pt x="11776" y="1837"/>
                    <a:pt x="11776" y="1837"/>
                  </a:cubicBezTo>
                  <a:lnTo>
                    <a:pt x="11787" y="1825"/>
                  </a:lnTo>
                  <a:cubicBezTo>
                    <a:pt x="11797" y="1820"/>
                    <a:pt x="11801" y="1818"/>
                    <a:pt x="11802" y="1818"/>
                  </a:cubicBezTo>
                  <a:cubicBezTo>
                    <a:pt x="11807" y="1818"/>
                    <a:pt x="11756" y="1851"/>
                    <a:pt x="11776" y="1860"/>
                  </a:cubicBezTo>
                  <a:cubicBezTo>
                    <a:pt x="11787" y="1848"/>
                    <a:pt x="11776" y="1848"/>
                    <a:pt x="11787" y="1848"/>
                  </a:cubicBezTo>
                  <a:cubicBezTo>
                    <a:pt x="11787" y="1848"/>
                    <a:pt x="11776" y="1860"/>
                    <a:pt x="11787" y="1872"/>
                  </a:cubicBezTo>
                  <a:cubicBezTo>
                    <a:pt x="11787" y="1872"/>
                    <a:pt x="11787" y="1875"/>
                    <a:pt x="11784" y="1880"/>
                  </a:cubicBezTo>
                  <a:lnTo>
                    <a:pt x="11784" y="1880"/>
                  </a:lnTo>
                  <a:lnTo>
                    <a:pt x="11799" y="1872"/>
                  </a:lnTo>
                  <a:cubicBezTo>
                    <a:pt x="11799" y="1884"/>
                    <a:pt x="11823" y="1884"/>
                    <a:pt x="11823" y="1896"/>
                  </a:cubicBezTo>
                  <a:cubicBezTo>
                    <a:pt x="11823" y="1884"/>
                    <a:pt x="11823" y="1884"/>
                    <a:pt x="11823" y="1884"/>
                  </a:cubicBezTo>
                  <a:cubicBezTo>
                    <a:pt x="11831" y="1884"/>
                    <a:pt x="11844" y="1879"/>
                    <a:pt x="11852" y="1879"/>
                  </a:cubicBezTo>
                  <a:cubicBezTo>
                    <a:pt x="11856" y="1879"/>
                    <a:pt x="11859" y="1880"/>
                    <a:pt x="11859" y="1884"/>
                  </a:cubicBezTo>
                  <a:cubicBezTo>
                    <a:pt x="11847" y="1896"/>
                    <a:pt x="11847" y="1896"/>
                    <a:pt x="11847" y="1896"/>
                  </a:cubicBezTo>
                  <a:cubicBezTo>
                    <a:pt x="11841" y="1902"/>
                    <a:pt x="11841" y="1902"/>
                    <a:pt x="11843" y="1902"/>
                  </a:cubicBezTo>
                  <a:cubicBezTo>
                    <a:pt x="11844" y="1902"/>
                    <a:pt x="11847" y="1902"/>
                    <a:pt x="11847" y="1908"/>
                  </a:cubicBezTo>
                  <a:cubicBezTo>
                    <a:pt x="11841" y="1914"/>
                    <a:pt x="11841" y="1914"/>
                    <a:pt x="11841" y="1914"/>
                  </a:cubicBezTo>
                  <a:cubicBezTo>
                    <a:pt x="11841" y="1914"/>
                    <a:pt x="11841" y="1914"/>
                    <a:pt x="11835" y="1920"/>
                  </a:cubicBezTo>
                  <a:lnTo>
                    <a:pt x="11847" y="1920"/>
                  </a:lnTo>
                  <a:cubicBezTo>
                    <a:pt x="11849" y="1917"/>
                    <a:pt x="11851" y="1917"/>
                    <a:pt x="11852" y="1917"/>
                  </a:cubicBezTo>
                  <a:cubicBezTo>
                    <a:pt x="11855" y="1917"/>
                    <a:pt x="11849" y="1932"/>
                    <a:pt x="11859" y="1932"/>
                  </a:cubicBezTo>
                  <a:cubicBezTo>
                    <a:pt x="11861" y="1934"/>
                    <a:pt x="11864" y="1935"/>
                    <a:pt x="11868" y="1935"/>
                  </a:cubicBezTo>
                  <a:cubicBezTo>
                    <a:pt x="11884" y="1935"/>
                    <a:pt x="11909" y="1918"/>
                    <a:pt x="11918" y="1908"/>
                  </a:cubicBezTo>
                  <a:lnTo>
                    <a:pt x="11918" y="1908"/>
                  </a:lnTo>
                  <a:cubicBezTo>
                    <a:pt x="11918" y="1920"/>
                    <a:pt x="11918" y="1920"/>
                    <a:pt x="11907" y="1932"/>
                  </a:cubicBezTo>
                  <a:cubicBezTo>
                    <a:pt x="11907" y="1932"/>
                    <a:pt x="11895" y="1956"/>
                    <a:pt x="11883" y="1967"/>
                  </a:cubicBezTo>
                  <a:cubicBezTo>
                    <a:pt x="11895" y="1967"/>
                    <a:pt x="11895" y="1944"/>
                    <a:pt x="11907" y="1944"/>
                  </a:cubicBezTo>
                  <a:lnTo>
                    <a:pt x="11907" y="1956"/>
                  </a:lnTo>
                  <a:cubicBezTo>
                    <a:pt x="11918" y="1944"/>
                    <a:pt x="11918" y="1944"/>
                    <a:pt x="11930" y="1944"/>
                  </a:cubicBezTo>
                  <a:cubicBezTo>
                    <a:pt x="11930" y="1944"/>
                    <a:pt x="11930" y="1944"/>
                    <a:pt x="11942" y="1956"/>
                  </a:cubicBezTo>
                  <a:cubicBezTo>
                    <a:pt x="11930" y="1956"/>
                    <a:pt x="11930" y="1967"/>
                    <a:pt x="11918" y="1967"/>
                  </a:cubicBezTo>
                  <a:cubicBezTo>
                    <a:pt x="11918" y="1967"/>
                    <a:pt x="11924" y="1973"/>
                    <a:pt x="11931" y="1973"/>
                  </a:cubicBezTo>
                  <a:cubicBezTo>
                    <a:pt x="11934" y="1973"/>
                    <a:pt x="11938" y="1971"/>
                    <a:pt x="11942" y="1967"/>
                  </a:cubicBezTo>
                  <a:cubicBezTo>
                    <a:pt x="11942" y="1956"/>
                    <a:pt x="11954" y="1967"/>
                    <a:pt x="11966" y="1944"/>
                  </a:cubicBezTo>
                  <a:lnTo>
                    <a:pt x="11966" y="1967"/>
                  </a:lnTo>
                  <a:cubicBezTo>
                    <a:pt x="11966" y="1967"/>
                    <a:pt x="11966" y="1979"/>
                    <a:pt x="11966" y="1979"/>
                  </a:cubicBezTo>
                  <a:cubicBezTo>
                    <a:pt x="11966" y="1979"/>
                    <a:pt x="11977" y="1990"/>
                    <a:pt x="11967" y="2002"/>
                  </a:cubicBezTo>
                  <a:lnTo>
                    <a:pt x="11967" y="2002"/>
                  </a:lnTo>
                  <a:cubicBezTo>
                    <a:pt x="11970" y="1999"/>
                    <a:pt x="11978" y="1989"/>
                    <a:pt x="11978" y="1979"/>
                  </a:cubicBezTo>
                  <a:lnTo>
                    <a:pt x="11990" y="1991"/>
                  </a:lnTo>
                  <a:cubicBezTo>
                    <a:pt x="11978" y="2003"/>
                    <a:pt x="11954" y="2027"/>
                    <a:pt x="11954" y="2027"/>
                  </a:cubicBezTo>
                  <a:cubicBezTo>
                    <a:pt x="11964" y="2027"/>
                    <a:pt x="11973" y="2012"/>
                    <a:pt x="11983" y="2012"/>
                  </a:cubicBezTo>
                  <a:cubicBezTo>
                    <a:pt x="11985" y="2012"/>
                    <a:pt x="11987" y="2013"/>
                    <a:pt x="11990" y="2015"/>
                  </a:cubicBezTo>
                  <a:cubicBezTo>
                    <a:pt x="11978" y="2027"/>
                    <a:pt x="11978" y="2027"/>
                    <a:pt x="11966" y="2039"/>
                  </a:cubicBezTo>
                  <a:cubicBezTo>
                    <a:pt x="11966" y="2039"/>
                    <a:pt x="11966" y="2051"/>
                    <a:pt x="11954" y="2051"/>
                  </a:cubicBezTo>
                  <a:cubicBezTo>
                    <a:pt x="11954" y="2063"/>
                    <a:pt x="11966" y="2075"/>
                    <a:pt x="11966" y="2075"/>
                  </a:cubicBezTo>
                  <a:cubicBezTo>
                    <a:pt x="11978" y="2063"/>
                    <a:pt x="11978" y="2063"/>
                    <a:pt x="11978" y="2063"/>
                  </a:cubicBezTo>
                  <a:lnTo>
                    <a:pt x="11978" y="2063"/>
                  </a:lnTo>
                  <a:cubicBezTo>
                    <a:pt x="11978" y="2063"/>
                    <a:pt x="11978" y="2075"/>
                    <a:pt x="11966" y="2075"/>
                  </a:cubicBezTo>
                  <a:lnTo>
                    <a:pt x="11990" y="2075"/>
                  </a:lnTo>
                  <a:cubicBezTo>
                    <a:pt x="11990" y="2087"/>
                    <a:pt x="12002" y="2098"/>
                    <a:pt x="11990" y="2110"/>
                  </a:cubicBezTo>
                  <a:cubicBezTo>
                    <a:pt x="11978" y="2098"/>
                    <a:pt x="11978" y="2098"/>
                    <a:pt x="11978" y="2087"/>
                  </a:cubicBezTo>
                  <a:cubicBezTo>
                    <a:pt x="11966" y="2087"/>
                    <a:pt x="11978" y="2098"/>
                    <a:pt x="11966" y="2098"/>
                  </a:cubicBezTo>
                  <a:cubicBezTo>
                    <a:pt x="11954" y="2098"/>
                    <a:pt x="11966" y="2098"/>
                    <a:pt x="11954" y="2087"/>
                  </a:cubicBezTo>
                  <a:lnTo>
                    <a:pt x="11954" y="2098"/>
                  </a:lnTo>
                  <a:cubicBezTo>
                    <a:pt x="11978" y="2110"/>
                    <a:pt x="11942" y="2110"/>
                    <a:pt x="11954" y="2110"/>
                  </a:cubicBezTo>
                  <a:cubicBezTo>
                    <a:pt x="11942" y="2134"/>
                    <a:pt x="11978" y="2146"/>
                    <a:pt x="11990" y="2170"/>
                  </a:cubicBezTo>
                  <a:cubicBezTo>
                    <a:pt x="11990" y="2170"/>
                    <a:pt x="11978" y="2158"/>
                    <a:pt x="11978" y="2158"/>
                  </a:cubicBezTo>
                  <a:lnTo>
                    <a:pt x="11966" y="2158"/>
                  </a:lnTo>
                  <a:cubicBezTo>
                    <a:pt x="11966" y="2158"/>
                    <a:pt x="11942" y="2146"/>
                    <a:pt x="11930" y="2146"/>
                  </a:cubicBezTo>
                  <a:cubicBezTo>
                    <a:pt x="11930" y="2152"/>
                    <a:pt x="11933" y="2152"/>
                    <a:pt x="11938" y="2152"/>
                  </a:cubicBezTo>
                  <a:cubicBezTo>
                    <a:pt x="11942" y="2152"/>
                    <a:pt x="11948" y="2152"/>
                    <a:pt x="11954" y="2158"/>
                  </a:cubicBezTo>
                  <a:lnTo>
                    <a:pt x="11942" y="2170"/>
                  </a:lnTo>
                  <a:cubicBezTo>
                    <a:pt x="11954" y="2170"/>
                    <a:pt x="11966" y="2170"/>
                    <a:pt x="11966" y="2182"/>
                  </a:cubicBezTo>
                  <a:cubicBezTo>
                    <a:pt x="11966" y="2182"/>
                    <a:pt x="11966" y="2182"/>
                    <a:pt x="11966" y="2194"/>
                  </a:cubicBezTo>
                  <a:cubicBezTo>
                    <a:pt x="11954" y="2182"/>
                    <a:pt x="11942" y="2182"/>
                    <a:pt x="11942" y="2182"/>
                  </a:cubicBezTo>
                  <a:lnTo>
                    <a:pt x="11942" y="2182"/>
                  </a:lnTo>
                  <a:cubicBezTo>
                    <a:pt x="11942" y="2182"/>
                    <a:pt x="11942" y="2182"/>
                    <a:pt x="11954" y="2194"/>
                  </a:cubicBezTo>
                  <a:cubicBezTo>
                    <a:pt x="11966" y="2194"/>
                    <a:pt x="11954" y="2206"/>
                    <a:pt x="11966" y="2206"/>
                  </a:cubicBezTo>
                  <a:cubicBezTo>
                    <a:pt x="11978" y="2206"/>
                    <a:pt x="11966" y="2206"/>
                    <a:pt x="11978" y="2218"/>
                  </a:cubicBezTo>
                  <a:lnTo>
                    <a:pt x="11942" y="2218"/>
                  </a:lnTo>
                  <a:cubicBezTo>
                    <a:pt x="11954" y="2229"/>
                    <a:pt x="11942" y="2229"/>
                    <a:pt x="11930" y="2229"/>
                  </a:cubicBezTo>
                  <a:lnTo>
                    <a:pt x="11954" y="2229"/>
                  </a:lnTo>
                  <a:cubicBezTo>
                    <a:pt x="11942" y="2241"/>
                    <a:pt x="11942" y="2241"/>
                    <a:pt x="11942" y="2241"/>
                  </a:cubicBezTo>
                  <a:cubicBezTo>
                    <a:pt x="11923" y="2241"/>
                    <a:pt x="11935" y="2211"/>
                    <a:pt x="11922" y="2211"/>
                  </a:cubicBezTo>
                  <a:cubicBezTo>
                    <a:pt x="11918" y="2211"/>
                    <a:pt x="11914" y="2213"/>
                    <a:pt x="11907" y="2218"/>
                  </a:cubicBezTo>
                  <a:lnTo>
                    <a:pt x="11907" y="2229"/>
                  </a:lnTo>
                  <a:lnTo>
                    <a:pt x="11907" y="2241"/>
                  </a:lnTo>
                  <a:cubicBezTo>
                    <a:pt x="11907" y="2241"/>
                    <a:pt x="11895" y="2241"/>
                    <a:pt x="11883" y="2229"/>
                  </a:cubicBezTo>
                  <a:cubicBezTo>
                    <a:pt x="11883" y="2218"/>
                    <a:pt x="11883" y="2218"/>
                    <a:pt x="11895" y="2206"/>
                  </a:cubicBezTo>
                  <a:cubicBezTo>
                    <a:pt x="11835" y="2206"/>
                    <a:pt x="11835" y="2265"/>
                    <a:pt x="11799" y="2301"/>
                  </a:cubicBezTo>
                  <a:cubicBezTo>
                    <a:pt x="11799" y="2289"/>
                    <a:pt x="11799" y="2289"/>
                    <a:pt x="11799" y="2277"/>
                  </a:cubicBezTo>
                  <a:cubicBezTo>
                    <a:pt x="11799" y="2301"/>
                    <a:pt x="11776" y="2301"/>
                    <a:pt x="11764" y="2313"/>
                  </a:cubicBezTo>
                  <a:cubicBezTo>
                    <a:pt x="11740" y="2313"/>
                    <a:pt x="11787" y="2289"/>
                    <a:pt x="11776" y="2277"/>
                  </a:cubicBezTo>
                  <a:lnTo>
                    <a:pt x="11776" y="2277"/>
                  </a:lnTo>
                  <a:lnTo>
                    <a:pt x="11728" y="2301"/>
                  </a:lnTo>
                  <a:cubicBezTo>
                    <a:pt x="11720" y="2309"/>
                    <a:pt x="11711" y="2318"/>
                    <a:pt x="11707" y="2318"/>
                  </a:cubicBezTo>
                  <a:cubicBezTo>
                    <a:pt x="11705" y="2318"/>
                    <a:pt x="11704" y="2316"/>
                    <a:pt x="11704" y="2313"/>
                  </a:cubicBezTo>
                  <a:cubicBezTo>
                    <a:pt x="11704" y="2304"/>
                    <a:pt x="11704" y="2295"/>
                    <a:pt x="11709" y="2287"/>
                  </a:cubicBezTo>
                  <a:lnTo>
                    <a:pt x="11709" y="2287"/>
                  </a:lnTo>
                  <a:lnTo>
                    <a:pt x="11680" y="2325"/>
                  </a:lnTo>
                  <a:cubicBezTo>
                    <a:pt x="11680" y="2313"/>
                    <a:pt x="11668" y="2313"/>
                    <a:pt x="11659" y="2313"/>
                  </a:cubicBezTo>
                  <a:cubicBezTo>
                    <a:pt x="11651" y="2313"/>
                    <a:pt x="11645" y="2313"/>
                    <a:pt x="11657" y="2301"/>
                  </a:cubicBezTo>
                  <a:lnTo>
                    <a:pt x="11657" y="2301"/>
                  </a:lnTo>
                  <a:lnTo>
                    <a:pt x="11597" y="2337"/>
                  </a:lnTo>
                  <a:lnTo>
                    <a:pt x="11573" y="2313"/>
                  </a:lnTo>
                  <a:cubicBezTo>
                    <a:pt x="11565" y="2321"/>
                    <a:pt x="11562" y="2330"/>
                    <a:pt x="11570" y="2330"/>
                  </a:cubicBezTo>
                  <a:cubicBezTo>
                    <a:pt x="11573" y="2330"/>
                    <a:pt x="11578" y="2328"/>
                    <a:pt x="11585" y="2325"/>
                  </a:cubicBezTo>
                  <a:lnTo>
                    <a:pt x="11585" y="2325"/>
                  </a:lnTo>
                  <a:cubicBezTo>
                    <a:pt x="11566" y="2334"/>
                    <a:pt x="11526" y="2387"/>
                    <a:pt x="11504" y="2387"/>
                  </a:cubicBezTo>
                  <a:cubicBezTo>
                    <a:pt x="11497" y="2387"/>
                    <a:pt x="11492" y="2383"/>
                    <a:pt x="11490" y="2372"/>
                  </a:cubicBezTo>
                  <a:cubicBezTo>
                    <a:pt x="11442" y="2408"/>
                    <a:pt x="11418" y="2408"/>
                    <a:pt x="11359" y="2456"/>
                  </a:cubicBezTo>
                  <a:cubicBezTo>
                    <a:pt x="11378" y="2437"/>
                    <a:pt x="11370" y="2433"/>
                    <a:pt x="11358" y="2433"/>
                  </a:cubicBezTo>
                  <a:cubicBezTo>
                    <a:pt x="11350" y="2433"/>
                    <a:pt x="11340" y="2434"/>
                    <a:pt x="11334" y="2434"/>
                  </a:cubicBezTo>
                  <a:cubicBezTo>
                    <a:pt x="11327" y="2434"/>
                    <a:pt x="11327" y="2432"/>
                    <a:pt x="11347" y="2420"/>
                  </a:cubicBezTo>
                  <a:cubicBezTo>
                    <a:pt x="11311" y="2420"/>
                    <a:pt x="11311" y="2456"/>
                    <a:pt x="11287" y="2468"/>
                  </a:cubicBezTo>
                  <a:cubicBezTo>
                    <a:pt x="11264" y="2468"/>
                    <a:pt x="11264" y="2444"/>
                    <a:pt x="11287" y="2420"/>
                  </a:cubicBezTo>
                  <a:lnTo>
                    <a:pt x="11287" y="2420"/>
                  </a:lnTo>
                  <a:lnTo>
                    <a:pt x="11252" y="2444"/>
                  </a:lnTo>
                  <a:lnTo>
                    <a:pt x="11240" y="2468"/>
                  </a:lnTo>
                  <a:cubicBezTo>
                    <a:pt x="11211" y="2468"/>
                    <a:pt x="11213" y="2452"/>
                    <a:pt x="11203" y="2452"/>
                  </a:cubicBezTo>
                  <a:cubicBezTo>
                    <a:pt x="11200" y="2452"/>
                    <a:pt x="11197" y="2453"/>
                    <a:pt x="11192" y="2456"/>
                  </a:cubicBezTo>
                  <a:lnTo>
                    <a:pt x="11192" y="2479"/>
                  </a:lnTo>
                  <a:lnTo>
                    <a:pt x="11168" y="2468"/>
                  </a:lnTo>
                  <a:lnTo>
                    <a:pt x="11168" y="2468"/>
                  </a:lnTo>
                  <a:cubicBezTo>
                    <a:pt x="11180" y="2479"/>
                    <a:pt x="11168" y="2491"/>
                    <a:pt x="11145" y="2503"/>
                  </a:cubicBezTo>
                  <a:lnTo>
                    <a:pt x="11145" y="2491"/>
                  </a:lnTo>
                  <a:lnTo>
                    <a:pt x="11121" y="2515"/>
                  </a:lnTo>
                  <a:cubicBezTo>
                    <a:pt x="11133" y="2503"/>
                    <a:pt x="11127" y="2503"/>
                    <a:pt x="11118" y="2503"/>
                  </a:cubicBezTo>
                  <a:cubicBezTo>
                    <a:pt x="11109" y="2503"/>
                    <a:pt x="11097" y="2503"/>
                    <a:pt x="11097" y="2491"/>
                  </a:cubicBezTo>
                  <a:cubicBezTo>
                    <a:pt x="11085" y="2503"/>
                    <a:pt x="11085" y="2503"/>
                    <a:pt x="11037" y="2527"/>
                  </a:cubicBezTo>
                  <a:lnTo>
                    <a:pt x="11049" y="2539"/>
                  </a:lnTo>
                  <a:cubicBezTo>
                    <a:pt x="11042" y="2544"/>
                    <a:pt x="11038" y="2546"/>
                    <a:pt x="11035" y="2546"/>
                  </a:cubicBezTo>
                  <a:cubicBezTo>
                    <a:pt x="11026" y="2546"/>
                    <a:pt x="11036" y="2525"/>
                    <a:pt x="11015" y="2525"/>
                  </a:cubicBezTo>
                  <a:cubicBezTo>
                    <a:pt x="11011" y="2525"/>
                    <a:pt x="11007" y="2526"/>
                    <a:pt x="11002" y="2527"/>
                  </a:cubicBezTo>
                  <a:lnTo>
                    <a:pt x="11014" y="2539"/>
                  </a:lnTo>
                  <a:cubicBezTo>
                    <a:pt x="10942" y="2539"/>
                    <a:pt x="10918" y="2599"/>
                    <a:pt x="10871" y="2599"/>
                  </a:cubicBezTo>
                  <a:cubicBezTo>
                    <a:pt x="10884" y="2592"/>
                    <a:pt x="10882" y="2581"/>
                    <a:pt x="10880" y="2575"/>
                  </a:cubicBezTo>
                  <a:lnTo>
                    <a:pt x="10880" y="2575"/>
                  </a:lnTo>
                  <a:cubicBezTo>
                    <a:pt x="10844" y="2588"/>
                    <a:pt x="10775" y="2611"/>
                    <a:pt x="10752" y="2646"/>
                  </a:cubicBezTo>
                  <a:cubicBezTo>
                    <a:pt x="10728" y="2622"/>
                    <a:pt x="10716" y="2622"/>
                    <a:pt x="10680" y="2622"/>
                  </a:cubicBezTo>
                  <a:cubicBezTo>
                    <a:pt x="10644" y="2634"/>
                    <a:pt x="10644" y="2634"/>
                    <a:pt x="10633" y="2658"/>
                  </a:cubicBezTo>
                  <a:cubicBezTo>
                    <a:pt x="10614" y="2658"/>
                    <a:pt x="10579" y="2673"/>
                    <a:pt x="10560" y="2673"/>
                  </a:cubicBezTo>
                  <a:cubicBezTo>
                    <a:pt x="10555" y="2673"/>
                    <a:pt x="10552" y="2672"/>
                    <a:pt x="10549" y="2670"/>
                  </a:cubicBezTo>
                  <a:cubicBezTo>
                    <a:pt x="10549" y="2682"/>
                    <a:pt x="10525" y="2670"/>
                    <a:pt x="10514" y="2694"/>
                  </a:cubicBezTo>
                  <a:lnTo>
                    <a:pt x="10502" y="2682"/>
                  </a:lnTo>
                  <a:lnTo>
                    <a:pt x="10514" y="2706"/>
                  </a:lnTo>
                  <a:cubicBezTo>
                    <a:pt x="10505" y="2702"/>
                    <a:pt x="10497" y="2701"/>
                    <a:pt x="10489" y="2701"/>
                  </a:cubicBezTo>
                  <a:cubicBezTo>
                    <a:pt x="10454" y="2701"/>
                    <a:pt x="10430" y="2734"/>
                    <a:pt x="10395" y="2734"/>
                  </a:cubicBezTo>
                  <a:cubicBezTo>
                    <a:pt x="10389" y="2734"/>
                    <a:pt x="10384" y="2734"/>
                    <a:pt x="10378" y="2732"/>
                  </a:cubicBezTo>
                  <a:lnTo>
                    <a:pt x="10378" y="2732"/>
                  </a:lnTo>
                  <a:lnTo>
                    <a:pt x="10359" y="2741"/>
                  </a:lnTo>
                  <a:cubicBezTo>
                    <a:pt x="10347" y="2729"/>
                    <a:pt x="10359" y="2729"/>
                    <a:pt x="10359" y="2718"/>
                  </a:cubicBezTo>
                  <a:lnTo>
                    <a:pt x="10359" y="2718"/>
                  </a:lnTo>
                  <a:lnTo>
                    <a:pt x="10252" y="2741"/>
                  </a:lnTo>
                  <a:lnTo>
                    <a:pt x="10275" y="2753"/>
                  </a:lnTo>
                  <a:cubicBezTo>
                    <a:pt x="10263" y="2753"/>
                    <a:pt x="10252" y="2777"/>
                    <a:pt x="10216" y="2777"/>
                  </a:cubicBezTo>
                  <a:cubicBezTo>
                    <a:pt x="10229" y="2764"/>
                    <a:pt x="10229" y="2761"/>
                    <a:pt x="10224" y="2761"/>
                  </a:cubicBezTo>
                  <a:cubicBezTo>
                    <a:pt x="10217" y="2761"/>
                    <a:pt x="10200" y="2768"/>
                    <a:pt x="10189" y="2768"/>
                  </a:cubicBezTo>
                  <a:cubicBezTo>
                    <a:pt x="10185" y="2768"/>
                    <a:pt x="10182" y="2767"/>
                    <a:pt x="10180" y="2765"/>
                  </a:cubicBezTo>
                  <a:lnTo>
                    <a:pt x="10192" y="2753"/>
                  </a:lnTo>
                  <a:lnTo>
                    <a:pt x="10192" y="2753"/>
                  </a:lnTo>
                  <a:cubicBezTo>
                    <a:pt x="10168" y="2765"/>
                    <a:pt x="10168" y="2765"/>
                    <a:pt x="10168" y="2777"/>
                  </a:cubicBezTo>
                  <a:cubicBezTo>
                    <a:pt x="10160" y="2782"/>
                    <a:pt x="10154" y="2784"/>
                    <a:pt x="10149" y="2784"/>
                  </a:cubicBezTo>
                  <a:cubicBezTo>
                    <a:pt x="10143" y="2784"/>
                    <a:pt x="10138" y="2781"/>
                    <a:pt x="10134" y="2778"/>
                  </a:cubicBezTo>
                  <a:lnTo>
                    <a:pt x="10134" y="2778"/>
                  </a:lnTo>
                  <a:cubicBezTo>
                    <a:pt x="10143" y="2790"/>
                    <a:pt x="10132" y="2801"/>
                    <a:pt x="10109" y="2801"/>
                  </a:cubicBezTo>
                  <a:cubicBezTo>
                    <a:pt x="10073" y="2813"/>
                    <a:pt x="10025" y="2813"/>
                    <a:pt x="10013" y="2825"/>
                  </a:cubicBezTo>
                  <a:cubicBezTo>
                    <a:pt x="10002" y="2825"/>
                    <a:pt x="10002" y="2813"/>
                    <a:pt x="10013" y="2801"/>
                  </a:cubicBezTo>
                  <a:lnTo>
                    <a:pt x="10013" y="2801"/>
                  </a:lnTo>
                  <a:cubicBezTo>
                    <a:pt x="9942" y="2837"/>
                    <a:pt x="9978" y="2813"/>
                    <a:pt x="9918" y="2837"/>
                  </a:cubicBezTo>
                  <a:lnTo>
                    <a:pt x="9894" y="2849"/>
                  </a:lnTo>
                  <a:lnTo>
                    <a:pt x="9859" y="2837"/>
                  </a:lnTo>
                  <a:lnTo>
                    <a:pt x="9871" y="2849"/>
                  </a:lnTo>
                  <a:cubicBezTo>
                    <a:pt x="9847" y="2849"/>
                    <a:pt x="9835" y="2860"/>
                    <a:pt x="9811" y="2860"/>
                  </a:cubicBezTo>
                  <a:lnTo>
                    <a:pt x="9823" y="2849"/>
                  </a:lnTo>
                  <a:lnTo>
                    <a:pt x="9823" y="2849"/>
                  </a:lnTo>
                  <a:cubicBezTo>
                    <a:pt x="9805" y="2856"/>
                    <a:pt x="9791" y="2857"/>
                    <a:pt x="9778" y="2857"/>
                  </a:cubicBezTo>
                  <a:cubicBezTo>
                    <a:pt x="9764" y="2857"/>
                    <a:pt x="9752" y="2855"/>
                    <a:pt x="9740" y="2855"/>
                  </a:cubicBezTo>
                  <a:cubicBezTo>
                    <a:pt x="9725" y="2855"/>
                    <a:pt x="9710" y="2858"/>
                    <a:pt x="9692" y="2872"/>
                  </a:cubicBezTo>
                  <a:cubicBezTo>
                    <a:pt x="9680" y="2872"/>
                    <a:pt x="9692" y="2872"/>
                    <a:pt x="9692" y="2860"/>
                  </a:cubicBezTo>
                  <a:lnTo>
                    <a:pt x="9692" y="2860"/>
                  </a:lnTo>
                  <a:cubicBezTo>
                    <a:pt x="9677" y="2872"/>
                    <a:pt x="9668" y="2875"/>
                    <a:pt x="9661" y="2875"/>
                  </a:cubicBezTo>
                  <a:cubicBezTo>
                    <a:pt x="9653" y="2875"/>
                    <a:pt x="9648" y="2870"/>
                    <a:pt x="9639" y="2870"/>
                  </a:cubicBezTo>
                  <a:cubicBezTo>
                    <a:pt x="9632" y="2870"/>
                    <a:pt x="9623" y="2873"/>
                    <a:pt x="9609" y="2884"/>
                  </a:cubicBezTo>
                  <a:cubicBezTo>
                    <a:pt x="9609" y="2884"/>
                    <a:pt x="9597" y="2872"/>
                    <a:pt x="9597" y="2872"/>
                  </a:cubicBezTo>
                  <a:lnTo>
                    <a:pt x="9573" y="2884"/>
                  </a:lnTo>
                  <a:lnTo>
                    <a:pt x="9573" y="2872"/>
                  </a:lnTo>
                  <a:lnTo>
                    <a:pt x="9561" y="2896"/>
                  </a:lnTo>
                  <a:lnTo>
                    <a:pt x="9537" y="2884"/>
                  </a:lnTo>
                  <a:lnTo>
                    <a:pt x="9537" y="2896"/>
                  </a:lnTo>
                  <a:cubicBezTo>
                    <a:pt x="9527" y="2890"/>
                    <a:pt x="9517" y="2888"/>
                    <a:pt x="9508" y="2888"/>
                  </a:cubicBezTo>
                  <a:cubicBezTo>
                    <a:pt x="9492" y="2888"/>
                    <a:pt x="9476" y="2893"/>
                    <a:pt x="9460" y="2893"/>
                  </a:cubicBezTo>
                  <a:cubicBezTo>
                    <a:pt x="9450" y="2893"/>
                    <a:pt x="9440" y="2891"/>
                    <a:pt x="9430" y="2884"/>
                  </a:cubicBezTo>
                  <a:lnTo>
                    <a:pt x="9430" y="2884"/>
                  </a:lnTo>
                  <a:lnTo>
                    <a:pt x="9442" y="2908"/>
                  </a:lnTo>
                  <a:cubicBezTo>
                    <a:pt x="9359" y="2968"/>
                    <a:pt x="9228" y="2920"/>
                    <a:pt x="9120" y="2968"/>
                  </a:cubicBezTo>
                  <a:lnTo>
                    <a:pt x="9120" y="2944"/>
                  </a:lnTo>
                  <a:lnTo>
                    <a:pt x="9073" y="2980"/>
                  </a:lnTo>
                  <a:cubicBezTo>
                    <a:pt x="9049" y="2968"/>
                    <a:pt x="9085" y="2956"/>
                    <a:pt x="9073" y="2956"/>
                  </a:cubicBezTo>
                  <a:cubicBezTo>
                    <a:pt x="9025" y="2968"/>
                    <a:pt x="9061" y="2980"/>
                    <a:pt x="9001" y="3003"/>
                  </a:cubicBezTo>
                  <a:cubicBezTo>
                    <a:pt x="8988" y="2996"/>
                    <a:pt x="8994" y="2990"/>
                    <a:pt x="9003" y="2985"/>
                  </a:cubicBezTo>
                  <a:lnTo>
                    <a:pt x="9003" y="2985"/>
                  </a:lnTo>
                  <a:cubicBezTo>
                    <a:pt x="8955" y="2998"/>
                    <a:pt x="8889" y="3015"/>
                    <a:pt x="8859" y="3015"/>
                  </a:cubicBezTo>
                  <a:cubicBezTo>
                    <a:pt x="8859" y="3015"/>
                    <a:pt x="8859" y="3027"/>
                    <a:pt x="8859" y="3027"/>
                  </a:cubicBezTo>
                  <a:cubicBezTo>
                    <a:pt x="8823" y="3039"/>
                    <a:pt x="8775" y="3039"/>
                    <a:pt x="8739" y="3051"/>
                  </a:cubicBezTo>
                  <a:cubicBezTo>
                    <a:pt x="8739" y="3039"/>
                    <a:pt x="8739" y="3039"/>
                    <a:pt x="8751" y="3027"/>
                  </a:cubicBezTo>
                  <a:cubicBezTo>
                    <a:pt x="8739" y="3027"/>
                    <a:pt x="8716" y="3027"/>
                    <a:pt x="8704" y="3039"/>
                  </a:cubicBezTo>
                  <a:lnTo>
                    <a:pt x="8716" y="3027"/>
                  </a:lnTo>
                  <a:cubicBezTo>
                    <a:pt x="8700" y="3027"/>
                    <a:pt x="8668" y="3038"/>
                    <a:pt x="8645" y="3038"/>
                  </a:cubicBezTo>
                  <a:cubicBezTo>
                    <a:pt x="8637" y="3038"/>
                    <a:pt x="8630" y="3036"/>
                    <a:pt x="8625" y="3033"/>
                  </a:cubicBezTo>
                  <a:lnTo>
                    <a:pt x="8625" y="3033"/>
                  </a:lnTo>
                  <a:cubicBezTo>
                    <a:pt x="8632" y="3043"/>
                    <a:pt x="8629" y="3051"/>
                    <a:pt x="8609" y="3051"/>
                  </a:cubicBezTo>
                  <a:cubicBezTo>
                    <a:pt x="8604" y="3046"/>
                    <a:pt x="8598" y="3044"/>
                    <a:pt x="8592" y="3044"/>
                  </a:cubicBezTo>
                  <a:cubicBezTo>
                    <a:pt x="8566" y="3044"/>
                    <a:pt x="8528" y="3075"/>
                    <a:pt x="8489" y="3075"/>
                  </a:cubicBezTo>
                  <a:cubicBezTo>
                    <a:pt x="8489" y="3069"/>
                    <a:pt x="8498" y="3063"/>
                    <a:pt x="8505" y="3060"/>
                  </a:cubicBezTo>
                  <a:lnTo>
                    <a:pt x="8505" y="3060"/>
                  </a:lnTo>
                  <a:cubicBezTo>
                    <a:pt x="8508" y="3061"/>
                    <a:pt x="8510" y="3061"/>
                    <a:pt x="8513" y="3063"/>
                  </a:cubicBezTo>
                  <a:cubicBezTo>
                    <a:pt x="8517" y="3059"/>
                    <a:pt x="8516" y="3058"/>
                    <a:pt x="8514" y="3058"/>
                  </a:cubicBezTo>
                  <a:cubicBezTo>
                    <a:pt x="8512" y="3058"/>
                    <a:pt x="8509" y="3059"/>
                    <a:pt x="8505" y="3060"/>
                  </a:cubicBezTo>
                  <a:lnTo>
                    <a:pt x="8505" y="3060"/>
                  </a:lnTo>
                  <a:cubicBezTo>
                    <a:pt x="8504" y="3060"/>
                    <a:pt x="8502" y="3060"/>
                    <a:pt x="8501" y="3060"/>
                  </a:cubicBezTo>
                  <a:cubicBezTo>
                    <a:pt x="8485" y="3060"/>
                    <a:pt x="8475" y="3077"/>
                    <a:pt x="8466" y="3087"/>
                  </a:cubicBezTo>
                  <a:lnTo>
                    <a:pt x="8466" y="3075"/>
                  </a:lnTo>
                  <a:lnTo>
                    <a:pt x="8370" y="3099"/>
                  </a:lnTo>
                  <a:cubicBezTo>
                    <a:pt x="8365" y="3094"/>
                    <a:pt x="8358" y="3092"/>
                    <a:pt x="8350" y="3092"/>
                  </a:cubicBezTo>
                  <a:cubicBezTo>
                    <a:pt x="8328" y="3092"/>
                    <a:pt x="8298" y="3105"/>
                    <a:pt x="8284" y="3105"/>
                  </a:cubicBezTo>
                  <a:cubicBezTo>
                    <a:pt x="8278" y="3105"/>
                    <a:pt x="8275" y="3104"/>
                    <a:pt x="8275" y="3099"/>
                  </a:cubicBezTo>
                  <a:cubicBezTo>
                    <a:pt x="8239" y="3099"/>
                    <a:pt x="8311" y="3110"/>
                    <a:pt x="8263" y="3110"/>
                  </a:cubicBezTo>
                  <a:cubicBezTo>
                    <a:pt x="8255" y="3110"/>
                    <a:pt x="8242" y="3116"/>
                    <a:pt x="8234" y="3116"/>
                  </a:cubicBezTo>
                  <a:cubicBezTo>
                    <a:pt x="8230" y="3116"/>
                    <a:pt x="8228" y="3114"/>
                    <a:pt x="8228" y="3110"/>
                  </a:cubicBezTo>
                  <a:lnTo>
                    <a:pt x="8204" y="3110"/>
                  </a:lnTo>
                  <a:lnTo>
                    <a:pt x="8216" y="3087"/>
                  </a:lnTo>
                  <a:lnTo>
                    <a:pt x="8216" y="3087"/>
                  </a:lnTo>
                  <a:cubicBezTo>
                    <a:pt x="8192" y="3099"/>
                    <a:pt x="8180" y="3122"/>
                    <a:pt x="8180" y="3134"/>
                  </a:cubicBezTo>
                  <a:cubicBezTo>
                    <a:pt x="8172" y="3132"/>
                    <a:pt x="8164" y="3131"/>
                    <a:pt x="8157" y="3131"/>
                  </a:cubicBezTo>
                  <a:cubicBezTo>
                    <a:pt x="8145" y="3131"/>
                    <a:pt x="8134" y="3133"/>
                    <a:pt x="8124" y="3133"/>
                  </a:cubicBezTo>
                  <a:cubicBezTo>
                    <a:pt x="8115" y="3133"/>
                    <a:pt x="8106" y="3131"/>
                    <a:pt x="8098" y="3124"/>
                  </a:cubicBezTo>
                  <a:lnTo>
                    <a:pt x="8098" y="3124"/>
                  </a:lnTo>
                  <a:cubicBezTo>
                    <a:pt x="8093" y="3124"/>
                    <a:pt x="8089" y="3124"/>
                    <a:pt x="8084" y="3124"/>
                  </a:cubicBezTo>
                  <a:cubicBezTo>
                    <a:pt x="8045" y="3124"/>
                    <a:pt x="8012" y="3109"/>
                    <a:pt x="7978" y="3109"/>
                  </a:cubicBezTo>
                  <a:cubicBezTo>
                    <a:pt x="7963" y="3109"/>
                    <a:pt x="7947" y="3112"/>
                    <a:pt x="7930" y="3122"/>
                  </a:cubicBezTo>
                  <a:lnTo>
                    <a:pt x="7894" y="3122"/>
                  </a:lnTo>
                  <a:lnTo>
                    <a:pt x="7906" y="3110"/>
                  </a:lnTo>
                  <a:lnTo>
                    <a:pt x="7835" y="3134"/>
                  </a:lnTo>
                  <a:cubicBezTo>
                    <a:pt x="7787" y="3134"/>
                    <a:pt x="7704" y="3146"/>
                    <a:pt x="7644" y="3158"/>
                  </a:cubicBezTo>
                  <a:lnTo>
                    <a:pt x="7656" y="3146"/>
                  </a:lnTo>
                  <a:lnTo>
                    <a:pt x="7656" y="3146"/>
                  </a:lnTo>
                  <a:cubicBezTo>
                    <a:pt x="7626" y="3158"/>
                    <a:pt x="7608" y="3158"/>
                    <a:pt x="7592" y="3158"/>
                  </a:cubicBezTo>
                  <a:cubicBezTo>
                    <a:pt x="7578" y="3158"/>
                    <a:pt x="7565" y="3158"/>
                    <a:pt x="7546" y="3166"/>
                  </a:cubicBezTo>
                  <a:lnTo>
                    <a:pt x="7546" y="3166"/>
                  </a:lnTo>
                  <a:cubicBezTo>
                    <a:pt x="7549" y="3162"/>
                    <a:pt x="7549" y="3158"/>
                    <a:pt x="7549" y="3158"/>
                  </a:cubicBezTo>
                  <a:lnTo>
                    <a:pt x="7549" y="3158"/>
                  </a:lnTo>
                  <a:lnTo>
                    <a:pt x="7501" y="3170"/>
                  </a:lnTo>
                  <a:lnTo>
                    <a:pt x="7513" y="3158"/>
                  </a:lnTo>
                  <a:lnTo>
                    <a:pt x="7513" y="3158"/>
                  </a:lnTo>
                  <a:cubicBezTo>
                    <a:pt x="7504" y="3164"/>
                    <a:pt x="7493" y="3166"/>
                    <a:pt x="7482" y="3166"/>
                  </a:cubicBezTo>
                  <a:cubicBezTo>
                    <a:pt x="7466" y="3166"/>
                    <a:pt x="7450" y="3161"/>
                    <a:pt x="7442" y="3158"/>
                  </a:cubicBezTo>
                  <a:lnTo>
                    <a:pt x="7442" y="3158"/>
                  </a:lnTo>
                  <a:cubicBezTo>
                    <a:pt x="7418" y="3170"/>
                    <a:pt x="7394" y="3182"/>
                    <a:pt x="7382" y="3194"/>
                  </a:cubicBezTo>
                  <a:cubicBezTo>
                    <a:pt x="7373" y="3196"/>
                    <a:pt x="7366" y="3197"/>
                    <a:pt x="7362" y="3197"/>
                  </a:cubicBezTo>
                  <a:cubicBezTo>
                    <a:pt x="7346" y="3197"/>
                    <a:pt x="7363" y="3182"/>
                    <a:pt x="7335" y="3182"/>
                  </a:cubicBezTo>
                  <a:cubicBezTo>
                    <a:pt x="7315" y="3182"/>
                    <a:pt x="7304" y="3197"/>
                    <a:pt x="7276" y="3197"/>
                  </a:cubicBezTo>
                  <a:cubicBezTo>
                    <a:pt x="7269" y="3197"/>
                    <a:pt x="7261" y="3196"/>
                    <a:pt x="7251" y="3194"/>
                  </a:cubicBezTo>
                  <a:lnTo>
                    <a:pt x="7251" y="3182"/>
                  </a:lnTo>
                  <a:cubicBezTo>
                    <a:pt x="7227" y="3194"/>
                    <a:pt x="7215" y="3206"/>
                    <a:pt x="7192" y="3206"/>
                  </a:cubicBezTo>
                  <a:cubicBezTo>
                    <a:pt x="7181" y="3211"/>
                    <a:pt x="7172" y="3213"/>
                    <a:pt x="7164" y="3213"/>
                  </a:cubicBezTo>
                  <a:cubicBezTo>
                    <a:pt x="7150" y="3213"/>
                    <a:pt x="7140" y="3207"/>
                    <a:pt x="7129" y="3207"/>
                  </a:cubicBezTo>
                  <a:cubicBezTo>
                    <a:pt x="7120" y="3207"/>
                    <a:pt x="7110" y="3212"/>
                    <a:pt x="7096" y="3230"/>
                  </a:cubicBezTo>
                  <a:cubicBezTo>
                    <a:pt x="7073" y="3218"/>
                    <a:pt x="7037" y="3230"/>
                    <a:pt x="7037" y="3206"/>
                  </a:cubicBezTo>
                  <a:cubicBezTo>
                    <a:pt x="6965" y="3230"/>
                    <a:pt x="6918" y="3241"/>
                    <a:pt x="6858" y="3253"/>
                  </a:cubicBezTo>
                  <a:cubicBezTo>
                    <a:pt x="6854" y="3245"/>
                    <a:pt x="6851" y="3242"/>
                    <a:pt x="6848" y="3242"/>
                  </a:cubicBezTo>
                  <a:cubicBezTo>
                    <a:pt x="6844" y="3242"/>
                    <a:pt x="6839" y="3245"/>
                    <a:pt x="6830" y="3245"/>
                  </a:cubicBezTo>
                  <a:cubicBezTo>
                    <a:pt x="6825" y="3245"/>
                    <a:pt x="6819" y="3244"/>
                    <a:pt x="6811" y="3241"/>
                  </a:cubicBezTo>
                  <a:lnTo>
                    <a:pt x="6811" y="3265"/>
                  </a:lnTo>
                  <a:cubicBezTo>
                    <a:pt x="6798" y="3267"/>
                    <a:pt x="6786" y="3268"/>
                    <a:pt x="6773" y="3268"/>
                  </a:cubicBezTo>
                  <a:cubicBezTo>
                    <a:pt x="6709" y="3268"/>
                    <a:pt x="6637" y="3251"/>
                    <a:pt x="6567" y="3251"/>
                  </a:cubicBezTo>
                  <a:cubicBezTo>
                    <a:pt x="6553" y="3251"/>
                    <a:pt x="6539" y="3252"/>
                    <a:pt x="6525" y="3253"/>
                  </a:cubicBezTo>
                  <a:lnTo>
                    <a:pt x="6513" y="3241"/>
                  </a:lnTo>
                  <a:lnTo>
                    <a:pt x="6501" y="3265"/>
                  </a:lnTo>
                  <a:cubicBezTo>
                    <a:pt x="6394" y="3265"/>
                    <a:pt x="6251" y="3277"/>
                    <a:pt x="6168" y="3277"/>
                  </a:cubicBezTo>
                  <a:cubicBezTo>
                    <a:pt x="6144" y="3289"/>
                    <a:pt x="6096" y="3313"/>
                    <a:pt x="6061" y="3313"/>
                  </a:cubicBezTo>
                  <a:cubicBezTo>
                    <a:pt x="5989" y="3325"/>
                    <a:pt x="5906" y="3349"/>
                    <a:pt x="5822" y="3349"/>
                  </a:cubicBezTo>
                  <a:cubicBezTo>
                    <a:pt x="5822" y="3337"/>
                    <a:pt x="5811" y="3337"/>
                    <a:pt x="5822" y="3325"/>
                  </a:cubicBezTo>
                  <a:lnTo>
                    <a:pt x="5822" y="3325"/>
                  </a:lnTo>
                  <a:cubicBezTo>
                    <a:pt x="5811" y="3337"/>
                    <a:pt x="5799" y="3340"/>
                    <a:pt x="5787" y="3340"/>
                  </a:cubicBezTo>
                  <a:cubicBezTo>
                    <a:pt x="5775" y="3340"/>
                    <a:pt x="5763" y="3337"/>
                    <a:pt x="5751" y="3337"/>
                  </a:cubicBezTo>
                  <a:lnTo>
                    <a:pt x="5775" y="3349"/>
                  </a:lnTo>
                  <a:cubicBezTo>
                    <a:pt x="5765" y="3359"/>
                    <a:pt x="5753" y="3362"/>
                    <a:pt x="5741" y="3362"/>
                  </a:cubicBezTo>
                  <a:cubicBezTo>
                    <a:pt x="5725" y="3362"/>
                    <a:pt x="5710" y="3355"/>
                    <a:pt x="5703" y="3349"/>
                  </a:cubicBezTo>
                  <a:lnTo>
                    <a:pt x="5668" y="3372"/>
                  </a:lnTo>
                  <a:cubicBezTo>
                    <a:pt x="5668" y="3372"/>
                    <a:pt x="5668" y="3361"/>
                    <a:pt x="5668" y="3361"/>
                  </a:cubicBezTo>
                  <a:lnTo>
                    <a:pt x="5656" y="3372"/>
                  </a:lnTo>
                  <a:lnTo>
                    <a:pt x="5632" y="3349"/>
                  </a:lnTo>
                  <a:cubicBezTo>
                    <a:pt x="5620" y="3361"/>
                    <a:pt x="5572" y="3372"/>
                    <a:pt x="5561" y="3396"/>
                  </a:cubicBezTo>
                  <a:cubicBezTo>
                    <a:pt x="5561" y="3389"/>
                    <a:pt x="5546" y="3386"/>
                    <a:pt x="5542" y="3385"/>
                  </a:cubicBezTo>
                  <a:lnTo>
                    <a:pt x="5542" y="3385"/>
                  </a:lnTo>
                  <a:lnTo>
                    <a:pt x="5418" y="3396"/>
                  </a:lnTo>
                  <a:lnTo>
                    <a:pt x="5430" y="3396"/>
                  </a:lnTo>
                  <a:cubicBezTo>
                    <a:pt x="5439" y="3406"/>
                    <a:pt x="5410" y="3423"/>
                    <a:pt x="5392" y="3423"/>
                  </a:cubicBezTo>
                  <a:cubicBezTo>
                    <a:pt x="5388" y="3423"/>
                    <a:pt x="5384" y="3422"/>
                    <a:pt x="5382" y="3420"/>
                  </a:cubicBezTo>
                  <a:cubicBezTo>
                    <a:pt x="5406" y="3408"/>
                    <a:pt x="5382" y="3396"/>
                    <a:pt x="5358" y="3384"/>
                  </a:cubicBezTo>
                  <a:lnTo>
                    <a:pt x="5358" y="3384"/>
                  </a:lnTo>
                  <a:cubicBezTo>
                    <a:pt x="5346" y="3396"/>
                    <a:pt x="5382" y="3408"/>
                    <a:pt x="5370" y="3408"/>
                  </a:cubicBezTo>
                  <a:cubicBezTo>
                    <a:pt x="5353" y="3426"/>
                    <a:pt x="5322" y="3437"/>
                    <a:pt x="5303" y="3437"/>
                  </a:cubicBezTo>
                  <a:cubicBezTo>
                    <a:pt x="5296" y="3437"/>
                    <a:pt x="5290" y="3435"/>
                    <a:pt x="5287" y="3432"/>
                  </a:cubicBezTo>
                  <a:lnTo>
                    <a:pt x="5299" y="3420"/>
                  </a:lnTo>
                  <a:lnTo>
                    <a:pt x="5299" y="3420"/>
                  </a:lnTo>
                  <a:cubicBezTo>
                    <a:pt x="5294" y="3423"/>
                    <a:pt x="5289" y="3423"/>
                    <a:pt x="5283" y="3423"/>
                  </a:cubicBezTo>
                  <a:cubicBezTo>
                    <a:pt x="5270" y="3423"/>
                    <a:pt x="5256" y="3417"/>
                    <a:pt x="5242" y="3417"/>
                  </a:cubicBezTo>
                  <a:cubicBezTo>
                    <a:pt x="5237" y="3417"/>
                    <a:pt x="5232" y="3418"/>
                    <a:pt x="5227" y="3420"/>
                  </a:cubicBezTo>
                  <a:cubicBezTo>
                    <a:pt x="5191" y="3432"/>
                    <a:pt x="5168" y="3420"/>
                    <a:pt x="5180" y="3456"/>
                  </a:cubicBezTo>
                  <a:cubicBezTo>
                    <a:pt x="5174" y="3457"/>
                    <a:pt x="5171" y="3458"/>
                    <a:pt x="5168" y="3458"/>
                  </a:cubicBezTo>
                  <a:cubicBezTo>
                    <a:pt x="5150" y="3458"/>
                    <a:pt x="5166" y="3432"/>
                    <a:pt x="5156" y="3432"/>
                  </a:cubicBezTo>
                  <a:cubicBezTo>
                    <a:pt x="5144" y="3438"/>
                    <a:pt x="5123" y="3441"/>
                    <a:pt x="5105" y="3441"/>
                  </a:cubicBezTo>
                  <a:cubicBezTo>
                    <a:pt x="5087" y="3441"/>
                    <a:pt x="5072" y="3438"/>
                    <a:pt x="5072" y="3432"/>
                  </a:cubicBezTo>
                  <a:cubicBezTo>
                    <a:pt x="5063" y="3451"/>
                    <a:pt x="5042" y="3455"/>
                    <a:pt x="5020" y="3455"/>
                  </a:cubicBezTo>
                  <a:cubicBezTo>
                    <a:pt x="5006" y="3455"/>
                    <a:pt x="4991" y="3453"/>
                    <a:pt x="4979" y="3453"/>
                  </a:cubicBezTo>
                  <a:cubicBezTo>
                    <a:pt x="4964" y="3453"/>
                    <a:pt x="4953" y="3456"/>
                    <a:pt x="4953" y="3468"/>
                  </a:cubicBezTo>
                  <a:lnTo>
                    <a:pt x="4918" y="3456"/>
                  </a:lnTo>
                  <a:cubicBezTo>
                    <a:pt x="4918" y="3468"/>
                    <a:pt x="4918" y="3491"/>
                    <a:pt x="4882" y="3491"/>
                  </a:cubicBezTo>
                  <a:cubicBezTo>
                    <a:pt x="4858" y="3491"/>
                    <a:pt x="4870" y="3468"/>
                    <a:pt x="4858" y="3468"/>
                  </a:cubicBezTo>
                  <a:lnTo>
                    <a:pt x="4846" y="3503"/>
                  </a:lnTo>
                  <a:cubicBezTo>
                    <a:pt x="4814" y="3498"/>
                    <a:pt x="4781" y="3497"/>
                    <a:pt x="4747" y="3497"/>
                  </a:cubicBezTo>
                  <a:cubicBezTo>
                    <a:pt x="4634" y="3497"/>
                    <a:pt x="4511" y="3517"/>
                    <a:pt x="4400" y="3517"/>
                  </a:cubicBezTo>
                  <a:cubicBezTo>
                    <a:pt x="4382" y="3517"/>
                    <a:pt x="4364" y="3517"/>
                    <a:pt x="4346" y="3515"/>
                  </a:cubicBezTo>
                  <a:cubicBezTo>
                    <a:pt x="4275" y="3539"/>
                    <a:pt x="4179" y="3563"/>
                    <a:pt x="4096" y="3563"/>
                  </a:cubicBezTo>
                  <a:lnTo>
                    <a:pt x="4025" y="3563"/>
                  </a:lnTo>
                  <a:lnTo>
                    <a:pt x="4084" y="3575"/>
                  </a:lnTo>
                  <a:cubicBezTo>
                    <a:pt x="4072" y="3575"/>
                    <a:pt x="4060" y="3587"/>
                    <a:pt x="4037" y="3587"/>
                  </a:cubicBezTo>
                  <a:cubicBezTo>
                    <a:pt x="3997" y="3582"/>
                    <a:pt x="3954" y="3579"/>
                    <a:pt x="3908" y="3579"/>
                  </a:cubicBezTo>
                  <a:cubicBezTo>
                    <a:pt x="3845" y="3579"/>
                    <a:pt x="3778" y="3585"/>
                    <a:pt x="3715" y="3599"/>
                  </a:cubicBezTo>
                  <a:cubicBezTo>
                    <a:pt x="3696" y="3611"/>
                    <a:pt x="3684" y="3616"/>
                    <a:pt x="3674" y="3616"/>
                  </a:cubicBezTo>
                  <a:cubicBezTo>
                    <a:pt x="3657" y="3616"/>
                    <a:pt x="3651" y="3600"/>
                    <a:pt x="3631" y="3600"/>
                  </a:cubicBezTo>
                  <a:cubicBezTo>
                    <a:pt x="3622" y="3600"/>
                    <a:pt x="3611" y="3603"/>
                    <a:pt x="3596" y="3611"/>
                  </a:cubicBezTo>
                  <a:cubicBezTo>
                    <a:pt x="3608" y="3599"/>
                    <a:pt x="3608" y="3599"/>
                    <a:pt x="3608" y="3587"/>
                  </a:cubicBezTo>
                  <a:lnTo>
                    <a:pt x="3608" y="3587"/>
                  </a:lnTo>
                  <a:cubicBezTo>
                    <a:pt x="3536" y="3611"/>
                    <a:pt x="3501" y="3622"/>
                    <a:pt x="3429" y="3646"/>
                  </a:cubicBezTo>
                  <a:cubicBezTo>
                    <a:pt x="3429" y="3636"/>
                    <a:pt x="3425" y="3632"/>
                    <a:pt x="3419" y="3632"/>
                  </a:cubicBezTo>
                  <a:cubicBezTo>
                    <a:pt x="3410" y="3632"/>
                    <a:pt x="3395" y="3641"/>
                    <a:pt x="3387" y="3641"/>
                  </a:cubicBezTo>
                  <a:cubicBezTo>
                    <a:pt x="3384" y="3641"/>
                    <a:pt x="3382" y="3640"/>
                    <a:pt x="3382" y="3634"/>
                  </a:cubicBezTo>
                  <a:lnTo>
                    <a:pt x="3382" y="3646"/>
                  </a:lnTo>
                  <a:cubicBezTo>
                    <a:pt x="3358" y="3646"/>
                    <a:pt x="3322" y="3646"/>
                    <a:pt x="3322" y="3634"/>
                  </a:cubicBezTo>
                  <a:lnTo>
                    <a:pt x="3298" y="3646"/>
                  </a:lnTo>
                  <a:lnTo>
                    <a:pt x="3286" y="3634"/>
                  </a:lnTo>
                  <a:cubicBezTo>
                    <a:pt x="3266" y="3634"/>
                    <a:pt x="3226" y="3642"/>
                    <a:pt x="3191" y="3642"/>
                  </a:cubicBezTo>
                  <a:cubicBezTo>
                    <a:pt x="3165" y="3642"/>
                    <a:pt x="3142" y="3638"/>
                    <a:pt x="3132" y="3622"/>
                  </a:cubicBezTo>
                  <a:cubicBezTo>
                    <a:pt x="3067" y="3644"/>
                    <a:pt x="2982" y="3648"/>
                    <a:pt x="2892" y="3648"/>
                  </a:cubicBezTo>
                  <a:cubicBezTo>
                    <a:pt x="2833" y="3648"/>
                    <a:pt x="2772" y="3646"/>
                    <a:pt x="2715" y="3646"/>
                  </a:cubicBezTo>
                  <a:cubicBezTo>
                    <a:pt x="2703" y="3658"/>
                    <a:pt x="2655" y="3658"/>
                    <a:pt x="2632" y="3658"/>
                  </a:cubicBezTo>
                  <a:lnTo>
                    <a:pt x="2596" y="3646"/>
                  </a:lnTo>
                  <a:cubicBezTo>
                    <a:pt x="2577" y="3646"/>
                    <a:pt x="2550" y="3661"/>
                    <a:pt x="2522" y="3661"/>
                  </a:cubicBezTo>
                  <a:cubicBezTo>
                    <a:pt x="2515" y="3661"/>
                    <a:pt x="2508" y="3661"/>
                    <a:pt x="2501" y="3658"/>
                  </a:cubicBezTo>
                  <a:lnTo>
                    <a:pt x="2513" y="3658"/>
                  </a:lnTo>
                  <a:cubicBezTo>
                    <a:pt x="2489" y="3658"/>
                    <a:pt x="2465" y="3653"/>
                    <a:pt x="2445" y="3653"/>
                  </a:cubicBezTo>
                  <a:cubicBezTo>
                    <a:pt x="2434" y="3653"/>
                    <a:pt x="2425" y="3654"/>
                    <a:pt x="2417" y="3658"/>
                  </a:cubicBezTo>
                  <a:cubicBezTo>
                    <a:pt x="2389" y="3658"/>
                    <a:pt x="2361" y="3651"/>
                    <a:pt x="2356" y="3642"/>
                  </a:cubicBezTo>
                  <a:lnTo>
                    <a:pt x="2356" y="3642"/>
                  </a:lnTo>
                  <a:cubicBezTo>
                    <a:pt x="2354" y="3646"/>
                    <a:pt x="2350" y="3648"/>
                    <a:pt x="2345" y="3648"/>
                  </a:cubicBezTo>
                  <a:cubicBezTo>
                    <a:pt x="2324" y="3648"/>
                    <a:pt x="2286" y="3622"/>
                    <a:pt x="2286" y="3622"/>
                  </a:cubicBezTo>
                  <a:cubicBezTo>
                    <a:pt x="2286" y="3622"/>
                    <a:pt x="1846" y="3587"/>
                    <a:pt x="1358" y="3503"/>
                  </a:cubicBezTo>
                  <a:cubicBezTo>
                    <a:pt x="881" y="3432"/>
                    <a:pt x="369" y="3277"/>
                    <a:pt x="131" y="3265"/>
                  </a:cubicBezTo>
                  <a:cubicBezTo>
                    <a:pt x="107" y="3277"/>
                    <a:pt x="72" y="3265"/>
                    <a:pt x="72" y="3289"/>
                  </a:cubicBezTo>
                  <a:cubicBezTo>
                    <a:pt x="51" y="3289"/>
                    <a:pt x="48" y="3263"/>
                    <a:pt x="40" y="3263"/>
                  </a:cubicBezTo>
                  <a:cubicBezTo>
                    <a:pt x="39" y="3263"/>
                    <a:pt x="38" y="3264"/>
                    <a:pt x="36" y="3265"/>
                  </a:cubicBezTo>
                  <a:cubicBezTo>
                    <a:pt x="72" y="3289"/>
                    <a:pt x="0" y="3301"/>
                    <a:pt x="36" y="3337"/>
                  </a:cubicBezTo>
                  <a:lnTo>
                    <a:pt x="48" y="3325"/>
                  </a:lnTo>
                  <a:cubicBezTo>
                    <a:pt x="72" y="3337"/>
                    <a:pt x="72" y="3349"/>
                    <a:pt x="84" y="3361"/>
                  </a:cubicBezTo>
                  <a:cubicBezTo>
                    <a:pt x="100" y="3352"/>
                    <a:pt x="116" y="3333"/>
                    <a:pt x="136" y="3333"/>
                  </a:cubicBezTo>
                  <a:cubicBezTo>
                    <a:pt x="146" y="3333"/>
                    <a:pt x="156" y="3337"/>
                    <a:pt x="167" y="3349"/>
                  </a:cubicBezTo>
                  <a:lnTo>
                    <a:pt x="155" y="3349"/>
                  </a:lnTo>
                  <a:cubicBezTo>
                    <a:pt x="191" y="3361"/>
                    <a:pt x="167" y="3372"/>
                    <a:pt x="179" y="3384"/>
                  </a:cubicBezTo>
                  <a:lnTo>
                    <a:pt x="167" y="3384"/>
                  </a:lnTo>
                  <a:lnTo>
                    <a:pt x="179" y="3396"/>
                  </a:lnTo>
                  <a:cubicBezTo>
                    <a:pt x="178" y="3396"/>
                    <a:pt x="177" y="3396"/>
                    <a:pt x="176" y="3396"/>
                  </a:cubicBezTo>
                  <a:lnTo>
                    <a:pt x="176" y="3396"/>
                  </a:lnTo>
                  <a:cubicBezTo>
                    <a:pt x="178" y="3397"/>
                    <a:pt x="179" y="3397"/>
                    <a:pt x="181" y="3398"/>
                  </a:cubicBezTo>
                  <a:lnTo>
                    <a:pt x="181" y="3398"/>
                  </a:lnTo>
                  <a:cubicBezTo>
                    <a:pt x="180" y="3397"/>
                    <a:pt x="179" y="3397"/>
                    <a:pt x="179" y="3396"/>
                  </a:cubicBezTo>
                  <a:lnTo>
                    <a:pt x="179" y="3396"/>
                  </a:lnTo>
                  <a:lnTo>
                    <a:pt x="181" y="3398"/>
                  </a:lnTo>
                  <a:lnTo>
                    <a:pt x="181" y="3398"/>
                  </a:lnTo>
                  <a:cubicBezTo>
                    <a:pt x="181" y="3398"/>
                    <a:pt x="181" y="3398"/>
                    <a:pt x="181" y="3398"/>
                  </a:cubicBezTo>
                  <a:lnTo>
                    <a:pt x="181" y="3398"/>
                  </a:lnTo>
                  <a:cubicBezTo>
                    <a:pt x="190" y="3409"/>
                    <a:pt x="179" y="3421"/>
                    <a:pt x="179" y="3432"/>
                  </a:cubicBezTo>
                  <a:lnTo>
                    <a:pt x="203" y="3444"/>
                  </a:lnTo>
                  <a:lnTo>
                    <a:pt x="215" y="3444"/>
                  </a:lnTo>
                  <a:cubicBezTo>
                    <a:pt x="211" y="3448"/>
                    <a:pt x="208" y="3449"/>
                    <a:pt x="206" y="3449"/>
                  </a:cubicBezTo>
                  <a:cubicBezTo>
                    <a:pt x="203" y="3449"/>
                    <a:pt x="203" y="3444"/>
                    <a:pt x="203" y="3444"/>
                  </a:cubicBezTo>
                  <a:cubicBezTo>
                    <a:pt x="203" y="3444"/>
                    <a:pt x="203" y="3444"/>
                    <a:pt x="203" y="3456"/>
                  </a:cubicBezTo>
                  <a:lnTo>
                    <a:pt x="250" y="3456"/>
                  </a:lnTo>
                  <a:cubicBezTo>
                    <a:pt x="250" y="3468"/>
                    <a:pt x="250" y="3468"/>
                    <a:pt x="262" y="3480"/>
                  </a:cubicBezTo>
                  <a:cubicBezTo>
                    <a:pt x="262" y="3480"/>
                    <a:pt x="250" y="3491"/>
                    <a:pt x="250" y="3491"/>
                  </a:cubicBezTo>
                  <a:lnTo>
                    <a:pt x="238" y="3515"/>
                  </a:lnTo>
                  <a:cubicBezTo>
                    <a:pt x="238" y="3503"/>
                    <a:pt x="238" y="3503"/>
                    <a:pt x="238" y="3503"/>
                  </a:cubicBezTo>
                  <a:cubicBezTo>
                    <a:pt x="238" y="3515"/>
                    <a:pt x="227" y="3515"/>
                    <a:pt x="215" y="3527"/>
                  </a:cubicBezTo>
                  <a:lnTo>
                    <a:pt x="227" y="3539"/>
                  </a:lnTo>
                  <a:cubicBezTo>
                    <a:pt x="219" y="3539"/>
                    <a:pt x="221" y="3534"/>
                    <a:pt x="220" y="3534"/>
                  </a:cubicBezTo>
                  <a:lnTo>
                    <a:pt x="220" y="3534"/>
                  </a:lnTo>
                  <a:cubicBezTo>
                    <a:pt x="220" y="3534"/>
                    <a:pt x="219" y="3535"/>
                    <a:pt x="215" y="3539"/>
                  </a:cubicBezTo>
                  <a:lnTo>
                    <a:pt x="238" y="3551"/>
                  </a:lnTo>
                  <a:cubicBezTo>
                    <a:pt x="215" y="3575"/>
                    <a:pt x="262" y="3563"/>
                    <a:pt x="250" y="3587"/>
                  </a:cubicBezTo>
                  <a:cubicBezTo>
                    <a:pt x="227" y="3587"/>
                    <a:pt x="238" y="3599"/>
                    <a:pt x="227" y="3599"/>
                  </a:cubicBezTo>
                  <a:lnTo>
                    <a:pt x="250" y="3634"/>
                  </a:lnTo>
                  <a:lnTo>
                    <a:pt x="238" y="3634"/>
                  </a:lnTo>
                  <a:cubicBezTo>
                    <a:pt x="238" y="3646"/>
                    <a:pt x="250" y="3646"/>
                    <a:pt x="250" y="3646"/>
                  </a:cubicBezTo>
                  <a:cubicBezTo>
                    <a:pt x="250" y="3658"/>
                    <a:pt x="274" y="3670"/>
                    <a:pt x="250" y="3682"/>
                  </a:cubicBezTo>
                  <a:cubicBezTo>
                    <a:pt x="250" y="3693"/>
                    <a:pt x="253" y="3696"/>
                    <a:pt x="256" y="3696"/>
                  </a:cubicBezTo>
                  <a:cubicBezTo>
                    <a:pt x="260" y="3696"/>
                    <a:pt x="267" y="3692"/>
                    <a:pt x="273" y="3692"/>
                  </a:cubicBezTo>
                  <a:cubicBezTo>
                    <a:pt x="277" y="3692"/>
                    <a:pt x="282" y="3695"/>
                    <a:pt x="286" y="3706"/>
                  </a:cubicBezTo>
                  <a:cubicBezTo>
                    <a:pt x="284" y="3708"/>
                    <a:pt x="282" y="3709"/>
                    <a:pt x="280" y="3709"/>
                  </a:cubicBezTo>
                  <a:cubicBezTo>
                    <a:pt x="275" y="3709"/>
                    <a:pt x="273" y="3702"/>
                    <a:pt x="268" y="3702"/>
                  </a:cubicBezTo>
                  <a:cubicBezTo>
                    <a:pt x="267" y="3702"/>
                    <a:pt x="265" y="3703"/>
                    <a:pt x="262" y="3706"/>
                  </a:cubicBezTo>
                  <a:lnTo>
                    <a:pt x="274" y="3730"/>
                  </a:lnTo>
                  <a:cubicBezTo>
                    <a:pt x="274" y="3730"/>
                    <a:pt x="262" y="3730"/>
                    <a:pt x="250" y="3718"/>
                  </a:cubicBezTo>
                  <a:lnTo>
                    <a:pt x="250" y="3718"/>
                  </a:lnTo>
                  <a:cubicBezTo>
                    <a:pt x="274" y="3789"/>
                    <a:pt x="227" y="3861"/>
                    <a:pt x="274" y="3908"/>
                  </a:cubicBezTo>
                  <a:cubicBezTo>
                    <a:pt x="274" y="3912"/>
                    <a:pt x="273" y="3913"/>
                    <a:pt x="271" y="3913"/>
                  </a:cubicBezTo>
                  <a:cubicBezTo>
                    <a:pt x="266" y="3913"/>
                    <a:pt x="258" y="3908"/>
                    <a:pt x="250" y="3908"/>
                  </a:cubicBezTo>
                  <a:cubicBezTo>
                    <a:pt x="298" y="3932"/>
                    <a:pt x="250" y="3980"/>
                    <a:pt x="274" y="4003"/>
                  </a:cubicBezTo>
                  <a:lnTo>
                    <a:pt x="286" y="4003"/>
                  </a:lnTo>
                  <a:cubicBezTo>
                    <a:pt x="274" y="4075"/>
                    <a:pt x="334" y="4111"/>
                    <a:pt x="346" y="4170"/>
                  </a:cubicBezTo>
                  <a:lnTo>
                    <a:pt x="357" y="4158"/>
                  </a:lnTo>
                  <a:cubicBezTo>
                    <a:pt x="369" y="4158"/>
                    <a:pt x="381" y="4170"/>
                    <a:pt x="381" y="4182"/>
                  </a:cubicBezTo>
                  <a:cubicBezTo>
                    <a:pt x="381" y="4182"/>
                    <a:pt x="381" y="4182"/>
                    <a:pt x="381" y="4182"/>
                  </a:cubicBezTo>
                  <a:lnTo>
                    <a:pt x="381" y="4182"/>
                  </a:lnTo>
                  <a:cubicBezTo>
                    <a:pt x="381" y="4182"/>
                    <a:pt x="381" y="4182"/>
                    <a:pt x="381" y="4182"/>
                  </a:cubicBezTo>
                  <a:lnTo>
                    <a:pt x="381" y="4182"/>
                  </a:lnTo>
                  <a:cubicBezTo>
                    <a:pt x="369" y="4253"/>
                    <a:pt x="429" y="4337"/>
                    <a:pt x="441" y="4420"/>
                  </a:cubicBezTo>
                  <a:cubicBezTo>
                    <a:pt x="500" y="4526"/>
                    <a:pt x="535" y="4643"/>
                    <a:pt x="593" y="4738"/>
                  </a:cubicBezTo>
                  <a:lnTo>
                    <a:pt x="593" y="4738"/>
                  </a:lnTo>
                  <a:cubicBezTo>
                    <a:pt x="592" y="4731"/>
                    <a:pt x="604" y="4725"/>
                    <a:pt x="612" y="4725"/>
                  </a:cubicBezTo>
                  <a:cubicBezTo>
                    <a:pt x="616" y="4725"/>
                    <a:pt x="619" y="4726"/>
                    <a:pt x="619" y="4730"/>
                  </a:cubicBezTo>
                  <a:cubicBezTo>
                    <a:pt x="572" y="4789"/>
                    <a:pt x="643" y="4789"/>
                    <a:pt x="619" y="4837"/>
                  </a:cubicBezTo>
                  <a:cubicBezTo>
                    <a:pt x="667" y="4884"/>
                    <a:pt x="631" y="4968"/>
                    <a:pt x="703" y="5004"/>
                  </a:cubicBezTo>
                  <a:lnTo>
                    <a:pt x="691" y="5015"/>
                  </a:lnTo>
                  <a:cubicBezTo>
                    <a:pt x="685" y="5021"/>
                    <a:pt x="685" y="5021"/>
                    <a:pt x="688" y="5021"/>
                  </a:cubicBezTo>
                  <a:cubicBezTo>
                    <a:pt x="691" y="5021"/>
                    <a:pt x="697" y="5021"/>
                    <a:pt x="703" y="5027"/>
                  </a:cubicBezTo>
                  <a:lnTo>
                    <a:pt x="691" y="5027"/>
                  </a:lnTo>
                  <a:cubicBezTo>
                    <a:pt x="691" y="5051"/>
                    <a:pt x="727" y="5075"/>
                    <a:pt x="715" y="5087"/>
                  </a:cubicBezTo>
                  <a:lnTo>
                    <a:pt x="738" y="5087"/>
                  </a:lnTo>
                  <a:cubicBezTo>
                    <a:pt x="738" y="5099"/>
                    <a:pt x="727" y="5099"/>
                    <a:pt x="738" y="5099"/>
                  </a:cubicBezTo>
                  <a:lnTo>
                    <a:pt x="727" y="5111"/>
                  </a:lnTo>
                  <a:lnTo>
                    <a:pt x="750" y="5111"/>
                  </a:lnTo>
                  <a:cubicBezTo>
                    <a:pt x="727" y="5123"/>
                    <a:pt x="762" y="5146"/>
                    <a:pt x="750" y="5170"/>
                  </a:cubicBezTo>
                  <a:cubicBezTo>
                    <a:pt x="762" y="5182"/>
                    <a:pt x="798" y="5206"/>
                    <a:pt x="798" y="5230"/>
                  </a:cubicBezTo>
                  <a:cubicBezTo>
                    <a:pt x="786" y="5242"/>
                    <a:pt x="798" y="5277"/>
                    <a:pt x="798" y="5289"/>
                  </a:cubicBezTo>
                  <a:cubicBezTo>
                    <a:pt x="810" y="5325"/>
                    <a:pt x="834" y="5385"/>
                    <a:pt x="846" y="5432"/>
                  </a:cubicBezTo>
                  <a:lnTo>
                    <a:pt x="858" y="5432"/>
                  </a:lnTo>
                  <a:lnTo>
                    <a:pt x="869" y="5444"/>
                  </a:lnTo>
                  <a:lnTo>
                    <a:pt x="858" y="5444"/>
                  </a:lnTo>
                  <a:cubicBezTo>
                    <a:pt x="844" y="5451"/>
                    <a:pt x="853" y="5458"/>
                    <a:pt x="862" y="5464"/>
                  </a:cubicBezTo>
                  <a:lnTo>
                    <a:pt x="862" y="5464"/>
                  </a:lnTo>
                  <a:cubicBezTo>
                    <a:pt x="866" y="5462"/>
                    <a:pt x="871" y="5460"/>
                    <a:pt x="875" y="5460"/>
                  </a:cubicBezTo>
                  <a:cubicBezTo>
                    <a:pt x="883" y="5460"/>
                    <a:pt x="888" y="5466"/>
                    <a:pt x="881" y="5480"/>
                  </a:cubicBezTo>
                  <a:lnTo>
                    <a:pt x="893" y="5480"/>
                  </a:lnTo>
                  <a:cubicBezTo>
                    <a:pt x="881" y="5492"/>
                    <a:pt x="869" y="5504"/>
                    <a:pt x="858" y="5504"/>
                  </a:cubicBezTo>
                  <a:cubicBezTo>
                    <a:pt x="881" y="5551"/>
                    <a:pt x="917" y="5563"/>
                    <a:pt x="917" y="5611"/>
                  </a:cubicBezTo>
                  <a:cubicBezTo>
                    <a:pt x="893" y="5611"/>
                    <a:pt x="929" y="5646"/>
                    <a:pt x="893" y="5646"/>
                  </a:cubicBezTo>
                  <a:cubicBezTo>
                    <a:pt x="899" y="5652"/>
                    <a:pt x="904" y="5655"/>
                    <a:pt x="908" y="5655"/>
                  </a:cubicBezTo>
                  <a:cubicBezTo>
                    <a:pt x="919" y="5655"/>
                    <a:pt x="926" y="5635"/>
                    <a:pt x="953" y="5635"/>
                  </a:cubicBezTo>
                  <a:cubicBezTo>
                    <a:pt x="953" y="5646"/>
                    <a:pt x="965" y="5646"/>
                    <a:pt x="953" y="5658"/>
                  </a:cubicBezTo>
                  <a:cubicBezTo>
                    <a:pt x="950" y="5656"/>
                    <a:pt x="948" y="5655"/>
                    <a:pt x="945" y="5655"/>
                  </a:cubicBezTo>
                  <a:cubicBezTo>
                    <a:pt x="939" y="5655"/>
                    <a:pt x="933" y="5661"/>
                    <a:pt x="931" y="5662"/>
                  </a:cubicBezTo>
                  <a:lnTo>
                    <a:pt x="931" y="5662"/>
                  </a:lnTo>
                  <a:lnTo>
                    <a:pt x="929" y="5658"/>
                  </a:lnTo>
                  <a:lnTo>
                    <a:pt x="929" y="5658"/>
                  </a:lnTo>
                  <a:cubicBezTo>
                    <a:pt x="929" y="5661"/>
                    <a:pt x="930" y="5662"/>
                    <a:pt x="930" y="5662"/>
                  </a:cubicBezTo>
                  <a:cubicBezTo>
                    <a:pt x="931" y="5662"/>
                    <a:pt x="931" y="5662"/>
                    <a:pt x="931" y="5662"/>
                  </a:cubicBezTo>
                  <a:lnTo>
                    <a:pt x="931" y="5662"/>
                  </a:lnTo>
                  <a:lnTo>
                    <a:pt x="941" y="5682"/>
                  </a:lnTo>
                  <a:cubicBezTo>
                    <a:pt x="929" y="5682"/>
                    <a:pt x="929" y="5671"/>
                    <a:pt x="929" y="5670"/>
                  </a:cubicBezTo>
                  <a:lnTo>
                    <a:pt x="929" y="5670"/>
                  </a:lnTo>
                  <a:cubicBezTo>
                    <a:pt x="929" y="5682"/>
                    <a:pt x="941" y="5694"/>
                    <a:pt x="941" y="5706"/>
                  </a:cubicBezTo>
                  <a:cubicBezTo>
                    <a:pt x="941" y="5718"/>
                    <a:pt x="941" y="5730"/>
                    <a:pt x="941" y="5742"/>
                  </a:cubicBezTo>
                  <a:cubicBezTo>
                    <a:pt x="941" y="5730"/>
                    <a:pt x="929" y="5718"/>
                    <a:pt x="917" y="5718"/>
                  </a:cubicBezTo>
                  <a:cubicBezTo>
                    <a:pt x="917" y="5718"/>
                    <a:pt x="917" y="5718"/>
                    <a:pt x="905" y="5706"/>
                  </a:cubicBezTo>
                  <a:lnTo>
                    <a:pt x="905" y="5706"/>
                  </a:lnTo>
                  <a:cubicBezTo>
                    <a:pt x="917" y="5718"/>
                    <a:pt x="917" y="5718"/>
                    <a:pt x="917" y="5730"/>
                  </a:cubicBezTo>
                  <a:cubicBezTo>
                    <a:pt x="917" y="5730"/>
                    <a:pt x="941" y="5754"/>
                    <a:pt x="929" y="5754"/>
                  </a:cubicBezTo>
                  <a:lnTo>
                    <a:pt x="941" y="5754"/>
                  </a:lnTo>
                  <a:cubicBezTo>
                    <a:pt x="941" y="5766"/>
                    <a:pt x="941" y="5766"/>
                    <a:pt x="953" y="5766"/>
                  </a:cubicBezTo>
                  <a:cubicBezTo>
                    <a:pt x="953" y="5766"/>
                    <a:pt x="965" y="5777"/>
                    <a:pt x="965" y="5777"/>
                  </a:cubicBezTo>
                  <a:cubicBezTo>
                    <a:pt x="977" y="5777"/>
                    <a:pt x="977" y="5789"/>
                    <a:pt x="965" y="5789"/>
                  </a:cubicBezTo>
                  <a:cubicBezTo>
                    <a:pt x="959" y="5778"/>
                    <a:pt x="954" y="5775"/>
                    <a:pt x="947" y="5773"/>
                  </a:cubicBezTo>
                  <a:lnTo>
                    <a:pt x="947" y="5773"/>
                  </a:lnTo>
                  <a:cubicBezTo>
                    <a:pt x="949" y="5774"/>
                    <a:pt x="951" y="5776"/>
                    <a:pt x="953" y="5777"/>
                  </a:cubicBezTo>
                  <a:lnTo>
                    <a:pt x="905" y="5777"/>
                  </a:lnTo>
                  <a:cubicBezTo>
                    <a:pt x="917" y="5777"/>
                    <a:pt x="929" y="5777"/>
                    <a:pt x="929" y="5789"/>
                  </a:cubicBezTo>
                  <a:lnTo>
                    <a:pt x="917" y="5789"/>
                  </a:lnTo>
                  <a:cubicBezTo>
                    <a:pt x="905" y="5777"/>
                    <a:pt x="893" y="5766"/>
                    <a:pt x="881" y="5766"/>
                  </a:cubicBezTo>
                  <a:cubicBezTo>
                    <a:pt x="881" y="5766"/>
                    <a:pt x="881" y="5777"/>
                    <a:pt x="905" y="5789"/>
                  </a:cubicBezTo>
                  <a:cubicBezTo>
                    <a:pt x="917" y="5789"/>
                    <a:pt x="929" y="5789"/>
                    <a:pt x="929" y="5801"/>
                  </a:cubicBezTo>
                  <a:lnTo>
                    <a:pt x="941" y="5813"/>
                  </a:lnTo>
                  <a:lnTo>
                    <a:pt x="929" y="5813"/>
                  </a:lnTo>
                  <a:cubicBezTo>
                    <a:pt x="929" y="5813"/>
                    <a:pt x="941" y="5825"/>
                    <a:pt x="941" y="5825"/>
                  </a:cubicBezTo>
                  <a:cubicBezTo>
                    <a:pt x="935" y="5819"/>
                    <a:pt x="932" y="5819"/>
                    <a:pt x="929" y="5819"/>
                  </a:cubicBezTo>
                  <a:cubicBezTo>
                    <a:pt x="926" y="5819"/>
                    <a:pt x="923" y="5819"/>
                    <a:pt x="917" y="5813"/>
                  </a:cubicBezTo>
                  <a:lnTo>
                    <a:pt x="917" y="5813"/>
                  </a:lnTo>
                  <a:cubicBezTo>
                    <a:pt x="917" y="5825"/>
                    <a:pt x="929" y="5825"/>
                    <a:pt x="929" y="5837"/>
                  </a:cubicBezTo>
                  <a:cubicBezTo>
                    <a:pt x="929" y="5837"/>
                    <a:pt x="929" y="5837"/>
                    <a:pt x="917" y="5825"/>
                  </a:cubicBezTo>
                  <a:cubicBezTo>
                    <a:pt x="905" y="5825"/>
                    <a:pt x="905" y="5837"/>
                    <a:pt x="893" y="5837"/>
                  </a:cubicBezTo>
                  <a:cubicBezTo>
                    <a:pt x="899" y="5843"/>
                    <a:pt x="899" y="5843"/>
                    <a:pt x="899" y="5843"/>
                  </a:cubicBezTo>
                  <a:cubicBezTo>
                    <a:pt x="899" y="5843"/>
                    <a:pt x="899" y="5843"/>
                    <a:pt x="905" y="5849"/>
                  </a:cubicBezTo>
                  <a:cubicBezTo>
                    <a:pt x="899" y="5847"/>
                    <a:pt x="894" y="5846"/>
                    <a:pt x="890" y="5846"/>
                  </a:cubicBezTo>
                  <a:cubicBezTo>
                    <a:pt x="873" y="5846"/>
                    <a:pt x="881" y="5865"/>
                    <a:pt x="881" y="5885"/>
                  </a:cubicBezTo>
                  <a:lnTo>
                    <a:pt x="881" y="5885"/>
                  </a:lnTo>
                  <a:lnTo>
                    <a:pt x="881" y="5885"/>
                  </a:lnTo>
                  <a:cubicBezTo>
                    <a:pt x="899" y="5891"/>
                    <a:pt x="899" y="5891"/>
                    <a:pt x="899" y="5891"/>
                  </a:cubicBezTo>
                  <a:cubicBezTo>
                    <a:pt x="899" y="5891"/>
                    <a:pt x="899" y="5891"/>
                    <a:pt x="917" y="5897"/>
                  </a:cubicBezTo>
                  <a:cubicBezTo>
                    <a:pt x="905" y="5897"/>
                    <a:pt x="881" y="5897"/>
                    <a:pt x="881" y="5885"/>
                  </a:cubicBezTo>
                  <a:lnTo>
                    <a:pt x="881" y="5897"/>
                  </a:lnTo>
                  <a:cubicBezTo>
                    <a:pt x="858" y="5885"/>
                    <a:pt x="869" y="5873"/>
                    <a:pt x="846" y="5873"/>
                  </a:cubicBezTo>
                  <a:cubicBezTo>
                    <a:pt x="846" y="5873"/>
                    <a:pt x="869" y="5897"/>
                    <a:pt x="858" y="5897"/>
                  </a:cubicBezTo>
                  <a:cubicBezTo>
                    <a:pt x="853" y="5894"/>
                    <a:pt x="850" y="5893"/>
                    <a:pt x="848" y="5893"/>
                  </a:cubicBezTo>
                  <a:cubicBezTo>
                    <a:pt x="843" y="5893"/>
                    <a:pt x="848" y="5900"/>
                    <a:pt x="843" y="5900"/>
                  </a:cubicBezTo>
                  <a:cubicBezTo>
                    <a:pt x="842" y="5900"/>
                    <a:pt x="839" y="5899"/>
                    <a:pt x="834" y="5897"/>
                  </a:cubicBezTo>
                  <a:cubicBezTo>
                    <a:pt x="834" y="5897"/>
                    <a:pt x="834" y="5885"/>
                    <a:pt x="834" y="5885"/>
                  </a:cubicBezTo>
                  <a:lnTo>
                    <a:pt x="834" y="5885"/>
                  </a:lnTo>
                  <a:cubicBezTo>
                    <a:pt x="810" y="5897"/>
                    <a:pt x="858" y="5908"/>
                    <a:pt x="869" y="5920"/>
                  </a:cubicBezTo>
                  <a:cubicBezTo>
                    <a:pt x="869" y="5924"/>
                    <a:pt x="867" y="5925"/>
                    <a:pt x="864" y="5925"/>
                  </a:cubicBezTo>
                  <a:cubicBezTo>
                    <a:pt x="857" y="5925"/>
                    <a:pt x="842" y="5917"/>
                    <a:pt x="834" y="5908"/>
                  </a:cubicBezTo>
                  <a:cubicBezTo>
                    <a:pt x="834" y="5908"/>
                    <a:pt x="834" y="5920"/>
                    <a:pt x="834" y="5920"/>
                  </a:cubicBezTo>
                  <a:cubicBezTo>
                    <a:pt x="834" y="5920"/>
                    <a:pt x="858" y="5920"/>
                    <a:pt x="869" y="5932"/>
                  </a:cubicBezTo>
                  <a:cubicBezTo>
                    <a:pt x="862" y="5930"/>
                    <a:pt x="858" y="5929"/>
                    <a:pt x="855" y="5929"/>
                  </a:cubicBezTo>
                  <a:cubicBezTo>
                    <a:pt x="843" y="5929"/>
                    <a:pt x="860" y="5944"/>
                    <a:pt x="869" y="5944"/>
                  </a:cubicBezTo>
                  <a:cubicBezTo>
                    <a:pt x="881" y="5948"/>
                    <a:pt x="885" y="5949"/>
                    <a:pt x="887" y="5949"/>
                  </a:cubicBezTo>
                  <a:cubicBezTo>
                    <a:pt x="889" y="5949"/>
                    <a:pt x="881" y="5944"/>
                    <a:pt x="905" y="5944"/>
                  </a:cubicBezTo>
                  <a:cubicBezTo>
                    <a:pt x="905" y="5944"/>
                    <a:pt x="881" y="5932"/>
                    <a:pt x="893" y="5920"/>
                  </a:cubicBezTo>
                  <a:lnTo>
                    <a:pt x="893" y="5920"/>
                  </a:lnTo>
                  <a:cubicBezTo>
                    <a:pt x="905" y="5932"/>
                    <a:pt x="905" y="5932"/>
                    <a:pt x="905" y="5932"/>
                  </a:cubicBezTo>
                  <a:cubicBezTo>
                    <a:pt x="893" y="5920"/>
                    <a:pt x="905" y="5920"/>
                    <a:pt x="905" y="5920"/>
                  </a:cubicBezTo>
                  <a:lnTo>
                    <a:pt x="912" y="5923"/>
                  </a:lnTo>
                  <a:lnTo>
                    <a:pt x="912" y="5923"/>
                  </a:lnTo>
                  <a:cubicBezTo>
                    <a:pt x="910" y="5921"/>
                    <a:pt x="908" y="5920"/>
                    <a:pt x="905" y="5920"/>
                  </a:cubicBezTo>
                  <a:lnTo>
                    <a:pt x="905" y="5920"/>
                  </a:lnTo>
                  <a:cubicBezTo>
                    <a:pt x="913" y="5920"/>
                    <a:pt x="921" y="5926"/>
                    <a:pt x="925" y="5926"/>
                  </a:cubicBezTo>
                  <a:cubicBezTo>
                    <a:pt x="928" y="5926"/>
                    <a:pt x="929" y="5924"/>
                    <a:pt x="929" y="5920"/>
                  </a:cubicBezTo>
                  <a:cubicBezTo>
                    <a:pt x="941" y="5932"/>
                    <a:pt x="953" y="5932"/>
                    <a:pt x="953" y="5944"/>
                  </a:cubicBezTo>
                  <a:cubicBezTo>
                    <a:pt x="989" y="5944"/>
                    <a:pt x="941" y="5920"/>
                    <a:pt x="941" y="5908"/>
                  </a:cubicBezTo>
                  <a:cubicBezTo>
                    <a:pt x="941" y="5908"/>
                    <a:pt x="941" y="5908"/>
                    <a:pt x="941" y="5897"/>
                  </a:cubicBezTo>
                  <a:cubicBezTo>
                    <a:pt x="953" y="5897"/>
                    <a:pt x="953" y="5908"/>
                    <a:pt x="965" y="5920"/>
                  </a:cubicBezTo>
                  <a:lnTo>
                    <a:pt x="965" y="5908"/>
                  </a:lnTo>
                  <a:cubicBezTo>
                    <a:pt x="975" y="5908"/>
                    <a:pt x="986" y="5918"/>
                    <a:pt x="997" y="5920"/>
                  </a:cubicBezTo>
                  <a:lnTo>
                    <a:pt x="997" y="5920"/>
                  </a:lnTo>
                  <a:cubicBezTo>
                    <a:pt x="1000" y="5928"/>
                    <a:pt x="1000" y="5936"/>
                    <a:pt x="1000" y="5944"/>
                  </a:cubicBezTo>
                  <a:lnTo>
                    <a:pt x="989" y="5944"/>
                  </a:lnTo>
                  <a:cubicBezTo>
                    <a:pt x="1012" y="5956"/>
                    <a:pt x="977" y="5968"/>
                    <a:pt x="989" y="5980"/>
                  </a:cubicBezTo>
                  <a:cubicBezTo>
                    <a:pt x="1012" y="6051"/>
                    <a:pt x="1060" y="6123"/>
                    <a:pt x="1060" y="6194"/>
                  </a:cubicBezTo>
                  <a:cubicBezTo>
                    <a:pt x="1096" y="6206"/>
                    <a:pt x="1096" y="6218"/>
                    <a:pt x="1108" y="6242"/>
                  </a:cubicBezTo>
                  <a:lnTo>
                    <a:pt x="1084" y="6254"/>
                  </a:lnTo>
                  <a:lnTo>
                    <a:pt x="1096" y="6266"/>
                  </a:lnTo>
                  <a:cubicBezTo>
                    <a:pt x="1093" y="6268"/>
                    <a:pt x="1091" y="6269"/>
                    <a:pt x="1089" y="6269"/>
                  </a:cubicBezTo>
                  <a:cubicBezTo>
                    <a:pt x="1085" y="6269"/>
                    <a:pt x="1083" y="6262"/>
                    <a:pt x="1078" y="6262"/>
                  </a:cubicBezTo>
                  <a:cubicBezTo>
                    <a:pt x="1076" y="6262"/>
                    <a:pt x="1074" y="6263"/>
                    <a:pt x="1072" y="6266"/>
                  </a:cubicBezTo>
                  <a:lnTo>
                    <a:pt x="1096" y="6278"/>
                  </a:lnTo>
                  <a:cubicBezTo>
                    <a:pt x="1085" y="6278"/>
                    <a:pt x="1093" y="6304"/>
                    <a:pt x="1080" y="6304"/>
                  </a:cubicBezTo>
                  <a:cubicBezTo>
                    <a:pt x="1078" y="6304"/>
                    <a:pt x="1075" y="6303"/>
                    <a:pt x="1072" y="6301"/>
                  </a:cubicBezTo>
                  <a:lnTo>
                    <a:pt x="1072" y="6301"/>
                  </a:lnTo>
                  <a:lnTo>
                    <a:pt x="1084" y="6361"/>
                  </a:lnTo>
                  <a:cubicBezTo>
                    <a:pt x="1084" y="6373"/>
                    <a:pt x="1119" y="6361"/>
                    <a:pt x="1108" y="6385"/>
                  </a:cubicBezTo>
                  <a:lnTo>
                    <a:pt x="1096" y="6385"/>
                  </a:lnTo>
                  <a:cubicBezTo>
                    <a:pt x="1084" y="6432"/>
                    <a:pt x="1167" y="6420"/>
                    <a:pt x="1167" y="6480"/>
                  </a:cubicBezTo>
                  <a:cubicBezTo>
                    <a:pt x="1174" y="6487"/>
                    <a:pt x="1179" y="6492"/>
                    <a:pt x="1179" y="6492"/>
                  </a:cubicBezTo>
                  <a:cubicBezTo>
                    <a:pt x="1215" y="6480"/>
                    <a:pt x="1155" y="6492"/>
                    <a:pt x="1179" y="6468"/>
                  </a:cubicBezTo>
                  <a:cubicBezTo>
                    <a:pt x="1203" y="6468"/>
                    <a:pt x="1191" y="6480"/>
                    <a:pt x="1215" y="6480"/>
                  </a:cubicBezTo>
                  <a:cubicBezTo>
                    <a:pt x="1203" y="6492"/>
                    <a:pt x="1227" y="6492"/>
                    <a:pt x="1227" y="6504"/>
                  </a:cubicBezTo>
                  <a:cubicBezTo>
                    <a:pt x="1215" y="6528"/>
                    <a:pt x="1227" y="6539"/>
                    <a:pt x="1215" y="6563"/>
                  </a:cubicBezTo>
                  <a:cubicBezTo>
                    <a:pt x="1227" y="6563"/>
                    <a:pt x="1250" y="6563"/>
                    <a:pt x="1262" y="6587"/>
                  </a:cubicBezTo>
                  <a:cubicBezTo>
                    <a:pt x="1250" y="6593"/>
                    <a:pt x="1244" y="6593"/>
                    <a:pt x="1242" y="6593"/>
                  </a:cubicBezTo>
                  <a:cubicBezTo>
                    <a:pt x="1239" y="6593"/>
                    <a:pt x="1239" y="6593"/>
                    <a:pt x="1239" y="6599"/>
                  </a:cubicBezTo>
                  <a:lnTo>
                    <a:pt x="1250" y="6599"/>
                  </a:lnTo>
                  <a:cubicBezTo>
                    <a:pt x="1250" y="6623"/>
                    <a:pt x="1250" y="6623"/>
                    <a:pt x="1239" y="6623"/>
                  </a:cubicBezTo>
                  <a:cubicBezTo>
                    <a:pt x="1239" y="6635"/>
                    <a:pt x="1262" y="6623"/>
                    <a:pt x="1262" y="6647"/>
                  </a:cubicBezTo>
                  <a:lnTo>
                    <a:pt x="1239" y="6635"/>
                  </a:lnTo>
                  <a:lnTo>
                    <a:pt x="1239" y="6635"/>
                  </a:lnTo>
                  <a:cubicBezTo>
                    <a:pt x="1250" y="6647"/>
                    <a:pt x="1250" y="6659"/>
                    <a:pt x="1250" y="6682"/>
                  </a:cubicBezTo>
                  <a:cubicBezTo>
                    <a:pt x="1262" y="6682"/>
                    <a:pt x="1262" y="6670"/>
                    <a:pt x="1274" y="6670"/>
                  </a:cubicBezTo>
                  <a:cubicBezTo>
                    <a:pt x="1274" y="6682"/>
                    <a:pt x="1298" y="6682"/>
                    <a:pt x="1286" y="6694"/>
                  </a:cubicBezTo>
                  <a:lnTo>
                    <a:pt x="1262" y="6694"/>
                  </a:lnTo>
                  <a:cubicBezTo>
                    <a:pt x="1286" y="6706"/>
                    <a:pt x="1286" y="6694"/>
                    <a:pt x="1286" y="6718"/>
                  </a:cubicBezTo>
                  <a:lnTo>
                    <a:pt x="1274" y="6718"/>
                  </a:lnTo>
                  <a:cubicBezTo>
                    <a:pt x="1298" y="6730"/>
                    <a:pt x="1286" y="6754"/>
                    <a:pt x="1286" y="6778"/>
                  </a:cubicBezTo>
                  <a:cubicBezTo>
                    <a:pt x="1298" y="6778"/>
                    <a:pt x="1310" y="6778"/>
                    <a:pt x="1310" y="6789"/>
                  </a:cubicBezTo>
                  <a:cubicBezTo>
                    <a:pt x="1310" y="6778"/>
                    <a:pt x="1322" y="6778"/>
                    <a:pt x="1334" y="6766"/>
                  </a:cubicBezTo>
                  <a:lnTo>
                    <a:pt x="1334" y="6766"/>
                  </a:lnTo>
                  <a:cubicBezTo>
                    <a:pt x="1310" y="6789"/>
                    <a:pt x="1370" y="6789"/>
                    <a:pt x="1358" y="6813"/>
                  </a:cubicBezTo>
                  <a:cubicBezTo>
                    <a:pt x="1358" y="6813"/>
                    <a:pt x="1334" y="6813"/>
                    <a:pt x="1346" y="6801"/>
                  </a:cubicBezTo>
                  <a:cubicBezTo>
                    <a:pt x="1322" y="6801"/>
                    <a:pt x="1298" y="6801"/>
                    <a:pt x="1274" y="6789"/>
                  </a:cubicBezTo>
                  <a:lnTo>
                    <a:pt x="1274" y="6789"/>
                  </a:lnTo>
                  <a:cubicBezTo>
                    <a:pt x="1286" y="6801"/>
                    <a:pt x="1298" y="6813"/>
                    <a:pt x="1286" y="6813"/>
                  </a:cubicBezTo>
                  <a:lnTo>
                    <a:pt x="1310" y="6813"/>
                  </a:lnTo>
                  <a:cubicBezTo>
                    <a:pt x="1310" y="6813"/>
                    <a:pt x="1310" y="6825"/>
                    <a:pt x="1310" y="6825"/>
                  </a:cubicBezTo>
                  <a:cubicBezTo>
                    <a:pt x="1318" y="6825"/>
                    <a:pt x="1326" y="6820"/>
                    <a:pt x="1334" y="6820"/>
                  </a:cubicBezTo>
                  <a:cubicBezTo>
                    <a:pt x="1338" y="6820"/>
                    <a:pt x="1342" y="6821"/>
                    <a:pt x="1346" y="6825"/>
                  </a:cubicBezTo>
                  <a:cubicBezTo>
                    <a:pt x="1358" y="6837"/>
                    <a:pt x="1322" y="6837"/>
                    <a:pt x="1334" y="6837"/>
                  </a:cubicBezTo>
                  <a:cubicBezTo>
                    <a:pt x="1346" y="6849"/>
                    <a:pt x="1370" y="6837"/>
                    <a:pt x="1358" y="6861"/>
                  </a:cubicBezTo>
                  <a:cubicBezTo>
                    <a:pt x="1358" y="6861"/>
                    <a:pt x="1358" y="6849"/>
                    <a:pt x="1358" y="6849"/>
                  </a:cubicBezTo>
                  <a:lnTo>
                    <a:pt x="1358" y="6849"/>
                  </a:lnTo>
                  <a:cubicBezTo>
                    <a:pt x="1346" y="6873"/>
                    <a:pt x="1370" y="6885"/>
                    <a:pt x="1334" y="6897"/>
                  </a:cubicBezTo>
                  <a:lnTo>
                    <a:pt x="1322" y="6897"/>
                  </a:lnTo>
                  <a:cubicBezTo>
                    <a:pt x="1317" y="6894"/>
                    <a:pt x="1315" y="6893"/>
                    <a:pt x="1314" y="6893"/>
                  </a:cubicBezTo>
                  <a:cubicBezTo>
                    <a:pt x="1311" y="6893"/>
                    <a:pt x="1321" y="6902"/>
                    <a:pt x="1318" y="6906"/>
                  </a:cubicBezTo>
                  <a:lnTo>
                    <a:pt x="1318" y="6906"/>
                  </a:lnTo>
                  <a:cubicBezTo>
                    <a:pt x="1317" y="6906"/>
                    <a:pt x="1316" y="6905"/>
                    <a:pt x="1316" y="6905"/>
                  </a:cubicBezTo>
                  <a:cubicBezTo>
                    <a:pt x="1314" y="6905"/>
                    <a:pt x="1312" y="6906"/>
                    <a:pt x="1310" y="6909"/>
                  </a:cubicBezTo>
                  <a:cubicBezTo>
                    <a:pt x="1315" y="6909"/>
                    <a:pt x="1317" y="6908"/>
                    <a:pt x="1318" y="6906"/>
                  </a:cubicBezTo>
                  <a:lnTo>
                    <a:pt x="1318" y="6906"/>
                  </a:lnTo>
                  <a:cubicBezTo>
                    <a:pt x="1322" y="6910"/>
                    <a:pt x="1322" y="6924"/>
                    <a:pt x="1322" y="6932"/>
                  </a:cubicBezTo>
                  <a:lnTo>
                    <a:pt x="1346" y="6920"/>
                  </a:lnTo>
                  <a:lnTo>
                    <a:pt x="1346" y="6920"/>
                  </a:lnTo>
                  <a:cubicBezTo>
                    <a:pt x="1405" y="6944"/>
                    <a:pt x="1298" y="6932"/>
                    <a:pt x="1322" y="6956"/>
                  </a:cubicBezTo>
                  <a:cubicBezTo>
                    <a:pt x="1326" y="6964"/>
                    <a:pt x="1327" y="6967"/>
                    <a:pt x="1328" y="6967"/>
                  </a:cubicBezTo>
                  <a:cubicBezTo>
                    <a:pt x="1328" y="6967"/>
                    <a:pt x="1326" y="6956"/>
                    <a:pt x="1334" y="6956"/>
                  </a:cubicBezTo>
                  <a:cubicBezTo>
                    <a:pt x="1334" y="6980"/>
                    <a:pt x="1322" y="6980"/>
                    <a:pt x="1334" y="7004"/>
                  </a:cubicBezTo>
                  <a:cubicBezTo>
                    <a:pt x="1322" y="7004"/>
                    <a:pt x="1322" y="7016"/>
                    <a:pt x="1298" y="7028"/>
                  </a:cubicBezTo>
                  <a:cubicBezTo>
                    <a:pt x="1301" y="7030"/>
                    <a:pt x="1302" y="7034"/>
                    <a:pt x="1303" y="7037"/>
                  </a:cubicBezTo>
                  <a:lnTo>
                    <a:pt x="1303" y="7037"/>
                  </a:lnTo>
                  <a:cubicBezTo>
                    <a:pt x="1304" y="7035"/>
                    <a:pt x="1306" y="7032"/>
                    <a:pt x="1310" y="7028"/>
                  </a:cubicBezTo>
                  <a:lnTo>
                    <a:pt x="1334" y="7028"/>
                  </a:lnTo>
                  <a:cubicBezTo>
                    <a:pt x="1334" y="7037"/>
                    <a:pt x="1349" y="7054"/>
                    <a:pt x="1349" y="7067"/>
                  </a:cubicBezTo>
                  <a:lnTo>
                    <a:pt x="1349" y="7067"/>
                  </a:lnTo>
                  <a:cubicBezTo>
                    <a:pt x="1353" y="7063"/>
                    <a:pt x="1358" y="7063"/>
                    <a:pt x="1358" y="7063"/>
                  </a:cubicBezTo>
                  <a:cubicBezTo>
                    <a:pt x="1370" y="7087"/>
                    <a:pt x="1393" y="7087"/>
                    <a:pt x="1393" y="7111"/>
                  </a:cubicBezTo>
                  <a:cubicBezTo>
                    <a:pt x="1390" y="7114"/>
                    <a:pt x="1387" y="7116"/>
                    <a:pt x="1385" y="7116"/>
                  </a:cubicBezTo>
                  <a:cubicBezTo>
                    <a:pt x="1380" y="7116"/>
                    <a:pt x="1378" y="7107"/>
                    <a:pt x="1370" y="7099"/>
                  </a:cubicBezTo>
                  <a:cubicBezTo>
                    <a:pt x="1358" y="7111"/>
                    <a:pt x="1370" y="7111"/>
                    <a:pt x="1370" y="7135"/>
                  </a:cubicBezTo>
                  <a:cubicBezTo>
                    <a:pt x="1367" y="7137"/>
                    <a:pt x="1366" y="7138"/>
                    <a:pt x="1365" y="7138"/>
                  </a:cubicBezTo>
                  <a:lnTo>
                    <a:pt x="1365" y="7138"/>
                  </a:lnTo>
                  <a:lnTo>
                    <a:pt x="1364" y="7135"/>
                  </a:lnTo>
                  <a:lnTo>
                    <a:pt x="1364" y="7135"/>
                  </a:lnTo>
                  <a:cubicBezTo>
                    <a:pt x="1364" y="7137"/>
                    <a:pt x="1364" y="7138"/>
                    <a:pt x="1365" y="7138"/>
                  </a:cubicBezTo>
                  <a:cubicBezTo>
                    <a:pt x="1365" y="7138"/>
                    <a:pt x="1365" y="7138"/>
                    <a:pt x="1365" y="7138"/>
                  </a:cubicBezTo>
                  <a:lnTo>
                    <a:pt x="1365" y="7138"/>
                  </a:lnTo>
                  <a:lnTo>
                    <a:pt x="1370" y="7147"/>
                  </a:lnTo>
                  <a:lnTo>
                    <a:pt x="1358" y="7147"/>
                  </a:lnTo>
                  <a:cubicBezTo>
                    <a:pt x="1393" y="7147"/>
                    <a:pt x="1358" y="7170"/>
                    <a:pt x="1370" y="7182"/>
                  </a:cubicBezTo>
                  <a:cubicBezTo>
                    <a:pt x="1381" y="7218"/>
                    <a:pt x="1417" y="7218"/>
                    <a:pt x="1441" y="7230"/>
                  </a:cubicBezTo>
                  <a:cubicBezTo>
                    <a:pt x="1441" y="7242"/>
                    <a:pt x="1429" y="7242"/>
                    <a:pt x="1429" y="7242"/>
                  </a:cubicBezTo>
                  <a:cubicBezTo>
                    <a:pt x="1441" y="7230"/>
                    <a:pt x="1429" y="7230"/>
                    <a:pt x="1417" y="7230"/>
                  </a:cubicBezTo>
                  <a:cubicBezTo>
                    <a:pt x="1424" y="7237"/>
                    <a:pt x="1415" y="7247"/>
                    <a:pt x="1404" y="7253"/>
                  </a:cubicBezTo>
                  <a:lnTo>
                    <a:pt x="1404" y="7253"/>
                  </a:lnTo>
                  <a:cubicBezTo>
                    <a:pt x="1403" y="7252"/>
                    <a:pt x="1402" y="7251"/>
                    <a:pt x="1401" y="7251"/>
                  </a:cubicBezTo>
                  <a:cubicBezTo>
                    <a:pt x="1398" y="7251"/>
                    <a:pt x="1396" y="7254"/>
                    <a:pt x="1394" y="7257"/>
                  </a:cubicBezTo>
                  <a:lnTo>
                    <a:pt x="1394" y="7257"/>
                  </a:lnTo>
                  <a:cubicBezTo>
                    <a:pt x="1398" y="7256"/>
                    <a:pt x="1401" y="7255"/>
                    <a:pt x="1404" y="7253"/>
                  </a:cubicBezTo>
                  <a:lnTo>
                    <a:pt x="1404" y="7253"/>
                  </a:lnTo>
                  <a:cubicBezTo>
                    <a:pt x="1405" y="7253"/>
                    <a:pt x="1405" y="7254"/>
                    <a:pt x="1405" y="7254"/>
                  </a:cubicBezTo>
                  <a:lnTo>
                    <a:pt x="1417" y="7290"/>
                  </a:lnTo>
                  <a:cubicBezTo>
                    <a:pt x="1426" y="7281"/>
                    <a:pt x="1428" y="7273"/>
                    <a:pt x="1433" y="7273"/>
                  </a:cubicBezTo>
                  <a:cubicBezTo>
                    <a:pt x="1435" y="7273"/>
                    <a:pt x="1437" y="7274"/>
                    <a:pt x="1441" y="7278"/>
                  </a:cubicBezTo>
                  <a:cubicBezTo>
                    <a:pt x="1441" y="7290"/>
                    <a:pt x="1441" y="7301"/>
                    <a:pt x="1441" y="7313"/>
                  </a:cubicBezTo>
                  <a:cubicBezTo>
                    <a:pt x="1441" y="7313"/>
                    <a:pt x="1436" y="7319"/>
                    <a:pt x="1432" y="7319"/>
                  </a:cubicBezTo>
                  <a:cubicBezTo>
                    <a:pt x="1430" y="7319"/>
                    <a:pt x="1429" y="7317"/>
                    <a:pt x="1429" y="7313"/>
                  </a:cubicBezTo>
                  <a:cubicBezTo>
                    <a:pt x="1417" y="7313"/>
                    <a:pt x="1417" y="7325"/>
                    <a:pt x="1441" y="7337"/>
                  </a:cubicBezTo>
                  <a:cubicBezTo>
                    <a:pt x="1441" y="7332"/>
                    <a:pt x="1441" y="7330"/>
                    <a:pt x="1443" y="7330"/>
                  </a:cubicBezTo>
                  <a:cubicBezTo>
                    <a:pt x="1445" y="7330"/>
                    <a:pt x="1452" y="7344"/>
                    <a:pt x="1463" y="7344"/>
                  </a:cubicBezTo>
                  <a:cubicBezTo>
                    <a:pt x="1467" y="7344"/>
                    <a:pt x="1472" y="7342"/>
                    <a:pt x="1477" y="7337"/>
                  </a:cubicBezTo>
                  <a:lnTo>
                    <a:pt x="1477" y="7337"/>
                  </a:lnTo>
                  <a:lnTo>
                    <a:pt x="1465" y="7361"/>
                  </a:lnTo>
                  <a:cubicBezTo>
                    <a:pt x="1465" y="7361"/>
                    <a:pt x="1453" y="7361"/>
                    <a:pt x="1453" y="7349"/>
                  </a:cubicBezTo>
                  <a:lnTo>
                    <a:pt x="1453" y="7349"/>
                  </a:lnTo>
                  <a:cubicBezTo>
                    <a:pt x="1441" y="7361"/>
                    <a:pt x="1465" y="7361"/>
                    <a:pt x="1465" y="7373"/>
                  </a:cubicBezTo>
                  <a:cubicBezTo>
                    <a:pt x="1465" y="7373"/>
                    <a:pt x="1465" y="7397"/>
                    <a:pt x="1453" y="7397"/>
                  </a:cubicBezTo>
                  <a:cubicBezTo>
                    <a:pt x="1465" y="7397"/>
                    <a:pt x="1465" y="7409"/>
                    <a:pt x="1453" y="7421"/>
                  </a:cubicBezTo>
                  <a:cubicBezTo>
                    <a:pt x="1453" y="7421"/>
                    <a:pt x="1458" y="7415"/>
                    <a:pt x="1465" y="7415"/>
                  </a:cubicBezTo>
                  <a:cubicBezTo>
                    <a:pt x="1469" y="7415"/>
                    <a:pt x="1473" y="7417"/>
                    <a:pt x="1477" y="7421"/>
                  </a:cubicBezTo>
                  <a:lnTo>
                    <a:pt x="1477" y="7444"/>
                  </a:lnTo>
                  <a:cubicBezTo>
                    <a:pt x="1465" y="7444"/>
                    <a:pt x="1429" y="7456"/>
                    <a:pt x="1429" y="7456"/>
                  </a:cubicBezTo>
                  <a:cubicBezTo>
                    <a:pt x="1435" y="7456"/>
                    <a:pt x="1444" y="7453"/>
                    <a:pt x="1451" y="7453"/>
                  </a:cubicBezTo>
                  <a:cubicBezTo>
                    <a:pt x="1459" y="7453"/>
                    <a:pt x="1465" y="7456"/>
                    <a:pt x="1465" y="7468"/>
                  </a:cubicBezTo>
                  <a:cubicBezTo>
                    <a:pt x="1461" y="7466"/>
                    <a:pt x="1459" y="7466"/>
                    <a:pt x="1456" y="7466"/>
                  </a:cubicBezTo>
                  <a:cubicBezTo>
                    <a:pt x="1446" y="7466"/>
                    <a:pt x="1447" y="7483"/>
                    <a:pt x="1430" y="7483"/>
                  </a:cubicBezTo>
                  <a:cubicBezTo>
                    <a:pt x="1427" y="7483"/>
                    <a:pt x="1422" y="7482"/>
                    <a:pt x="1417" y="7480"/>
                  </a:cubicBezTo>
                  <a:cubicBezTo>
                    <a:pt x="1405" y="7492"/>
                    <a:pt x="1405" y="7516"/>
                    <a:pt x="1417" y="7528"/>
                  </a:cubicBezTo>
                  <a:cubicBezTo>
                    <a:pt x="1422" y="7530"/>
                    <a:pt x="1425" y="7531"/>
                    <a:pt x="1428" y="7531"/>
                  </a:cubicBezTo>
                  <a:cubicBezTo>
                    <a:pt x="1437" y="7531"/>
                    <a:pt x="1431" y="7516"/>
                    <a:pt x="1441" y="7516"/>
                  </a:cubicBezTo>
                  <a:cubicBezTo>
                    <a:pt x="1465" y="7551"/>
                    <a:pt x="1512" y="7540"/>
                    <a:pt x="1512" y="7575"/>
                  </a:cubicBezTo>
                  <a:lnTo>
                    <a:pt x="1512" y="7563"/>
                  </a:lnTo>
                  <a:cubicBezTo>
                    <a:pt x="1524" y="7575"/>
                    <a:pt x="1524" y="7575"/>
                    <a:pt x="1536" y="7587"/>
                  </a:cubicBezTo>
                  <a:cubicBezTo>
                    <a:pt x="1512" y="7587"/>
                    <a:pt x="1489" y="7611"/>
                    <a:pt x="1489" y="7647"/>
                  </a:cubicBezTo>
                  <a:cubicBezTo>
                    <a:pt x="1500" y="7647"/>
                    <a:pt x="1512" y="7623"/>
                    <a:pt x="1536" y="7623"/>
                  </a:cubicBezTo>
                  <a:lnTo>
                    <a:pt x="1536" y="7647"/>
                  </a:lnTo>
                  <a:cubicBezTo>
                    <a:pt x="1536" y="7647"/>
                    <a:pt x="1536" y="7647"/>
                    <a:pt x="1524" y="7635"/>
                  </a:cubicBezTo>
                  <a:lnTo>
                    <a:pt x="1524" y="7635"/>
                  </a:lnTo>
                  <a:cubicBezTo>
                    <a:pt x="1536" y="7659"/>
                    <a:pt x="1500" y="7682"/>
                    <a:pt x="1536" y="7682"/>
                  </a:cubicBezTo>
                  <a:lnTo>
                    <a:pt x="1517" y="7695"/>
                  </a:lnTo>
                  <a:lnTo>
                    <a:pt x="1517" y="7695"/>
                  </a:lnTo>
                  <a:cubicBezTo>
                    <a:pt x="1516" y="7695"/>
                    <a:pt x="1514" y="7694"/>
                    <a:pt x="1512" y="7694"/>
                  </a:cubicBezTo>
                  <a:lnTo>
                    <a:pt x="1500" y="7706"/>
                  </a:lnTo>
                  <a:lnTo>
                    <a:pt x="1517" y="7695"/>
                  </a:lnTo>
                  <a:lnTo>
                    <a:pt x="1517" y="7695"/>
                  </a:lnTo>
                  <a:cubicBezTo>
                    <a:pt x="1527" y="7698"/>
                    <a:pt x="1536" y="7708"/>
                    <a:pt x="1536" y="7718"/>
                  </a:cubicBezTo>
                  <a:cubicBezTo>
                    <a:pt x="1560" y="7730"/>
                    <a:pt x="1548" y="7742"/>
                    <a:pt x="1536" y="7754"/>
                  </a:cubicBezTo>
                  <a:cubicBezTo>
                    <a:pt x="1544" y="7754"/>
                    <a:pt x="1552" y="7749"/>
                    <a:pt x="1560" y="7749"/>
                  </a:cubicBezTo>
                  <a:cubicBezTo>
                    <a:pt x="1564" y="7749"/>
                    <a:pt x="1568" y="7750"/>
                    <a:pt x="1572" y="7754"/>
                  </a:cubicBezTo>
                  <a:cubicBezTo>
                    <a:pt x="1536" y="7754"/>
                    <a:pt x="1560" y="7790"/>
                    <a:pt x="1548" y="7790"/>
                  </a:cubicBezTo>
                  <a:cubicBezTo>
                    <a:pt x="1548" y="7798"/>
                    <a:pt x="1542" y="7806"/>
                    <a:pt x="1543" y="7810"/>
                  </a:cubicBezTo>
                  <a:lnTo>
                    <a:pt x="1543" y="7810"/>
                  </a:lnTo>
                  <a:cubicBezTo>
                    <a:pt x="1561" y="7812"/>
                    <a:pt x="1563" y="7830"/>
                    <a:pt x="1572" y="7849"/>
                  </a:cubicBezTo>
                  <a:cubicBezTo>
                    <a:pt x="1524" y="7849"/>
                    <a:pt x="1584" y="7861"/>
                    <a:pt x="1536" y="7885"/>
                  </a:cubicBezTo>
                  <a:cubicBezTo>
                    <a:pt x="1541" y="7883"/>
                    <a:pt x="1545" y="7882"/>
                    <a:pt x="1549" y="7882"/>
                  </a:cubicBezTo>
                  <a:cubicBezTo>
                    <a:pt x="1569" y="7882"/>
                    <a:pt x="1563" y="7909"/>
                    <a:pt x="1584" y="7909"/>
                  </a:cubicBezTo>
                  <a:cubicBezTo>
                    <a:pt x="1584" y="7921"/>
                    <a:pt x="1560" y="7921"/>
                    <a:pt x="1548" y="7932"/>
                  </a:cubicBezTo>
                  <a:lnTo>
                    <a:pt x="1560" y="7932"/>
                  </a:lnTo>
                  <a:cubicBezTo>
                    <a:pt x="1548" y="7944"/>
                    <a:pt x="1560" y="7968"/>
                    <a:pt x="1548" y="7980"/>
                  </a:cubicBezTo>
                  <a:lnTo>
                    <a:pt x="1572" y="7992"/>
                  </a:lnTo>
                  <a:lnTo>
                    <a:pt x="1572" y="8004"/>
                  </a:lnTo>
                  <a:cubicBezTo>
                    <a:pt x="1572" y="8004"/>
                    <a:pt x="1577" y="8009"/>
                    <a:pt x="1581" y="8009"/>
                  </a:cubicBezTo>
                  <a:cubicBezTo>
                    <a:pt x="1582" y="8009"/>
                    <a:pt x="1584" y="8008"/>
                    <a:pt x="1584" y="8004"/>
                  </a:cubicBezTo>
                  <a:lnTo>
                    <a:pt x="1584" y="8016"/>
                  </a:lnTo>
                  <a:cubicBezTo>
                    <a:pt x="1591" y="8014"/>
                    <a:pt x="1595" y="8013"/>
                    <a:pt x="1598" y="8013"/>
                  </a:cubicBezTo>
                  <a:cubicBezTo>
                    <a:pt x="1612" y="8013"/>
                    <a:pt x="1598" y="8030"/>
                    <a:pt x="1608" y="8040"/>
                  </a:cubicBezTo>
                  <a:lnTo>
                    <a:pt x="1596" y="8040"/>
                  </a:lnTo>
                  <a:cubicBezTo>
                    <a:pt x="1596" y="8040"/>
                    <a:pt x="1584" y="8040"/>
                    <a:pt x="1572" y="8052"/>
                  </a:cubicBezTo>
                  <a:cubicBezTo>
                    <a:pt x="1575" y="8049"/>
                    <a:pt x="1579" y="8048"/>
                    <a:pt x="1585" y="8048"/>
                  </a:cubicBezTo>
                  <a:cubicBezTo>
                    <a:pt x="1595" y="8048"/>
                    <a:pt x="1608" y="8051"/>
                    <a:pt x="1619" y="8051"/>
                  </a:cubicBezTo>
                  <a:cubicBezTo>
                    <a:pt x="1630" y="8051"/>
                    <a:pt x="1639" y="8048"/>
                    <a:pt x="1643" y="8040"/>
                  </a:cubicBezTo>
                  <a:cubicBezTo>
                    <a:pt x="1655" y="8040"/>
                    <a:pt x="1667" y="8052"/>
                    <a:pt x="1655" y="8063"/>
                  </a:cubicBezTo>
                  <a:lnTo>
                    <a:pt x="1631" y="8075"/>
                  </a:lnTo>
                  <a:lnTo>
                    <a:pt x="1667" y="8075"/>
                  </a:lnTo>
                  <a:cubicBezTo>
                    <a:pt x="1667" y="8087"/>
                    <a:pt x="1655" y="8087"/>
                    <a:pt x="1655" y="8099"/>
                  </a:cubicBezTo>
                  <a:cubicBezTo>
                    <a:pt x="1650" y="8094"/>
                    <a:pt x="1639" y="8091"/>
                    <a:pt x="1629" y="8091"/>
                  </a:cubicBezTo>
                  <a:cubicBezTo>
                    <a:pt x="1614" y="8091"/>
                    <a:pt x="1601" y="8097"/>
                    <a:pt x="1608" y="8111"/>
                  </a:cubicBezTo>
                  <a:cubicBezTo>
                    <a:pt x="1596" y="8099"/>
                    <a:pt x="1584" y="8099"/>
                    <a:pt x="1572" y="8099"/>
                  </a:cubicBezTo>
                  <a:lnTo>
                    <a:pt x="1560" y="8099"/>
                  </a:lnTo>
                  <a:cubicBezTo>
                    <a:pt x="1572" y="8111"/>
                    <a:pt x="1572" y="8099"/>
                    <a:pt x="1584" y="8123"/>
                  </a:cubicBezTo>
                  <a:cubicBezTo>
                    <a:pt x="1584" y="8123"/>
                    <a:pt x="1620" y="8135"/>
                    <a:pt x="1608" y="8147"/>
                  </a:cubicBezTo>
                  <a:cubicBezTo>
                    <a:pt x="1613" y="8142"/>
                    <a:pt x="1617" y="8140"/>
                    <a:pt x="1621" y="8140"/>
                  </a:cubicBezTo>
                  <a:cubicBezTo>
                    <a:pt x="1634" y="8140"/>
                    <a:pt x="1643" y="8161"/>
                    <a:pt x="1651" y="8161"/>
                  </a:cubicBezTo>
                  <a:cubicBezTo>
                    <a:pt x="1653" y="8161"/>
                    <a:pt x="1654" y="8160"/>
                    <a:pt x="1655" y="8159"/>
                  </a:cubicBezTo>
                  <a:cubicBezTo>
                    <a:pt x="1667" y="8159"/>
                    <a:pt x="1667" y="8171"/>
                    <a:pt x="1655" y="8171"/>
                  </a:cubicBezTo>
                  <a:cubicBezTo>
                    <a:pt x="1643" y="8171"/>
                    <a:pt x="1631" y="8183"/>
                    <a:pt x="1631" y="8183"/>
                  </a:cubicBezTo>
                  <a:lnTo>
                    <a:pt x="1643" y="8183"/>
                  </a:lnTo>
                  <a:cubicBezTo>
                    <a:pt x="1643" y="8194"/>
                    <a:pt x="1631" y="8206"/>
                    <a:pt x="1631" y="8206"/>
                  </a:cubicBezTo>
                  <a:lnTo>
                    <a:pt x="1620" y="8206"/>
                  </a:lnTo>
                  <a:lnTo>
                    <a:pt x="1620" y="8218"/>
                  </a:lnTo>
                  <a:cubicBezTo>
                    <a:pt x="1627" y="8218"/>
                    <a:pt x="1630" y="8213"/>
                    <a:pt x="1635" y="8213"/>
                  </a:cubicBezTo>
                  <a:cubicBezTo>
                    <a:pt x="1637" y="8213"/>
                    <a:pt x="1639" y="8214"/>
                    <a:pt x="1643" y="8218"/>
                  </a:cubicBezTo>
                  <a:cubicBezTo>
                    <a:pt x="1631" y="8218"/>
                    <a:pt x="1643" y="8230"/>
                    <a:pt x="1631" y="8230"/>
                  </a:cubicBezTo>
                  <a:cubicBezTo>
                    <a:pt x="1624" y="8230"/>
                    <a:pt x="1610" y="8235"/>
                    <a:pt x="1602" y="8235"/>
                  </a:cubicBezTo>
                  <a:cubicBezTo>
                    <a:pt x="1598" y="8235"/>
                    <a:pt x="1596" y="8234"/>
                    <a:pt x="1596" y="8230"/>
                  </a:cubicBezTo>
                  <a:lnTo>
                    <a:pt x="1596" y="8230"/>
                  </a:lnTo>
                  <a:cubicBezTo>
                    <a:pt x="1596" y="8240"/>
                    <a:pt x="1604" y="8257"/>
                    <a:pt x="1613" y="8257"/>
                  </a:cubicBezTo>
                  <a:cubicBezTo>
                    <a:pt x="1615" y="8257"/>
                    <a:pt x="1617" y="8256"/>
                    <a:pt x="1620" y="8254"/>
                  </a:cubicBezTo>
                  <a:lnTo>
                    <a:pt x="1620" y="8266"/>
                  </a:lnTo>
                  <a:cubicBezTo>
                    <a:pt x="1628" y="8258"/>
                    <a:pt x="1636" y="8244"/>
                    <a:pt x="1644" y="8244"/>
                  </a:cubicBezTo>
                  <a:cubicBezTo>
                    <a:pt x="1648" y="8244"/>
                    <a:pt x="1652" y="8247"/>
                    <a:pt x="1655" y="8254"/>
                  </a:cubicBezTo>
                  <a:lnTo>
                    <a:pt x="1643" y="8254"/>
                  </a:lnTo>
                  <a:lnTo>
                    <a:pt x="1667" y="8266"/>
                  </a:lnTo>
                  <a:lnTo>
                    <a:pt x="1655" y="8278"/>
                  </a:lnTo>
                  <a:cubicBezTo>
                    <a:pt x="1667" y="8278"/>
                    <a:pt x="1667" y="8278"/>
                    <a:pt x="1667" y="8290"/>
                  </a:cubicBezTo>
                  <a:lnTo>
                    <a:pt x="1655" y="8290"/>
                  </a:lnTo>
                  <a:cubicBezTo>
                    <a:pt x="1655" y="8313"/>
                    <a:pt x="1667" y="8313"/>
                    <a:pt x="1679" y="8313"/>
                  </a:cubicBezTo>
                  <a:cubicBezTo>
                    <a:pt x="1679" y="8313"/>
                    <a:pt x="1679" y="8325"/>
                    <a:pt x="1655" y="8325"/>
                  </a:cubicBezTo>
                  <a:cubicBezTo>
                    <a:pt x="1655" y="8337"/>
                    <a:pt x="1667" y="8361"/>
                    <a:pt x="1655" y="8373"/>
                  </a:cubicBezTo>
                  <a:cubicBezTo>
                    <a:pt x="1658" y="8376"/>
                    <a:pt x="1659" y="8376"/>
                    <a:pt x="1660" y="8376"/>
                  </a:cubicBezTo>
                  <a:cubicBezTo>
                    <a:pt x="1663" y="8376"/>
                    <a:pt x="1662" y="8370"/>
                    <a:pt x="1668" y="8370"/>
                  </a:cubicBezTo>
                  <a:cubicBezTo>
                    <a:pt x="1671" y="8370"/>
                    <a:pt x="1674" y="8371"/>
                    <a:pt x="1679" y="8373"/>
                  </a:cubicBezTo>
                  <a:cubicBezTo>
                    <a:pt x="1655" y="8385"/>
                    <a:pt x="1655" y="8409"/>
                    <a:pt x="1667" y="8421"/>
                  </a:cubicBezTo>
                  <a:cubicBezTo>
                    <a:pt x="1655" y="8421"/>
                    <a:pt x="1643" y="8433"/>
                    <a:pt x="1631" y="8433"/>
                  </a:cubicBezTo>
                  <a:cubicBezTo>
                    <a:pt x="1620" y="8456"/>
                    <a:pt x="1572" y="8468"/>
                    <a:pt x="1596" y="8492"/>
                  </a:cubicBezTo>
                  <a:cubicBezTo>
                    <a:pt x="1572" y="8492"/>
                    <a:pt x="1553" y="8482"/>
                    <a:pt x="1544" y="8482"/>
                  </a:cubicBezTo>
                  <a:cubicBezTo>
                    <a:pt x="1539" y="8482"/>
                    <a:pt x="1536" y="8484"/>
                    <a:pt x="1536" y="8492"/>
                  </a:cubicBezTo>
                  <a:cubicBezTo>
                    <a:pt x="1582" y="8492"/>
                    <a:pt x="1529" y="8525"/>
                    <a:pt x="1577" y="8548"/>
                  </a:cubicBezTo>
                  <a:lnTo>
                    <a:pt x="1577" y="8548"/>
                  </a:lnTo>
                  <a:cubicBezTo>
                    <a:pt x="1578" y="8548"/>
                    <a:pt x="1579" y="8548"/>
                    <a:pt x="1580" y="8548"/>
                  </a:cubicBezTo>
                  <a:cubicBezTo>
                    <a:pt x="1582" y="8548"/>
                    <a:pt x="1584" y="8549"/>
                    <a:pt x="1584" y="8552"/>
                  </a:cubicBezTo>
                  <a:lnTo>
                    <a:pt x="1584" y="8528"/>
                  </a:lnTo>
                  <a:cubicBezTo>
                    <a:pt x="1608" y="8528"/>
                    <a:pt x="1631" y="8528"/>
                    <a:pt x="1631" y="8540"/>
                  </a:cubicBezTo>
                  <a:cubicBezTo>
                    <a:pt x="1643" y="8528"/>
                    <a:pt x="1655" y="8516"/>
                    <a:pt x="1667" y="8504"/>
                  </a:cubicBezTo>
                  <a:cubicBezTo>
                    <a:pt x="1679" y="8516"/>
                    <a:pt x="1691" y="8516"/>
                    <a:pt x="1691" y="8540"/>
                  </a:cubicBezTo>
                  <a:cubicBezTo>
                    <a:pt x="1684" y="8537"/>
                    <a:pt x="1680" y="8536"/>
                    <a:pt x="1678" y="8536"/>
                  </a:cubicBezTo>
                  <a:cubicBezTo>
                    <a:pt x="1671" y="8536"/>
                    <a:pt x="1696" y="8552"/>
                    <a:pt x="1667" y="8552"/>
                  </a:cubicBezTo>
                  <a:cubicBezTo>
                    <a:pt x="1655" y="8552"/>
                    <a:pt x="1655" y="8540"/>
                    <a:pt x="1655" y="8540"/>
                  </a:cubicBezTo>
                  <a:lnTo>
                    <a:pt x="1655" y="8540"/>
                  </a:lnTo>
                  <a:cubicBezTo>
                    <a:pt x="1655" y="8554"/>
                    <a:pt x="1659" y="8557"/>
                    <a:pt x="1665" y="8557"/>
                  </a:cubicBezTo>
                  <a:cubicBezTo>
                    <a:pt x="1669" y="8557"/>
                    <a:pt x="1675" y="8555"/>
                    <a:pt x="1682" y="8555"/>
                  </a:cubicBezTo>
                  <a:cubicBezTo>
                    <a:pt x="1689" y="8555"/>
                    <a:pt x="1696" y="8556"/>
                    <a:pt x="1703" y="8564"/>
                  </a:cubicBezTo>
                  <a:cubicBezTo>
                    <a:pt x="1706" y="8570"/>
                    <a:pt x="1707" y="8574"/>
                    <a:pt x="1706" y="8578"/>
                  </a:cubicBezTo>
                  <a:lnTo>
                    <a:pt x="1706" y="8578"/>
                  </a:lnTo>
                  <a:cubicBezTo>
                    <a:pt x="1709" y="8576"/>
                    <a:pt x="1712" y="8575"/>
                    <a:pt x="1715" y="8575"/>
                  </a:cubicBezTo>
                  <a:cubicBezTo>
                    <a:pt x="1691" y="8599"/>
                    <a:pt x="1715" y="8611"/>
                    <a:pt x="1727" y="8623"/>
                  </a:cubicBezTo>
                  <a:cubicBezTo>
                    <a:pt x="1751" y="8587"/>
                    <a:pt x="1727" y="8599"/>
                    <a:pt x="1751" y="8564"/>
                  </a:cubicBezTo>
                  <a:cubicBezTo>
                    <a:pt x="1751" y="8564"/>
                    <a:pt x="1739" y="8552"/>
                    <a:pt x="1727" y="8552"/>
                  </a:cubicBezTo>
                  <a:cubicBezTo>
                    <a:pt x="1762" y="8552"/>
                    <a:pt x="1739" y="8552"/>
                    <a:pt x="1739" y="8540"/>
                  </a:cubicBezTo>
                  <a:lnTo>
                    <a:pt x="1751" y="8540"/>
                  </a:lnTo>
                  <a:cubicBezTo>
                    <a:pt x="1755" y="8537"/>
                    <a:pt x="1759" y="8536"/>
                    <a:pt x="1762" y="8536"/>
                  </a:cubicBezTo>
                  <a:cubicBezTo>
                    <a:pt x="1774" y="8536"/>
                    <a:pt x="1774" y="8552"/>
                    <a:pt x="1774" y="8552"/>
                  </a:cubicBezTo>
                  <a:lnTo>
                    <a:pt x="1822" y="8552"/>
                  </a:lnTo>
                  <a:cubicBezTo>
                    <a:pt x="1822" y="8558"/>
                    <a:pt x="1813" y="8558"/>
                    <a:pt x="1807" y="8558"/>
                  </a:cubicBezTo>
                  <a:cubicBezTo>
                    <a:pt x="1801" y="8558"/>
                    <a:pt x="1798" y="8558"/>
                    <a:pt x="1810" y="8564"/>
                  </a:cubicBezTo>
                  <a:lnTo>
                    <a:pt x="1858" y="8540"/>
                  </a:lnTo>
                  <a:cubicBezTo>
                    <a:pt x="1864" y="8549"/>
                    <a:pt x="1870" y="8552"/>
                    <a:pt x="1878" y="8552"/>
                  </a:cubicBezTo>
                  <a:cubicBezTo>
                    <a:pt x="1892" y="8552"/>
                    <a:pt x="1909" y="8540"/>
                    <a:pt x="1926" y="8540"/>
                  </a:cubicBezTo>
                  <a:cubicBezTo>
                    <a:pt x="1935" y="8540"/>
                    <a:pt x="1944" y="8543"/>
                    <a:pt x="1953" y="8552"/>
                  </a:cubicBezTo>
                  <a:cubicBezTo>
                    <a:pt x="1905" y="8564"/>
                    <a:pt x="1953" y="8564"/>
                    <a:pt x="1953" y="8575"/>
                  </a:cubicBezTo>
                  <a:lnTo>
                    <a:pt x="2048" y="8552"/>
                  </a:lnTo>
                  <a:lnTo>
                    <a:pt x="2048" y="8552"/>
                  </a:lnTo>
                  <a:cubicBezTo>
                    <a:pt x="2054" y="8557"/>
                    <a:pt x="2049" y="8563"/>
                    <a:pt x="2043" y="8566"/>
                  </a:cubicBezTo>
                  <a:lnTo>
                    <a:pt x="2043" y="8566"/>
                  </a:lnTo>
                  <a:cubicBezTo>
                    <a:pt x="2041" y="8566"/>
                    <a:pt x="2039" y="8565"/>
                    <a:pt x="2036" y="8564"/>
                  </a:cubicBezTo>
                  <a:cubicBezTo>
                    <a:pt x="2033" y="8567"/>
                    <a:pt x="2033" y="8568"/>
                    <a:pt x="2036" y="8568"/>
                  </a:cubicBezTo>
                  <a:cubicBezTo>
                    <a:pt x="2037" y="8568"/>
                    <a:pt x="2040" y="8568"/>
                    <a:pt x="2043" y="8566"/>
                  </a:cubicBezTo>
                  <a:lnTo>
                    <a:pt x="2043" y="8566"/>
                  </a:lnTo>
                  <a:cubicBezTo>
                    <a:pt x="2045" y="8567"/>
                    <a:pt x="2047" y="8567"/>
                    <a:pt x="2049" y="8567"/>
                  </a:cubicBezTo>
                  <a:cubicBezTo>
                    <a:pt x="2064" y="8567"/>
                    <a:pt x="2072" y="8552"/>
                    <a:pt x="2072" y="8552"/>
                  </a:cubicBezTo>
                  <a:cubicBezTo>
                    <a:pt x="2075" y="8554"/>
                    <a:pt x="2080" y="8555"/>
                    <a:pt x="2088" y="8555"/>
                  </a:cubicBezTo>
                  <a:cubicBezTo>
                    <a:pt x="2101" y="8555"/>
                    <a:pt x="2119" y="8552"/>
                    <a:pt x="2133" y="8552"/>
                  </a:cubicBezTo>
                  <a:cubicBezTo>
                    <a:pt x="2146" y="8552"/>
                    <a:pt x="2155" y="8555"/>
                    <a:pt x="2155" y="8564"/>
                  </a:cubicBezTo>
                  <a:cubicBezTo>
                    <a:pt x="2164" y="8565"/>
                    <a:pt x="2170" y="8566"/>
                    <a:pt x="2176" y="8566"/>
                  </a:cubicBezTo>
                  <a:cubicBezTo>
                    <a:pt x="2207" y="8566"/>
                    <a:pt x="2188" y="8540"/>
                    <a:pt x="2239" y="8540"/>
                  </a:cubicBezTo>
                  <a:cubicBezTo>
                    <a:pt x="2251" y="8552"/>
                    <a:pt x="2191" y="8552"/>
                    <a:pt x="2215" y="8564"/>
                  </a:cubicBezTo>
                  <a:lnTo>
                    <a:pt x="2284" y="8552"/>
                  </a:lnTo>
                  <a:lnTo>
                    <a:pt x="2284" y="8552"/>
                  </a:lnTo>
                  <a:cubicBezTo>
                    <a:pt x="2274" y="8555"/>
                    <a:pt x="2272" y="8575"/>
                    <a:pt x="2251" y="8575"/>
                  </a:cubicBezTo>
                  <a:cubicBezTo>
                    <a:pt x="2388" y="8575"/>
                    <a:pt x="2476" y="8611"/>
                    <a:pt x="2580" y="8611"/>
                  </a:cubicBezTo>
                  <a:cubicBezTo>
                    <a:pt x="2611" y="8611"/>
                    <a:pt x="2643" y="8607"/>
                    <a:pt x="2679" y="8599"/>
                  </a:cubicBezTo>
                  <a:lnTo>
                    <a:pt x="2679" y="8599"/>
                  </a:lnTo>
                  <a:cubicBezTo>
                    <a:pt x="2703" y="8611"/>
                    <a:pt x="2667" y="8611"/>
                    <a:pt x="2655" y="8623"/>
                  </a:cubicBezTo>
                  <a:cubicBezTo>
                    <a:pt x="2681" y="8615"/>
                    <a:pt x="2703" y="8611"/>
                    <a:pt x="2724" y="8611"/>
                  </a:cubicBezTo>
                  <a:cubicBezTo>
                    <a:pt x="2784" y="8611"/>
                    <a:pt x="2832" y="8637"/>
                    <a:pt x="2891" y="8637"/>
                  </a:cubicBezTo>
                  <a:cubicBezTo>
                    <a:pt x="2900" y="8637"/>
                    <a:pt x="2908" y="8636"/>
                    <a:pt x="2917" y="8635"/>
                  </a:cubicBezTo>
                  <a:lnTo>
                    <a:pt x="2917" y="8623"/>
                  </a:lnTo>
                  <a:cubicBezTo>
                    <a:pt x="2947" y="8628"/>
                    <a:pt x="2976" y="8630"/>
                    <a:pt x="3007" y="8630"/>
                  </a:cubicBezTo>
                  <a:cubicBezTo>
                    <a:pt x="3107" y="8630"/>
                    <a:pt x="3211" y="8609"/>
                    <a:pt x="3317" y="8609"/>
                  </a:cubicBezTo>
                  <a:cubicBezTo>
                    <a:pt x="3334" y="8609"/>
                    <a:pt x="3352" y="8610"/>
                    <a:pt x="3370" y="8611"/>
                  </a:cubicBezTo>
                  <a:lnTo>
                    <a:pt x="3358" y="8599"/>
                  </a:lnTo>
                  <a:cubicBezTo>
                    <a:pt x="3370" y="8587"/>
                    <a:pt x="3405" y="8575"/>
                    <a:pt x="3429" y="8564"/>
                  </a:cubicBezTo>
                  <a:lnTo>
                    <a:pt x="3429" y="8564"/>
                  </a:lnTo>
                  <a:cubicBezTo>
                    <a:pt x="3439" y="8573"/>
                    <a:pt x="3425" y="8591"/>
                    <a:pt x="3445" y="8591"/>
                  </a:cubicBezTo>
                  <a:cubicBezTo>
                    <a:pt x="3449" y="8591"/>
                    <a:pt x="3456" y="8590"/>
                    <a:pt x="3465" y="8587"/>
                  </a:cubicBezTo>
                  <a:cubicBezTo>
                    <a:pt x="3453" y="8587"/>
                    <a:pt x="3429" y="8587"/>
                    <a:pt x="3441" y="8575"/>
                  </a:cubicBezTo>
                  <a:lnTo>
                    <a:pt x="3441" y="8575"/>
                  </a:lnTo>
                  <a:cubicBezTo>
                    <a:pt x="3473" y="8581"/>
                    <a:pt x="3513" y="8583"/>
                    <a:pt x="3559" y="8583"/>
                  </a:cubicBezTo>
                  <a:cubicBezTo>
                    <a:pt x="3705" y="8583"/>
                    <a:pt x="3909" y="8561"/>
                    <a:pt x="4072" y="8552"/>
                  </a:cubicBezTo>
                  <a:cubicBezTo>
                    <a:pt x="4365" y="8517"/>
                    <a:pt x="4680" y="8516"/>
                    <a:pt x="4962" y="8471"/>
                  </a:cubicBezTo>
                  <a:lnTo>
                    <a:pt x="4962" y="8471"/>
                  </a:lnTo>
                  <a:cubicBezTo>
                    <a:pt x="4962" y="8471"/>
                    <a:pt x="4961" y="8471"/>
                    <a:pt x="4961" y="8471"/>
                  </a:cubicBezTo>
                  <a:cubicBezTo>
                    <a:pt x="4937" y="8471"/>
                    <a:pt x="4958" y="8444"/>
                    <a:pt x="4989" y="8444"/>
                  </a:cubicBezTo>
                  <a:cubicBezTo>
                    <a:pt x="5015" y="8457"/>
                    <a:pt x="5038" y="8461"/>
                    <a:pt x="5059" y="8461"/>
                  </a:cubicBezTo>
                  <a:cubicBezTo>
                    <a:pt x="5101" y="8461"/>
                    <a:pt x="5139" y="8446"/>
                    <a:pt x="5182" y="8446"/>
                  </a:cubicBezTo>
                  <a:cubicBezTo>
                    <a:pt x="5200" y="8446"/>
                    <a:pt x="5218" y="8449"/>
                    <a:pt x="5239" y="8456"/>
                  </a:cubicBezTo>
                  <a:cubicBezTo>
                    <a:pt x="5406" y="8421"/>
                    <a:pt x="5561" y="8456"/>
                    <a:pt x="5715" y="8385"/>
                  </a:cubicBezTo>
                  <a:lnTo>
                    <a:pt x="5715" y="8409"/>
                  </a:lnTo>
                  <a:cubicBezTo>
                    <a:pt x="5739" y="8409"/>
                    <a:pt x="5751" y="8397"/>
                    <a:pt x="5775" y="8397"/>
                  </a:cubicBezTo>
                  <a:cubicBezTo>
                    <a:pt x="5834" y="8397"/>
                    <a:pt x="5906" y="8373"/>
                    <a:pt x="5930" y="8373"/>
                  </a:cubicBezTo>
                  <a:lnTo>
                    <a:pt x="5930" y="8361"/>
                  </a:lnTo>
                  <a:cubicBezTo>
                    <a:pt x="5937" y="8359"/>
                    <a:pt x="5943" y="8358"/>
                    <a:pt x="5947" y="8358"/>
                  </a:cubicBezTo>
                  <a:cubicBezTo>
                    <a:pt x="5958" y="8358"/>
                    <a:pt x="5961" y="8365"/>
                    <a:pt x="5972" y="8365"/>
                  </a:cubicBezTo>
                  <a:cubicBezTo>
                    <a:pt x="5976" y="8365"/>
                    <a:pt x="5982" y="8364"/>
                    <a:pt x="5989" y="8361"/>
                  </a:cubicBezTo>
                  <a:lnTo>
                    <a:pt x="6025" y="8337"/>
                  </a:lnTo>
                  <a:cubicBezTo>
                    <a:pt x="6025" y="8350"/>
                    <a:pt x="6038" y="8354"/>
                    <a:pt x="6057" y="8354"/>
                  </a:cubicBezTo>
                  <a:cubicBezTo>
                    <a:pt x="6082" y="8354"/>
                    <a:pt x="6117" y="8347"/>
                    <a:pt x="6139" y="8347"/>
                  </a:cubicBezTo>
                  <a:cubicBezTo>
                    <a:pt x="6146" y="8347"/>
                    <a:pt x="6152" y="8347"/>
                    <a:pt x="6156" y="8349"/>
                  </a:cubicBezTo>
                  <a:cubicBezTo>
                    <a:pt x="6203" y="8337"/>
                    <a:pt x="6287" y="8313"/>
                    <a:pt x="6346" y="8313"/>
                  </a:cubicBezTo>
                  <a:cubicBezTo>
                    <a:pt x="6354" y="8317"/>
                    <a:pt x="6369" y="8319"/>
                    <a:pt x="6386" y="8319"/>
                  </a:cubicBezTo>
                  <a:cubicBezTo>
                    <a:pt x="6422" y="8319"/>
                    <a:pt x="6469" y="8313"/>
                    <a:pt x="6501" y="8313"/>
                  </a:cubicBezTo>
                  <a:cubicBezTo>
                    <a:pt x="6608" y="8302"/>
                    <a:pt x="6751" y="8278"/>
                    <a:pt x="6882" y="8266"/>
                  </a:cubicBezTo>
                  <a:lnTo>
                    <a:pt x="6882" y="8242"/>
                  </a:lnTo>
                  <a:lnTo>
                    <a:pt x="6918" y="8242"/>
                  </a:lnTo>
                  <a:cubicBezTo>
                    <a:pt x="6918" y="8242"/>
                    <a:pt x="6918" y="8254"/>
                    <a:pt x="6918" y="8254"/>
                  </a:cubicBezTo>
                  <a:cubicBezTo>
                    <a:pt x="6923" y="8259"/>
                    <a:pt x="6929" y="8261"/>
                    <a:pt x="6935" y="8261"/>
                  </a:cubicBezTo>
                  <a:cubicBezTo>
                    <a:pt x="6957" y="8261"/>
                    <a:pt x="6986" y="8240"/>
                    <a:pt x="7012" y="8240"/>
                  </a:cubicBezTo>
                  <a:cubicBezTo>
                    <a:pt x="7017" y="8240"/>
                    <a:pt x="7021" y="8241"/>
                    <a:pt x="7025" y="8242"/>
                  </a:cubicBezTo>
                  <a:cubicBezTo>
                    <a:pt x="7017" y="8238"/>
                    <a:pt x="7012" y="8237"/>
                    <a:pt x="7007" y="8237"/>
                  </a:cubicBezTo>
                  <a:cubicBezTo>
                    <a:pt x="6999" y="8237"/>
                    <a:pt x="6993" y="8242"/>
                    <a:pt x="6977" y="8242"/>
                  </a:cubicBezTo>
                  <a:cubicBezTo>
                    <a:pt x="6954" y="8242"/>
                    <a:pt x="6977" y="8218"/>
                    <a:pt x="7013" y="8218"/>
                  </a:cubicBezTo>
                  <a:lnTo>
                    <a:pt x="7013" y="8230"/>
                  </a:lnTo>
                  <a:lnTo>
                    <a:pt x="7037" y="8218"/>
                  </a:lnTo>
                  <a:cubicBezTo>
                    <a:pt x="7049" y="8230"/>
                    <a:pt x="7073" y="8230"/>
                    <a:pt x="7073" y="8254"/>
                  </a:cubicBezTo>
                  <a:cubicBezTo>
                    <a:pt x="7180" y="8230"/>
                    <a:pt x="7263" y="8194"/>
                    <a:pt x="7370" y="8183"/>
                  </a:cubicBezTo>
                  <a:cubicBezTo>
                    <a:pt x="7370" y="8190"/>
                    <a:pt x="7378" y="8191"/>
                    <a:pt x="7388" y="8191"/>
                  </a:cubicBezTo>
                  <a:cubicBezTo>
                    <a:pt x="7398" y="8191"/>
                    <a:pt x="7412" y="8189"/>
                    <a:pt x="7423" y="8189"/>
                  </a:cubicBezTo>
                  <a:cubicBezTo>
                    <a:pt x="7437" y="8189"/>
                    <a:pt x="7446" y="8192"/>
                    <a:pt x="7442" y="8206"/>
                  </a:cubicBezTo>
                  <a:cubicBezTo>
                    <a:pt x="7513" y="8183"/>
                    <a:pt x="7430" y="8183"/>
                    <a:pt x="7454" y="8159"/>
                  </a:cubicBezTo>
                  <a:cubicBezTo>
                    <a:pt x="7477" y="8147"/>
                    <a:pt x="7489" y="8147"/>
                    <a:pt x="7501" y="8147"/>
                  </a:cubicBezTo>
                  <a:cubicBezTo>
                    <a:pt x="7489" y="8159"/>
                    <a:pt x="7513" y="8171"/>
                    <a:pt x="7501" y="8171"/>
                  </a:cubicBezTo>
                  <a:lnTo>
                    <a:pt x="7549" y="8171"/>
                  </a:lnTo>
                  <a:cubicBezTo>
                    <a:pt x="7549" y="8171"/>
                    <a:pt x="7549" y="8171"/>
                    <a:pt x="7537" y="8183"/>
                  </a:cubicBezTo>
                  <a:cubicBezTo>
                    <a:pt x="7632" y="8147"/>
                    <a:pt x="7716" y="8171"/>
                    <a:pt x="7787" y="8147"/>
                  </a:cubicBezTo>
                  <a:cubicBezTo>
                    <a:pt x="7793" y="8141"/>
                    <a:pt x="7787" y="8141"/>
                    <a:pt x="7780" y="8141"/>
                  </a:cubicBezTo>
                  <a:cubicBezTo>
                    <a:pt x="7772" y="8141"/>
                    <a:pt x="7763" y="8141"/>
                    <a:pt x="7763" y="8135"/>
                  </a:cubicBezTo>
                  <a:cubicBezTo>
                    <a:pt x="7789" y="8124"/>
                    <a:pt x="7807" y="8121"/>
                    <a:pt x="7821" y="8121"/>
                  </a:cubicBezTo>
                  <a:cubicBezTo>
                    <a:pt x="7839" y="8121"/>
                    <a:pt x="7851" y="8125"/>
                    <a:pt x="7867" y="8125"/>
                  </a:cubicBezTo>
                  <a:cubicBezTo>
                    <a:pt x="7880" y="8125"/>
                    <a:pt x="7896" y="8122"/>
                    <a:pt x="7918" y="8111"/>
                  </a:cubicBezTo>
                  <a:lnTo>
                    <a:pt x="7918" y="8111"/>
                  </a:lnTo>
                  <a:lnTo>
                    <a:pt x="7906" y="8135"/>
                  </a:lnTo>
                  <a:cubicBezTo>
                    <a:pt x="7925" y="8125"/>
                    <a:pt x="7937" y="8108"/>
                    <a:pt x="7966" y="8108"/>
                  </a:cubicBezTo>
                  <a:cubicBezTo>
                    <a:pt x="7972" y="8108"/>
                    <a:pt x="7980" y="8109"/>
                    <a:pt x="7989" y="8111"/>
                  </a:cubicBezTo>
                  <a:cubicBezTo>
                    <a:pt x="7989" y="8123"/>
                    <a:pt x="7954" y="8135"/>
                    <a:pt x="7930" y="8147"/>
                  </a:cubicBezTo>
                  <a:cubicBezTo>
                    <a:pt x="7966" y="8135"/>
                    <a:pt x="8037" y="8123"/>
                    <a:pt x="8013" y="8111"/>
                  </a:cubicBezTo>
                  <a:cubicBezTo>
                    <a:pt x="8021" y="8107"/>
                    <a:pt x="8029" y="8106"/>
                    <a:pt x="8037" y="8106"/>
                  </a:cubicBezTo>
                  <a:cubicBezTo>
                    <a:pt x="8043" y="8106"/>
                    <a:pt x="8048" y="8107"/>
                    <a:pt x="8053" y="8108"/>
                  </a:cubicBezTo>
                  <a:lnTo>
                    <a:pt x="8053" y="8108"/>
                  </a:lnTo>
                  <a:cubicBezTo>
                    <a:pt x="8052" y="8106"/>
                    <a:pt x="8053" y="8103"/>
                    <a:pt x="8061" y="8099"/>
                  </a:cubicBezTo>
                  <a:cubicBezTo>
                    <a:pt x="8108" y="8099"/>
                    <a:pt x="8180" y="8087"/>
                    <a:pt x="8239" y="8075"/>
                  </a:cubicBezTo>
                  <a:cubicBezTo>
                    <a:pt x="8239" y="8087"/>
                    <a:pt x="8251" y="8087"/>
                    <a:pt x="8239" y="8099"/>
                  </a:cubicBezTo>
                  <a:cubicBezTo>
                    <a:pt x="8256" y="8086"/>
                    <a:pt x="8267" y="8083"/>
                    <a:pt x="8277" y="8083"/>
                  </a:cubicBezTo>
                  <a:cubicBezTo>
                    <a:pt x="8290" y="8083"/>
                    <a:pt x="8301" y="8090"/>
                    <a:pt x="8323" y="8090"/>
                  </a:cubicBezTo>
                  <a:cubicBezTo>
                    <a:pt x="8330" y="8090"/>
                    <a:pt x="8337" y="8089"/>
                    <a:pt x="8347" y="8087"/>
                  </a:cubicBezTo>
                  <a:cubicBezTo>
                    <a:pt x="8525" y="8063"/>
                    <a:pt x="8739" y="7992"/>
                    <a:pt x="8918" y="7968"/>
                  </a:cubicBezTo>
                  <a:cubicBezTo>
                    <a:pt x="8942" y="7944"/>
                    <a:pt x="9001" y="7932"/>
                    <a:pt x="9049" y="7921"/>
                  </a:cubicBezTo>
                  <a:lnTo>
                    <a:pt x="9061" y="7944"/>
                  </a:lnTo>
                  <a:lnTo>
                    <a:pt x="9109" y="7932"/>
                  </a:lnTo>
                  <a:cubicBezTo>
                    <a:pt x="9112" y="7932"/>
                    <a:pt x="9114" y="7933"/>
                    <a:pt x="9114" y="7933"/>
                  </a:cubicBezTo>
                  <a:lnTo>
                    <a:pt x="9114" y="7933"/>
                  </a:lnTo>
                  <a:lnTo>
                    <a:pt x="9120" y="7921"/>
                  </a:lnTo>
                  <a:cubicBezTo>
                    <a:pt x="9123" y="7924"/>
                    <a:pt x="9132" y="7924"/>
                    <a:pt x="9143" y="7924"/>
                  </a:cubicBezTo>
                  <a:cubicBezTo>
                    <a:pt x="9154" y="7924"/>
                    <a:pt x="9166" y="7924"/>
                    <a:pt x="9176" y="7924"/>
                  </a:cubicBezTo>
                  <a:cubicBezTo>
                    <a:pt x="9195" y="7924"/>
                    <a:pt x="9204" y="7927"/>
                    <a:pt x="9168" y="7944"/>
                  </a:cubicBezTo>
                  <a:lnTo>
                    <a:pt x="9347" y="7921"/>
                  </a:lnTo>
                  <a:cubicBezTo>
                    <a:pt x="9382" y="7909"/>
                    <a:pt x="9359" y="7885"/>
                    <a:pt x="9406" y="7885"/>
                  </a:cubicBezTo>
                  <a:cubicBezTo>
                    <a:pt x="9418" y="7897"/>
                    <a:pt x="9394" y="7897"/>
                    <a:pt x="9394" y="7909"/>
                  </a:cubicBezTo>
                  <a:cubicBezTo>
                    <a:pt x="9534" y="7909"/>
                    <a:pt x="9537" y="7818"/>
                    <a:pt x="9649" y="7802"/>
                  </a:cubicBezTo>
                  <a:lnTo>
                    <a:pt x="9649" y="7802"/>
                  </a:lnTo>
                  <a:cubicBezTo>
                    <a:pt x="9651" y="7803"/>
                    <a:pt x="9653" y="7803"/>
                    <a:pt x="9655" y="7803"/>
                  </a:cubicBezTo>
                  <a:lnTo>
                    <a:pt x="9655" y="7803"/>
                  </a:lnTo>
                  <a:lnTo>
                    <a:pt x="9656" y="7802"/>
                  </a:lnTo>
                  <a:lnTo>
                    <a:pt x="9656" y="7802"/>
                  </a:lnTo>
                  <a:cubicBezTo>
                    <a:pt x="9654" y="7802"/>
                    <a:pt x="9651" y="7802"/>
                    <a:pt x="9649" y="7802"/>
                  </a:cubicBezTo>
                  <a:lnTo>
                    <a:pt x="9649" y="7802"/>
                  </a:lnTo>
                  <a:cubicBezTo>
                    <a:pt x="9647" y="7802"/>
                    <a:pt x="9646" y="7802"/>
                    <a:pt x="9644" y="7802"/>
                  </a:cubicBezTo>
                  <a:cubicBezTo>
                    <a:pt x="9644" y="7766"/>
                    <a:pt x="9692" y="7778"/>
                    <a:pt x="9680" y="7754"/>
                  </a:cubicBezTo>
                  <a:cubicBezTo>
                    <a:pt x="9716" y="7754"/>
                    <a:pt x="9728" y="7742"/>
                    <a:pt x="9752" y="7730"/>
                  </a:cubicBezTo>
                  <a:cubicBezTo>
                    <a:pt x="9762" y="7733"/>
                    <a:pt x="9772" y="7734"/>
                    <a:pt x="9783" y="7734"/>
                  </a:cubicBezTo>
                  <a:cubicBezTo>
                    <a:pt x="9812" y="7734"/>
                    <a:pt x="9842" y="7727"/>
                    <a:pt x="9863" y="7727"/>
                  </a:cubicBezTo>
                  <a:cubicBezTo>
                    <a:pt x="9871" y="7727"/>
                    <a:pt x="9877" y="7728"/>
                    <a:pt x="9882" y="7730"/>
                  </a:cubicBezTo>
                  <a:cubicBezTo>
                    <a:pt x="9906" y="7718"/>
                    <a:pt x="9918" y="7682"/>
                    <a:pt x="9966" y="7671"/>
                  </a:cubicBezTo>
                  <a:cubicBezTo>
                    <a:pt x="10002" y="7694"/>
                    <a:pt x="9966" y="7694"/>
                    <a:pt x="10013" y="7694"/>
                  </a:cubicBezTo>
                  <a:lnTo>
                    <a:pt x="10013" y="7682"/>
                  </a:lnTo>
                  <a:cubicBezTo>
                    <a:pt x="10025" y="7678"/>
                    <a:pt x="10032" y="7677"/>
                    <a:pt x="10036" y="7677"/>
                  </a:cubicBezTo>
                  <a:cubicBezTo>
                    <a:pt x="10044" y="7677"/>
                    <a:pt x="10041" y="7682"/>
                    <a:pt x="10049" y="7682"/>
                  </a:cubicBezTo>
                  <a:cubicBezTo>
                    <a:pt x="10085" y="7682"/>
                    <a:pt x="10073" y="7659"/>
                    <a:pt x="10121" y="7659"/>
                  </a:cubicBezTo>
                  <a:lnTo>
                    <a:pt x="10097" y="7682"/>
                  </a:lnTo>
                  <a:cubicBezTo>
                    <a:pt x="10133" y="7671"/>
                    <a:pt x="10144" y="7671"/>
                    <a:pt x="10192" y="7659"/>
                  </a:cubicBezTo>
                  <a:lnTo>
                    <a:pt x="10192" y="7659"/>
                  </a:lnTo>
                  <a:cubicBezTo>
                    <a:pt x="10192" y="7671"/>
                    <a:pt x="10180" y="7671"/>
                    <a:pt x="10156" y="7671"/>
                  </a:cubicBezTo>
                  <a:cubicBezTo>
                    <a:pt x="10163" y="7675"/>
                    <a:pt x="10170" y="7677"/>
                    <a:pt x="10175" y="7677"/>
                  </a:cubicBezTo>
                  <a:cubicBezTo>
                    <a:pt x="10197" y="7677"/>
                    <a:pt x="10206" y="7647"/>
                    <a:pt x="10216" y="7647"/>
                  </a:cubicBezTo>
                  <a:cubicBezTo>
                    <a:pt x="10216" y="7647"/>
                    <a:pt x="10180" y="7647"/>
                    <a:pt x="10192" y="7635"/>
                  </a:cubicBezTo>
                  <a:cubicBezTo>
                    <a:pt x="10211" y="7625"/>
                    <a:pt x="10231" y="7608"/>
                    <a:pt x="10244" y="7608"/>
                  </a:cubicBezTo>
                  <a:cubicBezTo>
                    <a:pt x="10247" y="7608"/>
                    <a:pt x="10249" y="7609"/>
                    <a:pt x="10252" y="7611"/>
                  </a:cubicBezTo>
                  <a:lnTo>
                    <a:pt x="10240" y="7635"/>
                  </a:lnTo>
                  <a:cubicBezTo>
                    <a:pt x="10287" y="7611"/>
                    <a:pt x="10252" y="7611"/>
                    <a:pt x="10311" y="7599"/>
                  </a:cubicBezTo>
                  <a:cubicBezTo>
                    <a:pt x="10311" y="7599"/>
                    <a:pt x="10311" y="7611"/>
                    <a:pt x="10311" y="7611"/>
                  </a:cubicBezTo>
                  <a:cubicBezTo>
                    <a:pt x="10347" y="7587"/>
                    <a:pt x="10394" y="7587"/>
                    <a:pt x="10454" y="7575"/>
                  </a:cubicBezTo>
                  <a:cubicBezTo>
                    <a:pt x="10466" y="7575"/>
                    <a:pt x="10478" y="7563"/>
                    <a:pt x="10478" y="7551"/>
                  </a:cubicBezTo>
                  <a:cubicBezTo>
                    <a:pt x="10454" y="7551"/>
                    <a:pt x="10454" y="7551"/>
                    <a:pt x="10454" y="7528"/>
                  </a:cubicBezTo>
                  <a:lnTo>
                    <a:pt x="10454" y="7528"/>
                  </a:lnTo>
                  <a:cubicBezTo>
                    <a:pt x="10462" y="7532"/>
                    <a:pt x="10469" y="7533"/>
                    <a:pt x="10474" y="7533"/>
                  </a:cubicBezTo>
                  <a:cubicBezTo>
                    <a:pt x="10504" y="7533"/>
                    <a:pt x="10514" y="7492"/>
                    <a:pt x="10573" y="7492"/>
                  </a:cubicBezTo>
                  <a:cubicBezTo>
                    <a:pt x="10573" y="7492"/>
                    <a:pt x="10565" y="7507"/>
                    <a:pt x="10550" y="7507"/>
                  </a:cubicBezTo>
                  <a:cubicBezTo>
                    <a:pt x="10546" y="7507"/>
                    <a:pt x="10542" y="7506"/>
                    <a:pt x="10537" y="7504"/>
                  </a:cubicBezTo>
                  <a:cubicBezTo>
                    <a:pt x="10525" y="7540"/>
                    <a:pt x="10525" y="7563"/>
                    <a:pt x="10490" y="7587"/>
                  </a:cubicBezTo>
                  <a:cubicBezTo>
                    <a:pt x="10507" y="7579"/>
                    <a:pt x="10529" y="7570"/>
                    <a:pt x="10537" y="7570"/>
                  </a:cubicBezTo>
                  <a:cubicBezTo>
                    <a:pt x="10537" y="7570"/>
                    <a:pt x="10537" y="7570"/>
                    <a:pt x="10537" y="7570"/>
                  </a:cubicBezTo>
                  <a:lnTo>
                    <a:pt x="10537" y="7570"/>
                  </a:lnTo>
                  <a:lnTo>
                    <a:pt x="10537" y="7551"/>
                  </a:lnTo>
                  <a:cubicBezTo>
                    <a:pt x="10561" y="7540"/>
                    <a:pt x="10573" y="7540"/>
                    <a:pt x="10585" y="7540"/>
                  </a:cubicBezTo>
                  <a:cubicBezTo>
                    <a:pt x="10585" y="7516"/>
                    <a:pt x="10549" y="7516"/>
                    <a:pt x="10573" y="7504"/>
                  </a:cubicBezTo>
                  <a:cubicBezTo>
                    <a:pt x="10582" y="7498"/>
                    <a:pt x="10589" y="7495"/>
                    <a:pt x="10594" y="7495"/>
                  </a:cubicBezTo>
                  <a:cubicBezTo>
                    <a:pt x="10606" y="7495"/>
                    <a:pt x="10608" y="7506"/>
                    <a:pt x="10609" y="7506"/>
                  </a:cubicBezTo>
                  <a:cubicBezTo>
                    <a:pt x="10609" y="7506"/>
                    <a:pt x="10609" y="7506"/>
                    <a:pt x="10609" y="7504"/>
                  </a:cubicBezTo>
                  <a:cubicBezTo>
                    <a:pt x="10655" y="7481"/>
                    <a:pt x="10623" y="7480"/>
                    <a:pt x="10674" y="7469"/>
                  </a:cubicBezTo>
                  <a:lnTo>
                    <a:pt x="10674" y="7469"/>
                  </a:lnTo>
                  <a:cubicBezTo>
                    <a:pt x="10668" y="7472"/>
                    <a:pt x="10666" y="7480"/>
                    <a:pt x="10656" y="7480"/>
                  </a:cubicBezTo>
                  <a:cubicBezTo>
                    <a:pt x="10680" y="7480"/>
                    <a:pt x="10715" y="7469"/>
                    <a:pt x="10738" y="7469"/>
                  </a:cubicBezTo>
                  <a:cubicBezTo>
                    <a:pt x="10750" y="7469"/>
                    <a:pt x="10760" y="7472"/>
                    <a:pt x="10764" y="7480"/>
                  </a:cubicBezTo>
                  <a:cubicBezTo>
                    <a:pt x="10764" y="7492"/>
                    <a:pt x="10764" y="7492"/>
                    <a:pt x="10752" y="7492"/>
                  </a:cubicBezTo>
                  <a:cubicBezTo>
                    <a:pt x="10741" y="7503"/>
                    <a:pt x="10739" y="7506"/>
                    <a:pt x="10741" y="7506"/>
                  </a:cubicBezTo>
                  <a:cubicBezTo>
                    <a:pt x="10744" y="7506"/>
                    <a:pt x="10759" y="7497"/>
                    <a:pt x="10769" y="7497"/>
                  </a:cubicBezTo>
                  <a:cubicBezTo>
                    <a:pt x="10771" y="7497"/>
                    <a:pt x="10773" y="7498"/>
                    <a:pt x="10774" y="7499"/>
                  </a:cubicBezTo>
                  <a:lnTo>
                    <a:pt x="10774" y="7499"/>
                  </a:lnTo>
                  <a:cubicBezTo>
                    <a:pt x="10779" y="7489"/>
                    <a:pt x="10826" y="7480"/>
                    <a:pt x="10847" y="7480"/>
                  </a:cubicBezTo>
                  <a:lnTo>
                    <a:pt x="10835" y="7468"/>
                  </a:lnTo>
                  <a:cubicBezTo>
                    <a:pt x="10851" y="7446"/>
                    <a:pt x="10858" y="7438"/>
                    <a:pt x="10862" y="7438"/>
                  </a:cubicBezTo>
                  <a:cubicBezTo>
                    <a:pt x="10872" y="7438"/>
                    <a:pt x="10861" y="7483"/>
                    <a:pt x="10898" y="7483"/>
                  </a:cubicBezTo>
                  <a:cubicBezTo>
                    <a:pt x="10904" y="7483"/>
                    <a:pt x="10910" y="7482"/>
                    <a:pt x="10918" y="7480"/>
                  </a:cubicBezTo>
                  <a:cubicBezTo>
                    <a:pt x="10942" y="7462"/>
                    <a:pt x="10936" y="7459"/>
                    <a:pt x="10927" y="7459"/>
                  </a:cubicBezTo>
                  <a:cubicBezTo>
                    <a:pt x="10923" y="7459"/>
                    <a:pt x="10918" y="7460"/>
                    <a:pt x="10915" y="7460"/>
                  </a:cubicBezTo>
                  <a:cubicBezTo>
                    <a:pt x="10912" y="7460"/>
                    <a:pt x="10912" y="7459"/>
                    <a:pt x="10918" y="7456"/>
                  </a:cubicBezTo>
                  <a:cubicBezTo>
                    <a:pt x="10936" y="7450"/>
                    <a:pt x="10951" y="7450"/>
                    <a:pt x="10967" y="7450"/>
                  </a:cubicBezTo>
                  <a:cubicBezTo>
                    <a:pt x="10984" y="7450"/>
                    <a:pt x="11002" y="7450"/>
                    <a:pt x="11025" y="7444"/>
                  </a:cubicBezTo>
                  <a:cubicBezTo>
                    <a:pt x="11037" y="7444"/>
                    <a:pt x="11061" y="7444"/>
                    <a:pt x="11073" y="7468"/>
                  </a:cubicBezTo>
                  <a:cubicBezTo>
                    <a:pt x="11097" y="7456"/>
                    <a:pt x="11168" y="7456"/>
                    <a:pt x="11180" y="7432"/>
                  </a:cubicBezTo>
                  <a:cubicBezTo>
                    <a:pt x="11174" y="7431"/>
                    <a:pt x="11168" y="7431"/>
                    <a:pt x="11163" y="7431"/>
                  </a:cubicBezTo>
                  <a:cubicBezTo>
                    <a:pt x="11128" y="7431"/>
                    <a:pt x="11126" y="7458"/>
                    <a:pt x="11091" y="7458"/>
                  </a:cubicBezTo>
                  <a:cubicBezTo>
                    <a:pt x="11086" y="7458"/>
                    <a:pt x="11080" y="7458"/>
                    <a:pt x="11073" y="7456"/>
                  </a:cubicBezTo>
                  <a:lnTo>
                    <a:pt x="11073" y="7432"/>
                  </a:lnTo>
                  <a:cubicBezTo>
                    <a:pt x="11121" y="7421"/>
                    <a:pt x="11168" y="7397"/>
                    <a:pt x="11204" y="7397"/>
                  </a:cubicBezTo>
                  <a:cubicBezTo>
                    <a:pt x="11192" y="7397"/>
                    <a:pt x="11192" y="7385"/>
                    <a:pt x="11192" y="7385"/>
                  </a:cubicBezTo>
                  <a:cubicBezTo>
                    <a:pt x="11252" y="7361"/>
                    <a:pt x="11264" y="7337"/>
                    <a:pt x="11323" y="7325"/>
                  </a:cubicBezTo>
                  <a:lnTo>
                    <a:pt x="11323" y="7325"/>
                  </a:lnTo>
                  <a:cubicBezTo>
                    <a:pt x="11335" y="7337"/>
                    <a:pt x="11299" y="7349"/>
                    <a:pt x="11276" y="7361"/>
                  </a:cubicBezTo>
                  <a:cubicBezTo>
                    <a:pt x="11311" y="7361"/>
                    <a:pt x="11311" y="7349"/>
                    <a:pt x="11371" y="7337"/>
                  </a:cubicBezTo>
                  <a:lnTo>
                    <a:pt x="11371" y="7337"/>
                  </a:lnTo>
                  <a:cubicBezTo>
                    <a:pt x="11383" y="7349"/>
                    <a:pt x="11335" y="7349"/>
                    <a:pt x="11323" y="7361"/>
                  </a:cubicBezTo>
                  <a:lnTo>
                    <a:pt x="11395" y="7337"/>
                  </a:lnTo>
                  <a:cubicBezTo>
                    <a:pt x="11395" y="7313"/>
                    <a:pt x="11442" y="7325"/>
                    <a:pt x="11478" y="7313"/>
                  </a:cubicBezTo>
                  <a:cubicBezTo>
                    <a:pt x="11561" y="7278"/>
                    <a:pt x="11573" y="7242"/>
                    <a:pt x="11609" y="7206"/>
                  </a:cubicBezTo>
                  <a:cubicBezTo>
                    <a:pt x="11621" y="7206"/>
                    <a:pt x="11633" y="7218"/>
                    <a:pt x="11633" y="7218"/>
                  </a:cubicBezTo>
                  <a:cubicBezTo>
                    <a:pt x="11609" y="7218"/>
                    <a:pt x="11609" y="7230"/>
                    <a:pt x="11609" y="7230"/>
                  </a:cubicBezTo>
                  <a:lnTo>
                    <a:pt x="11609" y="7230"/>
                  </a:lnTo>
                  <a:cubicBezTo>
                    <a:pt x="11613" y="7228"/>
                    <a:pt x="11619" y="7227"/>
                    <a:pt x="11625" y="7227"/>
                  </a:cubicBezTo>
                  <a:cubicBezTo>
                    <a:pt x="11649" y="7227"/>
                    <a:pt x="11678" y="7244"/>
                    <a:pt x="11668" y="7254"/>
                  </a:cubicBezTo>
                  <a:cubicBezTo>
                    <a:pt x="11716" y="7230"/>
                    <a:pt x="11645" y="7242"/>
                    <a:pt x="11668" y="7230"/>
                  </a:cubicBezTo>
                  <a:lnTo>
                    <a:pt x="11740" y="7206"/>
                  </a:lnTo>
                  <a:cubicBezTo>
                    <a:pt x="11728" y="7194"/>
                    <a:pt x="11704" y="7206"/>
                    <a:pt x="11728" y="7182"/>
                  </a:cubicBezTo>
                  <a:cubicBezTo>
                    <a:pt x="11764" y="7170"/>
                    <a:pt x="11776" y="7170"/>
                    <a:pt x="11811" y="7159"/>
                  </a:cubicBezTo>
                  <a:lnTo>
                    <a:pt x="11811" y="7159"/>
                  </a:lnTo>
                  <a:cubicBezTo>
                    <a:pt x="11811" y="7170"/>
                    <a:pt x="11835" y="7170"/>
                    <a:pt x="11799" y="7182"/>
                  </a:cubicBezTo>
                  <a:cubicBezTo>
                    <a:pt x="11823" y="7182"/>
                    <a:pt x="11847" y="7170"/>
                    <a:pt x="11859" y="7159"/>
                  </a:cubicBezTo>
                  <a:cubicBezTo>
                    <a:pt x="11811" y="7159"/>
                    <a:pt x="11918" y="7123"/>
                    <a:pt x="11883" y="7111"/>
                  </a:cubicBezTo>
                  <a:lnTo>
                    <a:pt x="11930" y="7111"/>
                  </a:lnTo>
                  <a:cubicBezTo>
                    <a:pt x="11918" y="7111"/>
                    <a:pt x="11918" y="7123"/>
                    <a:pt x="11907" y="7123"/>
                  </a:cubicBezTo>
                  <a:cubicBezTo>
                    <a:pt x="11912" y="7129"/>
                    <a:pt x="11917" y="7131"/>
                    <a:pt x="11922" y="7131"/>
                  </a:cubicBezTo>
                  <a:cubicBezTo>
                    <a:pt x="11936" y="7131"/>
                    <a:pt x="11945" y="7108"/>
                    <a:pt x="11954" y="7099"/>
                  </a:cubicBezTo>
                  <a:lnTo>
                    <a:pt x="12014" y="7099"/>
                  </a:lnTo>
                  <a:cubicBezTo>
                    <a:pt x="12020" y="7093"/>
                    <a:pt x="12032" y="7090"/>
                    <a:pt x="12042" y="7090"/>
                  </a:cubicBezTo>
                  <a:cubicBezTo>
                    <a:pt x="12052" y="7090"/>
                    <a:pt x="12061" y="7093"/>
                    <a:pt x="12061" y="7099"/>
                  </a:cubicBezTo>
                  <a:cubicBezTo>
                    <a:pt x="12085" y="7087"/>
                    <a:pt x="12061" y="7075"/>
                    <a:pt x="12061" y="7075"/>
                  </a:cubicBezTo>
                  <a:lnTo>
                    <a:pt x="12133" y="7051"/>
                  </a:lnTo>
                  <a:cubicBezTo>
                    <a:pt x="12145" y="7063"/>
                    <a:pt x="12157" y="7087"/>
                    <a:pt x="12145" y="7099"/>
                  </a:cubicBezTo>
                  <a:cubicBezTo>
                    <a:pt x="12168" y="7075"/>
                    <a:pt x="12145" y="7063"/>
                    <a:pt x="12180" y="7051"/>
                  </a:cubicBezTo>
                  <a:lnTo>
                    <a:pt x="12180" y="7051"/>
                  </a:lnTo>
                  <a:cubicBezTo>
                    <a:pt x="12168" y="7075"/>
                    <a:pt x="12240" y="7051"/>
                    <a:pt x="12216" y="7087"/>
                  </a:cubicBezTo>
                  <a:cubicBezTo>
                    <a:pt x="12240" y="7087"/>
                    <a:pt x="12299" y="7063"/>
                    <a:pt x="12335" y="7051"/>
                  </a:cubicBezTo>
                  <a:cubicBezTo>
                    <a:pt x="12340" y="7043"/>
                    <a:pt x="12336" y="7040"/>
                    <a:pt x="12329" y="7040"/>
                  </a:cubicBezTo>
                  <a:cubicBezTo>
                    <a:pt x="12321" y="7040"/>
                    <a:pt x="12309" y="7043"/>
                    <a:pt x="12300" y="7043"/>
                  </a:cubicBezTo>
                  <a:cubicBezTo>
                    <a:pt x="12295" y="7043"/>
                    <a:pt x="12290" y="7042"/>
                    <a:pt x="12288" y="7040"/>
                  </a:cubicBezTo>
                  <a:cubicBezTo>
                    <a:pt x="12383" y="6992"/>
                    <a:pt x="12371" y="6944"/>
                    <a:pt x="12442" y="6920"/>
                  </a:cubicBezTo>
                  <a:lnTo>
                    <a:pt x="12419" y="6920"/>
                  </a:lnTo>
                  <a:cubicBezTo>
                    <a:pt x="12466" y="6897"/>
                    <a:pt x="12454" y="6897"/>
                    <a:pt x="12478" y="6873"/>
                  </a:cubicBezTo>
                  <a:cubicBezTo>
                    <a:pt x="12478" y="6894"/>
                    <a:pt x="12502" y="6906"/>
                    <a:pt x="12536" y="6906"/>
                  </a:cubicBezTo>
                  <a:cubicBezTo>
                    <a:pt x="12561" y="6906"/>
                    <a:pt x="12591" y="6900"/>
                    <a:pt x="12621" y="6885"/>
                  </a:cubicBezTo>
                  <a:cubicBezTo>
                    <a:pt x="12621" y="6873"/>
                    <a:pt x="12573" y="6885"/>
                    <a:pt x="12573" y="6861"/>
                  </a:cubicBezTo>
                  <a:lnTo>
                    <a:pt x="12621" y="6837"/>
                  </a:lnTo>
                  <a:lnTo>
                    <a:pt x="12621" y="6837"/>
                  </a:lnTo>
                  <a:cubicBezTo>
                    <a:pt x="12621" y="6837"/>
                    <a:pt x="12621" y="6842"/>
                    <a:pt x="12618" y="6845"/>
                  </a:cubicBezTo>
                  <a:lnTo>
                    <a:pt x="12618" y="6845"/>
                  </a:lnTo>
                  <a:cubicBezTo>
                    <a:pt x="12663" y="6828"/>
                    <a:pt x="12704" y="6847"/>
                    <a:pt x="12704" y="6813"/>
                  </a:cubicBezTo>
                  <a:lnTo>
                    <a:pt x="12764" y="6837"/>
                  </a:lnTo>
                  <a:lnTo>
                    <a:pt x="12740" y="6825"/>
                  </a:lnTo>
                  <a:cubicBezTo>
                    <a:pt x="12740" y="6813"/>
                    <a:pt x="12788" y="6789"/>
                    <a:pt x="12788" y="6778"/>
                  </a:cubicBezTo>
                  <a:cubicBezTo>
                    <a:pt x="12835" y="6754"/>
                    <a:pt x="12859" y="6754"/>
                    <a:pt x="12895" y="6754"/>
                  </a:cubicBezTo>
                  <a:cubicBezTo>
                    <a:pt x="12883" y="6754"/>
                    <a:pt x="12847" y="6742"/>
                    <a:pt x="12883" y="6718"/>
                  </a:cubicBezTo>
                  <a:lnTo>
                    <a:pt x="12883" y="6718"/>
                  </a:lnTo>
                  <a:cubicBezTo>
                    <a:pt x="12886" y="6727"/>
                    <a:pt x="12892" y="6730"/>
                    <a:pt x="12900" y="6730"/>
                  </a:cubicBezTo>
                  <a:cubicBezTo>
                    <a:pt x="12920" y="6730"/>
                    <a:pt x="12950" y="6712"/>
                    <a:pt x="12967" y="6712"/>
                  </a:cubicBezTo>
                  <a:cubicBezTo>
                    <a:pt x="12972" y="6712"/>
                    <a:pt x="12976" y="6714"/>
                    <a:pt x="12978" y="6718"/>
                  </a:cubicBezTo>
                  <a:cubicBezTo>
                    <a:pt x="12990" y="6706"/>
                    <a:pt x="13014" y="6706"/>
                    <a:pt x="13014" y="6694"/>
                  </a:cubicBezTo>
                  <a:lnTo>
                    <a:pt x="13026" y="6718"/>
                  </a:lnTo>
                  <a:cubicBezTo>
                    <a:pt x="13014" y="6682"/>
                    <a:pt x="13061" y="6659"/>
                    <a:pt x="13097" y="6635"/>
                  </a:cubicBezTo>
                  <a:cubicBezTo>
                    <a:pt x="13100" y="6647"/>
                    <a:pt x="13105" y="6651"/>
                    <a:pt x="13111" y="6651"/>
                  </a:cubicBezTo>
                  <a:cubicBezTo>
                    <a:pt x="13124" y="6651"/>
                    <a:pt x="13144" y="6630"/>
                    <a:pt x="13164" y="6630"/>
                  </a:cubicBezTo>
                  <a:cubicBezTo>
                    <a:pt x="13170" y="6630"/>
                    <a:pt x="13175" y="6631"/>
                    <a:pt x="13181" y="6635"/>
                  </a:cubicBezTo>
                  <a:cubicBezTo>
                    <a:pt x="13181" y="6611"/>
                    <a:pt x="13252" y="6587"/>
                    <a:pt x="13240" y="6563"/>
                  </a:cubicBezTo>
                  <a:cubicBezTo>
                    <a:pt x="13247" y="6561"/>
                    <a:pt x="13253" y="6560"/>
                    <a:pt x="13259" y="6560"/>
                  </a:cubicBezTo>
                  <a:cubicBezTo>
                    <a:pt x="13281" y="6560"/>
                    <a:pt x="13290" y="6575"/>
                    <a:pt x="13300" y="6575"/>
                  </a:cubicBezTo>
                  <a:lnTo>
                    <a:pt x="13311" y="6563"/>
                  </a:lnTo>
                  <a:cubicBezTo>
                    <a:pt x="13335" y="6563"/>
                    <a:pt x="13395" y="6539"/>
                    <a:pt x="13431" y="6528"/>
                  </a:cubicBezTo>
                  <a:lnTo>
                    <a:pt x="13454" y="6492"/>
                  </a:lnTo>
                  <a:lnTo>
                    <a:pt x="13466" y="6492"/>
                  </a:lnTo>
                  <a:cubicBezTo>
                    <a:pt x="13466" y="6492"/>
                    <a:pt x="13502" y="6468"/>
                    <a:pt x="13478" y="6468"/>
                  </a:cubicBezTo>
                  <a:lnTo>
                    <a:pt x="13490" y="6456"/>
                  </a:lnTo>
                  <a:cubicBezTo>
                    <a:pt x="13478" y="6432"/>
                    <a:pt x="13514" y="6444"/>
                    <a:pt x="13550" y="6420"/>
                  </a:cubicBezTo>
                  <a:cubicBezTo>
                    <a:pt x="13550" y="6420"/>
                    <a:pt x="13562" y="6420"/>
                    <a:pt x="13550" y="6432"/>
                  </a:cubicBezTo>
                  <a:cubicBezTo>
                    <a:pt x="13557" y="6429"/>
                    <a:pt x="13562" y="6427"/>
                    <a:pt x="13565" y="6427"/>
                  </a:cubicBezTo>
                  <a:cubicBezTo>
                    <a:pt x="13572" y="6427"/>
                    <a:pt x="13575" y="6432"/>
                    <a:pt x="13579" y="6437"/>
                  </a:cubicBezTo>
                  <a:lnTo>
                    <a:pt x="13579" y="6437"/>
                  </a:lnTo>
                  <a:cubicBezTo>
                    <a:pt x="13579" y="6419"/>
                    <a:pt x="13606" y="6372"/>
                    <a:pt x="13572" y="6372"/>
                  </a:cubicBezTo>
                  <a:cubicBezTo>
                    <a:pt x="13569" y="6372"/>
                    <a:pt x="13565" y="6372"/>
                    <a:pt x="13562" y="6373"/>
                  </a:cubicBezTo>
                  <a:cubicBezTo>
                    <a:pt x="13562" y="6373"/>
                    <a:pt x="13585" y="6349"/>
                    <a:pt x="13597" y="6337"/>
                  </a:cubicBezTo>
                  <a:lnTo>
                    <a:pt x="13621" y="6361"/>
                  </a:lnTo>
                  <a:lnTo>
                    <a:pt x="13633" y="6325"/>
                  </a:lnTo>
                  <a:cubicBezTo>
                    <a:pt x="13657" y="6301"/>
                    <a:pt x="13669" y="6313"/>
                    <a:pt x="13692" y="6301"/>
                  </a:cubicBezTo>
                  <a:lnTo>
                    <a:pt x="13692" y="6301"/>
                  </a:lnTo>
                  <a:cubicBezTo>
                    <a:pt x="13674" y="6311"/>
                    <a:pt x="13670" y="6348"/>
                    <a:pt x="13697" y="6348"/>
                  </a:cubicBezTo>
                  <a:cubicBezTo>
                    <a:pt x="13704" y="6348"/>
                    <a:pt x="13715" y="6345"/>
                    <a:pt x="13728" y="6337"/>
                  </a:cubicBezTo>
                  <a:lnTo>
                    <a:pt x="13728" y="6337"/>
                  </a:lnTo>
                  <a:cubicBezTo>
                    <a:pt x="13704" y="6361"/>
                    <a:pt x="13692" y="6385"/>
                    <a:pt x="13681" y="6397"/>
                  </a:cubicBezTo>
                  <a:cubicBezTo>
                    <a:pt x="13685" y="6392"/>
                    <a:pt x="13690" y="6389"/>
                    <a:pt x="13694" y="6389"/>
                  </a:cubicBezTo>
                  <a:cubicBezTo>
                    <a:pt x="13698" y="6389"/>
                    <a:pt x="13699" y="6395"/>
                    <a:pt x="13692" y="6408"/>
                  </a:cubicBezTo>
                  <a:cubicBezTo>
                    <a:pt x="13728" y="6373"/>
                    <a:pt x="13692" y="6385"/>
                    <a:pt x="13740" y="6361"/>
                  </a:cubicBezTo>
                  <a:cubicBezTo>
                    <a:pt x="13740" y="6367"/>
                    <a:pt x="13746" y="6370"/>
                    <a:pt x="13756" y="6370"/>
                  </a:cubicBezTo>
                  <a:cubicBezTo>
                    <a:pt x="13767" y="6370"/>
                    <a:pt x="13782" y="6367"/>
                    <a:pt x="13800" y="6361"/>
                  </a:cubicBezTo>
                  <a:lnTo>
                    <a:pt x="13764" y="6361"/>
                  </a:lnTo>
                  <a:cubicBezTo>
                    <a:pt x="13764" y="6361"/>
                    <a:pt x="13764" y="6361"/>
                    <a:pt x="13764" y="6349"/>
                  </a:cubicBezTo>
                  <a:cubicBezTo>
                    <a:pt x="13758" y="6355"/>
                    <a:pt x="13755" y="6358"/>
                    <a:pt x="13752" y="6358"/>
                  </a:cubicBezTo>
                  <a:cubicBezTo>
                    <a:pt x="13749" y="6358"/>
                    <a:pt x="13746" y="6355"/>
                    <a:pt x="13740" y="6349"/>
                  </a:cubicBezTo>
                  <a:cubicBezTo>
                    <a:pt x="13750" y="6349"/>
                    <a:pt x="13768" y="6308"/>
                    <a:pt x="13781" y="6301"/>
                  </a:cubicBezTo>
                  <a:lnTo>
                    <a:pt x="13781" y="6301"/>
                  </a:lnTo>
                  <a:cubicBezTo>
                    <a:pt x="13783" y="6301"/>
                    <a:pt x="13785" y="6301"/>
                    <a:pt x="13788" y="6301"/>
                  </a:cubicBezTo>
                  <a:cubicBezTo>
                    <a:pt x="13787" y="6300"/>
                    <a:pt x="13785" y="6300"/>
                    <a:pt x="13784" y="6300"/>
                  </a:cubicBezTo>
                  <a:cubicBezTo>
                    <a:pt x="13783" y="6300"/>
                    <a:pt x="13782" y="6300"/>
                    <a:pt x="13781" y="6301"/>
                  </a:cubicBezTo>
                  <a:lnTo>
                    <a:pt x="13781" y="6301"/>
                  </a:lnTo>
                  <a:cubicBezTo>
                    <a:pt x="13739" y="6295"/>
                    <a:pt x="13846" y="6230"/>
                    <a:pt x="13812" y="6230"/>
                  </a:cubicBezTo>
                  <a:cubicBezTo>
                    <a:pt x="13812" y="6220"/>
                    <a:pt x="13835" y="6203"/>
                    <a:pt x="13844" y="6203"/>
                  </a:cubicBezTo>
                  <a:cubicBezTo>
                    <a:pt x="13846" y="6203"/>
                    <a:pt x="13847" y="6204"/>
                    <a:pt x="13847" y="6206"/>
                  </a:cubicBezTo>
                  <a:cubicBezTo>
                    <a:pt x="13835" y="6224"/>
                    <a:pt x="13847" y="6227"/>
                    <a:pt x="13862" y="6227"/>
                  </a:cubicBezTo>
                  <a:cubicBezTo>
                    <a:pt x="13870" y="6227"/>
                    <a:pt x="13878" y="6226"/>
                    <a:pt x="13884" y="6226"/>
                  </a:cubicBezTo>
                  <a:cubicBezTo>
                    <a:pt x="13890" y="6226"/>
                    <a:pt x="13895" y="6227"/>
                    <a:pt x="13895" y="6230"/>
                  </a:cubicBezTo>
                  <a:cubicBezTo>
                    <a:pt x="13901" y="6224"/>
                    <a:pt x="13892" y="6224"/>
                    <a:pt x="13883" y="6224"/>
                  </a:cubicBezTo>
                  <a:cubicBezTo>
                    <a:pt x="13874" y="6224"/>
                    <a:pt x="13865" y="6224"/>
                    <a:pt x="13871" y="6218"/>
                  </a:cubicBezTo>
                  <a:cubicBezTo>
                    <a:pt x="13895" y="6206"/>
                    <a:pt x="13919" y="6206"/>
                    <a:pt x="13931" y="6206"/>
                  </a:cubicBezTo>
                  <a:lnTo>
                    <a:pt x="13966" y="6194"/>
                  </a:lnTo>
                  <a:cubicBezTo>
                    <a:pt x="13966" y="6191"/>
                    <a:pt x="13964" y="6191"/>
                    <a:pt x="13961" y="6191"/>
                  </a:cubicBezTo>
                  <a:cubicBezTo>
                    <a:pt x="13955" y="6191"/>
                    <a:pt x="13946" y="6193"/>
                    <a:pt x="13942" y="6193"/>
                  </a:cubicBezTo>
                  <a:cubicBezTo>
                    <a:pt x="13939" y="6193"/>
                    <a:pt x="13941" y="6191"/>
                    <a:pt x="13954" y="6182"/>
                  </a:cubicBezTo>
                  <a:cubicBezTo>
                    <a:pt x="13954" y="6182"/>
                    <a:pt x="13990" y="6158"/>
                    <a:pt x="13990" y="6158"/>
                  </a:cubicBezTo>
                  <a:lnTo>
                    <a:pt x="13990" y="6158"/>
                  </a:lnTo>
                  <a:cubicBezTo>
                    <a:pt x="13990" y="6182"/>
                    <a:pt x="14002" y="6194"/>
                    <a:pt x="13978" y="6218"/>
                  </a:cubicBezTo>
                  <a:cubicBezTo>
                    <a:pt x="14002" y="6206"/>
                    <a:pt x="14073" y="6158"/>
                    <a:pt x="14026" y="6158"/>
                  </a:cubicBezTo>
                  <a:lnTo>
                    <a:pt x="14062" y="6135"/>
                  </a:lnTo>
                  <a:lnTo>
                    <a:pt x="14062" y="6135"/>
                  </a:lnTo>
                  <a:cubicBezTo>
                    <a:pt x="14050" y="6141"/>
                    <a:pt x="14029" y="6147"/>
                    <a:pt x="14017" y="6147"/>
                  </a:cubicBezTo>
                  <a:cubicBezTo>
                    <a:pt x="14005" y="6147"/>
                    <a:pt x="14002" y="6141"/>
                    <a:pt x="14026" y="6123"/>
                  </a:cubicBezTo>
                  <a:lnTo>
                    <a:pt x="14038" y="6123"/>
                  </a:lnTo>
                  <a:lnTo>
                    <a:pt x="14062" y="6087"/>
                  </a:lnTo>
                  <a:lnTo>
                    <a:pt x="14085" y="6087"/>
                  </a:lnTo>
                  <a:cubicBezTo>
                    <a:pt x="14073" y="6087"/>
                    <a:pt x="14085" y="6075"/>
                    <a:pt x="14097" y="6063"/>
                  </a:cubicBezTo>
                  <a:cubicBezTo>
                    <a:pt x="14097" y="6069"/>
                    <a:pt x="14100" y="6069"/>
                    <a:pt x="14105" y="6069"/>
                  </a:cubicBezTo>
                  <a:cubicBezTo>
                    <a:pt x="14109" y="6069"/>
                    <a:pt x="14115" y="6069"/>
                    <a:pt x="14121" y="6075"/>
                  </a:cubicBezTo>
                  <a:cubicBezTo>
                    <a:pt x="14157" y="6051"/>
                    <a:pt x="14145" y="6039"/>
                    <a:pt x="14145" y="6027"/>
                  </a:cubicBezTo>
                  <a:cubicBezTo>
                    <a:pt x="14157" y="6022"/>
                    <a:pt x="14166" y="6019"/>
                    <a:pt x="14172" y="6019"/>
                  </a:cubicBezTo>
                  <a:cubicBezTo>
                    <a:pt x="14178" y="6019"/>
                    <a:pt x="14181" y="6022"/>
                    <a:pt x="14181" y="6027"/>
                  </a:cubicBezTo>
                  <a:cubicBezTo>
                    <a:pt x="14204" y="6016"/>
                    <a:pt x="14252" y="5980"/>
                    <a:pt x="14276" y="5980"/>
                  </a:cubicBezTo>
                  <a:cubicBezTo>
                    <a:pt x="14290" y="5961"/>
                    <a:pt x="14293" y="5957"/>
                    <a:pt x="14292" y="5957"/>
                  </a:cubicBezTo>
                  <a:lnTo>
                    <a:pt x="14292" y="5957"/>
                  </a:lnTo>
                  <a:cubicBezTo>
                    <a:pt x="14291" y="5957"/>
                    <a:pt x="14289" y="5959"/>
                    <a:pt x="14287" y="5959"/>
                  </a:cubicBezTo>
                  <a:cubicBezTo>
                    <a:pt x="14285" y="5959"/>
                    <a:pt x="14284" y="5956"/>
                    <a:pt x="14288" y="5944"/>
                  </a:cubicBezTo>
                  <a:cubicBezTo>
                    <a:pt x="14291" y="5945"/>
                    <a:pt x="14293" y="5945"/>
                    <a:pt x="14296" y="5945"/>
                  </a:cubicBezTo>
                  <a:cubicBezTo>
                    <a:pt x="14344" y="5945"/>
                    <a:pt x="14410" y="5858"/>
                    <a:pt x="14466" y="5813"/>
                  </a:cubicBezTo>
                  <a:cubicBezTo>
                    <a:pt x="14433" y="5791"/>
                    <a:pt x="14473" y="5789"/>
                    <a:pt x="14468" y="5760"/>
                  </a:cubicBezTo>
                  <a:lnTo>
                    <a:pt x="14468" y="5760"/>
                  </a:lnTo>
                  <a:cubicBezTo>
                    <a:pt x="14472" y="5766"/>
                    <a:pt x="14481" y="5766"/>
                    <a:pt x="14490" y="5766"/>
                  </a:cubicBezTo>
                  <a:cubicBezTo>
                    <a:pt x="14490" y="5766"/>
                    <a:pt x="14502" y="5777"/>
                    <a:pt x="14502" y="5777"/>
                  </a:cubicBezTo>
                  <a:cubicBezTo>
                    <a:pt x="14502" y="5789"/>
                    <a:pt x="14502" y="5789"/>
                    <a:pt x="14514" y="5789"/>
                  </a:cubicBezTo>
                  <a:cubicBezTo>
                    <a:pt x="14526" y="5777"/>
                    <a:pt x="14514" y="5777"/>
                    <a:pt x="14514" y="5777"/>
                  </a:cubicBezTo>
                  <a:cubicBezTo>
                    <a:pt x="14520" y="5772"/>
                    <a:pt x="14523" y="5769"/>
                    <a:pt x="14524" y="5769"/>
                  </a:cubicBezTo>
                  <a:cubicBezTo>
                    <a:pt x="14526" y="5769"/>
                    <a:pt x="14526" y="5772"/>
                    <a:pt x="14526" y="5777"/>
                  </a:cubicBezTo>
                  <a:cubicBezTo>
                    <a:pt x="14526" y="5789"/>
                    <a:pt x="14514" y="5801"/>
                    <a:pt x="14526" y="5801"/>
                  </a:cubicBezTo>
                  <a:lnTo>
                    <a:pt x="14538" y="5801"/>
                  </a:lnTo>
                  <a:cubicBezTo>
                    <a:pt x="14538" y="5813"/>
                    <a:pt x="14526" y="5813"/>
                    <a:pt x="14526" y="5813"/>
                  </a:cubicBezTo>
                  <a:cubicBezTo>
                    <a:pt x="14526" y="5813"/>
                    <a:pt x="14529" y="5816"/>
                    <a:pt x="14533" y="5816"/>
                  </a:cubicBezTo>
                  <a:cubicBezTo>
                    <a:pt x="14538" y="5816"/>
                    <a:pt x="14544" y="5813"/>
                    <a:pt x="14550" y="5801"/>
                  </a:cubicBezTo>
                  <a:cubicBezTo>
                    <a:pt x="14550" y="5801"/>
                    <a:pt x="14550" y="5813"/>
                    <a:pt x="14550" y="5825"/>
                  </a:cubicBezTo>
                  <a:cubicBezTo>
                    <a:pt x="14550" y="5825"/>
                    <a:pt x="14550" y="5813"/>
                    <a:pt x="14562" y="5801"/>
                  </a:cubicBezTo>
                  <a:lnTo>
                    <a:pt x="14562" y="5801"/>
                  </a:lnTo>
                  <a:cubicBezTo>
                    <a:pt x="14550" y="5825"/>
                    <a:pt x="14562" y="5825"/>
                    <a:pt x="14574" y="5837"/>
                  </a:cubicBezTo>
                  <a:cubicBezTo>
                    <a:pt x="14574" y="5837"/>
                    <a:pt x="14562" y="5837"/>
                    <a:pt x="14562" y="5849"/>
                  </a:cubicBezTo>
                  <a:cubicBezTo>
                    <a:pt x="14568" y="5843"/>
                    <a:pt x="14571" y="5841"/>
                    <a:pt x="14572" y="5841"/>
                  </a:cubicBezTo>
                  <a:cubicBezTo>
                    <a:pt x="14576" y="5841"/>
                    <a:pt x="14565" y="5861"/>
                    <a:pt x="14574" y="5861"/>
                  </a:cubicBezTo>
                  <a:cubicBezTo>
                    <a:pt x="14597" y="5873"/>
                    <a:pt x="14633" y="5885"/>
                    <a:pt x="14657" y="5908"/>
                  </a:cubicBezTo>
                  <a:cubicBezTo>
                    <a:pt x="14669" y="5897"/>
                    <a:pt x="14681" y="5897"/>
                    <a:pt x="14693" y="5897"/>
                  </a:cubicBezTo>
                  <a:lnTo>
                    <a:pt x="14669" y="5920"/>
                  </a:lnTo>
                  <a:lnTo>
                    <a:pt x="14681" y="5920"/>
                  </a:lnTo>
                  <a:cubicBezTo>
                    <a:pt x="14681" y="5920"/>
                    <a:pt x="14681" y="5920"/>
                    <a:pt x="14681" y="5920"/>
                  </a:cubicBezTo>
                  <a:lnTo>
                    <a:pt x="14681" y="5920"/>
                  </a:lnTo>
                  <a:lnTo>
                    <a:pt x="14675" y="5926"/>
                  </a:lnTo>
                  <a:cubicBezTo>
                    <a:pt x="14678" y="5926"/>
                    <a:pt x="14681" y="5926"/>
                    <a:pt x="14681" y="5920"/>
                  </a:cubicBezTo>
                  <a:lnTo>
                    <a:pt x="14681" y="5920"/>
                  </a:lnTo>
                  <a:cubicBezTo>
                    <a:pt x="14681" y="5932"/>
                    <a:pt x="14693" y="5944"/>
                    <a:pt x="14669" y="5944"/>
                  </a:cubicBezTo>
                  <a:lnTo>
                    <a:pt x="14693" y="5968"/>
                  </a:lnTo>
                  <a:cubicBezTo>
                    <a:pt x="14693" y="5970"/>
                    <a:pt x="14694" y="5971"/>
                    <a:pt x="14695" y="5971"/>
                  </a:cubicBezTo>
                  <a:cubicBezTo>
                    <a:pt x="14700" y="5971"/>
                    <a:pt x="14709" y="5965"/>
                    <a:pt x="14714" y="5965"/>
                  </a:cubicBezTo>
                  <a:cubicBezTo>
                    <a:pt x="14715" y="5965"/>
                    <a:pt x="14716" y="5965"/>
                    <a:pt x="14716" y="5968"/>
                  </a:cubicBezTo>
                  <a:cubicBezTo>
                    <a:pt x="14705" y="5968"/>
                    <a:pt x="14705" y="5968"/>
                    <a:pt x="14693" y="5980"/>
                  </a:cubicBezTo>
                  <a:cubicBezTo>
                    <a:pt x="14693" y="5984"/>
                    <a:pt x="14695" y="5986"/>
                    <a:pt x="14698" y="5986"/>
                  </a:cubicBezTo>
                  <a:cubicBezTo>
                    <a:pt x="14712" y="5986"/>
                    <a:pt x="14745" y="5962"/>
                    <a:pt x="14758" y="5962"/>
                  </a:cubicBezTo>
                  <a:cubicBezTo>
                    <a:pt x="14762" y="5962"/>
                    <a:pt x="14764" y="5964"/>
                    <a:pt x="14764" y="5968"/>
                  </a:cubicBezTo>
                  <a:lnTo>
                    <a:pt x="14776" y="5968"/>
                  </a:lnTo>
                  <a:cubicBezTo>
                    <a:pt x="14783" y="5961"/>
                    <a:pt x="14785" y="5959"/>
                    <a:pt x="14784" y="5959"/>
                  </a:cubicBezTo>
                  <a:lnTo>
                    <a:pt x="14784" y="5959"/>
                  </a:lnTo>
                  <a:cubicBezTo>
                    <a:pt x="14783" y="5959"/>
                    <a:pt x="14776" y="5965"/>
                    <a:pt x="14770" y="5965"/>
                  </a:cubicBezTo>
                  <a:cubicBezTo>
                    <a:pt x="14767" y="5965"/>
                    <a:pt x="14764" y="5963"/>
                    <a:pt x="14764" y="5956"/>
                  </a:cubicBezTo>
                  <a:cubicBezTo>
                    <a:pt x="14776" y="5950"/>
                    <a:pt x="14782" y="5950"/>
                    <a:pt x="14786" y="5950"/>
                  </a:cubicBezTo>
                  <a:cubicBezTo>
                    <a:pt x="14791" y="5950"/>
                    <a:pt x="14794" y="5950"/>
                    <a:pt x="14800" y="5944"/>
                  </a:cubicBezTo>
                  <a:lnTo>
                    <a:pt x="14812" y="5944"/>
                  </a:lnTo>
                  <a:cubicBezTo>
                    <a:pt x="14812" y="5956"/>
                    <a:pt x="14824" y="5956"/>
                    <a:pt x="14812" y="5980"/>
                  </a:cubicBezTo>
                  <a:cubicBezTo>
                    <a:pt x="14824" y="5968"/>
                    <a:pt x="14847" y="5956"/>
                    <a:pt x="14847" y="5956"/>
                  </a:cubicBezTo>
                  <a:lnTo>
                    <a:pt x="14847" y="5956"/>
                  </a:lnTo>
                  <a:cubicBezTo>
                    <a:pt x="14835" y="5980"/>
                    <a:pt x="14835" y="5968"/>
                    <a:pt x="14835" y="5980"/>
                  </a:cubicBezTo>
                  <a:lnTo>
                    <a:pt x="14847" y="5968"/>
                  </a:lnTo>
                  <a:lnTo>
                    <a:pt x="14847" y="5968"/>
                  </a:lnTo>
                  <a:cubicBezTo>
                    <a:pt x="14847" y="5980"/>
                    <a:pt x="14847" y="5980"/>
                    <a:pt x="14835" y="5992"/>
                  </a:cubicBezTo>
                  <a:cubicBezTo>
                    <a:pt x="14843" y="5992"/>
                    <a:pt x="14851" y="5986"/>
                    <a:pt x="14856" y="5986"/>
                  </a:cubicBezTo>
                  <a:cubicBezTo>
                    <a:pt x="14858" y="5986"/>
                    <a:pt x="14859" y="5988"/>
                    <a:pt x="14859" y="5992"/>
                  </a:cubicBezTo>
                  <a:lnTo>
                    <a:pt x="14847" y="5992"/>
                  </a:lnTo>
                  <a:cubicBezTo>
                    <a:pt x="14847" y="5992"/>
                    <a:pt x="14847" y="6004"/>
                    <a:pt x="14859" y="6004"/>
                  </a:cubicBezTo>
                  <a:cubicBezTo>
                    <a:pt x="14859" y="6004"/>
                    <a:pt x="14859" y="5992"/>
                    <a:pt x="14871" y="5992"/>
                  </a:cubicBezTo>
                  <a:cubicBezTo>
                    <a:pt x="14871" y="5992"/>
                    <a:pt x="14882" y="5986"/>
                    <a:pt x="14885" y="5986"/>
                  </a:cubicBezTo>
                  <a:cubicBezTo>
                    <a:pt x="14887" y="5986"/>
                    <a:pt x="14887" y="5988"/>
                    <a:pt x="14883" y="5992"/>
                  </a:cubicBezTo>
                  <a:lnTo>
                    <a:pt x="14871" y="6004"/>
                  </a:lnTo>
                  <a:cubicBezTo>
                    <a:pt x="14879" y="6004"/>
                    <a:pt x="14882" y="5998"/>
                    <a:pt x="14886" y="5998"/>
                  </a:cubicBezTo>
                  <a:cubicBezTo>
                    <a:pt x="14888" y="5998"/>
                    <a:pt x="14889" y="5999"/>
                    <a:pt x="14891" y="6001"/>
                  </a:cubicBezTo>
                  <a:lnTo>
                    <a:pt x="14891" y="6001"/>
                  </a:lnTo>
                  <a:cubicBezTo>
                    <a:pt x="14892" y="6000"/>
                    <a:pt x="14893" y="6000"/>
                    <a:pt x="14893" y="6000"/>
                  </a:cubicBezTo>
                  <a:cubicBezTo>
                    <a:pt x="14903" y="6000"/>
                    <a:pt x="14895" y="6018"/>
                    <a:pt x="14895" y="6027"/>
                  </a:cubicBezTo>
                  <a:cubicBezTo>
                    <a:pt x="14907" y="6016"/>
                    <a:pt x="14919" y="6016"/>
                    <a:pt x="14919" y="6016"/>
                  </a:cubicBezTo>
                  <a:cubicBezTo>
                    <a:pt x="14919" y="6004"/>
                    <a:pt x="14919" y="6004"/>
                    <a:pt x="14931" y="5992"/>
                  </a:cubicBezTo>
                  <a:lnTo>
                    <a:pt x="14931" y="5992"/>
                  </a:lnTo>
                  <a:cubicBezTo>
                    <a:pt x="14927" y="5998"/>
                    <a:pt x="14929" y="6000"/>
                    <a:pt x="14932" y="6000"/>
                  </a:cubicBezTo>
                  <a:cubicBezTo>
                    <a:pt x="14937" y="6000"/>
                    <a:pt x="14948" y="5995"/>
                    <a:pt x="14953" y="5995"/>
                  </a:cubicBezTo>
                  <a:cubicBezTo>
                    <a:pt x="14957" y="5995"/>
                    <a:pt x="14958" y="5997"/>
                    <a:pt x="14955" y="6004"/>
                  </a:cubicBezTo>
                  <a:cubicBezTo>
                    <a:pt x="14955" y="6004"/>
                    <a:pt x="14949" y="6009"/>
                    <a:pt x="14946" y="6009"/>
                  </a:cubicBezTo>
                  <a:cubicBezTo>
                    <a:pt x="14944" y="6009"/>
                    <a:pt x="14943" y="6008"/>
                    <a:pt x="14943" y="6004"/>
                  </a:cubicBezTo>
                  <a:cubicBezTo>
                    <a:pt x="14931" y="6016"/>
                    <a:pt x="14907" y="6039"/>
                    <a:pt x="14895" y="6039"/>
                  </a:cubicBezTo>
                  <a:cubicBezTo>
                    <a:pt x="14907" y="6039"/>
                    <a:pt x="14907" y="6039"/>
                    <a:pt x="14895" y="6051"/>
                  </a:cubicBezTo>
                  <a:lnTo>
                    <a:pt x="14919" y="6027"/>
                  </a:lnTo>
                  <a:cubicBezTo>
                    <a:pt x="14919" y="6027"/>
                    <a:pt x="14919" y="6039"/>
                    <a:pt x="14919" y="6039"/>
                  </a:cubicBezTo>
                  <a:cubicBezTo>
                    <a:pt x="14927" y="6032"/>
                    <a:pt x="14934" y="6024"/>
                    <a:pt x="14942" y="6019"/>
                  </a:cubicBezTo>
                  <a:lnTo>
                    <a:pt x="14942" y="6019"/>
                  </a:lnTo>
                  <a:cubicBezTo>
                    <a:pt x="14939" y="6023"/>
                    <a:pt x="14938" y="6027"/>
                    <a:pt x="14943" y="6027"/>
                  </a:cubicBezTo>
                  <a:cubicBezTo>
                    <a:pt x="14947" y="6027"/>
                    <a:pt x="14952" y="6024"/>
                    <a:pt x="14956" y="6020"/>
                  </a:cubicBezTo>
                  <a:lnTo>
                    <a:pt x="14956" y="6020"/>
                  </a:lnTo>
                  <a:cubicBezTo>
                    <a:pt x="14956" y="6020"/>
                    <a:pt x="14956" y="6020"/>
                    <a:pt x="14956" y="6020"/>
                  </a:cubicBezTo>
                  <a:lnTo>
                    <a:pt x="14956" y="6020"/>
                  </a:lnTo>
                  <a:cubicBezTo>
                    <a:pt x="14956" y="6020"/>
                    <a:pt x="14956" y="6020"/>
                    <a:pt x="14956" y="6020"/>
                  </a:cubicBezTo>
                  <a:lnTo>
                    <a:pt x="14956" y="6020"/>
                  </a:lnTo>
                  <a:cubicBezTo>
                    <a:pt x="14956" y="6020"/>
                    <a:pt x="14956" y="6020"/>
                    <a:pt x="14956" y="6020"/>
                  </a:cubicBezTo>
                  <a:lnTo>
                    <a:pt x="14956" y="6020"/>
                  </a:lnTo>
                  <a:cubicBezTo>
                    <a:pt x="14955" y="6019"/>
                    <a:pt x="14955" y="6018"/>
                    <a:pt x="14955" y="6016"/>
                  </a:cubicBezTo>
                  <a:lnTo>
                    <a:pt x="14955" y="6016"/>
                  </a:lnTo>
                  <a:cubicBezTo>
                    <a:pt x="14955" y="6017"/>
                    <a:pt x="14955" y="6019"/>
                    <a:pt x="14956" y="6020"/>
                  </a:cubicBezTo>
                  <a:lnTo>
                    <a:pt x="14956" y="6020"/>
                  </a:lnTo>
                  <a:cubicBezTo>
                    <a:pt x="14960" y="6016"/>
                    <a:pt x="14963" y="6012"/>
                    <a:pt x="14965" y="6012"/>
                  </a:cubicBezTo>
                  <a:cubicBezTo>
                    <a:pt x="14966" y="6012"/>
                    <a:pt x="14966" y="6013"/>
                    <a:pt x="14966" y="6016"/>
                  </a:cubicBezTo>
                  <a:cubicBezTo>
                    <a:pt x="14966" y="6016"/>
                    <a:pt x="14961" y="6021"/>
                    <a:pt x="14958" y="6021"/>
                  </a:cubicBezTo>
                  <a:cubicBezTo>
                    <a:pt x="14957" y="6021"/>
                    <a:pt x="14956" y="6021"/>
                    <a:pt x="14956" y="6020"/>
                  </a:cubicBezTo>
                  <a:lnTo>
                    <a:pt x="14956" y="6020"/>
                  </a:lnTo>
                  <a:cubicBezTo>
                    <a:pt x="14961" y="6028"/>
                    <a:pt x="14975" y="6031"/>
                    <a:pt x="14955" y="6051"/>
                  </a:cubicBezTo>
                  <a:cubicBezTo>
                    <a:pt x="14943" y="6051"/>
                    <a:pt x="14943" y="6063"/>
                    <a:pt x="14943" y="6063"/>
                  </a:cubicBezTo>
                  <a:lnTo>
                    <a:pt x="14943" y="6051"/>
                  </a:lnTo>
                  <a:lnTo>
                    <a:pt x="14943" y="6051"/>
                  </a:lnTo>
                  <a:cubicBezTo>
                    <a:pt x="14919" y="6063"/>
                    <a:pt x="14955" y="6051"/>
                    <a:pt x="14931" y="6075"/>
                  </a:cubicBezTo>
                  <a:cubicBezTo>
                    <a:pt x="14935" y="6071"/>
                    <a:pt x="14937" y="6070"/>
                    <a:pt x="14939" y="6070"/>
                  </a:cubicBezTo>
                  <a:cubicBezTo>
                    <a:pt x="14943" y="6070"/>
                    <a:pt x="14943" y="6075"/>
                    <a:pt x="14943" y="6075"/>
                  </a:cubicBezTo>
                  <a:lnTo>
                    <a:pt x="14955" y="6063"/>
                  </a:lnTo>
                  <a:cubicBezTo>
                    <a:pt x="14966" y="6058"/>
                    <a:pt x="14973" y="6057"/>
                    <a:pt x="14975" y="6057"/>
                  </a:cubicBezTo>
                  <a:cubicBezTo>
                    <a:pt x="14985" y="6057"/>
                    <a:pt x="14933" y="6087"/>
                    <a:pt x="14943" y="6087"/>
                  </a:cubicBezTo>
                  <a:cubicBezTo>
                    <a:pt x="14955" y="6087"/>
                    <a:pt x="14943" y="6087"/>
                    <a:pt x="14955" y="6075"/>
                  </a:cubicBezTo>
                  <a:cubicBezTo>
                    <a:pt x="14955" y="6087"/>
                    <a:pt x="14955" y="6099"/>
                    <a:pt x="14966" y="6099"/>
                  </a:cubicBezTo>
                  <a:cubicBezTo>
                    <a:pt x="14960" y="6105"/>
                    <a:pt x="14957" y="6112"/>
                    <a:pt x="14952" y="6118"/>
                  </a:cubicBezTo>
                  <a:lnTo>
                    <a:pt x="14952" y="6118"/>
                  </a:lnTo>
                  <a:lnTo>
                    <a:pt x="14966" y="6111"/>
                  </a:lnTo>
                  <a:cubicBezTo>
                    <a:pt x="14966" y="6111"/>
                    <a:pt x="14978" y="6111"/>
                    <a:pt x="14978" y="6123"/>
                  </a:cubicBezTo>
                  <a:cubicBezTo>
                    <a:pt x="14978" y="6123"/>
                    <a:pt x="14990" y="6111"/>
                    <a:pt x="14990" y="6111"/>
                  </a:cubicBezTo>
                  <a:cubicBezTo>
                    <a:pt x="14998" y="6111"/>
                    <a:pt x="15011" y="6106"/>
                    <a:pt x="15019" y="6106"/>
                  </a:cubicBezTo>
                  <a:cubicBezTo>
                    <a:pt x="15023" y="6106"/>
                    <a:pt x="15026" y="6107"/>
                    <a:pt x="15026" y="6111"/>
                  </a:cubicBezTo>
                  <a:cubicBezTo>
                    <a:pt x="15020" y="6123"/>
                    <a:pt x="15017" y="6126"/>
                    <a:pt x="15014" y="6126"/>
                  </a:cubicBezTo>
                  <a:cubicBezTo>
                    <a:pt x="15011" y="6126"/>
                    <a:pt x="15008" y="6123"/>
                    <a:pt x="15002" y="6123"/>
                  </a:cubicBezTo>
                  <a:cubicBezTo>
                    <a:pt x="14996" y="6129"/>
                    <a:pt x="14996" y="6129"/>
                    <a:pt x="14999" y="6129"/>
                  </a:cubicBezTo>
                  <a:cubicBezTo>
                    <a:pt x="15002" y="6129"/>
                    <a:pt x="15008" y="6129"/>
                    <a:pt x="15014" y="6135"/>
                  </a:cubicBezTo>
                  <a:cubicBezTo>
                    <a:pt x="15008" y="6141"/>
                    <a:pt x="15005" y="6141"/>
                    <a:pt x="15002" y="6141"/>
                  </a:cubicBezTo>
                  <a:cubicBezTo>
                    <a:pt x="14999" y="6141"/>
                    <a:pt x="14996" y="6141"/>
                    <a:pt x="14990" y="6147"/>
                  </a:cubicBezTo>
                  <a:lnTo>
                    <a:pt x="15002" y="6147"/>
                  </a:lnTo>
                  <a:cubicBezTo>
                    <a:pt x="15007" y="6144"/>
                    <a:pt x="15010" y="6143"/>
                    <a:pt x="15011" y="6143"/>
                  </a:cubicBezTo>
                  <a:cubicBezTo>
                    <a:pt x="15018" y="6143"/>
                    <a:pt x="15005" y="6158"/>
                    <a:pt x="15014" y="6158"/>
                  </a:cubicBezTo>
                  <a:cubicBezTo>
                    <a:pt x="15016" y="6161"/>
                    <a:pt x="15019" y="6162"/>
                    <a:pt x="15023" y="6162"/>
                  </a:cubicBezTo>
                  <a:cubicBezTo>
                    <a:pt x="15039" y="6162"/>
                    <a:pt x="15064" y="6144"/>
                    <a:pt x="15074" y="6135"/>
                  </a:cubicBezTo>
                  <a:lnTo>
                    <a:pt x="15074" y="6135"/>
                  </a:lnTo>
                  <a:cubicBezTo>
                    <a:pt x="15074" y="6147"/>
                    <a:pt x="15074" y="6147"/>
                    <a:pt x="15062" y="6158"/>
                  </a:cubicBezTo>
                  <a:cubicBezTo>
                    <a:pt x="15062" y="6158"/>
                    <a:pt x="15056" y="6164"/>
                    <a:pt x="15050" y="6170"/>
                  </a:cubicBezTo>
                  <a:cubicBezTo>
                    <a:pt x="15044" y="6170"/>
                    <a:pt x="15044" y="6173"/>
                    <a:pt x="15044" y="6176"/>
                  </a:cubicBezTo>
                  <a:cubicBezTo>
                    <a:pt x="15046" y="6175"/>
                    <a:pt x="15048" y="6172"/>
                    <a:pt x="15050" y="6170"/>
                  </a:cubicBezTo>
                  <a:lnTo>
                    <a:pt x="15050" y="6170"/>
                  </a:lnTo>
                  <a:lnTo>
                    <a:pt x="15062" y="6182"/>
                  </a:lnTo>
                  <a:cubicBezTo>
                    <a:pt x="15074" y="6170"/>
                    <a:pt x="15074" y="6170"/>
                    <a:pt x="15086" y="6158"/>
                  </a:cubicBezTo>
                  <a:cubicBezTo>
                    <a:pt x="15086" y="6170"/>
                    <a:pt x="15086" y="6170"/>
                    <a:pt x="15086" y="6170"/>
                  </a:cubicBezTo>
                  <a:cubicBezTo>
                    <a:pt x="15086" y="6179"/>
                    <a:pt x="15080" y="6187"/>
                    <a:pt x="15076" y="6187"/>
                  </a:cubicBezTo>
                  <a:cubicBezTo>
                    <a:pt x="15075" y="6187"/>
                    <a:pt x="15074" y="6186"/>
                    <a:pt x="15074" y="6182"/>
                  </a:cubicBezTo>
                  <a:lnTo>
                    <a:pt x="15074" y="6182"/>
                  </a:lnTo>
                  <a:cubicBezTo>
                    <a:pt x="15074" y="6188"/>
                    <a:pt x="15074" y="6191"/>
                    <a:pt x="15075" y="6191"/>
                  </a:cubicBezTo>
                  <a:cubicBezTo>
                    <a:pt x="15077" y="6191"/>
                    <a:pt x="15080" y="6188"/>
                    <a:pt x="15086" y="6182"/>
                  </a:cubicBezTo>
                  <a:cubicBezTo>
                    <a:pt x="15086" y="6180"/>
                    <a:pt x="15086" y="6179"/>
                    <a:pt x="15087" y="6179"/>
                  </a:cubicBezTo>
                  <a:cubicBezTo>
                    <a:pt x="15090" y="6179"/>
                    <a:pt x="15094" y="6181"/>
                    <a:pt x="15100" y="6181"/>
                  </a:cubicBezTo>
                  <a:cubicBezTo>
                    <a:pt x="15105" y="6181"/>
                    <a:pt x="15112" y="6179"/>
                    <a:pt x="15121" y="6170"/>
                  </a:cubicBezTo>
                  <a:lnTo>
                    <a:pt x="15121" y="6170"/>
                  </a:lnTo>
                  <a:lnTo>
                    <a:pt x="15109" y="6182"/>
                  </a:lnTo>
                  <a:cubicBezTo>
                    <a:pt x="15109" y="6182"/>
                    <a:pt x="15104" y="6188"/>
                    <a:pt x="15100" y="6188"/>
                  </a:cubicBezTo>
                  <a:cubicBezTo>
                    <a:pt x="15099" y="6188"/>
                    <a:pt x="15097" y="6186"/>
                    <a:pt x="15097" y="6182"/>
                  </a:cubicBezTo>
                  <a:cubicBezTo>
                    <a:pt x="15093" y="6191"/>
                    <a:pt x="15093" y="6193"/>
                    <a:pt x="15096" y="6193"/>
                  </a:cubicBezTo>
                  <a:cubicBezTo>
                    <a:pt x="15098" y="6193"/>
                    <a:pt x="15103" y="6191"/>
                    <a:pt x="15106" y="6191"/>
                  </a:cubicBezTo>
                  <a:cubicBezTo>
                    <a:pt x="15108" y="6191"/>
                    <a:pt x="15109" y="6191"/>
                    <a:pt x="15109" y="6194"/>
                  </a:cubicBezTo>
                  <a:cubicBezTo>
                    <a:pt x="15109" y="6194"/>
                    <a:pt x="15109" y="6194"/>
                    <a:pt x="15109" y="6206"/>
                  </a:cubicBezTo>
                  <a:cubicBezTo>
                    <a:pt x="15109" y="6206"/>
                    <a:pt x="15109" y="6206"/>
                    <a:pt x="15109" y="6218"/>
                  </a:cubicBezTo>
                  <a:cubicBezTo>
                    <a:pt x="15109" y="6218"/>
                    <a:pt x="15121" y="6206"/>
                    <a:pt x="15121" y="6206"/>
                  </a:cubicBezTo>
                  <a:lnTo>
                    <a:pt x="15133" y="6218"/>
                  </a:lnTo>
                  <a:cubicBezTo>
                    <a:pt x="15121" y="6230"/>
                    <a:pt x="15097" y="6242"/>
                    <a:pt x="15086" y="6242"/>
                  </a:cubicBezTo>
                  <a:lnTo>
                    <a:pt x="15086" y="6242"/>
                  </a:lnTo>
                  <a:cubicBezTo>
                    <a:pt x="15097" y="6242"/>
                    <a:pt x="15121" y="6230"/>
                    <a:pt x="15121" y="6230"/>
                  </a:cubicBezTo>
                  <a:lnTo>
                    <a:pt x="15121" y="6230"/>
                  </a:lnTo>
                  <a:cubicBezTo>
                    <a:pt x="15097" y="6242"/>
                    <a:pt x="15109" y="6254"/>
                    <a:pt x="15086" y="6266"/>
                  </a:cubicBezTo>
                  <a:cubicBezTo>
                    <a:pt x="15074" y="6278"/>
                    <a:pt x="15086" y="6289"/>
                    <a:pt x="15086" y="6289"/>
                  </a:cubicBezTo>
                  <a:cubicBezTo>
                    <a:pt x="15109" y="6278"/>
                    <a:pt x="15097" y="6278"/>
                    <a:pt x="15109" y="6266"/>
                  </a:cubicBezTo>
                  <a:cubicBezTo>
                    <a:pt x="15111" y="6267"/>
                    <a:pt x="15114" y="6268"/>
                    <a:pt x="15117" y="6268"/>
                  </a:cubicBezTo>
                  <a:cubicBezTo>
                    <a:pt x="15131" y="6268"/>
                    <a:pt x="15157" y="6251"/>
                    <a:pt x="15166" y="6251"/>
                  </a:cubicBezTo>
                  <a:cubicBezTo>
                    <a:pt x="15168" y="6251"/>
                    <a:pt x="15169" y="6252"/>
                    <a:pt x="15169" y="6254"/>
                  </a:cubicBezTo>
                  <a:cubicBezTo>
                    <a:pt x="15181" y="6254"/>
                    <a:pt x="15181" y="6254"/>
                    <a:pt x="15193" y="6242"/>
                  </a:cubicBezTo>
                  <a:lnTo>
                    <a:pt x="15193" y="6242"/>
                  </a:lnTo>
                  <a:cubicBezTo>
                    <a:pt x="15181" y="6266"/>
                    <a:pt x="15145" y="6289"/>
                    <a:pt x="15157" y="6301"/>
                  </a:cubicBezTo>
                  <a:cubicBezTo>
                    <a:pt x="15169" y="6289"/>
                    <a:pt x="15181" y="6278"/>
                    <a:pt x="15193" y="6266"/>
                  </a:cubicBezTo>
                  <a:lnTo>
                    <a:pt x="15205" y="6278"/>
                  </a:lnTo>
                  <a:lnTo>
                    <a:pt x="15193" y="6278"/>
                  </a:lnTo>
                  <a:cubicBezTo>
                    <a:pt x="15202" y="6278"/>
                    <a:pt x="15184" y="6298"/>
                    <a:pt x="15184" y="6298"/>
                  </a:cubicBezTo>
                  <a:cubicBezTo>
                    <a:pt x="15184" y="6298"/>
                    <a:pt x="15187" y="6295"/>
                    <a:pt x="15193" y="6289"/>
                  </a:cubicBezTo>
                  <a:lnTo>
                    <a:pt x="15193" y="6289"/>
                  </a:lnTo>
                  <a:lnTo>
                    <a:pt x="15169" y="6325"/>
                  </a:lnTo>
                  <a:lnTo>
                    <a:pt x="15181" y="6313"/>
                  </a:lnTo>
                  <a:cubicBezTo>
                    <a:pt x="15185" y="6309"/>
                    <a:pt x="15189" y="6308"/>
                    <a:pt x="15192" y="6308"/>
                  </a:cubicBezTo>
                  <a:cubicBezTo>
                    <a:pt x="15199" y="6308"/>
                    <a:pt x="15205" y="6313"/>
                    <a:pt x="15205" y="6313"/>
                  </a:cubicBezTo>
                  <a:cubicBezTo>
                    <a:pt x="15228" y="6313"/>
                    <a:pt x="15216" y="6313"/>
                    <a:pt x="15205" y="6325"/>
                  </a:cubicBezTo>
                  <a:cubicBezTo>
                    <a:pt x="15214" y="6325"/>
                    <a:pt x="15224" y="6310"/>
                    <a:pt x="15233" y="6310"/>
                  </a:cubicBezTo>
                  <a:cubicBezTo>
                    <a:pt x="15236" y="6310"/>
                    <a:pt x="15238" y="6311"/>
                    <a:pt x="15240" y="6313"/>
                  </a:cubicBezTo>
                  <a:cubicBezTo>
                    <a:pt x="15205" y="6337"/>
                    <a:pt x="15228" y="6325"/>
                    <a:pt x="15216" y="6337"/>
                  </a:cubicBezTo>
                  <a:cubicBezTo>
                    <a:pt x="15216" y="6337"/>
                    <a:pt x="15216" y="6345"/>
                    <a:pt x="15223" y="6348"/>
                  </a:cubicBezTo>
                  <a:lnTo>
                    <a:pt x="15223" y="6348"/>
                  </a:lnTo>
                  <a:cubicBezTo>
                    <a:pt x="15227" y="6346"/>
                    <a:pt x="15230" y="6346"/>
                    <a:pt x="15233" y="6346"/>
                  </a:cubicBezTo>
                  <a:cubicBezTo>
                    <a:pt x="15240" y="6346"/>
                    <a:pt x="15246" y="6349"/>
                    <a:pt x="15252" y="6349"/>
                  </a:cubicBezTo>
                  <a:cubicBezTo>
                    <a:pt x="15205" y="6373"/>
                    <a:pt x="15252" y="6361"/>
                    <a:pt x="15228" y="6385"/>
                  </a:cubicBezTo>
                  <a:cubicBezTo>
                    <a:pt x="15237" y="6376"/>
                    <a:pt x="15241" y="6374"/>
                    <a:pt x="15244" y="6374"/>
                  </a:cubicBezTo>
                  <a:cubicBezTo>
                    <a:pt x="15247" y="6374"/>
                    <a:pt x="15248" y="6376"/>
                    <a:pt x="15253" y="6376"/>
                  </a:cubicBezTo>
                  <a:cubicBezTo>
                    <a:pt x="15255" y="6376"/>
                    <a:pt x="15259" y="6375"/>
                    <a:pt x="15264" y="6373"/>
                  </a:cubicBezTo>
                  <a:lnTo>
                    <a:pt x="15264" y="6373"/>
                  </a:lnTo>
                  <a:cubicBezTo>
                    <a:pt x="15264" y="6373"/>
                    <a:pt x="15240" y="6397"/>
                    <a:pt x="15240" y="6397"/>
                  </a:cubicBezTo>
                  <a:lnTo>
                    <a:pt x="15252" y="6397"/>
                  </a:lnTo>
                  <a:cubicBezTo>
                    <a:pt x="15240" y="6408"/>
                    <a:pt x="15240" y="6420"/>
                    <a:pt x="15240" y="6420"/>
                  </a:cubicBezTo>
                  <a:lnTo>
                    <a:pt x="15276" y="6420"/>
                  </a:lnTo>
                  <a:cubicBezTo>
                    <a:pt x="15284" y="6416"/>
                    <a:pt x="15288" y="6415"/>
                    <a:pt x="15290" y="6415"/>
                  </a:cubicBezTo>
                  <a:cubicBezTo>
                    <a:pt x="15295" y="6415"/>
                    <a:pt x="15292" y="6420"/>
                    <a:pt x="15300" y="6420"/>
                  </a:cubicBezTo>
                  <a:cubicBezTo>
                    <a:pt x="15290" y="6420"/>
                    <a:pt x="15288" y="6420"/>
                    <a:pt x="15288" y="6427"/>
                  </a:cubicBezTo>
                  <a:lnTo>
                    <a:pt x="15288" y="6427"/>
                  </a:lnTo>
                  <a:cubicBezTo>
                    <a:pt x="15302" y="6421"/>
                    <a:pt x="15317" y="6415"/>
                    <a:pt x="15324" y="6408"/>
                  </a:cubicBezTo>
                  <a:lnTo>
                    <a:pt x="15336" y="6408"/>
                  </a:lnTo>
                  <a:lnTo>
                    <a:pt x="15312" y="6420"/>
                  </a:lnTo>
                  <a:lnTo>
                    <a:pt x="15347" y="6408"/>
                  </a:lnTo>
                  <a:lnTo>
                    <a:pt x="15347" y="6408"/>
                  </a:lnTo>
                  <a:cubicBezTo>
                    <a:pt x="15347" y="6420"/>
                    <a:pt x="15336" y="6432"/>
                    <a:pt x="15336" y="6432"/>
                  </a:cubicBezTo>
                  <a:cubicBezTo>
                    <a:pt x="15336" y="6432"/>
                    <a:pt x="15288" y="6456"/>
                    <a:pt x="15288" y="6456"/>
                  </a:cubicBezTo>
                  <a:cubicBezTo>
                    <a:pt x="15288" y="6456"/>
                    <a:pt x="15276" y="6456"/>
                    <a:pt x="15264" y="6468"/>
                  </a:cubicBezTo>
                  <a:lnTo>
                    <a:pt x="15300" y="6468"/>
                  </a:lnTo>
                  <a:cubicBezTo>
                    <a:pt x="15309" y="6459"/>
                    <a:pt x="15314" y="6457"/>
                    <a:pt x="15319" y="6457"/>
                  </a:cubicBezTo>
                  <a:cubicBezTo>
                    <a:pt x="15324" y="6457"/>
                    <a:pt x="15328" y="6460"/>
                    <a:pt x="15334" y="6460"/>
                  </a:cubicBezTo>
                  <a:cubicBezTo>
                    <a:pt x="15338" y="6460"/>
                    <a:pt x="15342" y="6459"/>
                    <a:pt x="15347" y="6456"/>
                  </a:cubicBezTo>
                  <a:cubicBezTo>
                    <a:pt x="15347" y="6456"/>
                    <a:pt x="15347" y="6456"/>
                    <a:pt x="15347" y="6468"/>
                  </a:cubicBezTo>
                  <a:cubicBezTo>
                    <a:pt x="15343" y="6468"/>
                    <a:pt x="15339" y="6469"/>
                    <a:pt x="15335" y="6469"/>
                  </a:cubicBezTo>
                  <a:lnTo>
                    <a:pt x="15335" y="6469"/>
                  </a:lnTo>
                  <a:cubicBezTo>
                    <a:pt x="15336" y="6469"/>
                    <a:pt x="15336" y="6468"/>
                    <a:pt x="15336" y="6468"/>
                  </a:cubicBezTo>
                  <a:lnTo>
                    <a:pt x="15336" y="6468"/>
                  </a:lnTo>
                  <a:cubicBezTo>
                    <a:pt x="15335" y="6469"/>
                    <a:pt x="15334" y="6469"/>
                    <a:pt x="15333" y="6470"/>
                  </a:cubicBezTo>
                  <a:lnTo>
                    <a:pt x="15333" y="6470"/>
                  </a:lnTo>
                  <a:cubicBezTo>
                    <a:pt x="15334" y="6470"/>
                    <a:pt x="15335" y="6470"/>
                    <a:pt x="15335" y="6469"/>
                  </a:cubicBezTo>
                  <a:lnTo>
                    <a:pt x="15335" y="6469"/>
                  </a:lnTo>
                  <a:cubicBezTo>
                    <a:pt x="15335" y="6481"/>
                    <a:pt x="15323" y="6492"/>
                    <a:pt x="15312" y="6492"/>
                  </a:cubicBezTo>
                  <a:lnTo>
                    <a:pt x="15312" y="6504"/>
                  </a:lnTo>
                  <a:cubicBezTo>
                    <a:pt x="15312" y="6504"/>
                    <a:pt x="15324" y="6492"/>
                    <a:pt x="15324" y="6492"/>
                  </a:cubicBezTo>
                  <a:cubicBezTo>
                    <a:pt x="15324" y="6492"/>
                    <a:pt x="15336" y="6492"/>
                    <a:pt x="15324" y="6504"/>
                  </a:cubicBezTo>
                  <a:cubicBezTo>
                    <a:pt x="15312" y="6504"/>
                    <a:pt x="15288" y="6516"/>
                    <a:pt x="15288" y="6516"/>
                  </a:cubicBezTo>
                  <a:cubicBezTo>
                    <a:pt x="15288" y="6516"/>
                    <a:pt x="15293" y="6521"/>
                    <a:pt x="15300" y="6521"/>
                  </a:cubicBezTo>
                  <a:cubicBezTo>
                    <a:pt x="15304" y="6521"/>
                    <a:pt x="15308" y="6520"/>
                    <a:pt x="15312" y="6516"/>
                  </a:cubicBezTo>
                  <a:cubicBezTo>
                    <a:pt x="15321" y="6516"/>
                    <a:pt x="15331" y="6500"/>
                    <a:pt x="15340" y="6500"/>
                  </a:cubicBezTo>
                  <a:cubicBezTo>
                    <a:pt x="15343" y="6500"/>
                    <a:pt x="15345" y="6501"/>
                    <a:pt x="15347" y="6504"/>
                  </a:cubicBezTo>
                  <a:lnTo>
                    <a:pt x="15359" y="6504"/>
                  </a:lnTo>
                  <a:lnTo>
                    <a:pt x="15359" y="6504"/>
                  </a:lnTo>
                  <a:lnTo>
                    <a:pt x="15359" y="6504"/>
                  </a:lnTo>
                  <a:cubicBezTo>
                    <a:pt x="15359" y="6516"/>
                    <a:pt x="15347" y="6516"/>
                    <a:pt x="15347" y="6516"/>
                  </a:cubicBezTo>
                  <a:cubicBezTo>
                    <a:pt x="15347" y="6520"/>
                    <a:pt x="15349" y="6521"/>
                    <a:pt x="15351" y="6521"/>
                  </a:cubicBezTo>
                  <a:cubicBezTo>
                    <a:pt x="15355" y="6521"/>
                    <a:pt x="15363" y="6516"/>
                    <a:pt x="15371" y="6516"/>
                  </a:cubicBezTo>
                  <a:cubicBezTo>
                    <a:pt x="15371" y="6516"/>
                    <a:pt x="15371" y="6528"/>
                    <a:pt x="15359" y="6528"/>
                  </a:cubicBezTo>
                  <a:cubicBezTo>
                    <a:pt x="15359" y="6539"/>
                    <a:pt x="15359" y="6539"/>
                    <a:pt x="15347" y="6551"/>
                  </a:cubicBezTo>
                  <a:lnTo>
                    <a:pt x="15371" y="6551"/>
                  </a:lnTo>
                  <a:cubicBezTo>
                    <a:pt x="15347" y="6563"/>
                    <a:pt x="15359" y="6575"/>
                    <a:pt x="15371" y="6575"/>
                  </a:cubicBezTo>
                  <a:cubicBezTo>
                    <a:pt x="15371" y="6587"/>
                    <a:pt x="15371" y="6599"/>
                    <a:pt x="15371" y="6599"/>
                  </a:cubicBezTo>
                  <a:cubicBezTo>
                    <a:pt x="15359" y="6599"/>
                    <a:pt x="15359" y="6599"/>
                    <a:pt x="15347" y="6611"/>
                  </a:cubicBezTo>
                  <a:lnTo>
                    <a:pt x="15359" y="6611"/>
                  </a:lnTo>
                  <a:cubicBezTo>
                    <a:pt x="15359" y="6611"/>
                    <a:pt x="15359" y="6623"/>
                    <a:pt x="15359" y="6635"/>
                  </a:cubicBezTo>
                  <a:cubicBezTo>
                    <a:pt x="15359" y="6682"/>
                    <a:pt x="15359" y="6730"/>
                    <a:pt x="15371" y="6766"/>
                  </a:cubicBezTo>
                  <a:cubicBezTo>
                    <a:pt x="15383" y="6778"/>
                    <a:pt x="15395" y="6801"/>
                    <a:pt x="15407" y="6801"/>
                  </a:cubicBezTo>
                  <a:cubicBezTo>
                    <a:pt x="15407" y="6825"/>
                    <a:pt x="15383" y="6825"/>
                    <a:pt x="15395" y="6825"/>
                  </a:cubicBezTo>
                  <a:cubicBezTo>
                    <a:pt x="15399" y="6823"/>
                    <a:pt x="15402" y="6823"/>
                    <a:pt x="15405" y="6823"/>
                  </a:cubicBezTo>
                  <a:cubicBezTo>
                    <a:pt x="15417" y="6823"/>
                    <a:pt x="15428" y="6834"/>
                    <a:pt x="15443" y="6834"/>
                  </a:cubicBezTo>
                  <a:cubicBezTo>
                    <a:pt x="15449" y="6834"/>
                    <a:pt x="15457" y="6831"/>
                    <a:pt x="15467" y="6825"/>
                  </a:cubicBezTo>
                  <a:lnTo>
                    <a:pt x="15467" y="6829"/>
                  </a:lnTo>
                  <a:lnTo>
                    <a:pt x="15467" y="6829"/>
                  </a:lnTo>
                  <a:cubicBezTo>
                    <a:pt x="15469" y="6827"/>
                    <a:pt x="15472" y="6825"/>
                    <a:pt x="15478" y="6825"/>
                  </a:cubicBezTo>
                  <a:lnTo>
                    <a:pt x="15443" y="6813"/>
                  </a:lnTo>
                  <a:cubicBezTo>
                    <a:pt x="15455" y="6813"/>
                    <a:pt x="15467" y="6801"/>
                    <a:pt x="15478" y="6801"/>
                  </a:cubicBezTo>
                  <a:cubicBezTo>
                    <a:pt x="15467" y="6789"/>
                    <a:pt x="15431" y="6766"/>
                    <a:pt x="15455" y="6742"/>
                  </a:cubicBezTo>
                  <a:lnTo>
                    <a:pt x="15455" y="6742"/>
                  </a:lnTo>
                  <a:lnTo>
                    <a:pt x="15455" y="6754"/>
                  </a:lnTo>
                  <a:cubicBezTo>
                    <a:pt x="15461" y="6742"/>
                    <a:pt x="15467" y="6739"/>
                    <a:pt x="15471" y="6739"/>
                  </a:cubicBezTo>
                  <a:cubicBezTo>
                    <a:pt x="15475" y="6739"/>
                    <a:pt x="15478" y="6742"/>
                    <a:pt x="15478" y="6742"/>
                  </a:cubicBezTo>
                  <a:lnTo>
                    <a:pt x="15478" y="6754"/>
                  </a:lnTo>
                  <a:lnTo>
                    <a:pt x="15502" y="6730"/>
                  </a:lnTo>
                  <a:lnTo>
                    <a:pt x="15502" y="6730"/>
                  </a:lnTo>
                  <a:cubicBezTo>
                    <a:pt x="15492" y="6740"/>
                    <a:pt x="15499" y="6768"/>
                    <a:pt x="15502" y="6768"/>
                  </a:cubicBezTo>
                  <a:cubicBezTo>
                    <a:pt x="15502" y="6768"/>
                    <a:pt x="15502" y="6767"/>
                    <a:pt x="15502" y="6766"/>
                  </a:cubicBezTo>
                  <a:cubicBezTo>
                    <a:pt x="15514" y="6754"/>
                    <a:pt x="15514" y="6754"/>
                    <a:pt x="15511" y="6754"/>
                  </a:cubicBezTo>
                  <a:cubicBezTo>
                    <a:pt x="15508" y="6754"/>
                    <a:pt x="15502" y="6754"/>
                    <a:pt x="15502" y="6742"/>
                  </a:cubicBezTo>
                  <a:cubicBezTo>
                    <a:pt x="15502" y="6738"/>
                    <a:pt x="15504" y="6737"/>
                    <a:pt x="15506" y="6737"/>
                  </a:cubicBezTo>
                  <a:cubicBezTo>
                    <a:pt x="15510" y="6737"/>
                    <a:pt x="15518" y="6742"/>
                    <a:pt x="15526" y="6742"/>
                  </a:cubicBezTo>
                  <a:lnTo>
                    <a:pt x="15538" y="6718"/>
                  </a:lnTo>
                  <a:lnTo>
                    <a:pt x="15538" y="6718"/>
                  </a:lnTo>
                  <a:cubicBezTo>
                    <a:pt x="15546" y="6726"/>
                    <a:pt x="15537" y="6735"/>
                    <a:pt x="15539" y="6735"/>
                  </a:cubicBezTo>
                  <a:cubicBezTo>
                    <a:pt x="15540" y="6735"/>
                    <a:pt x="15543" y="6733"/>
                    <a:pt x="15550" y="6730"/>
                  </a:cubicBezTo>
                  <a:lnTo>
                    <a:pt x="15538" y="6706"/>
                  </a:lnTo>
                  <a:cubicBezTo>
                    <a:pt x="15574" y="6706"/>
                    <a:pt x="15538" y="6670"/>
                    <a:pt x="15574" y="6659"/>
                  </a:cubicBezTo>
                  <a:cubicBezTo>
                    <a:pt x="15574" y="6670"/>
                    <a:pt x="15577" y="6673"/>
                    <a:pt x="15580" y="6673"/>
                  </a:cubicBezTo>
                  <a:cubicBezTo>
                    <a:pt x="15583" y="6673"/>
                    <a:pt x="15586" y="6670"/>
                    <a:pt x="15586" y="6670"/>
                  </a:cubicBezTo>
                  <a:lnTo>
                    <a:pt x="15609" y="6623"/>
                  </a:lnTo>
                  <a:cubicBezTo>
                    <a:pt x="15609" y="6623"/>
                    <a:pt x="15609" y="6635"/>
                    <a:pt x="15609" y="6635"/>
                  </a:cubicBezTo>
                  <a:cubicBezTo>
                    <a:pt x="15621" y="6623"/>
                    <a:pt x="15609" y="6611"/>
                    <a:pt x="15609" y="6611"/>
                  </a:cubicBezTo>
                  <a:cubicBezTo>
                    <a:pt x="15620" y="6611"/>
                    <a:pt x="15621" y="6585"/>
                    <a:pt x="15636" y="6585"/>
                  </a:cubicBezTo>
                  <a:cubicBezTo>
                    <a:pt x="15639" y="6585"/>
                    <a:pt x="15642" y="6585"/>
                    <a:pt x="15645" y="6587"/>
                  </a:cubicBezTo>
                  <a:cubicBezTo>
                    <a:pt x="15669" y="6563"/>
                    <a:pt x="15633" y="6563"/>
                    <a:pt x="15645" y="6539"/>
                  </a:cubicBezTo>
                  <a:cubicBezTo>
                    <a:pt x="15645" y="6539"/>
                    <a:pt x="15645" y="6555"/>
                    <a:pt x="15651" y="6555"/>
                  </a:cubicBezTo>
                  <a:cubicBezTo>
                    <a:pt x="15653" y="6555"/>
                    <a:pt x="15655" y="6554"/>
                    <a:pt x="15657" y="6551"/>
                  </a:cubicBezTo>
                  <a:lnTo>
                    <a:pt x="15657" y="6528"/>
                  </a:lnTo>
                  <a:lnTo>
                    <a:pt x="15669" y="6528"/>
                  </a:lnTo>
                  <a:cubicBezTo>
                    <a:pt x="15657" y="6539"/>
                    <a:pt x="15669" y="6539"/>
                    <a:pt x="15681" y="6539"/>
                  </a:cubicBezTo>
                  <a:lnTo>
                    <a:pt x="15693" y="6539"/>
                  </a:lnTo>
                  <a:cubicBezTo>
                    <a:pt x="15717" y="6516"/>
                    <a:pt x="15693" y="6528"/>
                    <a:pt x="15717" y="6504"/>
                  </a:cubicBezTo>
                  <a:lnTo>
                    <a:pt x="15705" y="6504"/>
                  </a:lnTo>
                  <a:cubicBezTo>
                    <a:pt x="15752" y="6456"/>
                    <a:pt x="15812" y="6432"/>
                    <a:pt x="15824" y="6361"/>
                  </a:cubicBezTo>
                  <a:cubicBezTo>
                    <a:pt x="15836" y="6361"/>
                    <a:pt x="15824" y="6373"/>
                    <a:pt x="15836" y="6385"/>
                  </a:cubicBezTo>
                  <a:cubicBezTo>
                    <a:pt x="15836" y="6325"/>
                    <a:pt x="15895" y="6325"/>
                    <a:pt x="15907" y="6278"/>
                  </a:cubicBezTo>
                  <a:lnTo>
                    <a:pt x="15895" y="6266"/>
                  </a:lnTo>
                  <a:cubicBezTo>
                    <a:pt x="15967" y="6218"/>
                    <a:pt x="15978" y="6135"/>
                    <a:pt x="16026" y="6063"/>
                  </a:cubicBezTo>
                  <a:lnTo>
                    <a:pt x="16026" y="6063"/>
                  </a:lnTo>
                  <a:lnTo>
                    <a:pt x="16002" y="6075"/>
                  </a:lnTo>
                  <a:cubicBezTo>
                    <a:pt x="16002" y="6063"/>
                    <a:pt x="16002" y="6039"/>
                    <a:pt x="16002" y="6027"/>
                  </a:cubicBezTo>
                  <a:cubicBezTo>
                    <a:pt x="16010" y="6027"/>
                    <a:pt x="16018" y="6038"/>
                    <a:pt x="16026" y="6038"/>
                  </a:cubicBezTo>
                  <a:cubicBezTo>
                    <a:pt x="16030" y="6038"/>
                    <a:pt x="16034" y="6035"/>
                    <a:pt x="16038" y="6027"/>
                  </a:cubicBezTo>
                  <a:cubicBezTo>
                    <a:pt x="16030" y="6027"/>
                    <a:pt x="16022" y="6033"/>
                    <a:pt x="16018" y="6033"/>
                  </a:cubicBezTo>
                  <a:cubicBezTo>
                    <a:pt x="16016" y="6033"/>
                    <a:pt x="16014" y="6031"/>
                    <a:pt x="16014" y="6027"/>
                  </a:cubicBezTo>
                  <a:cubicBezTo>
                    <a:pt x="16074" y="5980"/>
                    <a:pt x="16121" y="5849"/>
                    <a:pt x="16181" y="5754"/>
                  </a:cubicBezTo>
                  <a:cubicBezTo>
                    <a:pt x="16229" y="5611"/>
                    <a:pt x="16324" y="5480"/>
                    <a:pt x="16383" y="5337"/>
                  </a:cubicBezTo>
                  <a:lnTo>
                    <a:pt x="16383" y="5337"/>
                  </a:lnTo>
                  <a:cubicBezTo>
                    <a:pt x="16380" y="5344"/>
                    <a:pt x="16375" y="5347"/>
                    <a:pt x="16370" y="5347"/>
                  </a:cubicBezTo>
                  <a:cubicBezTo>
                    <a:pt x="16360" y="5347"/>
                    <a:pt x="16351" y="5333"/>
                    <a:pt x="16359" y="5325"/>
                  </a:cubicBezTo>
                  <a:cubicBezTo>
                    <a:pt x="16431" y="5313"/>
                    <a:pt x="16383" y="5254"/>
                    <a:pt x="16443" y="5218"/>
                  </a:cubicBezTo>
                  <a:cubicBezTo>
                    <a:pt x="16467" y="5135"/>
                    <a:pt x="16538" y="5099"/>
                    <a:pt x="16538" y="5004"/>
                  </a:cubicBezTo>
                  <a:lnTo>
                    <a:pt x="16550" y="5004"/>
                  </a:lnTo>
                  <a:cubicBezTo>
                    <a:pt x="16562" y="5004"/>
                    <a:pt x="16562" y="4992"/>
                    <a:pt x="16562" y="4980"/>
                  </a:cubicBezTo>
                  <a:cubicBezTo>
                    <a:pt x="16586" y="4956"/>
                    <a:pt x="16586" y="4920"/>
                    <a:pt x="16598" y="4908"/>
                  </a:cubicBezTo>
                  <a:lnTo>
                    <a:pt x="16586" y="4896"/>
                  </a:lnTo>
                  <a:cubicBezTo>
                    <a:pt x="16586" y="4884"/>
                    <a:pt x="16598" y="4896"/>
                    <a:pt x="16598" y="4873"/>
                  </a:cubicBezTo>
                  <a:lnTo>
                    <a:pt x="16610" y="4884"/>
                  </a:lnTo>
                  <a:lnTo>
                    <a:pt x="16598" y="4849"/>
                  </a:lnTo>
                  <a:lnTo>
                    <a:pt x="16598" y="4849"/>
                  </a:lnTo>
                  <a:cubicBezTo>
                    <a:pt x="16603" y="4853"/>
                    <a:pt x="16608" y="4854"/>
                    <a:pt x="16612" y="4854"/>
                  </a:cubicBezTo>
                  <a:cubicBezTo>
                    <a:pt x="16630" y="4854"/>
                    <a:pt x="16625" y="4811"/>
                    <a:pt x="16645" y="4801"/>
                  </a:cubicBezTo>
                  <a:cubicBezTo>
                    <a:pt x="16645" y="4777"/>
                    <a:pt x="16657" y="4730"/>
                    <a:pt x="16681" y="4706"/>
                  </a:cubicBezTo>
                  <a:cubicBezTo>
                    <a:pt x="16693" y="4706"/>
                    <a:pt x="16717" y="4670"/>
                    <a:pt x="16740" y="4658"/>
                  </a:cubicBezTo>
                  <a:cubicBezTo>
                    <a:pt x="16764" y="4611"/>
                    <a:pt x="16788" y="4539"/>
                    <a:pt x="16836" y="4480"/>
                  </a:cubicBezTo>
                  <a:lnTo>
                    <a:pt x="16812" y="4480"/>
                  </a:lnTo>
                  <a:lnTo>
                    <a:pt x="16812" y="4456"/>
                  </a:lnTo>
                  <a:cubicBezTo>
                    <a:pt x="16824" y="4456"/>
                    <a:pt x="16824" y="4456"/>
                    <a:pt x="16824" y="4468"/>
                  </a:cubicBezTo>
                  <a:cubicBezTo>
                    <a:pt x="16860" y="4468"/>
                    <a:pt x="16836" y="4420"/>
                    <a:pt x="16860" y="4420"/>
                  </a:cubicBezTo>
                  <a:cubicBezTo>
                    <a:pt x="16836" y="4420"/>
                    <a:pt x="16848" y="4432"/>
                    <a:pt x="16848" y="4432"/>
                  </a:cubicBezTo>
                  <a:cubicBezTo>
                    <a:pt x="16843" y="4434"/>
                    <a:pt x="16839" y="4435"/>
                    <a:pt x="16835" y="4435"/>
                  </a:cubicBezTo>
                  <a:cubicBezTo>
                    <a:pt x="16821" y="4435"/>
                    <a:pt x="16816" y="4418"/>
                    <a:pt x="16836" y="4408"/>
                  </a:cubicBezTo>
                  <a:lnTo>
                    <a:pt x="16836" y="4396"/>
                  </a:lnTo>
                  <a:cubicBezTo>
                    <a:pt x="16842" y="4402"/>
                    <a:pt x="16848" y="4402"/>
                    <a:pt x="16855" y="4402"/>
                  </a:cubicBezTo>
                  <a:cubicBezTo>
                    <a:pt x="16863" y="4402"/>
                    <a:pt x="16871" y="4402"/>
                    <a:pt x="16883" y="4408"/>
                  </a:cubicBezTo>
                  <a:cubicBezTo>
                    <a:pt x="16907" y="4349"/>
                    <a:pt x="16895" y="4301"/>
                    <a:pt x="16931" y="4253"/>
                  </a:cubicBezTo>
                  <a:cubicBezTo>
                    <a:pt x="16932" y="4255"/>
                    <a:pt x="16934" y="4255"/>
                    <a:pt x="16935" y="4255"/>
                  </a:cubicBezTo>
                  <a:cubicBezTo>
                    <a:pt x="16943" y="4255"/>
                    <a:pt x="16952" y="4235"/>
                    <a:pt x="16965" y="4235"/>
                  </a:cubicBezTo>
                  <a:cubicBezTo>
                    <a:pt x="16969" y="4235"/>
                    <a:pt x="16974" y="4237"/>
                    <a:pt x="16979" y="4242"/>
                  </a:cubicBezTo>
                  <a:cubicBezTo>
                    <a:pt x="16979" y="4206"/>
                    <a:pt x="16955" y="4230"/>
                    <a:pt x="16931" y="4206"/>
                  </a:cubicBezTo>
                  <a:cubicBezTo>
                    <a:pt x="16940" y="4206"/>
                    <a:pt x="16942" y="4191"/>
                    <a:pt x="16949" y="4191"/>
                  </a:cubicBezTo>
                  <a:cubicBezTo>
                    <a:pt x="16950" y="4191"/>
                    <a:pt x="16952" y="4192"/>
                    <a:pt x="16955" y="4194"/>
                  </a:cubicBezTo>
                  <a:cubicBezTo>
                    <a:pt x="16955" y="4194"/>
                    <a:pt x="16967" y="4194"/>
                    <a:pt x="16967" y="4206"/>
                  </a:cubicBezTo>
                  <a:lnTo>
                    <a:pt x="16979" y="4182"/>
                  </a:lnTo>
                  <a:cubicBezTo>
                    <a:pt x="16979" y="4182"/>
                    <a:pt x="16991" y="4182"/>
                    <a:pt x="16991" y="4194"/>
                  </a:cubicBezTo>
                  <a:cubicBezTo>
                    <a:pt x="16991" y="4134"/>
                    <a:pt x="17050" y="4123"/>
                    <a:pt x="17050" y="4075"/>
                  </a:cubicBezTo>
                  <a:cubicBezTo>
                    <a:pt x="17038" y="4075"/>
                    <a:pt x="17038" y="4087"/>
                    <a:pt x="17026" y="4087"/>
                  </a:cubicBezTo>
                  <a:cubicBezTo>
                    <a:pt x="17026" y="4039"/>
                    <a:pt x="17062" y="4063"/>
                    <a:pt x="17074" y="4015"/>
                  </a:cubicBezTo>
                  <a:lnTo>
                    <a:pt x="17086" y="4027"/>
                  </a:lnTo>
                  <a:cubicBezTo>
                    <a:pt x="17086" y="4015"/>
                    <a:pt x="17074" y="4003"/>
                    <a:pt x="17098" y="3992"/>
                  </a:cubicBezTo>
                  <a:cubicBezTo>
                    <a:pt x="17110" y="3992"/>
                    <a:pt x="17098" y="4015"/>
                    <a:pt x="17098" y="4027"/>
                  </a:cubicBezTo>
                  <a:cubicBezTo>
                    <a:pt x="17110" y="4015"/>
                    <a:pt x="17121" y="3980"/>
                    <a:pt x="17098" y="3980"/>
                  </a:cubicBezTo>
                  <a:cubicBezTo>
                    <a:pt x="17110" y="3968"/>
                    <a:pt x="17121" y="3968"/>
                    <a:pt x="17133" y="3956"/>
                  </a:cubicBezTo>
                  <a:lnTo>
                    <a:pt x="17133" y="3956"/>
                  </a:lnTo>
                  <a:cubicBezTo>
                    <a:pt x="17133" y="3956"/>
                    <a:pt x="17123" y="3961"/>
                    <a:pt x="17116" y="3961"/>
                  </a:cubicBezTo>
                  <a:cubicBezTo>
                    <a:pt x="17112" y="3961"/>
                    <a:pt x="17110" y="3960"/>
                    <a:pt x="17110" y="3956"/>
                  </a:cubicBezTo>
                  <a:cubicBezTo>
                    <a:pt x="17133" y="3944"/>
                    <a:pt x="17145" y="3908"/>
                    <a:pt x="17169" y="3884"/>
                  </a:cubicBezTo>
                  <a:lnTo>
                    <a:pt x="17181" y="3884"/>
                  </a:lnTo>
                  <a:cubicBezTo>
                    <a:pt x="17169" y="3861"/>
                    <a:pt x="17205" y="3884"/>
                    <a:pt x="17217" y="3849"/>
                  </a:cubicBezTo>
                  <a:cubicBezTo>
                    <a:pt x="17217" y="3837"/>
                    <a:pt x="17229" y="3837"/>
                    <a:pt x="17229" y="3825"/>
                  </a:cubicBezTo>
                  <a:cubicBezTo>
                    <a:pt x="17229" y="3837"/>
                    <a:pt x="17229" y="3837"/>
                    <a:pt x="17241" y="3849"/>
                  </a:cubicBezTo>
                  <a:cubicBezTo>
                    <a:pt x="17229" y="3849"/>
                    <a:pt x="17229" y="3872"/>
                    <a:pt x="17229" y="3884"/>
                  </a:cubicBezTo>
                  <a:cubicBezTo>
                    <a:pt x="17205" y="3884"/>
                    <a:pt x="17193" y="3920"/>
                    <a:pt x="17169" y="3920"/>
                  </a:cubicBezTo>
                  <a:cubicBezTo>
                    <a:pt x="17169" y="3932"/>
                    <a:pt x="17193" y="3956"/>
                    <a:pt x="17181" y="3980"/>
                  </a:cubicBezTo>
                  <a:cubicBezTo>
                    <a:pt x="17165" y="3980"/>
                    <a:pt x="17165" y="3974"/>
                    <a:pt x="17160" y="3974"/>
                  </a:cubicBezTo>
                  <a:cubicBezTo>
                    <a:pt x="17157" y="3974"/>
                    <a:pt x="17153" y="3976"/>
                    <a:pt x="17145" y="3980"/>
                  </a:cubicBezTo>
                  <a:lnTo>
                    <a:pt x="17157" y="3992"/>
                  </a:lnTo>
                  <a:cubicBezTo>
                    <a:pt x="17151" y="3997"/>
                    <a:pt x="17148" y="4000"/>
                    <a:pt x="17147" y="4000"/>
                  </a:cubicBezTo>
                  <a:cubicBezTo>
                    <a:pt x="17145" y="4000"/>
                    <a:pt x="17145" y="3997"/>
                    <a:pt x="17145" y="3992"/>
                  </a:cubicBezTo>
                  <a:lnTo>
                    <a:pt x="17145" y="3992"/>
                  </a:lnTo>
                  <a:cubicBezTo>
                    <a:pt x="17133" y="4015"/>
                    <a:pt x="17157" y="4027"/>
                    <a:pt x="17133" y="4039"/>
                  </a:cubicBezTo>
                  <a:lnTo>
                    <a:pt x="17121" y="4015"/>
                  </a:lnTo>
                  <a:cubicBezTo>
                    <a:pt x="17121" y="4039"/>
                    <a:pt x="17110" y="4039"/>
                    <a:pt x="17098" y="4063"/>
                  </a:cubicBezTo>
                  <a:cubicBezTo>
                    <a:pt x="17098" y="4063"/>
                    <a:pt x="17098" y="4051"/>
                    <a:pt x="17110" y="4039"/>
                  </a:cubicBezTo>
                  <a:cubicBezTo>
                    <a:pt x="17074" y="4039"/>
                    <a:pt x="17110" y="4075"/>
                    <a:pt x="17098" y="4075"/>
                  </a:cubicBezTo>
                  <a:cubicBezTo>
                    <a:pt x="17106" y="4075"/>
                    <a:pt x="17114" y="4070"/>
                    <a:pt x="17118" y="4070"/>
                  </a:cubicBezTo>
                  <a:cubicBezTo>
                    <a:pt x="17120" y="4070"/>
                    <a:pt x="17121" y="4071"/>
                    <a:pt x="17121" y="4075"/>
                  </a:cubicBezTo>
                  <a:cubicBezTo>
                    <a:pt x="17121" y="4086"/>
                    <a:pt x="17133" y="4109"/>
                    <a:pt x="17112" y="4111"/>
                  </a:cubicBezTo>
                  <a:lnTo>
                    <a:pt x="17112" y="4111"/>
                  </a:lnTo>
                  <a:cubicBezTo>
                    <a:pt x="17111" y="4106"/>
                    <a:pt x="17110" y="4099"/>
                    <a:pt x="17110" y="4087"/>
                  </a:cubicBezTo>
                  <a:lnTo>
                    <a:pt x="17110" y="4087"/>
                  </a:lnTo>
                  <a:lnTo>
                    <a:pt x="17110" y="4111"/>
                  </a:lnTo>
                  <a:cubicBezTo>
                    <a:pt x="17110" y="4111"/>
                    <a:pt x="17111" y="4111"/>
                    <a:pt x="17112" y="4111"/>
                  </a:cubicBezTo>
                  <a:lnTo>
                    <a:pt x="17112" y="4111"/>
                  </a:lnTo>
                  <a:cubicBezTo>
                    <a:pt x="17114" y="4119"/>
                    <a:pt x="17113" y="4119"/>
                    <a:pt x="17098" y="4134"/>
                  </a:cubicBezTo>
                  <a:lnTo>
                    <a:pt x="17086" y="4134"/>
                  </a:lnTo>
                  <a:cubicBezTo>
                    <a:pt x="17098" y="4158"/>
                    <a:pt x="17074" y="4170"/>
                    <a:pt x="17062" y="4194"/>
                  </a:cubicBezTo>
                  <a:cubicBezTo>
                    <a:pt x="17062" y="4206"/>
                    <a:pt x="17062" y="4206"/>
                    <a:pt x="17062" y="4218"/>
                  </a:cubicBezTo>
                  <a:cubicBezTo>
                    <a:pt x="17068" y="4212"/>
                    <a:pt x="17074" y="4209"/>
                    <a:pt x="17080" y="4209"/>
                  </a:cubicBezTo>
                  <a:cubicBezTo>
                    <a:pt x="17086" y="4209"/>
                    <a:pt x="17092" y="4212"/>
                    <a:pt x="17098" y="4218"/>
                  </a:cubicBezTo>
                  <a:cubicBezTo>
                    <a:pt x="17062" y="4218"/>
                    <a:pt x="17110" y="4253"/>
                    <a:pt x="17074" y="4277"/>
                  </a:cubicBezTo>
                  <a:cubicBezTo>
                    <a:pt x="17074" y="4277"/>
                    <a:pt x="17062" y="4265"/>
                    <a:pt x="17074" y="4265"/>
                  </a:cubicBezTo>
                  <a:cubicBezTo>
                    <a:pt x="17062" y="4242"/>
                    <a:pt x="17038" y="4230"/>
                    <a:pt x="17038" y="4194"/>
                  </a:cubicBezTo>
                  <a:cubicBezTo>
                    <a:pt x="17038" y="4211"/>
                    <a:pt x="17038" y="4222"/>
                    <a:pt x="17033" y="4222"/>
                  </a:cubicBezTo>
                  <a:cubicBezTo>
                    <a:pt x="17032" y="4222"/>
                    <a:pt x="17029" y="4221"/>
                    <a:pt x="17026" y="4218"/>
                  </a:cubicBezTo>
                  <a:lnTo>
                    <a:pt x="17026" y="4218"/>
                  </a:lnTo>
                  <a:lnTo>
                    <a:pt x="17050" y="4242"/>
                  </a:lnTo>
                  <a:cubicBezTo>
                    <a:pt x="17038" y="4242"/>
                    <a:pt x="17038" y="4253"/>
                    <a:pt x="17038" y="4253"/>
                  </a:cubicBezTo>
                  <a:cubicBezTo>
                    <a:pt x="17050" y="4265"/>
                    <a:pt x="17062" y="4253"/>
                    <a:pt x="17062" y="4277"/>
                  </a:cubicBezTo>
                  <a:cubicBezTo>
                    <a:pt x="17062" y="4280"/>
                    <a:pt x="17061" y="4281"/>
                    <a:pt x="17059" y="4281"/>
                  </a:cubicBezTo>
                  <a:cubicBezTo>
                    <a:pt x="17055" y="4281"/>
                    <a:pt x="17047" y="4274"/>
                    <a:pt x="17047" y="4274"/>
                  </a:cubicBezTo>
                  <a:lnTo>
                    <a:pt x="17047" y="4274"/>
                  </a:lnTo>
                  <a:cubicBezTo>
                    <a:pt x="17047" y="4274"/>
                    <a:pt x="17048" y="4275"/>
                    <a:pt x="17050" y="4277"/>
                  </a:cubicBezTo>
                  <a:cubicBezTo>
                    <a:pt x="17038" y="4301"/>
                    <a:pt x="17062" y="4301"/>
                    <a:pt x="17050" y="4325"/>
                  </a:cubicBezTo>
                  <a:cubicBezTo>
                    <a:pt x="17050" y="4313"/>
                    <a:pt x="17050" y="4313"/>
                    <a:pt x="17050" y="4313"/>
                  </a:cubicBezTo>
                  <a:cubicBezTo>
                    <a:pt x="17026" y="4325"/>
                    <a:pt x="17026" y="4349"/>
                    <a:pt x="17002" y="4349"/>
                  </a:cubicBezTo>
                  <a:cubicBezTo>
                    <a:pt x="16991" y="4337"/>
                    <a:pt x="16991" y="4337"/>
                    <a:pt x="16991" y="4325"/>
                  </a:cubicBezTo>
                  <a:lnTo>
                    <a:pt x="16991" y="4325"/>
                  </a:lnTo>
                  <a:cubicBezTo>
                    <a:pt x="16989" y="4328"/>
                    <a:pt x="16987" y="4332"/>
                    <a:pt x="16985" y="4332"/>
                  </a:cubicBezTo>
                  <a:cubicBezTo>
                    <a:pt x="16984" y="4332"/>
                    <a:pt x="16983" y="4331"/>
                    <a:pt x="16982" y="4330"/>
                  </a:cubicBezTo>
                  <a:lnTo>
                    <a:pt x="16982" y="4330"/>
                  </a:lnTo>
                  <a:cubicBezTo>
                    <a:pt x="16987" y="4343"/>
                    <a:pt x="16977" y="4362"/>
                    <a:pt x="16967" y="4373"/>
                  </a:cubicBezTo>
                  <a:lnTo>
                    <a:pt x="16979" y="4373"/>
                  </a:lnTo>
                  <a:cubicBezTo>
                    <a:pt x="16989" y="4390"/>
                    <a:pt x="16991" y="4395"/>
                    <a:pt x="16989" y="4395"/>
                  </a:cubicBezTo>
                  <a:cubicBezTo>
                    <a:pt x="16986" y="4395"/>
                    <a:pt x="16971" y="4381"/>
                    <a:pt x="16958" y="4381"/>
                  </a:cubicBezTo>
                  <a:cubicBezTo>
                    <a:pt x="16952" y="4381"/>
                    <a:pt x="16946" y="4385"/>
                    <a:pt x="16943" y="4396"/>
                  </a:cubicBezTo>
                  <a:cubicBezTo>
                    <a:pt x="16943" y="4403"/>
                    <a:pt x="16943" y="4405"/>
                    <a:pt x="16943" y="4405"/>
                  </a:cubicBezTo>
                  <a:cubicBezTo>
                    <a:pt x="16944" y="4405"/>
                    <a:pt x="16945" y="4400"/>
                    <a:pt x="16947" y="4400"/>
                  </a:cubicBezTo>
                  <a:cubicBezTo>
                    <a:pt x="16949" y="4400"/>
                    <a:pt x="16951" y="4402"/>
                    <a:pt x="16955" y="4408"/>
                  </a:cubicBezTo>
                  <a:cubicBezTo>
                    <a:pt x="16943" y="4420"/>
                    <a:pt x="16919" y="4420"/>
                    <a:pt x="16919" y="4444"/>
                  </a:cubicBezTo>
                  <a:cubicBezTo>
                    <a:pt x="16911" y="4444"/>
                    <a:pt x="16903" y="4449"/>
                    <a:pt x="16892" y="4449"/>
                  </a:cubicBezTo>
                  <a:cubicBezTo>
                    <a:pt x="16891" y="4449"/>
                    <a:pt x="16890" y="4449"/>
                    <a:pt x="16888" y="4449"/>
                  </a:cubicBezTo>
                  <a:lnTo>
                    <a:pt x="16888" y="4449"/>
                  </a:lnTo>
                  <a:lnTo>
                    <a:pt x="16907" y="4468"/>
                  </a:lnTo>
                  <a:cubicBezTo>
                    <a:pt x="16897" y="4478"/>
                    <a:pt x="16895" y="4507"/>
                    <a:pt x="16879" y="4522"/>
                  </a:cubicBezTo>
                  <a:lnTo>
                    <a:pt x="16879" y="4522"/>
                  </a:lnTo>
                  <a:cubicBezTo>
                    <a:pt x="16879" y="4522"/>
                    <a:pt x="16880" y="4522"/>
                    <a:pt x="16880" y="4522"/>
                  </a:cubicBezTo>
                  <a:cubicBezTo>
                    <a:pt x="16883" y="4522"/>
                    <a:pt x="16883" y="4527"/>
                    <a:pt x="16883" y="4527"/>
                  </a:cubicBezTo>
                  <a:cubicBezTo>
                    <a:pt x="16883" y="4551"/>
                    <a:pt x="16895" y="4575"/>
                    <a:pt x="16883" y="4599"/>
                  </a:cubicBezTo>
                  <a:cubicBezTo>
                    <a:pt x="16860" y="4587"/>
                    <a:pt x="16871" y="4575"/>
                    <a:pt x="16871" y="4563"/>
                  </a:cubicBezTo>
                  <a:lnTo>
                    <a:pt x="16871" y="4563"/>
                  </a:lnTo>
                  <a:cubicBezTo>
                    <a:pt x="16848" y="4575"/>
                    <a:pt x="16860" y="4587"/>
                    <a:pt x="16848" y="4611"/>
                  </a:cubicBezTo>
                  <a:cubicBezTo>
                    <a:pt x="16824" y="4599"/>
                    <a:pt x="16860" y="4587"/>
                    <a:pt x="16836" y="4575"/>
                  </a:cubicBezTo>
                  <a:lnTo>
                    <a:pt x="16836" y="4575"/>
                  </a:lnTo>
                  <a:lnTo>
                    <a:pt x="16836" y="4611"/>
                  </a:lnTo>
                  <a:lnTo>
                    <a:pt x="16824" y="4611"/>
                  </a:lnTo>
                  <a:cubicBezTo>
                    <a:pt x="16848" y="4623"/>
                    <a:pt x="16812" y="4623"/>
                    <a:pt x="16812" y="4646"/>
                  </a:cubicBezTo>
                  <a:cubicBezTo>
                    <a:pt x="16788" y="4694"/>
                    <a:pt x="16824" y="4718"/>
                    <a:pt x="16824" y="4742"/>
                  </a:cubicBezTo>
                  <a:lnTo>
                    <a:pt x="16812" y="4742"/>
                  </a:lnTo>
                  <a:cubicBezTo>
                    <a:pt x="16824" y="4742"/>
                    <a:pt x="16812" y="4730"/>
                    <a:pt x="16812" y="4730"/>
                  </a:cubicBezTo>
                  <a:cubicBezTo>
                    <a:pt x="16806" y="4736"/>
                    <a:pt x="16794" y="4739"/>
                    <a:pt x="16784" y="4739"/>
                  </a:cubicBezTo>
                  <a:cubicBezTo>
                    <a:pt x="16773" y="4739"/>
                    <a:pt x="16764" y="4736"/>
                    <a:pt x="16764" y="4730"/>
                  </a:cubicBezTo>
                  <a:cubicBezTo>
                    <a:pt x="16760" y="4739"/>
                    <a:pt x="16760" y="4741"/>
                    <a:pt x="16763" y="4741"/>
                  </a:cubicBezTo>
                  <a:cubicBezTo>
                    <a:pt x="16765" y="4741"/>
                    <a:pt x="16770" y="4738"/>
                    <a:pt x="16773" y="4738"/>
                  </a:cubicBezTo>
                  <a:cubicBezTo>
                    <a:pt x="16775" y="4738"/>
                    <a:pt x="16776" y="4739"/>
                    <a:pt x="16776" y="4742"/>
                  </a:cubicBezTo>
                  <a:lnTo>
                    <a:pt x="16764" y="4777"/>
                  </a:lnTo>
                  <a:cubicBezTo>
                    <a:pt x="16770" y="4777"/>
                    <a:pt x="16776" y="4774"/>
                    <a:pt x="16781" y="4774"/>
                  </a:cubicBezTo>
                  <a:cubicBezTo>
                    <a:pt x="16785" y="4774"/>
                    <a:pt x="16788" y="4777"/>
                    <a:pt x="16788" y="4789"/>
                  </a:cubicBezTo>
                  <a:cubicBezTo>
                    <a:pt x="16788" y="4801"/>
                    <a:pt x="16776" y="4813"/>
                    <a:pt x="16776" y="4825"/>
                  </a:cubicBezTo>
                  <a:cubicBezTo>
                    <a:pt x="16764" y="4825"/>
                    <a:pt x="16752" y="4825"/>
                    <a:pt x="16752" y="4813"/>
                  </a:cubicBezTo>
                  <a:cubicBezTo>
                    <a:pt x="16752" y="4825"/>
                    <a:pt x="16740" y="4837"/>
                    <a:pt x="16752" y="4849"/>
                  </a:cubicBezTo>
                  <a:cubicBezTo>
                    <a:pt x="16756" y="4845"/>
                    <a:pt x="16759" y="4843"/>
                    <a:pt x="16761" y="4843"/>
                  </a:cubicBezTo>
                  <a:cubicBezTo>
                    <a:pt x="16769" y="4843"/>
                    <a:pt x="16759" y="4874"/>
                    <a:pt x="16771" y="4874"/>
                  </a:cubicBezTo>
                  <a:cubicBezTo>
                    <a:pt x="16772" y="4874"/>
                    <a:pt x="16774" y="4874"/>
                    <a:pt x="16776" y="4873"/>
                  </a:cubicBezTo>
                  <a:lnTo>
                    <a:pt x="16776" y="4873"/>
                  </a:lnTo>
                  <a:lnTo>
                    <a:pt x="16752" y="4884"/>
                  </a:lnTo>
                  <a:cubicBezTo>
                    <a:pt x="16752" y="4884"/>
                    <a:pt x="16752" y="4884"/>
                    <a:pt x="16752" y="4873"/>
                  </a:cubicBezTo>
                  <a:cubicBezTo>
                    <a:pt x="16729" y="4873"/>
                    <a:pt x="16752" y="4896"/>
                    <a:pt x="16752" y="4896"/>
                  </a:cubicBezTo>
                  <a:cubicBezTo>
                    <a:pt x="16740" y="4908"/>
                    <a:pt x="16740" y="4920"/>
                    <a:pt x="16729" y="4920"/>
                  </a:cubicBezTo>
                  <a:cubicBezTo>
                    <a:pt x="16729" y="4932"/>
                    <a:pt x="16717" y="4944"/>
                    <a:pt x="16705" y="4944"/>
                  </a:cubicBezTo>
                  <a:cubicBezTo>
                    <a:pt x="16705" y="4950"/>
                    <a:pt x="16708" y="4950"/>
                    <a:pt x="16712" y="4950"/>
                  </a:cubicBezTo>
                  <a:cubicBezTo>
                    <a:pt x="16717" y="4950"/>
                    <a:pt x="16723" y="4950"/>
                    <a:pt x="16729" y="4956"/>
                  </a:cubicBezTo>
                  <a:lnTo>
                    <a:pt x="16705" y="4980"/>
                  </a:lnTo>
                  <a:cubicBezTo>
                    <a:pt x="16693" y="4980"/>
                    <a:pt x="16669" y="4968"/>
                    <a:pt x="16669" y="4968"/>
                  </a:cubicBezTo>
                  <a:lnTo>
                    <a:pt x="16669" y="4968"/>
                  </a:lnTo>
                  <a:cubicBezTo>
                    <a:pt x="16669" y="4980"/>
                    <a:pt x="16693" y="4980"/>
                    <a:pt x="16681" y="5004"/>
                  </a:cubicBezTo>
                  <a:cubicBezTo>
                    <a:pt x="16678" y="4997"/>
                    <a:pt x="16674" y="4995"/>
                    <a:pt x="16671" y="4995"/>
                  </a:cubicBezTo>
                  <a:cubicBezTo>
                    <a:pt x="16666" y="4995"/>
                    <a:pt x="16660" y="5000"/>
                    <a:pt x="16655" y="5000"/>
                  </a:cubicBezTo>
                  <a:cubicBezTo>
                    <a:pt x="16652" y="5000"/>
                    <a:pt x="16649" y="4998"/>
                    <a:pt x="16645" y="4992"/>
                  </a:cubicBezTo>
                  <a:cubicBezTo>
                    <a:pt x="16621" y="4992"/>
                    <a:pt x="16610" y="5027"/>
                    <a:pt x="16610" y="5039"/>
                  </a:cubicBezTo>
                  <a:cubicBezTo>
                    <a:pt x="16613" y="5046"/>
                    <a:pt x="16615" y="5048"/>
                    <a:pt x="16617" y="5048"/>
                  </a:cubicBezTo>
                  <a:cubicBezTo>
                    <a:pt x="16622" y="5048"/>
                    <a:pt x="16626" y="5037"/>
                    <a:pt x="16636" y="5037"/>
                  </a:cubicBezTo>
                  <a:cubicBezTo>
                    <a:pt x="16639" y="5037"/>
                    <a:pt x="16642" y="5037"/>
                    <a:pt x="16645" y="5039"/>
                  </a:cubicBezTo>
                  <a:cubicBezTo>
                    <a:pt x="16621" y="5087"/>
                    <a:pt x="16669" y="5111"/>
                    <a:pt x="16645" y="5135"/>
                  </a:cubicBezTo>
                  <a:lnTo>
                    <a:pt x="16657" y="5135"/>
                  </a:lnTo>
                  <a:cubicBezTo>
                    <a:pt x="16657" y="5158"/>
                    <a:pt x="16657" y="5158"/>
                    <a:pt x="16669" y="5170"/>
                  </a:cubicBezTo>
                  <a:cubicBezTo>
                    <a:pt x="16663" y="5167"/>
                    <a:pt x="16656" y="5166"/>
                    <a:pt x="16648" y="5166"/>
                  </a:cubicBezTo>
                  <a:cubicBezTo>
                    <a:pt x="16624" y="5166"/>
                    <a:pt x="16595" y="5179"/>
                    <a:pt x="16586" y="5206"/>
                  </a:cubicBezTo>
                  <a:cubicBezTo>
                    <a:pt x="16588" y="5208"/>
                    <a:pt x="16591" y="5209"/>
                    <a:pt x="16595" y="5209"/>
                  </a:cubicBezTo>
                  <a:cubicBezTo>
                    <a:pt x="16604" y="5209"/>
                    <a:pt x="16615" y="5203"/>
                    <a:pt x="16624" y="5203"/>
                  </a:cubicBezTo>
                  <a:cubicBezTo>
                    <a:pt x="16628" y="5203"/>
                    <a:pt x="16631" y="5203"/>
                    <a:pt x="16633" y="5206"/>
                  </a:cubicBezTo>
                  <a:lnTo>
                    <a:pt x="16621" y="5230"/>
                  </a:lnTo>
                  <a:cubicBezTo>
                    <a:pt x="16621" y="5254"/>
                    <a:pt x="16574" y="5254"/>
                    <a:pt x="16598" y="5265"/>
                  </a:cubicBezTo>
                  <a:lnTo>
                    <a:pt x="16562" y="5277"/>
                  </a:lnTo>
                  <a:lnTo>
                    <a:pt x="16574" y="5277"/>
                  </a:lnTo>
                  <a:cubicBezTo>
                    <a:pt x="16586" y="5277"/>
                    <a:pt x="16574" y="5301"/>
                    <a:pt x="16574" y="5313"/>
                  </a:cubicBezTo>
                  <a:cubicBezTo>
                    <a:pt x="16586" y="5337"/>
                    <a:pt x="16574" y="5337"/>
                    <a:pt x="16550" y="5349"/>
                  </a:cubicBezTo>
                  <a:cubicBezTo>
                    <a:pt x="16562" y="5349"/>
                    <a:pt x="16586" y="5349"/>
                    <a:pt x="16574" y="5361"/>
                  </a:cubicBezTo>
                  <a:cubicBezTo>
                    <a:pt x="16571" y="5359"/>
                    <a:pt x="16569" y="5359"/>
                    <a:pt x="16567" y="5359"/>
                  </a:cubicBezTo>
                  <a:cubicBezTo>
                    <a:pt x="16550" y="5359"/>
                    <a:pt x="16547" y="5396"/>
                    <a:pt x="16526" y="5396"/>
                  </a:cubicBezTo>
                  <a:cubicBezTo>
                    <a:pt x="16526" y="5396"/>
                    <a:pt x="16514" y="5408"/>
                    <a:pt x="16526" y="5408"/>
                  </a:cubicBezTo>
                  <a:lnTo>
                    <a:pt x="16502" y="5408"/>
                  </a:lnTo>
                  <a:cubicBezTo>
                    <a:pt x="16538" y="5420"/>
                    <a:pt x="16526" y="5444"/>
                    <a:pt x="16514" y="5468"/>
                  </a:cubicBezTo>
                  <a:cubicBezTo>
                    <a:pt x="16507" y="5463"/>
                    <a:pt x="16503" y="5461"/>
                    <a:pt x="16500" y="5461"/>
                  </a:cubicBezTo>
                  <a:cubicBezTo>
                    <a:pt x="16491" y="5461"/>
                    <a:pt x="16501" y="5482"/>
                    <a:pt x="16480" y="5482"/>
                  </a:cubicBezTo>
                  <a:cubicBezTo>
                    <a:pt x="16476" y="5482"/>
                    <a:pt x="16472" y="5481"/>
                    <a:pt x="16467" y="5480"/>
                  </a:cubicBezTo>
                  <a:lnTo>
                    <a:pt x="16467" y="5480"/>
                  </a:lnTo>
                  <a:cubicBezTo>
                    <a:pt x="16490" y="5504"/>
                    <a:pt x="16467" y="5527"/>
                    <a:pt x="16490" y="5539"/>
                  </a:cubicBezTo>
                  <a:cubicBezTo>
                    <a:pt x="16486" y="5543"/>
                    <a:pt x="16481" y="5545"/>
                    <a:pt x="16475" y="5545"/>
                  </a:cubicBezTo>
                  <a:cubicBezTo>
                    <a:pt x="16464" y="5545"/>
                    <a:pt x="16451" y="5539"/>
                    <a:pt x="16443" y="5539"/>
                  </a:cubicBezTo>
                  <a:lnTo>
                    <a:pt x="16455" y="5551"/>
                  </a:lnTo>
                  <a:cubicBezTo>
                    <a:pt x="16431" y="5551"/>
                    <a:pt x="16419" y="5587"/>
                    <a:pt x="16407" y="5599"/>
                  </a:cubicBezTo>
                  <a:lnTo>
                    <a:pt x="16431" y="5635"/>
                  </a:lnTo>
                  <a:lnTo>
                    <a:pt x="16419" y="5635"/>
                  </a:lnTo>
                  <a:cubicBezTo>
                    <a:pt x="16419" y="5635"/>
                    <a:pt x="16419" y="5646"/>
                    <a:pt x="16431" y="5646"/>
                  </a:cubicBezTo>
                  <a:lnTo>
                    <a:pt x="16431" y="5658"/>
                  </a:lnTo>
                  <a:cubicBezTo>
                    <a:pt x="16455" y="5670"/>
                    <a:pt x="16431" y="5670"/>
                    <a:pt x="16431" y="5694"/>
                  </a:cubicBezTo>
                  <a:cubicBezTo>
                    <a:pt x="16431" y="5694"/>
                    <a:pt x="16419" y="5694"/>
                    <a:pt x="16419" y="5682"/>
                  </a:cubicBezTo>
                  <a:cubicBezTo>
                    <a:pt x="16419" y="5688"/>
                    <a:pt x="16416" y="5688"/>
                    <a:pt x="16412" y="5688"/>
                  </a:cubicBezTo>
                  <a:cubicBezTo>
                    <a:pt x="16407" y="5688"/>
                    <a:pt x="16401" y="5688"/>
                    <a:pt x="16395" y="5694"/>
                  </a:cubicBezTo>
                  <a:lnTo>
                    <a:pt x="16395" y="5694"/>
                  </a:lnTo>
                  <a:cubicBezTo>
                    <a:pt x="16396" y="5693"/>
                    <a:pt x="16398" y="5693"/>
                    <a:pt x="16399" y="5693"/>
                  </a:cubicBezTo>
                  <a:cubicBezTo>
                    <a:pt x="16409" y="5693"/>
                    <a:pt x="16425" y="5724"/>
                    <a:pt x="16443" y="5724"/>
                  </a:cubicBezTo>
                  <a:cubicBezTo>
                    <a:pt x="16447" y="5724"/>
                    <a:pt x="16451" y="5722"/>
                    <a:pt x="16455" y="5718"/>
                  </a:cubicBezTo>
                  <a:cubicBezTo>
                    <a:pt x="16467" y="5718"/>
                    <a:pt x="16467" y="5742"/>
                    <a:pt x="16455" y="5742"/>
                  </a:cubicBezTo>
                  <a:lnTo>
                    <a:pt x="16431" y="5742"/>
                  </a:lnTo>
                  <a:lnTo>
                    <a:pt x="16455" y="5766"/>
                  </a:lnTo>
                  <a:cubicBezTo>
                    <a:pt x="16455" y="5777"/>
                    <a:pt x="16443" y="5777"/>
                    <a:pt x="16431" y="5789"/>
                  </a:cubicBezTo>
                  <a:cubicBezTo>
                    <a:pt x="16431" y="5781"/>
                    <a:pt x="16414" y="5762"/>
                    <a:pt x="16400" y="5762"/>
                  </a:cubicBezTo>
                  <a:cubicBezTo>
                    <a:pt x="16393" y="5762"/>
                    <a:pt x="16387" y="5766"/>
                    <a:pt x="16383" y="5777"/>
                  </a:cubicBezTo>
                  <a:cubicBezTo>
                    <a:pt x="16383" y="5754"/>
                    <a:pt x="16371" y="5742"/>
                    <a:pt x="16371" y="5742"/>
                  </a:cubicBezTo>
                  <a:cubicBezTo>
                    <a:pt x="16371" y="5742"/>
                    <a:pt x="16359" y="5742"/>
                    <a:pt x="16359" y="5730"/>
                  </a:cubicBezTo>
                  <a:lnTo>
                    <a:pt x="16359" y="5730"/>
                  </a:lnTo>
                  <a:cubicBezTo>
                    <a:pt x="16359" y="5754"/>
                    <a:pt x="16371" y="5742"/>
                    <a:pt x="16359" y="5766"/>
                  </a:cubicBezTo>
                  <a:cubicBezTo>
                    <a:pt x="16348" y="5766"/>
                    <a:pt x="16336" y="5766"/>
                    <a:pt x="16324" y="5777"/>
                  </a:cubicBezTo>
                  <a:lnTo>
                    <a:pt x="16359" y="5777"/>
                  </a:lnTo>
                  <a:cubicBezTo>
                    <a:pt x="16359" y="5777"/>
                    <a:pt x="16380" y="5808"/>
                    <a:pt x="16374" y="5813"/>
                  </a:cubicBezTo>
                  <a:lnTo>
                    <a:pt x="16374" y="5813"/>
                  </a:lnTo>
                  <a:cubicBezTo>
                    <a:pt x="16376" y="5812"/>
                    <a:pt x="16378" y="5812"/>
                    <a:pt x="16380" y="5812"/>
                  </a:cubicBezTo>
                  <a:cubicBezTo>
                    <a:pt x="16401" y="5812"/>
                    <a:pt x="16389" y="5850"/>
                    <a:pt x="16402" y="5850"/>
                  </a:cubicBezTo>
                  <a:cubicBezTo>
                    <a:pt x="16403" y="5850"/>
                    <a:pt x="16405" y="5850"/>
                    <a:pt x="16407" y="5849"/>
                  </a:cubicBezTo>
                  <a:lnTo>
                    <a:pt x="16407" y="5849"/>
                  </a:lnTo>
                  <a:cubicBezTo>
                    <a:pt x="16407" y="5861"/>
                    <a:pt x="16407" y="5873"/>
                    <a:pt x="16395" y="5873"/>
                  </a:cubicBezTo>
                  <a:cubicBezTo>
                    <a:pt x="16390" y="5863"/>
                    <a:pt x="16385" y="5859"/>
                    <a:pt x="16380" y="5859"/>
                  </a:cubicBezTo>
                  <a:cubicBezTo>
                    <a:pt x="16375" y="5859"/>
                    <a:pt x="16369" y="5863"/>
                    <a:pt x="16364" y="5868"/>
                  </a:cubicBezTo>
                  <a:lnTo>
                    <a:pt x="16364" y="5868"/>
                  </a:lnTo>
                  <a:cubicBezTo>
                    <a:pt x="16367" y="5865"/>
                    <a:pt x="16369" y="5864"/>
                    <a:pt x="16371" y="5864"/>
                  </a:cubicBezTo>
                  <a:cubicBezTo>
                    <a:pt x="16374" y="5864"/>
                    <a:pt x="16377" y="5867"/>
                    <a:pt x="16383" y="5873"/>
                  </a:cubicBezTo>
                  <a:cubicBezTo>
                    <a:pt x="16371" y="5885"/>
                    <a:pt x="16359" y="5885"/>
                    <a:pt x="16348" y="5897"/>
                  </a:cubicBezTo>
                  <a:lnTo>
                    <a:pt x="16348" y="5885"/>
                  </a:lnTo>
                  <a:lnTo>
                    <a:pt x="16336" y="5897"/>
                  </a:lnTo>
                  <a:cubicBezTo>
                    <a:pt x="16336" y="5899"/>
                    <a:pt x="16337" y="5900"/>
                    <a:pt x="16339" y="5900"/>
                  </a:cubicBezTo>
                  <a:cubicBezTo>
                    <a:pt x="16342" y="5900"/>
                    <a:pt x="16348" y="5897"/>
                    <a:pt x="16352" y="5897"/>
                  </a:cubicBezTo>
                  <a:cubicBezTo>
                    <a:pt x="16356" y="5897"/>
                    <a:pt x="16359" y="5900"/>
                    <a:pt x="16359" y="5908"/>
                  </a:cubicBezTo>
                  <a:cubicBezTo>
                    <a:pt x="16350" y="5908"/>
                    <a:pt x="16348" y="5924"/>
                    <a:pt x="16342" y="5924"/>
                  </a:cubicBezTo>
                  <a:cubicBezTo>
                    <a:pt x="16340" y="5924"/>
                    <a:pt x="16338" y="5923"/>
                    <a:pt x="16336" y="5920"/>
                  </a:cubicBezTo>
                  <a:cubicBezTo>
                    <a:pt x="16324" y="5908"/>
                    <a:pt x="16312" y="5908"/>
                    <a:pt x="16312" y="5897"/>
                  </a:cubicBezTo>
                  <a:lnTo>
                    <a:pt x="16312" y="5897"/>
                  </a:lnTo>
                  <a:cubicBezTo>
                    <a:pt x="16300" y="5908"/>
                    <a:pt x="16300" y="5944"/>
                    <a:pt x="16324" y="5944"/>
                  </a:cubicBezTo>
                  <a:lnTo>
                    <a:pt x="16312" y="5956"/>
                  </a:lnTo>
                  <a:cubicBezTo>
                    <a:pt x="16319" y="5949"/>
                    <a:pt x="16334" y="5942"/>
                    <a:pt x="16343" y="5942"/>
                  </a:cubicBezTo>
                  <a:cubicBezTo>
                    <a:pt x="16349" y="5942"/>
                    <a:pt x="16353" y="5946"/>
                    <a:pt x="16348" y="5956"/>
                  </a:cubicBezTo>
                  <a:lnTo>
                    <a:pt x="16359" y="5980"/>
                  </a:lnTo>
                  <a:lnTo>
                    <a:pt x="16336" y="5980"/>
                  </a:lnTo>
                  <a:cubicBezTo>
                    <a:pt x="16348" y="5992"/>
                    <a:pt x="16348" y="5992"/>
                    <a:pt x="16348" y="6004"/>
                  </a:cubicBezTo>
                  <a:lnTo>
                    <a:pt x="16324" y="6004"/>
                  </a:lnTo>
                  <a:cubicBezTo>
                    <a:pt x="16324" y="6027"/>
                    <a:pt x="16336" y="6027"/>
                    <a:pt x="16336" y="6027"/>
                  </a:cubicBezTo>
                  <a:cubicBezTo>
                    <a:pt x="16336" y="6039"/>
                    <a:pt x="16324" y="6039"/>
                    <a:pt x="16312" y="6039"/>
                  </a:cubicBezTo>
                  <a:cubicBezTo>
                    <a:pt x="16312" y="6051"/>
                    <a:pt x="16300" y="6075"/>
                    <a:pt x="16288" y="6087"/>
                  </a:cubicBezTo>
                  <a:cubicBezTo>
                    <a:pt x="16288" y="6096"/>
                    <a:pt x="16288" y="6098"/>
                    <a:pt x="16289" y="6098"/>
                  </a:cubicBezTo>
                  <a:cubicBezTo>
                    <a:pt x="16289" y="6098"/>
                    <a:pt x="16291" y="6095"/>
                    <a:pt x="16294" y="6095"/>
                  </a:cubicBezTo>
                  <a:cubicBezTo>
                    <a:pt x="16295" y="6095"/>
                    <a:pt x="16297" y="6096"/>
                    <a:pt x="16300" y="6099"/>
                  </a:cubicBezTo>
                  <a:cubicBezTo>
                    <a:pt x="16264" y="6111"/>
                    <a:pt x="16264" y="6170"/>
                    <a:pt x="16264" y="6206"/>
                  </a:cubicBezTo>
                  <a:cubicBezTo>
                    <a:pt x="16298" y="6206"/>
                    <a:pt x="16268" y="6217"/>
                    <a:pt x="16284" y="6228"/>
                  </a:cubicBezTo>
                  <a:lnTo>
                    <a:pt x="16284" y="6228"/>
                  </a:lnTo>
                  <a:cubicBezTo>
                    <a:pt x="16283" y="6227"/>
                    <a:pt x="16283" y="6227"/>
                    <a:pt x="16282" y="6227"/>
                  </a:cubicBezTo>
                  <a:cubicBezTo>
                    <a:pt x="16275" y="6227"/>
                    <a:pt x="16266" y="6234"/>
                    <a:pt x="16260" y="6234"/>
                  </a:cubicBezTo>
                  <a:cubicBezTo>
                    <a:pt x="16255" y="6234"/>
                    <a:pt x="16252" y="6231"/>
                    <a:pt x="16252" y="6218"/>
                  </a:cubicBezTo>
                  <a:lnTo>
                    <a:pt x="16252" y="6242"/>
                  </a:lnTo>
                  <a:cubicBezTo>
                    <a:pt x="16232" y="6242"/>
                    <a:pt x="16238" y="6216"/>
                    <a:pt x="16225" y="6216"/>
                  </a:cubicBezTo>
                  <a:cubicBezTo>
                    <a:pt x="16223" y="6216"/>
                    <a:pt x="16220" y="6216"/>
                    <a:pt x="16217" y="6218"/>
                  </a:cubicBezTo>
                  <a:cubicBezTo>
                    <a:pt x="16205" y="6242"/>
                    <a:pt x="16240" y="6266"/>
                    <a:pt x="16217" y="6289"/>
                  </a:cubicBezTo>
                  <a:cubicBezTo>
                    <a:pt x="16210" y="6283"/>
                    <a:pt x="16207" y="6281"/>
                    <a:pt x="16206" y="6281"/>
                  </a:cubicBezTo>
                  <a:cubicBezTo>
                    <a:pt x="16203" y="6281"/>
                    <a:pt x="16207" y="6292"/>
                    <a:pt x="16201" y="6292"/>
                  </a:cubicBezTo>
                  <a:cubicBezTo>
                    <a:pt x="16199" y="6292"/>
                    <a:pt x="16196" y="6291"/>
                    <a:pt x="16193" y="6289"/>
                  </a:cubicBezTo>
                  <a:cubicBezTo>
                    <a:pt x="16193" y="6289"/>
                    <a:pt x="16193" y="6284"/>
                    <a:pt x="16193" y="6278"/>
                  </a:cubicBezTo>
                  <a:lnTo>
                    <a:pt x="16193" y="6278"/>
                  </a:lnTo>
                  <a:cubicBezTo>
                    <a:pt x="16169" y="6313"/>
                    <a:pt x="16217" y="6289"/>
                    <a:pt x="16217" y="6325"/>
                  </a:cubicBezTo>
                  <a:cubicBezTo>
                    <a:pt x="16217" y="6337"/>
                    <a:pt x="16211" y="6340"/>
                    <a:pt x="16203" y="6340"/>
                  </a:cubicBezTo>
                  <a:cubicBezTo>
                    <a:pt x="16196" y="6340"/>
                    <a:pt x="16187" y="6337"/>
                    <a:pt x="16181" y="6337"/>
                  </a:cubicBezTo>
                  <a:cubicBezTo>
                    <a:pt x="16181" y="6337"/>
                    <a:pt x="16181" y="6344"/>
                    <a:pt x="16181" y="6351"/>
                  </a:cubicBezTo>
                  <a:lnTo>
                    <a:pt x="16181" y="6351"/>
                  </a:lnTo>
                  <a:cubicBezTo>
                    <a:pt x="16185" y="6347"/>
                    <a:pt x="16194" y="6344"/>
                    <a:pt x="16202" y="6344"/>
                  </a:cubicBezTo>
                  <a:cubicBezTo>
                    <a:pt x="16208" y="6344"/>
                    <a:pt x="16213" y="6345"/>
                    <a:pt x="16217" y="6349"/>
                  </a:cubicBezTo>
                  <a:cubicBezTo>
                    <a:pt x="16193" y="6361"/>
                    <a:pt x="16205" y="6397"/>
                    <a:pt x="16217" y="6408"/>
                  </a:cubicBezTo>
                  <a:cubicBezTo>
                    <a:pt x="16252" y="6373"/>
                    <a:pt x="16217" y="6373"/>
                    <a:pt x="16264" y="6349"/>
                  </a:cubicBezTo>
                  <a:cubicBezTo>
                    <a:pt x="16264" y="6337"/>
                    <a:pt x="16229" y="6337"/>
                    <a:pt x="16252" y="6313"/>
                  </a:cubicBezTo>
                  <a:lnTo>
                    <a:pt x="16252" y="6313"/>
                  </a:lnTo>
                  <a:cubicBezTo>
                    <a:pt x="16256" y="6317"/>
                    <a:pt x="16259" y="6319"/>
                    <a:pt x="16261" y="6319"/>
                  </a:cubicBezTo>
                  <a:cubicBezTo>
                    <a:pt x="16266" y="6319"/>
                    <a:pt x="16268" y="6313"/>
                    <a:pt x="16276" y="6313"/>
                  </a:cubicBezTo>
                  <a:cubicBezTo>
                    <a:pt x="16252" y="6313"/>
                    <a:pt x="16276" y="6301"/>
                    <a:pt x="16264" y="6289"/>
                  </a:cubicBezTo>
                  <a:cubicBezTo>
                    <a:pt x="16272" y="6289"/>
                    <a:pt x="16285" y="6300"/>
                    <a:pt x="16297" y="6300"/>
                  </a:cubicBezTo>
                  <a:cubicBezTo>
                    <a:pt x="16303" y="6300"/>
                    <a:pt x="16308" y="6297"/>
                    <a:pt x="16312" y="6289"/>
                  </a:cubicBezTo>
                  <a:lnTo>
                    <a:pt x="16276" y="6278"/>
                  </a:lnTo>
                  <a:cubicBezTo>
                    <a:pt x="16279" y="6275"/>
                    <a:pt x="16282" y="6274"/>
                    <a:pt x="16284" y="6274"/>
                  </a:cubicBezTo>
                  <a:cubicBezTo>
                    <a:pt x="16289" y="6274"/>
                    <a:pt x="16293" y="6277"/>
                    <a:pt x="16296" y="6277"/>
                  </a:cubicBezTo>
                  <a:cubicBezTo>
                    <a:pt x="16298" y="6277"/>
                    <a:pt x="16300" y="6274"/>
                    <a:pt x="16300" y="6266"/>
                  </a:cubicBezTo>
                  <a:cubicBezTo>
                    <a:pt x="16312" y="6278"/>
                    <a:pt x="16324" y="6266"/>
                    <a:pt x="16324" y="6301"/>
                  </a:cubicBezTo>
                  <a:cubicBezTo>
                    <a:pt x="16359" y="6278"/>
                    <a:pt x="16324" y="6242"/>
                    <a:pt x="16324" y="6218"/>
                  </a:cubicBezTo>
                  <a:cubicBezTo>
                    <a:pt x="16324" y="6211"/>
                    <a:pt x="16324" y="6206"/>
                    <a:pt x="16324" y="6206"/>
                  </a:cubicBezTo>
                  <a:cubicBezTo>
                    <a:pt x="16326" y="6204"/>
                    <a:pt x="16328" y="6203"/>
                    <a:pt x="16330" y="6203"/>
                  </a:cubicBezTo>
                  <a:cubicBezTo>
                    <a:pt x="16336" y="6203"/>
                    <a:pt x="16338" y="6218"/>
                    <a:pt x="16348" y="6218"/>
                  </a:cubicBezTo>
                  <a:lnTo>
                    <a:pt x="16348" y="6194"/>
                  </a:lnTo>
                  <a:lnTo>
                    <a:pt x="16359" y="6194"/>
                  </a:lnTo>
                  <a:cubicBezTo>
                    <a:pt x="16348" y="6182"/>
                    <a:pt x="16348" y="6182"/>
                    <a:pt x="16359" y="6182"/>
                  </a:cubicBezTo>
                  <a:cubicBezTo>
                    <a:pt x="16367" y="6182"/>
                    <a:pt x="16375" y="6187"/>
                    <a:pt x="16379" y="6194"/>
                  </a:cubicBezTo>
                  <a:lnTo>
                    <a:pt x="16379" y="6194"/>
                  </a:lnTo>
                  <a:lnTo>
                    <a:pt x="16371" y="6170"/>
                  </a:lnTo>
                  <a:cubicBezTo>
                    <a:pt x="16379" y="6170"/>
                    <a:pt x="16387" y="6165"/>
                    <a:pt x="16392" y="6165"/>
                  </a:cubicBezTo>
                  <a:cubicBezTo>
                    <a:pt x="16394" y="6165"/>
                    <a:pt x="16395" y="6166"/>
                    <a:pt x="16395" y="6170"/>
                  </a:cubicBezTo>
                  <a:lnTo>
                    <a:pt x="16407" y="6135"/>
                  </a:lnTo>
                  <a:lnTo>
                    <a:pt x="16419" y="6135"/>
                  </a:lnTo>
                  <a:cubicBezTo>
                    <a:pt x="16429" y="6125"/>
                    <a:pt x="16406" y="6081"/>
                    <a:pt x="16426" y="6081"/>
                  </a:cubicBezTo>
                  <a:cubicBezTo>
                    <a:pt x="16429" y="6081"/>
                    <a:pt x="16435" y="6083"/>
                    <a:pt x="16443" y="6087"/>
                  </a:cubicBezTo>
                  <a:cubicBezTo>
                    <a:pt x="16431" y="6051"/>
                    <a:pt x="16443" y="6039"/>
                    <a:pt x="16443" y="6004"/>
                  </a:cubicBezTo>
                  <a:cubicBezTo>
                    <a:pt x="16446" y="6012"/>
                    <a:pt x="16449" y="6015"/>
                    <a:pt x="16453" y="6015"/>
                  </a:cubicBezTo>
                  <a:cubicBezTo>
                    <a:pt x="16462" y="6015"/>
                    <a:pt x="16472" y="5998"/>
                    <a:pt x="16477" y="5998"/>
                  </a:cubicBezTo>
                  <a:cubicBezTo>
                    <a:pt x="16478" y="5998"/>
                    <a:pt x="16479" y="5999"/>
                    <a:pt x="16479" y="6004"/>
                  </a:cubicBezTo>
                  <a:cubicBezTo>
                    <a:pt x="16502" y="5992"/>
                    <a:pt x="16479" y="5980"/>
                    <a:pt x="16479" y="5968"/>
                  </a:cubicBezTo>
                  <a:cubicBezTo>
                    <a:pt x="16482" y="5965"/>
                    <a:pt x="16486" y="5963"/>
                    <a:pt x="16490" y="5963"/>
                  </a:cubicBezTo>
                  <a:cubicBezTo>
                    <a:pt x="16501" y="5963"/>
                    <a:pt x="16514" y="5974"/>
                    <a:pt x="16514" y="5992"/>
                  </a:cubicBezTo>
                  <a:lnTo>
                    <a:pt x="16514" y="5968"/>
                  </a:lnTo>
                  <a:lnTo>
                    <a:pt x="16502" y="5944"/>
                  </a:lnTo>
                  <a:cubicBezTo>
                    <a:pt x="16518" y="5944"/>
                    <a:pt x="16524" y="5949"/>
                    <a:pt x="16529" y="5949"/>
                  </a:cubicBezTo>
                  <a:cubicBezTo>
                    <a:pt x="16531" y="5949"/>
                    <a:pt x="16534" y="5948"/>
                    <a:pt x="16538" y="5944"/>
                  </a:cubicBezTo>
                  <a:lnTo>
                    <a:pt x="16514" y="5932"/>
                  </a:lnTo>
                  <a:lnTo>
                    <a:pt x="16538" y="5920"/>
                  </a:lnTo>
                  <a:cubicBezTo>
                    <a:pt x="16526" y="5920"/>
                    <a:pt x="16526" y="5908"/>
                    <a:pt x="16526" y="5897"/>
                  </a:cubicBezTo>
                  <a:lnTo>
                    <a:pt x="16526" y="5885"/>
                  </a:lnTo>
                  <a:cubicBezTo>
                    <a:pt x="16529" y="5891"/>
                    <a:pt x="16532" y="5893"/>
                    <a:pt x="16533" y="5893"/>
                  </a:cubicBezTo>
                  <a:cubicBezTo>
                    <a:pt x="16538" y="5893"/>
                    <a:pt x="16540" y="5882"/>
                    <a:pt x="16545" y="5882"/>
                  </a:cubicBezTo>
                  <a:cubicBezTo>
                    <a:pt x="16547" y="5882"/>
                    <a:pt x="16548" y="5883"/>
                    <a:pt x="16550" y="5885"/>
                  </a:cubicBezTo>
                  <a:cubicBezTo>
                    <a:pt x="16550" y="5873"/>
                    <a:pt x="16550" y="5873"/>
                    <a:pt x="16562" y="5849"/>
                  </a:cubicBezTo>
                  <a:lnTo>
                    <a:pt x="16538" y="5849"/>
                  </a:lnTo>
                  <a:cubicBezTo>
                    <a:pt x="16538" y="5842"/>
                    <a:pt x="16540" y="5840"/>
                    <a:pt x="16543" y="5840"/>
                  </a:cubicBezTo>
                  <a:cubicBezTo>
                    <a:pt x="16547" y="5840"/>
                    <a:pt x="16555" y="5846"/>
                    <a:pt x="16562" y="5846"/>
                  </a:cubicBezTo>
                  <a:cubicBezTo>
                    <a:pt x="16566" y="5846"/>
                    <a:pt x="16570" y="5844"/>
                    <a:pt x="16574" y="5837"/>
                  </a:cubicBezTo>
                  <a:lnTo>
                    <a:pt x="16562" y="5837"/>
                  </a:lnTo>
                  <a:cubicBezTo>
                    <a:pt x="16598" y="5813"/>
                    <a:pt x="16562" y="5766"/>
                    <a:pt x="16586" y="5754"/>
                  </a:cubicBezTo>
                  <a:lnTo>
                    <a:pt x="16586" y="5754"/>
                  </a:lnTo>
                  <a:cubicBezTo>
                    <a:pt x="16586" y="5766"/>
                    <a:pt x="16598" y="5766"/>
                    <a:pt x="16598" y="5766"/>
                  </a:cubicBezTo>
                  <a:cubicBezTo>
                    <a:pt x="16598" y="5742"/>
                    <a:pt x="16610" y="5718"/>
                    <a:pt x="16610" y="5682"/>
                  </a:cubicBezTo>
                  <a:cubicBezTo>
                    <a:pt x="16633" y="5682"/>
                    <a:pt x="16633" y="5682"/>
                    <a:pt x="16657" y="5670"/>
                  </a:cubicBezTo>
                  <a:cubicBezTo>
                    <a:pt x="16657" y="5646"/>
                    <a:pt x="16657" y="5646"/>
                    <a:pt x="16645" y="5635"/>
                  </a:cubicBezTo>
                  <a:cubicBezTo>
                    <a:pt x="16657" y="5623"/>
                    <a:pt x="16657" y="5599"/>
                    <a:pt x="16681" y="5599"/>
                  </a:cubicBezTo>
                  <a:cubicBezTo>
                    <a:pt x="16669" y="5587"/>
                    <a:pt x="16681" y="5587"/>
                    <a:pt x="16681" y="5575"/>
                  </a:cubicBezTo>
                  <a:lnTo>
                    <a:pt x="16669" y="5575"/>
                  </a:lnTo>
                  <a:cubicBezTo>
                    <a:pt x="16717" y="5563"/>
                    <a:pt x="16669" y="5516"/>
                    <a:pt x="16717" y="5504"/>
                  </a:cubicBezTo>
                  <a:lnTo>
                    <a:pt x="16717" y="5492"/>
                  </a:lnTo>
                  <a:cubicBezTo>
                    <a:pt x="16717" y="5492"/>
                    <a:pt x="16717" y="5504"/>
                    <a:pt x="16729" y="5504"/>
                  </a:cubicBezTo>
                  <a:lnTo>
                    <a:pt x="16752" y="5456"/>
                  </a:lnTo>
                  <a:lnTo>
                    <a:pt x="16740" y="5456"/>
                  </a:lnTo>
                  <a:cubicBezTo>
                    <a:pt x="16740" y="5456"/>
                    <a:pt x="16729" y="5432"/>
                    <a:pt x="16752" y="5432"/>
                  </a:cubicBezTo>
                  <a:cubicBezTo>
                    <a:pt x="16755" y="5437"/>
                    <a:pt x="16756" y="5439"/>
                    <a:pt x="16757" y="5439"/>
                  </a:cubicBezTo>
                  <a:cubicBezTo>
                    <a:pt x="16760" y="5439"/>
                    <a:pt x="16758" y="5418"/>
                    <a:pt x="16769" y="5418"/>
                  </a:cubicBezTo>
                  <a:cubicBezTo>
                    <a:pt x="16771" y="5418"/>
                    <a:pt x="16773" y="5419"/>
                    <a:pt x="16776" y="5420"/>
                  </a:cubicBezTo>
                  <a:lnTo>
                    <a:pt x="16776" y="5420"/>
                  </a:lnTo>
                  <a:cubicBezTo>
                    <a:pt x="16776" y="5408"/>
                    <a:pt x="16774" y="5408"/>
                    <a:pt x="16764" y="5408"/>
                  </a:cubicBezTo>
                  <a:cubicBezTo>
                    <a:pt x="16764" y="5396"/>
                    <a:pt x="16773" y="5396"/>
                    <a:pt x="16781" y="5396"/>
                  </a:cubicBezTo>
                  <a:cubicBezTo>
                    <a:pt x="16782" y="5396"/>
                    <a:pt x="16784" y="5396"/>
                    <a:pt x="16786" y="5396"/>
                  </a:cubicBezTo>
                  <a:lnTo>
                    <a:pt x="16786" y="5396"/>
                  </a:lnTo>
                  <a:cubicBezTo>
                    <a:pt x="16786" y="5396"/>
                    <a:pt x="16787" y="5396"/>
                    <a:pt x="16788" y="5396"/>
                  </a:cubicBezTo>
                  <a:lnTo>
                    <a:pt x="16788" y="5396"/>
                  </a:lnTo>
                  <a:lnTo>
                    <a:pt x="16788" y="5396"/>
                  </a:lnTo>
                  <a:cubicBezTo>
                    <a:pt x="16787" y="5396"/>
                    <a:pt x="16787" y="5396"/>
                    <a:pt x="16786" y="5396"/>
                  </a:cubicBezTo>
                  <a:lnTo>
                    <a:pt x="16786" y="5396"/>
                  </a:lnTo>
                  <a:cubicBezTo>
                    <a:pt x="16775" y="5395"/>
                    <a:pt x="16765" y="5384"/>
                    <a:pt x="16776" y="5373"/>
                  </a:cubicBezTo>
                  <a:cubicBezTo>
                    <a:pt x="16776" y="5373"/>
                    <a:pt x="16781" y="5367"/>
                    <a:pt x="16785" y="5367"/>
                  </a:cubicBezTo>
                  <a:cubicBezTo>
                    <a:pt x="16787" y="5367"/>
                    <a:pt x="16788" y="5369"/>
                    <a:pt x="16788" y="5373"/>
                  </a:cubicBezTo>
                  <a:cubicBezTo>
                    <a:pt x="16788" y="5361"/>
                    <a:pt x="16800" y="5337"/>
                    <a:pt x="16800" y="5325"/>
                  </a:cubicBezTo>
                  <a:cubicBezTo>
                    <a:pt x="16812" y="5325"/>
                    <a:pt x="16812" y="5325"/>
                    <a:pt x="16824" y="5337"/>
                  </a:cubicBezTo>
                  <a:cubicBezTo>
                    <a:pt x="16824" y="5289"/>
                    <a:pt x="16824" y="5325"/>
                    <a:pt x="16836" y="5277"/>
                  </a:cubicBezTo>
                  <a:lnTo>
                    <a:pt x="16836" y="5265"/>
                  </a:lnTo>
                  <a:lnTo>
                    <a:pt x="16848" y="5265"/>
                  </a:lnTo>
                  <a:cubicBezTo>
                    <a:pt x="16848" y="5254"/>
                    <a:pt x="16848" y="5242"/>
                    <a:pt x="16860" y="5230"/>
                  </a:cubicBezTo>
                  <a:lnTo>
                    <a:pt x="16871" y="5242"/>
                  </a:lnTo>
                  <a:cubicBezTo>
                    <a:pt x="16871" y="5206"/>
                    <a:pt x="16907" y="5218"/>
                    <a:pt x="16895" y="5182"/>
                  </a:cubicBezTo>
                  <a:cubicBezTo>
                    <a:pt x="16899" y="5178"/>
                    <a:pt x="16902" y="5177"/>
                    <a:pt x="16904" y="5177"/>
                  </a:cubicBezTo>
                  <a:cubicBezTo>
                    <a:pt x="16905" y="5177"/>
                    <a:pt x="16905" y="5177"/>
                    <a:pt x="16906" y="5178"/>
                  </a:cubicBezTo>
                  <a:lnTo>
                    <a:pt x="16906" y="5178"/>
                  </a:lnTo>
                  <a:cubicBezTo>
                    <a:pt x="16898" y="5148"/>
                    <a:pt x="16930" y="5169"/>
                    <a:pt x="16919" y="5135"/>
                  </a:cubicBezTo>
                  <a:cubicBezTo>
                    <a:pt x="16931" y="5135"/>
                    <a:pt x="16931" y="5135"/>
                    <a:pt x="16943" y="5146"/>
                  </a:cubicBezTo>
                  <a:lnTo>
                    <a:pt x="16931" y="5123"/>
                  </a:lnTo>
                  <a:lnTo>
                    <a:pt x="16955" y="5135"/>
                  </a:lnTo>
                  <a:lnTo>
                    <a:pt x="16931" y="5111"/>
                  </a:lnTo>
                  <a:lnTo>
                    <a:pt x="16943" y="5111"/>
                  </a:lnTo>
                  <a:cubicBezTo>
                    <a:pt x="16991" y="5111"/>
                    <a:pt x="16967" y="5075"/>
                    <a:pt x="17002" y="5075"/>
                  </a:cubicBezTo>
                  <a:lnTo>
                    <a:pt x="16979" y="5063"/>
                  </a:lnTo>
                  <a:cubicBezTo>
                    <a:pt x="16955" y="4992"/>
                    <a:pt x="17050" y="4968"/>
                    <a:pt x="17050" y="4908"/>
                  </a:cubicBezTo>
                  <a:lnTo>
                    <a:pt x="17074" y="4920"/>
                  </a:lnTo>
                  <a:lnTo>
                    <a:pt x="17074" y="4920"/>
                  </a:lnTo>
                  <a:lnTo>
                    <a:pt x="17062" y="4884"/>
                  </a:lnTo>
                  <a:cubicBezTo>
                    <a:pt x="17067" y="4882"/>
                    <a:pt x="17070" y="4881"/>
                    <a:pt x="17072" y="4881"/>
                  </a:cubicBezTo>
                  <a:cubicBezTo>
                    <a:pt x="17082" y="4881"/>
                    <a:pt x="17076" y="4896"/>
                    <a:pt x="17086" y="4896"/>
                  </a:cubicBezTo>
                  <a:cubicBezTo>
                    <a:pt x="17086" y="4873"/>
                    <a:pt x="17062" y="4873"/>
                    <a:pt x="17074" y="4849"/>
                  </a:cubicBezTo>
                  <a:cubicBezTo>
                    <a:pt x="17076" y="4846"/>
                    <a:pt x="17078" y="4845"/>
                    <a:pt x="17080" y="4845"/>
                  </a:cubicBezTo>
                  <a:cubicBezTo>
                    <a:pt x="17086" y="4845"/>
                    <a:pt x="17086" y="4861"/>
                    <a:pt x="17086" y="4861"/>
                  </a:cubicBezTo>
                  <a:cubicBezTo>
                    <a:pt x="17086" y="4837"/>
                    <a:pt x="17098" y="4789"/>
                    <a:pt x="17121" y="4777"/>
                  </a:cubicBezTo>
                  <a:lnTo>
                    <a:pt x="17110" y="4777"/>
                  </a:lnTo>
                  <a:cubicBezTo>
                    <a:pt x="17121" y="4754"/>
                    <a:pt x="17133" y="4742"/>
                    <a:pt x="17145" y="4718"/>
                  </a:cubicBezTo>
                  <a:cubicBezTo>
                    <a:pt x="17157" y="4718"/>
                    <a:pt x="17145" y="4730"/>
                    <a:pt x="17145" y="4730"/>
                  </a:cubicBezTo>
                  <a:cubicBezTo>
                    <a:pt x="17157" y="4730"/>
                    <a:pt x="17169" y="4718"/>
                    <a:pt x="17157" y="4706"/>
                  </a:cubicBezTo>
                  <a:lnTo>
                    <a:pt x="17157" y="4706"/>
                  </a:lnTo>
                  <a:lnTo>
                    <a:pt x="17169" y="4718"/>
                  </a:lnTo>
                  <a:cubicBezTo>
                    <a:pt x="17179" y="4708"/>
                    <a:pt x="17181" y="4680"/>
                    <a:pt x="17196" y="4680"/>
                  </a:cubicBezTo>
                  <a:lnTo>
                    <a:pt x="17196" y="4680"/>
                  </a:lnTo>
                  <a:cubicBezTo>
                    <a:pt x="17188" y="4676"/>
                    <a:pt x="17184" y="4667"/>
                    <a:pt x="17193" y="4658"/>
                  </a:cubicBezTo>
                  <a:lnTo>
                    <a:pt x="17193" y="4658"/>
                  </a:lnTo>
                  <a:cubicBezTo>
                    <a:pt x="17196" y="4660"/>
                    <a:pt x="17198" y="4660"/>
                    <a:pt x="17199" y="4660"/>
                  </a:cubicBezTo>
                  <a:cubicBezTo>
                    <a:pt x="17212" y="4660"/>
                    <a:pt x="17196" y="4621"/>
                    <a:pt x="17217" y="4611"/>
                  </a:cubicBezTo>
                  <a:cubicBezTo>
                    <a:pt x="17229" y="4611"/>
                    <a:pt x="17217" y="4623"/>
                    <a:pt x="17229" y="4623"/>
                  </a:cubicBezTo>
                  <a:cubicBezTo>
                    <a:pt x="17238" y="4623"/>
                    <a:pt x="17232" y="4606"/>
                    <a:pt x="17230" y="4594"/>
                  </a:cubicBezTo>
                  <a:lnTo>
                    <a:pt x="17230" y="4594"/>
                  </a:lnTo>
                  <a:lnTo>
                    <a:pt x="17241" y="4539"/>
                  </a:lnTo>
                  <a:cubicBezTo>
                    <a:pt x="17244" y="4540"/>
                    <a:pt x="17247" y="4541"/>
                    <a:pt x="17249" y="4541"/>
                  </a:cubicBezTo>
                  <a:cubicBezTo>
                    <a:pt x="17271" y="4541"/>
                    <a:pt x="17267" y="4504"/>
                    <a:pt x="17273" y="4502"/>
                  </a:cubicBezTo>
                  <a:lnTo>
                    <a:pt x="17273" y="4502"/>
                  </a:lnTo>
                  <a:cubicBezTo>
                    <a:pt x="17272" y="4501"/>
                    <a:pt x="17273" y="4498"/>
                    <a:pt x="17276" y="4492"/>
                  </a:cubicBezTo>
                  <a:cubicBezTo>
                    <a:pt x="17286" y="4492"/>
                    <a:pt x="17280" y="4476"/>
                    <a:pt x="17283" y="4476"/>
                  </a:cubicBezTo>
                  <a:cubicBezTo>
                    <a:pt x="17284" y="4476"/>
                    <a:pt x="17286" y="4477"/>
                    <a:pt x="17288" y="4480"/>
                  </a:cubicBezTo>
                  <a:lnTo>
                    <a:pt x="17300" y="4468"/>
                  </a:lnTo>
                  <a:lnTo>
                    <a:pt x="17312" y="4492"/>
                  </a:lnTo>
                  <a:cubicBezTo>
                    <a:pt x="17312" y="4468"/>
                    <a:pt x="17300" y="4456"/>
                    <a:pt x="17288" y="4444"/>
                  </a:cubicBezTo>
                  <a:cubicBezTo>
                    <a:pt x="17312" y="4444"/>
                    <a:pt x="17312" y="4420"/>
                    <a:pt x="17324" y="4420"/>
                  </a:cubicBezTo>
                  <a:lnTo>
                    <a:pt x="17324" y="4432"/>
                  </a:lnTo>
                  <a:cubicBezTo>
                    <a:pt x="17336" y="4396"/>
                    <a:pt x="17407" y="4396"/>
                    <a:pt x="17383" y="4361"/>
                  </a:cubicBezTo>
                  <a:cubicBezTo>
                    <a:pt x="17387" y="4357"/>
                    <a:pt x="17390" y="4355"/>
                    <a:pt x="17392" y="4355"/>
                  </a:cubicBezTo>
                  <a:cubicBezTo>
                    <a:pt x="17395" y="4355"/>
                    <a:pt x="17395" y="4361"/>
                    <a:pt x="17395" y="4361"/>
                  </a:cubicBezTo>
                  <a:lnTo>
                    <a:pt x="17407" y="4337"/>
                  </a:lnTo>
                  <a:lnTo>
                    <a:pt x="17419" y="4349"/>
                  </a:lnTo>
                  <a:lnTo>
                    <a:pt x="17419" y="4313"/>
                  </a:lnTo>
                  <a:cubicBezTo>
                    <a:pt x="17443" y="4289"/>
                    <a:pt x="17455" y="4253"/>
                    <a:pt x="17467" y="4218"/>
                  </a:cubicBezTo>
                  <a:lnTo>
                    <a:pt x="17467" y="4230"/>
                  </a:lnTo>
                  <a:cubicBezTo>
                    <a:pt x="17479" y="4194"/>
                    <a:pt x="17491" y="4206"/>
                    <a:pt x="17502" y="4170"/>
                  </a:cubicBezTo>
                  <a:cubicBezTo>
                    <a:pt x="17502" y="4182"/>
                    <a:pt x="17502" y="4182"/>
                    <a:pt x="17502" y="4182"/>
                  </a:cubicBezTo>
                  <a:lnTo>
                    <a:pt x="17513" y="4160"/>
                  </a:lnTo>
                  <a:lnTo>
                    <a:pt x="17513" y="4160"/>
                  </a:lnTo>
                  <a:cubicBezTo>
                    <a:pt x="17512" y="4163"/>
                    <a:pt x="17513" y="4167"/>
                    <a:pt x="17514" y="4170"/>
                  </a:cubicBezTo>
                  <a:lnTo>
                    <a:pt x="17514" y="4158"/>
                  </a:lnTo>
                  <a:lnTo>
                    <a:pt x="17513" y="4160"/>
                  </a:lnTo>
                  <a:lnTo>
                    <a:pt x="17513" y="4160"/>
                  </a:lnTo>
                  <a:cubicBezTo>
                    <a:pt x="17519" y="4143"/>
                    <a:pt x="17560" y="4134"/>
                    <a:pt x="17550" y="4134"/>
                  </a:cubicBezTo>
                  <a:cubicBezTo>
                    <a:pt x="17538" y="4123"/>
                    <a:pt x="17538" y="4099"/>
                    <a:pt x="17538" y="4099"/>
                  </a:cubicBezTo>
                  <a:cubicBezTo>
                    <a:pt x="17543" y="4090"/>
                    <a:pt x="17545" y="4088"/>
                    <a:pt x="17548" y="4088"/>
                  </a:cubicBezTo>
                  <a:cubicBezTo>
                    <a:pt x="17550" y="4088"/>
                    <a:pt x="17552" y="4090"/>
                    <a:pt x="17555" y="4090"/>
                  </a:cubicBezTo>
                  <a:cubicBezTo>
                    <a:pt x="17557" y="4090"/>
                    <a:pt x="17559" y="4089"/>
                    <a:pt x="17562" y="4087"/>
                  </a:cubicBezTo>
                  <a:cubicBezTo>
                    <a:pt x="17574" y="4075"/>
                    <a:pt x="17562" y="4063"/>
                    <a:pt x="17586" y="4039"/>
                  </a:cubicBezTo>
                  <a:lnTo>
                    <a:pt x="17586" y="4051"/>
                  </a:lnTo>
                  <a:cubicBezTo>
                    <a:pt x="17598" y="4039"/>
                    <a:pt x="17598" y="4027"/>
                    <a:pt x="17598" y="4015"/>
                  </a:cubicBezTo>
                  <a:cubicBezTo>
                    <a:pt x="17598" y="3980"/>
                    <a:pt x="17645" y="4003"/>
                    <a:pt x="17622" y="3968"/>
                  </a:cubicBezTo>
                  <a:cubicBezTo>
                    <a:pt x="17631" y="3958"/>
                    <a:pt x="17633" y="3941"/>
                    <a:pt x="17646" y="3941"/>
                  </a:cubicBezTo>
                  <a:cubicBezTo>
                    <a:pt x="17649" y="3941"/>
                    <a:pt x="17653" y="3942"/>
                    <a:pt x="17657" y="3944"/>
                  </a:cubicBezTo>
                  <a:cubicBezTo>
                    <a:pt x="17657" y="3908"/>
                    <a:pt x="17669" y="3884"/>
                    <a:pt x="17681" y="3849"/>
                  </a:cubicBezTo>
                  <a:cubicBezTo>
                    <a:pt x="17688" y="3852"/>
                    <a:pt x="17691" y="3854"/>
                    <a:pt x="17692" y="3854"/>
                  </a:cubicBezTo>
                  <a:cubicBezTo>
                    <a:pt x="17695" y="3854"/>
                    <a:pt x="17688" y="3845"/>
                    <a:pt x="17705" y="3837"/>
                  </a:cubicBezTo>
                  <a:lnTo>
                    <a:pt x="17693" y="3825"/>
                  </a:lnTo>
                  <a:cubicBezTo>
                    <a:pt x="17717" y="3789"/>
                    <a:pt x="17776" y="3765"/>
                    <a:pt x="17800" y="3706"/>
                  </a:cubicBezTo>
                  <a:cubicBezTo>
                    <a:pt x="17836" y="3658"/>
                    <a:pt x="17883" y="3599"/>
                    <a:pt x="17907" y="3563"/>
                  </a:cubicBezTo>
                  <a:cubicBezTo>
                    <a:pt x="17907" y="3539"/>
                    <a:pt x="17895" y="3515"/>
                    <a:pt x="17919" y="3491"/>
                  </a:cubicBezTo>
                  <a:cubicBezTo>
                    <a:pt x="17931" y="3456"/>
                    <a:pt x="17955" y="3420"/>
                    <a:pt x="17979" y="3384"/>
                  </a:cubicBezTo>
                  <a:cubicBezTo>
                    <a:pt x="17983" y="3384"/>
                    <a:pt x="17986" y="3384"/>
                    <a:pt x="17987" y="3385"/>
                  </a:cubicBezTo>
                  <a:lnTo>
                    <a:pt x="17987" y="3385"/>
                  </a:lnTo>
                  <a:cubicBezTo>
                    <a:pt x="17987" y="3372"/>
                    <a:pt x="18005" y="3370"/>
                    <a:pt x="18014" y="3361"/>
                  </a:cubicBezTo>
                  <a:lnTo>
                    <a:pt x="18003" y="3361"/>
                  </a:lnTo>
                  <a:cubicBezTo>
                    <a:pt x="17991" y="3349"/>
                    <a:pt x="18014" y="3337"/>
                    <a:pt x="18026" y="3337"/>
                  </a:cubicBezTo>
                  <a:lnTo>
                    <a:pt x="18026" y="3313"/>
                  </a:lnTo>
                  <a:lnTo>
                    <a:pt x="18026" y="3301"/>
                  </a:lnTo>
                  <a:lnTo>
                    <a:pt x="18050" y="3313"/>
                  </a:lnTo>
                  <a:cubicBezTo>
                    <a:pt x="18050" y="3301"/>
                    <a:pt x="18062" y="3277"/>
                    <a:pt x="18038" y="3253"/>
                  </a:cubicBezTo>
                  <a:lnTo>
                    <a:pt x="18038" y="3253"/>
                  </a:lnTo>
                  <a:cubicBezTo>
                    <a:pt x="18044" y="3259"/>
                    <a:pt x="18050" y="3259"/>
                    <a:pt x="18055" y="3259"/>
                  </a:cubicBezTo>
                  <a:cubicBezTo>
                    <a:pt x="18059" y="3259"/>
                    <a:pt x="18062" y="3259"/>
                    <a:pt x="18062" y="3265"/>
                  </a:cubicBezTo>
                  <a:lnTo>
                    <a:pt x="18110" y="3206"/>
                  </a:lnTo>
                  <a:lnTo>
                    <a:pt x="18098" y="3206"/>
                  </a:lnTo>
                  <a:cubicBezTo>
                    <a:pt x="18074" y="3206"/>
                    <a:pt x="18086" y="3182"/>
                    <a:pt x="18098" y="3170"/>
                  </a:cubicBezTo>
                  <a:cubicBezTo>
                    <a:pt x="18098" y="3182"/>
                    <a:pt x="18101" y="3185"/>
                    <a:pt x="18107" y="3185"/>
                  </a:cubicBezTo>
                  <a:cubicBezTo>
                    <a:pt x="18113" y="3185"/>
                    <a:pt x="18122" y="3182"/>
                    <a:pt x="18134" y="3182"/>
                  </a:cubicBezTo>
                  <a:cubicBezTo>
                    <a:pt x="18130" y="3178"/>
                    <a:pt x="18126" y="3177"/>
                    <a:pt x="18122" y="3177"/>
                  </a:cubicBezTo>
                  <a:cubicBezTo>
                    <a:pt x="18115" y="3177"/>
                    <a:pt x="18110" y="3182"/>
                    <a:pt x="18110" y="3182"/>
                  </a:cubicBezTo>
                  <a:cubicBezTo>
                    <a:pt x="18098" y="3158"/>
                    <a:pt x="18110" y="3134"/>
                    <a:pt x="18122" y="3134"/>
                  </a:cubicBezTo>
                  <a:lnTo>
                    <a:pt x="18122" y="3146"/>
                  </a:lnTo>
                  <a:cubicBezTo>
                    <a:pt x="18134" y="3122"/>
                    <a:pt x="18157" y="3134"/>
                    <a:pt x="18169" y="3122"/>
                  </a:cubicBezTo>
                  <a:cubicBezTo>
                    <a:pt x="18157" y="3099"/>
                    <a:pt x="18181" y="3099"/>
                    <a:pt x="18157" y="3087"/>
                  </a:cubicBezTo>
                  <a:cubicBezTo>
                    <a:pt x="18157" y="3079"/>
                    <a:pt x="18159" y="3076"/>
                    <a:pt x="18161" y="3076"/>
                  </a:cubicBezTo>
                  <a:cubicBezTo>
                    <a:pt x="18165" y="3076"/>
                    <a:pt x="18173" y="3087"/>
                    <a:pt x="18181" y="3087"/>
                  </a:cubicBezTo>
                  <a:cubicBezTo>
                    <a:pt x="18171" y="3067"/>
                    <a:pt x="18185" y="3048"/>
                    <a:pt x="18204" y="3048"/>
                  </a:cubicBezTo>
                  <a:cubicBezTo>
                    <a:pt x="18208" y="3048"/>
                    <a:pt x="18212" y="3049"/>
                    <a:pt x="18217" y="3051"/>
                  </a:cubicBezTo>
                  <a:cubicBezTo>
                    <a:pt x="18181" y="3015"/>
                    <a:pt x="18253" y="3003"/>
                    <a:pt x="18229" y="2980"/>
                  </a:cubicBezTo>
                  <a:lnTo>
                    <a:pt x="18253" y="2980"/>
                  </a:lnTo>
                  <a:cubicBezTo>
                    <a:pt x="18253" y="2968"/>
                    <a:pt x="18229" y="2956"/>
                    <a:pt x="18241" y="2944"/>
                  </a:cubicBezTo>
                  <a:cubicBezTo>
                    <a:pt x="18253" y="2944"/>
                    <a:pt x="18264" y="2944"/>
                    <a:pt x="18276" y="2956"/>
                  </a:cubicBezTo>
                  <a:lnTo>
                    <a:pt x="18253" y="2920"/>
                  </a:lnTo>
                  <a:cubicBezTo>
                    <a:pt x="18324" y="2872"/>
                    <a:pt x="18360" y="2777"/>
                    <a:pt x="18431" y="2718"/>
                  </a:cubicBezTo>
                  <a:cubicBezTo>
                    <a:pt x="18443" y="2682"/>
                    <a:pt x="18455" y="2634"/>
                    <a:pt x="18491" y="2599"/>
                  </a:cubicBezTo>
                  <a:lnTo>
                    <a:pt x="18526" y="2563"/>
                  </a:lnTo>
                  <a:lnTo>
                    <a:pt x="18491" y="2587"/>
                  </a:lnTo>
                  <a:cubicBezTo>
                    <a:pt x="18491" y="2575"/>
                    <a:pt x="18491" y="2563"/>
                    <a:pt x="18491" y="2563"/>
                  </a:cubicBezTo>
                  <a:cubicBezTo>
                    <a:pt x="18538" y="2527"/>
                    <a:pt x="18586" y="2479"/>
                    <a:pt x="18598" y="2420"/>
                  </a:cubicBezTo>
                  <a:cubicBezTo>
                    <a:pt x="18586" y="2360"/>
                    <a:pt x="18645" y="2408"/>
                    <a:pt x="18645" y="2360"/>
                  </a:cubicBezTo>
                  <a:cubicBezTo>
                    <a:pt x="18645" y="2372"/>
                    <a:pt x="18645" y="2372"/>
                    <a:pt x="18645" y="2372"/>
                  </a:cubicBezTo>
                  <a:cubicBezTo>
                    <a:pt x="18657" y="2337"/>
                    <a:pt x="18669" y="2313"/>
                    <a:pt x="18669" y="2265"/>
                  </a:cubicBezTo>
                  <a:cubicBezTo>
                    <a:pt x="18677" y="2270"/>
                    <a:pt x="18681" y="2272"/>
                    <a:pt x="18685" y="2272"/>
                  </a:cubicBezTo>
                  <a:cubicBezTo>
                    <a:pt x="18695" y="2272"/>
                    <a:pt x="18687" y="2251"/>
                    <a:pt x="18690" y="2251"/>
                  </a:cubicBezTo>
                  <a:cubicBezTo>
                    <a:pt x="18691" y="2251"/>
                    <a:pt x="18692" y="2252"/>
                    <a:pt x="18693" y="2253"/>
                  </a:cubicBezTo>
                  <a:lnTo>
                    <a:pt x="18681" y="2241"/>
                  </a:lnTo>
                  <a:cubicBezTo>
                    <a:pt x="18689" y="2241"/>
                    <a:pt x="18702" y="2236"/>
                    <a:pt x="18710" y="2236"/>
                  </a:cubicBezTo>
                  <a:cubicBezTo>
                    <a:pt x="18714" y="2236"/>
                    <a:pt x="18717" y="2237"/>
                    <a:pt x="18717" y="2241"/>
                  </a:cubicBezTo>
                  <a:lnTo>
                    <a:pt x="18717" y="2206"/>
                  </a:lnTo>
                  <a:lnTo>
                    <a:pt x="18729" y="2218"/>
                  </a:lnTo>
                  <a:cubicBezTo>
                    <a:pt x="18739" y="2196"/>
                    <a:pt x="18750" y="2156"/>
                    <a:pt x="18778" y="2156"/>
                  </a:cubicBezTo>
                  <a:cubicBezTo>
                    <a:pt x="18781" y="2156"/>
                    <a:pt x="18784" y="2157"/>
                    <a:pt x="18788" y="2158"/>
                  </a:cubicBezTo>
                  <a:cubicBezTo>
                    <a:pt x="18800" y="2087"/>
                    <a:pt x="18860" y="2015"/>
                    <a:pt x="18907" y="1956"/>
                  </a:cubicBezTo>
                  <a:cubicBezTo>
                    <a:pt x="18896" y="1932"/>
                    <a:pt x="18907" y="1920"/>
                    <a:pt x="18919" y="1896"/>
                  </a:cubicBezTo>
                  <a:lnTo>
                    <a:pt x="18943" y="1896"/>
                  </a:lnTo>
                  <a:cubicBezTo>
                    <a:pt x="18943" y="1872"/>
                    <a:pt x="18931" y="1848"/>
                    <a:pt x="18955" y="1837"/>
                  </a:cubicBezTo>
                  <a:cubicBezTo>
                    <a:pt x="18955" y="1837"/>
                    <a:pt x="18955" y="1848"/>
                    <a:pt x="18955" y="1848"/>
                  </a:cubicBezTo>
                  <a:cubicBezTo>
                    <a:pt x="18967" y="1825"/>
                    <a:pt x="18979" y="1825"/>
                    <a:pt x="18967" y="1801"/>
                  </a:cubicBezTo>
                  <a:cubicBezTo>
                    <a:pt x="18976" y="1783"/>
                    <a:pt x="18991" y="1772"/>
                    <a:pt x="19003" y="1772"/>
                  </a:cubicBezTo>
                  <a:cubicBezTo>
                    <a:pt x="19005" y="1772"/>
                    <a:pt x="19008" y="1773"/>
                    <a:pt x="19010" y="1774"/>
                  </a:cubicBezTo>
                  <a:lnTo>
                    <a:pt x="19010" y="1774"/>
                  </a:lnTo>
                  <a:cubicBezTo>
                    <a:pt x="18999" y="1763"/>
                    <a:pt x="19038" y="1753"/>
                    <a:pt x="19038" y="1753"/>
                  </a:cubicBezTo>
                  <a:cubicBezTo>
                    <a:pt x="19038" y="1753"/>
                    <a:pt x="19181" y="1551"/>
                    <a:pt x="19324" y="1301"/>
                  </a:cubicBezTo>
                  <a:cubicBezTo>
                    <a:pt x="19455" y="1051"/>
                    <a:pt x="19574" y="753"/>
                    <a:pt x="19550" y="610"/>
                  </a:cubicBezTo>
                  <a:cubicBezTo>
                    <a:pt x="19527" y="586"/>
                    <a:pt x="19538" y="563"/>
                    <a:pt x="19515" y="563"/>
                  </a:cubicBezTo>
                  <a:cubicBezTo>
                    <a:pt x="19515" y="551"/>
                    <a:pt x="19538" y="551"/>
                    <a:pt x="19527" y="539"/>
                  </a:cubicBezTo>
                  <a:lnTo>
                    <a:pt x="19527" y="539"/>
                  </a:lnTo>
                  <a:cubicBezTo>
                    <a:pt x="19524" y="544"/>
                    <a:pt x="19521" y="545"/>
                    <a:pt x="19518" y="545"/>
                  </a:cubicBezTo>
                  <a:cubicBezTo>
                    <a:pt x="19507" y="545"/>
                    <a:pt x="19491" y="525"/>
                    <a:pt x="19475" y="525"/>
                  </a:cubicBezTo>
                  <a:cubicBezTo>
                    <a:pt x="19472" y="525"/>
                    <a:pt x="19470" y="525"/>
                    <a:pt x="19467" y="527"/>
                  </a:cubicBezTo>
                  <a:lnTo>
                    <a:pt x="19467" y="515"/>
                  </a:lnTo>
                  <a:cubicBezTo>
                    <a:pt x="19465" y="513"/>
                    <a:pt x="19464" y="512"/>
                    <a:pt x="19463" y="512"/>
                  </a:cubicBezTo>
                  <a:cubicBezTo>
                    <a:pt x="19459" y="512"/>
                    <a:pt x="19463" y="527"/>
                    <a:pt x="19460" y="529"/>
                  </a:cubicBezTo>
                  <a:lnTo>
                    <a:pt x="19460" y="529"/>
                  </a:lnTo>
                  <a:lnTo>
                    <a:pt x="19455" y="527"/>
                  </a:lnTo>
                  <a:lnTo>
                    <a:pt x="19455" y="527"/>
                  </a:lnTo>
                  <a:cubicBezTo>
                    <a:pt x="19457" y="529"/>
                    <a:pt x="19458" y="529"/>
                    <a:pt x="19459" y="529"/>
                  </a:cubicBezTo>
                  <a:cubicBezTo>
                    <a:pt x="19459" y="529"/>
                    <a:pt x="19459" y="529"/>
                    <a:pt x="19460" y="529"/>
                  </a:cubicBezTo>
                  <a:lnTo>
                    <a:pt x="19460" y="529"/>
                  </a:lnTo>
                  <a:lnTo>
                    <a:pt x="19479" y="539"/>
                  </a:lnTo>
                  <a:cubicBezTo>
                    <a:pt x="19467" y="551"/>
                    <a:pt x="19467" y="551"/>
                    <a:pt x="19455" y="551"/>
                  </a:cubicBezTo>
                  <a:cubicBezTo>
                    <a:pt x="19455" y="574"/>
                    <a:pt x="19491" y="598"/>
                    <a:pt x="19467" y="610"/>
                  </a:cubicBezTo>
                  <a:lnTo>
                    <a:pt x="19467" y="598"/>
                  </a:lnTo>
                  <a:cubicBezTo>
                    <a:pt x="19461" y="610"/>
                    <a:pt x="19455" y="613"/>
                    <a:pt x="19449" y="613"/>
                  </a:cubicBezTo>
                  <a:cubicBezTo>
                    <a:pt x="19443" y="613"/>
                    <a:pt x="19437" y="610"/>
                    <a:pt x="19431" y="610"/>
                  </a:cubicBezTo>
                  <a:lnTo>
                    <a:pt x="19431" y="598"/>
                  </a:lnTo>
                  <a:lnTo>
                    <a:pt x="19424" y="605"/>
                  </a:lnTo>
                  <a:lnTo>
                    <a:pt x="19424" y="605"/>
                  </a:lnTo>
                  <a:cubicBezTo>
                    <a:pt x="19426" y="598"/>
                    <a:pt x="19422" y="584"/>
                    <a:pt x="19420" y="584"/>
                  </a:cubicBezTo>
                  <a:lnTo>
                    <a:pt x="19420" y="584"/>
                  </a:lnTo>
                  <a:cubicBezTo>
                    <a:pt x="19420" y="584"/>
                    <a:pt x="19419" y="585"/>
                    <a:pt x="19419" y="586"/>
                  </a:cubicBezTo>
                  <a:cubicBezTo>
                    <a:pt x="19411" y="595"/>
                    <a:pt x="19408" y="597"/>
                    <a:pt x="19409" y="597"/>
                  </a:cubicBezTo>
                  <a:cubicBezTo>
                    <a:pt x="19410" y="597"/>
                    <a:pt x="19414" y="595"/>
                    <a:pt x="19417" y="595"/>
                  </a:cubicBezTo>
                  <a:cubicBezTo>
                    <a:pt x="19418" y="595"/>
                    <a:pt x="19419" y="596"/>
                    <a:pt x="19419" y="598"/>
                  </a:cubicBezTo>
                  <a:cubicBezTo>
                    <a:pt x="19419" y="602"/>
                    <a:pt x="19417" y="604"/>
                    <a:pt x="19413" y="604"/>
                  </a:cubicBezTo>
                  <a:cubicBezTo>
                    <a:pt x="19406" y="604"/>
                    <a:pt x="19396" y="598"/>
                    <a:pt x="19396" y="598"/>
                  </a:cubicBezTo>
                  <a:lnTo>
                    <a:pt x="19384" y="622"/>
                  </a:lnTo>
                  <a:cubicBezTo>
                    <a:pt x="19372" y="610"/>
                    <a:pt x="19396" y="610"/>
                    <a:pt x="19372" y="610"/>
                  </a:cubicBezTo>
                  <a:lnTo>
                    <a:pt x="19372" y="634"/>
                  </a:lnTo>
                  <a:cubicBezTo>
                    <a:pt x="19368" y="633"/>
                    <a:pt x="19365" y="632"/>
                    <a:pt x="19362" y="632"/>
                  </a:cubicBezTo>
                  <a:cubicBezTo>
                    <a:pt x="19343" y="632"/>
                    <a:pt x="19368" y="670"/>
                    <a:pt x="19336" y="670"/>
                  </a:cubicBezTo>
                  <a:cubicBezTo>
                    <a:pt x="19336" y="661"/>
                    <a:pt x="19334" y="659"/>
                    <a:pt x="19332" y="659"/>
                  </a:cubicBezTo>
                  <a:cubicBezTo>
                    <a:pt x="19330" y="659"/>
                    <a:pt x="19327" y="661"/>
                    <a:pt x="19326" y="661"/>
                  </a:cubicBezTo>
                  <a:cubicBezTo>
                    <a:pt x="19325" y="661"/>
                    <a:pt x="19324" y="660"/>
                    <a:pt x="19324" y="658"/>
                  </a:cubicBezTo>
                  <a:lnTo>
                    <a:pt x="19300" y="705"/>
                  </a:lnTo>
                  <a:cubicBezTo>
                    <a:pt x="19291" y="705"/>
                    <a:pt x="19297" y="690"/>
                    <a:pt x="19293" y="690"/>
                  </a:cubicBezTo>
                  <a:cubicBezTo>
                    <a:pt x="19292" y="690"/>
                    <a:pt x="19291" y="691"/>
                    <a:pt x="19288" y="694"/>
                  </a:cubicBezTo>
                  <a:cubicBezTo>
                    <a:pt x="19277" y="694"/>
                    <a:pt x="19288" y="705"/>
                    <a:pt x="19288" y="717"/>
                  </a:cubicBezTo>
                  <a:cubicBezTo>
                    <a:pt x="19279" y="717"/>
                    <a:pt x="19277" y="733"/>
                    <a:pt x="19264" y="733"/>
                  </a:cubicBezTo>
                  <a:cubicBezTo>
                    <a:pt x="19261" y="733"/>
                    <a:pt x="19257" y="732"/>
                    <a:pt x="19253" y="729"/>
                  </a:cubicBezTo>
                  <a:lnTo>
                    <a:pt x="19253" y="729"/>
                  </a:lnTo>
                  <a:cubicBezTo>
                    <a:pt x="19229" y="753"/>
                    <a:pt x="19277" y="765"/>
                    <a:pt x="19253" y="777"/>
                  </a:cubicBezTo>
                  <a:cubicBezTo>
                    <a:pt x="19234" y="777"/>
                    <a:pt x="19245" y="762"/>
                    <a:pt x="19244" y="762"/>
                  </a:cubicBezTo>
                  <a:lnTo>
                    <a:pt x="19244" y="762"/>
                  </a:lnTo>
                  <a:cubicBezTo>
                    <a:pt x="19244" y="762"/>
                    <a:pt x="19243" y="763"/>
                    <a:pt x="19241" y="765"/>
                  </a:cubicBezTo>
                  <a:lnTo>
                    <a:pt x="19229" y="789"/>
                  </a:lnTo>
                  <a:cubicBezTo>
                    <a:pt x="19218" y="789"/>
                    <a:pt x="19207" y="779"/>
                    <a:pt x="19215" y="768"/>
                  </a:cubicBezTo>
                  <a:lnTo>
                    <a:pt x="19215" y="768"/>
                  </a:lnTo>
                  <a:cubicBezTo>
                    <a:pt x="19155" y="836"/>
                    <a:pt x="19074" y="837"/>
                    <a:pt x="19050" y="920"/>
                  </a:cubicBezTo>
                  <a:cubicBezTo>
                    <a:pt x="19038" y="920"/>
                    <a:pt x="19050" y="908"/>
                    <a:pt x="19038" y="896"/>
                  </a:cubicBezTo>
                  <a:cubicBezTo>
                    <a:pt x="19038" y="955"/>
                    <a:pt x="18967" y="944"/>
                    <a:pt x="18955" y="991"/>
                  </a:cubicBezTo>
                  <a:lnTo>
                    <a:pt x="18967" y="991"/>
                  </a:lnTo>
                  <a:cubicBezTo>
                    <a:pt x="18896" y="1039"/>
                    <a:pt x="18884" y="1122"/>
                    <a:pt x="18824" y="1170"/>
                  </a:cubicBezTo>
                  <a:lnTo>
                    <a:pt x="18836" y="1170"/>
                  </a:lnTo>
                  <a:cubicBezTo>
                    <a:pt x="18848" y="1182"/>
                    <a:pt x="18836" y="1205"/>
                    <a:pt x="18836" y="1217"/>
                  </a:cubicBezTo>
                  <a:cubicBezTo>
                    <a:pt x="18824" y="1217"/>
                    <a:pt x="18812" y="1229"/>
                    <a:pt x="18812" y="1229"/>
                  </a:cubicBezTo>
                  <a:cubicBezTo>
                    <a:pt x="18806" y="1229"/>
                    <a:pt x="18797" y="1232"/>
                    <a:pt x="18791" y="1232"/>
                  </a:cubicBezTo>
                  <a:cubicBezTo>
                    <a:pt x="18785" y="1232"/>
                    <a:pt x="18782" y="1229"/>
                    <a:pt x="18788" y="1217"/>
                  </a:cubicBezTo>
                  <a:lnTo>
                    <a:pt x="18788" y="1217"/>
                  </a:lnTo>
                  <a:cubicBezTo>
                    <a:pt x="18765" y="1229"/>
                    <a:pt x="18776" y="1253"/>
                    <a:pt x="18765" y="1265"/>
                  </a:cubicBezTo>
                  <a:cubicBezTo>
                    <a:pt x="18753" y="1265"/>
                    <a:pt x="18741" y="1241"/>
                    <a:pt x="18741" y="1229"/>
                  </a:cubicBezTo>
                  <a:lnTo>
                    <a:pt x="18741" y="1253"/>
                  </a:lnTo>
                  <a:lnTo>
                    <a:pt x="18741" y="1265"/>
                  </a:lnTo>
                  <a:cubicBezTo>
                    <a:pt x="18725" y="1265"/>
                    <a:pt x="18720" y="1260"/>
                    <a:pt x="18714" y="1260"/>
                  </a:cubicBezTo>
                  <a:cubicBezTo>
                    <a:pt x="18712" y="1260"/>
                    <a:pt x="18709" y="1261"/>
                    <a:pt x="18705" y="1265"/>
                  </a:cubicBezTo>
                  <a:lnTo>
                    <a:pt x="18717" y="1277"/>
                  </a:lnTo>
                  <a:lnTo>
                    <a:pt x="18693" y="1277"/>
                  </a:lnTo>
                  <a:cubicBezTo>
                    <a:pt x="18705" y="1277"/>
                    <a:pt x="18705" y="1289"/>
                    <a:pt x="18693" y="1301"/>
                  </a:cubicBezTo>
                  <a:lnTo>
                    <a:pt x="18681" y="1313"/>
                  </a:lnTo>
                  <a:cubicBezTo>
                    <a:pt x="18681" y="1306"/>
                    <a:pt x="18680" y="1304"/>
                    <a:pt x="18679" y="1304"/>
                  </a:cubicBezTo>
                  <a:cubicBezTo>
                    <a:pt x="18676" y="1304"/>
                    <a:pt x="18672" y="1309"/>
                    <a:pt x="18667" y="1309"/>
                  </a:cubicBezTo>
                  <a:cubicBezTo>
                    <a:pt x="18664" y="1309"/>
                    <a:pt x="18661" y="1307"/>
                    <a:pt x="18657" y="1301"/>
                  </a:cubicBezTo>
                  <a:cubicBezTo>
                    <a:pt x="18657" y="1313"/>
                    <a:pt x="18657" y="1313"/>
                    <a:pt x="18634" y="1336"/>
                  </a:cubicBezTo>
                  <a:lnTo>
                    <a:pt x="18645" y="1336"/>
                  </a:lnTo>
                  <a:cubicBezTo>
                    <a:pt x="18642" y="1347"/>
                    <a:pt x="18640" y="1350"/>
                    <a:pt x="18637" y="1350"/>
                  </a:cubicBezTo>
                  <a:cubicBezTo>
                    <a:pt x="18633" y="1350"/>
                    <a:pt x="18628" y="1334"/>
                    <a:pt x="18617" y="1334"/>
                  </a:cubicBezTo>
                  <a:cubicBezTo>
                    <a:pt x="18615" y="1334"/>
                    <a:pt x="18613" y="1335"/>
                    <a:pt x="18610" y="1336"/>
                  </a:cubicBezTo>
                  <a:lnTo>
                    <a:pt x="18634" y="1348"/>
                  </a:lnTo>
                  <a:cubicBezTo>
                    <a:pt x="18586" y="1360"/>
                    <a:pt x="18598" y="1408"/>
                    <a:pt x="18562" y="1408"/>
                  </a:cubicBezTo>
                  <a:cubicBezTo>
                    <a:pt x="18571" y="1399"/>
                    <a:pt x="18561" y="1391"/>
                    <a:pt x="18559" y="1391"/>
                  </a:cubicBezTo>
                  <a:cubicBezTo>
                    <a:pt x="18558" y="1391"/>
                    <a:pt x="18559" y="1392"/>
                    <a:pt x="18562" y="1396"/>
                  </a:cubicBezTo>
                  <a:cubicBezTo>
                    <a:pt x="18538" y="1408"/>
                    <a:pt x="18515" y="1444"/>
                    <a:pt x="18515" y="1467"/>
                  </a:cubicBezTo>
                  <a:cubicBezTo>
                    <a:pt x="18503" y="1461"/>
                    <a:pt x="18497" y="1458"/>
                    <a:pt x="18491" y="1458"/>
                  </a:cubicBezTo>
                  <a:cubicBezTo>
                    <a:pt x="18485" y="1458"/>
                    <a:pt x="18479" y="1461"/>
                    <a:pt x="18467" y="1467"/>
                  </a:cubicBezTo>
                  <a:cubicBezTo>
                    <a:pt x="18455" y="1479"/>
                    <a:pt x="18455" y="1491"/>
                    <a:pt x="18455" y="1503"/>
                  </a:cubicBezTo>
                  <a:cubicBezTo>
                    <a:pt x="18445" y="1503"/>
                    <a:pt x="18435" y="1529"/>
                    <a:pt x="18424" y="1529"/>
                  </a:cubicBezTo>
                  <a:cubicBezTo>
                    <a:pt x="18423" y="1529"/>
                    <a:pt x="18421" y="1529"/>
                    <a:pt x="18419" y="1527"/>
                  </a:cubicBezTo>
                  <a:cubicBezTo>
                    <a:pt x="18419" y="1539"/>
                    <a:pt x="18407" y="1539"/>
                    <a:pt x="18407" y="1551"/>
                  </a:cubicBezTo>
                  <a:lnTo>
                    <a:pt x="18395" y="1551"/>
                  </a:lnTo>
                  <a:lnTo>
                    <a:pt x="18407" y="1563"/>
                  </a:lnTo>
                  <a:cubicBezTo>
                    <a:pt x="18360" y="1563"/>
                    <a:pt x="18395" y="1622"/>
                    <a:pt x="18348" y="1622"/>
                  </a:cubicBezTo>
                  <a:cubicBezTo>
                    <a:pt x="18336" y="1622"/>
                    <a:pt x="18336" y="1622"/>
                    <a:pt x="18336" y="1610"/>
                  </a:cubicBezTo>
                  <a:lnTo>
                    <a:pt x="18288" y="1658"/>
                  </a:lnTo>
                  <a:lnTo>
                    <a:pt x="18312" y="1658"/>
                  </a:lnTo>
                  <a:cubicBezTo>
                    <a:pt x="18300" y="1670"/>
                    <a:pt x="18312" y="1682"/>
                    <a:pt x="18288" y="1682"/>
                  </a:cubicBezTo>
                  <a:cubicBezTo>
                    <a:pt x="18288" y="1673"/>
                    <a:pt x="18288" y="1670"/>
                    <a:pt x="18286" y="1670"/>
                  </a:cubicBezTo>
                  <a:cubicBezTo>
                    <a:pt x="18283" y="1670"/>
                    <a:pt x="18276" y="1695"/>
                    <a:pt x="18268" y="1695"/>
                  </a:cubicBezTo>
                  <a:cubicBezTo>
                    <a:pt x="18267" y="1695"/>
                    <a:pt x="18266" y="1695"/>
                    <a:pt x="18264" y="1694"/>
                  </a:cubicBezTo>
                  <a:lnTo>
                    <a:pt x="18264" y="1682"/>
                  </a:lnTo>
                  <a:cubicBezTo>
                    <a:pt x="18253" y="1694"/>
                    <a:pt x="18253" y="1694"/>
                    <a:pt x="18264" y="1706"/>
                  </a:cubicBezTo>
                  <a:cubicBezTo>
                    <a:pt x="18262" y="1708"/>
                    <a:pt x="18258" y="1709"/>
                    <a:pt x="18255" y="1709"/>
                  </a:cubicBezTo>
                  <a:cubicBezTo>
                    <a:pt x="18251" y="1709"/>
                    <a:pt x="18246" y="1708"/>
                    <a:pt x="18242" y="1707"/>
                  </a:cubicBezTo>
                  <a:lnTo>
                    <a:pt x="18242" y="1707"/>
                  </a:lnTo>
                  <a:cubicBezTo>
                    <a:pt x="18253" y="1718"/>
                    <a:pt x="18253" y="1730"/>
                    <a:pt x="18253" y="1741"/>
                  </a:cubicBezTo>
                  <a:cubicBezTo>
                    <a:pt x="18241" y="1741"/>
                    <a:pt x="18241" y="1741"/>
                    <a:pt x="18241" y="1729"/>
                  </a:cubicBezTo>
                  <a:cubicBezTo>
                    <a:pt x="18229" y="1753"/>
                    <a:pt x="18205" y="1765"/>
                    <a:pt x="18205" y="1777"/>
                  </a:cubicBezTo>
                  <a:cubicBezTo>
                    <a:pt x="18193" y="1777"/>
                    <a:pt x="18193" y="1765"/>
                    <a:pt x="18193" y="1765"/>
                  </a:cubicBezTo>
                  <a:cubicBezTo>
                    <a:pt x="18181" y="1801"/>
                    <a:pt x="18181" y="1777"/>
                    <a:pt x="18157" y="1813"/>
                  </a:cubicBezTo>
                  <a:lnTo>
                    <a:pt x="18157" y="1825"/>
                  </a:lnTo>
                  <a:lnTo>
                    <a:pt x="18145" y="1825"/>
                  </a:lnTo>
                  <a:cubicBezTo>
                    <a:pt x="18134" y="1837"/>
                    <a:pt x="18134" y="1848"/>
                    <a:pt x="18122" y="1860"/>
                  </a:cubicBezTo>
                  <a:lnTo>
                    <a:pt x="18110" y="1848"/>
                  </a:lnTo>
                  <a:cubicBezTo>
                    <a:pt x="18098" y="1872"/>
                    <a:pt x="18074" y="1860"/>
                    <a:pt x="18062" y="1896"/>
                  </a:cubicBezTo>
                  <a:cubicBezTo>
                    <a:pt x="18056" y="1914"/>
                    <a:pt x="18047" y="1914"/>
                    <a:pt x="18040" y="1914"/>
                  </a:cubicBezTo>
                  <a:cubicBezTo>
                    <a:pt x="18032" y="1914"/>
                    <a:pt x="18026" y="1914"/>
                    <a:pt x="18026" y="1932"/>
                  </a:cubicBezTo>
                  <a:lnTo>
                    <a:pt x="18014" y="1932"/>
                  </a:lnTo>
                  <a:lnTo>
                    <a:pt x="18014" y="1944"/>
                  </a:lnTo>
                  <a:lnTo>
                    <a:pt x="17991" y="1932"/>
                  </a:lnTo>
                  <a:lnTo>
                    <a:pt x="18014" y="1956"/>
                  </a:lnTo>
                  <a:lnTo>
                    <a:pt x="17991" y="1956"/>
                  </a:lnTo>
                  <a:cubicBezTo>
                    <a:pt x="17955" y="1956"/>
                    <a:pt x="17955" y="1967"/>
                    <a:pt x="17943" y="1979"/>
                  </a:cubicBezTo>
                  <a:lnTo>
                    <a:pt x="17931" y="1979"/>
                  </a:lnTo>
                  <a:cubicBezTo>
                    <a:pt x="17943" y="1967"/>
                    <a:pt x="17955" y="1956"/>
                    <a:pt x="17967" y="1944"/>
                  </a:cubicBezTo>
                  <a:cubicBezTo>
                    <a:pt x="17955" y="1932"/>
                    <a:pt x="17943" y="1920"/>
                    <a:pt x="17955" y="1920"/>
                  </a:cubicBezTo>
                  <a:cubicBezTo>
                    <a:pt x="17943" y="1908"/>
                    <a:pt x="17943" y="1896"/>
                    <a:pt x="17955" y="1884"/>
                  </a:cubicBezTo>
                  <a:cubicBezTo>
                    <a:pt x="17962" y="1884"/>
                    <a:pt x="17965" y="1884"/>
                    <a:pt x="17968" y="1887"/>
                  </a:cubicBezTo>
                  <a:lnTo>
                    <a:pt x="17968" y="1887"/>
                  </a:lnTo>
                  <a:cubicBezTo>
                    <a:pt x="17970" y="1884"/>
                    <a:pt x="17979" y="1884"/>
                    <a:pt x="17979" y="1884"/>
                  </a:cubicBezTo>
                  <a:lnTo>
                    <a:pt x="17967" y="1884"/>
                  </a:lnTo>
                  <a:cubicBezTo>
                    <a:pt x="17955" y="1872"/>
                    <a:pt x="17967" y="1872"/>
                    <a:pt x="17979" y="1872"/>
                  </a:cubicBezTo>
                  <a:lnTo>
                    <a:pt x="17967" y="1860"/>
                  </a:lnTo>
                  <a:lnTo>
                    <a:pt x="17991" y="1872"/>
                  </a:lnTo>
                  <a:cubicBezTo>
                    <a:pt x="17979" y="1860"/>
                    <a:pt x="17979" y="1860"/>
                    <a:pt x="17967" y="1848"/>
                  </a:cubicBezTo>
                  <a:lnTo>
                    <a:pt x="17979" y="1848"/>
                  </a:lnTo>
                  <a:lnTo>
                    <a:pt x="17991" y="1837"/>
                  </a:lnTo>
                  <a:cubicBezTo>
                    <a:pt x="17967" y="1825"/>
                    <a:pt x="17967" y="1825"/>
                    <a:pt x="17967" y="1825"/>
                  </a:cubicBezTo>
                  <a:cubicBezTo>
                    <a:pt x="17979" y="1825"/>
                    <a:pt x="17991" y="1825"/>
                    <a:pt x="18003" y="1837"/>
                  </a:cubicBezTo>
                  <a:cubicBezTo>
                    <a:pt x="18003" y="1825"/>
                    <a:pt x="17991" y="1825"/>
                    <a:pt x="17979" y="1825"/>
                  </a:cubicBezTo>
                  <a:cubicBezTo>
                    <a:pt x="17979" y="1813"/>
                    <a:pt x="17967" y="1813"/>
                    <a:pt x="17979" y="1813"/>
                  </a:cubicBezTo>
                  <a:lnTo>
                    <a:pt x="18014" y="1813"/>
                  </a:lnTo>
                  <a:cubicBezTo>
                    <a:pt x="18003" y="1801"/>
                    <a:pt x="18014" y="1801"/>
                    <a:pt x="17979" y="1801"/>
                  </a:cubicBezTo>
                  <a:cubicBezTo>
                    <a:pt x="17979" y="1797"/>
                    <a:pt x="17981" y="1795"/>
                    <a:pt x="17985" y="1795"/>
                  </a:cubicBezTo>
                  <a:cubicBezTo>
                    <a:pt x="17992" y="1795"/>
                    <a:pt x="18003" y="1801"/>
                    <a:pt x="18003" y="1801"/>
                  </a:cubicBezTo>
                  <a:cubicBezTo>
                    <a:pt x="17991" y="1789"/>
                    <a:pt x="18003" y="1789"/>
                    <a:pt x="18026" y="1789"/>
                  </a:cubicBezTo>
                  <a:cubicBezTo>
                    <a:pt x="17983" y="1778"/>
                    <a:pt x="18028" y="1787"/>
                    <a:pt x="18019" y="1771"/>
                  </a:cubicBezTo>
                  <a:lnTo>
                    <a:pt x="18019" y="1771"/>
                  </a:lnTo>
                  <a:cubicBezTo>
                    <a:pt x="18021" y="1773"/>
                    <a:pt x="18024" y="1775"/>
                    <a:pt x="18026" y="1777"/>
                  </a:cubicBezTo>
                  <a:lnTo>
                    <a:pt x="18014" y="1765"/>
                  </a:lnTo>
                  <a:lnTo>
                    <a:pt x="18014" y="1765"/>
                  </a:lnTo>
                  <a:cubicBezTo>
                    <a:pt x="18017" y="1767"/>
                    <a:pt x="18018" y="1769"/>
                    <a:pt x="18019" y="1771"/>
                  </a:cubicBezTo>
                  <a:lnTo>
                    <a:pt x="18019" y="1771"/>
                  </a:lnTo>
                  <a:cubicBezTo>
                    <a:pt x="18010" y="1765"/>
                    <a:pt x="18003" y="1763"/>
                    <a:pt x="18003" y="1753"/>
                  </a:cubicBezTo>
                  <a:lnTo>
                    <a:pt x="18003" y="1753"/>
                  </a:lnTo>
                  <a:lnTo>
                    <a:pt x="18020" y="1759"/>
                  </a:lnTo>
                  <a:lnTo>
                    <a:pt x="18020" y="1759"/>
                  </a:lnTo>
                  <a:cubicBezTo>
                    <a:pt x="18014" y="1756"/>
                    <a:pt x="18008" y="1753"/>
                    <a:pt x="18003" y="1753"/>
                  </a:cubicBezTo>
                  <a:cubicBezTo>
                    <a:pt x="18050" y="1741"/>
                    <a:pt x="18038" y="1706"/>
                    <a:pt x="18074" y="1706"/>
                  </a:cubicBezTo>
                  <a:cubicBezTo>
                    <a:pt x="18074" y="1694"/>
                    <a:pt x="18062" y="1670"/>
                    <a:pt x="18074" y="1658"/>
                  </a:cubicBezTo>
                  <a:cubicBezTo>
                    <a:pt x="18062" y="1658"/>
                    <a:pt x="18062" y="1658"/>
                    <a:pt x="18062" y="1646"/>
                  </a:cubicBezTo>
                  <a:cubicBezTo>
                    <a:pt x="18086" y="1646"/>
                    <a:pt x="18110" y="1634"/>
                    <a:pt x="18098" y="1610"/>
                  </a:cubicBezTo>
                  <a:cubicBezTo>
                    <a:pt x="18088" y="1604"/>
                    <a:pt x="18086" y="1602"/>
                    <a:pt x="18088" y="1602"/>
                  </a:cubicBezTo>
                  <a:cubicBezTo>
                    <a:pt x="18092" y="1602"/>
                    <a:pt x="18106" y="1607"/>
                    <a:pt x="18112" y="1607"/>
                  </a:cubicBezTo>
                  <a:cubicBezTo>
                    <a:pt x="18116" y="1607"/>
                    <a:pt x="18116" y="1605"/>
                    <a:pt x="18110" y="1598"/>
                  </a:cubicBezTo>
                  <a:lnTo>
                    <a:pt x="18110" y="1598"/>
                  </a:lnTo>
                  <a:cubicBezTo>
                    <a:pt x="18110" y="1599"/>
                    <a:pt x="18122" y="1610"/>
                    <a:pt x="18122" y="1610"/>
                  </a:cubicBezTo>
                  <a:cubicBezTo>
                    <a:pt x="18110" y="1598"/>
                    <a:pt x="18110" y="1586"/>
                    <a:pt x="18098" y="1563"/>
                  </a:cubicBezTo>
                  <a:lnTo>
                    <a:pt x="18098" y="1563"/>
                  </a:lnTo>
                  <a:cubicBezTo>
                    <a:pt x="18110" y="1571"/>
                    <a:pt x="18114" y="1573"/>
                    <a:pt x="18114" y="1573"/>
                  </a:cubicBezTo>
                  <a:cubicBezTo>
                    <a:pt x="18115" y="1573"/>
                    <a:pt x="18102" y="1563"/>
                    <a:pt x="18110" y="1563"/>
                  </a:cubicBezTo>
                  <a:lnTo>
                    <a:pt x="18122" y="1563"/>
                  </a:lnTo>
                  <a:cubicBezTo>
                    <a:pt x="18122" y="1554"/>
                    <a:pt x="18122" y="1546"/>
                    <a:pt x="18134" y="1546"/>
                  </a:cubicBezTo>
                  <a:cubicBezTo>
                    <a:pt x="18139" y="1546"/>
                    <a:pt x="18147" y="1547"/>
                    <a:pt x="18157" y="1551"/>
                  </a:cubicBezTo>
                  <a:cubicBezTo>
                    <a:pt x="18134" y="1527"/>
                    <a:pt x="18157" y="1503"/>
                    <a:pt x="18169" y="1491"/>
                  </a:cubicBezTo>
                  <a:cubicBezTo>
                    <a:pt x="18157" y="1479"/>
                    <a:pt x="18157" y="1467"/>
                    <a:pt x="18157" y="1467"/>
                  </a:cubicBezTo>
                  <a:lnTo>
                    <a:pt x="18181" y="1467"/>
                  </a:lnTo>
                  <a:cubicBezTo>
                    <a:pt x="18169" y="1467"/>
                    <a:pt x="18157" y="1456"/>
                    <a:pt x="18169" y="1456"/>
                  </a:cubicBezTo>
                  <a:cubicBezTo>
                    <a:pt x="18169" y="1450"/>
                    <a:pt x="18172" y="1450"/>
                    <a:pt x="18174" y="1450"/>
                  </a:cubicBezTo>
                  <a:cubicBezTo>
                    <a:pt x="18175" y="1450"/>
                    <a:pt x="18175" y="1450"/>
                    <a:pt x="18169" y="1444"/>
                  </a:cubicBezTo>
                  <a:cubicBezTo>
                    <a:pt x="18169" y="1438"/>
                    <a:pt x="18172" y="1435"/>
                    <a:pt x="18177" y="1435"/>
                  </a:cubicBezTo>
                  <a:cubicBezTo>
                    <a:pt x="18179" y="1435"/>
                    <a:pt x="18182" y="1436"/>
                    <a:pt x="18185" y="1437"/>
                  </a:cubicBezTo>
                  <a:lnTo>
                    <a:pt x="18185" y="1437"/>
                  </a:lnTo>
                  <a:cubicBezTo>
                    <a:pt x="18183" y="1432"/>
                    <a:pt x="18205" y="1432"/>
                    <a:pt x="18205" y="1432"/>
                  </a:cubicBezTo>
                  <a:cubicBezTo>
                    <a:pt x="18205" y="1432"/>
                    <a:pt x="18384" y="1241"/>
                    <a:pt x="18253" y="1098"/>
                  </a:cubicBezTo>
                  <a:cubicBezTo>
                    <a:pt x="18241" y="1086"/>
                    <a:pt x="18229" y="1075"/>
                    <a:pt x="18217" y="1075"/>
                  </a:cubicBezTo>
                  <a:cubicBezTo>
                    <a:pt x="18205" y="1075"/>
                    <a:pt x="18181" y="1051"/>
                    <a:pt x="18169" y="1051"/>
                  </a:cubicBezTo>
                  <a:lnTo>
                    <a:pt x="18157" y="1051"/>
                  </a:lnTo>
                  <a:cubicBezTo>
                    <a:pt x="18169" y="1063"/>
                    <a:pt x="18205" y="1075"/>
                    <a:pt x="18181" y="1075"/>
                  </a:cubicBezTo>
                  <a:cubicBezTo>
                    <a:pt x="18181" y="1075"/>
                    <a:pt x="18169" y="1075"/>
                    <a:pt x="18157" y="1063"/>
                  </a:cubicBezTo>
                  <a:lnTo>
                    <a:pt x="18145" y="1063"/>
                  </a:lnTo>
                  <a:cubicBezTo>
                    <a:pt x="18145" y="1063"/>
                    <a:pt x="18134" y="1051"/>
                    <a:pt x="18122" y="1051"/>
                  </a:cubicBezTo>
                  <a:lnTo>
                    <a:pt x="18122" y="1063"/>
                  </a:lnTo>
                  <a:cubicBezTo>
                    <a:pt x="18110" y="1051"/>
                    <a:pt x="18122" y="1051"/>
                    <a:pt x="18110" y="1051"/>
                  </a:cubicBezTo>
                  <a:lnTo>
                    <a:pt x="18122" y="1063"/>
                  </a:lnTo>
                  <a:cubicBezTo>
                    <a:pt x="18114" y="1060"/>
                    <a:pt x="18110" y="1059"/>
                    <a:pt x="18109" y="1059"/>
                  </a:cubicBezTo>
                  <a:cubicBezTo>
                    <a:pt x="18104" y="1059"/>
                    <a:pt x="18115" y="1066"/>
                    <a:pt x="18111" y="1066"/>
                  </a:cubicBezTo>
                  <a:cubicBezTo>
                    <a:pt x="18109" y="1066"/>
                    <a:pt x="18105" y="1065"/>
                    <a:pt x="18098" y="1063"/>
                  </a:cubicBezTo>
                  <a:cubicBezTo>
                    <a:pt x="18098" y="1063"/>
                    <a:pt x="18086" y="1063"/>
                    <a:pt x="18074" y="1051"/>
                  </a:cubicBezTo>
                  <a:lnTo>
                    <a:pt x="18074" y="1063"/>
                  </a:lnTo>
                  <a:lnTo>
                    <a:pt x="18062" y="1063"/>
                  </a:lnTo>
                  <a:cubicBezTo>
                    <a:pt x="18062" y="1063"/>
                    <a:pt x="18074" y="1075"/>
                    <a:pt x="18074" y="1075"/>
                  </a:cubicBezTo>
                  <a:cubicBezTo>
                    <a:pt x="18071" y="1072"/>
                    <a:pt x="18070" y="1071"/>
                    <a:pt x="18069" y="1071"/>
                  </a:cubicBezTo>
                  <a:cubicBezTo>
                    <a:pt x="18066" y="1071"/>
                    <a:pt x="18068" y="1078"/>
                    <a:pt x="18061" y="1078"/>
                  </a:cubicBezTo>
                  <a:cubicBezTo>
                    <a:pt x="18059" y="1078"/>
                    <a:pt x="18055" y="1077"/>
                    <a:pt x="18050" y="1075"/>
                  </a:cubicBezTo>
                  <a:cubicBezTo>
                    <a:pt x="18048" y="1075"/>
                    <a:pt x="18046" y="1075"/>
                    <a:pt x="18045" y="1075"/>
                  </a:cubicBezTo>
                  <a:lnTo>
                    <a:pt x="18045" y="1075"/>
                  </a:lnTo>
                  <a:cubicBezTo>
                    <a:pt x="18043" y="1075"/>
                    <a:pt x="18041" y="1075"/>
                    <a:pt x="18038" y="1075"/>
                  </a:cubicBezTo>
                  <a:lnTo>
                    <a:pt x="18050" y="1086"/>
                  </a:lnTo>
                  <a:cubicBezTo>
                    <a:pt x="18038" y="1086"/>
                    <a:pt x="18026" y="1075"/>
                    <a:pt x="18026" y="1075"/>
                  </a:cubicBezTo>
                  <a:cubicBezTo>
                    <a:pt x="18021" y="1077"/>
                    <a:pt x="18013" y="1078"/>
                    <a:pt x="18004" y="1078"/>
                  </a:cubicBezTo>
                  <a:cubicBezTo>
                    <a:pt x="17988" y="1078"/>
                    <a:pt x="17969" y="1075"/>
                    <a:pt x="17954" y="1075"/>
                  </a:cubicBezTo>
                  <a:cubicBezTo>
                    <a:pt x="17941" y="1075"/>
                    <a:pt x="17931" y="1078"/>
                    <a:pt x="17931" y="1086"/>
                  </a:cubicBezTo>
                  <a:cubicBezTo>
                    <a:pt x="17919" y="1086"/>
                    <a:pt x="17931" y="1086"/>
                    <a:pt x="17919" y="1075"/>
                  </a:cubicBezTo>
                  <a:lnTo>
                    <a:pt x="17919" y="1075"/>
                  </a:lnTo>
                  <a:cubicBezTo>
                    <a:pt x="17931" y="1098"/>
                    <a:pt x="17872" y="1086"/>
                    <a:pt x="17872" y="1098"/>
                  </a:cubicBezTo>
                  <a:lnTo>
                    <a:pt x="17883" y="1098"/>
                  </a:lnTo>
                  <a:cubicBezTo>
                    <a:pt x="17836" y="1098"/>
                    <a:pt x="17848" y="1134"/>
                    <a:pt x="17824" y="1134"/>
                  </a:cubicBezTo>
                  <a:lnTo>
                    <a:pt x="17836" y="1146"/>
                  </a:lnTo>
                  <a:cubicBezTo>
                    <a:pt x="17848" y="1146"/>
                    <a:pt x="17848" y="1158"/>
                    <a:pt x="17848" y="1158"/>
                  </a:cubicBezTo>
                  <a:cubicBezTo>
                    <a:pt x="17800" y="1158"/>
                    <a:pt x="17800" y="1194"/>
                    <a:pt x="17764" y="1217"/>
                  </a:cubicBezTo>
                  <a:cubicBezTo>
                    <a:pt x="17764" y="1253"/>
                    <a:pt x="17718" y="1276"/>
                    <a:pt x="17705" y="1322"/>
                  </a:cubicBezTo>
                  <a:lnTo>
                    <a:pt x="17705" y="1322"/>
                  </a:lnTo>
                  <a:cubicBezTo>
                    <a:pt x="17706" y="1322"/>
                    <a:pt x="17707" y="1321"/>
                    <a:pt x="17708" y="1321"/>
                  </a:cubicBezTo>
                  <a:cubicBezTo>
                    <a:pt x="17717" y="1321"/>
                    <a:pt x="17738" y="1336"/>
                    <a:pt x="17729" y="1336"/>
                  </a:cubicBezTo>
                  <a:cubicBezTo>
                    <a:pt x="17720" y="1335"/>
                    <a:pt x="17714" y="1334"/>
                    <a:pt x="17710" y="1334"/>
                  </a:cubicBezTo>
                  <a:cubicBezTo>
                    <a:pt x="17689" y="1334"/>
                    <a:pt x="17712" y="1351"/>
                    <a:pt x="17703" y="1351"/>
                  </a:cubicBezTo>
                  <a:cubicBezTo>
                    <a:pt x="17701" y="1351"/>
                    <a:pt x="17698" y="1350"/>
                    <a:pt x="17693" y="1348"/>
                  </a:cubicBezTo>
                  <a:cubicBezTo>
                    <a:pt x="17693" y="1384"/>
                    <a:pt x="17645" y="1372"/>
                    <a:pt x="17681" y="1420"/>
                  </a:cubicBezTo>
                  <a:lnTo>
                    <a:pt x="17657" y="1408"/>
                  </a:lnTo>
                  <a:cubicBezTo>
                    <a:pt x="17657" y="1408"/>
                    <a:pt x="17657" y="1408"/>
                    <a:pt x="17657" y="1420"/>
                  </a:cubicBezTo>
                  <a:cubicBezTo>
                    <a:pt x="17645" y="1420"/>
                    <a:pt x="17657" y="1432"/>
                    <a:pt x="17657" y="1432"/>
                  </a:cubicBezTo>
                  <a:lnTo>
                    <a:pt x="17669" y="1444"/>
                  </a:lnTo>
                  <a:lnTo>
                    <a:pt x="17657" y="1444"/>
                  </a:lnTo>
                  <a:lnTo>
                    <a:pt x="17669" y="1456"/>
                  </a:lnTo>
                  <a:cubicBezTo>
                    <a:pt x="17662" y="1453"/>
                    <a:pt x="17657" y="1452"/>
                    <a:pt x="17654" y="1452"/>
                  </a:cubicBezTo>
                  <a:cubicBezTo>
                    <a:pt x="17642" y="1452"/>
                    <a:pt x="17655" y="1467"/>
                    <a:pt x="17645" y="1467"/>
                  </a:cubicBezTo>
                  <a:cubicBezTo>
                    <a:pt x="17645" y="1467"/>
                    <a:pt x="17657" y="1491"/>
                    <a:pt x="17645" y="1491"/>
                  </a:cubicBezTo>
                  <a:cubicBezTo>
                    <a:pt x="17633" y="1491"/>
                    <a:pt x="17622" y="1503"/>
                    <a:pt x="17610" y="1503"/>
                  </a:cubicBezTo>
                  <a:cubicBezTo>
                    <a:pt x="17610" y="1515"/>
                    <a:pt x="17610" y="1539"/>
                    <a:pt x="17598" y="1551"/>
                  </a:cubicBezTo>
                  <a:lnTo>
                    <a:pt x="17622" y="1563"/>
                  </a:lnTo>
                  <a:lnTo>
                    <a:pt x="17610" y="1563"/>
                  </a:lnTo>
                  <a:cubicBezTo>
                    <a:pt x="17605" y="1560"/>
                    <a:pt x="17602" y="1559"/>
                    <a:pt x="17600" y="1559"/>
                  </a:cubicBezTo>
                  <a:cubicBezTo>
                    <a:pt x="17598" y="1559"/>
                    <a:pt x="17598" y="1561"/>
                    <a:pt x="17599" y="1563"/>
                  </a:cubicBezTo>
                  <a:lnTo>
                    <a:pt x="17599" y="1563"/>
                  </a:lnTo>
                  <a:cubicBezTo>
                    <a:pt x="17599" y="1563"/>
                    <a:pt x="17598" y="1563"/>
                    <a:pt x="17598" y="1563"/>
                  </a:cubicBezTo>
                  <a:cubicBezTo>
                    <a:pt x="17598" y="1563"/>
                    <a:pt x="17598" y="1563"/>
                    <a:pt x="17598" y="1563"/>
                  </a:cubicBezTo>
                  <a:lnTo>
                    <a:pt x="17598" y="1563"/>
                  </a:lnTo>
                  <a:cubicBezTo>
                    <a:pt x="17600" y="1565"/>
                    <a:pt x="17601" y="1566"/>
                    <a:pt x="17601" y="1566"/>
                  </a:cubicBezTo>
                  <a:cubicBezTo>
                    <a:pt x="17601" y="1566"/>
                    <a:pt x="17600" y="1564"/>
                    <a:pt x="17599" y="1563"/>
                  </a:cubicBezTo>
                  <a:lnTo>
                    <a:pt x="17599" y="1563"/>
                  </a:lnTo>
                  <a:cubicBezTo>
                    <a:pt x="17612" y="1564"/>
                    <a:pt x="17633" y="1575"/>
                    <a:pt x="17622" y="1575"/>
                  </a:cubicBezTo>
                  <a:lnTo>
                    <a:pt x="17610" y="1575"/>
                  </a:lnTo>
                  <a:lnTo>
                    <a:pt x="17622" y="1586"/>
                  </a:lnTo>
                  <a:cubicBezTo>
                    <a:pt x="17610" y="1575"/>
                    <a:pt x="17598" y="1575"/>
                    <a:pt x="17586" y="1575"/>
                  </a:cubicBezTo>
                  <a:cubicBezTo>
                    <a:pt x="17574" y="1586"/>
                    <a:pt x="17598" y="1610"/>
                    <a:pt x="17586" y="1622"/>
                  </a:cubicBezTo>
                  <a:cubicBezTo>
                    <a:pt x="17583" y="1619"/>
                    <a:pt x="17582" y="1619"/>
                    <a:pt x="17581" y="1619"/>
                  </a:cubicBezTo>
                  <a:cubicBezTo>
                    <a:pt x="17579" y="1619"/>
                    <a:pt x="17579" y="1621"/>
                    <a:pt x="17577" y="1621"/>
                  </a:cubicBezTo>
                  <a:cubicBezTo>
                    <a:pt x="17575" y="1621"/>
                    <a:pt x="17571" y="1619"/>
                    <a:pt x="17562" y="1610"/>
                  </a:cubicBezTo>
                  <a:lnTo>
                    <a:pt x="17562" y="1610"/>
                  </a:lnTo>
                  <a:cubicBezTo>
                    <a:pt x="17562" y="1622"/>
                    <a:pt x="17586" y="1622"/>
                    <a:pt x="17598" y="1634"/>
                  </a:cubicBezTo>
                  <a:lnTo>
                    <a:pt x="17562" y="1634"/>
                  </a:lnTo>
                  <a:cubicBezTo>
                    <a:pt x="17574" y="1646"/>
                    <a:pt x="17538" y="1646"/>
                    <a:pt x="17550" y="1658"/>
                  </a:cubicBezTo>
                  <a:cubicBezTo>
                    <a:pt x="17556" y="1664"/>
                    <a:pt x="17559" y="1664"/>
                    <a:pt x="17561" y="1664"/>
                  </a:cubicBezTo>
                  <a:cubicBezTo>
                    <a:pt x="17562" y="1664"/>
                    <a:pt x="17562" y="1664"/>
                    <a:pt x="17562" y="1670"/>
                  </a:cubicBezTo>
                  <a:cubicBezTo>
                    <a:pt x="17574" y="1676"/>
                    <a:pt x="17568" y="1676"/>
                    <a:pt x="17561" y="1676"/>
                  </a:cubicBezTo>
                  <a:cubicBezTo>
                    <a:pt x="17553" y="1676"/>
                    <a:pt x="17544" y="1676"/>
                    <a:pt x="17550" y="1682"/>
                  </a:cubicBezTo>
                  <a:lnTo>
                    <a:pt x="17539" y="1670"/>
                  </a:lnTo>
                  <a:lnTo>
                    <a:pt x="17539" y="1670"/>
                  </a:lnTo>
                  <a:cubicBezTo>
                    <a:pt x="17550" y="1682"/>
                    <a:pt x="17562" y="1694"/>
                    <a:pt x="17550" y="1694"/>
                  </a:cubicBezTo>
                  <a:cubicBezTo>
                    <a:pt x="17526" y="1682"/>
                    <a:pt x="17538" y="1682"/>
                    <a:pt x="17526" y="1670"/>
                  </a:cubicBezTo>
                  <a:lnTo>
                    <a:pt x="17526" y="1670"/>
                  </a:lnTo>
                  <a:cubicBezTo>
                    <a:pt x="17526" y="1670"/>
                    <a:pt x="17526" y="1682"/>
                    <a:pt x="17538" y="1694"/>
                  </a:cubicBezTo>
                  <a:cubicBezTo>
                    <a:pt x="17526" y="1706"/>
                    <a:pt x="17526" y="1706"/>
                    <a:pt x="17526" y="1717"/>
                  </a:cubicBezTo>
                  <a:cubicBezTo>
                    <a:pt x="17520" y="1717"/>
                    <a:pt x="17517" y="1717"/>
                    <a:pt x="17516" y="1716"/>
                  </a:cubicBezTo>
                  <a:lnTo>
                    <a:pt x="17516" y="1716"/>
                  </a:lnTo>
                  <a:cubicBezTo>
                    <a:pt x="17515" y="1716"/>
                    <a:pt x="17514" y="1717"/>
                    <a:pt x="17512" y="1717"/>
                  </a:cubicBezTo>
                  <a:cubicBezTo>
                    <a:pt x="17507" y="1717"/>
                    <a:pt x="17500" y="1714"/>
                    <a:pt x="17495" y="1714"/>
                  </a:cubicBezTo>
                  <a:cubicBezTo>
                    <a:pt x="17492" y="1714"/>
                    <a:pt x="17491" y="1715"/>
                    <a:pt x="17491" y="1717"/>
                  </a:cubicBezTo>
                  <a:cubicBezTo>
                    <a:pt x="17491" y="1741"/>
                    <a:pt x="17502" y="1777"/>
                    <a:pt x="17491" y="1801"/>
                  </a:cubicBezTo>
                  <a:cubicBezTo>
                    <a:pt x="17509" y="1810"/>
                    <a:pt x="17506" y="1819"/>
                    <a:pt x="17509" y="1823"/>
                  </a:cubicBezTo>
                  <a:lnTo>
                    <a:pt x="17509" y="1823"/>
                  </a:lnTo>
                  <a:lnTo>
                    <a:pt x="17479" y="1813"/>
                  </a:lnTo>
                  <a:lnTo>
                    <a:pt x="17491" y="1825"/>
                  </a:lnTo>
                  <a:cubicBezTo>
                    <a:pt x="17483" y="1825"/>
                    <a:pt x="17480" y="1830"/>
                    <a:pt x="17472" y="1830"/>
                  </a:cubicBezTo>
                  <a:cubicBezTo>
                    <a:pt x="17468" y="1830"/>
                    <a:pt x="17463" y="1829"/>
                    <a:pt x="17455" y="1825"/>
                  </a:cubicBezTo>
                  <a:lnTo>
                    <a:pt x="17443" y="1848"/>
                  </a:lnTo>
                  <a:cubicBezTo>
                    <a:pt x="17419" y="1860"/>
                    <a:pt x="17502" y="1896"/>
                    <a:pt x="17479" y="1908"/>
                  </a:cubicBezTo>
                  <a:cubicBezTo>
                    <a:pt x="17479" y="1911"/>
                    <a:pt x="17479" y="1914"/>
                    <a:pt x="17479" y="1920"/>
                  </a:cubicBezTo>
                  <a:cubicBezTo>
                    <a:pt x="17514" y="1920"/>
                    <a:pt x="17467" y="1908"/>
                    <a:pt x="17491" y="1908"/>
                  </a:cubicBezTo>
                  <a:cubicBezTo>
                    <a:pt x="17514" y="1920"/>
                    <a:pt x="17502" y="1920"/>
                    <a:pt x="17514" y="1932"/>
                  </a:cubicBezTo>
                  <a:cubicBezTo>
                    <a:pt x="17502" y="1932"/>
                    <a:pt x="17526" y="1932"/>
                    <a:pt x="17526" y="1944"/>
                  </a:cubicBezTo>
                  <a:cubicBezTo>
                    <a:pt x="17518" y="1940"/>
                    <a:pt x="17514" y="1938"/>
                    <a:pt x="17512" y="1938"/>
                  </a:cubicBezTo>
                  <a:cubicBezTo>
                    <a:pt x="17506" y="1938"/>
                    <a:pt x="17506" y="1944"/>
                    <a:pt x="17491" y="1944"/>
                  </a:cubicBezTo>
                  <a:cubicBezTo>
                    <a:pt x="17502" y="1956"/>
                    <a:pt x="17526" y="1967"/>
                    <a:pt x="17526" y="1967"/>
                  </a:cubicBezTo>
                  <a:cubicBezTo>
                    <a:pt x="17510" y="1967"/>
                    <a:pt x="17505" y="1962"/>
                    <a:pt x="17500" y="1962"/>
                  </a:cubicBezTo>
                  <a:cubicBezTo>
                    <a:pt x="17497" y="1962"/>
                    <a:pt x="17495" y="1964"/>
                    <a:pt x="17491" y="1967"/>
                  </a:cubicBezTo>
                  <a:lnTo>
                    <a:pt x="17502" y="1967"/>
                  </a:lnTo>
                  <a:cubicBezTo>
                    <a:pt x="17502" y="1971"/>
                    <a:pt x="17502" y="1973"/>
                    <a:pt x="17502" y="1973"/>
                  </a:cubicBezTo>
                  <a:cubicBezTo>
                    <a:pt x="17501" y="1973"/>
                    <a:pt x="17499" y="1967"/>
                    <a:pt x="17491" y="1967"/>
                  </a:cubicBezTo>
                  <a:cubicBezTo>
                    <a:pt x="17491" y="1979"/>
                    <a:pt x="17491" y="1979"/>
                    <a:pt x="17480" y="1990"/>
                  </a:cubicBezTo>
                  <a:lnTo>
                    <a:pt x="17480" y="1990"/>
                  </a:lnTo>
                  <a:cubicBezTo>
                    <a:pt x="17480" y="1989"/>
                    <a:pt x="17479" y="1989"/>
                    <a:pt x="17479" y="1988"/>
                  </a:cubicBezTo>
                  <a:lnTo>
                    <a:pt x="17479" y="1988"/>
                  </a:lnTo>
                  <a:cubicBezTo>
                    <a:pt x="17479" y="1989"/>
                    <a:pt x="17479" y="1990"/>
                    <a:pt x="17479" y="1991"/>
                  </a:cubicBezTo>
                  <a:cubicBezTo>
                    <a:pt x="17479" y="1991"/>
                    <a:pt x="17480" y="1990"/>
                    <a:pt x="17480" y="1990"/>
                  </a:cubicBezTo>
                  <a:lnTo>
                    <a:pt x="17480" y="1990"/>
                  </a:lnTo>
                  <a:cubicBezTo>
                    <a:pt x="17482" y="1991"/>
                    <a:pt x="17482" y="1991"/>
                    <a:pt x="17479" y="1991"/>
                  </a:cubicBezTo>
                  <a:cubicBezTo>
                    <a:pt x="17491" y="1991"/>
                    <a:pt x="17491" y="1991"/>
                    <a:pt x="17514" y="2003"/>
                  </a:cubicBezTo>
                  <a:lnTo>
                    <a:pt x="17491" y="2003"/>
                  </a:lnTo>
                  <a:cubicBezTo>
                    <a:pt x="17502" y="2003"/>
                    <a:pt x="17514" y="2003"/>
                    <a:pt x="17502" y="2015"/>
                  </a:cubicBezTo>
                  <a:lnTo>
                    <a:pt x="17491" y="2015"/>
                  </a:lnTo>
                  <a:cubicBezTo>
                    <a:pt x="17502" y="2021"/>
                    <a:pt x="17502" y="2021"/>
                    <a:pt x="17499" y="2021"/>
                  </a:cubicBezTo>
                  <a:cubicBezTo>
                    <a:pt x="17497" y="2021"/>
                    <a:pt x="17491" y="2021"/>
                    <a:pt x="17491" y="2027"/>
                  </a:cubicBezTo>
                  <a:cubicBezTo>
                    <a:pt x="17491" y="2027"/>
                    <a:pt x="17502" y="2039"/>
                    <a:pt x="17502" y="2039"/>
                  </a:cubicBezTo>
                  <a:lnTo>
                    <a:pt x="17526" y="2039"/>
                  </a:lnTo>
                  <a:cubicBezTo>
                    <a:pt x="17502" y="2039"/>
                    <a:pt x="17562" y="2063"/>
                    <a:pt x="17538" y="2063"/>
                  </a:cubicBezTo>
                  <a:lnTo>
                    <a:pt x="17526" y="2063"/>
                  </a:lnTo>
                  <a:cubicBezTo>
                    <a:pt x="17526" y="2065"/>
                    <a:pt x="17525" y="2066"/>
                    <a:pt x="17524" y="2066"/>
                  </a:cubicBezTo>
                  <a:cubicBezTo>
                    <a:pt x="17519" y="2066"/>
                    <a:pt x="17511" y="2059"/>
                    <a:pt x="17511" y="2059"/>
                  </a:cubicBezTo>
                  <a:lnTo>
                    <a:pt x="17511" y="2059"/>
                  </a:lnTo>
                  <a:cubicBezTo>
                    <a:pt x="17511" y="2059"/>
                    <a:pt x="17512" y="2060"/>
                    <a:pt x="17514" y="2063"/>
                  </a:cubicBezTo>
                  <a:cubicBezTo>
                    <a:pt x="17514" y="2075"/>
                    <a:pt x="17538" y="2075"/>
                    <a:pt x="17526" y="2075"/>
                  </a:cubicBezTo>
                  <a:cubicBezTo>
                    <a:pt x="17518" y="2075"/>
                    <a:pt x="17521" y="2080"/>
                    <a:pt x="17513" y="2080"/>
                  </a:cubicBezTo>
                  <a:cubicBezTo>
                    <a:pt x="17509" y="2080"/>
                    <a:pt x="17502" y="2079"/>
                    <a:pt x="17491" y="2075"/>
                  </a:cubicBezTo>
                  <a:cubicBezTo>
                    <a:pt x="17482" y="2066"/>
                    <a:pt x="17479" y="2064"/>
                    <a:pt x="17479" y="2064"/>
                  </a:cubicBezTo>
                  <a:lnTo>
                    <a:pt x="17479" y="2064"/>
                  </a:lnTo>
                  <a:cubicBezTo>
                    <a:pt x="17478" y="2064"/>
                    <a:pt x="17480" y="2066"/>
                    <a:pt x="17477" y="2066"/>
                  </a:cubicBezTo>
                  <a:cubicBezTo>
                    <a:pt x="17475" y="2066"/>
                    <a:pt x="17472" y="2065"/>
                    <a:pt x="17467" y="2063"/>
                  </a:cubicBezTo>
                  <a:lnTo>
                    <a:pt x="17467" y="2063"/>
                  </a:lnTo>
                  <a:cubicBezTo>
                    <a:pt x="17479" y="2075"/>
                    <a:pt x="17479" y="2075"/>
                    <a:pt x="17467" y="2075"/>
                  </a:cubicBezTo>
                  <a:lnTo>
                    <a:pt x="17491" y="2087"/>
                  </a:lnTo>
                  <a:cubicBezTo>
                    <a:pt x="17503" y="2093"/>
                    <a:pt x="17507" y="2095"/>
                    <a:pt x="17505" y="2095"/>
                  </a:cubicBezTo>
                  <a:cubicBezTo>
                    <a:pt x="17501" y="2095"/>
                    <a:pt x="17472" y="2084"/>
                    <a:pt x="17460" y="2084"/>
                  </a:cubicBezTo>
                  <a:cubicBezTo>
                    <a:pt x="17457" y="2084"/>
                    <a:pt x="17455" y="2085"/>
                    <a:pt x="17455" y="2087"/>
                  </a:cubicBezTo>
                  <a:lnTo>
                    <a:pt x="17467" y="2087"/>
                  </a:lnTo>
                  <a:cubicBezTo>
                    <a:pt x="17467" y="2092"/>
                    <a:pt x="17464" y="2092"/>
                    <a:pt x="17461" y="2092"/>
                  </a:cubicBezTo>
                  <a:cubicBezTo>
                    <a:pt x="17458" y="2092"/>
                    <a:pt x="17455" y="2092"/>
                    <a:pt x="17455" y="2098"/>
                  </a:cubicBezTo>
                  <a:cubicBezTo>
                    <a:pt x="17443" y="2110"/>
                    <a:pt x="17455" y="2122"/>
                    <a:pt x="17443" y="2122"/>
                  </a:cubicBezTo>
                  <a:lnTo>
                    <a:pt x="17467" y="2122"/>
                  </a:lnTo>
                  <a:cubicBezTo>
                    <a:pt x="17467" y="2134"/>
                    <a:pt x="17479" y="2146"/>
                    <a:pt x="17479" y="2146"/>
                  </a:cubicBezTo>
                  <a:cubicBezTo>
                    <a:pt x="17455" y="2146"/>
                    <a:pt x="17467" y="2134"/>
                    <a:pt x="17467" y="2134"/>
                  </a:cubicBezTo>
                  <a:cubicBezTo>
                    <a:pt x="17443" y="2134"/>
                    <a:pt x="17455" y="2146"/>
                    <a:pt x="17455" y="2146"/>
                  </a:cubicBezTo>
                  <a:cubicBezTo>
                    <a:pt x="17443" y="2140"/>
                    <a:pt x="17443" y="2140"/>
                    <a:pt x="17444" y="2140"/>
                  </a:cubicBezTo>
                  <a:cubicBezTo>
                    <a:pt x="17446" y="2140"/>
                    <a:pt x="17449" y="2140"/>
                    <a:pt x="17443" y="2134"/>
                  </a:cubicBezTo>
                  <a:lnTo>
                    <a:pt x="17443" y="2146"/>
                  </a:lnTo>
                  <a:lnTo>
                    <a:pt x="17431" y="2146"/>
                  </a:lnTo>
                  <a:cubicBezTo>
                    <a:pt x="17449" y="2152"/>
                    <a:pt x="17449" y="2152"/>
                    <a:pt x="17446" y="2152"/>
                  </a:cubicBezTo>
                  <a:cubicBezTo>
                    <a:pt x="17443" y="2152"/>
                    <a:pt x="17437" y="2152"/>
                    <a:pt x="17443" y="2158"/>
                  </a:cubicBezTo>
                  <a:cubicBezTo>
                    <a:pt x="17435" y="2166"/>
                    <a:pt x="17449" y="2174"/>
                    <a:pt x="17467" y="2183"/>
                  </a:cubicBezTo>
                  <a:lnTo>
                    <a:pt x="17467" y="2183"/>
                  </a:lnTo>
                  <a:cubicBezTo>
                    <a:pt x="17466" y="2186"/>
                    <a:pt x="17462" y="2187"/>
                    <a:pt x="17457" y="2187"/>
                  </a:cubicBezTo>
                  <a:cubicBezTo>
                    <a:pt x="17446" y="2187"/>
                    <a:pt x="17427" y="2182"/>
                    <a:pt x="17419" y="2182"/>
                  </a:cubicBezTo>
                  <a:cubicBezTo>
                    <a:pt x="17425" y="2188"/>
                    <a:pt x="17431" y="2188"/>
                    <a:pt x="17436" y="2188"/>
                  </a:cubicBezTo>
                  <a:cubicBezTo>
                    <a:pt x="17440" y="2188"/>
                    <a:pt x="17443" y="2188"/>
                    <a:pt x="17443" y="2194"/>
                  </a:cubicBezTo>
                  <a:cubicBezTo>
                    <a:pt x="17449" y="2200"/>
                    <a:pt x="17452" y="2200"/>
                    <a:pt x="17455" y="2200"/>
                  </a:cubicBezTo>
                  <a:cubicBezTo>
                    <a:pt x="17458" y="2200"/>
                    <a:pt x="17461" y="2200"/>
                    <a:pt x="17467" y="2206"/>
                  </a:cubicBezTo>
                  <a:cubicBezTo>
                    <a:pt x="17467" y="2218"/>
                    <a:pt x="17467" y="2218"/>
                    <a:pt x="17467" y="2218"/>
                  </a:cubicBezTo>
                  <a:cubicBezTo>
                    <a:pt x="17455" y="2218"/>
                    <a:pt x="17443" y="2206"/>
                    <a:pt x="17443" y="2206"/>
                  </a:cubicBezTo>
                  <a:cubicBezTo>
                    <a:pt x="17443" y="2206"/>
                    <a:pt x="17431" y="2218"/>
                    <a:pt x="17443" y="2218"/>
                  </a:cubicBezTo>
                  <a:cubicBezTo>
                    <a:pt x="17467" y="2218"/>
                    <a:pt x="17455" y="2229"/>
                    <a:pt x="17479" y="2229"/>
                  </a:cubicBezTo>
                  <a:lnTo>
                    <a:pt x="17467" y="2241"/>
                  </a:lnTo>
                  <a:lnTo>
                    <a:pt x="17443" y="2241"/>
                  </a:lnTo>
                  <a:cubicBezTo>
                    <a:pt x="17451" y="2241"/>
                    <a:pt x="17448" y="2247"/>
                    <a:pt x="17442" y="2247"/>
                  </a:cubicBezTo>
                  <a:cubicBezTo>
                    <a:pt x="17439" y="2247"/>
                    <a:pt x="17435" y="2245"/>
                    <a:pt x="17431" y="2241"/>
                  </a:cubicBezTo>
                  <a:lnTo>
                    <a:pt x="17431" y="2241"/>
                  </a:lnTo>
                  <a:cubicBezTo>
                    <a:pt x="17443" y="2253"/>
                    <a:pt x="17455" y="2253"/>
                    <a:pt x="17455" y="2253"/>
                  </a:cubicBezTo>
                  <a:lnTo>
                    <a:pt x="17455" y="2265"/>
                  </a:lnTo>
                  <a:cubicBezTo>
                    <a:pt x="17443" y="2253"/>
                    <a:pt x="17407" y="2241"/>
                    <a:pt x="17407" y="2241"/>
                  </a:cubicBezTo>
                  <a:lnTo>
                    <a:pt x="17407" y="2241"/>
                  </a:lnTo>
                  <a:cubicBezTo>
                    <a:pt x="17419" y="2253"/>
                    <a:pt x="17443" y="2253"/>
                    <a:pt x="17431" y="2265"/>
                  </a:cubicBezTo>
                  <a:cubicBezTo>
                    <a:pt x="17425" y="2259"/>
                    <a:pt x="17422" y="2259"/>
                    <a:pt x="17418" y="2259"/>
                  </a:cubicBezTo>
                  <a:cubicBezTo>
                    <a:pt x="17413" y="2259"/>
                    <a:pt x="17407" y="2259"/>
                    <a:pt x="17395" y="2253"/>
                  </a:cubicBezTo>
                  <a:cubicBezTo>
                    <a:pt x="17388" y="2250"/>
                    <a:pt x="17383" y="2248"/>
                    <a:pt x="17380" y="2248"/>
                  </a:cubicBezTo>
                  <a:cubicBezTo>
                    <a:pt x="17372" y="2248"/>
                    <a:pt x="17372" y="2257"/>
                    <a:pt x="17372" y="2265"/>
                  </a:cubicBezTo>
                  <a:cubicBezTo>
                    <a:pt x="17387" y="2265"/>
                    <a:pt x="17387" y="2260"/>
                    <a:pt x="17393" y="2260"/>
                  </a:cubicBezTo>
                  <a:cubicBezTo>
                    <a:pt x="17395" y="2260"/>
                    <a:pt x="17399" y="2261"/>
                    <a:pt x="17407" y="2265"/>
                  </a:cubicBezTo>
                  <a:cubicBezTo>
                    <a:pt x="17407" y="2277"/>
                    <a:pt x="17455" y="2301"/>
                    <a:pt x="17443" y="2301"/>
                  </a:cubicBezTo>
                  <a:cubicBezTo>
                    <a:pt x="17455" y="2313"/>
                    <a:pt x="17455" y="2313"/>
                    <a:pt x="17467" y="2325"/>
                  </a:cubicBezTo>
                  <a:cubicBezTo>
                    <a:pt x="17450" y="2316"/>
                    <a:pt x="17427" y="2308"/>
                    <a:pt x="17415" y="2308"/>
                  </a:cubicBezTo>
                  <a:cubicBezTo>
                    <a:pt x="17410" y="2308"/>
                    <a:pt x="17407" y="2309"/>
                    <a:pt x="17407" y="2313"/>
                  </a:cubicBezTo>
                  <a:cubicBezTo>
                    <a:pt x="17413" y="2319"/>
                    <a:pt x="17419" y="2319"/>
                    <a:pt x="17425" y="2319"/>
                  </a:cubicBezTo>
                  <a:cubicBezTo>
                    <a:pt x="17431" y="2319"/>
                    <a:pt x="17437" y="2319"/>
                    <a:pt x="17443" y="2325"/>
                  </a:cubicBezTo>
                  <a:cubicBezTo>
                    <a:pt x="17443" y="2331"/>
                    <a:pt x="17434" y="2331"/>
                    <a:pt x="17428" y="2331"/>
                  </a:cubicBezTo>
                  <a:cubicBezTo>
                    <a:pt x="17422" y="2331"/>
                    <a:pt x="17419" y="2331"/>
                    <a:pt x="17431" y="2337"/>
                  </a:cubicBezTo>
                  <a:lnTo>
                    <a:pt x="17419" y="2337"/>
                  </a:lnTo>
                  <a:cubicBezTo>
                    <a:pt x="17419" y="2337"/>
                    <a:pt x="17419" y="2348"/>
                    <a:pt x="17431" y="2348"/>
                  </a:cubicBezTo>
                  <a:cubicBezTo>
                    <a:pt x="17443" y="2360"/>
                    <a:pt x="17431" y="2360"/>
                    <a:pt x="17407" y="2360"/>
                  </a:cubicBezTo>
                  <a:cubicBezTo>
                    <a:pt x="17419" y="2360"/>
                    <a:pt x="17443" y="2372"/>
                    <a:pt x="17443" y="2372"/>
                  </a:cubicBezTo>
                  <a:cubicBezTo>
                    <a:pt x="17435" y="2370"/>
                    <a:pt x="17431" y="2369"/>
                    <a:pt x="17427" y="2369"/>
                  </a:cubicBezTo>
                  <a:cubicBezTo>
                    <a:pt x="17418" y="2369"/>
                    <a:pt x="17422" y="2376"/>
                    <a:pt x="17417" y="2376"/>
                  </a:cubicBezTo>
                  <a:cubicBezTo>
                    <a:pt x="17415" y="2376"/>
                    <a:pt x="17412" y="2375"/>
                    <a:pt x="17407" y="2372"/>
                  </a:cubicBezTo>
                  <a:cubicBezTo>
                    <a:pt x="17407" y="2372"/>
                    <a:pt x="17402" y="2372"/>
                    <a:pt x="17402" y="2376"/>
                  </a:cubicBezTo>
                  <a:lnTo>
                    <a:pt x="17402" y="2376"/>
                  </a:lnTo>
                  <a:cubicBezTo>
                    <a:pt x="17400" y="2375"/>
                    <a:pt x="17398" y="2374"/>
                    <a:pt x="17395" y="2372"/>
                  </a:cubicBezTo>
                  <a:lnTo>
                    <a:pt x="17395" y="2372"/>
                  </a:lnTo>
                  <a:lnTo>
                    <a:pt x="17407" y="2384"/>
                  </a:lnTo>
                  <a:cubicBezTo>
                    <a:pt x="17403" y="2380"/>
                    <a:pt x="17402" y="2377"/>
                    <a:pt x="17402" y="2376"/>
                  </a:cubicBezTo>
                  <a:lnTo>
                    <a:pt x="17402" y="2376"/>
                  </a:lnTo>
                  <a:cubicBezTo>
                    <a:pt x="17419" y="2384"/>
                    <a:pt x="17419" y="2385"/>
                    <a:pt x="17419" y="2396"/>
                  </a:cubicBezTo>
                  <a:cubicBezTo>
                    <a:pt x="17412" y="2394"/>
                    <a:pt x="17407" y="2393"/>
                    <a:pt x="17405" y="2393"/>
                  </a:cubicBezTo>
                  <a:cubicBezTo>
                    <a:pt x="17398" y="2393"/>
                    <a:pt x="17405" y="2400"/>
                    <a:pt x="17398" y="2400"/>
                  </a:cubicBezTo>
                  <a:cubicBezTo>
                    <a:pt x="17395" y="2400"/>
                    <a:pt x="17391" y="2399"/>
                    <a:pt x="17383" y="2396"/>
                  </a:cubicBezTo>
                  <a:lnTo>
                    <a:pt x="17383" y="2396"/>
                  </a:lnTo>
                  <a:cubicBezTo>
                    <a:pt x="17407" y="2408"/>
                    <a:pt x="17383" y="2408"/>
                    <a:pt x="17407" y="2420"/>
                  </a:cubicBezTo>
                  <a:cubicBezTo>
                    <a:pt x="17407" y="2420"/>
                    <a:pt x="17383" y="2408"/>
                    <a:pt x="17372" y="2408"/>
                  </a:cubicBezTo>
                  <a:lnTo>
                    <a:pt x="17383" y="2420"/>
                  </a:lnTo>
                  <a:cubicBezTo>
                    <a:pt x="17379" y="2416"/>
                    <a:pt x="17377" y="2415"/>
                    <a:pt x="17375" y="2415"/>
                  </a:cubicBezTo>
                  <a:cubicBezTo>
                    <a:pt x="17370" y="2415"/>
                    <a:pt x="17368" y="2420"/>
                    <a:pt x="17360" y="2420"/>
                  </a:cubicBezTo>
                  <a:lnTo>
                    <a:pt x="17383" y="2432"/>
                  </a:lnTo>
                  <a:lnTo>
                    <a:pt x="17372" y="2432"/>
                  </a:lnTo>
                  <a:cubicBezTo>
                    <a:pt x="17372" y="2432"/>
                    <a:pt x="17372" y="2444"/>
                    <a:pt x="17383" y="2444"/>
                  </a:cubicBezTo>
                  <a:cubicBezTo>
                    <a:pt x="17395" y="2450"/>
                    <a:pt x="17398" y="2450"/>
                    <a:pt x="17398" y="2450"/>
                  </a:cubicBezTo>
                  <a:cubicBezTo>
                    <a:pt x="17398" y="2450"/>
                    <a:pt x="17395" y="2450"/>
                    <a:pt x="17395" y="2456"/>
                  </a:cubicBezTo>
                  <a:lnTo>
                    <a:pt x="17389" y="2456"/>
                  </a:lnTo>
                  <a:cubicBezTo>
                    <a:pt x="17401" y="2462"/>
                    <a:pt x="17413" y="2468"/>
                    <a:pt x="17419" y="2468"/>
                  </a:cubicBezTo>
                  <a:cubicBezTo>
                    <a:pt x="17431" y="2479"/>
                    <a:pt x="17443" y="2479"/>
                    <a:pt x="17431" y="2479"/>
                  </a:cubicBezTo>
                  <a:lnTo>
                    <a:pt x="17407" y="2479"/>
                  </a:lnTo>
                  <a:lnTo>
                    <a:pt x="17431" y="2491"/>
                  </a:lnTo>
                  <a:lnTo>
                    <a:pt x="17419" y="2491"/>
                  </a:lnTo>
                  <a:cubicBezTo>
                    <a:pt x="17419" y="2491"/>
                    <a:pt x="17389" y="2476"/>
                    <a:pt x="17376" y="2476"/>
                  </a:cubicBezTo>
                  <a:cubicBezTo>
                    <a:pt x="17373" y="2476"/>
                    <a:pt x="17372" y="2477"/>
                    <a:pt x="17372" y="2479"/>
                  </a:cubicBezTo>
                  <a:cubicBezTo>
                    <a:pt x="17372" y="2468"/>
                    <a:pt x="17348" y="2468"/>
                    <a:pt x="17348" y="2456"/>
                  </a:cubicBezTo>
                  <a:lnTo>
                    <a:pt x="17336" y="2456"/>
                  </a:lnTo>
                  <a:cubicBezTo>
                    <a:pt x="17336" y="2462"/>
                    <a:pt x="17339" y="2462"/>
                    <a:pt x="17342" y="2462"/>
                  </a:cubicBezTo>
                  <a:cubicBezTo>
                    <a:pt x="17345" y="2462"/>
                    <a:pt x="17348" y="2462"/>
                    <a:pt x="17348" y="2468"/>
                  </a:cubicBezTo>
                  <a:cubicBezTo>
                    <a:pt x="17348" y="2468"/>
                    <a:pt x="17355" y="2475"/>
                    <a:pt x="17360" y="2479"/>
                  </a:cubicBezTo>
                  <a:lnTo>
                    <a:pt x="17360" y="2479"/>
                  </a:lnTo>
                  <a:cubicBezTo>
                    <a:pt x="17395" y="2491"/>
                    <a:pt x="17383" y="2503"/>
                    <a:pt x="17407" y="2503"/>
                  </a:cubicBezTo>
                  <a:cubicBezTo>
                    <a:pt x="17407" y="2503"/>
                    <a:pt x="17407" y="2515"/>
                    <a:pt x="17395" y="2515"/>
                  </a:cubicBezTo>
                  <a:cubicBezTo>
                    <a:pt x="17391" y="2511"/>
                    <a:pt x="17387" y="2508"/>
                    <a:pt x="17383" y="2507"/>
                  </a:cubicBezTo>
                  <a:lnTo>
                    <a:pt x="17383" y="2507"/>
                  </a:lnTo>
                  <a:cubicBezTo>
                    <a:pt x="17382" y="2508"/>
                    <a:pt x="17381" y="2509"/>
                    <a:pt x="17380" y="2509"/>
                  </a:cubicBezTo>
                  <a:cubicBezTo>
                    <a:pt x="17375" y="2509"/>
                    <a:pt x="17368" y="2503"/>
                    <a:pt x="17360" y="2503"/>
                  </a:cubicBezTo>
                  <a:lnTo>
                    <a:pt x="17360" y="2503"/>
                  </a:lnTo>
                  <a:cubicBezTo>
                    <a:pt x="17367" y="2503"/>
                    <a:pt x="17375" y="2503"/>
                    <a:pt x="17383" y="2507"/>
                  </a:cubicBezTo>
                  <a:lnTo>
                    <a:pt x="17383" y="2507"/>
                  </a:lnTo>
                  <a:cubicBezTo>
                    <a:pt x="17383" y="2506"/>
                    <a:pt x="17383" y="2505"/>
                    <a:pt x="17383" y="2503"/>
                  </a:cubicBezTo>
                  <a:lnTo>
                    <a:pt x="17348" y="2503"/>
                  </a:lnTo>
                  <a:cubicBezTo>
                    <a:pt x="17360" y="2503"/>
                    <a:pt x="17372" y="2503"/>
                    <a:pt x="17372" y="2515"/>
                  </a:cubicBezTo>
                  <a:lnTo>
                    <a:pt x="17360" y="2515"/>
                  </a:lnTo>
                  <a:cubicBezTo>
                    <a:pt x="17348" y="2503"/>
                    <a:pt x="17324" y="2503"/>
                    <a:pt x="17324" y="2503"/>
                  </a:cubicBezTo>
                  <a:lnTo>
                    <a:pt x="17324" y="2503"/>
                  </a:lnTo>
                  <a:cubicBezTo>
                    <a:pt x="17324" y="2503"/>
                    <a:pt x="17324" y="2515"/>
                    <a:pt x="17348" y="2515"/>
                  </a:cubicBezTo>
                  <a:cubicBezTo>
                    <a:pt x="17348" y="2515"/>
                    <a:pt x="17372" y="2515"/>
                    <a:pt x="17372" y="2527"/>
                  </a:cubicBezTo>
                  <a:lnTo>
                    <a:pt x="17383" y="2539"/>
                  </a:lnTo>
                  <a:lnTo>
                    <a:pt x="17360" y="2539"/>
                  </a:lnTo>
                  <a:cubicBezTo>
                    <a:pt x="17360" y="2539"/>
                    <a:pt x="17372" y="2551"/>
                    <a:pt x="17372" y="2551"/>
                  </a:cubicBezTo>
                  <a:lnTo>
                    <a:pt x="17360" y="2551"/>
                  </a:lnTo>
                  <a:cubicBezTo>
                    <a:pt x="17360" y="2551"/>
                    <a:pt x="17360" y="2556"/>
                    <a:pt x="17356" y="2556"/>
                  </a:cubicBezTo>
                  <a:cubicBezTo>
                    <a:pt x="17354" y="2556"/>
                    <a:pt x="17352" y="2555"/>
                    <a:pt x="17348" y="2551"/>
                  </a:cubicBezTo>
                  <a:lnTo>
                    <a:pt x="17348" y="2551"/>
                  </a:lnTo>
                  <a:cubicBezTo>
                    <a:pt x="17348" y="2557"/>
                    <a:pt x="17348" y="2557"/>
                    <a:pt x="17349" y="2557"/>
                  </a:cubicBezTo>
                  <a:cubicBezTo>
                    <a:pt x="17351" y="2557"/>
                    <a:pt x="17354" y="2557"/>
                    <a:pt x="17360" y="2563"/>
                  </a:cubicBezTo>
                  <a:cubicBezTo>
                    <a:pt x="17353" y="2561"/>
                    <a:pt x="17348" y="2560"/>
                    <a:pt x="17344" y="2560"/>
                  </a:cubicBezTo>
                  <a:cubicBezTo>
                    <a:pt x="17328" y="2560"/>
                    <a:pt x="17336" y="2577"/>
                    <a:pt x="17336" y="2587"/>
                  </a:cubicBezTo>
                  <a:cubicBezTo>
                    <a:pt x="17366" y="2597"/>
                    <a:pt x="17354" y="2598"/>
                    <a:pt x="17363" y="2605"/>
                  </a:cubicBezTo>
                  <a:lnTo>
                    <a:pt x="17363" y="2605"/>
                  </a:lnTo>
                  <a:cubicBezTo>
                    <a:pt x="17360" y="2604"/>
                    <a:pt x="17357" y="2604"/>
                    <a:pt x="17354" y="2604"/>
                  </a:cubicBezTo>
                  <a:cubicBezTo>
                    <a:pt x="17348" y="2604"/>
                    <a:pt x="17342" y="2604"/>
                    <a:pt x="17336" y="2599"/>
                  </a:cubicBezTo>
                  <a:cubicBezTo>
                    <a:pt x="17324" y="2599"/>
                    <a:pt x="17324" y="2587"/>
                    <a:pt x="17300" y="2587"/>
                  </a:cubicBezTo>
                  <a:cubicBezTo>
                    <a:pt x="17300" y="2587"/>
                    <a:pt x="17336" y="2610"/>
                    <a:pt x="17324" y="2610"/>
                  </a:cubicBezTo>
                  <a:cubicBezTo>
                    <a:pt x="17316" y="2606"/>
                    <a:pt x="17313" y="2605"/>
                    <a:pt x="17312" y="2605"/>
                  </a:cubicBezTo>
                  <a:cubicBezTo>
                    <a:pt x="17311" y="2605"/>
                    <a:pt x="17316" y="2610"/>
                    <a:pt x="17300" y="2610"/>
                  </a:cubicBezTo>
                  <a:cubicBezTo>
                    <a:pt x="17288" y="2599"/>
                    <a:pt x="17300" y="2599"/>
                    <a:pt x="17300" y="2599"/>
                  </a:cubicBezTo>
                  <a:lnTo>
                    <a:pt x="17288" y="2599"/>
                  </a:lnTo>
                  <a:cubicBezTo>
                    <a:pt x="17276" y="2610"/>
                    <a:pt x="17312" y="2610"/>
                    <a:pt x="17336" y="2622"/>
                  </a:cubicBezTo>
                  <a:cubicBezTo>
                    <a:pt x="17336" y="2626"/>
                    <a:pt x="17333" y="2628"/>
                    <a:pt x="17329" y="2628"/>
                  </a:cubicBezTo>
                  <a:cubicBezTo>
                    <a:pt x="17328" y="2628"/>
                    <a:pt x="17326" y="2627"/>
                    <a:pt x="17325" y="2627"/>
                  </a:cubicBezTo>
                  <a:lnTo>
                    <a:pt x="17325" y="2627"/>
                  </a:lnTo>
                  <a:cubicBezTo>
                    <a:pt x="17329" y="2629"/>
                    <a:pt x="17333" y="2631"/>
                    <a:pt x="17336" y="2634"/>
                  </a:cubicBezTo>
                  <a:cubicBezTo>
                    <a:pt x="17329" y="2632"/>
                    <a:pt x="17324" y="2631"/>
                    <a:pt x="17321" y="2631"/>
                  </a:cubicBezTo>
                  <a:cubicBezTo>
                    <a:pt x="17309" y="2631"/>
                    <a:pt x="17326" y="2646"/>
                    <a:pt x="17336" y="2646"/>
                  </a:cubicBezTo>
                  <a:cubicBezTo>
                    <a:pt x="17360" y="2646"/>
                    <a:pt x="17352" y="2641"/>
                    <a:pt x="17354" y="2641"/>
                  </a:cubicBezTo>
                  <a:cubicBezTo>
                    <a:pt x="17356" y="2641"/>
                    <a:pt x="17360" y="2642"/>
                    <a:pt x="17372" y="2646"/>
                  </a:cubicBezTo>
                  <a:cubicBezTo>
                    <a:pt x="17372" y="2634"/>
                    <a:pt x="17348" y="2622"/>
                    <a:pt x="17360" y="2622"/>
                  </a:cubicBezTo>
                  <a:cubicBezTo>
                    <a:pt x="17372" y="2634"/>
                    <a:pt x="17372" y="2634"/>
                    <a:pt x="17372" y="2634"/>
                  </a:cubicBezTo>
                  <a:cubicBezTo>
                    <a:pt x="17364" y="2627"/>
                    <a:pt x="17366" y="2624"/>
                    <a:pt x="17365" y="2623"/>
                  </a:cubicBezTo>
                  <a:lnTo>
                    <a:pt x="17365" y="2623"/>
                  </a:lnTo>
                  <a:cubicBezTo>
                    <a:pt x="17378" y="2626"/>
                    <a:pt x="17397" y="2634"/>
                    <a:pt x="17407" y="2634"/>
                  </a:cubicBezTo>
                  <a:lnTo>
                    <a:pt x="17372" y="2622"/>
                  </a:lnTo>
                  <a:lnTo>
                    <a:pt x="17383" y="2622"/>
                  </a:lnTo>
                  <a:cubicBezTo>
                    <a:pt x="17407" y="2634"/>
                    <a:pt x="17419" y="2634"/>
                    <a:pt x="17419" y="2634"/>
                  </a:cubicBezTo>
                  <a:cubicBezTo>
                    <a:pt x="17455" y="2634"/>
                    <a:pt x="17407" y="2622"/>
                    <a:pt x="17395" y="2610"/>
                  </a:cubicBezTo>
                  <a:lnTo>
                    <a:pt x="17407" y="2610"/>
                  </a:lnTo>
                  <a:cubicBezTo>
                    <a:pt x="17395" y="2610"/>
                    <a:pt x="17395" y="2610"/>
                    <a:pt x="17395" y="2599"/>
                  </a:cubicBezTo>
                  <a:cubicBezTo>
                    <a:pt x="17407" y="2599"/>
                    <a:pt x="17407" y="2610"/>
                    <a:pt x="17419" y="2610"/>
                  </a:cubicBezTo>
                  <a:lnTo>
                    <a:pt x="17431" y="2610"/>
                  </a:lnTo>
                  <a:cubicBezTo>
                    <a:pt x="17423" y="2610"/>
                    <a:pt x="17420" y="2605"/>
                    <a:pt x="17423" y="2605"/>
                  </a:cubicBezTo>
                  <a:cubicBezTo>
                    <a:pt x="17424" y="2605"/>
                    <a:pt x="17427" y="2606"/>
                    <a:pt x="17431" y="2610"/>
                  </a:cubicBezTo>
                  <a:cubicBezTo>
                    <a:pt x="17438" y="2610"/>
                    <a:pt x="17446" y="2610"/>
                    <a:pt x="17450" y="2613"/>
                  </a:cubicBezTo>
                  <a:lnTo>
                    <a:pt x="17450" y="2613"/>
                  </a:lnTo>
                  <a:lnTo>
                    <a:pt x="17447" y="2608"/>
                  </a:lnTo>
                  <a:lnTo>
                    <a:pt x="17447" y="2608"/>
                  </a:lnTo>
                  <a:cubicBezTo>
                    <a:pt x="17452" y="2610"/>
                    <a:pt x="17459" y="2610"/>
                    <a:pt x="17467" y="2610"/>
                  </a:cubicBezTo>
                  <a:lnTo>
                    <a:pt x="17467" y="2599"/>
                  </a:lnTo>
                  <a:lnTo>
                    <a:pt x="17491" y="2610"/>
                  </a:lnTo>
                  <a:cubicBezTo>
                    <a:pt x="17491" y="2599"/>
                    <a:pt x="17479" y="2599"/>
                    <a:pt x="17479" y="2599"/>
                  </a:cubicBezTo>
                  <a:cubicBezTo>
                    <a:pt x="17479" y="2599"/>
                    <a:pt x="17456" y="2583"/>
                    <a:pt x="17471" y="2583"/>
                  </a:cubicBezTo>
                  <a:cubicBezTo>
                    <a:pt x="17475" y="2583"/>
                    <a:pt x="17481" y="2584"/>
                    <a:pt x="17491" y="2587"/>
                  </a:cubicBezTo>
                  <a:cubicBezTo>
                    <a:pt x="17467" y="2575"/>
                    <a:pt x="17479" y="2575"/>
                    <a:pt x="17479" y="2563"/>
                  </a:cubicBezTo>
                  <a:lnTo>
                    <a:pt x="17479" y="2563"/>
                  </a:lnTo>
                  <a:cubicBezTo>
                    <a:pt x="17479" y="2575"/>
                    <a:pt x="17491" y="2575"/>
                    <a:pt x="17491" y="2575"/>
                  </a:cubicBezTo>
                  <a:cubicBezTo>
                    <a:pt x="17502" y="2575"/>
                    <a:pt x="17502" y="2587"/>
                    <a:pt x="17514" y="2599"/>
                  </a:cubicBezTo>
                  <a:cubicBezTo>
                    <a:pt x="17491" y="2599"/>
                    <a:pt x="17491" y="2622"/>
                    <a:pt x="17467" y="2622"/>
                  </a:cubicBezTo>
                  <a:lnTo>
                    <a:pt x="17467" y="2610"/>
                  </a:lnTo>
                  <a:cubicBezTo>
                    <a:pt x="17443" y="2646"/>
                    <a:pt x="17383" y="2634"/>
                    <a:pt x="17395" y="2682"/>
                  </a:cubicBezTo>
                  <a:cubicBezTo>
                    <a:pt x="17383" y="2682"/>
                    <a:pt x="17383" y="2682"/>
                    <a:pt x="17383" y="2670"/>
                  </a:cubicBezTo>
                  <a:lnTo>
                    <a:pt x="17372" y="2694"/>
                  </a:lnTo>
                  <a:lnTo>
                    <a:pt x="17360" y="2682"/>
                  </a:lnTo>
                  <a:lnTo>
                    <a:pt x="17360" y="2729"/>
                  </a:lnTo>
                  <a:lnTo>
                    <a:pt x="17348" y="2718"/>
                  </a:lnTo>
                  <a:cubicBezTo>
                    <a:pt x="17336" y="2741"/>
                    <a:pt x="17312" y="2777"/>
                    <a:pt x="17288" y="2813"/>
                  </a:cubicBezTo>
                  <a:lnTo>
                    <a:pt x="17288" y="2801"/>
                  </a:lnTo>
                  <a:cubicBezTo>
                    <a:pt x="17276" y="2849"/>
                    <a:pt x="17264" y="2837"/>
                    <a:pt x="17252" y="2860"/>
                  </a:cubicBezTo>
                  <a:lnTo>
                    <a:pt x="17241" y="2884"/>
                  </a:lnTo>
                  <a:lnTo>
                    <a:pt x="17241" y="2872"/>
                  </a:lnTo>
                  <a:cubicBezTo>
                    <a:pt x="17241" y="2896"/>
                    <a:pt x="17181" y="2896"/>
                    <a:pt x="17205" y="2896"/>
                  </a:cubicBezTo>
                  <a:cubicBezTo>
                    <a:pt x="17205" y="2920"/>
                    <a:pt x="17205" y="2932"/>
                    <a:pt x="17217" y="2944"/>
                  </a:cubicBezTo>
                  <a:cubicBezTo>
                    <a:pt x="17212" y="2953"/>
                    <a:pt x="17210" y="2955"/>
                    <a:pt x="17207" y="2955"/>
                  </a:cubicBezTo>
                  <a:cubicBezTo>
                    <a:pt x="17203" y="2955"/>
                    <a:pt x="17200" y="2952"/>
                    <a:pt x="17194" y="2952"/>
                  </a:cubicBezTo>
                  <a:cubicBezTo>
                    <a:pt x="17191" y="2952"/>
                    <a:pt x="17186" y="2953"/>
                    <a:pt x="17181" y="2956"/>
                  </a:cubicBezTo>
                  <a:cubicBezTo>
                    <a:pt x="17169" y="2968"/>
                    <a:pt x="17181" y="2980"/>
                    <a:pt x="17157" y="3003"/>
                  </a:cubicBezTo>
                  <a:lnTo>
                    <a:pt x="17157" y="2991"/>
                  </a:lnTo>
                  <a:cubicBezTo>
                    <a:pt x="17145" y="3003"/>
                    <a:pt x="17145" y="3015"/>
                    <a:pt x="17145" y="3039"/>
                  </a:cubicBezTo>
                  <a:lnTo>
                    <a:pt x="17145" y="3027"/>
                  </a:lnTo>
                  <a:cubicBezTo>
                    <a:pt x="17145" y="3063"/>
                    <a:pt x="17098" y="3039"/>
                    <a:pt x="17121" y="3087"/>
                  </a:cubicBezTo>
                  <a:cubicBezTo>
                    <a:pt x="17112" y="3087"/>
                    <a:pt x="17102" y="3102"/>
                    <a:pt x="17093" y="3102"/>
                  </a:cubicBezTo>
                  <a:cubicBezTo>
                    <a:pt x="17091" y="3102"/>
                    <a:pt x="17088" y="3101"/>
                    <a:pt x="17086" y="3099"/>
                  </a:cubicBezTo>
                  <a:cubicBezTo>
                    <a:pt x="17074" y="3146"/>
                    <a:pt x="17062" y="3170"/>
                    <a:pt x="17050" y="3206"/>
                  </a:cubicBezTo>
                  <a:cubicBezTo>
                    <a:pt x="17043" y="3202"/>
                    <a:pt x="17040" y="3201"/>
                    <a:pt x="17039" y="3201"/>
                  </a:cubicBezTo>
                  <a:cubicBezTo>
                    <a:pt x="17036" y="3201"/>
                    <a:pt x="17043" y="3209"/>
                    <a:pt x="17026" y="3218"/>
                  </a:cubicBezTo>
                  <a:lnTo>
                    <a:pt x="17038" y="3230"/>
                  </a:lnTo>
                  <a:cubicBezTo>
                    <a:pt x="17014" y="3277"/>
                    <a:pt x="16943" y="3301"/>
                    <a:pt x="16919" y="3349"/>
                  </a:cubicBezTo>
                  <a:lnTo>
                    <a:pt x="16907" y="3349"/>
                  </a:lnTo>
                  <a:lnTo>
                    <a:pt x="16919" y="3361"/>
                  </a:lnTo>
                  <a:cubicBezTo>
                    <a:pt x="16871" y="3408"/>
                    <a:pt x="16824" y="3468"/>
                    <a:pt x="16800" y="3515"/>
                  </a:cubicBezTo>
                  <a:cubicBezTo>
                    <a:pt x="16800" y="3527"/>
                    <a:pt x="16800" y="3563"/>
                    <a:pt x="16788" y="3575"/>
                  </a:cubicBezTo>
                  <a:cubicBezTo>
                    <a:pt x="16776" y="3622"/>
                    <a:pt x="16752" y="3658"/>
                    <a:pt x="16717" y="3694"/>
                  </a:cubicBezTo>
                  <a:cubicBezTo>
                    <a:pt x="16717" y="3694"/>
                    <a:pt x="16711" y="3694"/>
                    <a:pt x="16708" y="3690"/>
                  </a:cubicBezTo>
                  <a:lnTo>
                    <a:pt x="16708" y="3690"/>
                  </a:lnTo>
                  <a:cubicBezTo>
                    <a:pt x="16711" y="3708"/>
                    <a:pt x="16693" y="3718"/>
                    <a:pt x="16693" y="3718"/>
                  </a:cubicBezTo>
                  <a:lnTo>
                    <a:pt x="16705" y="3718"/>
                  </a:lnTo>
                  <a:cubicBezTo>
                    <a:pt x="16717" y="3742"/>
                    <a:pt x="16693" y="3742"/>
                    <a:pt x="16681" y="3742"/>
                  </a:cubicBezTo>
                  <a:lnTo>
                    <a:pt x="16681" y="3777"/>
                  </a:lnTo>
                  <a:lnTo>
                    <a:pt x="16657" y="3777"/>
                  </a:lnTo>
                  <a:cubicBezTo>
                    <a:pt x="16657" y="3789"/>
                    <a:pt x="16645" y="3813"/>
                    <a:pt x="16657" y="3837"/>
                  </a:cubicBezTo>
                  <a:cubicBezTo>
                    <a:pt x="16657" y="3837"/>
                    <a:pt x="16651" y="3840"/>
                    <a:pt x="16647" y="3840"/>
                  </a:cubicBezTo>
                  <a:cubicBezTo>
                    <a:pt x="16642" y="3840"/>
                    <a:pt x="16639" y="3837"/>
                    <a:pt x="16645" y="3825"/>
                  </a:cubicBezTo>
                  <a:lnTo>
                    <a:pt x="16645" y="3825"/>
                  </a:lnTo>
                  <a:lnTo>
                    <a:pt x="16598" y="3896"/>
                  </a:lnTo>
                  <a:lnTo>
                    <a:pt x="16610" y="3884"/>
                  </a:lnTo>
                  <a:cubicBezTo>
                    <a:pt x="16621" y="3896"/>
                    <a:pt x="16621" y="3920"/>
                    <a:pt x="16610" y="3932"/>
                  </a:cubicBezTo>
                  <a:cubicBezTo>
                    <a:pt x="16610" y="3920"/>
                    <a:pt x="16607" y="3917"/>
                    <a:pt x="16601" y="3917"/>
                  </a:cubicBezTo>
                  <a:cubicBezTo>
                    <a:pt x="16595" y="3917"/>
                    <a:pt x="16586" y="3920"/>
                    <a:pt x="16574" y="3920"/>
                  </a:cubicBezTo>
                  <a:cubicBezTo>
                    <a:pt x="16578" y="3924"/>
                    <a:pt x="16582" y="3925"/>
                    <a:pt x="16585" y="3925"/>
                  </a:cubicBezTo>
                  <a:cubicBezTo>
                    <a:pt x="16592" y="3925"/>
                    <a:pt x="16598" y="3920"/>
                    <a:pt x="16598" y="3920"/>
                  </a:cubicBezTo>
                  <a:lnTo>
                    <a:pt x="16598" y="3920"/>
                  </a:lnTo>
                  <a:cubicBezTo>
                    <a:pt x="16610" y="3944"/>
                    <a:pt x="16598" y="3968"/>
                    <a:pt x="16586" y="3968"/>
                  </a:cubicBezTo>
                  <a:lnTo>
                    <a:pt x="16586" y="3956"/>
                  </a:lnTo>
                  <a:cubicBezTo>
                    <a:pt x="16574" y="3980"/>
                    <a:pt x="16550" y="3968"/>
                    <a:pt x="16538" y="3992"/>
                  </a:cubicBezTo>
                  <a:cubicBezTo>
                    <a:pt x="16550" y="4003"/>
                    <a:pt x="16526" y="4015"/>
                    <a:pt x="16550" y="4027"/>
                  </a:cubicBezTo>
                  <a:cubicBezTo>
                    <a:pt x="16550" y="4035"/>
                    <a:pt x="16549" y="4038"/>
                    <a:pt x="16546" y="4038"/>
                  </a:cubicBezTo>
                  <a:cubicBezTo>
                    <a:pt x="16542" y="4038"/>
                    <a:pt x="16534" y="4027"/>
                    <a:pt x="16526" y="4027"/>
                  </a:cubicBezTo>
                  <a:cubicBezTo>
                    <a:pt x="16538" y="4039"/>
                    <a:pt x="16514" y="4063"/>
                    <a:pt x="16502" y="4063"/>
                  </a:cubicBezTo>
                  <a:cubicBezTo>
                    <a:pt x="16526" y="4099"/>
                    <a:pt x="16455" y="4111"/>
                    <a:pt x="16479" y="4134"/>
                  </a:cubicBezTo>
                  <a:lnTo>
                    <a:pt x="16455" y="4146"/>
                  </a:lnTo>
                  <a:cubicBezTo>
                    <a:pt x="16467" y="4146"/>
                    <a:pt x="16479" y="4158"/>
                    <a:pt x="16479" y="4170"/>
                  </a:cubicBezTo>
                  <a:cubicBezTo>
                    <a:pt x="16471" y="4174"/>
                    <a:pt x="16464" y="4175"/>
                    <a:pt x="16458" y="4175"/>
                  </a:cubicBezTo>
                  <a:cubicBezTo>
                    <a:pt x="16447" y="4175"/>
                    <a:pt x="16439" y="4170"/>
                    <a:pt x="16431" y="4170"/>
                  </a:cubicBezTo>
                  <a:lnTo>
                    <a:pt x="16467" y="4194"/>
                  </a:lnTo>
                  <a:cubicBezTo>
                    <a:pt x="16383" y="4253"/>
                    <a:pt x="16359" y="4361"/>
                    <a:pt x="16276" y="4432"/>
                  </a:cubicBezTo>
                  <a:cubicBezTo>
                    <a:pt x="16264" y="4468"/>
                    <a:pt x="16252" y="4515"/>
                    <a:pt x="16229" y="4563"/>
                  </a:cubicBezTo>
                  <a:cubicBezTo>
                    <a:pt x="16229" y="4575"/>
                    <a:pt x="16229" y="4587"/>
                    <a:pt x="16229" y="4599"/>
                  </a:cubicBezTo>
                  <a:cubicBezTo>
                    <a:pt x="16193" y="4634"/>
                    <a:pt x="16145" y="4694"/>
                    <a:pt x="16133" y="4765"/>
                  </a:cubicBezTo>
                  <a:cubicBezTo>
                    <a:pt x="16139" y="4789"/>
                    <a:pt x="16127" y="4789"/>
                    <a:pt x="16115" y="4789"/>
                  </a:cubicBezTo>
                  <a:cubicBezTo>
                    <a:pt x="16103" y="4789"/>
                    <a:pt x="16092" y="4789"/>
                    <a:pt x="16098" y="4813"/>
                  </a:cubicBezTo>
                  <a:cubicBezTo>
                    <a:pt x="16086" y="4813"/>
                    <a:pt x="16086" y="4813"/>
                    <a:pt x="16086" y="4801"/>
                  </a:cubicBezTo>
                  <a:cubicBezTo>
                    <a:pt x="16074" y="4849"/>
                    <a:pt x="16074" y="4873"/>
                    <a:pt x="16074" y="4920"/>
                  </a:cubicBezTo>
                  <a:cubicBezTo>
                    <a:pt x="16066" y="4915"/>
                    <a:pt x="16062" y="4913"/>
                    <a:pt x="16058" y="4913"/>
                  </a:cubicBezTo>
                  <a:cubicBezTo>
                    <a:pt x="16048" y="4913"/>
                    <a:pt x="16056" y="4934"/>
                    <a:pt x="16053" y="4934"/>
                  </a:cubicBezTo>
                  <a:cubicBezTo>
                    <a:pt x="16052" y="4934"/>
                    <a:pt x="16051" y="4933"/>
                    <a:pt x="16050" y="4932"/>
                  </a:cubicBezTo>
                  <a:lnTo>
                    <a:pt x="16050" y="4932"/>
                  </a:lnTo>
                  <a:lnTo>
                    <a:pt x="16062" y="4944"/>
                  </a:lnTo>
                  <a:cubicBezTo>
                    <a:pt x="16050" y="4956"/>
                    <a:pt x="16026" y="4968"/>
                    <a:pt x="16026" y="4968"/>
                  </a:cubicBezTo>
                  <a:lnTo>
                    <a:pt x="16038" y="4992"/>
                  </a:lnTo>
                  <a:lnTo>
                    <a:pt x="16038" y="4992"/>
                  </a:lnTo>
                  <a:lnTo>
                    <a:pt x="16014" y="4980"/>
                  </a:lnTo>
                  <a:cubicBezTo>
                    <a:pt x="16014" y="4992"/>
                    <a:pt x="16002" y="5015"/>
                    <a:pt x="15990" y="5039"/>
                  </a:cubicBezTo>
                  <a:cubicBezTo>
                    <a:pt x="16014" y="4957"/>
                    <a:pt x="16049" y="4886"/>
                    <a:pt x="16062" y="4815"/>
                  </a:cubicBezTo>
                  <a:lnTo>
                    <a:pt x="16062" y="4815"/>
                  </a:lnTo>
                  <a:cubicBezTo>
                    <a:pt x="16061" y="4817"/>
                    <a:pt x="16058" y="4818"/>
                    <a:pt x="16055" y="4818"/>
                  </a:cubicBezTo>
                  <a:cubicBezTo>
                    <a:pt x="16045" y="4818"/>
                    <a:pt x="16030" y="4810"/>
                    <a:pt x="16038" y="4801"/>
                  </a:cubicBezTo>
                  <a:cubicBezTo>
                    <a:pt x="16109" y="4777"/>
                    <a:pt x="16062" y="4718"/>
                    <a:pt x="16109" y="4694"/>
                  </a:cubicBezTo>
                  <a:cubicBezTo>
                    <a:pt x="16121" y="4611"/>
                    <a:pt x="16193" y="4563"/>
                    <a:pt x="16169" y="4468"/>
                  </a:cubicBezTo>
                  <a:lnTo>
                    <a:pt x="16169" y="4468"/>
                  </a:lnTo>
                  <a:lnTo>
                    <a:pt x="16193" y="4480"/>
                  </a:lnTo>
                  <a:cubicBezTo>
                    <a:pt x="16193" y="4468"/>
                    <a:pt x="16193" y="4468"/>
                    <a:pt x="16193" y="4456"/>
                  </a:cubicBezTo>
                  <a:cubicBezTo>
                    <a:pt x="16205" y="4432"/>
                    <a:pt x="16205" y="4396"/>
                    <a:pt x="16217" y="4373"/>
                  </a:cubicBezTo>
                  <a:lnTo>
                    <a:pt x="16205" y="4373"/>
                  </a:lnTo>
                  <a:cubicBezTo>
                    <a:pt x="16205" y="4361"/>
                    <a:pt x="16217" y="4373"/>
                    <a:pt x="16217" y="4349"/>
                  </a:cubicBezTo>
                  <a:lnTo>
                    <a:pt x="16217" y="4325"/>
                  </a:lnTo>
                  <a:cubicBezTo>
                    <a:pt x="16219" y="4326"/>
                    <a:pt x="16221" y="4327"/>
                    <a:pt x="16223" y="4327"/>
                  </a:cubicBezTo>
                  <a:cubicBezTo>
                    <a:pt x="16238" y="4327"/>
                    <a:pt x="16231" y="4288"/>
                    <a:pt x="16252" y="4277"/>
                  </a:cubicBezTo>
                  <a:cubicBezTo>
                    <a:pt x="16252" y="4253"/>
                    <a:pt x="16252" y="4206"/>
                    <a:pt x="16264" y="4182"/>
                  </a:cubicBezTo>
                  <a:cubicBezTo>
                    <a:pt x="16288" y="4182"/>
                    <a:pt x="16300" y="4146"/>
                    <a:pt x="16312" y="4123"/>
                  </a:cubicBezTo>
                  <a:cubicBezTo>
                    <a:pt x="16324" y="4075"/>
                    <a:pt x="16348" y="4003"/>
                    <a:pt x="16371" y="3944"/>
                  </a:cubicBezTo>
                  <a:lnTo>
                    <a:pt x="16348" y="3944"/>
                  </a:lnTo>
                  <a:lnTo>
                    <a:pt x="16359" y="3932"/>
                  </a:lnTo>
                  <a:cubicBezTo>
                    <a:pt x="16380" y="3932"/>
                    <a:pt x="16381" y="3920"/>
                    <a:pt x="16382" y="3908"/>
                  </a:cubicBezTo>
                  <a:lnTo>
                    <a:pt x="16382" y="3908"/>
                  </a:lnTo>
                  <a:cubicBezTo>
                    <a:pt x="16383" y="3908"/>
                    <a:pt x="16383" y="3908"/>
                    <a:pt x="16383" y="3908"/>
                  </a:cubicBezTo>
                  <a:cubicBezTo>
                    <a:pt x="16383" y="3907"/>
                    <a:pt x="16383" y="3906"/>
                    <a:pt x="16383" y="3904"/>
                  </a:cubicBezTo>
                  <a:lnTo>
                    <a:pt x="16383" y="3904"/>
                  </a:lnTo>
                  <a:cubicBezTo>
                    <a:pt x="16383" y="3906"/>
                    <a:pt x="16383" y="3907"/>
                    <a:pt x="16382" y="3908"/>
                  </a:cubicBezTo>
                  <a:lnTo>
                    <a:pt x="16382" y="3908"/>
                  </a:lnTo>
                  <a:cubicBezTo>
                    <a:pt x="16359" y="3908"/>
                    <a:pt x="16348" y="3896"/>
                    <a:pt x="16371" y="3884"/>
                  </a:cubicBezTo>
                  <a:lnTo>
                    <a:pt x="16359" y="3861"/>
                  </a:lnTo>
                  <a:lnTo>
                    <a:pt x="16359" y="3861"/>
                  </a:lnTo>
                  <a:cubicBezTo>
                    <a:pt x="16371" y="3867"/>
                    <a:pt x="16380" y="3867"/>
                    <a:pt x="16388" y="3867"/>
                  </a:cubicBezTo>
                  <a:cubicBezTo>
                    <a:pt x="16395" y="3867"/>
                    <a:pt x="16401" y="3867"/>
                    <a:pt x="16407" y="3872"/>
                  </a:cubicBezTo>
                  <a:cubicBezTo>
                    <a:pt x="16419" y="3813"/>
                    <a:pt x="16407" y="3765"/>
                    <a:pt x="16443" y="3718"/>
                  </a:cubicBezTo>
                  <a:cubicBezTo>
                    <a:pt x="16444" y="3719"/>
                    <a:pt x="16445" y="3720"/>
                    <a:pt x="16446" y="3720"/>
                  </a:cubicBezTo>
                  <a:cubicBezTo>
                    <a:pt x="16451" y="3720"/>
                    <a:pt x="16449" y="3699"/>
                    <a:pt x="16462" y="3699"/>
                  </a:cubicBezTo>
                  <a:cubicBezTo>
                    <a:pt x="16466" y="3699"/>
                    <a:pt x="16471" y="3701"/>
                    <a:pt x="16479" y="3706"/>
                  </a:cubicBezTo>
                  <a:cubicBezTo>
                    <a:pt x="16479" y="3688"/>
                    <a:pt x="16470" y="3685"/>
                    <a:pt x="16459" y="3685"/>
                  </a:cubicBezTo>
                  <a:cubicBezTo>
                    <a:pt x="16454" y="3685"/>
                    <a:pt x="16448" y="3686"/>
                    <a:pt x="16443" y="3686"/>
                  </a:cubicBezTo>
                  <a:cubicBezTo>
                    <a:pt x="16438" y="3686"/>
                    <a:pt x="16434" y="3685"/>
                    <a:pt x="16431" y="3682"/>
                  </a:cubicBezTo>
                  <a:cubicBezTo>
                    <a:pt x="16431" y="3670"/>
                    <a:pt x="16431" y="3658"/>
                    <a:pt x="16443" y="3658"/>
                  </a:cubicBezTo>
                  <a:cubicBezTo>
                    <a:pt x="16443" y="3664"/>
                    <a:pt x="16449" y="3664"/>
                    <a:pt x="16455" y="3664"/>
                  </a:cubicBezTo>
                  <a:cubicBezTo>
                    <a:pt x="16461" y="3664"/>
                    <a:pt x="16467" y="3664"/>
                    <a:pt x="16467" y="3670"/>
                  </a:cubicBezTo>
                  <a:lnTo>
                    <a:pt x="16467" y="3646"/>
                  </a:lnTo>
                  <a:cubicBezTo>
                    <a:pt x="16479" y="3646"/>
                    <a:pt x="16479" y="3646"/>
                    <a:pt x="16479" y="3658"/>
                  </a:cubicBezTo>
                  <a:cubicBezTo>
                    <a:pt x="16479" y="3599"/>
                    <a:pt x="16526" y="3587"/>
                    <a:pt x="16526" y="3539"/>
                  </a:cubicBezTo>
                  <a:cubicBezTo>
                    <a:pt x="16524" y="3537"/>
                    <a:pt x="16522" y="3536"/>
                    <a:pt x="16520" y="3536"/>
                  </a:cubicBezTo>
                  <a:cubicBezTo>
                    <a:pt x="16514" y="3536"/>
                    <a:pt x="16512" y="3551"/>
                    <a:pt x="16502" y="3551"/>
                  </a:cubicBezTo>
                  <a:cubicBezTo>
                    <a:pt x="16502" y="3503"/>
                    <a:pt x="16538" y="3515"/>
                    <a:pt x="16538" y="3480"/>
                  </a:cubicBezTo>
                  <a:lnTo>
                    <a:pt x="16550" y="3491"/>
                  </a:lnTo>
                  <a:cubicBezTo>
                    <a:pt x="16538" y="3480"/>
                    <a:pt x="16526" y="3468"/>
                    <a:pt x="16550" y="3456"/>
                  </a:cubicBezTo>
                  <a:cubicBezTo>
                    <a:pt x="16574" y="3456"/>
                    <a:pt x="16562" y="3468"/>
                    <a:pt x="16562" y="3480"/>
                  </a:cubicBezTo>
                  <a:cubicBezTo>
                    <a:pt x="16572" y="3469"/>
                    <a:pt x="16574" y="3441"/>
                    <a:pt x="16566" y="3441"/>
                  </a:cubicBezTo>
                  <a:cubicBezTo>
                    <a:pt x="16565" y="3441"/>
                    <a:pt x="16564" y="3442"/>
                    <a:pt x="16562" y="3444"/>
                  </a:cubicBezTo>
                  <a:cubicBezTo>
                    <a:pt x="16562" y="3432"/>
                    <a:pt x="16565" y="3426"/>
                    <a:pt x="16569" y="3423"/>
                  </a:cubicBezTo>
                  <a:cubicBezTo>
                    <a:pt x="16565" y="3423"/>
                    <a:pt x="16562" y="3420"/>
                    <a:pt x="16562" y="3408"/>
                  </a:cubicBezTo>
                  <a:cubicBezTo>
                    <a:pt x="16574" y="3396"/>
                    <a:pt x="16586" y="3361"/>
                    <a:pt x="16598" y="3337"/>
                  </a:cubicBezTo>
                  <a:cubicBezTo>
                    <a:pt x="16610" y="3337"/>
                    <a:pt x="16610" y="3337"/>
                    <a:pt x="16621" y="3349"/>
                  </a:cubicBezTo>
                  <a:cubicBezTo>
                    <a:pt x="16598" y="3313"/>
                    <a:pt x="16645" y="3337"/>
                    <a:pt x="16645" y="3301"/>
                  </a:cubicBezTo>
                  <a:cubicBezTo>
                    <a:pt x="16669" y="3218"/>
                    <a:pt x="16693" y="3110"/>
                    <a:pt x="16729" y="3039"/>
                  </a:cubicBezTo>
                  <a:cubicBezTo>
                    <a:pt x="16705" y="3015"/>
                    <a:pt x="16717" y="2991"/>
                    <a:pt x="16729" y="2956"/>
                  </a:cubicBezTo>
                  <a:lnTo>
                    <a:pt x="16752" y="2968"/>
                  </a:lnTo>
                  <a:lnTo>
                    <a:pt x="16752" y="2944"/>
                  </a:lnTo>
                  <a:cubicBezTo>
                    <a:pt x="16761" y="2944"/>
                    <a:pt x="16776" y="2919"/>
                    <a:pt x="16784" y="2919"/>
                  </a:cubicBezTo>
                  <a:cubicBezTo>
                    <a:pt x="16786" y="2919"/>
                    <a:pt x="16788" y="2922"/>
                    <a:pt x="16788" y="2932"/>
                  </a:cubicBezTo>
                  <a:lnTo>
                    <a:pt x="16824" y="2860"/>
                  </a:lnTo>
                  <a:cubicBezTo>
                    <a:pt x="16836" y="2837"/>
                    <a:pt x="16800" y="2837"/>
                    <a:pt x="16824" y="2825"/>
                  </a:cubicBezTo>
                  <a:cubicBezTo>
                    <a:pt x="16824" y="2821"/>
                    <a:pt x="16824" y="2820"/>
                    <a:pt x="16824" y="2820"/>
                  </a:cubicBezTo>
                  <a:cubicBezTo>
                    <a:pt x="16825" y="2820"/>
                    <a:pt x="16827" y="2828"/>
                    <a:pt x="16836" y="2837"/>
                  </a:cubicBezTo>
                  <a:cubicBezTo>
                    <a:pt x="16883" y="2789"/>
                    <a:pt x="16800" y="2741"/>
                    <a:pt x="16836" y="2694"/>
                  </a:cubicBezTo>
                  <a:cubicBezTo>
                    <a:pt x="16836" y="2682"/>
                    <a:pt x="16848" y="2670"/>
                    <a:pt x="16836" y="2670"/>
                  </a:cubicBezTo>
                  <a:cubicBezTo>
                    <a:pt x="16829" y="2668"/>
                    <a:pt x="16825" y="2667"/>
                    <a:pt x="16823" y="2667"/>
                  </a:cubicBezTo>
                  <a:cubicBezTo>
                    <a:pt x="16816" y="2667"/>
                    <a:pt x="16843" y="2684"/>
                    <a:pt x="16824" y="2694"/>
                  </a:cubicBezTo>
                  <a:cubicBezTo>
                    <a:pt x="16800" y="2682"/>
                    <a:pt x="16824" y="2670"/>
                    <a:pt x="16800" y="2658"/>
                  </a:cubicBezTo>
                  <a:cubicBezTo>
                    <a:pt x="16812" y="2646"/>
                    <a:pt x="16800" y="2634"/>
                    <a:pt x="16812" y="2622"/>
                  </a:cubicBezTo>
                  <a:cubicBezTo>
                    <a:pt x="16836" y="2610"/>
                    <a:pt x="16836" y="2575"/>
                    <a:pt x="16860" y="2575"/>
                  </a:cubicBezTo>
                  <a:cubicBezTo>
                    <a:pt x="16848" y="2563"/>
                    <a:pt x="16836" y="2539"/>
                    <a:pt x="16836" y="2515"/>
                  </a:cubicBezTo>
                  <a:cubicBezTo>
                    <a:pt x="16852" y="2515"/>
                    <a:pt x="16857" y="2520"/>
                    <a:pt x="16862" y="2520"/>
                  </a:cubicBezTo>
                  <a:cubicBezTo>
                    <a:pt x="16865" y="2520"/>
                    <a:pt x="16867" y="2519"/>
                    <a:pt x="16871" y="2515"/>
                  </a:cubicBezTo>
                  <a:lnTo>
                    <a:pt x="16860" y="2503"/>
                  </a:lnTo>
                  <a:cubicBezTo>
                    <a:pt x="16865" y="2497"/>
                    <a:pt x="16868" y="2494"/>
                    <a:pt x="16871" y="2494"/>
                  </a:cubicBezTo>
                  <a:cubicBezTo>
                    <a:pt x="16874" y="2494"/>
                    <a:pt x="16877" y="2497"/>
                    <a:pt x="16883" y="2503"/>
                  </a:cubicBezTo>
                  <a:cubicBezTo>
                    <a:pt x="16883" y="2479"/>
                    <a:pt x="16860" y="2479"/>
                    <a:pt x="16883" y="2456"/>
                  </a:cubicBezTo>
                  <a:lnTo>
                    <a:pt x="16895" y="2479"/>
                  </a:lnTo>
                  <a:cubicBezTo>
                    <a:pt x="16895" y="2456"/>
                    <a:pt x="16895" y="2456"/>
                    <a:pt x="16907" y="2432"/>
                  </a:cubicBezTo>
                  <a:cubicBezTo>
                    <a:pt x="16919" y="2444"/>
                    <a:pt x="16907" y="2444"/>
                    <a:pt x="16907" y="2456"/>
                  </a:cubicBezTo>
                  <a:cubicBezTo>
                    <a:pt x="16931" y="2444"/>
                    <a:pt x="16907" y="2432"/>
                    <a:pt x="16907" y="2420"/>
                  </a:cubicBezTo>
                  <a:cubicBezTo>
                    <a:pt x="16907" y="2420"/>
                    <a:pt x="16902" y="2425"/>
                    <a:pt x="16895" y="2425"/>
                  </a:cubicBezTo>
                  <a:cubicBezTo>
                    <a:pt x="16891" y="2425"/>
                    <a:pt x="16887" y="2424"/>
                    <a:pt x="16883" y="2420"/>
                  </a:cubicBezTo>
                  <a:cubicBezTo>
                    <a:pt x="16895" y="2408"/>
                    <a:pt x="16872" y="2385"/>
                    <a:pt x="16894" y="2384"/>
                  </a:cubicBezTo>
                  <a:lnTo>
                    <a:pt x="16894" y="2384"/>
                  </a:lnTo>
                  <a:cubicBezTo>
                    <a:pt x="16892" y="2379"/>
                    <a:pt x="16895" y="2373"/>
                    <a:pt x="16905" y="2363"/>
                  </a:cubicBezTo>
                  <a:lnTo>
                    <a:pt x="16905" y="2363"/>
                  </a:lnTo>
                  <a:cubicBezTo>
                    <a:pt x="16905" y="2366"/>
                    <a:pt x="16906" y="2369"/>
                    <a:pt x="16907" y="2372"/>
                  </a:cubicBezTo>
                  <a:cubicBezTo>
                    <a:pt x="16907" y="2360"/>
                    <a:pt x="16907" y="2360"/>
                    <a:pt x="16907" y="2360"/>
                  </a:cubicBezTo>
                  <a:cubicBezTo>
                    <a:pt x="16906" y="2361"/>
                    <a:pt x="16906" y="2362"/>
                    <a:pt x="16905" y="2363"/>
                  </a:cubicBezTo>
                  <a:lnTo>
                    <a:pt x="16905" y="2363"/>
                  </a:lnTo>
                  <a:cubicBezTo>
                    <a:pt x="16904" y="2342"/>
                    <a:pt x="16933" y="2322"/>
                    <a:pt x="16943" y="2301"/>
                  </a:cubicBezTo>
                  <a:cubicBezTo>
                    <a:pt x="16931" y="2301"/>
                    <a:pt x="16931" y="2289"/>
                    <a:pt x="16931" y="2289"/>
                  </a:cubicBezTo>
                  <a:lnTo>
                    <a:pt x="16895" y="2289"/>
                  </a:lnTo>
                  <a:cubicBezTo>
                    <a:pt x="16931" y="2277"/>
                    <a:pt x="16883" y="2241"/>
                    <a:pt x="16907" y="2218"/>
                  </a:cubicBezTo>
                  <a:lnTo>
                    <a:pt x="16907" y="2218"/>
                  </a:lnTo>
                  <a:cubicBezTo>
                    <a:pt x="16919" y="2229"/>
                    <a:pt x="16931" y="2241"/>
                    <a:pt x="16919" y="2241"/>
                  </a:cubicBezTo>
                  <a:cubicBezTo>
                    <a:pt x="16931" y="2265"/>
                    <a:pt x="16955" y="2277"/>
                    <a:pt x="16967" y="2301"/>
                  </a:cubicBezTo>
                  <a:cubicBezTo>
                    <a:pt x="16960" y="2287"/>
                    <a:pt x="16961" y="2277"/>
                    <a:pt x="16963" y="2274"/>
                  </a:cubicBezTo>
                  <a:lnTo>
                    <a:pt x="16963" y="2274"/>
                  </a:lnTo>
                  <a:lnTo>
                    <a:pt x="16967" y="2277"/>
                  </a:lnTo>
                  <a:cubicBezTo>
                    <a:pt x="16967" y="2274"/>
                    <a:pt x="16966" y="2272"/>
                    <a:pt x="16965" y="2272"/>
                  </a:cubicBezTo>
                  <a:cubicBezTo>
                    <a:pt x="16964" y="2272"/>
                    <a:pt x="16964" y="2273"/>
                    <a:pt x="16963" y="2274"/>
                  </a:cubicBezTo>
                  <a:lnTo>
                    <a:pt x="16963" y="2274"/>
                  </a:lnTo>
                  <a:lnTo>
                    <a:pt x="16955" y="2265"/>
                  </a:lnTo>
                  <a:cubicBezTo>
                    <a:pt x="16955" y="2253"/>
                    <a:pt x="16955" y="2253"/>
                    <a:pt x="16955" y="2241"/>
                  </a:cubicBezTo>
                  <a:cubicBezTo>
                    <a:pt x="16949" y="2235"/>
                    <a:pt x="16943" y="2235"/>
                    <a:pt x="16937" y="2235"/>
                  </a:cubicBezTo>
                  <a:cubicBezTo>
                    <a:pt x="16931" y="2235"/>
                    <a:pt x="16925" y="2235"/>
                    <a:pt x="16919" y="2229"/>
                  </a:cubicBezTo>
                  <a:cubicBezTo>
                    <a:pt x="16919" y="2221"/>
                    <a:pt x="16924" y="2218"/>
                    <a:pt x="16929" y="2218"/>
                  </a:cubicBezTo>
                  <a:cubicBezTo>
                    <a:pt x="16936" y="2218"/>
                    <a:pt x="16942" y="2221"/>
                    <a:pt x="16945" y="2221"/>
                  </a:cubicBezTo>
                  <a:cubicBezTo>
                    <a:pt x="16946" y="2221"/>
                    <a:pt x="16946" y="2220"/>
                    <a:pt x="16943" y="2218"/>
                  </a:cubicBezTo>
                  <a:cubicBezTo>
                    <a:pt x="16943" y="2194"/>
                    <a:pt x="16919" y="2194"/>
                    <a:pt x="16943" y="2182"/>
                  </a:cubicBezTo>
                  <a:cubicBezTo>
                    <a:pt x="16943" y="2182"/>
                    <a:pt x="16943" y="2194"/>
                    <a:pt x="16943" y="2194"/>
                  </a:cubicBezTo>
                  <a:cubicBezTo>
                    <a:pt x="16953" y="2183"/>
                    <a:pt x="16955" y="2156"/>
                    <a:pt x="16978" y="2156"/>
                  </a:cubicBezTo>
                  <a:cubicBezTo>
                    <a:pt x="16981" y="2156"/>
                    <a:pt x="16986" y="2156"/>
                    <a:pt x="16991" y="2158"/>
                  </a:cubicBezTo>
                  <a:cubicBezTo>
                    <a:pt x="16991" y="2158"/>
                    <a:pt x="17002" y="2158"/>
                    <a:pt x="16991" y="2170"/>
                  </a:cubicBezTo>
                  <a:cubicBezTo>
                    <a:pt x="16993" y="2175"/>
                    <a:pt x="16994" y="2177"/>
                    <a:pt x="16995" y="2177"/>
                  </a:cubicBezTo>
                  <a:cubicBezTo>
                    <a:pt x="16998" y="2177"/>
                    <a:pt x="16997" y="2163"/>
                    <a:pt x="17003" y="2163"/>
                  </a:cubicBezTo>
                  <a:cubicBezTo>
                    <a:pt x="17006" y="2163"/>
                    <a:pt x="17009" y="2165"/>
                    <a:pt x="17014" y="2170"/>
                  </a:cubicBezTo>
                  <a:cubicBezTo>
                    <a:pt x="17002" y="2158"/>
                    <a:pt x="17014" y="2134"/>
                    <a:pt x="17014" y="2134"/>
                  </a:cubicBezTo>
                  <a:lnTo>
                    <a:pt x="17002" y="2122"/>
                  </a:lnTo>
                  <a:cubicBezTo>
                    <a:pt x="16992" y="2105"/>
                    <a:pt x="16991" y="2100"/>
                    <a:pt x="16994" y="2100"/>
                  </a:cubicBezTo>
                  <a:cubicBezTo>
                    <a:pt x="16999" y="2100"/>
                    <a:pt x="17017" y="2114"/>
                    <a:pt x="17028" y="2114"/>
                  </a:cubicBezTo>
                  <a:cubicBezTo>
                    <a:pt x="17034" y="2114"/>
                    <a:pt x="17038" y="2110"/>
                    <a:pt x="17038" y="2098"/>
                  </a:cubicBezTo>
                  <a:cubicBezTo>
                    <a:pt x="17038" y="2092"/>
                    <a:pt x="17038" y="2090"/>
                    <a:pt x="17038" y="2090"/>
                  </a:cubicBezTo>
                  <a:cubicBezTo>
                    <a:pt x="17037" y="2090"/>
                    <a:pt x="17036" y="2095"/>
                    <a:pt x="17034" y="2095"/>
                  </a:cubicBezTo>
                  <a:cubicBezTo>
                    <a:pt x="17032" y="2095"/>
                    <a:pt x="17030" y="2093"/>
                    <a:pt x="17026" y="2087"/>
                  </a:cubicBezTo>
                  <a:cubicBezTo>
                    <a:pt x="17038" y="2075"/>
                    <a:pt x="17050" y="2075"/>
                    <a:pt x="17062" y="2051"/>
                  </a:cubicBezTo>
                  <a:cubicBezTo>
                    <a:pt x="17062" y="2051"/>
                    <a:pt x="17073" y="2046"/>
                    <a:pt x="17083" y="2046"/>
                  </a:cubicBezTo>
                  <a:cubicBezTo>
                    <a:pt x="17088" y="2046"/>
                    <a:pt x="17094" y="2047"/>
                    <a:pt x="17098" y="2051"/>
                  </a:cubicBezTo>
                  <a:cubicBezTo>
                    <a:pt x="17098" y="2027"/>
                    <a:pt x="17133" y="2015"/>
                    <a:pt x="17110" y="1991"/>
                  </a:cubicBezTo>
                  <a:lnTo>
                    <a:pt x="17110" y="1991"/>
                  </a:lnTo>
                  <a:cubicBezTo>
                    <a:pt x="17086" y="2015"/>
                    <a:pt x="17121" y="2027"/>
                    <a:pt x="17086" y="2039"/>
                  </a:cubicBezTo>
                  <a:lnTo>
                    <a:pt x="17074" y="2027"/>
                  </a:lnTo>
                  <a:cubicBezTo>
                    <a:pt x="17086" y="2015"/>
                    <a:pt x="17086" y="1979"/>
                    <a:pt x="17098" y="1967"/>
                  </a:cubicBezTo>
                  <a:lnTo>
                    <a:pt x="17086" y="1967"/>
                  </a:lnTo>
                  <a:cubicBezTo>
                    <a:pt x="17086" y="1944"/>
                    <a:pt x="17074" y="1920"/>
                    <a:pt x="17086" y="1896"/>
                  </a:cubicBezTo>
                  <a:cubicBezTo>
                    <a:pt x="17110" y="1908"/>
                    <a:pt x="17098" y="1920"/>
                    <a:pt x="17098" y="1932"/>
                  </a:cubicBezTo>
                  <a:cubicBezTo>
                    <a:pt x="17110" y="1920"/>
                    <a:pt x="17098" y="1908"/>
                    <a:pt x="17121" y="1884"/>
                  </a:cubicBezTo>
                  <a:lnTo>
                    <a:pt x="17121" y="1884"/>
                  </a:lnTo>
                  <a:cubicBezTo>
                    <a:pt x="17133" y="1896"/>
                    <a:pt x="17110" y="1908"/>
                    <a:pt x="17121" y="1920"/>
                  </a:cubicBezTo>
                  <a:lnTo>
                    <a:pt x="17133" y="1884"/>
                  </a:lnTo>
                  <a:cubicBezTo>
                    <a:pt x="17110" y="1872"/>
                    <a:pt x="17145" y="1860"/>
                    <a:pt x="17145" y="1848"/>
                  </a:cubicBezTo>
                  <a:cubicBezTo>
                    <a:pt x="17169" y="1801"/>
                    <a:pt x="17133" y="1777"/>
                    <a:pt x="17121" y="1753"/>
                  </a:cubicBezTo>
                  <a:lnTo>
                    <a:pt x="17145" y="1753"/>
                  </a:lnTo>
                  <a:cubicBezTo>
                    <a:pt x="17133" y="1753"/>
                    <a:pt x="17133" y="1765"/>
                    <a:pt x="17145" y="1765"/>
                  </a:cubicBezTo>
                  <a:cubicBezTo>
                    <a:pt x="17145" y="1759"/>
                    <a:pt x="17154" y="1756"/>
                    <a:pt x="17165" y="1756"/>
                  </a:cubicBezTo>
                  <a:cubicBezTo>
                    <a:pt x="17175" y="1756"/>
                    <a:pt x="17187" y="1759"/>
                    <a:pt x="17193" y="1765"/>
                  </a:cubicBezTo>
                  <a:cubicBezTo>
                    <a:pt x="17193" y="1753"/>
                    <a:pt x="17187" y="1753"/>
                    <a:pt x="17181" y="1753"/>
                  </a:cubicBezTo>
                  <a:cubicBezTo>
                    <a:pt x="17175" y="1753"/>
                    <a:pt x="17169" y="1753"/>
                    <a:pt x="17169" y="1741"/>
                  </a:cubicBezTo>
                  <a:lnTo>
                    <a:pt x="17181" y="1717"/>
                  </a:lnTo>
                  <a:cubicBezTo>
                    <a:pt x="17175" y="1717"/>
                    <a:pt x="17172" y="1720"/>
                    <a:pt x="17169" y="1720"/>
                  </a:cubicBezTo>
                  <a:cubicBezTo>
                    <a:pt x="17166" y="1720"/>
                    <a:pt x="17163" y="1717"/>
                    <a:pt x="17157" y="1706"/>
                  </a:cubicBezTo>
                  <a:cubicBezTo>
                    <a:pt x="17169" y="1694"/>
                    <a:pt x="17169" y="1682"/>
                    <a:pt x="17181" y="1670"/>
                  </a:cubicBezTo>
                  <a:cubicBezTo>
                    <a:pt x="17181" y="1670"/>
                    <a:pt x="17205" y="1670"/>
                    <a:pt x="17193" y="1682"/>
                  </a:cubicBezTo>
                  <a:cubicBezTo>
                    <a:pt x="17205" y="1682"/>
                    <a:pt x="17205" y="1670"/>
                    <a:pt x="17193" y="1658"/>
                  </a:cubicBezTo>
                  <a:cubicBezTo>
                    <a:pt x="17192" y="1659"/>
                    <a:pt x="17191" y="1660"/>
                    <a:pt x="17190" y="1660"/>
                  </a:cubicBezTo>
                  <a:cubicBezTo>
                    <a:pt x="17186" y="1660"/>
                    <a:pt x="17201" y="1622"/>
                    <a:pt x="17169" y="1622"/>
                  </a:cubicBezTo>
                  <a:lnTo>
                    <a:pt x="17193" y="1610"/>
                  </a:lnTo>
                  <a:cubicBezTo>
                    <a:pt x="17193" y="1610"/>
                    <a:pt x="17205" y="1622"/>
                    <a:pt x="17193" y="1622"/>
                  </a:cubicBezTo>
                  <a:cubicBezTo>
                    <a:pt x="17217" y="1622"/>
                    <a:pt x="17193" y="1598"/>
                    <a:pt x="17193" y="1598"/>
                  </a:cubicBezTo>
                  <a:cubicBezTo>
                    <a:pt x="17205" y="1586"/>
                    <a:pt x="17217" y="1575"/>
                    <a:pt x="17217" y="1575"/>
                  </a:cubicBezTo>
                  <a:cubicBezTo>
                    <a:pt x="17217" y="1575"/>
                    <a:pt x="17224" y="1559"/>
                    <a:pt x="17233" y="1559"/>
                  </a:cubicBezTo>
                  <a:cubicBezTo>
                    <a:pt x="17236" y="1559"/>
                    <a:pt x="17238" y="1560"/>
                    <a:pt x="17241" y="1563"/>
                  </a:cubicBezTo>
                  <a:cubicBezTo>
                    <a:pt x="17241" y="1551"/>
                    <a:pt x="17229" y="1551"/>
                    <a:pt x="17229" y="1551"/>
                  </a:cubicBezTo>
                  <a:lnTo>
                    <a:pt x="17241" y="1515"/>
                  </a:lnTo>
                  <a:cubicBezTo>
                    <a:pt x="17247" y="1515"/>
                    <a:pt x="17258" y="1518"/>
                    <a:pt x="17269" y="1523"/>
                  </a:cubicBezTo>
                  <a:lnTo>
                    <a:pt x="17269" y="1523"/>
                  </a:lnTo>
                  <a:cubicBezTo>
                    <a:pt x="17262" y="1516"/>
                    <a:pt x="17258" y="1510"/>
                    <a:pt x="17264" y="1503"/>
                  </a:cubicBezTo>
                  <a:lnTo>
                    <a:pt x="17264" y="1503"/>
                  </a:lnTo>
                  <a:cubicBezTo>
                    <a:pt x="17268" y="1510"/>
                    <a:pt x="17271" y="1512"/>
                    <a:pt x="17274" y="1512"/>
                  </a:cubicBezTo>
                  <a:cubicBezTo>
                    <a:pt x="17280" y="1512"/>
                    <a:pt x="17287" y="1506"/>
                    <a:pt x="17295" y="1506"/>
                  </a:cubicBezTo>
                  <a:cubicBezTo>
                    <a:pt x="17300" y="1506"/>
                    <a:pt x="17305" y="1508"/>
                    <a:pt x="17312" y="1515"/>
                  </a:cubicBezTo>
                  <a:cubicBezTo>
                    <a:pt x="17324" y="1515"/>
                    <a:pt x="17336" y="1479"/>
                    <a:pt x="17348" y="1467"/>
                  </a:cubicBezTo>
                  <a:cubicBezTo>
                    <a:pt x="17345" y="1461"/>
                    <a:pt x="17341" y="1459"/>
                    <a:pt x="17338" y="1459"/>
                  </a:cubicBezTo>
                  <a:cubicBezTo>
                    <a:pt x="17331" y="1459"/>
                    <a:pt x="17324" y="1470"/>
                    <a:pt x="17317" y="1470"/>
                  </a:cubicBezTo>
                  <a:cubicBezTo>
                    <a:pt x="17316" y="1470"/>
                    <a:pt x="17314" y="1469"/>
                    <a:pt x="17312" y="1467"/>
                  </a:cubicBezTo>
                  <a:cubicBezTo>
                    <a:pt x="17324" y="1420"/>
                    <a:pt x="17276" y="1396"/>
                    <a:pt x="17300" y="1372"/>
                  </a:cubicBezTo>
                  <a:lnTo>
                    <a:pt x="17288" y="1372"/>
                  </a:lnTo>
                  <a:cubicBezTo>
                    <a:pt x="17288" y="1348"/>
                    <a:pt x="17288" y="1360"/>
                    <a:pt x="17288" y="1336"/>
                  </a:cubicBezTo>
                  <a:cubicBezTo>
                    <a:pt x="17291" y="1339"/>
                    <a:pt x="17296" y="1341"/>
                    <a:pt x="17303" y="1341"/>
                  </a:cubicBezTo>
                  <a:cubicBezTo>
                    <a:pt x="17322" y="1341"/>
                    <a:pt x="17351" y="1328"/>
                    <a:pt x="17360" y="1301"/>
                  </a:cubicBezTo>
                  <a:cubicBezTo>
                    <a:pt x="17352" y="1301"/>
                    <a:pt x="17344" y="1306"/>
                    <a:pt x="17336" y="1306"/>
                  </a:cubicBezTo>
                  <a:cubicBezTo>
                    <a:pt x="17332" y="1306"/>
                    <a:pt x="17328" y="1305"/>
                    <a:pt x="17324" y="1301"/>
                  </a:cubicBezTo>
                  <a:lnTo>
                    <a:pt x="17324" y="1277"/>
                  </a:lnTo>
                  <a:cubicBezTo>
                    <a:pt x="17324" y="1277"/>
                    <a:pt x="17324" y="1277"/>
                    <a:pt x="17336" y="1289"/>
                  </a:cubicBezTo>
                  <a:cubicBezTo>
                    <a:pt x="17336" y="1265"/>
                    <a:pt x="17372" y="1265"/>
                    <a:pt x="17348" y="1241"/>
                  </a:cubicBezTo>
                  <a:lnTo>
                    <a:pt x="17372" y="1241"/>
                  </a:lnTo>
                  <a:cubicBezTo>
                    <a:pt x="17372" y="1229"/>
                    <a:pt x="17372" y="1205"/>
                    <a:pt x="17372" y="1205"/>
                  </a:cubicBezTo>
                  <a:cubicBezTo>
                    <a:pt x="17372" y="1182"/>
                    <a:pt x="17383" y="1170"/>
                    <a:pt x="17407" y="1170"/>
                  </a:cubicBezTo>
                  <a:cubicBezTo>
                    <a:pt x="17395" y="1170"/>
                    <a:pt x="17372" y="1170"/>
                    <a:pt x="17372" y="1146"/>
                  </a:cubicBezTo>
                  <a:lnTo>
                    <a:pt x="17372" y="1146"/>
                  </a:lnTo>
                  <a:cubicBezTo>
                    <a:pt x="17379" y="1151"/>
                    <a:pt x="17384" y="1153"/>
                    <a:pt x="17389" y="1153"/>
                  </a:cubicBezTo>
                  <a:cubicBezTo>
                    <a:pt x="17408" y="1153"/>
                    <a:pt x="17410" y="1122"/>
                    <a:pt x="17419" y="1122"/>
                  </a:cubicBezTo>
                  <a:cubicBezTo>
                    <a:pt x="17419" y="1122"/>
                    <a:pt x="17436" y="1114"/>
                    <a:pt x="17434" y="1104"/>
                  </a:cubicBezTo>
                  <a:lnTo>
                    <a:pt x="17434" y="1104"/>
                  </a:lnTo>
                  <a:cubicBezTo>
                    <a:pt x="17436" y="1106"/>
                    <a:pt x="17439" y="1108"/>
                    <a:pt x="17443" y="1110"/>
                  </a:cubicBezTo>
                  <a:lnTo>
                    <a:pt x="17431" y="1098"/>
                  </a:lnTo>
                  <a:lnTo>
                    <a:pt x="17431" y="1098"/>
                  </a:lnTo>
                  <a:cubicBezTo>
                    <a:pt x="17433" y="1100"/>
                    <a:pt x="17434" y="1102"/>
                    <a:pt x="17434" y="1104"/>
                  </a:cubicBezTo>
                  <a:lnTo>
                    <a:pt x="17434" y="1104"/>
                  </a:lnTo>
                  <a:cubicBezTo>
                    <a:pt x="17423" y="1091"/>
                    <a:pt x="17431" y="1071"/>
                    <a:pt x="17431" y="1051"/>
                  </a:cubicBezTo>
                  <a:lnTo>
                    <a:pt x="17431" y="1051"/>
                  </a:lnTo>
                  <a:cubicBezTo>
                    <a:pt x="17441" y="1056"/>
                    <a:pt x="17447" y="1057"/>
                    <a:pt x="17451" y="1057"/>
                  </a:cubicBezTo>
                  <a:cubicBezTo>
                    <a:pt x="17465" y="1057"/>
                    <a:pt x="17454" y="1037"/>
                    <a:pt x="17469" y="1037"/>
                  </a:cubicBezTo>
                  <a:cubicBezTo>
                    <a:pt x="17471" y="1037"/>
                    <a:pt x="17475" y="1037"/>
                    <a:pt x="17479" y="1039"/>
                  </a:cubicBezTo>
                  <a:cubicBezTo>
                    <a:pt x="17455" y="1015"/>
                    <a:pt x="17491" y="1003"/>
                    <a:pt x="17467" y="979"/>
                  </a:cubicBezTo>
                  <a:cubicBezTo>
                    <a:pt x="17471" y="975"/>
                    <a:pt x="17476" y="974"/>
                    <a:pt x="17482" y="974"/>
                  </a:cubicBezTo>
                  <a:cubicBezTo>
                    <a:pt x="17493" y="974"/>
                    <a:pt x="17506" y="979"/>
                    <a:pt x="17514" y="979"/>
                  </a:cubicBezTo>
                  <a:lnTo>
                    <a:pt x="17502" y="967"/>
                  </a:lnTo>
                  <a:cubicBezTo>
                    <a:pt x="17514" y="967"/>
                    <a:pt x="17538" y="944"/>
                    <a:pt x="17550" y="932"/>
                  </a:cubicBezTo>
                  <a:lnTo>
                    <a:pt x="17538" y="896"/>
                  </a:lnTo>
                  <a:lnTo>
                    <a:pt x="17550" y="896"/>
                  </a:lnTo>
                  <a:cubicBezTo>
                    <a:pt x="17538" y="896"/>
                    <a:pt x="17550" y="884"/>
                    <a:pt x="17526" y="884"/>
                  </a:cubicBezTo>
                  <a:lnTo>
                    <a:pt x="17538" y="872"/>
                  </a:lnTo>
                  <a:cubicBezTo>
                    <a:pt x="17514" y="860"/>
                    <a:pt x="17538" y="860"/>
                    <a:pt x="17538" y="836"/>
                  </a:cubicBezTo>
                  <a:cubicBezTo>
                    <a:pt x="17538" y="836"/>
                    <a:pt x="17550" y="836"/>
                    <a:pt x="17550" y="848"/>
                  </a:cubicBezTo>
                  <a:cubicBezTo>
                    <a:pt x="17550" y="844"/>
                    <a:pt x="17551" y="843"/>
                    <a:pt x="17554" y="843"/>
                  </a:cubicBezTo>
                  <a:cubicBezTo>
                    <a:pt x="17558" y="843"/>
                    <a:pt x="17566" y="848"/>
                    <a:pt x="17574" y="848"/>
                  </a:cubicBezTo>
                  <a:cubicBezTo>
                    <a:pt x="17564" y="848"/>
                    <a:pt x="17546" y="807"/>
                    <a:pt x="17526" y="807"/>
                  </a:cubicBezTo>
                  <a:cubicBezTo>
                    <a:pt x="17522" y="807"/>
                    <a:pt x="17518" y="809"/>
                    <a:pt x="17514" y="813"/>
                  </a:cubicBezTo>
                  <a:cubicBezTo>
                    <a:pt x="17502" y="801"/>
                    <a:pt x="17502" y="789"/>
                    <a:pt x="17514" y="789"/>
                  </a:cubicBezTo>
                  <a:lnTo>
                    <a:pt x="17538" y="789"/>
                  </a:lnTo>
                  <a:lnTo>
                    <a:pt x="17514" y="765"/>
                  </a:lnTo>
                  <a:cubicBezTo>
                    <a:pt x="17526" y="753"/>
                    <a:pt x="17538" y="753"/>
                    <a:pt x="17550" y="741"/>
                  </a:cubicBezTo>
                  <a:cubicBezTo>
                    <a:pt x="17550" y="750"/>
                    <a:pt x="17571" y="773"/>
                    <a:pt x="17586" y="773"/>
                  </a:cubicBezTo>
                  <a:cubicBezTo>
                    <a:pt x="17589" y="773"/>
                    <a:pt x="17592" y="772"/>
                    <a:pt x="17594" y="770"/>
                  </a:cubicBezTo>
                  <a:lnTo>
                    <a:pt x="17594" y="770"/>
                  </a:lnTo>
                  <a:cubicBezTo>
                    <a:pt x="17589" y="780"/>
                    <a:pt x="17598" y="790"/>
                    <a:pt x="17598" y="801"/>
                  </a:cubicBezTo>
                  <a:cubicBezTo>
                    <a:pt x="17610" y="801"/>
                    <a:pt x="17610" y="801"/>
                    <a:pt x="17610" y="813"/>
                  </a:cubicBezTo>
                  <a:cubicBezTo>
                    <a:pt x="17622" y="789"/>
                    <a:pt x="17610" y="801"/>
                    <a:pt x="17610" y="777"/>
                  </a:cubicBezTo>
                  <a:lnTo>
                    <a:pt x="17610" y="777"/>
                  </a:lnTo>
                  <a:cubicBezTo>
                    <a:pt x="17617" y="780"/>
                    <a:pt x="17623" y="782"/>
                    <a:pt x="17628" y="782"/>
                  </a:cubicBezTo>
                  <a:cubicBezTo>
                    <a:pt x="17640" y="782"/>
                    <a:pt x="17649" y="773"/>
                    <a:pt x="17657" y="765"/>
                  </a:cubicBezTo>
                  <a:lnTo>
                    <a:pt x="17657" y="765"/>
                  </a:lnTo>
                  <a:lnTo>
                    <a:pt x="17633" y="777"/>
                  </a:lnTo>
                  <a:cubicBezTo>
                    <a:pt x="17633" y="765"/>
                    <a:pt x="17633" y="765"/>
                    <a:pt x="17633" y="765"/>
                  </a:cubicBezTo>
                  <a:cubicBezTo>
                    <a:pt x="17627" y="771"/>
                    <a:pt x="17625" y="774"/>
                    <a:pt x="17622" y="774"/>
                  </a:cubicBezTo>
                  <a:cubicBezTo>
                    <a:pt x="17619" y="774"/>
                    <a:pt x="17616" y="771"/>
                    <a:pt x="17610" y="765"/>
                  </a:cubicBezTo>
                  <a:cubicBezTo>
                    <a:pt x="17621" y="765"/>
                    <a:pt x="17601" y="735"/>
                    <a:pt x="17607" y="730"/>
                  </a:cubicBezTo>
                  <a:lnTo>
                    <a:pt x="17607" y="730"/>
                  </a:lnTo>
                  <a:cubicBezTo>
                    <a:pt x="17605" y="731"/>
                    <a:pt x="17603" y="731"/>
                    <a:pt x="17602" y="731"/>
                  </a:cubicBezTo>
                  <a:cubicBezTo>
                    <a:pt x="17582" y="731"/>
                    <a:pt x="17602" y="692"/>
                    <a:pt x="17591" y="692"/>
                  </a:cubicBezTo>
                  <a:cubicBezTo>
                    <a:pt x="17590" y="692"/>
                    <a:pt x="17588" y="692"/>
                    <a:pt x="17586" y="694"/>
                  </a:cubicBezTo>
                  <a:cubicBezTo>
                    <a:pt x="17574" y="682"/>
                    <a:pt x="17586" y="670"/>
                    <a:pt x="17598" y="670"/>
                  </a:cubicBezTo>
                  <a:cubicBezTo>
                    <a:pt x="17598" y="682"/>
                    <a:pt x="17601" y="685"/>
                    <a:pt x="17605" y="685"/>
                  </a:cubicBezTo>
                  <a:cubicBezTo>
                    <a:pt x="17610" y="685"/>
                    <a:pt x="17616" y="682"/>
                    <a:pt x="17622" y="682"/>
                  </a:cubicBezTo>
                  <a:cubicBezTo>
                    <a:pt x="17622" y="682"/>
                    <a:pt x="17610" y="682"/>
                    <a:pt x="17610" y="670"/>
                  </a:cubicBezTo>
                  <a:cubicBezTo>
                    <a:pt x="17610" y="658"/>
                    <a:pt x="17633" y="658"/>
                    <a:pt x="17645" y="658"/>
                  </a:cubicBezTo>
                  <a:lnTo>
                    <a:pt x="17669" y="658"/>
                  </a:lnTo>
                  <a:cubicBezTo>
                    <a:pt x="17669" y="646"/>
                    <a:pt x="17657" y="634"/>
                    <a:pt x="17657" y="622"/>
                  </a:cubicBezTo>
                  <a:lnTo>
                    <a:pt x="17657" y="622"/>
                  </a:lnTo>
                  <a:cubicBezTo>
                    <a:pt x="17669" y="634"/>
                    <a:pt x="17693" y="646"/>
                    <a:pt x="17681" y="658"/>
                  </a:cubicBezTo>
                  <a:cubicBezTo>
                    <a:pt x="17693" y="646"/>
                    <a:pt x="17693" y="634"/>
                    <a:pt x="17693" y="622"/>
                  </a:cubicBezTo>
                  <a:cubicBezTo>
                    <a:pt x="17701" y="622"/>
                    <a:pt x="17714" y="633"/>
                    <a:pt x="17722" y="633"/>
                  </a:cubicBezTo>
                  <a:cubicBezTo>
                    <a:pt x="17726" y="633"/>
                    <a:pt x="17729" y="630"/>
                    <a:pt x="17729" y="622"/>
                  </a:cubicBezTo>
                  <a:lnTo>
                    <a:pt x="17753" y="646"/>
                  </a:lnTo>
                  <a:cubicBezTo>
                    <a:pt x="17753" y="634"/>
                    <a:pt x="17788" y="622"/>
                    <a:pt x="17788" y="622"/>
                  </a:cubicBezTo>
                  <a:cubicBezTo>
                    <a:pt x="17799" y="619"/>
                    <a:pt x="17807" y="617"/>
                    <a:pt x="17814" y="617"/>
                  </a:cubicBezTo>
                  <a:cubicBezTo>
                    <a:pt x="17831" y="617"/>
                    <a:pt x="17839" y="626"/>
                    <a:pt x="17848" y="634"/>
                  </a:cubicBezTo>
                  <a:cubicBezTo>
                    <a:pt x="17848" y="622"/>
                    <a:pt x="17836" y="598"/>
                    <a:pt x="17860" y="598"/>
                  </a:cubicBezTo>
                  <a:cubicBezTo>
                    <a:pt x="17860" y="634"/>
                    <a:pt x="17907" y="610"/>
                    <a:pt x="17907" y="634"/>
                  </a:cubicBezTo>
                  <a:cubicBezTo>
                    <a:pt x="17915" y="634"/>
                    <a:pt x="17928" y="639"/>
                    <a:pt x="17936" y="639"/>
                  </a:cubicBezTo>
                  <a:cubicBezTo>
                    <a:pt x="17940" y="639"/>
                    <a:pt x="17943" y="638"/>
                    <a:pt x="17943" y="634"/>
                  </a:cubicBezTo>
                  <a:lnTo>
                    <a:pt x="17943" y="658"/>
                  </a:lnTo>
                  <a:cubicBezTo>
                    <a:pt x="17943" y="622"/>
                    <a:pt x="17979" y="622"/>
                    <a:pt x="18003" y="622"/>
                  </a:cubicBezTo>
                  <a:cubicBezTo>
                    <a:pt x="18003" y="634"/>
                    <a:pt x="18007" y="637"/>
                    <a:pt x="18012" y="637"/>
                  </a:cubicBezTo>
                  <a:cubicBezTo>
                    <a:pt x="18017" y="637"/>
                    <a:pt x="18023" y="635"/>
                    <a:pt x="18028" y="635"/>
                  </a:cubicBezTo>
                  <a:cubicBezTo>
                    <a:pt x="18037" y="635"/>
                    <a:pt x="18045" y="639"/>
                    <a:pt x="18050" y="658"/>
                  </a:cubicBezTo>
                  <a:cubicBezTo>
                    <a:pt x="18050" y="622"/>
                    <a:pt x="18098" y="646"/>
                    <a:pt x="18098" y="622"/>
                  </a:cubicBezTo>
                  <a:cubicBezTo>
                    <a:pt x="18122" y="622"/>
                    <a:pt x="18122" y="646"/>
                    <a:pt x="18122" y="658"/>
                  </a:cubicBezTo>
                  <a:lnTo>
                    <a:pt x="18134" y="646"/>
                  </a:lnTo>
                  <a:cubicBezTo>
                    <a:pt x="18145" y="658"/>
                    <a:pt x="18193" y="658"/>
                    <a:pt x="18217" y="670"/>
                  </a:cubicBezTo>
                  <a:lnTo>
                    <a:pt x="18241" y="646"/>
                  </a:lnTo>
                  <a:lnTo>
                    <a:pt x="18241" y="658"/>
                  </a:lnTo>
                  <a:cubicBezTo>
                    <a:pt x="18253" y="646"/>
                    <a:pt x="18264" y="646"/>
                    <a:pt x="18253" y="634"/>
                  </a:cubicBezTo>
                  <a:lnTo>
                    <a:pt x="18264" y="634"/>
                  </a:lnTo>
                  <a:cubicBezTo>
                    <a:pt x="18264" y="625"/>
                    <a:pt x="18268" y="623"/>
                    <a:pt x="18273" y="623"/>
                  </a:cubicBezTo>
                  <a:cubicBezTo>
                    <a:pt x="18279" y="623"/>
                    <a:pt x="18287" y="626"/>
                    <a:pt x="18296" y="626"/>
                  </a:cubicBezTo>
                  <a:cubicBezTo>
                    <a:pt x="18301" y="626"/>
                    <a:pt x="18307" y="625"/>
                    <a:pt x="18312" y="622"/>
                  </a:cubicBezTo>
                  <a:cubicBezTo>
                    <a:pt x="18312" y="622"/>
                    <a:pt x="18312" y="634"/>
                    <a:pt x="18312" y="634"/>
                  </a:cubicBezTo>
                  <a:cubicBezTo>
                    <a:pt x="18323" y="634"/>
                    <a:pt x="18313" y="644"/>
                    <a:pt x="18322" y="656"/>
                  </a:cubicBezTo>
                  <a:lnTo>
                    <a:pt x="18322" y="656"/>
                  </a:lnTo>
                  <a:cubicBezTo>
                    <a:pt x="18323" y="646"/>
                    <a:pt x="18357" y="609"/>
                    <a:pt x="18336" y="598"/>
                  </a:cubicBezTo>
                  <a:cubicBezTo>
                    <a:pt x="18336" y="590"/>
                    <a:pt x="18342" y="581"/>
                    <a:pt x="18350" y="581"/>
                  </a:cubicBezTo>
                  <a:cubicBezTo>
                    <a:pt x="18353" y="581"/>
                    <a:pt x="18356" y="583"/>
                    <a:pt x="18360" y="586"/>
                  </a:cubicBezTo>
                  <a:lnTo>
                    <a:pt x="18372" y="610"/>
                  </a:lnTo>
                  <a:lnTo>
                    <a:pt x="18384" y="586"/>
                  </a:lnTo>
                  <a:cubicBezTo>
                    <a:pt x="18388" y="584"/>
                    <a:pt x="18392" y="583"/>
                    <a:pt x="18395" y="583"/>
                  </a:cubicBezTo>
                  <a:cubicBezTo>
                    <a:pt x="18408" y="583"/>
                    <a:pt x="18410" y="598"/>
                    <a:pt x="18419" y="598"/>
                  </a:cubicBezTo>
                  <a:cubicBezTo>
                    <a:pt x="18407" y="598"/>
                    <a:pt x="18384" y="646"/>
                    <a:pt x="18431" y="646"/>
                  </a:cubicBezTo>
                  <a:cubicBezTo>
                    <a:pt x="18407" y="646"/>
                    <a:pt x="18395" y="670"/>
                    <a:pt x="18384" y="670"/>
                  </a:cubicBezTo>
                  <a:cubicBezTo>
                    <a:pt x="18395" y="670"/>
                    <a:pt x="18395" y="670"/>
                    <a:pt x="18384" y="682"/>
                  </a:cubicBezTo>
                  <a:cubicBezTo>
                    <a:pt x="18419" y="682"/>
                    <a:pt x="18395" y="670"/>
                    <a:pt x="18431" y="670"/>
                  </a:cubicBezTo>
                  <a:cubicBezTo>
                    <a:pt x="18441" y="670"/>
                    <a:pt x="18458" y="654"/>
                    <a:pt x="18470" y="654"/>
                  </a:cubicBezTo>
                  <a:cubicBezTo>
                    <a:pt x="18474" y="654"/>
                    <a:pt x="18476" y="655"/>
                    <a:pt x="18479" y="658"/>
                  </a:cubicBezTo>
                  <a:cubicBezTo>
                    <a:pt x="18443" y="622"/>
                    <a:pt x="18526" y="634"/>
                    <a:pt x="18515" y="610"/>
                  </a:cubicBezTo>
                  <a:cubicBezTo>
                    <a:pt x="18515" y="604"/>
                    <a:pt x="18520" y="601"/>
                    <a:pt x="18526" y="601"/>
                  </a:cubicBezTo>
                  <a:cubicBezTo>
                    <a:pt x="18532" y="601"/>
                    <a:pt x="18538" y="604"/>
                    <a:pt x="18538" y="610"/>
                  </a:cubicBezTo>
                  <a:cubicBezTo>
                    <a:pt x="18515" y="622"/>
                    <a:pt x="18550" y="634"/>
                    <a:pt x="18550" y="658"/>
                  </a:cubicBezTo>
                  <a:cubicBezTo>
                    <a:pt x="18562" y="646"/>
                    <a:pt x="18526" y="634"/>
                    <a:pt x="18550" y="622"/>
                  </a:cubicBezTo>
                  <a:cubicBezTo>
                    <a:pt x="18562" y="622"/>
                    <a:pt x="18574" y="646"/>
                    <a:pt x="18574" y="646"/>
                  </a:cubicBezTo>
                  <a:lnTo>
                    <a:pt x="18574" y="658"/>
                  </a:lnTo>
                  <a:lnTo>
                    <a:pt x="18598" y="670"/>
                  </a:lnTo>
                  <a:cubicBezTo>
                    <a:pt x="18598" y="658"/>
                    <a:pt x="18574" y="646"/>
                    <a:pt x="18598" y="634"/>
                  </a:cubicBezTo>
                  <a:cubicBezTo>
                    <a:pt x="18598" y="640"/>
                    <a:pt x="18604" y="640"/>
                    <a:pt x="18610" y="640"/>
                  </a:cubicBezTo>
                  <a:cubicBezTo>
                    <a:pt x="18616" y="640"/>
                    <a:pt x="18622" y="640"/>
                    <a:pt x="18622" y="646"/>
                  </a:cubicBezTo>
                  <a:cubicBezTo>
                    <a:pt x="18610" y="658"/>
                    <a:pt x="18622" y="682"/>
                    <a:pt x="18598" y="694"/>
                  </a:cubicBezTo>
                  <a:cubicBezTo>
                    <a:pt x="18610" y="694"/>
                    <a:pt x="18669" y="682"/>
                    <a:pt x="18645" y="670"/>
                  </a:cubicBezTo>
                  <a:lnTo>
                    <a:pt x="18657" y="670"/>
                  </a:lnTo>
                  <a:cubicBezTo>
                    <a:pt x="18657" y="658"/>
                    <a:pt x="18622" y="634"/>
                    <a:pt x="18657" y="634"/>
                  </a:cubicBezTo>
                  <a:lnTo>
                    <a:pt x="18681" y="622"/>
                  </a:lnTo>
                  <a:lnTo>
                    <a:pt x="18693" y="634"/>
                  </a:lnTo>
                  <a:cubicBezTo>
                    <a:pt x="18693" y="634"/>
                    <a:pt x="18693" y="622"/>
                    <a:pt x="18705" y="622"/>
                  </a:cubicBezTo>
                  <a:cubicBezTo>
                    <a:pt x="18705" y="634"/>
                    <a:pt x="18717" y="634"/>
                    <a:pt x="18717" y="646"/>
                  </a:cubicBezTo>
                  <a:cubicBezTo>
                    <a:pt x="18741" y="646"/>
                    <a:pt x="18741" y="634"/>
                    <a:pt x="18753" y="622"/>
                  </a:cubicBezTo>
                  <a:cubicBezTo>
                    <a:pt x="18765" y="622"/>
                    <a:pt x="18765" y="634"/>
                    <a:pt x="18765" y="646"/>
                  </a:cubicBezTo>
                  <a:cubicBezTo>
                    <a:pt x="18776" y="646"/>
                    <a:pt x="18824" y="646"/>
                    <a:pt x="18836" y="658"/>
                  </a:cubicBezTo>
                  <a:cubicBezTo>
                    <a:pt x="18860" y="658"/>
                    <a:pt x="18824" y="658"/>
                    <a:pt x="18848" y="646"/>
                  </a:cubicBezTo>
                  <a:lnTo>
                    <a:pt x="18848" y="646"/>
                  </a:lnTo>
                  <a:cubicBezTo>
                    <a:pt x="18860" y="664"/>
                    <a:pt x="18881" y="670"/>
                    <a:pt x="18904" y="670"/>
                  </a:cubicBezTo>
                  <a:cubicBezTo>
                    <a:pt x="18928" y="670"/>
                    <a:pt x="18955" y="664"/>
                    <a:pt x="18979" y="658"/>
                  </a:cubicBezTo>
                  <a:cubicBezTo>
                    <a:pt x="18979" y="644"/>
                    <a:pt x="18981" y="641"/>
                    <a:pt x="18984" y="641"/>
                  </a:cubicBezTo>
                  <a:cubicBezTo>
                    <a:pt x="18986" y="641"/>
                    <a:pt x="18989" y="643"/>
                    <a:pt x="18992" y="643"/>
                  </a:cubicBezTo>
                  <a:cubicBezTo>
                    <a:pt x="18995" y="643"/>
                    <a:pt x="18999" y="641"/>
                    <a:pt x="19002" y="636"/>
                  </a:cubicBezTo>
                  <a:lnTo>
                    <a:pt x="19002" y="636"/>
                  </a:lnTo>
                  <a:cubicBezTo>
                    <a:pt x="19007" y="641"/>
                    <a:pt x="19043" y="660"/>
                    <a:pt x="19003" y="670"/>
                  </a:cubicBezTo>
                  <a:lnTo>
                    <a:pt x="19038" y="670"/>
                  </a:lnTo>
                  <a:cubicBezTo>
                    <a:pt x="19050" y="682"/>
                    <a:pt x="18991" y="682"/>
                    <a:pt x="19015" y="705"/>
                  </a:cubicBezTo>
                  <a:cubicBezTo>
                    <a:pt x="19035" y="705"/>
                    <a:pt x="19055" y="679"/>
                    <a:pt x="19083" y="679"/>
                  </a:cubicBezTo>
                  <a:cubicBezTo>
                    <a:pt x="19088" y="679"/>
                    <a:pt x="19093" y="680"/>
                    <a:pt x="19098" y="682"/>
                  </a:cubicBezTo>
                  <a:cubicBezTo>
                    <a:pt x="19092" y="694"/>
                    <a:pt x="19098" y="694"/>
                    <a:pt x="19104" y="694"/>
                  </a:cubicBezTo>
                  <a:cubicBezTo>
                    <a:pt x="19110" y="694"/>
                    <a:pt x="19116" y="694"/>
                    <a:pt x="19110" y="705"/>
                  </a:cubicBezTo>
                  <a:cubicBezTo>
                    <a:pt x="19104" y="711"/>
                    <a:pt x="19101" y="711"/>
                    <a:pt x="19098" y="711"/>
                  </a:cubicBezTo>
                  <a:cubicBezTo>
                    <a:pt x="19095" y="711"/>
                    <a:pt x="19092" y="711"/>
                    <a:pt x="19086" y="717"/>
                  </a:cubicBezTo>
                  <a:cubicBezTo>
                    <a:pt x="19094" y="719"/>
                    <a:pt x="19100" y="720"/>
                    <a:pt x="19106" y="720"/>
                  </a:cubicBezTo>
                  <a:cubicBezTo>
                    <a:pt x="19137" y="720"/>
                    <a:pt x="19115" y="690"/>
                    <a:pt x="19146" y="670"/>
                  </a:cubicBezTo>
                  <a:cubicBezTo>
                    <a:pt x="19181" y="670"/>
                    <a:pt x="19169" y="694"/>
                    <a:pt x="19169" y="705"/>
                  </a:cubicBezTo>
                  <a:cubicBezTo>
                    <a:pt x="19173" y="709"/>
                    <a:pt x="19177" y="711"/>
                    <a:pt x="19181" y="711"/>
                  </a:cubicBezTo>
                  <a:cubicBezTo>
                    <a:pt x="19186" y="711"/>
                    <a:pt x="19190" y="709"/>
                    <a:pt x="19194" y="708"/>
                  </a:cubicBezTo>
                  <a:lnTo>
                    <a:pt x="19194" y="708"/>
                  </a:lnTo>
                  <a:cubicBezTo>
                    <a:pt x="19195" y="708"/>
                    <a:pt x="19195" y="708"/>
                    <a:pt x="19196" y="708"/>
                  </a:cubicBezTo>
                  <a:cubicBezTo>
                    <a:pt x="19199" y="708"/>
                    <a:pt x="19202" y="707"/>
                    <a:pt x="19205" y="705"/>
                  </a:cubicBezTo>
                  <a:cubicBezTo>
                    <a:pt x="19201" y="705"/>
                    <a:pt x="19198" y="707"/>
                    <a:pt x="19194" y="708"/>
                  </a:cubicBezTo>
                  <a:lnTo>
                    <a:pt x="19194" y="708"/>
                  </a:lnTo>
                  <a:cubicBezTo>
                    <a:pt x="19178" y="706"/>
                    <a:pt x="19171" y="680"/>
                    <a:pt x="19181" y="670"/>
                  </a:cubicBezTo>
                  <a:lnTo>
                    <a:pt x="19181" y="670"/>
                  </a:lnTo>
                  <a:cubicBezTo>
                    <a:pt x="19186" y="684"/>
                    <a:pt x="19194" y="689"/>
                    <a:pt x="19203" y="689"/>
                  </a:cubicBezTo>
                  <a:cubicBezTo>
                    <a:pt x="19218" y="689"/>
                    <a:pt x="19234" y="677"/>
                    <a:pt x="19241" y="670"/>
                  </a:cubicBezTo>
                  <a:cubicBezTo>
                    <a:pt x="19193" y="634"/>
                    <a:pt x="19205" y="658"/>
                    <a:pt x="19157" y="622"/>
                  </a:cubicBezTo>
                  <a:cubicBezTo>
                    <a:pt x="19157" y="632"/>
                    <a:pt x="19150" y="649"/>
                    <a:pt x="19134" y="649"/>
                  </a:cubicBezTo>
                  <a:cubicBezTo>
                    <a:pt x="19130" y="649"/>
                    <a:pt x="19126" y="648"/>
                    <a:pt x="19122" y="646"/>
                  </a:cubicBezTo>
                  <a:cubicBezTo>
                    <a:pt x="19146" y="634"/>
                    <a:pt x="19122" y="634"/>
                    <a:pt x="19122" y="622"/>
                  </a:cubicBezTo>
                  <a:cubicBezTo>
                    <a:pt x="19122" y="634"/>
                    <a:pt x="19116" y="637"/>
                    <a:pt x="19108" y="637"/>
                  </a:cubicBezTo>
                  <a:cubicBezTo>
                    <a:pt x="19101" y="637"/>
                    <a:pt x="19092" y="634"/>
                    <a:pt x="19086" y="634"/>
                  </a:cubicBezTo>
                  <a:cubicBezTo>
                    <a:pt x="19074" y="622"/>
                    <a:pt x="19110" y="610"/>
                    <a:pt x="19074" y="598"/>
                  </a:cubicBezTo>
                  <a:lnTo>
                    <a:pt x="19074" y="634"/>
                  </a:lnTo>
                  <a:cubicBezTo>
                    <a:pt x="19062" y="622"/>
                    <a:pt x="19074" y="610"/>
                    <a:pt x="19050" y="610"/>
                  </a:cubicBezTo>
                  <a:cubicBezTo>
                    <a:pt x="19062" y="598"/>
                    <a:pt x="19050" y="586"/>
                    <a:pt x="19086" y="574"/>
                  </a:cubicBezTo>
                  <a:cubicBezTo>
                    <a:pt x="19077" y="569"/>
                    <a:pt x="19069" y="566"/>
                    <a:pt x="19060" y="566"/>
                  </a:cubicBezTo>
                  <a:cubicBezTo>
                    <a:pt x="19034" y="566"/>
                    <a:pt x="19009" y="589"/>
                    <a:pt x="18991" y="598"/>
                  </a:cubicBezTo>
                  <a:lnTo>
                    <a:pt x="18967" y="598"/>
                  </a:lnTo>
                  <a:cubicBezTo>
                    <a:pt x="18943" y="586"/>
                    <a:pt x="18979" y="586"/>
                    <a:pt x="18979" y="574"/>
                  </a:cubicBezTo>
                  <a:lnTo>
                    <a:pt x="18919" y="574"/>
                  </a:lnTo>
                  <a:cubicBezTo>
                    <a:pt x="18931" y="563"/>
                    <a:pt x="18943" y="551"/>
                    <a:pt x="18943" y="539"/>
                  </a:cubicBezTo>
                  <a:lnTo>
                    <a:pt x="18943" y="539"/>
                  </a:lnTo>
                  <a:lnTo>
                    <a:pt x="18907" y="563"/>
                  </a:lnTo>
                  <a:cubicBezTo>
                    <a:pt x="18919" y="551"/>
                    <a:pt x="18884" y="539"/>
                    <a:pt x="18907" y="527"/>
                  </a:cubicBezTo>
                  <a:lnTo>
                    <a:pt x="18907" y="527"/>
                  </a:lnTo>
                  <a:lnTo>
                    <a:pt x="18860" y="539"/>
                  </a:lnTo>
                  <a:lnTo>
                    <a:pt x="18848" y="515"/>
                  </a:lnTo>
                  <a:cubicBezTo>
                    <a:pt x="18836" y="515"/>
                    <a:pt x="18836" y="515"/>
                    <a:pt x="18848" y="527"/>
                  </a:cubicBezTo>
                  <a:cubicBezTo>
                    <a:pt x="18846" y="525"/>
                    <a:pt x="18843" y="524"/>
                    <a:pt x="18839" y="524"/>
                  </a:cubicBezTo>
                  <a:cubicBezTo>
                    <a:pt x="18825" y="524"/>
                    <a:pt x="18803" y="531"/>
                    <a:pt x="18789" y="531"/>
                  </a:cubicBezTo>
                  <a:cubicBezTo>
                    <a:pt x="18778" y="531"/>
                    <a:pt x="18772" y="528"/>
                    <a:pt x="18776" y="515"/>
                  </a:cubicBezTo>
                  <a:lnTo>
                    <a:pt x="18776" y="515"/>
                  </a:lnTo>
                  <a:cubicBezTo>
                    <a:pt x="18759" y="521"/>
                    <a:pt x="18747" y="521"/>
                    <a:pt x="18732" y="521"/>
                  </a:cubicBezTo>
                  <a:cubicBezTo>
                    <a:pt x="18717" y="521"/>
                    <a:pt x="18699" y="521"/>
                    <a:pt x="18669" y="527"/>
                  </a:cubicBezTo>
                  <a:cubicBezTo>
                    <a:pt x="18717" y="503"/>
                    <a:pt x="18634" y="503"/>
                    <a:pt x="18669" y="491"/>
                  </a:cubicBezTo>
                  <a:cubicBezTo>
                    <a:pt x="18665" y="489"/>
                    <a:pt x="18661" y="488"/>
                    <a:pt x="18657" y="488"/>
                  </a:cubicBezTo>
                  <a:cubicBezTo>
                    <a:pt x="18645" y="488"/>
                    <a:pt x="18641" y="503"/>
                    <a:pt x="18622" y="503"/>
                  </a:cubicBezTo>
                  <a:cubicBezTo>
                    <a:pt x="18610" y="491"/>
                    <a:pt x="18622" y="479"/>
                    <a:pt x="18634" y="467"/>
                  </a:cubicBezTo>
                  <a:lnTo>
                    <a:pt x="18634" y="467"/>
                  </a:lnTo>
                  <a:lnTo>
                    <a:pt x="18610" y="479"/>
                  </a:lnTo>
                  <a:lnTo>
                    <a:pt x="18610" y="467"/>
                  </a:lnTo>
                  <a:lnTo>
                    <a:pt x="18598" y="479"/>
                  </a:lnTo>
                  <a:cubicBezTo>
                    <a:pt x="18574" y="467"/>
                    <a:pt x="18586" y="455"/>
                    <a:pt x="18574" y="455"/>
                  </a:cubicBezTo>
                  <a:lnTo>
                    <a:pt x="18562" y="479"/>
                  </a:lnTo>
                  <a:lnTo>
                    <a:pt x="18550" y="467"/>
                  </a:lnTo>
                  <a:cubicBezTo>
                    <a:pt x="18550" y="479"/>
                    <a:pt x="18538" y="479"/>
                    <a:pt x="18526" y="479"/>
                  </a:cubicBezTo>
                  <a:lnTo>
                    <a:pt x="18503" y="479"/>
                  </a:lnTo>
                  <a:cubicBezTo>
                    <a:pt x="18526" y="467"/>
                    <a:pt x="18491" y="467"/>
                    <a:pt x="18503" y="455"/>
                  </a:cubicBezTo>
                  <a:lnTo>
                    <a:pt x="18455" y="455"/>
                  </a:lnTo>
                  <a:lnTo>
                    <a:pt x="18455" y="479"/>
                  </a:lnTo>
                  <a:cubicBezTo>
                    <a:pt x="18419" y="479"/>
                    <a:pt x="18455" y="455"/>
                    <a:pt x="18431" y="455"/>
                  </a:cubicBezTo>
                  <a:lnTo>
                    <a:pt x="18431" y="467"/>
                  </a:lnTo>
                  <a:cubicBezTo>
                    <a:pt x="18417" y="457"/>
                    <a:pt x="18404" y="453"/>
                    <a:pt x="18392" y="453"/>
                  </a:cubicBezTo>
                  <a:cubicBezTo>
                    <a:pt x="18372" y="453"/>
                    <a:pt x="18355" y="462"/>
                    <a:pt x="18341" y="462"/>
                  </a:cubicBezTo>
                  <a:cubicBezTo>
                    <a:pt x="18335" y="462"/>
                    <a:pt x="18329" y="461"/>
                    <a:pt x="18324" y="455"/>
                  </a:cubicBezTo>
                  <a:cubicBezTo>
                    <a:pt x="18331" y="455"/>
                    <a:pt x="18334" y="448"/>
                    <a:pt x="18335" y="443"/>
                  </a:cubicBezTo>
                  <a:lnTo>
                    <a:pt x="18335" y="443"/>
                  </a:lnTo>
                  <a:cubicBezTo>
                    <a:pt x="18311" y="443"/>
                    <a:pt x="18264" y="444"/>
                    <a:pt x="18229" y="455"/>
                  </a:cubicBezTo>
                  <a:cubicBezTo>
                    <a:pt x="18217" y="432"/>
                    <a:pt x="18217" y="432"/>
                    <a:pt x="18193" y="420"/>
                  </a:cubicBezTo>
                  <a:cubicBezTo>
                    <a:pt x="18169" y="420"/>
                    <a:pt x="18169" y="420"/>
                    <a:pt x="18157" y="432"/>
                  </a:cubicBezTo>
                  <a:cubicBezTo>
                    <a:pt x="18152" y="429"/>
                    <a:pt x="18146" y="428"/>
                    <a:pt x="18140" y="428"/>
                  </a:cubicBezTo>
                  <a:cubicBezTo>
                    <a:pt x="18129" y="428"/>
                    <a:pt x="18118" y="431"/>
                    <a:pt x="18110" y="431"/>
                  </a:cubicBezTo>
                  <a:cubicBezTo>
                    <a:pt x="18103" y="431"/>
                    <a:pt x="18098" y="428"/>
                    <a:pt x="18098" y="420"/>
                  </a:cubicBezTo>
                  <a:cubicBezTo>
                    <a:pt x="18092" y="426"/>
                    <a:pt x="18086" y="426"/>
                    <a:pt x="18080" y="426"/>
                  </a:cubicBezTo>
                  <a:cubicBezTo>
                    <a:pt x="18074" y="426"/>
                    <a:pt x="18068" y="426"/>
                    <a:pt x="18062" y="432"/>
                  </a:cubicBezTo>
                  <a:lnTo>
                    <a:pt x="18062" y="443"/>
                  </a:lnTo>
                  <a:cubicBezTo>
                    <a:pt x="18051" y="429"/>
                    <a:pt x="18041" y="424"/>
                    <a:pt x="18032" y="424"/>
                  </a:cubicBezTo>
                  <a:cubicBezTo>
                    <a:pt x="18016" y="424"/>
                    <a:pt x="18002" y="437"/>
                    <a:pt x="17985" y="437"/>
                  </a:cubicBezTo>
                  <a:cubicBezTo>
                    <a:pt x="17979" y="437"/>
                    <a:pt x="17973" y="436"/>
                    <a:pt x="17967" y="432"/>
                  </a:cubicBezTo>
                  <a:lnTo>
                    <a:pt x="17967" y="420"/>
                  </a:lnTo>
                  <a:lnTo>
                    <a:pt x="17955" y="432"/>
                  </a:lnTo>
                  <a:cubicBezTo>
                    <a:pt x="17955" y="420"/>
                    <a:pt x="17955" y="420"/>
                    <a:pt x="17955" y="408"/>
                  </a:cubicBezTo>
                  <a:lnTo>
                    <a:pt x="17883" y="408"/>
                  </a:lnTo>
                  <a:lnTo>
                    <a:pt x="17895" y="420"/>
                  </a:lnTo>
                  <a:cubicBezTo>
                    <a:pt x="17887" y="420"/>
                    <a:pt x="17880" y="425"/>
                    <a:pt x="17868" y="425"/>
                  </a:cubicBezTo>
                  <a:cubicBezTo>
                    <a:pt x="17862" y="425"/>
                    <a:pt x="17856" y="424"/>
                    <a:pt x="17848" y="420"/>
                  </a:cubicBezTo>
                  <a:cubicBezTo>
                    <a:pt x="17861" y="411"/>
                    <a:pt x="17861" y="409"/>
                    <a:pt x="17856" y="409"/>
                  </a:cubicBezTo>
                  <a:cubicBezTo>
                    <a:pt x="17851" y="409"/>
                    <a:pt x="17839" y="411"/>
                    <a:pt x="17831" y="411"/>
                  </a:cubicBezTo>
                  <a:cubicBezTo>
                    <a:pt x="17827" y="411"/>
                    <a:pt x="17825" y="411"/>
                    <a:pt x="17824" y="408"/>
                  </a:cubicBezTo>
                  <a:lnTo>
                    <a:pt x="17824" y="408"/>
                  </a:lnTo>
                  <a:cubicBezTo>
                    <a:pt x="17824" y="411"/>
                    <a:pt x="17824" y="415"/>
                    <a:pt x="17824" y="420"/>
                  </a:cubicBezTo>
                  <a:cubicBezTo>
                    <a:pt x="17793" y="420"/>
                    <a:pt x="17798" y="393"/>
                    <a:pt x="17785" y="393"/>
                  </a:cubicBezTo>
                  <a:cubicBezTo>
                    <a:pt x="17782" y="393"/>
                    <a:pt x="17780" y="394"/>
                    <a:pt x="17776" y="396"/>
                  </a:cubicBezTo>
                  <a:lnTo>
                    <a:pt x="17788" y="396"/>
                  </a:lnTo>
                  <a:cubicBezTo>
                    <a:pt x="17800" y="408"/>
                    <a:pt x="17788" y="420"/>
                    <a:pt x="17776" y="420"/>
                  </a:cubicBezTo>
                  <a:cubicBezTo>
                    <a:pt x="17764" y="420"/>
                    <a:pt x="17764" y="408"/>
                    <a:pt x="17776" y="408"/>
                  </a:cubicBezTo>
                  <a:lnTo>
                    <a:pt x="17764" y="408"/>
                  </a:lnTo>
                  <a:cubicBezTo>
                    <a:pt x="17764" y="396"/>
                    <a:pt x="17764" y="384"/>
                    <a:pt x="17776" y="372"/>
                  </a:cubicBezTo>
                  <a:cubicBezTo>
                    <a:pt x="17742" y="361"/>
                    <a:pt x="17774" y="360"/>
                    <a:pt x="17744" y="338"/>
                  </a:cubicBezTo>
                  <a:lnTo>
                    <a:pt x="17744" y="338"/>
                  </a:lnTo>
                  <a:cubicBezTo>
                    <a:pt x="17746" y="340"/>
                    <a:pt x="17749" y="340"/>
                    <a:pt x="17752" y="340"/>
                  </a:cubicBezTo>
                  <a:cubicBezTo>
                    <a:pt x="17759" y="340"/>
                    <a:pt x="17768" y="337"/>
                    <a:pt x="17774" y="337"/>
                  </a:cubicBezTo>
                  <a:cubicBezTo>
                    <a:pt x="17779" y="337"/>
                    <a:pt x="17781" y="339"/>
                    <a:pt x="17776" y="348"/>
                  </a:cubicBezTo>
                  <a:lnTo>
                    <a:pt x="17788" y="336"/>
                  </a:lnTo>
                  <a:cubicBezTo>
                    <a:pt x="17809" y="336"/>
                    <a:pt x="17794" y="363"/>
                    <a:pt x="17812" y="363"/>
                  </a:cubicBezTo>
                  <a:cubicBezTo>
                    <a:pt x="17815" y="363"/>
                    <a:pt x="17819" y="362"/>
                    <a:pt x="17824" y="360"/>
                  </a:cubicBezTo>
                  <a:cubicBezTo>
                    <a:pt x="17824" y="348"/>
                    <a:pt x="17800" y="313"/>
                    <a:pt x="17824" y="301"/>
                  </a:cubicBezTo>
                  <a:cubicBezTo>
                    <a:pt x="17826" y="302"/>
                    <a:pt x="17827" y="303"/>
                    <a:pt x="17828" y="303"/>
                  </a:cubicBezTo>
                  <a:cubicBezTo>
                    <a:pt x="17832" y="303"/>
                    <a:pt x="17829" y="286"/>
                    <a:pt x="17839" y="286"/>
                  </a:cubicBezTo>
                  <a:cubicBezTo>
                    <a:pt x="17842" y="286"/>
                    <a:pt x="17844" y="287"/>
                    <a:pt x="17848" y="289"/>
                  </a:cubicBezTo>
                  <a:cubicBezTo>
                    <a:pt x="17848" y="301"/>
                    <a:pt x="17848" y="313"/>
                    <a:pt x="17848" y="313"/>
                  </a:cubicBezTo>
                  <a:cubicBezTo>
                    <a:pt x="17872" y="277"/>
                    <a:pt x="17824" y="289"/>
                    <a:pt x="17824" y="253"/>
                  </a:cubicBezTo>
                  <a:cubicBezTo>
                    <a:pt x="17828" y="245"/>
                    <a:pt x="17832" y="242"/>
                    <a:pt x="17836" y="242"/>
                  </a:cubicBezTo>
                  <a:cubicBezTo>
                    <a:pt x="17844" y="242"/>
                    <a:pt x="17852" y="253"/>
                    <a:pt x="17860" y="253"/>
                  </a:cubicBezTo>
                  <a:cubicBezTo>
                    <a:pt x="17869" y="253"/>
                    <a:pt x="17871" y="238"/>
                    <a:pt x="17871" y="232"/>
                  </a:cubicBezTo>
                  <a:lnTo>
                    <a:pt x="17871" y="232"/>
                  </a:lnTo>
                  <a:cubicBezTo>
                    <a:pt x="17871" y="242"/>
                    <a:pt x="17865" y="247"/>
                    <a:pt x="17858" y="247"/>
                  </a:cubicBezTo>
                  <a:cubicBezTo>
                    <a:pt x="17851" y="247"/>
                    <a:pt x="17842" y="241"/>
                    <a:pt x="17836" y="229"/>
                  </a:cubicBezTo>
                  <a:cubicBezTo>
                    <a:pt x="17860" y="229"/>
                    <a:pt x="17848" y="193"/>
                    <a:pt x="17848" y="182"/>
                  </a:cubicBezTo>
                  <a:lnTo>
                    <a:pt x="17848" y="182"/>
                  </a:lnTo>
                  <a:cubicBezTo>
                    <a:pt x="17800" y="205"/>
                    <a:pt x="17836" y="205"/>
                    <a:pt x="17788" y="229"/>
                  </a:cubicBezTo>
                  <a:cubicBezTo>
                    <a:pt x="17788" y="241"/>
                    <a:pt x="17812" y="253"/>
                    <a:pt x="17800" y="265"/>
                  </a:cubicBezTo>
                  <a:cubicBezTo>
                    <a:pt x="17795" y="255"/>
                    <a:pt x="17790" y="251"/>
                    <a:pt x="17786" y="251"/>
                  </a:cubicBezTo>
                  <a:cubicBezTo>
                    <a:pt x="17780" y="251"/>
                    <a:pt x="17776" y="258"/>
                    <a:pt x="17776" y="265"/>
                  </a:cubicBezTo>
                  <a:cubicBezTo>
                    <a:pt x="17788" y="265"/>
                    <a:pt x="17776" y="277"/>
                    <a:pt x="17776" y="289"/>
                  </a:cubicBezTo>
                  <a:cubicBezTo>
                    <a:pt x="17767" y="289"/>
                    <a:pt x="17758" y="269"/>
                    <a:pt x="17750" y="269"/>
                  </a:cubicBezTo>
                  <a:cubicBezTo>
                    <a:pt x="17747" y="269"/>
                    <a:pt x="17744" y="271"/>
                    <a:pt x="17741" y="277"/>
                  </a:cubicBezTo>
                  <a:lnTo>
                    <a:pt x="17764" y="301"/>
                  </a:lnTo>
                  <a:cubicBezTo>
                    <a:pt x="17756" y="301"/>
                    <a:pt x="17749" y="290"/>
                    <a:pt x="17744" y="290"/>
                  </a:cubicBezTo>
                  <a:cubicBezTo>
                    <a:pt x="17742" y="290"/>
                    <a:pt x="17741" y="293"/>
                    <a:pt x="17741" y="301"/>
                  </a:cubicBezTo>
                  <a:cubicBezTo>
                    <a:pt x="17729" y="289"/>
                    <a:pt x="17717" y="289"/>
                    <a:pt x="17717" y="265"/>
                  </a:cubicBezTo>
                  <a:cubicBezTo>
                    <a:pt x="17681" y="277"/>
                    <a:pt x="17717" y="313"/>
                    <a:pt x="17717" y="348"/>
                  </a:cubicBezTo>
                  <a:cubicBezTo>
                    <a:pt x="17717" y="351"/>
                    <a:pt x="17717" y="354"/>
                    <a:pt x="17717" y="360"/>
                  </a:cubicBezTo>
                  <a:cubicBezTo>
                    <a:pt x="17713" y="362"/>
                    <a:pt x="17711" y="363"/>
                    <a:pt x="17709" y="363"/>
                  </a:cubicBezTo>
                  <a:cubicBezTo>
                    <a:pt x="17696" y="363"/>
                    <a:pt x="17703" y="336"/>
                    <a:pt x="17693" y="336"/>
                  </a:cubicBezTo>
                  <a:lnTo>
                    <a:pt x="17681" y="360"/>
                  </a:lnTo>
                  <a:cubicBezTo>
                    <a:pt x="17681" y="372"/>
                    <a:pt x="17681" y="384"/>
                    <a:pt x="17669" y="384"/>
                  </a:cubicBezTo>
                  <a:cubicBezTo>
                    <a:pt x="17669" y="360"/>
                    <a:pt x="17657" y="360"/>
                    <a:pt x="17645" y="348"/>
                  </a:cubicBezTo>
                  <a:lnTo>
                    <a:pt x="17645" y="348"/>
                  </a:lnTo>
                  <a:lnTo>
                    <a:pt x="17657" y="384"/>
                  </a:lnTo>
                  <a:cubicBezTo>
                    <a:pt x="17655" y="381"/>
                    <a:pt x="17652" y="380"/>
                    <a:pt x="17649" y="380"/>
                  </a:cubicBezTo>
                  <a:cubicBezTo>
                    <a:pt x="17645" y="380"/>
                    <a:pt x="17641" y="383"/>
                    <a:pt x="17638" y="383"/>
                  </a:cubicBezTo>
                  <a:cubicBezTo>
                    <a:pt x="17635" y="383"/>
                    <a:pt x="17633" y="381"/>
                    <a:pt x="17633" y="372"/>
                  </a:cubicBezTo>
                  <a:lnTo>
                    <a:pt x="17622" y="408"/>
                  </a:lnTo>
                  <a:lnTo>
                    <a:pt x="17610" y="396"/>
                  </a:lnTo>
                  <a:cubicBezTo>
                    <a:pt x="17586" y="396"/>
                    <a:pt x="17574" y="408"/>
                    <a:pt x="17562" y="408"/>
                  </a:cubicBezTo>
                  <a:lnTo>
                    <a:pt x="17562" y="384"/>
                  </a:lnTo>
                  <a:cubicBezTo>
                    <a:pt x="17554" y="386"/>
                    <a:pt x="17548" y="387"/>
                    <a:pt x="17542" y="387"/>
                  </a:cubicBezTo>
                  <a:cubicBezTo>
                    <a:pt x="17526" y="387"/>
                    <a:pt x="17515" y="381"/>
                    <a:pt x="17499" y="381"/>
                  </a:cubicBezTo>
                  <a:cubicBezTo>
                    <a:pt x="17493" y="381"/>
                    <a:pt x="17486" y="381"/>
                    <a:pt x="17479" y="384"/>
                  </a:cubicBezTo>
                  <a:cubicBezTo>
                    <a:pt x="17467" y="384"/>
                    <a:pt x="17479" y="384"/>
                    <a:pt x="17479" y="372"/>
                  </a:cubicBezTo>
                  <a:lnTo>
                    <a:pt x="17479" y="372"/>
                  </a:lnTo>
                  <a:cubicBezTo>
                    <a:pt x="17471" y="377"/>
                    <a:pt x="17465" y="379"/>
                    <a:pt x="17461" y="379"/>
                  </a:cubicBezTo>
                  <a:cubicBezTo>
                    <a:pt x="17452" y="379"/>
                    <a:pt x="17448" y="370"/>
                    <a:pt x="17441" y="370"/>
                  </a:cubicBezTo>
                  <a:cubicBezTo>
                    <a:pt x="17436" y="370"/>
                    <a:pt x="17430" y="373"/>
                    <a:pt x="17419" y="384"/>
                  </a:cubicBezTo>
                  <a:cubicBezTo>
                    <a:pt x="17419" y="372"/>
                    <a:pt x="17407" y="372"/>
                    <a:pt x="17419" y="360"/>
                  </a:cubicBezTo>
                  <a:lnTo>
                    <a:pt x="17419" y="360"/>
                  </a:lnTo>
                  <a:lnTo>
                    <a:pt x="17395" y="372"/>
                  </a:lnTo>
                  <a:lnTo>
                    <a:pt x="17395" y="360"/>
                  </a:lnTo>
                  <a:lnTo>
                    <a:pt x="17383" y="384"/>
                  </a:lnTo>
                  <a:lnTo>
                    <a:pt x="17372" y="360"/>
                  </a:lnTo>
                  <a:lnTo>
                    <a:pt x="17360" y="372"/>
                  </a:lnTo>
                  <a:cubicBezTo>
                    <a:pt x="17348" y="336"/>
                    <a:pt x="17324" y="360"/>
                    <a:pt x="17288" y="336"/>
                  </a:cubicBezTo>
                  <a:lnTo>
                    <a:pt x="17288" y="336"/>
                  </a:lnTo>
                  <a:lnTo>
                    <a:pt x="17300" y="360"/>
                  </a:lnTo>
                  <a:cubicBezTo>
                    <a:pt x="17281" y="373"/>
                    <a:pt x="17262" y="377"/>
                    <a:pt x="17242" y="377"/>
                  </a:cubicBezTo>
                  <a:cubicBezTo>
                    <a:pt x="17197" y="377"/>
                    <a:pt x="17151" y="355"/>
                    <a:pt x="17107" y="355"/>
                  </a:cubicBezTo>
                  <a:cubicBezTo>
                    <a:pt x="17096" y="355"/>
                    <a:pt x="17085" y="357"/>
                    <a:pt x="17074" y="360"/>
                  </a:cubicBezTo>
                  <a:lnTo>
                    <a:pt x="17074" y="336"/>
                  </a:lnTo>
                  <a:lnTo>
                    <a:pt x="17038" y="360"/>
                  </a:lnTo>
                  <a:cubicBezTo>
                    <a:pt x="17014" y="348"/>
                    <a:pt x="17050" y="348"/>
                    <a:pt x="17038" y="336"/>
                  </a:cubicBezTo>
                  <a:lnTo>
                    <a:pt x="17038" y="336"/>
                  </a:lnTo>
                  <a:cubicBezTo>
                    <a:pt x="17002" y="348"/>
                    <a:pt x="17026" y="372"/>
                    <a:pt x="16991" y="372"/>
                  </a:cubicBezTo>
                  <a:cubicBezTo>
                    <a:pt x="16967" y="360"/>
                    <a:pt x="16991" y="360"/>
                    <a:pt x="17002" y="348"/>
                  </a:cubicBezTo>
                  <a:lnTo>
                    <a:pt x="17002" y="348"/>
                  </a:lnTo>
                  <a:cubicBezTo>
                    <a:pt x="16977" y="357"/>
                    <a:pt x="16940" y="365"/>
                    <a:pt x="16912" y="365"/>
                  </a:cubicBezTo>
                  <a:cubicBezTo>
                    <a:pt x="16900" y="365"/>
                    <a:pt x="16890" y="364"/>
                    <a:pt x="16883" y="360"/>
                  </a:cubicBezTo>
                  <a:cubicBezTo>
                    <a:pt x="16883" y="372"/>
                    <a:pt x="16883" y="372"/>
                    <a:pt x="16883" y="372"/>
                  </a:cubicBezTo>
                  <a:cubicBezTo>
                    <a:pt x="16875" y="376"/>
                    <a:pt x="16866" y="377"/>
                    <a:pt x="16856" y="377"/>
                  </a:cubicBezTo>
                  <a:cubicBezTo>
                    <a:pt x="16837" y="377"/>
                    <a:pt x="16816" y="372"/>
                    <a:pt x="16800" y="372"/>
                  </a:cubicBezTo>
                  <a:cubicBezTo>
                    <a:pt x="16800" y="372"/>
                    <a:pt x="16800" y="360"/>
                    <a:pt x="16812" y="360"/>
                  </a:cubicBezTo>
                  <a:lnTo>
                    <a:pt x="16776" y="360"/>
                  </a:lnTo>
                  <a:lnTo>
                    <a:pt x="16788" y="348"/>
                  </a:lnTo>
                  <a:cubicBezTo>
                    <a:pt x="16772" y="348"/>
                    <a:pt x="16751" y="354"/>
                    <a:pt x="16735" y="354"/>
                  </a:cubicBezTo>
                  <a:cubicBezTo>
                    <a:pt x="16731" y="354"/>
                    <a:pt x="16728" y="353"/>
                    <a:pt x="16724" y="352"/>
                  </a:cubicBezTo>
                  <a:lnTo>
                    <a:pt x="16724" y="352"/>
                  </a:lnTo>
                  <a:cubicBezTo>
                    <a:pt x="16725" y="356"/>
                    <a:pt x="16719" y="360"/>
                    <a:pt x="16705" y="360"/>
                  </a:cubicBezTo>
                  <a:cubicBezTo>
                    <a:pt x="16702" y="355"/>
                    <a:pt x="16699" y="353"/>
                    <a:pt x="16694" y="353"/>
                  </a:cubicBezTo>
                  <a:cubicBezTo>
                    <a:pt x="16682" y="353"/>
                    <a:pt x="16664" y="367"/>
                    <a:pt x="16644" y="367"/>
                  </a:cubicBezTo>
                  <a:cubicBezTo>
                    <a:pt x="16637" y="367"/>
                    <a:pt x="16629" y="365"/>
                    <a:pt x="16621" y="360"/>
                  </a:cubicBezTo>
                  <a:cubicBezTo>
                    <a:pt x="16633" y="360"/>
                    <a:pt x="16645" y="348"/>
                    <a:pt x="16645" y="348"/>
                  </a:cubicBezTo>
                  <a:cubicBezTo>
                    <a:pt x="16633" y="348"/>
                    <a:pt x="16610" y="360"/>
                    <a:pt x="16598" y="372"/>
                  </a:cubicBezTo>
                  <a:lnTo>
                    <a:pt x="16610" y="360"/>
                  </a:lnTo>
                  <a:lnTo>
                    <a:pt x="16610" y="360"/>
                  </a:lnTo>
                  <a:lnTo>
                    <a:pt x="16538" y="372"/>
                  </a:lnTo>
                  <a:cubicBezTo>
                    <a:pt x="16535" y="365"/>
                    <a:pt x="16529" y="363"/>
                    <a:pt x="16522" y="363"/>
                  </a:cubicBezTo>
                  <a:cubicBezTo>
                    <a:pt x="16510" y="363"/>
                    <a:pt x="16497" y="369"/>
                    <a:pt x="16488" y="369"/>
                  </a:cubicBezTo>
                  <a:cubicBezTo>
                    <a:pt x="16482" y="369"/>
                    <a:pt x="16479" y="367"/>
                    <a:pt x="16479" y="360"/>
                  </a:cubicBezTo>
                  <a:cubicBezTo>
                    <a:pt x="16455" y="360"/>
                    <a:pt x="16502" y="372"/>
                    <a:pt x="16467" y="372"/>
                  </a:cubicBezTo>
                  <a:cubicBezTo>
                    <a:pt x="16464" y="369"/>
                    <a:pt x="16461" y="368"/>
                    <a:pt x="16459" y="368"/>
                  </a:cubicBezTo>
                  <a:cubicBezTo>
                    <a:pt x="16454" y="368"/>
                    <a:pt x="16450" y="371"/>
                    <a:pt x="16447" y="371"/>
                  </a:cubicBezTo>
                  <a:cubicBezTo>
                    <a:pt x="16444" y="371"/>
                    <a:pt x="16443" y="369"/>
                    <a:pt x="16443" y="360"/>
                  </a:cubicBezTo>
                  <a:lnTo>
                    <a:pt x="16419" y="360"/>
                  </a:lnTo>
                  <a:lnTo>
                    <a:pt x="16431" y="348"/>
                  </a:lnTo>
                  <a:cubicBezTo>
                    <a:pt x="16419" y="348"/>
                    <a:pt x="16407" y="372"/>
                    <a:pt x="16407" y="384"/>
                  </a:cubicBezTo>
                  <a:cubicBezTo>
                    <a:pt x="16395" y="378"/>
                    <a:pt x="16383" y="378"/>
                    <a:pt x="16373" y="378"/>
                  </a:cubicBezTo>
                  <a:cubicBezTo>
                    <a:pt x="16362" y="378"/>
                    <a:pt x="16354" y="378"/>
                    <a:pt x="16348" y="372"/>
                  </a:cubicBezTo>
                  <a:lnTo>
                    <a:pt x="16359" y="360"/>
                  </a:lnTo>
                  <a:lnTo>
                    <a:pt x="16359" y="360"/>
                  </a:lnTo>
                  <a:cubicBezTo>
                    <a:pt x="16355" y="361"/>
                    <a:pt x="16351" y="362"/>
                    <a:pt x="16346" y="362"/>
                  </a:cubicBezTo>
                  <a:cubicBezTo>
                    <a:pt x="16316" y="362"/>
                    <a:pt x="16290" y="337"/>
                    <a:pt x="16266" y="337"/>
                  </a:cubicBezTo>
                  <a:cubicBezTo>
                    <a:pt x="16257" y="337"/>
                    <a:pt x="16249" y="340"/>
                    <a:pt x="16240" y="348"/>
                  </a:cubicBezTo>
                  <a:cubicBezTo>
                    <a:pt x="16229" y="348"/>
                    <a:pt x="16229" y="336"/>
                    <a:pt x="16240" y="336"/>
                  </a:cubicBezTo>
                  <a:lnTo>
                    <a:pt x="16205" y="336"/>
                  </a:lnTo>
                  <a:lnTo>
                    <a:pt x="16217" y="324"/>
                  </a:lnTo>
                  <a:lnTo>
                    <a:pt x="16169" y="348"/>
                  </a:lnTo>
                  <a:lnTo>
                    <a:pt x="16169" y="336"/>
                  </a:lnTo>
                  <a:cubicBezTo>
                    <a:pt x="16133" y="336"/>
                    <a:pt x="16074" y="348"/>
                    <a:pt x="16038" y="348"/>
                  </a:cubicBezTo>
                  <a:cubicBezTo>
                    <a:pt x="16028" y="351"/>
                    <a:pt x="16020" y="352"/>
                    <a:pt x="16014" y="352"/>
                  </a:cubicBezTo>
                  <a:cubicBezTo>
                    <a:pt x="15996" y="352"/>
                    <a:pt x="15989" y="345"/>
                    <a:pt x="15979" y="345"/>
                  </a:cubicBezTo>
                  <a:cubicBezTo>
                    <a:pt x="15976" y="345"/>
                    <a:pt x="15972" y="346"/>
                    <a:pt x="15967" y="348"/>
                  </a:cubicBezTo>
                  <a:lnTo>
                    <a:pt x="15931" y="348"/>
                  </a:lnTo>
                  <a:lnTo>
                    <a:pt x="15943" y="336"/>
                  </a:lnTo>
                  <a:lnTo>
                    <a:pt x="15943" y="336"/>
                  </a:lnTo>
                  <a:cubicBezTo>
                    <a:pt x="15938" y="341"/>
                    <a:pt x="15932" y="343"/>
                    <a:pt x="15926" y="343"/>
                  </a:cubicBezTo>
                  <a:cubicBezTo>
                    <a:pt x="15905" y="343"/>
                    <a:pt x="15882" y="322"/>
                    <a:pt x="15881" y="322"/>
                  </a:cubicBezTo>
                  <a:lnTo>
                    <a:pt x="15881" y="322"/>
                  </a:lnTo>
                  <a:cubicBezTo>
                    <a:pt x="15881" y="322"/>
                    <a:pt x="15882" y="323"/>
                    <a:pt x="15883" y="324"/>
                  </a:cubicBezTo>
                  <a:cubicBezTo>
                    <a:pt x="15871" y="336"/>
                    <a:pt x="15848" y="348"/>
                    <a:pt x="15848" y="360"/>
                  </a:cubicBezTo>
                  <a:cubicBezTo>
                    <a:pt x="15812" y="360"/>
                    <a:pt x="15836" y="348"/>
                    <a:pt x="15824" y="336"/>
                  </a:cubicBezTo>
                  <a:cubicBezTo>
                    <a:pt x="15805" y="336"/>
                    <a:pt x="15793" y="352"/>
                    <a:pt x="15771" y="352"/>
                  </a:cubicBezTo>
                  <a:cubicBezTo>
                    <a:pt x="15766" y="352"/>
                    <a:pt x="15759" y="351"/>
                    <a:pt x="15752" y="348"/>
                  </a:cubicBezTo>
                  <a:lnTo>
                    <a:pt x="15752" y="336"/>
                  </a:lnTo>
                  <a:cubicBezTo>
                    <a:pt x="15740" y="348"/>
                    <a:pt x="15728" y="348"/>
                    <a:pt x="15717" y="348"/>
                  </a:cubicBezTo>
                  <a:cubicBezTo>
                    <a:pt x="15709" y="353"/>
                    <a:pt x="15702" y="355"/>
                    <a:pt x="15696" y="355"/>
                  </a:cubicBezTo>
                  <a:cubicBezTo>
                    <a:pt x="15683" y="355"/>
                    <a:pt x="15674" y="346"/>
                    <a:pt x="15664" y="346"/>
                  </a:cubicBezTo>
                  <a:cubicBezTo>
                    <a:pt x="15658" y="346"/>
                    <a:pt x="15652" y="350"/>
                    <a:pt x="15645" y="360"/>
                  </a:cubicBezTo>
                  <a:cubicBezTo>
                    <a:pt x="15633" y="360"/>
                    <a:pt x="15609" y="360"/>
                    <a:pt x="15609" y="348"/>
                  </a:cubicBezTo>
                  <a:cubicBezTo>
                    <a:pt x="15562" y="360"/>
                    <a:pt x="15526" y="360"/>
                    <a:pt x="15478" y="372"/>
                  </a:cubicBezTo>
                  <a:cubicBezTo>
                    <a:pt x="15478" y="363"/>
                    <a:pt x="15478" y="361"/>
                    <a:pt x="15477" y="361"/>
                  </a:cubicBezTo>
                  <a:cubicBezTo>
                    <a:pt x="15475" y="361"/>
                    <a:pt x="15471" y="364"/>
                    <a:pt x="15462" y="364"/>
                  </a:cubicBezTo>
                  <a:cubicBezTo>
                    <a:pt x="15457" y="364"/>
                    <a:pt x="15451" y="363"/>
                    <a:pt x="15443" y="360"/>
                  </a:cubicBezTo>
                  <a:lnTo>
                    <a:pt x="15443" y="360"/>
                  </a:lnTo>
                  <a:lnTo>
                    <a:pt x="15455" y="372"/>
                  </a:lnTo>
                  <a:cubicBezTo>
                    <a:pt x="15447" y="373"/>
                    <a:pt x="15438" y="374"/>
                    <a:pt x="15430" y="374"/>
                  </a:cubicBezTo>
                  <a:cubicBezTo>
                    <a:pt x="15375" y="374"/>
                    <a:pt x="15321" y="346"/>
                    <a:pt x="15273" y="346"/>
                  </a:cubicBezTo>
                  <a:cubicBezTo>
                    <a:pt x="15266" y="346"/>
                    <a:pt x="15259" y="347"/>
                    <a:pt x="15252" y="348"/>
                  </a:cubicBezTo>
                  <a:lnTo>
                    <a:pt x="15252" y="336"/>
                  </a:lnTo>
                  <a:lnTo>
                    <a:pt x="15228" y="348"/>
                  </a:lnTo>
                  <a:cubicBezTo>
                    <a:pt x="15181" y="348"/>
                    <a:pt x="15123" y="343"/>
                    <a:pt x="15071" y="343"/>
                  </a:cubicBezTo>
                  <a:cubicBezTo>
                    <a:pt x="15046" y="343"/>
                    <a:pt x="15022" y="344"/>
                    <a:pt x="15002" y="348"/>
                  </a:cubicBezTo>
                  <a:cubicBezTo>
                    <a:pt x="14990" y="348"/>
                    <a:pt x="14955" y="372"/>
                    <a:pt x="14931" y="372"/>
                  </a:cubicBezTo>
                  <a:lnTo>
                    <a:pt x="14931" y="360"/>
                  </a:lnTo>
                  <a:cubicBezTo>
                    <a:pt x="14897" y="369"/>
                    <a:pt x="14857" y="377"/>
                    <a:pt x="14816" y="377"/>
                  </a:cubicBezTo>
                  <a:cubicBezTo>
                    <a:pt x="14799" y="377"/>
                    <a:pt x="14781" y="376"/>
                    <a:pt x="14764" y="372"/>
                  </a:cubicBezTo>
                  <a:cubicBezTo>
                    <a:pt x="14772" y="372"/>
                    <a:pt x="14769" y="366"/>
                    <a:pt x="14770" y="363"/>
                  </a:cubicBezTo>
                  <a:lnTo>
                    <a:pt x="14770" y="363"/>
                  </a:lnTo>
                  <a:cubicBezTo>
                    <a:pt x="14765" y="365"/>
                    <a:pt x="14760" y="365"/>
                    <a:pt x="14756" y="365"/>
                  </a:cubicBezTo>
                  <a:cubicBezTo>
                    <a:pt x="14744" y="365"/>
                    <a:pt x="14736" y="360"/>
                    <a:pt x="14728" y="360"/>
                  </a:cubicBezTo>
                  <a:lnTo>
                    <a:pt x="14740" y="372"/>
                  </a:lnTo>
                  <a:cubicBezTo>
                    <a:pt x="14737" y="376"/>
                    <a:pt x="14732" y="377"/>
                    <a:pt x="14727" y="377"/>
                  </a:cubicBezTo>
                  <a:cubicBezTo>
                    <a:pt x="14715" y="377"/>
                    <a:pt x="14701" y="369"/>
                    <a:pt x="14693" y="360"/>
                  </a:cubicBezTo>
                  <a:lnTo>
                    <a:pt x="14669" y="384"/>
                  </a:lnTo>
                  <a:cubicBezTo>
                    <a:pt x="14669" y="372"/>
                    <a:pt x="14657" y="372"/>
                    <a:pt x="14657" y="372"/>
                  </a:cubicBezTo>
                  <a:lnTo>
                    <a:pt x="14657" y="384"/>
                  </a:lnTo>
                  <a:lnTo>
                    <a:pt x="14645" y="360"/>
                  </a:lnTo>
                  <a:cubicBezTo>
                    <a:pt x="14633" y="360"/>
                    <a:pt x="14597" y="372"/>
                    <a:pt x="14597" y="396"/>
                  </a:cubicBezTo>
                  <a:cubicBezTo>
                    <a:pt x="14585" y="384"/>
                    <a:pt x="14562" y="372"/>
                    <a:pt x="14585" y="372"/>
                  </a:cubicBezTo>
                  <a:lnTo>
                    <a:pt x="14502" y="372"/>
                  </a:lnTo>
                  <a:cubicBezTo>
                    <a:pt x="14502" y="389"/>
                    <a:pt x="14489" y="401"/>
                    <a:pt x="14478" y="401"/>
                  </a:cubicBezTo>
                  <a:cubicBezTo>
                    <a:pt x="14474" y="401"/>
                    <a:pt x="14470" y="399"/>
                    <a:pt x="14466" y="396"/>
                  </a:cubicBezTo>
                  <a:cubicBezTo>
                    <a:pt x="14478" y="384"/>
                    <a:pt x="14466" y="372"/>
                    <a:pt x="14454" y="360"/>
                  </a:cubicBezTo>
                  <a:lnTo>
                    <a:pt x="14454" y="360"/>
                  </a:lnTo>
                  <a:cubicBezTo>
                    <a:pt x="14443" y="372"/>
                    <a:pt x="14466" y="372"/>
                    <a:pt x="14466" y="384"/>
                  </a:cubicBezTo>
                  <a:cubicBezTo>
                    <a:pt x="14443" y="396"/>
                    <a:pt x="14407" y="396"/>
                    <a:pt x="14407" y="396"/>
                  </a:cubicBezTo>
                  <a:lnTo>
                    <a:pt x="14407" y="384"/>
                  </a:lnTo>
                  <a:cubicBezTo>
                    <a:pt x="14405" y="386"/>
                    <a:pt x="14403" y="386"/>
                    <a:pt x="14402" y="386"/>
                  </a:cubicBezTo>
                  <a:cubicBezTo>
                    <a:pt x="14391" y="386"/>
                    <a:pt x="14380" y="360"/>
                    <a:pt x="14359" y="360"/>
                  </a:cubicBezTo>
                  <a:cubicBezTo>
                    <a:pt x="14335" y="384"/>
                    <a:pt x="14324" y="372"/>
                    <a:pt x="14324" y="396"/>
                  </a:cubicBezTo>
                  <a:cubicBezTo>
                    <a:pt x="14300" y="396"/>
                    <a:pt x="14324" y="372"/>
                    <a:pt x="14312" y="372"/>
                  </a:cubicBezTo>
                  <a:cubicBezTo>
                    <a:pt x="14308" y="376"/>
                    <a:pt x="14302" y="377"/>
                    <a:pt x="14294" y="377"/>
                  </a:cubicBezTo>
                  <a:cubicBezTo>
                    <a:pt x="14276" y="377"/>
                    <a:pt x="14252" y="369"/>
                    <a:pt x="14252" y="360"/>
                  </a:cubicBezTo>
                  <a:cubicBezTo>
                    <a:pt x="14248" y="375"/>
                    <a:pt x="14240" y="380"/>
                    <a:pt x="14229" y="380"/>
                  </a:cubicBezTo>
                  <a:cubicBezTo>
                    <a:pt x="14216" y="380"/>
                    <a:pt x="14199" y="372"/>
                    <a:pt x="14186" y="372"/>
                  </a:cubicBezTo>
                  <a:cubicBezTo>
                    <a:pt x="14178" y="372"/>
                    <a:pt x="14172" y="375"/>
                    <a:pt x="14169" y="384"/>
                  </a:cubicBezTo>
                  <a:lnTo>
                    <a:pt x="14145" y="360"/>
                  </a:lnTo>
                  <a:cubicBezTo>
                    <a:pt x="14145" y="372"/>
                    <a:pt x="14145" y="396"/>
                    <a:pt x="14121" y="396"/>
                  </a:cubicBezTo>
                  <a:cubicBezTo>
                    <a:pt x="14109" y="384"/>
                    <a:pt x="14109" y="372"/>
                    <a:pt x="14109" y="360"/>
                  </a:cubicBezTo>
                  <a:lnTo>
                    <a:pt x="14097" y="396"/>
                  </a:lnTo>
                  <a:cubicBezTo>
                    <a:pt x="13990" y="360"/>
                    <a:pt x="13859" y="384"/>
                    <a:pt x="13752" y="348"/>
                  </a:cubicBezTo>
                  <a:cubicBezTo>
                    <a:pt x="13704" y="348"/>
                    <a:pt x="13633" y="360"/>
                    <a:pt x="13585" y="360"/>
                  </a:cubicBezTo>
                  <a:lnTo>
                    <a:pt x="13526" y="348"/>
                  </a:lnTo>
                  <a:lnTo>
                    <a:pt x="13573" y="360"/>
                  </a:lnTo>
                  <a:cubicBezTo>
                    <a:pt x="13562" y="360"/>
                    <a:pt x="13550" y="372"/>
                    <a:pt x="13538" y="372"/>
                  </a:cubicBezTo>
                  <a:cubicBezTo>
                    <a:pt x="13494" y="355"/>
                    <a:pt x="13438" y="344"/>
                    <a:pt x="13378" y="344"/>
                  </a:cubicBezTo>
                  <a:cubicBezTo>
                    <a:pt x="13356" y="344"/>
                    <a:pt x="13334" y="345"/>
                    <a:pt x="13311" y="348"/>
                  </a:cubicBezTo>
                  <a:cubicBezTo>
                    <a:pt x="13302" y="356"/>
                    <a:pt x="13295" y="358"/>
                    <a:pt x="13290" y="358"/>
                  </a:cubicBezTo>
                  <a:cubicBezTo>
                    <a:pt x="13274" y="358"/>
                    <a:pt x="13276" y="331"/>
                    <a:pt x="13257" y="331"/>
                  </a:cubicBezTo>
                  <a:cubicBezTo>
                    <a:pt x="13253" y="331"/>
                    <a:pt x="13247" y="333"/>
                    <a:pt x="13240" y="336"/>
                  </a:cubicBezTo>
                  <a:cubicBezTo>
                    <a:pt x="13240" y="336"/>
                    <a:pt x="13240" y="324"/>
                    <a:pt x="13240" y="324"/>
                  </a:cubicBezTo>
                  <a:cubicBezTo>
                    <a:pt x="13192" y="336"/>
                    <a:pt x="13169" y="336"/>
                    <a:pt x="13109" y="360"/>
                  </a:cubicBezTo>
                  <a:cubicBezTo>
                    <a:pt x="13113" y="343"/>
                    <a:pt x="13110" y="338"/>
                    <a:pt x="13104" y="338"/>
                  </a:cubicBezTo>
                  <a:cubicBezTo>
                    <a:pt x="13097" y="338"/>
                    <a:pt x="13089" y="343"/>
                    <a:pt x="13085" y="343"/>
                  </a:cubicBezTo>
                  <a:cubicBezTo>
                    <a:pt x="13083" y="343"/>
                    <a:pt x="13083" y="342"/>
                    <a:pt x="13085" y="336"/>
                  </a:cubicBezTo>
                  <a:lnTo>
                    <a:pt x="13085" y="336"/>
                  </a:lnTo>
                  <a:lnTo>
                    <a:pt x="13073" y="348"/>
                  </a:lnTo>
                  <a:cubicBezTo>
                    <a:pt x="13073" y="336"/>
                    <a:pt x="13038" y="336"/>
                    <a:pt x="13050" y="324"/>
                  </a:cubicBezTo>
                  <a:lnTo>
                    <a:pt x="13050" y="324"/>
                  </a:lnTo>
                  <a:lnTo>
                    <a:pt x="13026" y="348"/>
                  </a:lnTo>
                  <a:lnTo>
                    <a:pt x="13026" y="324"/>
                  </a:lnTo>
                  <a:cubicBezTo>
                    <a:pt x="13011" y="324"/>
                    <a:pt x="12993" y="326"/>
                    <a:pt x="12975" y="326"/>
                  </a:cubicBezTo>
                  <a:cubicBezTo>
                    <a:pt x="12948" y="326"/>
                    <a:pt x="12921" y="322"/>
                    <a:pt x="12907" y="301"/>
                  </a:cubicBezTo>
                  <a:cubicBezTo>
                    <a:pt x="12886" y="308"/>
                    <a:pt x="12861" y="310"/>
                    <a:pt x="12834" y="310"/>
                  </a:cubicBezTo>
                  <a:cubicBezTo>
                    <a:pt x="12769" y="310"/>
                    <a:pt x="12692" y="294"/>
                    <a:pt x="12633" y="277"/>
                  </a:cubicBezTo>
                  <a:cubicBezTo>
                    <a:pt x="12609" y="289"/>
                    <a:pt x="12585" y="289"/>
                    <a:pt x="12561" y="289"/>
                  </a:cubicBezTo>
                  <a:lnTo>
                    <a:pt x="12549" y="265"/>
                  </a:lnTo>
                  <a:cubicBezTo>
                    <a:pt x="12533" y="273"/>
                    <a:pt x="12517" y="287"/>
                    <a:pt x="12500" y="287"/>
                  </a:cubicBezTo>
                  <a:cubicBezTo>
                    <a:pt x="12493" y="287"/>
                    <a:pt x="12485" y="284"/>
                    <a:pt x="12478" y="277"/>
                  </a:cubicBezTo>
                  <a:cubicBezTo>
                    <a:pt x="12462" y="277"/>
                    <a:pt x="12452" y="271"/>
                    <a:pt x="12439" y="271"/>
                  </a:cubicBezTo>
                  <a:cubicBezTo>
                    <a:pt x="12433" y="271"/>
                    <a:pt x="12426" y="273"/>
                    <a:pt x="12419" y="277"/>
                  </a:cubicBezTo>
                  <a:cubicBezTo>
                    <a:pt x="12396" y="277"/>
                    <a:pt x="12374" y="267"/>
                    <a:pt x="12381" y="246"/>
                  </a:cubicBezTo>
                  <a:lnTo>
                    <a:pt x="12381" y="246"/>
                  </a:lnTo>
                  <a:cubicBezTo>
                    <a:pt x="12377" y="254"/>
                    <a:pt x="12371" y="257"/>
                    <a:pt x="12365" y="257"/>
                  </a:cubicBezTo>
                  <a:cubicBezTo>
                    <a:pt x="12351" y="257"/>
                    <a:pt x="12335" y="241"/>
                    <a:pt x="12335" y="241"/>
                  </a:cubicBezTo>
                  <a:cubicBezTo>
                    <a:pt x="12335" y="241"/>
                    <a:pt x="12026" y="182"/>
                    <a:pt x="11692" y="110"/>
                  </a:cubicBezTo>
                  <a:cubicBezTo>
                    <a:pt x="11428" y="63"/>
                    <a:pt x="11141" y="1"/>
                    <a:pt x="109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342;p45">
              <a:extLst>
                <a:ext uri="{FF2B5EF4-FFF2-40B4-BE49-F238E27FC236}">
                  <a16:creationId xmlns:a16="http://schemas.microsoft.com/office/drawing/2014/main" id="{6DD7F6D6-F7CC-1B4F-A0B7-989EF3100C20}"/>
                </a:ext>
              </a:extLst>
            </p:cNvPr>
            <p:cNvSpPr/>
            <p:nvPr/>
          </p:nvSpPr>
          <p:spPr>
            <a:xfrm>
              <a:off x="5567250" y="3234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343;p45">
              <a:extLst>
                <a:ext uri="{FF2B5EF4-FFF2-40B4-BE49-F238E27FC236}">
                  <a16:creationId xmlns:a16="http://schemas.microsoft.com/office/drawing/2014/main" id="{78AF8444-FD39-6145-ABFE-8642FBA69AB6}"/>
                </a:ext>
              </a:extLst>
            </p:cNvPr>
            <p:cNvSpPr/>
            <p:nvPr/>
          </p:nvSpPr>
          <p:spPr>
            <a:xfrm>
              <a:off x="5549675" y="32759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344;p45">
              <a:extLst>
                <a:ext uri="{FF2B5EF4-FFF2-40B4-BE49-F238E27FC236}">
                  <a16:creationId xmlns:a16="http://schemas.microsoft.com/office/drawing/2014/main" id="{4A57BBFC-534D-F74D-8B92-3E7607931046}"/>
                </a:ext>
              </a:extLst>
            </p:cNvPr>
            <p:cNvSpPr/>
            <p:nvPr/>
          </p:nvSpPr>
          <p:spPr>
            <a:xfrm>
              <a:off x="5561275" y="324412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" y="1"/>
                  </a:moveTo>
                  <a:lnTo>
                    <a:pt x="1" y="25"/>
                  </a:lnTo>
                  <a:lnTo>
                    <a:pt x="13" y="13"/>
                  </a:ln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345;p45">
              <a:extLst>
                <a:ext uri="{FF2B5EF4-FFF2-40B4-BE49-F238E27FC236}">
                  <a16:creationId xmlns:a16="http://schemas.microsoft.com/office/drawing/2014/main" id="{EDAC1E1B-74C8-3548-9896-1BC27758A405}"/>
                </a:ext>
              </a:extLst>
            </p:cNvPr>
            <p:cNvSpPr/>
            <p:nvPr/>
          </p:nvSpPr>
          <p:spPr>
            <a:xfrm>
              <a:off x="5569025" y="3229250"/>
              <a:ext cx="325" cy="150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0" y="1"/>
                  </a:moveTo>
                  <a:cubicBezTo>
                    <a:pt x="0" y="5"/>
                    <a:pt x="0" y="6"/>
                    <a:pt x="1" y="6"/>
                  </a:cubicBezTo>
                  <a:cubicBezTo>
                    <a:pt x="2" y="6"/>
                    <a:pt x="4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0346;p45">
              <a:extLst>
                <a:ext uri="{FF2B5EF4-FFF2-40B4-BE49-F238E27FC236}">
                  <a16:creationId xmlns:a16="http://schemas.microsoft.com/office/drawing/2014/main" id="{E6486549-F34D-B945-993E-656499345736}"/>
                </a:ext>
              </a:extLst>
            </p:cNvPr>
            <p:cNvSpPr/>
            <p:nvPr/>
          </p:nvSpPr>
          <p:spPr>
            <a:xfrm>
              <a:off x="5551175" y="3270625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0" y="12"/>
                  </a:move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0347;p45">
              <a:extLst>
                <a:ext uri="{FF2B5EF4-FFF2-40B4-BE49-F238E27FC236}">
                  <a16:creationId xmlns:a16="http://schemas.microsoft.com/office/drawing/2014/main" id="{C2CBEEC9-F18A-774E-8242-A465FE9B9100}"/>
                </a:ext>
              </a:extLst>
            </p:cNvPr>
            <p:cNvSpPr/>
            <p:nvPr/>
          </p:nvSpPr>
          <p:spPr>
            <a:xfrm>
              <a:off x="5556225" y="32596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13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348;p45">
              <a:extLst>
                <a:ext uri="{FF2B5EF4-FFF2-40B4-BE49-F238E27FC236}">
                  <a16:creationId xmlns:a16="http://schemas.microsoft.com/office/drawing/2014/main" id="{159D2215-800D-9F4E-A556-49287D271B10}"/>
                </a:ext>
              </a:extLst>
            </p:cNvPr>
            <p:cNvSpPr/>
            <p:nvPr/>
          </p:nvSpPr>
          <p:spPr>
            <a:xfrm>
              <a:off x="5550875" y="3269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349;p45">
              <a:extLst>
                <a:ext uri="{FF2B5EF4-FFF2-40B4-BE49-F238E27FC236}">
                  <a16:creationId xmlns:a16="http://schemas.microsoft.com/office/drawing/2014/main" id="{433B84DD-85E7-1644-BF22-19B56B553116}"/>
                </a:ext>
              </a:extLst>
            </p:cNvPr>
            <p:cNvSpPr/>
            <p:nvPr/>
          </p:nvSpPr>
          <p:spPr>
            <a:xfrm>
              <a:off x="5549375" y="327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350;p45">
              <a:extLst>
                <a:ext uri="{FF2B5EF4-FFF2-40B4-BE49-F238E27FC236}">
                  <a16:creationId xmlns:a16="http://schemas.microsoft.com/office/drawing/2014/main" id="{C7FFA65F-EFBF-0C43-9B1A-F816D2A2A163}"/>
                </a:ext>
              </a:extLst>
            </p:cNvPr>
            <p:cNvSpPr/>
            <p:nvPr/>
          </p:nvSpPr>
          <p:spPr>
            <a:xfrm>
              <a:off x="5553850" y="32637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cubicBezTo>
                    <a:pt x="0" y="13"/>
                    <a:pt x="0" y="13"/>
                    <a:pt x="12" y="13"/>
                  </a:cubicBezTo>
                  <a:cubicBezTo>
                    <a:pt x="12" y="13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351;p45">
              <a:extLst>
                <a:ext uri="{FF2B5EF4-FFF2-40B4-BE49-F238E27FC236}">
                  <a16:creationId xmlns:a16="http://schemas.microsoft.com/office/drawing/2014/main" id="{2295D6C9-2234-F14B-A9C9-9389E7936E66}"/>
                </a:ext>
              </a:extLst>
            </p:cNvPr>
            <p:cNvSpPr/>
            <p:nvPr/>
          </p:nvSpPr>
          <p:spPr>
            <a:xfrm>
              <a:off x="5466325" y="327300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lnTo>
                    <a:pt x="1" y="13"/>
                  </a:lnTo>
                  <a:cubicBezTo>
                    <a:pt x="13" y="13"/>
                    <a:pt x="25" y="13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352;p45">
              <a:extLst>
                <a:ext uri="{FF2B5EF4-FFF2-40B4-BE49-F238E27FC236}">
                  <a16:creationId xmlns:a16="http://schemas.microsoft.com/office/drawing/2014/main" id="{13EF645C-9269-FC46-A129-A4F52453F924}"/>
                </a:ext>
              </a:extLst>
            </p:cNvPr>
            <p:cNvSpPr/>
            <p:nvPr/>
          </p:nvSpPr>
          <p:spPr>
            <a:xfrm>
              <a:off x="5481225" y="32649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0"/>
                  </a:moveTo>
                  <a:cubicBezTo>
                    <a:pt x="12" y="0"/>
                    <a:pt x="0" y="0"/>
                    <a:pt x="0" y="12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353;p45">
              <a:extLst>
                <a:ext uri="{FF2B5EF4-FFF2-40B4-BE49-F238E27FC236}">
                  <a16:creationId xmlns:a16="http://schemas.microsoft.com/office/drawing/2014/main" id="{3E8C7BD6-1488-F144-BC15-34A548B81A07}"/>
                </a:ext>
              </a:extLst>
            </p:cNvPr>
            <p:cNvSpPr/>
            <p:nvPr/>
          </p:nvSpPr>
          <p:spPr>
            <a:xfrm>
              <a:off x="5185950" y="3330150"/>
              <a:ext cx="1500" cy="325"/>
            </a:xfrm>
            <a:custGeom>
              <a:avLst/>
              <a:gdLst/>
              <a:ahLst/>
              <a:cxnLst/>
              <a:rect l="l" t="t" r="r" b="b"/>
              <a:pathLst>
                <a:path w="60" h="13" extrusionOk="0">
                  <a:moveTo>
                    <a:pt x="60" y="1"/>
                  </a:moveTo>
                  <a:cubicBezTo>
                    <a:pt x="48" y="1"/>
                    <a:pt x="39" y="4"/>
                    <a:pt x="30" y="7"/>
                  </a:cubicBezTo>
                  <a:lnTo>
                    <a:pt x="30" y="7"/>
                  </a:lnTo>
                  <a:lnTo>
                    <a:pt x="60" y="1"/>
                  </a:lnTo>
                  <a:close/>
                  <a:moveTo>
                    <a:pt x="30" y="7"/>
                  </a:moveTo>
                  <a:lnTo>
                    <a:pt x="0" y="13"/>
                  </a:lnTo>
                  <a:cubicBezTo>
                    <a:pt x="12" y="13"/>
                    <a:pt x="21" y="10"/>
                    <a:pt x="3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354;p45">
              <a:extLst>
                <a:ext uri="{FF2B5EF4-FFF2-40B4-BE49-F238E27FC236}">
                  <a16:creationId xmlns:a16="http://schemas.microsoft.com/office/drawing/2014/main" id="{AB5FFE4C-2370-4A41-85C6-28B1F8A3FFE4}"/>
                </a:ext>
              </a:extLst>
            </p:cNvPr>
            <p:cNvSpPr/>
            <p:nvPr/>
          </p:nvSpPr>
          <p:spPr>
            <a:xfrm>
              <a:off x="5468125" y="3278075"/>
              <a:ext cx="1200" cy="900"/>
            </a:xfrm>
            <a:custGeom>
              <a:avLst/>
              <a:gdLst/>
              <a:ahLst/>
              <a:cxnLst/>
              <a:rect l="l" t="t" r="r" b="b"/>
              <a:pathLst>
                <a:path w="48" h="36" extrusionOk="0">
                  <a:moveTo>
                    <a:pt x="48" y="0"/>
                  </a:moveTo>
                  <a:lnTo>
                    <a:pt x="48" y="0"/>
                  </a:lnTo>
                  <a:cubicBezTo>
                    <a:pt x="36" y="24"/>
                    <a:pt x="0" y="24"/>
                    <a:pt x="0" y="36"/>
                  </a:cubicBezTo>
                  <a:cubicBezTo>
                    <a:pt x="24" y="24"/>
                    <a:pt x="48" y="24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355;p45">
              <a:extLst>
                <a:ext uri="{FF2B5EF4-FFF2-40B4-BE49-F238E27FC236}">
                  <a16:creationId xmlns:a16="http://schemas.microsoft.com/office/drawing/2014/main" id="{081D8634-83B6-C548-ACC1-BE1F804C6D5F}"/>
                </a:ext>
              </a:extLst>
            </p:cNvPr>
            <p:cNvSpPr/>
            <p:nvPr/>
          </p:nvSpPr>
          <p:spPr>
            <a:xfrm>
              <a:off x="5186250" y="33328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356;p45">
              <a:extLst>
                <a:ext uri="{FF2B5EF4-FFF2-40B4-BE49-F238E27FC236}">
                  <a16:creationId xmlns:a16="http://schemas.microsoft.com/office/drawing/2014/main" id="{3E07EA94-9074-EE4B-9A71-899E548C2818}"/>
                </a:ext>
              </a:extLst>
            </p:cNvPr>
            <p:cNvSpPr/>
            <p:nvPr/>
          </p:nvSpPr>
          <p:spPr>
            <a:xfrm>
              <a:off x="5280600" y="33212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lnTo>
                    <a:pt x="0" y="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357;p45">
              <a:extLst>
                <a:ext uri="{FF2B5EF4-FFF2-40B4-BE49-F238E27FC236}">
                  <a16:creationId xmlns:a16="http://schemas.microsoft.com/office/drawing/2014/main" id="{3E83213E-551A-8F45-82A1-92EC0B1EA356}"/>
                </a:ext>
              </a:extLst>
            </p:cNvPr>
            <p:cNvSpPr/>
            <p:nvPr/>
          </p:nvSpPr>
          <p:spPr>
            <a:xfrm>
              <a:off x="5394000" y="3308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358;p45">
              <a:extLst>
                <a:ext uri="{FF2B5EF4-FFF2-40B4-BE49-F238E27FC236}">
                  <a16:creationId xmlns:a16="http://schemas.microsoft.com/office/drawing/2014/main" id="{5FED8EFC-A93F-484E-BC6C-77A8A018D3E0}"/>
                </a:ext>
              </a:extLst>
            </p:cNvPr>
            <p:cNvSpPr/>
            <p:nvPr/>
          </p:nvSpPr>
          <p:spPr>
            <a:xfrm>
              <a:off x="5394000" y="3307525"/>
              <a:ext cx="925" cy="625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36" y="1"/>
                  </a:moveTo>
                  <a:cubicBezTo>
                    <a:pt x="24" y="1"/>
                    <a:pt x="1" y="13"/>
                    <a:pt x="1" y="25"/>
                  </a:cubicBezTo>
                  <a:cubicBezTo>
                    <a:pt x="13" y="25"/>
                    <a:pt x="24" y="25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359;p45">
              <a:extLst>
                <a:ext uri="{FF2B5EF4-FFF2-40B4-BE49-F238E27FC236}">
                  <a16:creationId xmlns:a16="http://schemas.microsoft.com/office/drawing/2014/main" id="{EC445E00-8637-004F-9E71-3E32F64CC576}"/>
                </a:ext>
              </a:extLst>
            </p:cNvPr>
            <p:cNvSpPr/>
            <p:nvPr/>
          </p:nvSpPr>
          <p:spPr>
            <a:xfrm>
              <a:off x="5412750" y="3303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360;p45">
              <a:extLst>
                <a:ext uri="{FF2B5EF4-FFF2-40B4-BE49-F238E27FC236}">
                  <a16:creationId xmlns:a16="http://schemas.microsoft.com/office/drawing/2014/main" id="{EC37F2B0-C0B0-904C-A9FF-411DD8584E14}"/>
                </a:ext>
              </a:extLst>
            </p:cNvPr>
            <p:cNvSpPr/>
            <p:nvPr/>
          </p:nvSpPr>
          <p:spPr>
            <a:xfrm>
              <a:off x="5381500" y="3312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361;p45">
              <a:extLst>
                <a:ext uri="{FF2B5EF4-FFF2-40B4-BE49-F238E27FC236}">
                  <a16:creationId xmlns:a16="http://schemas.microsoft.com/office/drawing/2014/main" id="{B31C53AE-6800-874C-9A42-2FDFC2FC6CEE}"/>
                </a:ext>
              </a:extLst>
            </p:cNvPr>
            <p:cNvSpPr/>
            <p:nvPr/>
          </p:nvSpPr>
          <p:spPr>
            <a:xfrm>
              <a:off x="5390725" y="33093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362;p45">
              <a:extLst>
                <a:ext uri="{FF2B5EF4-FFF2-40B4-BE49-F238E27FC236}">
                  <a16:creationId xmlns:a16="http://schemas.microsoft.com/office/drawing/2014/main" id="{E956B203-3B9E-E24A-B788-9E79AE94981E}"/>
                </a:ext>
              </a:extLst>
            </p:cNvPr>
            <p:cNvSpPr/>
            <p:nvPr/>
          </p:nvSpPr>
          <p:spPr>
            <a:xfrm>
              <a:off x="5412750" y="3303375"/>
              <a:ext cx="625" cy="600"/>
            </a:xfrm>
            <a:custGeom>
              <a:avLst/>
              <a:gdLst/>
              <a:ahLst/>
              <a:cxnLst/>
              <a:rect l="l" t="t" r="r" b="b"/>
              <a:pathLst>
                <a:path w="25" h="24" extrusionOk="0">
                  <a:moveTo>
                    <a:pt x="1" y="0"/>
                  </a:moveTo>
                  <a:cubicBezTo>
                    <a:pt x="1" y="12"/>
                    <a:pt x="1" y="12"/>
                    <a:pt x="1" y="24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363;p45">
              <a:extLst>
                <a:ext uri="{FF2B5EF4-FFF2-40B4-BE49-F238E27FC236}">
                  <a16:creationId xmlns:a16="http://schemas.microsoft.com/office/drawing/2014/main" id="{495AB21D-D114-2E48-A067-C34915754246}"/>
                </a:ext>
              </a:extLst>
            </p:cNvPr>
            <p:cNvSpPr/>
            <p:nvPr/>
          </p:nvSpPr>
          <p:spPr>
            <a:xfrm>
              <a:off x="5381500" y="33120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" y="0"/>
                  </a:moveTo>
                  <a:cubicBezTo>
                    <a:pt x="1" y="0"/>
                    <a:pt x="1" y="12"/>
                    <a:pt x="1" y="12"/>
                  </a:cubicBezTo>
                  <a:cubicBezTo>
                    <a:pt x="24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364;p45">
              <a:extLst>
                <a:ext uri="{FF2B5EF4-FFF2-40B4-BE49-F238E27FC236}">
                  <a16:creationId xmlns:a16="http://schemas.microsoft.com/office/drawing/2014/main" id="{A6653FA0-A294-9441-8626-4418C70A2F0F}"/>
                </a:ext>
              </a:extLst>
            </p:cNvPr>
            <p:cNvSpPr/>
            <p:nvPr/>
          </p:nvSpPr>
          <p:spPr>
            <a:xfrm>
              <a:off x="5461575" y="3281650"/>
              <a:ext cx="625" cy="300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24" y="0"/>
                  </a:move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365;p45">
              <a:extLst>
                <a:ext uri="{FF2B5EF4-FFF2-40B4-BE49-F238E27FC236}">
                  <a16:creationId xmlns:a16="http://schemas.microsoft.com/office/drawing/2014/main" id="{D6C3B810-B2B0-1D4A-9B43-C9DCCC4DD2DB}"/>
                </a:ext>
              </a:extLst>
            </p:cNvPr>
            <p:cNvSpPr/>
            <p:nvPr/>
          </p:nvSpPr>
          <p:spPr>
            <a:xfrm>
              <a:off x="5440875" y="3291450"/>
              <a:ext cx="475" cy="250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7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366;p45">
              <a:extLst>
                <a:ext uri="{FF2B5EF4-FFF2-40B4-BE49-F238E27FC236}">
                  <a16:creationId xmlns:a16="http://schemas.microsoft.com/office/drawing/2014/main" id="{8EBF8DAD-FD0D-C846-AEC5-9B3367F4CC5C}"/>
                </a:ext>
              </a:extLst>
            </p:cNvPr>
            <p:cNvSpPr/>
            <p:nvPr/>
          </p:nvSpPr>
          <p:spPr>
            <a:xfrm>
              <a:off x="5460075" y="32837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367;p45">
              <a:extLst>
                <a:ext uri="{FF2B5EF4-FFF2-40B4-BE49-F238E27FC236}">
                  <a16:creationId xmlns:a16="http://schemas.microsoft.com/office/drawing/2014/main" id="{53E2853A-CD57-0B48-B48C-563C4ACF02D2}"/>
                </a:ext>
              </a:extLst>
            </p:cNvPr>
            <p:cNvSpPr/>
            <p:nvPr/>
          </p:nvSpPr>
          <p:spPr>
            <a:xfrm>
              <a:off x="5468125" y="32789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cubicBezTo>
                    <a:pt x="0" y="1"/>
                    <a:pt x="0" y="13"/>
                    <a:pt x="0" y="13"/>
                  </a:cubicBezTo>
                  <a:lnTo>
                    <a:pt x="12" y="13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0368;p45">
              <a:extLst>
                <a:ext uri="{FF2B5EF4-FFF2-40B4-BE49-F238E27FC236}">
                  <a16:creationId xmlns:a16="http://schemas.microsoft.com/office/drawing/2014/main" id="{D91BBA89-C46A-8C47-BDFB-9F52594AEE96}"/>
                </a:ext>
              </a:extLst>
            </p:cNvPr>
            <p:cNvSpPr/>
            <p:nvPr/>
          </p:nvSpPr>
          <p:spPr>
            <a:xfrm>
              <a:off x="5449375" y="32881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12" y="13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369;p45">
              <a:extLst>
                <a:ext uri="{FF2B5EF4-FFF2-40B4-BE49-F238E27FC236}">
                  <a16:creationId xmlns:a16="http://schemas.microsoft.com/office/drawing/2014/main" id="{D13AE6D8-DCD9-5C48-AA08-C80679D5C7FF}"/>
                </a:ext>
              </a:extLst>
            </p:cNvPr>
            <p:cNvSpPr/>
            <p:nvPr/>
          </p:nvSpPr>
          <p:spPr>
            <a:xfrm>
              <a:off x="5483600" y="32536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4" y="1"/>
                  </a:moveTo>
                  <a:cubicBezTo>
                    <a:pt x="12" y="1"/>
                    <a:pt x="12" y="1"/>
                    <a:pt x="0" y="13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370;p45">
              <a:extLst>
                <a:ext uri="{FF2B5EF4-FFF2-40B4-BE49-F238E27FC236}">
                  <a16:creationId xmlns:a16="http://schemas.microsoft.com/office/drawing/2014/main" id="{6D632BAF-123F-4D49-A3B3-8F0C69E92D3F}"/>
                </a:ext>
              </a:extLst>
            </p:cNvPr>
            <p:cNvSpPr/>
            <p:nvPr/>
          </p:nvSpPr>
          <p:spPr>
            <a:xfrm>
              <a:off x="5522600" y="329137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5" y="0"/>
                  </a:moveTo>
                  <a:cubicBezTo>
                    <a:pt x="4" y="0"/>
                    <a:pt x="3" y="1"/>
                    <a:pt x="0" y="4"/>
                  </a:cubicBezTo>
                  <a:cubicBezTo>
                    <a:pt x="0" y="4"/>
                    <a:pt x="0" y="9"/>
                    <a:pt x="4" y="9"/>
                  </a:cubicBezTo>
                  <a:cubicBezTo>
                    <a:pt x="5" y="9"/>
                    <a:pt x="8" y="8"/>
                    <a:pt x="12" y="4"/>
                  </a:cubicBezTo>
                  <a:lnTo>
                    <a:pt x="12" y="4"/>
                  </a:lnTo>
                  <a:cubicBezTo>
                    <a:pt x="9" y="6"/>
                    <a:pt x="8" y="7"/>
                    <a:pt x="7" y="7"/>
                  </a:cubicBezTo>
                  <a:cubicBezTo>
                    <a:pt x="5" y="7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371;p45">
              <a:extLst>
                <a:ext uri="{FF2B5EF4-FFF2-40B4-BE49-F238E27FC236}">
                  <a16:creationId xmlns:a16="http://schemas.microsoft.com/office/drawing/2014/main" id="{A07D8BE3-6092-F644-B08A-0D455C22210C}"/>
                </a:ext>
              </a:extLst>
            </p:cNvPr>
            <p:cNvSpPr/>
            <p:nvPr/>
          </p:nvSpPr>
          <p:spPr>
            <a:xfrm>
              <a:off x="5483300" y="32560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0"/>
                  </a:ln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72;p45">
              <a:extLst>
                <a:ext uri="{FF2B5EF4-FFF2-40B4-BE49-F238E27FC236}">
                  <a16:creationId xmlns:a16="http://schemas.microsoft.com/office/drawing/2014/main" id="{E6FC71EC-F119-954A-8F44-D510D7A70A40}"/>
                </a:ext>
              </a:extLst>
            </p:cNvPr>
            <p:cNvSpPr/>
            <p:nvPr/>
          </p:nvSpPr>
          <p:spPr>
            <a:xfrm>
              <a:off x="5513950" y="328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373;p45">
              <a:extLst>
                <a:ext uri="{FF2B5EF4-FFF2-40B4-BE49-F238E27FC236}">
                  <a16:creationId xmlns:a16="http://schemas.microsoft.com/office/drawing/2014/main" id="{F2A56042-91F7-F045-9CBD-1B56F117B574}"/>
                </a:ext>
              </a:extLst>
            </p:cNvPr>
            <p:cNvSpPr/>
            <p:nvPr/>
          </p:nvSpPr>
          <p:spPr>
            <a:xfrm>
              <a:off x="5515750" y="3283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374;p45">
              <a:extLst>
                <a:ext uri="{FF2B5EF4-FFF2-40B4-BE49-F238E27FC236}">
                  <a16:creationId xmlns:a16="http://schemas.microsoft.com/office/drawing/2014/main" id="{16D8194D-578F-9943-8BDF-6AE48B97363F}"/>
                </a:ext>
              </a:extLst>
            </p:cNvPr>
            <p:cNvSpPr/>
            <p:nvPr/>
          </p:nvSpPr>
          <p:spPr>
            <a:xfrm>
              <a:off x="5511875" y="327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375;p45">
              <a:extLst>
                <a:ext uri="{FF2B5EF4-FFF2-40B4-BE49-F238E27FC236}">
                  <a16:creationId xmlns:a16="http://schemas.microsoft.com/office/drawing/2014/main" id="{04520BF4-57D6-AF46-B164-142DB641B822}"/>
                </a:ext>
              </a:extLst>
            </p:cNvPr>
            <p:cNvSpPr/>
            <p:nvPr/>
          </p:nvSpPr>
          <p:spPr>
            <a:xfrm>
              <a:off x="5513375" y="328015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376;p45">
              <a:extLst>
                <a:ext uri="{FF2B5EF4-FFF2-40B4-BE49-F238E27FC236}">
                  <a16:creationId xmlns:a16="http://schemas.microsoft.com/office/drawing/2014/main" id="{203A12E6-1841-A543-80C3-77909E05201E}"/>
                </a:ext>
              </a:extLst>
            </p:cNvPr>
            <p:cNvSpPr/>
            <p:nvPr/>
          </p:nvSpPr>
          <p:spPr>
            <a:xfrm>
              <a:off x="5483600" y="32566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0" y="1"/>
                  </a:moveTo>
                  <a:cubicBezTo>
                    <a:pt x="4" y="5"/>
                    <a:pt x="6" y="6"/>
                    <a:pt x="6" y="6"/>
                  </a:cubicBezTo>
                  <a:cubicBezTo>
                    <a:pt x="7" y="6"/>
                    <a:pt x="4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377;p45">
              <a:extLst>
                <a:ext uri="{FF2B5EF4-FFF2-40B4-BE49-F238E27FC236}">
                  <a16:creationId xmlns:a16="http://schemas.microsoft.com/office/drawing/2014/main" id="{DDF68758-C3A9-5D42-94E4-3911880C8FA1}"/>
                </a:ext>
              </a:extLst>
            </p:cNvPr>
            <p:cNvSpPr/>
            <p:nvPr/>
          </p:nvSpPr>
          <p:spPr>
            <a:xfrm>
              <a:off x="5483900" y="3256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378;p45">
              <a:extLst>
                <a:ext uri="{FF2B5EF4-FFF2-40B4-BE49-F238E27FC236}">
                  <a16:creationId xmlns:a16="http://schemas.microsoft.com/office/drawing/2014/main" id="{C7A40273-C32B-2B41-8799-114063A9E28E}"/>
                </a:ext>
              </a:extLst>
            </p:cNvPr>
            <p:cNvSpPr/>
            <p:nvPr/>
          </p:nvSpPr>
          <p:spPr>
            <a:xfrm>
              <a:off x="5515450" y="32831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"/>
                  </a:moveTo>
                  <a:cubicBezTo>
                    <a:pt x="12" y="1"/>
                    <a:pt x="12" y="12"/>
                    <a:pt x="0" y="12"/>
                  </a:cubicBezTo>
                  <a:lnTo>
                    <a:pt x="12" y="12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0379;p45">
              <a:extLst>
                <a:ext uri="{FF2B5EF4-FFF2-40B4-BE49-F238E27FC236}">
                  <a16:creationId xmlns:a16="http://schemas.microsoft.com/office/drawing/2014/main" id="{3CD7BD8A-A609-6B4F-999B-F8D90DD8E689}"/>
                </a:ext>
              </a:extLst>
            </p:cNvPr>
            <p:cNvSpPr/>
            <p:nvPr/>
          </p:nvSpPr>
          <p:spPr>
            <a:xfrm>
              <a:off x="5522600" y="3289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0380;p45">
              <a:extLst>
                <a:ext uri="{FF2B5EF4-FFF2-40B4-BE49-F238E27FC236}">
                  <a16:creationId xmlns:a16="http://schemas.microsoft.com/office/drawing/2014/main" id="{D0E52A05-9149-B841-A38D-F6D37C8E4732}"/>
                </a:ext>
              </a:extLst>
            </p:cNvPr>
            <p:cNvSpPr/>
            <p:nvPr/>
          </p:nvSpPr>
          <p:spPr>
            <a:xfrm>
              <a:off x="5520500" y="3286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0381;p45">
              <a:extLst>
                <a:ext uri="{FF2B5EF4-FFF2-40B4-BE49-F238E27FC236}">
                  <a16:creationId xmlns:a16="http://schemas.microsoft.com/office/drawing/2014/main" id="{375EF730-49A7-EB49-8423-6C2FDEE05F3D}"/>
                </a:ext>
              </a:extLst>
            </p:cNvPr>
            <p:cNvSpPr/>
            <p:nvPr/>
          </p:nvSpPr>
          <p:spPr>
            <a:xfrm>
              <a:off x="5521700" y="3289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0382;p45">
              <a:extLst>
                <a:ext uri="{FF2B5EF4-FFF2-40B4-BE49-F238E27FC236}">
                  <a16:creationId xmlns:a16="http://schemas.microsoft.com/office/drawing/2014/main" id="{7F8BADC6-6EEC-C840-8297-30E6783F21EE}"/>
                </a:ext>
              </a:extLst>
            </p:cNvPr>
            <p:cNvSpPr/>
            <p:nvPr/>
          </p:nvSpPr>
          <p:spPr>
            <a:xfrm>
              <a:off x="5522300" y="32914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cubicBezTo>
                    <a:pt x="12" y="1"/>
                    <a:pt x="12" y="1"/>
                    <a:pt x="0" y="1"/>
                  </a:cubicBezTo>
                  <a:lnTo>
                    <a:pt x="0" y="1"/>
                  </a:ln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0383;p45">
              <a:extLst>
                <a:ext uri="{FF2B5EF4-FFF2-40B4-BE49-F238E27FC236}">
                  <a16:creationId xmlns:a16="http://schemas.microsoft.com/office/drawing/2014/main" id="{EC8EAFE0-601B-2C4D-ABE3-AC74D0C5F49F}"/>
                </a:ext>
              </a:extLst>
            </p:cNvPr>
            <p:cNvSpPr/>
            <p:nvPr/>
          </p:nvSpPr>
          <p:spPr>
            <a:xfrm>
              <a:off x="5483600" y="3281650"/>
              <a:ext cx="1200" cy="600"/>
            </a:xfrm>
            <a:custGeom>
              <a:avLst/>
              <a:gdLst/>
              <a:ahLst/>
              <a:cxnLst/>
              <a:rect l="l" t="t" r="r" b="b"/>
              <a:pathLst>
                <a:path w="48" h="24" extrusionOk="0">
                  <a:moveTo>
                    <a:pt x="48" y="0"/>
                  </a:moveTo>
                  <a:lnTo>
                    <a:pt x="0" y="24"/>
                  </a:lnTo>
                  <a:cubicBezTo>
                    <a:pt x="12" y="24"/>
                    <a:pt x="24" y="12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0384;p45">
              <a:extLst>
                <a:ext uri="{FF2B5EF4-FFF2-40B4-BE49-F238E27FC236}">
                  <a16:creationId xmlns:a16="http://schemas.microsoft.com/office/drawing/2014/main" id="{97DEA9DD-FACC-6842-BE46-5E0C6202C4FA}"/>
                </a:ext>
              </a:extLst>
            </p:cNvPr>
            <p:cNvSpPr/>
            <p:nvPr/>
          </p:nvSpPr>
          <p:spPr>
            <a:xfrm>
              <a:off x="5499675" y="32736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2" y="1"/>
                  </a:moveTo>
                  <a:cubicBezTo>
                    <a:pt x="12" y="1"/>
                    <a:pt x="12" y="12"/>
                    <a:pt x="0" y="12"/>
                  </a:cubicBezTo>
                  <a:cubicBezTo>
                    <a:pt x="12" y="12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385;p45">
              <a:extLst>
                <a:ext uri="{FF2B5EF4-FFF2-40B4-BE49-F238E27FC236}">
                  <a16:creationId xmlns:a16="http://schemas.microsoft.com/office/drawing/2014/main" id="{705F3B34-34CE-2C4A-83B9-0A7EAE9F7CB4}"/>
                </a:ext>
              </a:extLst>
            </p:cNvPr>
            <p:cNvSpPr/>
            <p:nvPr/>
          </p:nvSpPr>
          <p:spPr>
            <a:xfrm>
              <a:off x="5485075" y="3287000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49" y="0"/>
                  </a:moveTo>
                  <a:cubicBezTo>
                    <a:pt x="37" y="24"/>
                    <a:pt x="1" y="24"/>
                    <a:pt x="13" y="36"/>
                  </a:cubicBezTo>
                  <a:cubicBezTo>
                    <a:pt x="25" y="24"/>
                    <a:pt x="49" y="24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386;p45">
              <a:extLst>
                <a:ext uri="{FF2B5EF4-FFF2-40B4-BE49-F238E27FC236}">
                  <a16:creationId xmlns:a16="http://schemas.microsoft.com/office/drawing/2014/main" id="{ED572F29-0B9D-304E-A171-643EF4837252}"/>
                </a:ext>
              </a:extLst>
            </p:cNvPr>
            <p:cNvSpPr/>
            <p:nvPr/>
          </p:nvSpPr>
          <p:spPr>
            <a:xfrm>
              <a:off x="5405325" y="3317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387;p45">
              <a:extLst>
                <a:ext uri="{FF2B5EF4-FFF2-40B4-BE49-F238E27FC236}">
                  <a16:creationId xmlns:a16="http://schemas.microsoft.com/office/drawing/2014/main" id="{649E22DB-EBE0-3C45-8395-F7F18AA8173B}"/>
                </a:ext>
              </a:extLst>
            </p:cNvPr>
            <p:cNvSpPr/>
            <p:nvPr/>
          </p:nvSpPr>
          <p:spPr>
            <a:xfrm>
              <a:off x="5405325" y="3317350"/>
              <a:ext cx="1200" cy="625"/>
            </a:xfrm>
            <a:custGeom>
              <a:avLst/>
              <a:gdLst/>
              <a:ahLst/>
              <a:cxnLst/>
              <a:rect l="l" t="t" r="r" b="b"/>
              <a:pathLst>
                <a:path w="48" h="25" extrusionOk="0">
                  <a:moveTo>
                    <a:pt x="48" y="1"/>
                  </a:moveTo>
                  <a:cubicBezTo>
                    <a:pt x="36" y="1"/>
                    <a:pt x="12" y="13"/>
                    <a:pt x="0" y="25"/>
                  </a:cubicBezTo>
                  <a:cubicBezTo>
                    <a:pt x="12" y="13"/>
                    <a:pt x="36" y="13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388;p45">
              <a:extLst>
                <a:ext uri="{FF2B5EF4-FFF2-40B4-BE49-F238E27FC236}">
                  <a16:creationId xmlns:a16="http://schemas.microsoft.com/office/drawing/2014/main" id="{3D785508-9C6D-2D4B-B102-B739FEB4FB4C}"/>
                </a:ext>
              </a:extLst>
            </p:cNvPr>
            <p:cNvSpPr/>
            <p:nvPr/>
          </p:nvSpPr>
          <p:spPr>
            <a:xfrm>
              <a:off x="5425550" y="3312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389;p45">
              <a:extLst>
                <a:ext uri="{FF2B5EF4-FFF2-40B4-BE49-F238E27FC236}">
                  <a16:creationId xmlns:a16="http://schemas.microsoft.com/office/drawing/2014/main" id="{2F05B750-BF6E-C54E-AFC8-02D8582924DC}"/>
                </a:ext>
              </a:extLst>
            </p:cNvPr>
            <p:cNvSpPr/>
            <p:nvPr/>
          </p:nvSpPr>
          <p:spPr>
            <a:xfrm>
              <a:off x="5391925" y="3321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0390;p45">
              <a:extLst>
                <a:ext uri="{FF2B5EF4-FFF2-40B4-BE49-F238E27FC236}">
                  <a16:creationId xmlns:a16="http://schemas.microsoft.com/office/drawing/2014/main" id="{2560A8AF-79A0-BE42-B36C-17437F01F8ED}"/>
                </a:ext>
              </a:extLst>
            </p:cNvPr>
            <p:cNvSpPr/>
            <p:nvPr/>
          </p:nvSpPr>
          <p:spPr>
            <a:xfrm>
              <a:off x="5402050" y="33188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391;p45">
              <a:extLst>
                <a:ext uri="{FF2B5EF4-FFF2-40B4-BE49-F238E27FC236}">
                  <a16:creationId xmlns:a16="http://schemas.microsoft.com/office/drawing/2014/main" id="{3532EB0F-2C4A-C541-B936-121A7D9A084C}"/>
                </a:ext>
              </a:extLst>
            </p:cNvPr>
            <p:cNvSpPr/>
            <p:nvPr/>
          </p:nvSpPr>
          <p:spPr>
            <a:xfrm>
              <a:off x="5425550" y="3312900"/>
              <a:ext cx="625" cy="600"/>
            </a:xfrm>
            <a:custGeom>
              <a:avLst/>
              <a:gdLst/>
              <a:ahLst/>
              <a:cxnLst/>
              <a:rect l="l" t="t" r="r" b="b"/>
              <a:pathLst>
                <a:path w="25" h="24" extrusionOk="0">
                  <a:moveTo>
                    <a:pt x="1" y="0"/>
                  </a:moveTo>
                  <a:cubicBezTo>
                    <a:pt x="1" y="12"/>
                    <a:pt x="1" y="12"/>
                    <a:pt x="1" y="2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0392;p45">
              <a:extLst>
                <a:ext uri="{FF2B5EF4-FFF2-40B4-BE49-F238E27FC236}">
                  <a16:creationId xmlns:a16="http://schemas.microsoft.com/office/drawing/2014/main" id="{C5DE9436-6E37-F74B-99A7-59622A68EBD1}"/>
                </a:ext>
              </a:extLst>
            </p:cNvPr>
            <p:cNvSpPr/>
            <p:nvPr/>
          </p:nvSpPr>
          <p:spPr>
            <a:xfrm>
              <a:off x="5391925" y="3321525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0" y="0"/>
                  </a:moveTo>
                  <a:cubicBezTo>
                    <a:pt x="0" y="12"/>
                    <a:pt x="0" y="12"/>
                    <a:pt x="12" y="12"/>
                  </a:cubicBezTo>
                  <a:cubicBezTo>
                    <a:pt x="36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0393;p45">
              <a:extLst>
                <a:ext uri="{FF2B5EF4-FFF2-40B4-BE49-F238E27FC236}">
                  <a16:creationId xmlns:a16="http://schemas.microsoft.com/office/drawing/2014/main" id="{86E1D60D-1DAB-CF4B-8130-5BEB54297569}"/>
                </a:ext>
              </a:extLst>
            </p:cNvPr>
            <p:cNvSpPr/>
            <p:nvPr/>
          </p:nvSpPr>
          <p:spPr>
            <a:xfrm>
              <a:off x="5478250" y="3290875"/>
              <a:ext cx="600" cy="325"/>
            </a:xfrm>
            <a:custGeom>
              <a:avLst/>
              <a:gdLst/>
              <a:ahLst/>
              <a:cxnLst/>
              <a:rect l="l" t="t" r="r" b="b"/>
              <a:pathLst>
                <a:path w="24" h="13" extrusionOk="0">
                  <a:moveTo>
                    <a:pt x="0" y="0"/>
                  </a:moveTo>
                  <a:lnTo>
                    <a:pt x="0" y="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0394;p45">
              <a:extLst>
                <a:ext uri="{FF2B5EF4-FFF2-40B4-BE49-F238E27FC236}">
                  <a16:creationId xmlns:a16="http://schemas.microsoft.com/office/drawing/2014/main" id="{EC87C4D0-EE92-C54D-9245-3C478DB709BD}"/>
                </a:ext>
              </a:extLst>
            </p:cNvPr>
            <p:cNvSpPr/>
            <p:nvPr/>
          </p:nvSpPr>
          <p:spPr>
            <a:xfrm>
              <a:off x="5455925" y="330070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12"/>
                    <a:pt x="0" y="12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0395;p45">
              <a:extLst>
                <a:ext uri="{FF2B5EF4-FFF2-40B4-BE49-F238E27FC236}">
                  <a16:creationId xmlns:a16="http://schemas.microsoft.com/office/drawing/2014/main" id="{4F34D961-827C-F74D-A811-B7DDF94C2B86}"/>
                </a:ext>
              </a:extLst>
            </p:cNvPr>
            <p:cNvSpPr/>
            <p:nvPr/>
          </p:nvSpPr>
          <p:spPr>
            <a:xfrm>
              <a:off x="5476450" y="32926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lnTo>
                    <a:pt x="13" y="1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0396;p45">
              <a:extLst>
                <a:ext uri="{FF2B5EF4-FFF2-40B4-BE49-F238E27FC236}">
                  <a16:creationId xmlns:a16="http://schemas.microsoft.com/office/drawing/2014/main" id="{94895A72-586F-C64E-9B4F-466D5C7006D7}"/>
                </a:ext>
              </a:extLst>
            </p:cNvPr>
            <p:cNvSpPr/>
            <p:nvPr/>
          </p:nvSpPr>
          <p:spPr>
            <a:xfrm>
              <a:off x="5485075" y="328790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3" y="0"/>
                  </a:moveTo>
                  <a:cubicBezTo>
                    <a:pt x="1" y="12"/>
                    <a:pt x="1" y="12"/>
                    <a:pt x="1" y="12"/>
                  </a:cubicBezTo>
                  <a:lnTo>
                    <a:pt x="13" y="12"/>
                  </a:lnTo>
                  <a:cubicBezTo>
                    <a:pt x="13" y="12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0397;p45">
              <a:extLst>
                <a:ext uri="{FF2B5EF4-FFF2-40B4-BE49-F238E27FC236}">
                  <a16:creationId xmlns:a16="http://schemas.microsoft.com/office/drawing/2014/main" id="{9DE3139D-62E1-A440-AF9D-D7B0A886B346}"/>
                </a:ext>
              </a:extLst>
            </p:cNvPr>
            <p:cNvSpPr/>
            <p:nvPr/>
          </p:nvSpPr>
          <p:spPr>
            <a:xfrm>
              <a:off x="5464850" y="3297425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2" y="0"/>
                  </a:moveTo>
                  <a:cubicBezTo>
                    <a:pt x="0" y="0"/>
                    <a:pt x="0" y="12"/>
                    <a:pt x="12" y="12"/>
                  </a:cubicBez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0398;p45">
              <a:extLst>
                <a:ext uri="{FF2B5EF4-FFF2-40B4-BE49-F238E27FC236}">
                  <a16:creationId xmlns:a16="http://schemas.microsoft.com/office/drawing/2014/main" id="{876F38EF-82F4-8E41-9DF1-B714B9B5E47E}"/>
                </a:ext>
              </a:extLst>
            </p:cNvPr>
            <p:cNvSpPr/>
            <p:nvPr/>
          </p:nvSpPr>
          <p:spPr>
            <a:xfrm>
              <a:off x="5485975" y="32480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lnTo>
                    <a:pt x="13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0399;p45">
              <a:extLst>
                <a:ext uri="{FF2B5EF4-FFF2-40B4-BE49-F238E27FC236}">
                  <a16:creationId xmlns:a16="http://schemas.microsoft.com/office/drawing/2014/main" id="{D4DBA45E-A173-D346-91A9-F4DA4EA573C9}"/>
                </a:ext>
              </a:extLst>
            </p:cNvPr>
            <p:cNvSpPr/>
            <p:nvPr/>
          </p:nvSpPr>
          <p:spPr>
            <a:xfrm>
              <a:off x="5504725" y="3255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0400;p45">
              <a:extLst>
                <a:ext uri="{FF2B5EF4-FFF2-40B4-BE49-F238E27FC236}">
                  <a16:creationId xmlns:a16="http://schemas.microsoft.com/office/drawing/2014/main" id="{BFE66840-EE1B-5648-9DF9-50ADE048A13E}"/>
                </a:ext>
              </a:extLst>
            </p:cNvPr>
            <p:cNvSpPr/>
            <p:nvPr/>
          </p:nvSpPr>
          <p:spPr>
            <a:xfrm>
              <a:off x="5486575" y="3248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0401;p45">
              <a:extLst>
                <a:ext uri="{FF2B5EF4-FFF2-40B4-BE49-F238E27FC236}">
                  <a16:creationId xmlns:a16="http://schemas.microsoft.com/office/drawing/2014/main" id="{3E5FFD40-EE4E-9F46-88D8-3969545CD105}"/>
                </a:ext>
              </a:extLst>
            </p:cNvPr>
            <p:cNvSpPr/>
            <p:nvPr/>
          </p:nvSpPr>
          <p:spPr>
            <a:xfrm>
              <a:off x="5485975" y="32483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12"/>
                  </a:moveTo>
                  <a:cubicBezTo>
                    <a:pt x="13" y="24"/>
                    <a:pt x="13" y="1"/>
                    <a:pt x="13" y="12"/>
                  </a:cubicBezTo>
                  <a:cubicBezTo>
                    <a:pt x="13" y="12"/>
                    <a:pt x="1" y="12"/>
                    <a:pt x="13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0402;p45">
              <a:extLst>
                <a:ext uri="{FF2B5EF4-FFF2-40B4-BE49-F238E27FC236}">
                  <a16:creationId xmlns:a16="http://schemas.microsoft.com/office/drawing/2014/main" id="{033276E8-1CC3-6848-8A85-60C1DFD3A37E}"/>
                </a:ext>
              </a:extLst>
            </p:cNvPr>
            <p:cNvSpPr/>
            <p:nvPr/>
          </p:nvSpPr>
          <p:spPr>
            <a:xfrm>
              <a:off x="5607425" y="31616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4" y="1"/>
                  </a:moveTo>
                  <a:lnTo>
                    <a:pt x="0" y="13"/>
                  </a:lnTo>
                  <a:cubicBezTo>
                    <a:pt x="12" y="13"/>
                    <a:pt x="12" y="13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0403;p45">
              <a:extLst>
                <a:ext uri="{FF2B5EF4-FFF2-40B4-BE49-F238E27FC236}">
                  <a16:creationId xmlns:a16="http://schemas.microsoft.com/office/drawing/2014/main" id="{A6380004-AF8B-7F44-A8E2-BD1288AA4CDE}"/>
                </a:ext>
              </a:extLst>
            </p:cNvPr>
            <p:cNvSpPr/>
            <p:nvPr/>
          </p:nvSpPr>
          <p:spPr>
            <a:xfrm>
              <a:off x="5524975" y="32986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12" y="24"/>
                    <a:pt x="12" y="24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404;p45">
              <a:extLst>
                <a:ext uri="{FF2B5EF4-FFF2-40B4-BE49-F238E27FC236}">
                  <a16:creationId xmlns:a16="http://schemas.microsoft.com/office/drawing/2014/main" id="{CE922717-7B10-A141-A5AB-BB3243CC5013}"/>
                </a:ext>
              </a:extLst>
            </p:cNvPr>
            <p:cNvSpPr/>
            <p:nvPr/>
          </p:nvSpPr>
          <p:spPr>
            <a:xfrm>
              <a:off x="5527650" y="32995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405;p45">
              <a:extLst>
                <a:ext uri="{FF2B5EF4-FFF2-40B4-BE49-F238E27FC236}">
                  <a16:creationId xmlns:a16="http://schemas.microsoft.com/office/drawing/2014/main" id="{6F3C8166-7258-2D4A-94A0-6E34A81A1CE3}"/>
                </a:ext>
              </a:extLst>
            </p:cNvPr>
            <p:cNvSpPr/>
            <p:nvPr/>
          </p:nvSpPr>
          <p:spPr>
            <a:xfrm>
              <a:off x="5544325" y="32483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lnTo>
                    <a:pt x="0" y="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406;p45">
              <a:extLst>
                <a:ext uri="{FF2B5EF4-FFF2-40B4-BE49-F238E27FC236}">
                  <a16:creationId xmlns:a16="http://schemas.microsoft.com/office/drawing/2014/main" id="{320D3579-1983-DE4E-8D65-7563211A9FA6}"/>
                </a:ext>
              </a:extLst>
            </p:cNvPr>
            <p:cNvSpPr/>
            <p:nvPr/>
          </p:nvSpPr>
          <p:spPr>
            <a:xfrm>
              <a:off x="5584500" y="3199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0407;p45">
              <a:extLst>
                <a:ext uri="{FF2B5EF4-FFF2-40B4-BE49-F238E27FC236}">
                  <a16:creationId xmlns:a16="http://schemas.microsoft.com/office/drawing/2014/main" id="{84CAE5FC-D710-CF43-B2E2-AB65F130D294}"/>
                </a:ext>
              </a:extLst>
            </p:cNvPr>
            <p:cNvSpPr/>
            <p:nvPr/>
          </p:nvSpPr>
          <p:spPr>
            <a:xfrm>
              <a:off x="5580925" y="3206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0408;p45">
              <a:extLst>
                <a:ext uri="{FF2B5EF4-FFF2-40B4-BE49-F238E27FC236}">
                  <a16:creationId xmlns:a16="http://schemas.microsoft.com/office/drawing/2014/main" id="{2E564ACB-5BE0-424E-892F-FDCE71EE1C2D}"/>
                </a:ext>
              </a:extLst>
            </p:cNvPr>
            <p:cNvSpPr/>
            <p:nvPr/>
          </p:nvSpPr>
          <p:spPr>
            <a:xfrm>
              <a:off x="5583600" y="32012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0409;p45">
              <a:extLst>
                <a:ext uri="{FF2B5EF4-FFF2-40B4-BE49-F238E27FC236}">
                  <a16:creationId xmlns:a16="http://schemas.microsoft.com/office/drawing/2014/main" id="{D9FA7426-BCE9-CD4B-88A3-73C6C8E2866E}"/>
                </a:ext>
              </a:extLst>
            </p:cNvPr>
            <p:cNvSpPr/>
            <p:nvPr/>
          </p:nvSpPr>
          <p:spPr>
            <a:xfrm>
              <a:off x="5163325" y="32727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2" y="1"/>
                  </a:moveTo>
                  <a:cubicBezTo>
                    <a:pt x="12" y="1"/>
                    <a:pt x="0" y="1"/>
                    <a:pt x="12" y="13"/>
                  </a:cubicBezTo>
                  <a:cubicBezTo>
                    <a:pt x="0" y="1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0410;p45">
              <a:extLst>
                <a:ext uri="{FF2B5EF4-FFF2-40B4-BE49-F238E27FC236}">
                  <a16:creationId xmlns:a16="http://schemas.microsoft.com/office/drawing/2014/main" id="{0E7BF8BC-B99E-1047-B5A4-B8B5F8606D77}"/>
                </a:ext>
              </a:extLst>
            </p:cNvPr>
            <p:cNvSpPr/>
            <p:nvPr/>
          </p:nvSpPr>
          <p:spPr>
            <a:xfrm>
              <a:off x="5187725" y="32456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0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0411;p45">
              <a:extLst>
                <a:ext uri="{FF2B5EF4-FFF2-40B4-BE49-F238E27FC236}">
                  <a16:creationId xmlns:a16="http://schemas.microsoft.com/office/drawing/2014/main" id="{2DF9F8A1-56DF-E24C-B8AD-5DF499DBD450}"/>
                </a:ext>
              </a:extLst>
            </p:cNvPr>
            <p:cNvSpPr/>
            <p:nvPr/>
          </p:nvSpPr>
          <p:spPr>
            <a:xfrm>
              <a:off x="5161525" y="32774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0412;p45">
              <a:extLst>
                <a:ext uri="{FF2B5EF4-FFF2-40B4-BE49-F238E27FC236}">
                  <a16:creationId xmlns:a16="http://schemas.microsoft.com/office/drawing/2014/main" id="{6E157302-BD62-7A4D-8E88-071EE1FBDCD5}"/>
                </a:ext>
              </a:extLst>
            </p:cNvPr>
            <p:cNvSpPr/>
            <p:nvPr/>
          </p:nvSpPr>
          <p:spPr>
            <a:xfrm>
              <a:off x="5163625" y="3272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0413;p45">
              <a:extLst>
                <a:ext uri="{FF2B5EF4-FFF2-40B4-BE49-F238E27FC236}">
                  <a16:creationId xmlns:a16="http://schemas.microsoft.com/office/drawing/2014/main" id="{510F3B1F-1E4B-0D4C-8B0F-5866ED82803C}"/>
                </a:ext>
              </a:extLst>
            </p:cNvPr>
            <p:cNvSpPr/>
            <p:nvPr/>
          </p:nvSpPr>
          <p:spPr>
            <a:xfrm>
              <a:off x="5185950" y="32944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0414;p45">
              <a:extLst>
                <a:ext uri="{FF2B5EF4-FFF2-40B4-BE49-F238E27FC236}">
                  <a16:creationId xmlns:a16="http://schemas.microsoft.com/office/drawing/2014/main" id="{DD26D074-F0B2-1748-B96F-8BF604487877}"/>
                </a:ext>
              </a:extLst>
            </p:cNvPr>
            <p:cNvSpPr/>
            <p:nvPr/>
          </p:nvSpPr>
          <p:spPr>
            <a:xfrm>
              <a:off x="5204700" y="3253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0415;p45">
              <a:extLst>
                <a:ext uri="{FF2B5EF4-FFF2-40B4-BE49-F238E27FC236}">
                  <a16:creationId xmlns:a16="http://schemas.microsoft.com/office/drawing/2014/main" id="{F5BC161E-B8E9-754B-BA20-E4E19F4EFA83}"/>
                </a:ext>
              </a:extLst>
            </p:cNvPr>
            <p:cNvSpPr/>
            <p:nvPr/>
          </p:nvSpPr>
          <p:spPr>
            <a:xfrm>
              <a:off x="5185050" y="32745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2" y="0"/>
                  </a:moveTo>
                  <a:cubicBezTo>
                    <a:pt x="0" y="0"/>
                    <a:pt x="12" y="0"/>
                    <a:pt x="12" y="12"/>
                  </a:cubicBezTo>
                  <a:cubicBezTo>
                    <a:pt x="24" y="12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0416;p45">
              <a:extLst>
                <a:ext uri="{FF2B5EF4-FFF2-40B4-BE49-F238E27FC236}">
                  <a16:creationId xmlns:a16="http://schemas.microsoft.com/office/drawing/2014/main" id="{2DA82F1A-57E7-1041-90E4-45CCB60359E9}"/>
                </a:ext>
              </a:extLst>
            </p:cNvPr>
            <p:cNvSpPr/>
            <p:nvPr/>
          </p:nvSpPr>
          <p:spPr>
            <a:xfrm>
              <a:off x="5183250" y="327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0417;p45">
              <a:extLst>
                <a:ext uri="{FF2B5EF4-FFF2-40B4-BE49-F238E27FC236}">
                  <a16:creationId xmlns:a16="http://schemas.microsoft.com/office/drawing/2014/main" id="{2BB847CF-1732-E04A-9190-B4A855EEFC57}"/>
                </a:ext>
              </a:extLst>
            </p:cNvPr>
            <p:cNvSpPr/>
            <p:nvPr/>
          </p:nvSpPr>
          <p:spPr>
            <a:xfrm>
              <a:off x="5185650" y="3271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0418;p45">
              <a:extLst>
                <a:ext uri="{FF2B5EF4-FFF2-40B4-BE49-F238E27FC236}">
                  <a16:creationId xmlns:a16="http://schemas.microsoft.com/office/drawing/2014/main" id="{5B133CF1-80D2-5F44-993A-E32957EA3611}"/>
                </a:ext>
              </a:extLst>
            </p:cNvPr>
            <p:cNvSpPr/>
            <p:nvPr/>
          </p:nvSpPr>
          <p:spPr>
            <a:xfrm>
              <a:off x="5185050" y="32736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12" y="1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0419;p45">
              <a:extLst>
                <a:ext uri="{FF2B5EF4-FFF2-40B4-BE49-F238E27FC236}">
                  <a16:creationId xmlns:a16="http://schemas.microsoft.com/office/drawing/2014/main" id="{212586FC-47BC-924D-A924-F15BA98D7859}"/>
                </a:ext>
              </a:extLst>
            </p:cNvPr>
            <p:cNvSpPr/>
            <p:nvPr/>
          </p:nvSpPr>
          <p:spPr>
            <a:xfrm>
              <a:off x="5182975" y="3278650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0" y="1"/>
                  </a:moveTo>
                  <a:lnTo>
                    <a:pt x="0" y="1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0420;p45">
              <a:extLst>
                <a:ext uri="{FF2B5EF4-FFF2-40B4-BE49-F238E27FC236}">
                  <a16:creationId xmlns:a16="http://schemas.microsoft.com/office/drawing/2014/main" id="{65407511-E50E-BB4C-91DA-F975188284E0}"/>
                </a:ext>
              </a:extLst>
            </p:cNvPr>
            <p:cNvSpPr/>
            <p:nvPr/>
          </p:nvSpPr>
          <p:spPr>
            <a:xfrm>
              <a:off x="5207675" y="33185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0"/>
                  </a:moveTo>
                  <a:lnTo>
                    <a:pt x="0" y="12"/>
                  </a:lnTo>
                  <a:cubicBezTo>
                    <a:pt x="0" y="12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0421;p45">
              <a:extLst>
                <a:ext uri="{FF2B5EF4-FFF2-40B4-BE49-F238E27FC236}">
                  <a16:creationId xmlns:a16="http://schemas.microsoft.com/office/drawing/2014/main" id="{3CF962FE-8C82-D641-AB51-B3C7ADA0E266}"/>
                </a:ext>
              </a:extLst>
            </p:cNvPr>
            <p:cNvSpPr/>
            <p:nvPr/>
          </p:nvSpPr>
          <p:spPr>
            <a:xfrm>
              <a:off x="5202600" y="33161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3" y="0"/>
                  </a:moveTo>
                  <a:cubicBezTo>
                    <a:pt x="13" y="0"/>
                    <a:pt x="1" y="12"/>
                    <a:pt x="13" y="12"/>
                  </a:cubicBezTo>
                  <a:cubicBezTo>
                    <a:pt x="1" y="12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0422;p45">
              <a:extLst>
                <a:ext uri="{FF2B5EF4-FFF2-40B4-BE49-F238E27FC236}">
                  <a16:creationId xmlns:a16="http://schemas.microsoft.com/office/drawing/2014/main" id="{38C85A1A-D4A3-DF47-BA9B-FF8FEF8B0C55}"/>
                </a:ext>
              </a:extLst>
            </p:cNvPr>
            <p:cNvSpPr/>
            <p:nvPr/>
          </p:nvSpPr>
          <p:spPr>
            <a:xfrm>
              <a:off x="5239525" y="3259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0423;p45">
              <a:extLst>
                <a:ext uri="{FF2B5EF4-FFF2-40B4-BE49-F238E27FC236}">
                  <a16:creationId xmlns:a16="http://schemas.microsoft.com/office/drawing/2014/main" id="{F068F620-42BE-1642-8705-21E49751AB8F}"/>
                </a:ext>
              </a:extLst>
            </p:cNvPr>
            <p:cNvSpPr/>
            <p:nvPr/>
          </p:nvSpPr>
          <p:spPr>
            <a:xfrm>
              <a:off x="5213925" y="3290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0424;p45">
              <a:extLst>
                <a:ext uri="{FF2B5EF4-FFF2-40B4-BE49-F238E27FC236}">
                  <a16:creationId xmlns:a16="http://schemas.microsoft.com/office/drawing/2014/main" id="{A63A5714-BA96-C64C-84D4-6FDADFF1E10B}"/>
                </a:ext>
              </a:extLst>
            </p:cNvPr>
            <p:cNvSpPr/>
            <p:nvPr/>
          </p:nvSpPr>
          <p:spPr>
            <a:xfrm>
              <a:off x="5210650" y="3296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0425;p45">
              <a:extLst>
                <a:ext uri="{FF2B5EF4-FFF2-40B4-BE49-F238E27FC236}">
                  <a16:creationId xmlns:a16="http://schemas.microsoft.com/office/drawing/2014/main" id="{FEC264B1-F614-7C45-A7AD-7D657AA76EA7}"/>
                </a:ext>
              </a:extLst>
            </p:cNvPr>
            <p:cNvSpPr/>
            <p:nvPr/>
          </p:nvSpPr>
          <p:spPr>
            <a:xfrm>
              <a:off x="5215100" y="3286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0426;p45">
              <a:extLst>
                <a:ext uri="{FF2B5EF4-FFF2-40B4-BE49-F238E27FC236}">
                  <a16:creationId xmlns:a16="http://schemas.microsoft.com/office/drawing/2014/main" id="{0196F1F0-386A-EC40-8C19-7504E835AE01}"/>
                </a:ext>
              </a:extLst>
            </p:cNvPr>
            <p:cNvSpPr/>
            <p:nvPr/>
          </p:nvSpPr>
          <p:spPr>
            <a:xfrm>
              <a:off x="5214225" y="3289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lnTo>
                    <a:pt x="0" y="12"/>
                  </a:ln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0427;p45">
              <a:extLst>
                <a:ext uri="{FF2B5EF4-FFF2-40B4-BE49-F238E27FC236}">
                  <a16:creationId xmlns:a16="http://schemas.microsoft.com/office/drawing/2014/main" id="{4D4D70EF-FF80-884E-A2DB-90BDBE1E48DC}"/>
                </a:ext>
              </a:extLst>
            </p:cNvPr>
            <p:cNvSpPr/>
            <p:nvPr/>
          </p:nvSpPr>
          <p:spPr>
            <a:xfrm>
              <a:off x="5210350" y="329652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0" y="0"/>
                  </a:moveTo>
                  <a:cubicBezTo>
                    <a:pt x="0" y="6"/>
                    <a:pt x="3" y="9"/>
                    <a:pt x="5" y="10"/>
                  </a:cubicBezTo>
                  <a:lnTo>
                    <a:pt x="5" y="10"/>
                  </a:lnTo>
                  <a:lnTo>
                    <a:pt x="0" y="0"/>
                  </a:lnTo>
                  <a:close/>
                  <a:moveTo>
                    <a:pt x="5" y="10"/>
                  </a:moveTo>
                  <a:lnTo>
                    <a:pt x="12" y="24"/>
                  </a:lnTo>
                  <a:lnTo>
                    <a:pt x="12" y="12"/>
                  </a:lnTo>
                  <a:cubicBezTo>
                    <a:pt x="12" y="12"/>
                    <a:pt x="9" y="12"/>
                    <a:pt x="5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0428;p45">
              <a:extLst>
                <a:ext uri="{FF2B5EF4-FFF2-40B4-BE49-F238E27FC236}">
                  <a16:creationId xmlns:a16="http://schemas.microsoft.com/office/drawing/2014/main" id="{5C874E99-988F-C244-A0AC-400C07017601}"/>
                </a:ext>
              </a:extLst>
            </p:cNvPr>
            <p:cNvSpPr/>
            <p:nvPr/>
          </p:nvSpPr>
          <p:spPr>
            <a:xfrm>
              <a:off x="5214825" y="3286400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0" y="1"/>
                  </a:moveTo>
                  <a:cubicBezTo>
                    <a:pt x="0" y="12"/>
                    <a:pt x="12" y="12"/>
                    <a:pt x="12" y="12"/>
                  </a:cubicBezTo>
                  <a:cubicBezTo>
                    <a:pt x="12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0429;p45">
              <a:extLst>
                <a:ext uri="{FF2B5EF4-FFF2-40B4-BE49-F238E27FC236}">
                  <a16:creationId xmlns:a16="http://schemas.microsoft.com/office/drawing/2014/main" id="{C2AC54CD-6F66-5245-9304-EA642344648A}"/>
                </a:ext>
              </a:extLst>
            </p:cNvPr>
            <p:cNvSpPr/>
            <p:nvPr/>
          </p:nvSpPr>
          <p:spPr>
            <a:xfrm>
              <a:off x="5204400" y="33140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lnTo>
                    <a:pt x="0" y="1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0430;p45">
              <a:extLst>
                <a:ext uri="{FF2B5EF4-FFF2-40B4-BE49-F238E27FC236}">
                  <a16:creationId xmlns:a16="http://schemas.microsoft.com/office/drawing/2014/main" id="{79981984-7EF0-2147-8934-39BBFEF400D0}"/>
                </a:ext>
              </a:extLst>
            </p:cNvPr>
            <p:cNvSpPr/>
            <p:nvPr/>
          </p:nvSpPr>
          <p:spPr>
            <a:xfrm>
              <a:off x="5207825" y="3307025"/>
              <a:ext cx="175" cy="225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2" y="0"/>
                  </a:moveTo>
                  <a:cubicBezTo>
                    <a:pt x="0" y="0"/>
                    <a:pt x="0" y="3"/>
                    <a:pt x="6" y="9"/>
                  </a:cubicBezTo>
                  <a:cubicBezTo>
                    <a:pt x="6" y="3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0431;p45">
              <a:extLst>
                <a:ext uri="{FF2B5EF4-FFF2-40B4-BE49-F238E27FC236}">
                  <a16:creationId xmlns:a16="http://schemas.microsoft.com/office/drawing/2014/main" id="{2AB29CC4-678E-634C-8512-0591AA69CB8B}"/>
                </a:ext>
              </a:extLst>
            </p:cNvPr>
            <p:cNvSpPr/>
            <p:nvPr/>
          </p:nvSpPr>
          <p:spPr>
            <a:xfrm>
              <a:off x="5204100" y="331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0432;p45">
              <a:extLst>
                <a:ext uri="{FF2B5EF4-FFF2-40B4-BE49-F238E27FC236}">
                  <a16:creationId xmlns:a16="http://schemas.microsoft.com/office/drawing/2014/main" id="{114467F2-C245-2A4A-92FE-3CDABBC566A7}"/>
                </a:ext>
              </a:extLst>
            </p:cNvPr>
            <p:cNvSpPr/>
            <p:nvPr/>
          </p:nvSpPr>
          <p:spPr>
            <a:xfrm>
              <a:off x="5202600" y="33158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0"/>
                  </a:moveTo>
                  <a:lnTo>
                    <a:pt x="1" y="12"/>
                  </a:lnTo>
                  <a:lnTo>
                    <a:pt x="13" y="12"/>
                  </a:lnTo>
                  <a:cubicBezTo>
                    <a:pt x="13" y="12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0433;p45">
              <a:extLst>
                <a:ext uri="{FF2B5EF4-FFF2-40B4-BE49-F238E27FC236}">
                  <a16:creationId xmlns:a16="http://schemas.microsoft.com/office/drawing/2014/main" id="{0A311D3F-B344-F94C-A5E6-996FF4A05A59}"/>
                </a:ext>
              </a:extLst>
            </p:cNvPr>
            <p:cNvSpPr/>
            <p:nvPr/>
          </p:nvSpPr>
          <p:spPr>
            <a:xfrm>
              <a:off x="5230300" y="33230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"/>
                  </a:moveTo>
                  <a:lnTo>
                    <a:pt x="12" y="1"/>
                  </a:lnTo>
                  <a:cubicBezTo>
                    <a:pt x="12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0434;p45">
              <a:extLst>
                <a:ext uri="{FF2B5EF4-FFF2-40B4-BE49-F238E27FC236}">
                  <a16:creationId xmlns:a16="http://schemas.microsoft.com/office/drawing/2014/main" id="{1D22CDCE-DA1A-8F4C-80B4-933AD9F0006D}"/>
                </a:ext>
              </a:extLst>
            </p:cNvPr>
            <p:cNvSpPr/>
            <p:nvPr/>
          </p:nvSpPr>
          <p:spPr>
            <a:xfrm>
              <a:off x="5225225" y="332032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3" y="1"/>
                  </a:moveTo>
                  <a:cubicBezTo>
                    <a:pt x="13" y="13"/>
                    <a:pt x="1" y="13"/>
                    <a:pt x="13" y="25"/>
                  </a:cubicBezTo>
                  <a:cubicBezTo>
                    <a:pt x="1" y="13"/>
                    <a:pt x="25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0435;p45">
              <a:extLst>
                <a:ext uri="{FF2B5EF4-FFF2-40B4-BE49-F238E27FC236}">
                  <a16:creationId xmlns:a16="http://schemas.microsoft.com/office/drawing/2014/main" id="{0FB17C92-E983-B34D-B344-B45BC5DC65BC}"/>
                </a:ext>
              </a:extLst>
            </p:cNvPr>
            <p:cNvSpPr/>
            <p:nvPr/>
          </p:nvSpPr>
          <p:spPr>
            <a:xfrm>
              <a:off x="5270175" y="32548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0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0436;p45">
              <a:extLst>
                <a:ext uri="{FF2B5EF4-FFF2-40B4-BE49-F238E27FC236}">
                  <a16:creationId xmlns:a16="http://schemas.microsoft.com/office/drawing/2014/main" id="{13BE3EED-93AF-7E47-A501-AC1F7C5800A3}"/>
                </a:ext>
              </a:extLst>
            </p:cNvPr>
            <p:cNvSpPr/>
            <p:nvPr/>
          </p:nvSpPr>
          <p:spPr>
            <a:xfrm>
              <a:off x="5235050" y="3297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0437;p45">
              <a:extLst>
                <a:ext uri="{FF2B5EF4-FFF2-40B4-BE49-F238E27FC236}">
                  <a16:creationId xmlns:a16="http://schemas.microsoft.com/office/drawing/2014/main" id="{83BAB63E-E354-154A-93A3-060EA981D1EB}"/>
                </a:ext>
              </a:extLst>
            </p:cNvPr>
            <p:cNvSpPr/>
            <p:nvPr/>
          </p:nvSpPr>
          <p:spPr>
            <a:xfrm>
              <a:off x="5240700" y="3285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0438;p45">
              <a:extLst>
                <a:ext uri="{FF2B5EF4-FFF2-40B4-BE49-F238E27FC236}">
                  <a16:creationId xmlns:a16="http://schemas.microsoft.com/office/drawing/2014/main" id="{C345FAA3-7992-D949-B163-8C2C354E533F}"/>
                </a:ext>
              </a:extLst>
            </p:cNvPr>
            <p:cNvSpPr/>
            <p:nvPr/>
          </p:nvSpPr>
          <p:spPr>
            <a:xfrm>
              <a:off x="5239225" y="32890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0439;p45">
              <a:extLst>
                <a:ext uri="{FF2B5EF4-FFF2-40B4-BE49-F238E27FC236}">
                  <a16:creationId xmlns:a16="http://schemas.microsoft.com/office/drawing/2014/main" id="{C3EC66E3-F154-6640-A4FF-A4B7A9CBDB27}"/>
                </a:ext>
              </a:extLst>
            </p:cNvPr>
            <p:cNvSpPr/>
            <p:nvPr/>
          </p:nvSpPr>
          <p:spPr>
            <a:xfrm>
              <a:off x="5232675" y="33248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24"/>
                    <a:pt x="12" y="12"/>
                  </a:cubicBezTo>
                  <a:cubicBezTo>
                    <a:pt x="12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0440;p45">
              <a:extLst>
                <a:ext uri="{FF2B5EF4-FFF2-40B4-BE49-F238E27FC236}">
                  <a16:creationId xmlns:a16="http://schemas.microsoft.com/office/drawing/2014/main" id="{28C0FEA3-75AE-7242-A605-84F86EC46978}"/>
                </a:ext>
              </a:extLst>
            </p:cNvPr>
            <p:cNvSpPr/>
            <p:nvPr/>
          </p:nvSpPr>
          <p:spPr>
            <a:xfrm>
              <a:off x="5232075" y="33242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cubicBezTo>
                    <a:pt x="1" y="1"/>
                    <a:pt x="13" y="1"/>
                    <a:pt x="13" y="1"/>
                  </a:cubicBezTo>
                  <a:cubicBezTo>
                    <a:pt x="1" y="1"/>
                    <a:pt x="13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0441;p45">
              <a:extLst>
                <a:ext uri="{FF2B5EF4-FFF2-40B4-BE49-F238E27FC236}">
                  <a16:creationId xmlns:a16="http://schemas.microsoft.com/office/drawing/2014/main" id="{3A99E575-2AAD-B14C-B247-1B2432CA07A9}"/>
                </a:ext>
              </a:extLst>
            </p:cNvPr>
            <p:cNvSpPr/>
            <p:nvPr/>
          </p:nvSpPr>
          <p:spPr>
            <a:xfrm>
              <a:off x="5225525" y="33221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cubicBezTo>
                    <a:pt x="13" y="0"/>
                    <a:pt x="13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0442;p45">
              <a:extLst>
                <a:ext uri="{FF2B5EF4-FFF2-40B4-BE49-F238E27FC236}">
                  <a16:creationId xmlns:a16="http://schemas.microsoft.com/office/drawing/2014/main" id="{921F6D3E-B068-FA48-A6C8-580F3A8C6371}"/>
                </a:ext>
              </a:extLst>
            </p:cNvPr>
            <p:cNvSpPr/>
            <p:nvPr/>
          </p:nvSpPr>
          <p:spPr>
            <a:xfrm>
              <a:off x="5232075" y="332360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3"/>
                    <a:pt x="1" y="1"/>
                    <a:pt x="1" y="1"/>
                  </a:cubicBezTo>
                  <a:cubicBezTo>
                    <a:pt x="1" y="13"/>
                    <a:pt x="1" y="13"/>
                    <a:pt x="1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443;p45">
              <a:extLst>
                <a:ext uri="{FF2B5EF4-FFF2-40B4-BE49-F238E27FC236}">
                  <a16:creationId xmlns:a16="http://schemas.microsoft.com/office/drawing/2014/main" id="{BA8268B2-7AE6-C442-9C34-D7B133B121E5}"/>
                </a:ext>
              </a:extLst>
            </p:cNvPr>
            <p:cNvSpPr/>
            <p:nvPr/>
          </p:nvSpPr>
          <p:spPr>
            <a:xfrm>
              <a:off x="5234750" y="3297125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" y="0"/>
                  </a:moveTo>
                  <a:lnTo>
                    <a:pt x="1" y="24"/>
                  </a:lnTo>
                  <a:lnTo>
                    <a:pt x="13" y="12"/>
                  </a:ln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444;p45">
              <a:extLst>
                <a:ext uri="{FF2B5EF4-FFF2-40B4-BE49-F238E27FC236}">
                  <a16:creationId xmlns:a16="http://schemas.microsoft.com/office/drawing/2014/main" id="{0F8890DE-06FC-A345-9456-3F4D0000AFBB}"/>
                </a:ext>
              </a:extLst>
            </p:cNvPr>
            <p:cNvSpPr/>
            <p:nvPr/>
          </p:nvSpPr>
          <p:spPr>
            <a:xfrm>
              <a:off x="5240400" y="32852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cubicBezTo>
                    <a:pt x="1" y="13"/>
                    <a:pt x="1" y="13"/>
                    <a:pt x="13" y="13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0445;p45">
              <a:extLst>
                <a:ext uri="{FF2B5EF4-FFF2-40B4-BE49-F238E27FC236}">
                  <a16:creationId xmlns:a16="http://schemas.microsoft.com/office/drawing/2014/main" id="{327F7E4A-B0C9-734A-B499-D3BC96FD24A9}"/>
                </a:ext>
              </a:extLst>
            </p:cNvPr>
            <p:cNvSpPr/>
            <p:nvPr/>
          </p:nvSpPr>
          <p:spPr>
            <a:xfrm>
              <a:off x="5227325" y="3317950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0" y="1"/>
                  </a:moveTo>
                  <a:lnTo>
                    <a:pt x="0" y="12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446;p45">
              <a:extLst>
                <a:ext uri="{FF2B5EF4-FFF2-40B4-BE49-F238E27FC236}">
                  <a16:creationId xmlns:a16="http://schemas.microsoft.com/office/drawing/2014/main" id="{B1ED3027-62E4-BF46-98C6-9DF2F4B38BA1}"/>
                </a:ext>
              </a:extLst>
            </p:cNvPr>
            <p:cNvSpPr/>
            <p:nvPr/>
          </p:nvSpPr>
          <p:spPr>
            <a:xfrm>
              <a:off x="5231225" y="3309475"/>
              <a:ext cx="275" cy="175"/>
            </a:xfrm>
            <a:custGeom>
              <a:avLst/>
              <a:gdLst/>
              <a:ahLst/>
              <a:cxnLst/>
              <a:rect l="l" t="t" r="r" b="b"/>
              <a:pathLst>
                <a:path w="11" h="7" extrusionOk="0">
                  <a:moveTo>
                    <a:pt x="3" y="1"/>
                  </a:moveTo>
                  <a:cubicBezTo>
                    <a:pt x="0" y="1"/>
                    <a:pt x="3" y="6"/>
                    <a:pt x="11" y="6"/>
                  </a:cubicBezTo>
                  <a:cubicBezTo>
                    <a:pt x="7" y="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447;p45">
              <a:extLst>
                <a:ext uri="{FF2B5EF4-FFF2-40B4-BE49-F238E27FC236}">
                  <a16:creationId xmlns:a16="http://schemas.microsoft.com/office/drawing/2014/main" id="{DCF89DB2-48FE-8446-970C-6710507E615B}"/>
                </a:ext>
              </a:extLst>
            </p:cNvPr>
            <p:cNvSpPr/>
            <p:nvPr/>
          </p:nvSpPr>
          <p:spPr>
            <a:xfrm>
              <a:off x="5227025" y="33167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448;p45">
              <a:extLst>
                <a:ext uri="{FF2B5EF4-FFF2-40B4-BE49-F238E27FC236}">
                  <a16:creationId xmlns:a16="http://schemas.microsoft.com/office/drawing/2014/main" id="{203B828D-4FF9-594F-8518-40AFC7FCE34C}"/>
                </a:ext>
              </a:extLst>
            </p:cNvPr>
            <p:cNvSpPr/>
            <p:nvPr/>
          </p:nvSpPr>
          <p:spPr>
            <a:xfrm>
              <a:off x="5225525" y="332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449;p45">
              <a:extLst>
                <a:ext uri="{FF2B5EF4-FFF2-40B4-BE49-F238E27FC236}">
                  <a16:creationId xmlns:a16="http://schemas.microsoft.com/office/drawing/2014/main" id="{DDBEAB4C-2F88-6C4E-82F8-CC3DA4D6C0D6}"/>
                </a:ext>
              </a:extLst>
            </p:cNvPr>
            <p:cNvSpPr/>
            <p:nvPr/>
          </p:nvSpPr>
          <p:spPr>
            <a:xfrm>
              <a:off x="5277025" y="33149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"/>
                  </a:moveTo>
                  <a:lnTo>
                    <a:pt x="0" y="12"/>
                  </a:lnTo>
                  <a:cubicBezTo>
                    <a:pt x="12" y="12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450;p45">
              <a:extLst>
                <a:ext uri="{FF2B5EF4-FFF2-40B4-BE49-F238E27FC236}">
                  <a16:creationId xmlns:a16="http://schemas.microsoft.com/office/drawing/2014/main" id="{5D794428-9EF0-BF4D-BFE4-7873BB07CAA8}"/>
                </a:ext>
              </a:extLst>
            </p:cNvPr>
            <p:cNvSpPr/>
            <p:nvPr/>
          </p:nvSpPr>
          <p:spPr>
            <a:xfrm>
              <a:off x="5271675" y="3313200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2" y="0"/>
                  </a:moveTo>
                  <a:cubicBezTo>
                    <a:pt x="12" y="0"/>
                    <a:pt x="0" y="12"/>
                    <a:pt x="12" y="24"/>
                  </a:cubicBezTo>
                  <a:cubicBezTo>
                    <a:pt x="0" y="12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0451;p45">
              <a:extLst>
                <a:ext uri="{FF2B5EF4-FFF2-40B4-BE49-F238E27FC236}">
                  <a16:creationId xmlns:a16="http://schemas.microsoft.com/office/drawing/2014/main" id="{73872DFB-4E70-ED41-8664-D142483556BD}"/>
                </a:ext>
              </a:extLst>
            </p:cNvPr>
            <p:cNvSpPr/>
            <p:nvPr/>
          </p:nvSpPr>
          <p:spPr>
            <a:xfrm>
              <a:off x="5326125" y="32194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lnTo>
                    <a:pt x="13" y="1"/>
                  </a:ln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0452;p45">
              <a:extLst>
                <a:ext uri="{FF2B5EF4-FFF2-40B4-BE49-F238E27FC236}">
                  <a16:creationId xmlns:a16="http://schemas.microsoft.com/office/drawing/2014/main" id="{A55032D4-17EC-EC46-9C8A-6ACC7CE5010B}"/>
                </a:ext>
              </a:extLst>
            </p:cNvPr>
            <p:cNvSpPr/>
            <p:nvPr/>
          </p:nvSpPr>
          <p:spPr>
            <a:xfrm>
              <a:off x="5310650" y="325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0453;p45">
              <a:extLst>
                <a:ext uri="{FF2B5EF4-FFF2-40B4-BE49-F238E27FC236}">
                  <a16:creationId xmlns:a16="http://schemas.microsoft.com/office/drawing/2014/main" id="{E1367726-9C72-B646-A60F-426177DAA3D3}"/>
                </a:ext>
              </a:extLst>
            </p:cNvPr>
            <p:cNvSpPr/>
            <p:nvPr/>
          </p:nvSpPr>
          <p:spPr>
            <a:xfrm>
              <a:off x="5282375" y="328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0454;p45">
              <a:extLst>
                <a:ext uri="{FF2B5EF4-FFF2-40B4-BE49-F238E27FC236}">
                  <a16:creationId xmlns:a16="http://schemas.microsoft.com/office/drawing/2014/main" id="{214ACABA-7749-7645-9991-693D628773D5}"/>
                </a:ext>
              </a:extLst>
            </p:cNvPr>
            <p:cNvSpPr/>
            <p:nvPr/>
          </p:nvSpPr>
          <p:spPr>
            <a:xfrm>
              <a:off x="5279100" y="3291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0455;p45">
              <a:extLst>
                <a:ext uri="{FF2B5EF4-FFF2-40B4-BE49-F238E27FC236}">
                  <a16:creationId xmlns:a16="http://schemas.microsoft.com/office/drawing/2014/main" id="{3EB7DABC-8B36-B541-B500-C6740EB373C3}"/>
                </a:ext>
              </a:extLst>
            </p:cNvPr>
            <p:cNvSpPr/>
            <p:nvPr/>
          </p:nvSpPr>
          <p:spPr>
            <a:xfrm>
              <a:off x="5283875" y="328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0456;p45">
              <a:extLst>
                <a:ext uri="{FF2B5EF4-FFF2-40B4-BE49-F238E27FC236}">
                  <a16:creationId xmlns:a16="http://schemas.microsoft.com/office/drawing/2014/main" id="{9FD5E11B-CC3F-2546-B21A-AE4B32886C95}"/>
                </a:ext>
              </a:extLst>
            </p:cNvPr>
            <p:cNvSpPr/>
            <p:nvPr/>
          </p:nvSpPr>
          <p:spPr>
            <a:xfrm>
              <a:off x="5325400" y="321972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6" y="1"/>
                  </a:moveTo>
                  <a:lnTo>
                    <a:pt x="6" y="1"/>
                  </a:lnTo>
                  <a:cubicBezTo>
                    <a:pt x="0" y="6"/>
                    <a:pt x="3" y="9"/>
                    <a:pt x="6" y="12"/>
                  </a:cubicBezTo>
                  <a:lnTo>
                    <a:pt x="6" y="12"/>
                  </a:lnTo>
                  <a:cubicBezTo>
                    <a:pt x="6" y="6"/>
                    <a:pt x="6" y="1"/>
                    <a:pt x="6" y="1"/>
                  </a:cubicBezTo>
                  <a:close/>
                  <a:moveTo>
                    <a:pt x="6" y="12"/>
                  </a:moveTo>
                  <a:cubicBezTo>
                    <a:pt x="6" y="16"/>
                    <a:pt x="6" y="20"/>
                    <a:pt x="6" y="24"/>
                  </a:cubicBezTo>
                  <a:cubicBezTo>
                    <a:pt x="12" y="18"/>
                    <a:pt x="9" y="15"/>
                    <a:pt x="6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0457;p45">
              <a:extLst>
                <a:ext uri="{FF2B5EF4-FFF2-40B4-BE49-F238E27FC236}">
                  <a16:creationId xmlns:a16="http://schemas.microsoft.com/office/drawing/2014/main" id="{C394B73B-03EE-E04F-96CD-8C276454D555}"/>
                </a:ext>
              </a:extLst>
            </p:cNvPr>
            <p:cNvSpPr/>
            <p:nvPr/>
          </p:nvSpPr>
          <p:spPr>
            <a:xfrm>
              <a:off x="5272250" y="33146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3" y="1"/>
                    <a:pt x="13" y="1"/>
                    <a:pt x="1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0458;p45">
              <a:extLst>
                <a:ext uri="{FF2B5EF4-FFF2-40B4-BE49-F238E27FC236}">
                  <a16:creationId xmlns:a16="http://schemas.microsoft.com/office/drawing/2014/main" id="{79CD85A4-EE9C-0F4A-B2D5-E92A211A57E8}"/>
                </a:ext>
              </a:extLst>
            </p:cNvPr>
            <p:cNvSpPr/>
            <p:nvPr/>
          </p:nvSpPr>
          <p:spPr>
            <a:xfrm>
              <a:off x="5325550" y="322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0459;p45">
              <a:extLst>
                <a:ext uri="{FF2B5EF4-FFF2-40B4-BE49-F238E27FC236}">
                  <a16:creationId xmlns:a16="http://schemas.microsoft.com/office/drawing/2014/main" id="{995B386A-5177-BC4A-9ADC-8DBEB958C9C8}"/>
                </a:ext>
              </a:extLst>
            </p:cNvPr>
            <p:cNvSpPr/>
            <p:nvPr/>
          </p:nvSpPr>
          <p:spPr>
            <a:xfrm>
              <a:off x="5282675" y="32834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lnTo>
                    <a:pt x="1" y="12"/>
                  </a:ln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0460;p45">
              <a:extLst>
                <a:ext uri="{FF2B5EF4-FFF2-40B4-BE49-F238E27FC236}">
                  <a16:creationId xmlns:a16="http://schemas.microsoft.com/office/drawing/2014/main" id="{8B8B1CD9-5EFC-7B44-B5F1-3CBCF4F98B54}"/>
                </a:ext>
              </a:extLst>
            </p:cNvPr>
            <p:cNvSpPr/>
            <p:nvPr/>
          </p:nvSpPr>
          <p:spPr>
            <a:xfrm>
              <a:off x="5278800" y="3291175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" y="0"/>
                  </a:moveTo>
                  <a:lnTo>
                    <a:pt x="1" y="12"/>
                  </a:lnTo>
                  <a:lnTo>
                    <a:pt x="13" y="12"/>
                  </a:ln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0461;p45">
              <a:extLst>
                <a:ext uri="{FF2B5EF4-FFF2-40B4-BE49-F238E27FC236}">
                  <a16:creationId xmlns:a16="http://schemas.microsoft.com/office/drawing/2014/main" id="{BDC0B71E-C7BC-2C44-A561-1CBE1C9BD83D}"/>
                </a:ext>
              </a:extLst>
            </p:cNvPr>
            <p:cNvSpPr/>
            <p:nvPr/>
          </p:nvSpPr>
          <p:spPr>
            <a:xfrm>
              <a:off x="5283575" y="32801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0462;p45">
              <a:extLst>
                <a:ext uri="{FF2B5EF4-FFF2-40B4-BE49-F238E27FC236}">
                  <a16:creationId xmlns:a16="http://schemas.microsoft.com/office/drawing/2014/main" id="{4F1E8B19-FC62-B94A-BC35-904B524E66E9}"/>
                </a:ext>
              </a:extLst>
            </p:cNvPr>
            <p:cNvSpPr/>
            <p:nvPr/>
          </p:nvSpPr>
          <p:spPr>
            <a:xfrm>
              <a:off x="5273450" y="331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0463;p45">
              <a:extLst>
                <a:ext uri="{FF2B5EF4-FFF2-40B4-BE49-F238E27FC236}">
                  <a16:creationId xmlns:a16="http://schemas.microsoft.com/office/drawing/2014/main" id="{7FF8F48A-1EEF-D543-87C9-CF2DD034598B}"/>
                </a:ext>
              </a:extLst>
            </p:cNvPr>
            <p:cNvSpPr/>
            <p:nvPr/>
          </p:nvSpPr>
          <p:spPr>
            <a:xfrm>
              <a:off x="5276425" y="33024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lnTo>
                    <a:pt x="1" y="12"/>
                  </a:lnTo>
                  <a:cubicBezTo>
                    <a:pt x="1" y="0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0464;p45">
              <a:extLst>
                <a:ext uri="{FF2B5EF4-FFF2-40B4-BE49-F238E27FC236}">
                  <a16:creationId xmlns:a16="http://schemas.microsoft.com/office/drawing/2014/main" id="{0C8A8A8C-B919-6B49-B803-B8F79F09F9EC}"/>
                </a:ext>
              </a:extLst>
            </p:cNvPr>
            <p:cNvSpPr/>
            <p:nvPr/>
          </p:nvSpPr>
          <p:spPr>
            <a:xfrm>
              <a:off x="5272850" y="33096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0465;p45">
              <a:extLst>
                <a:ext uri="{FF2B5EF4-FFF2-40B4-BE49-F238E27FC236}">
                  <a16:creationId xmlns:a16="http://schemas.microsoft.com/office/drawing/2014/main" id="{024E2BCB-7A12-B74C-AC63-ACA0688F3CB0}"/>
                </a:ext>
              </a:extLst>
            </p:cNvPr>
            <p:cNvSpPr/>
            <p:nvPr/>
          </p:nvSpPr>
          <p:spPr>
            <a:xfrm>
              <a:off x="5271675" y="33129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cubicBezTo>
                    <a:pt x="12" y="0"/>
                    <a:pt x="12" y="12"/>
                    <a:pt x="12" y="12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0466;p45">
              <a:extLst>
                <a:ext uri="{FF2B5EF4-FFF2-40B4-BE49-F238E27FC236}">
                  <a16:creationId xmlns:a16="http://schemas.microsoft.com/office/drawing/2014/main" id="{58264E69-DBB2-5746-9C3F-40FA8BF76516}"/>
                </a:ext>
              </a:extLst>
            </p:cNvPr>
            <p:cNvSpPr/>
            <p:nvPr/>
          </p:nvSpPr>
          <p:spPr>
            <a:xfrm>
              <a:off x="5316600" y="33129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0"/>
                  </a:moveTo>
                  <a:lnTo>
                    <a:pt x="1" y="12"/>
                  </a:lnTo>
                  <a:cubicBezTo>
                    <a:pt x="13" y="12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0467;p45">
              <a:extLst>
                <a:ext uri="{FF2B5EF4-FFF2-40B4-BE49-F238E27FC236}">
                  <a16:creationId xmlns:a16="http://schemas.microsoft.com/office/drawing/2014/main" id="{4D18A8B8-8DEF-5F47-86DD-3BE3008112CB}"/>
                </a:ext>
              </a:extLst>
            </p:cNvPr>
            <p:cNvSpPr/>
            <p:nvPr/>
          </p:nvSpPr>
          <p:spPr>
            <a:xfrm>
              <a:off x="5311850" y="3309925"/>
              <a:ext cx="625" cy="600"/>
            </a:xfrm>
            <a:custGeom>
              <a:avLst/>
              <a:gdLst/>
              <a:ahLst/>
              <a:cxnLst/>
              <a:rect l="l" t="t" r="r" b="b"/>
              <a:pathLst>
                <a:path w="25" h="24" extrusionOk="0">
                  <a:moveTo>
                    <a:pt x="12" y="0"/>
                  </a:moveTo>
                  <a:cubicBezTo>
                    <a:pt x="12" y="12"/>
                    <a:pt x="0" y="12"/>
                    <a:pt x="12" y="24"/>
                  </a:cubicBezTo>
                  <a:cubicBezTo>
                    <a:pt x="0" y="12"/>
                    <a:pt x="24" y="12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0468;p45">
              <a:extLst>
                <a:ext uri="{FF2B5EF4-FFF2-40B4-BE49-F238E27FC236}">
                  <a16:creationId xmlns:a16="http://schemas.microsoft.com/office/drawing/2014/main" id="{4B91DA8A-53C6-CB48-80FB-FF4C90C884BE}"/>
                </a:ext>
              </a:extLst>
            </p:cNvPr>
            <p:cNvSpPr/>
            <p:nvPr/>
          </p:nvSpPr>
          <p:spPr>
            <a:xfrm>
              <a:off x="5378525" y="32105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0"/>
                  </a:moveTo>
                  <a:lnTo>
                    <a:pt x="0" y="12"/>
                  </a:lnTo>
                  <a:lnTo>
                    <a:pt x="12" y="12"/>
                  </a:ln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0469;p45">
              <a:extLst>
                <a:ext uri="{FF2B5EF4-FFF2-40B4-BE49-F238E27FC236}">
                  <a16:creationId xmlns:a16="http://schemas.microsoft.com/office/drawing/2014/main" id="{54874D93-2BBC-1E4B-8FBE-1E3B1C37454B}"/>
                </a:ext>
              </a:extLst>
            </p:cNvPr>
            <p:cNvSpPr/>
            <p:nvPr/>
          </p:nvSpPr>
          <p:spPr>
            <a:xfrm>
              <a:off x="5361550" y="32471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lnTo>
                    <a:pt x="1" y="1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0470;p45">
              <a:extLst>
                <a:ext uri="{FF2B5EF4-FFF2-40B4-BE49-F238E27FC236}">
                  <a16:creationId xmlns:a16="http://schemas.microsoft.com/office/drawing/2014/main" id="{E88073E8-1D68-8746-8FBF-9ACD6D393AA0}"/>
                </a:ext>
              </a:extLst>
            </p:cNvPr>
            <p:cNvSpPr/>
            <p:nvPr/>
          </p:nvSpPr>
          <p:spPr>
            <a:xfrm>
              <a:off x="5327925" y="3281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0471;p45">
              <a:extLst>
                <a:ext uri="{FF2B5EF4-FFF2-40B4-BE49-F238E27FC236}">
                  <a16:creationId xmlns:a16="http://schemas.microsoft.com/office/drawing/2014/main" id="{A25B2FC2-C5D1-F246-89D3-C8791364D953}"/>
                </a:ext>
              </a:extLst>
            </p:cNvPr>
            <p:cNvSpPr/>
            <p:nvPr/>
          </p:nvSpPr>
          <p:spPr>
            <a:xfrm>
              <a:off x="5323450" y="3287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0472;p45">
              <a:extLst>
                <a:ext uri="{FF2B5EF4-FFF2-40B4-BE49-F238E27FC236}">
                  <a16:creationId xmlns:a16="http://schemas.microsoft.com/office/drawing/2014/main" id="{F7C039C7-A4A1-1542-A972-3E21AC893E93}"/>
                </a:ext>
              </a:extLst>
            </p:cNvPr>
            <p:cNvSpPr/>
            <p:nvPr/>
          </p:nvSpPr>
          <p:spPr>
            <a:xfrm>
              <a:off x="5330000" y="3275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0473;p45">
              <a:extLst>
                <a:ext uri="{FF2B5EF4-FFF2-40B4-BE49-F238E27FC236}">
                  <a16:creationId xmlns:a16="http://schemas.microsoft.com/office/drawing/2014/main" id="{C66F86E1-F41E-4C44-849E-80A80A89F628}"/>
                </a:ext>
              </a:extLst>
            </p:cNvPr>
            <p:cNvSpPr/>
            <p:nvPr/>
          </p:nvSpPr>
          <p:spPr>
            <a:xfrm>
              <a:off x="5377925" y="3211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0474;p45">
              <a:extLst>
                <a:ext uri="{FF2B5EF4-FFF2-40B4-BE49-F238E27FC236}">
                  <a16:creationId xmlns:a16="http://schemas.microsoft.com/office/drawing/2014/main" id="{4DB11787-D9B3-FD4C-A7C0-DFA8A01A5DD0}"/>
                </a:ext>
              </a:extLst>
            </p:cNvPr>
            <p:cNvSpPr/>
            <p:nvPr/>
          </p:nvSpPr>
          <p:spPr>
            <a:xfrm>
              <a:off x="5312150" y="33117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0475;p45">
              <a:extLst>
                <a:ext uri="{FF2B5EF4-FFF2-40B4-BE49-F238E27FC236}">
                  <a16:creationId xmlns:a16="http://schemas.microsoft.com/office/drawing/2014/main" id="{39FBC5A3-EC01-B54F-AEF0-EFA1896D46AC}"/>
                </a:ext>
              </a:extLst>
            </p:cNvPr>
            <p:cNvSpPr/>
            <p:nvPr/>
          </p:nvSpPr>
          <p:spPr>
            <a:xfrm>
              <a:off x="5328225" y="32795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cubicBezTo>
                    <a:pt x="0" y="13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0476;p45">
              <a:extLst>
                <a:ext uri="{FF2B5EF4-FFF2-40B4-BE49-F238E27FC236}">
                  <a16:creationId xmlns:a16="http://schemas.microsoft.com/office/drawing/2014/main" id="{1407EA62-4934-8D45-BCE6-DE2A9ABC922F}"/>
                </a:ext>
              </a:extLst>
            </p:cNvPr>
            <p:cNvSpPr/>
            <p:nvPr/>
          </p:nvSpPr>
          <p:spPr>
            <a:xfrm>
              <a:off x="5377775" y="3211275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9" y="0"/>
                  </a:moveTo>
                  <a:cubicBezTo>
                    <a:pt x="8" y="0"/>
                    <a:pt x="7" y="2"/>
                    <a:pt x="7" y="5"/>
                  </a:cubicBezTo>
                  <a:cubicBezTo>
                    <a:pt x="1" y="11"/>
                    <a:pt x="4" y="11"/>
                    <a:pt x="8" y="11"/>
                  </a:cubicBezTo>
                  <a:cubicBezTo>
                    <a:pt x="13" y="11"/>
                    <a:pt x="19" y="11"/>
                    <a:pt x="19" y="17"/>
                  </a:cubicBezTo>
                  <a:cubicBezTo>
                    <a:pt x="19" y="9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0477;p45">
              <a:extLst>
                <a:ext uri="{FF2B5EF4-FFF2-40B4-BE49-F238E27FC236}">
                  <a16:creationId xmlns:a16="http://schemas.microsoft.com/office/drawing/2014/main" id="{05679F1F-6C3C-0848-A715-403D50ACC0E6}"/>
                </a:ext>
              </a:extLst>
            </p:cNvPr>
            <p:cNvSpPr/>
            <p:nvPr/>
          </p:nvSpPr>
          <p:spPr>
            <a:xfrm>
              <a:off x="5323150" y="32873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" y="0"/>
                  </a:moveTo>
                  <a:lnTo>
                    <a:pt x="1" y="24"/>
                  </a:lnTo>
                  <a:lnTo>
                    <a:pt x="13" y="12"/>
                  </a:ln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0478;p45">
              <a:extLst>
                <a:ext uri="{FF2B5EF4-FFF2-40B4-BE49-F238E27FC236}">
                  <a16:creationId xmlns:a16="http://schemas.microsoft.com/office/drawing/2014/main" id="{F47D418B-97B4-F74C-BC2F-16B5F6E6A7E2}"/>
                </a:ext>
              </a:extLst>
            </p:cNvPr>
            <p:cNvSpPr/>
            <p:nvPr/>
          </p:nvSpPr>
          <p:spPr>
            <a:xfrm>
              <a:off x="5329700" y="327597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" y="1"/>
                  </a:moveTo>
                  <a:cubicBezTo>
                    <a:pt x="1" y="5"/>
                    <a:pt x="2" y="6"/>
                    <a:pt x="4" y="6"/>
                  </a:cubicBezTo>
                  <a:cubicBezTo>
                    <a:pt x="7" y="6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0479;p45">
              <a:extLst>
                <a:ext uri="{FF2B5EF4-FFF2-40B4-BE49-F238E27FC236}">
                  <a16:creationId xmlns:a16="http://schemas.microsoft.com/office/drawing/2014/main" id="{DC52B496-62B9-C742-9D60-FC80A7A8AD62}"/>
                </a:ext>
              </a:extLst>
            </p:cNvPr>
            <p:cNvSpPr/>
            <p:nvPr/>
          </p:nvSpPr>
          <p:spPr>
            <a:xfrm>
              <a:off x="5313925" y="33075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0480;p45">
              <a:extLst>
                <a:ext uri="{FF2B5EF4-FFF2-40B4-BE49-F238E27FC236}">
                  <a16:creationId xmlns:a16="http://schemas.microsoft.com/office/drawing/2014/main" id="{1D693268-E5BE-7A47-9689-A390ACF79651}"/>
                </a:ext>
              </a:extLst>
            </p:cNvPr>
            <p:cNvSpPr/>
            <p:nvPr/>
          </p:nvSpPr>
          <p:spPr>
            <a:xfrm>
              <a:off x="5318700" y="32992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0481;p45">
              <a:extLst>
                <a:ext uri="{FF2B5EF4-FFF2-40B4-BE49-F238E27FC236}">
                  <a16:creationId xmlns:a16="http://schemas.microsoft.com/office/drawing/2014/main" id="{104EECA9-E027-6D43-8B3E-6D2712A16F59}"/>
                </a:ext>
              </a:extLst>
            </p:cNvPr>
            <p:cNvSpPr/>
            <p:nvPr/>
          </p:nvSpPr>
          <p:spPr>
            <a:xfrm>
              <a:off x="5313625" y="33063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0482;p45">
              <a:extLst>
                <a:ext uri="{FF2B5EF4-FFF2-40B4-BE49-F238E27FC236}">
                  <a16:creationId xmlns:a16="http://schemas.microsoft.com/office/drawing/2014/main" id="{E8EBA40B-2498-AE41-93D7-7E8C29D03A2D}"/>
                </a:ext>
              </a:extLst>
            </p:cNvPr>
            <p:cNvSpPr/>
            <p:nvPr/>
          </p:nvSpPr>
          <p:spPr>
            <a:xfrm>
              <a:off x="5311850" y="33099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lnTo>
                    <a:pt x="0" y="0"/>
                  </a:ln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0483;p45">
              <a:extLst>
                <a:ext uri="{FF2B5EF4-FFF2-40B4-BE49-F238E27FC236}">
                  <a16:creationId xmlns:a16="http://schemas.microsoft.com/office/drawing/2014/main" id="{C7C86241-8D24-2D4B-8FA2-DF3854847EB2}"/>
                </a:ext>
              </a:extLst>
            </p:cNvPr>
            <p:cNvSpPr/>
            <p:nvPr/>
          </p:nvSpPr>
          <p:spPr>
            <a:xfrm>
              <a:off x="5427050" y="3198300"/>
              <a:ext cx="600" cy="625"/>
            </a:xfrm>
            <a:custGeom>
              <a:avLst/>
              <a:gdLst/>
              <a:ahLst/>
              <a:cxnLst/>
              <a:rect l="l" t="t" r="r" b="b"/>
              <a:pathLst>
                <a:path w="24" h="25" extrusionOk="0">
                  <a:moveTo>
                    <a:pt x="12" y="0"/>
                  </a:moveTo>
                  <a:cubicBezTo>
                    <a:pt x="12" y="12"/>
                    <a:pt x="0" y="24"/>
                    <a:pt x="0" y="24"/>
                  </a:cubicBezTo>
                  <a:cubicBezTo>
                    <a:pt x="12" y="24"/>
                    <a:pt x="24" y="12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0484;p45">
              <a:extLst>
                <a:ext uri="{FF2B5EF4-FFF2-40B4-BE49-F238E27FC236}">
                  <a16:creationId xmlns:a16="http://schemas.microsoft.com/office/drawing/2014/main" id="{0AB5F2F1-B0A8-0340-9BCE-844E64875545}"/>
                </a:ext>
              </a:extLst>
            </p:cNvPr>
            <p:cNvSpPr/>
            <p:nvPr/>
          </p:nvSpPr>
          <p:spPr>
            <a:xfrm>
              <a:off x="5379425" y="327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0485;p45">
              <a:extLst>
                <a:ext uri="{FF2B5EF4-FFF2-40B4-BE49-F238E27FC236}">
                  <a16:creationId xmlns:a16="http://schemas.microsoft.com/office/drawing/2014/main" id="{EF991069-4130-834A-A178-75F0E46D4B2A}"/>
                </a:ext>
              </a:extLst>
            </p:cNvPr>
            <p:cNvSpPr/>
            <p:nvPr/>
          </p:nvSpPr>
          <p:spPr>
            <a:xfrm>
              <a:off x="5413050" y="3221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0486;p45">
              <a:extLst>
                <a:ext uri="{FF2B5EF4-FFF2-40B4-BE49-F238E27FC236}">
                  <a16:creationId xmlns:a16="http://schemas.microsoft.com/office/drawing/2014/main" id="{DDFD1FBC-600E-E643-9213-039AF6128706}"/>
                </a:ext>
              </a:extLst>
            </p:cNvPr>
            <p:cNvSpPr/>
            <p:nvPr/>
          </p:nvSpPr>
          <p:spPr>
            <a:xfrm>
              <a:off x="5407100" y="3234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0487;p45">
              <a:extLst>
                <a:ext uri="{FF2B5EF4-FFF2-40B4-BE49-F238E27FC236}">
                  <a16:creationId xmlns:a16="http://schemas.microsoft.com/office/drawing/2014/main" id="{BD101F44-EF8E-2F4F-BDF9-9E7645C400C4}"/>
                </a:ext>
              </a:extLst>
            </p:cNvPr>
            <p:cNvSpPr/>
            <p:nvPr/>
          </p:nvSpPr>
          <p:spPr>
            <a:xfrm>
              <a:off x="5408600" y="323045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0488;p45">
              <a:extLst>
                <a:ext uri="{FF2B5EF4-FFF2-40B4-BE49-F238E27FC236}">
                  <a16:creationId xmlns:a16="http://schemas.microsoft.com/office/drawing/2014/main" id="{E356CE60-B7E3-594D-95B4-F2A74343F083}"/>
                </a:ext>
              </a:extLst>
            </p:cNvPr>
            <p:cNvSpPr/>
            <p:nvPr/>
          </p:nvSpPr>
          <p:spPr>
            <a:xfrm>
              <a:off x="5413050" y="3221225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" y="0"/>
                  </a:moveTo>
                  <a:cubicBezTo>
                    <a:pt x="13" y="12"/>
                    <a:pt x="13" y="12"/>
                    <a:pt x="13" y="12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0489;p45">
              <a:extLst>
                <a:ext uri="{FF2B5EF4-FFF2-40B4-BE49-F238E27FC236}">
                  <a16:creationId xmlns:a16="http://schemas.microsoft.com/office/drawing/2014/main" id="{21ABF4C8-85EC-0D42-9BDC-89769821415C}"/>
                </a:ext>
              </a:extLst>
            </p:cNvPr>
            <p:cNvSpPr/>
            <p:nvPr/>
          </p:nvSpPr>
          <p:spPr>
            <a:xfrm>
              <a:off x="5407100" y="32346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cubicBezTo>
                    <a:pt x="0" y="1"/>
                    <a:pt x="12" y="13"/>
                    <a:pt x="12" y="13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0490;p45">
              <a:extLst>
                <a:ext uri="{FF2B5EF4-FFF2-40B4-BE49-F238E27FC236}">
                  <a16:creationId xmlns:a16="http://schemas.microsoft.com/office/drawing/2014/main" id="{E532BD59-7822-4E45-BAC6-D5DBB4B63DFF}"/>
                </a:ext>
              </a:extLst>
            </p:cNvPr>
            <p:cNvSpPr/>
            <p:nvPr/>
          </p:nvSpPr>
          <p:spPr>
            <a:xfrm>
              <a:off x="5424650" y="3200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0491;p45">
              <a:extLst>
                <a:ext uri="{FF2B5EF4-FFF2-40B4-BE49-F238E27FC236}">
                  <a16:creationId xmlns:a16="http://schemas.microsoft.com/office/drawing/2014/main" id="{56BAF422-EB32-B84F-AD62-7C26E01B8D22}"/>
                </a:ext>
              </a:extLst>
            </p:cNvPr>
            <p:cNvSpPr/>
            <p:nvPr/>
          </p:nvSpPr>
          <p:spPr>
            <a:xfrm>
              <a:off x="5418400" y="32087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0492;p45">
              <a:extLst>
                <a:ext uri="{FF2B5EF4-FFF2-40B4-BE49-F238E27FC236}">
                  <a16:creationId xmlns:a16="http://schemas.microsoft.com/office/drawing/2014/main" id="{F3AF5922-701D-3D48-9BE4-F832FB3ACE09}"/>
                </a:ext>
              </a:extLst>
            </p:cNvPr>
            <p:cNvSpPr/>
            <p:nvPr/>
          </p:nvSpPr>
          <p:spPr>
            <a:xfrm>
              <a:off x="5424650" y="32018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0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0493;p45">
              <a:extLst>
                <a:ext uri="{FF2B5EF4-FFF2-40B4-BE49-F238E27FC236}">
                  <a16:creationId xmlns:a16="http://schemas.microsoft.com/office/drawing/2014/main" id="{EAC3CF91-FA63-9845-A246-36B71BC21061}"/>
                </a:ext>
              </a:extLst>
            </p:cNvPr>
            <p:cNvSpPr/>
            <p:nvPr/>
          </p:nvSpPr>
          <p:spPr>
            <a:xfrm>
              <a:off x="5427050" y="319890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0" y="0"/>
                  </a:moveTo>
                  <a:cubicBezTo>
                    <a:pt x="0" y="0"/>
                    <a:pt x="0" y="0"/>
                    <a:pt x="0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0494;p45">
              <a:extLst>
                <a:ext uri="{FF2B5EF4-FFF2-40B4-BE49-F238E27FC236}">
                  <a16:creationId xmlns:a16="http://schemas.microsoft.com/office/drawing/2014/main" id="{328B624F-E956-E241-8505-EF4F68DC4A35}"/>
                </a:ext>
              </a:extLst>
            </p:cNvPr>
            <p:cNvSpPr/>
            <p:nvPr/>
          </p:nvSpPr>
          <p:spPr>
            <a:xfrm>
              <a:off x="5485075" y="31590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3"/>
                  </a:moveTo>
                  <a:lnTo>
                    <a:pt x="1" y="13"/>
                  </a:lnTo>
                  <a:cubicBezTo>
                    <a:pt x="1" y="13"/>
                    <a:pt x="1" y="13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0495;p45">
              <a:extLst>
                <a:ext uri="{FF2B5EF4-FFF2-40B4-BE49-F238E27FC236}">
                  <a16:creationId xmlns:a16="http://schemas.microsoft.com/office/drawing/2014/main" id="{91C4EAC6-9B87-F444-B425-76C490FA7ED9}"/>
                </a:ext>
              </a:extLst>
            </p:cNvPr>
            <p:cNvSpPr/>
            <p:nvPr/>
          </p:nvSpPr>
          <p:spPr>
            <a:xfrm>
              <a:off x="5489550" y="316197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2" y="1"/>
                  </a:moveTo>
                  <a:cubicBezTo>
                    <a:pt x="24" y="13"/>
                    <a:pt x="1" y="25"/>
                    <a:pt x="12" y="25"/>
                  </a:cubicBezTo>
                  <a:cubicBezTo>
                    <a:pt x="12" y="13"/>
                    <a:pt x="24" y="13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0496;p45">
              <a:extLst>
                <a:ext uri="{FF2B5EF4-FFF2-40B4-BE49-F238E27FC236}">
                  <a16:creationId xmlns:a16="http://schemas.microsoft.com/office/drawing/2014/main" id="{00E80465-8455-7947-9FD9-A2293E59E38B}"/>
                </a:ext>
              </a:extLst>
            </p:cNvPr>
            <p:cNvSpPr/>
            <p:nvPr/>
          </p:nvSpPr>
          <p:spPr>
            <a:xfrm>
              <a:off x="5412450" y="33036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0497;p45">
              <a:extLst>
                <a:ext uri="{FF2B5EF4-FFF2-40B4-BE49-F238E27FC236}">
                  <a16:creationId xmlns:a16="http://schemas.microsoft.com/office/drawing/2014/main" id="{8FCE79A0-FD7B-C041-A09B-EFCA65CCD587}"/>
                </a:ext>
              </a:extLst>
            </p:cNvPr>
            <p:cNvSpPr/>
            <p:nvPr/>
          </p:nvSpPr>
          <p:spPr>
            <a:xfrm>
              <a:off x="5434475" y="3254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0498;p45">
              <a:extLst>
                <a:ext uri="{FF2B5EF4-FFF2-40B4-BE49-F238E27FC236}">
                  <a16:creationId xmlns:a16="http://schemas.microsoft.com/office/drawing/2014/main" id="{B6422C01-F1C0-5D45-A03A-F40274B9E3C1}"/>
                </a:ext>
              </a:extLst>
            </p:cNvPr>
            <p:cNvSpPr/>
            <p:nvPr/>
          </p:nvSpPr>
          <p:spPr>
            <a:xfrm>
              <a:off x="5470800" y="3202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0499;p45">
              <a:extLst>
                <a:ext uri="{FF2B5EF4-FFF2-40B4-BE49-F238E27FC236}">
                  <a16:creationId xmlns:a16="http://schemas.microsoft.com/office/drawing/2014/main" id="{939468C1-FD68-254E-AD4C-02B526B19869}"/>
                </a:ext>
              </a:extLst>
            </p:cNvPr>
            <p:cNvSpPr/>
            <p:nvPr/>
          </p:nvSpPr>
          <p:spPr>
            <a:xfrm>
              <a:off x="5475850" y="3192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0500;p45">
              <a:extLst>
                <a:ext uri="{FF2B5EF4-FFF2-40B4-BE49-F238E27FC236}">
                  <a16:creationId xmlns:a16="http://schemas.microsoft.com/office/drawing/2014/main" id="{65B5025E-DBA4-C342-8324-8EC8DE12EFA0}"/>
                </a:ext>
              </a:extLst>
            </p:cNvPr>
            <p:cNvSpPr/>
            <p:nvPr/>
          </p:nvSpPr>
          <p:spPr>
            <a:xfrm>
              <a:off x="5468425" y="3209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0501;p45">
              <a:extLst>
                <a:ext uri="{FF2B5EF4-FFF2-40B4-BE49-F238E27FC236}">
                  <a16:creationId xmlns:a16="http://schemas.microsoft.com/office/drawing/2014/main" id="{951F052A-3ABC-7847-9B4D-242D3DEDFC75}"/>
                </a:ext>
              </a:extLst>
            </p:cNvPr>
            <p:cNvSpPr/>
            <p:nvPr/>
          </p:nvSpPr>
          <p:spPr>
            <a:xfrm>
              <a:off x="5489850" y="31605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0502;p45">
              <a:extLst>
                <a:ext uri="{FF2B5EF4-FFF2-40B4-BE49-F238E27FC236}">
                  <a16:creationId xmlns:a16="http://schemas.microsoft.com/office/drawing/2014/main" id="{5CD72A0C-486B-624A-9758-698431055AFD}"/>
                </a:ext>
              </a:extLst>
            </p:cNvPr>
            <p:cNvSpPr/>
            <p:nvPr/>
          </p:nvSpPr>
          <p:spPr>
            <a:xfrm>
              <a:off x="5470200" y="3203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0503;p45">
              <a:extLst>
                <a:ext uri="{FF2B5EF4-FFF2-40B4-BE49-F238E27FC236}">
                  <a16:creationId xmlns:a16="http://schemas.microsoft.com/office/drawing/2014/main" id="{71DD8EF9-FFD7-4A42-BAF0-768F5D55DA02}"/>
                </a:ext>
              </a:extLst>
            </p:cNvPr>
            <p:cNvSpPr/>
            <p:nvPr/>
          </p:nvSpPr>
          <p:spPr>
            <a:xfrm>
              <a:off x="5475850" y="319265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" y="0"/>
                  </a:moveTo>
                  <a:cubicBezTo>
                    <a:pt x="1" y="12"/>
                    <a:pt x="13" y="12"/>
                    <a:pt x="13" y="12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0504;p45">
              <a:extLst>
                <a:ext uri="{FF2B5EF4-FFF2-40B4-BE49-F238E27FC236}">
                  <a16:creationId xmlns:a16="http://schemas.microsoft.com/office/drawing/2014/main" id="{7A8A7F02-0EFC-5243-9EF7-E741338D81B2}"/>
                </a:ext>
              </a:extLst>
            </p:cNvPr>
            <p:cNvSpPr/>
            <p:nvPr/>
          </p:nvSpPr>
          <p:spPr>
            <a:xfrm>
              <a:off x="5468425" y="3208875"/>
              <a:ext cx="325" cy="150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9" y="1"/>
                  </a:moveTo>
                  <a:cubicBezTo>
                    <a:pt x="5" y="1"/>
                    <a:pt x="0" y="6"/>
                    <a:pt x="0" y="6"/>
                  </a:cubicBezTo>
                  <a:lnTo>
                    <a:pt x="12" y="6"/>
                  </a:lnTo>
                  <a:cubicBezTo>
                    <a:pt x="12" y="2"/>
                    <a:pt x="11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0505;p45">
              <a:extLst>
                <a:ext uri="{FF2B5EF4-FFF2-40B4-BE49-F238E27FC236}">
                  <a16:creationId xmlns:a16="http://schemas.microsoft.com/office/drawing/2014/main" id="{744F5671-A82D-BB44-B6D3-683F7421D304}"/>
                </a:ext>
              </a:extLst>
            </p:cNvPr>
            <p:cNvSpPr/>
            <p:nvPr/>
          </p:nvSpPr>
          <p:spPr>
            <a:xfrm>
              <a:off x="5487175" y="31655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"/>
                  </a:moveTo>
                  <a:lnTo>
                    <a:pt x="0" y="13"/>
                  </a:lnTo>
                  <a:lnTo>
                    <a:pt x="12" y="1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0506;p45">
              <a:extLst>
                <a:ext uri="{FF2B5EF4-FFF2-40B4-BE49-F238E27FC236}">
                  <a16:creationId xmlns:a16="http://schemas.microsoft.com/office/drawing/2014/main" id="{07D8C201-38F6-FA43-8F5E-FAF89AC15208}"/>
                </a:ext>
              </a:extLst>
            </p:cNvPr>
            <p:cNvSpPr/>
            <p:nvPr/>
          </p:nvSpPr>
          <p:spPr>
            <a:xfrm>
              <a:off x="5481525" y="3176575"/>
              <a:ext cx="275" cy="425"/>
            </a:xfrm>
            <a:custGeom>
              <a:avLst/>
              <a:gdLst/>
              <a:ahLst/>
              <a:cxnLst/>
              <a:rect l="l" t="t" r="r" b="b"/>
              <a:pathLst>
                <a:path w="11" h="17" extrusionOk="0">
                  <a:moveTo>
                    <a:pt x="0" y="0"/>
                  </a:moveTo>
                  <a:lnTo>
                    <a:pt x="0" y="12"/>
                  </a:lnTo>
                  <a:cubicBezTo>
                    <a:pt x="4" y="16"/>
                    <a:pt x="6" y="17"/>
                    <a:pt x="7" y="17"/>
                  </a:cubicBezTo>
                  <a:cubicBezTo>
                    <a:pt x="11" y="17"/>
                    <a:pt x="8" y="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0507;p45">
              <a:extLst>
                <a:ext uri="{FF2B5EF4-FFF2-40B4-BE49-F238E27FC236}">
                  <a16:creationId xmlns:a16="http://schemas.microsoft.com/office/drawing/2014/main" id="{1F0BE0FC-EA1D-B043-81CA-9E3570BB850A}"/>
                </a:ext>
              </a:extLst>
            </p:cNvPr>
            <p:cNvSpPr/>
            <p:nvPr/>
          </p:nvSpPr>
          <p:spPr>
            <a:xfrm>
              <a:off x="5487475" y="31670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lnTo>
                    <a:pt x="12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0508;p45">
              <a:extLst>
                <a:ext uri="{FF2B5EF4-FFF2-40B4-BE49-F238E27FC236}">
                  <a16:creationId xmlns:a16="http://schemas.microsoft.com/office/drawing/2014/main" id="{741271AF-0734-A44F-9016-2B9EA4A02F95}"/>
                </a:ext>
              </a:extLst>
            </p:cNvPr>
            <p:cNvSpPr/>
            <p:nvPr/>
          </p:nvSpPr>
          <p:spPr>
            <a:xfrm>
              <a:off x="5489850" y="316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"/>
                  </a:moveTo>
                  <a:cubicBezTo>
                    <a:pt x="0" y="1"/>
                    <a:pt x="0" y="12"/>
                    <a:pt x="0" y="1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0509;p45">
              <a:extLst>
                <a:ext uri="{FF2B5EF4-FFF2-40B4-BE49-F238E27FC236}">
                  <a16:creationId xmlns:a16="http://schemas.microsoft.com/office/drawing/2014/main" id="{8F541DEB-4D84-9845-8F40-894516D80E19}"/>
                </a:ext>
              </a:extLst>
            </p:cNvPr>
            <p:cNvSpPr/>
            <p:nvPr/>
          </p:nvSpPr>
          <p:spPr>
            <a:xfrm>
              <a:off x="5474375" y="32617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0510;p45">
              <a:extLst>
                <a:ext uri="{FF2B5EF4-FFF2-40B4-BE49-F238E27FC236}">
                  <a16:creationId xmlns:a16="http://schemas.microsoft.com/office/drawing/2014/main" id="{EE867CBB-EC53-5D48-A5FC-E0CB2C7835B0}"/>
                </a:ext>
              </a:extLst>
            </p:cNvPr>
            <p:cNvSpPr/>
            <p:nvPr/>
          </p:nvSpPr>
          <p:spPr>
            <a:xfrm>
              <a:off x="5469000" y="3259325"/>
              <a:ext cx="625" cy="600"/>
            </a:xfrm>
            <a:custGeom>
              <a:avLst/>
              <a:gdLst/>
              <a:ahLst/>
              <a:cxnLst/>
              <a:rect l="l" t="t" r="r" b="b"/>
              <a:pathLst>
                <a:path w="25" h="24" extrusionOk="0">
                  <a:moveTo>
                    <a:pt x="13" y="0"/>
                  </a:moveTo>
                  <a:cubicBezTo>
                    <a:pt x="13" y="12"/>
                    <a:pt x="1" y="24"/>
                    <a:pt x="25" y="24"/>
                  </a:cubicBezTo>
                  <a:cubicBezTo>
                    <a:pt x="13" y="12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0511;p45">
              <a:extLst>
                <a:ext uri="{FF2B5EF4-FFF2-40B4-BE49-F238E27FC236}">
                  <a16:creationId xmlns:a16="http://schemas.microsoft.com/office/drawing/2014/main" id="{0E1FED65-3F7B-3442-B79E-43B6955993E3}"/>
                </a:ext>
              </a:extLst>
            </p:cNvPr>
            <p:cNvSpPr/>
            <p:nvPr/>
          </p:nvSpPr>
          <p:spPr>
            <a:xfrm>
              <a:off x="5508300" y="3186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0512;p45">
              <a:extLst>
                <a:ext uri="{FF2B5EF4-FFF2-40B4-BE49-F238E27FC236}">
                  <a16:creationId xmlns:a16="http://schemas.microsoft.com/office/drawing/2014/main" id="{C271B7B2-50E2-2C40-A9C9-0C77C530C2F6}"/>
                </a:ext>
              </a:extLst>
            </p:cNvPr>
            <p:cNvSpPr/>
            <p:nvPr/>
          </p:nvSpPr>
          <p:spPr>
            <a:xfrm>
              <a:off x="5480625" y="3227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0513;p45">
              <a:extLst>
                <a:ext uri="{FF2B5EF4-FFF2-40B4-BE49-F238E27FC236}">
                  <a16:creationId xmlns:a16="http://schemas.microsoft.com/office/drawing/2014/main" id="{38B13D98-8ADD-D14B-9A2E-FF8F003C8298}"/>
                </a:ext>
              </a:extLst>
            </p:cNvPr>
            <p:cNvSpPr/>
            <p:nvPr/>
          </p:nvSpPr>
          <p:spPr>
            <a:xfrm>
              <a:off x="5480625" y="3227475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0" y="0"/>
                  </a:moveTo>
                  <a:cubicBezTo>
                    <a:pt x="0" y="0"/>
                    <a:pt x="0" y="12"/>
                    <a:pt x="0" y="24"/>
                  </a:cubicBezTo>
                  <a:cubicBezTo>
                    <a:pt x="12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0514;p45">
              <a:extLst>
                <a:ext uri="{FF2B5EF4-FFF2-40B4-BE49-F238E27FC236}">
                  <a16:creationId xmlns:a16="http://schemas.microsoft.com/office/drawing/2014/main" id="{8E522220-AAAA-604E-9BDA-3377727D73C2}"/>
                </a:ext>
              </a:extLst>
            </p:cNvPr>
            <p:cNvSpPr/>
            <p:nvPr/>
          </p:nvSpPr>
          <p:spPr>
            <a:xfrm>
              <a:off x="5477050" y="32349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lnTo>
                    <a:pt x="1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0515;p45">
              <a:extLst>
                <a:ext uri="{FF2B5EF4-FFF2-40B4-BE49-F238E27FC236}">
                  <a16:creationId xmlns:a16="http://schemas.microsoft.com/office/drawing/2014/main" id="{C400D817-8781-E946-8DF8-3AB1A7EE4F46}"/>
                </a:ext>
              </a:extLst>
            </p:cNvPr>
            <p:cNvSpPr/>
            <p:nvPr/>
          </p:nvSpPr>
          <p:spPr>
            <a:xfrm>
              <a:off x="5481800" y="3222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0516;p45">
              <a:extLst>
                <a:ext uri="{FF2B5EF4-FFF2-40B4-BE49-F238E27FC236}">
                  <a16:creationId xmlns:a16="http://schemas.microsoft.com/office/drawing/2014/main" id="{6D6E8E65-161D-CF49-9073-9117EC49E26F}"/>
                </a:ext>
              </a:extLst>
            </p:cNvPr>
            <p:cNvSpPr/>
            <p:nvPr/>
          </p:nvSpPr>
          <p:spPr>
            <a:xfrm>
              <a:off x="5469600" y="32611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cubicBezTo>
                    <a:pt x="13" y="0"/>
                    <a:pt x="13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0517;p45">
              <a:extLst>
                <a:ext uri="{FF2B5EF4-FFF2-40B4-BE49-F238E27FC236}">
                  <a16:creationId xmlns:a16="http://schemas.microsoft.com/office/drawing/2014/main" id="{E20FE808-4B2C-0F4C-B571-BCAC7948F77C}"/>
                </a:ext>
              </a:extLst>
            </p:cNvPr>
            <p:cNvSpPr/>
            <p:nvPr/>
          </p:nvSpPr>
          <p:spPr>
            <a:xfrm>
              <a:off x="5480625" y="3225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12" y="1"/>
                  </a:ln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0518;p45">
              <a:extLst>
                <a:ext uri="{FF2B5EF4-FFF2-40B4-BE49-F238E27FC236}">
                  <a16:creationId xmlns:a16="http://schemas.microsoft.com/office/drawing/2014/main" id="{87DDAFB7-C2EB-C948-8345-6D58822963F6}"/>
                </a:ext>
              </a:extLst>
            </p:cNvPr>
            <p:cNvSpPr/>
            <p:nvPr/>
          </p:nvSpPr>
          <p:spPr>
            <a:xfrm>
              <a:off x="5476750" y="32346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" y="1"/>
                  </a:moveTo>
                  <a:lnTo>
                    <a:pt x="12" y="25"/>
                  </a:lnTo>
                  <a:lnTo>
                    <a:pt x="12" y="13"/>
                  </a:lnTo>
                  <a:cubicBezTo>
                    <a:pt x="12" y="13"/>
                    <a:pt x="12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0519;p45">
              <a:extLst>
                <a:ext uri="{FF2B5EF4-FFF2-40B4-BE49-F238E27FC236}">
                  <a16:creationId xmlns:a16="http://schemas.microsoft.com/office/drawing/2014/main" id="{7581001F-1DC7-FA43-A0DC-6066379CF583}"/>
                </a:ext>
              </a:extLst>
            </p:cNvPr>
            <p:cNvSpPr/>
            <p:nvPr/>
          </p:nvSpPr>
          <p:spPr>
            <a:xfrm>
              <a:off x="5481525" y="3221975"/>
              <a:ext cx="300" cy="150"/>
            </a:xfrm>
            <a:custGeom>
              <a:avLst/>
              <a:gdLst/>
              <a:ahLst/>
              <a:cxnLst/>
              <a:rect l="l" t="t" r="r" b="b"/>
              <a:pathLst>
                <a:path w="12" h="6" extrusionOk="0">
                  <a:moveTo>
                    <a:pt x="8" y="0"/>
                  </a:moveTo>
                  <a:cubicBezTo>
                    <a:pt x="7" y="0"/>
                    <a:pt x="4" y="2"/>
                    <a:pt x="0" y="6"/>
                  </a:cubicBezTo>
                  <a:lnTo>
                    <a:pt x="12" y="6"/>
                  </a:lnTo>
                  <a:cubicBezTo>
                    <a:pt x="12" y="6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0520;p45">
              <a:extLst>
                <a:ext uri="{FF2B5EF4-FFF2-40B4-BE49-F238E27FC236}">
                  <a16:creationId xmlns:a16="http://schemas.microsoft.com/office/drawing/2014/main" id="{7C6D8F5C-F3BC-0643-BDCD-C3C22C2B631B}"/>
                </a:ext>
              </a:extLst>
            </p:cNvPr>
            <p:cNvSpPr/>
            <p:nvPr/>
          </p:nvSpPr>
          <p:spPr>
            <a:xfrm>
              <a:off x="5471100" y="32566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0521;p45">
              <a:extLst>
                <a:ext uri="{FF2B5EF4-FFF2-40B4-BE49-F238E27FC236}">
                  <a16:creationId xmlns:a16="http://schemas.microsoft.com/office/drawing/2014/main" id="{7F506FC1-BCB0-8948-A8EC-A7E972D19DF3}"/>
                </a:ext>
              </a:extLst>
            </p:cNvPr>
            <p:cNvSpPr/>
            <p:nvPr/>
          </p:nvSpPr>
          <p:spPr>
            <a:xfrm>
              <a:off x="5474375" y="3247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0522;p45">
              <a:extLst>
                <a:ext uri="{FF2B5EF4-FFF2-40B4-BE49-F238E27FC236}">
                  <a16:creationId xmlns:a16="http://schemas.microsoft.com/office/drawing/2014/main" id="{DC37723E-84CD-A44F-BFB3-9128908BB194}"/>
                </a:ext>
              </a:extLst>
            </p:cNvPr>
            <p:cNvSpPr/>
            <p:nvPr/>
          </p:nvSpPr>
          <p:spPr>
            <a:xfrm>
              <a:off x="5470500" y="32554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0523;p45">
              <a:extLst>
                <a:ext uri="{FF2B5EF4-FFF2-40B4-BE49-F238E27FC236}">
                  <a16:creationId xmlns:a16="http://schemas.microsoft.com/office/drawing/2014/main" id="{2871D50E-C5D3-674B-93D9-BD22CC2699D3}"/>
                </a:ext>
              </a:extLst>
            </p:cNvPr>
            <p:cNvSpPr/>
            <p:nvPr/>
          </p:nvSpPr>
          <p:spPr>
            <a:xfrm>
              <a:off x="5469300" y="3259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0524;p45">
              <a:extLst>
                <a:ext uri="{FF2B5EF4-FFF2-40B4-BE49-F238E27FC236}">
                  <a16:creationId xmlns:a16="http://schemas.microsoft.com/office/drawing/2014/main" id="{FD2E5AC7-E417-A746-BA38-209F40EBE422}"/>
                </a:ext>
              </a:extLst>
            </p:cNvPr>
            <p:cNvSpPr/>
            <p:nvPr/>
          </p:nvSpPr>
          <p:spPr>
            <a:xfrm>
              <a:off x="5542225" y="3151575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3" y="0"/>
                  </a:moveTo>
                  <a:lnTo>
                    <a:pt x="1" y="12"/>
                  </a:lnTo>
                  <a:lnTo>
                    <a:pt x="13" y="12"/>
                  </a:lnTo>
                  <a:cubicBezTo>
                    <a:pt x="13" y="12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0525;p45">
              <a:extLst>
                <a:ext uri="{FF2B5EF4-FFF2-40B4-BE49-F238E27FC236}">
                  <a16:creationId xmlns:a16="http://schemas.microsoft.com/office/drawing/2014/main" id="{77498E8C-DC54-7A43-9D9D-C1A21AE2D584}"/>
                </a:ext>
              </a:extLst>
            </p:cNvPr>
            <p:cNvSpPr/>
            <p:nvPr/>
          </p:nvSpPr>
          <p:spPr>
            <a:xfrm>
              <a:off x="5530925" y="3189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0526;p45">
              <a:extLst>
                <a:ext uri="{FF2B5EF4-FFF2-40B4-BE49-F238E27FC236}">
                  <a16:creationId xmlns:a16="http://schemas.microsoft.com/office/drawing/2014/main" id="{B69145C5-D470-C940-AA79-14B592F1DC5C}"/>
                </a:ext>
              </a:extLst>
            </p:cNvPr>
            <p:cNvSpPr/>
            <p:nvPr/>
          </p:nvSpPr>
          <p:spPr>
            <a:xfrm>
              <a:off x="5504725" y="322805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" y="1"/>
                  </a:moveTo>
                  <a:cubicBezTo>
                    <a:pt x="1" y="13"/>
                    <a:pt x="1" y="13"/>
                    <a:pt x="1" y="25"/>
                  </a:cubicBezTo>
                  <a:cubicBezTo>
                    <a:pt x="13" y="25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0527;p45">
              <a:extLst>
                <a:ext uri="{FF2B5EF4-FFF2-40B4-BE49-F238E27FC236}">
                  <a16:creationId xmlns:a16="http://schemas.microsoft.com/office/drawing/2014/main" id="{191C537E-F955-404B-9198-EA9CF9C053AF}"/>
                </a:ext>
              </a:extLst>
            </p:cNvPr>
            <p:cNvSpPr/>
            <p:nvPr/>
          </p:nvSpPr>
          <p:spPr>
            <a:xfrm>
              <a:off x="5501750" y="3235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0528;p45">
              <a:extLst>
                <a:ext uri="{FF2B5EF4-FFF2-40B4-BE49-F238E27FC236}">
                  <a16:creationId xmlns:a16="http://schemas.microsoft.com/office/drawing/2014/main" id="{578229B3-5A55-2A43-9B0F-CA3F4017C627}"/>
                </a:ext>
              </a:extLst>
            </p:cNvPr>
            <p:cNvSpPr/>
            <p:nvPr/>
          </p:nvSpPr>
          <p:spPr>
            <a:xfrm>
              <a:off x="5505925" y="322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0529;p45">
              <a:extLst>
                <a:ext uri="{FF2B5EF4-FFF2-40B4-BE49-F238E27FC236}">
                  <a16:creationId xmlns:a16="http://schemas.microsoft.com/office/drawing/2014/main" id="{16E8F741-5BE9-C542-A27D-6907073BFA06}"/>
                </a:ext>
              </a:extLst>
            </p:cNvPr>
            <p:cNvSpPr/>
            <p:nvPr/>
          </p:nvSpPr>
          <p:spPr>
            <a:xfrm>
              <a:off x="5541950" y="315275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0530;p45">
              <a:extLst>
                <a:ext uri="{FF2B5EF4-FFF2-40B4-BE49-F238E27FC236}">
                  <a16:creationId xmlns:a16="http://schemas.microsoft.com/office/drawing/2014/main" id="{1B6AE4DF-C349-1348-A055-2FCA6B5E7A8E}"/>
                </a:ext>
              </a:extLst>
            </p:cNvPr>
            <p:cNvSpPr/>
            <p:nvPr/>
          </p:nvSpPr>
          <p:spPr>
            <a:xfrm>
              <a:off x="5541500" y="3152325"/>
              <a:ext cx="450" cy="450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9" y="1"/>
                  </a:moveTo>
                  <a:cubicBezTo>
                    <a:pt x="7" y="1"/>
                    <a:pt x="6" y="2"/>
                    <a:pt x="6" y="6"/>
                  </a:cubicBezTo>
                  <a:cubicBezTo>
                    <a:pt x="0" y="12"/>
                    <a:pt x="3" y="12"/>
                    <a:pt x="8" y="12"/>
                  </a:cubicBezTo>
                  <a:cubicBezTo>
                    <a:pt x="12" y="12"/>
                    <a:pt x="18" y="12"/>
                    <a:pt x="18" y="18"/>
                  </a:cubicBezTo>
                  <a:cubicBezTo>
                    <a:pt x="18" y="9"/>
                    <a:pt x="12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0531;p45">
              <a:extLst>
                <a:ext uri="{FF2B5EF4-FFF2-40B4-BE49-F238E27FC236}">
                  <a16:creationId xmlns:a16="http://schemas.microsoft.com/office/drawing/2014/main" id="{46C421CE-4902-DE43-B898-249320A340D5}"/>
                </a:ext>
              </a:extLst>
            </p:cNvPr>
            <p:cNvSpPr/>
            <p:nvPr/>
          </p:nvSpPr>
          <p:spPr>
            <a:xfrm>
              <a:off x="5504725" y="32268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lnTo>
                    <a:pt x="13" y="0"/>
                  </a:ln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0532;p45">
              <a:extLst>
                <a:ext uri="{FF2B5EF4-FFF2-40B4-BE49-F238E27FC236}">
                  <a16:creationId xmlns:a16="http://schemas.microsoft.com/office/drawing/2014/main" id="{C712F9F7-95E4-0D48-A2C2-9DCB278C9FDC}"/>
                </a:ext>
              </a:extLst>
            </p:cNvPr>
            <p:cNvSpPr/>
            <p:nvPr/>
          </p:nvSpPr>
          <p:spPr>
            <a:xfrm>
              <a:off x="5501450" y="32352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13"/>
                  </a:ln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0533;p45">
              <a:extLst>
                <a:ext uri="{FF2B5EF4-FFF2-40B4-BE49-F238E27FC236}">
                  <a16:creationId xmlns:a16="http://schemas.microsoft.com/office/drawing/2014/main" id="{4F65FE07-EA4A-DF41-9FF8-67E3FF2AD8FD}"/>
                </a:ext>
              </a:extLst>
            </p:cNvPr>
            <p:cNvSpPr/>
            <p:nvPr/>
          </p:nvSpPr>
          <p:spPr>
            <a:xfrm>
              <a:off x="5505325" y="322300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1"/>
                  </a:moveTo>
                  <a:cubicBezTo>
                    <a:pt x="12" y="1"/>
                    <a:pt x="12" y="1"/>
                    <a:pt x="1" y="1"/>
                  </a:cubicBezTo>
                  <a:cubicBezTo>
                    <a:pt x="12" y="1"/>
                    <a:pt x="12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0534;p45">
              <a:extLst>
                <a:ext uri="{FF2B5EF4-FFF2-40B4-BE49-F238E27FC236}">
                  <a16:creationId xmlns:a16="http://schemas.microsoft.com/office/drawing/2014/main" id="{B0CF0812-CD22-C140-AE63-11EAFDC053ED}"/>
                </a:ext>
              </a:extLst>
            </p:cNvPr>
            <p:cNvSpPr/>
            <p:nvPr/>
          </p:nvSpPr>
          <p:spPr>
            <a:xfrm>
              <a:off x="5499375" y="32477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0535;p45">
              <a:extLst>
                <a:ext uri="{FF2B5EF4-FFF2-40B4-BE49-F238E27FC236}">
                  <a16:creationId xmlns:a16="http://schemas.microsoft.com/office/drawing/2014/main" id="{181DB827-0068-8543-AB58-07B45CC7828D}"/>
                </a:ext>
              </a:extLst>
            </p:cNvPr>
            <p:cNvSpPr/>
            <p:nvPr/>
          </p:nvSpPr>
          <p:spPr>
            <a:xfrm>
              <a:off x="5581525" y="3147700"/>
              <a:ext cx="625" cy="900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1" y="24"/>
                    <a:pt x="12" y="36"/>
                  </a:cubicBezTo>
                  <a:cubicBezTo>
                    <a:pt x="12" y="24"/>
                    <a:pt x="24" y="12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0536;p45">
              <a:extLst>
                <a:ext uri="{FF2B5EF4-FFF2-40B4-BE49-F238E27FC236}">
                  <a16:creationId xmlns:a16="http://schemas.microsoft.com/office/drawing/2014/main" id="{8AF56E67-A383-6649-B25D-95E91922B6FB}"/>
                </a:ext>
              </a:extLst>
            </p:cNvPr>
            <p:cNvSpPr/>
            <p:nvPr/>
          </p:nvSpPr>
          <p:spPr>
            <a:xfrm>
              <a:off x="5534500" y="32367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0537;p45">
              <a:extLst>
                <a:ext uri="{FF2B5EF4-FFF2-40B4-BE49-F238E27FC236}">
                  <a16:creationId xmlns:a16="http://schemas.microsoft.com/office/drawing/2014/main" id="{F66CCB05-4E12-2542-A731-2C7A8AF6D51F}"/>
                </a:ext>
              </a:extLst>
            </p:cNvPr>
            <p:cNvSpPr/>
            <p:nvPr/>
          </p:nvSpPr>
          <p:spPr>
            <a:xfrm>
              <a:off x="5564850" y="3185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0538;p45">
              <a:extLst>
                <a:ext uri="{FF2B5EF4-FFF2-40B4-BE49-F238E27FC236}">
                  <a16:creationId xmlns:a16="http://schemas.microsoft.com/office/drawing/2014/main" id="{613E8242-7B51-9048-9510-2AA8C4C12AF6}"/>
                </a:ext>
              </a:extLst>
            </p:cNvPr>
            <p:cNvSpPr/>
            <p:nvPr/>
          </p:nvSpPr>
          <p:spPr>
            <a:xfrm>
              <a:off x="5569325" y="3176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0539;p45">
              <a:extLst>
                <a:ext uri="{FF2B5EF4-FFF2-40B4-BE49-F238E27FC236}">
                  <a16:creationId xmlns:a16="http://schemas.microsoft.com/office/drawing/2014/main" id="{D8E6BBAA-2B74-984F-B83C-F50680921A41}"/>
                </a:ext>
              </a:extLst>
            </p:cNvPr>
            <p:cNvSpPr/>
            <p:nvPr/>
          </p:nvSpPr>
          <p:spPr>
            <a:xfrm>
              <a:off x="5563075" y="319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0540;p45">
              <a:extLst>
                <a:ext uri="{FF2B5EF4-FFF2-40B4-BE49-F238E27FC236}">
                  <a16:creationId xmlns:a16="http://schemas.microsoft.com/office/drawing/2014/main" id="{461664C0-6862-4D42-BC09-F6925FAE0F47}"/>
                </a:ext>
              </a:extLst>
            </p:cNvPr>
            <p:cNvSpPr/>
            <p:nvPr/>
          </p:nvSpPr>
          <p:spPr>
            <a:xfrm>
              <a:off x="5564550" y="31869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0541;p45">
              <a:extLst>
                <a:ext uri="{FF2B5EF4-FFF2-40B4-BE49-F238E27FC236}">
                  <a16:creationId xmlns:a16="http://schemas.microsoft.com/office/drawing/2014/main" id="{77ABBC9F-3288-4C4F-B94C-2F032D4C2CF4}"/>
                </a:ext>
              </a:extLst>
            </p:cNvPr>
            <p:cNvSpPr/>
            <p:nvPr/>
          </p:nvSpPr>
          <p:spPr>
            <a:xfrm>
              <a:off x="5581525" y="3146375"/>
              <a:ext cx="325" cy="150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12" y="0"/>
                  </a:moveTo>
                  <a:cubicBezTo>
                    <a:pt x="11" y="0"/>
                    <a:pt x="8" y="6"/>
                    <a:pt x="1" y="6"/>
                  </a:cubicBezTo>
                  <a:lnTo>
                    <a:pt x="12" y="6"/>
                  </a:lnTo>
                  <a:cubicBezTo>
                    <a:pt x="12" y="2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0542;p45">
              <a:extLst>
                <a:ext uri="{FF2B5EF4-FFF2-40B4-BE49-F238E27FC236}">
                  <a16:creationId xmlns:a16="http://schemas.microsoft.com/office/drawing/2014/main" id="{A72C8B9F-BBA3-7842-BA90-695EE3979FBD}"/>
                </a:ext>
              </a:extLst>
            </p:cNvPr>
            <p:cNvSpPr/>
            <p:nvPr/>
          </p:nvSpPr>
          <p:spPr>
            <a:xfrm>
              <a:off x="5569325" y="31765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cubicBezTo>
                    <a:pt x="12" y="0"/>
                    <a:pt x="12" y="12"/>
                    <a:pt x="12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0543;p45">
              <a:extLst>
                <a:ext uri="{FF2B5EF4-FFF2-40B4-BE49-F238E27FC236}">
                  <a16:creationId xmlns:a16="http://schemas.microsoft.com/office/drawing/2014/main" id="{F6547166-B133-5145-9C38-54E914379F9D}"/>
                </a:ext>
              </a:extLst>
            </p:cNvPr>
            <p:cNvSpPr/>
            <p:nvPr/>
          </p:nvSpPr>
          <p:spPr>
            <a:xfrm>
              <a:off x="5563075" y="3191900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9" y="1"/>
                  </a:moveTo>
                  <a:cubicBezTo>
                    <a:pt x="6" y="1"/>
                    <a:pt x="0" y="6"/>
                    <a:pt x="0" y="6"/>
                  </a:cubicBezTo>
                  <a:lnTo>
                    <a:pt x="12" y="6"/>
                  </a:lnTo>
                  <a:cubicBezTo>
                    <a:pt x="12" y="2"/>
                    <a:pt x="11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0544;p45">
              <a:extLst>
                <a:ext uri="{FF2B5EF4-FFF2-40B4-BE49-F238E27FC236}">
                  <a16:creationId xmlns:a16="http://schemas.microsoft.com/office/drawing/2014/main" id="{1349CA04-90CF-B048-871E-BE5944DD896B}"/>
                </a:ext>
              </a:extLst>
            </p:cNvPr>
            <p:cNvSpPr/>
            <p:nvPr/>
          </p:nvSpPr>
          <p:spPr>
            <a:xfrm>
              <a:off x="5579450" y="31509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0"/>
                  </a:move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0545;p45">
              <a:extLst>
                <a:ext uri="{FF2B5EF4-FFF2-40B4-BE49-F238E27FC236}">
                  <a16:creationId xmlns:a16="http://schemas.microsoft.com/office/drawing/2014/main" id="{AA3B9ECF-4F54-D040-8E3D-6DB0ABB1AEF3}"/>
                </a:ext>
              </a:extLst>
            </p:cNvPr>
            <p:cNvSpPr/>
            <p:nvPr/>
          </p:nvSpPr>
          <p:spPr>
            <a:xfrm>
              <a:off x="5574375" y="3161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0546;p45">
              <a:extLst>
                <a:ext uri="{FF2B5EF4-FFF2-40B4-BE49-F238E27FC236}">
                  <a16:creationId xmlns:a16="http://schemas.microsoft.com/office/drawing/2014/main" id="{0F8F78A4-81E4-E647-8E32-64B9DF0BF9E1}"/>
                </a:ext>
              </a:extLst>
            </p:cNvPr>
            <p:cNvSpPr/>
            <p:nvPr/>
          </p:nvSpPr>
          <p:spPr>
            <a:xfrm>
              <a:off x="5579750" y="3152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0547;p45">
              <a:extLst>
                <a:ext uri="{FF2B5EF4-FFF2-40B4-BE49-F238E27FC236}">
                  <a16:creationId xmlns:a16="http://schemas.microsoft.com/office/drawing/2014/main" id="{440B76A2-0B36-6F44-B1FF-AB8D618AFF5F}"/>
                </a:ext>
              </a:extLst>
            </p:cNvPr>
            <p:cNvSpPr/>
            <p:nvPr/>
          </p:nvSpPr>
          <p:spPr>
            <a:xfrm>
              <a:off x="5581825" y="3148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0548;p45">
              <a:extLst>
                <a:ext uri="{FF2B5EF4-FFF2-40B4-BE49-F238E27FC236}">
                  <a16:creationId xmlns:a16="http://schemas.microsoft.com/office/drawing/2014/main" id="{39061CAA-F6F4-5D46-A9E3-30D4CB17317D}"/>
                </a:ext>
              </a:extLst>
            </p:cNvPr>
            <p:cNvSpPr/>
            <p:nvPr/>
          </p:nvSpPr>
          <p:spPr>
            <a:xfrm>
              <a:off x="5574075" y="31911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3" y="1"/>
                  </a:moveTo>
                  <a:cubicBezTo>
                    <a:pt x="13" y="1"/>
                    <a:pt x="1" y="1"/>
                    <a:pt x="25" y="12"/>
                  </a:cubicBezTo>
                  <a:cubicBezTo>
                    <a:pt x="13" y="1"/>
                    <a:pt x="25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0549;p45">
              <a:extLst>
                <a:ext uri="{FF2B5EF4-FFF2-40B4-BE49-F238E27FC236}">
                  <a16:creationId xmlns:a16="http://schemas.microsoft.com/office/drawing/2014/main" id="{24F57545-65E9-CA45-AD69-2EBF073FCE8B}"/>
                </a:ext>
              </a:extLst>
            </p:cNvPr>
            <p:cNvSpPr/>
            <p:nvPr/>
          </p:nvSpPr>
          <p:spPr>
            <a:xfrm>
              <a:off x="5594925" y="3155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0550;p45">
              <a:extLst>
                <a:ext uri="{FF2B5EF4-FFF2-40B4-BE49-F238E27FC236}">
                  <a16:creationId xmlns:a16="http://schemas.microsoft.com/office/drawing/2014/main" id="{D6B95823-E232-FB4A-98D2-FEF1729EA7A1}"/>
                </a:ext>
              </a:extLst>
            </p:cNvPr>
            <p:cNvSpPr/>
            <p:nvPr/>
          </p:nvSpPr>
          <p:spPr>
            <a:xfrm>
              <a:off x="5593425" y="316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0551;p45">
              <a:extLst>
                <a:ext uri="{FF2B5EF4-FFF2-40B4-BE49-F238E27FC236}">
                  <a16:creationId xmlns:a16="http://schemas.microsoft.com/office/drawing/2014/main" id="{16C36954-F6CE-5A43-A66D-BA0E86BF53A9}"/>
                </a:ext>
              </a:extLst>
            </p:cNvPr>
            <p:cNvSpPr/>
            <p:nvPr/>
          </p:nvSpPr>
          <p:spPr>
            <a:xfrm>
              <a:off x="5578250" y="31807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cubicBezTo>
                    <a:pt x="1" y="1"/>
                    <a:pt x="1" y="1"/>
                    <a:pt x="12" y="13"/>
                  </a:cubicBezTo>
                  <a:cubicBezTo>
                    <a:pt x="12" y="13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0552;p45">
              <a:extLst>
                <a:ext uri="{FF2B5EF4-FFF2-40B4-BE49-F238E27FC236}">
                  <a16:creationId xmlns:a16="http://schemas.microsoft.com/office/drawing/2014/main" id="{DE6CB004-85E5-AB4E-9F0B-A4FF6DB61EF5}"/>
                </a:ext>
              </a:extLst>
            </p:cNvPr>
            <p:cNvSpPr/>
            <p:nvPr/>
          </p:nvSpPr>
          <p:spPr>
            <a:xfrm>
              <a:off x="5576775" y="31831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0553;p45">
              <a:extLst>
                <a:ext uri="{FF2B5EF4-FFF2-40B4-BE49-F238E27FC236}">
                  <a16:creationId xmlns:a16="http://schemas.microsoft.com/office/drawing/2014/main" id="{0D432FD2-308C-6D48-88EE-D8224594414A}"/>
                </a:ext>
              </a:extLst>
            </p:cNvPr>
            <p:cNvSpPr/>
            <p:nvPr/>
          </p:nvSpPr>
          <p:spPr>
            <a:xfrm>
              <a:off x="5578250" y="317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0554;p45">
              <a:extLst>
                <a:ext uri="{FF2B5EF4-FFF2-40B4-BE49-F238E27FC236}">
                  <a16:creationId xmlns:a16="http://schemas.microsoft.com/office/drawing/2014/main" id="{22C1D8B3-A965-4A4E-95DD-3EA78F9EB996}"/>
                </a:ext>
              </a:extLst>
            </p:cNvPr>
            <p:cNvSpPr/>
            <p:nvPr/>
          </p:nvSpPr>
          <p:spPr>
            <a:xfrm>
              <a:off x="5578250" y="318015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0555;p45">
              <a:extLst>
                <a:ext uri="{FF2B5EF4-FFF2-40B4-BE49-F238E27FC236}">
                  <a16:creationId xmlns:a16="http://schemas.microsoft.com/office/drawing/2014/main" id="{683B25B9-1225-074C-834F-B99CDF50DBB3}"/>
                </a:ext>
              </a:extLst>
            </p:cNvPr>
            <p:cNvSpPr/>
            <p:nvPr/>
          </p:nvSpPr>
          <p:spPr>
            <a:xfrm>
              <a:off x="5594025" y="315572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3" y="1"/>
                  </a:moveTo>
                  <a:cubicBezTo>
                    <a:pt x="1" y="1"/>
                    <a:pt x="24" y="1"/>
                    <a:pt x="24" y="13"/>
                  </a:cubicBezTo>
                  <a:cubicBezTo>
                    <a:pt x="24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0556;p45">
              <a:extLst>
                <a:ext uri="{FF2B5EF4-FFF2-40B4-BE49-F238E27FC236}">
                  <a16:creationId xmlns:a16="http://schemas.microsoft.com/office/drawing/2014/main" id="{F552032B-5785-7B48-9C10-A49B540F5EEF}"/>
                </a:ext>
              </a:extLst>
            </p:cNvPr>
            <p:cNvSpPr/>
            <p:nvPr/>
          </p:nvSpPr>
          <p:spPr>
            <a:xfrm>
              <a:off x="5594625" y="3156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0557;p45">
              <a:extLst>
                <a:ext uri="{FF2B5EF4-FFF2-40B4-BE49-F238E27FC236}">
                  <a16:creationId xmlns:a16="http://schemas.microsoft.com/office/drawing/2014/main" id="{3AFF41F7-0F43-6F4E-B5D6-0CC0FE65AF4F}"/>
                </a:ext>
              </a:extLst>
            </p:cNvPr>
            <p:cNvSpPr/>
            <p:nvPr/>
          </p:nvSpPr>
          <p:spPr>
            <a:xfrm>
              <a:off x="5573500" y="3195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0558;p45">
              <a:extLst>
                <a:ext uri="{FF2B5EF4-FFF2-40B4-BE49-F238E27FC236}">
                  <a16:creationId xmlns:a16="http://schemas.microsoft.com/office/drawing/2014/main" id="{5060A44D-E608-B145-9D28-4D50FE1AC329}"/>
                </a:ext>
              </a:extLst>
            </p:cNvPr>
            <p:cNvSpPr/>
            <p:nvPr/>
          </p:nvSpPr>
          <p:spPr>
            <a:xfrm>
              <a:off x="5576475" y="31828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lnTo>
                    <a:pt x="12" y="12"/>
                  </a:ln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0559;p45">
              <a:extLst>
                <a:ext uri="{FF2B5EF4-FFF2-40B4-BE49-F238E27FC236}">
                  <a16:creationId xmlns:a16="http://schemas.microsoft.com/office/drawing/2014/main" id="{0ABA033B-1BC0-BD4D-9EB3-ECBE0F0F6591}"/>
                </a:ext>
              </a:extLst>
            </p:cNvPr>
            <p:cNvSpPr/>
            <p:nvPr/>
          </p:nvSpPr>
          <p:spPr>
            <a:xfrm>
              <a:off x="5575575" y="3190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0560;p45">
              <a:extLst>
                <a:ext uri="{FF2B5EF4-FFF2-40B4-BE49-F238E27FC236}">
                  <a16:creationId xmlns:a16="http://schemas.microsoft.com/office/drawing/2014/main" id="{DA34A75A-C50E-A940-B7BB-E90F9A6E5450}"/>
                </a:ext>
              </a:extLst>
            </p:cNvPr>
            <p:cNvSpPr/>
            <p:nvPr/>
          </p:nvSpPr>
          <p:spPr>
            <a:xfrm>
              <a:off x="5574675" y="31899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lnTo>
                    <a:pt x="1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0561;p45">
              <a:extLst>
                <a:ext uri="{FF2B5EF4-FFF2-40B4-BE49-F238E27FC236}">
                  <a16:creationId xmlns:a16="http://schemas.microsoft.com/office/drawing/2014/main" id="{394066C5-8410-5C4D-A7EC-CB0E84EED49A}"/>
                </a:ext>
              </a:extLst>
            </p:cNvPr>
            <p:cNvSpPr/>
            <p:nvPr/>
          </p:nvSpPr>
          <p:spPr>
            <a:xfrm>
              <a:off x="5574375" y="3191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0562;p45">
              <a:extLst>
                <a:ext uri="{FF2B5EF4-FFF2-40B4-BE49-F238E27FC236}">
                  <a16:creationId xmlns:a16="http://schemas.microsoft.com/office/drawing/2014/main" id="{B69DCEBF-F2F7-2A43-AC26-83E587CBDC60}"/>
                </a:ext>
              </a:extLst>
            </p:cNvPr>
            <p:cNvSpPr/>
            <p:nvPr/>
          </p:nvSpPr>
          <p:spPr>
            <a:xfrm>
              <a:off x="5440425" y="31944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lnTo>
                    <a:pt x="1" y="12"/>
                  </a:lnTo>
                  <a:cubicBezTo>
                    <a:pt x="13" y="12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0563;p45">
              <a:extLst>
                <a:ext uri="{FF2B5EF4-FFF2-40B4-BE49-F238E27FC236}">
                  <a16:creationId xmlns:a16="http://schemas.microsoft.com/office/drawing/2014/main" id="{6B4C97C4-21B8-514F-BE88-7A08697F7F4B}"/>
                </a:ext>
              </a:extLst>
            </p:cNvPr>
            <p:cNvSpPr/>
            <p:nvPr/>
          </p:nvSpPr>
          <p:spPr>
            <a:xfrm>
              <a:off x="5435375" y="31920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2" y="0"/>
                  </a:moveTo>
                  <a:cubicBezTo>
                    <a:pt x="12" y="0"/>
                    <a:pt x="1" y="0"/>
                    <a:pt x="12" y="12"/>
                  </a:cubicBezTo>
                  <a:cubicBezTo>
                    <a:pt x="1" y="0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0564;p45">
              <a:extLst>
                <a:ext uri="{FF2B5EF4-FFF2-40B4-BE49-F238E27FC236}">
                  <a16:creationId xmlns:a16="http://schemas.microsoft.com/office/drawing/2014/main" id="{390E93E4-78BC-C643-ACB9-9C759F30BF34}"/>
                </a:ext>
              </a:extLst>
            </p:cNvPr>
            <p:cNvSpPr/>
            <p:nvPr/>
          </p:nvSpPr>
          <p:spPr>
            <a:xfrm>
              <a:off x="5439850" y="318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0565;p45">
              <a:extLst>
                <a:ext uri="{FF2B5EF4-FFF2-40B4-BE49-F238E27FC236}">
                  <a16:creationId xmlns:a16="http://schemas.microsoft.com/office/drawing/2014/main" id="{8BFA93BE-59E9-5045-9BFE-0AEEAD3EEFC3}"/>
                </a:ext>
              </a:extLst>
            </p:cNvPr>
            <p:cNvSpPr/>
            <p:nvPr/>
          </p:nvSpPr>
          <p:spPr>
            <a:xfrm>
              <a:off x="5433900" y="31971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0566;p45">
              <a:extLst>
                <a:ext uri="{FF2B5EF4-FFF2-40B4-BE49-F238E27FC236}">
                  <a16:creationId xmlns:a16="http://schemas.microsoft.com/office/drawing/2014/main" id="{5AC05DFD-EA2E-6B45-9147-37C441BCC264}"/>
                </a:ext>
              </a:extLst>
            </p:cNvPr>
            <p:cNvSpPr/>
            <p:nvPr/>
          </p:nvSpPr>
          <p:spPr>
            <a:xfrm>
              <a:off x="5439550" y="31816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lnTo>
                    <a:pt x="0" y="12"/>
                  </a:lnTo>
                  <a:lnTo>
                    <a:pt x="12" y="12"/>
                  </a:lnTo>
                  <a:cubicBezTo>
                    <a:pt x="12" y="12"/>
                    <a:pt x="0" y="1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0567;p45">
              <a:extLst>
                <a:ext uri="{FF2B5EF4-FFF2-40B4-BE49-F238E27FC236}">
                  <a16:creationId xmlns:a16="http://schemas.microsoft.com/office/drawing/2014/main" id="{EA9AE7B7-D34A-F841-AC16-144E7F3ACA2A}"/>
                </a:ext>
              </a:extLst>
            </p:cNvPr>
            <p:cNvSpPr/>
            <p:nvPr/>
          </p:nvSpPr>
          <p:spPr>
            <a:xfrm>
              <a:off x="5436875" y="3191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0568;p45">
              <a:extLst>
                <a:ext uri="{FF2B5EF4-FFF2-40B4-BE49-F238E27FC236}">
                  <a16:creationId xmlns:a16="http://schemas.microsoft.com/office/drawing/2014/main" id="{226AD93F-E70E-F649-9004-51E1241EFC44}"/>
                </a:ext>
              </a:extLst>
            </p:cNvPr>
            <p:cNvSpPr/>
            <p:nvPr/>
          </p:nvSpPr>
          <p:spPr>
            <a:xfrm>
              <a:off x="5436275" y="3190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0569;p45">
              <a:extLst>
                <a:ext uri="{FF2B5EF4-FFF2-40B4-BE49-F238E27FC236}">
                  <a16:creationId xmlns:a16="http://schemas.microsoft.com/office/drawing/2014/main" id="{17C04B4C-59B8-7C41-876E-46C8BA5997F1}"/>
                </a:ext>
              </a:extLst>
            </p:cNvPr>
            <p:cNvSpPr/>
            <p:nvPr/>
          </p:nvSpPr>
          <p:spPr>
            <a:xfrm>
              <a:off x="5435375" y="31920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lnTo>
                    <a:pt x="1" y="0"/>
                  </a:lnTo>
                  <a:cubicBezTo>
                    <a:pt x="1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4883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0;p31">
            <a:extLst>
              <a:ext uri="{FF2B5EF4-FFF2-40B4-BE49-F238E27FC236}">
                <a16:creationId xmlns:a16="http://schemas.microsoft.com/office/drawing/2014/main" id="{E29D4FE1-5151-AE40-8AD6-A3FEE67DB6DC}"/>
              </a:ext>
            </a:extLst>
          </p:cNvPr>
          <p:cNvSpPr txBox="1">
            <a:spLocks/>
          </p:cNvSpPr>
          <p:nvPr/>
        </p:nvSpPr>
        <p:spPr>
          <a:xfrm>
            <a:off x="8098480" y="1084195"/>
            <a:ext cx="1449227" cy="79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r>
              <a:rPr lang="zh-CN" altLang="en-US" dirty="0">
                <a:latin typeface="LiXuKe" panose="02010600030101010101" pitchFamily="2" charset="-122"/>
                <a:ea typeface="LiXuKe" panose="02010600030101010101" pitchFamily="2" charset="-122"/>
              </a:rPr>
              <a:t>经验教训</a:t>
            </a:r>
          </a:p>
        </p:txBody>
      </p:sp>
      <p:grpSp>
        <p:nvGrpSpPr>
          <p:cNvPr id="3" name="Google Shape;1478;p29">
            <a:extLst>
              <a:ext uri="{FF2B5EF4-FFF2-40B4-BE49-F238E27FC236}">
                <a16:creationId xmlns:a16="http://schemas.microsoft.com/office/drawing/2014/main" id="{083343B7-D188-5F4E-8735-5A68E795765D}"/>
              </a:ext>
            </a:extLst>
          </p:cNvPr>
          <p:cNvGrpSpPr/>
          <p:nvPr/>
        </p:nvGrpSpPr>
        <p:grpSpPr>
          <a:xfrm rot="5400000">
            <a:off x="7809791" y="1316230"/>
            <a:ext cx="2295850" cy="67300"/>
            <a:chOff x="1992200" y="1937275"/>
            <a:chExt cx="2295850" cy="67300"/>
          </a:xfrm>
          <a:solidFill>
            <a:schemeClr val="accent5"/>
          </a:solidFill>
        </p:grpSpPr>
        <p:sp>
          <p:nvSpPr>
            <p:cNvPr id="4" name="Google Shape;1479;p29">
              <a:extLst>
                <a:ext uri="{FF2B5EF4-FFF2-40B4-BE49-F238E27FC236}">
                  <a16:creationId xmlns:a16="http://schemas.microsoft.com/office/drawing/2014/main" id="{E6285A59-A940-E347-8723-A95740CFB21C}"/>
                </a:ext>
              </a:extLst>
            </p:cNvPr>
            <p:cNvSpPr/>
            <p:nvPr/>
          </p:nvSpPr>
          <p:spPr>
            <a:xfrm>
              <a:off x="3934400" y="1961975"/>
              <a:ext cx="3600" cy="625"/>
            </a:xfrm>
            <a:custGeom>
              <a:avLst/>
              <a:gdLst/>
              <a:ahLst/>
              <a:cxnLst/>
              <a:rect l="l" t="t" r="r" b="b"/>
              <a:pathLst>
                <a:path w="144" h="25" extrusionOk="0">
                  <a:moveTo>
                    <a:pt x="96" y="1"/>
                  </a:moveTo>
                  <a:cubicBezTo>
                    <a:pt x="60" y="1"/>
                    <a:pt x="25" y="1"/>
                    <a:pt x="1" y="13"/>
                  </a:cubicBezTo>
                  <a:lnTo>
                    <a:pt x="144" y="24"/>
                  </a:lnTo>
                  <a:cubicBezTo>
                    <a:pt x="108" y="13"/>
                    <a:pt x="96" y="13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" name="Google Shape;1480;p29">
              <a:extLst>
                <a:ext uri="{FF2B5EF4-FFF2-40B4-BE49-F238E27FC236}">
                  <a16:creationId xmlns:a16="http://schemas.microsoft.com/office/drawing/2014/main" id="{95F57143-AE1A-D945-AEC5-69818803A6A9}"/>
                </a:ext>
              </a:extLst>
            </p:cNvPr>
            <p:cNvSpPr/>
            <p:nvPr/>
          </p:nvSpPr>
          <p:spPr>
            <a:xfrm>
              <a:off x="4167475" y="1942025"/>
              <a:ext cx="1500" cy="925"/>
            </a:xfrm>
            <a:custGeom>
              <a:avLst/>
              <a:gdLst/>
              <a:ahLst/>
              <a:cxnLst/>
              <a:rect l="l" t="t" r="r" b="b"/>
              <a:pathLst>
                <a:path w="60" h="37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25"/>
                    <a:pt x="0" y="25"/>
                    <a:pt x="36" y="37"/>
                  </a:cubicBezTo>
                  <a:lnTo>
                    <a:pt x="60" y="37"/>
                  </a:lnTo>
                  <a:cubicBezTo>
                    <a:pt x="36" y="25"/>
                    <a:pt x="12" y="1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" name="Google Shape;1481;p29">
              <a:extLst>
                <a:ext uri="{FF2B5EF4-FFF2-40B4-BE49-F238E27FC236}">
                  <a16:creationId xmlns:a16="http://schemas.microsoft.com/office/drawing/2014/main" id="{FF3E50A6-187B-7640-814A-E4CE75539EE6}"/>
                </a:ext>
              </a:extLst>
            </p:cNvPr>
            <p:cNvSpPr/>
            <p:nvPr/>
          </p:nvSpPr>
          <p:spPr>
            <a:xfrm>
              <a:off x="4107650" y="1947100"/>
              <a:ext cx="2700" cy="625"/>
            </a:xfrm>
            <a:custGeom>
              <a:avLst/>
              <a:gdLst/>
              <a:ahLst/>
              <a:cxnLst/>
              <a:rect l="l" t="t" r="r" b="b"/>
              <a:pathLst>
                <a:path w="108" h="25" extrusionOk="0">
                  <a:moveTo>
                    <a:pt x="0" y="0"/>
                  </a:moveTo>
                  <a:cubicBezTo>
                    <a:pt x="0" y="12"/>
                    <a:pt x="48" y="12"/>
                    <a:pt x="107" y="24"/>
                  </a:cubicBezTo>
                  <a:cubicBezTo>
                    <a:pt x="72" y="12"/>
                    <a:pt x="36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" name="Google Shape;1482;p29">
              <a:extLst>
                <a:ext uri="{FF2B5EF4-FFF2-40B4-BE49-F238E27FC236}">
                  <a16:creationId xmlns:a16="http://schemas.microsoft.com/office/drawing/2014/main" id="{1D54F1C1-0545-2E47-A32A-BA833E62ED9C}"/>
                </a:ext>
              </a:extLst>
            </p:cNvPr>
            <p:cNvSpPr/>
            <p:nvPr/>
          </p:nvSpPr>
          <p:spPr>
            <a:xfrm>
              <a:off x="3961800" y="1962575"/>
              <a:ext cx="8050" cy="1300"/>
            </a:xfrm>
            <a:custGeom>
              <a:avLst/>
              <a:gdLst/>
              <a:ahLst/>
              <a:cxnLst/>
              <a:rect l="l" t="t" r="r" b="b"/>
              <a:pathLst>
                <a:path w="322" h="52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30"/>
                    <a:pt x="115" y="51"/>
                    <a:pt x="238" y="51"/>
                  </a:cubicBezTo>
                  <a:cubicBezTo>
                    <a:pt x="264" y="51"/>
                    <a:pt x="292" y="50"/>
                    <a:pt x="322" y="48"/>
                  </a:cubicBezTo>
                  <a:cubicBezTo>
                    <a:pt x="215" y="36"/>
                    <a:pt x="107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" name="Google Shape;1483;p29">
              <a:extLst>
                <a:ext uri="{FF2B5EF4-FFF2-40B4-BE49-F238E27FC236}">
                  <a16:creationId xmlns:a16="http://schemas.microsoft.com/office/drawing/2014/main" id="{0E5B73A7-1596-0A4D-B4F3-C21A76D36D2A}"/>
                </a:ext>
              </a:extLst>
            </p:cNvPr>
            <p:cNvSpPr/>
            <p:nvPr/>
          </p:nvSpPr>
          <p:spPr>
            <a:xfrm>
              <a:off x="4110325" y="1947700"/>
              <a:ext cx="8050" cy="900"/>
            </a:xfrm>
            <a:custGeom>
              <a:avLst/>
              <a:gdLst/>
              <a:ahLst/>
              <a:cxnLst/>
              <a:rect l="l" t="t" r="r" b="b"/>
              <a:pathLst>
                <a:path w="322" h="36" extrusionOk="0">
                  <a:moveTo>
                    <a:pt x="0" y="0"/>
                  </a:moveTo>
                  <a:cubicBezTo>
                    <a:pt x="96" y="24"/>
                    <a:pt x="203" y="24"/>
                    <a:pt x="322" y="36"/>
                  </a:cubicBezTo>
                  <a:cubicBezTo>
                    <a:pt x="239" y="24"/>
                    <a:pt x="108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Google Shape;1484;p29">
              <a:extLst>
                <a:ext uri="{FF2B5EF4-FFF2-40B4-BE49-F238E27FC236}">
                  <a16:creationId xmlns:a16="http://schemas.microsoft.com/office/drawing/2014/main" id="{8F8AFE6D-6F0B-1E41-8DB0-0A9DC2DD93D0}"/>
                </a:ext>
              </a:extLst>
            </p:cNvPr>
            <p:cNvSpPr/>
            <p:nvPr/>
          </p:nvSpPr>
          <p:spPr>
            <a:xfrm>
              <a:off x="4272250" y="1941750"/>
              <a:ext cx="5675" cy="900"/>
            </a:xfrm>
            <a:custGeom>
              <a:avLst/>
              <a:gdLst/>
              <a:ahLst/>
              <a:cxnLst/>
              <a:rect l="l" t="t" r="r" b="b"/>
              <a:pathLst>
                <a:path w="227" h="36" extrusionOk="0">
                  <a:moveTo>
                    <a:pt x="12" y="0"/>
                  </a:moveTo>
                  <a:cubicBezTo>
                    <a:pt x="12" y="12"/>
                    <a:pt x="0" y="12"/>
                    <a:pt x="0" y="24"/>
                  </a:cubicBezTo>
                  <a:lnTo>
                    <a:pt x="227" y="36"/>
                  </a:lnTo>
                  <a:cubicBezTo>
                    <a:pt x="167" y="24"/>
                    <a:pt x="96" y="12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" name="Google Shape;1485;p29">
              <a:extLst>
                <a:ext uri="{FF2B5EF4-FFF2-40B4-BE49-F238E27FC236}">
                  <a16:creationId xmlns:a16="http://schemas.microsoft.com/office/drawing/2014/main" id="{9879B075-0E02-7B4E-BC03-0BB70497C04C}"/>
                </a:ext>
              </a:extLst>
            </p:cNvPr>
            <p:cNvSpPr/>
            <p:nvPr/>
          </p:nvSpPr>
          <p:spPr>
            <a:xfrm>
              <a:off x="2018400" y="1992050"/>
              <a:ext cx="5975" cy="1500"/>
            </a:xfrm>
            <a:custGeom>
              <a:avLst/>
              <a:gdLst/>
              <a:ahLst/>
              <a:cxnLst/>
              <a:rect l="l" t="t" r="r" b="b"/>
              <a:pathLst>
                <a:path w="239" h="60" extrusionOk="0">
                  <a:moveTo>
                    <a:pt x="203" y="0"/>
                  </a:moveTo>
                  <a:lnTo>
                    <a:pt x="203" y="0"/>
                  </a:lnTo>
                  <a:cubicBezTo>
                    <a:pt x="167" y="24"/>
                    <a:pt x="107" y="36"/>
                    <a:pt x="0" y="60"/>
                  </a:cubicBezTo>
                  <a:cubicBezTo>
                    <a:pt x="203" y="48"/>
                    <a:pt x="238" y="24"/>
                    <a:pt x="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Google Shape;1486;p29">
              <a:extLst>
                <a:ext uri="{FF2B5EF4-FFF2-40B4-BE49-F238E27FC236}">
                  <a16:creationId xmlns:a16="http://schemas.microsoft.com/office/drawing/2014/main" id="{AA05477A-4DFE-5449-A0C8-1A490A746F05}"/>
                </a:ext>
              </a:extLst>
            </p:cNvPr>
            <p:cNvSpPr/>
            <p:nvPr/>
          </p:nvSpPr>
          <p:spPr>
            <a:xfrm>
              <a:off x="2142225" y="1993525"/>
              <a:ext cx="3300" cy="625"/>
            </a:xfrm>
            <a:custGeom>
              <a:avLst/>
              <a:gdLst/>
              <a:ahLst/>
              <a:cxnLst/>
              <a:rect l="l" t="t" r="r" b="b"/>
              <a:pathLst>
                <a:path w="132" h="25" extrusionOk="0">
                  <a:moveTo>
                    <a:pt x="107" y="1"/>
                  </a:moveTo>
                  <a:cubicBezTo>
                    <a:pt x="72" y="13"/>
                    <a:pt x="36" y="13"/>
                    <a:pt x="0" y="24"/>
                  </a:cubicBezTo>
                  <a:cubicBezTo>
                    <a:pt x="72" y="13"/>
                    <a:pt x="131" y="1"/>
                    <a:pt x="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" name="Google Shape;1487;p29">
              <a:extLst>
                <a:ext uri="{FF2B5EF4-FFF2-40B4-BE49-F238E27FC236}">
                  <a16:creationId xmlns:a16="http://schemas.microsoft.com/office/drawing/2014/main" id="{00C8EAD2-7287-5C40-9E59-C04EBA1523D7}"/>
                </a:ext>
              </a:extLst>
            </p:cNvPr>
            <p:cNvSpPr/>
            <p:nvPr/>
          </p:nvSpPr>
          <p:spPr>
            <a:xfrm>
              <a:off x="2070775" y="1982825"/>
              <a:ext cx="1525" cy="600"/>
            </a:xfrm>
            <a:custGeom>
              <a:avLst/>
              <a:gdLst/>
              <a:ahLst/>
              <a:cxnLst/>
              <a:rect l="l" t="t" r="r" b="b"/>
              <a:pathLst>
                <a:path w="61" h="24" extrusionOk="0">
                  <a:moveTo>
                    <a:pt x="13" y="0"/>
                  </a:moveTo>
                  <a:cubicBezTo>
                    <a:pt x="1" y="0"/>
                    <a:pt x="1" y="12"/>
                    <a:pt x="60" y="24"/>
                  </a:cubicBezTo>
                  <a:cubicBezTo>
                    <a:pt x="48" y="12"/>
                    <a:pt x="37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" name="Google Shape;1488;p29">
              <a:extLst>
                <a:ext uri="{FF2B5EF4-FFF2-40B4-BE49-F238E27FC236}">
                  <a16:creationId xmlns:a16="http://schemas.microsoft.com/office/drawing/2014/main" id="{B33679C3-80BB-B246-8EDC-AC8A39A4B003}"/>
                </a:ext>
              </a:extLst>
            </p:cNvPr>
            <p:cNvSpPr/>
            <p:nvPr/>
          </p:nvSpPr>
          <p:spPr>
            <a:xfrm>
              <a:off x="2955725" y="1950375"/>
              <a:ext cx="3000" cy="900"/>
            </a:xfrm>
            <a:custGeom>
              <a:avLst/>
              <a:gdLst/>
              <a:ahLst/>
              <a:cxnLst/>
              <a:rect l="l" t="t" r="r" b="b"/>
              <a:pathLst>
                <a:path w="120" h="36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4"/>
                    <a:pt x="60" y="24"/>
                    <a:pt x="119" y="3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4" name="Google Shape;1489;p29">
              <a:extLst>
                <a:ext uri="{FF2B5EF4-FFF2-40B4-BE49-F238E27FC236}">
                  <a16:creationId xmlns:a16="http://schemas.microsoft.com/office/drawing/2014/main" id="{FCFB7DDB-CC35-FB45-A34D-5FBF6217CD55}"/>
                </a:ext>
              </a:extLst>
            </p:cNvPr>
            <p:cNvSpPr/>
            <p:nvPr/>
          </p:nvSpPr>
          <p:spPr>
            <a:xfrm>
              <a:off x="3125375" y="1948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cubicBezTo>
                    <a:pt x="24" y="0"/>
                    <a:pt x="48" y="0"/>
                    <a:pt x="60" y="0"/>
                  </a:cubicBezTo>
                  <a:cubicBezTo>
                    <a:pt x="48" y="0"/>
                    <a:pt x="2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5" name="Google Shape;1490;p29">
              <a:extLst>
                <a:ext uri="{FF2B5EF4-FFF2-40B4-BE49-F238E27FC236}">
                  <a16:creationId xmlns:a16="http://schemas.microsoft.com/office/drawing/2014/main" id="{8EC406C6-5183-B346-9711-DF8EE2BA160A}"/>
                </a:ext>
              </a:extLst>
            </p:cNvPr>
            <p:cNvSpPr/>
            <p:nvPr/>
          </p:nvSpPr>
          <p:spPr>
            <a:xfrm>
              <a:off x="3126875" y="1948000"/>
              <a:ext cx="3600" cy="25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3" y="0"/>
                  </a:moveTo>
                  <a:cubicBezTo>
                    <a:pt x="95" y="0"/>
                    <a:pt x="48" y="0"/>
                    <a:pt x="0" y="0"/>
                  </a:cubicBezTo>
                  <a:cubicBezTo>
                    <a:pt x="60" y="0"/>
                    <a:pt x="119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" name="Google Shape;1491;p29">
              <a:extLst>
                <a:ext uri="{FF2B5EF4-FFF2-40B4-BE49-F238E27FC236}">
                  <a16:creationId xmlns:a16="http://schemas.microsoft.com/office/drawing/2014/main" id="{C7C6D7A6-08D9-BC4B-BFC5-26A9A9D5BA47}"/>
                </a:ext>
              </a:extLst>
            </p:cNvPr>
            <p:cNvSpPr/>
            <p:nvPr/>
          </p:nvSpPr>
          <p:spPr>
            <a:xfrm>
              <a:off x="2588100" y="2001875"/>
              <a:ext cx="11650" cy="600"/>
            </a:xfrm>
            <a:custGeom>
              <a:avLst/>
              <a:gdLst/>
              <a:ahLst/>
              <a:cxnLst/>
              <a:rect l="l" t="t" r="r" b="b"/>
              <a:pathLst>
                <a:path w="466" h="24" extrusionOk="0">
                  <a:moveTo>
                    <a:pt x="465" y="0"/>
                  </a:moveTo>
                  <a:cubicBezTo>
                    <a:pt x="310" y="0"/>
                    <a:pt x="156" y="12"/>
                    <a:pt x="1" y="24"/>
                  </a:cubicBezTo>
                  <a:lnTo>
                    <a:pt x="25" y="24"/>
                  </a:lnTo>
                  <a:cubicBezTo>
                    <a:pt x="275" y="24"/>
                    <a:pt x="406" y="12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" name="Google Shape;1492;p29">
              <a:extLst>
                <a:ext uri="{FF2B5EF4-FFF2-40B4-BE49-F238E27FC236}">
                  <a16:creationId xmlns:a16="http://schemas.microsoft.com/office/drawing/2014/main" id="{3F963168-94EA-A443-B962-D56FBD9240A4}"/>
                </a:ext>
              </a:extLst>
            </p:cNvPr>
            <p:cNvSpPr/>
            <p:nvPr/>
          </p:nvSpPr>
          <p:spPr>
            <a:xfrm>
              <a:off x="2734250" y="198907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25" y="0"/>
                  </a:moveTo>
                  <a:cubicBezTo>
                    <a:pt x="13" y="0"/>
                    <a:pt x="1" y="0"/>
                    <a:pt x="1" y="12"/>
                  </a:cubicBezTo>
                  <a:cubicBezTo>
                    <a:pt x="13" y="0"/>
                    <a:pt x="25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8" name="Google Shape;1493;p29">
              <a:extLst>
                <a:ext uri="{FF2B5EF4-FFF2-40B4-BE49-F238E27FC236}">
                  <a16:creationId xmlns:a16="http://schemas.microsoft.com/office/drawing/2014/main" id="{F9BB9E80-602F-CD47-BC1F-F7C6F333A7DB}"/>
                </a:ext>
              </a:extLst>
            </p:cNvPr>
            <p:cNvSpPr/>
            <p:nvPr/>
          </p:nvSpPr>
          <p:spPr>
            <a:xfrm>
              <a:off x="2575300" y="2003950"/>
              <a:ext cx="2425" cy="625"/>
            </a:xfrm>
            <a:custGeom>
              <a:avLst/>
              <a:gdLst/>
              <a:ahLst/>
              <a:cxnLst/>
              <a:rect l="l" t="t" r="r" b="b"/>
              <a:pathLst>
                <a:path w="97" h="25" extrusionOk="0">
                  <a:moveTo>
                    <a:pt x="72" y="0"/>
                  </a:moveTo>
                  <a:cubicBezTo>
                    <a:pt x="49" y="12"/>
                    <a:pt x="13" y="12"/>
                    <a:pt x="1" y="24"/>
                  </a:cubicBezTo>
                  <a:cubicBezTo>
                    <a:pt x="96" y="24"/>
                    <a:pt x="96" y="12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9" name="Google Shape;1494;p29">
              <a:extLst>
                <a:ext uri="{FF2B5EF4-FFF2-40B4-BE49-F238E27FC236}">
                  <a16:creationId xmlns:a16="http://schemas.microsoft.com/office/drawing/2014/main" id="{04D84C2E-6BB9-D542-99D7-62454DF386E0}"/>
                </a:ext>
              </a:extLst>
            </p:cNvPr>
            <p:cNvSpPr/>
            <p:nvPr/>
          </p:nvSpPr>
          <p:spPr>
            <a:xfrm>
              <a:off x="3902550" y="1968225"/>
              <a:ext cx="2700" cy="325"/>
            </a:xfrm>
            <a:custGeom>
              <a:avLst/>
              <a:gdLst/>
              <a:ahLst/>
              <a:cxnLst/>
              <a:rect l="l" t="t" r="r" b="b"/>
              <a:pathLst>
                <a:path w="108" h="13" extrusionOk="0">
                  <a:moveTo>
                    <a:pt x="108" y="1"/>
                  </a:moveTo>
                  <a:lnTo>
                    <a:pt x="108" y="1"/>
                  </a:lnTo>
                  <a:cubicBezTo>
                    <a:pt x="72" y="13"/>
                    <a:pt x="48" y="13"/>
                    <a:pt x="1" y="13"/>
                  </a:cubicBezTo>
                  <a:cubicBezTo>
                    <a:pt x="48" y="13"/>
                    <a:pt x="84" y="13"/>
                    <a:pt x="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Google Shape;1495;p29">
              <a:extLst>
                <a:ext uri="{FF2B5EF4-FFF2-40B4-BE49-F238E27FC236}">
                  <a16:creationId xmlns:a16="http://schemas.microsoft.com/office/drawing/2014/main" id="{619A7E58-4082-594C-A589-91ADC4A1EF00}"/>
                </a:ext>
              </a:extLst>
            </p:cNvPr>
            <p:cNvSpPr/>
            <p:nvPr/>
          </p:nvSpPr>
          <p:spPr>
            <a:xfrm>
              <a:off x="2725025" y="1986600"/>
              <a:ext cx="15125" cy="2500"/>
            </a:xfrm>
            <a:custGeom>
              <a:avLst/>
              <a:gdLst/>
              <a:ahLst/>
              <a:cxnLst/>
              <a:rect l="l" t="t" r="r" b="b"/>
              <a:pathLst>
                <a:path w="605" h="100" extrusionOk="0">
                  <a:moveTo>
                    <a:pt x="290" y="1"/>
                  </a:moveTo>
                  <a:cubicBezTo>
                    <a:pt x="186" y="1"/>
                    <a:pt x="75" y="7"/>
                    <a:pt x="1" y="16"/>
                  </a:cubicBezTo>
                  <a:lnTo>
                    <a:pt x="394" y="99"/>
                  </a:lnTo>
                  <a:cubicBezTo>
                    <a:pt x="441" y="87"/>
                    <a:pt x="489" y="75"/>
                    <a:pt x="560" y="51"/>
                  </a:cubicBezTo>
                  <a:cubicBezTo>
                    <a:pt x="604" y="15"/>
                    <a:pt x="456" y="1"/>
                    <a:pt x="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" name="Google Shape;1496;p29">
              <a:extLst>
                <a:ext uri="{FF2B5EF4-FFF2-40B4-BE49-F238E27FC236}">
                  <a16:creationId xmlns:a16="http://schemas.microsoft.com/office/drawing/2014/main" id="{D84610E8-892F-8A44-878E-EE9D4D8D81DA}"/>
                </a:ext>
              </a:extLst>
            </p:cNvPr>
            <p:cNvSpPr/>
            <p:nvPr/>
          </p:nvSpPr>
          <p:spPr>
            <a:xfrm>
              <a:off x="2569950" y="2001275"/>
              <a:ext cx="18475" cy="2700"/>
            </a:xfrm>
            <a:custGeom>
              <a:avLst/>
              <a:gdLst/>
              <a:ahLst/>
              <a:cxnLst/>
              <a:rect l="l" t="t" r="r" b="b"/>
              <a:pathLst>
                <a:path w="739" h="108" extrusionOk="0">
                  <a:moveTo>
                    <a:pt x="524" y="0"/>
                  </a:moveTo>
                  <a:cubicBezTo>
                    <a:pt x="1" y="0"/>
                    <a:pt x="239" y="72"/>
                    <a:pt x="286" y="107"/>
                  </a:cubicBezTo>
                  <a:cubicBezTo>
                    <a:pt x="393" y="72"/>
                    <a:pt x="548" y="60"/>
                    <a:pt x="739" y="48"/>
                  </a:cubicBezTo>
                  <a:lnTo>
                    <a:pt x="5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2" name="Google Shape;1497;p29">
              <a:extLst>
                <a:ext uri="{FF2B5EF4-FFF2-40B4-BE49-F238E27FC236}">
                  <a16:creationId xmlns:a16="http://schemas.microsoft.com/office/drawing/2014/main" id="{3A4BE342-AD4B-C240-84E1-F81751D525AF}"/>
                </a:ext>
              </a:extLst>
            </p:cNvPr>
            <p:cNvSpPr/>
            <p:nvPr/>
          </p:nvSpPr>
          <p:spPr>
            <a:xfrm>
              <a:off x="1992200" y="1937275"/>
              <a:ext cx="2295850" cy="66200"/>
            </a:xfrm>
            <a:custGeom>
              <a:avLst/>
              <a:gdLst/>
              <a:ahLst/>
              <a:cxnLst/>
              <a:rect l="l" t="t" r="r" b="b"/>
              <a:pathLst>
                <a:path w="91834" h="2648" extrusionOk="0">
                  <a:moveTo>
                    <a:pt x="70160" y="1341"/>
                  </a:moveTo>
                  <a:cubicBezTo>
                    <a:pt x="70126" y="1342"/>
                    <a:pt x="70088" y="1344"/>
                    <a:pt x="70045" y="1346"/>
                  </a:cubicBezTo>
                  <a:cubicBezTo>
                    <a:pt x="70086" y="1344"/>
                    <a:pt x="70124" y="1343"/>
                    <a:pt x="70160" y="1341"/>
                  </a:cubicBezTo>
                  <a:close/>
                  <a:moveTo>
                    <a:pt x="74237" y="1594"/>
                  </a:moveTo>
                  <a:lnTo>
                    <a:pt x="74237" y="1594"/>
                  </a:lnTo>
                  <a:cubicBezTo>
                    <a:pt x="74199" y="1595"/>
                    <a:pt x="74159" y="1595"/>
                    <a:pt x="74117" y="1596"/>
                  </a:cubicBezTo>
                  <a:cubicBezTo>
                    <a:pt x="74163" y="1596"/>
                    <a:pt x="74203" y="1595"/>
                    <a:pt x="74237" y="1594"/>
                  </a:cubicBezTo>
                  <a:close/>
                  <a:moveTo>
                    <a:pt x="4482" y="2250"/>
                  </a:moveTo>
                  <a:cubicBezTo>
                    <a:pt x="4480" y="2250"/>
                    <a:pt x="4479" y="2251"/>
                    <a:pt x="4477" y="2251"/>
                  </a:cubicBezTo>
                  <a:cubicBezTo>
                    <a:pt x="4479" y="2251"/>
                    <a:pt x="4480" y="2250"/>
                    <a:pt x="4482" y="2250"/>
                  </a:cubicBezTo>
                  <a:close/>
                  <a:moveTo>
                    <a:pt x="11396" y="2271"/>
                  </a:moveTo>
                  <a:lnTo>
                    <a:pt x="11396" y="2271"/>
                  </a:lnTo>
                  <a:cubicBezTo>
                    <a:pt x="11395" y="2272"/>
                    <a:pt x="11395" y="2273"/>
                    <a:pt x="11395" y="2274"/>
                  </a:cubicBezTo>
                  <a:cubicBezTo>
                    <a:pt x="11395" y="2273"/>
                    <a:pt x="11396" y="2272"/>
                    <a:pt x="11396" y="2271"/>
                  </a:cubicBezTo>
                  <a:close/>
                  <a:moveTo>
                    <a:pt x="91833" y="0"/>
                  </a:moveTo>
                  <a:cubicBezTo>
                    <a:pt x="91452" y="12"/>
                    <a:pt x="90988" y="48"/>
                    <a:pt x="90536" y="60"/>
                  </a:cubicBezTo>
                  <a:cubicBezTo>
                    <a:pt x="90583" y="108"/>
                    <a:pt x="89869" y="215"/>
                    <a:pt x="90571" y="227"/>
                  </a:cubicBezTo>
                  <a:cubicBezTo>
                    <a:pt x="90559" y="286"/>
                    <a:pt x="90143" y="322"/>
                    <a:pt x="89869" y="322"/>
                  </a:cubicBezTo>
                  <a:cubicBezTo>
                    <a:pt x="89988" y="298"/>
                    <a:pt x="89464" y="191"/>
                    <a:pt x="89797" y="131"/>
                  </a:cubicBezTo>
                  <a:lnTo>
                    <a:pt x="89797" y="131"/>
                  </a:lnTo>
                  <a:cubicBezTo>
                    <a:pt x="89677" y="146"/>
                    <a:pt x="89614" y="151"/>
                    <a:pt x="89566" y="151"/>
                  </a:cubicBezTo>
                  <a:cubicBezTo>
                    <a:pt x="89502" y="151"/>
                    <a:pt x="89462" y="143"/>
                    <a:pt x="89339" y="143"/>
                  </a:cubicBezTo>
                  <a:cubicBezTo>
                    <a:pt x="89265" y="143"/>
                    <a:pt x="89160" y="146"/>
                    <a:pt x="89000" y="155"/>
                  </a:cubicBezTo>
                  <a:cubicBezTo>
                    <a:pt x="89095" y="108"/>
                    <a:pt x="87785" y="155"/>
                    <a:pt x="87869" y="36"/>
                  </a:cubicBezTo>
                  <a:lnTo>
                    <a:pt x="87869" y="36"/>
                  </a:lnTo>
                  <a:cubicBezTo>
                    <a:pt x="87642" y="84"/>
                    <a:pt x="87881" y="215"/>
                    <a:pt x="87071" y="227"/>
                  </a:cubicBezTo>
                  <a:cubicBezTo>
                    <a:pt x="87261" y="310"/>
                    <a:pt x="88166" y="322"/>
                    <a:pt x="87559" y="417"/>
                  </a:cubicBezTo>
                  <a:lnTo>
                    <a:pt x="87952" y="358"/>
                  </a:lnTo>
                  <a:lnTo>
                    <a:pt x="87952" y="358"/>
                  </a:lnTo>
                  <a:cubicBezTo>
                    <a:pt x="88508" y="393"/>
                    <a:pt x="87806" y="452"/>
                    <a:pt x="88522" y="488"/>
                  </a:cubicBezTo>
                  <a:lnTo>
                    <a:pt x="88522" y="488"/>
                  </a:lnTo>
                  <a:cubicBezTo>
                    <a:pt x="88500" y="487"/>
                    <a:pt x="88475" y="487"/>
                    <a:pt x="88449" y="487"/>
                  </a:cubicBezTo>
                  <a:cubicBezTo>
                    <a:pt x="88326" y="487"/>
                    <a:pt x="88167" y="495"/>
                    <a:pt x="88034" y="495"/>
                  </a:cubicBezTo>
                  <a:cubicBezTo>
                    <a:pt x="87920" y="495"/>
                    <a:pt x="87824" y="489"/>
                    <a:pt x="87785" y="465"/>
                  </a:cubicBezTo>
                  <a:lnTo>
                    <a:pt x="87785" y="465"/>
                  </a:lnTo>
                  <a:cubicBezTo>
                    <a:pt x="87976" y="643"/>
                    <a:pt x="86690" y="560"/>
                    <a:pt x="86654" y="691"/>
                  </a:cubicBezTo>
                  <a:cubicBezTo>
                    <a:pt x="86547" y="650"/>
                    <a:pt x="86412" y="637"/>
                    <a:pt x="86205" y="637"/>
                  </a:cubicBezTo>
                  <a:cubicBezTo>
                    <a:pt x="86112" y="637"/>
                    <a:pt x="86005" y="640"/>
                    <a:pt x="85880" y="643"/>
                  </a:cubicBezTo>
                  <a:cubicBezTo>
                    <a:pt x="85940" y="596"/>
                    <a:pt x="85714" y="548"/>
                    <a:pt x="86023" y="512"/>
                  </a:cubicBezTo>
                  <a:cubicBezTo>
                    <a:pt x="86285" y="524"/>
                    <a:pt x="86476" y="512"/>
                    <a:pt x="86761" y="548"/>
                  </a:cubicBezTo>
                  <a:cubicBezTo>
                    <a:pt x="86684" y="465"/>
                    <a:pt x="86454" y="447"/>
                    <a:pt x="86163" y="447"/>
                  </a:cubicBezTo>
                  <a:cubicBezTo>
                    <a:pt x="85918" y="447"/>
                    <a:pt x="85629" y="460"/>
                    <a:pt x="85352" y="460"/>
                  </a:cubicBezTo>
                  <a:cubicBezTo>
                    <a:pt x="85247" y="460"/>
                    <a:pt x="85145" y="458"/>
                    <a:pt x="85047" y="453"/>
                  </a:cubicBezTo>
                  <a:lnTo>
                    <a:pt x="85047" y="453"/>
                  </a:lnTo>
                  <a:cubicBezTo>
                    <a:pt x="85142" y="465"/>
                    <a:pt x="85166" y="489"/>
                    <a:pt x="84975" y="512"/>
                  </a:cubicBezTo>
                  <a:cubicBezTo>
                    <a:pt x="84571" y="489"/>
                    <a:pt x="83666" y="453"/>
                    <a:pt x="83928" y="370"/>
                  </a:cubicBezTo>
                  <a:lnTo>
                    <a:pt x="83928" y="370"/>
                  </a:lnTo>
                  <a:lnTo>
                    <a:pt x="81868" y="381"/>
                  </a:lnTo>
                  <a:cubicBezTo>
                    <a:pt x="81862" y="364"/>
                    <a:pt x="81933" y="361"/>
                    <a:pt x="82023" y="361"/>
                  </a:cubicBezTo>
                  <a:cubicBezTo>
                    <a:pt x="82067" y="361"/>
                    <a:pt x="82116" y="361"/>
                    <a:pt x="82163" y="361"/>
                  </a:cubicBezTo>
                  <a:cubicBezTo>
                    <a:pt x="82209" y="361"/>
                    <a:pt x="82252" y="361"/>
                    <a:pt x="82285" y="358"/>
                  </a:cubicBezTo>
                  <a:lnTo>
                    <a:pt x="81130" y="346"/>
                  </a:lnTo>
                  <a:cubicBezTo>
                    <a:pt x="80868" y="298"/>
                    <a:pt x="81523" y="298"/>
                    <a:pt x="81642" y="239"/>
                  </a:cubicBezTo>
                  <a:lnTo>
                    <a:pt x="80808" y="239"/>
                  </a:lnTo>
                  <a:lnTo>
                    <a:pt x="80927" y="179"/>
                  </a:lnTo>
                  <a:lnTo>
                    <a:pt x="80927" y="179"/>
                  </a:lnTo>
                  <a:cubicBezTo>
                    <a:pt x="80835" y="201"/>
                    <a:pt x="80583" y="215"/>
                    <a:pt x="80315" y="215"/>
                  </a:cubicBezTo>
                  <a:cubicBezTo>
                    <a:pt x="79997" y="215"/>
                    <a:pt x="79657" y="195"/>
                    <a:pt x="79534" y="143"/>
                  </a:cubicBezTo>
                  <a:cubicBezTo>
                    <a:pt x="78768" y="173"/>
                    <a:pt x="78659" y="303"/>
                    <a:pt x="77920" y="303"/>
                  </a:cubicBezTo>
                  <a:cubicBezTo>
                    <a:pt x="77775" y="303"/>
                    <a:pt x="77606" y="298"/>
                    <a:pt x="77403" y="286"/>
                  </a:cubicBezTo>
                  <a:cubicBezTo>
                    <a:pt x="77451" y="191"/>
                    <a:pt x="78106" y="250"/>
                    <a:pt x="78391" y="191"/>
                  </a:cubicBezTo>
                  <a:cubicBezTo>
                    <a:pt x="78334" y="182"/>
                    <a:pt x="78248" y="180"/>
                    <a:pt x="78148" y="180"/>
                  </a:cubicBezTo>
                  <a:cubicBezTo>
                    <a:pt x="78023" y="180"/>
                    <a:pt x="77878" y="184"/>
                    <a:pt x="77742" y="184"/>
                  </a:cubicBezTo>
                  <a:cubicBezTo>
                    <a:pt x="77535" y="184"/>
                    <a:pt x="77350" y="175"/>
                    <a:pt x="77296" y="131"/>
                  </a:cubicBezTo>
                  <a:cubicBezTo>
                    <a:pt x="76403" y="191"/>
                    <a:pt x="76510" y="346"/>
                    <a:pt x="76081" y="441"/>
                  </a:cubicBezTo>
                  <a:cubicBezTo>
                    <a:pt x="76039" y="442"/>
                    <a:pt x="76001" y="442"/>
                    <a:pt x="75968" y="442"/>
                  </a:cubicBezTo>
                  <a:cubicBezTo>
                    <a:pt x="75428" y="442"/>
                    <a:pt x="75997" y="356"/>
                    <a:pt x="75974" y="334"/>
                  </a:cubicBezTo>
                  <a:cubicBezTo>
                    <a:pt x="75816" y="334"/>
                    <a:pt x="75581" y="424"/>
                    <a:pt x="75392" y="424"/>
                  </a:cubicBezTo>
                  <a:cubicBezTo>
                    <a:pt x="75324" y="424"/>
                    <a:pt x="75262" y="413"/>
                    <a:pt x="75212" y="381"/>
                  </a:cubicBezTo>
                  <a:cubicBezTo>
                    <a:pt x="74867" y="441"/>
                    <a:pt x="74665" y="524"/>
                    <a:pt x="75189" y="560"/>
                  </a:cubicBezTo>
                  <a:cubicBezTo>
                    <a:pt x="74796" y="560"/>
                    <a:pt x="74260" y="596"/>
                    <a:pt x="74153" y="643"/>
                  </a:cubicBezTo>
                  <a:cubicBezTo>
                    <a:pt x="74474" y="500"/>
                    <a:pt x="73724" y="584"/>
                    <a:pt x="73676" y="477"/>
                  </a:cubicBezTo>
                  <a:cubicBezTo>
                    <a:pt x="73430" y="467"/>
                    <a:pt x="73060" y="454"/>
                    <a:pt x="72672" y="454"/>
                  </a:cubicBezTo>
                  <a:cubicBezTo>
                    <a:pt x="72140" y="454"/>
                    <a:pt x="71576" y="477"/>
                    <a:pt x="71259" y="560"/>
                  </a:cubicBezTo>
                  <a:lnTo>
                    <a:pt x="71426" y="417"/>
                  </a:lnTo>
                  <a:lnTo>
                    <a:pt x="70747" y="429"/>
                  </a:lnTo>
                  <a:cubicBezTo>
                    <a:pt x="70236" y="346"/>
                    <a:pt x="71343" y="334"/>
                    <a:pt x="71688" y="334"/>
                  </a:cubicBezTo>
                  <a:cubicBezTo>
                    <a:pt x="71224" y="322"/>
                    <a:pt x="70840" y="319"/>
                    <a:pt x="70468" y="319"/>
                  </a:cubicBezTo>
                  <a:cubicBezTo>
                    <a:pt x="70096" y="319"/>
                    <a:pt x="69735" y="322"/>
                    <a:pt x="69319" y="322"/>
                  </a:cubicBezTo>
                  <a:cubicBezTo>
                    <a:pt x="69557" y="358"/>
                    <a:pt x="69414" y="393"/>
                    <a:pt x="69533" y="429"/>
                  </a:cubicBezTo>
                  <a:cubicBezTo>
                    <a:pt x="69403" y="462"/>
                    <a:pt x="69250" y="469"/>
                    <a:pt x="69095" y="469"/>
                  </a:cubicBezTo>
                  <a:cubicBezTo>
                    <a:pt x="68951" y="469"/>
                    <a:pt x="68804" y="463"/>
                    <a:pt x="68670" y="463"/>
                  </a:cubicBezTo>
                  <a:cubicBezTo>
                    <a:pt x="68631" y="463"/>
                    <a:pt x="68593" y="463"/>
                    <a:pt x="68557" y="465"/>
                  </a:cubicBezTo>
                  <a:cubicBezTo>
                    <a:pt x="68485" y="429"/>
                    <a:pt x="68521" y="405"/>
                    <a:pt x="68759" y="393"/>
                  </a:cubicBezTo>
                  <a:lnTo>
                    <a:pt x="68759" y="393"/>
                  </a:lnTo>
                  <a:lnTo>
                    <a:pt x="68188" y="405"/>
                  </a:lnTo>
                  <a:cubicBezTo>
                    <a:pt x="68235" y="310"/>
                    <a:pt x="67950" y="322"/>
                    <a:pt x="68521" y="250"/>
                  </a:cubicBezTo>
                  <a:lnTo>
                    <a:pt x="68521" y="250"/>
                  </a:lnTo>
                  <a:lnTo>
                    <a:pt x="67985" y="286"/>
                  </a:lnTo>
                  <a:cubicBezTo>
                    <a:pt x="67402" y="262"/>
                    <a:pt x="68009" y="203"/>
                    <a:pt x="68152" y="179"/>
                  </a:cubicBezTo>
                  <a:lnTo>
                    <a:pt x="67235" y="167"/>
                  </a:lnTo>
                  <a:lnTo>
                    <a:pt x="67235" y="167"/>
                  </a:lnTo>
                  <a:cubicBezTo>
                    <a:pt x="66914" y="215"/>
                    <a:pt x="67426" y="239"/>
                    <a:pt x="66795" y="274"/>
                  </a:cubicBezTo>
                  <a:cubicBezTo>
                    <a:pt x="65949" y="191"/>
                    <a:pt x="64866" y="215"/>
                    <a:pt x="63901" y="191"/>
                  </a:cubicBezTo>
                  <a:lnTo>
                    <a:pt x="63901" y="191"/>
                  </a:lnTo>
                  <a:lnTo>
                    <a:pt x="64580" y="286"/>
                  </a:lnTo>
                  <a:cubicBezTo>
                    <a:pt x="64536" y="284"/>
                    <a:pt x="64496" y="284"/>
                    <a:pt x="64459" y="284"/>
                  </a:cubicBezTo>
                  <a:cubicBezTo>
                    <a:pt x="64013" y="284"/>
                    <a:pt x="64102" y="410"/>
                    <a:pt x="63937" y="465"/>
                  </a:cubicBezTo>
                  <a:cubicBezTo>
                    <a:pt x="63401" y="453"/>
                    <a:pt x="62675" y="465"/>
                    <a:pt x="62223" y="429"/>
                  </a:cubicBezTo>
                  <a:cubicBezTo>
                    <a:pt x="62735" y="358"/>
                    <a:pt x="62520" y="250"/>
                    <a:pt x="62044" y="179"/>
                  </a:cubicBezTo>
                  <a:cubicBezTo>
                    <a:pt x="62006" y="179"/>
                    <a:pt x="61970" y="178"/>
                    <a:pt x="61936" y="178"/>
                  </a:cubicBezTo>
                  <a:cubicBezTo>
                    <a:pt x="60966" y="178"/>
                    <a:pt x="61202" y="335"/>
                    <a:pt x="60615" y="381"/>
                  </a:cubicBezTo>
                  <a:cubicBezTo>
                    <a:pt x="61080" y="203"/>
                    <a:pt x="59853" y="322"/>
                    <a:pt x="59960" y="227"/>
                  </a:cubicBezTo>
                  <a:cubicBezTo>
                    <a:pt x="58686" y="227"/>
                    <a:pt x="57400" y="287"/>
                    <a:pt x="56087" y="287"/>
                  </a:cubicBezTo>
                  <a:cubicBezTo>
                    <a:pt x="55977" y="287"/>
                    <a:pt x="55867" y="287"/>
                    <a:pt x="55758" y="286"/>
                  </a:cubicBezTo>
                  <a:lnTo>
                    <a:pt x="55758" y="286"/>
                  </a:lnTo>
                  <a:cubicBezTo>
                    <a:pt x="55781" y="322"/>
                    <a:pt x="56186" y="346"/>
                    <a:pt x="55936" y="370"/>
                  </a:cubicBezTo>
                  <a:cubicBezTo>
                    <a:pt x="55847" y="376"/>
                    <a:pt x="55766" y="378"/>
                    <a:pt x="55692" y="378"/>
                  </a:cubicBezTo>
                  <a:cubicBezTo>
                    <a:pt x="55332" y="378"/>
                    <a:pt x="55150" y="316"/>
                    <a:pt x="55091" y="286"/>
                  </a:cubicBezTo>
                  <a:cubicBezTo>
                    <a:pt x="54412" y="310"/>
                    <a:pt x="54019" y="370"/>
                    <a:pt x="53805" y="417"/>
                  </a:cubicBezTo>
                  <a:cubicBezTo>
                    <a:pt x="53854" y="415"/>
                    <a:pt x="53896" y="414"/>
                    <a:pt x="53931" y="414"/>
                  </a:cubicBezTo>
                  <a:cubicBezTo>
                    <a:pt x="54100" y="414"/>
                    <a:pt x="54116" y="437"/>
                    <a:pt x="54067" y="477"/>
                  </a:cubicBezTo>
                  <a:cubicBezTo>
                    <a:pt x="54009" y="479"/>
                    <a:pt x="53957" y="480"/>
                    <a:pt x="53910" y="480"/>
                  </a:cubicBezTo>
                  <a:cubicBezTo>
                    <a:pt x="53549" y="480"/>
                    <a:pt x="53509" y="425"/>
                    <a:pt x="53285" y="425"/>
                  </a:cubicBezTo>
                  <a:cubicBezTo>
                    <a:pt x="53202" y="425"/>
                    <a:pt x="53095" y="432"/>
                    <a:pt x="52936" y="453"/>
                  </a:cubicBezTo>
                  <a:cubicBezTo>
                    <a:pt x="52757" y="358"/>
                    <a:pt x="53650" y="405"/>
                    <a:pt x="53591" y="310"/>
                  </a:cubicBezTo>
                  <a:cubicBezTo>
                    <a:pt x="52983" y="310"/>
                    <a:pt x="52614" y="346"/>
                    <a:pt x="52174" y="393"/>
                  </a:cubicBezTo>
                  <a:cubicBezTo>
                    <a:pt x="52078" y="334"/>
                    <a:pt x="52579" y="381"/>
                    <a:pt x="52245" y="334"/>
                  </a:cubicBezTo>
                  <a:lnTo>
                    <a:pt x="52245" y="334"/>
                  </a:lnTo>
                  <a:cubicBezTo>
                    <a:pt x="51316" y="381"/>
                    <a:pt x="50197" y="441"/>
                    <a:pt x="49507" y="477"/>
                  </a:cubicBezTo>
                  <a:lnTo>
                    <a:pt x="49316" y="393"/>
                  </a:lnTo>
                  <a:cubicBezTo>
                    <a:pt x="48876" y="393"/>
                    <a:pt x="48578" y="417"/>
                    <a:pt x="48376" y="453"/>
                  </a:cubicBezTo>
                  <a:cubicBezTo>
                    <a:pt x="48126" y="417"/>
                    <a:pt x="48316" y="393"/>
                    <a:pt x="48554" y="381"/>
                  </a:cubicBezTo>
                  <a:cubicBezTo>
                    <a:pt x="47947" y="381"/>
                    <a:pt x="47221" y="441"/>
                    <a:pt x="46875" y="453"/>
                  </a:cubicBezTo>
                  <a:cubicBezTo>
                    <a:pt x="46935" y="405"/>
                    <a:pt x="47221" y="441"/>
                    <a:pt x="47316" y="405"/>
                  </a:cubicBezTo>
                  <a:cubicBezTo>
                    <a:pt x="47265" y="404"/>
                    <a:pt x="47213" y="403"/>
                    <a:pt x="47160" y="403"/>
                  </a:cubicBezTo>
                  <a:cubicBezTo>
                    <a:pt x="46631" y="403"/>
                    <a:pt x="46033" y="477"/>
                    <a:pt x="45568" y="477"/>
                  </a:cubicBezTo>
                  <a:cubicBezTo>
                    <a:pt x="45400" y="477"/>
                    <a:pt x="45249" y="467"/>
                    <a:pt x="45125" y="441"/>
                  </a:cubicBezTo>
                  <a:cubicBezTo>
                    <a:pt x="45197" y="429"/>
                    <a:pt x="45268" y="429"/>
                    <a:pt x="45328" y="429"/>
                  </a:cubicBezTo>
                  <a:cubicBezTo>
                    <a:pt x="45228" y="428"/>
                    <a:pt x="45129" y="427"/>
                    <a:pt x="45032" y="427"/>
                  </a:cubicBezTo>
                  <a:cubicBezTo>
                    <a:pt x="44045" y="427"/>
                    <a:pt x="43148" y="478"/>
                    <a:pt x="42053" y="489"/>
                  </a:cubicBezTo>
                  <a:cubicBezTo>
                    <a:pt x="41860" y="472"/>
                    <a:pt x="41723" y="465"/>
                    <a:pt x="41623" y="465"/>
                  </a:cubicBezTo>
                  <a:cubicBezTo>
                    <a:pt x="41167" y="465"/>
                    <a:pt x="41484" y="608"/>
                    <a:pt x="40682" y="608"/>
                  </a:cubicBezTo>
                  <a:cubicBezTo>
                    <a:pt x="40656" y="608"/>
                    <a:pt x="40629" y="608"/>
                    <a:pt x="40601" y="608"/>
                  </a:cubicBezTo>
                  <a:cubicBezTo>
                    <a:pt x="40597" y="527"/>
                    <a:pt x="40408" y="502"/>
                    <a:pt x="40146" y="502"/>
                  </a:cubicBezTo>
                  <a:cubicBezTo>
                    <a:pt x="39732" y="502"/>
                    <a:pt x="39133" y="564"/>
                    <a:pt x="38790" y="564"/>
                  </a:cubicBezTo>
                  <a:cubicBezTo>
                    <a:pt x="38741" y="564"/>
                    <a:pt x="38697" y="563"/>
                    <a:pt x="38660" y="560"/>
                  </a:cubicBezTo>
                  <a:lnTo>
                    <a:pt x="38660" y="560"/>
                  </a:lnTo>
                  <a:lnTo>
                    <a:pt x="38803" y="584"/>
                  </a:lnTo>
                  <a:cubicBezTo>
                    <a:pt x="38628" y="615"/>
                    <a:pt x="38430" y="627"/>
                    <a:pt x="38232" y="627"/>
                  </a:cubicBezTo>
                  <a:cubicBezTo>
                    <a:pt x="37823" y="627"/>
                    <a:pt x="37408" y="576"/>
                    <a:pt x="37160" y="536"/>
                  </a:cubicBezTo>
                  <a:cubicBezTo>
                    <a:pt x="36945" y="533"/>
                    <a:pt x="36704" y="531"/>
                    <a:pt x="36450" y="531"/>
                  </a:cubicBezTo>
                  <a:cubicBezTo>
                    <a:pt x="35732" y="531"/>
                    <a:pt x="34912" y="549"/>
                    <a:pt x="34314" y="620"/>
                  </a:cubicBezTo>
                  <a:lnTo>
                    <a:pt x="34481" y="572"/>
                  </a:lnTo>
                  <a:lnTo>
                    <a:pt x="34481" y="572"/>
                  </a:lnTo>
                  <a:cubicBezTo>
                    <a:pt x="34244" y="593"/>
                    <a:pt x="34039" y="598"/>
                    <a:pt x="33844" y="598"/>
                  </a:cubicBezTo>
                  <a:cubicBezTo>
                    <a:pt x="33676" y="598"/>
                    <a:pt x="33515" y="594"/>
                    <a:pt x="33348" y="594"/>
                  </a:cubicBezTo>
                  <a:cubicBezTo>
                    <a:pt x="33154" y="594"/>
                    <a:pt x="32952" y="599"/>
                    <a:pt x="32719" y="620"/>
                  </a:cubicBezTo>
                  <a:cubicBezTo>
                    <a:pt x="32731" y="596"/>
                    <a:pt x="32981" y="572"/>
                    <a:pt x="32731" y="560"/>
                  </a:cubicBezTo>
                  <a:cubicBezTo>
                    <a:pt x="32072" y="545"/>
                    <a:pt x="31411" y="540"/>
                    <a:pt x="30748" y="540"/>
                  </a:cubicBezTo>
                  <a:cubicBezTo>
                    <a:pt x="28409" y="540"/>
                    <a:pt x="26055" y="610"/>
                    <a:pt x="23738" y="610"/>
                  </a:cubicBezTo>
                  <a:cubicBezTo>
                    <a:pt x="23485" y="610"/>
                    <a:pt x="23232" y="609"/>
                    <a:pt x="22980" y="608"/>
                  </a:cubicBezTo>
                  <a:cubicBezTo>
                    <a:pt x="20443" y="588"/>
                    <a:pt x="17655" y="573"/>
                    <a:pt x="14828" y="573"/>
                  </a:cubicBezTo>
                  <a:cubicBezTo>
                    <a:pt x="10767" y="573"/>
                    <a:pt x="6629" y="605"/>
                    <a:pt x="3049" y="703"/>
                  </a:cubicBezTo>
                  <a:cubicBezTo>
                    <a:pt x="3049" y="703"/>
                    <a:pt x="167" y="1632"/>
                    <a:pt x="608" y="2001"/>
                  </a:cubicBezTo>
                  <a:cubicBezTo>
                    <a:pt x="846" y="2048"/>
                    <a:pt x="1" y="2132"/>
                    <a:pt x="501" y="2144"/>
                  </a:cubicBezTo>
                  <a:lnTo>
                    <a:pt x="1001" y="2036"/>
                  </a:lnTo>
                  <a:lnTo>
                    <a:pt x="1001" y="2036"/>
                  </a:lnTo>
                  <a:cubicBezTo>
                    <a:pt x="917" y="2084"/>
                    <a:pt x="1203" y="2144"/>
                    <a:pt x="1251" y="2191"/>
                  </a:cubicBezTo>
                  <a:cubicBezTo>
                    <a:pt x="1453" y="2096"/>
                    <a:pt x="620" y="2024"/>
                    <a:pt x="1203" y="1894"/>
                  </a:cubicBezTo>
                  <a:cubicBezTo>
                    <a:pt x="1274" y="1858"/>
                    <a:pt x="1427" y="1848"/>
                    <a:pt x="1591" y="1848"/>
                  </a:cubicBezTo>
                  <a:cubicBezTo>
                    <a:pt x="1703" y="1848"/>
                    <a:pt x="1820" y="1853"/>
                    <a:pt x="1917" y="1858"/>
                  </a:cubicBezTo>
                  <a:cubicBezTo>
                    <a:pt x="1572" y="1834"/>
                    <a:pt x="2037" y="1763"/>
                    <a:pt x="2215" y="1727"/>
                  </a:cubicBezTo>
                  <a:cubicBezTo>
                    <a:pt x="2525" y="1774"/>
                    <a:pt x="3013" y="1751"/>
                    <a:pt x="3156" y="1810"/>
                  </a:cubicBezTo>
                  <a:cubicBezTo>
                    <a:pt x="3194" y="1801"/>
                    <a:pt x="3357" y="1783"/>
                    <a:pt x="3507" y="1783"/>
                  </a:cubicBezTo>
                  <a:cubicBezTo>
                    <a:pt x="3542" y="1783"/>
                    <a:pt x="3576" y="1784"/>
                    <a:pt x="3608" y="1786"/>
                  </a:cubicBezTo>
                  <a:lnTo>
                    <a:pt x="3620" y="1822"/>
                  </a:lnTo>
                  <a:cubicBezTo>
                    <a:pt x="3989" y="1798"/>
                    <a:pt x="3501" y="1786"/>
                    <a:pt x="3596" y="1751"/>
                  </a:cubicBezTo>
                  <a:cubicBezTo>
                    <a:pt x="3838" y="1751"/>
                    <a:pt x="4212" y="1811"/>
                    <a:pt x="4605" y="1811"/>
                  </a:cubicBezTo>
                  <a:cubicBezTo>
                    <a:pt x="4638" y="1811"/>
                    <a:pt x="4671" y="1811"/>
                    <a:pt x="4703" y="1810"/>
                  </a:cubicBezTo>
                  <a:lnTo>
                    <a:pt x="4703" y="1810"/>
                  </a:lnTo>
                  <a:cubicBezTo>
                    <a:pt x="4275" y="1822"/>
                    <a:pt x="3918" y="1858"/>
                    <a:pt x="3608" y="1905"/>
                  </a:cubicBezTo>
                  <a:cubicBezTo>
                    <a:pt x="4394" y="1953"/>
                    <a:pt x="3465" y="2072"/>
                    <a:pt x="3287" y="2155"/>
                  </a:cubicBezTo>
                  <a:cubicBezTo>
                    <a:pt x="3918" y="2120"/>
                    <a:pt x="4168" y="2048"/>
                    <a:pt x="4680" y="2001"/>
                  </a:cubicBezTo>
                  <a:lnTo>
                    <a:pt x="4680" y="2001"/>
                  </a:lnTo>
                  <a:cubicBezTo>
                    <a:pt x="5305" y="2071"/>
                    <a:pt x="4645" y="2236"/>
                    <a:pt x="4482" y="2250"/>
                  </a:cubicBezTo>
                  <a:lnTo>
                    <a:pt x="4482" y="2250"/>
                  </a:lnTo>
                  <a:cubicBezTo>
                    <a:pt x="5052" y="2203"/>
                    <a:pt x="5657" y="2096"/>
                    <a:pt x="5966" y="2060"/>
                  </a:cubicBezTo>
                  <a:lnTo>
                    <a:pt x="5966" y="2060"/>
                  </a:lnTo>
                  <a:cubicBezTo>
                    <a:pt x="5537" y="2191"/>
                    <a:pt x="5608" y="2227"/>
                    <a:pt x="5227" y="2334"/>
                  </a:cubicBezTo>
                  <a:cubicBezTo>
                    <a:pt x="5360" y="2358"/>
                    <a:pt x="5461" y="2367"/>
                    <a:pt x="5543" y="2367"/>
                  </a:cubicBezTo>
                  <a:cubicBezTo>
                    <a:pt x="5751" y="2367"/>
                    <a:pt x="5839" y="2309"/>
                    <a:pt x="6001" y="2274"/>
                  </a:cubicBezTo>
                  <a:lnTo>
                    <a:pt x="6001" y="2274"/>
                  </a:lnTo>
                  <a:cubicBezTo>
                    <a:pt x="5947" y="2279"/>
                    <a:pt x="5881" y="2282"/>
                    <a:pt x="5818" y="2282"/>
                  </a:cubicBezTo>
                  <a:cubicBezTo>
                    <a:pt x="5729" y="2282"/>
                    <a:pt x="5648" y="2277"/>
                    <a:pt x="5620" y="2263"/>
                  </a:cubicBezTo>
                  <a:lnTo>
                    <a:pt x="5620" y="2263"/>
                  </a:lnTo>
                  <a:cubicBezTo>
                    <a:pt x="5636" y="2263"/>
                    <a:pt x="5652" y="2263"/>
                    <a:pt x="5666" y="2263"/>
                  </a:cubicBezTo>
                  <a:cubicBezTo>
                    <a:pt x="6175" y="2263"/>
                    <a:pt x="6093" y="2070"/>
                    <a:pt x="6370" y="1989"/>
                  </a:cubicBezTo>
                  <a:cubicBezTo>
                    <a:pt x="6751" y="2036"/>
                    <a:pt x="7442" y="2060"/>
                    <a:pt x="7490" y="2167"/>
                  </a:cubicBezTo>
                  <a:lnTo>
                    <a:pt x="7490" y="2060"/>
                  </a:lnTo>
                  <a:cubicBezTo>
                    <a:pt x="7562" y="2055"/>
                    <a:pt x="7618" y="2052"/>
                    <a:pt x="7662" y="2052"/>
                  </a:cubicBezTo>
                  <a:cubicBezTo>
                    <a:pt x="7904" y="2052"/>
                    <a:pt x="7750" y="2127"/>
                    <a:pt x="7811" y="2167"/>
                  </a:cubicBezTo>
                  <a:cubicBezTo>
                    <a:pt x="7990" y="2084"/>
                    <a:pt x="7763" y="1953"/>
                    <a:pt x="8573" y="1917"/>
                  </a:cubicBezTo>
                  <a:lnTo>
                    <a:pt x="8573" y="1917"/>
                  </a:lnTo>
                  <a:cubicBezTo>
                    <a:pt x="8442" y="2120"/>
                    <a:pt x="9287" y="1941"/>
                    <a:pt x="9264" y="2120"/>
                  </a:cubicBezTo>
                  <a:cubicBezTo>
                    <a:pt x="9611" y="2109"/>
                    <a:pt x="9790" y="2023"/>
                    <a:pt x="10127" y="2023"/>
                  </a:cubicBezTo>
                  <a:cubicBezTo>
                    <a:pt x="10148" y="2023"/>
                    <a:pt x="10170" y="2024"/>
                    <a:pt x="10192" y="2024"/>
                  </a:cubicBezTo>
                  <a:cubicBezTo>
                    <a:pt x="10589" y="2121"/>
                    <a:pt x="9799" y="2256"/>
                    <a:pt x="9464" y="2256"/>
                  </a:cubicBezTo>
                  <a:cubicBezTo>
                    <a:pt x="9426" y="2256"/>
                    <a:pt x="9395" y="2254"/>
                    <a:pt x="9371" y="2251"/>
                  </a:cubicBezTo>
                  <a:cubicBezTo>
                    <a:pt x="8835" y="2251"/>
                    <a:pt x="9442" y="2167"/>
                    <a:pt x="9228" y="2167"/>
                  </a:cubicBezTo>
                  <a:lnTo>
                    <a:pt x="8716" y="2227"/>
                  </a:lnTo>
                  <a:cubicBezTo>
                    <a:pt x="9002" y="2263"/>
                    <a:pt x="9561" y="2310"/>
                    <a:pt x="9502" y="2394"/>
                  </a:cubicBezTo>
                  <a:cubicBezTo>
                    <a:pt x="10026" y="2346"/>
                    <a:pt x="9073" y="2298"/>
                    <a:pt x="9657" y="2251"/>
                  </a:cubicBezTo>
                  <a:lnTo>
                    <a:pt x="9657" y="2251"/>
                  </a:lnTo>
                  <a:lnTo>
                    <a:pt x="10002" y="2298"/>
                  </a:lnTo>
                  <a:cubicBezTo>
                    <a:pt x="10573" y="2251"/>
                    <a:pt x="9883" y="2155"/>
                    <a:pt x="10633" y="2132"/>
                  </a:cubicBezTo>
                  <a:lnTo>
                    <a:pt x="10633" y="2132"/>
                  </a:lnTo>
                  <a:cubicBezTo>
                    <a:pt x="10125" y="2226"/>
                    <a:pt x="11419" y="2133"/>
                    <a:pt x="11396" y="2271"/>
                  </a:cubicBezTo>
                  <a:lnTo>
                    <a:pt x="11396" y="2271"/>
                  </a:lnTo>
                  <a:cubicBezTo>
                    <a:pt x="11449" y="2098"/>
                    <a:pt x="12753" y="2250"/>
                    <a:pt x="12907" y="2108"/>
                  </a:cubicBezTo>
                  <a:lnTo>
                    <a:pt x="12502" y="2072"/>
                  </a:lnTo>
                  <a:lnTo>
                    <a:pt x="12597" y="2144"/>
                  </a:lnTo>
                  <a:cubicBezTo>
                    <a:pt x="12263" y="2153"/>
                    <a:pt x="11976" y="2175"/>
                    <a:pt x="11665" y="2175"/>
                  </a:cubicBezTo>
                  <a:cubicBezTo>
                    <a:pt x="11566" y="2175"/>
                    <a:pt x="11465" y="2173"/>
                    <a:pt x="11359" y="2167"/>
                  </a:cubicBezTo>
                  <a:cubicBezTo>
                    <a:pt x="11704" y="2108"/>
                    <a:pt x="11228" y="2024"/>
                    <a:pt x="11645" y="1965"/>
                  </a:cubicBezTo>
                  <a:cubicBezTo>
                    <a:pt x="11797" y="1946"/>
                    <a:pt x="11897" y="1938"/>
                    <a:pt x="11959" y="1938"/>
                  </a:cubicBezTo>
                  <a:cubicBezTo>
                    <a:pt x="12210" y="1938"/>
                    <a:pt x="11869" y="2060"/>
                    <a:pt x="11954" y="2060"/>
                  </a:cubicBezTo>
                  <a:lnTo>
                    <a:pt x="12562" y="1965"/>
                  </a:lnTo>
                  <a:lnTo>
                    <a:pt x="12157" y="1894"/>
                  </a:lnTo>
                  <a:cubicBezTo>
                    <a:pt x="12505" y="1876"/>
                    <a:pt x="12943" y="1865"/>
                    <a:pt x="13410" y="1865"/>
                  </a:cubicBezTo>
                  <a:cubicBezTo>
                    <a:pt x="13581" y="1865"/>
                    <a:pt x="13755" y="1866"/>
                    <a:pt x="13931" y="1870"/>
                  </a:cubicBezTo>
                  <a:cubicBezTo>
                    <a:pt x="14907" y="1965"/>
                    <a:pt x="13812" y="1965"/>
                    <a:pt x="14514" y="2060"/>
                  </a:cubicBezTo>
                  <a:cubicBezTo>
                    <a:pt x="14791" y="2028"/>
                    <a:pt x="14763" y="1987"/>
                    <a:pt x="15068" y="1987"/>
                  </a:cubicBezTo>
                  <a:cubicBezTo>
                    <a:pt x="15105" y="1987"/>
                    <a:pt x="15146" y="1987"/>
                    <a:pt x="15193" y="1989"/>
                  </a:cubicBezTo>
                  <a:cubicBezTo>
                    <a:pt x="15132" y="1977"/>
                    <a:pt x="15074" y="1972"/>
                    <a:pt x="15019" y="1972"/>
                  </a:cubicBezTo>
                  <a:cubicBezTo>
                    <a:pt x="14876" y="1972"/>
                    <a:pt x="14751" y="2002"/>
                    <a:pt x="14638" y="2002"/>
                  </a:cubicBezTo>
                  <a:cubicBezTo>
                    <a:pt x="14624" y="2002"/>
                    <a:pt x="14611" y="2002"/>
                    <a:pt x="14598" y="2001"/>
                  </a:cubicBezTo>
                  <a:cubicBezTo>
                    <a:pt x="14383" y="1894"/>
                    <a:pt x="15395" y="1953"/>
                    <a:pt x="15348" y="1858"/>
                  </a:cubicBezTo>
                  <a:lnTo>
                    <a:pt x="15348" y="1858"/>
                  </a:lnTo>
                  <a:cubicBezTo>
                    <a:pt x="15526" y="1894"/>
                    <a:pt x="15491" y="1941"/>
                    <a:pt x="15348" y="1977"/>
                  </a:cubicBezTo>
                  <a:cubicBezTo>
                    <a:pt x="15577" y="1966"/>
                    <a:pt x="15802" y="1959"/>
                    <a:pt x="16013" y="1959"/>
                  </a:cubicBezTo>
                  <a:cubicBezTo>
                    <a:pt x="16493" y="1959"/>
                    <a:pt x="16896" y="1993"/>
                    <a:pt x="17086" y="2084"/>
                  </a:cubicBezTo>
                  <a:lnTo>
                    <a:pt x="17407" y="1953"/>
                  </a:lnTo>
                  <a:lnTo>
                    <a:pt x="17407" y="1953"/>
                  </a:lnTo>
                  <a:cubicBezTo>
                    <a:pt x="18681" y="2001"/>
                    <a:pt x="16538" y="2072"/>
                    <a:pt x="17610" y="2155"/>
                  </a:cubicBezTo>
                  <a:cubicBezTo>
                    <a:pt x="17746" y="2159"/>
                    <a:pt x="17882" y="2162"/>
                    <a:pt x="18011" y="2162"/>
                  </a:cubicBezTo>
                  <a:cubicBezTo>
                    <a:pt x="18299" y="2162"/>
                    <a:pt x="18550" y="2149"/>
                    <a:pt x="18681" y="2108"/>
                  </a:cubicBezTo>
                  <a:lnTo>
                    <a:pt x="18300" y="2108"/>
                  </a:lnTo>
                  <a:cubicBezTo>
                    <a:pt x="18586" y="2036"/>
                    <a:pt x="18562" y="1989"/>
                    <a:pt x="19039" y="1941"/>
                  </a:cubicBezTo>
                  <a:cubicBezTo>
                    <a:pt x="19274" y="1950"/>
                    <a:pt x="19254" y="1994"/>
                    <a:pt x="19360" y="1994"/>
                  </a:cubicBezTo>
                  <a:cubicBezTo>
                    <a:pt x="19405" y="1994"/>
                    <a:pt x="19471" y="1986"/>
                    <a:pt x="19586" y="1965"/>
                  </a:cubicBezTo>
                  <a:cubicBezTo>
                    <a:pt x="20396" y="2024"/>
                    <a:pt x="20110" y="2120"/>
                    <a:pt x="19884" y="2215"/>
                  </a:cubicBezTo>
                  <a:cubicBezTo>
                    <a:pt x="20217" y="2203"/>
                    <a:pt x="20658" y="2203"/>
                    <a:pt x="20717" y="2155"/>
                  </a:cubicBezTo>
                  <a:lnTo>
                    <a:pt x="20717" y="2155"/>
                  </a:lnTo>
                  <a:cubicBezTo>
                    <a:pt x="20717" y="2179"/>
                    <a:pt x="20670" y="2239"/>
                    <a:pt x="20479" y="2274"/>
                  </a:cubicBezTo>
                  <a:cubicBezTo>
                    <a:pt x="20333" y="2247"/>
                    <a:pt x="20236" y="2237"/>
                    <a:pt x="20172" y="2237"/>
                  </a:cubicBezTo>
                  <a:cubicBezTo>
                    <a:pt x="20003" y="2237"/>
                    <a:pt x="20062" y="2307"/>
                    <a:pt x="20032" y="2307"/>
                  </a:cubicBezTo>
                  <a:cubicBezTo>
                    <a:pt x="20020" y="2307"/>
                    <a:pt x="19994" y="2295"/>
                    <a:pt x="19932" y="2263"/>
                  </a:cubicBezTo>
                  <a:lnTo>
                    <a:pt x="19777" y="2263"/>
                  </a:lnTo>
                  <a:cubicBezTo>
                    <a:pt x="19765" y="2274"/>
                    <a:pt x="19753" y="2274"/>
                    <a:pt x="19741" y="2286"/>
                  </a:cubicBezTo>
                  <a:cubicBezTo>
                    <a:pt x="20027" y="2310"/>
                    <a:pt x="20039" y="2358"/>
                    <a:pt x="19955" y="2394"/>
                  </a:cubicBezTo>
                  <a:lnTo>
                    <a:pt x="20229" y="2334"/>
                  </a:lnTo>
                  <a:lnTo>
                    <a:pt x="20432" y="2453"/>
                  </a:lnTo>
                  <a:cubicBezTo>
                    <a:pt x="20459" y="2456"/>
                    <a:pt x="20485" y="2457"/>
                    <a:pt x="20510" y="2457"/>
                  </a:cubicBezTo>
                  <a:cubicBezTo>
                    <a:pt x="20665" y="2457"/>
                    <a:pt x="20785" y="2416"/>
                    <a:pt x="20887" y="2416"/>
                  </a:cubicBezTo>
                  <a:cubicBezTo>
                    <a:pt x="20928" y="2416"/>
                    <a:pt x="20966" y="2423"/>
                    <a:pt x="21003" y="2441"/>
                  </a:cubicBezTo>
                  <a:cubicBezTo>
                    <a:pt x="21396" y="2548"/>
                    <a:pt x="20444" y="2608"/>
                    <a:pt x="21384" y="2644"/>
                  </a:cubicBezTo>
                  <a:cubicBezTo>
                    <a:pt x="21467" y="2647"/>
                    <a:pt x="21542" y="2648"/>
                    <a:pt x="21612" y="2648"/>
                  </a:cubicBezTo>
                  <a:cubicBezTo>
                    <a:pt x="22322" y="2648"/>
                    <a:pt x="22387" y="2508"/>
                    <a:pt x="22872" y="2508"/>
                  </a:cubicBezTo>
                  <a:cubicBezTo>
                    <a:pt x="22919" y="2508"/>
                    <a:pt x="22971" y="2510"/>
                    <a:pt x="23027" y="2513"/>
                  </a:cubicBezTo>
                  <a:cubicBezTo>
                    <a:pt x="22956" y="2477"/>
                    <a:pt x="22789" y="2477"/>
                    <a:pt x="22575" y="2477"/>
                  </a:cubicBezTo>
                  <a:cubicBezTo>
                    <a:pt x="22789" y="2417"/>
                    <a:pt x="22396" y="2370"/>
                    <a:pt x="22777" y="2334"/>
                  </a:cubicBezTo>
                  <a:lnTo>
                    <a:pt x="22777" y="2334"/>
                  </a:lnTo>
                  <a:cubicBezTo>
                    <a:pt x="22953" y="2422"/>
                    <a:pt x="23471" y="2430"/>
                    <a:pt x="23953" y="2430"/>
                  </a:cubicBezTo>
                  <a:cubicBezTo>
                    <a:pt x="24060" y="2430"/>
                    <a:pt x="24166" y="2429"/>
                    <a:pt x="24265" y="2429"/>
                  </a:cubicBezTo>
                  <a:cubicBezTo>
                    <a:pt x="24123" y="2489"/>
                    <a:pt x="24480" y="2548"/>
                    <a:pt x="24301" y="2584"/>
                  </a:cubicBezTo>
                  <a:cubicBezTo>
                    <a:pt x="24587" y="2572"/>
                    <a:pt x="24837" y="2548"/>
                    <a:pt x="24968" y="2501"/>
                  </a:cubicBezTo>
                  <a:cubicBezTo>
                    <a:pt x="23837" y="2417"/>
                    <a:pt x="26051" y="2405"/>
                    <a:pt x="25182" y="2298"/>
                  </a:cubicBezTo>
                  <a:lnTo>
                    <a:pt x="25182" y="2298"/>
                  </a:lnTo>
                  <a:cubicBezTo>
                    <a:pt x="26051" y="2310"/>
                    <a:pt x="26218" y="2405"/>
                    <a:pt x="26766" y="2465"/>
                  </a:cubicBezTo>
                  <a:cubicBezTo>
                    <a:pt x="26730" y="2489"/>
                    <a:pt x="25754" y="2525"/>
                    <a:pt x="26540" y="2572"/>
                  </a:cubicBezTo>
                  <a:cubicBezTo>
                    <a:pt x="27433" y="2465"/>
                    <a:pt x="26373" y="2417"/>
                    <a:pt x="27075" y="2286"/>
                  </a:cubicBezTo>
                  <a:lnTo>
                    <a:pt x="26504" y="2239"/>
                  </a:lnTo>
                  <a:cubicBezTo>
                    <a:pt x="26473" y="2182"/>
                    <a:pt x="26651" y="2168"/>
                    <a:pt x="26874" y="2168"/>
                  </a:cubicBezTo>
                  <a:cubicBezTo>
                    <a:pt x="27106" y="2168"/>
                    <a:pt x="27386" y="2183"/>
                    <a:pt x="27535" y="2183"/>
                  </a:cubicBezTo>
                  <a:cubicBezTo>
                    <a:pt x="27575" y="2183"/>
                    <a:pt x="27606" y="2182"/>
                    <a:pt x="27623" y="2179"/>
                  </a:cubicBezTo>
                  <a:lnTo>
                    <a:pt x="27623" y="2179"/>
                  </a:lnTo>
                  <a:cubicBezTo>
                    <a:pt x="27968" y="2215"/>
                    <a:pt x="27147" y="2215"/>
                    <a:pt x="27480" y="2310"/>
                  </a:cubicBezTo>
                  <a:cubicBezTo>
                    <a:pt x="27548" y="2313"/>
                    <a:pt x="27612" y="2315"/>
                    <a:pt x="27671" y="2315"/>
                  </a:cubicBezTo>
                  <a:cubicBezTo>
                    <a:pt x="27965" y="2315"/>
                    <a:pt x="28165" y="2283"/>
                    <a:pt x="28366" y="2283"/>
                  </a:cubicBezTo>
                  <a:cubicBezTo>
                    <a:pt x="28439" y="2283"/>
                    <a:pt x="28511" y="2287"/>
                    <a:pt x="28587" y="2298"/>
                  </a:cubicBezTo>
                  <a:cubicBezTo>
                    <a:pt x="28266" y="2394"/>
                    <a:pt x="28468" y="2358"/>
                    <a:pt x="28111" y="2441"/>
                  </a:cubicBezTo>
                  <a:cubicBezTo>
                    <a:pt x="29326" y="2441"/>
                    <a:pt x="28040" y="2548"/>
                    <a:pt x="28968" y="2608"/>
                  </a:cubicBezTo>
                  <a:cubicBezTo>
                    <a:pt x="29229" y="2597"/>
                    <a:pt x="29115" y="2532"/>
                    <a:pt x="29403" y="2532"/>
                  </a:cubicBezTo>
                  <a:cubicBezTo>
                    <a:pt x="29444" y="2532"/>
                    <a:pt x="29493" y="2533"/>
                    <a:pt x="29552" y="2536"/>
                  </a:cubicBezTo>
                  <a:cubicBezTo>
                    <a:pt x="29278" y="2429"/>
                    <a:pt x="29314" y="2394"/>
                    <a:pt x="28540" y="2394"/>
                  </a:cubicBezTo>
                  <a:cubicBezTo>
                    <a:pt x="28624" y="2349"/>
                    <a:pt x="28753" y="2336"/>
                    <a:pt x="28907" y="2336"/>
                  </a:cubicBezTo>
                  <a:cubicBezTo>
                    <a:pt x="29147" y="2336"/>
                    <a:pt x="29449" y="2369"/>
                    <a:pt x="29735" y="2369"/>
                  </a:cubicBezTo>
                  <a:cubicBezTo>
                    <a:pt x="29858" y="2369"/>
                    <a:pt x="29977" y="2363"/>
                    <a:pt x="30088" y="2346"/>
                  </a:cubicBezTo>
                  <a:cubicBezTo>
                    <a:pt x="29792" y="2338"/>
                    <a:pt x="29842" y="2324"/>
                    <a:pt x="29749" y="2324"/>
                  </a:cubicBezTo>
                  <a:cubicBezTo>
                    <a:pt x="29707" y="2324"/>
                    <a:pt x="29636" y="2327"/>
                    <a:pt x="29492" y="2334"/>
                  </a:cubicBezTo>
                  <a:cubicBezTo>
                    <a:pt x="29433" y="2215"/>
                    <a:pt x="29254" y="2191"/>
                    <a:pt x="29683" y="2084"/>
                  </a:cubicBezTo>
                  <a:lnTo>
                    <a:pt x="29683" y="2084"/>
                  </a:lnTo>
                  <a:cubicBezTo>
                    <a:pt x="29242" y="2105"/>
                    <a:pt x="29023" y="2209"/>
                    <a:pt x="28489" y="2209"/>
                  </a:cubicBezTo>
                  <a:cubicBezTo>
                    <a:pt x="28417" y="2209"/>
                    <a:pt x="28339" y="2207"/>
                    <a:pt x="28254" y="2203"/>
                  </a:cubicBezTo>
                  <a:cubicBezTo>
                    <a:pt x="28052" y="2084"/>
                    <a:pt x="29123" y="2108"/>
                    <a:pt x="29135" y="1953"/>
                  </a:cubicBezTo>
                  <a:cubicBezTo>
                    <a:pt x="29252" y="1926"/>
                    <a:pt x="29422" y="1915"/>
                    <a:pt x="29612" y="1915"/>
                  </a:cubicBezTo>
                  <a:cubicBezTo>
                    <a:pt x="30003" y="1915"/>
                    <a:pt x="30478" y="1961"/>
                    <a:pt x="30742" y="2001"/>
                  </a:cubicBezTo>
                  <a:cubicBezTo>
                    <a:pt x="31445" y="1894"/>
                    <a:pt x="32290" y="1894"/>
                    <a:pt x="32826" y="1751"/>
                  </a:cubicBezTo>
                  <a:cubicBezTo>
                    <a:pt x="32899" y="1758"/>
                    <a:pt x="32987" y="1760"/>
                    <a:pt x="33089" y="1760"/>
                  </a:cubicBezTo>
                  <a:cubicBezTo>
                    <a:pt x="33605" y="1760"/>
                    <a:pt x="34448" y="1685"/>
                    <a:pt x="35187" y="1685"/>
                  </a:cubicBezTo>
                  <a:cubicBezTo>
                    <a:pt x="35300" y="1685"/>
                    <a:pt x="35410" y="1687"/>
                    <a:pt x="35517" y="1691"/>
                  </a:cubicBezTo>
                  <a:cubicBezTo>
                    <a:pt x="35660" y="1763"/>
                    <a:pt x="36612" y="1751"/>
                    <a:pt x="36148" y="1810"/>
                  </a:cubicBezTo>
                  <a:cubicBezTo>
                    <a:pt x="36350" y="1798"/>
                    <a:pt x="36946" y="1774"/>
                    <a:pt x="36755" y="1715"/>
                  </a:cubicBezTo>
                  <a:lnTo>
                    <a:pt x="36755" y="1715"/>
                  </a:lnTo>
                  <a:cubicBezTo>
                    <a:pt x="36719" y="1727"/>
                    <a:pt x="36678" y="1730"/>
                    <a:pt x="36624" y="1730"/>
                  </a:cubicBezTo>
                  <a:cubicBezTo>
                    <a:pt x="36571" y="1730"/>
                    <a:pt x="36505" y="1727"/>
                    <a:pt x="36422" y="1727"/>
                  </a:cubicBezTo>
                  <a:lnTo>
                    <a:pt x="36577" y="1643"/>
                  </a:lnTo>
                  <a:cubicBezTo>
                    <a:pt x="36638" y="1648"/>
                    <a:pt x="36700" y="1650"/>
                    <a:pt x="36763" y="1650"/>
                  </a:cubicBezTo>
                  <a:cubicBezTo>
                    <a:pt x="37070" y="1650"/>
                    <a:pt x="37394" y="1603"/>
                    <a:pt x="37695" y="1603"/>
                  </a:cubicBezTo>
                  <a:cubicBezTo>
                    <a:pt x="37789" y="1603"/>
                    <a:pt x="37881" y="1607"/>
                    <a:pt x="37970" y="1620"/>
                  </a:cubicBezTo>
                  <a:cubicBezTo>
                    <a:pt x="38112" y="1691"/>
                    <a:pt x="37148" y="1667"/>
                    <a:pt x="37446" y="1751"/>
                  </a:cubicBezTo>
                  <a:cubicBezTo>
                    <a:pt x="37758" y="1643"/>
                    <a:pt x="38801" y="1590"/>
                    <a:pt x="39534" y="1590"/>
                  </a:cubicBezTo>
                  <a:cubicBezTo>
                    <a:pt x="39778" y="1590"/>
                    <a:pt x="39988" y="1596"/>
                    <a:pt x="40125" y="1608"/>
                  </a:cubicBezTo>
                  <a:cubicBezTo>
                    <a:pt x="40494" y="1632"/>
                    <a:pt x="40541" y="1739"/>
                    <a:pt x="40684" y="1751"/>
                  </a:cubicBezTo>
                  <a:lnTo>
                    <a:pt x="41303" y="1739"/>
                  </a:lnTo>
                  <a:cubicBezTo>
                    <a:pt x="41375" y="1786"/>
                    <a:pt x="41387" y="1822"/>
                    <a:pt x="41506" y="1870"/>
                  </a:cubicBezTo>
                  <a:cubicBezTo>
                    <a:pt x="41575" y="1875"/>
                    <a:pt x="41639" y="1878"/>
                    <a:pt x="41699" y="1878"/>
                  </a:cubicBezTo>
                  <a:cubicBezTo>
                    <a:pt x="41897" y="1878"/>
                    <a:pt x="42050" y="1852"/>
                    <a:pt x="42196" y="1834"/>
                  </a:cubicBezTo>
                  <a:lnTo>
                    <a:pt x="42196" y="1834"/>
                  </a:lnTo>
                  <a:cubicBezTo>
                    <a:pt x="43006" y="1905"/>
                    <a:pt x="42577" y="2001"/>
                    <a:pt x="42161" y="2072"/>
                  </a:cubicBezTo>
                  <a:lnTo>
                    <a:pt x="41708" y="2036"/>
                  </a:lnTo>
                  <a:cubicBezTo>
                    <a:pt x="41375" y="2084"/>
                    <a:pt x="40899" y="2072"/>
                    <a:pt x="41184" y="2167"/>
                  </a:cubicBezTo>
                  <a:cubicBezTo>
                    <a:pt x="41410" y="2155"/>
                    <a:pt x="41399" y="2120"/>
                    <a:pt x="41482" y="2096"/>
                  </a:cubicBezTo>
                  <a:lnTo>
                    <a:pt x="41756" y="2144"/>
                  </a:lnTo>
                  <a:cubicBezTo>
                    <a:pt x="42018" y="2108"/>
                    <a:pt x="42756" y="2084"/>
                    <a:pt x="42684" y="2001"/>
                  </a:cubicBezTo>
                  <a:lnTo>
                    <a:pt x="42684" y="2001"/>
                  </a:lnTo>
                  <a:cubicBezTo>
                    <a:pt x="42872" y="2021"/>
                    <a:pt x="43070" y="2026"/>
                    <a:pt x="43270" y="2026"/>
                  </a:cubicBezTo>
                  <a:cubicBezTo>
                    <a:pt x="43442" y="2026"/>
                    <a:pt x="43616" y="2023"/>
                    <a:pt x="43783" y="2023"/>
                  </a:cubicBezTo>
                  <a:cubicBezTo>
                    <a:pt x="43976" y="2023"/>
                    <a:pt x="44161" y="2027"/>
                    <a:pt x="44328" y="2048"/>
                  </a:cubicBezTo>
                  <a:cubicBezTo>
                    <a:pt x="43994" y="2001"/>
                    <a:pt x="44423" y="1965"/>
                    <a:pt x="44328" y="1905"/>
                  </a:cubicBezTo>
                  <a:lnTo>
                    <a:pt x="43744" y="1882"/>
                  </a:lnTo>
                  <a:cubicBezTo>
                    <a:pt x="44063" y="1865"/>
                    <a:pt x="44476" y="1832"/>
                    <a:pt x="44847" y="1832"/>
                  </a:cubicBezTo>
                  <a:cubicBezTo>
                    <a:pt x="45017" y="1832"/>
                    <a:pt x="45177" y="1839"/>
                    <a:pt x="45316" y="1858"/>
                  </a:cubicBezTo>
                  <a:cubicBezTo>
                    <a:pt x="45256" y="1905"/>
                    <a:pt x="45244" y="1929"/>
                    <a:pt x="45471" y="1977"/>
                  </a:cubicBezTo>
                  <a:cubicBezTo>
                    <a:pt x="45149" y="1905"/>
                    <a:pt x="46280" y="1882"/>
                    <a:pt x="45601" y="1798"/>
                  </a:cubicBezTo>
                  <a:lnTo>
                    <a:pt x="45601" y="1798"/>
                  </a:lnTo>
                  <a:cubicBezTo>
                    <a:pt x="45418" y="1816"/>
                    <a:pt x="45242" y="1827"/>
                    <a:pt x="45034" y="1827"/>
                  </a:cubicBezTo>
                  <a:cubicBezTo>
                    <a:pt x="44958" y="1827"/>
                    <a:pt x="44878" y="1825"/>
                    <a:pt x="44792" y="1822"/>
                  </a:cubicBezTo>
                  <a:cubicBezTo>
                    <a:pt x="44578" y="1715"/>
                    <a:pt x="45090" y="1703"/>
                    <a:pt x="45375" y="1643"/>
                  </a:cubicBezTo>
                  <a:cubicBezTo>
                    <a:pt x="45732" y="1620"/>
                    <a:pt x="46435" y="1584"/>
                    <a:pt x="46911" y="1548"/>
                  </a:cubicBezTo>
                  <a:cubicBezTo>
                    <a:pt x="47151" y="1567"/>
                    <a:pt x="47255" y="1642"/>
                    <a:pt x="47533" y="1642"/>
                  </a:cubicBezTo>
                  <a:cubicBezTo>
                    <a:pt x="47614" y="1642"/>
                    <a:pt x="47710" y="1636"/>
                    <a:pt x="47828" y="1620"/>
                  </a:cubicBezTo>
                  <a:cubicBezTo>
                    <a:pt x="47161" y="1524"/>
                    <a:pt x="48447" y="1453"/>
                    <a:pt x="48614" y="1346"/>
                  </a:cubicBezTo>
                  <a:cubicBezTo>
                    <a:pt x="48689" y="1353"/>
                    <a:pt x="48760" y="1356"/>
                    <a:pt x="48828" y="1356"/>
                  </a:cubicBezTo>
                  <a:cubicBezTo>
                    <a:pt x="49094" y="1356"/>
                    <a:pt x="49311" y="1312"/>
                    <a:pt x="49530" y="1312"/>
                  </a:cubicBezTo>
                  <a:cubicBezTo>
                    <a:pt x="49628" y="1312"/>
                    <a:pt x="49725" y="1321"/>
                    <a:pt x="49828" y="1346"/>
                  </a:cubicBezTo>
                  <a:cubicBezTo>
                    <a:pt x="49626" y="1382"/>
                    <a:pt x="48864" y="1382"/>
                    <a:pt x="48661" y="1453"/>
                  </a:cubicBezTo>
                  <a:cubicBezTo>
                    <a:pt x="48638" y="1536"/>
                    <a:pt x="48828" y="1655"/>
                    <a:pt x="48078" y="1703"/>
                  </a:cubicBezTo>
                  <a:cubicBezTo>
                    <a:pt x="48204" y="1708"/>
                    <a:pt x="48306" y="1710"/>
                    <a:pt x="48388" y="1710"/>
                  </a:cubicBezTo>
                  <a:cubicBezTo>
                    <a:pt x="48895" y="1710"/>
                    <a:pt x="48672" y="1627"/>
                    <a:pt x="49030" y="1596"/>
                  </a:cubicBezTo>
                  <a:lnTo>
                    <a:pt x="49030" y="1596"/>
                  </a:lnTo>
                  <a:lnTo>
                    <a:pt x="48721" y="1608"/>
                  </a:lnTo>
                  <a:cubicBezTo>
                    <a:pt x="48864" y="1584"/>
                    <a:pt x="48590" y="1524"/>
                    <a:pt x="48864" y="1524"/>
                  </a:cubicBezTo>
                  <a:cubicBezTo>
                    <a:pt x="49935" y="1548"/>
                    <a:pt x="50126" y="1632"/>
                    <a:pt x="50852" y="1727"/>
                  </a:cubicBezTo>
                  <a:cubicBezTo>
                    <a:pt x="50685" y="1667"/>
                    <a:pt x="51019" y="1620"/>
                    <a:pt x="51186" y="1620"/>
                  </a:cubicBezTo>
                  <a:cubicBezTo>
                    <a:pt x="51888" y="1691"/>
                    <a:pt x="51186" y="1774"/>
                    <a:pt x="51602" y="1894"/>
                  </a:cubicBezTo>
                  <a:cubicBezTo>
                    <a:pt x="51852" y="1822"/>
                    <a:pt x="52329" y="1846"/>
                    <a:pt x="52162" y="1786"/>
                  </a:cubicBezTo>
                  <a:cubicBezTo>
                    <a:pt x="52436" y="1786"/>
                    <a:pt x="52293" y="1810"/>
                    <a:pt x="52495" y="1834"/>
                  </a:cubicBezTo>
                  <a:cubicBezTo>
                    <a:pt x="52674" y="1774"/>
                    <a:pt x="52876" y="1739"/>
                    <a:pt x="53257" y="1739"/>
                  </a:cubicBezTo>
                  <a:cubicBezTo>
                    <a:pt x="53228" y="1768"/>
                    <a:pt x="53191" y="1805"/>
                    <a:pt x="52980" y="1805"/>
                  </a:cubicBezTo>
                  <a:cubicBezTo>
                    <a:pt x="52932" y="1805"/>
                    <a:pt x="52874" y="1803"/>
                    <a:pt x="52805" y="1798"/>
                  </a:cubicBezTo>
                  <a:lnTo>
                    <a:pt x="52805" y="1798"/>
                  </a:lnTo>
                  <a:cubicBezTo>
                    <a:pt x="53221" y="1834"/>
                    <a:pt x="53364" y="1941"/>
                    <a:pt x="53186" y="2013"/>
                  </a:cubicBezTo>
                  <a:lnTo>
                    <a:pt x="52519" y="1965"/>
                  </a:lnTo>
                  <a:lnTo>
                    <a:pt x="52519" y="1965"/>
                  </a:lnTo>
                  <a:cubicBezTo>
                    <a:pt x="52209" y="2048"/>
                    <a:pt x="53138" y="2001"/>
                    <a:pt x="53114" y="2072"/>
                  </a:cubicBezTo>
                  <a:cubicBezTo>
                    <a:pt x="53054" y="2077"/>
                    <a:pt x="52996" y="2079"/>
                    <a:pt x="52941" y="2079"/>
                  </a:cubicBezTo>
                  <a:cubicBezTo>
                    <a:pt x="52790" y="2079"/>
                    <a:pt x="52657" y="2065"/>
                    <a:pt x="52538" y="2065"/>
                  </a:cubicBezTo>
                  <a:cubicBezTo>
                    <a:pt x="52494" y="2065"/>
                    <a:pt x="52452" y="2067"/>
                    <a:pt x="52412" y="2072"/>
                  </a:cubicBezTo>
                  <a:cubicBezTo>
                    <a:pt x="52474" y="2095"/>
                    <a:pt x="52576" y="2103"/>
                    <a:pt x="52697" y="2103"/>
                  </a:cubicBezTo>
                  <a:cubicBezTo>
                    <a:pt x="52950" y="2103"/>
                    <a:pt x="53286" y="2068"/>
                    <a:pt x="53519" y="2060"/>
                  </a:cubicBezTo>
                  <a:cubicBezTo>
                    <a:pt x="54055" y="2072"/>
                    <a:pt x="53853" y="2155"/>
                    <a:pt x="53864" y="2203"/>
                  </a:cubicBezTo>
                  <a:cubicBezTo>
                    <a:pt x="54781" y="2072"/>
                    <a:pt x="52817" y="2048"/>
                    <a:pt x="53662" y="1929"/>
                  </a:cubicBezTo>
                  <a:cubicBezTo>
                    <a:pt x="53983" y="1834"/>
                    <a:pt x="54793" y="1846"/>
                    <a:pt x="55365" y="1822"/>
                  </a:cubicBezTo>
                  <a:cubicBezTo>
                    <a:pt x="54876" y="1715"/>
                    <a:pt x="55424" y="1679"/>
                    <a:pt x="56008" y="1643"/>
                  </a:cubicBezTo>
                  <a:cubicBezTo>
                    <a:pt x="55419" y="1634"/>
                    <a:pt x="55626" y="1561"/>
                    <a:pt x="55334" y="1561"/>
                  </a:cubicBezTo>
                  <a:cubicBezTo>
                    <a:pt x="55248" y="1561"/>
                    <a:pt x="55119" y="1568"/>
                    <a:pt x="54912" y="1584"/>
                  </a:cubicBezTo>
                  <a:lnTo>
                    <a:pt x="54900" y="1501"/>
                  </a:lnTo>
                  <a:cubicBezTo>
                    <a:pt x="55281" y="1501"/>
                    <a:pt x="55734" y="1536"/>
                    <a:pt x="56115" y="1536"/>
                  </a:cubicBezTo>
                  <a:cubicBezTo>
                    <a:pt x="56043" y="1560"/>
                    <a:pt x="56127" y="1584"/>
                    <a:pt x="55996" y="1596"/>
                  </a:cubicBezTo>
                  <a:lnTo>
                    <a:pt x="57151" y="1560"/>
                  </a:lnTo>
                  <a:lnTo>
                    <a:pt x="57031" y="1620"/>
                  </a:lnTo>
                  <a:cubicBezTo>
                    <a:pt x="57593" y="1620"/>
                    <a:pt x="58262" y="1665"/>
                    <a:pt x="58720" y="1665"/>
                  </a:cubicBezTo>
                  <a:cubicBezTo>
                    <a:pt x="58835" y="1665"/>
                    <a:pt x="58936" y="1663"/>
                    <a:pt x="59020" y="1655"/>
                  </a:cubicBezTo>
                  <a:lnTo>
                    <a:pt x="59020" y="1655"/>
                  </a:lnTo>
                  <a:cubicBezTo>
                    <a:pt x="58998" y="1656"/>
                    <a:pt x="58976" y="1657"/>
                    <a:pt x="58954" y="1657"/>
                  </a:cubicBezTo>
                  <a:cubicBezTo>
                    <a:pt x="58650" y="1657"/>
                    <a:pt x="58412" y="1582"/>
                    <a:pt x="58746" y="1560"/>
                  </a:cubicBezTo>
                  <a:cubicBezTo>
                    <a:pt x="58927" y="1528"/>
                    <a:pt x="59250" y="1487"/>
                    <a:pt x="59546" y="1487"/>
                  </a:cubicBezTo>
                  <a:cubicBezTo>
                    <a:pt x="59581" y="1487"/>
                    <a:pt x="59617" y="1487"/>
                    <a:pt x="59651" y="1489"/>
                  </a:cubicBezTo>
                  <a:cubicBezTo>
                    <a:pt x="59818" y="1584"/>
                    <a:pt x="61032" y="1584"/>
                    <a:pt x="60258" y="1679"/>
                  </a:cubicBezTo>
                  <a:cubicBezTo>
                    <a:pt x="61258" y="1632"/>
                    <a:pt x="60889" y="1608"/>
                    <a:pt x="61830" y="1548"/>
                  </a:cubicBezTo>
                  <a:lnTo>
                    <a:pt x="61830" y="1548"/>
                  </a:lnTo>
                  <a:lnTo>
                    <a:pt x="61199" y="1572"/>
                  </a:lnTo>
                  <a:cubicBezTo>
                    <a:pt x="61115" y="1501"/>
                    <a:pt x="61651" y="1370"/>
                    <a:pt x="61044" y="1322"/>
                  </a:cubicBezTo>
                  <a:cubicBezTo>
                    <a:pt x="61758" y="1262"/>
                    <a:pt x="61294" y="1132"/>
                    <a:pt x="62258" y="1108"/>
                  </a:cubicBezTo>
                  <a:lnTo>
                    <a:pt x="62258" y="1108"/>
                  </a:lnTo>
                  <a:cubicBezTo>
                    <a:pt x="62639" y="1155"/>
                    <a:pt x="62139" y="1274"/>
                    <a:pt x="61603" y="1286"/>
                  </a:cubicBezTo>
                  <a:cubicBezTo>
                    <a:pt x="61774" y="1294"/>
                    <a:pt x="61931" y="1310"/>
                    <a:pt x="62094" y="1310"/>
                  </a:cubicBezTo>
                  <a:cubicBezTo>
                    <a:pt x="62192" y="1310"/>
                    <a:pt x="62293" y="1304"/>
                    <a:pt x="62401" y="1286"/>
                  </a:cubicBezTo>
                  <a:lnTo>
                    <a:pt x="62401" y="1286"/>
                  </a:lnTo>
                  <a:cubicBezTo>
                    <a:pt x="62604" y="1346"/>
                    <a:pt x="61889" y="1393"/>
                    <a:pt x="61913" y="1429"/>
                  </a:cubicBezTo>
                  <a:cubicBezTo>
                    <a:pt x="62401" y="1429"/>
                    <a:pt x="61901" y="1382"/>
                    <a:pt x="62365" y="1358"/>
                  </a:cubicBezTo>
                  <a:cubicBezTo>
                    <a:pt x="62502" y="1344"/>
                    <a:pt x="62607" y="1338"/>
                    <a:pt x="62692" y="1338"/>
                  </a:cubicBezTo>
                  <a:cubicBezTo>
                    <a:pt x="63066" y="1338"/>
                    <a:pt x="63034" y="1448"/>
                    <a:pt x="63458" y="1448"/>
                  </a:cubicBezTo>
                  <a:cubicBezTo>
                    <a:pt x="63516" y="1448"/>
                    <a:pt x="63584" y="1446"/>
                    <a:pt x="63663" y="1441"/>
                  </a:cubicBezTo>
                  <a:cubicBezTo>
                    <a:pt x="63497" y="1441"/>
                    <a:pt x="63187" y="1417"/>
                    <a:pt x="63401" y="1382"/>
                  </a:cubicBezTo>
                  <a:cubicBezTo>
                    <a:pt x="64437" y="1382"/>
                    <a:pt x="63973" y="1298"/>
                    <a:pt x="64735" y="1262"/>
                  </a:cubicBezTo>
                  <a:cubicBezTo>
                    <a:pt x="65163" y="1370"/>
                    <a:pt x="64973" y="1501"/>
                    <a:pt x="65664" y="1524"/>
                  </a:cubicBezTo>
                  <a:lnTo>
                    <a:pt x="65283" y="1524"/>
                  </a:lnTo>
                  <a:cubicBezTo>
                    <a:pt x="65501" y="1574"/>
                    <a:pt x="65752" y="1599"/>
                    <a:pt x="65988" y="1599"/>
                  </a:cubicBezTo>
                  <a:cubicBezTo>
                    <a:pt x="66036" y="1599"/>
                    <a:pt x="66082" y="1598"/>
                    <a:pt x="66128" y="1596"/>
                  </a:cubicBezTo>
                  <a:cubicBezTo>
                    <a:pt x="67557" y="1501"/>
                    <a:pt x="68735" y="1334"/>
                    <a:pt x="70212" y="1239"/>
                  </a:cubicBezTo>
                  <a:lnTo>
                    <a:pt x="70212" y="1239"/>
                  </a:lnTo>
                  <a:lnTo>
                    <a:pt x="69676" y="1262"/>
                  </a:lnTo>
                  <a:cubicBezTo>
                    <a:pt x="69509" y="1227"/>
                    <a:pt x="70116" y="1215"/>
                    <a:pt x="70116" y="1179"/>
                  </a:cubicBezTo>
                  <a:lnTo>
                    <a:pt x="70438" y="1227"/>
                  </a:lnTo>
                  <a:cubicBezTo>
                    <a:pt x="70533" y="1143"/>
                    <a:pt x="69700" y="1143"/>
                    <a:pt x="69902" y="1072"/>
                  </a:cubicBezTo>
                  <a:cubicBezTo>
                    <a:pt x="69926" y="1072"/>
                    <a:pt x="69982" y="1077"/>
                    <a:pt x="70037" y="1077"/>
                  </a:cubicBezTo>
                  <a:cubicBezTo>
                    <a:pt x="70065" y="1077"/>
                    <a:pt x="70093" y="1076"/>
                    <a:pt x="70116" y="1072"/>
                  </a:cubicBezTo>
                  <a:lnTo>
                    <a:pt x="69807" y="1048"/>
                  </a:lnTo>
                  <a:lnTo>
                    <a:pt x="69807" y="1048"/>
                  </a:lnTo>
                  <a:cubicBezTo>
                    <a:pt x="69862" y="1050"/>
                    <a:pt x="69916" y="1051"/>
                    <a:pt x="69970" y="1051"/>
                  </a:cubicBezTo>
                  <a:cubicBezTo>
                    <a:pt x="70369" y="1051"/>
                    <a:pt x="70720" y="1004"/>
                    <a:pt x="71046" y="1004"/>
                  </a:cubicBezTo>
                  <a:cubicBezTo>
                    <a:pt x="71223" y="1004"/>
                    <a:pt x="71392" y="1018"/>
                    <a:pt x="71557" y="1060"/>
                  </a:cubicBezTo>
                  <a:cubicBezTo>
                    <a:pt x="70265" y="1072"/>
                    <a:pt x="71287" y="1284"/>
                    <a:pt x="70160" y="1341"/>
                  </a:cubicBezTo>
                  <a:lnTo>
                    <a:pt x="70160" y="1341"/>
                  </a:lnTo>
                  <a:cubicBezTo>
                    <a:pt x="70195" y="1340"/>
                    <a:pt x="70226" y="1339"/>
                    <a:pt x="70252" y="1339"/>
                  </a:cubicBezTo>
                  <a:cubicBezTo>
                    <a:pt x="70600" y="1339"/>
                    <a:pt x="70173" y="1434"/>
                    <a:pt x="70236" y="1465"/>
                  </a:cubicBezTo>
                  <a:cubicBezTo>
                    <a:pt x="70283" y="1468"/>
                    <a:pt x="70320" y="1469"/>
                    <a:pt x="70352" y="1469"/>
                  </a:cubicBezTo>
                  <a:cubicBezTo>
                    <a:pt x="70535" y="1469"/>
                    <a:pt x="70489" y="1425"/>
                    <a:pt x="70699" y="1425"/>
                  </a:cubicBezTo>
                  <a:cubicBezTo>
                    <a:pt x="70735" y="1425"/>
                    <a:pt x="70778" y="1426"/>
                    <a:pt x="70831" y="1429"/>
                  </a:cubicBezTo>
                  <a:cubicBezTo>
                    <a:pt x="70819" y="1489"/>
                    <a:pt x="69938" y="1548"/>
                    <a:pt x="70331" y="1596"/>
                  </a:cubicBezTo>
                  <a:cubicBezTo>
                    <a:pt x="70366" y="1501"/>
                    <a:pt x="70736" y="1513"/>
                    <a:pt x="70914" y="1453"/>
                  </a:cubicBezTo>
                  <a:lnTo>
                    <a:pt x="70914" y="1453"/>
                  </a:lnTo>
                  <a:cubicBezTo>
                    <a:pt x="71212" y="1477"/>
                    <a:pt x="70902" y="1513"/>
                    <a:pt x="71045" y="1536"/>
                  </a:cubicBezTo>
                  <a:cubicBezTo>
                    <a:pt x="71188" y="1536"/>
                    <a:pt x="71278" y="1510"/>
                    <a:pt x="71399" y="1510"/>
                  </a:cubicBezTo>
                  <a:cubicBezTo>
                    <a:pt x="71419" y="1510"/>
                    <a:pt x="71440" y="1511"/>
                    <a:pt x="71462" y="1513"/>
                  </a:cubicBezTo>
                  <a:lnTo>
                    <a:pt x="71343" y="1572"/>
                  </a:lnTo>
                  <a:cubicBezTo>
                    <a:pt x="71494" y="1585"/>
                    <a:pt x="71599" y="1590"/>
                    <a:pt x="71676" y="1590"/>
                  </a:cubicBezTo>
                  <a:cubicBezTo>
                    <a:pt x="72000" y="1590"/>
                    <a:pt x="71815" y="1498"/>
                    <a:pt x="72394" y="1498"/>
                  </a:cubicBezTo>
                  <a:cubicBezTo>
                    <a:pt x="72446" y="1498"/>
                    <a:pt x="72504" y="1499"/>
                    <a:pt x="72569" y="1501"/>
                  </a:cubicBezTo>
                  <a:cubicBezTo>
                    <a:pt x="72583" y="1460"/>
                    <a:pt x="72493" y="1446"/>
                    <a:pt x="72342" y="1446"/>
                  </a:cubicBezTo>
                  <a:cubicBezTo>
                    <a:pt x="72226" y="1446"/>
                    <a:pt x="72073" y="1455"/>
                    <a:pt x="71902" y="1465"/>
                  </a:cubicBezTo>
                  <a:cubicBezTo>
                    <a:pt x="71688" y="1298"/>
                    <a:pt x="73141" y="1274"/>
                    <a:pt x="73057" y="1096"/>
                  </a:cubicBezTo>
                  <a:cubicBezTo>
                    <a:pt x="73156" y="1093"/>
                    <a:pt x="73231" y="1092"/>
                    <a:pt x="73287" y="1092"/>
                  </a:cubicBezTo>
                  <a:cubicBezTo>
                    <a:pt x="73747" y="1092"/>
                    <a:pt x="72903" y="1172"/>
                    <a:pt x="73593" y="1215"/>
                  </a:cubicBezTo>
                  <a:cubicBezTo>
                    <a:pt x="74022" y="1334"/>
                    <a:pt x="73022" y="1334"/>
                    <a:pt x="72819" y="1417"/>
                  </a:cubicBezTo>
                  <a:lnTo>
                    <a:pt x="73629" y="1489"/>
                  </a:lnTo>
                  <a:cubicBezTo>
                    <a:pt x="73367" y="1632"/>
                    <a:pt x="72867" y="1584"/>
                    <a:pt x="72724" y="1727"/>
                  </a:cubicBezTo>
                  <a:cubicBezTo>
                    <a:pt x="73319" y="1727"/>
                    <a:pt x="73248" y="1691"/>
                    <a:pt x="73855" y="1643"/>
                  </a:cubicBezTo>
                  <a:cubicBezTo>
                    <a:pt x="72867" y="1524"/>
                    <a:pt x="74284" y="1548"/>
                    <a:pt x="73724" y="1405"/>
                  </a:cubicBezTo>
                  <a:lnTo>
                    <a:pt x="73724" y="1405"/>
                  </a:lnTo>
                  <a:cubicBezTo>
                    <a:pt x="74176" y="1441"/>
                    <a:pt x="74034" y="1477"/>
                    <a:pt x="74688" y="1477"/>
                  </a:cubicBezTo>
                  <a:cubicBezTo>
                    <a:pt x="74306" y="1499"/>
                    <a:pt x="74615" y="1581"/>
                    <a:pt x="74237" y="1594"/>
                  </a:cubicBezTo>
                  <a:lnTo>
                    <a:pt x="74237" y="1594"/>
                  </a:lnTo>
                  <a:cubicBezTo>
                    <a:pt x="74990" y="1581"/>
                    <a:pt x="74814" y="1548"/>
                    <a:pt x="75665" y="1536"/>
                  </a:cubicBezTo>
                  <a:cubicBezTo>
                    <a:pt x="75939" y="1441"/>
                    <a:pt x="74760" y="1405"/>
                    <a:pt x="75831" y="1334"/>
                  </a:cubicBezTo>
                  <a:cubicBezTo>
                    <a:pt x="76070" y="1334"/>
                    <a:pt x="76022" y="1370"/>
                    <a:pt x="75891" y="1370"/>
                  </a:cubicBezTo>
                  <a:cubicBezTo>
                    <a:pt x="75964" y="1373"/>
                    <a:pt x="76021" y="1375"/>
                    <a:pt x="76066" y="1375"/>
                  </a:cubicBezTo>
                  <a:cubicBezTo>
                    <a:pt x="76489" y="1375"/>
                    <a:pt x="75771" y="1234"/>
                    <a:pt x="76212" y="1191"/>
                  </a:cubicBezTo>
                  <a:cubicBezTo>
                    <a:pt x="76258" y="1189"/>
                    <a:pt x="76300" y="1189"/>
                    <a:pt x="76337" y="1189"/>
                  </a:cubicBezTo>
                  <a:cubicBezTo>
                    <a:pt x="76573" y="1189"/>
                    <a:pt x="76645" y="1218"/>
                    <a:pt x="76522" y="1239"/>
                  </a:cubicBezTo>
                  <a:cubicBezTo>
                    <a:pt x="77034" y="1179"/>
                    <a:pt x="76748" y="1120"/>
                    <a:pt x="77082" y="1096"/>
                  </a:cubicBezTo>
                  <a:lnTo>
                    <a:pt x="76939" y="1084"/>
                  </a:lnTo>
                  <a:cubicBezTo>
                    <a:pt x="77082" y="1048"/>
                    <a:pt x="76689" y="905"/>
                    <a:pt x="77403" y="893"/>
                  </a:cubicBezTo>
                  <a:cubicBezTo>
                    <a:pt x="77939" y="893"/>
                    <a:pt x="77772" y="953"/>
                    <a:pt x="77784" y="989"/>
                  </a:cubicBezTo>
                  <a:cubicBezTo>
                    <a:pt x="77925" y="976"/>
                    <a:pt x="78056" y="971"/>
                    <a:pt x="78179" y="971"/>
                  </a:cubicBezTo>
                  <a:cubicBezTo>
                    <a:pt x="78407" y="971"/>
                    <a:pt x="78606" y="989"/>
                    <a:pt x="78784" y="1012"/>
                  </a:cubicBezTo>
                  <a:cubicBezTo>
                    <a:pt x="78760" y="1001"/>
                    <a:pt x="78796" y="977"/>
                    <a:pt x="78915" y="977"/>
                  </a:cubicBezTo>
                  <a:cubicBezTo>
                    <a:pt x="79006" y="972"/>
                    <a:pt x="79080" y="970"/>
                    <a:pt x="79140" y="970"/>
                  </a:cubicBezTo>
                  <a:cubicBezTo>
                    <a:pt x="79550" y="970"/>
                    <a:pt x="79354" y="1063"/>
                    <a:pt x="79582" y="1084"/>
                  </a:cubicBezTo>
                  <a:cubicBezTo>
                    <a:pt x="79672" y="1088"/>
                    <a:pt x="79744" y="1090"/>
                    <a:pt x="79802" y="1090"/>
                  </a:cubicBezTo>
                  <a:cubicBezTo>
                    <a:pt x="80385" y="1090"/>
                    <a:pt x="79551" y="892"/>
                    <a:pt x="80558" y="881"/>
                  </a:cubicBezTo>
                  <a:lnTo>
                    <a:pt x="79272" y="846"/>
                  </a:lnTo>
                  <a:cubicBezTo>
                    <a:pt x="79332" y="798"/>
                    <a:pt x="79356" y="727"/>
                    <a:pt x="79082" y="727"/>
                  </a:cubicBezTo>
                  <a:cubicBezTo>
                    <a:pt x="79049" y="793"/>
                    <a:pt x="78659" y="859"/>
                    <a:pt x="78261" y="859"/>
                  </a:cubicBezTo>
                  <a:cubicBezTo>
                    <a:pt x="78229" y="859"/>
                    <a:pt x="78197" y="859"/>
                    <a:pt x="78165" y="858"/>
                  </a:cubicBezTo>
                  <a:cubicBezTo>
                    <a:pt x="78046" y="762"/>
                    <a:pt x="79320" y="762"/>
                    <a:pt x="78594" y="667"/>
                  </a:cubicBezTo>
                  <a:lnTo>
                    <a:pt x="78594" y="667"/>
                  </a:lnTo>
                  <a:cubicBezTo>
                    <a:pt x="78646" y="670"/>
                    <a:pt x="78702" y="670"/>
                    <a:pt x="78761" y="670"/>
                  </a:cubicBezTo>
                  <a:cubicBezTo>
                    <a:pt x="78997" y="670"/>
                    <a:pt x="79277" y="655"/>
                    <a:pt x="79534" y="655"/>
                  </a:cubicBezTo>
                  <a:cubicBezTo>
                    <a:pt x="79213" y="751"/>
                    <a:pt x="80558" y="679"/>
                    <a:pt x="80011" y="786"/>
                  </a:cubicBezTo>
                  <a:cubicBezTo>
                    <a:pt x="80273" y="782"/>
                    <a:pt x="80494" y="780"/>
                    <a:pt x="80688" y="780"/>
                  </a:cubicBezTo>
                  <a:cubicBezTo>
                    <a:pt x="81100" y="780"/>
                    <a:pt x="81391" y="787"/>
                    <a:pt x="81706" y="787"/>
                  </a:cubicBezTo>
                  <a:cubicBezTo>
                    <a:pt x="82028" y="787"/>
                    <a:pt x="82376" y="780"/>
                    <a:pt x="82904" y="751"/>
                  </a:cubicBezTo>
                  <a:lnTo>
                    <a:pt x="82904" y="751"/>
                  </a:lnTo>
                  <a:cubicBezTo>
                    <a:pt x="82800" y="802"/>
                    <a:pt x="82165" y="926"/>
                    <a:pt x="81563" y="926"/>
                  </a:cubicBezTo>
                  <a:cubicBezTo>
                    <a:pt x="81473" y="926"/>
                    <a:pt x="81383" y="923"/>
                    <a:pt x="81296" y="917"/>
                  </a:cubicBezTo>
                  <a:lnTo>
                    <a:pt x="81237" y="870"/>
                  </a:lnTo>
                  <a:lnTo>
                    <a:pt x="81237" y="870"/>
                  </a:lnTo>
                  <a:cubicBezTo>
                    <a:pt x="80403" y="929"/>
                    <a:pt x="81892" y="929"/>
                    <a:pt x="81737" y="1012"/>
                  </a:cubicBezTo>
                  <a:cubicBezTo>
                    <a:pt x="82004" y="976"/>
                    <a:pt x="82285" y="963"/>
                    <a:pt x="82578" y="963"/>
                  </a:cubicBezTo>
                  <a:cubicBezTo>
                    <a:pt x="83305" y="963"/>
                    <a:pt x="84100" y="1043"/>
                    <a:pt x="84905" y="1043"/>
                  </a:cubicBezTo>
                  <a:cubicBezTo>
                    <a:pt x="85035" y="1043"/>
                    <a:pt x="85166" y="1041"/>
                    <a:pt x="85297" y="1036"/>
                  </a:cubicBezTo>
                  <a:cubicBezTo>
                    <a:pt x="85071" y="989"/>
                    <a:pt x="85333" y="953"/>
                    <a:pt x="85380" y="905"/>
                  </a:cubicBezTo>
                  <a:lnTo>
                    <a:pt x="85380" y="905"/>
                  </a:lnTo>
                  <a:cubicBezTo>
                    <a:pt x="85124" y="911"/>
                    <a:pt x="85020" y="920"/>
                    <a:pt x="84932" y="920"/>
                  </a:cubicBezTo>
                  <a:cubicBezTo>
                    <a:pt x="84844" y="920"/>
                    <a:pt x="84773" y="911"/>
                    <a:pt x="84583" y="881"/>
                  </a:cubicBezTo>
                  <a:cubicBezTo>
                    <a:pt x="84654" y="810"/>
                    <a:pt x="84964" y="834"/>
                    <a:pt x="85118" y="786"/>
                  </a:cubicBezTo>
                  <a:cubicBezTo>
                    <a:pt x="85171" y="760"/>
                    <a:pt x="85133" y="753"/>
                    <a:pt x="85055" y="753"/>
                  </a:cubicBezTo>
                  <a:cubicBezTo>
                    <a:pt x="84969" y="753"/>
                    <a:pt x="84836" y="761"/>
                    <a:pt x="84721" y="761"/>
                  </a:cubicBezTo>
                  <a:cubicBezTo>
                    <a:pt x="84657" y="761"/>
                    <a:pt x="84599" y="759"/>
                    <a:pt x="84559" y="751"/>
                  </a:cubicBezTo>
                  <a:cubicBezTo>
                    <a:pt x="85047" y="703"/>
                    <a:pt x="84999" y="703"/>
                    <a:pt x="85285" y="643"/>
                  </a:cubicBezTo>
                  <a:cubicBezTo>
                    <a:pt x="85547" y="691"/>
                    <a:pt x="85511" y="727"/>
                    <a:pt x="85726" y="798"/>
                  </a:cubicBezTo>
                  <a:cubicBezTo>
                    <a:pt x="85778" y="799"/>
                    <a:pt x="85827" y="799"/>
                    <a:pt x="85874" y="799"/>
                  </a:cubicBezTo>
                  <a:cubicBezTo>
                    <a:pt x="86816" y="799"/>
                    <a:pt x="86833" y="700"/>
                    <a:pt x="87529" y="700"/>
                  </a:cubicBezTo>
                  <a:cubicBezTo>
                    <a:pt x="87594" y="700"/>
                    <a:pt x="87664" y="701"/>
                    <a:pt x="87742" y="703"/>
                  </a:cubicBezTo>
                  <a:lnTo>
                    <a:pt x="87742" y="703"/>
                  </a:lnTo>
                  <a:cubicBezTo>
                    <a:pt x="87709" y="702"/>
                    <a:pt x="87681" y="702"/>
                    <a:pt x="87657" y="702"/>
                  </a:cubicBezTo>
                  <a:cubicBezTo>
                    <a:pt x="87355" y="702"/>
                    <a:pt x="87813" y="762"/>
                    <a:pt x="87571" y="762"/>
                  </a:cubicBezTo>
                  <a:lnTo>
                    <a:pt x="87738" y="762"/>
                  </a:lnTo>
                  <a:cubicBezTo>
                    <a:pt x="86904" y="870"/>
                    <a:pt x="85476" y="870"/>
                    <a:pt x="85618" y="1036"/>
                  </a:cubicBezTo>
                  <a:cubicBezTo>
                    <a:pt x="86297" y="1024"/>
                    <a:pt x="86797" y="929"/>
                    <a:pt x="87619" y="917"/>
                  </a:cubicBezTo>
                  <a:lnTo>
                    <a:pt x="87619" y="917"/>
                  </a:lnTo>
                  <a:lnTo>
                    <a:pt x="87583" y="953"/>
                  </a:lnTo>
                  <a:cubicBezTo>
                    <a:pt x="87648" y="954"/>
                    <a:pt x="87699" y="955"/>
                    <a:pt x="87738" y="955"/>
                  </a:cubicBezTo>
                  <a:cubicBezTo>
                    <a:pt x="88069" y="955"/>
                    <a:pt x="87598" y="913"/>
                    <a:pt x="87726" y="881"/>
                  </a:cubicBezTo>
                  <a:cubicBezTo>
                    <a:pt x="87806" y="874"/>
                    <a:pt x="87879" y="871"/>
                    <a:pt x="87947" y="871"/>
                  </a:cubicBezTo>
                  <a:cubicBezTo>
                    <a:pt x="88321" y="871"/>
                    <a:pt x="88525" y="964"/>
                    <a:pt x="88779" y="964"/>
                  </a:cubicBezTo>
                  <a:cubicBezTo>
                    <a:pt x="88861" y="964"/>
                    <a:pt x="88948" y="955"/>
                    <a:pt x="89047" y="929"/>
                  </a:cubicBezTo>
                  <a:lnTo>
                    <a:pt x="88369" y="893"/>
                  </a:lnTo>
                  <a:cubicBezTo>
                    <a:pt x="88881" y="822"/>
                    <a:pt x="88214" y="881"/>
                    <a:pt x="88333" y="762"/>
                  </a:cubicBezTo>
                  <a:cubicBezTo>
                    <a:pt x="89178" y="691"/>
                    <a:pt x="90595" y="727"/>
                    <a:pt x="91833" y="667"/>
                  </a:cubicBezTo>
                  <a:lnTo>
                    <a:pt x="91833" y="608"/>
                  </a:lnTo>
                  <a:cubicBezTo>
                    <a:pt x="91655" y="596"/>
                    <a:pt x="91500" y="584"/>
                    <a:pt x="91179" y="584"/>
                  </a:cubicBezTo>
                  <a:cubicBezTo>
                    <a:pt x="91393" y="429"/>
                    <a:pt x="91595" y="453"/>
                    <a:pt x="91357" y="322"/>
                  </a:cubicBezTo>
                  <a:lnTo>
                    <a:pt x="90762" y="310"/>
                  </a:lnTo>
                  <a:lnTo>
                    <a:pt x="90750" y="167"/>
                  </a:lnTo>
                  <a:cubicBezTo>
                    <a:pt x="90917" y="167"/>
                    <a:pt x="91071" y="167"/>
                    <a:pt x="91214" y="179"/>
                  </a:cubicBezTo>
                  <a:cubicBezTo>
                    <a:pt x="91238" y="155"/>
                    <a:pt x="91327" y="149"/>
                    <a:pt x="91444" y="149"/>
                  </a:cubicBezTo>
                  <a:cubicBezTo>
                    <a:pt x="91560" y="149"/>
                    <a:pt x="91702" y="155"/>
                    <a:pt x="91833" y="155"/>
                  </a:cubicBezTo>
                  <a:lnTo>
                    <a:pt x="91833" y="131"/>
                  </a:lnTo>
                  <a:lnTo>
                    <a:pt x="91655" y="131"/>
                  </a:lnTo>
                  <a:cubicBezTo>
                    <a:pt x="91524" y="96"/>
                    <a:pt x="91631" y="84"/>
                    <a:pt x="91833" y="72"/>
                  </a:cubicBezTo>
                  <a:lnTo>
                    <a:pt x="918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3" name="Google Shape;1498;p29">
              <a:extLst>
                <a:ext uri="{FF2B5EF4-FFF2-40B4-BE49-F238E27FC236}">
                  <a16:creationId xmlns:a16="http://schemas.microsoft.com/office/drawing/2014/main" id="{2C462BE1-A5F1-0247-98CF-6619840A0D58}"/>
                </a:ext>
              </a:extLst>
            </p:cNvPr>
            <p:cNvSpPr/>
            <p:nvPr/>
          </p:nvSpPr>
          <p:spPr>
            <a:xfrm>
              <a:off x="3887075" y="1971500"/>
              <a:ext cx="2400" cy="25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96" y="1"/>
                  </a:moveTo>
                  <a:cubicBezTo>
                    <a:pt x="60" y="1"/>
                    <a:pt x="36" y="1"/>
                    <a:pt x="1" y="1"/>
                  </a:cubicBezTo>
                  <a:cubicBezTo>
                    <a:pt x="36" y="1"/>
                    <a:pt x="60" y="1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4" name="Google Shape;1499;p29">
              <a:extLst>
                <a:ext uri="{FF2B5EF4-FFF2-40B4-BE49-F238E27FC236}">
                  <a16:creationId xmlns:a16="http://schemas.microsoft.com/office/drawing/2014/main" id="{DA17FBB8-55E6-0C43-B249-9C2BBA002C18}"/>
                </a:ext>
              </a:extLst>
            </p:cNvPr>
            <p:cNvSpPr/>
            <p:nvPr/>
          </p:nvSpPr>
          <p:spPr>
            <a:xfrm>
              <a:off x="3527225" y="1969425"/>
              <a:ext cx="5075" cy="150"/>
            </a:xfrm>
            <a:custGeom>
              <a:avLst/>
              <a:gdLst/>
              <a:ahLst/>
              <a:cxnLst/>
              <a:rect l="l" t="t" r="r" b="b"/>
              <a:pathLst>
                <a:path w="203" h="6" extrusionOk="0">
                  <a:moveTo>
                    <a:pt x="0" y="0"/>
                  </a:moveTo>
                  <a:cubicBezTo>
                    <a:pt x="20" y="4"/>
                    <a:pt x="41" y="6"/>
                    <a:pt x="63" y="6"/>
                  </a:cubicBezTo>
                  <a:cubicBezTo>
                    <a:pt x="107" y="6"/>
                    <a:pt x="155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" name="Google Shape;1500;p29">
              <a:extLst>
                <a:ext uri="{FF2B5EF4-FFF2-40B4-BE49-F238E27FC236}">
                  <a16:creationId xmlns:a16="http://schemas.microsoft.com/office/drawing/2014/main" id="{B780E59B-AB1E-8D40-9EB8-C9EDAF950BDF}"/>
                </a:ext>
              </a:extLst>
            </p:cNvPr>
            <p:cNvSpPr/>
            <p:nvPr/>
          </p:nvSpPr>
          <p:spPr>
            <a:xfrm>
              <a:off x="3217950" y="1977150"/>
              <a:ext cx="6575" cy="25"/>
            </a:xfrm>
            <a:custGeom>
              <a:avLst/>
              <a:gdLst/>
              <a:ahLst/>
              <a:cxnLst/>
              <a:rect l="l" t="t" r="r" b="b"/>
              <a:pathLst>
                <a:path w="263" h="1" extrusionOk="0">
                  <a:moveTo>
                    <a:pt x="0" y="1"/>
                  </a:moveTo>
                  <a:lnTo>
                    <a:pt x="262" y="1"/>
                  </a:lnTo>
                  <a:cubicBezTo>
                    <a:pt x="143" y="1"/>
                    <a:pt x="6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6" name="Google Shape;1501;p29">
              <a:extLst>
                <a:ext uri="{FF2B5EF4-FFF2-40B4-BE49-F238E27FC236}">
                  <a16:creationId xmlns:a16="http://schemas.microsoft.com/office/drawing/2014/main" id="{F1317C3F-B03F-5D4E-A107-70C042CC73E3}"/>
                </a:ext>
              </a:extLst>
            </p:cNvPr>
            <p:cNvSpPr/>
            <p:nvPr/>
          </p:nvSpPr>
          <p:spPr>
            <a:xfrm>
              <a:off x="2738425" y="1986100"/>
              <a:ext cx="66700" cy="7750"/>
            </a:xfrm>
            <a:custGeom>
              <a:avLst/>
              <a:gdLst/>
              <a:ahLst/>
              <a:cxnLst/>
              <a:rect l="l" t="t" r="r" b="b"/>
              <a:pathLst>
                <a:path w="2668" h="310" extrusionOk="0">
                  <a:moveTo>
                    <a:pt x="1870" y="0"/>
                  </a:moveTo>
                  <a:lnTo>
                    <a:pt x="1870" y="0"/>
                  </a:lnTo>
                  <a:cubicBezTo>
                    <a:pt x="1906" y="119"/>
                    <a:pt x="1346" y="179"/>
                    <a:pt x="727" y="191"/>
                  </a:cubicBezTo>
                  <a:lnTo>
                    <a:pt x="548" y="107"/>
                  </a:lnTo>
                  <a:cubicBezTo>
                    <a:pt x="643" y="83"/>
                    <a:pt x="763" y="60"/>
                    <a:pt x="882" y="48"/>
                  </a:cubicBezTo>
                  <a:cubicBezTo>
                    <a:pt x="860" y="47"/>
                    <a:pt x="840" y="46"/>
                    <a:pt x="823" y="46"/>
                  </a:cubicBezTo>
                  <a:cubicBezTo>
                    <a:pt x="667" y="46"/>
                    <a:pt x="664" y="85"/>
                    <a:pt x="476" y="85"/>
                  </a:cubicBezTo>
                  <a:cubicBezTo>
                    <a:pt x="455" y="85"/>
                    <a:pt x="432" y="84"/>
                    <a:pt x="405" y="83"/>
                  </a:cubicBezTo>
                  <a:lnTo>
                    <a:pt x="405" y="83"/>
                  </a:lnTo>
                  <a:cubicBezTo>
                    <a:pt x="512" y="143"/>
                    <a:pt x="1" y="250"/>
                    <a:pt x="441" y="310"/>
                  </a:cubicBezTo>
                  <a:cubicBezTo>
                    <a:pt x="1930" y="310"/>
                    <a:pt x="1124" y="71"/>
                    <a:pt x="2561" y="71"/>
                  </a:cubicBezTo>
                  <a:cubicBezTo>
                    <a:pt x="2595" y="71"/>
                    <a:pt x="2631" y="71"/>
                    <a:pt x="2668" y="71"/>
                  </a:cubicBezTo>
                  <a:lnTo>
                    <a:pt x="18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7" name="Google Shape;1502;p29">
              <a:extLst>
                <a:ext uri="{FF2B5EF4-FFF2-40B4-BE49-F238E27FC236}">
                  <a16:creationId xmlns:a16="http://schemas.microsoft.com/office/drawing/2014/main" id="{2272D27A-ACA5-8C41-9819-F90B2128148C}"/>
                </a:ext>
              </a:extLst>
            </p:cNvPr>
            <p:cNvSpPr/>
            <p:nvPr/>
          </p:nvSpPr>
          <p:spPr>
            <a:xfrm>
              <a:off x="2760450" y="19872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0" y="1"/>
                  </a:moveTo>
                  <a:cubicBezTo>
                    <a:pt x="48" y="1"/>
                    <a:pt x="24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36" y="1"/>
                    <a:pt x="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BC0E05C7-99D4-756D-9BAD-428163CA8524}"/>
              </a:ext>
            </a:extLst>
          </p:cNvPr>
          <p:cNvSpPr txBox="1"/>
          <p:nvPr/>
        </p:nvSpPr>
        <p:spPr>
          <a:xfrm>
            <a:off x="748551" y="538462"/>
            <a:ext cx="6370168" cy="425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在项目过程中使用多个</a:t>
            </a:r>
            <a:r>
              <a:rPr lang="en-US" altLang="zh-CN" dirty="0"/>
              <a:t>star</a:t>
            </a:r>
            <a:r>
              <a:rPr lang="zh-CN" altLang="en-US" dirty="0"/>
              <a:t>数目比较少的项目（只有几千的）</a:t>
            </a:r>
            <a:r>
              <a:rPr lang="en-US" altLang="zh-CN" dirty="0" err="1"/>
              <a:t>github</a:t>
            </a:r>
            <a:r>
              <a:rPr lang="zh-CN" altLang="en-US" dirty="0"/>
              <a:t>项目，在遇到奇怪的</a:t>
            </a:r>
            <a:r>
              <a:rPr lang="en-US" altLang="zh-CN" dirty="0"/>
              <a:t>bug</a:t>
            </a:r>
            <a:r>
              <a:rPr lang="zh-CN" altLang="en-US" dirty="0"/>
              <a:t>后，却发现对应的</a:t>
            </a:r>
            <a:r>
              <a:rPr lang="en-US" altLang="zh-CN" dirty="0"/>
              <a:t>issue</a:t>
            </a:r>
            <a:r>
              <a:rPr lang="zh-CN" altLang="en-US" dirty="0"/>
              <a:t>要么</a:t>
            </a:r>
            <a:r>
              <a:rPr lang="en-US" altLang="zh-CN" dirty="0"/>
              <a:t>open</a:t>
            </a:r>
            <a:r>
              <a:rPr lang="zh-CN" altLang="en-US" dirty="0"/>
              <a:t>，要么没解决就</a:t>
            </a:r>
            <a:r>
              <a:rPr lang="en-US" altLang="zh-CN" dirty="0"/>
              <a:t>close</a:t>
            </a:r>
            <a:r>
              <a:rPr lang="zh-CN" altLang="en-US" dirty="0"/>
              <a:t>，降低了开发效率。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分工出现问题，导致有些同学进行了重复性的工作，降低了效率。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在解决需求风险时需要广泛搜集资料、在组内达成共识，贸然开工得不偿失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代码版本管理很重要，良好的提交注释和分支结构能提高代码的可维护性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学习新技术时，网络上众说纷纭，每个人情况各不相同，给查找资料和修复问题带来了很大的困难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实现功能时未能第一时间找到合适的技术栈，导致时间被浪费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对于华为云的使用不够熟练。在开发时，曾因为华为云端口问题未打开而导致跨域出现了问题，开始一直以为是代码的问题，所以一直没有找到相应的</a:t>
            </a:r>
            <a:r>
              <a:rPr lang="en-US" altLang="zh-CN" dirty="0"/>
              <a:t>bug</a:t>
            </a:r>
            <a:r>
              <a:rPr lang="zh-CN" altLang="en-US" dirty="0"/>
              <a:t>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6732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5" name="Google Shape;11025;p46"/>
          <p:cNvSpPr txBox="1">
            <a:spLocks noGrp="1"/>
          </p:cNvSpPr>
          <p:nvPr>
            <p:ph type="title"/>
          </p:nvPr>
        </p:nvSpPr>
        <p:spPr>
          <a:xfrm>
            <a:off x="2980887" y="2818619"/>
            <a:ext cx="2125316" cy="891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zh-CN" altLang="en-US" dirty="0">
                <a:ea typeface="LiXuKe" panose="02010600030101010101" pitchFamily="2" charset="-122"/>
              </a:rPr>
              <a:t>分工</a:t>
            </a:r>
            <a:endParaRPr dirty="0">
              <a:ea typeface="LiXuKe" panose="02010600030101010101" pitchFamily="2" charset="-122"/>
            </a:endParaRPr>
          </a:p>
        </p:txBody>
      </p:sp>
      <p:sp>
        <p:nvSpPr>
          <p:cNvPr id="11026" name="Google Shape;11026;p46"/>
          <p:cNvSpPr txBox="1">
            <a:spLocks noGrp="1"/>
          </p:cNvSpPr>
          <p:nvPr>
            <p:ph type="title" idx="2"/>
          </p:nvPr>
        </p:nvSpPr>
        <p:spPr>
          <a:xfrm>
            <a:off x="1918229" y="1339699"/>
            <a:ext cx="2125316" cy="11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iXuKe" panose="02010600030101010101" pitchFamily="2" charset="-122"/>
                <a:ea typeface="LiXuKe" panose="02010600030101010101" pitchFamily="2" charset="-122"/>
              </a:rPr>
              <a:t>0</a:t>
            </a:r>
            <a:r>
              <a:rPr lang="en-US" altLang="zh-CN" dirty="0">
                <a:latin typeface="LiXuKe" panose="02010600030101010101" pitchFamily="2" charset="-122"/>
                <a:ea typeface="LiXuKe" panose="02010600030101010101" pitchFamily="2" charset="-122"/>
              </a:rPr>
              <a:t>4</a:t>
            </a:r>
            <a:endParaRPr dirty="0">
              <a:latin typeface="LiXuKe" panose="02010600030101010101" pitchFamily="2" charset="-122"/>
              <a:ea typeface="LiXuKe" panose="02010600030101010101" pitchFamily="2" charset="-122"/>
            </a:endParaRPr>
          </a:p>
        </p:txBody>
      </p:sp>
      <p:grpSp>
        <p:nvGrpSpPr>
          <p:cNvPr id="310" name="Google Shape;10162;p45">
            <a:extLst>
              <a:ext uri="{FF2B5EF4-FFF2-40B4-BE49-F238E27FC236}">
                <a16:creationId xmlns:a16="http://schemas.microsoft.com/office/drawing/2014/main" id="{BE73B9B1-8513-D245-A13D-FBCC9466D5C6}"/>
              </a:ext>
            </a:extLst>
          </p:cNvPr>
          <p:cNvGrpSpPr/>
          <p:nvPr/>
        </p:nvGrpSpPr>
        <p:grpSpPr>
          <a:xfrm rot="-5400000">
            <a:off x="4245456" y="1635661"/>
            <a:ext cx="612470" cy="715716"/>
            <a:chOff x="1208600" y="2662075"/>
            <a:chExt cx="286375" cy="334650"/>
          </a:xfrm>
        </p:grpSpPr>
        <p:sp>
          <p:nvSpPr>
            <p:cNvPr id="311" name="Google Shape;10163;p45">
              <a:extLst>
                <a:ext uri="{FF2B5EF4-FFF2-40B4-BE49-F238E27FC236}">
                  <a16:creationId xmlns:a16="http://schemas.microsoft.com/office/drawing/2014/main" id="{D98626B8-7D6B-594F-9646-BC5C1B1CC410}"/>
                </a:ext>
              </a:extLst>
            </p:cNvPr>
            <p:cNvSpPr/>
            <p:nvPr/>
          </p:nvSpPr>
          <p:spPr>
            <a:xfrm>
              <a:off x="1475300" y="289072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5"/>
                  </a:moveTo>
                  <a:lnTo>
                    <a:pt x="1" y="25"/>
                  </a:ln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0164;p45">
              <a:extLst>
                <a:ext uri="{FF2B5EF4-FFF2-40B4-BE49-F238E27FC236}">
                  <a16:creationId xmlns:a16="http://schemas.microsoft.com/office/drawing/2014/main" id="{65359984-5941-7842-8263-A8F0F23A521C}"/>
                </a:ext>
              </a:extLst>
            </p:cNvPr>
            <p:cNvSpPr/>
            <p:nvPr/>
          </p:nvSpPr>
          <p:spPr>
            <a:xfrm>
              <a:off x="1282125" y="275500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" y="1"/>
                  </a:moveTo>
                  <a:lnTo>
                    <a:pt x="13" y="36"/>
                  </a:lnTo>
                  <a:cubicBezTo>
                    <a:pt x="13" y="36"/>
                    <a:pt x="13" y="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0165;p45">
              <a:extLst>
                <a:ext uri="{FF2B5EF4-FFF2-40B4-BE49-F238E27FC236}">
                  <a16:creationId xmlns:a16="http://schemas.microsoft.com/office/drawing/2014/main" id="{FAB8B950-DF08-2148-9576-69D394132D59}"/>
                </a:ext>
              </a:extLst>
            </p:cNvPr>
            <p:cNvSpPr/>
            <p:nvPr/>
          </p:nvSpPr>
          <p:spPr>
            <a:xfrm>
              <a:off x="1287500" y="2754100"/>
              <a:ext cx="600" cy="1225"/>
            </a:xfrm>
            <a:custGeom>
              <a:avLst/>
              <a:gdLst/>
              <a:ahLst/>
              <a:cxnLst/>
              <a:rect l="l" t="t" r="r" b="b"/>
              <a:pathLst>
                <a:path w="24" h="49" extrusionOk="0">
                  <a:moveTo>
                    <a:pt x="0" y="1"/>
                  </a:moveTo>
                  <a:cubicBezTo>
                    <a:pt x="24" y="13"/>
                    <a:pt x="12" y="49"/>
                    <a:pt x="24" y="49"/>
                  </a:cubicBezTo>
                  <a:cubicBezTo>
                    <a:pt x="24" y="37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0166;p45">
              <a:extLst>
                <a:ext uri="{FF2B5EF4-FFF2-40B4-BE49-F238E27FC236}">
                  <a16:creationId xmlns:a16="http://schemas.microsoft.com/office/drawing/2014/main" id="{DDB6D783-CCDE-AA40-8A11-178BD141EF7F}"/>
                </a:ext>
              </a:extLst>
            </p:cNvPr>
            <p:cNvSpPr/>
            <p:nvPr/>
          </p:nvSpPr>
          <p:spPr>
            <a:xfrm>
              <a:off x="1492575" y="28853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lnTo>
                    <a:pt x="12" y="1"/>
                  </a:ln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0167;p45">
              <a:extLst>
                <a:ext uri="{FF2B5EF4-FFF2-40B4-BE49-F238E27FC236}">
                  <a16:creationId xmlns:a16="http://schemas.microsoft.com/office/drawing/2014/main" id="{2AC8627C-BBE8-6548-875E-EA2FD7C01FF5}"/>
                </a:ext>
              </a:extLst>
            </p:cNvPr>
            <p:cNvSpPr/>
            <p:nvPr/>
          </p:nvSpPr>
          <p:spPr>
            <a:xfrm>
              <a:off x="1409225" y="28669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lnTo>
                    <a:pt x="1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0168;p45">
              <a:extLst>
                <a:ext uri="{FF2B5EF4-FFF2-40B4-BE49-F238E27FC236}">
                  <a16:creationId xmlns:a16="http://schemas.microsoft.com/office/drawing/2014/main" id="{DC86CD44-61D8-C44F-89F4-E72EC9FB42E1}"/>
                </a:ext>
              </a:extLst>
            </p:cNvPr>
            <p:cNvSpPr/>
            <p:nvPr/>
          </p:nvSpPr>
          <p:spPr>
            <a:xfrm>
              <a:off x="1329450" y="28074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2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0169;p45">
              <a:extLst>
                <a:ext uri="{FF2B5EF4-FFF2-40B4-BE49-F238E27FC236}">
                  <a16:creationId xmlns:a16="http://schemas.microsoft.com/office/drawing/2014/main" id="{F1EBF787-3E8A-174E-810F-A735597514F2}"/>
                </a:ext>
              </a:extLst>
            </p:cNvPr>
            <p:cNvSpPr/>
            <p:nvPr/>
          </p:nvSpPr>
          <p:spPr>
            <a:xfrm>
              <a:off x="1328275" y="2807100"/>
              <a:ext cx="1200" cy="450"/>
            </a:xfrm>
            <a:custGeom>
              <a:avLst/>
              <a:gdLst/>
              <a:ahLst/>
              <a:cxnLst/>
              <a:rect l="l" t="t" r="r" b="b"/>
              <a:pathLst>
                <a:path w="48" h="18" extrusionOk="0">
                  <a:moveTo>
                    <a:pt x="0" y="0"/>
                  </a:moveTo>
                  <a:cubicBezTo>
                    <a:pt x="9" y="9"/>
                    <a:pt x="17" y="17"/>
                    <a:pt x="30" y="17"/>
                  </a:cubicBezTo>
                  <a:cubicBezTo>
                    <a:pt x="35" y="17"/>
                    <a:pt x="41" y="16"/>
                    <a:pt x="48" y="12"/>
                  </a:cubicBezTo>
                  <a:cubicBezTo>
                    <a:pt x="36" y="12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0170;p45">
              <a:extLst>
                <a:ext uri="{FF2B5EF4-FFF2-40B4-BE49-F238E27FC236}">
                  <a16:creationId xmlns:a16="http://schemas.microsoft.com/office/drawing/2014/main" id="{D6E661B1-2F64-F647-AF9E-A4A8761F14E1}"/>
                </a:ext>
              </a:extLst>
            </p:cNvPr>
            <p:cNvSpPr/>
            <p:nvPr/>
          </p:nvSpPr>
          <p:spPr>
            <a:xfrm>
              <a:off x="1317250" y="27960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lnTo>
                    <a:pt x="1" y="1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0171;p45">
              <a:extLst>
                <a:ext uri="{FF2B5EF4-FFF2-40B4-BE49-F238E27FC236}">
                  <a16:creationId xmlns:a16="http://schemas.microsoft.com/office/drawing/2014/main" id="{B164DED8-C466-0642-AC3F-6EEFEE3E3ABE}"/>
                </a:ext>
              </a:extLst>
            </p:cNvPr>
            <p:cNvSpPr/>
            <p:nvPr/>
          </p:nvSpPr>
          <p:spPr>
            <a:xfrm>
              <a:off x="1338400" y="2813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0172;p45">
              <a:extLst>
                <a:ext uri="{FF2B5EF4-FFF2-40B4-BE49-F238E27FC236}">
                  <a16:creationId xmlns:a16="http://schemas.microsoft.com/office/drawing/2014/main" id="{8BD05612-93AE-CB4B-BCFC-68301DA78FBD}"/>
                </a:ext>
              </a:extLst>
            </p:cNvPr>
            <p:cNvSpPr/>
            <p:nvPr/>
          </p:nvSpPr>
          <p:spPr>
            <a:xfrm>
              <a:off x="1331550" y="28091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0173;p45">
              <a:extLst>
                <a:ext uri="{FF2B5EF4-FFF2-40B4-BE49-F238E27FC236}">
                  <a16:creationId xmlns:a16="http://schemas.microsoft.com/office/drawing/2014/main" id="{FFE38240-61AA-D148-AF31-1F2A1F82B5DC}"/>
                </a:ext>
              </a:extLst>
            </p:cNvPr>
            <p:cNvSpPr/>
            <p:nvPr/>
          </p:nvSpPr>
          <p:spPr>
            <a:xfrm>
              <a:off x="1317250" y="27957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" y="1"/>
                  </a:moveTo>
                  <a:lnTo>
                    <a:pt x="1" y="13"/>
                  </a:lnTo>
                  <a:cubicBezTo>
                    <a:pt x="8" y="13"/>
                    <a:pt x="11" y="9"/>
                    <a:pt x="14" y="8"/>
                  </a:cubicBezTo>
                  <a:lnTo>
                    <a:pt x="14" y="8"/>
                  </a:lnTo>
                  <a:lnTo>
                    <a:pt x="25" y="13"/>
                  </a:lnTo>
                  <a:cubicBezTo>
                    <a:pt x="21" y="9"/>
                    <a:pt x="18" y="7"/>
                    <a:pt x="16" y="7"/>
                  </a:cubicBezTo>
                  <a:cubicBezTo>
                    <a:pt x="15" y="7"/>
                    <a:pt x="15" y="7"/>
                    <a:pt x="14" y="8"/>
                  </a:cubicBezTo>
                  <a:lnTo>
                    <a:pt x="14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0174;p45">
              <a:extLst>
                <a:ext uri="{FF2B5EF4-FFF2-40B4-BE49-F238E27FC236}">
                  <a16:creationId xmlns:a16="http://schemas.microsoft.com/office/drawing/2014/main" id="{D5CD2A41-422C-644F-B501-2A07A503C057}"/>
                </a:ext>
              </a:extLst>
            </p:cNvPr>
            <p:cNvSpPr/>
            <p:nvPr/>
          </p:nvSpPr>
          <p:spPr>
            <a:xfrm>
              <a:off x="1338200" y="2813550"/>
              <a:ext cx="500" cy="425"/>
            </a:xfrm>
            <a:custGeom>
              <a:avLst/>
              <a:gdLst/>
              <a:ahLst/>
              <a:cxnLst/>
              <a:rect l="l" t="t" r="r" b="b"/>
              <a:pathLst>
                <a:path w="20" h="17" extrusionOk="0">
                  <a:moveTo>
                    <a:pt x="3" y="1"/>
                  </a:moveTo>
                  <a:cubicBezTo>
                    <a:pt x="0" y="1"/>
                    <a:pt x="8" y="16"/>
                    <a:pt x="8" y="16"/>
                  </a:cubicBezTo>
                  <a:cubicBezTo>
                    <a:pt x="8" y="16"/>
                    <a:pt x="20" y="16"/>
                    <a:pt x="8" y="4"/>
                  </a:cubicBezTo>
                  <a:cubicBezTo>
                    <a:pt x="6" y="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0175;p45">
              <a:extLst>
                <a:ext uri="{FF2B5EF4-FFF2-40B4-BE49-F238E27FC236}">
                  <a16:creationId xmlns:a16="http://schemas.microsoft.com/office/drawing/2014/main" id="{DCC20882-1132-714B-9A9D-B4D9A8611647}"/>
                </a:ext>
              </a:extLst>
            </p:cNvPr>
            <p:cNvSpPr/>
            <p:nvPr/>
          </p:nvSpPr>
          <p:spPr>
            <a:xfrm>
              <a:off x="1289575" y="276035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0" y="1"/>
                  </a:moveTo>
                  <a:lnTo>
                    <a:pt x="0" y="25"/>
                  </a:lnTo>
                  <a:lnTo>
                    <a:pt x="12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0176;p45">
              <a:extLst>
                <a:ext uri="{FF2B5EF4-FFF2-40B4-BE49-F238E27FC236}">
                  <a16:creationId xmlns:a16="http://schemas.microsoft.com/office/drawing/2014/main" id="{A79A5CD0-6EC0-A94F-ABBA-054443742412}"/>
                </a:ext>
              </a:extLst>
            </p:cNvPr>
            <p:cNvSpPr/>
            <p:nvPr/>
          </p:nvSpPr>
          <p:spPr>
            <a:xfrm>
              <a:off x="1299100" y="27773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13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0177;p45">
              <a:extLst>
                <a:ext uri="{FF2B5EF4-FFF2-40B4-BE49-F238E27FC236}">
                  <a16:creationId xmlns:a16="http://schemas.microsoft.com/office/drawing/2014/main" id="{2C809622-1ED3-B145-9D93-B602E9264D8C}"/>
                </a:ext>
              </a:extLst>
            </p:cNvPr>
            <p:cNvSpPr/>
            <p:nvPr/>
          </p:nvSpPr>
          <p:spPr>
            <a:xfrm>
              <a:off x="1291050" y="27621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0178;p45">
              <a:extLst>
                <a:ext uri="{FF2B5EF4-FFF2-40B4-BE49-F238E27FC236}">
                  <a16:creationId xmlns:a16="http://schemas.microsoft.com/office/drawing/2014/main" id="{CCC6E69B-750B-4147-BE77-C07A16C28C5E}"/>
                </a:ext>
              </a:extLst>
            </p:cNvPr>
            <p:cNvSpPr/>
            <p:nvPr/>
          </p:nvSpPr>
          <p:spPr>
            <a:xfrm>
              <a:off x="1288075" y="27550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3" y="13"/>
                    <a:pt x="13" y="13"/>
                    <a:pt x="1" y="13"/>
                  </a:cubicBezTo>
                  <a:lnTo>
                    <a:pt x="13" y="13"/>
                  </a:lnTo>
                  <a:cubicBezTo>
                    <a:pt x="13" y="13"/>
                    <a:pt x="13" y="13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0179;p45">
              <a:extLst>
                <a:ext uri="{FF2B5EF4-FFF2-40B4-BE49-F238E27FC236}">
                  <a16:creationId xmlns:a16="http://schemas.microsoft.com/office/drawing/2014/main" id="{9A00922D-CF13-BD48-B9AA-8E6CA997FC68}"/>
                </a:ext>
              </a:extLst>
            </p:cNvPr>
            <p:cNvSpPr/>
            <p:nvPr/>
          </p:nvSpPr>
          <p:spPr>
            <a:xfrm>
              <a:off x="1295225" y="27707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" y="13"/>
                    <a:pt x="1" y="13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0180;p45">
              <a:extLst>
                <a:ext uri="{FF2B5EF4-FFF2-40B4-BE49-F238E27FC236}">
                  <a16:creationId xmlns:a16="http://schemas.microsoft.com/office/drawing/2014/main" id="{2A033F1F-78AB-F446-B021-66707D9FD347}"/>
                </a:ext>
              </a:extLst>
            </p:cNvPr>
            <p:cNvSpPr/>
            <p:nvPr/>
          </p:nvSpPr>
          <p:spPr>
            <a:xfrm>
              <a:off x="1243725" y="2777025"/>
              <a:ext cx="325" cy="1225"/>
            </a:xfrm>
            <a:custGeom>
              <a:avLst/>
              <a:gdLst/>
              <a:ahLst/>
              <a:cxnLst/>
              <a:rect l="l" t="t" r="r" b="b"/>
              <a:pathLst>
                <a:path w="13" h="49" extrusionOk="0">
                  <a:moveTo>
                    <a:pt x="1" y="1"/>
                  </a:moveTo>
                  <a:lnTo>
                    <a:pt x="1" y="48"/>
                  </a:lnTo>
                  <a:lnTo>
                    <a:pt x="13" y="48"/>
                  </a:lnTo>
                  <a:cubicBezTo>
                    <a:pt x="1" y="36"/>
                    <a:pt x="1" y="25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0181;p45">
              <a:extLst>
                <a:ext uri="{FF2B5EF4-FFF2-40B4-BE49-F238E27FC236}">
                  <a16:creationId xmlns:a16="http://schemas.microsoft.com/office/drawing/2014/main" id="{E5650207-8C28-9246-B342-E0D837CBA4A6}"/>
                </a:ext>
              </a:extLst>
            </p:cNvPr>
            <p:cNvSpPr/>
            <p:nvPr/>
          </p:nvSpPr>
          <p:spPr>
            <a:xfrm>
              <a:off x="1470550" y="2991350"/>
              <a:ext cx="1500" cy="625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60" y="0"/>
                  </a:moveTo>
                  <a:cubicBezTo>
                    <a:pt x="36" y="0"/>
                    <a:pt x="24" y="12"/>
                    <a:pt x="0" y="24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0182;p45">
              <a:extLst>
                <a:ext uri="{FF2B5EF4-FFF2-40B4-BE49-F238E27FC236}">
                  <a16:creationId xmlns:a16="http://schemas.microsoft.com/office/drawing/2014/main" id="{A098FE57-1DA8-1F46-BC40-F79B1C3ADD23}"/>
                </a:ext>
              </a:extLst>
            </p:cNvPr>
            <p:cNvSpPr/>
            <p:nvPr/>
          </p:nvSpPr>
          <p:spPr>
            <a:xfrm>
              <a:off x="1249100" y="2777025"/>
              <a:ext cx="600" cy="1525"/>
            </a:xfrm>
            <a:custGeom>
              <a:avLst/>
              <a:gdLst/>
              <a:ahLst/>
              <a:cxnLst/>
              <a:rect l="l" t="t" r="r" b="b"/>
              <a:pathLst>
                <a:path w="24" h="61" extrusionOk="0">
                  <a:moveTo>
                    <a:pt x="0" y="1"/>
                  </a:moveTo>
                  <a:cubicBezTo>
                    <a:pt x="24" y="25"/>
                    <a:pt x="12" y="60"/>
                    <a:pt x="24" y="60"/>
                  </a:cubicBezTo>
                  <a:cubicBezTo>
                    <a:pt x="24" y="36"/>
                    <a:pt x="24" y="1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0183;p45">
              <a:extLst>
                <a:ext uri="{FF2B5EF4-FFF2-40B4-BE49-F238E27FC236}">
                  <a16:creationId xmlns:a16="http://schemas.microsoft.com/office/drawing/2014/main" id="{44A39389-D47B-F945-979D-A8009B2A17FB}"/>
                </a:ext>
              </a:extLst>
            </p:cNvPr>
            <p:cNvSpPr/>
            <p:nvPr/>
          </p:nvSpPr>
          <p:spPr>
            <a:xfrm>
              <a:off x="1470250" y="29889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" y="1"/>
                  </a:moveTo>
                  <a:lnTo>
                    <a:pt x="12" y="13"/>
                  </a:lnTo>
                  <a:cubicBezTo>
                    <a:pt x="12" y="13"/>
                    <a:pt x="12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0184;p45">
              <a:extLst>
                <a:ext uri="{FF2B5EF4-FFF2-40B4-BE49-F238E27FC236}">
                  <a16:creationId xmlns:a16="http://schemas.microsoft.com/office/drawing/2014/main" id="{9DEF5CB2-2A57-BC44-B29C-E3E0F95D9558}"/>
                </a:ext>
              </a:extLst>
            </p:cNvPr>
            <p:cNvSpPr/>
            <p:nvPr/>
          </p:nvSpPr>
          <p:spPr>
            <a:xfrm>
              <a:off x="1364875" y="29609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0185;p45">
              <a:extLst>
                <a:ext uri="{FF2B5EF4-FFF2-40B4-BE49-F238E27FC236}">
                  <a16:creationId xmlns:a16="http://schemas.microsoft.com/office/drawing/2014/main" id="{6F9733BC-3824-EA43-A2AD-4A85F4829A85}"/>
                </a:ext>
              </a:extLst>
            </p:cNvPr>
            <p:cNvSpPr/>
            <p:nvPr/>
          </p:nvSpPr>
          <p:spPr>
            <a:xfrm>
              <a:off x="1267250" y="28431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0186;p45">
              <a:extLst>
                <a:ext uri="{FF2B5EF4-FFF2-40B4-BE49-F238E27FC236}">
                  <a16:creationId xmlns:a16="http://schemas.microsoft.com/office/drawing/2014/main" id="{3E3AC2A4-C6B2-324F-8769-2377E1168081}"/>
                </a:ext>
              </a:extLst>
            </p:cNvPr>
            <p:cNvSpPr/>
            <p:nvPr/>
          </p:nvSpPr>
          <p:spPr>
            <a:xfrm>
              <a:off x="1285700" y="2858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0187;p45">
              <a:extLst>
                <a:ext uri="{FF2B5EF4-FFF2-40B4-BE49-F238E27FC236}">
                  <a16:creationId xmlns:a16="http://schemas.microsoft.com/office/drawing/2014/main" id="{02782E82-BCBE-414E-BC88-C808347BC70C}"/>
                </a:ext>
              </a:extLst>
            </p:cNvPr>
            <p:cNvSpPr/>
            <p:nvPr/>
          </p:nvSpPr>
          <p:spPr>
            <a:xfrm>
              <a:off x="1284800" y="2858300"/>
              <a:ext cx="925" cy="600"/>
            </a:xfrm>
            <a:custGeom>
              <a:avLst/>
              <a:gdLst/>
              <a:ahLst/>
              <a:cxnLst/>
              <a:rect l="l" t="t" r="r" b="b"/>
              <a:pathLst>
                <a:path w="37" h="24" extrusionOk="0">
                  <a:moveTo>
                    <a:pt x="1" y="0"/>
                  </a:moveTo>
                  <a:cubicBezTo>
                    <a:pt x="13" y="12"/>
                    <a:pt x="25" y="24"/>
                    <a:pt x="37" y="24"/>
                  </a:cubicBezTo>
                  <a:cubicBezTo>
                    <a:pt x="37" y="12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0188;p45">
              <a:extLst>
                <a:ext uri="{FF2B5EF4-FFF2-40B4-BE49-F238E27FC236}">
                  <a16:creationId xmlns:a16="http://schemas.microsoft.com/office/drawing/2014/main" id="{966C06F1-6C2B-E84D-B336-BB793B8C4F28}"/>
                </a:ext>
              </a:extLst>
            </p:cNvPr>
            <p:cNvSpPr/>
            <p:nvPr/>
          </p:nvSpPr>
          <p:spPr>
            <a:xfrm>
              <a:off x="1275275" y="2840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0189;p45">
              <a:extLst>
                <a:ext uri="{FF2B5EF4-FFF2-40B4-BE49-F238E27FC236}">
                  <a16:creationId xmlns:a16="http://schemas.microsoft.com/office/drawing/2014/main" id="{C7E14BA6-4944-F447-9406-F0CE1EE2952E}"/>
                </a:ext>
              </a:extLst>
            </p:cNvPr>
            <p:cNvSpPr/>
            <p:nvPr/>
          </p:nvSpPr>
          <p:spPr>
            <a:xfrm>
              <a:off x="1294325" y="287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0190;p45">
              <a:extLst>
                <a:ext uri="{FF2B5EF4-FFF2-40B4-BE49-F238E27FC236}">
                  <a16:creationId xmlns:a16="http://schemas.microsoft.com/office/drawing/2014/main" id="{598F88F6-BD90-BC41-9863-CED78D504148}"/>
                </a:ext>
              </a:extLst>
            </p:cNvPr>
            <p:cNvSpPr/>
            <p:nvPr/>
          </p:nvSpPr>
          <p:spPr>
            <a:xfrm>
              <a:off x="1287800" y="2861850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0" y="1"/>
                  </a:moveTo>
                  <a:lnTo>
                    <a:pt x="12" y="13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0191;p45">
              <a:extLst>
                <a:ext uri="{FF2B5EF4-FFF2-40B4-BE49-F238E27FC236}">
                  <a16:creationId xmlns:a16="http://schemas.microsoft.com/office/drawing/2014/main" id="{DA7E6C31-8E5D-C548-9D7E-56A978475BBC}"/>
                </a:ext>
              </a:extLst>
            </p:cNvPr>
            <p:cNvSpPr/>
            <p:nvPr/>
          </p:nvSpPr>
          <p:spPr>
            <a:xfrm>
              <a:off x="1275000" y="2839550"/>
              <a:ext cx="900" cy="600"/>
            </a:xfrm>
            <a:custGeom>
              <a:avLst/>
              <a:gdLst/>
              <a:ahLst/>
              <a:cxnLst/>
              <a:rect l="l" t="t" r="r" b="b"/>
              <a:pathLst>
                <a:path w="36" h="24" extrusionOk="0">
                  <a:moveTo>
                    <a:pt x="0" y="0"/>
                  </a:moveTo>
                  <a:lnTo>
                    <a:pt x="12" y="24"/>
                  </a:lnTo>
                  <a:cubicBezTo>
                    <a:pt x="20" y="24"/>
                    <a:pt x="23" y="19"/>
                    <a:pt x="27" y="19"/>
                  </a:cubicBezTo>
                  <a:cubicBezTo>
                    <a:pt x="27" y="19"/>
                    <a:pt x="28" y="19"/>
                    <a:pt x="28" y="19"/>
                  </a:cubicBezTo>
                  <a:lnTo>
                    <a:pt x="28" y="19"/>
                  </a:lnTo>
                  <a:lnTo>
                    <a:pt x="0" y="0"/>
                  </a:lnTo>
                  <a:close/>
                  <a:moveTo>
                    <a:pt x="28" y="19"/>
                  </a:moveTo>
                  <a:lnTo>
                    <a:pt x="36" y="24"/>
                  </a:lnTo>
                  <a:cubicBezTo>
                    <a:pt x="32" y="20"/>
                    <a:pt x="30" y="19"/>
                    <a:pt x="28" y="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0192;p45">
              <a:extLst>
                <a:ext uri="{FF2B5EF4-FFF2-40B4-BE49-F238E27FC236}">
                  <a16:creationId xmlns:a16="http://schemas.microsoft.com/office/drawing/2014/main" id="{B0BC5F0A-6B8F-4C49-93F2-2D0D54539A82}"/>
                </a:ext>
              </a:extLst>
            </p:cNvPr>
            <p:cNvSpPr/>
            <p:nvPr/>
          </p:nvSpPr>
          <p:spPr>
            <a:xfrm>
              <a:off x="1294175" y="2870375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6" y="0"/>
                  </a:moveTo>
                  <a:cubicBezTo>
                    <a:pt x="1" y="0"/>
                    <a:pt x="7" y="9"/>
                    <a:pt x="7" y="17"/>
                  </a:cubicBezTo>
                  <a:cubicBezTo>
                    <a:pt x="7" y="17"/>
                    <a:pt x="19" y="17"/>
                    <a:pt x="19" y="5"/>
                  </a:cubicBezTo>
                  <a:cubicBezTo>
                    <a:pt x="12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0193;p45">
              <a:extLst>
                <a:ext uri="{FF2B5EF4-FFF2-40B4-BE49-F238E27FC236}">
                  <a16:creationId xmlns:a16="http://schemas.microsoft.com/office/drawing/2014/main" id="{E4515330-685C-0047-82C7-516CF442FA50}"/>
                </a:ext>
              </a:extLst>
            </p:cNvPr>
            <p:cNvSpPr/>
            <p:nvPr/>
          </p:nvSpPr>
          <p:spPr>
            <a:xfrm>
              <a:off x="1250875" y="2785675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" y="0"/>
                  </a:moveTo>
                  <a:lnTo>
                    <a:pt x="1" y="24"/>
                  </a:lnTo>
                  <a:lnTo>
                    <a:pt x="13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0194;p45">
              <a:extLst>
                <a:ext uri="{FF2B5EF4-FFF2-40B4-BE49-F238E27FC236}">
                  <a16:creationId xmlns:a16="http://schemas.microsoft.com/office/drawing/2014/main" id="{5BB3EC26-8112-0449-87A3-16FC0FD9BD96}"/>
                </a:ext>
              </a:extLst>
            </p:cNvPr>
            <p:cNvSpPr/>
            <p:nvPr/>
          </p:nvSpPr>
          <p:spPr>
            <a:xfrm>
              <a:off x="1258925" y="2809775"/>
              <a:ext cx="425" cy="450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0"/>
                  </a:moveTo>
                  <a:lnTo>
                    <a:pt x="0" y="12"/>
                  </a:lnTo>
                  <a:cubicBezTo>
                    <a:pt x="7" y="16"/>
                    <a:pt x="11" y="17"/>
                    <a:pt x="13" y="17"/>
                  </a:cubicBezTo>
                  <a:cubicBezTo>
                    <a:pt x="17" y="17"/>
                    <a:pt x="9" y="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0195;p45">
              <a:extLst>
                <a:ext uri="{FF2B5EF4-FFF2-40B4-BE49-F238E27FC236}">
                  <a16:creationId xmlns:a16="http://schemas.microsoft.com/office/drawing/2014/main" id="{052B2FB3-8FE2-8C40-A2B5-8AB991813C01}"/>
                </a:ext>
              </a:extLst>
            </p:cNvPr>
            <p:cNvSpPr/>
            <p:nvPr/>
          </p:nvSpPr>
          <p:spPr>
            <a:xfrm>
              <a:off x="1252375" y="27880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lnTo>
                    <a:pt x="0" y="0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0196;p45">
              <a:extLst>
                <a:ext uri="{FF2B5EF4-FFF2-40B4-BE49-F238E27FC236}">
                  <a16:creationId xmlns:a16="http://schemas.microsoft.com/office/drawing/2014/main" id="{BE70BE05-0F3A-2B46-BBB7-4C9A5EFC0E8D}"/>
                </a:ext>
              </a:extLst>
            </p:cNvPr>
            <p:cNvSpPr/>
            <p:nvPr/>
          </p:nvSpPr>
          <p:spPr>
            <a:xfrm>
              <a:off x="1249700" y="2778525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0" y="0"/>
                  </a:moveTo>
                  <a:cubicBezTo>
                    <a:pt x="0" y="0"/>
                    <a:pt x="12" y="12"/>
                    <a:pt x="12" y="12"/>
                  </a:cubicBez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0197;p45">
              <a:extLst>
                <a:ext uri="{FF2B5EF4-FFF2-40B4-BE49-F238E27FC236}">
                  <a16:creationId xmlns:a16="http://schemas.microsoft.com/office/drawing/2014/main" id="{B62463DA-992E-524D-913A-329A550199ED}"/>
                </a:ext>
              </a:extLst>
            </p:cNvPr>
            <p:cNvSpPr/>
            <p:nvPr/>
          </p:nvSpPr>
          <p:spPr>
            <a:xfrm>
              <a:off x="1255650" y="2800550"/>
              <a:ext cx="600" cy="250"/>
            </a:xfrm>
            <a:custGeom>
              <a:avLst/>
              <a:gdLst/>
              <a:ahLst/>
              <a:cxnLst/>
              <a:rect l="l" t="t" r="r" b="b"/>
              <a:pathLst>
                <a:path w="24" h="10" extrusionOk="0">
                  <a:moveTo>
                    <a:pt x="0" y="0"/>
                  </a:moveTo>
                  <a:cubicBezTo>
                    <a:pt x="6" y="6"/>
                    <a:pt x="9" y="9"/>
                    <a:pt x="12" y="9"/>
                  </a:cubicBezTo>
                  <a:cubicBezTo>
                    <a:pt x="15" y="9"/>
                    <a:pt x="18" y="6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0198;p45">
              <a:extLst>
                <a:ext uri="{FF2B5EF4-FFF2-40B4-BE49-F238E27FC236}">
                  <a16:creationId xmlns:a16="http://schemas.microsoft.com/office/drawing/2014/main" id="{DD02F668-3272-614C-A13A-0F5AFCB0F01D}"/>
                </a:ext>
              </a:extLst>
            </p:cNvPr>
            <p:cNvSpPr/>
            <p:nvPr/>
          </p:nvSpPr>
          <p:spPr>
            <a:xfrm>
              <a:off x="1245225" y="2744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0199;p45">
              <a:extLst>
                <a:ext uri="{FF2B5EF4-FFF2-40B4-BE49-F238E27FC236}">
                  <a16:creationId xmlns:a16="http://schemas.microsoft.com/office/drawing/2014/main" id="{A4F50A22-F1BC-634E-847E-771958418206}"/>
                </a:ext>
              </a:extLst>
            </p:cNvPr>
            <p:cNvSpPr/>
            <p:nvPr/>
          </p:nvSpPr>
          <p:spPr>
            <a:xfrm>
              <a:off x="1247000" y="27496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0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12"/>
                  </a:cubicBezTo>
                  <a:cubicBezTo>
                    <a:pt x="1" y="12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0200;p45">
              <a:extLst>
                <a:ext uri="{FF2B5EF4-FFF2-40B4-BE49-F238E27FC236}">
                  <a16:creationId xmlns:a16="http://schemas.microsoft.com/office/drawing/2014/main" id="{AE1CECAF-3DDB-674A-8D56-5A53716AB3C9}"/>
                </a:ext>
              </a:extLst>
            </p:cNvPr>
            <p:cNvSpPr/>
            <p:nvPr/>
          </p:nvSpPr>
          <p:spPr>
            <a:xfrm>
              <a:off x="1237775" y="275232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2"/>
                    <a:pt x="1" y="1"/>
                  </a:cubicBezTo>
                  <a:cubicBezTo>
                    <a:pt x="1" y="1"/>
                    <a:pt x="1" y="12"/>
                    <a:pt x="1" y="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0201;p45">
              <a:extLst>
                <a:ext uri="{FF2B5EF4-FFF2-40B4-BE49-F238E27FC236}">
                  <a16:creationId xmlns:a16="http://schemas.microsoft.com/office/drawing/2014/main" id="{DB4C0278-D657-B64C-B2B1-152B15A42F99}"/>
                </a:ext>
              </a:extLst>
            </p:cNvPr>
            <p:cNvSpPr/>
            <p:nvPr/>
          </p:nvSpPr>
          <p:spPr>
            <a:xfrm>
              <a:off x="1240175" y="2752625"/>
              <a:ext cx="0" cy="325"/>
            </a:xfrm>
            <a:custGeom>
              <a:avLst/>
              <a:gdLst/>
              <a:ahLst/>
              <a:cxnLst/>
              <a:rect l="l" t="t" r="r" b="b"/>
              <a:pathLst>
                <a:path h="13" extrusionOk="0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0202;p45">
              <a:extLst>
                <a:ext uri="{FF2B5EF4-FFF2-40B4-BE49-F238E27FC236}">
                  <a16:creationId xmlns:a16="http://schemas.microsoft.com/office/drawing/2014/main" id="{33CBCC8A-AEE1-BF41-8C78-6E998ED14579}"/>
                </a:ext>
              </a:extLst>
            </p:cNvPr>
            <p:cNvSpPr/>
            <p:nvPr/>
          </p:nvSpPr>
          <p:spPr>
            <a:xfrm>
              <a:off x="1245825" y="27493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0203;p45">
              <a:extLst>
                <a:ext uri="{FF2B5EF4-FFF2-40B4-BE49-F238E27FC236}">
                  <a16:creationId xmlns:a16="http://schemas.microsoft.com/office/drawing/2014/main" id="{3A71D494-7A02-CB48-906A-A59540E09DD3}"/>
                </a:ext>
              </a:extLst>
            </p:cNvPr>
            <p:cNvSpPr/>
            <p:nvPr/>
          </p:nvSpPr>
          <p:spPr>
            <a:xfrm>
              <a:off x="1245825" y="275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0204;p45">
              <a:extLst>
                <a:ext uri="{FF2B5EF4-FFF2-40B4-BE49-F238E27FC236}">
                  <a16:creationId xmlns:a16="http://schemas.microsoft.com/office/drawing/2014/main" id="{E8C87DDD-D570-6E44-B06F-3151DE9F97BF}"/>
                </a:ext>
              </a:extLst>
            </p:cNvPr>
            <p:cNvSpPr/>
            <p:nvPr/>
          </p:nvSpPr>
          <p:spPr>
            <a:xfrm>
              <a:off x="1247000" y="2749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0205;p45">
              <a:extLst>
                <a:ext uri="{FF2B5EF4-FFF2-40B4-BE49-F238E27FC236}">
                  <a16:creationId xmlns:a16="http://schemas.microsoft.com/office/drawing/2014/main" id="{EF48F7A9-DC48-F44E-B558-155C14F26B7D}"/>
                </a:ext>
              </a:extLst>
            </p:cNvPr>
            <p:cNvSpPr/>
            <p:nvPr/>
          </p:nvSpPr>
          <p:spPr>
            <a:xfrm>
              <a:off x="1309825" y="2721675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12" y="0"/>
                  </a:moveTo>
                  <a:cubicBezTo>
                    <a:pt x="12" y="12"/>
                    <a:pt x="0" y="12"/>
                    <a:pt x="12" y="12"/>
                  </a:cubicBezTo>
                  <a:cubicBezTo>
                    <a:pt x="12" y="12"/>
                    <a:pt x="15" y="15"/>
                    <a:pt x="16" y="15"/>
                  </a:cubicBezTo>
                  <a:cubicBezTo>
                    <a:pt x="18" y="15"/>
                    <a:pt x="18" y="12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0206;p45">
              <a:extLst>
                <a:ext uri="{FF2B5EF4-FFF2-40B4-BE49-F238E27FC236}">
                  <a16:creationId xmlns:a16="http://schemas.microsoft.com/office/drawing/2014/main" id="{34BFB257-A215-354E-A2C4-D8059634DD41}"/>
                </a:ext>
              </a:extLst>
            </p:cNvPr>
            <p:cNvSpPr/>
            <p:nvPr/>
          </p:nvSpPr>
          <p:spPr>
            <a:xfrm>
              <a:off x="1277675" y="2734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0207;p45">
              <a:extLst>
                <a:ext uri="{FF2B5EF4-FFF2-40B4-BE49-F238E27FC236}">
                  <a16:creationId xmlns:a16="http://schemas.microsoft.com/office/drawing/2014/main" id="{0199E786-A128-274E-ABC2-CEA56258AAFA}"/>
                </a:ext>
              </a:extLst>
            </p:cNvPr>
            <p:cNvSpPr/>
            <p:nvPr/>
          </p:nvSpPr>
          <p:spPr>
            <a:xfrm>
              <a:off x="1304450" y="27267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lnTo>
                    <a:pt x="1" y="1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0208;p45">
              <a:extLst>
                <a:ext uri="{FF2B5EF4-FFF2-40B4-BE49-F238E27FC236}">
                  <a16:creationId xmlns:a16="http://schemas.microsoft.com/office/drawing/2014/main" id="{83D4C0A5-1F33-0F4F-AD3B-6A4E508ACB82}"/>
                </a:ext>
              </a:extLst>
            </p:cNvPr>
            <p:cNvSpPr/>
            <p:nvPr/>
          </p:nvSpPr>
          <p:spPr>
            <a:xfrm>
              <a:off x="1277975" y="2734475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12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0209;p45">
              <a:extLst>
                <a:ext uri="{FF2B5EF4-FFF2-40B4-BE49-F238E27FC236}">
                  <a16:creationId xmlns:a16="http://schemas.microsoft.com/office/drawing/2014/main" id="{B0B3A02E-B259-A845-8F2F-99D6052C553E}"/>
                </a:ext>
              </a:extLst>
            </p:cNvPr>
            <p:cNvSpPr/>
            <p:nvPr/>
          </p:nvSpPr>
          <p:spPr>
            <a:xfrm>
              <a:off x="1308925" y="272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0210;p45">
              <a:extLst>
                <a:ext uri="{FF2B5EF4-FFF2-40B4-BE49-F238E27FC236}">
                  <a16:creationId xmlns:a16="http://schemas.microsoft.com/office/drawing/2014/main" id="{EC4C7ED6-2609-2A41-8191-531D716208AA}"/>
                </a:ext>
              </a:extLst>
            </p:cNvPr>
            <p:cNvSpPr/>
            <p:nvPr/>
          </p:nvSpPr>
          <p:spPr>
            <a:xfrm>
              <a:off x="1306550" y="27231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3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0211;p45">
              <a:extLst>
                <a:ext uri="{FF2B5EF4-FFF2-40B4-BE49-F238E27FC236}">
                  <a16:creationId xmlns:a16="http://schemas.microsoft.com/office/drawing/2014/main" id="{9A0AE6EA-5325-0D4C-AB5A-36141B7A57DD}"/>
                </a:ext>
              </a:extLst>
            </p:cNvPr>
            <p:cNvSpPr/>
            <p:nvPr/>
          </p:nvSpPr>
          <p:spPr>
            <a:xfrm>
              <a:off x="1309225" y="272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0212;p45">
              <a:extLst>
                <a:ext uri="{FF2B5EF4-FFF2-40B4-BE49-F238E27FC236}">
                  <a16:creationId xmlns:a16="http://schemas.microsoft.com/office/drawing/2014/main" id="{7B3DECAC-D0D4-BF48-AC84-6955A50FDE5D}"/>
                </a:ext>
              </a:extLst>
            </p:cNvPr>
            <p:cNvSpPr/>
            <p:nvPr/>
          </p:nvSpPr>
          <p:spPr>
            <a:xfrm>
              <a:off x="1310100" y="272197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0"/>
                  </a:moveTo>
                  <a:cubicBezTo>
                    <a:pt x="1" y="0"/>
                    <a:pt x="1" y="12"/>
                    <a:pt x="1" y="12"/>
                  </a:cubicBezTo>
                  <a:lnTo>
                    <a:pt x="1" y="12"/>
                  </a:ln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0213;p45">
              <a:extLst>
                <a:ext uri="{FF2B5EF4-FFF2-40B4-BE49-F238E27FC236}">
                  <a16:creationId xmlns:a16="http://schemas.microsoft.com/office/drawing/2014/main" id="{969FC3BB-0A17-1F41-8FB3-12A83E2B605A}"/>
                </a:ext>
              </a:extLst>
            </p:cNvPr>
            <p:cNvSpPr/>
            <p:nvPr/>
          </p:nvSpPr>
          <p:spPr>
            <a:xfrm>
              <a:off x="1239275" y="26701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0214;p45">
              <a:extLst>
                <a:ext uri="{FF2B5EF4-FFF2-40B4-BE49-F238E27FC236}">
                  <a16:creationId xmlns:a16="http://schemas.microsoft.com/office/drawing/2014/main" id="{CE3098A8-DA72-3544-A8AD-C62A70347A45}"/>
                </a:ext>
              </a:extLst>
            </p:cNvPr>
            <p:cNvSpPr/>
            <p:nvPr/>
          </p:nvSpPr>
          <p:spPr>
            <a:xfrm>
              <a:off x="1310100" y="2715725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12"/>
                    <a:pt x="1" y="24"/>
                    <a:pt x="1" y="2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0215;p45">
              <a:extLst>
                <a:ext uri="{FF2B5EF4-FFF2-40B4-BE49-F238E27FC236}">
                  <a16:creationId xmlns:a16="http://schemas.microsoft.com/office/drawing/2014/main" id="{B693B61F-E3B4-1A4F-BAF1-D82090C6E4D5}"/>
                </a:ext>
              </a:extLst>
            </p:cNvPr>
            <p:cNvSpPr/>
            <p:nvPr/>
          </p:nvSpPr>
          <p:spPr>
            <a:xfrm>
              <a:off x="1242250" y="2665575"/>
              <a:ext cx="625" cy="300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12" y="1"/>
                  </a:moveTo>
                  <a:cubicBezTo>
                    <a:pt x="8" y="1"/>
                    <a:pt x="4" y="2"/>
                    <a:pt x="0" y="6"/>
                  </a:cubicBezTo>
                  <a:cubicBezTo>
                    <a:pt x="8" y="6"/>
                    <a:pt x="16" y="11"/>
                    <a:pt x="21" y="11"/>
                  </a:cubicBezTo>
                  <a:cubicBezTo>
                    <a:pt x="23" y="11"/>
                    <a:pt x="24" y="10"/>
                    <a:pt x="24" y="6"/>
                  </a:cubicBezTo>
                  <a:cubicBezTo>
                    <a:pt x="24" y="6"/>
                    <a:pt x="19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0216;p45">
              <a:extLst>
                <a:ext uri="{FF2B5EF4-FFF2-40B4-BE49-F238E27FC236}">
                  <a16:creationId xmlns:a16="http://schemas.microsoft.com/office/drawing/2014/main" id="{05D4D6AD-08EB-EC4A-AA14-64AEB1483D44}"/>
                </a:ext>
              </a:extLst>
            </p:cNvPr>
            <p:cNvSpPr/>
            <p:nvPr/>
          </p:nvSpPr>
          <p:spPr>
            <a:xfrm>
              <a:off x="1309225" y="2713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0217;p45">
              <a:extLst>
                <a:ext uri="{FF2B5EF4-FFF2-40B4-BE49-F238E27FC236}">
                  <a16:creationId xmlns:a16="http://schemas.microsoft.com/office/drawing/2014/main" id="{4A981A5D-A2AF-9342-A4A2-AF88E1F24E4C}"/>
                </a:ext>
              </a:extLst>
            </p:cNvPr>
            <p:cNvSpPr/>
            <p:nvPr/>
          </p:nvSpPr>
          <p:spPr>
            <a:xfrm>
              <a:off x="1280350" y="2708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0218;p45">
              <a:extLst>
                <a:ext uri="{FF2B5EF4-FFF2-40B4-BE49-F238E27FC236}">
                  <a16:creationId xmlns:a16="http://schemas.microsoft.com/office/drawing/2014/main" id="{8EFC3892-23E3-2846-BD17-42C7AE567411}"/>
                </a:ext>
              </a:extLst>
            </p:cNvPr>
            <p:cNvSpPr/>
            <p:nvPr/>
          </p:nvSpPr>
          <p:spPr>
            <a:xfrm>
              <a:off x="1260700" y="2680000"/>
              <a:ext cx="325" cy="150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1" y="0"/>
                  </a:moveTo>
                  <a:cubicBezTo>
                    <a:pt x="1" y="4"/>
                    <a:pt x="2" y="6"/>
                    <a:pt x="4" y="6"/>
                  </a:cubicBezTo>
                  <a:cubicBezTo>
                    <a:pt x="7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0219;p45">
              <a:extLst>
                <a:ext uri="{FF2B5EF4-FFF2-40B4-BE49-F238E27FC236}">
                  <a16:creationId xmlns:a16="http://schemas.microsoft.com/office/drawing/2014/main" id="{F70FEDB6-AF39-9B49-BC46-039D05CCB854}"/>
                </a:ext>
              </a:extLst>
            </p:cNvPr>
            <p:cNvSpPr/>
            <p:nvPr/>
          </p:nvSpPr>
          <p:spPr>
            <a:xfrm>
              <a:off x="1257125" y="2676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0220;p45">
              <a:extLst>
                <a:ext uri="{FF2B5EF4-FFF2-40B4-BE49-F238E27FC236}">
                  <a16:creationId xmlns:a16="http://schemas.microsoft.com/office/drawing/2014/main" id="{563731BE-E92A-044A-BB14-530AF9A72E29}"/>
                </a:ext>
              </a:extLst>
            </p:cNvPr>
            <p:cNvSpPr/>
            <p:nvPr/>
          </p:nvSpPr>
          <p:spPr>
            <a:xfrm>
              <a:off x="1264275" y="2681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0221;p45">
              <a:extLst>
                <a:ext uri="{FF2B5EF4-FFF2-40B4-BE49-F238E27FC236}">
                  <a16:creationId xmlns:a16="http://schemas.microsoft.com/office/drawing/2014/main" id="{DFA27E1D-3B3B-594B-94A7-2BF79527DB49}"/>
                </a:ext>
              </a:extLst>
            </p:cNvPr>
            <p:cNvSpPr/>
            <p:nvPr/>
          </p:nvSpPr>
          <p:spPr>
            <a:xfrm>
              <a:off x="1308025" y="271332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4" y="1"/>
                  </a:moveTo>
                  <a:cubicBezTo>
                    <a:pt x="1" y="1"/>
                    <a:pt x="24" y="13"/>
                    <a:pt x="13" y="13"/>
                  </a:cubicBezTo>
                  <a:cubicBezTo>
                    <a:pt x="24" y="13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0222;p45">
              <a:extLst>
                <a:ext uri="{FF2B5EF4-FFF2-40B4-BE49-F238E27FC236}">
                  <a16:creationId xmlns:a16="http://schemas.microsoft.com/office/drawing/2014/main" id="{D150C5E5-87AE-BE4A-86C8-7855F456FE99}"/>
                </a:ext>
              </a:extLst>
            </p:cNvPr>
            <p:cNvSpPr/>
            <p:nvPr/>
          </p:nvSpPr>
          <p:spPr>
            <a:xfrm>
              <a:off x="1257125" y="26758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lnTo>
                    <a:pt x="1" y="13"/>
                  </a:ln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0223;p45">
              <a:extLst>
                <a:ext uri="{FF2B5EF4-FFF2-40B4-BE49-F238E27FC236}">
                  <a16:creationId xmlns:a16="http://schemas.microsoft.com/office/drawing/2014/main" id="{5F7910E6-F364-B54C-86E1-298470580EC8}"/>
                </a:ext>
              </a:extLst>
            </p:cNvPr>
            <p:cNvSpPr/>
            <p:nvPr/>
          </p:nvSpPr>
          <p:spPr>
            <a:xfrm>
              <a:off x="1244025" y="26675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0224;p45">
              <a:extLst>
                <a:ext uri="{FF2B5EF4-FFF2-40B4-BE49-F238E27FC236}">
                  <a16:creationId xmlns:a16="http://schemas.microsoft.com/office/drawing/2014/main" id="{AF1E27C6-B3F3-0744-9453-2BA0951C03F6}"/>
                </a:ext>
              </a:extLst>
            </p:cNvPr>
            <p:cNvSpPr/>
            <p:nvPr/>
          </p:nvSpPr>
          <p:spPr>
            <a:xfrm>
              <a:off x="1249100" y="26716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3"/>
                  </a:moveTo>
                  <a:lnTo>
                    <a:pt x="0" y="13"/>
                  </a:lnTo>
                  <a:cubicBezTo>
                    <a:pt x="12" y="1"/>
                    <a:pt x="12" y="1"/>
                    <a:pt x="0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0225;p45">
              <a:extLst>
                <a:ext uri="{FF2B5EF4-FFF2-40B4-BE49-F238E27FC236}">
                  <a16:creationId xmlns:a16="http://schemas.microsoft.com/office/drawing/2014/main" id="{42C85760-0BA6-4D40-9D85-A68DF7B206BE}"/>
                </a:ext>
              </a:extLst>
            </p:cNvPr>
            <p:cNvSpPr/>
            <p:nvPr/>
          </p:nvSpPr>
          <p:spPr>
            <a:xfrm>
              <a:off x="1244925" y="26672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0226;p45">
              <a:extLst>
                <a:ext uri="{FF2B5EF4-FFF2-40B4-BE49-F238E27FC236}">
                  <a16:creationId xmlns:a16="http://schemas.microsoft.com/office/drawing/2014/main" id="{A04B92A3-DF3B-184C-9B1C-4A7C1A4EEEFD}"/>
                </a:ext>
              </a:extLst>
            </p:cNvPr>
            <p:cNvSpPr/>
            <p:nvPr/>
          </p:nvSpPr>
          <p:spPr>
            <a:xfrm>
              <a:off x="1242850" y="2665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0227;p45">
              <a:extLst>
                <a:ext uri="{FF2B5EF4-FFF2-40B4-BE49-F238E27FC236}">
                  <a16:creationId xmlns:a16="http://schemas.microsoft.com/office/drawing/2014/main" id="{691166E6-618C-434A-89AB-867C8C743B30}"/>
                </a:ext>
              </a:extLst>
            </p:cNvPr>
            <p:cNvSpPr/>
            <p:nvPr/>
          </p:nvSpPr>
          <p:spPr>
            <a:xfrm>
              <a:off x="1227375" y="2669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lnTo>
                    <a:pt x="0" y="12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10228;p45">
              <a:extLst>
                <a:ext uri="{FF2B5EF4-FFF2-40B4-BE49-F238E27FC236}">
                  <a16:creationId xmlns:a16="http://schemas.microsoft.com/office/drawing/2014/main" id="{7689FD4F-CD6E-4B45-9C02-8B1BDEFBF9CF}"/>
                </a:ext>
              </a:extLst>
            </p:cNvPr>
            <p:cNvSpPr/>
            <p:nvPr/>
          </p:nvSpPr>
          <p:spPr>
            <a:xfrm>
              <a:off x="1232725" y="267047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0" y="0"/>
                  </a:moveTo>
                  <a:cubicBezTo>
                    <a:pt x="12" y="12"/>
                    <a:pt x="0" y="24"/>
                    <a:pt x="12" y="24"/>
                  </a:cubicBezTo>
                  <a:cubicBezTo>
                    <a:pt x="12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0229;p45">
              <a:extLst>
                <a:ext uri="{FF2B5EF4-FFF2-40B4-BE49-F238E27FC236}">
                  <a16:creationId xmlns:a16="http://schemas.microsoft.com/office/drawing/2014/main" id="{4D2C6F46-DA47-6941-BADB-2C8FC8BDAA5F}"/>
                </a:ext>
              </a:extLst>
            </p:cNvPr>
            <p:cNvSpPr/>
            <p:nvPr/>
          </p:nvSpPr>
          <p:spPr>
            <a:xfrm>
              <a:off x="1212775" y="27565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0230;p45">
              <a:extLst>
                <a:ext uri="{FF2B5EF4-FFF2-40B4-BE49-F238E27FC236}">
                  <a16:creationId xmlns:a16="http://schemas.microsoft.com/office/drawing/2014/main" id="{1D1C058A-3C4B-7040-9F6E-D629CAF74DA8}"/>
                </a:ext>
              </a:extLst>
            </p:cNvPr>
            <p:cNvSpPr/>
            <p:nvPr/>
          </p:nvSpPr>
          <p:spPr>
            <a:xfrm>
              <a:off x="1214275" y="27270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10231;p45">
              <a:extLst>
                <a:ext uri="{FF2B5EF4-FFF2-40B4-BE49-F238E27FC236}">
                  <a16:creationId xmlns:a16="http://schemas.microsoft.com/office/drawing/2014/main" id="{91C56595-0C15-6449-B49B-EC811C62F885}"/>
                </a:ext>
              </a:extLst>
            </p:cNvPr>
            <p:cNvSpPr/>
            <p:nvPr/>
          </p:nvSpPr>
          <p:spPr>
            <a:xfrm>
              <a:off x="1228850" y="269427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2" y="1"/>
                  </a:moveTo>
                  <a:lnTo>
                    <a:pt x="12" y="1"/>
                  </a:lnTo>
                  <a:cubicBezTo>
                    <a:pt x="1" y="13"/>
                    <a:pt x="12" y="13"/>
                    <a:pt x="24" y="25"/>
                  </a:cubicBezTo>
                  <a:cubicBezTo>
                    <a:pt x="24" y="13"/>
                    <a:pt x="24" y="13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10232;p45">
              <a:extLst>
                <a:ext uri="{FF2B5EF4-FFF2-40B4-BE49-F238E27FC236}">
                  <a16:creationId xmlns:a16="http://schemas.microsoft.com/office/drawing/2014/main" id="{6818B510-93DD-EA44-9EB5-BBD56CEDFA1F}"/>
                </a:ext>
              </a:extLst>
            </p:cNvPr>
            <p:cNvSpPr/>
            <p:nvPr/>
          </p:nvSpPr>
          <p:spPr>
            <a:xfrm>
              <a:off x="1230650" y="26889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10233;p45">
              <a:extLst>
                <a:ext uri="{FF2B5EF4-FFF2-40B4-BE49-F238E27FC236}">
                  <a16:creationId xmlns:a16="http://schemas.microsoft.com/office/drawing/2014/main" id="{9D41D1C6-13B9-404C-A491-8FB12EB1B6CB}"/>
                </a:ext>
              </a:extLst>
            </p:cNvPr>
            <p:cNvSpPr/>
            <p:nvPr/>
          </p:nvSpPr>
          <p:spPr>
            <a:xfrm>
              <a:off x="1229450" y="269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0234;p45">
              <a:extLst>
                <a:ext uri="{FF2B5EF4-FFF2-40B4-BE49-F238E27FC236}">
                  <a16:creationId xmlns:a16="http://schemas.microsoft.com/office/drawing/2014/main" id="{2CC3F47F-C4C1-364C-A552-9A849075980C}"/>
                </a:ext>
              </a:extLst>
            </p:cNvPr>
            <p:cNvSpPr/>
            <p:nvPr/>
          </p:nvSpPr>
          <p:spPr>
            <a:xfrm>
              <a:off x="1229450" y="2695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0235;p45">
              <a:extLst>
                <a:ext uri="{FF2B5EF4-FFF2-40B4-BE49-F238E27FC236}">
                  <a16:creationId xmlns:a16="http://schemas.microsoft.com/office/drawing/2014/main" id="{65C1AF24-3D61-9F4A-B4C7-4D8D6BBBF0E4}"/>
                </a:ext>
              </a:extLst>
            </p:cNvPr>
            <p:cNvSpPr/>
            <p:nvPr/>
          </p:nvSpPr>
          <p:spPr>
            <a:xfrm>
              <a:off x="1304450" y="2726800"/>
              <a:ext cx="325" cy="550"/>
            </a:xfrm>
            <a:custGeom>
              <a:avLst/>
              <a:gdLst/>
              <a:ahLst/>
              <a:cxnLst/>
              <a:rect l="l" t="t" r="r" b="b"/>
              <a:pathLst>
                <a:path w="13" h="22" extrusionOk="0">
                  <a:moveTo>
                    <a:pt x="2" y="1"/>
                  </a:moveTo>
                  <a:cubicBezTo>
                    <a:pt x="1" y="1"/>
                    <a:pt x="1" y="4"/>
                    <a:pt x="1" y="9"/>
                  </a:cubicBezTo>
                  <a:cubicBezTo>
                    <a:pt x="1" y="9"/>
                    <a:pt x="13" y="9"/>
                    <a:pt x="13" y="21"/>
                  </a:cubicBezTo>
                  <a:lnTo>
                    <a:pt x="13" y="9"/>
                  </a:lnTo>
                  <a:cubicBezTo>
                    <a:pt x="7" y="4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0236;p45">
              <a:extLst>
                <a:ext uri="{FF2B5EF4-FFF2-40B4-BE49-F238E27FC236}">
                  <a16:creationId xmlns:a16="http://schemas.microsoft.com/office/drawing/2014/main" id="{C7DE821D-826F-A941-AFFF-E553FA35A76B}"/>
                </a:ext>
              </a:extLst>
            </p:cNvPr>
            <p:cNvSpPr/>
            <p:nvPr/>
          </p:nvSpPr>
          <p:spPr>
            <a:xfrm>
              <a:off x="1208600" y="2662075"/>
              <a:ext cx="286375" cy="334650"/>
            </a:xfrm>
            <a:custGeom>
              <a:avLst/>
              <a:gdLst/>
              <a:ahLst/>
              <a:cxnLst/>
              <a:rect l="l" t="t" r="r" b="b"/>
              <a:pathLst>
                <a:path w="11455" h="13386" extrusionOk="0">
                  <a:moveTo>
                    <a:pt x="1053" y="1"/>
                  </a:moveTo>
                  <a:cubicBezTo>
                    <a:pt x="1052" y="1"/>
                    <a:pt x="1050" y="1"/>
                    <a:pt x="1049" y="3"/>
                  </a:cubicBezTo>
                  <a:lnTo>
                    <a:pt x="1056" y="3"/>
                  </a:lnTo>
                  <a:cubicBezTo>
                    <a:pt x="1055" y="1"/>
                    <a:pt x="1054" y="1"/>
                    <a:pt x="1053" y="1"/>
                  </a:cubicBezTo>
                  <a:close/>
                  <a:moveTo>
                    <a:pt x="1001" y="15"/>
                  </a:moveTo>
                  <a:cubicBezTo>
                    <a:pt x="1001" y="18"/>
                    <a:pt x="1001" y="22"/>
                    <a:pt x="1001" y="25"/>
                  </a:cubicBezTo>
                  <a:lnTo>
                    <a:pt x="1001" y="25"/>
                  </a:lnTo>
                  <a:cubicBezTo>
                    <a:pt x="1004" y="22"/>
                    <a:pt x="1005" y="18"/>
                    <a:pt x="1001" y="15"/>
                  </a:cubicBezTo>
                  <a:close/>
                  <a:moveTo>
                    <a:pt x="1382" y="122"/>
                  </a:moveTo>
                  <a:cubicBezTo>
                    <a:pt x="1382" y="122"/>
                    <a:pt x="1382" y="122"/>
                    <a:pt x="1382" y="122"/>
                  </a:cubicBezTo>
                  <a:lnTo>
                    <a:pt x="1382" y="122"/>
                  </a:lnTo>
                  <a:close/>
                  <a:moveTo>
                    <a:pt x="1382" y="122"/>
                  </a:moveTo>
                  <a:cubicBezTo>
                    <a:pt x="1382" y="134"/>
                    <a:pt x="1382" y="140"/>
                    <a:pt x="1381" y="146"/>
                  </a:cubicBezTo>
                  <a:lnTo>
                    <a:pt x="1381" y="146"/>
                  </a:lnTo>
                  <a:cubicBezTo>
                    <a:pt x="1381" y="146"/>
                    <a:pt x="1382" y="146"/>
                    <a:pt x="1382" y="146"/>
                  </a:cubicBezTo>
                  <a:lnTo>
                    <a:pt x="1382" y="122"/>
                  </a:lnTo>
                  <a:close/>
                  <a:moveTo>
                    <a:pt x="1381" y="146"/>
                  </a:moveTo>
                  <a:cubicBezTo>
                    <a:pt x="1377" y="146"/>
                    <a:pt x="1370" y="148"/>
                    <a:pt x="1370" y="158"/>
                  </a:cubicBezTo>
                  <a:cubicBezTo>
                    <a:pt x="1370" y="158"/>
                    <a:pt x="1370" y="158"/>
                    <a:pt x="1370" y="170"/>
                  </a:cubicBezTo>
                  <a:cubicBezTo>
                    <a:pt x="1376" y="158"/>
                    <a:pt x="1379" y="152"/>
                    <a:pt x="1381" y="146"/>
                  </a:cubicBezTo>
                  <a:close/>
                  <a:moveTo>
                    <a:pt x="1311" y="158"/>
                  </a:moveTo>
                  <a:lnTo>
                    <a:pt x="1311" y="158"/>
                  </a:lnTo>
                  <a:cubicBezTo>
                    <a:pt x="1305" y="163"/>
                    <a:pt x="1305" y="169"/>
                    <a:pt x="1305" y="174"/>
                  </a:cubicBezTo>
                  <a:lnTo>
                    <a:pt x="1305" y="174"/>
                  </a:lnTo>
                  <a:cubicBezTo>
                    <a:pt x="1311" y="165"/>
                    <a:pt x="1311" y="158"/>
                    <a:pt x="1311" y="158"/>
                  </a:cubicBezTo>
                  <a:close/>
                  <a:moveTo>
                    <a:pt x="1346" y="170"/>
                  </a:moveTo>
                  <a:cubicBezTo>
                    <a:pt x="1344" y="172"/>
                    <a:pt x="1343" y="174"/>
                    <a:pt x="1345" y="174"/>
                  </a:cubicBezTo>
                  <a:lnTo>
                    <a:pt x="1345" y="174"/>
                  </a:lnTo>
                  <a:cubicBezTo>
                    <a:pt x="1345" y="173"/>
                    <a:pt x="1346" y="171"/>
                    <a:pt x="1346" y="170"/>
                  </a:cubicBezTo>
                  <a:close/>
                  <a:moveTo>
                    <a:pt x="763" y="253"/>
                  </a:moveTo>
                  <a:cubicBezTo>
                    <a:pt x="767" y="253"/>
                    <a:pt x="772" y="254"/>
                    <a:pt x="777" y="255"/>
                  </a:cubicBezTo>
                  <a:lnTo>
                    <a:pt x="777" y="255"/>
                  </a:lnTo>
                  <a:lnTo>
                    <a:pt x="775" y="253"/>
                  </a:lnTo>
                  <a:close/>
                  <a:moveTo>
                    <a:pt x="977" y="301"/>
                  </a:moveTo>
                  <a:cubicBezTo>
                    <a:pt x="977" y="301"/>
                    <a:pt x="977" y="301"/>
                    <a:pt x="977" y="301"/>
                  </a:cubicBezTo>
                  <a:cubicBezTo>
                    <a:pt x="977" y="301"/>
                    <a:pt x="977" y="301"/>
                    <a:pt x="977" y="301"/>
                  </a:cubicBezTo>
                  <a:close/>
                  <a:moveTo>
                    <a:pt x="942" y="312"/>
                  </a:moveTo>
                  <a:cubicBezTo>
                    <a:pt x="938" y="312"/>
                    <a:pt x="934" y="315"/>
                    <a:pt x="930" y="318"/>
                  </a:cubicBezTo>
                  <a:lnTo>
                    <a:pt x="930" y="318"/>
                  </a:lnTo>
                  <a:cubicBezTo>
                    <a:pt x="936" y="318"/>
                    <a:pt x="942" y="312"/>
                    <a:pt x="942" y="312"/>
                  </a:cubicBezTo>
                  <a:close/>
                  <a:moveTo>
                    <a:pt x="942" y="348"/>
                  </a:moveTo>
                  <a:cubicBezTo>
                    <a:pt x="940" y="348"/>
                    <a:pt x="939" y="349"/>
                    <a:pt x="939" y="349"/>
                  </a:cubicBezTo>
                  <a:lnTo>
                    <a:pt x="939" y="349"/>
                  </a:lnTo>
                  <a:cubicBezTo>
                    <a:pt x="940" y="349"/>
                    <a:pt x="941" y="349"/>
                    <a:pt x="942" y="348"/>
                  </a:cubicBezTo>
                  <a:close/>
                  <a:moveTo>
                    <a:pt x="1608" y="336"/>
                  </a:moveTo>
                  <a:lnTo>
                    <a:pt x="1600" y="360"/>
                  </a:lnTo>
                  <a:lnTo>
                    <a:pt x="1608" y="360"/>
                  </a:lnTo>
                  <a:lnTo>
                    <a:pt x="1608" y="336"/>
                  </a:lnTo>
                  <a:close/>
                  <a:moveTo>
                    <a:pt x="1441" y="524"/>
                  </a:moveTo>
                  <a:cubicBezTo>
                    <a:pt x="1440" y="527"/>
                    <a:pt x="1437" y="527"/>
                    <a:pt x="1430" y="527"/>
                  </a:cubicBezTo>
                  <a:lnTo>
                    <a:pt x="1442" y="527"/>
                  </a:lnTo>
                  <a:cubicBezTo>
                    <a:pt x="1442" y="526"/>
                    <a:pt x="1441" y="525"/>
                    <a:pt x="1441" y="524"/>
                  </a:cubicBezTo>
                  <a:close/>
                  <a:moveTo>
                    <a:pt x="1443" y="538"/>
                  </a:moveTo>
                  <a:cubicBezTo>
                    <a:pt x="1442" y="538"/>
                    <a:pt x="1442" y="538"/>
                    <a:pt x="1442" y="539"/>
                  </a:cubicBezTo>
                  <a:lnTo>
                    <a:pt x="1442" y="539"/>
                  </a:lnTo>
                  <a:cubicBezTo>
                    <a:pt x="1443" y="538"/>
                    <a:pt x="1443" y="538"/>
                    <a:pt x="1443" y="538"/>
                  </a:cubicBezTo>
                  <a:close/>
                  <a:moveTo>
                    <a:pt x="1442" y="539"/>
                  </a:moveTo>
                  <a:lnTo>
                    <a:pt x="1442" y="539"/>
                  </a:lnTo>
                  <a:cubicBezTo>
                    <a:pt x="1442" y="541"/>
                    <a:pt x="1443" y="542"/>
                    <a:pt x="1444" y="542"/>
                  </a:cubicBezTo>
                  <a:cubicBezTo>
                    <a:pt x="1446" y="542"/>
                    <a:pt x="1449" y="541"/>
                    <a:pt x="1454" y="539"/>
                  </a:cubicBezTo>
                  <a:close/>
                  <a:moveTo>
                    <a:pt x="897" y="588"/>
                  </a:moveTo>
                  <a:lnTo>
                    <a:pt x="897" y="588"/>
                  </a:lnTo>
                  <a:cubicBezTo>
                    <a:pt x="901" y="591"/>
                    <a:pt x="907" y="595"/>
                    <a:pt x="918" y="598"/>
                  </a:cubicBezTo>
                  <a:lnTo>
                    <a:pt x="897" y="588"/>
                  </a:lnTo>
                  <a:close/>
                  <a:moveTo>
                    <a:pt x="1778" y="891"/>
                  </a:moveTo>
                  <a:cubicBezTo>
                    <a:pt x="1776" y="891"/>
                    <a:pt x="1775" y="892"/>
                    <a:pt x="1775" y="896"/>
                  </a:cubicBezTo>
                  <a:lnTo>
                    <a:pt x="1787" y="896"/>
                  </a:lnTo>
                  <a:cubicBezTo>
                    <a:pt x="1787" y="896"/>
                    <a:pt x="1782" y="891"/>
                    <a:pt x="1778" y="891"/>
                  </a:cubicBezTo>
                  <a:close/>
                  <a:moveTo>
                    <a:pt x="549" y="955"/>
                  </a:moveTo>
                  <a:cubicBezTo>
                    <a:pt x="549" y="963"/>
                    <a:pt x="549" y="971"/>
                    <a:pt x="555" y="972"/>
                  </a:cubicBezTo>
                  <a:lnTo>
                    <a:pt x="555" y="972"/>
                  </a:lnTo>
                  <a:cubicBezTo>
                    <a:pt x="554" y="967"/>
                    <a:pt x="551" y="961"/>
                    <a:pt x="549" y="955"/>
                  </a:cubicBezTo>
                  <a:close/>
                  <a:moveTo>
                    <a:pt x="2656" y="1051"/>
                  </a:moveTo>
                  <a:cubicBezTo>
                    <a:pt x="2653" y="1051"/>
                    <a:pt x="2650" y="1052"/>
                    <a:pt x="2649" y="1053"/>
                  </a:cubicBezTo>
                  <a:lnTo>
                    <a:pt x="2649" y="1053"/>
                  </a:lnTo>
                  <a:cubicBezTo>
                    <a:pt x="2651" y="1052"/>
                    <a:pt x="2653" y="1052"/>
                    <a:pt x="2656" y="1051"/>
                  </a:cubicBezTo>
                  <a:close/>
                  <a:moveTo>
                    <a:pt x="873" y="1089"/>
                  </a:moveTo>
                  <a:cubicBezTo>
                    <a:pt x="871" y="1093"/>
                    <a:pt x="866" y="1098"/>
                    <a:pt x="882" y="1098"/>
                  </a:cubicBezTo>
                  <a:lnTo>
                    <a:pt x="873" y="1089"/>
                  </a:lnTo>
                  <a:close/>
                  <a:moveTo>
                    <a:pt x="513" y="1117"/>
                  </a:moveTo>
                  <a:cubicBezTo>
                    <a:pt x="513" y="1117"/>
                    <a:pt x="513" y="1119"/>
                    <a:pt x="513" y="1122"/>
                  </a:cubicBezTo>
                  <a:cubicBezTo>
                    <a:pt x="501" y="1122"/>
                    <a:pt x="513" y="1134"/>
                    <a:pt x="525" y="1134"/>
                  </a:cubicBezTo>
                  <a:cubicBezTo>
                    <a:pt x="516" y="1126"/>
                    <a:pt x="514" y="1117"/>
                    <a:pt x="513" y="1117"/>
                  </a:cubicBezTo>
                  <a:close/>
                  <a:moveTo>
                    <a:pt x="847" y="1262"/>
                  </a:moveTo>
                  <a:cubicBezTo>
                    <a:pt x="849" y="1264"/>
                    <a:pt x="853" y="1265"/>
                    <a:pt x="858" y="1265"/>
                  </a:cubicBezTo>
                  <a:cubicBezTo>
                    <a:pt x="854" y="1263"/>
                    <a:pt x="850" y="1262"/>
                    <a:pt x="847" y="1262"/>
                  </a:cubicBezTo>
                  <a:close/>
                  <a:moveTo>
                    <a:pt x="2894" y="1277"/>
                  </a:moveTo>
                  <a:lnTo>
                    <a:pt x="2894" y="1277"/>
                  </a:lnTo>
                  <a:cubicBezTo>
                    <a:pt x="2894" y="1277"/>
                    <a:pt x="2890" y="1281"/>
                    <a:pt x="2887" y="1282"/>
                  </a:cubicBezTo>
                  <a:lnTo>
                    <a:pt x="2887" y="1282"/>
                  </a:lnTo>
                  <a:cubicBezTo>
                    <a:pt x="2884" y="1281"/>
                    <a:pt x="2882" y="1280"/>
                    <a:pt x="2882" y="1277"/>
                  </a:cubicBezTo>
                  <a:lnTo>
                    <a:pt x="2882" y="1277"/>
                  </a:lnTo>
                  <a:cubicBezTo>
                    <a:pt x="2882" y="1281"/>
                    <a:pt x="2884" y="1282"/>
                    <a:pt x="2885" y="1282"/>
                  </a:cubicBezTo>
                  <a:cubicBezTo>
                    <a:pt x="2886" y="1282"/>
                    <a:pt x="2886" y="1282"/>
                    <a:pt x="2887" y="1282"/>
                  </a:cubicBezTo>
                  <a:lnTo>
                    <a:pt x="2887" y="1282"/>
                  </a:lnTo>
                  <a:cubicBezTo>
                    <a:pt x="2888" y="1283"/>
                    <a:pt x="2890" y="1283"/>
                    <a:pt x="2892" y="1283"/>
                  </a:cubicBezTo>
                  <a:lnTo>
                    <a:pt x="2892" y="1283"/>
                  </a:lnTo>
                  <a:cubicBezTo>
                    <a:pt x="2893" y="1281"/>
                    <a:pt x="2894" y="1279"/>
                    <a:pt x="2894" y="1277"/>
                  </a:cubicBezTo>
                  <a:close/>
                  <a:moveTo>
                    <a:pt x="798" y="1298"/>
                  </a:moveTo>
                  <a:lnTo>
                    <a:pt x="798" y="1298"/>
                  </a:lnTo>
                  <a:cubicBezTo>
                    <a:pt x="798" y="1299"/>
                    <a:pt x="799" y="1300"/>
                    <a:pt x="799" y="1301"/>
                  </a:cubicBezTo>
                  <a:cubicBezTo>
                    <a:pt x="804" y="1301"/>
                    <a:pt x="802" y="1298"/>
                    <a:pt x="798" y="1298"/>
                  </a:cubicBezTo>
                  <a:close/>
                  <a:moveTo>
                    <a:pt x="788" y="1305"/>
                  </a:moveTo>
                  <a:cubicBezTo>
                    <a:pt x="787" y="1307"/>
                    <a:pt x="787" y="1310"/>
                    <a:pt x="787" y="1313"/>
                  </a:cubicBezTo>
                  <a:cubicBezTo>
                    <a:pt x="794" y="1313"/>
                    <a:pt x="793" y="1308"/>
                    <a:pt x="788" y="1305"/>
                  </a:cubicBezTo>
                  <a:close/>
                  <a:moveTo>
                    <a:pt x="787" y="1313"/>
                  </a:moveTo>
                  <a:cubicBezTo>
                    <a:pt x="811" y="1325"/>
                    <a:pt x="834" y="1336"/>
                    <a:pt x="846" y="1348"/>
                  </a:cubicBezTo>
                  <a:cubicBezTo>
                    <a:pt x="839" y="1341"/>
                    <a:pt x="836" y="1334"/>
                    <a:pt x="838" y="1332"/>
                  </a:cubicBezTo>
                  <a:lnTo>
                    <a:pt x="838" y="1332"/>
                  </a:lnTo>
                  <a:lnTo>
                    <a:pt x="846" y="1336"/>
                  </a:lnTo>
                  <a:cubicBezTo>
                    <a:pt x="843" y="1333"/>
                    <a:pt x="840" y="1331"/>
                    <a:pt x="839" y="1331"/>
                  </a:cubicBezTo>
                  <a:cubicBezTo>
                    <a:pt x="838" y="1331"/>
                    <a:pt x="838" y="1332"/>
                    <a:pt x="838" y="1332"/>
                  </a:cubicBezTo>
                  <a:lnTo>
                    <a:pt x="838" y="1332"/>
                  </a:lnTo>
                  <a:lnTo>
                    <a:pt x="822" y="1325"/>
                  </a:lnTo>
                  <a:cubicBezTo>
                    <a:pt x="822" y="1325"/>
                    <a:pt x="822" y="1313"/>
                    <a:pt x="822" y="1313"/>
                  </a:cubicBezTo>
                  <a:close/>
                  <a:moveTo>
                    <a:pt x="2355" y="1452"/>
                  </a:moveTo>
                  <a:cubicBezTo>
                    <a:pt x="2353" y="1453"/>
                    <a:pt x="2350" y="1454"/>
                    <a:pt x="2346" y="1455"/>
                  </a:cubicBezTo>
                  <a:cubicBezTo>
                    <a:pt x="2350" y="1455"/>
                    <a:pt x="2353" y="1454"/>
                    <a:pt x="2355" y="1452"/>
                  </a:cubicBezTo>
                  <a:close/>
                  <a:moveTo>
                    <a:pt x="2466" y="1527"/>
                  </a:moveTo>
                  <a:cubicBezTo>
                    <a:pt x="2466" y="1527"/>
                    <a:pt x="2466" y="1538"/>
                    <a:pt x="2454" y="1550"/>
                  </a:cubicBezTo>
                  <a:lnTo>
                    <a:pt x="2454" y="1550"/>
                  </a:lnTo>
                  <a:cubicBezTo>
                    <a:pt x="2462" y="1542"/>
                    <a:pt x="2464" y="1535"/>
                    <a:pt x="2469" y="1527"/>
                  </a:cubicBezTo>
                  <a:lnTo>
                    <a:pt x="2469" y="1527"/>
                  </a:lnTo>
                  <a:cubicBezTo>
                    <a:pt x="2468" y="1527"/>
                    <a:pt x="2466" y="1527"/>
                    <a:pt x="2466" y="1527"/>
                  </a:cubicBezTo>
                  <a:close/>
                  <a:moveTo>
                    <a:pt x="3311" y="1586"/>
                  </a:moveTo>
                  <a:cubicBezTo>
                    <a:pt x="3312" y="1587"/>
                    <a:pt x="3313" y="1587"/>
                    <a:pt x="3314" y="1588"/>
                  </a:cubicBezTo>
                  <a:lnTo>
                    <a:pt x="3314" y="1588"/>
                  </a:lnTo>
                  <a:cubicBezTo>
                    <a:pt x="3314" y="1587"/>
                    <a:pt x="3313" y="1586"/>
                    <a:pt x="3311" y="1586"/>
                  </a:cubicBezTo>
                  <a:close/>
                  <a:moveTo>
                    <a:pt x="846" y="1753"/>
                  </a:moveTo>
                  <a:cubicBezTo>
                    <a:pt x="854" y="1753"/>
                    <a:pt x="852" y="1758"/>
                    <a:pt x="852" y="1758"/>
                  </a:cubicBezTo>
                  <a:cubicBezTo>
                    <a:pt x="853" y="1758"/>
                    <a:pt x="854" y="1757"/>
                    <a:pt x="858" y="1753"/>
                  </a:cubicBezTo>
                  <a:close/>
                  <a:moveTo>
                    <a:pt x="3613" y="1786"/>
                  </a:moveTo>
                  <a:cubicBezTo>
                    <a:pt x="3612" y="1786"/>
                    <a:pt x="3611" y="1787"/>
                    <a:pt x="3609" y="1789"/>
                  </a:cubicBezTo>
                  <a:cubicBezTo>
                    <a:pt x="3609" y="1789"/>
                    <a:pt x="3611" y="1791"/>
                    <a:pt x="3612" y="1794"/>
                  </a:cubicBezTo>
                  <a:lnTo>
                    <a:pt x="3612" y="1794"/>
                  </a:lnTo>
                  <a:cubicBezTo>
                    <a:pt x="3614" y="1789"/>
                    <a:pt x="3614" y="1786"/>
                    <a:pt x="3613" y="1786"/>
                  </a:cubicBezTo>
                  <a:close/>
                  <a:moveTo>
                    <a:pt x="3612" y="1794"/>
                  </a:moveTo>
                  <a:cubicBezTo>
                    <a:pt x="3612" y="1796"/>
                    <a:pt x="3611" y="1798"/>
                    <a:pt x="3611" y="1801"/>
                  </a:cubicBezTo>
                  <a:lnTo>
                    <a:pt x="3611" y="1801"/>
                  </a:lnTo>
                  <a:cubicBezTo>
                    <a:pt x="3615" y="1800"/>
                    <a:pt x="3614" y="1797"/>
                    <a:pt x="3612" y="1794"/>
                  </a:cubicBezTo>
                  <a:close/>
                  <a:moveTo>
                    <a:pt x="2763" y="1777"/>
                  </a:moveTo>
                  <a:lnTo>
                    <a:pt x="2775" y="1801"/>
                  </a:lnTo>
                  <a:lnTo>
                    <a:pt x="2775" y="1777"/>
                  </a:lnTo>
                  <a:close/>
                  <a:moveTo>
                    <a:pt x="322" y="1944"/>
                  </a:moveTo>
                  <a:lnTo>
                    <a:pt x="322" y="1944"/>
                  </a:lnTo>
                  <a:cubicBezTo>
                    <a:pt x="326" y="1947"/>
                    <a:pt x="328" y="1949"/>
                    <a:pt x="330" y="1949"/>
                  </a:cubicBezTo>
                  <a:lnTo>
                    <a:pt x="330" y="1949"/>
                  </a:lnTo>
                  <a:cubicBezTo>
                    <a:pt x="329" y="1947"/>
                    <a:pt x="326" y="1945"/>
                    <a:pt x="322" y="1944"/>
                  </a:cubicBezTo>
                  <a:close/>
                  <a:moveTo>
                    <a:pt x="3231" y="2101"/>
                  </a:moveTo>
                  <a:cubicBezTo>
                    <a:pt x="3230" y="2103"/>
                    <a:pt x="3229" y="2106"/>
                    <a:pt x="3228" y="2110"/>
                  </a:cubicBezTo>
                  <a:cubicBezTo>
                    <a:pt x="3229" y="2107"/>
                    <a:pt x="3230" y="2104"/>
                    <a:pt x="3231" y="2101"/>
                  </a:cubicBezTo>
                  <a:close/>
                  <a:moveTo>
                    <a:pt x="4013" y="2218"/>
                  </a:moveTo>
                  <a:lnTo>
                    <a:pt x="4013" y="2229"/>
                  </a:lnTo>
                  <a:lnTo>
                    <a:pt x="4001" y="2229"/>
                  </a:lnTo>
                  <a:cubicBezTo>
                    <a:pt x="4005" y="2225"/>
                    <a:pt x="4009" y="2222"/>
                    <a:pt x="4013" y="2218"/>
                  </a:cubicBezTo>
                  <a:close/>
                  <a:moveTo>
                    <a:pt x="4025" y="2217"/>
                  </a:moveTo>
                  <a:cubicBezTo>
                    <a:pt x="4025" y="2229"/>
                    <a:pt x="4037" y="2241"/>
                    <a:pt x="4037" y="2241"/>
                  </a:cubicBezTo>
                  <a:lnTo>
                    <a:pt x="4025" y="2217"/>
                  </a:lnTo>
                  <a:close/>
                  <a:moveTo>
                    <a:pt x="3990" y="2229"/>
                  </a:moveTo>
                  <a:cubicBezTo>
                    <a:pt x="3990" y="2241"/>
                    <a:pt x="3990" y="2241"/>
                    <a:pt x="3990" y="2253"/>
                  </a:cubicBezTo>
                  <a:cubicBezTo>
                    <a:pt x="3990" y="2241"/>
                    <a:pt x="3990" y="2241"/>
                    <a:pt x="3978" y="2241"/>
                  </a:cubicBezTo>
                  <a:cubicBezTo>
                    <a:pt x="3990" y="2241"/>
                    <a:pt x="3990" y="2229"/>
                    <a:pt x="3990" y="2229"/>
                  </a:cubicBezTo>
                  <a:close/>
                  <a:moveTo>
                    <a:pt x="4097" y="2253"/>
                  </a:moveTo>
                  <a:lnTo>
                    <a:pt x="4097" y="2253"/>
                  </a:lnTo>
                  <a:cubicBezTo>
                    <a:pt x="4097" y="2253"/>
                    <a:pt x="4097" y="2254"/>
                    <a:pt x="4097" y="2254"/>
                  </a:cubicBezTo>
                  <a:lnTo>
                    <a:pt x="4097" y="2254"/>
                  </a:lnTo>
                  <a:cubicBezTo>
                    <a:pt x="4097" y="2253"/>
                    <a:pt x="4097" y="2253"/>
                    <a:pt x="4097" y="2253"/>
                  </a:cubicBezTo>
                  <a:close/>
                  <a:moveTo>
                    <a:pt x="4135" y="2286"/>
                  </a:moveTo>
                  <a:cubicBezTo>
                    <a:pt x="4136" y="2290"/>
                    <a:pt x="4139" y="2293"/>
                    <a:pt x="4143" y="2296"/>
                  </a:cubicBezTo>
                  <a:lnTo>
                    <a:pt x="4143" y="2296"/>
                  </a:lnTo>
                  <a:cubicBezTo>
                    <a:pt x="4139" y="2291"/>
                    <a:pt x="4136" y="2287"/>
                    <a:pt x="4135" y="2286"/>
                  </a:cubicBezTo>
                  <a:close/>
                  <a:moveTo>
                    <a:pt x="3609" y="2301"/>
                  </a:moveTo>
                  <a:cubicBezTo>
                    <a:pt x="3612" y="2308"/>
                    <a:pt x="3615" y="2311"/>
                    <a:pt x="3616" y="2311"/>
                  </a:cubicBezTo>
                  <a:lnTo>
                    <a:pt x="3616" y="2311"/>
                  </a:lnTo>
                  <a:cubicBezTo>
                    <a:pt x="3615" y="2308"/>
                    <a:pt x="3612" y="2304"/>
                    <a:pt x="3609" y="2301"/>
                  </a:cubicBezTo>
                  <a:close/>
                  <a:moveTo>
                    <a:pt x="4143" y="2296"/>
                  </a:moveTo>
                  <a:cubicBezTo>
                    <a:pt x="4147" y="2301"/>
                    <a:pt x="4152" y="2308"/>
                    <a:pt x="4156" y="2313"/>
                  </a:cubicBezTo>
                  <a:cubicBezTo>
                    <a:pt x="4156" y="2313"/>
                    <a:pt x="4156" y="2313"/>
                    <a:pt x="4156" y="2301"/>
                  </a:cubicBezTo>
                  <a:cubicBezTo>
                    <a:pt x="4152" y="2301"/>
                    <a:pt x="4147" y="2299"/>
                    <a:pt x="4143" y="2296"/>
                  </a:cubicBezTo>
                  <a:close/>
                  <a:moveTo>
                    <a:pt x="3609" y="2313"/>
                  </a:moveTo>
                  <a:cubicBezTo>
                    <a:pt x="3603" y="2313"/>
                    <a:pt x="3603" y="2315"/>
                    <a:pt x="3604" y="2319"/>
                  </a:cubicBezTo>
                  <a:lnTo>
                    <a:pt x="3604" y="2319"/>
                  </a:lnTo>
                  <a:cubicBezTo>
                    <a:pt x="3605" y="2316"/>
                    <a:pt x="3609" y="2313"/>
                    <a:pt x="3609" y="2313"/>
                  </a:cubicBezTo>
                  <a:close/>
                  <a:moveTo>
                    <a:pt x="3604" y="2319"/>
                  </a:moveTo>
                  <a:lnTo>
                    <a:pt x="3604" y="2319"/>
                  </a:lnTo>
                  <a:cubicBezTo>
                    <a:pt x="3603" y="2321"/>
                    <a:pt x="3603" y="2323"/>
                    <a:pt x="3606" y="2324"/>
                  </a:cubicBezTo>
                  <a:lnTo>
                    <a:pt x="3606" y="2324"/>
                  </a:lnTo>
                  <a:cubicBezTo>
                    <a:pt x="3605" y="2322"/>
                    <a:pt x="3604" y="2321"/>
                    <a:pt x="3604" y="2319"/>
                  </a:cubicBezTo>
                  <a:close/>
                  <a:moveTo>
                    <a:pt x="4057" y="2348"/>
                  </a:moveTo>
                  <a:cubicBezTo>
                    <a:pt x="4058" y="2349"/>
                    <a:pt x="4059" y="2350"/>
                    <a:pt x="4061" y="2351"/>
                  </a:cubicBezTo>
                  <a:lnTo>
                    <a:pt x="4061" y="2351"/>
                  </a:lnTo>
                  <a:cubicBezTo>
                    <a:pt x="4061" y="2350"/>
                    <a:pt x="4061" y="2349"/>
                    <a:pt x="4061" y="2348"/>
                  </a:cubicBezTo>
                  <a:close/>
                  <a:moveTo>
                    <a:pt x="4055" y="2360"/>
                  </a:moveTo>
                  <a:cubicBezTo>
                    <a:pt x="4058" y="2363"/>
                    <a:pt x="4061" y="2366"/>
                    <a:pt x="4061" y="2372"/>
                  </a:cubicBezTo>
                  <a:lnTo>
                    <a:pt x="4061" y="2360"/>
                  </a:lnTo>
                  <a:close/>
                  <a:moveTo>
                    <a:pt x="4061" y="2351"/>
                  </a:moveTo>
                  <a:lnTo>
                    <a:pt x="4061" y="2351"/>
                  </a:lnTo>
                  <a:cubicBezTo>
                    <a:pt x="4063" y="2373"/>
                    <a:pt x="4085" y="2384"/>
                    <a:pt x="4085" y="2384"/>
                  </a:cubicBezTo>
                  <a:cubicBezTo>
                    <a:pt x="4085" y="2384"/>
                    <a:pt x="4085" y="2372"/>
                    <a:pt x="4073" y="2360"/>
                  </a:cubicBezTo>
                  <a:cubicBezTo>
                    <a:pt x="4069" y="2356"/>
                    <a:pt x="4065" y="2354"/>
                    <a:pt x="4061" y="2351"/>
                  </a:cubicBezTo>
                  <a:close/>
                  <a:moveTo>
                    <a:pt x="3419" y="2392"/>
                  </a:moveTo>
                  <a:cubicBezTo>
                    <a:pt x="3419" y="2392"/>
                    <a:pt x="3423" y="2399"/>
                    <a:pt x="3421" y="2399"/>
                  </a:cubicBezTo>
                  <a:cubicBezTo>
                    <a:pt x="3421" y="2399"/>
                    <a:pt x="3420" y="2398"/>
                    <a:pt x="3418" y="2396"/>
                  </a:cubicBezTo>
                  <a:lnTo>
                    <a:pt x="3418" y="2396"/>
                  </a:lnTo>
                  <a:lnTo>
                    <a:pt x="3430" y="2408"/>
                  </a:lnTo>
                  <a:cubicBezTo>
                    <a:pt x="3421" y="2395"/>
                    <a:pt x="3419" y="2392"/>
                    <a:pt x="3419" y="2392"/>
                  </a:cubicBezTo>
                  <a:close/>
                  <a:moveTo>
                    <a:pt x="4020" y="2393"/>
                  </a:moveTo>
                  <a:cubicBezTo>
                    <a:pt x="4023" y="2399"/>
                    <a:pt x="4025" y="2405"/>
                    <a:pt x="4025" y="2408"/>
                  </a:cubicBezTo>
                  <a:cubicBezTo>
                    <a:pt x="4025" y="2403"/>
                    <a:pt x="4023" y="2397"/>
                    <a:pt x="4020" y="2393"/>
                  </a:cubicBezTo>
                  <a:close/>
                  <a:moveTo>
                    <a:pt x="4049" y="2396"/>
                  </a:moveTo>
                  <a:cubicBezTo>
                    <a:pt x="4061" y="2420"/>
                    <a:pt x="4061" y="2420"/>
                    <a:pt x="4073" y="2420"/>
                  </a:cubicBezTo>
                  <a:lnTo>
                    <a:pt x="4061" y="2408"/>
                  </a:lnTo>
                  <a:cubicBezTo>
                    <a:pt x="4061" y="2408"/>
                    <a:pt x="4049" y="2396"/>
                    <a:pt x="4049" y="2396"/>
                  </a:cubicBezTo>
                  <a:close/>
                  <a:moveTo>
                    <a:pt x="3311" y="2432"/>
                  </a:moveTo>
                  <a:cubicBezTo>
                    <a:pt x="3311" y="2432"/>
                    <a:pt x="3311" y="2432"/>
                    <a:pt x="3311" y="2432"/>
                  </a:cubicBezTo>
                  <a:cubicBezTo>
                    <a:pt x="3311" y="2432"/>
                    <a:pt x="3311" y="2432"/>
                    <a:pt x="3311" y="2432"/>
                  </a:cubicBezTo>
                  <a:close/>
                  <a:moveTo>
                    <a:pt x="3311" y="2432"/>
                  </a:moveTo>
                  <a:cubicBezTo>
                    <a:pt x="3311" y="2438"/>
                    <a:pt x="3310" y="2441"/>
                    <a:pt x="3309" y="2444"/>
                  </a:cubicBezTo>
                  <a:lnTo>
                    <a:pt x="3311" y="2444"/>
                  </a:lnTo>
                  <a:cubicBezTo>
                    <a:pt x="3311" y="2441"/>
                    <a:pt x="3311" y="2438"/>
                    <a:pt x="3311" y="2432"/>
                  </a:cubicBezTo>
                  <a:close/>
                  <a:moveTo>
                    <a:pt x="3311" y="2444"/>
                  </a:moveTo>
                  <a:cubicBezTo>
                    <a:pt x="3311" y="2444"/>
                    <a:pt x="3311" y="2444"/>
                    <a:pt x="3311" y="2444"/>
                  </a:cubicBezTo>
                  <a:cubicBezTo>
                    <a:pt x="3311" y="2444"/>
                    <a:pt x="3311" y="2444"/>
                    <a:pt x="3311" y="2444"/>
                  </a:cubicBezTo>
                  <a:close/>
                  <a:moveTo>
                    <a:pt x="3311" y="2444"/>
                  </a:moveTo>
                  <a:cubicBezTo>
                    <a:pt x="3311" y="2444"/>
                    <a:pt x="3311" y="2444"/>
                    <a:pt x="3311" y="2444"/>
                  </a:cubicBezTo>
                  <a:cubicBezTo>
                    <a:pt x="3311" y="2444"/>
                    <a:pt x="3311" y="2444"/>
                    <a:pt x="3311" y="2444"/>
                  </a:cubicBezTo>
                  <a:close/>
                  <a:moveTo>
                    <a:pt x="3311" y="2444"/>
                  </a:moveTo>
                  <a:cubicBezTo>
                    <a:pt x="3311" y="2444"/>
                    <a:pt x="3311" y="2444"/>
                    <a:pt x="3311" y="2444"/>
                  </a:cubicBezTo>
                  <a:cubicBezTo>
                    <a:pt x="3311" y="2444"/>
                    <a:pt x="3311" y="2444"/>
                    <a:pt x="3311" y="2444"/>
                  </a:cubicBezTo>
                  <a:close/>
                  <a:moveTo>
                    <a:pt x="3263" y="2456"/>
                  </a:moveTo>
                  <a:cubicBezTo>
                    <a:pt x="3263" y="2466"/>
                    <a:pt x="3273" y="2477"/>
                    <a:pt x="3275" y="2488"/>
                  </a:cubicBezTo>
                  <a:lnTo>
                    <a:pt x="3275" y="2488"/>
                  </a:lnTo>
                  <a:cubicBezTo>
                    <a:pt x="3275" y="2486"/>
                    <a:pt x="3275" y="2483"/>
                    <a:pt x="3275" y="2479"/>
                  </a:cubicBezTo>
                  <a:cubicBezTo>
                    <a:pt x="3275" y="2468"/>
                    <a:pt x="3263" y="2468"/>
                    <a:pt x="3263" y="2456"/>
                  </a:cubicBezTo>
                  <a:close/>
                  <a:moveTo>
                    <a:pt x="3120" y="2527"/>
                  </a:moveTo>
                  <a:lnTo>
                    <a:pt x="3132" y="2539"/>
                  </a:lnTo>
                  <a:lnTo>
                    <a:pt x="3132" y="2527"/>
                  </a:lnTo>
                  <a:close/>
                  <a:moveTo>
                    <a:pt x="3740" y="2587"/>
                  </a:moveTo>
                  <a:cubicBezTo>
                    <a:pt x="3740" y="2593"/>
                    <a:pt x="3740" y="2593"/>
                    <a:pt x="3741" y="2593"/>
                  </a:cubicBezTo>
                  <a:cubicBezTo>
                    <a:pt x="3742" y="2593"/>
                    <a:pt x="3745" y="2593"/>
                    <a:pt x="3751" y="2598"/>
                  </a:cubicBezTo>
                  <a:lnTo>
                    <a:pt x="3740" y="2598"/>
                  </a:lnTo>
                  <a:cubicBezTo>
                    <a:pt x="3728" y="2587"/>
                    <a:pt x="3728" y="2587"/>
                    <a:pt x="3740" y="2587"/>
                  </a:cubicBezTo>
                  <a:close/>
                  <a:moveTo>
                    <a:pt x="3990" y="2598"/>
                  </a:moveTo>
                  <a:lnTo>
                    <a:pt x="3990" y="2598"/>
                  </a:lnTo>
                  <a:cubicBezTo>
                    <a:pt x="3990" y="2598"/>
                    <a:pt x="3990" y="2598"/>
                    <a:pt x="3990" y="2598"/>
                  </a:cubicBezTo>
                  <a:close/>
                  <a:moveTo>
                    <a:pt x="3942" y="2598"/>
                  </a:moveTo>
                  <a:cubicBezTo>
                    <a:pt x="3937" y="2598"/>
                    <a:pt x="3936" y="2600"/>
                    <a:pt x="3937" y="2604"/>
                  </a:cubicBezTo>
                  <a:lnTo>
                    <a:pt x="3937" y="2604"/>
                  </a:lnTo>
                  <a:cubicBezTo>
                    <a:pt x="3938" y="2602"/>
                    <a:pt x="3940" y="2601"/>
                    <a:pt x="3942" y="2598"/>
                  </a:cubicBezTo>
                  <a:close/>
                  <a:moveTo>
                    <a:pt x="2942" y="2598"/>
                  </a:moveTo>
                  <a:lnTo>
                    <a:pt x="2942" y="2598"/>
                  </a:lnTo>
                  <a:cubicBezTo>
                    <a:pt x="2942" y="2606"/>
                    <a:pt x="2943" y="2611"/>
                    <a:pt x="2944" y="2614"/>
                  </a:cubicBezTo>
                  <a:lnTo>
                    <a:pt x="2944" y="2614"/>
                  </a:lnTo>
                  <a:cubicBezTo>
                    <a:pt x="2946" y="2614"/>
                    <a:pt x="2945" y="2609"/>
                    <a:pt x="2942" y="2598"/>
                  </a:cubicBezTo>
                  <a:close/>
                  <a:moveTo>
                    <a:pt x="3961" y="2617"/>
                  </a:moveTo>
                  <a:lnTo>
                    <a:pt x="3966" y="2622"/>
                  </a:lnTo>
                  <a:cubicBezTo>
                    <a:pt x="3966" y="2624"/>
                    <a:pt x="3965" y="2625"/>
                    <a:pt x="3965" y="2625"/>
                  </a:cubicBezTo>
                  <a:cubicBezTo>
                    <a:pt x="3964" y="2625"/>
                    <a:pt x="3963" y="2622"/>
                    <a:pt x="3961" y="2617"/>
                  </a:cubicBezTo>
                  <a:close/>
                  <a:moveTo>
                    <a:pt x="4048" y="2753"/>
                  </a:moveTo>
                  <a:cubicBezTo>
                    <a:pt x="4049" y="2756"/>
                    <a:pt x="4049" y="2759"/>
                    <a:pt x="4049" y="2765"/>
                  </a:cubicBezTo>
                  <a:cubicBezTo>
                    <a:pt x="4049" y="2761"/>
                    <a:pt x="4049" y="2757"/>
                    <a:pt x="4049" y="2753"/>
                  </a:cubicBezTo>
                  <a:cubicBezTo>
                    <a:pt x="4049" y="2753"/>
                    <a:pt x="4048" y="2753"/>
                    <a:pt x="4048" y="2753"/>
                  </a:cubicBezTo>
                  <a:close/>
                  <a:moveTo>
                    <a:pt x="4110" y="2738"/>
                  </a:moveTo>
                  <a:lnTo>
                    <a:pt x="4110" y="2738"/>
                  </a:lnTo>
                  <a:cubicBezTo>
                    <a:pt x="4113" y="2750"/>
                    <a:pt x="4121" y="2765"/>
                    <a:pt x="4121" y="2765"/>
                  </a:cubicBezTo>
                  <a:cubicBezTo>
                    <a:pt x="4121" y="2756"/>
                    <a:pt x="4113" y="2739"/>
                    <a:pt x="4110" y="2738"/>
                  </a:cubicBezTo>
                  <a:close/>
                  <a:moveTo>
                    <a:pt x="4032" y="2772"/>
                  </a:moveTo>
                  <a:cubicBezTo>
                    <a:pt x="4030" y="2778"/>
                    <a:pt x="4037" y="2780"/>
                    <a:pt x="4037" y="2789"/>
                  </a:cubicBezTo>
                  <a:lnTo>
                    <a:pt x="4037" y="2777"/>
                  </a:lnTo>
                  <a:cubicBezTo>
                    <a:pt x="4035" y="2775"/>
                    <a:pt x="4034" y="2773"/>
                    <a:pt x="4032" y="2772"/>
                  </a:cubicBezTo>
                  <a:close/>
                  <a:moveTo>
                    <a:pt x="3882" y="2789"/>
                  </a:moveTo>
                  <a:cubicBezTo>
                    <a:pt x="3886" y="2796"/>
                    <a:pt x="3890" y="2805"/>
                    <a:pt x="3893" y="2813"/>
                  </a:cubicBezTo>
                  <a:lnTo>
                    <a:pt x="3882" y="2813"/>
                  </a:lnTo>
                  <a:cubicBezTo>
                    <a:pt x="3882" y="2801"/>
                    <a:pt x="3882" y="2801"/>
                    <a:pt x="3882" y="2789"/>
                  </a:cubicBezTo>
                  <a:close/>
                  <a:moveTo>
                    <a:pt x="4013" y="2801"/>
                  </a:moveTo>
                  <a:cubicBezTo>
                    <a:pt x="4013" y="2807"/>
                    <a:pt x="4013" y="2813"/>
                    <a:pt x="4013" y="2813"/>
                  </a:cubicBezTo>
                  <a:cubicBezTo>
                    <a:pt x="4013" y="2813"/>
                    <a:pt x="4013" y="2813"/>
                    <a:pt x="4013" y="2825"/>
                  </a:cubicBezTo>
                  <a:cubicBezTo>
                    <a:pt x="4025" y="2813"/>
                    <a:pt x="4013" y="2813"/>
                    <a:pt x="4013" y="2801"/>
                  </a:cubicBezTo>
                  <a:lnTo>
                    <a:pt x="4013" y="2801"/>
                  </a:lnTo>
                  <a:cubicBezTo>
                    <a:pt x="4013" y="2801"/>
                    <a:pt x="4013" y="2801"/>
                    <a:pt x="4013" y="2801"/>
                  </a:cubicBezTo>
                  <a:close/>
                  <a:moveTo>
                    <a:pt x="2723" y="2833"/>
                  </a:moveTo>
                  <a:lnTo>
                    <a:pt x="2723" y="2833"/>
                  </a:lnTo>
                  <a:cubicBezTo>
                    <a:pt x="2721" y="2833"/>
                    <a:pt x="2724" y="2840"/>
                    <a:pt x="2726" y="2840"/>
                  </a:cubicBezTo>
                  <a:cubicBezTo>
                    <a:pt x="2727" y="2840"/>
                    <a:pt x="2727" y="2839"/>
                    <a:pt x="2727" y="2837"/>
                  </a:cubicBezTo>
                  <a:cubicBezTo>
                    <a:pt x="2725" y="2834"/>
                    <a:pt x="2724" y="2833"/>
                    <a:pt x="2723" y="2833"/>
                  </a:cubicBezTo>
                  <a:close/>
                  <a:moveTo>
                    <a:pt x="4013" y="2801"/>
                  </a:moveTo>
                  <a:cubicBezTo>
                    <a:pt x="4025" y="2825"/>
                    <a:pt x="4025" y="2837"/>
                    <a:pt x="4037" y="2849"/>
                  </a:cubicBezTo>
                  <a:lnTo>
                    <a:pt x="4025" y="2825"/>
                  </a:lnTo>
                  <a:cubicBezTo>
                    <a:pt x="4025" y="2825"/>
                    <a:pt x="4025" y="2813"/>
                    <a:pt x="4013" y="2801"/>
                  </a:cubicBezTo>
                  <a:close/>
                  <a:moveTo>
                    <a:pt x="2750" y="2884"/>
                  </a:moveTo>
                  <a:lnTo>
                    <a:pt x="2750" y="2884"/>
                  </a:lnTo>
                  <a:cubicBezTo>
                    <a:pt x="2751" y="2889"/>
                    <a:pt x="2751" y="2893"/>
                    <a:pt x="2751" y="2896"/>
                  </a:cubicBezTo>
                  <a:cubicBezTo>
                    <a:pt x="2751" y="2890"/>
                    <a:pt x="2751" y="2887"/>
                    <a:pt x="2750" y="2884"/>
                  </a:cubicBezTo>
                  <a:close/>
                  <a:moveTo>
                    <a:pt x="3755" y="2900"/>
                  </a:moveTo>
                  <a:cubicBezTo>
                    <a:pt x="3755" y="2900"/>
                    <a:pt x="3760" y="2912"/>
                    <a:pt x="3767" y="2923"/>
                  </a:cubicBezTo>
                  <a:lnTo>
                    <a:pt x="3767" y="2923"/>
                  </a:lnTo>
                  <a:lnTo>
                    <a:pt x="3763" y="2920"/>
                  </a:lnTo>
                  <a:cubicBezTo>
                    <a:pt x="3758" y="2906"/>
                    <a:pt x="3755" y="2900"/>
                    <a:pt x="3755" y="2900"/>
                  </a:cubicBezTo>
                  <a:close/>
                  <a:moveTo>
                    <a:pt x="2843" y="2941"/>
                  </a:moveTo>
                  <a:cubicBezTo>
                    <a:pt x="2844" y="2941"/>
                    <a:pt x="2845" y="2942"/>
                    <a:pt x="2847" y="2944"/>
                  </a:cubicBezTo>
                  <a:cubicBezTo>
                    <a:pt x="2847" y="2947"/>
                    <a:pt x="2846" y="2948"/>
                    <a:pt x="2845" y="2949"/>
                  </a:cubicBezTo>
                  <a:lnTo>
                    <a:pt x="2845" y="2949"/>
                  </a:lnTo>
                  <a:cubicBezTo>
                    <a:pt x="2844" y="2945"/>
                    <a:pt x="2842" y="2941"/>
                    <a:pt x="2843" y="2941"/>
                  </a:cubicBezTo>
                  <a:close/>
                  <a:moveTo>
                    <a:pt x="3807" y="2947"/>
                  </a:moveTo>
                  <a:cubicBezTo>
                    <a:pt x="3807" y="2947"/>
                    <a:pt x="3808" y="2949"/>
                    <a:pt x="3810" y="2954"/>
                  </a:cubicBezTo>
                  <a:lnTo>
                    <a:pt x="3810" y="2954"/>
                  </a:lnTo>
                  <a:cubicBezTo>
                    <a:pt x="3810" y="2951"/>
                    <a:pt x="3808" y="2947"/>
                    <a:pt x="3807" y="2947"/>
                  </a:cubicBezTo>
                  <a:close/>
                  <a:moveTo>
                    <a:pt x="3743" y="2935"/>
                  </a:moveTo>
                  <a:lnTo>
                    <a:pt x="3743" y="2935"/>
                  </a:lnTo>
                  <a:cubicBezTo>
                    <a:pt x="3741" y="2936"/>
                    <a:pt x="3740" y="2939"/>
                    <a:pt x="3740" y="2944"/>
                  </a:cubicBezTo>
                  <a:lnTo>
                    <a:pt x="3750" y="2954"/>
                  </a:lnTo>
                  <a:lnTo>
                    <a:pt x="3750" y="2954"/>
                  </a:lnTo>
                  <a:cubicBezTo>
                    <a:pt x="3749" y="2948"/>
                    <a:pt x="3746" y="2942"/>
                    <a:pt x="3743" y="2935"/>
                  </a:cubicBezTo>
                  <a:close/>
                  <a:moveTo>
                    <a:pt x="2823" y="2944"/>
                  </a:moveTo>
                  <a:cubicBezTo>
                    <a:pt x="2823" y="2944"/>
                    <a:pt x="2823" y="2956"/>
                    <a:pt x="2823" y="2956"/>
                  </a:cubicBezTo>
                  <a:cubicBezTo>
                    <a:pt x="2835" y="2956"/>
                    <a:pt x="2823" y="2944"/>
                    <a:pt x="2823" y="2944"/>
                  </a:cubicBezTo>
                  <a:close/>
                  <a:moveTo>
                    <a:pt x="3799" y="2941"/>
                  </a:moveTo>
                  <a:lnTo>
                    <a:pt x="3799" y="2956"/>
                  </a:lnTo>
                  <a:cubicBezTo>
                    <a:pt x="3802" y="2957"/>
                    <a:pt x="3805" y="2958"/>
                    <a:pt x="3807" y="2958"/>
                  </a:cubicBezTo>
                  <a:lnTo>
                    <a:pt x="3807" y="2958"/>
                  </a:lnTo>
                  <a:cubicBezTo>
                    <a:pt x="3803" y="2951"/>
                    <a:pt x="3801" y="2945"/>
                    <a:pt x="3799" y="2941"/>
                  </a:cubicBezTo>
                  <a:close/>
                  <a:moveTo>
                    <a:pt x="3750" y="2954"/>
                  </a:moveTo>
                  <a:cubicBezTo>
                    <a:pt x="3751" y="2958"/>
                    <a:pt x="3751" y="2963"/>
                    <a:pt x="3751" y="2968"/>
                  </a:cubicBezTo>
                  <a:cubicBezTo>
                    <a:pt x="3751" y="2956"/>
                    <a:pt x="3751" y="2956"/>
                    <a:pt x="3751" y="2956"/>
                  </a:cubicBezTo>
                  <a:lnTo>
                    <a:pt x="3750" y="2954"/>
                  </a:lnTo>
                  <a:close/>
                  <a:moveTo>
                    <a:pt x="3810" y="2954"/>
                  </a:moveTo>
                  <a:cubicBezTo>
                    <a:pt x="3810" y="2956"/>
                    <a:pt x="3810" y="2958"/>
                    <a:pt x="3807" y="2958"/>
                  </a:cubicBezTo>
                  <a:cubicBezTo>
                    <a:pt x="3807" y="2958"/>
                    <a:pt x="3807" y="2958"/>
                    <a:pt x="3807" y="2958"/>
                  </a:cubicBezTo>
                  <a:lnTo>
                    <a:pt x="3807" y="2958"/>
                  </a:lnTo>
                  <a:cubicBezTo>
                    <a:pt x="3808" y="2961"/>
                    <a:pt x="3809" y="2964"/>
                    <a:pt x="3811" y="2968"/>
                  </a:cubicBezTo>
                  <a:cubicBezTo>
                    <a:pt x="3811" y="2962"/>
                    <a:pt x="3814" y="2962"/>
                    <a:pt x="3815" y="2962"/>
                  </a:cubicBezTo>
                  <a:cubicBezTo>
                    <a:pt x="3817" y="2962"/>
                    <a:pt x="3817" y="2962"/>
                    <a:pt x="3811" y="2956"/>
                  </a:cubicBezTo>
                  <a:cubicBezTo>
                    <a:pt x="3811" y="2955"/>
                    <a:pt x="3810" y="2954"/>
                    <a:pt x="3810" y="2954"/>
                  </a:cubicBezTo>
                  <a:close/>
                  <a:moveTo>
                    <a:pt x="3728" y="2979"/>
                  </a:moveTo>
                  <a:cubicBezTo>
                    <a:pt x="3728" y="2991"/>
                    <a:pt x="3728" y="2991"/>
                    <a:pt x="3728" y="2991"/>
                  </a:cubicBezTo>
                  <a:cubicBezTo>
                    <a:pt x="3730" y="2994"/>
                    <a:pt x="3731" y="2995"/>
                    <a:pt x="3732" y="2995"/>
                  </a:cubicBezTo>
                  <a:cubicBezTo>
                    <a:pt x="3735" y="2995"/>
                    <a:pt x="3728" y="2979"/>
                    <a:pt x="3728" y="2979"/>
                  </a:cubicBezTo>
                  <a:close/>
                  <a:moveTo>
                    <a:pt x="3697" y="3075"/>
                  </a:moveTo>
                  <a:cubicBezTo>
                    <a:pt x="3698" y="3075"/>
                    <a:pt x="3698" y="3075"/>
                    <a:pt x="3698" y="3076"/>
                  </a:cubicBezTo>
                  <a:cubicBezTo>
                    <a:pt x="3698" y="3076"/>
                    <a:pt x="3697" y="3075"/>
                    <a:pt x="3697" y="3075"/>
                  </a:cubicBezTo>
                  <a:close/>
                  <a:moveTo>
                    <a:pt x="3585" y="3123"/>
                  </a:moveTo>
                  <a:lnTo>
                    <a:pt x="3585" y="3123"/>
                  </a:lnTo>
                  <a:cubicBezTo>
                    <a:pt x="3596" y="3134"/>
                    <a:pt x="3585" y="3134"/>
                    <a:pt x="3597" y="3146"/>
                  </a:cubicBezTo>
                  <a:cubicBezTo>
                    <a:pt x="3597" y="3146"/>
                    <a:pt x="3597" y="3134"/>
                    <a:pt x="3585" y="3123"/>
                  </a:cubicBezTo>
                  <a:close/>
                  <a:moveTo>
                    <a:pt x="3513" y="3182"/>
                  </a:moveTo>
                  <a:lnTo>
                    <a:pt x="3513" y="3182"/>
                  </a:lnTo>
                  <a:cubicBezTo>
                    <a:pt x="3513" y="3182"/>
                    <a:pt x="3513" y="3182"/>
                    <a:pt x="3513" y="3182"/>
                  </a:cubicBezTo>
                  <a:cubicBezTo>
                    <a:pt x="3513" y="3182"/>
                    <a:pt x="3513" y="3182"/>
                    <a:pt x="3513" y="3182"/>
                  </a:cubicBezTo>
                  <a:close/>
                  <a:moveTo>
                    <a:pt x="1324" y="3293"/>
                  </a:moveTo>
                  <a:cubicBezTo>
                    <a:pt x="1323" y="3293"/>
                    <a:pt x="1323" y="3295"/>
                    <a:pt x="1323" y="3301"/>
                  </a:cubicBezTo>
                  <a:lnTo>
                    <a:pt x="1330" y="3301"/>
                  </a:lnTo>
                  <a:cubicBezTo>
                    <a:pt x="1328" y="3297"/>
                    <a:pt x="1326" y="3293"/>
                    <a:pt x="1324" y="3293"/>
                  </a:cubicBezTo>
                  <a:close/>
                  <a:moveTo>
                    <a:pt x="953" y="3301"/>
                  </a:moveTo>
                  <a:cubicBezTo>
                    <a:pt x="953" y="3301"/>
                    <a:pt x="953" y="3301"/>
                    <a:pt x="953" y="3301"/>
                  </a:cubicBezTo>
                  <a:lnTo>
                    <a:pt x="953" y="3301"/>
                  </a:lnTo>
                  <a:close/>
                  <a:moveTo>
                    <a:pt x="1489" y="3301"/>
                  </a:moveTo>
                  <a:lnTo>
                    <a:pt x="1489" y="3301"/>
                  </a:lnTo>
                  <a:cubicBezTo>
                    <a:pt x="1489" y="3301"/>
                    <a:pt x="1489" y="3301"/>
                    <a:pt x="1489" y="3301"/>
                  </a:cubicBezTo>
                  <a:close/>
                  <a:moveTo>
                    <a:pt x="1465" y="3301"/>
                  </a:moveTo>
                  <a:cubicBezTo>
                    <a:pt x="1454" y="3301"/>
                    <a:pt x="1454" y="3301"/>
                    <a:pt x="1454" y="3313"/>
                  </a:cubicBezTo>
                  <a:lnTo>
                    <a:pt x="1465" y="3325"/>
                  </a:lnTo>
                  <a:cubicBezTo>
                    <a:pt x="1465" y="3313"/>
                    <a:pt x="1465" y="3313"/>
                    <a:pt x="1465" y="3301"/>
                  </a:cubicBezTo>
                  <a:close/>
                  <a:moveTo>
                    <a:pt x="3025" y="3313"/>
                  </a:moveTo>
                  <a:cubicBezTo>
                    <a:pt x="3025" y="3313"/>
                    <a:pt x="3037" y="3325"/>
                    <a:pt x="3037" y="3325"/>
                  </a:cubicBezTo>
                  <a:cubicBezTo>
                    <a:pt x="3037" y="3325"/>
                    <a:pt x="3037" y="3313"/>
                    <a:pt x="3025" y="3313"/>
                  </a:cubicBezTo>
                  <a:close/>
                  <a:moveTo>
                    <a:pt x="787" y="3337"/>
                  </a:moveTo>
                  <a:lnTo>
                    <a:pt x="787" y="3337"/>
                  </a:lnTo>
                  <a:cubicBezTo>
                    <a:pt x="787" y="3337"/>
                    <a:pt x="787" y="3337"/>
                    <a:pt x="787" y="3337"/>
                  </a:cubicBezTo>
                  <a:close/>
                  <a:moveTo>
                    <a:pt x="799" y="3337"/>
                  </a:moveTo>
                  <a:cubicBezTo>
                    <a:pt x="799" y="3337"/>
                    <a:pt x="799" y="3337"/>
                    <a:pt x="799" y="3337"/>
                  </a:cubicBezTo>
                  <a:cubicBezTo>
                    <a:pt x="799" y="3337"/>
                    <a:pt x="799" y="3337"/>
                    <a:pt x="799" y="3337"/>
                  </a:cubicBezTo>
                  <a:close/>
                  <a:moveTo>
                    <a:pt x="787" y="3337"/>
                  </a:moveTo>
                  <a:lnTo>
                    <a:pt x="787" y="3337"/>
                  </a:lnTo>
                  <a:cubicBezTo>
                    <a:pt x="787" y="3337"/>
                    <a:pt x="787" y="3337"/>
                    <a:pt x="787" y="3337"/>
                  </a:cubicBezTo>
                  <a:close/>
                  <a:moveTo>
                    <a:pt x="799" y="3337"/>
                  </a:moveTo>
                  <a:cubicBezTo>
                    <a:pt x="799" y="3337"/>
                    <a:pt x="799" y="3337"/>
                    <a:pt x="799" y="3337"/>
                  </a:cubicBezTo>
                  <a:cubicBezTo>
                    <a:pt x="799" y="3337"/>
                    <a:pt x="799" y="3337"/>
                    <a:pt x="799" y="3337"/>
                  </a:cubicBezTo>
                  <a:close/>
                  <a:moveTo>
                    <a:pt x="799" y="3337"/>
                  </a:moveTo>
                  <a:cubicBezTo>
                    <a:pt x="799" y="3337"/>
                    <a:pt x="799" y="3337"/>
                    <a:pt x="799" y="3337"/>
                  </a:cubicBezTo>
                  <a:cubicBezTo>
                    <a:pt x="799" y="3337"/>
                    <a:pt x="799" y="3337"/>
                    <a:pt x="799" y="3337"/>
                  </a:cubicBezTo>
                  <a:close/>
                  <a:moveTo>
                    <a:pt x="799" y="3337"/>
                  </a:moveTo>
                  <a:cubicBezTo>
                    <a:pt x="799" y="3337"/>
                    <a:pt x="799" y="3337"/>
                    <a:pt x="799" y="3337"/>
                  </a:cubicBezTo>
                  <a:cubicBezTo>
                    <a:pt x="799" y="3337"/>
                    <a:pt x="799" y="3337"/>
                    <a:pt x="799" y="3337"/>
                  </a:cubicBezTo>
                  <a:close/>
                  <a:moveTo>
                    <a:pt x="3239" y="3337"/>
                  </a:moveTo>
                  <a:cubicBezTo>
                    <a:pt x="3245" y="3343"/>
                    <a:pt x="3248" y="3346"/>
                    <a:pt x="3251" y="3347"/>
                  </a:cubicBezTo>
                  <a:lnTo>
                    <a:pt x="3251" y="3347"/>
                  </a:lnTo>
                  <a:cubicBezTo>
                    <a:pt x="3246" y="3343"/>
                    <a:pt x="3240" y="3337"/>
                    <a:pt x="3239" y="3337"/>
                  </a:cubicBezTo>
                  <a:close/>
                  <a:moveTo>
                    <a:pt x="3251" y="3347"/>
                  </a:moveTo>
                  <a:cubicBezTo>
                    <a:pt x="3255" y="3350"/>
                    <a:pt x="3258" y="3352"/>
                    <a:pt x="3261" y="3352"/>
                  </a:cubicBezTo>
                  <a:cubicBezTo>
                    <a:pt x="3262" y="3352"/>
                    <a:pt x="3263" y="3351"/>
                    <a:pt x="3263" y="3349"/>
                  </a:cubicBezTo>
                  <a:cubicBezTo>
                    <a:pt x="3257" y="3349"/>
                    <a:pt x="3254" y="3349"/>
                    <a:pt x="3251" y="3347"/>
                  </a:cubicBezTo>
                  <a:close/>
                  <a:moveTo>
                    <a:pt x="572" y="3396"/>
                  </a:moveTo>
                  <a:lnTo>
                    <a:pt x="584" y="3408"/>
                  </a:lnTo>
                  <a:lnTo>
                    <a:pt x="584" y="3396"/>
                  </a:lnTo>
                  <a:close/>
                  <a:moveTo>
                    <a:pt x="504" y="3427"/>
                  </a:moveTo>
                  <a:cubicBezTo>
                    <a:pt x="503" y="3427"/>
                    <a:pt x="502" y="3430"/>
                    <a:pt x="502" y="3432"/>
                  </a:cubicBezTo>
                  <a:lnTo>
                    <a:pt x="508" y="3432"/>
                  </a:lnTo>
                  <a:cubicBezTo>
                    <a:pt x="506" y="3429"/>
                    <a:pt x="505" y="3427"/>
                    <a:pt x="504" y="3427"/>
                  </a:cubicBezTo>
                  <a:close/>
                  <a:moveTo>
                    <a:pt x="501" y="3432"/>
                  </a:moveTo>
                  <a:cubicBezTo>
                    <a:pt x="501" y="3432"/>
                    <a:pt x="501" y="3432"/>
                    <a:pt x="502" y="3432"/>
                  </a:cubicBezTo>
                  <a:lnTo>
                    <a:pt x="502" y="3432"/>
                  </a:lnTo>
                  <a:cubicBezTo>
                    <a:pt x="502" y="3432"/>
                    <a:pt x="502" y="3432"/>
                    <a:pt x="502" y="3432"/>
                  </a:cubicBezTo>
                  <a:close/>
                  <a:moveTo>
                    <a:pt x="508" y="3432"/>
                  </a:moveTo>
                  <a:cubicBezTo>
                    <a:pt x="513" y="3433"/>
                    <a:pt x="513" y="3435"/>
                    <a:pt x="513" y="3444"/>
                  </a:cubicBezTo>
                  <a:cubicBezTo>
                    <a:pt x="511" y="3438"/>
                    <a:pt x="510" y="3435"/>
                    <a:pt x="508" y="3432"/>
                  </a:cubicBezTo>
                  <a:close/>
                  <a:moveTo>
                    <a:pt x="1644" y="3467"/>
                  </a:moveTo>
                  <a:lnTo>
                    <a:pt x="1644" y="3467"/>
                  </a:lnTo>
                  <a:cubicBezTo>
                    <a:pt x="1644" y="3467"/>
                    <a:pt x="1644" y="3467"/>
                    <a:pt x="1644" y="3468"/>
                  </a:cubicBezTo>
                  <a:lnTo>
                    <a:pt x="1644" y="3468"/>
                  </a:lnTo>
                  <a:cubicBezTo>
                    <a:pt x="1644" y="3468"/>
                    <a:pt x="1644" y="3468"/>
                    <a:pt x="1644" y="3468"/>
                  </a:cubicBezTo>
                  <a:cubicBezTo>
                    <a:pt x="1644" y="3467"/>
                    <a:pt x="1644" y="3467"/>
                    <a:pt x="1644" y="3467"/>
                  </a:cubicBezTo>
                  <a:close/>
                  <a:moveTo>
                    <a:pt x="1644" y="3468"/>
                  </a:moveTo>
                  <a:cubicBezTo>
                    <a:pt x="1644" y="3480"/>
                    <a:pt x="1644" y="3480"/>
                    <a:pt x="1644" y="3480"/>
                  </a:cubicBezTo>
                  <a:cubicBezTo>
                    <a:pt x="1649" y="3480"/>
                    <a:pt x="1648" y="3475"/>
                    <a:pt x="1644" y="3468"/>
                  </a:cubicBezTo>
                  <a:close/>
                  <a:moveTo>
                    <a:pt x="1525" y="3503"/>
                  </a:moveTo>
                  <a:cubicBezTo>
                    <a:pt x="1525" y="3512"/>
                    <a:pt x="1525" y="3515"/>
                    <a:pt x="1530" y="3515"/>
                  </a:cubicBezTo>
                  <a:lnTo>
                    <a:pt x="1530" y="3515"/>
                  </a:lnTo>
                  <a:cubicBezTo>
                    <a:pt x="1529" y="3512"/>
                    <a:pt x="1527" y="3508"/>
                    <a:pt x="1525" y="3503"/>
                  </a:cubicBezTo>
                  <a:close/>
                  <a:moveTo>
                    <a:pt x="1406" y="3503"/>
                  </a:moveTo>
                  <a:cubicBezTo>
                    <a:pt x="1418" y="3515"/>
                    <a:pt x="1418" y="3515"/>
                    <a:pt x="1418" y="3515"/>
                  </a:cubicBezTo>
                  <a:cubicBezTo>
                    <a:pt x="1418" y="3515"/>
                    <a:pt x="1418" y="3503"/>
                    <a:pt x="1406" y="3503"/>
                  </a:cubicBezTo>
                  <a:close/>
                  <a:moveTo>
                    <a:pt x="1498" y="3496"/>
                  </a:moveTo>
                  <a:cubicBezTo>
                    <a:pt x="1500" y="3505"/>
                    <a:pt x="1501" y="3512"/>
                    <a:pt x="1501" y="3515"/>
                  </a:cubicBezTo>
                  <a:cubicBezTo>
                    <a:pt x="1501" y="3508"/>
                    <a:pt x="1501" y="3501"/>
                    <a:pt x="1498" y="3496"/>
                  </a:cubicBezTo>
                  <a:close/>
                  <a:moveTo>
                    <a:pt x="1530" y="3515"/>
                  </a:moveTo>
                  <a:cubicBezTo>
                    <a:pt x="1537" y="3531"/>
                    <a:pt x="1537" y="3539"/>
                    <a:pt x="1537" y="3539"/>
                  </a:cubicBezTo>
                  <a:lnTo>
                    <a:pt x="1537" y="3527"/>
                  </a:lnTo>
                  <a:cubicBezTo>
                    <a:pt x="1537" y="3527"/>
                    <a:pt x="1537" y="3527"/>
                    <a:pt x="1537" y="3515"/>
                  </a:cubicBezTo>
                  <a:cubicBezTo>
                    <a:pt x="1534" y="3515"/>
                    <a:pt x="1532" y="3515"/>
                    <a:pt x="1530" y="3515"/>
                  </a:cubicBezTo>
                  <a:close/>
                  <a:moveTo>
                    <a:pt x="1156" y="3596"/>
                  </a:moveTo>
                  <a:cubicBezTo>
                    <a:pt x="1156" y="3597"/>
                    <a:pt x="1156" y="3597"/>
                    <a:pt x="1156" y="3599"/>
                  </a:cubicBezTo>
                  <a:cubicBezTo>
                    <a:pt x="1156" y="3599"/>
                    <a:pt x="1156" y="3599"/>
                    <a:pt x="1156" y="3599"/>
                  </a:cubicBezTo>
                  <a:lnTo>
                    <a:pt x="1156" y="3599"/>
                  </a:lnTo>
                  <a:cubicBezTo>
                    <a:pt x="1156" y="3598"/>
                    <a:pt x="1156" y="3597"/>
                    <a:pt x="1156" y="3596"/>
                  </a:cubicBezTo>
                  <a:close/>
                  <a:moveTo>
                    <a:pt x="2894" y="3587"/>
                  </a:moveTo>
                  <a:cubicBezTo>
                    <a:pt x="2898" y="3595"/>
                    <a:pt x="2904" y="3601"/>
                    <a:pt x="2911" y="3603"/>
                  </a:cubicBezTo>
                  <a:lnTo>
                    <a:pt x="2911" y="3603"/>
                  </a:lnTo>
                  <a:lnTo>
                    <a:pt x="2894" y="3587"/>
                  </a:lnTo>
                  <a:close/>
                  <a:moveTo>
                    <a:pt x="1203" y="3622"/>
                  </a:moveTo>
                  <a:cubicBezTo>
                    <a:pt x="1203" y="3627"/>
                    <a:pt x="1205" y="3628"/>
                    <a:pt x="1207" y="3628"/>
                  </a:cubicBezTo>
                  <a:lnTo>
                    <a:pt x="1207" y="3628"/>
                  </a:lnTo>
                  <a:cubicBezTo>
                    <a:pt x="1206" y="3627"/>
                    <a:pt x="1205" y="3625"/>
                    <a:pt x="1205" y="3622"/>
                  </a:cubicBezTo>
                  <a:lnTo>
                    <a:pt x="1205" y="3622"/>
                  </a:lnTo>
                  <a:cubicBezTo>
                    <a:pt x="1204" y="3622"/>
                    <a:pt x="1204" y="3622"/>
                    <a:pt x="1203" y="3622"/>
                  </a:cubicBezTo>
                  <a:close/>
                  <a:moveTo>
                    <a:pt x="1192" y="3611"/>
                  </a:moveTo>
                  <a:cubicBezTo>
                    <a:pt x="1192" y="3619"/>
                    <a:pt x="1192" y="3627"/>
                    <a:pt x="1192" y="3627"/>
                  </a:cubicBezTo>
                  <a:cubicBezTo>
                    <a:pt x="1192" y="3630"/>
                    <a:pt x="1192" y="3631"/>
                    <a:pt x="1192" y="3631"/>
                  </a:cubicBezTo>
                  <a:cubicBezTo>
                    <a:pt x="1192" y="3634"/>
                    <a:pt x="1192" y="3638"/>
                    <a:pt x="1192" y="3646"/>
                  </a:cubicBezTo>
                  <a:cubicBezTo>
                    <a:pt x="1192" y="3632"/>
                    <a:pt x="1192" y="3626"/>
                    <a:pt x="1194" y="3626"/>
                  </a:cubicBezTo>
                  <a:cubicBezTo>
                    <a:pt x="1196" y="3626"/>
                    <a:pt x="1199" y="3629"/>
                    <a:pt x="1203" y="3634"/>
                  </a:cubicBezTo>
                  <a:lnTo>
                    <a:pt x="1192" y="3611"/>
                  </a:lnTo>
                  <a:close/>
                  <a:moveTo>
                    <a:pt x="1227" y="3643"/>
                  </a:moveTo>
                  <a:lnTo>
                    <a:pt x="1227" y="3646"/>
                  </a:lnTo>
                  <a:cubicBezTo>
                    <a:pt x="1228" y="3647"/>
                    <a:pt x="1229" y="3648"/>
                    <a:pt x="1230" y="3649"/>
                  </a:cubicBezTo>
                  <a:lnTo>
                    <a:pt x="1230" y="3649"/>
                  </a:lnTo>
                  <a:cubicBezTo>
                    <a:pt x="1229" y="3647"/>
                    <a:pt x="1228" y="3645"/>
                    <a:pt x="1227" y="3643"/>
                  </a:cubicBezTo>
                  <a:close/>
                  <a:moveTo>
                    <a:pt x="1156" y="3599"/>
                  </a:moveTo>
                  <a:cubicBezTo>
                    <a:pt x="1159" y="3628"/>
                    <a:pt x="1168" y="3648"/>
                    <a:pt x="1168" y="3658"/>
                  </a:cubicBezTo>
                  <a:lnTo>
                    <a:pt x="1168" y="3634"/>
                  </a:lnTo>
                  <a:cubicBezTo>
                    <a:pt x="1168" y="3613"/>
                    <a:pt x="1159" y="3602"/>
                    <a:pt x="1156" y="3599"/>
                  </a:cubicBezTo>
                  <a:close/>
                  <a:moveTo>
                    <a:pt x="1116" y="3661"/>
                  </a:moveTo>
                  <a:cubicBezTo>
                    <a:pt x="1118" y="3665"/>
                    <a:pt x="1120" y="3670"/>
                    <a:pt x="1120" y="3670"/>
                  </a:cubicBezTo>
                  <a:cubicBezTo>
                    <a:pt x="1120" y="3670"/>
                    <a:pt x="1120" y="3664"/>
                    <a:pt x="1116" y="3661"/>
                  </a:cubicBezTo>
                  <a:close/>
                  <a:moveTo>
                    <a:pt x="1247" y="3644"/>
                  </a:moveTo>
                  <a:cubicBezTo>
                    <a:pt x="1244" y="3644"/>
                    <a:pt x="1245" y="3655"/>
                    <a:pt x="1240" y="3655"/>
                  </a:cubicBezTo>
                  <a:cubicBezTo>
                    <a:pt x="1238" y="3655"/>
                    <a:pt x="1235" y="3653"/>
                    <a:pt x="1230" y="3649"/>
                  </a:cubicBezTo>
                  <a:lnTo>
                    <a:pt x="1230" y="3649"/>
                  </a:lnTo>
                  <a:cubicBezTo>
                    <a:pt x="1232" y="3654"/>
                    <a:pt x="1235" y="3661"/>
                    <a:pt x="1239" y="3670"/>
                  </a:cubicBezTo>
                  <a:cubicBezTo>
                    <a:pt x="1239" y="3658"/>
                    <a:pt x="1251" y="3670"/>
                    <a:pt x="1251" y="3646"/>
                  </a:cubicBezTo>
                  <a:cubicBezTo>
                    <a:pt x="1249" y="3644"/>
                    <a:pt x="1248" y="3644"/>
                    <a:pt x="1247" y="3644"/>
                  </a:cubicBezTo>
                  <a:close/>
                  <a:moveTo>
                    <a:pt x="1132" y="3670"/>
                  </a:moveTo>
                  <a:cubicBezTo>
                    <a:pt x="1132" y="3682"/>
                    <a:pt x="1132" y="3682"/>
                    <a:pt x="1132" y="3682"/>
                  </a:cubicBezTo>
                  <a:cubicBezTo>
                    <a:pt x="1135" y="3688"/>
                    <a:pt x="1137" y="3690"/>
                    <a:pt x="1137" y="3690"/>
                  </a:cubicBezTo>
                  <a:cubicBezTo>
                    <a:pt x="1139" y="3690"/>
                    <a:pt x="1132" y="3670"/>
                    <a:pt x="1132" y="3670"/>
                  </a:cubicBezTo>
                  <a:close/>
                  <a:moveTo>
                    <a:pt x="3144" y="3706"/>
                  </a:moveTo>
                  <a:cubicBezTo>
                    <a:pt x="3142" y="3708"/>
                    <a:pt x="3142" y="3710"/>
                    <a:pt x="3143" y="3713"/>
                  </a:cubicBezTo>
                  <a:lnTo>
                    <a:pt x="3143" y="3713"/>
                  </a:lnTo>
                  <a:cubicBezTo>
                    <a:pt x="3143" y="3711"/>
                    <a:pt x="3144" y="3708"/>
                    <a:pt x="3144" y="3706"/>
                  </a:cubicBezTo>
                  <a:close/>
                  <a:moveTo>
                    <a:pt x="180" y="3741"/>
                  </a:moveTo>
                  <a:cubicBezTo>
                    <a:pt x="180" y="3741"/>
                    <a:pt x="187" y="3741"/>
                    <a:pt x="190" y="3747"/>
                  </a:cubicBezTo>
                  <a:lnTo>
                    <a:pt x="190" y="3747"/>
                  </a:lnTo>
                  <a:cubicBezTo>
                    <a:pt x="190" y="3747"/>
                    <a:pt x="190" y="3747"/>
                    <a:pt x="190" y="3747"/>
                  </a:cubicBezTo>
                  <a:cubicBezTo>
                    <a:pt x="185" y="3747"/>
                    <a:pt x="180" y="3747"/>
                    <a:pt x="180" y="3741"/>
                  </a:cubicBezTo>
                  <a:close/>
                  <a:moveTo>
                    <a:pt x="846" y="3784"/>
                  </a:moveTo>
                  <a:cubicBezTo>
                    <a:pt x="846" y="3784"/>
                    <a:pt x="846" y="3785"/>
                    <a:pt x="846" y="3789"/>
                  </a:cubicBezTo>
                  <a:cubicBezTo>
                    <a:pt x="846" y="3789"/>
                    <a:pt x="846" y="3795"/>
                    <a:pt x="846" y="3803"/>
                  </a:cubicBezTo>
                  <a:lnTo>
                    <a:pt x="846" y="3803"/>
                  </a:lnTo>
                  <a:cubicBezTo>
                    <a:pt x="843" y="3798"/>
                    <a:pt x="839" y="3793"/>
                    <a:pt x="834" y="3789"/>
                  </a:cubicBezTo>
                  <a:cubicBezTo>
                    <a:pt x="842" y="3789"/>
                    <a:pt x="845" y="3784"/>
                    <a:pt x="846" y="3784"/>
                  </a:cubicBezTo>
                  <a:close/>
                  <a:moveTo>
                    <a:pt x="908" y="3798"/>
                  </a:moveTo>
                  <a:cubicBezTo>
                    <a:pt x="911" y="3806"/>
                    <a:pt x="918" y="3813"/>
                    <a:pt x="918" y="3813"/>
                  </a:cubicBezTo>
                  <a:cubicBezTo>
                    <a:pt x="918" y="3813"/>
                    <a:pt x="911" y="3800"/>
                    <a:pt x="908" y="3798"/>
                  </a:cubicBezTo>
                  <a:close/>
                  <a:moveTo>
                    <a:pt x="906" y="3801"/>
                  </a:moveTo>
                  <a:cubicBezTo>
                    <a:pt x="906" y="3813"/>
                    <a:pt x="906" y="3813"/>
                    <a:pt x="906" y="3825"/>
                  </a:cubicBezTo>
                  <a:cubicBezTo>
                    <a:pt x="906" y="3825"/>
                    <a:pt x="918" y="3813"/>
                    <a:pt x="906" y="3801"/>
                  </a:cubicBezTo>
                  <a:close/>
                  <a:moveTo>
                    <a:pt x="412" y="3884"/>
                  </a:moveTo>
                  <a:cubicBezTo>
                    <a:pt x="415" y="3890"/>
                    <a:pt x="418" y="3896"/>
                    <a:pt x="418" y="3896"/>
                  </a:cubicBezTo>
                  <a:cubicBezTo>
                    <a:pt x="418" y="3890"/>
                    <a:pt x="415" y="3887"/>
                    <a:pt x="412" y="3884"/>
                  </a:cubicBezTo>
                  <a:close/>
                  <a:moveTo>
                    <a:pt x="1334" y="4045"/>
                  </a:moveTo>
                  <a:lnTo>
                    <a:pt x="1323" y="4051"/>
                  </a:lnTo>
                  <a:cubicBezTo>
                    <a:pt x="1328" y="4062"/>
                    <a:pt x="1331" y="4068"/>
                    <a:pt x="1332" y="4068"/>
                  </a:cubicBezTo>
                  <a:cubicBezTo>
                    <a:pt x="1334" y="4068"/>
                    <a:pt x="1334" y="4061"/>
                    <a:pt x="1334" y="4045"/>
                  </a:cubicBezTo>
                  <a:close/>
                  <a:moveTo>
                    <a:pt x="1358" y="4420"/>
                  </a:moveTo>
                  <a:cubicBezTo>
                    <a:pt x="1362" y="4430"/>
                    <a:pt x="1367" y="4438"/>
                    <a:pt x="1373" y="4442"/>
                  </a:cubicBezTo>
                  <a:lnTo>
                    <a:pt x="1373" y="4442"/>
                  </a:lnTo>
                  <a:lnTo>
                    <a:pt x="1358" y="4420"/>
                  </a:lnTo>
                  <a:close/>
                  <a:moveTo>
                    <a:pt x="1608" y="4634"/>
                  </a:moveTo>
                  <a:lnTo>
                    <a:pt x="1608" y="4634"/>
                  </a:lnTo>
                  <a:cubicBezTo>
                    <a:pt x="1607" y="4636"/>
                    <a:pt x="1606" y="4638"/>
                    <a:pt x="1606" y="4640"/>
                  </a:cubicBezTo>
                  <a:lnTo>
                    <a:pt x="1606" y="4640"/>
                  </a:lnTo>
                  <a:cubicBezTo>
                    <a:pt x="1607" y="4638"/>
                    <a:pt x="1608" y="4636"/>
                    <a:pt x="1608" y="4634"/>
                  </a:cubicBezTo>
                  <a:close/>
                  <a:moveTo>
                    <a:pt x="3912" y="4906"/>
                  </a:moveTo>
                  <a:cubicBezTo>
                    <a:pt x="3912" y="4906"/>
                    <a:pt x="3912" y="4906"/>
                    <a:pt x="3912" y="4906"/>
                  </a:cubicBezTo>
                  <a:lnTo>
                    <a:pt x="3912" y="4906"/>
                  </a:lnTo>
                  <a:cubicBezTo>
                    <a:pt x="3914" y="4906"/>
                    <a:pt x="3916" y="4907"/>
                    <a:pt x="3918" y="4908"/>
                  </a:cubicBezTo>
                  <a:cubicBezTo>
                    <a:pt x="3916" y="4907"/>
                    <a:pt x="3914" y="4906"/>
                    <a:pt x="3912" y="4906"/>
                  </a:cubicBezTo>
                  <a:close/>
                  <a:moveTo>
                    <a:pt x="1603" y="5366"/>
                  </a:moveTo>
                  <a:lnTo>
                    <a:pt x="1596" y="5373"/>
                  </a:lnTo>
                  <a:lnTo>
                    <a:pt x="1607" y="5373"/>
                  </a:lnTo>
                  <a:cubicBezTo>
                    <a:pt x="1607" y="5372"/>
                    <a:pt x="1607" y="5372"/>
                    <a:pt x="1607" y="5371"/>
                  </a:cubicBezTo>
                  <a:lnTo>
                    <a:pt x="1607" y="5371"/>
                  </a:lnTo>
                  <a:cubicBezTo>
                    <a:pt x="1606" y="5370"/>
                    <a:pt x="1604" y="5368"/>
                    <a:pt x="1603" y="5366"/>
                  </a:cubicBezTo>
                  <a:close/>
                  <a:moveTo>
                    <a:pt x="1865" y="5492"/>
                  </a:moveTo>
                  <a:lnTo>
                    <a:pt x="1865" y="5492"/>
                  </a:lnTo>
                  <a:cubicBezTo>
                    <a:pt x="1868" y="5493"/>
                    <a:pt x="1870" y="5493"/>
                    <a:pt x="1873" y="5493"/>
                  </a:cubicBezTo>
                  <a:cubicBezTo>
                    <a:pt x="1876" y="5493"/>
                    <a:pt x="1879" y="5493"/>
                    <a:pt x="1882" y="5492"/>
                  </a:cubicBezTo>
                  <a:close/>
                  <a:moveTo>
                    <a:pt x="4728" y="5706"/>
                  </a:moveTo>
                  <a:cubicBezTo>
                    <a:pt x="4725" y="5707"/>
                    <a:pt x="4723" y="5708"/>
                    <a:pt x="4721" y="5709"/>
                  </a:cubicBezTo>
                  <a:lnTo>
                    <a:pt x="4721" y="5709"/>
                  </a:lnTo>
                  <a:cubicBezTo>
                    <a:pt x="4724" y="5709"/>
                    <a:pt x="4726" y="5708"/>
                    <a:pt x="4728" y="5706"/>
                  </a:cubicBezTo>
                  <a:close/>
                  <a:moveTo>
                    <a:pt x="1763" y="5837"/>
                  </a:moveTo>
                  <a:cubicBezTo>
                    <a:pt x="1765" y="5841"/>
                    <a:pt x="1767" y="5844"/>
                    <a:pt x="1768" y="5845"/>
                  </a:cubicBezTo>
                  <a:lnTo>
                    <a:pt x="1768" y="5845"/>
                  </a:lnTo>
                  <a:cubicBezTo>
                    <a:pt x="1767" y="5843"/>
                    <a:pt x="1765" y="5840"/>
                    <a:pt x="1763" y="5837"/>
                  </a:cubicBezTo>
                  <a:close/>
                  <a:moveTo>
                    <a:pt x="2009" y="5911"/>
                  </a:moveTo>
                  <a:cubicBezTo>
                    <a:pt x="2010" y="5914"/>
                    <a:pt x="2012" y="5917"/>
                    <a:pt x="2013" y="5920"/>
                  </a:cubicBezTo>
                  <a:cubicBezTo>
                    <a:pt x="2013" y="5916"/>
                    <a:pt x="2011" y="5913"/>
                    <a:pt x="2009" y="5911"/>
                  </a:cubicBezTo>
                  <a:close/>
                  <a:moveTo>
                    <a:pt x="2509" y="6844"/>
                  </a:moveTo>
                  <a:cubicBezTo>
                    <a:pt x="2506" y="6844"/>
                    <a:pt x="2511" y="6858"/>
                    <a:pt x="2510" y="6863"/>
                  </a:cubicBezTo>
                  <a:lnTo>
                    <a:pt x="2510" y="6863"/>
                  </a:lnTo>
                  <a:cubicBezTo>
                    <a:pt x="2512" y="6861"/>
                    <a:pt x="2515" y="6859"/>
                    <a:pt x="2518" y="6859"/>
                  </a:cubicBezTo>
                  <a:cubicBezTo>
                    <a:pt x="2520" y="6859"/>
                    <a:pt x="2522" y="6860"/>
                    <a:pt x="2525" y="6861"/>
                  </a:cubicBezTo>
                  <a:cubicBezTo>
                    <a:pt x="2516" y="6848"/>
                    <a:pt x="2511" y="6844"/>
                    <a:pt x="2509" y="6844"/>
                  </a:cubicBezTo>
                  <a:close/>
                  <a:moveTo>
                    <a:pt x="2510" y="6863"/>
                  </a:moveTo>
                  <a:lnTo>
                    <a:pt x="2510" y="6863"/>
                  </a:lnTo>
                  <a:cubicBezTo>
                    <a:pt x="2510" y="6864"/>
                    <a:pt x="2509" y="6865"/>
                    <a:pt x="2509" y="6866"/>
                  </a:cubicBezTo>
                  <a:lnTo>
                    <a:pt x="2509" y="6866"/>
                  </a:lnTo>
                  <a:cubicBezTo>
                    <a:pt x="2510" y="6866"/>
                    <a:pt x="2510" y="6865"/>
                    <a:pt x="2510" y="6863"/>
                  </a:cubicBezTo>
                  <a:close/>
                  <a:moveTo>
                    <a:pt x="7311" y="7337"/>
                  </a:moveTo>
                  <a:cubicBezTo>
                    <a:pt x="7311" y="7349"/>
                    <a:pt x="7314" y="7352"/>
                    <a:pt x="7319" y="7352"/>
                  </a:cubicBezTo>
                  <a:cubicBezTo>
                    <a:pt x="7321" y="7352"/>
                    <a:pt x="7324" y="7351"/>
                    <a:pt x="7327" y="7350"/>
                  </a:cubicBezTo>
                  <a:lnTo>
                    <a:pt x="7327" y="7350"/>
                  </a:lnTo>
                  <a:cubicBezTo>
                    <a:pt x="7330" y="7352"/>
                    <a:pt x="7334" y="7353"/>
                    <a:pt x="7337" y="7354"/>
                  </a:cubicBezTo>
                  <a:lnTo>
                    <a:pt x="7337" y="7354"/>
                  </a:lnTo>
                  <a:cubicBezTo>
                    <a:pt x="7337" y="7352"/>
                    <a:pt x="7336" y="7351"/>
                    <a:pt x="7335" y="7349"/>
                  </a:cubicBezTo>
                  <a:cubicBezTo>
                    <a:pt x="7333" y="7349"/>
                    <a:pt x="7330" y="7350"/>
                    <a:pt x="7327" y="7350"/>
                  </a:cubicBezTo>
                  <a:lnTo>
                    <a:pt x="7327" y="7350"/>
                  </a:lnTo>
                  <a:cubicBezTo>
                    <a:pt x="7320" y="7347"/>
                    <a:pt x="7315" y="7344"/>
                    <a:pt x="7311" y="7337"/>
                  </a:cubicBezTo>
                  <a:close/>
                  <a:moveTo>
                    <a:pt x="2989" y="7694"/>
                  </a:moveTo>
                  <a:cubicBezTo>
                    <a:pt x="2988" y="7695"/>
                    <a:pt x="2988" y="7695"/>
                    <a:pt x="2987" y="7696"/>
                  </a:cubicBezTo>
                  <a:lnTo>
                    <a:pt x="2987" y="7696"/>
                  </a:lnTo>
                  <a:cubicBezTo>
                    <a:pt x="2988" y="7696"/>
                    <a:pt x="2989" y="7695"/>
                    <a:pt x="2989" y="7694"/>
                  </a:cubicBezTo>
                  <a:close/>
                  <a:moveTo>
                    <a:pt x="2999" y="7818"/>
                  </a:moveTo>
                  <a:cubicBezTo>
                    <a:pt x="3000" y="7820"/>
                    <a:pt x="3001" y="7823"/>
                    <a:pt x="3001" y="7825"/>
                  </a:cubicBezTo>
                  <a:cubicBezTo>
                    <a:pt x="3001" y="7822"/>
                    <a:pt x="3000" y="7820"/>
                    <a:pt x="2999" y="7818"/>
                  </a:cubicBezTo>
                  <a:close/>
                  <a:moveTo>
                    <a:pt x="2684" y="7845"/>
                  </a:moveTo>
                  <a:lnTo>
                    <a:pt x="2684" y="7845"/>
                  </a:lnTo>
                  <a:cubicBezTo>
                    <a:pt x="2683" y="7846"/>
                    <a:pt x="2683" y="7847"/>
                    <a:pt x="2683" y="7849"/>
                  </a:cubicBezTo>
                  <a:lnTo>
                    <a:pt x="2683" y="7849"/>
                  </a:lnTo>
                  <a:cubicBezTo>
                    <a:pt x="2684" y="7848"/>
                    <a:pt x="2684" y="7847"/>
                    <a:pt x="2684" y="7845"/>
                  </a:cubicBezTo>
                  <a:close/>
                  <a:moveTo>
                    <a:pt x="2683" y="7849"/>
                  </a:moveTo>
                  <a:cubicBezTo>
                    <a:pt x="2682" y="7849"/>
                    <a:pt x="2681" y="7849"/>
                    <a:pt x="2680" y="7849"/>
                  </a:cubicBezTo>
                  <a:cubicBezTo>
                    <a:pt x="2682" y="7857"/>
                    <a:pt x="2683" y="7860"/>
                    <a:pt x="2684" y="7860"/>
                  </a:cubicBezTo>
                  <a:cubicBezTo>
                    <a:pt x="2684" y="7860"/>
                    <a:pt x="2682" y="7853"/>
                    <a:pt x="2683" y="7849"/>
                  </a:cubicBezTo>
                  <a:close/>
                  <a:moveTo>
                    <a:pt x="3132" y="7909"/>
                  </a:moveTo>
                  <a:cubicBezTo>
                    <a:pt x="3130" y="7909"/>
                    <a:pt x="3129" y="7909"/>
                    <a:pt x="3129" y="7910"/>
                  </a:cubicBezTo>
                  <a:lnTo>
                    <a:pt x="3129" y="7910"/>
                  </a:lnTo>
                  <a:lnTo>
                    <a:pt x="3132" y="7909"/>
                  </a:lnTo>
                  <a:close/>
                  <a:moveTo>
                    <a:pt x="8812" y="8004"/>
                  </a:moveTo>
                  <a:cubicBezTo>
                    <a:pt x="8813" y="8004"/>
                    <a:pt x="8813" y="8005"/>
                    <a:pt x="8814" y="8005"/>
                  </a:cubicBezTo>
                  <a:lnTo>
                    <a:pt x="8814" y="8005"/>
                  </a:lnTo>
                  <a:cubicBezTo>
                    <a:pt x="8814" y="8005"/>
                    <a:pt x="8813" y="8004"/>
                    <a:pt x="8812" y="8004"/>
                  </a:cubicBezTo>
                  <a:close/>
                  <a:moveTo>
                    <a:pt x="3323" y="8206"/>
                  </a:moveTo>
                  <a:cubicBezTo>
                    <a:pt x="3323" y="8207"/>
                    <a:pt x="3323" y="8208"/>
                    <a:pt x="3323" y="8208"/>
                  </a:cubicBezTo>
                  <a:lnTo>
                    <a:pt x="3323" y="8208"/>
                  </a:lnTo>
                  <a:cubicBezTo>
                    <a:pt x="3323" y="8207"/>
                    <a:pt x="3323" y="8206"/>
                    <a:pt x="3323" y="8206"/>
                  </a:cubicBezTo>
                  <a:close/>
                  <a:moveTo>
                    <a:pt x="3335" y="8218"/>
                  </a:moveTo>
                  <a:cubicBezTo>
                    <a:pt x="3346" y="8218"/>
                    <a:pt x="3358" y="8230"/>
                    <a:pt x="3358" y="8252"/>
                  </a:cubicBezTo>
                  <a:lnTo>
                    <a:pt x="3358" y="8252"/>
                  </a:lnTo>
                  <a:cubicBezTo>
                    <a:pt x="3353" y="8243"/>
                    <a:pt x="3345" y="8232"/>
                    <a:pt x="3335" y="8218"/>
                  </a:cubicBezTo>
                  <a:close/>
                  <a:moveTo>
                    <a:pt x="9210" y="8667"/>
                  </a:moveTo>
                  <a:cubicBezTo>
                    <a:pt x="9208" y="8667"/>
                    <a:pt x="9206" y="8669"/>
                    <a:pt x="9204" y="8671"/>
                  </a:cubicBezTo>
                  <a:cubicBezTo>
                    <a:pt x="9207" y="8669"/>
                    <a:pt x="9209" y="8668"/>
                    <a:pt x="9210" y="8667"/>
                  </a:cubicBezTo>
                  <a:close/>
                  <a:moveTo>
                    <a:pt x="11274" y="8910"/>
                  </a:moveTo>
                  <a:lnTo>
                    <a:pt x="11274" y="8910"/>
                  </a:lnTo>
                  <a:cubicBezTo>
                    <a:pt x="11274" y="8910"/>
                    <a:pt x="11274" y="8911"/>
                    <a:pt x="11277" y="8913"/>
                  </a:cubicBezTo>
                  <a:lnTo>
                    <a:pt x="11277" y="8913"/>
                  </a:lnTo>
                  <a:cubicBezTo>
                    <a:pt x="11276" y="8911"/>
                    <a:pt x="11274" y="8910"/>
                    <a:pt x="11274" y="8910"/>
                  </a:cubicBezTo>
                  <a:close/>
                  <a:moveTo>
                    <a:pt x="11407" y="8933"/>
                  </a:moveTo>
                  <a:lnTo>
                    <a:pt x="11407" y="8944"/>
                  </a:lnTo>
                  <a:lnTo>
                    <a:pt x="11443" y="8944"/>
                  </a:lnTo>
                  <a:cubicBezTo>
                    <a:pt x="11443" y="8942"/>
                    <a:pt x="11441" y="8941"/>
                    <a:pt x="11438" y="8941"/>
                  </a:cubicBezTo>
                  <a:cubicBezTo>
                    <a:pt x="11433" y="8941"/>
                    <a:pt x="11425" y="8944"/>
                    <a:pt x="11418" y="8944"/>
                  </a:cubicBezTo>
                  <a:cubicBezTo>
                    <a:pt x="11412" y="8944"/>
                    <a:pt x="11407" y="8941"/>
                    <a:pt x="11407" y="8933"/>
                  </a:cubicBezTo>
                  <a:close/>
                  <a:moveTo>
                    <a:pt x="10193" y="9087"/>
                  </a:moveTo>
                  <a:lnTo>
                    <a:pt x="10193" y="9087"/>
                  </a:lnTo>
                  <a:cubicBezTo>
                    <a:pt x="10193" y="9092"/>
                    <a:pt x="10196" y="9096"/>
                    <a:pt x="10201" y="9099"/>
                  </a:cubicBezTo>
                  <a:lnTo>
                    <a:pt x="10205" y="9099"/>
                  </a:lnTo>
                  <a:lnTo>
                    <a:pt x="10193" y="9087"/>
                  </a:lnTo>
                  <a:close/>
                  <a:moveTo>
                    <a:pt x="10883" y="9123"/>
                  </a:moveTo>
                  <a:cubicBezTo>
                    <a:pt x="10876" y="9123"/>
                    <a:pt x="10869" y="9127"/>
                    <a:pt x="10865" y="9128"/>
                  </a:cubicBezTo>
                  <a:lnTo>
                    <a:pt x="10865" y="9128"/>
                  </a:lnTo>
                  <a:lnTo>
                    <a:pt x="10859" y="9123"/>
                  </a:lnTo>
                  <a:lnTo>
                    <a:pt x="10859" y="9123"/>
                  </a:lnTo>
                  <a:cubicBezTo>
                    <a:pt x="10859" y="9127"/>
                    <a:pt x="10861" y="9128"/>
                    <a:pt x="10863" y="9128"/>
                  </a:cubicBezTo>
                  <a:cubicBezTo>
                    <a:pt x="10863" y="9128"/>
                    <a:pt x="10864" y="9128"/>
                    <a:pt x="10865" y="9128"/>
                  </a:cubicBezTo>
                  <a:lnTo>
                    <a:pt x="10865" y="9128"/>
                  </a:lnTo>
                  <a:lnTo>
                    <a:pt x="10871" y="9135"/>
                  </a:lnTo>
                  <a:lnTo>
                    <a:pt x="10883" y="9123"/>
                  </a:lnTo>
                  <a:close/>
                  <a:moveTo>
                    <a:pt x="10371" y="9159"/>
                  </a:moveTo>
                  <a:cubicBezTo>
                    <a:pt x="10367" y="9159"/>
                    <a:pt x="10363" y="9161"/>
                    <a:pt x="10359" y="9164"/>
                  </a:cubicBezTo>
                  <a:lnTo>
                    <a:pt x="10359" y="9164"/>
                  </a:lnTo>
                  <a:cubicBezTo>
                    <a:pt x="10366" y="9164"/>
                    <a:pt x="10371" y="9159"/>
                    <a:pt x="10371" y="9159"/>
                  </a:cubicBezTo>
                  <a:close/>
                  <a:moveTo>
                    <a:pt x="10919" y="9075"/>
                  </a:moveTo>
                  <a:cubicBezTo>
                    <a:pt x="10931" y="9087"/>
                    <a:pt x="10931" y="9099"/>
                    <a:pt x="10907" y="9099"/>
                  </a:cubicBezTo>
                  <a:cubicBezTo>
                    <a:pt x="10919" y="9123"/>
                    <a:pt x="10919" y="9135"/>
                    <a:pt x="10919" y="9159"/>
                  </a:cubicBezTo>
                  <a:cubicBezTo>
                    <a:pt x="10916" y="9154"/>
                    <a:pt x="10914" y="9152"/>
                    <a:pt x="10911" y="9152"/>
                  </a:cubicBezTo>
                  <a:cubicBezTo>
                    <a:pt x="10905" y="9152"/>
                    <a:pt x="10898" y="9166"/>
                    <a:pt x="10891" y="9166"/>
                  </a:cubicBezTo>
                  <a:cubicBezTo>
                    <a:pt x="10888" y="9166"/>
                    <a:pt x="10886" y="9164"/>
                    <a:pt x="10883" y="9159"/>
                  </a:cubicBezTo>
                  <a:lnTo>
                    <a:pt x="10883" y="9159"/>
                  </a:lnTo>
                  <a:cubicBezTo>
                    <a:pt x="10871" y="9171"/>
                    <a:pt x="10895" y="9171"/>
                    <a:pt x="10907" y="9183"/>
                  </a:cubicBezTo>
                  <a:lnTo>
                    <a:pt x="10871" y="9183"/>
                  </a:lnTo>
                  <a:cubicBezTo>
                    <a:pt x="10866" y="9184"/>
                    <a:pt x="10862" y="9185"/>
                    <a:pt x="10859" y="9185"/>
                  </a:cubicBezTo>
                  <a:cubicBezTo>
                    <a:pt x="10838" y="9185"/>
                    <a:pt x="10844" y="9159"/>
                    <a:pt x="10824" y="9159"/>
                  </a:cubicBezTo>
                  <a:cubicBezTo>
                    <a:pt x="10812" y="9159"/>
                    <a:pt x="10812" y="9147"/>
                    <a:pt x="10824" y="9147"/>
                  </a:cubicBezTo>
                  <a:cubicBezTo>
                    <a:pt x="10829" y="9149"/>
                    <a:pt x="10833" y="9150"/>
                    <a:pt x="10836" y="9150"/>
                  </a:cubicBezTo>
                  <a:cubicBezTo>
                    <a:pt x="10841" y="9150"/>
                    <a:pt x="10844" y="9149"/>
                    <a:pt x="10848" y="9147"/>
                  </a:cubicBezTo>
                  <a:lnTo>
                    <a:pt x="10848" y="9147"/>
                  </a:lnTo>
                  <a:cubicBezTo>
                    <a:pt x="10848" y="9149"/>
                    <a:pt x="10848" y="9150"/>
                    <a:pt x="10849" y="9150"/>
                  </a:cubicBezTo>
                  <a:cubicBezTo>
                    <a:pt x="10851" y="9150"/>
                    <a:pt x="10856" y="9145"/>
                    <a:pt x="10862" y="9144"/>
                  </a:cubicBezTo>
                  <a:lnTo>
                    <a:pt x="10862" y="9144"/>
                  </a:lnTo>
                  <a:cubicBezTo>
                    <a:pt x="10865" y="9144"/>
                    <a:pt x="10868" y="9145"/>
                    <a:pt x="10871" y="9147"/>
                  </a:cubicBezTo>
                  <a:cubicBezTo>
                    <a:pt x="10869" y="9144"/>
                    <a:pt x="10866" y="9143"/>
                    <a:pt x="10864" y="9143"/>
                  </a:cubicBezTo>
                  <a:cubicBezTo>
                    <a:pt x="10863" y="9143"/>
                    <a:pt x="10863" y="9144"/>
                    <a:pt x="10862" y="9144"/>
                  </a:cubicBezTo>
                  <a:lnTo>
                    <a:pt x="10862" y="9144"/>
                  </a:lnTo>
                  <a:cubicBezTo>
                    <a:pt x="10861" y="9144"/>
                    <a:pt x="10860" y="9143"/>
                    <a:pt x="10859" y="9143"/>
                  </a:cubicBezTo>
                  <a:cubicBezTo>
                    <a:pt x="10854" y="9143"/>
                    <a:pt x="10851" y="9145"/>
                    <a:pt x="10848" y="9147"/>
                  </a:cubicBezTo>
                  <a:lnTo>
                    <a:pt x="10848" y="9147"/>
                  </a:lnTo>
                  <a:cubicBezTo>
                    <a:pt x="10836" y="9135"/>
                    <a:pt x="10859" y="9135"/>
                    <a:pt x="10859" y="9123"/>
                  </a:cubicBezTo>
                  <a:cubicBezTo>
                    <a:pt x="10859" y="9115"/>
                    <a:pt x="10853" y="9106"/>
                    <a:pt x="10854" y="9106"/>
                  </a:cubicBezTo>
                  <a:lnTo>
                    <a:pt x="10854" y="9106"/>
                  </a:lnTo>
                  <a:cubicBezTo>
                    <a:pt x="10855" y="9106"/>
                    <a:pt x="10856" y="9108"/>
                    <a:pt x="10859" y="9111"/>
                  </a:cubicBezTo>
                  <a:cubicBezTo>
                    <a:pt x="10883" y="9111"/>
                    <a:pt x="10895" y="9111"/>
                    <a:pt x="10907" y="9123"/>
                  </a:cubicBezTo>
                  <a:cubicBezTo>
                    <a:pt x="10907" y="9113"/>
                    <a:pt x="10907" y="9096"/>
                    <a:pt x="10894" y="9096"/>
                  </a:cubicBezTo>
                  <a:cubicBezTo>
                    <a:pt x="10891" y="9096"/>
                    <a:pt x="10888" y="9097"/>
                    <a:pt x="10883" y="9099"/>
                  </a:cubicBezTo>
                  <a:lnTo>
                    <a:pt x="10883" y="9087"/>
                  </a:lnTo>
                  <a:cubicBezTo>
                    <a:pt x="10875" y="9087"/>
                    <a:pt x="10862" y="9098"/>
                    <a:pt x="10854" y="9098"/>
                  </a:cubicBezTo>
                  <a:cubicBezTo>
                    <a:pt x="10850" y="9098"/>
                    <a:pt x="10848" y="9095"/>
                    <a:pt x="10848" y="9087"/>
                  </a:cubicBezTo>
                  <a:lnTo>
                    <a:pt x="10859" y="9087"/>
                  </a:lnTo>
                  <a:lnTo>
                    <a:pt x="10848" y="9075"/>
                  </a:lnTo>
                  <a:close/>
                  <a:moveTo>
                    <a:pt x="10371" y="9195"/>
                  </a:moveTo>
                  <a:cubicBezTo>
                    <a:pt x="10370" y="9195"/>
                    <a:pt x="10369" y="9195"/>
                    <a:pt x="10369" y="9195"/>
                  </a:cubicBezTo>
                  <a:lnTo>
                    <a:pt x="10369" y="9195"/>
                  </a:lnTo>
                  <a:cubicBezTo>
                    <a:pt x="10369" y="9195"/>
                    <a:pt x="10370" y="9195"/>
                    <a:pt x="10371" y="9195"/>
                  </a:cubicBezTo>
                  <a:close/>
                  <a:moveTo>
                    <a:pt x="10812" y="9206"/>
                  </a:moveTo>
                  <a:cubicBezTo>
                    <a:pt x="10812" y="9215"/>
                    <a:pt x="10830" y="9223"/>
                    <a:pt x="10844" y="9223"/>
                  </a:cubicBezTo>
                  <a:cubicBezTo>
                    <a:pt x="10850" y="9223"/>
                    <a:pt x="10856" y="9222"/>
                    <a:pt x="10859" y="9218"/>
                  </a:cubicBezTo>
                  <a:lnTo>
                    <a:pt x="10871" y="9218"/>
                  </a:lnTo>
                  <a:lnTo>
                    <a:pt x="10859" y="9230"/>
                  </a:lnTo>
                  <a:cubicBezTo>
                    <a:pt x="10863" y="9227"/>
                    <a:pt x="10865" y="9225"/>
                    <a:pt x="10867" y="9225"/>
                  </a:cubicBezTo>
                  <a:cubicBezTo>
                    <a:pt x="10871" y="9225"/>
                    <a:pt x="10871" y="9234"/>
                    <a:pt x="10871" y="9242"/>
                  </a:cubicBezTo>
                  <a:cubicBezTo>
                    <a:pt x="10859" y="9242"/>
                    <a:pt x="10871" y="9254"/>
                    <a:pt x="10859" y="9254"/>
                  </a:cubicBezTo>
                  <a:cubicBezTo>
                    <a:pt x="10859" y="9254"/>
                    <a:pt x="10859" y="9254"/>
                    <a:pt x="10859" y="9266"/>
                  </a:cubicBezTo>
                  <a:cubicBezTo>
                    <a:pt x="10836" y="9254"/>
                    <a:pt x="10824" y="9254"/>
                    <a:pt x="10812" y="9254"/>
                  </a:cubicBezTo>
                  <a:cubicBezTo>
                    <a:pt x="10800" y="9254"/>
                    <a:pt x="10788" y="9254"/>
                    <a:pt x="10800" y="9242"/>
                  </a:cubicBezTo>
                  <a:lnTo>
                    <a:pt x="10824" y="9242"/>
                  </a:lnTo>
                  <a:lnTo>
                    <a:pt x="10800" y="9230"/>
                  </a:lnTo>
                  <a:cubicBezTo>
                    <a:pt x="10788" y="9218"/>
                    <a:pt x="10812" y="9218"/>
                    <a:pt x="10812" y="9206"/>
                  </a:cubicBezTo>
                  <a:close/>
                  <a:moveTo>
                    <a:pt x="11050" y="9278"/>
                  </a:moveTo>
                  <a:cubicBezTo>
                    <a:pt x="11048" y="9278"/>
                    <a:pt x="11047" y="9278"/>
                    <a:pt x="11047" y="9279"/>
                  </a:cubicBezTo>
                  <a:lnTo>
                    <a:pt x="11047" y="9279"/>
                  </a:lnTo>
                  <a:cubicBezTo>
                    <a:pt x="11048" y="9279"/>
                    <a:pt x="11049" y="9278"/>
                    <a:pt x="11050" y="9278"/>
                  </a:cubicBezTo>
                  <a:close/>
                  <a:moveTo>
                    <a:pt x="11109" y="9290"/>
                  </a:moveTo>
                  <a:lnTo>
                    <a:pt x="11088" y="9301"/>
                  </a:lnTo>
                  <a:lnTo>
                    <a:pt x="11088" y="9301"/>
                  </a:lnTo>
                  <a:cubicBezTo>
                    <a:pt x="11096" y="9299"/>
                    <a:pt x="11103" y="9296"/>
                    <a:pt x="11109" y="9290"/>
                  </a:cubicBezTo>
                  <a:close/>
                  <a:moveTo>
                    <a:pt x="10842" y="9269"/>
                  </a:moveTo>
                  <a:cubicBezTo>
                    <a:pt x="10845" y="9269"/>
                    <a:pt x="10848" y="9272"/>
                    <a:pt x="10848" y="9278"/>
                  </a:cubicBezTo>
                  <a:lnTo>
                    <a:pt x="10871" y="9278"/>
                  </a:lnTo>
                  <a:cubicBezTo>
                    <a:pt x="10877" y="9284"/>
                    <a:pt x="10871" y="9284"/>
                    <a:pt x="10864" y="9284"/>
                  </a:cubicBezTo>
                  <a:cubicBezTo>
                    <a:pt x="10856" y="9284"/>
                    <a:pt x="10848" y="9284"/>
                    <a:pt x="10848" y="9290"/>
                  </a:cubicBezTo>
                  <a:lnTo>
                    <a:pt x="10859" y="9290"/>
                  </a:lnTo>
                  <a:lnTo>
                    <a:pt x="10859" y="9302"/>
                  </a:lnTo>
                  <a:cubicBezTo>
                    <a:pt x="10824" y="9290"/>
                    <a:pt x="10848" y="9290"/>
                    <a:pt x="10836" y="9278"/>
                  </a:cubicBezTo>
                  <a:cubicBezTo>
                    <a:pt x="10836" y="9272"/>
                    <a:pt x="10839" y="9269"/>
                    <a:pt x="10842" y="9269"/>
                  </a:cubicBezTo>
                  <a:close/>
                  <a:moveTo>
                    <a:pt x="11086" y="9290"/>
                  </a:moveTo>
                  <a:cubicBezTo>
                    <a:pt x="11074" y="9302"/>
                    <a:pt x="11074" y="9302"/>
                    <a:pt x="11062" y="9302"/>
                  </a:cubicBezTo>
                  <a:cubicBezTo>
                    <a:pt x="11071" y="9302"/>
                    <a:pt x="11079" y="9302"/>
                    <a:pt x="11086" y="9301"/>
                  </a:cubicBezTo>
                  <a:lnTo>
                    <a:pt x="11086" y="9301"/>
                  </a:lnTo>
                  <a:cubicBezTo>
                    <a:pt x="11086" y="9301"/>
                    <a:pt x="11086" y="9302"/>
                    <a:pt x="11086" y="9302"/>
                  </a:cubicBezTo>
                  <a:lnTo>
                    <a:pt x="11088" y="9301"/>
                  </a:lnTo>
                  <a:lnTo>
                    <a:pt x="11088" y="9301"/>
                  </a:lnTo>
                  <a:cubicBezTo>
                    <a:pt x="11087" y="9301"/>
                    <a:pt x="11086" y="9301"/>
                    <a:pt x="11086" y="9301"/>
                  </a:cubicBezTo>
                  <a:lnTo>
                    <a:pt x="11086" y="9301"/>
                  </a:lnTo>
                  <a:cubicBezTo>
                    <a:pt x="11086" y="9298"/>
                    <a:pt x="11086" y="9290"/>
                    <a:pt x="11086" y="9290"/>
                  </a:cubicBezTo>
                  <a:close/>
                  <a:moveTo>
                    <a:pt x="11077" y="9320"/>
                  </a:moveTo>
                  <a:lnTo>
                    <a:pt x="11077" y="9320"/>
                  </a:lnTo>
                  <a:cubicBezTo>
                    <a:pt x="11080" y="9321"/>
                    <a:pt x="11083" y="9323"/>
                    <a:pt x="11086" y="9325"/>
                  </a:cubicBezTo>
                  <a:cubicBezTo>
                    <a:pt x="11082" y="9322"/>
                    <a:pt x="11079" y="9320"/>
                    <a:pt x="11077" y="9320"/>
                  </a:cubicBezTo>
                  <a:close/>
                  <a:moveTo>
                    <a:pt x="10848" y="9373"/>
                  </a:moveTo>
                  <a:cubicBezTo>
                    <a:pt x="10848" y="9385"/>
                    <a:pt x="10848" y="9385"/>
                    <a:pt x="10859" y="9397"/>
                  </a:cubicBezTo>
                  <a:lnTo>
                    <a:pt x="10848" y="9397"/>
                  </a:lnTo>
                  <a:cubicBezTo>
                    <a:pt x="10848" y="9397"/>
                    <a:pt x="10848" y="9385"/>
                    <a:pt x="10836" y="9385"/>
                  </a:cubicBezTo>
                  <a:cubicBezTo>
                    <a:pt x="10836" y="9373"/>
                    <a:pt x="10836" y="9373"/>
                    <a:pt x="10848" y="9373"/>
                  </a:cubicBezTo>
                  <a:close/>
                  <a:moveTo>
                    <a:pt x="10062" y="9480"/>
                  </a:moveTo>
                  <a:cubicBezTo>
                    <a:pt x="10062" y="9490"/>
                    <a:pt x="10062" y="9492"/>
                    <a:pt x="10074" y="9492"/>
                  </a:cubicBezTo>
                  <a:lnTo>
                    <a:pt x="10074" y="9492"/>
                  </a:lnTo>
                  <a:lnTo>
                    <a:pt x="10062" y="9480"/>
                  </a:lnTo>
                  <a:close/>
                  <a:moveTo>
                    <a:pt x="10074" y="9492"/>
                  </a:moveTo>
                  <a:lnTo>
                    <a:pt x="10074" y="9492"/>
                  </a:lnTo>
                  <a:cubicBezTo>
                    <a:pt x="10074" y="9492"/>
                    <a:pt x="10074" y="9492"/>
                    <a:pt x="10075" y="9492"/>
                  </a:cubicBezTo>
                  <a:lnTo>
                    <a:pt x="10075" y="9492"/>
                  </a:lnTo>
                  <a:cubicBezTo>
                    <a:pt x="10074" y="9492"/>
                    <a:pt x="10074" y="9492"/>
                    <a:pt x="10074" y="9492"/>
                  </a:cubicBezTo>
                  <a:close/>
                  <a:moveTo>
                    <a:pt x="10062" y="9510"/>
                  </a:moveTo>
                  <a:cubicBezTo>
                    <a:pt x="10059" y="9511"/>
                    <a:pt x="10058" y="9512"/>
                    <a:pt x="10062" y="9516"/>
                  </a:cubicBezTo>
                  <a:lnTo>
                    <a:pt x="10062" y="9510"/>
                  </a:lnTo>
                  <a:close/>
                  <a:moveTo>
                    <a:pt x="10074" y="9516"/>
                  </a:moveTo>
                  <a:cubicBezTo>
                    <a:pt x="10074" y="9521"/>
                    <a:pt x="10076" y="9524"/>
                    <a:pt x="10078" y="9525"/>
                  </a:cubicBezTo>
                  <a:lnTo>
                    <a:pt x="10078" y="9525"/>
                  </a:lnTo>
                  <a:cubicBezTo>
                    <a:pt x="10078" y="9522"/>
                    <a:pt x="10076" y="9518"/>
                    <a:pt x="10074" y="9516"/>
                  </a:cubicBezTo>
                  <a:close/>
                  <a:moveTo>
                    <a:pt x="10574" y="9695"/>
                  </a:moveTo>
                  <a:cubicBezTo>
                    <a:pt x="10574" y="9695"/>
                    <a:pt x="10574" y="9703"/>
                    <a:pt x="10581" y="9706"/>
                  </a:cubicBezTo>
                  <a:lnTo>
                    <a:pt x="10581" y="9706"/>
                  </a:lnTo>
                  <a:cubicBezTo>
                    <a:pt x="10581" y="9703"/>
                    <a:pt x="10579" y="9700"/>
                    <a:pt x="10574" y="9695"/>
                  </a:cubicBezTo>
                  <a:close/>
                  <a:moveTo>
                    <a:pt x="9990" y="9695"/>
                  </a:moveTo>
                  <a:lnTo>
                    <a:pt x="10002" y="9706"/>
                  </a:lnTo>
                  <a:lnTo>
                    <a:pt x="10002" y="9701"/>
                  </a:lnTo>
                  <a:lnTo>
                    <a:pt x="10002" y="9701"/>
                  </a:lnTo>
                  <a:lnTo>
                    <a:pt x="9990" y="9695"/>
                  </a:lnTo>
                  <a:close/>
                  <a:moveTo>
                    <a:pt x="10252" y="9826"/>
                  </a:moveTo>
                  <a:cubicBezTo>
                    <a:pt x="10252" y="9837"/>
                    <a:pt x="10264" y="9837"/>
                    <a:pt x="10264" y="9837"/>
                  </a:cubicBezTo>
                  <a:cubicBezTo>
                    <a:pt x="10276" y="9837"/>
                    <a:pt x="10252" y="9826"/>
                    <a:pt x="10252" y="9826"/>
                  </a:cubicBezTo>
                  <a:close/>
                  <a:moveTo>
                    <a:pt x="10193" y="10242"/>
                  </a:moveTo>
                  <a:cubicBezTo>
                    <a:pt x="10193" y="10242"/>
                    <a:pt x="10193" y="10242"/>
                    <a:pt x="10193" y="10253"/>
                  </a:cubicBezTo>
                  <a:lnTo>
                    <a:pt x="10193" y="10253"/>
                  </a:lnTo>
                  <a:cubicBezTo>
                    <a:pt x="10189" y="10250"/>
                    <a:pt x="10187" y="10248"/>
                    <a:pt x="10193" y="10242"/>
                  </a:cubicBezTo>
                  <a:close/>
                  <a:moveTo>
                    <a:pt x="10937" y="10383"/>
                  </a:moveTo>
                  <a:lnTo>
                    <a:pt x="10937" y="10383"/>
                  </a:lnTo>
                  <a:cubicBezTo>
                    <a:pt x="10939" y="10384"/>
                    <a:pt x="10941" y="10385"/>
                    <a:pt x="10943" y="10385"/>
                  </a:cubicBezTo>
                  <a:cubicBezTo>
                    <a:pt x="10941" y="10384"/>
                    <a:pt x="10939" y="10383"/>
                    <a:pt x="10937" y="10383"/>
                  </a:cubicBezTo>
                  <a:close/>
                  <a:moveTo>
                    <a:pt x="10240" y="10409"/>
                  </a:moveTo>
                  <a:lnTo>
                    <a:pt x="10240" y="10409"/>
                  </a:lnTo>
                  <a:cubicBezTo>
                    <a:pt x="10247" y="10415"/>
                    <a:pt x="10250" y="10418"/>
                    <a:pt x="10249" y="10420"/>
                  </a:cubicBezTo>
                  <a:lnTo>
                    <a:pt x="10249" y="10420"/>
                  </a:lnTo>
                  <a:cubicBezTo>
                    <a:pt x="10256" y="10417"/>
                    <a:pt x="10240" y="10409"/>
                    <a:pt x="10240" y="10409"/>
                  </a:cubicBezTo>
                  <a:close/>
                  <a:moveTo>
                    <a:pt x="10249" y="10420"/>
                  </a:moveTo>
                  <a:lnTo>
                    <a:pt x="10249" y="10420"/>
                  </a:lnTo>
                  <a:cubicBezTo>
                    <a:pt x="10248" y="10420"/>
                    <a:pt x="10245" y="10421"/>
                    <a:pt x="10240" y="10421"/>
                  </a:cubicBezTo>
                  <a:cubicBezTo>
                    <a:pt x="10246" y="10421"/>
                    <a:pt x="10249" y="10421"/>
                    <a:pt x="10249" y="10420"/>
                  </a:cubicBezTo>
                  <a:close/>
                  <a:moveTo>
                    <a:pt x="10894" y="10430"/>
                  </a:moveTo>
                  <a:cubicBezTo>
                    <a:pt x="10894" y="10431"/>
                    <a:pt x="10895" y="10432"/>
                    <a:pt x="10895" y="10433"/>
                  </a:cubicBezTo>
                  <a:cubicBezTo>
                    <a:pt x="10899" y="10433"/>
                    <a:pt x="10898" y="10431"/>
                    <a:pt x="10894" y="10430"/>
                  </a:cubicBezTo>
                  <a:close/>
                  <a:moveTo>
                    <a:pt x="10252" y="10588"/>
                  </a:moveTo>
                  <a:cubicBezTo>
                    <a:pt x="10251" y="10590"/>
                    <a:pt x="10250" y="10593"/>
                    <a:pt x="10249" y="10596"/>
                  </a:cubicBezTo>
                  <a:lnTo>
                    <a:pt x="10249" y="10596"/>
                  </a:lnTo>
                  <a:cubicBezTo>
                    <a:pt x="10250" y="10597"/>
                    <a:pt x="10251" y="10598"/>
                    <a:pt x="10252" y="10599"/>
                  </a:cubicBezTo>
                  <a:lnTo>
                    <a:pt x="10252" y="10588"/>
                  </a:lnTo>
                  <a:close/>
                  <a:moveTo>
                    <a:pt x="5525" y="10754"/>
                  </a:moveTo>
                  <a:lnTo>
                    <a:pt x="5525" y="10754"/>
                  </a:lnTo>
                  <a:cubicBezTo>
                    <a:pt x="5525" y="10769"/>
                    <a:pt x="5530" y="10770"/>
                    <a:pt x="5538" y="10774"/>
                  </a:cubicBezTo>
                  <a:lnTo>
                    <a:pt x="5538" y="10774"/>
                  </a:lnTo>
                  <a:cubicBezTo>
                    <a:pt x="5532" y="10768"/>
                    <a:pt x="5528" y="10762"/>
                    <a:pt x="5525" y="10754"/>
                  </a:cubicBezTo>
                  <a:close/>
                  <a:moveTo>
                    <a:pt x="5538" y="10774"/>
                  </a:moveTo>
                  <a:lnTo>
                    <a:pt x="5538" y="10774"/>
                  </a:lnTo>
                  <a:cubicBezTo>
                    <a:pt x="5545" y="10781"/>
                    <a:pt x="5554" y="10787"/>
                    <a:pt x="5562" y="10793"/>
                  </a:cubicBezTo>
                  <a:lnTo>
                    <a:pt x="5562" y="10793"/>
                  </a:lnTo>
                  <a:cubicBezTo>
                    <a:pt x="5562" y="10792"/>
                    <a:pt x="5562" y="10791"/>
                    <a:pt x="5561" y="10790"/>
                  </a:cubicBezTo>
                  <a:cubicBezTo>
                    <a:pt x="5552" y="10780"/>
                    <a:pt x="5544" y="10777"/>
                    <a:pt x="5538" y="10774"/>
                  </a:cubicBezTo>
                  <a:close/>
                  <a:moveTo>
                    <a:pt x="10883" y="10969"/>
                  </a:moveTo>
                  <a:lnTo>
                    <a:pt x="10889" y="10975"/>
                  </a:lnTo>
                  <a:cubicBezTo>
                    <a:pt x="10889" y="10972"/>
                    <a:pt x="10889" y="10969"/>
                    <a:pt x="10883" y="10969"/>
                  </a:cubicBezTo>
                  <a:close/>
                  <a:moveTo>
                    <a:pt x="10889" y="10975"/>
                  </a:moveTo>
                  <a:cubicBezTo>
                    <a:pt x="10889" y="10977"/>
                    <a:pt x="10889" y="10980"/>
                    <a:pt x="10895" y="10980"/>
                  </a:cubicBezTo>
                  <a:lnTo>
                    <a:pt x="10889" y="10975"/>
                  </a:lnTo>
                  <a:close/>
                  <a:moveTo>
                    <a:pt x="9633" y="11635"/>
                  </a:moveTo>
                  <a:lnTo>
                    <a:pt x="9621" y="11659"/>
                  </a:lnTo>
                  <a:lnTo>
                    <a:pt x="9621" y="11659"/>
                  </a:lnTo>
                  <a:lnTo>
                    <a:pt x="9645" y="11635"/>
                  </a:lnTo>
                  <a:close/>
                  <a:moveTo>
                    <a:pt x="6589" y="12191"/>
                  </a:moveTo>
                  <a:lnTo>
                    <a:pt x="6585" y="12195"/>
                  </a:lnTo>
                  <a:cubicBezTo>
                    <a:pt x="6588" y="12193"/>
                    <a:pt x="6589" y="12192"/>
                    <a:pt x="6589" y="12191"/>
                  </a:cubicBezTo>
                  <a:close/>
                  <a:moveTo>
                    <a:pt x="10621" y="12231"/>
                  </a:moveTo>
                  <a:cubicBezTo>
                    <a:pt x="10621" y="12231"/>
                    <a:pt x="10621" y="12231"/>
                    <a:pt x="10621" y="12232"/>
                  </a:cubicBezTo>
                  <a:lnTo>
                    <a:pt x="10621" y="12232"/>
                  </a:lnTo>
                  <a:cubicBezTo>
                    <a:pt x="10621" y="12232"/>
                    <a:pt x="10621" y="12231"/>
                    <a:pt x="10621" y="12231"/>
                  </a:cubicBezTo>
                  <a:close/>
                  <a:moveTo>
                    <a:pt x="9514" y="12243"/>
                  </a:moveTo>
                  <a:lnTo>
                    <a:pt x="9514" y="12243"/>
                  </a:lnTo>
                  <a:cubicBezTo>
                    <a:pt x="9516" y="12245"/>
                    <a:pt x="9518" y="12246"/>
                    <a:pt x="9520" y="12247"/>
                  </a:cubicBezTo>
                  <a:lnTo>
                    <a:pt x="9520" y="12247"/>
                  </a:lnTo>
                  <a:cubicBezTo>
                    <a:pt x="9519" y="12245"/>
                    <a:pt x="9517" y="12244"/>
                    <a:pt x="9514" y="12243"/>
                  </a:cubicBezTo>
                  <a:close/>
                  <a:moveTo>
                    <a:pt x="9978" y="12445"/>
                  </a:moveTo>
                  <a:cubicBezTo>
                    <a:pt x="9981" y="12446"/>
                    <a:pt x="9983" y="12447"/>
                    <a:pt x="9985" y="12448"/>
                  </a:cubicBezTo>
                  <a:lnTo>
                    <a:pt x="9985" y="12448"/>
                  </a:lnTo>
                  <a:cubicBezTo>
                    <a:pt x="9983" y="12447"/>
                    <a:pt x="9981" y="12446"/>
                    <a:pt x="9978" y="12445"/>
                  </a:cubicBezTo>
                  <a:close/>
                  <a:moveTo>
                    <a:pt x="10455" y="12720"/>
                  </a:moveTo>
                  <a:cubicBezTo>
                    <a:pt x="10454" y="12731"/>
                    <a:pt x="10443" y="12731"/>
                    <a:pt x="10443" y="12731"/>
                  </a:cubicBezTo>
                  <a:cubicBezTo>
                    <a:pt x="10447" y="12728"/>
                    <a:pt x="10451" y="12724"/>
                    <a:pt x="10455" y="12720"/>
                  </a:cubicBezTo>
                  <a:close/>
                  <a:moveTo>
                    <a:pt x="7683" y="12833"/>
                  </a:moveTo>
                  <a:cubicBezTo>
                    <a:pt x="7682" y="12834"/>
                    <a:pt x="7681" y="12836"/>
                    <a:pt x="7680" y="12838"/>
                  </a:cubicBezTo>
                  <a:cubicBezTo>
                    <a:pt x="7682" y="12837"/>
                    <a:pt x="7683" y="12835"/>
                    <a:pt x="7683" y="12833"/>
                  </a:cubicBezTo>
                  <a:close/>
                  <a:moveTo>
                    <a:pt x="9787" y="12823"/>
                  </a:moveTo>
                  <a:lnTo>
                    <a:pt x="9787" y="12823"/>
                  </a:lnTo>
                  <a:cubicBezTo>
                    <a:pt x="9786" y="12827"/>
                    <a:pt x="9787" y="12832"/>
                    <a:pt x="9788" y="12838"/>
                  </a:cubicBezTo>
                  <a:cubicBezTo>
                    <a:pt x="9788" y="12833"/>
                    <a:pt x="9788" y="12827"/>
                    <a:pt x="9787" y="12823"/>
                  </a:cubicBezTo>
                  <a:close/>
                  <a:moveTo>
                    <a:pt x="10335" y="12966"/>
                  </a:moveTo>
                  <a:cubicBezTo>
                    <a:pt x="10334" y="12970"/>
                    <a:pt x="10334" y="12975"/>
                    <a:pt x="10336" y="12981"/>
                  </a:cubicBezTo>
                  <a:cubicBezTo>
                    <a:pt x="10336" y="12975"/>
                    <a:pt x="10336" y="12970"/>
                    <a:pt x="10335" y="12966"/>
                  </a:cubicBezTo>
                  <a:close/>
                  <a:moveTo>
                    <a:pt x="10395" y="9016"/>
                  </a:moveTo>
                  <a:cubicBezTo>
                    <a:pt x="10514" y="9040"/>
                    <a:pt x="10633" y="9052"/>
                    <a:pt x="10740" y="9064"/>
                  </a:cubicBezTo>
                  <a:cubicBezTo>
                    <a:pt x="10740" y="9075"/>
                    <a:pt x="10740" y="9075"/>
                    <a:pt x="10740" y="9075"/>
                  </a:cubicBezTo>
                  <a:cubicBezTo>
                    <a:pt x="10738" y="9070"/>
                    <a:pt x="10735" y="9069"/>
                    <a:pt x="10733" y="9069"/>
                  </a:cubicBezTo>
                  <a:cubicBezTo>
                    <a:pt x="10726" y="9069"/>
                    <a:pt x="10719" y="9082"/>
                    <a:pt x="10712" y="9082"/>
                  </a:cubicBezTo>
                  <a:cubicBezTo>
                    <a:pt x="10710" y="9082"/>
                    <a:pt x="10707" y="9080"/>
                    <a:pt x="10705" y="9075"/>
                  </a:cubicBezTo>
                  <a:lnTo>
                    <a:pt x="10705" y="9075"/>
                  </a:lnTo>
                  <a:cubicBezTo>
                    <a:pt x="10693" y="9087"/>
                    <a:pt x="10717" y="9087"/>
                    <a:pt x="10728" y="9099"/>
                  </a:cubicBezTo>
                  <a:cubicBezTo>
                    <a:pt x="10725" y="9103"/>
                    <a:pt x="10719" y="9105"/>
                    <a:pt x="10713" y="9105"/>
                  </a:cubicBezTo>
                  <a:cubicBezTo>
                    <a:pt x="10702" y="9105"/>
                    <a:pt x="10689" y="9099"/>
                    <a:pt x="10681" y="9099"/>
                  </a:cubicBezTo>
                  <a:lnTo>
                    <a:pt x="10693" y="9111"/>
                  </a:lnTo>
                  <a:lnTo>
                    <a:pt x="10705" y="9123"/>
                  </a:lnTo>
                  <a:cubicBezTo>
                    <a:pt x="10681" y="9123"/>
                    <a:pt x="10681" y="9123"/>
                    <a:pt x="10669" y="9135"/>
                  </a:cubicBezTo>
                  <a:lnTo>
                    <a:pt x="10681" y="9135"/>
                  </a:lnTo>
                  <a:cubicBezTo>
                    <a:pt x="10693" y="9135"/>
                    <a:pt x="10693" y="9147"/>
                    <a:pt x="10693" y="9159"/>
                  </a:cubicBezTo>
                  <a:cubicBezTo>
                    <a:pt x="10690" y="9156"/>
                    <a:pt x="10689" y="9155"/>
                    <a:pt x="10688" y="9155"/>
                  </a:cubicBezTo>
                  <a:cubicBezTo>
                    <a:pt x="10684" y="9155"/>
                    <a:pt x="10688" y="9171"/>
                    <a:pt x="10669" y="9171"/>
                  </a:cubicBezTo>
                  <a:cubicBezTo>
                    <a:pt x="10669" y="9171"/>
                    <a:pt x="10669" y="9171"/>
                    <a:pt x="10669" y="9195"/>
                  </a:cubicBezTo>
                  <a:lnTo>
                    <a:pt x="10693" y="9195"/>
                  </a:lnTo>
                  <a:cubicBezTo>
                    <a:pt x="10695" y="9197"/>
                    <a:pt x="10696" y="9198"/>
                    <a:pt x="10694" y="9198"/>
                  </a:cubicBezTo>
                  <a:cubicBezTo>
                    <a:pt x="10692" y="9198"/>
                    <a:pt x="10685" y="9195"/>
                    <a:pt x="10679" y="9195"/>
                  </a:cubicBezTo>
                  <a:cubicBezTo>
                    <a:pt x="10674" y="9195"/>
                    <a:pt x="10669" y="9198"/>
                    <a:pt x="10669" y="9206"/>
                  </a:cubicBezTo>
                  <a:lnTo>
                    <a:pt x="10681" y="9206"/>
                  </a:lnTo>
                  <a:cubicBezTo>
                    <a:pt x="10657" y="9230"/>
                    <a:pt x="10693" y="9242"/>
                    <a:pt x="10681" y="9266"/>
                  </a:cubicBezTo>
                  <a:cubicBezTo>
                    <a:pt x="10669" y="9254"/>
                    <a:pt x="10657" y="9254"/>
                    <a:pt x="10657" y="9254"/>
                  </a:cubicBezTo>
                  <a:lnTo>
                    <a:pt x="10657" y="9254"/>
                  </a:lnTo>
                  <a:cubicBezTo>
                    <a:pt x="10669" y="9266"/>
                    <a:pt x="10657" y="9290"/>
                    <a:pt x="10681" y="9314"/>
                  </a:cubicBezTo>
                  <a:cubicBezTo>
                    <a:pt x="10657" y="9314"/>
                    <a:pt x="10645" y="9314"/>
                    <a:pt x="10633" y="9325"/>
                  </a:cubicBezTo>
                  <a:cubicBezTo>
                    <a:pt x="10633" y="9337"/>
                    <a:pt x="10633" y="9337"/>
                    <a:pt x="10645" y="9349"/>
                  </a:cubicBezTo>
                  <a:cubicBezTo>
                    <a:pt x="10645" y="9361"/>
                    <a:pt x="10657" y="9385"/>
                    <a:pt x="10633" y="9385"/>
                  </a:cubicBezTo>
                  <a:cubicBezTo>
                    <a:pt x="10645" y="9385"/>
                    <a:pt x="10633" y="9385"/>
                    <a:pt x="10645" y="9397"/>
                  </a:cubicBezTo>
                  <a:lnTo>
                    <a:pt x="10657" y="9397"/>
                  </a:lnTo>
                  <a:cubicBezTo>
                    <a:pt x="10609" y="9409"/>
                    <a:pt x="10669" y="9433"/>
                    <a:pt x="10633" y="9445"/>
                  </a:cubicBezTo>
                  <a:lnTo>
                    <a:pt x="10633" y="9456"/>
                  </a:lnTo>
                  <a:cubicBezTo>
                    <a:pt x="10633" y="9456"/>
                    <a:pt x="10633" y="9456"/>
                    <a:pt x="10621" y="9445"/>
                  </a:cubicBezTo>
                  <a:lnTo>
                    <a:pt x="10609" y="9492"/>
                  </a:lnTo>
                  <a:lnTo>
                    <a:pt x="10621" y="9480"/>
                  </a:lnTo>
                  <a:cubicBezTo>
                    <a:pt x="10621" y="9492"/>
                    <a:pt x="10645" y="9492"/>
                    <a:pt x="10633" y="9504"/>
                  </a:cubicBezTo>
                  <a:cubicBezTo>
                    <a:pt x="10628" y="9502"/>
                    <a:pt x="10626" y="9501"/>
                    <a:pt x="10624" y="9501"/>
                  </a:cubicBezTo>
                  <a:cubicBezTo>
                    <a:pt x="10617" y="9501"/>
                    <a:pt x="10628" y="9516"/>
                    <a:pt x="10609" y="9516"/>
                  </a:cubicBezTo>
                  <a:cubicBezTo>
                    <a:pt x="10609" y="9528"/>
                    <a:pt x="10609" y="9528"/>
                    <a:pt x="10621" y="9528"/>
                  </a:cubicBezTo>
                  <a:cubicBezTo>
                    <a:pt x="10621" y="9540"/>
                    <a:pt x="10586" y="9528"/>
                    <a:pt x="10609" y="9552"/>
                  </a:cubicBezTo>
                  <a:lnTo>
                    <a:pt x="10609" y="9540"/>
                  </a:lnTo>
                  <a:cubicBezTo>
                    <a:pt x="10621" y="9540"/>
                    <a:pt x="10633" y="9540"/>
                    <a:pt x="10633" y="9552"/>
                  </a:cubicBezTo>
                  <a:lnTo>
                    <a:pt x="10621" y="9552"/>
                  </a:lnTo>
                  <a:cubicBezTo>
                    <a:pt x="10621" y="9564"/>
                    <a:pt x="10609" y="9576"/>
                    <a:pt x="10621" y="9587"/>
                  </a:cubicBezTo>
                  <a:lnTo>
                    <a:pt x="10598" y="9587"/>
                  </a:lnTo>
                  <a:cubicBezTo>
                    <a:pt x="10609" y="9611"/>
                    <a:pt x="10598" y="9599"/>
                    <a:pt x="10609" y="9623"/>
                  </a:cubicBezTo>
                  <a:lnTo>
                    <a:pt x="10586" y="9635"/>
                  </a:lnTo>
                  <a:lnTo>
                    <a:pt x="10598" y="9635"/>
                  </a:lnTo>
                  <a:cubicBezTo>
                    <a:pt x="10598" y="9647"/>
                    <a:pt x="10609" y="9647"/>
                    <a:pt x="10598" y="9659"/>
                  </a:cubicBezTo>
                  <a:lnTo>
                    <a:pt x="10586" y="9659"/>
                  </a:lnTo>
                  <a:cubicBezTo>
                    <a:pt x="10598" y="9683"/>
                    <a:pt x="10562" y="9683"/>
                    <a:pt x="10586" y="9706"/>
                  </a:cubicBezTo>
                  <a:cubicBezTo>
                    <a:pt x="10584" y="9706"/>
                    <a:pt x="10582" y="9706"/>
                    <a:pt x="10581" y="9706"/>
                  </a:cubicBezTo>
                  <a:lnTo>
                    <a:pt x="10581" y="9706"/>
                  </a:lnTo>
                  <a:cubicBezTo>
                    <a:pt x="10581" y="9715"/>
                    <a:pt x="10555" y="9712"/>
                    <a:pt x="10574" y="9730"/>
                  </a:cubicBezTo>
                  <a:lnTo>
                    <a:pt x="10562" y="9730"/>
                  </a:lnTo>
                  <a:lnTo>
                    <a:pt x="10562" y="9742"/>
                  </a:lnTo>
                  <a:lnTo>
                    <a:pt x="10550" y="9742"/>
                  </a:lnTo>
                  <a:lnTo>
                    <a:pt x="10574" y="9754"/>
                  </a:lnTo>
                  <a:lnTo>
                    <a:pt x="10562" y="9754"/>
                  </a:lnTo>
                  <a:cubicBezTo>
                    <a:pt x="10526" y="9766"/>
                    <a:pt x="10550" y="9778"/>
                    <a:pt x="10526" y="9790"/>
                  </a:cubicBezTo>
                  <a:lnTo>
                    <a:pt x="10550" y="9790"/>
                  </a:lnTo>
                  <a:cubicBezTo>
                    <a:pt x="10598" y="9837"/>
                    <a:pt x="10514" y="9873"/>
                    <a:pt x="10526" y="9909"/>
                  </a:cubicBezTo>
                  <a:lnTo>
                    <a:pt x="10514" y="9909"/>
                  </a:lnTo>
                  <a:lnTo>
                    <a:pt x="10526" y="9933"/>
                  </a:lnTo>
                  <a:cubicBezTo>
                    <a:pt x="10514" y="9933"/>
                    <a:pt x="10514" y="9921"/>
                    <a:pt x="10502" y="9921"/>
                  </a:cubicBezTo>
                  <a:cubicBezTo>
                    <a:pt x="10514" y="9945"/>
                    <a:pt x="10538" y="9933"/>
                    <a:pt x="10538" y="9957"/>
                  </a:cubicBezTo>
                  <a:cubicBezTo>
                    <a:pt x="10534" y="9960"/>
                    <a:pt x="10532" y="9961"/>
                    <a:pt x="10530" y="9961"/>
                  </a:cubicBezTo>
                  <a:cubicBezTo>
                    <a:pt x="10525" y="9961"/>
                    <a:pt x="10523" y="9953"/>
                    <a:pt x="10514" y="9945"/>
                  </a:cubicBezTo>
                  <a:lnTo>
                    <a:pt x="10514" y="9945"/>
                  </a:lnTo>
                  <a:cubicBezTo>
                    <a:pt x="10526" y="9968"/>
                    <a:pt x="10526" y="9992"/>
                    <a:pt x="10514" y="10004"/>
                  </a:cubicBezTo>
                  <a:cubicBezTo>
                    <a:pt x="10526" y="10016"/>
                    <a:pt x="10526" y="10016"/>
                    <a:pt x="10526" y="10016"/>
                  </a:cubicBezTo>
                  <a:cubicBezTo>
                    <a:pt x="10526" y="10028"/>
                    <a:pt x="10526" y="10040"/>
                    <a:pt x="10526" y="10052"/>
                  </a:cubicBezTo>
                  <a:lnTo>
                    <a:pt x="10514" y="10052"/>
                  </a:lnTo>
                  <a:cubicBezTo>
                    <a:pt x="10507" y="10052"/>
                    <a:pt x="10504" y="10056"/>
                    <a:pt x="10506" y="10059"/>
                  </a:cubicBezTo>
                  <a:lnTo>
                    <a:pt x="10506" y="10059"/>
                  </a:lnTo>
                  <a:lnTo>
                    <a:pt x="10490" y="10052"/>
                  </a:lnTo>
                  <a:lnTo>
                    <a:pt x="10490" y="10052"/>
                  </a:lnTo>
                  <a:cubicBezTo>
                    <a:pt x="10490" y="10064"/>
                    <a:pt x="10502" y="10087"/>
                    <a:pt x="10478" y="10087"/>
                  </a:cubicBezTo>
                  <a:cubicBezTo>
                    <a:pt x="10490" y="10087"/>
                    <a:pt x="10502" y="10087"/>
                    <a:pt x="10502" y="10099"/>
                  </a:cubicBezTo>
                  <a:cubicBezTo>
                    <a:pt x="10478" y="10111"/>
                    <a:pt x="10514" y="10135"/>
                    <a:pt x="10490" y="10147"/>
                  </a:cubicBezTo>
                  <a:cubicBezTo>
                    <a:pt x="10490" y="10147"/>
                    <a:pt x="10490" y="10135"/>
                    <a:pt x="10490" y="10135"/>
                  </a:cubicBezTo>
                  <a:lnTo>
                    <a:pt x="10490" y="10135"/>
                  </a:lnTo>
                  <a:cubicBezTo>
                    <a:pt x="10478" y="10147"/>
                    <a:pt x="10490" y="10147"/>
                    <a:pt x="10502" y="10159"/>
                  </a:cubicBezTo>
                  <a:lnTo>
                    <a:pt x="10490" y="10159"/>
                  </a:lnTo>
                  <a:lnTo>
                    <a:pt x="10502" y="10195"/>
                  </a:lnTo>
                  <a:cubicBezTo>
                    <a:pt x="10476" y="10195"/>
                    <a:pt x="10488" y="10214"/>
                    <a:pt x="10487" y="10219"/>
                  </a:cubicBezTo>
                  <a:lnTo>
                    <a:pt x="10487" y="10219"/>
                  </a:lnTo>
                  <a:cubicBezTo>
                    <a:pt x="10487" y="10219"/>
                    <a:pt x="10487" y="10219"/>
                    <a:pt x="10487" y="10219"/>
                  </a:cubicBezTo>
                  <a:cubicBezTo>
                    <a:pt x="10486" y="10219"/>
                    <a:pt x="10484" y="10220"/>
                    <a:pt x="10483" y="10221"/>
                  </a:cubicBezTo>
                  <a:lnTo>
                    <a:pt x="10483" y="10221"/>
                  </a:lnTo>
                  <a:cubicBezTo>
                    <a:pt x="10482" y="10220"/>
                    <a:pt x="10480" y="10219"/>
                    <a:pt x="10478" y="10218"/>
                  </a:cubicBezTo>
                  <a:lnTo>
                    <a:pt x="10478" y="10218"/>
                  </a:lnTo>
                  <a:cubicBezTo>
                    <a:pt x="10478" y="10221"/>
                    <a:pt x="10479" y="10222"/>
                    <a:pt x="10480" y="10222"/>
                  </a:cubicBezTo>
                  <a:cubicBezTo>
                    <a:pt x="10481" y="10222"/>
                    <a:pt x="10482" y="10221"/>
                    <a:pt x="10483" y="10221"/>
                  </a:cubicBezTo>
                  <a:lnTo>
                    <a:pt x="10483" y="10221"/>
                  </a:lnTo>
                  <a:cubicBezTo>
                    <a:pt x="10484" y="10221"/>
                    <a:pt x="10485" y="10221"/>
                    <a:pt x="10485" y="10221"/>
                  </a:cubicBezTo>
                  <a:cubicBezTo>
                    <a:pt x="10487" y="10221"/>
                    <a:pt x="10487" y="10220"/>
                    <a:pt x="10487" y="10219"/>
                  </a:cubicBezTo>
                  <a:lnTo>
                    <a:pt x="10487" y="10219"/>
                  </a:lnTo>
                  <a:cubicBezTo>
                    <a:pt x="10489" y="10220"/>
                    <a:pt x="10490" y="10222"/>
                    <a:pt x="10490" y="10230"/>
                  </a:cubicBezTo>
                  <a:cubicBezTo>
                    <a:pt x="10478" y="10230"/>
                    <a:pt x="10502" y="10242"/>
                    <a:pt x="10478" y="10242"/>
                  </a:cubicBezTo>
                  <a:lnTo>
                    <a:pt x="10478" y="10254"/>
                  </a:lnTo>
                  <a:lnTo>
                    <a:pt x="10467" y="10242"/>
                  </a:lnTo>
                  <a:lnTo>
                    <a:pt x="10467" y="10242"/>
                  </a:lnTo>
                  <a:cubicBezTo>
                    <a:pt x="10467" y="10254"/>
                    <a:pt x="10478" y="10266"/>
                    <a:pt x="10502" y="10266"/>
                  </a:cubicBezTo>
                  <a:cubicBezTo>
                    <a:pt x="10490" y="10266"/>
                    <a:pt x="10490" y="10290"/>
                    <a:pt x="10478" y="10290"/>
                  </a:cubicBezTo>
                  <a:lnTo>
                    <a:pt x="10467" y="10290"/>
                  </a:lnTo>
                  <a:cubicBezTo>
                    <a:pt x="10478" y="10312"/>
                    <a:pt x="10426" y="10324"/>
                    <a:pt x="10439" y="10345"/>
                  </a:cubicBezTo>
                  <a:lnTo>
                    <a:pt x="10439" y="10345"/>
                  </a:lnTo>
                  <a:lnTo>
                    <a:pt x="10431" y="10361"/>
                  </a:lnTo>
                  <a:lnTo>
                    <a:pt x="10419" y="10349"/>
                  </a:lnTo>
                  <a:lnTo>
                    <a:pt x="10443" y="10385"/>
                  </a:lnTo>
                  <a:lnTo>
                    <a:pt x="10431" y="10385"/>
                  </a:lnTo>
                  <a:cubicBezTo>
                    <a:pt x="10419" y="10397"/>
                    <a:pt x="10431" y="10433"/>
                    <a:pt x="10431" y="10445"/>
                  </a:cubicBezTo>
                  <a:lnTo>
                    <a:pt x="10419" y="10445"/>
                  </a:lnTo>
                  <a:cubicBezTo>
                    <a:pt x="10431" y="10468"/>
                    <a:pt x="10407" y="10468"/>
                    <a:pt x="10419" y="10492"/>
                  </a:cubicBezTo>
                  <a:lnTo>
                    <a:pt x="10419" y="10504"/>
                  </a:lnTo>
                  <a:lnTo>
                    <a:pt x="10407" y="10492"/>
                  </a:lnTo>
                  <a:lnTo>
                    <a:pt x="10407" y="10492"/>
                  </a:lnTo>
                  <a:cubicBezTo>
                    <a:pt x="10419" y="10516"/>
                    <a:pt x="10371" y="10528"/>
                    <a:pt x="10395" y="10528"/>
                  </a:cubicBezTo>
                  <a:cubicBezTo>
                    <a:pt x="10407" y="10528"/>
                    <a:pt x="10407" y="10540"/>
                    <a:pt x="10419" y="10552"/>
                  </a:cubicBezTo>
                  <a:cubicBezTo>
                    <a:pt x="10419" y="10558"/>
                    <a:pt x="10416" y="10558"/>
                    <a:pt x="10411" y="10558"/>
                  </a:cubicBezTo>
                  <a:cubicBezTo>
                    <a:pt x="10407" y="10558"/>
                    <a:pt x="10401" y="10558"/>
                    <a:pt x="10395" y="10564"/>
                  </a:cubicBezTo>
                  <a:cubicBezTo>
                    <a:pt x="10395" y="10576"/>
                    <a:pt x="10419" y="10576"/>
                    <a:pt x="10407" y="10599"/>
                  </a:cubicBezTo>
                  <a:lnTo>
                    <a:pt x="10407" y="10599"/>
                  </a:lnTo>
                  <a:lnTo>
                    <a:pt x="10395" y="10588"/>
                  </a:lnTo>
                  <a:lnTo>
                    <a:pt x="10395" y="10588"/>
                  </a:lnTo>
                  <a:cubicBezTo>
                    <a:pt x="10395" y="10599"/>
                    <a:pt x="10407" y="10611"/>
                    <a:pt x="10407" y="10623"/>
                  </a:cubicBezTo>
                  <a:lnTo>
                    <a:pt x="10395" y="10611"/>
                  </a:lnTo>
                  <a:lnTo>
                    <a:pt x="10395" y="10611"/>
                  </a:lnTo>
                  <a:cubicBezTo>
                    <a:pt x="10419" y="10635"/>
                    <a:pt x="10371" y="10635"/>
                    <a:pt x="10407" y="10659"/>
                  </a:cubicBezTo>
                  <a:cubicBezTo>
                    <a:pt x="10397" y="10659"/>
                    <a:pt x="10403" y="10674"/>
                    <a:pt x="10394" y="10674"/>
                  </a:cubicBezTo>
                  <a:cubicBezTo>
                    <a:pt x="10391" y="10674"/>
                    <a:pt x="10388" y="10673"/>
                    <a:pt x="10383" y="10671"/>
                  </a:cubicBezTo>
                  <a:lnTo>
                    <a:pt x="10383" y="10671"/>
                  </a:lnTo>
                  <a:cubicBezTo>
                    <a:pt x="10395" y="10695"/>
                    <a:pt x="10395" y="10719"/>
                    <a:pt x="10407" y="10742"/>
                  </a:cubicBezTo>
                  <a:cubicBezTo>
                    <a:pt x="10371" y="10742"/>
                    <a:pt x="10407" y="10742"/>
                    <a:pt x="10383" y="10754"/>
                  </a:cubicBezTo>
                  <a:lnTo>
                    <a:pt x="10395" y="10754"/>
                  </a:lnTo>
                  <a:cubicBezTo>
                    <a:pt x="10395" y="10790"/>
                    <a:pt x="10359" y="10826"/>
                    <a:pt x="10359" y="10861"/>
                  </a:cubicBezTo>
                  <a:lnTo>
                    <a:pt x="10336" y="10861"/>
                  </a:lnTo>
                  <a:lnTo>
                    <a:pt x="10359" y="10873"/>
                  </a:lnTo>
                  <a:cubicBezTo>
                    <a:pt x="10347" y="10909"/>
                    <a:pt x="10336" y="10957"/>
                    <a:pt x="10324" y="10980"/>
                  </a:cubicBezTo>
                  <a:cubicBezTo>
                    <a:pt x="10336" y="10992"/>
                    <a:pt x="10347" y="11016"/>
                    <a:pt x="10347" y="11028"/>
                  </a:cubicBezTo>
                  <a:lnTo>
                    <a:pt x="10336" y="11028"/>
                  </a:lnTo>
                  <a:cubicBezTo>
                    <a:pt x="10347" y="11052"/>
                    <a:pt x="10347" y="11088"/>
                    <a:pt x="10336" y="11111"/>
                  </a:cubicBezTo>
                  <a:lnTo>
                    <a:pt x="10324" y="11111"/>
                  </a:lnTo>
                  <a:cubicBezTo>
                    <a:pt x="10336" y="11123"/>
                    <a:pt x="10312" y="11123"/>
                    <a:pt x="10312" y="11135"/>
                  </a:cubicBezTo>
                  <a:lnTo>
                    <a:pt x="10324" y="11123"/>
                  </a:lnTo>
                  <a:lnTo>
                    <a:pt x="10324" y="11123"/>
                  </a:lnTo>
                  <a:cubicBezTo>
                    <a:pt x="10347" y="11135"/>
                    <a:pt x="10324" y="11147"/>
                    <a:pt x="10312" y="11147"/>
                  </a:cubicBezTo>
                  <a:lnTo>
                    <a:pt x="10324" y="11171"/>
                  </a:lnTo>
                  <a:lnTo>
                    <a:pt x="10312" y="11183"/>
                  </a:lnTo>
                  <a:cubicBezTo>
                    <a:pt x="10312" y="11183"/>
                    <a:pt x="10312" y="11195"/>
                    <a:pt x="10336" y="11207"/>
                  </a:cubicBezTo>
                  <a:cubicBezTo>
                    <a:pt x="10328" y="11207"/>
                    <a:pt x="10320" y="11212"/>
                    <a:pt x="10315" y="11212"/>
                  </a:cubicBezTo>
                  <a:cubicBezTo>
                    <a:pt x="10313" y="11212"/>
                    <a:pt x="10312" y="11211"/>
                    <a:pt x="10312" y="11207"/>
                  </a:cubicBezTo>
                  <a:lnTo>
                    <a:pt x="10300" y="11254"/>
                  </a:lnTo>
                  <a:lnTo>
                    <a:pt x="10312" y="11254"/>
                  </a:lnTo>
                  <a:cubicBezTo>
                    <a:pt x="10312" y="11254"/>
                    <a:pt x="10324" y="11254"/>
                    <a:pt x="10324" y="11266"/>
                  </a:cubicBezTo>
                  <a:cubicBezTo>
                    <a:pt x="10324" y="11266"/>
                    <a:pt x="10324" y="11278"/>
                    <a:pt x="10324" y="11278"/>
                  </a:cubicBezTo>
                  <a:cubicBezTo>
                    <a:pt x="10318" y="11272"/>
                    <a:pt x="10312" y="11269"/>
                    <a:pt x="10306" y="11269"/>
                  </a:cubicBezTo>
                  <a:cubicBezTo>
                    <a:pt x="10300" y="11269"/>
                    <a:pt x="10294" y="11272"/>
                    <a:pt x="10288" y="11278"/>
                  </a:cubicBezTo>
                  <a:cubicBezTo>
                    <a:pt x="10296" y="11278"/>
                    <a:pt x="10299" y="11273"/>
                    <a:pt x="10303" y="11273"/>
                  </a:cubicBezTo>
                  <a:cubicBezTo>
                    <a:pt x="10305" y="11273"/>
                    <a:pt x="10308" y="11274"/>
                    <a:pt x="10312" y="11278"/>
                  </a:cubicBezTo>
                  <a:cubicBezTo>
                    <a:pt x="10324" y="11290"/>
                    <a:pt x="10324" y="11302"/>
                    <a:pt x="10312" y="11314"/>
                  </a:cubicBezTo>
                  <a:lnTo>
                    <a:pt x="10312" y="11302"/>
                  </a:lnTo>
                  <a:cubicBezTo>
                    <a:pt x="10312" y="11314"/>
                    <a:pt x="10288" y="11314"/>
                    <a:pt x="10288" y="11326"/>
                  </a:cubicBezTo>
                  <a:cubicBezTo>
                    <a:pt x="10300" y="11338"/>
                    <a:pt x="10288" y="11350"/>
                    <a:pt x="10312" y="11350"/>
                  </a:cubicBezTo>
                  <a:lnTo>
                    <a:pt x="10288" y="11350"/>
                  </a:lnTo>
                  <a:cubicBezTo>
                    <a:pt x="10300" y="11361"/>
                    <a:pt x="10288" y="11385"/>
                    <a:pt x="10276" y="11385"/>
                  </a:cubicBezTo>
                  <a:cubicBezTo>
                    <a:pt x="10312" y="11397"/>
                    <a:pt x="10252" y="11421"/>
                    <a:pt x="10288" y="11433"/>
                  </a:cubicBezTo>
                  <a:lnTo>
                    <a:pt x="10264" y="11433"/>
                  </a:lnTo>
                  <a:cubicBezTo>
                    <a:pt x="10276" y="11433"/>
                    <a:pt x="10276" y="11445"/>
                    <a:pt x="10288" y="11445"/>
                  </a:cubicBezTo>
                  <a:cubicBezTo>
                    <a:pt x="10288" y="11457"/>
                    <a:pt x="10276" y="11457"/>
                    <a:pt x="10276" y="11457"/>
                  </a:cubicBezTo>
                  <a:lnTo>
                    <a:pt x="10264" y="11457"/>
                  </a:lnTo>
                  <a:lnTo>
                    <a:pt x="10276" y="11469"/>
                  </a:lnTo>
                  <a:cubicBezTo>
                    <a:pt x="10300" y="11481"/>
                    <a:pt x="10264" y="11492"/>
                    <a:pt x="10276" y="11504"/>
                  </a:cubicBezTo>
                  <a:cubicBezTo>
                    <a:pt x="10276" y="11504"/>
                    <a:pt x="10264" y="11504"/>
                    <a:pt x="10264" y="11516"/>
                  </a:cubicBezTo>
                  <a:cubicBezTo>
                    <a:pt x="10264" y="11528"/>
                    <a:pt x="10264" y="11528"/>
                    <a:pt x="10264" y="11540"/>
                  </a:cubicBezTo>
                  <a:cubicBezTo>
                    <a:pt x="10252" y="11576"/>
                    <a:pt x="10240" y="11611"/>
                    <a:pt x="10217" y="11647"/>
                  </a:cubicBezTo>
                  <a:cubicBezTo>
                    <a:pt x="10217" y="11647"/>
                    <a:pt x="10228" y="11659"/>
                    <a:pt x="10228" y="11659"/>
                  </a:cubicBezTo>
                  <a:cubicBezTo>
                    <a:pt x="10217" y="11683"/>
                    <a:pt x="10205" y="11707"/>
                    <a:pt x="10193" y="11719"/>
                  </a:cubicBezTo>
                  <a:cubicBezTo>
                    <a:pt x="10193" y="11754"/>
                    <a:pt x="10193" y="11790"/>
                    <a:pt x="10181" y="11814"/>
                  </a:cubicBezTo>
                  <a:lnTo>
                    <a:pt x="10157" y="11838"/>
                  </a:lnTo>
                  <a:lnTo>
                    <a:pt x="10181" y="11826"/>
                  </a:lnTo>
                  <a:cubicBezTo>
                    <a:pt x="10181" y="11826"/>
                    <a:pt x="10193" y="11838"/>
                    <a:pt x="10193" y="11838"/>
                  </a:cubicBezTo>
                  <a:cubicBezTo>
                    <a:pt x="10169" y="11873"/>
                    <a:pt x="10133" y="11909"/>
                    <a:pt x="10145" y="11957"/>
                  </a:cubicBezTo>
                  <a:cubicBezTo>
                    <a:pt x="10169" y="11992"/>
                    <a:pt x="10097" y="11969"/>
                    <a:pt x="10121" y="11992"/>
                  </a:cubicBezTo>
                  <a:lnTo>
                    <a:pt x="10109" y="11992"/>
                  </a:lnTo>
                  <a:cubicBezTo>
                    <a:pt x="10121" y="12016"/>
                    <a:pt x="10121" y="12040"/>
                    <a:pt x="10133" y="12064"/>
                  </a:cubicBezTo>
                  <a:cubicBezTo>
                    <a:pt x="10128" y="12062"/>
                    <a:pt x="10124" y="12061"/>
                    <a:pt x="10122" y="12061"/>
                  </a:cubicBezTo>
                  <a:cubicBezTo>
                    <a:pt x="10109" y="12061"/>
                    <a:pt x="10123" y="12078"/>
                    <a:pt x="10116" y="12078"/>
                  </a:cubicBezTo>
                  <a:cubicBezTo>
                    <a:pt x="10115" y="12078"/>
                    <a:pt x="10113" y="12078"/>
                    <a:pt x="10109" y="12076"/>
                  </a:cubicBezTo>
                  <a:lnTo>
                    <a:pt x="10109" y="12076"/>
                  </a:lnTo>
                  <a:lnTo>
                    <a:pt x="10121" y="12088"/>
                  </a:lnTo>
                  <a:cubicBezTo>
                    <a:pt x="10109" y="12088"/>
                    <a:pt x="10109" y="12100"/>
                    <a:pt x="10097" y="12100"/>
                  </a:cubicBezTo>
                  <a:lnTo>
                    <a:pt x="10109" y="12112"/>
                  </a:lnTo>
                  <a:lnTo>
                    <a:pt x="10097" y="12112"/>
                  </a:lnTo>
                  <a:cubicBezTo>
                    <a:pt x="10087" y="12122"/>
                    <a:pt x="10095" y="12161"/>
                    <a:pt x="10072" y="12161"/>
                  </a:cubicBezTo>
                  <a:cubicBezTo>
                    <a:pt x="10069" y="12161"/>
                    <a:pt x="10066" y="12160"/>
                    <a:pt x="10062" y="12159"/>
                  </a:cubicBezTo>
                  <a:lnTo>
                    <a:pt x="10062" y="12159"/>
                  </a:lnTo>
                  <a:cubicBezTo>
                    <a:pt x="10074" y="12207"/>
                    <a:pt x="10050" y="12266"/>
                    <a:pt x="10026" y="12314"/>
                  </a:cubicBezTo>
                  <a:cubicBezTo>
                    <a:pt x="10038" y="12326"/>
                    <a:pt x="10038" y="12350"/>
                    <a:pt x="10038" y="12362"/>
                  </a:cubicBezTo>
                  <a:lnTo>
                    <a:pt x="10014" y="12362"/>
                  </a:lnTo>
                  <a:cubicBezTo>
                    <a:pt x="10014" y="12373"/>
                    <a:pt x="10038" y="12397"/>
                    <a:pt x="10014" y="12397"/>
                  </a:cubicBezTo>
                  <a:cubicBezTo>
                    <a:pt x="10014" y="12409"/>
                    <a:pt x="10002" y="12421"/>
                    <a:pt x="10014" y="12433"/>
                  </a:cubicBezTo>
                  <a:cubicBezTo>
                    <a:pt x="10014" y="12441"/>
                    <a:pt x="10008" y="12450"/>
                    <a:pt x="9996" y="12450"/>
                  </a:cubicBezTo>
                  <a:cubicBezTo>
                    <a:pt x="9993" y="12450"/>
                    <a:pt x="9989" y="12449"/>
                    <a:pt x="9985" y="12448"/>
                  </a:cubicBezTo>
                  <a:lnTo>
                    <a:pt x="9985" y="12448"/>
                  </a:lnTo>
                  <a:cubicBezTo>
                    <a:pt x="10007" y="12460"/>
                    <a:pt x="9966" y="12481"/>
                    <a:pt x="9966" y="12481"/>
                  </a:cubicBezTo>
                  <a:cubicBezTo>
                    <a:pt x="9966" y="12481"/>
                    <a:pt x="9847" y="12766"/>
                    <a:pt x="9812" y="13028"/>
                  </a:cubicBezTo>
                  <a:cubicBezTo>
                    <a:pt x="9728" y="13016"/>
                    <a:pt x="9657" y="12993"/>
                    <a:pt x="9597" y="12969"/>
                  </a:cubicBezTo>
                  <a:cubicBezTo>
                    <a:pt x="9607" y="12969"/>
                    <a:pt x="9609" y="12954"/>
                    <a:pt x="9615" y="12954"/>
                  </a:cubicBezTo>
                  <a:cubicBezTo>
                    <a:pt x="9617" y="12954"/>
                    <a:pt x="9619" y="12955"/>
                    <a:pt x="9621" y="12957"/>
                  </a:cubicBezTo>
                  <a:cubicBezTo>
                    <a:pt x="9645" y="12945"/>
                    <a:pt x="9597" y="12933"/>
                    <a:pt x="9621" y="12921"/>
                  </a:cubicBezTo>
                  <a:cubicBezTo>
                    <a:pt x="9633" y="12921"/>
                    <a:pt x="9621" y="12933"/>
                    <a:pt x="9633" y="12933"/>
                  </a:cubicBezTo>
                  <a:lnTo>
                    <a:pt x="9645" y="12909"/>
                  </a:lnTo>
                  <a:cubicBezTo>
                    <a:pt x="9645" y="12921"/>
                    <a:pt x="9657" y="12921"/>
                    <a:pt x="9657" y="12933"/>
                  </a:cubicBezTo>
                  <a:cubicBezTo>
                    <a:pt x="9693" y="12885"/>
                    <a:pt x="9776" y="12874"/>
                    <a:pt x="9776" y="12814"/>
                  </a:cubicBezTo>
                  <a:cubicBezTo>
                    <a:pt x="9783" y="12814"/>
                    <a:pt x="9786" y="12818"/>
                    <a:pt x="9787" y="12823"/>
                  </a:cubicBezTo>
                  <a:lnTo>
                    <a:pt x="9787" y="12823"/>
                  </a:lnTo>
                  <a:cubicBezTo>
                    <a:pt x="9792" y="12790"/>
                    <a:pt x="9847" y="12786"/>
                    <a:pt x="9847" y="12754"/>
                  </a:cubicBezTo>
                  <a:lnTo>
                    <a:pt x="9836" y="12754"/>
                  </a:lnTo>
                  <a:cubicBezTo>
                    <a:pt x="9895" y="12719"/>
                    <a:pt x="9883" y="12659"/>
                    <a:pt x="9907" y="12612"/>
                  </a:cubicBezTo>
                  <a:lnTo>
                    <a:pt x="9907" y="12612"/>
                  </a:lnTo>
                  <a:lnTo>
                    <a:pt x="9895" y="12624"/>
                  </a:lnTo>
                  <a:cubicBezTo>
                    <a:pt x="9883" y="12612"/>
                    <a:pt x="9883" y="12600"/>
                    <a:pt x="9883" y="12588"/>
                  </a:cubicBezTo>
                  <a:cubicBezTo>
                    <a:pt x="9891" y="12588"/>
                    <a:pt x="9899" y="12593"/>
                    <a:pt x="9903" y="12593"/>
                  </a:cubicBezTo>
                  <a:cubicBezTo>
                    <a:pt x="9906" y="12593"/>
                    <a:pt x="9907" y="12592"/>
                    <a:pt x="9907" y="12588"/>
                  </a:cubicBezTo>
                  <a:lnTo>
                    <a:pt x="9895" y="12588"/>
                  </a:lnTo>
                  <a:cubicBezTo>
                    <a:pt x="9931" y="12552"/>
                    <a:pt x="9955" y="12457"/>
                    <a:pt x="9978" y="12397"/>
                  </a:cubicBezTo>
                  <a:cubicBezTo>
                    <a:pt x="9990" y="12290"/>
                    <a:pt x="10038" y="12195"/>
                    <a:pt x="10050" y="12100"/>
                  </a:cubicBezTo>
                  <a:lnTo>
                    <a:pt x="10050" y="12100"/>
                  </a:lnTo>
                  <a:cubicBezTo>
                    <a:pt x="10046" y="12104"/>
                    <a:pt x="10041" y="12105"/>
                    <a:pt x="10035" y="12105"/>
                  </a:cubicBezTo>
                  <a:cubicBezTo>
                    <a:pt x="10025" y="12105"/>
                    <a:pt x="10014" y="12100"/>
                    <a:pt x="10014" y="12100"/>
                  </a:cubicBezTo>
                  <a:cubicBezTo>
                    <a:pt x="10086" y="12076"/>
                    <a:pt x="10014" y="12040"/>
                    <a:pt x="10062" y="12016"/>
                  </a:cubicBezTo>
                  <a:cubicBezTo>
                    <a:pt x="10050" y="11957"/>
                    <a:pt x="10109" y="11921"/>
                    <a:pt x="10074" y="11862"/>
                  </a:cubicBezTo>
                  <a:lnTo>
                    <a:pt x="10097" y="11862"/>
                  </a:lnTo>
                  <a:cubicBezTo>
                    <a:pt x="10097" y="11862"/>
                    <a:pt x="10097" y="11850"/>
                    <a:pt x="10086" y="11850"/>
                  </a:cubicBezTo>
                  <a:lnTo>
                    <a:pt x="10097" y="11850"/>
                  </a:lnTo>
                  <a:cubicBezTo>
                    <a:pt x="10109" y="11826"/>
                    <a:pt x="10097" y="11802"/>
                    <a:pt x="10097" y="11790"/>
                  </a:cubicBezTo>
                  <a:lnTo>
                    <a:pt x="10086" y="11790"/>
                  </a:lnTo>
                  <a:cubicBezTo>
                    <a:pt x="10086" y="11784"/>
                    <a:pt x="10089" y="11784"/>
                    <a:pt x="10090" y="11784"/>
                  </a:cubicBezTo>
                  <a:cubicBezTo>
                    <a:pt x="10091" y="11784"/>
                    <a:pt x="10091" y="11784"/>
                    <a:pt x="10086" y="11778"/>
                  </a:cubicBezTo>
                  <a:lnTo>
                    <a:pt x="10097" y="11778"/>
                  </a:lnTo>
                  <a:lnTo>
                    <a:pt x="10086" y="11754"/>
                  </a:lnTo>
                  <a:lnTo>
                    <a:pt x="10086" y="11754"/>
                  </a:lnTo>
                  <a:cubicBezTo>
                    <a:pt x="10091" y="11756"/>
                    <a:pt x="10094" y="11757"/>
                    <a:pt x="10097" y="11757"/>
                  </a:cubicBezTo>
                  <a:cubicBezTo>
                    <a:pt x="10112" y="11757"/>
                    <a:pt x="10089" y="11729"/>
                    <a:pt x="10109" y="11719"/>
                  </a:cubicBezTo>
                  <a:cubicBezTo>
                    <a:pt x="10109" y="11707"/>
                    <a:pt x="10097" y="11671"/>
                    <a:pt x="10109" y="11659"/>
                  </a:cubicBezTo>
                  <a:cubicBezTo>
                    <a:pt x="10121" y="11659"/>
                    <a:pt x="10121" y="11623"/>
                    <a:pt x="10133" y="11611"/>
                  </a:cubicBezTo>
                  <a:cubicBezTo>
                    <a:pt x="10133" y="11576"/>
                    <a:pt x="10145" y="11528"/>
                    <a:pt x="10157" y="11492"/>
                  </a:cubicBezTo>
                  <a:lnTo>
                    <a:pt x="10133" y="11481"/>
                  </a:lnTo>
                  <a:lnTo>
                    <a:pt x="10133" y="11469"/>
                  </a:lnTo>
                  <a:cubicBezTo>
                    <a:pt x="10133" y="11475"/>
                    <a:pt x="10133" y="11475"/>
                    <a:pt x="10135" y="11475"/>
                  </a:cubicBezTo>
                  <a:cubicBezTo>
                    <a:pt x="10136" y="11475"/>
                    <a:pt x="10139" y="11475"/>
                    <a:pt x="10145" y="11481"/>
                  </a:cubicBezTo>
                  <a:cubicBezTo>
                    <a:pt x="10169" y="11469"/>
                    <a:pt x="10133" y="11445"/>
                    <a:pt x="10157" y="11445"/>
                  </a:cubicBezTo>
                  <a:cubicBezTo>
                    <a:pt x="10133" y="11445"/>
                    <a:pt x="10145" y="11445"/>
                    <a:pt x="10145" y="11457"/>
                  </a:cubicBezTo>
                  <a:cubicBezTo>
                    <a:pt x="10142" y="11460"/>
                    <a:pt x="10138" y="11462"/>
                    <a:pt x="10135" y="11462"/>
                  </a:cubicBezTo>
                  <a:cubicBezTo>
                    <a:pt x="10128" y="11462"/>
                    <a:pt x="10125" y="11453"/>
                    <a:pt x="10133" y="11445"/>
                  </a:cubicBezTo>
                  <a:lnTo>
                    <a:pt x="10121" y="11433"/>
                  </a:lnTo>
                  <a:lnTo>
                    <a:pt x="10169" y="11433"/>
                  </a:lnTo>
                  <a:cubicBezTo>
                    <a:pt x="10169" y="11397"/>
                    <a:pt x="10145" y="11361"/>
                    <a:pt x="10157" y="11326"/>
                  </a:cubicBezTo>
                  <a:lnTo>
                    <a:pt x="10157" y="11326"/>
                  </a:lnTo>
                  <a:cubicBezTo>
                    <a:pt x="10159" y="11327"/>
                    <a:pt x="10160" y="11328"/>
                    <a:pt x="10161" y="11328"/>
                  </a:cubicBezTo>
                  <a:cubicBezTo>
                    <a:pt x="10165" y="11328"/>
                    <a:pt x="10162" y="11311"/>
                    <a:pt x="10172" y="11311"/>
                  </a:cubicBezTo>
                  <a:cubicBezTo>
                    <a:pt x="10175" y="11311"/>
                    <a:pt x="10177" y="11312"/>
                    <a:pt x="10181" y="11314"/>
                  </a:cubicBezTo>
                  <a:cubicBezTo>
                    <a:pt x="10181" y="11305"/>
                    <a:pt x="10178" y="11303"/>
                    <a:pt x="10172" y="11303"/>
                  </a:cubicBezTo>
                  <a:cubicBezTo>
                    <a:pt x="10166" y="11303"/>
                    <a:pt x="10158" y="11305"/>
                    <a:pt x="10149" y="11305"/>
                  </a:cubicBezTo>
                  <a:cubicBezTo>
                    <a:pt x="10144" y="11305"/>
                    <a:pt x="10139" y="11305"/>
                    <a:pt x="10133" y="11302"/>
                  </a:cubicBezTo>
                  <a:cubicBezTo>
                    <a:pt x="10142" y="11294"/>
                    <a:pt x="10138" y="11285"/>
                    <a:pt x="10140" y="11285"/>
                  </a:cubicBezTo>
                  <a:lnTo>
                    <a:pt x="10140" y="11285"/>
                  </a:lnTo>
                  <a:cubicBezTo>
                    <a:pt x="10140" y="11285"/>
                    <a:pt x="10142" y="11287"/>
                    <a:pt x="10145" y="11290"/>
                  </a:cubicBezTo>
                  <a:cubicBezTo>
                    <a:pt x="10153" y="11290"/>
                    <a:pt x="10161" y="11285"/>
                    <a:pt x="10165" y="11285"/>
                  </a:cubicBezTo>
                  <a:cubicBezTo>
                    <a:pt x="10168" y="11285"/>
                    <a:pt x="10169" y="11286"/>
                    <a:pt x="10169" y="11290"/>
                  </a:cubicBezTo>
                  <a:lnTo>
                    <a:pt x="10169" y="11278"/>
                  </a:lnTo>
                  <a:lnTo>
                    <a:pt x="10181" y="11278"/>
                  </a:lnTo>
                  <a:cubicBezTo>
                    <a:pt x="10157" y="11242"/>
                    <a:pt x="10205" y="11230"/>
                    <a:pt x="10193" y="11195"/>
                  </a:cubicBezTo>
                  <a:cubicBezTo>
                    <a:pt x="10181" y="11195"/>
                    <a:pt x="10181" y="11207"/>
                    <a:pt x="10169" y="11207"/>
                  </a:cubicBezTo>
                  <a:cubicBezTo>
                    <a:pt x="10157" y="11171"/>
                    <a:pt x="10193" y="11183"/>
                    <a:pt x="10181" y="11159"/>
                  </a:cubicBezTo>
                  <a:lnTo>
                    <a:pt x="10205" y="11159"/>
                  </a:lnTo>
                  <a:cubicBezTo>
                    <a:pt x="10193" y="11147"/>
                    <a:pt x="10181" y="11147"/>
                    <a:pt x="10193" y="11135"/>
                  </a:cubicBezTo>
                  <a:cubicBezTo>
                    <a:pt x="10205" y="11135"/>
                    <a:pt x="10205" y="11147"/>
                    <a:pt x="10217" y="11159"/>
                  </a:cubicBezTo>
                  <a:cubicBezTo>
                    <a:pt x="10217" y="11147"/>
                    <a:pt x="10217" y="11123"/>
                    <a:pt x="10193" y="11123"/>
                  </a:cubicBezTo>
                  <a:cubicBezTo>
                    <a:pt x="10193" y="11111"/>
                    <a:pt x="10205" y="11111"/>
                    <a:pt x="10217" y="11111"/>
                  </a:cubicBezTo>
                  <a:lnTo>
                    <a:pt x="10193" y="11111"/>
                  </a:lnTo>
                  <a:cubicBezTo>
                    <a:pt x="10205" y="11100"/>
                    <a:pt x="10205" y="11076"/>
                    <a:pt x="10217" y="11052"/>
                  </a:cubicBezTo>
                  <a:lnTo>
                    <a:pt x="10228" y="11052"/>
                  </a:lnTo>
                  <a:cubicBezTo>
                    <a:pt x="10205" y="11040"/>
                    <a:pt x="10240" y="11040"/>
                    <a:pt x="10240" y="11028"/>
                  </a:cubicBezTo>
                  <a:cubicBezTo>
                    <a:pt x="10240" y="10969"/>
                    <a:pt x="10228" y="10897"/>
                    <a:pt x="10240" y="10838"/>
                  </a:cubicBezTo>
                  <a:cubicBezTo>
                    <a:pt x="10217" y="10826"/>
                    <a:pt x="10228" y="10802"/>
                    <a:pt x="10217" y="10790"/>
                  </a:cubicBezTo>
                  <a:lnTo>
                    <a:pt x="10252" y="10790"/>
                  </a:lnTo>
                  <a:lnTo>
                    <a:pt x="10240" y="10778"/>
                  </a:lnTo>
                  <a:cubicBezTo>
                    <a:pt x="10243" y="10776"/>
                    <a:pt x="10245" y="10775"/>
                    <a:pt x="10246" y="10775"/>
                  </a:cubicBezTo>
                  <a:cubicBezTo>
                    <a:pt x="10251" y="10775"/>
                    <a:pt x="10253" y="10781"/>
                    <a:pt x="10258" y="10781"/>
                  </a:cubicBezTo>
                  <a:cubicBezTo>
                    <a:pt x="10260" y="10781"/>
                    <a:pt x="10262" y="10781"/>
                    <a:pt x="10264" y="10778"/>
                  </a:cubicBezTo>
                  <a:lnTo>
                    <a:pt x="10240" y="10766"/>
                  </a:lnTo>
                  <a:cubicBezTo>
                    <a:pt x="10248" y="10766"/>
                    <a:pt x="10251" y="10750"/>
                    <a:pt x="10259" y="10750"/>
                  </a:cubicBezTo>
                  <a:cubicBezTo>
                    <a:pt x="10263" y="10750"/>
                    <a:pt x="10268" y="10754"/>
                    <a:pt x="10276" y="10766"/>
                  </a:cubicBezTo>
                  <a:lnTo>
                    <a:pt x="10288" y="10707"/>
                  </a:lnTo>
                  <a:cubicBezTo>
                    <a:pt x="10288" y="10695"/>
                    <a:pt x="10264" y="10695"/>
                    <a:pt x="10264" y="10683"/>
                  </a:cubicBezTo>
                  <a:lnTo>
                    <a:pt x="10288" y="10683"/>
                  </a:lnTo>
                  <a:cubicBezTo>
                    <a:pt x="10310" y="10649"/>
                    <a:pt x="10238" y="10637"/>
                    <a:pt x="10249" y="10596"/>
                  </a:cubicBezTo>
                  <a:lnTo>
                    <a:pt x="10249" y="10596"/>
                  </a:lnTo>
                  <a:cubicBezTo>
                    <a:pt x="10243" y="10585"/>
                    <a:pt x="10251" y="10576"/>
                    <a:pt x="10240" y="10576"/>
                  </a:cubicBezTo>
                  <a:cubicBezTo>
                    <a:pt x="10205" y="10576"/>
                    <a:pt x="10264" y="10588"/>
                    <a:pt x="10240" y="10599"/>
                  </a:cubicBezTo>
                  <a:lnTo>
                    <a:pt x="10240" y="10599"/>
                  </a:lnTo>
                  <a:cubicBezTo>
                    <a:pt x="10217" y="10588"/>
                    <a:pt x="10228" y="10576"/>
                    <a:pt x="10205" y="10576"/>
                  </a:cubicBezTo>
                  <a:cubicBezTo>
                    <a:pt x="10217" y="10564"/>
                    <a:pt x="10205" y="10564"/>
                    <a:pt x="10205" y="10552"/>
                  </a:cubicBezTo>
                  <a:cubicBezTo>
                    <a:pt x="10217" y="10540"/>
                    <a:pt x="10217" y="10516"/>
                    <a:pt x="10228" y="10516"/>
                  </a:cubicBezTo>
                  <a:cubicBezTo>
                    <a:pt x="10228" y="10504"/>
                    <a:pt x="10205" y="10492"/>
                    <a:pt x="10205" y="10480"/>
                  </a:cubicBezTo>
                  <a:cubicBezTo>
                    <a:pt x="10217" y="10474"/>
                    <a:pt x="10219" y="10474"/>
                    <a:pt x="10221" y="10474"/>
                  </a:cubicBezTo>
                  <a:cubicBezTo>
                    <a:pt x="10222" y="10474"/>
                    <a:pt x="10222" y="10474"/>
                    <a:pt x="10228" y="10468"/>
                  </a:cubicBezTo>
                  <a:lnTo>
                    <a:pt x="10217" y="10468"/>
                  </a:lnTo>
                  <a:cubicBezTo>
                    <a:pt x="10217" y="10457"/>
                    <a:pt x="10228" y="10457"/>
                    <a:pt x="10228" y="10457"/>
                  </a:cubicBezTo>
                  <a:cubicBezTo>
                    <a:pt x="10228" y="10445"/>
                    <a:pt x="10205" y="10445"/>
                    <a:pt x="10228" y="10433"/>
                  </a:cubicBezTo>
                  <a:lnTo>
                    <a:pt x="10240" y="10445"/>
                  </a:lnTo>
                  <a:cubicBezTo>
                    <a:pt x="10228" y="10433"/>
                    <a:pt x="10240" y="10433"/>
                    <a:pt x="10240" y="10409"/>
                  </a:cubicBezTo>
                  <a:cubicBezTo>
                    <a:pt x="10232" y="10409"/>
                    <a:pt x="10230" y="10414"/>
                    <a:pt x="10225" y="10414"/>
                  </a:cubicBezTo>
                  <a:cubicBezTo>
                    <a:pt x="10223" y="10414"/>
                    <a:pt x="10220" y="10413"/>
                    <a:pt x="10217" y="10409"/>
                  </a:cubicBezTo>
                  <a:cubicBezTo>
                    <a:pt x="10217" y="10397"/>
                    <a:pt x="10193" y="10385"/>
                    <a:pt x="10217" y="10385"/>
                  </a:cubicBezTo>
                  <a:lnTo>
                    <a:pt x="10228" y="10397"/>
                  </a:lnTo>
                  <a:cubicBezTo>
                    <a:pt x="10217" y="10373"/>
                    <a:pt x="10205" y="10385"/>
                    <a:pt x="10217" y="10373"/>
                  </a:cubicBezTo>
                  <a:lnTo>
                    <a:pt x="10228" y="10373"/>
                  </a:lnTo>
                  <a:cubicBezTo>
                    <a:pt x="10205" y="10349"/>
                    <a:pt x="10228" y="10338"/>
                    <a:pt x="10228" y="10326"/>
                  </a:cubicBezTo>
                  <a:cubicBezTo>
                    <a:pt x="10228" y="10326"/>
                    <a:pt x="10217" y="10314"/>
                    <a:pt x="10217" y="10314"/>
                  </a:cubicBezTo>
                  <a:cubicBezTo>
                    <a:pt x="10213" y="10318"/>
                    <a:pt x="10210" y="10319"/>
                    <a:pt x="10208" y="10319"/>
                  </a:cubicBezTo>
                  <a:cubicBezTo>
                    <a:pt x="10203" y="10319"/>
                    <a:pt x="10201" y="10314"/>
                    <a:pt x="10193" y="10314"/>
                  </a:cubicBezTo>
                  <a:cubicBezTo>
                    <a:pt x="10217" y="10302"/>
                    <a:pt x="10157" y="10290"/>
                    <a:pt x="10181" y="10278"/>
                  </a:cubicBezTo>
                  <a:cubicBezTo>
                    <a:pt x="10193" y="10278"/>
                    <a:pt x="10193" y="10278"/>
                    <a:pt x="10193" y="10290"/>
                  </a:cubicBezTo>
                  <a:cubicBezTo>
                    <a:pt x="10217" y="10302"/>
                    <a:pt x="10240" y="10302"/>
                    <a:pt x="10252" y="10314"/>
                  </a:cubicBezTo>
                  <a:cubicBezTo>
                    <a:pt x="10240" y="10302"/>
                    <a:pt x="10240" y="10302"/>
                    <a:pt x="10252" y="10302"/>
                  </a:cubicBezTo>
                  <a:lnTo>
                    <a:pt x="10228" y="10290"/>
                  </a:lnTo>
                  <a:cubicBezTo>
                    <a:pt x="10228" y="10290"/>
                    <a:pt x="10228" y="10290"/>
                    <a:pt x="10228" y="10278"/>
                  </a:cubicBezTo>
                  <a:cubicBezTo>
                    <a:pt x="10220" y="10278"/>
                    <a:pt x="10213" y="10283"/>
                    <a:pt x="10205" y="10283"/>
                  </a:cubicBezTo>
                  <a:cubicBezTo>
                    <a:pt x="10201" y="10283"/>
                    <a:pt x="10197" y="10282"/>
                    <a:pt x="10193" y="10278"/>
                  </a:cubicBezTo>
                  <a:cubicBezTo>
                    <a:pt x="10181" y="10266"/>
                    <a:pt x="10217" y="10266"/>
                    <a:pt x="10205" y="10266"/>
                  </a:cubicBezTo>
                  <a:cubicBezTo>
                    <a:pt x="10205" y="10260"/>
                    <a:pt x="10198" y="10257"/>
                    <a:pt x="10193" y="10254"/>
                  </a:cubicBezTo>
                  <a:lnTo>
                    <a:pt x="10193" y="10254"/>
                  </a:lnTo>
                  <a:cubicBezTo>
                    <a:pt x="10204" y="10241"/>
                    <a:pt x="10193" y="10218"/>
                    <a:pt x="10228" y="10218"/>
                  </a:cubicBezTo>
                  <a:cubicBezTo>
                    <a:pt x="10228" y="10218"/>
                    <a:pt x="10240" y="10218"/>
                    <a:pt x="10240" y="10230"/>
                  </a:cubicBezTo>
                  <a:cubicBezTo>
                    <a:pt x="10243" y="10233"/>
                    <a:pt x="10244" y="10234"/>
                    <a:pt x="10244" y="10234"/>
                  </a:cubicBezTo>
                  <a:cubicBezTo>
                    <a:pt x="10245" y="10234"/>
                    <a:pt x="10233" y="10218"/>
                    <a:pt x="10252" y="10218"/>
                  </a:cubicBezTo>
                  <a:cubicBezTo>
                    <a:pt x="10240" y="10218"/>
                    <a:pt x="10252" y="10207"/>
                    <a:pt x="10252" y="10195"/>
                  </a:cubicBezTo>
                  <a:lnTo>
                    <a:pt x="10228" y="10195"/>
                  </a:lnTo>
                  <a:cubicBezTo>
                    <a:pt x="10214" y="10184"/>
                    <a:pt x="10212" y="10181"/>
                    <a:pt x="10215" y="10181"/>
                  </a:cubicBezTo>
                  <a:cubicBezTo>
                    <a:pt x="10220" y="10181"/>
                    <a:pt x="10242" y="10190"/>
                    <a:pt x="10254" y="10190"/>
                  </a:cubicBezTo>
                  <a:cubicBezTo>
                    <a:pt x="10260" y="10190"/>
                    <a:pt x="10264" y="10188"/>
                    <a:pt x="10264" y="10183"/>
                  </a:cubicBezTo>
                  <a:cubicBezTo>
                    <a:pt x="10260" y="10174"/>
                    <a:pt x="10259" y="10172"/>
                    <a:pt x="10258" y="10172"/>
                  </a:cubicBezTo>
                  <a:lnTo>
                    <a:pt x="10258" y="10172"/>
                  </a:lnTo>
                  <a:cubicBezTo>
                    <a:pt x="10258" y="10172"/>
                    <a:pt x="10259" y="10174"/>
                    <a:pt x="10257" y="10174"/>
                  </a:cubicBezTo>
                  <a:cubicBezTo>
                    <a:pt x="10256" y="10174"/>
                    <a:pt x="10255" y="10174"/>
                    <a:pt x="10252" y="10171"/>
                  </a:cubicBezTo>
                  <a:cubicBezTo>
                    <a:pt x="10252" y="10159"/>
                    <a:pt x="10276" y="10159"/>
                    <a:pt x="10264" y="10147"/>
                  </a:cubicBezTo>
                  <a:cubicBezTo>
                    <a:pt x="10276" y="10135"/>
                    <a:pt x="10288" y="10135"/>
                    <a:pt x="10300" y="10135"/>
                  </a:cubicBezTo>
                  <a:cubicBezTo>
                    <a:pt x="10300" y="10123"/>
                    <a:pt x="10324" y="10111"/>
                    <a:pt x="10300" y="10099"/>
                  </a:cubicBezTo>
                  <a:lnTo>
                    <a:pt x="10300" y="10099"/>
                  </a:lnTo>
                  <a:cubicBezTo>
                    <a:pt x="10276" y="10111"/>
                    <a:pt x="10324" y="10123"/>
                    <a:pt x="10288" y="10135"/>
                  </a:cubicBezTo>
                  <a:lnTo>
                    <a:pt x="10264" y="10123"/>
                  </a:lnTo>
                  <a:cubicBezTo>
                    <a:pt x="10276" y="10111"/>
                    <a:pt x="10264" y="10087"/>
                    <a:pt x="10276" y="10087"/>
                  </a:cubicBezTo>
                  <a:lnTo>
                    <a:pt x="10264" y="10087"/>
                  </a:lnTo>
                  <a:cubicBezTo>
                    <a:pt x="10252" y="10064"/>
                    <a:pt x="10228" y="10052"/>
                    <a:pt x="10240" y="10040"/>
                  </a:cubicBezTo>
                  <a:cubicBezTo>
                    <a:pt x="10264" y="10040"/>
                    <a:pt x="10252" y="10052"/>
                    <a:pt x="10252" y="10052"/>
                  </a:cubicBezTo>
                  <a:cubicBezTo>
                    <a:pt x="10276" y="10052"/>
                    <a:pt x="10264" y="10040"/>
                    <a:pt x="10276" y="10028"/>
                  </a:cubicBezTo>
                  <a:cubicBezTo>
                    <a:pt x="10288" y="10028"/>
                    <a:pt x="10264" y="10040"/>
                    <a:pt x="10288" y="10040"/>
                  </a:cubicBezTo>
                  <a:lnTo>
                    <a:pt x="10281" y="10025"/>
                  </a:lnTo>
                  <a:lnTo>
                    <a:pt x="10281" y="10025"/>
                  </a:lnTo>
                  <a:cubicBezTo>
                    <a:pt x="10283" y="10026"/>
                    <a:pt x="10285" y="10027"/>
                    <a:pt x="10288" y="10028"/>
                  </a:cubicBezTo>
                  <a:lnTo>
                    <a:pt x="10276" y="10016"/>
                  </a:lnTo>
                  <a:lnTo>
                    <a:pt x="10281" y="10025"/>
                  </a:lnTo>
                  <a:lnTo>
                    <a:pt x="10281" y="10025"/>
                  </a:lnTo>
                  <a:cubicBezTo>
                    <a:pt x="10258" y="10014"/>
                    <a:pt x="10288" y="10003"/>
                    <a:pt x="10288" y="9992"/>
                  </a:cubicBezTo>
                  <a:cubicBezTo>
                    <a:pt x="10288" y="9968"/>
                    <a:pt x="10252" y="9957"/>
                    <a:pt x="10228" y="9933"/>
                  </a:cubicBezTo>
                  <a:lnTo>
                    <a:pt x="10252" y="9933"/>
                  </a:lnTo>
                  <a:cubicBezTo>
                    <a:pt x="10240" y="9945"/>
                    <a:pt x="10252" y="9945"/>
                    <a:pt x="10252" y="9945"/>
                  </a:cubicBezTo>
                  <a:cubicBezTo>
                    <a:pt x="10252" y="9936"/>
                    <a:pt x="10270" y="9928"/>
                    <a:pt x="10285" y="9928"/>
                  </a:cubicBezTo>
                  <a:cubicBezTo>
                    <a:pt x="10291" y="9928"/>
                    <a:pt x="10296" y="9929"/>
                    <a:pt x="10300" y="9933"/>
                  </a:cubicBezTo>
                  <a:cubicBezTo>
                    <a:pt x="10295" y="9924"/>
                    <a:pt x="10293" y="9922"/>
                    <a:pt x="10290" y="9922"/>
                  </a:cubicBezTo>
                  <a:cubicBezTo>
                    <a:pt x="10288" y="9922"/>
                    <a:pt x="10286" y="9924"/>
                    <a:pt x="10283" y="9924"/>
                  </a:cubicBezTo>
                  <a:cubicBezTo>
                    <a:pt x="10281" y="9924"/>
                    <a:pt x="10279" y="9923"/>
                    <a:pt x="10276" y="9921"/>
                  </a:cubicBezTo>
                  <a:lnTo>
                    <a:pt x="10276" y="9909"/>
                  </a:lnTo>
                  <a:cubicBezTo>
                    <a:pt x="10264" y="9909"/>
                    <a:pt x="10264" y="9909"/>
                    <a:pt x="10252" y="9897"/>
                  </a:cubicBezTo>
                  <a:cubicBezTo>
                    <a:pt x="10252" y="9885"/>
                    <a:pt x="10252" y="9885"/>
                    <a:pt x="10252" y="9873"/>
                  </a:cubicBezTo>
                  <a:cubicBezTo>
                    <a:pt x="10264" y="9873"/>
                    <a:pt x="10276" y="9873"/>
                    <a:pt x="10276" y="9885"/>
                  </a:cubicBezTo>
                  <a:cubicBezTo>
                    <a:pt x="10288" y="9873"/>
                    <a:pt x="10288" y="9861"/>
                    <a:pt x="10276" y="9861"/>
                  </a:cubicBezTo>
                  <a:cubicBezTo>
                    <a:pt x="10273" y="9863"/>
                    <a:pt x="10270" y="9864"/>
                    <a:pt x="10268" y="9864"/>
                  </a:cubicBezTo>
                  <a:cubicBezTo>
                    <a:pt x="10255" y="9864"/>
                    <a:pt x="10261" y="9837"/>
                    <a:pt x="10240" y="9837"/>
                  </a:cubicBezTo>
                  <a:lnTo>
                    <a:pt x="10252" y="9826"/>
                  </a:lnTo>
                  <a:cubicBezTo>
                    <a:pt x="10252" y="9814"/>
                    <a:pt x="10264" y="9802"/>
                    <a:pt x="10276" y="9802"/>
                  </a:cubicBezTo>
                  <a:cubicBezTo>
                    <a:pt x="10264" y="9802"/>
                    <a:pt x="10276" y="9790"/>
                    <a:pt x="10288" y="9790"/>
                  </a:cubicBezTo>
                  <a:lnTo>
                    <a:pt x="10264" y="9790"/>
                  </a:lnTo>
                  <a:lnTo>
                    <a:pt x="10264" y="9766"/>
                  </a:lnTo>
                  <a:cubicBezTo>
                    <a:pt x="10276" y="9766"/>
                    <a:pt x="10312" y="9766"/>
                    <a:pt x="10312" y="9778"/>
                  </a:cubicBezTo>
                  <a:cubicBezTo>
                    <a:pt x="10312" y="9766"/>
                    <a:pt x="10288" y="9766"/>
                    <a:pt x="10288" y="9754"/>
                  </a:cubicBezTo>
                  <a:lnTo>
                    <a:pt x="10288" y="9754"/>
                  </a:lnTo>
                  <a:cubicBezTo>
                    <a:pt x="10293" y="9757"/>
                    <a:pt x="10297" y="9758"/>
                    <a:pt x="10300" y="9758"/>
                  </a:cubicBezTo>
                  <a:cubicBezTo>
                    <a:pt x="10309" y="9758"/>
                    <a:pt x="10314" y="9751"/>
                    <a:pt x="10323" y="9751"/>
                  </a:cubicBezTo>
                  <a:cubicBezTo>
                    <a:pt x="10327" y="9751"/>
                    <a:pt x="10331" y="9752"/>
                    <a:pt x="10336" y="9754"/>
                  </a:cubicBezTo>
                  <a:cubicBezTo>
                    <a:pt x="10347" y="9754"/>
                    <a:pt x="10347" y="9730"/>
                    <a:pt x="10347" y="9718"/>
                  </a:cubicBezTo>
                  <a:cubicBezTo>
                    <a:pt x="10345" y="9716"/>
                    <a:pt x="10343" y="9715"/>
                    <a:pt x="10341" y="9715"/>
                  </a:cubicBezTo>
                  <a:cubicBezTo>
                    <a:pt x="10336" y="9715"/>
                    <a:pt x="10333" y="9722"/>
                    <a:pt x="10324" y="9722"/>
                  </a:cubicBezTo>
                  <a:cubicBezTo>
                    <a:pt x="10321" y="9722"/>
                    <a:pt x="10317" y="9721"/>
                    <a:pt x="10312" y="9718"/>
                  </a:cubicBezTo>
                  <a:cubicBezTo>
                    <a:pt x="10312" y="9695"/>
                    <a:pt x="10264" y="9683"/>
                    <a:pt x="10276" y="9659"/>
                  </a:cubicBezTo>
                  <a:cubicBezTo>
                    <a:pt x="10264" y="9647"/>
                    <a:pt x="10264" y="9647"/>
                    <a:pt x="10252" y="9635"/>
                  </a:cubicBezTo>
                  <a:lnTo>
                    <a:pt x="10252" y="9635"/>
                  </a:lnTo>
                  <a:cubicBezTo>
                    <a:pt x="10259" y="9638"/>
                    <a:pt x="10266" y="9640"/>
                    <a:pt x="10273" y="9640"/>
                  </a:cubicBezTo>
                  <a:cubicBezTo>
                    <a:pt x="10293" y="9640"/>
                    <a:pt x="10312" y="9629"/>
                    <a:pt x="10312" y="9611"/>
                  </a:cubicBezTo>
                  <a:cubicBezTo>
                    <a:pt x="10309" y="9609"/>
                    <a:pt x="10307" y="9608"/>
                    <a:pt x="10304" y="9608"/>
                  </a:cubicBezTo>
                  <a:cubicBezTo>
                    <a:pt x="10297" y="9608"/>
                    <a:pt x="10290" y="9615"/>
                    <a:pt x="10284" y="9615"/>
                  </a:cubicBezTo>
                  <a:cubicBezTo>
                    <a:pt x="10281" y="9615"/>
                    <a:pt x="10279" y="9614"/>
                    <a:pt x="10276" y="9611"/>
                  </a:cubicBezTo>
                  <a:lnTo>
                    <a:pt x="10276" y="9599"/>
                  </a:lnTo>
                  <a:cubicBezTo>
                    <a:pt x="10276" y="9587"/>
                    <a:pt x="10312" y="9576"/>
                    <a:pt x="10288" y="9576"/>
                  </a:cubicBezTo>
                  <a:lnTo>
                    <a:pt x="10324" y="9564"/>
                  </a:lnTo>
                  <a:lnTo>
                    <a:pt x="10312" y="9564"/>
                  </a:lnTo>
                  <a:cubicBezTo>
                    <a:pt x="10300" y="9564"/>
                    <a:pt x="10300" y="9540"/>
                    <a:pt x="10288" y="9540"/>
                  </a:cubicBezTo>
                  <a:cubicBezTo>
                    <a:pt x="10276" y="9528"/>
                    <a:pt x="10288" y="9516"/>
                    <a:pt x="10312" y="9516"/>
                  </a:cubicBezTo>
                  <a:cubicBezTo>
                    <a:pt x="10300" y="9516"/>
                    <a:pt x="10276" y="9516"/>
                    <a:pt x="10276" y="9504"/>
                  </a:cubicBezTo>
                  <a:cubicBezTo>
                    <a:pt x="10312" y="9504"/>
                    <a:pt x="10288" y="9480"/>
                    <a:pt x="10312" y="9480"/>
                  </a:cubicBezTo>
                  <a:cubicBezTo>
                    <a:pt x="10312" y="9480"/>
                    <a:pt x="10324" y="9468"/>
                    <a:pt x="10312" y="9468"/>
                  </a:cubicBezTo>
                  <a:lnTo>
                    <a:pt x="10336" y="9468"/>
                  </a:lnTo>
                  <a:cubicBezTo>
                    <a:pt x="10300" y="9468"/>
                    <a:pt x="10312" y="9445"/>
                    <a:pt x="10300" y="9433"/>
                  </a:cubicBezTo>
                  <a:lnTo>
                    <a:pt x="10300" y="9433"/>
                  </a:lnTo>
                  <a:cubicBezTo>
                    <a:pt x="10309" y="9435"/>
                    <a:pt x="10315" y="9436"/>
                    <a:pt x="10319" y="9436"/>
                  </a:cubicBezTo>
                  <a:cubicBezTo>
                    <a:pt x="10332" y="9436"/>
                    <a:pt x="10309" y="9421"/>
                    <a:pt x="10347" y="9421"/>
                  </a:cubicBezTo>
                  <a:cubicBezTo>
                    <a:pt x="10312" y="9409"/>
                    <a:pt x="10336" y="9385"/>
                    <a:pt x="10312" y="9385"/>
                  </a:cubicBezTo>
                  <a:cubicBezTo>
                    <a:pt x="10312" y="9373"/>
                    <a:pt x="10336" y="9373"/>
                    <a:pt x="10347" y="9373"/>
                  </a:cubicBezTo>
                  <a:lnTo>
                    <a:pt x="10336" y="9373"/>
                  </a:lnTo>
                  <a:cubicBezTo>
                    <a:pt x="10359" y="9361"/>
                    <a:pt x="10359" y="9349"/>
                    <a:pt x="10371" y="9337"/>
                  </a:cubicBezTo>
                  <a:lnTo>
                    <a:pt x="10347" y="9325"/>
                  </a:lnTo>
                  <a:lnTo>
                    <a:pt x="10359" y="9314"/>
                  </a:lnTo>
                  <a:cubicBezTo>
                    <a:pt x="10359" y="9314"/>
                    <a:pt x="10354" y="9308"/>
                    <a:pt x="10347" y="9308"/>
                  </a:cubicBezTo>
                  <a:cubicBezTo>
                    <a:pt x="10344" y="9308"/>
                    <a:pt x="10340" y="9310"/>
                    <a:pt x="10336" y="9314"/>
                  </a:cubicBezTo>
                  <a:lnTo>
                    <a:pt x="10347" y="9302"/>
                  </a:lnTo>
                  <a:cubicBezTo>
                    <a:pt x="10312" y="9302"/>
                    <a:pt x="10336" y="9290"/>
                    <a:pt x="10324" y="9278"/>
                  </a:cubicBezTo>
                  <a:lnTo>
                    <a:pt x="10371" y="9278"/>
                  </a:lnTo>
                  <a:cubicBezTo>
                    <a:pt x="10362" y="9278"/>
                    <a:pt x="10337" y="9263"/>
                    <a:pt x="10315" y="9263"/>
                  </a:cubicBezTo>
                  <a:cubicBezTo>
                    <a:pt x="10310" y="9263"/>
                    <a:pt x="10305" y="9264"/>
                    <a:pt x="10300" y="9266"/>
                  </a:cubicBezTo>
                  <a:cubicBezTo>
                    <a:pt x="10288" y="9266"/>
                    <a:pt x="10288" y="9254"/>
                    <a:pt x="10288" y="9242"/>
                  </a:cubicBezTo>
                  <a:lnTo>
                    <a:pt x="10324" y="9242"/>
                  </a:lnTo>
                  <a:lnTo>
                    <a:pt x="10288" y="9230"/>
                  </a:lnTo>
                  <a:cubicBezTo>
                    <a:pt x="10288" y="9218"/>
                    <a:pt x="10312" y="9218"/>
                    <a:pt x="10312" y="9218"/>
                  </a:cubicBezTo>
                  <a:cubicBezTo>
                    <a:pt x="10312" y="9218"/>
                    <a:pt x="10333" y="9229"/>
                    <a:pt x="10347" y="9229"/>
                  </a:cubicBezTo>
                  <a:cubicBezTo>
                    <a:pt x="10354" y="9229"/>
                    <a:pt x="10359" y="9226"/>
                    <a:pt x="10359" y="9218"/>
                  </a:cubicBezTo>
                  <a:cubicBezTo>
                    <a:pt x="10359" y="9230"/>
                    <a:pt x="10383" y="9242"/>
                    <a:pt x="10383" y="9242"/>
                  </a:cubicBezTo>
                  <a:cubicBezTo>
                    <a:pt x="10383" y="9242"/>
                    <a:pt x="10383" y="9242"/>
                    <a:pt x="10395" y="9254"/>
                  </a:cubicBezTo>
                  <a:cubicBezTo>
                    <a:pt x="10395" y="9230"/>
                    <a:pt x="10383" y="9242"/>
                    <a:pt x="10383" y="9230"/>
                  </a:cubicBezTo>
                  <a:cubicBezTo>
                    <a:pt x="10396" y="9230"/>
                    <a:pt x="10402" y="9230"/>
                    <a:pt x="10407" y="9228"/>
                  </a:cubicBezTo>
                  <a:lnTo>
                    <a:pt x="10407" y="9228"/>
                  </a:lnTo>
                  <a:cubicBezTo>
                    <a:pt x="10407" y="9229"/>
                    <a:pt x="10407" y="9230"/>
                    <a:pt x="10407" y="9230"/>
                  </a:cubicBezTo>
                  <a:lnTo>
                    <a:pt x="10419" y="9219"/>
                  </a:lnTo>
                  <a:lnTo>
                    <a:pt x="10419" y="9219"/>
                  </a:lnTo>
                  <a:cubicBezTo>
                    <a:pt x="10413" y="9224"/>
                    <a:pt x="10411" y="9227"/>
                    <a:pt x="10407" y="9228"/>
                  </a:cubicBezTo>
                  <a:lnTo>
                    <a:pt x="10407" y="9228"/>
                  </a:lnTo>
                  <a:cubicBezTo>
                    <a:pt x="10406" y="9218"/>
                    <a:pt x="10395" y="9218"/>
                    <a:pt x="10395" y="9218"/>
                  </a:cubicBezTo>
                  <a:cubicBezTo>
                    <a:pt x="10395" y="9224"/>
                    <a:pt x="10395" y="9227"/>
                    <a:pt x="10394" y="9227"/>
                  </a:cubicBezTo>
                  <a:cubicBezTo>
                    <a:pt x="10392" y="9227"/>
                    <a:pt x="10389" y="9224"/>
                    <a:pt x="10383" y="9218"/>
                  </a:cubicBezTo>
                  <a:cubicBezTo>
                    <a:pt x="10383" y="9218"/>
                    <a:pt x="10364" y="9200"/>
                    <a:pt x="10369" y="9195"/>
                  </a:cubicBezTo>
                  <a:lnTo>
                    <a:pt x="10369" y="9195"/>
                  </a:lnTo>
                  <a:cubicBezTo>
                    <a:pt x="10365" y="9196"/>
                    <a:pt x="10361" y="9197"/>
                    <a:pt x="10359" y="9197"/>
                  </a:cubicBezTo>
                  <a:cubicBezTo>
                    <a:pt x="10338" y="9197"/>
                    <a:pt x="10344" y="9171"/>
                    <a:pt x="10324" y="9171"/>
                  </a:cubicBezTo>
                  <a:cubicBezTo>
                    <a:pt x="10324" y="9171"/>
                    <a:pt x="10324" y="9159"/>
                    <a:pt x="10336" y="9159"/>
                  </a:cubicBezTo>
                  <a:cubicBezTo>
                    <a:pt x="10340" y="9167"/>
                    <a:pt x="10344" y="9169"/>
                    <a:pt x="10347" y="9169"/>
                  </a:cubicBezTo>
                  <a:cubicBezTo>
                    <a:pt x="10351" y="9169"/>
                    <a:pt x="10355" y="9167"/>
                    <a:pt x="10359" y="9164"/>
                  </a:cubicBezTo>
                  <a:lnTo>
                    <a:pt x="10359" y="9164"/>
                  </a:lnTo>
                  <a:cubicBezTo>
                    <a:pt x="10359" y="9164"/>
                    <a:pt x="10359" y="9164"/>
                    <a:pt x="10359" y="9164"/>
                  </a:cubicBezTo>
                  <a:cubicBezTo>
                    <a:pt x="10355" y="9164"/>
                    <a:pt x="10351" y="9163"/>
                    <a:pt x="10347" y="9159"/>
                  </a:cubicBezTo>
                  <a:cubicBezTo>
                    <a:pt x="10347" y="9147"/>
                    <a:pt x="10359" y="9147"/>
                    <a:pt x="10371" y="9147"/>
                  </a:cubicBezTo>
                  <a:lnTo>
                    <a:pt x="10395" y="9147"/>
                  </a:lnTo>
                  <a:cubicBezTo>
                    <a:pt x="10389" y="9141"/>
                    <a:pt x="10383" y="9141"/>
                    <a:pt x="10377" y="9141"/>
                  </a:cubicBezTo>
                  <a:cubicBezTo>
                    <a:pt x="10371" y="9141"/>
                    <a:pt x="10365" y="9141"/>
                    <a:pt x="10359" y="9135"/>
                  </a:cubicBezTo>
                  <a:cubicBezTo>
                    <a:pt x="10371" y="9135"/>
                    <a:pt x="10371" y="9123"/>
                    <a:pt x="10371" y="9123"/>
                  </a:cubicBezTo>
                  <a:cubicBezTo>
                    <a:pt x="10395" y="9135"/>
                    <a:pt x="10407" y="9135"/>
                    <a:pt x="10419" y="9147"/>
                  </a:cubicBezTo>
                  <a:cubicBezTo>
                    <a:pt x="10419" y="9135"/>
                    <a:pt x="10419" y="9111"/>
                    <a:pt x="10395" y="9111"/>
                  </a:cubicBezTo>
                  <a:cubicBezTo>
                    <a:pt x="10389" y="9111"/>
                    <a:pt x="10380" y="9114"/>
                    <a:pt x="10373" y="9114"/>
                  </a:cubicBezTo>
                  <a:cubicBezTo>
                    <a:pt x="10365" y="9114"/>
                    <a:pt x="10359" y="9111"/>
                    <a:pt x="10359" y="9099"/>
                  </a:cubicBezTo>
                  <a:lnTo>
                    <a:pt x="10371" y="9099"/>
                  </a:lnTo>
                  <a:lnTo>
                    <a:pt x="10347" y="9087"/>
                  </a:lnTo>
                  <a:lnTo>
                    <a:pt x="10371" y="9087"/>
                  </a:lnTo>
                  <a:cubicBezTo>
                    <a:pt x="10359" y="9087"/>
                    <a:pt x="10359" y="9075"/>
                    <a:pt x="10359" y="9075"/>
                  </a:cubicBezTo>
                  <a:lnTo>
                    <a:pt x="10383" y="9075"/>
                  </a:lnTo>
                  <a:cubicBezTo>
                    <a:pt x="10383" y="9064"/>
                    <a:pt x="10371" y="9064"/>
                    <a:pt x="10359" y="9052"/>
                  </a:cubicBezTo>
                  <a:lnTo>
                    <a:pt x="10383" y="9052"/>
                  </a:lnTo>
                  <a:cubicBezTo>
                    <a:pt x="10383" y="9040"/>
                    <a:pt x="10383" y="9028"/>
                    <a:pt x="10395" y="9016"/>
                  </a:cubicBezTo>
                  <a:close/>
                  <a:moveTo>
                    <a:pt x="9800" y="13046"/>
                  </a:moveTo>
                  <a:cubicBezTo>
                    <a:pt x="9800" y="13048"/>
                    <a:pt x="9800" y="13050"/>
                    <a:pt x="9800" y="13052"/>
                  </a:cubicBezTo>
                  <a:lnTo>
                    <a:pt x="9788" y="13052"/>
                  </a:lnTo>
                  <a:cubicBezTo>
                    <a:pt x="9794" y="13052"/>
                    <a:pt x="9797" y="13049"/>
                    <a:pt x="9800" y="13046"/>
                  </a:cubicBezTo>
                  <a:close/>
                  <a:moveTo>
                    <a:pt x="1100" y="1"/>
                  </a:moveTo>
                  <a:cubicBezTo>
                    <a:pt x="1084" y="1"/>
                    <a:pt x="1083" y="28"/>
                    <a:pt x="1073" y="39"/>
                  </a:cubicBezTo>
                  <a:cubicBezTo>
                    <a:pt x="1049" y="39"/>
                    <a:pt x="1061" y="15"/>
                    <a:pt x="1061" y="3"/>
                  </a:cubicBezTo>
                  <a:lnTo>
                    <a:pt x="1056" y="3"/>
                  </a:lnTo>
                  <a:cubicBezTo>
                    <a:pt x="1060" y="10"/>
                    <a:pt x="1057" y="30"/>
                    <a:pt x="1049" y="39"/>
                  </a:cubicBezTo>
                  <a:cubicBezTo>
                    <a:pt x="1049" y="29"/>
                    <a:pt x="1044" y="25"/>
                    <a:pt x="1040" y="25"/>
                  </a:cubicBezTo>
                  <a:cubicBezTo>
                    <a:pt x="1033" y="25"/>
                    <a:pt x="1025" y="32"/>
                    <a:pt x="1025" y="39"/>
                  </a:cubicBezTo>
                  <a:cubicBezTo>
                    <a:pt x="1025" y="74"/>
                    <a:pt x="1037" y="51"/>
                    <a:pt x="1037" y="86"/>
                  </a:cubicBezTo>
                  <a:cubicBezTo>
                    <a:pt x="1045" y="78"/>
                    <a:pt x="1053" y="64"/>
                    <a:pt x="1061" y="64"/>
                  </a:cubicBezTo>
                  <a:cubicBezTo>
                    <a:pt x="1065" y="64"/>
                    <a:pt x="1069" y="67"/>
                    <a:pt x="1073" y="74"/>
                  </a:cubicBezTo>
                  <a:cubicBezTo>
                    <a:pt x="1049" y="74"/>
                    <a:pt x="1061" y="86"/>
                    <a:pt x="1061" y="86"/>
                  </a:cubicBezTo>
                  <a:cubicBezTo>
                    <a:pt x="1061" y="82"/>
                    <a:pt x="1062" y="81"/>
                    <a:pt x="1064" y="81"/>
                  </a:cubicBezTo>
                  <a:cubicBezTo>
                    <a:pt x="1069" y="81"/>
                    <a:pt x="1076" y="86"/>
                    <a:pt x="1084" y="86"/>
                  </a:cubicBezTo>
                  <a:cubicBezTo>
                    <a:pt x="1073" y="98"/>
                    <a:pt x="1061" y="110"/>
                    <a:pt x="1073" y="122"/>
                  </a:cubicBezTo>
                  <a:lnTo>
                    <a:pt x="1084" y="86"/>
                  </a:lnTo>
                  <a:lnTo>
                    <a:pt x="1084" y="86"/>
                  </a:lnTo>
                  <a:cubicBezTo>
                    <a:pt x="1084" y="98"/>
                    <a:pt x="1073" y="110"/>
                    <a:pt x="1084" y="110"/>
                  </a:cubicBezTo>
                  <a:cubicBezTo>
                    <a:pt x="1073" y="122"/>
                    <a:pt x="1073" y="134"/>
                    <a:pt x="1061" y="134"/>
                  </a:cubicBezTo>
                  <a:cubicBezTo>
                    <a:pt x="1061" y="145"/>
                    <a:pt x="1063" y="149"/>
                    <a:pt x="1067" y="149"/>
                  </a:cubicBezTo>
                  <a:cubicBezTo>
                    <a:pt x="1076" y="149"/>
                    <a:pt x="1092" y="130"/>
                    <a:pt x="1108" y="122"/>
                  </a:cubicBezTo>
                  <a:lnTo>
                    <a:pt x="1108" y="122"/>
                  </a:lnTo>
                  <a:cubicBezTo>
                    <a:pt x="1108" y="122"/>
                    <a:pt x="1108" y="126"/>
                    <a:pt x="1106" y="129"/>
                  </a:cubicBezTo>
                  <a:lnTo>
                    <a:pt x="1106" y="129"/>
                  </a:lnTo>
                  <a:cubicBezTo>
                    <a:pt x="1106" y="129"/>
                    <a:pt x="1106" y="129"/>
                    <a:pt x="1105" y="129"/>
                  </a:cubicBezTo>
                  <a:cubicBezTo>
                    <a:pt x="1103" y="129"/>
                    <a:pt x="1100" y="130"/>
                    <a:pt x="1096" y="134"/>
                  </a:cubicBezTo>
                  <a:cubicBezTo>
                    <a:pt x="1102" y="134"/>
                    <a:pt x="1105" y="131"/>
                    <a:pt x="1106" y="129"/>
                  </a:cubicBezTo>
                  <a:lnTo>
                    <a:pt x="1106" y="129"/>
                  </a:lnTo>
                  <a:cubicBezTo>
                    <a:pt x="1110" y="130"/>
                    <a:pt x="1113" y="134"/>
                    <a:pt x="1120" y="134"/>
                  </a:cubicBezTo>
                  <a:cubicBezTo>
                    <a:pt x="1120" y="146"/>
                    <a:pt x="1108" y="146"/>
                    <a:pt x="1096" y="146"/>
                  </a:cubicBezTo>
                  <a:lnTo>
                    <a:pt x="1120" y="158"/>
                  </a:lnTo>
                  <a:cubicBezTo>
                    <a:pt x="1108" y="170"/>
                    <a:pt x="1108" y="182"/>
                    <a:pt x="1096" y="193"/>
                  </a:cubicBezTo>
                  <a:lnTo>
                    <a:pt x="1120" y="170"/>
                  </a:lnTo>
                  <a:lnTo>
                    <a:pt x="1120" y="170"/>
                  </a:lnTo>
                  <a:cubicBezTo>
                    <a:pt x="1120" y="182"/>
                    <a:pt x="1120" y="193"/>
                    <a:pt x="1108" y="193"/>
                  </a:cubicBezTo>
                  <a:lnTo>
                    <a:pt x="1132" y="205"/>
                  </a:lnTo>
                  <a:lnTo>
                    <a:pt x="1120" y="229"/>
                  </a:lnTo>
                  <a:cubicBezTo>
                    <a:pt x="1132" y="229"/>
                    <a:pt x="1132" y="217"/>
                    <a:pt x="1132" y="217"/>
                  </a:cubicBezTo>
                  <a:cubicBezTo>
                    <a:pt x="1132" y="219"/>
                    <a:pt x="1133" y="220"/>
                    <a:pt x="1135" y="220"/>
                  </a:cubicBezTo>
                  <a:cubicBezTo>
                    <a:pt x="1140" y="220"/>
                    <a:pt x="1150" y="215"/>
                    <a:pt x="1156" y="215"/>
                  </a:cubicBezTo>
                  <a:cubicBezTo>
                    <a:pt x="1163" y="215"/>
                    <a:pt x="1166" y="220"/>
                    <a:pt x="1156" y="241"/>
                  </a:cubicBezTo>
                  <a:cubicBezTo>
                    <a:pt x="1164" y="237"/>
                    <a:pt x="1169" y="236"/>
                    <a:pt x="1173" y="236"/>
                  </a:cubicBezTo>
                  <a:cubicBezTo>
                    <a:pt x="1182" y="236"/>
                    <a:pt x="1188" y="241"/>
                    <a:pt x="1203" y="241"/>
                  </a:cubicBezTo>
                  <a:cubicBezTo>
                    <a:pt x="1180" y="253"/>
                    <a:pt x="1203" y="277"/>
                    <a:pt x="1180" y="277"/>
                  </a:cubicBezTo>
                  <a:cubicBezTo>
                    <a:pt x="1182" y="279"/>
                    <a:pt x="1184" y="280"/>
                    <a:pt x="1187" y="280"/>
                  </a:cubicBezTo>
                  <a:cubicBezTo>
                    <a:pt x="1196" y="280"/>
                    <a:pt x="1206" y="265"/>
                    <a:pt x="1215" y="265"/>
                  </a:cubicBezTo>
                  <a:cubicBezTo>
                    <a:pt x="1215" y="277"/>
                    <a:pt x="1192" y="301"/>
                    <a:pt x="1192" y="301"/>
                  </a:cubicBezTo>
                  <a:lnTo>
                    <a:pt x="1215" y="289"/>
                  </a:lnTo>
                  <a:lnTo>
                    <a:pt x="1215" y="289"/>
                  </a:lnTo>
                  <a:cubicBezTo>
                    <a:pt x="1215" y="301"/>
                    <a:pt x="1203" y="312"/>
                    <a:pt x="1203" y="324"/>
                  </a:cubicBezTo>
                  <a:lnTo>
                    <a:pt x="1215" y="301"/>
                  </a:lnTo>
                  <a:lnTo>
                    <a:pt x="1215" y="312"/>
                  </a:lnTo>
                  <a:lnTo>
                    <a:pt x="1239" y="312"/>
                  </a:lnTo>
                  <a:cubicBezTo>
                    <a:pt x="1227" y="324"/>
                    <a:pt x="1239" y="324"/>
                    <a:pt x="1227" y="336"/>
                  </a:cubicBezTo>
                  <a:lnTo>
                    <a:pt x="1251" y="336"/>
                  </a:lnTo>
                  <a:lnTo>
                    <a:pt x="1251" y="324"/>
                  </a:lnTo>
                  <a:cubicBezTo>
                    <a:pt x="1275" y="324"/>
                    <a:pt x="1239" y="348"/>
                    <a:pt x="1251" y="348"/>
                  </a:cubicBezTo>
                  <a:lnTo>
                    <a:pt x="1263" y="336"/>
                  </a:lnTo>
                  <a:cubicBezTo>
                    <a:pt x="1263" y="350"/>
                    <a:pt x="1268" y="353"/>
                    <a:pt x="1275" y="353"/>
                  </a:cubicBezTo>
                  <a:cubicBezTo>
                    <a:pt x="1280" y="353"/>
                    <a:pt x="1286" y="351"/>
                    <a:pt x="1291" y="351"/>
                  </a:cubicBezTo>
                  <a:cubicBezTo>
                    <a:pt x="1296" y="351"/>
                    <a:pt x="1299" y="353"/>
                    <a:pt x="1299" y="360"/>
                  </a:cubicBezTo>
                  <a:cubicBezTo>
                    <a:pt x="1289" y="360"/>
                    <a:pt x="1280" y="375"/>
                    <a:pt x="1282" y="375"/>
                  </a:cubicBezTo>
                  <a:cubicBezTo>
                    <a:pt x="1283" y="375"/>
                    <a:pt x="1284" y="374"/>
                    <a:pt x="1287" y="372"/>
                  </a:cubicBezTo>
                  <a:cubicBezTo>
                    <a:pt x="1295" y="380"/>
                    <a:pt x="1304" y="389"/>
                    <a:pt x="1316" y="389"/>
                  </a:cubicBezTo>
                  <a:cubicBezTo>
                    <a:pt x="1322" y="389"/>
                    <a:pt x="1327" y="387"/>
                    <a:pt x="1334" y="384"/>
                  </a:cubicBezTo>
                  <a:lnTo>
                    <a:pt x="1334" y="384"/>
                  </a:lnTo>
                  <a:cubicBezTo>
                    <a:pt x="1323" y="408"/>
                    <a:pt x="1323" y="408"/>
                    <a:pt x="1323" y="432"/>
                  </a:cubicBezTo>
                  <a:cubicBezTo>
                    <a:pt x="1334" y="432"/>
                    <a:pt x="1334" y="432"/>
                    <a:pt x="1346" y="420"/>
                  </a:cubicBezTo>
                  <a:cubicBezTo>
                    <a:pt x="1346" y="432"/>
                    <a:pt x="1370" y="432"/>
                    <a:pt x="1358" y="443"/>
                  </a:cubicBezTo>
                  <a:cubicBezTo>
                    <a:pt x="1361" y="441"/>
                    <a:pt x="1362" y="440"/>
                    <a:pt x="1363" y="440"/>
                  </a:cubicBezTo>
                  <a:cubicBezTo>
                    <a:pt x="1365" y="440"/>
                    <a:pt x="1363" y="447"/>
                    <a:pt x="1365" y="447"/>
                  </a:cubicBezTo>
                  <a:cubicBezTo>
                    <a:pt x="1366" y="447"/>
                    <a:pt x="1368" y="446"/>
                    <a:pt x="1370" y="443"/>
                  </a:cubicBezTo>
                  <a:lnTo>
                    <a:pt x="1370" y="455"/>
                  </a:lnTo>
                  <a:lnTo>
                    <a:pt x="1382" y="443"/>
                  </a:lnTo>
                  <a:lnTo>
                    <a:pt x="1382" y="443"/>
                  </a:lnTo>
                  <a:cubicBezTo>
                    <a:pt x="1376" y="461"/>
                    <a:pt x="1382" y="461"/>
                    <a:pt x="1390" y="461"/>
                  </a:cubicBezTo>
                  <a:cubicBezTo>
                    <a:pt x="1397" y="461"/>
                    <a:pt x="1406" y="461"/>
                    <a:pt x="1406" y="479"/>
                  </a:cubicBezTo>
                  <a:cubicBezTo>
                    <a:pt x="1406" y="479"/>
                    <a:pt x="1406" y="479"/>
                    <a:pt x="1394" y="491"/>
                  </a:cubicBezTo>
                  <a:lnTo>
                    <a:pt x="1418" y="515"/>
                  </a:lnTo>
                  <a:lnTo>
                    <a:pt x="1418" y="503"/>
                  </a:lnTo>
                  <a:cubicBezTo>
                    <a:pt x="1426" y="503"/>
                    <a:pt x="1434" y="498"/>
                    <a:pt x="1438" y="498"/>
                  </a:cubicBezTo>
                  <a:cubicBezTo>
                    <a:pt x="1440" y="498"/>
                    <a:pt x="1442" y="499"/>
                    <a:pt x="1442" y="503"/>
                  </a:cubicBezTo>
                  <a:cubicBezTo>
                    <a:pt x="1420" y="514"/>
                    <a:pt x="1438" y="515"/>
                    <a:pt x="1441" y="524"/>
                  </a:cubicBezTo>
                  <a:lnTo>
                    <a:pt x="1441" y="524"/>
                  </a:lnTo>
                  <a:cubicBezTo>
                    <a:pt x="1442" y="522"/>
                    <a:pt x="1442" y="519"/>
                    <a:pt x="1442" y="515"/>
                  </a:cubicBezTo>
                  <a:lnTo>
                    <a:pt x="1442" y="515"/>
                  </a:lnTo>
                  <a:cubicBezTo>
                    <a:pt x="1448" y="522"/>
                    <a:pt x="1444" y="532"/>
                    <a:pt x="1443" y="538"/>
                  </a:cubicBezTo>
                  <a:lnTo>
                    <a:pt x="1443" y="538"/>
                  </a:lnTo>
                  <a:cubicBezTo>
                    <a:pt x="1451" y="530"/>
                    <a:pt x="1459" y="522"/>
                    <a:pt x="1463" y="522"/>
                  </a:cubicBezTo>
                  <a:cubicBezTo>
                    <a:pt x="1464" y="522"/>
                    <a:pt x="1465" y="523"/>
                    <a:pt x="1465" y="527"/>
                  </a:cubicBezTo>
                  <a:cubicBezTo>
                    <a:pt x="1465" y="527"/>
                    <a:pt x="1465" y="539"/>
                    <a:pt x="1465" y="539"/>
                  </a:cubicBezTo>
                  <a:cubicBezTo>
                    <a:pt x="1477" y="539"/>
                    <a:pt x="1477" y="551"/>
                    <a:pt x="1489" y="551"/>
                  </a:cubicBezTo>
                  <a:cubicBezTo>
                    <a:pt x="1489" y="551"/>
                    <a:pt x="1477" y="563"/>
                    <a:pt x="1477" y="563"/>
                  </a:cubicBezTo>
                  <a:cubicBezTo>
                    <a:pt x="1501" y="563"/>
                    <a:pt x="1477" y="574"/>
                    <a:pt x="1501" y="574"/>
                  </a:cubicBezTo>
                  <a:lnTo>
                    <a:pt x="1513" y="574"/>
                  </a:lnTo>
                  <a:lnTo>
                    <a:pt x="1501" y="598"/>
                  </a:lnTo>
                  <a:lnTo>
                    <a:pt x="1513" y="586"/>
                  </a:lnTo>
                  <a:cubicBezTo>
                    <a:pt x="1513" y="586"/>
                    <a:pt x="1525" y="586"/>
                    <a:pt x="1525" y="598"/>
                  </a:cubicBezTo>
                  <a:lnTo>
                    <a:pt x="1513" y="598"/>
                  </a:lnTo>
                  <a:cubicBezTo>
                    <a:pt x="1537" y="610"/>
                    <a:pt x="1513" y="634"/>
                    <a:pt x="1537" y="634"/>
                  </a:cubicBezTo>
                  <a:cubicBezTo>
                    <a:pt x="1540" y="632"/>
                    <a:pt x="1543" y="631"/>
                    <a:pt x="1544" y="631"/>
                  </a:cubicBezTo>
                  <a:cubicBezTo>
                    <a:pt x="1550" y="631"/>
                    <a:pt x="1537" y="648"/>
                    <a:pt x="1549" y="648"/>
                  </a:cubicBezTo>
                  <a:cubicBezTo>
                    <a:pt x="1552" y="648"/>
                    <a:pt x="1555" y="648"/>
                    <a:pt x="1561" y="646"/>
                  </a:cubicBezTo>
                  <a:lnTo>
                    <a:pt x="1561" y="646"/>
                  </a:lnTo>
                  <a:cubicBezTo>
                    <a:pt x="1549" y="658"/>
                    <a:pt x="1549" y="658"/>
                    <a:pt x="1549" y="658"/>
                  </a:cubicBezTo>
                  <a:lnTo>
                    <a:pt x="1561" y="658"/>
                  </a:lnTo>
                  <a:lnTo>
                    <a:pt x="1549" y="670"/>
                  </a:lnTo>
                  <a:lnTo>
                    <a:pt x="1549" y="670"/>
                  </a:lnTo>
                  <a:lnTo>
                    <a:pt x="1573" y="658"/>
                  </a:lnTo>
                  <a:lnTo>
                    <a:pt x="1561" y="670"/>
                  </a:lnTo>
                  <a:lnTo>
                    <a:pt x="1573" y="670"/>
                  </a:lnTo>
                  <a:cubicBezTo>
                    <a:pt x="1549" y="705"/>
                    <a:pt x="1573" y="693"/>
                    <a:pt x="1573" y="717"/>
                  </a:cubicBezTo>
                  <a:lnTo>
                    <a:pt x="1584" y="693"/>
                  </a:lnTo>
                  <a:cubicBezTo>
                    <a:pt x="1588" y="693"/>
                    <a:pt x="1591" y="692"/>
                    <a:pt x="1594" y="692"/>
                  </a:cubicBezTo>
                  <a:cubicBezTo>
                    <a:pt x="1629" y="692"/>
                    <a:pt x="1612" y="754"/>
                    <a:pt x="1656" y="765"/>
                  </a:cubicBezTo>
                  <a:lnTo>
                    <a:pt x="1644" y="777"/>
                  </a:lnTo>
                  <a:lnTo>
                    <a:pt x="1668" y="765"/>
                  </a:lnTo>
                  <a:lnTo>
                    <a:pt x="1668" y="765"/>
                  </a:lnTo>
                  <a:cubicBezTo>
                    <a:pt x="1656" y="789"/>
                    <a:pt x="1656" y="777"/>
                    <a:pt x="1644" y="789"/>
                  </a:cubicBezTo>
                  <a:cubicBezTo>
                    <a:pt x="1663" y="789"/>
                    <a:pt x="1667" y="773"/>
                    <a:pt x="1680" y="773"/>
                  </a:cubicBezTo>
                  <a:cubicBezTo>
                    <a:pt x="1683" y="773"/>
                    <a:pt x="1687" y="774"/>
                    <a:pt x="1692" y="777"/>
                  </a:cubicBezTo>
                  <a:cubicBezTo>
                    <a:pt x="1680" y="789"/>
                    <a:pt x="1680" y="789"/>
                    <a:pt x="1668" y="789"/>
                  </a:cubicBezTo>
                  <a:cubicBezTo>
                    <a:pt x="1680" y="789"/>
                    <a:pt x="1715" y="801"/>
                    <a:pt x="1715" y="813"/>
                  </a:cubicBezTo>
                  <a:cubicBezTo>
                    <a:pt x="1727" y="813"/>
                    <a:pt x="1739" y="824"/>
                    <a:pt x="1739" y="824"/>
                  </a:cubicBezTo>
                  <a:cubicBezTo>
                    <a:pt x="1739" y="836"/>
                    <a:pt x="1739" y="836"/>
                    <a:pt x="1727" y="836"/>
                  </a:cubicBezTo>
                  <a:cubicBezTo>
                    <a:pt x="1739" y="836"/>
                    <a:pt x="1739" y="848"/>
                    <a:pt x="1739" y="848"/>
                  </a:cubicBezTo>
                  <a:lnTo>
                    <a:pt x="1727" y="848"/>
                  </a:lnTo>
                  <a:cubicBezTo>
                    <a:pt x="1739" y="860"/>
                    <a:pt x="1763" y="860"/>
                    <a:pt x="1751" y="872"/>
                  </a:cubicBezTo>
                  <a:cubicBezTo>
                    <a:pt x="1751" y="872"/>
                    <a:pt x="1763" y="860"/>
                    <a:pt x="1763" y="860"/>
                  </a:cubicBezTo>
                  <a:lnTo>
                    <a:pt x="1763" y="860"/>
                  </a:lnTo>
                  <a:cubicBezTo>
                    <a:pt x="1751" y="896"/>
                    <a:pt x="1787" y="872"/>
                    <a:pt x="1787" y="896"/>
                  </a:cubicBezTo>
                  <a:lnTo>
                    <a:pt x="1823" y="908"/>
                  </a:lnTo>
                  <a:cubicBezTo>
                    <a:pt x="1811" y="932"/>
                    <a:pt x="1846" y="920"/>
                    <a:pt x="1835" y="932"/>
                  </a:cubicBezTo>
                  <a:cubicBezTo>
                    <a:pt x="1835" y="934"/>
                    <a:pt x="1835" y="935"/>
                    <a:pt x="1835" y="935"/>
                  </a:cubicBezTo>
                  <a:cubicBezTo>
                    <a:pt x="1835" y="935"/>
                    <a:pt x="1836" y="928"/>
                    <a:pt x="1840" y="928"/>
                  </a:cubicBezTo>
                  <a:cubicBezTo>
                    <a:pt x="1842" y="928"/>
                    <a:pt x="1844" y="929"/>
                    <a:pt x="1846" y="932"/>
                  </a:cubicBezTo>
                  <a:cubicBezTo>
                    <a:pt x="1846" y="932"/>
                    <a:pt x="1858" y="932"/>
                    <a:pt x="1846" y="944"/>
                  </a:cubicBezTo>
                  <a:lnTo>
                    <a:pt x="1835" y="955"/>
                  </a:lnTo>
                  <a:cubicBezTo>
                    <a:pt x="1846" y="955"/>
                    <a:pt x="1858" y="955"/>
                    <a:pt x="1870" y="944"/>
                  </a:cubicBezTo>
                  <a:cubicBezTo>
                    <a:pt x="1870" y="955"/>
                    <a:pt x="1882" y="955"/>
                    <a:pt x="1870" y="967"/>
                  </a:cubicBezTo>
                  <a:cubicBezTo>
                    <a:pt x="1891" y="978"/>
                    <a:pt x="1865" y="1017"/>
                    <a:pt x="1885" y="1017"/>
                  </a:cubicBezTo>
                  <a:cubicBezTo>
                    <a:pt x="1887" y="1017"/>
                    <a:pt x="1890" y="1016"/>
                    <a:pt x="1894" y="1015"/>
                  </a:cubicBezTo>
                  <a:cubicBezTo>
                    <a:pt x="1894" y="1027"/>
                    <a:pt x="1894" y="1027"/>
                    <a:pt x="1894" y="1027"/>
                  </a:cubicBezTo>
                  <a:lnTo>
                    <a:pt x="1894" y="1039"/>
                  </a:lnTo>
                  <a:lnTo>
                    <a:pt x="1918" y="1039"/>
                  </a:lnTo>
                  <a:lnTo>
                    <a:pt x="1906" y="1051"/>
                  </a:lnTo>
                  <a:cubicBezTo>
                    <a:pt x="1918" y="1063"/>
                    <a:pt x="1942" y="1074"/>
                    <a:pt x="1954" y="1074"/>
                  </a:cubicBezTo>
                  <a:lnTo>
                    <a:pt x="1954" y="1086"/>
                  </a:lnTo>
                  <a:cubicBezTo>
                    <a:pt x="1977" y="1086"/>
                    <a:pt x="1965" y="1098"/>
                    <a:pt x="1977" y="1098"/>
                  </a:cubicBezTo>
                  <a:cubicBezTo>
                    <a:pt x="1977" y="1110"/>
                    <a:pt x="1977" y="1110"/>
                    <a:pt x="1977" y="1110"/>
                  </a:cubicBezTo>
                  <a:lnTo>
                    <a:pt x="1989" y="1110"/>
                  </a:lnTo>
                  <a:lnTo>
                    <a:pt x="1977" y="1122"/>
                  </a:lnTo>
                  <a:cubicBezTo>
                    <a:pt x="1980" y="1121"/>
                    <a:pt x="1982" y="1120"/>
                    <a:pt x="1984" y="1120"/>
                  </a:cubicBezTo>
                  <a:cubicBezTo>
                    <a:pt x="1993" y="1120"/>
                    <a:pt x="1985" y="1141"/>
                    <a:pt x="1986" y="1141"/>
                  </a:cubicBezTo>
                  <a:cubicBezTo>
                    <a:pt x="1986" y="1141"/>
                    <a:pt x="1987" y="1139"/>
                    <a:pt x="1989" y="1134"/>
                  </a:cubicBezTo>
                  <a:cubicBezTo>
                    <a:pt x="2001" y="1134"/>
                    <a:pt x="2013" y="1134"/>
                    <a:pt x="2025" y="1122"/>
                  </a:cubicBezTo>
                  <a:lnTo>
                    <a:pt x="2025" y="1122"/>
                  </a:lnTo>
                  <a:cubicBezTo>
                    <a:pt x="2037" y="1134"/>
                    <a:pt x="2013" y="1134"/>
                    <a:pt x="2013" y="1146"/>
                  </a:cubicBezTo>
                  <a:cubicBezTo>
                    <a:pt x="2019" y="1152"/>
                    <a:pt x="2025" y="1152"/>
                    <a:pt x="2029" y="1152"/>
                  </a:cubicBezTo>
                  <a:cubicBezTo>
                    <a:pt x="2034" y="1152"/>
                    <a:pt x="2037" y="1152"/>
                    <a:pt x="2037" y="1158"/>
                  </a:cubicBezTo>
                  <a:lnTo>
                    <a:pt x="2037" y="1170"/>
                  </a:lnTo>
                  <a:lnTo>
                    <a:pt x="2061" y="1170"/>
                  </a:lnTo>
                  <a:lnTo>
                    <a:pt x="2049" y="1182"/>
                  </a:lnTo>
                  <a:cubicBezTo>
                    <a:pt x="2052" y="1180"/>
                    <a:pt x="2055" y="1179"/>
                    <a:pt x="2057" y="1179"/>
                  </a:cubicBezTo>
                  <a:cubicBezTo>
                    <a:pt x="2064" y="1179"/>
                    <a:pt x="2060" y="1190"/>
                    <a:pt x="2067" y="1190"/>
                  </a:cubicBezTo>
                  <a:cubicBezTo>
                    <a:pt x="2070" y="1190"/>
                    <a:pt x="2075" y="1188"/>
                    <a:pt x="2085" y="1182"/>
                  </a:cubicBezTo>
                  <a:cubicBezTo>
                    <a:pt x="2085" y="1194"/>
                    <a:pt x="2096" y="1205"/>
                    <a:pt x="2085" y="1217"/>
                  </a:cubicBezTo>
                  <a:cubicBezTo>
                    <a:pt x="2108" y="1217"/>
                    <a:pt x="2120" y="1217"/>
                    <a:pt x="2144" y="1229"/>
                  </a:cubicBezTo>
                  <a:cubicBezTo>
                    <a:pt x="2132" y="1241"/>
                    <a:pt x="2132" y="1241"/>
                    <a:pt x="2135" y="1241"/>
                  </a:cubicBezTo>
                  <a:cubicBezTo>
                    <a:pt x="2138" y="1241"/>
                    <a:pt x="2144" y="1241"/>
                    <a:pt x="2144" y="1253"/>
                  </a:cubicBezTo>
                  <a:lnTo>
                    <a:pt x="2156" y="1241"/>
                  </a:lnTo>
                  <a:cubicBezTo>
                    <a:pt x="2168" y="1253"/>
                    <a:pt x="2168" y="1301"/>
                    <a:pt x="2192" y="1325"/>
                  </a:cubicBezTo>
                  <a:lnTo>
                    <a:pt x="2180" y="1336"/>
                  </a:lnTo>
                  <a:lnTo>
                    <a:pt x="2204" y="1325"/>
                  </a:lnTo>
                  <a:cubicBezTo>
                    <a:pt x="2216" y="1348"/>
                    <a:pt x="2251" y="1384"/>
                    <a:pt x="2263" y="1396"/>
                  </a:cubicBezTo>
                  <a:cubicBezTo>
                    <a:pt x="2269" y="1396"/>
                    <a:pt x="2278" y="1393"/>
                    <a:pt x="2287" y="1393"/>
                  </a:cubicBezTo>
                  <a:cubicBezTo>
                    <a:pt x="2296" y="1393"/>
                    <a:pt x="2305" y="1396"/>
                    <a:pt x="2311" y="1408"/>
                  </a:cubicBezTo>
                  <a:lnTo>
                    <a:pt x="2299" y="1408"/>
                  </a:lnTo>
                  <a:cubicBezTo>
                    <a:pt x="2323" y="1408"/>
                    <a:pt x="2346" y="1420"/>
                    <a:pt x="2370" y="1444"/>
                  </a:cubicBezTo>
                  <a:cubicBezTo>
                    <a:pt x="2362" y="1444"/>
                    <a:pt x="2360" y="1449"/>
                    <a:pt x="2355" y="1452"/>
                  </a:cubicBezTo>
                  <a:lnTo>
                    <a:pt x="2355" y="1452"/>
                  </a:lnTo>
                  <a:cubicBezTo>
                    <a:pt x="2356" y="1452"/>
                    <a:pt x="2357" y="1452"/>
                    <a:pt x="2358" y="1452"/>
                  </a:cubicBezTo>
                  <a:cubicBezTo>
                    <a:pt x="2370" y="1452"/>
                    <a:pt x="2370" y="1467"/>
                    <a:pt x="2370" y="1467"/>
                  </a:cubicBezTo>
                  <a:lnTo>
                    <a:pt x="2370" y="1455"/>
                  </a:lnTo>
                  <a:cubicBezTo>
                    <a:pt x="2373" y="1453"/>
                    <a:pt x="2374" y="1452"/>
                    <a:pt x="2376" y="1452"/>
                  </a:cubicBezTo>
                  <a:cubicBezTo>
                    <a:pt x="2382" y="1452"/>
                    <a:pt x="2382" y="1470"/>
                    <a:pt x="2382" y="1479"/>
                  </a:cubicBezTo>
                  <a:lnTo>
                    <a:pt x="2394" y="1467"/>
                  </a:lnTo>
                  <a:cubicBezTo>
                    <a:pt x="2394" y="1467"/>
                    <a:pt x="2394" y="1479"/>
                    <a:pt x="2394" y="1479"/>
                  </a:cubicBezTo>
                  <a:lnTo>
                    <a:pt x="2406" y="1467"/>
                  </a:lnTo>
                  <a:lnTo>
                    <a:pt x="2394" y="1491"/>
                  </a:lnTo>
                  <a:cubicBezTo>
                    <a:pt x="2394" y="1491"/>
                    <a:pt x="2418" y="1491"/>
                    <a:pt x="2430" y="1479"/>
                  </a:cubicBezTo>
                  <a:lnTo>
                    <a:pt x="2430" y="1479"/>
                  </a:lnTo>
                  <a:cubicBezTo>
                    <a:pt x="2430" y="1491"/>
                    <a:pt x="2430" y="1503"/>
                    <a:pt x="2418" y="1503"/>
                  </a:cubicBezTo>
                  <a:lnTo>
                    <a:pt x="2454" y="1527"/>
                  </a:lnTo>
                  <a:lnTo>
                    <a:pt x="2454" y="1515"/>
                  </a:lnTo>
                  <a:cubicBezTo>
                    <a:pt x="2460" y="1509"/>
                    <a:pt x="2466" y="1506"/>
                    <a:pt x="2470" y="1506"/>
                  </a:cubicBezTo>
                  <a:cubicBezTo>
                    <a:pt x="2474" y="1506"/>
                    <a:pt x="2477" y="1509"/>
                    <a:pt x="2477" y="1515"/>
                  </a:cubicBezTo>
                  <a:cubicBezTo>
                    <a:pt x="2473" y="1519"/>
                    <a:pt x="2471" y="1523"/>
                    <a:pt x="2469" y="1527"/>
                  </a:cubicBezTo>
                  <a:lnTo>
                    <a:pt x="2469" y="1527"/>
                  </a:lnTo>
                  <a:cubicBezTo>
                    <a:pt x="2481" y="1527"/>
                    <a:pt x="2501" y="1528"/>
                    <a:pt x="2501" y="1539"/>
                  </a:cubicBezTo>
                  <a:lnTo>
                    <a:pt x="2489" y="1539"/>
                  </a:lnTo>
                  <a:cubicBezTo>
                    <a:pt x="2501" y="1539"/>
                    <a:pt x="2489" y="1563"/>
                    <a:pt x="2489" y="1575"/>
                  </a:cubicBezTo>
                  <a:cubicBezTo>
                    <a:pt x="2513" y="1563"/>
                    <a:pt x="2501" y="1575"/>
                    <a:pt x="2525" y="1551"/>
                  </a:cubicBezTo>
                  <a:lnTo>
                    <a:pt x="2525" y="1551"/>
                  </a:lnTo>
                  <a:cubicBezTo>
                    <a:pt x="2537" y="1563"/>
                    <a:pt x="2513" y="1575"/>
                    <a:pt x="2513" y="1575"/>
                  </a:cubicBezTo>
                  <a:cubicBezTo>
                    <a:pt x="2525" y="1575"/>
                    <a:pt x="2537" y="1586"/>
                    <a:pt x="2525" y="1598"/>
                  </a:cubicBezTo>
                  <a:cubicBezTo>
                    <a:pt x="2531" y="1594"/>
                    <a:pt x="2536" y="1593"/>
                    <a:pt x="2540" y="1593"/>
                  </a:cubicBezTo>
                  <a:cubicBezTo>
                    <a:pt x="2554" y="1593"/>
                    <a:pt x="2554" y="1616"/>
                    <a:pt x="2563" y="1616"/>
                  </a:cubicBezTo>
                  <a:cubicBezTo>
                    <a:pt x="2566" y="1616"/>
                    <a:pt x="2569" y="1614"/>
                    <a:pt x="2573" y="1610"/>
                  </a:cubicBezTo>
                  <a:lnTo>
                    <a:pt x="2573" y="1610"/>
                  </a:lnTo>
                  <a:lnTo>
                    <a:pt x="2561" y="1634"/>
                  </a:lnTo>
                  <a:cubicBezTo>
                    <a:pt x="2573" y="1622"/>
                    <a:pt x="2585" y="1610"/>
                    <a:pt x="2597" y="1610"/>
                  </a:cubicBezTo>
                  <a:cubicBezTo>
                    <a:pt x="2597" y="1622"/>
                    <a:pt x="2585" y="1634"/>
                    <a:pt x="2573" y="1646"/>
                  </a:cubicBezTo>
                  <a:lnTo>
                    <a:pt x="2608" y="1622"/>
                  </a:lnTo>
                  <a:cubicBezTo>
                    <a:pt x="2620" y="1682"/>
                    <a:pt x="2680" y="1694"/>
                    <a:pt x="2692" y="1753"/>
                  </a:cubicBezTo>
                  <a:cubicBezTo>
                    <a:pt x="2716" y="1753"/>
                    <a:pt x="2751" y="1765"/>
                    <a:pt x="2775" y="1777"/>
                  </a:cubicBezTo>
                  <a:lnTo>
                    <a:pt x="2787" y="1777"/>
                  </a:lnTo>
                  <a:cubicBezTo>
                    <a:pt x="2811" y="1813"/>
                    <a:pt x="2823" y="1848"/>
                    <a:pt x="2870" y="1848"/>
                  </a:cubicBezTo>
                  <a:cubicBezTo>
                    <a:pt x="2874" y="1847"/>
                    <a:pt x="2876" y="1847"/>
                    <a:pt x="2878" y="1847"/>
                  </a:cubicBezTo>
                  <a:cubicBezTo>
                    <a:pt x="2896" y="1847"/>
                    <a:pt x="2869" y="1884"/>
                    <a:pt x="2885" y="1886"/>
                  </a:cubicBezTo>
                  <a:lnTo>
                    <a:pt x="2885" y="1886"/>
                  </a:lnTo>
                  <a:cubicBezTo>
                    <a:pt x="2896" y="1891"/>
                    <a:pt x="2904" y="1893"/>
                    <a:pt x="2914" y="1893"/>
                  </a:cubicBezTo>
                  <a:cubicBezTo>
                    <a:pt x="2924" y="1893"/>
                    <a:pt x="2936" y="1890"/>
                    <a:pt x="2954" y="1884"/>
                  </a:cubicBezTo>
                  <a:lnTo>
                    <a:pt x="2954" y="1884"/>
                  </a:lnTo>
                  <a:cubicBezTo>
                    <a:pt x="2942" y="1902"/>
                    <a:pt x="2945" y="1905"/>
                    <a:pt x="2949" y="1905"/>
                  </a:cubicBezTo>
                  <a:cubicBezTo>
                    <a:pt x="2951" y="1905"/>
                    <a:pt x="2954" y="1904"/>
                    <a:pt x="2955" y="1904"/>
                  </a:cubicBezTo>
                  <a:cubicBezTo>
                    <a:pt x="2957" y="1904"/>
                    <a:pt x="2957" y="1905"/>
                    <a:pt x="2954" y="1908"/>
                  </a:cubicBezTo>
                  <a:lnTo>
                    <a:pt x="2966" y="1896"/>
                  </a:lnTo>
                  <a:cubicBezTo>
                    <a:pt x="2966" y="1908"/>
                    <a:pt x="2966" y="1920"/>
                    <a:pt x="2966" y="1932"/>
                  </a:cubicBezTo>
                  <a:lnTo>
                    <a:pt x="2978" y="1920"/>
                  </a:lnTo>
                  <a:lnTo>
                    <a:pt x="2978" y="1932"/>
                  </a:lnTo>
                  <a:cubicBezTo>
                    <a:pt x="2989" y="1944"/>
                    <a:pt x="3013" y="1944"/>
                    <a:pt x="3001" y="1979"/>
                  </a:cubicBezTo>
                  <a:cubicBezTo>
                    <a:pt x="3049" y="1979"/>
                    <a:pt x="3097" y="2015"/>
                    <a:pt x="3120" y="2039"/>
                  </a:cubicBezTo>
                  <a:cubicBezTo>
                    <a:pt x="3124" y="2035"/>
                    <a:pt x="3128" y="2034"/>
                    <a:pt x="3132" y="2034"/>
                  </a:cubicBezTo>
                  <a:cubicBezTo>
                    <a:pt x="3140" y="2034"/>
                    <a:pt x="3148" y="2039"/>
                    <a:pt x="3156" y="2039"/>
                  </a:cubicBezTo>
                  <a:lnTo>
                    <a:pt x="3156" y="2063"/>
                  </a:lnTo>
                  <a:cubicBezTo>
                    <a:pt x="3164" y="2063"/>
                    <a:pt x="3177" y="2057"/>
                    <a:pt x="3185" y="2057"/>
                  </a:cubicBezTo>
                  <a:cubicBezTo>
                    <a:pt x="3189" y="2057"/>
                    <a:pt x="3192" y="2059"/>
                    <a:pt x="3192" y="2063"/>
                  </a:cubicBezTo>
                  <a:cubicBezTo>
                    <a:pt x="3201" y="2063"/>
                    <a:pt x="3203" y="2078"/>
                    <a:pt x="3216" y="2078"/>
                  </a:cubicBezTo>
                  <a:cubicBezTo>
                    <a:pt x="3219" y="2078"/>
                    <a:pt x="3223" y="2077"/>
                    <a:pt x="3228" y="2075"/>
                  </a:cubicBezTo>
                  <a:cubicBezTo>
                    <a:pt x="3228" y="2075"/>
                    <a:pt x="3236" y="2083"/>
                    <a:pt x="3231" y="2101"/>
                  </a:cubicBezTo>
                  <a:lnTo>
                    <a:pt x="3231" y="2101"/>
                  </a:lnTo>
                  <a:cubicBezTo>
                    <a:pt x="3233" y="2098"/>
                    <a:pt x="3234" y="2097"/>
                    <a:pt x="3235" y="2097"/>
                  </a:cubicBezTo>
                  <a:cubicBezTo>
                    <a:pt x="3239" y="2097"/>
                    <a:pt x="3239" y="2122"/>
                    <a:pt x="3239" y="2122"/>
                  </a:cubicBezTo>
                  <a:cubicBezTo>
                    <a:pt x="3239" y="2122"/>
                    <a:pt x="3359" y="2217"/>
                    <a:pt x="3549" y="2265"/>
                  </a:cubicBezTo>
                  <a:cubicBezTo>
                    <a:pt x="3585" y="2277"/>
                    <a:pt x="3620" y="2289"/>
                    <a:pt x="3668" y="2289"/>
                  </a:cubicBezTo>
                  <a:cubicBezTo>
                    <a:pt x="3668" y="2301"/>
                    <a:pt x="3668" y="2301"/>
                    <a:pt x="3668" y="2313"/>
                  </a:cubicBezTo>
                  <a:cubicBezTo>
                    <a:pt x="3656" y="2301"/>
                    <a:pt x="3668" y="2301"/>
                    <a:pt x="3656" y="2289"/>
                  </a:cubicBezTo>
                  <a:cubicBezTo>
                    <a:pt x="3656" y="2301"/>
                    <a:pt x="3656" y="2313"/>
                    <a:pt x="3644" y="2313"/>
                  </a:cubicBezTo>
                  <a:lnTo>
                    <a:pt x="3656" y="2313"/>
                  </a:lnTo>
                  <a:cubicBezTo>
                    <a:pt x="3656" y="2325"/>
                    <a:pt x="3644" y="2325"/>
                    <a:pt x="3644" y="2325"/>
                  </a:cubicBezTo>
                  <a:cubicBezTo>
                    <a:pt x="3632" y="2313"/>
                    <a:pt x="3632" y="2313"/>
                    <a:pt x="3632" y="2313"/>
                  </a:cubicBezTo>
                  <a:lnTo>
                    <a:pt x="3620" y="2301"/>
                  </a:lnTo>
                  <a:cubicBezTo>
                    <a:pt x="3620" y="2301"/>
                    <a:pt x="3620" y="2311"/>
                    <a:pt x="3617" y="2311"/>
                  </a:cubicBezTo>
                  <a:cubicBezTo>
                    <a:pt x="3617" y="2311"/>
                    <a:pt x="3617" y="2311"/>
                    <a:pt x="3616" y="2311"/>
                  </a:cubicBezTo>
                  <a:lnTo>
                    <a:pt x="3616" y="2311"/>
                  </a:lnTo>
                  <a:cubicBezTo>
                    <a:pt x="3620" y="2319"/>
                    <a:pt x="3620" y="2325"/>
                    <a:pt x="3620" y="2325"/>
                  </a:cubicBezTo>
                  <a:cubicBezTo>
                    <a:pt x="3614" y="2318"/>
                    <a:pt x="3611" y="2316"/>
                    <a:pt x="3610" y="2316"/>
                  </a:cubicBezTo>
                  <a:lnTo>
                    <a:pt x="3610" y="2316"/>
                  </a:lnTo>
                  <a:cubicBezTo>
                    <a:pt x="3607" y="2316"/>
                    <a:pt x="3614" y="2327"/>
                    <a:pt x="3612" y="2327"/>
                  </a:cubicBezTo>
                  <a:cubicBezTo>
                    <a:pt x="3611" y="2327"/>
                    <a:pt x="3610" y="2326"/>
                    <a:pt x="3609" y="2325"/>
                  </a:cubicBezTo>
                  <a:cubicBezTo>
                    <a:pt x="3607" y="2325"/>
                    <a:pt x="3606" y="2325"/>
                    <a:pt x="3606" y="2324"/>
                  </a:cubicBezTo>
                  <a:lnTo>
                    <a:pt x="3606" y="2324"/>
                  </a:lnTo>
                  <a:cubicBezTo>
                    <a:pt x="3607" y="2328"/>
                    <a:pt x="3609" y="2332"/>
                    <a:pt x="3609" y="2337"/>
                  </a:cubicBezTo>
                  <a:lnTo>
                    <a:pt x="3597" y="2325"/>
                  </a:lnTo>
                  <a:lnTo>
                    <a:pt x="3597" y="2348"/>
                  </a:lnTo>
                  <a:cubicBezTo>
                    <a:pt x="3592" y="2340"/>
                    <a:pt x="3591" y="2337"/>
                    <a:pt x="3591" y="2337"/>
                  </a:cubicBezTo>
                  <a:lnTo>
                    <a:pt x="3591" y="2337"/>
                  </a:lnTo>
                  <a:cubicBezTo>
                    <a:pt x="3590" y="2337"/>
                    <a:pt x="3591" y="2340"/>
                    <a:pt x="3590" y="2340"/>
                  </a:cubicBezTo>
                  <a:cubicBezTo>
                    <a:pt x="3589" y="2340"/>
                    <a:pt x="3587" y="2339"/>
                    <a:pt x="3585" y="2337"/>
                  </a:cubicBezTo>
                  <a:cubicBezTo>
                    <a:pt x="3573" y="2337"/>
                    <a:pt x="3597" y="2348"/>
                    <a:pt x="3585" y="2348"/>
                  </a:cubicBezTo>
                  <a:cubicBezTo>
                    <a:pt x="3585" y="2346"/>
                    <a:pt x="3585" y="2345"/>
                    <a:pt x="3585" y="2345"/>
                  </a:cubicBezTo>
                  <a:cubicBezTo>
                    <a:pt x="3584" y="2345"/>
                    <a:pt x="3584" y="2348"/>
                    <a:pt x="3582" y="2348"/>
                  </a:cubicBezTo>
                  <a:cubicBezTo>
                    <a:pt x="3580" y="2348"/>
                    <a:pt x="3577" y="2345"/>
                    <a:pt x="3573" y="2337"/>
                  </a:cubicBezTo>
                  <a:lnTo>
                    <a:pt x="3573" y="2325"/>
                  </a:lnTo>
                  <a:cubicBezTo>
                    <a:pt x="3561" y="2325"/>
                    <a:pt x="3573" y="2348"/>
                    <a:pt x="3585" y="2360"/>
                  </a:cubicBezTo>
                  <a:cubicBezTo>
                    <a:pt x="3579" y="2354"/>
                    <a:pt x="3576" y="2354"/>
                    <a:pt x="3573" y="2354"/>
                  </a:cubicBezTo>
                  <a:cubicBezTo>
                    <a:pt x="3570" y="2354"/>
                    <a:pt x="3567" y="2354"/>
                    <a:pt x="3561" y="2348"/>
                  </a:cubicBezTo>
                  <a:cubicBezTo>
                    <a:pt x="3561" y="2348"/>
                    <a:pt x="3541" y="2328"/>
                    <a:pt x="3536" y="2328"/>
                  </a:cubicBezTo>
                  <a:cubicBezTo>
                    <a:pt x="3534" y="2328"/>
                    <a:pt x="3534" y="2331"/>
                    <a:pt x="3537" y="2337"/>
                  </a:cubicBezTo>
                  <a:lnTo>
                    <a:pt x="3525" y="2337"/>
                  </a:lnTo>
                  <a:cubicBezTo>
                    <a:pt x="3513" y="2337"/>
                    <a:pt x="3513" y="2348"/>
                    <a:pt x="3501" y="2348"/>
                  </a:cubicBezTo>
                  <a:cubicBezTo>
                    <a:pt x="3501" y="2351"/>
                    <a:pt x="3501" y="2352"/>
                    <a:pt x="3500" y="2352"/>
                  </a:cubicBezTo>
                  <a:cubicBezTo>
                    <a:pt x="3498" y="2352"/>
                    <a:pt x="3493" y="2345"/>
                    <a:pt x="3491" y="2345"/>
                  </a:cubicBezTo>
                  <a:cubicBezTo>
                    <a:pt x="3490" y="2345"/>
                    <a:pt x="3489" y="2346"/>
                    <a:pt x="3489" y="2348"/>
                  </a:cubicBezTo>
                  <a:lnTo>
                    <a:pt x="3478" y="2348"/>
                  </a:lnTo>
                  <a:cubicBezTo>
                    <a:pt x="3474" y="2345"/>
                    <a:pt x="3469" y="2340"/>
                    <a:pt x="3466" y="2337"/>
                  </a:cubicBezTo>
                  <a:lnTo>
                    <a:pt x="3466" y="2337"/>
                  </a:lnTo>
                  <a:cubicBezTo>
                    <a:pt x="3478" y="2348"/>
                    <a:pt x="3478" y="2360"/>
                    <a:pt x="3478" y="2372"/>
                  </a:cubicBezTo>
                  <a:cubicBezTo>
                    <a:pt x="3478" y="2372"/>
                    <a:pt x="3478" y="2360"/>
                    <a:pt x="3466" y="2360"/>
                  </a:cubicBezTo>
                  <a:cubicBezTo>
                    <a:pt x="3466" y="2360"/>
                    <a:pt x="3466" y="2372"/>
                    <a:pt x="3466" y="2372"/>
                  </a:cubicBezTo>
                  <a:lnTo>
                    <a:pt x="3454" y="2360"/>
                  </a:lnTo>
                  <a:cubicBezTo>
                    <a:pt x="3454" y="2360"/>
                    <a:pt x="3454" y="2372"/>
                    <a:pt x="3454" y="2372"/>
                  </a:cubicBezTo>
                  <a:cubicBezTo>
                    <a:pt x="3454" y="2374"/>
                    <a:pt x="3453" y="2375"/>
                    <a:pt x="3452" y="2375"/>
                  </a:cubicBezTo>
                  <a:cubicBezTo>
                    <a:pt x="3450" y="2375"/>
                    <a:pt x="3444" y="2368"/>
                    <a:pt x="3443" y="2368"/>
                  </a:cubicBezTo>
                  <a:lnTo>
                    <a:pt x="3443" y="2368"/>
                  </a:lnTo>
                  <a:cubicBezTo>
                    <a:pt x="3443" y="2368"/>
                    <a:pt x="3445" y="2371"/>
                    <a:pt x="3454" y="2384"/>
                  </a:cubicBezTo>
                  <a:cubicBezTo>
                    <a:pt x="3442" y="2384"/>
                    <a:pt x="3442" y="2384"/>
                    <a:pt x="3430" y="2372"/>
                  </a:cubicBezTo>
                  <a:cubicBezTo>
                    <a:pt x="3430" y="2384"/>
                    <a:pt x="3430" y="2396"/>
                    <a:pt x="3430" y="2408"/>
                  </a:cubicBezTo>
                  <a:cubicBezTo>
                    <a:pt x="3428" y="2410"/>
                    <a:pt x="3426" y="2410"/>
                    <a:pt x="3423" y="2410"/>
                  </a:cubicBezTo>
                  <a:cubicBezTo>
                    <a:pt x="3411" y="2410"/>
                    <a:pt x="3391" y="2394"/>
                    <a:pt x="3384" y="2394"/>
                  </a:cubicBezTo>
                  <a:cubicBezTo>
                    <a:pt x="3383" y="2394"/>
                    <a:pt x="3382" y="2394"/>
                    <a:pt x="3382" y="2396"/>
                  </a:cubicBezTo>
                  <a:cubicBezTo>
                    <a:pt x="3359" y="2396"/>
                    <a:pt x="3347" y="2408"/>
                    <a:pt x="3335" y="2408"/>
                  </a:cubicBezTo>
                  <a:cubicBezTo>
                    <a:pt x="3347" y="2420"/>
                    <a:pt x="3347" y="2432"/>
                    <a:pt x="3335" y="2432"/>
                  </a:cubicBezTo>
                  <a:cubicBezTo>
                    <a:pt x="3335" y="2444"/>
                    <a:pt x="3335" y="2456"/>
                    <a:pt x="3311" y="2456"/>
                  </a:cubicBezTo>
                  <a:cubicBezTo>
                    <a:pt x="3311" y="2450"/>
                    <a:pt x="3311" y="2447"/>
                    <a:pt x="3311" y="2444"/>
                  </a:cubicBezTo>
                  <a:cubicBezTo>
                    <a:pt x="3311" y="2454"/>
                    <a:pt x="3311" y="2457"/>
                    <a:pt x="3310" y="2457"/>
                  </a:cubicBezTo>
                  <a:cubicBezTo>
                    <a:pt x="3309" y="2457"/>
                    <a:pt x="3306" y="2451"/>
                    <a:pt x="3299" y="2444"/>
                  </a:cubicBezTo>
                  <a:lnTo>
                    <a:pt x="3299" y="2444"/>
                  </a:lnTo>
                  <a:cubicBezTo>
                    <a:pt x="3299" y="2444"/>
                    <a:pt x="3302" y="2447"/>
                    <a:pt x="3305" y="2447"/>
                  </a:cubicBezTo>
                  <a:cubicBezTo>
                    <a:pt x="3306" y="2447"/>
                    <a:pt x="3308" y="2446"/>
                    <a:pt x="3309" y="2444"/>
                  </a:cubicBezTo>
                  <a:lnTo>
                    <a:pt x="3299" y="2444"/>
                  </a:lnTo>
                  <a:lnTo>
                    <a:pt x="3299" y="2456"/>
                  </a:lnTo>
                  <a:lnTo>
                    <a:pt x="3299" y="2468"/>
                  </a:lnTo>
                  <a:lnTo>
                    <a:pt x="3287" y="2444"/>
                  </a:lnTo>
                  <a:lnTo>
                    <a:pt x="3287" y="2444"/>
                  </a:lnTo>
                  <a:cubicBezTo>
                    <a:pt x="3287" y="2444"/>
                    <a:pt x="3287" y="2456"/>
                    <a:pt x="3299" y="2479"/>
                  </a:cubicBezTo>
                  <a:cubicBezTo>
                    <a:pt x="3287" y="2468"/>
                    <a:pt x="3287" y="2468"/>
                    <a:pt x="3287" y="2456"/>
                  </a:cubicBezTo>
                  <a:lnTo>
                    <a:pt x="3275" y="2468"/>
                  </a:lnTo>
                  <a:cubicBezTo>
                    <a:pt x="3287" y="2479"/>
                    <a:pt x="3287" y="2491"/>
                    <a:pt x="3275" y="2491"/>
                  </a:cubicBezTo>
                  <a:cubicBezTo>
                    <a:pt x="3275" y="2490"/>
                    <a:pt x="3275" y="2489"/>
                    <a:pt x="3275" y="2488"/>
                  </a:cubicBezTo>
                  <a:lnTo>
                    <a:pt x="3275" y="2488"/>
                  </a:lnTo>
                  <a:cubicBezTo>
                    <a:pt x="3274" y="2491"/>
                    <a:pt x="3271" y="2491"/>
                    <a:pt x="3263" y="2491"/>
                  </a:cubicBezTo>
                  <a:lnTo>
                    <a:pt x="3263" y="2479"/>
                  </a:lnTo>
                  <a:cubicBezTo>
                    <a:pt x="3263" y="2482"/>
                    <a:pt x="3263" y="2483"/>
                    <a:pt x="3262" y="2483"/>
                  </a:cubicBezTo>
                  <a:cubicBezTo>
                    <a:pt x="3259" y="2483"/>
                    <a:pt x="3251" y="2468"/>
                    <a:pt x="3251" y="2468"/>
                  </a:cubicBezTo>
                  <a:lnTo>
                    <a:pt x="3251" y="2468"/>
                  </a:lnTo>
                  <a:cubicBezTo>
                    <a:pt x="3251" y="2479"/>
                    <a:pt x="3239" y="2468"/>
                    <a:pt x="3263" y="2503"/>
                  </a:cubicBezTo>
                  <a:cubicBezTo>
                    <a:pt x="3251" y="2503"/>
                    <a:pt x="3251" y="2479"/>
                    <a:pt x="3239" y="2479"/>
                  </a:cubicBezTo>
                  <a:cubicBezTo>
                    <a:pt x="3245" y="2485"/>
                    <a:pt x="3245" y="2488"/>
                    <a:pt x="3242" y="2488"/>
                  </a:cubicBezTo>
                  <a:cubicBezTo>
                    <a:pt x="3239" y="2488"/>
                    <a:pt x="3233" y="2485"/>
                    <a:pt x="3228" y="2479"/>
                  </a:cubicBezTo>
                  <a:lnTo>
                    <a:pt x="3228" y="2479"/>
                  </a:lnTo>
                  <a:cubicBezTo>
                    <a:pt x="3235" y="2491"/>
                    <a:pt x="3237" y="2494"/>
                    <a:pt x="3236" y="2494"/>
                  </a:cubicBezTo>
                  <a:cubicBezTo>
                    <a:pt x="3235" y="2494"/>
                    <a:pt x="3230" y="2489"/>
                    <a:pt x="3227" y="2489"/>
                  </a:cubicBezTo>
                  <a:cubicBezTo>
                    <a:pt x="3225" y="2489"/>
                    <a:pt x="3224" y="2492"/>
                    <a:pt x="3228" y="2503"/>
                  </a:cubicBezTo>
                  <a:lnTo>
                    <a:pt x="3216" y="2479"/>
                  </a:lnTo>
                  <a:lnTo>
                    <a:pt x="3216" y="2479"/>
                  </a:lnTo>
                  <a:cubicBezTo>
                    <a:pt x="3216" y="2491"/>
                    <a:pt x="3228" y="2515"/>
                    <a:pt x="3228" y="2515"/>
                  </a:cubicBezTo>
                  <a:cubicBezTo>
                    <a:pt x="3216" y="2503"/>
                    <a:pt x="3216" y="2491"/>
                    <a:pt x="3204" y="2491"/>
                  </a:cubicBezTo>
                  <a:lnTo>
                    <a:pt x="3228" y="2515"/>
                  </a:lnTo>
                  <a:cubicBezTo>
                    <a:pt x="3218" y="2509"/>
                    <a:pt x="3210" y="2507"/>
                    <a:pt x="3203" y="2507"/>
                  </a:cubicBezTo>
                  <a:cubicBezTo>
                    <a:pt x="3191" y="2507"/>
                    <a:pt x="3183" y="2512"/>
                    <a:pt x="3174" y="2512"/>
                  </a:cubicBezTo>
                  <a:cubicBezTo>
                    <a:pt x="3168" y="2512"/>
                    <a:pt x="3163" y="2510"/>
                    <a:pt x="3156" y="2503"/>
                  </a:cubicBezTo>
                  <a:cubicBezTo>
                    <a:pt x="3144" y="2515"/>
                    <a:pt x="3144" y="2539"/>
                    <a:pt x="3132" y="2539"/>
                  </a:cubicBezTo>
                  <a:cubicBezTo>
                    <a:pt x="3132" y="2539"/>
                    <a:pt x="3132" y="2551"/>
                    <a:pt x="3132" y="2551"/>
                  </a:cubicBezTo>
                  <a:cubicBezTo>
                    <a:pt x="3125" y="2544"/>
                    <a:pt x="3115" y="2537"/>
                    <a:pt x="3107" y="2537"/>
                  </a:cubicBezTo>
                  <a:cubicBezTo>
                    <a:pt x="3101" y="2537"/>
                    <a:pt x="3097" y="2541"/>
                    <a:pt x="3097" y="2551"/>
                  </a:cubicBezTo>
                  <a:cubicBezTo>
                    <a:pt x="3097" y="2563"/>
                    <a:pt x="3095" y="2568"/>
                    <a:pt x="3093" y="2568"/>
                  </a:cubicBezTo>
                  <a:cubicBezTo>
                    <a:pt x="3087" y="2568"/>
                    <a:pt x="3078" y="2546"/>
                    <a:pt x="3074" y="2546"/>
                  </a:cubicBezTo>
                  <a:cubicBezTo>
                    <a:pt x="3073" y="2546"/>
                    <a:pt x="3073" y="2547"/>
                    <a:pt x="3073" y="2551"/>
                  </a:cubicBezTo>
                  <a:cubicBezTo>
                    <a:pt x="3073" y="2564"/>
                    <a:pt x="3073" y="2568"/>
                    <a:pt x="3073" y="2587"/>
                  </a:cubicBezTo>
                  <a:cubicBezTo>
                    <a:pt x="3069" y="2576"/>
                    <a:pt x="3068" y="2573"/>
                    <a:pt x="3067" y="2573"/>
                  </a:cubicBezTo>
                  <a:lnTo>
                    <a:pt x="3067" y="2573"/>
                  </a:lnTo>
                  <a:cubicBezTo>
                    <a:pt x="3066" y="2573"/>
                    <a:pt x="3068" y="2582"/>
                    <a:pt x="3066" y="2582"/>
                  </a:cubicBezTo>
                  <a:cubicBezTo>
                    <a:pt x="3065" y="2582"/>
                    <a:pt x="3063" y="2580"/>
                    <a:pt x="3061" y="2575"/>
                  </a:cubicBezTo>
                  <a:lnTo>
                    <a:pt x="3061" y="2587"/>
                  </a:lnTo>
                  <a:cubicBezTo>
                    <a:pt x="3061" y="2587"/>
                    <a:pt x="3049" y="2587"/>
                    <a:pt x="3049" y="2575"/>
                  </a:cubicBezTo>
                  <a:cubicBezTo>
                    <a:pt x="3042" y="2575"/>
                    <a:pt x="3039" y="2582"/>
                    <a:pt x="3036" y="2582"/>
                  </a:cubicBezTo>
                  <a:cubicBezTo>
                    <a:pt x="3033" y="2582"/>
                    <a:pt x="3030" y="2578"/>
                    <a:pt x="3025" y="2563"/>
                  </a:cubicBezTo>
                  <a:cubicBezTo>
                    <a:pt x="3025" y="2587"/>
                    <a:pt x="3001" y="2598"/>
                    <a:pt x="2978" y="2598"/>
                  </a:cubicBezTo>
                  <a:cubicBezTo>
                    <a:pt x="2989" y="2610"/>
                    <a:pt x="2978" y="2610"/>
                    <a:pt x="2978" y="2610"/>
                  </a:cubicBezTo>
                  <a:lnTo>
                    <a:pt x="2966" y="2598"/>
                  </a:lnTo>
                  <a:cubicBezTo>
                    <a:pt x="2966" y="2598"/>
                    <a:pt x="2966" y="2604"/>
                    <a:pt x="2966" y="2610"/>
                  </a:cubicBezTo>
                  <a:cubicBezTo>
                    <a:pt x="2960" y="2616"/>
                    <a:pt x="2957" y="2616"/>
                    <a:pt x="2955" y="2616"/>
                  </a:cubicBezTo>
                  <a:cubicBezTo>
                    <a:pt x="2954" y="2616"/>
                    <a:pt x="2954" y="2616"/>
                    <a:pt x="2954" y="2622"/>
                  </a:cubicBezTo>
                  <a:cubicBezTo>
                    <a:pt x="2954" y="2622"/>
                    <a:pt x="2948" y="2622"/>
                    <a:pt x="2944" y="2614"/>
                  </a:cubicBezTo>
                  <a:lnTo>
                    <a:pt x="2944" y="2614"/>
                  </a:lnTo>
                  <a:cubicBezTo>
                    <a:pt x="2944" y="2614"/>
                    <a:pt x="2944" y="2614"/>
                    <a:pt x="2944" y="2614"/>
                  </a:cubicBezTo>
                  <a:cubicBezTo>
                    <a:pt x="2940" y="2614"/>
                    <a:pt x="2930" y="2598"/>
                    <a:pt x="2930" y="2598"/>
                  </a:cubicBezTo>
                  <a:cubicBezTo>
                    <a:pt x="2930" y="2598"/>
                    <a:pt x="2704" y="2610"/>
                    <a:pt x="2716" y="2801"/>
                  </a:cubicBezTo>
                  <a:cubicBezTo>
                    <a:pt x="2727" y="2813"/>
                    <a:pt x="2727" y="2825"/>
                    <a:pt x="2727" y="2837"/>
                  </a:cubicBezTo>
                  <a:cubicBezTo>
                    <a:pt x="2727" y="2845"/>
                    <a:pt x="2733" y="2858"/>
                    <a:pt x="2740" y="2873"/>
                  </a:cubicBezTo>
                  <a:lnTo>
                    <a:pt x="2740" y="2873"/>
                  </a:lnTo>
                  <a:cubicBezTo>
                    <a:pt x="2740" y="2873"/>
                    <a:pt x="2740" y="2872"/>
                    <a:pt x="2739" y="2872"/>
                  </a:cubicBezTo>
                  <a:lnTo>
                    <a:pt x="2739" y="2872"/>
                  </a:lnTo>
                  <a:lnTo>
                    <a:pt x="2751" y="2908"/>
                  </a:lnTo>
                  <a:cubicBezTo>
                    <a:pt x="2751" y="2904"/>
                    <a:pt x="2751" y="2901"/>
                    <a:pt x="2751" y="2900"/>
                  </a:cubicBezTo>
                  <a:cubicBezTo>
                    <a:pt x="2751" y="2900"/>
                    <a:pt x="2751" y="2899"/>
                    <a:pt x="2751" y="2896"/>
                  </a:cubicBezTo>
                  <a:cubicBezTo>
                    <a:pt x="2747" y="2888"/>
                    <a:pt x="2743" y="2880"/>
                    <a:pt x="2740" y="2873"/>
                  </a:cubicBezTo>
                  <a:lnTo>
                    <a:pt x="2740" y="2873"/>
                  </a:lnTo>
                  <a:cubicBezTo>
                    <a:pt x="2745" y="2878"/>
                    <a:pt x="2748" y="2881"/>
                    <a:pt x="2750" y="2884"/>
                  </a:cubicBezTo>
                  <a:lnTo>
                    <a:pt x="2750" y="2884"/>
                  </a:lnTo>
                  <a:cubicBezTo>
                    <a:pt x="2747" y="2872"/>
                    <a:pt x="2744" y="2858"/>
                    <a:pt x="2748" y="2858"/>
                  </a:cubicBezTo>
                  <a:cubicBezTo>
                    <a:pt x="2748" y="2858"/>
                    <a:pt x="2750" y="2859"/>
                    <a:pt x="2751" y="2860"/>
                  </a:cubicBezTo>
                  <a:cubicBezTo>
                    <a:pt x="2751" y="2860"/>
                    <a:pt x="2763" y="2872"/>
                    <a:pt x="2763" y="2884"/>
                  </a:cubicBezTo>
                  <a:lnTo>
                    <a:pt x="2775" y="2896"/>
                  </a:lnTo>
                  <a:cubicBezTo>
                    <a:pt x="2775" y="2896"/>
                    <a:pt x="2775" y="2908"/>
                    <a:pt x="2775" y="2920"/>
                  </a:cubicBezTo>
                  <a:lnTo>
                    <a:pt x="2787" y="2920"/>
                  </a:lnTo>
                  <a:lnTo>
                    <a:pt x="2787" y="2908"/>
                  </a:lnTo>
                  <a:cubicBezTo>
                    <a:pt x="2791" y="2919"/>
                    <a:pt x="2792" y="2922"/>
                    <a:pt x="2793" y="2922"/>
                  </a:cubicBezTo>
                  <a:cubicBezTo>
                    <a:pt x="2794" y="2922"/>
                    <a:pt x="2792" y="2913"/>
                    <a:pt x="2794" y="2913"/>
                  </a:cubicBezTo>
                  <a:cubicBezTo>
                    <a:pt x="2795" y="2913"/>
                    <a:pt x="2796" y="2915"/>
                    <a:pt x="2799" y="2920"/>
                  </a:cubicBezTo>
                  <a:cubicBezTo>
                    <a:pt x="2799" y="2932"/>
                    <a:pt x="2811" y="2932"/>
                    <a:pt x="2811" y="2944"/>
                  </a:cubicBezTo>
                  <a:lnTo>
                    <a:pt x="2823" y="2944"/>
                  </a:lnTo>
                  <a:cubicBezTo>
                    <a:pt x="2829" y="2944"/>
                    <a:pt x="2832" y="2941"/>
                    <a:pt x="2833" y="2941"/>
                  </a:cubicBezTo>
                  <a:cubicBezTo>
                    <a:pt x="2835" y="2941"/>
                    <a:pt x="2835" y="2944"/>
                    <a:pt x="2835" y="2956"/>
                  </a:cubicBezTo>
                  <a:cubicBezTo>
                    <a:pt x="2838" y="2957"/>
                    <a:pt x="2841" y="2958"/>
                    <a:pt x="2842" y="2958"/>
                  </a:cubicBezTo>
                  <a:cubicBezTo>
                    <a:pt x="2845" y="2958"/>
                    <a:pt x="2846" y="2957"/>
                    <a:pt x="2846" y="2955"/>
                  </a:cubicBezTo>
                  <a:lnTo>
                    <a:pt x="2846" y="2955"/>
                  </a:lnTo>
                  <a:cubicBezTo>
                    <a:pt x="2846" y="2955"/>
                    <a:pt x="2846" y="2955"/>
                    <a:pt x="2847" y="2956"/>
                  </a:cubicBezTo>
                  <a:lnTo>
                    <a:pt x="2858" y="2956"/>
                  </a:lnTo>
                  <a:cubicBezTo>
                    <a:pt x="2858" y="2956"/>
                    <a:pt x="2858" y="2968"/>
                    <a:pt x="2858" y="2968"/>
                  </a:cubicBezTo>
                  <a:cubicBezTo>
                    <a:pt x="2870" y="2979"/>
                    <a:pt x="2882" y="2991"/>
                    <a:pt x="2894" y="3015"/>
                  </a:cubicBezTo>
                  <a:cubicBezTo>
                    <a:pt x="2894" y="3015"/>
                    <a:pt x="2894" y="3015"/>
                    <a:pt x="2906" y="3027"/>
                  </a:cubicBezTo>
                  <a:cubicBezTo>
                    <a:pt x="2882" y="3003"/>
                    <a:pt x="2870" y="3027"/>
                    <a:pt x="2870" y="2991"/>
                  </a:cubicBezTo>
                  <a:cubicBezTo>
                    <a:pt x="2847" y="3015"/>
                    <a:pt x="2858" y="3039"/>
                    <a:pt x="2870" y="3063"/>
                  </a:cubicBezTo>
                  <a:cubicBezTo>
                    <a:pt x="2835" y="3099"/>
                    <a:pt x="2811" y="3170"/>
                    <a:pt x="2858" y="3230"/>
                  </a:cubicBezTo>
                  <a:lnTo>
                    <a:pt x="2882" y="3289"/>
                  </a:lnTo>
                  <a:lnTo>
                    <a:pt x="2858" y="3301"/>
                  </a:lnTo>
                  <a:cubicBezTo>
                    <a:pt x="2858" y="3307"/>
                    <a:pt x="2861" y="3310"/>
                    <a:pt x="2864" y="3310"/>
                  </a:cubicBezTo>
                  <a:cubicBezTo>
                    <a:pt x="2866" y="3310"/>
                    <a:pt x="2868" y="3309"/>
                    <a:pt x="2869" y="3307"/>
                  </a:cubicBezTo>
                  <a:lnTo>
                    <a:pt x="2869" y="3307"/>
                  </a:lnTo>
                  <a:cubicBezTo>
                    <a:pt x="2869" y="3333"/>
                    <a:pt x="2926" y="3384"/>
                    <a:pt x="2882" y="3384"/>
                  </a:cubicBezTo>
                  <a:cubicBezTo>
                    <a:pt x="2918" y="3432"/>
                    <a:pt x="2906" y="3456"/>
                    <a:pt x="2942" y="3515"/>
                  </a:cubicBezTo>
                  <a:cubicBezTo>
                    <a:pt x="2936" y="3510"/>
                    <a:pt x="2932" y="3508"/>
                    <a:pt x="2929" y="3508"/>
                  </a:cubicBezTo>
                  <a:cubicBezTo>
                    <a:pt x="2917" y="3508"/>
                    <a:pt x="2921" y="3546"/>
                    <a:pt x="2916" y="3546"/>
                  </a:cubicBezTo>
                  <a:cubicBezTo>
                    <a:pt x="2914" y="3546"/>
                    <a:pt x="2911" y="3541"/>
                    <a:pt x="2906" y="3527"/>
                  </a:cubicBezTo>
                  <a:lnTo>
                    <a:pt x="2906" y="3527"/>
                  </a:lnTo>
                  <a:cubicBezTo>
                    <a:pt x="2906" y="3563"/>
                    <a:pt x="2930" y="3563"/>
                    <a:pt x="2942" y="3587"/>
                  </a:cubicBezTo>
                  <a:cubicBezTo>
                    <a:pt x="2936" y="3599"/>
                    <a:pt x="2927" y="3605"/>
                    <a:pt x="2918" y="3605"/>
                  </a:cubicBezTo>
                  <a:cubicBezTo>
                    <a:pt x="2916" y="3605"/>
                    <a:pt x="2913" y="3604"/>
                    <a:pt x="2911" y="3603"/>
                  </a:cubicBezTo>
                  <a:lnTo>
                    <a:pt x="2911" y="3603"/>
                  </a:lnTo>
                  <a:lnTo>
                    <a:pt x="2918" y="3611"/>
                  </a:lnTo>
                  <a:lnTo>
                    <a:pt x="2906" y="3611"/>
                  </a:lnTo>
                  <a:lnTo>
                    <a:pt x="2930" y="3634"/>
                  </a:lnTo>
                  <a:cubicBezTo>
                    <a:pt x="2930" y="3670"/>
                    <a:pt x="2906" y="3646"/>
                    <a:pt x="2918" y="3682"/>
                  </a:cubicBezTo>
                  <a:lnTo>
                    <a:pt x="2942" y="3682"/>
                  </a:lnTo>
                  <a:lnTo>
                    <a:pt x="2930" y="3694"/>
                  </a:lnTo>
                  <a:cubicBezTo>
                    <a:pt x="2942" y="3694"/>
                    <a:pt x="2954" y="3706"/>
                    <a:pt x="2954" y="3718"/>
                  </a:cubicBezTo>
                  <a:lnTo>
                    <a:pt x="2966" y="3741"/>
                  </a:lnTo>
                  <a:cubicBezTo>
                    <a:pt x="2962" y="3740"/>
                    <a:pt x="2960" y="3739"/>
                    <a:pt x="2958" y="3739"/>
                  </a:cubicBezTo>
                  <a:cubicBezTo>
                    <a:pt x="2948" y="3739"/>
                    <a:pt x="2964" y="3765"/>
                    <a:pt x="2954" y="3765"/>
                  </a:cubicBezTo>
                  <a:cubicBezTo>
                    <a:pt x="2954" y="3777"/>
                    <a:pt x="2954" y="3789"/>
                    <a:pt x="2978" y="3813"/>
                  </a:cubicBezTo>
                  <a:lnTo>
                    <a:pt x="2989" y="3801"/>
                  </a:lnTo>
                  <a:lnTo>
                    <a:pt x="2989" y="3801"/>
                  </a:lnTo>
                  <a:cubicBezTo>
                    <a:pt x="3013" y="3849"/>
                    <a:pt x="2966" y="3813"/>
                    <a:pt x="2978" y="3861"/>
                  </a:cubicBezTo>
                  <a:lnTo>
                    <a:pt x="2989" y="3849"/>
                  </a:lnTo>
                  <a:cubicBezTo>
                    <a:pt x="2989" y="3908"/>
                    <a:pt x="3049" y="3932"/>
                    <a:pt x="3049" y="3980"/>
                  </a:cubicBezTo>
                  <a:cubicBezTo>
                    <a:pt x="3043" y="3968"/>
                    <a:pt x="3034" y="3965"/>
                    <a:pt x="3028" y="3965"/>
                  </a:cubicBezTo>
                  <a:cubicBezTo>
                    <a:pt x="3022" y="3965"/>
                    <a:pt x="3019" y="3968"/>
                    <a:pt x="3025" y="3968"/>
                  </a:cubicBezTo>
                  <a:cubicBezTo>
                    <a:pt x="3049" y="4003"/>
                    <a:pt x="3073" y="4063"/>
                    <a:pt x="3108" y="4087"/>
                  </a:cubicBezTo>
                  <a:cubicBezTo>
                    <a:pt x="3085" y="4111"/>
                    <a:pt x="3085" y="4111"/>
                    <a:pt x="3085" y="4158"/>
                  </a:cubicBezTo>
                  <a:cubicBezTo>
                    <a:pt x="3108" y="4182"/>
                    <a:pt x="3108" y="4182"/>
                    <a:pt x="3120" y="4182"/>
                  </a:cubicBezTo>
                  <a:cubicBezTo>
                    <a:pt x="3132" y="4218"/>
                    <a:pt x="3168" y="4253"/>
                    <a:pt x="3156" y="4265"/>
                  </a:cubicBezTo>
                  <a:cubicBezTo>
                    <a:pt x="3168" y="4265"/>
                    <a:pt x="3156" y="4289"/>
                    <a:pt x="3180" y="4301"/>
                  </a:cubicBezTo>
                  <a:lnTo>
                    <a:pt x="3192" y="4289"/>
                  </a:lnTo>
                  <a:lnTo>
                    <a:pt x="3192" y="4289"/>
                  </a:lnTo>
                  <a:cubicBezTo>
                    <a:pt x="3180" y="4361"/>
                    <a:pt x="3251" y="4361"/>
                    <a:pt x="3251" y="4420"/>
                  </a:cubicBezTo>
                  <a:cubicBezTo>
                    <a:pt x="3251" y="4432"/>
                    <a:pt x="3239" y="4432"/>
                    <a:pt x="3228" y="4432"/>
                  </a:cubicBezTo>
                  <a:lnTo>
                    <a:pt x="3275" y="4515"/>
                  </a:lnTo>
                  <a:lnTo>
                    <a:pt x="3287" y="4492"/>
                  </a:lnTo>
                  <a:cubicBezTo>
                    <a:pt x="3299" y="4515"/>
                    <a:pt x="3311" y="4515"/>
                    <a:pt x="3323" y="4539"/>
                  </a:cubicBezTo>
                  <a:cubicBezTo>
                    <a:pt x="3314" y="4535"/>
                    <a:pt x="3309" y="4533"/>
                    <a:pt x="3306" y="4533"/>
                  </a:cubicBezTo>
                  <a:cubicBezTo>
                    <a:pt x="3296" y="4533"/>
                    <a:pt x="3330" y="4565"/>
                    <a:pt x="3324" y="4585"/>
                  </a:cubicBezTo>
                  <a:lnTo>
                    <a:pt x="3324" y="4585"/>
                  </a:lnTo>
                  <a:cubicBezTo>
                    <a:pt x="3320" y="4582"/>
                    <a:pt x="3318" y="4576"/>
                    <a:pt x="3311" y="4564"/>
                  </a:cubicBezTo>
                  <a:lnTo>
                    <a:pt x="3311" y="4564"/>
                  </a:lnTo>
                  <a:lnTo>
                    <a:pt x="3323" y="4587"/>
                  </a:lnTo>
                  <a:cubicBezTo>
                    <a:pt x="3323" y="4586"/>
                    <a:pt x="3323" y="4585"/>
                    <a:pt x="3324" y="4585"/>
                  </a:cubicBezTo>
                  <a:lnTo>
                    <a:pt x="3324" y="4585"/>
                  </a:lnTo>
                  <a:cubicBezTo>
                    <a:pt x="3326" y="4587"/>
                    <a:pt x="3329" y="4587"/>
                    <a:pt x="3335" y="4587"/>
                  </a:cubicBezTo>
                  <a:cubicBezTo>
                    <a:pt x="3359" y="4611"/>
                    <a:pt x="3323" y="4623"/>
                    <a:pt x="3359" y="4634"/>
                  </a:cubicBezTo>
                  <a:lnTo>
                    <a:pt x="3347" y="4623"/>
                  </a:lnTo>
                  <a:cubicBezTo>
                    <a:pt x="3347" y="4617"/>
                    <a:pt x="3353" y="4614"/>
                    <a:pt x="3360" y="4614"/>
                  </a:cubicBezTo>
                  <a:cubicBezTo>
                    <a:pt x="3367" y="4614"/>
                    <a:pt x="3376" y="4617"/>
                    <a:pt x="3382" y="4623"/>
                  </a:cubicBezTo>
                  <a:cubicBezTo>
                    <a:pt x="3382" y="4631"/>
                    <a:pt x="3382" y="4639"/>
                    <a:pt x="3378" y="4639"/>
                  </a:cubicBezTo>
                  <a:cubicBezTo>
                    <a:pt x="3376" y="4639"/>
                    <a:pt x="3374" y="4638"/>
                    <a:pt x="3370" y="4634"/>
                  </a:cubicBezTo>
                  <a:lnTo>
                    <a:pt x="3370" y="4634"/>
                  </a:lnTo>
                  <a:cubicBezTo>
                    <a:pt x="3394" y="4658"/>
                    <a:pt x="3418" y="4694"/>
                    <a:pt x="3430" y="4706"/>
                  </a:cubicBezTo>
                  <a:cubicBezTo>
                    <a:pt x="3430" y="4718"/>
                    <a:pt x="3418" y="4718"/>
                    <a:pt x="3406" y="4718"/>
                  </a:cubicBezTo>
                  <a:cubicBezTo>
                    <a:pt x="3454" y="4765"/>
                    <a:pt x="3418" y="4742"/>
                    <a:pt x="3466" y="4789"/>
                  </a:cubicBezTo>
                  <a:lnTo>
                    <a:pt x="3478" y="4801"/>
                  </a:lnTo>
                  <a:lnTo>
                    <a:pt x="3489" y="4837"/>
                  </a:lnTo>
                  <a:lnTo>
                    <a:pt x="3489" y="4825"/>
                  </a:lnTo>
                  <a:cubicBezTo>
                    <a:pt x="3501" y="4837"/>
                    <a:pt x="3513" y="4849"/>
                    <a:pt x="3525" y="4873"/>
                  </a:cubicBezTo>
                  <a:lnTo>
                    <a:pt x="3513" y="4873"/>
                  </a:lnTo>
                  <a:cubicBezTo>
                    <a:pt x="3549" y="4908"/>
                    <a:pt x="3537" y="4932"/>
                    <a:pt x="3585" y="4968"/>
                  </a:cubicBezTo>
                  <a:lnTo>
                    <a:pt x="3573" y="4968"/>
                  </a:lnTo>
                  <a:cubicBezTo>
                    <a:pt x="3620" y="4992"/>
                    <a:pt x="3573" y="5015"/>
                    <a:pt x="3632" y="5039"/>
                  </a:cubicBezTo>
                  <a:cubicBezTo>
                    <a:pt x="3620" y="5039"/>
                    <a:pt x="3620" y="5051"/>
                    <a:pt x="3620" y="5051"/>
                  </a:cubicBezTo>
                  <a:lnTo>
                    <a:pt x="3644" y="5063"/>
                  </a:lnTo>
                  <a:lnTo>
                    <a:pt x="3620" y="5075"/>
                  </a:lnTo>
                  <a:lnTo>
                    <a:pt x="3656" y="5063"/>
                  </a:lnTo>
                  <a:lnTo>
                    <a:pt x="3656" y="5087"/>
                  </a:lnTo>
                  <a:lnTo>
                    <a:pt x="3668" y="5099"/>
                  </a:lnTo>
                  <a:cubicBezTo>
                    <a:pt x="3656" y="5134"/>
                    <a:pt x="3692" y="5146"/>
                    <a:pt x="3704" y="5194"/>
                  </a:cubicBezTo>
                  <a:lnTo>
                    <a:pt x="3716" y="5170"/>
                  </a:lnTo>
                  <a:cubicBezTo>
                    <a:pt x="3811" y="5206"/>
                    <a:pt x="3823" y="5337"/>
                    <a:pt x="3906" y="5396"/>
                  </a:cubicBezTo>
                  <a:lnTo>
                    <a:pt x="3894" y="5408"/>
                  </a:lnTo>
                  <a:lnTo>
                    <a:pt x="3942" y="5432"/>
                  </a:lnTo>
                  <a:cubicBezTo>
                    <a:pt x="3942" y="5441"/>
                    <a:pt x="3939" y="5443"/>
                    <a:pt x="3935" y="5443"/>
                  </a:cubicBezTo>
                  <a:cubicBezTo>
                    <a:pt x="3930" y="5443"/>
                    <a:pt x="3925" y="5441"/>
                    <a:pt x="3921" y="5441"/>
                  </a:cubicBezTo>
                  <a:cubicBezTo>
                    <a:pt x="3919" y="5441"/>
                    <a:pt x="3918" y="5441"/>
                    <a:pt x="3918" y="5444"/>
                  </a:cubicBezTo>
                  <a:cubicBezTo>
                    <a:pt x="3929" y="5451"/>
                    <a:pt x="3936" y="5453"/>
                    <a:pt x="3942" y="5453"/>
                  </a:cubicBezTo>
                  <a:cubicBezTo>
                    <a:pt x="3949" y="5453"/>
                    <a:pt x="3954" y="5451"/>
                    <a:pt x="3960" y="5451"/>
                  </a:cubicBezTo>
                  <a:cubicBezTo>
                    <a:pt x="3967" y="5451"/>
                    <a:pt x="3976" y="5454"/>
                    <a:pt x="3990" y="5468"/>
                  </a:cubicBezTo>
                  <a:cubicBezTo>
                    <a:pt x="3994" y="5480"/>
                    <a:pt x="3994" y="5484"/>
                    <a:pt x="3991" y="5484"/>
                  </a:cubicBezTo>
                  <a:cubicBezTo>
                    <a:pt x="3987" y="5484"/>
                    <a:pt x="3974" y="5468"/>
                    <a:pt x="3966" y="5468"/>
                  </a:cubicBezTo>
                  <a:cubicBezTo>
                    <a:pt x="4001" y="5504"/>
                    <a:pt x="4061" y="5539"/>
                    <a:pt x="4085" y="5575"/>
                  </a:cubicBezTo>
                  <a:cubicBezTo>
                    <a:pt x="4121" y="5587"/>
                    <a:pt x="4144" y="5635"/>
                    <a:pt x="4168" y="5658"/>
                  </a:cubicBezTo>
                  <a:cubicBezTo>
                    <a:pt x="4168" y="5658"/>
                    <a:pt x="4156" y="5658"/>
                    <a:pt x="4144" y="5646"/>
                  </a:cubicBezTo>
                  <a:lnTo>
                    <a:pt x="4144" y="5646"/>
                  </a:lnTo>
                  <a:cubicBezTo>
                    <a:pt x="4156" y="5658"/>
                    <a:pt x="4168" y="5682"/>
                    <a:pt x="4180" y="5682"/>
                  </a:cubicBezTo>
                  <a:lnTo>
                    <a:pt x="4156" y="5682"/>
                  </a:lnTo>
                  <a:cubicBezTo>
                    <a:pt x="4180" y="5706"/>
                    <a:pt x="4228" y="5730"/>
                    <a:pt x="4216" y="5742"/>
                  </a:cubicBezTo>
                  <a:cubicBezTo>
                    <a:pt x="4216" y="5742"/>
                    <a:pt x="4221" y="5736"/>
                    <a:pt x="4232" y="5736"/>
                  </a:cubicBezTo>
                  <a:cubicBezTo>
                    <a:pt x="4237" y="5736"/>
                    <a:pt x="4244" y="5738"/>
                    <a:pt x="4251" y="5742"/>
                  </a:cubicBezTo>
                  <a:cubicBezTo>
                    <a:pt x="4240" y="5777"/>
                    <a:pt x="4311" y="5789"/>
                    <a:pt x="4323" y="5825"/>
                  </a:cubicBezTo>
                  <a:cubicBezTo>
                    <a:pt x="4323" y="5825"/>
                    <a:pt x="4308" y="5810"/>
                    <a:pt x="4302" y="5810"/>
                  </a:cubicBezTo>
                  <a:cubicBezTo>
                    <a:pt x="4300" y="5810"/>
                    <a:pt x="4299" y="5811"/>
                    <a:pt x="4299" y="5813"/>
                  </a:cubicBezTo>
                  <a:cubicBezTo>
                    <a:pt x="4311" y="5825"/>
                    <a:pt x="4335" y="5837"/>
                    <a:pt x="4347" y="5837"/>
                  </a:cubicBezTo>
                  <a:lnTo>
                    <a:pt x="4335" y="5849"/>
                  </a:lnTo>
                  <a:lnTo>
                    <a:pt x="4418" y="5896"/>
                  </a:lnTo>
                  <a:cubicBezTo>
                    <a:pt x="4406" y="5920"/>
                    <a:pt x="4490" y="5944"/>
                    <a:pt x="4466" y="5956"/>
                  </a:cubicBezTo>
                  <a:cubicBezTo>
                    <a:pt x="4471" y="5961"/>
                    <a:pt x="4473" y="5963"/>
                    <a:pt x="4474" y="5963"/>
                  </a:cubicBezTo>
                  <a:cubicBezTo>
                    <a:pt x="4477" y="5963"/>
                    <a:pt x="4469" y="5949"/>
                    <a:pt x="4475" y="5949"/>
                  </a:cubicBezTo>
                  <a:cubicBezTo>
                    <a:pt x="4478" y="5949"/>
                    <a:pt x="4482" y="5951"/>
                    <a:pt x="4490" y="5956"/>
                  </a:cubicBezTo>
                  <a:cubicBezTo>
                    <a:pt x="4490" y="5968"/>
                    <a:pt x="4525" y="5980"/>
                    <a:pt x="4502" y="5992"/>
                  </a:cubicBezTo>
                  <a:lnTo>
                    <a:pt x="4525" y="6004"/>
                  </a:lnTo>
                  <a:lnTo>
                    <a:pt x="4502" y="6004"/>
                  </a:lnTo>
                  <a:cubicBezTo>
                    <a:pt x="4513" y="6016"/>
                    <a:pt x="4525" y="6019"/>
                    <a:pt x="4536" y="6019"/>
                  </a:cubicBezTo>
                  <a:cubicBezTo>
                    <a:pt x="4546" y="6019"/>
                    <a:pt x="4555" y="6016"/>
                    <a:pt x="4561" y="6016"/>
                  </a:cubicBezTo>
                  <a:cubicBezTo>
                    <a:pt x="4573" y="6027"/>
                    <a:pt x="4597" y="6051"/>
                    <a:pt x="4597" y="6063"/>
                  </a:cubicBezTo>
                  <a:lnTo>
                    <a:pt x="4585" y="6063"/>
                  </a:lnTo>
                  <a:cubicBezTo>
                    <a:pt x="4644" y="6099"/>
                    <a:pt x="4632" y="6182"/>
                    <a:pt x="4692" y="6182"/>
                  </a:cubicBezTo>
                  <a:cubicBezTo>
                    <a:pt x="4692" y="6194"/>
                    <a:pt x="4692" y="6194"/>
                    <a:pt x="4692" y="6194"/>
                  </a:cubicBezTo>
                  <a:lnTo>
                    <a:pt x="4716" y="6218"/>
                  </a:lnTo>
                  <a:lnTo>
                    <a:pt x="4704" y="6218"/>
                  </a:lnTo>
                  <a:lnTo>
                    <a:pt x="4775" y="6242"/>
                  </a:lnTo>
                  <a:lnTo>
                    <a:pt x="4763" y="6254"/>
                  </a:lnTo>
                  <a:cubicBezTo>
                    <a:pt x="4799" y="6289"/>
                    <a:pt x="4859" y="6325"/>
                    <a:pt x="4906" y="6361"/>
                  </a:cubicBezTo>
                  <a:lnTo>
                    <a:pt x="4894" y="6361"/>
                  </a:lnTo>
                  <a:cubicBezTo>
                    <a:pt x="4954" y="6385"/>
                    <a:pt x="4930" y="6397"/>
                    <a:pt x="4978" y="6420"/>
                  </a:cubicBezTo>
                  <a:lnTo>
                    <a:pt x="4966" y="6420"/>
                  </a:lnTo>
                  <a:lnTo>
                    <a:pt x="5002" y="6444"/>
                  </a:lnTo>
                  <a:lnTo>
                    <a:pt x="4990" y="6444"/>
                  </a:lnTo>
                  <a:cubicBezTo>
                    <a:pt x="5013" y="6452"/>
                    <a:pt x="5031" y="6480"/>
                    <a:pt x="5038" y="6492"/>
                  </a:cubicBezTo>
                  <a:lnTo>
                    <a:pt x="5038" y="6492"/>
                  </a:lnTo>
                  <a:cubicBezTo>
                    <a:pt x="5038" y="6492"/>
                    <a:pt x="5037" y="6492"/>
                    <a:pt x="5037" y="6492"/>
                  </a:cubicBezTo>
                  <a:lnTo>
                    <a:pt x="5037" y="6492"/>
                  </a:lnTo>
                  <a:cubicBezTo>
                    <a:pt x="5039" y="6496"/>
                    <a:pt x="5040" y="6497"/>
                    <a:pt x="5040" y="6497"/>
                  </a:cubicBezTo>
                  <a:cubicBezTo>
                    <a:pt x="5041" y="6497"/>
                    <a:pt x="5040" y="6495"/>
                    <a:pt x="5038" y="6492"/>
                  </a:cubicBezTo>
                  <a:lnTo>
                    <a:pt x="5038" y="6492"/>
                  </a:lnTo>
                  <a:cubicBezTo>
                    <a:pt x="5061" y="6504"/>
                    <a:pt x="5085" y="6504"/>
                    <a:pt x="5097" y="6504"/>
                  </a:cubicBezTo>
                  <a:cubicBezTo>
                    <a:pt x="5133" y="6528"/>
                    <a:pt x="5109" y="6516"/>
                    <a:pt x="5121" y="6539"/>
                  </a:cubicBezTo>
                  <a:cubicBezTo>
                    <a:pt x="5144" y="6563"/>
                    <a:pt x="5156" y="6551"/>
                    <a:pt x="5192" y="6587"/>
                  </a:cubicBezTo>
                  <a:lnTo>
                    <a:pt x="5180" y="6587"/>
                  </a:lnTo>
                  <a:cubicBezTo>
                    <a:pt x="5204" y="6599"/>
                    <a:pt x="5216" y="6611"/>
                    <a:pt x="5240" y="6623"/>
                  </a:cubicBezTo>
                  <a:lnTo>
                    <a:pt x="5228" y="6623"/>
                  </a:lnTo>
                  <a:cubicBezTo>
                    <a:pt x="5281" y="6633"/>
                    <a:pt x="5268" y="6672"/>
                    <a:pt x="5306" y="6672"/>
                  </a:cubicBezTo>
                  <a:cubicBezTo>
                    <a:pt x="5311" y="6672"/>
                    <a:pt x="5317" y="6672"/>
                    <a:pt x="5323" y="6670"/>
                  </a:cubicBezTo>
                  <a:cubicBezTo>
                    <a:pt x="5323" y="6682"/>
                    <a:pt x="5359" y="6706"/>
                    <a:pt x="5347" y="6718"/>
                  </a:cubicBezTo>
                  <a:cubicBezTo>
                    <a:pt x="5406" y="6742"/>
                    <a:pt x="5442" y="6754"/>
                    <a:pt x="5502" y="6789"/>
                  </a:cubicBezTo>
                  <a:cubicBezTo>
                    <a:pt x="5490" y="6813"/>
                    <a:pt x="5514" y="6789"/>
                    <a:pt x="5525" y="6825"/>
                  </a:cubicBezTo>
                  <a:lnTo>
                    <a:pt x="5537" y="6813"/>
                  </a:lnTo>
                  <a:cubicBezTo>
                    <a:pt x="5609" y="6861"/>
                    <a:pt x="5656" y="6944"/>
                    <a:pt x="5740" y="6980"/>
                  </a:cubicBezTo>
                  <a:lnTo>
                    <a:pt x="5740" y="7004"/>
                  </a:lnTo>
                  <a:lnTo>
                    <a:pt x="5764" y="6992"/>
                  </a:lnTo>
                  <a:cubicBezTo>
                    <a:pt x="5835" y="7051"/>
                    <a:pt x="5942" y="7135"/>
                    <a:pt x="6002" y="7170"/>
                  </a:cubicBezTo>
                  <a:cubicBezTo>
                    <a:pt x="6037" y="7170"/>
                    <a:pt x="6073" y="7182"/>
                    <a:pt x="6109" y="7206"/>
                  </a:cubicBezTo>
                  <a:cubicBezTo>
                    <a:pt x="6168" y="7230"/>
                    <a:pt x="6240" y="7266"/>
                    <a:pt x="6299" y="7313"/>
                  </a:cubicBezTo>
                  <a:cubicBezTo>
                    <a:pt x="6287" y="7313"/>
                    <a:pt x="6287" y="7325"/>
                    <a:pt x="6287" y="7325"/>
                  </a:cubicBezTo>
                  <a:cubicBezTo>
                    <a:pt x="6291" y="7324"/>
                    <a:pt x="6294" y="7323"/>
                    <a:pt x="6297" y="7323"/>
                  </a:cubicBezTo>
                  <a:cubicBezTo>
                    <a:pt x="6315" y="7323"/>
                    <a:pt x="6325" y="7351"/>
                    <a:pt x="6335" y="7361"/>
                  </a:cubicBezTo>
                  <a:lnTo>
                    <a:pt x="6323" y="7337"/>
                  </a:lnTo>
                  <a:cubicBezTo>
                    <a:pt x="6347" y="7337"/>
                    <a:pt x="6371" y="7361"/>
                    <a:pt x="6371" y="7373"/>
                  </a:cubicBezTo>
                  <a:lnTo>
                    <a:pt x="6418" y="7385"/>
                  </a:lnTo>
                  <a:lnTo>
                    <a:pt x="6430" y="7385"/>
                  </a:lnTo>
                  <a:lnTo>
                    <a:pt x="6430" y="7409"/>
                  </a:lnTo>
                  <a:cubicBezTo>
                    <a:pt x="6440" y="7409"/>
                    <a:pt x="6465" y="7424"/>
                    <a:pt x="6486" y="7424"/>
                  </a:cubicBezTo>
                  <a:cubicBezTo>
                    <a:pt x="6492" y="7424"/>
                    <a:pt x="6497" y="7423"/>
                    <a:pt x="6502" y="7420"/>
                  </a:cubicBezTo>
                  <a:cubicBezTo>
                    <a:pt x="6502" y="7420"/>
                    <a:pt x="6526" y="7444"/>
                    <a:pt x="6502" y="7444"/>
                  </a:cubicBezTo>
                  <a:lnTo>
                    <a:pt x="6609" y="7504"/>
                  </a:lnTo>
                  <a:lnTo>
                    <a:pt x="6609" y="7504"/>
                  </a:lnTo>
                  <a:lnTo>
                    <a:pt x="6597" y="7492"/>
                  </a:lnTo>
                  <a:cubicBezTo>
                    <a:pt x="6602" y="7487"/>
                    <a:pt x="6611" y="7484"/>
                    <a:pt x="6621" y="7484"/>
                  </a:cubicBezTo>
                  <a:cubicBezTo>
                    <a:pt x="6634" y="7484"/>
                    <a:pt x="6650" y="7490"/>
                    <a:pt x="6657" y="7504"/>
                  </a:cubicBezTo>
                  <a:cubicBezTo>
                    <a:pt x="6633" y="7504"/>
                    <a:pt x="6645" y="7516"/>
                    <a:pt x="6645" y="7540"/>
                  </a:cubicBezTo>
                  <a:cubicBezTo>
                    <a:pt x="6668" y="7540"/>
                    <a:pt x="6645" y="7516"/>
                    <a:pt x="6657" y="7516"/>
                  </a:cubicBezTo>
                  <a:cubicBezTo>
                    <a:pt x="6680" y="7516"/>
                    <a:pt x="6716" y="7528"/>
                    <a:pt x="6728" y="7540"/>
                  </a:cubicBezTo>
                  <a:lnTo>
                    <a:pt x="6716" y="7540"/>
                  </a:lnTo>
                  <a:cubicBezTo>
                    <a:pt x="6740" y="7551"/>
                    <a:pt x="6740" y="7587"/>
                    <a:pt x="6764" y="7599"/>
                  </a:cubicBezTo>
                  <a:cubicBezTo>
                    <a:pt x="6782" y="7599"/>
                    <a:pt x="6793" y="7602"/>
                    <a:pt x="6801" y="7602"/>
                  </a:cubicBezTo>
                  <a:cubicBezTo>
                    <a:pt x="6808" y="7602"/>
                    <a:pt x="6811" y="7599"/>
                    <a:pt x="6811" y="7587"/>
                  </a:cubicBezTo>
                  <a:cubicBezTo>
                    <a:pt x="6847" y="7599"/>
                    <a:pt x="6823" y="7611"/>
                    <a:pt x="6823" y="7623"/>
                  </a:cubicBezTo>
                  <a:cubicBezTo>
                    <a:pt x="6827" y="7621"/>
                    <a:pt x="6830" y="7621"/>
                    <a:pt x="6834" y="7621"/>
                  </a:cubicBezTo>
                  <a:cubicBezTo>
                    <a:pt x="6859" y="7621"/>
                    <a:pt x="6895" y="7648"/>
                    <a:pt x="6895" y="7659"/>
                  </a:cubicBezTo>
                  <a:cubicBezTo>
                    <a:pt x="6899" y="7656"/>
                    <a:pt x="6904" y="7654"/>
                    <a:pt x="6909" y="7654"/>
                  </a:cubicBezTo>
                  <a:cubicBezTo>
                    <a:pt x="6937" y="7654"/>
                    <a:pt x="6970" y="7699"/>
                    <a:pt x="6992" y="7699"/>
                  </a:cubicBezTo>
                  <a:cubicBezTo>
                    <a:pt x="6995" y="7699"/>
                    <a:pt x="6999" y="7697"/>
                    <a:pt x="7002" y="7694"/>
                  </a:cubicBezTo>
                  <a:lnTo>
                    <a:pt x="7014" y="7730"/>
                  </a:lnTo>
                  <a:cubicBezTo>
                    <a:pt x="7014" y="7722"/>
                    <a:pt x="7026" y="7713"/>
                    <a:pt x="7041" y="7713"/>
                  </a:cubicBezTo>
                  <a:cubicBezTo>
                    <a:pt x="7047" y="7713"/>
                    <a:pt x="7054" y="7715"/>
                    <a:pt x="7061" y="7718"/>
                  </a:cubicBezTo>
                  <a:cubicBezTo>
                    <a:pt x="7073" y="7730"/>
                    <a:pt x="7061" y="7742"/>
                    <a:pt x="7061" y="7754"/>
                  </a:cubicBezTo>
                  <a:lnTo>
                    <a:pt x="7097" y="7730"/>
                  </a:lnTo>
                  <a:cubicBezTo>
                    <a:pt x="7192" y="7825"/>
                    <a:pt x="7371" y="7885"/>
                    <a:pt x="7490" y="7980"/>
                  </a:cubicBezTo>
                  <a:cubicBezTo>
                    <a:pt x="7550" y="7992"/>
                    <a:pt x="7633" y="8016"/>
                    <a:pt x="7704" y="8052"/>
                  </a:cubicBezTo>
                  <a:lnTo>
                    <a:pt x="7692" y="8052"/>
                  </a:lnTo>
                  <a:lnTo>
                    <a:pt x="7752" y="8099"/>
                  </a:lnTo>
                  <a:lnTo>
                    <a:pt x="7716" y="8052"/>
                  </a:lnTo>
                  <a:lnTo>
                    <a:pt x="7716" y="8052"/>
                  </a:lnTo>
                  <a:cubicBezTo>
                    <a:pt x="7728" y="8063"/>
                    <a:pt x="7740" y="8063"/>
                    <a:pt x="7764" y="8063"/>
                  </a:cubicBezTo>
                  <a:cubicBezTo>
                    <a:pt x="7835" y="8111"/>
                    <a:pt x="7931" y="8171"/>
                    <a:pt x="8026" y="8206"/>
                  </a:cubicBezTo>
                  <a:cubicBezTo>
                    <a:pt x="8033" y="8205"/>
                    <a:pt x="8040" y="8205"/>
                    <a:pt x="8045" y="8205"/>
                  </a:cubicBezTo>
                  <a:cubicBezTo>
                    <a:pt x="8099" y="8205"/>
                    <a:pt x="8056" y="8254"/>
                    <a:pt x="8121" y="8254"/>
                  </a:cubicBezTo>
                  <a:lnTo>
                    <a:pt x="8109" y="8254"/>
                  </a:lnTo>
                  <a:cubicBezTo>
                    <a:pt x="8181" y="8278"/>
                    <a:pt x="8216" y="8278"/>
                    <a:pt x="8288" y="8290"/>
                  </a:cubicBezTo>
                  <a:cubicBezTo>
                    <a:pt x="8264" y="8313"/>
                    <a:pt x="8335" y="8302"/>
                    <a:pt x="8323" y="8313"/>
                  </a:cubicBezTo>
                  <a:lnTo>
                    <a:pt x="8335" y="8302"/>
                  </a:lnTo>
                  <a:cubicBezTo>
                    <a:pt x="8335" y="8325"/>
                    <a:pt x="8371" y="8337"/>
                    <a:pt x="8359" y="8349"/>
                  </a:cubicBezTo>
                  <a:lnTo>
                    <a:pt x="8395" y="8337"/>
                  </a:lnTo>
                  <a:lnTo>
                    <a:pt x="8395" y="8361"/>
                  </a:lnTo>
                  <a:cubicBezTo>
                    <a:pt x="8431" y="8373"/>
                    <a:pt x="8514" y="8397"/>
                    <a:pt x="8526" y="8433"/>
                  </a:cubicBezTo>
                  <a:cubicBezTo>
                    <a:pt x="8633" y="8444"/>
                    <a:pt x="8776" y="8504"/>
                    <a:pt x="8895" y="8552"/>
                  </a:cubicBezTo>
                  <a:cubicBezTo>
                    <a:pt x="8919" y="8552"/>
                    <a:pt x="8943" y="8563"/>
                    <a:pt x="8978" y="8563"/>
                  </a:cubicBezTo>
                  <a:lnTo>
                    <a:pt x="9002" y="8599"/>
                  </a:lnTo>
                  <a:cubicBezTo>
                    <a:pt x="9014" y="8599"/>
                    <a:pt x="9029" y="8596"/>
                    <a:pt x="9044" y="8596"/>
                  </a:cubicBezTo>
                  <a:cubicBezTo>
                    <a:pt x="9059" y="8596"/>
                    <a:pt x="9074" y="8599"/>
                    <a:pt x="9085" y="8611"/>
                  </a:cubicBezTo>
                  <a:cubicBezTo>
                    <a:pt x="9109" y="8623"/>
                    <a:pt x="9133" y="8635"/>
                    <a:pt x="9169" y="8635"/>
                  </a:cubicBezTo>
                  <a:cubicBezTo>
                    <a:pt x="9201" y="8635"/>
                    <a:pt x="9223" y="8654"/>
                    <a:pt x="9210" y="8667"/>
                  </a:cubicBezTo>
                  <a:lnTo>
                    <a:pt x="9210" y="8667"/>
                  </a:lnTo>
                  <a:cubicBezTo>
                    <a:pt x="9213" y="8665"/>
                    <a:pt x="9215" y="8665"/>
                    <a:pt x="9218" y="8665"/>
                  </a:cubicBezTo>
                  <a:cubicBezTo>
                    <a:pt x="9243" y="8665"/>
                    <a:pt x="9276" y="8706"/>
                    <a:pt x="9276" y="8706"/>
                  </a:cubicBezTo>
                  <a:cubicBezTo>
                    <a:pt x="9276" y="8706"/>
                    <a:pt x="9669" y="8849"/>
                    <a:pt x="10133" y="8968"/>
                  </a:cubicBezTo>
                  <a:cubicBezTo>
                    <a:pt x="10169" y="8968"/>
                    <a:pt x="10217" y="8980"/>
                    <a:pt x="10252" y="8992"/>
                  </a:cubicBezTo>
                  <a:cubicBezTo>
                    <a:pt x="10262" y="9002"/>
                    <a:pt x="10271" y="9019"/>
                    <a:pt x="10256" y="9019"/>
                  </a:cubicBezTo>
                  <a:cubicBezTo>
                    <a:pt x="10252" y="9019"/>
                    <a:pt x="10247" y="9018"/>
                    <a:pt x="10240" y="9016"/>
                  </a:cubicBezTo>
                  <a:lnTo>
                    <a:pt x="10240" y="9016"/>
                  </a:lnTo>
                  <a:cubicBezTo>
                    <a:pt x="10252" y="9040"/>
                    <a:pt x="10252" y="9052"/>
                    <a:pt x="10252" y="9075"/>
                  </a:cubicBezTo>
                  <a:cubicBezTo>
                    <a:pt x="10250" y="9070"/>
                    <a:pt x="10247" y="9069"/>
                    <a:pt x="10245" y="9069"/>
                  </a:cubicBezTo>
                  <a:cubicBezTo>
                    <a:pt x="10238" y="9069"/>
                    <a:pt x="10231" y="9082"/>
                    <a:pt x="10224" y="9082"/>
                  </a:cubicBezTo>
                  <a:cubicBezTo>
                    <a:pt x="10222" y="9082"/>
                    <a:pt x="10219" y="9080"/>
                    <a:pt x="10217" y="9075"/>
                  </a:cubicBezTo>
                  <a:lnTo>
                    <a:pt x="10217" y="9075"/>
                  </a:lnTo>
                  <a:cubicBezTo>
                    <a:pt x="10205" y="9087"/>
                    <a:pt x="10228" y="9087"/>
                    <a:pt x="10228" y="9099"/>
                  </a:cubicBezTo>
                  <a:cubicBezTo>
                    <a:pt x="10225" y="9103"/>
                    <a:pt x="10220" y="9104"/>
                    <a:pt x="10216" y="9104"/>
                  </a:cubicBezTo>
                  <a:cubicBezTo>
                    <a:pt x="10210" y="9104"/>
                    <a:pt x="10205" y="9102"/>
                    <a:pt x="10201" y="9099"/>
                  </a:cubicBezTo>
                  <a:lnTo>
                    <a:pt x="10193" y="9099"/>
                  </a:lnTo>
                  <a:lnTo>
                    <a:pt x="10205" y="9111"/>
                  </a:lnTo>
                  <a:cubicBezTo>
                    <a:pt x="10199" y="9117"/>
                    <a:pt x="10193" y="9117"/>
                    <a:pt x="10188" y="9117"/>
                  </a:cubicBezTo>
                  <a:cubicBezTo>
                    <a:pt x="10184" y="9117"/>
                    <a:pt x="10181" y="9117"/>
                    <a:pt x="10181" y="9123"/>
                  </a:cubicBezTo>
                  <a:lnTo>
                    <a:pt x="10193" y="9123"/>
                  </a:lnTo>
                  <a:lnTo>
                    <a:pt x="10181" y="9135"/>
                  </a:lnTo>
                  <a:cubicBezTo>
                    <a:pt x="10193" y="9135"/>
                    <a:pt x="10193" y="9135"/>
                    <a:pt x="10193" y="9147"/>
                  </a:cubicBezTo>
                  <a:lnTo>
                    <a:pt x="10193" y="9159"/>
                  </a:lnTo>
                  <a:cubicBezTo>
                    <a:pt x="10189" y="9155"/>
                    <a:pt x="10187" y="9154"/>
                    <a:pt x="10187" y="9154"/>
                  </a:cubicBezTo>
                  <a:cubicBezTo>
                    <a:pt x="10185" y="9154"/>
                    <a:pt x="10185" y="9159"/>
                    <a:pt x="10169" y="9159"/>
                  </a:cubicBezTo>
                  <a:cubicBezTo>
                    <a:pt x="10169" y="9159"/>
                    <a:pt x="10169" y="9159"/>
                    <a:pt x="10169" y="9183"/>
                  </a:cubicBezTo>
                  <a:lnTo>
                    <a:pt x="10181" y="9183"/>
                  </a:lnTo>
                  <a:cubicBezTo>
                    <a:pt x="10184" y="9189"/>
                    <a:pt x="10185" y="9191"/>
                    <a:pt x="10183" y="9191"/>
                  </a:cubicBezTo>
                  <a:cubicBezTo>
                    <a:pt x="10182" y="9191"/>
                    <a:pt x="10175" y="9186"/>
                    <a:pt x="10169" y="9186"/>
                  </a:cubicBezTo>
                  <a:cubicBezTo>
                    <a:pt x="10164" y="9186"/>
                    <a:pt x="10160" y="9188"/>
                    <a:pt x="10157" y="9195"/>
                  </a:cubicBezTo>
                  <a:lnTo>
                    <a:pt x="10181" y="9195"/>
                  </a:lnTo>
                  <a:cubicBezTo>
                    <a:pt x="10145" y="9206"/>
                    <a:pt x="10181" y="9230"/>
                    <a:pt x="10169" y="9242"/>
                  </a:cubicBezTo>
                  <a:lnTo>
                    <a:pt x="10145" y="9242"/>
                  </a:lnTo>
                  <a:cubicBezTo>
                    <a:pt x="10145" y="9254"/>
                    <a:pt x="10145" y="9278"/>
                    <a:pt x="10157" y="9290"/>
                  </a:cubicBezTo>
                  <a:cubicBezTo>
                    <a:pt x="10133" y="9290"/>
                    <a:pt x="10133" y="9290"/>
                    <a:pt x="10109" y="9314"/>
                  </a:cubicBezTo>
                  <a:cubicBezTo>
                    <a:pt x="10109" y="9325"/>
                    <a:pt x="10121" y="9325"/>
                    <a:pt x="10133" y="9325"/>
                  </a:cubicBezTo>
                  <a:cubicBezTo>
                    <a:pt x="10121" y="9337"/>
                    <a:pt x="10133" y="9361"/>
                    <a:pt x="10109" y="9361"/>
                  </a:cubicBezTo>
                  <a:cubicBezTo>
                    <a:pt x="10121" y="9361"/>
                    <a:pt x="10109" y="9361"/>
                    <a:pt x="10121" y="9373"/>
                  </a:cubicBezTo>
                  <a:cubicBezTo>
                    <a:pt x="10086" y="9385"/>
                    <a:pt x="10145" y="9409"/>
                    <a:pt x="10109" y="9421"/>
                  </a:cubicBezTo>
                  <a:lnTo>
                    <a:pt x="10097" y="9421"/>
                  </a:lnTo>
                  <a:lnTo>
                    <a:pt x="10109" y="9433"/>
                  </a:lnTo>
                  <a:cubicBezTo>
                    <a:pt x="10097" y="9433"/>
                    <a:pt x="10097" y="9421"/>
                    <a:pt x="10086" y="9421"/>
                  </a:cubicBezTo>
                  <a:lnTo>
                    <a:pt x="10074" y="9456"/>
                  </a:lnTo>
                  <a:lnTo>
                    <a:pt x="10086" y="9456"/>
                  </a:lnTo>
                  <a:cubicBezTo>
                    <a:pt x="10086" y="9468"/>
                    <a:pt x="10109" y="9468"/>
                    <a:pt x="10097" y="9480"/>
                  </a:cubicBezTo>
                  <a:cubicBezTo>
                    <a:pt x="10091" y="9474"/>
                    <a:pt x="10088" y="9472"/>
                    <a:pt x="10085" y="9472"/>
                  </a:cubicBezTo>
                  <a:cubicBezTo>
                    <a:pt x="10078" y="9472"/>
                    <a:pt x="10082" y="9491"/>
                    <a:pt x="10075" y="9492"/>
                  </a:cubicBezTo>
                  <a:lnTo>
                    <a:pt x="10075" y="9492"/>
                  </a:lnTo>
                  <a:cubicBezTo>
                    <a:pt x="10077" y="9492"/>
                    <a:pt x="10081" y="9492"/>
                    <a:pt x="10086" y="9492"/>
                  </a:cubicBezTo>
                  <a:cubicBezTo>
                    <a:pt x="10086" y="9502"/>
                    <a:pt x="10080" y="9506"/>
                    <a:pt x="10074" y="9507"/>
                  </a:cubicBezTo>
                  <a:lnTo>
                    <a:pt x="10074" y="9507"/>
                  </a:lnTo>
                  <a:cubicBezTo>
                    <a:pt x="10070" y="9506"/>
                    <a:pt x="10066" y="9504"/>
                    <a:pt x="10062" y="9504"/>
                  </a:cubicBezTo>
                  <a:lnTo>
                    <a:pt x="10062" y="9510"/>
                  </a:lnTo>
                  <a:lnTo>
                    <a:pt x="10062" y="9510"/>
                  </a:lnTo>
                  <a:cubicBezTo>
                    <a:pt x="10064" y="9509"/>
                    <a:pt x="10069" y="9509"/>
                    <a:pt x="10074" y="9507"/>
                  </a:cubicBezTo>
                  <a:lnTo>
                    <a:pt x="10074" y="9507"/>
                  </a:lnTo>
                  <a:cubicBezTo>
                    <a:pt x="10080" y="9511"/>
                    <a:pt x="10086" y="9516"/>
                    <a:pt x="10086" y="9516"/>
                  </a:cubicBezTo>
                  <a:cubicBezTo>
                    <a:pt x="10086" y="9522"/>
                    <a:pt x="10083" y="9525"/>
                    <a:pt x="10080" y="9525"/>
                  </a:cubicBezTo>
                  <a:cubicBezTo>
                    <a:pt x="10079" y="9525"/>
                    <a:pt x="10079" y="9525"/>
                    <a:pt x="10078" y="9525"/>
                  </a:cubicBezTo>
                  <a:lnTo>
                    <a:pt x="10078" y="9525"/>
                  </a:lnTo>
                  <a:cubicBezTo>
                    <a:pt x="10081" y="9537"/>
                    <a:pt x="10074" y="9552"/>
                    <a:pt x="10074" y="9552"/>
                  </a:cubicBezTo>
                  <a:cubicBezTo>
                    <a:pt x="10074" y="9556"/>
                    <a:pt x="10072" y="9557"/>
                    <a:pt x="10070" y="9557"/>
                  </a:cubicBezTo>
                  <a:cubicBezTo>
                    <a:pt x="10066" y="9557"/>
                    <a:pt x="10058" y="9552"/>
                    <a:pt x="10050" y="9552"/>
                  </a:cubicBezTo>
                  <a:cubicBezTo>
                    <a:pt x="10062" y="9576"/>
                    <a:pt x="10050" y="9564"/>
                    <a:pt x="10062" y="9587"/>
                  </a:cubicBezTo>
                  <a:lnTo>
                    <a:pt x="10050" y="9587"/>
                  </a:lnTo>
                  <a:lnTo>
                    <a:pt x="10062" y="9599"/>
                  </a:lnTo>
                  <a:lnTo>
                    <a:pt x="10050" y="9599"/>
                  </a:lnTo>
                  <a:cubicBezTo>
                    <a:pt x="10050" y="9611"/>
                    <a:pt x="10062" y="9611"/>
                    <a:pt x="10050" y="9623"/>
                  </a:cubicBezTo>
                  <a:lnTo>
                    <a:pt x="10038" y="9623"/>
                  </a:lnTo>
                  <a:cubicBezTo>
                    <a:pt x="10038" y="9647"/>
                    <a:pt x="10014" y="9647"/>
                    <a:pt x="10026" y="9671"/>
                  </a:cubicBezTo>
                  <a:cubicBezTo>
                    <a:pt x="10026" y="9671"/>
                    <a:pt x="10015" y="9659"/>
                    <a:pt x="10014" y="9659"/>
                  </a:cubicBezTo>
                  <a:lnTo>
                    <a:pt x="10014" y="9659"/>
                  </a:lnTo>
                  <a:cubicBezTo>
                    <a:pt x="10038" y="9683"/>
                    <a:pt x="9990" y="9671"/>
                    <a:pt x="10014" y="9695"/>
                  </a:cubicBezTo>
                  <a:lnTo>
                    <a:pt x="10002" y="9695"/>
                  </a:lnTo>
                  <a:lnTo>
                    <a:pt x="10002" y="9701"/>
                  </a:lnTo>
                  <a:lnTo>
                    <a:pt x="10002" y="9701"/>
                  </a:lnTo>
                  <a:lnTo>
                    <a:pt x="10014" y="9706"/>
                  </a:lnTo>
                  <a:lnTo>
                    <a:pt x="9990" y="9718"/>
                  </a:lnTo>
                  <a:lnTo>
                    <a:pt x="10002" y="9718"/>
                  </a:lnTo>
                  <a:cubicBezTo>
                    <a:pt x="9966" y="9718"/>
                    <a:pt x="9990" y="9742"/>
                    <a:pt x="9955" y="9754"/>
                  </a:cubicBezTo>
                  <a:lnTo>
                    <a:pt x="9978" y="9754"/>
                  </a:lnTo>
                  <a:cubicBezTo>
                    <a:pt x="10026" y="9790"/>
                    <a:pt x="9943" y="9826"/>
                    <a:pt x="9966" y="9861"/>
                  </a:cubicBezTo>
                  <a:lnTo>
                    <a:pt x="9943" y="9861"/>
                  </a:lnTo>
                  <a:lnTo>
                    <a:pt x="9966" y="9885"/>
                  </a:lnTo>
                  <a:cubicBezTo>
                    <a:pt x="9943" y="9885"/>
                    <a:pt x="9943" y="9873"/>
                    <a:pt x="9943" y="9873"/>
                  </a:cubicBezTo>
                  <a:lnTo>
                    <a:pt x="9943" y="9873"/>
                  </a:lnTo>
                  <a:cubicBezTo>
                    <a:pt x="9943" y="9897"/>
                    <a:pt x="9966" y="9885"/>
                    <a:pt x="9966" y="9909"/>
                  </a:cubicBezTo>
                  <a:cubicBezTo>
                    <a:pt x="9963" y="9912"/>
                    <a:pt x="9961" y="9914"/>
                    <a:pt x="9958" y="9914"/>
                  </a:cubicBezTo>
                  <a:cubicBezTo>
                    <a:pt x="9954" y="9914"/>
                    <a:pt x="9951" y="9905"/>
                    <a:pt x="9943" y="9897"/>
                  </a:cubicBezTo>
                  <a:lnTo>
                    <a:pt x="9943" y="9897"/>
                  </a:lnTo>
                  <a:cubicBezTo>
                    <a:pt x="9955" y="9921"/>
                    <a:pt x="9955" y="9945"/>
                    <a:pt x="9943" y="9957"/>
                  </a:cubicBezTo>
                  <a:cubicBezTo>
                    <a:pt x="9951" y="9957"/>
                    <a:pt x="9953" y="9962"/>
                    <a:pt x="9954" y="9962"/>
                  </a:cubicBezTo>
                  <a:cubicBezTo>
                    <a:pt x="9955" y="9962"/>
                    <a:pt x="9955" y="9961"/>
                    <a:pt x="9955" y="9957"/>
                  </a:cubicBezTo>
                  <a:lnTo>
                    <a:pt x="9955" y="9957"/>
                  </a:lnTo>
                  <a:cubicBezTo>
                    <a:pt x="9955" y="9980"/>
                    <a:pt x="9955" y="9992"/>
                    <a:pt x="9943" y="10004"/>
                  </a:cubicBezTo>
                  <a:cubicBezTo>
                    <a:pt x="9943" y="10004"/>
                    <a:pt x="9943" y="10004"/>
                    <a:pt x="9943" y="9992"/>
                  </a:cubicBezTo>
                  <a:cubicBezTo>
                    <a:pt x="9931" y="10004"/>
                    <a:pt x="9931" y="10004"/>
                    <a:pt x="9931" y="10016"/>
                  </a:cubicBezTo>
                  <a:lnTo>
                    <a:pt x="9919" y="10004"/>
                  </a:lnTo>
                  <a:lnTo>
                    <a:pt x="9919" y="10004"/>
                  </a:lnTo>
                  <a:cubicBezTo>
                    <a:pt x="9919" y="10016"/>
                    <a:pt x="9931" y="10040"/>
                    <a:pt x="9907" y="10040"/>
                  </a:cubicBezTo>
                  <a:cubicBezTo>
                    <a:pt x="9919" y="10040"/>
                    <a:pt x="9931" y="10040"/>
                    <a:pt x="9931" y="10052"/>
                  </a:cubicBezTo>
                  <a:cubicBezTo>
                    <a:pt x="9895" y="10052"/>
                    <a:pt x="9931" y="10076"/>
                    <a:pt x="9919" y="10087"/>
                  </a:cubicBezTo>
                  <a:cubicBezTo>
                    <a:pt x="9907" y="10087"/>
                    <a:pt x="9907" y="10076"/>
                    <a:pt x="9907" y="10076"/>
                  </a:cubicBezTo>
                  <a:lnTo>
                    <a:pt x="9907" y="10076"/>
                  </a:lnTo>
                  <a:cubicBezTo>
                    <a:pt x="9907" y="10087"/>
                    <a:pt x="9919" y="10099"/>
                    <a:pt x="9919" y="10099"/>
                  </a:cubicBezTo>
                  <a:lnTo>
                    <a:pt x="9907" y="10099"/>
                  </a:lnTo>
                  <a:lnTo>
                    <a:pt x="9919" y="10135"/>
                  </a:lnTo>
                  <a:cubicBezTo>
                    <a:pt x="9895" y="10135"/>
                    <a:pt x="9919" y="10171"/>
                    <a:pt x="9895" y="10171"/>
                  </a:cubicBezTo>
                  <a:cubicBezTo>
                    <a:pt x="9895" y="10173"/>
                    <a:pt x="9896" y="10174"/>
                    <a:pt x="9898" y="10174"/>
                  </a:cubicBezTo>
                  <a:cubicBezTo>
                    <a:pt x="9902" y="10174"/>
                    <a:pt x="9912" y="10167"/>
                    <a:pt x="9916" y="10167"/>
                  </a:cubicBezTo>
                  <a:cubicBezTo>
                    <a:pt x="9918" y="10167"/>
                    <a:pt x="9919" y="10168"/>
                    <a:pt x="9919" y="10171"/>
                  </a:cubicBezTo>
                  <a:cubicBezTo>
                    <a:pt x="9907" y="10171"/>
                    <a:pt x="9919" y="10183"/>
                    <a:pt x="9895" y="10183"/>
                  </a:cubicBezTo>
                  <a:lnTo>
                    <a:pt x="9895" y="10195"/>
                  </a:lnTo>
                  <a:lnTo>
                    <a:pt x="9883" y="10183"/>
                  </a:lnTo>
                  <a:lnTo>
                    <a:pt x="9883" y="10183"/>
                  </a:lnTo>
                  <a:cubicBezTo>
                    <a:pt x="9883" y="10195"/>
                    <a:pt x="9907" y="10207"/>
                    <a:pt x="9919" y="10207"/>
                  </a:cubicBezTo>
                  <a:cubicBezTo>
                    <a:pt x="9907" y="10218"/>
                    <a:pt x="9907" y="10230"/>
                    <a:pt x="9895" y="10230"/>
                  </a:cubicBezTo>
                  <a:lnTo>
                    <a:pt x="9883" y="10230"/>
                  </a:lnTo>
                  <a:cubicBezTo>
                    <a:pt x="9894" y="10253"/>
                    <a:pt x="9843" y="10264"/>
                    <a:pt x="9856" y="10285"/>
                  </a:cubicBezTo>
                  <a:lnTo>
                    <a:pt x="9856" y="10285"/>
                  </a:lnTo>
                  <a:lnTo>
                    <a:pt x="9847" y="10302"/>
                  </a:lnTo>
                  <a:lnTo>
                    <a:pt x="9836" y="10290"/>
                  </a:lnTo>
                  <a:lnTo>
                    <a:pt x="9859" y="10326"/>
                  </a:lnTo>
                  <a:lnTo>
                    <a:pt x="9847" y="10326"/>
                  </a:lnTo>
                  <a:cubicBezTo>
                    <a:pt x="9836" y="10338"/>
                    <a:pt x="9836" y="10361"/>
                    <a:pt x="9836" y="10385"/>
                  </a:cubicBezTo>
                  <a:cubicBezTo>
                    <a:pt x="9847" y="10409"/>
                    <a:pt x="9824" y="10409"/>
                    <a:pt x="9836" y="10421"/>
                  </a:cubicBezTo>
                  <a:lnTo>
                    <a:pt x="9824" y="10421"/>
                  </a:lnTo>
                  <a:lnTo>
                    <a:pt x="9824" y="10433"/>
                  </a:lnTo>
                  <a:lnTo>
                    <a:pt x="9812" y="10433"/>
                  </a:lnTo>
                  <a:cubicBezTo>
                    <a:pt x="9836" y="10445"/>
                    <a:pt x="9788" y="10457"/>
                    <a:pt x="9800" y="10457"/>
                  </a:cubicBezTo>
                  <a:cubicBezTo>
                    <a:pt x="9812" y="10468"/>
                    <a:pt x="9824" y="10480"/>
                    <a:pt x="9836" y="10480"/>
                  </a:cubicBezTo>
                  <a:cubicBezTo>
                    <a:pt x="9836" y="10489"/>
                    <a:pt x="9834" y="10491"/>
                    <a:pt x="9831" y="10491"/>
                  </a:cubicBezTo>
                  <a:cubicBezTo>
                    <a:pt x="9828" y="10491"/>
                    <a:pt x="9824" y="10489"/>
                    <a:pt x="9820" y="10489"/>
                  </a:cubicBezTo>
                  <a:cubicBezTo>
                    <a:pt x="9817" y="10489"/>
                    <a:pt x="9814" y="10490"/>
                    <a:pt x="9812" y="10492"/>
                  </a:cubicBezTo>
                  <a:cubicBezTo>
                    <a:pt x="9812" y="10504"/>
                    <a:pt x="9824" y="10504"/>
                    <a:pt x="9812" y="10528"/>
                  </a:cubicBezTo>
                  <a:lnTo>
                    <a:pt x="9800" y="10528"/>
                  </a:lnTo>
                  <a:cubicBezTo>
                    <a:pt x="9800" y="10528"/>
                    <a:pt x="9812" y="10540"/>
                    <a:pt x="9812" y="10552"/>
                  </a:cubicBezTo>
                  <a:lnTo>
                    <a:pt x="9800" y="10540"/>
                  </a:lnTo>
                  <a:lnTo>
                    <a:pt x="9800" y="10540"/>
                  </a:lnTo>
                  <a:cubicBezTo>
                    <a:pt x="9824" y="10564"/>
                    <a:pt x="9776" y="10564"/>
                    <a:pt x="9812" y="10588"/>
                  </a:cubicBezTo>
                  <a:cubicBezTo>
                    <a:pt x="9800" y="10588"/>
                    <a:pt x="9812" y="10599"/>
                    <a:pt x="9788" y="10599"/>
                  </a:cubicBezTo>
                  <a:cubicBezTo>
                    <a:pt x="9800" y="10623"/>
                    <a:pt x="9800" y="10647"/>
                    <a:pt x="9812" y="10671"/>
                  </a:cubicBezTo>
                  <a:cubicBezTo>
                    <a:pt x="9776" y="10671"/>
                    <a:pt x="9812" y="10671"/>
                    <a:pt x="9788" y="10683"/>
                  </a:cubicBezTo>
                  <a:lnTo>
                    <a:pt x="9800" y="10683"/>
                  </a:lnTo>
                  <a:cubicBezTo>
                    <a:pt x="9800" y="10719"/>
                    <a:pt x="9752" y="10742"/>
                    <a:pt x="9752" y="10778"/>
                  </a:cubicBezTo>
                  <a:lnTo>
                    <a:pt x="9740" y="10778"/>
                  </a:lnTo>
                  <a:lnTo>
                    <a:pt x="9764" y="10790"/>
                  </a:lnTo>
                  <a:cubicBezTo>
                    <a:pt x="9740" y="10826"/>
                    <a:pt x="9728" y="10873"/>
                    <a:pt x="9728" y="10909"/>
                  </a:cubicBezTo>
                  <a:cubicBezTo>
                    <a:pt x="9740" y="10909"/>
                    <a:pt x="9752" y="10933"/>
                    <a:pt x="9740" y="10945"/>
                  </a:cubicBezTo>
                  <a:cubicBezTo>
                    <a:pt x="9752" y="10969"/>
                    <a:pt x="9752" y="11004"/>
                    <a:pt x="9740" y="11028"/>
                  </a:cubicBezTo>
                  <a:lnTo>
                    <a:pt x="9716" y="11028"/>
                  </a:lnTo>
                  <a:cubicBezTo>
                    <a:pt x="9740" y="11040"/>
                    <a:pt x="9716" y="11040"/>
                    <a:pt x="9716" y="11052"/>
                  </a:cubicBezTo>
                  <a:lnTo>
                    <a:pt x="9728" y="11040"/>
                  </a:lnTo>
                  <a:lnTo>
                    <a:pt x="9728" y="11040"/>
                  </a:lnTo>
                  <a:cubicBezTo>
                    <a:pt x="9752" y="11052"/>
                    <a:pt x="9728" y="11064"/>
                    <a:pt x="9716" y="11064"/>
                  </a:cubicBezTo>
                  <a:lnTo>
                    <a:pt x="9728" y="11088"/>
                  </a:lnTo>
                  <a:lnTo>
                    <a:pt x="9716" y="11088"/>
                  </a:lnTo>
                  <a:cubicBezTo>
                    <a:pt x="9716" y="11100"/>
                    <a:pt x="9716" y="11111"/>
                    <a:pt x="9740" y="11123"/>
                  </a:cubicBezTo>
                  <a:cubicBezTo>
                    <a:pt x="9732" y="11123"/>
                    <a:pt x="9730" y="11129"/>
                    <a:pt x="9725" y="11129"/>
                  </a:cubicBezTo>
                  <a:cubicBezTo>
                    <a:pt x="9723" y="11129"/>
                    <a:pt x="9720" y="11127"/>
                    <a:pt x="9716" y="11123"/>
                  </a:cubicBezTo>
                  <a:lnTo>
                    <a:pt x="9705" y="11171"/>
                  </a:lnTo>
                  <a:lnTo>
                    <a:pt x="9705" y="11171"/>
                  </a:lnTo>
                  <a:lnTo>
                    <a:pt x="9716" y="11159"/>
                  </a:lnTo>
                  <a:cubicBezTo>
                    <a:pt x="9728" y="11171"/>
                    <a:pt x="9740" y="11183"/>
                    <a:pt x="9728" y="11183"/>
                  </a:cubicBezTo>
                  <a:cubicBezTo>
                    <a:pt x="9724" y="11179"/>
                    <a:pt x="9720" y="11178"/>
                    <a:pt x="9716" y="11178"/>
                  </a:cubicBezTo>
                  <a:cubicBezTo>
                    <a:pt x="9709" y="11178"/>
                    <a:pt x="9701" y="11183"/>
                    <a:pt x="9693" y="11183"/>
                  </a:cubicBezTo>
                  <a:cubicBezTo>
                    <a:pt x="9697" y="11187"/>
                    <a:pt x="9701" y="11188"/>
                    <a:pt x="9704" y="11188"/>
                  </a:cubicBezTo>
                  <a:cubicBezTo>
                    <a:pt x="9711" y="11188"/>
                    <a:pt x="9716" y="11183"/>
                    <a:pt x="9716" y="11183"/>
                  </a:cubicBezTo>
                  <a:cubicBezTo>
                    <a:pt x="9728" y="11195"/>
                    <a:pt x="9728" y="11219"/>
                    <a:pt x="9728" y="11219"/>
                  </a:cubicBezTo>
                  <a:lnTo>
                    <a:pt x="9716" y="11219"/>
                  </a:lnTo>
                  <a:cubicBezTo>
                    <a:pt x="9728" y="11230"/>
                    <a:pt x="9693" y="11230"/>
                    <a:pt x="9693" y="11242"/>
                  </a:cubicBezTo>
                  <a:cubicBezTo>
                    <a:pt x="9705" y="11254"/>
                    <a:pt x="9693" y="11254"/>
                    <a:pt x="9716" y="11254"/>
                  </a:cubicBezTo>
                  <a:cubicBezTo>
                    <a:pt x="9722" y="11260"/>
                    <a:pt x="9719" y="11260"/>
                    <a:pt x="9713" y="11260"/>
                  </a:cubicBezTo>
                  <a:cubicBezTo>
                    <a:pt x="9708" y="11260"/>
                    <a:pt x="9699" y="11260"/>
                    <a:pt x="9693" y="11266"/>
                  </a:cubicBezTo>
                  <a:cubicBezTo>
                    <a:pt x="9705" y="11278"/>
                    <a:pt x="9693" y="11290"/>
                    <a:pt x="9681" y="11290"/>
                  </a:cubicBezTo>
                  <a:cubicBezTo>
                    <a:pt x="9728" y="11302"/>
                    <a:pt x="9657" y="11326"/>
                    <a:pt x="9693" y="11338"/>
                  </a:cubicBezTo>
                  <a:lnTo>
                    <a:pt x="9681" y="11350"/>
                  </a:lnTo>
                  <a:cubicBezTo>
                    <a:pt x="9681" y="11350"/>
                    <a:pt x="9705" y="11350"/>
                    <a:pt x="9705" y="11361"/>
                  </a:cubicBezTo>
                  <a:cubicBezTo>
                    <a:pt x="9701" y="11365"/>
                    <a:pt x="9697" y="11367"/>
                    <a:pt x="9693" y="11367"/>
                  </a:cubicBezTo>
                  <a:cubicBezTo>
                    <a:pt x="9685" y="11367"/>
                    <a:pt x="9677" y="11361"/>
                    <a:pt x="9669" y="11361"/>
                  </a:cubicBezTo>
                  <a:lnTo>
                    <a:pt x="9705" y="11373"/>
                  </a:lnTo>
                  <a:cubicBezTo>
                    <a:pt x="9657" y="11421"/>
                    <a:pt x="9669" y="11492"/>
                    <a:pt x="9633" y="11552"/>
                  </a:cubicBezTo>
                  <a:cubicBezTo>
                    <a:pt x="9633" y="11576"/>
                    <a:pt x="9645" y="11611"/>
                    <a:pt x="9645" y="11635"/>
                  </a:cubicBezTo>
                  <a:cubicBezTo>
                    <a:pt x="9645" y="11647"/>
                    <a:pt x="9645" y="11647"/>
                    <a:pt x="9645" y="11659"/>
                  </a:cubicBezTo>
                  <a:cubicBezTo>
                    <a:pt x="9633" y="11683"/>
                    <a:pt x="9609" y="11731"/>
                    <a:pt x="9621" y="11766"/>
                  </a:cubicBezTo>
                  <a:cubicBezTo>
                    <a:pt x="9653" y="11798"/>
                    <a:pt x="9590" y="11783"/>
                    <a:pt x="9593" y="11804"/>
                  </a:cubicBezTo>
                  <a:lnTo>
                    <a:pt x="9593" y="11804"/>
                  </a:lnTo>
                  <a:cubicBezTo>
                    <a:pt x="9591" y="11803"/>
                    <a:pt x="9589" y="11802"/>
                    <a:pt x="9585" y="11802"/>
                  </a:cubicBezTo>
                  <a:cubicBezTo>
                    <a:pt x="9597" y="11838"/>
                    <a:pt x="9609" y="11850"/>
                    <a:pt x="9621" y="11873"/>
                  </a:cubicBezTo>
                  <a:cubicBezTo>
                    <a:pt x="9593" y="11873"/>
                    <a:pt x="9610" y="11889"/>
                    <a:pt x="9606" y="11889"/>
                  </a:cubicBezTo>
                  <a:cubicBezTo>
                    <a:pt x="9605" y="11889"/>
                    <a:pt x="9602" y="11888"/>
                    <a:pt x="9597" y="11885"/>
                  </a:cubicBezTo>
                  <a:lnTo>
                    <a:pt x="9597" y="11885"/>
                  </a:lnTo>
                  <a:lnTo>
                    <a:pt x="9621" y="11897"/>
                  </a:lnTo>
                  <a:cubicBezTo>
                    <a:pt x="9609" y="11897"/>
                    <a:pt x="9597" y="11909"/>
                    <a:pt x="9585" y="11909"/>
                  </a:cubicBezTo>
                  <a:lnTo>
                    <a:pt x="9609" y="11921"/>
                  </a:lnTo>
                  <a:lnTo>
                    <a:pt x="9585" y="11921"/>
                  </a:lnTo>
                  <a:cubicBezTo>
                    <a:pt x="9585" y="11933"/>
                    <a:pt x="9597" y="11969"/>
                    <a:pt x="9562" y="11969"/>
                  </a:cubicBezTo>
                  <a:cubicBezTo>
                    <a:pt x="9574" y="12016"/>
                    <a:pt x="9562" y="12076"/>
                    <a:pt x="9550" y="12123"/>
                  </a:cubicBezTo>
                  <a:cubicBezTo>
                    <a:pt x="9562" y="12123"/>
                    <a:pt x="9550" y="12147"/>
                    <a:pt x="9550" y="12147"/>
                  </a:cubicBezTo>
                  <a:lnTo>
                    <a:pt x="9538" y="12159"/>
                  </a:lnTo>
                  <a:cubicBezTo>
                    <a:pt x="9538" y="12171"/>
                    <a:pt x="9562" y="12183"/>
                    <a:pt x="9538" y="12195"/>
                  </a:cubicBezTo>
                  <a:cubicBezTo>
                    <a:pt x="9538" y="12207"/>
                    <a:pt x="9526" y="12219"/>
                    <a:pt x="9550" y="12231"/>
                  </a:cubicBezTo>
                  <a:cubicBezTo>
                    <a:pt x="9541" y="12239"/>
                    <a:pt x="9533" y="12247"/>
                    <a:pt x="9524" y="12247"/>
                  </a:cubicBezTo>
                  <a:cubicBezTo>
                    <a:pt x="9523" y="12247"/>
                    <a:pt x="9522" y="12247"/>
                    <a:pt x="9520" y="12247"/>
                  </a:cubicBezTo>
                  <a:lnTo>
                    <a:pt x="9520" y="12247"/>
                  </a:lnTo>
                  <a:cubicBezTo>
                    <a:pt x="9530" y="12257"/>
                    <a:pt x="9502" y="12266"/>
                    <a:pt x="9502" y="12266"/>
                  </a:cubicBezTo>
                  <a:cubicBezTo>
                    <a:pt x="9502" y="12266"/>
                    <a:pt x="9455" y="12421"/>
                    <a:pt x="9407" y="12588"/>
                  </a:cubicBezTo>
                  <a:cubicBezTo>
                    <a:pt x="9383" y="12707"/>
                    <a:pt x="9359" y="12826"/>
                    <a:pt x="9359" y="12909"/>
                  </a:cubicBezTo>
                  <a:cubicBezTo>
                    <a:pt x="9288" y="12897"/>
                    <a:pt x="9240" y="12850"/>
                    <a:pt x="9157" y="12838"/>
                  </a:cubicBezTo>
                  <a:lnTo>
                    <a:pt x="9157" y="12850"/>
                  </a:lnTo>
                  <a:cubicBezTo>
                    <a:pt x="9026" y="12790"/>
                    <a:pt x="8859" y="12778"/>
                    <a:pt x="8704" y="12719"/>
                  </a:cubicBezTo>
                  <a:lnTo>
                    <a:pt x="8704" y="12719"/>
                  </a:lnTo>
                  <a:lnTo>
                    <a:pt x="8728" y="12731"/>
                  </a:lnTo>
                  <a:cubicBezTo>
                    <a:pt x="8720" y="12735"/>
                    <a:pt x="8711" y="12736"/>
                    <a:pt x="8701" y="12736"/>
                  </a:cubicBezTo>
                  <a:cubicBezTo>
                    <a:pt x="8682" y="12736"/>
                    <a:pt x="8661" y="12731"/>
                    <a:pt x="8645" y="12731"/>
                  </a:cubicBezTo>
                  <a:cubicBezTo>
                    <a:pt x="8633" y="12731"/>
                    <a:pt x="8669" y="12707"/>
                    <a:pt x="8621" y="12707"/>
                  </a:cubicBezTo>
                  <a:cubicBezTo>
                    <a:pt x="8633" y="12707"/>
                    <a:pt x="8645" y="12719"/>
                    <a:pt x="8633" y="12731"/>
                  </a:cubicBezTo>
                  <a:cubicBezTo>
                    <a:pt x="8573" y="12695"/>
                    <a:pt x="8478" y="12647"/>
                    <a:pt x="8371" y="12612"/>
                  </a:cubicBezTo>
                  <a:cubicBezTo>
                    <a:pt x="8264" y="12564"/>
                    <a:pt x="8145" y="12516"/>
                    <a:pt x="8038" y="12469"/>
                  </a:cubicBezTo>
                  <a:cubicBezTo>
                    <a:pt x="7895" y="12409"/>
                    <a:pt x="7752" y="12350"/>
                    <a:pt x="7621" y="12266"/>
                  </a:cubicBezTo>
                  <a:cubicBezTo>
                    <a:pt x="7478" y="12195"/>
                    <a:pt x="7347" y="12112"/>
                    <a:pt x="7216" y="12040"/>
                  </a:cubicBezTo>
                  <a:lnTo>
                    <a:pt x="7216" y="12040"/>
                  </a:lnTo>
                  <a:cubicBezTo>
                    <a:pt x="7238" y="12055"/>
                    <a:pt x="7233" y="12065"/>
                    <a:pt x="7220" y="12065"/>
                  </a:cubicBezTo>
                  <a:cubicBezTo>
                    <a:pt x="7212" y="12065"/>
                    <a:pt x="7201" y="12061"/>
                    <a:pt x="7192" y="12052"/>
                  </a:cubicBezTo>
                  <a:cubicBezTo>
                    <a:pt x="7145" y="11957"/>
                    <a:pt x="7049" y="11981"/>
                    <a:pt x="6990" y="11897"/>
                  </a:cubicBezTo>
                  <a:cubicBezTo>
                    <a:pt x="6835" y="11814"/>
                    <a:pt x="6728" y="11683"/>
                    <a:pt x="6573" y="11623"/>
                  </a:cubicBezTo>
                  <a:lnTo>
                    <a:pt x="6573" y="11611"/>
                  </a:lnTo>
                  <a:cubicBezTo>
                    <a:pt x="6561" y="11588"/>
                    <a:pt x="6549" y="11600"/>
                    <a:pt x="6526" y="11588"/>
                  </a:cubicBezTo>
                  <a:lnTo>
                    <a:pt x="6537" y="11576"/>
                  </a:lnTo>
                  <a:cubicBezTo>
                    <a:pt x="6490" y="11540"/>
                    <a:pt x="6418" y="11504"/>
                    <a:pt x="6395" y="11481"/>
                  </a:cubicBezTo>
                  <a:lnTo>
                    <a:pt x="6383" y="11492"/>
                  </a:lnTo>
                  <a:cubicBezTo>
                    <a:pt x="6347" y="11469"/>
                    <a:pt x="6371" y="11469"/>
                    <a:pt x="6335" y="11457"/>
                  </a:cubicBezTo>
                  <a:lnTo>
                    <a:pt x="6347" y="11457"/>
                  </a:lnTo>
                  <a:lnTo>
                    <a:pt x="6299" y="11445"/>
                  </a:lnTo>
                  <a:cubicBezTo>
                    <a:pt x="6323" y="11421"/>
                    <a:pt x="6228" y="11373"/>
                    <a:pt x="6204" y="11350"/>
                  </a:cubicBezTo>
                  <a:cubicBezTo>
                    <a:pt x="6168" y="11326"/>
                    <a:pt x="6097" y="11278"/>
                    <a:pt x="6037" y="11219"/>
                  </a:cubicBezTo>
                  <a:cubicBezTo>
                    <a:pt x="6037" y="11207"/>
                    <a:pt x="5978" y="11147"/>
                    <a:pt x="5942" y="11111"/>
                  </a:cubicBezTo>
                  <a:cubicBezTo>
                    <a:pt x="5859" y="11040"/>
                    <a:pt x="5740" y="10945"/>
                    <a:pt x="5633" y="10849"/>
                  </a:cubicBezTo>
                  <a:lnTo>
                    <a:pt x="5621" y="10861"/>
                  </a:lnTo>
                  <a:lnTo>
                    <a:pt x="5597" y="10838"/>
                  </a:lnTo>
                  <a:cubicBezTo>
                    <a:pt x="5597" y="10838"/>
                    <a:pt x="5597" y="10832"/>
                    <a:pt x="5600" y="10832"/>
                  </a:cubicBezTo>
                  <a:cubicBezTo>
                    <a:pt x="5602" y="10832"/>
                    <a:pt x="5605" y="10834"/>
                    <a:pt x="5609" y="10838"/>
                  </a:cubicBezTo>
                  <a:cubicBezTo>
                    <a:pt x="5602" y="10818"/>
                    <a:pt x="5582" y="10806"/>
                    <a:pt x="5562" y="10793"/>
                  </a:cubicBezTo>
                  <a:lnTo>
                    <a:pt x="5562" y="10793"/>
                  </a:lnTo>
                  <a:cubicBezTo>
                    <a:pt x="5566" y="10802"/>
                    <a:pt x="5561" y="10807"/>
                    <a:pt x="5554" y="10807"/>
                  </a:cubicBezTo>
                  <a:cubicBezTo>
                    <a:pt x="5543" y="10807"/>
                    <a:pt x="5527" y="10798"/>
                    <a:pt x="5514" y="10778"/>
                  </a:cubicBezTo>
                  <a:lnTo>
                    <a:pt x="5514" y="10766"/>
                  </a:lnTo>
                  <a:lnTo>
                    <a:pt x="5490" y="10766"/>
                  </a:lnTo>
                  <a:cubicBezTo>
                    <a:pt x="5502" y="10742"/>
                    <a:pt x="5490" y="10719"/>
                    <a:pt x="5502" y="10707"/>
                  </a:cubicBezTo>
                  <a:cubicBezTo>
                    <a:pt x="5406" y="10635"/>
                    <a:pt x="5335" y="10599"/>
                    <a:pt x="5252" y="10504"/>
                  </a:cubicBezTo>
                  <a:cubicBezTo>
                    <a:pt x="5275" y="10504"/>
                    <a:pt x="5180" y="10445"/>
                    <a:pt x="5228" y="10445"/>
                  </a:cubicBezTo>
                  <a:cubicBezTo>
                    <a:pt x="5213" y="10433"/>
                    <a:pt x="5204" y="10428"/>
                    <a:pt x="5200" y="10428"/>
                  </a:cubicBezTo>
                  <a:cubicBezTo>
                    <a:pt x="5188" y="10428"/>
                    <a:pt x="5200" y="10458"/>
                    <a:pt x="5178" y="10458"/>
                  </a:cubicBezTo>
                  <a:cubicBezTo>
                    <a:pt x="5175" y="10458"/>
                    <a:pt x="5172" y="10458"/>
                    <a:pt x="5168" y="10457"/>
                  </a:cubicBezTo>
                  <a:cubicBezTo>
                    <a:pt x="5156" y="10445"/>
                    <a:pt x="5144" y="10433"/>
                    <a:pt x="5144" y="10421"/>
                  </a:cubicBezTo>
                  <a:cubicBezTo>
                    <a:pt x="5154" y="10421"/>
                    <a:pt x="5148" y="10406"/>
                    <a:pt x="5152" y="10406"/>
                  </a:cubicBezTo>
                  <a:lnTo>
                    <a:pt x="5152" y="10406"/>
                  </a:lnTo>
                  <a:cubicBezTo>
                    <a:pt x="5153" y="10406"/>
                    <a:pt x="5154" y="10407"/>
                    <a:pt x="5156" y="10409"/>
                  </a:cubicBezTo>
                  <a:lnTo>
                    <a:pt x="5121" y="10373"/>
                  </a:lnTo>
                  <a:lnTo>
                    <a:pt x="5144" y="10373"/>
                  </a:lnTo>
                  <a:cubicBezTo>
                    <a:pt x="5061" y="10314"/>
                    <a:pt x="5037" y="10230"/>
                    <a:pt x="4954" y="10183"/>
                  </a:cubicBezTo>
                  <a:cubicBezTo>
                    <a:pt x="4942" y="10183"/>
                    <a:pt x="4978" y="10207"/>
                    <a:pt x="4966" y="10218"/>
                  </a:cubicBezTo>
                  <a:cubicBezTo>
                    <a:pt x="4884" y="10172"/>
                    <a:pt x="4928" y="10148"/>
                    <a:pt x="4863" y="10091"/>
                  </a:cubicBezTo>
                  <a:lnTo>
                    <a:pt x="4863" y="10091"/>
                  </a:lnTo>
                  <a:cubicBezTo>
                    <a:pt x="4869" y="10094"/>
                    <a:pt x="4876" y="10096"/>
                    <a:pt x="4883" y="10099"/>
                  </a:cubicBezTo>
                  <a:lnTo>
                    <a:pt x="4859" y="10087"/>
                  </a:lnTo>
                  <a:lnTo>
                    <a:pt x="4859" y="10087"/>
                  </a:lnTo>
                  <a:cubicBezTo>
                    <a:pt x="4860" y="10089"/>
                    <a:pt x="4862" y="10090"/>
                    <a:pt x="4863" y="10091"/>
                  </a:cubicBezTo>
                  <a:lnTo>
                    <a:pt x="4863" y="10091"/>
                  </a:lnTo>
                  <a:cubicBezTo>
                    <a:pt x="4846" y="10084"/>
                    <a:pt x="4828" y="10074"/>
                    <a:pt x="4811" y="10040"/>
                  </a:cubicBezTo>
                  <a:cubicBezTo>
                    <a:pt x="4813" y="10035"/>
                    <a:pt x="4816" y="10033"/>
                    <a:pt x="4820" y="10033"/>
                  </a:cubicBezTo>
                  <a:cubicBezTo>
                    <a:pt x="4832" y="10033"/>
                    <a:pt x="4852" y="10064"/>
                    <a:pt x="4871" y="10064"/>
                  </a:cubicBezTo>
                  <a:cubicBezTo>
                    <a:pt x="4851" y="10044"/>
                    <a:pt x="4816" y="10010"/>
                    <a:pt x="4804" y="10010"/>
                  </a:cubicBezTo>
                  <a:cubicBezTo>
                    <a:pt x="4801" y="10010"/>
                    <a:pt x="4799" y="10012"/>
                    <a:pt x="4799" y="10016"/>
                  </a:cubicBezTo>
                  <a:cubicBezTo>
                    <a:pt x="4775" y="9992"/>
                    <a:pt x="4775" y="9980"/>
                    <a:pt x="4763" y="9957"/>
                  </a:cubicBezTo>
                  <a:lnTo>
                    <a:pt x="4763" y="9957"/>
                  </a:lnTo>
                  <a:cubicBezTo>
                    <a:pt x="4763" y="9957"/>
                    <a:pt x="4772" y="9983"/>
                    <a:pt x="4767" y="9983"/>
                  </a:cubicBezTo>
                  <a:cubicBezTo>
                    <a:pt x="4766" y="9983"/>
                    <a:pt x="4765" y="9982"/>
                    <a:pt x="4763" y="9980"/>
                  </a:cubicBezTo>
                  <a:cubicBezTo>
                    <a:pt x="4728" y="9933"/>
                    <a:pt x="4680" y="9873"/>
                    <a:pt x="4644" y="9837"/>
                  </a:cubicBezTo>
                  <a:cubicBezTo>
                    <a:pt x="4644" y="9826"/>
                    <a:pt x="4644" y="9826"/>
                    <a:pt x="4656" y="9826"/>
                  </a:cubicBezTo>
                  <a:cubicBezTo>
                    <a:pt x="4597" y="9802"/>
                    <a:pt x="4632" y="9778"/>
                    <a:pt x="4585" y="9730"/>
                  </a:cubicBezTo>
                  <a:cubicBezTo>
                    <a:pt x="4466" y="9599"/>
                    <a:pt x="4299" y="9433"/>
                    <a:pt x="4192" y="9290"/>
                  </a:cubicBezTo>
                  <a:cubicBezTo>
                    <a:pt x="4144" y="9278"/>
                    <a:pt x="4109" y="9230"/>
                    <a:pt x="4073" y="9195"/>
                  </a:cubicBezTo>
                  <a:lnTo>
                    <a:pt x="4097" y="9171"/>
                  </a:lnTo>
                  <a:lnTo>
                    <a:pt x="4061" y="9135"/>
                  </a:lnTo>
                  <a:cubicBezTo>
                    <a:pt x="4058" y="9130"/>
                    <a:pt x="4058" y="9128"/>
                    <a:pt x="4059" y="9128"/>
                  </a:cubicBezTo>
                  <a:lnTo>
                    <a:pt x="4059" y="9128"/>
                  </a:lnTo>
                  <a:cubicBezTo>
                    <a:pt x="4061" y="9128"/>
                    <a:pt x="4070" y="9137"/>
                    <a:pt x="4073" y="9137"/>
                  </a:cubicBezTo>
                  <a:cubicBezTo>
                    <a:pt x="4076" y="9137"/>
                    <a:pt x="4076" y="9134"/>
                    <a:pt x="4073" y="9123"/>
                  </a:cubicBezTo>
                  <a:lnTo>
                    <a:pt x="4049" y="9123"/>
                  </a:lnTo>
                  <a:cubicBezTo>
                    <a:pt x="4049" y="9114"/>
                    <a:pt x="4003" y="9050"/>
                    <a:pt x="4022" y="9050"/>
                  </a:cubicBezTo>
                  <a:cubicBezTo>
                    <a:pt x="4026" y="9050"/>
                    <a:pt x="4035" y="9054"/>
                    <a:pt x="4049" y="9064"/>
                  </a:cubicBezTo>
                  <a:lnTo>
                    <a:pt x="3930" y="8921"/>
                  </a:lnTo>
                  <a:cubicBezTo>
                    <a:pt x="3918" y="8903"/>
                    <a:pt x="3909" y="8903"/>
                    <a:pt x="3900" y="8903"/>
                  </a:cubicBezTo>
                  <a:cubicBezTo>
                    <a:pt x="3891" y="8903"/>
                    <a:pt x="3882" y="8903"/>
                    <a:pt x="3870" y="8885"/>
                  </a:cubicBezTo>
                  <a:cubicBezTo>
                    <a:pt x="3875" y="8876"/>
                    <a:pt x="3879" y="8874"/>
                    <a:pt x="3883" y="8874"/>
                  </a:cubicBezTo>
                  <a:cubicBezTo>
                    <a:pt x="3887" y="8874"/>
                    <a:pt x="3891" y="8877"/>
                    <a:pt x="3893" y="8877"/>
                  </a:cubicBezTo>
                  <a:cubicBezTo>
                    <a:pt x="3894" y="8877"/>
                    <a:pt x="3894" y="8876"/>
                    <a:pt x="3894" y="8873"/>
                  </a:cubicBezTo>
                  <a:cubicBezTo>
                    <a:pt x="3835" y="8754"/>
                    <a:pt x="3751" y="8790"/>
                    <a:pt x="3692" y="8683"/>
                  </a:cubicBezTo>
                  <a:lnTo>
                    <a:pt x="3704" y="8683"/>
                  </a:lnTo>
                  <a:cubicBezTo>
                    <a:pt x="3680" y="8671"/>
                    <a:pt x="3656" y="8635"/>
                    <a:pt x="3656" y="8635"/>
                  </a:cubicBezTo>
                  <a:lnTo>
                    <a:pt x="3656" y="8635"/>
                  </a:lnTo>
                  <a:cubicBezTo>
                    <a:pt x="3632" y="8671"/>
                    <a:pt x="3680" y="8647"/>
                    <a:pt x="3692" y="8694"/>
                  </a:cubicBezTo>
                  <a:cubicBezTo>
                    <a:pt x="3689" y="8696"/>
                    <a:pt x="3687" y="8696"/>
                    <a:pt x="3684" y="8696"/>
                  </a:cubicBezTo>
                  <a:cubicBezTo>
                    <a:pt x="3666" y="8696"/>
                    <a:pt x="3648" y="8669"/>
                    <a:pt x="3637" y="8669"/>
                  </a:cubicBezTo>
                  <a:cubicBezTo>
                    <a:pt x="3635" y="8669"/>
                    <a:pt x="3634" y="8669"/>
                    <a:pt x="3632" y="8671"/>
                  </a:cubicBezTo>
                  <a:cubicBezTo>
                    <a:pt x="3620" y="8647"/>
                    <a:pt x="3597" y="8635"/>
                    <a:pt x="3585" y="8623"/>
                  </a:cubicBezTo>
                  <a:cubicBezTo>
                    <a:pt x="3573" y="8575"/>
                    <a:pt x="3525" y="8528"/>
                    <a:pt x="3525" y="8492"/>
                  </a:cubicBezTo>
                  <a:cubicBezTo>
                    <a:pt x="3501" y="8480"/>
                    <a:pt x="3466" y="8468"/>
                    <a:pt x="3442" y="8433"/>
                  </a:cubicBezTo>
                  <a:cubicBezTo>
                    <a:pt x="3442" y="8397"/>
                    <a:pt x="3466" y="8433"/>
                    <a:pt x="3442" y="8385"/>
                  </a:cubicBezTo>
                  <a:lnTo>
                    <a:pt x="3430" y="8385"/>
                  </a:lnTo>
                  <a:cubicBezTo>
                    <a:pt x="3406" y="8361"/>
                    <a:pt x="3418" y="8361"/>
                    <a:pt x="3430" y="8349"/>
                  </a:cubicBezTo>
                  <a:cubicBezTo>
                    <a:pt x="3406" y="8325"/>
                    <a:pt x="3382" y="8337"/>
                    <a:pt x="3370" y="8290"/>
                  </a:cubicBezTo>
                  <a:lnTo>
                    <a:pt x="3370" y="8290"/>
                  </a:lnTo>
                  <a:lnTo>
                    <a:pt x="3394" y="8302"/>
                  </a:lnTo>
                  <a:cubicBezTo>
                    <a:pt x="3378" y="8285"/>
                    <a:pt x="3373" y="8274"/>
                    <a:pt x="3359" y="8253"/>
                  </a:cubicBezTo>
                  <a:lnTo>
                    <a:pt x="3359" y="8253"/>
                  </a:lnTo>
                  <a:cubicBezTo>
                    <a:pt x="3369" y="8210"/>
                    <a:pt x="3329" y="8217"/>
                    <a:pt x="3323" y="8208"/>
                  </a:cubicBezTo>
                  <a:lnTo>
                    <a:pt x="3323" y="8208"/>
                  </a:lnTo>
                  <a:cubicBezTo>
                    <a:pt x="3325" y="8215"/>
                    <a:pt x="3329" y="8233"/>
                    <a:pt x="3319" y="8233"/>
                  </a:cubicBezTo>
                  <a:cubicBezTo>
                    <a:pt x="3317" y="8233"/>
                    <a:pt x="3314" y="8232"/>
                    <a:pt x="3311" y="8230"/>
                  </a:cubicBezTo>
                  <a:cubicBezTo>
                    <a:pt x="3299" y="8206"/>
                    <a:pt x="3263" y="8206"/>
                    <a:pt x="3275" y="8171"/>
                  </a:cubicBezTo>
                  <a:lnTo>
                    <a:pt x="3275" y="8171"/>
                  </a:lnTo>
                  <a:lnTo>
                    <a:pt x="3299" y="8194"/>
                  </a:lnTo>
                  <a:cubicBezTo>
                    <a:pt x="3263" y="8147"/>
                    <a:pt x="3263" y="8182"/>
                    <a:pt x="3239" y="8123"/>
                  </a:cubicBezTo>
                  <a:lnTo>
                    <a:pt x="3251" y="8123"/>
                  </a:lnTo>
                  <a:cubicBezTo>
                    <a:pt x="3204" y="8099"/>
                    <a:pt x="3192" y="8052"/>
                    <a:pt x="3168" y="7992"/>
                  </a:cubicBezTo>
                  <a:cubicBezTo>
                    <a:pt x="3156" y="7992"/>
                    <a:pt x="3144" y="7980"/>
                    <a:pt x="3132" y="7968"/>
                  </a:cubicBezTo>
                  <a:lnTo>
                    <a:pt x="3132" y="7968"/>
                  </a:lnTo>
                  <a:cubicBezTo>
                    <a:pt x="3144" y="8004"/>
                    <a:pt x="3132" y="8004"/>
                    <a:pt x="3120" y="8016"/>
                  </a:cubicBezTo>
                  <a:cubicBezTo>
                    <a:pt x="3120" y="7956"/>
                    <a:pt x="3061" y="7968"/>
                    <a:pt x="3037" y="7909"/>
                  </a:cubicBezTo>
                  <a:cubicBezTo>
                    <a:pt x="3040" y="7905"/>
                    <a:pt x="3043" y="7904"/>
                    <a:pt x="3047" y="7904"/>
                  </a:cubicBezTo>
                  <a:cubicBezTo>
                    <a:pt x="3055" y="7904"/>
                    <a:pt x="3064" y="7915"/>
                    <a:pt x="3073" y="7932"/>
                  </a:cubicBezTo>
                  <a:cubicBezTo>
                    <a:pt x="3087" y="7932"/>
                    <a:pt x="3098" y="7931"/>
                    <a:pt x="3107" y="7931"/>
                  </a:cubicBezTo>
                  <a:cubicBezTo>
                    <a:pt x="3122" y="7931"/>
                    <a:pt x="3135" y="7935"/>
                    <a:pt x="3156" y="7956"/>
                  </a:cubicBezTo>
                  <a:cubicBezTo>
                    <a:pt x="3146" y="7936"/>
                    <a:pt x="3127" y="7916"/>
                    <a:pt x="3129" y="7910"/>
                  </a:cubicBezTo>
                  <a:lnTo>
                    <a:pt x="3129" y="7910"/>
                  </a:lnTo>
                  <a:lnTo>
                    <a:pt x="3108" y="7921"/>
                  </a:lnTo>
                  <a:cubicBezTo>
                    <a:pt x="3097" y="7897"/>
                    <a:pt x="3097" y="7897"/>
                    <a:pt x="3085" y="7885"/>
                  </a:cubicBezTo>
                  <a:cubicBezTo>
                    <a:pt x="3076" y="7885"/>
                    <a:pt x="3080" y="7905"/>
                    <a:pt x="3068" y="7905"/>
                  </a:cubicBezTo>
                  <a:cubicBezTo>
                    <a:pt x="3064" y="7905"/>
                    <a:pt x="3058" y="7903"/>
                    <a:pt x="3049" y="7897"/>
                  </a:cubicBezTo>
                  <a:cubicBezTo>
                    <a:pt x="3025" y="7861"/>
                    <a:pt x="3061" y="7861"/>
                    <a:pt x="3049" y="7861"/>
                  </a:cubicBezTo>
                  <a:cubicBezTo>
                    <a:pt x="3015" y="7828"/>
                    <a:pt x="3013" y="7857"/>
                    <a:pt x="2994" y="7812"/>
                  </a:cubicBezTo>
                  <a:lnTo>
                    <a:pt x="2994" y="7812"/>
                  </a:lnTo>
                  <a:cubicBezTo>
                    <a:pt x="2996" y="7814"/>
                    <a:pt x="2998" y="7815"/>
                    <a:pt x="2999" y="7818"/>
                  </a:cubicBezTo>
                  <a:lnTo>
                    <a:pt x="2999" y="7818"/>
                  </a:lnTo>
                  <a:cubicBezTo>
                    <a:pt x="2986" y="7774"/>
                    <a:pt x="2954" y="7741"/>
                    <a:pt x="2966" y="7718"/>
                  </a:cubicBezTo>
                  <a:cubicBezTo>
                    <a:pt x="2972" y="7718"/>
                    <a:pt x="2978" y="7715"/>
                    <a:pt x="2982" y="7715"/>
                  </a:cubicBezTo>
                  <a:cubicBezTo>
                    <a:pt x="2986" y="7715"/>
                    <a:pt x="2989" y="7718"/>
                    <a:pt x="2989" y="7730"/>
                  </a:cubicBezTo>
                  <a:cubicBezTo>
                    <a:pt x="2996" y="7735"/>
                    <a:pt x="3000" y="7737"/>
                    <a:pt x="3001" y="7737"/>
                  </a:cubicBezTo>
                  <a:cubicBezTo>
                    <a:pt x="3005" y="7737"/>
                    <a:pt x="2974" y="7707"/>
                    <a:pt x="2987" y="7696"/>
                  </a:cubicBezTo>
                  <a:lnTo>
                    <a:pt x="2987" y="7696"/>
                  </a:lnTo>
                  <a:cubicBezTo>
                    <a:pt x="2986" y="7696"/>
                    <a:pt x="2986" y="7696"/>
                    <a:pt x="2985" y="7696"/>
                  </a:cubicBezTo>
                  <a:cubicBezTo>
                    <a:pt x="2972" y="7696"/>
                    <a:pt x="2952" y="7656"/>
                    <a:pt x="2942" y="7635"/>
                  </a:cubicBezTo>
                  <a:lnTo>
                    <a:pt x="2930" y="7647"/>
                  </a:lnTo>
                  <a:cubicBezTo>
                    <a:pt x="2847" y="7611"/>
                    <a:pt x="2966" y="7635"/>
                    <a:pt x="2918" y="7563"/>
                  </a:cubicBezTo>
                  <a:cubicBezTo>
                    <a:pt x="2909" y="7555"/>
                    <a:pt x="2906" y="7552"/>
                    <a:pt x="2904" y="7552"/>
                  </a:cubicBezTo>
                  <a:lnTo>
                    <a:pt x="2904" y="7552"/>
                  </a:lnTo>
                  <a:cubicBezTo>
                    <a:pt x="2901" y="7552"/>
                    <a:pt x="2913" y="7569"/>
                    <a:pt x="2906" y="7569"/>
                  </a:cubicBezTo>
                  <a:cubicBezTo>
                    <a:pt x="2904" y="7569"/>
                    <a:pt x="2900" y="7568"/>
                    <a:pt x="2894" y="7563"/>
                  </a:cubicBezTo>
                  <a:cubicBezTo>
                    <a:pt x="2882" y="7528"/>
                    <a:pt x="2894" y="7516"/>
                    <a:pt x="2858" y="7468"/>
                  </a:cubicBezTo>
                  <a:cubicBezTo>
                    <a:pt x="2858" y="7456"/>
                    <a:pt x="2847" y="7420"/>
                    <a:pt x="2870" y="7409"/>
                  </a:cubicBezTo>
                  <a:cubicBezTo>
                    <a:pt x="2847" y="7385"/>
                    <a:pt x="2823" y="7325"/>
                    <a:pt x="2799" y="7313"/>
                  </a:cubicBezTo>
                  <a:lnTo>
                    <a:pt x="2799" y="7313"/>
                  </a:lnTo>
                  <a:cubicBezTo>
                    <a:pt x="2811" y="7373"/>
                    <a:pt x="2847" y="7349"/>
                    <a:pt x="2858" y="7420"/>
                  </a:cubicBezTo>
                  <a:lnTo>
                    <a:pt x="2823" y="7420"/>
                  </a:lnTo>
                  <a:cubicBezTo>
                    <a:pt x="2811" y="7373"/>
                    <a:pt x="2775" y="7337"/>
                    <a:pt x="2763" y="7301"/>
                  </a:cubicBezTo>
                  <a:cubicBezTo>
                    <a:pt x="2763" y="7313"/>
                    <a:pt x="2763" y="7313"/>
                    <a:pt x="2751" y="7313"/>
                  </a:cubicBezTo>
                  <a:cubicBezTo>
                    <a:pt x="2716" y="7266"/>
                    <a:pt x="2692" y="7254"/>
                    <a:pt x="2668" y="7206"/>
                  </a:cubicBezTo>
                  <a:cubicBezTo>
                    <a:pt x="2671" y="7201"/>
                    <a:pt x="2673" y="7198"/>
                    <a:pt x="2676" y="7198"/>
                  </a:cubicBezTo>
                  <a:cubicBezTo>
                    <a:pt x="2685" y="7198"/>
                    <a:pt x="2695" y="7224"/>
                    <a:pt x="2704" y="7242"/>
                  </a:cubicBezTo>
                  <a:cubicBezTo>
                    <a:pt x="2704" y="7194"/>
                    <a:pt x="2692" y="7206"/>
                    <a:pt x="2668" y="7147"/>
                  </a:cubicBezTo>
                  <a:cubicBezTo>
                    <a:pt x="2669" y="7145"/>
                    <a:pt x="2670" y="7145"/>
                    <a:pt x="2672" y="7145"/>
                  </a:cubicBezTo>
                  <a:cubicBezTo>
                    <a:pt x="2680" y="7145"/>
                    <a:pt x="2682" y="7182"/>
                    <a:pt x="2704" y="7182"/>
                  </a:cubicBezTo>
                  <a:lnTo>
                    <a:pt x="2668" y="7123"/>
                  </a:lnTo>
                  <a:cubicBezTo>
                    <a:pt x="2632" y="7123"/>
                    <a:pt x="2644" y="7075"/>
                    <a:pt x="2620" y="7039"/>
                  </a:cubicBezTo>
                  <a:cubicBezTo>
                    <a:pt x="2573" y="6956"/>
                    <a:pt x="2525" y="6956"/>
                    <a:pt x="2489" y="6920"/>
                  </a:cubicBezTo>
                  <a:cubicBezTo>
                    <a:pt x="2489" y="6909"/>
                    <a:pt x="2489" y="6897"/>
                    <a:pt x="2501" y="6897"/>
                  </a:cubicBezTo>
                  <a:cubicBezTo>
                    <a:pt x="2501" y="6918"/>
                    <a:pt x="2501" y="6922"/>
                    <a:pt x="2504" y="6922"/>
                  </a:cubicBezTo>
                  <a:cubicBezTo>
                    <a:pt x="2506" y="6922"/>
                    <a:pt x="2508" y="6920"/>
                    <a:pt x="2513" y="6920"/>
                  </a:cubicBezTo>
                  <a:cubicBezTo>
                    <a:pt x="2505" y="6905"/>
                    <a:pt x="2503" y="6878"/>
                    <a:pt x="2509" y="6866"/>
                  </a:cubicBezTo>
                  <a:lnTo>
                    <a:pt x="2509" y="6866"/>
                  </a:lnTo>
                  <a:cubicBezTo>
                    <a:pt x="2509" y="6866"/>
                    <a:pt x="2509" y="6866"/>
                    <a:pt x="2508" y="6866"/>
                  </a:cubicBezTo>
                  <a:cubicBezTo>
                    <a:pt x="2507" y="6866"/>
                    <a:pt x="2505" y="6864"/>
                    <a:pt x="2501" y="6861"/>
                  </a:cubicBezTo>
                  <a:lnTo>
                    <a:pt x="2466" y="6789"/>
                  </a:lnTo>
                  <a:cubicBezTo>
                    <a:pt x="2457" y="6798"/>
                    <a:pt x="2460" y="6817"/>
                    <a:pt x="2455" y="6817"/>
                  </a:cubicBezTo>
                  <a:cubicBezTo>
                    <a:pt x="2453" y="6817"/>
                    <a:pt x="2449" y="6813"/>
                    <a:pt x="2442" y="6801"/>
                  </a:cubicBezTo>
                  <a:cubicBezTo>
                    <a:pt x="2418" y="6778"/>
                    <a:pt x="2418" y="6766"/>
                    <a:pt x="2407" y="6721"/>
                  </a:cubicBezTo>
                  <a:lnTo>
                    <a:pt x="2407" y="6721"/>
                  </a:lnTo>
                  <a:cubicBezTo>
                    <a:pt x="2407" y="6722"/>
                    <a:pt x="2407" y="6722"/>
                    <a:pt x="2408" y="6722"/>
                  </a:cubicBezTo>
                  <a:cubicBezTo>
                    <a:pt x="2410" y="6722"/>
                    <a:pt x="2413" y="6719"/>
                    <a:pt x="2417" y="6719"/>
                  </a:cubicBezTo>
                  <a:cubicBezTo>
                    <a:pt x="2421" y="6719"/>
                    <a:pt x="2425" y="6721"/>
                    <a:pt x="2430" y="6730"/>
                  </a:cubicBezTo>
                  <a:cubicBezTo>
                    <a:pt x="2430" y="6706"/>
                    <a:pt x="2406" y="6682"/>
                    <a:pt x="2394" y="6682"/>
                  </a:cubicBezTo>
                  <a:cubicBezTo>
                    <a:pt x="2396" y="6688"/>
                    <a:pt x="2396" y="6690"/>
                    <a:pt x="2395" y="6690"/>
                  </a:cubicBezTo>
                  <a:cubicBezTo>
                    <a:pt x="2391" y="6690"/>
                    <a:pt x="2364" y="6646"/>
                    <a:pt x="2352" y="6646"/>
                  </a:cubicBezTo>
                  <a:cubicBezTo>
                    <a:pt x="2349" y="6646"/>
                    <a:pt x="2346" y="6650"/>
                    <a:pt x="2346" y="6658"/>
                  </a:cubicBezTo>
                  <a:lnTo>
                    <a:pt x="2335" y="6611"/>
                  </a:lnTo>
                  <a:lnTo>
                    <a:pt x="2335" y="6611"/>
                  </a:lnTo>
                  <a:cubicBezTo>
                    <a:pt x="2346" y="6623"/>
                    <a:pt x="2346" y="6611"/>
                    <a:pt x="2358" y="6635"/>
                  </a:cubicBezTo>
                  <a:cubicBezTo>
                    <a:pt x="2370" y="6611"/>
                    <a:pt x="2335" y="6599"/>
                    <a:pt x="2323" y="6587"/>
                  </a:cubicBezTo>
                  <a:cubicBezTo>
                    <a:pt x="2323" y="6575"/>
                    <a:pt x="2299" y="6539"/>
                    <a:pt x="2311" y="6528"/>
                  </a:cubicBezTo>
                  <a:cubicBezTo>
                    <a:pt x="2299" y="6516"/>
                    <a:pt x="2287" y="6480"/>
                    <a:pt x="2299" y="6468"/>
                  </a:cubicBezTo>
                  <a:cubicBezTo>
                    <a:pt x="2294" y="6466"/>
                    <a:pt x="2290" y="6465"/>
                    <a:pt x="2287" y="6465"/>
                  </a:cubicBezTo>
                  <a:cubicBezTo>
                    <a:pt x="2275" y="6465"/>
                    <a:pt x="2275" y="6480"/>
                    <a:pt x="2275" y="6480"/>
                  </a:cubicBezTo>
                  <a:lnTo>
                    <a:pt x="2239" y="6408"/>
                  </a:lnTo>
                  <a:cubicBezTo>
                    <a:pt x="2251" y="6397"/>
                    <a:pt x="2275" y="6385"/>
                    <a:pt x="2287" y="6385"/>
                  </a:cubicBezTo>
                  <a:cubicBezTo>
                    <a:pt x="2281" y="6382"/>
                    <a:pt x="2276" y="6381"/>
                    <a:pt x="2271" y="6381"/>
                  </a:cubicBezTo>
                  <a:cubicBezTo>
                    <a:pt x="2266" y="6381"/>
                    <a:pt x="2262" y="6382"/>
                    <a:pt x="2259" y="6382"/>
                  </a:cubicBezTo>
                  <a:cubicBezTo>
                    <a:pt x="2251" y="6382"/>
                    <a:pt x="2245" y="6379"/>
                    <a:pt x="2239" y="6361"/>
                  </a:cubicBezTo>
                  <a:lnTo>
                    <a:pt x="2239" y="6361"/>
                  </a:lnTo>
                  <a:cubicBezTo>
                    <a:pt x="2241" y="6362"/>
                    <a:pt x="2243" y="6362"/>
                    <a:pt x="2244" y="6362"/>
                  </a:cubicBezTo>
                  <a:cubicBezTo>
                    <a:pt x="2257" y="6362"/>
                    <a:pt x="2235" y="6312"/>
                    <a:pt x="2265" y="6312"/>
                  </a:cubicBezTo>
                  <a:cubicBezTo>
                    <a:pt x="2268" y="6312"/>
                    <a:pt x="2271" y="6312"/>
                    <a:pt x="2275" y="6313"/>
                  </a:cubicBezTo>
                  <a:cubicBezTo>
                    <a:pt x="2275" y="6289"/>
                    <a:pt x="2251" y="6230"/>
                    <a:pt x="2227" y="6194"/>
                  </a:cubicBezTo>
                  <a:cubicBezTo>
                    <a:pt x="2225" y="6193"/>
                    <a:pt x="2224" y="6193"/>
                    <a:pt x="2222" y="6193"/>
                  </a:cubicBezTo>
                  <a:cubicBezTo>
                    <a:pt x="2210" y="6193"/>
                    <a:pt x="2237" y="6242"/>
                    <a:pt x="2216" y="6242"/>
                  </a:cubicBezTo>
                  <a:cubicBezTo>
                    <a:pt x="2168" y="6147"/>
                    <a:pt x="2120" y="6170"/>
                    <a:pt x="2096" y="6087"/>
                  </a:cubicBezTo>
                  <a:lnTo>
                    <a:pt x="2096" y="6111"/>
                  </a:lnTo>
                  <a:cubicBezTo>
                    <a:pt x="2073" y="6075"/>
                    <a:pt x="2073" y="6075"/>
                    <a:pt x="2049" y="6063"/>
                  </a:cubicBezTo>
                  <a:cubicBezTo>
                    <a:pt x="2073" y="6063"/>
                    <a:pt x="2085" y="5980"/>
                    <a:pt x="2049" y="5908"/>
                  </a:cubicBezTo>
                  <a:cubicBezTo>
                    <a:pt x="2038" y="5908"/>
                    <a:pt x="2047" y="5958"/>
                    <a:pt x="2031" y="5958"/>
                  </a:cubicBezTo>
                  <a:cubicBezTo>
                    <a:pt x="2029" y="5958"/>
                    <a:pt x="2027" y="5957"/>
                    <a:pt x="2025" y="5956"/>
                  </a:cubicBezTo>
                  <a:lnTo>
                    <a:pt x="2001" y="5908"/>
                  </a:lnTo>
                  <a:lnTo>
                    <a:pt x="2001" y="5908"/>
                  </a:lnTo>
                  <a:cubicBezTo>
                    <a:pt x="2001" y="5908"/>
                    <a:pt x="2006" y="5908"/>
                    <a:pt x="2009" y="5911"/>
                  </a:cubicBezTo>
                  <a:lnTo>
                    <a:pt x="2009" y="5911"/>
                  </a:lnTo>
                  <a:cubicBezTo>
                    <a:pt x="1992" y="5867"/>
                    <a:pt x="2011" y="5825"/>
                    <a:pt x="1977" y="5825"/>
                  </a:cubicBezTo>
                  <a:lnTo>
                    <a:pt x="1985" y="5788"/>
                  </a:lnTo>
                  <a:lnTo>
                    <a:pt x="1985" y="5788"/>
                  </a:lnTo>
                  <a:cubicBezTo>
                    <a:pt x="1986" y="5789"/>
                    <a:pt x="1988" y="5789"/>
                    <a:pt x="1989" y="5789"/>
                  </a:cubicBezTo>
                  <a:lnTo>
                    <a:pt x="1989" y="5766"/>
                  </a:lnTo>
                  <a:lnTo>
                    <a:pt x="1985" y="5788"/>
                  </a:lnTo>
                  <a:lnTo>
                    <a:pt x="1985" y="5788"/>
                  </a:lnTo>
                  <a:cubicBezTo>
                    <a:pt x="1972" y="5779"/>
                    <a:pt x="1952" y="5740"/>
                    <a:pt x="1942" y="5730"/>
                  </a:cubicBezTo>
                  <a:cubicBezTo>
                    <a:pt x="1906" y="5682"/>
                    <a:pt x="1918" y="5658"/>
                    <a:pt x="1918" y="5635"/>
                  </a:cubicBezTo>
                  <a:lnTo>
                    <a:pt x="1918" y="5635"/>
                  </a:lnTo>
                  <a:cubicBezTo>
                    <a:pt x="1911" y="5642"/>
                    <a:pt x="1903" y="5653"/>
                    <a:pt x="1896" y="5653"/>
                  </a:cubicBezTo>
                  <a:cubicBezTo>
                    <a:pt x="1891" y="5653"/>
                    <a:pt x="1887" y="5649"/>
                    <a:pt x="1882" y="5635"/>
                  </a:cubicBezTo>
                  <a:cubicBezTo>
                    <a:pt x="1918" y="5623"/>
                    <a:pt x="1858" y="5551"/>
                    <a:pt x="1882" y="5539"/>
                  </a:cubicBezTo>
                  <a:cubicBezTo>
                    <a:pt x="1870" y="5527"/>
                    <a:pt x="1882" y="5492"/>
                    <a:pt x="1858" y="5492"/>
                  </a:cubicBezTo>
                  <a:lnTo>
                    <a:pt x="1865" y="5492"/>
                  </a:lnTo>
                  <a:cubicBezTo>
                    <a:pt x="1842" y="5483"/>
                    <a:pt x="1830" y="5436"/>
                    <a:pt x="1811" y="5396"/>
                  </a:cubicBezTo>
                  <a:cubicBezTo>
                    <a:pt x="1858" y="5396"/>
                    <a:pt x="1787" y="5349"/>
                    <a:pt x="1823" y="5313"/>
                  </a:cubicBezTo>
                  <a:cubicBezTo>
                    <a:pt x="1787" y="5313"/>
                    <a:pt x="1787" y="5242"/>
                    <a:pt x="1751" y="5242"/>
                  </a:cubicBezTo>
                  <a:cubicBezTo>
                    <a:pt x="1739" y="5206"/>
                    <a:pt x="1775" y="5206"/>
                    <a:pt x="1775" y="5194"/>
                  </a:cubicBezTo>
                  <a:lnTo>
                    <a:pt x="1763" y="5182"/>
                  </a:lnTo>
                  <a:cubicBezTo>
                    <a:pt x="1775" y="5158"/>
                    <a:pt x="1751" y="5087"/>
                    <a:pt x="1751" y="5051"/>
                  </a:cubicBezTo>
                  <a:lnTo>
                    <a:pt x="1715" y="5015"/>
                  </a:lnTo>
                  <a:lnTo>
                    <a:pt x="1727" y="5004"/>
                  </a:lnTo>
                  <a:cubicBezTo>
                    <a:pt x="1718" y="5004"/>
                    <a:pt x="1709" y="4983"/>
                    <a:pt x="1701" y="4983"/>
                  </a:cubicBezTo>
                  <a:cubicBezTo>
                    <a:pt x="1698" y="4983"/>
                    <a:pt x="1695" y="4986"/>
                    <a:pt x="1692" y="4992"/>
                  </a:cubicBezTo>
                  <a:lnTo>
                    <a:pt x="1692" y="4968"/>
                  </a:lnTo>
                  <a:cubicBezTo>
                    <a:pt x="1688" y="4969"/>
                    <a:pt x="1686" y="4970"/>
                    <a:pt x="1684" y="4970"/>
                  </a:cubicBezTo>
                  <a:cubicBezTo>
                    <a:pt x="1670" y="4970"/>
                    <a:pt x="1677" y="4939"/>
                    <a:pt x="1656" y="4908"/>
                  </a:cubicBezTo>
                  <a:cubicBezTo>
                    <a:pt x="1656" y="4902"/>
                    <a:pt x="1656" y="4899"/>
                    <a:pt x="1657" y="4899"/>
                  </a:cubicBezTo>
                  <a:cubicBezTo>
                    <a:pt x="1659" y="4899"/>
                    <a:pt x="1662" y="4902"/>
                    <a:pt x="1668" y="4908"/>
                  </a:cubicBezTo>
                  <a:cubicBezTo>
                    <a:pt x="1668" y="4884"/>
                    <a:pt x="1680" y="4896"/>
                    <a:pt x="1680" y="4884"/>
                  </a:cubicBezTo>
                  <a:lnTo>
                    <a:pt x="1680" y="4884"/>
                  </a:lnTo>
                  <a:cubicBezTo>
                    <a:pt x="1680" y="4885"/>
                    <a:pt x="1679" y="4886"/>
                    <a:pt x="1678" y="4886"/>
                  </a:cubicBezTo>
                  <a:cubicBezTo>
                    <a:pt x="1672" y="4886"/>
                    <a:pt x="1643" y="4860"/>
                    <a:pt x="1628" y="4860"/>
                  </a:cubicBezTo>
                  <a:cubicBezTo>
                    <a:pt x="1621" y="4860"/>
                    <a:pt x="1617" y="4867"/>
                    <a:pt x="1620" y="4884"/>
                  </a:cubicBezTo>
                  <a:cubicBezTo>
                    <a:pt x="1608" y="4884"/>
                    <a:pt x="1584" y="4861"/>
                    <a:pt x="1584" y="4837"/>
                  </a:cubicBezTo>
                  <a:lnTo>
                    <a:pt x="1608" y="4813"/>
                  </a:lnTo>
                  <a:lnTo>
                    <a:pt x="1573" y="4801"/>
                  </a:lnTo>
                  <a:cubicBezTo>
                    <a:pt x="1561" y="4777"/>
                    <a:pt x="1584" y="4754"/>
                    <a:pt x="1573" y="4730"/>
                  </a:cubicBezTo>
                  <a:lnTo>
                    <a:pt x="1573" y="4730"/>
                  </a:lnTo>
                  <a:cubicBezTo>
                    <a:pt x="1579" y="4742"/>
                    <a:pt x="1596" y="4754"/>
                    <a:pt x="1610" y="4754"/>
                  </a:cubicBezTo>
                  <a:cubicBezTo>
                    <a:pt x="1623" y="4754"/>
                    <a:pt x="1632" y="4742"/>
                    <a:pt x="1620" y="4706"/>
                  </a:cubicBezTo>
                  <a:lnTo>
                    <a:pt x="1620" y="4706"/>
                  </a:lnTo>
                  <a:cubicBezTo>
                    <a:pt x="1632" y="4742"/>
                    <a:pt x="1656" y="4754"/>
                    <a:pt x="1668" y="4765"/>
                  </a:cubicBezTo>
                  <a:cubicBezTo>
                    <a:pt x="1662" y="4759"/>
                    <a:pt x="1659" y="4756"/>
                    <a:pt x="1660" y="4756"/>
                  </a:cubicBezTo>
                  <a:lnTo>
                    <a:pt x="1660" y="4756"/>
                  </a:lnTo>
                  <a:cubicBezTo>
                    <a:pt x="1662" y="4756"/>
                    <a:pt x="1668" y="4759"/>
                    <a:pt x="1680" y="4765"/>
                  </a:cubicBezTo>
                  <a:cubicBezTo>
                    <a:pt x="1656" y="4718"/>
                    <a:pt x="1656" y="4754"/>
                    <a:pt x="1644" y="4706"/>
                  </a:cubicBezTo>
                  <a:cubicBezTo>
                    <a:pt x="1668" y="4706"/>
                    <a:pt x="1668" y="4682"/>
                    <a:pt x="1668" y="4646"/>
                  </a:cubicBezTo>
                  <a:lnTo>
                    <a:pt x="1668" y="4646"/>
                  </a:lnTo>
                  <a:lnTo>
                    <a:pt x="1656" y="4682"/>
                  </a:lnTo>
                  <a:cubicBezTo>
                    <a:pt x="1656" y="4682"/>
                    <a:pt x="1656" y="4670"/>
                    <a:pt x="1644" y="4670"/>
                  </a:cubicBezTo>
                  <a:cubicBezTo>
                    <a:pt x="1644" y="4682"/>
                    <a:pt x="1644" y="4694"/>
                    <a:pt x="1644" y="4694"/>
                  </a:cubicBezTo>
                  <a:cubicBezTo>
                    <a:pt x="1634" y="4683"/>
                    <a:pt x="1605" y="4655"/>
                    <a:pt x="1606" y="4640"/>
                  </a:cubicBezTo>
                  <a:lnTo>
                    <a:pt x="1606" y="4640"/>
                  </a:lnTo>
                  <a:cubicBezTo>
                    <a:pt x="1603" y="4646"/>
                    <a:pt x="1599" y="4649"/>
                    <a:pt x="1596" y="4649"/>
                  </a:cubicBezTo>
                  <a:cubicBezTo>
                    <a:pt x="1579" y="4649"/>
                    <a:pt x="1564" y="4581"/>
                    <a:pt x="1553" y="4581"/>
                  </a:cubicBezTo>
                  <a:cubicBezTo>
                    <a:pt x="1552" y="4581"/>
                    <a:pt x="1550" y="4583"/>
                    <a:pt x="1549" y="4587"/>
                  </a:cubicBezTo>
                  <a:cubicBezTo>
                    <a:pt x="1537" y="4587"/>
                    <a:pt x="1525" y="4551"/>
                    <a:pt x="1537" y="4539"/>
                  </a:cubicBezTo>
                  <a:lnTo>
                    <a:pt x="1537" y="4539"/>
                  </a:lnTo>
                  <a:cubicBezTo>
                    <a:pt x="1542" y="4550"/>
                    <a:pt x="1546" y="4554"/>
                    <a:pt x="1550" y="4554"/>
                  </a:cubicBezTo>
                  <a:cubicBezTo>
                    <a:pt x="1561" y="4554"/>
                    <a:pt x="1563" y="4503"/>
                    <a:pt x="1573" y="4503"/>
                  </a:cubicBezTo>
                  <a:cubicBezTo>
                    <a:pt x="1571" y="4502"/>
                    <a:pt x="1570" y="4502"/>
                    <a:pt x="1569" y="4502"/>
                  </a:cubicBezTo>
                  <a:cubicBezTo>
                    <a:pt x="1562" y="4502"/>
                    <a:pt x="1560" y="4529"/>
                    <a:pt x="1552" y="4529"/>
                  </a:cubicBezTo>
                  <a:cubicBezTo>
                    <a:pt x="1551" y="4529"/>
                    <a:pt x="1550" y="4529"/>
                    <a:pt x="1549" y="4527"/>
                  </a:cubicBezTo>
                  <a:cubicBezTo>
                    <a:pt x="1537" y="4503"/>
                    <a:pt x="1549" y="4480"/>
                    <a:pt x="1561" y="4468"/>
                  </a:cubicBezTo>
                  <a:lnTo>
                    <a:pt x="1561" y="4432"/>
                  </a:lnTo>
                  <a:cubicBezTo>
                    <a:pt x="1552" y="4432"/>
                    <a:pt x="1550" y="4457"/>
                    <a:pt x="1544" y="4457"/>
                  </a:cubicBezTo>
                  <a:cubicBezTo>
                    <a:pt x="1542" y="4457"/>
                    <a:pt x="1540" y="4454"/>
                    <a:pt x="1537" y="4444"/>
                  </a:cubicBezTo>
                  <a:cubicBezTo>
                    <a:pt x="1537" y="4432"/>
                    <a:pt x="1525" y="4396"/>
                    <a:pt x="1537" y="4396"/>
                  </a:cubicBezTo>
                  <a:cubicBezTo>
                    <a:pt x="1543" y="4399"/>
                    <a:pt x="1548" y="4400"/>
                    <a:pt x="1553" y="4400"/>
                  </a:cubicBezTo>
                  <a:cubicBezTo>
                    <a:pt x="1557" y="4400"/>
                    <a:pt x="1561" y="4399"/>
                    <a:pt x="1565" y="4399"/>
                  </a:cubicBezTo>
                  <a:cubicBezTo>
                    <a:pt x="1573" y="4399"/>
                    <a:pt x="1579" y="4402"/>
                    <a:pt x="1584" y="4420"/>
                  </a:cubicBezTo>
                  <a:cubicBezTo>
                    <a:pt x="1584" y="4400"/>
                    <a:pt x="1568" y="4340"/>
                    <a:pt x="1556" y="4340"/>
                  </a:cubicBezTo>
                  <a:cubicBezTo>
                    <a:pt x="1553" y="4340"/>
                    <a:pt x="1551" y="4343"/>
                    <a:pt x="1549" y="4349"/>
                  </a:cubicBezTo>
                  <a:lnTo>
                    <a:pt x="1537" y="4325"/>
                  </a:lnTo>
                  <a:cubicBezTo>
                    <a:pt x="1537" y="4333"/>
                    <a:pt x="1531" y="4363"/>
                    <a:pt x="1524" y="4363"/>
                  </a:cubicBezTo>
                  <a:cubicBezTo>
                    <a:pt x="1521" y="4363"/>
                    <a:pt x="1517" y="4356"/>
                    <a:pt x="1513" y="4337"/>
                  </a:cubicBezTo>
                  <a:lnTo>
                    <a:pt x="1489" y="4301"/>
                  </a:lnTo>
                  <a:lnTo>
                    <a:pt x="1501" y="4277"/>
                  </a:lnTo>
                  <a:cubicBezTo>
                    <a:pt x="1489" y="4277"/>
                    <a:pt x="1489" y="4277"/>
                    <a:pt x="1489" y="4253"/>
                  </a:cubicBezTo>
                  <a:cubicBezTo>
                    <a:pt x="1489" y="4253"/>
                    <a:pt x="1489" y="4242"/>
                    <a:pt x="1501" y="4242"/>
                  </a:cubicBezTo>
                  <a:cubicBezTo>
                    <a:pt x="1489" y="4194"/>
                    <a:pt x="1477" y="4194"/>
                    <a:pt x="1477" y="4194"/>
                  </a:cubicBezTo>
                  <a:cubicBezTo>
                    <a:pt x="1469" y="4176"/>
                    <a:pt x="1466" y="4165"/>
                    <a:pt x="1475" y="4165"/>
                  </a:cubicBezTo>
                  <a:cubicBezTo>
                    <a:pt x="1478" y="4165"/>
                    <a:pt x="1483" y="4167"/>
                    <a:pt x="1489" y="4170"/>
                  </a:cubicBezTo>
                  <a:cubicBezTo>
                    <a:pt x="1477" y="4134"/>
                    <a:pt x="1465" y="4075"/>
                    <a:pt x="1477" y="4039"/>
                  </a:cubicBezTo>
                  <a:cubicBezTo>
                    <a:pt x="1470" y="4029"/>
                    <a:pt x="1466" y="4025"/>
                    <a:pt x="1464" y="4025"/>
                  </a:cubicBezTo>
                  <a:cubicBezTo>
                    <a:pt x="1460" y="4025"/>
                    <a:pt x="1461" y="4034"/>
                    <a:pt x="1459" y="4034"/>
                  </a:cubicBezTo>
                  <a:cubicBezTo>
                    <a:pt x="1458" y="4034"/>
                    <a:pt x="1456" y="4032"/>
                    <a:pt x="1454" y="4027"/>
                  </a:cubicBezTo>
                  <a:cubicBezTo>
                    <a:pt x="1489" y="3980"/>
                    <a:pt x="1454" y="3872"/>
                    <a:pt x="1430" y="3801"/>
                  </a:cubicBezTo>
                  <a:cubicBezTo>
                    <a:pt x="1425" y="3806"/>
                    <a:pt x="1422" y="3808"/>
                    <a:pt x="1420" y="3808"/>
                  </a:cubicBezTo>
                  <a:cubicBezTo>
                    <a:pt x="1413" y="3808"/>
                    <a:pt x="1422" y="3777"/>
                    <a:pt x="1397" y="3766"/>
                  </a:cubicBezTo>
                  <a:lnTo>
                    <a:pt x="1397" y="3766"/>
                  </a:lnTo>
                  <a:cubicBezTo>
                    <a:pt x="1403" y="3764"/>
                    <a:pt x="1406" y="3732"/>
                    <a:pt x="1415" y="3732"/>
                  </a:cubicBezTo>
                  <a:cubicBezTo>
                    <a:pt x="1419" y="3732"/>
                    <a:pt x="1423" y="3737"/>
                    <a:pt x="1430" y="3753"/>
                  </a:cubicBezTo>
                  <a:lnTo>
                    <a:pt x="1418" y="3718"/>
                  </a:lnTo>
                  <a:cubicBezTo>
                    <a:pt x="1422" y="3712"/>
                    <a:pt x="1425" y="3709"/>
                    <a:pt x="1428" y="3709"/>
                  </a:cubicBezTo>
                  <a:cubicBezTo>
                    <a:pt x="1439" y="3709"/>
                    <a:pt x="1444" y="3750"/>
                    <a:pt x="1455" y="3750"/>
                  </a:cubicBezTo>
                  <a:cubicBezTo>
                    <a:pt x="1458" y="3750"/>
                    <a:pt x="1462" y="3747"/>
                    <a:pt x="1465" y="3741"/>
                  </a:cubicBezTo>
                  <a:cubicBezTo>
                    <a:pt x="1454" y="3694"/>
                    <a:pt x="1418" y="3658"/>
                    <a:pt x="1430" y="3611"/>
                  </a:cubicBezTo>
                  <a:lnTo>
                    <a:pt x="1430" y="3611"/>
                  </a:lnTo>
                  <a:cubicBezTo>
                    <a:pt x="1432" y="3612"/>
                    <a:pt x="1434" y="3612"/>
                    <a:pt x="1435" y="3612"/>
                  </a:cubicBezTo>
                  <a:cubicBezTo>
                    <a:pt x="1446" y="3612"/>
                    <a:pt x="1425" y="3573"/>
                    <a:pt x="1436" y="3573"/>
                  </a:cubicBezTo>
                  <a:cubicBezTo>
                    <a:pt x="1438" y="3573"/>
                    <a:pt x="1439" y="3574"/>
                    <a:pt x="1442" y="3575"/>
                  </a:cubicBezTo>
                  <a:cubicBezTo>
                    <a:pt x="1454" y="3587"/>
                    <a:pt x="1454" y="3599"/>
                    <a:pt x="1454" y="3622"/>
                  </a:cubicBezTo>
                  <a:lnTo>
                    <a:pt x="1465" y="3611"/>
                  </a:lnTo>
                  <a:cubicBezTo>
                    <a:pt x="1465" y="3515"/>
                    <a:pt x="1430" y="3587"/>
                    <a:pt x="1406" y="3527"/>
                  </a:cubicBezTo>
                  <a:cubicBezTo>
                    <a:pt x="1406" y="3515"/>
                    <a:pt x="1406" y="3515"/>
                    <a:pt x="1406" y="3503"/>
                  </a:cubicBezTo>
                  <a:cubicBezTo>
                    <a:pt x="1406" y="3503"/>
                    <a:pt x="1406" y="3503"/>
                    <a:pt x="1418" y="3491"/>
                  </a:cubicBezTo>
                  <a:cubicBezTo>
                    <a:pt x="1418" y="3515"/>
                    <a:pt x="1418" y="3503"/>
                    <a:pt x="1430" y="3515"/>
                  </a:cubicBezTo>
                  <a:cubicBezTo>
                    <a:pt x="1430" y="3513"/>
                    <a:pt x="1430" y="3509"/>
                    <a:pt x="1430" y="3503"/>
                  </a:cubicBezTo>
                  <a:lnTo>
                    <a:pt x="1442" y="3527"/>
                  </a:lnTo>
                  <a:cubicBezTo>
                    <a:pt x="1430" y="3503"/>
                    <a:pt x="1430" y="3503"/>
                    <a:pt x="1442" y="3491"/>
                  </a:cubicBezTo>
                  <a:cubicBezTo>
                    <a:pt x="1446" y="3510"/>
                    <a:pt x="1447" y="3514"/>
                    <a:pt x="1448" y="3514"/>
                  </a:cubicBezTo>
                  <a:cubicBezTo>
                    <a:pt x="1448" y="3514"/>
                    <a:pt x="1447" y="3513"/>
                    <a:pt x="1448" y="3513"/>
                  </a:cubicBezTo>
                  <a:cubicBezTo>
                    <a:pt x="1448" y="3513"/>
                    <a:pt x="1450" y="3515"/>
                    <a:pt x="1454" y="3527"/>
                  </a:cubicBezTo>
                  <a:cubicBezTo>
                    <a:pt x="1442" y="3491"/>
                    <a:pt x="1465" y="3515"/>
                    <a:pt x="1454" y="3480"/>
                  </a:cubicBezTo>
                  <a:lnTo>
                    <a:pt x="1454" y="3480"/>
                  </a:lnTo>
                  <a:cubicBezTo>
                    <a:pt x="1454" y="3480"/>
                    <a:pt x="1465" y="3503"/>
                    <a:pt x="1465" y="3515"/>
                  </a:cubicBezTo>
                  <a:lnTo>
                    <a:pt x="1465" y="3503"/>
                  </a:lnTo>
                  <a:cubicBezTo>
                    <a:pt x="1477" y="3515"/>
                    <a:pt x="1477" y="3515"/>
                    <a:pt x="1489" y="3527"/>
                  </a:cubicBezTo>
                  <a:lnTo>
                    <a:pt x="1489" y="3515"/>
                  </a:lnTo>
                  <a:cubicBezTo>
                    <a:pt x="1489" y="3503"/>
                    <a:pt x="1489" y="3503"/>
                    <a:pt x="1489" y="3491"/>
                  </a:cubicBezTo>
                  <a:cubicBezTo>
                    <a:pt x="1477" y="3468"/>
                    <a:pt x="1489" y="3480"/>
                    <a:pt x="1489" y="3468"/>
                  </a:cubicBezTo>
                  <a:cubicBezTo>
                    <a:pt x="1489" y="3480"/>
                    <a:pt x="1489" y="3480"/>
                    <a:pt x="1489" y="3491"/>
                  </a:cubicBezTo>
                  <a:cubicBezTo>
                    <a:pt x="1494" y="3491"/>
                    <a:pt x="1497" y="3493"/>
                    <a:pt x="1498" y="3496"/>
                  </a:cubicBezTo>
                  <a:lnTo>
                    <a:pt x="1498" y="3496"/>
                  </a:lnTo>
                  <a:cubicBezTo>
                    <a:pt x="1495" y="3477"/>
                    <a:pt x="1489" y="3452"/>
                    <a:pt x="1489" y="3444"/>
                  </a:cubicBezTo>
                  <a:lnTo>
                    <a:pt x="1489" y="3432"/>
                  </a:lnTo>
                  <a:cubicBezTo>
                    <a:pt x="1489" y="3430"/>
                    <a:pt x="1490" y="3429"/>
                    <a:pt x="1490" y="3429"/>
                  </a:cubicBezTo>
                  <a:cubicBezTo>
                    <a:pt x="1494" y="3429"/>
                    <a:pt x="1501" y="3444"/>
                    <a:pt x="1501" y="3444"/>
                  </a:cubicBezTo>
                  <a:cubicBezTo>
                    <a:pt x="1501" y="3444"/>
                    <a:pt x="1513" y="3491"/>
                    <a:pt x="1513" y="3491"/>
                  </a:cubicBezTo>
                  <a:cubicBezTo>
                    <a:pt x="1513" y="3491"/>
                    <a:pt x="1513" y="3503"/>
                    <a:pt x="1513" y="3515"/>
                  </a:cubicBezTo>
                  <a:cubicBezTo>
                    <a:pt x="1525" y="3515"/>
                    <a:pt x="1525" y="3515"/>
                    <a:pt x="1525" y="3527"/>
                  </a:cubicBezTo>
                  <a:cubicBezTo>
                    <a:pt x="1525" y="3515"/>
                    <a:pt x="1525" y="3515"/>
                    <a:pt x="1525" y="3503"/>
                  </a:cubicBezTo>
                  <a:cubicBezTo>
                    <a:pt x="1525" y="3503"/>
                    <a:pt x="1525" y="3496"/>
                    <a:pt x="1525" y="3491"/>
                  </a:cubicBezTo>
                  <a:cubicBezTo>
                    <a:pt x="1513" y="3456"/>
                    <a:pt x="1525" y="3456"/>
                    <a:pt x="1513" y="3444"/>
                  </a:cubicBezTo>
                  <a:cubicBezTo>
                    <a:pt x="1513" y="3438"/>
                    <a:pt x="1513" y="3435"/>
                    <a:pt x="1515" y="3435"/>
                  </a:cubicBezTo>
                  <a:cubicBezTo>
                    <a:pt x="1516" y="3435"/>
                    <a:pt x="1519" y="3438"/>
                    <a:pt x="1525" y="3444"/>
                  </a:cubicBezTo>
                  <a:cubicBezTo>
                    <a:pt x="1525" y="3448"/>
                    <a:pt x="1526" y="3452"/>
                    <a:pt x="1528" y="3456"/>
                  </a:cubicBezTo>
                  <a:lnTo>
                    <a:pt x="1528" y="3456"/>
                  </a:lnTo>
                  <a:cubicBezTo>
                    <a:pt x="1527" y="3456"/>
                    <a:pt x="1526" y="3456"/>
                    <a:pt x="1525" y="3456"/>
                  </a:cubicBezTo>
                  <a:cubicBezTo>
                    <a:pt x="1525" y="3468"/>
                    <a:pt x="1537" y="3480"/>
                    <a:pt x="1537" y="3480"/>
                  </a:cubicBezTo>
                  <a:cubicBezTo>
                    <a:pt x="1537" y="3472"/>
                    <a:pt x="1532" y="3464"/>
                    <a:pt x="1528" y="3456"/>
                  </a:cubicBezTo>
                  <a:lnTo>
                    <a:pt x="1528" y="3456"/>
                  </a:lnTo>
                  <a:cubicBezTo>
                    <a:pt x="1537" y="3458"/>
                    <a:pt x="1537" y="3469"/>
                    <a:pt x="1537" y="3480"/>
                  </a:cubicBezTo>
                  <a:lnTo>
                    <a:pt x="1549" y="3491"/>
                  </a:lnTo>
                  <a:cubicBezTo>
                    <a:pt x="1549" y="3480"/>
                    <a:pt x="1537" y="3468"/>
                    <a:pt x="1537" y="3468"/>
                  </a:cubicBezTo>
                  <a:cubicBezTo>
                    <a:pt x="1545" y="3468"/>
                    <a:pt x="1547" y="3462"/>
                    <a:pt x="1548" y="3462"/>
                  </a:cubicBezTo>
                  <a:cubicBezTo>
                    <a:pt x="1549" y="3462"/>
                    <a:pt x="1549" y="3464"/>
                    <a:pt x="1549" y="3468"/>
                  </a:cubicBezTo>
                  <a:cubicBezTo>
                    <a:pt x="1549" y="3491"/>
                    <a:pt x="1561" y="3503"/>
                    <a:pt x="1561" y="3515"/>
                  </a:cubicBezTo>
                  <a:cubicBezTo>
                    <a:pt x="1561" y="3503"/>
                    <a:pt x="1573" y="3503"/>
                    <a:pt x="1561" y="3480"/>
                  </a:cubicBezTo>
                  <a:cubicBezTo>
                    <a:pt x="1561" y="3480"/>
                    <a:pt x="1549" y="3456"/>
                    <a:pt x="1549" y="3456"/>
                  </a:cubicBezTo>
                  <a:lnTo>
                    <a:pt x="1549" y="3444"/>
                  </a:lnTo>
                  <a:cubicBezTo>
                    <a:pt x="1561" y="3444"/>
                    <a:pt x="1561" y="3456"/>
                    <a:pt x="1561" y="3456"/>
                  </a:cubicBezTo>
                  <a:cubicBezTo>
                    <a:pt x="1573" y="3456"/>
                    <a:pt x="1561" y="3444"/>
                    <a:pt x="1561" y="3444"/>
                  </a:cubicBezTo>
                  <a:cubicBezTo>
                    <a:pt x="1561" y="3440"/>
                    <a:pt x="1561" y="3439"/>
                    <a:pt x="1561" y="3439"/>
                  </a:cubicBezTo>
                  <a:cubicBezTo>
                    <a:pt x="1562" y="3439"/>
                    <a:pt x="1564" y="3447"/>
                    <a:pt x="1573" y="3456"/>
                  </a:cubicBezTo>
                  <a:cubicBezTo>
                    <a:pt x="1573" y="3456"/>
                    <a:pt x="1573" y="3456"/>
                    <a:pt x="1584" y="3468"/>
                  </a:cubicBezTo>
                  <a:cubicBezTo>
                    <a:pt x="1584" y="3456"/>
                    <a:pt x="1584" y="3456"/>
                    <a:pt x="1584" y="3444"/>
                  </a:cubicBezTo>
                  <a:cubicBezTo>
                    <a:pt x="1589" y="3458"/>
                    <a:pt x="1592" y="3463"/>
                    <a:pt x="1594" y="3463"/>
                  </a:cubicBezTo>
                  <a:cubicBezTo>
                    <a:pt x="1598" y="3463"/>
                    <a:pt x="1601" y="3451"/>
                    <a:pt x="1608" y="3444"/>
                  </a:cubicBezTo>
                  <a:cubicBezTo>
                    <a:pt x="1602" y="3426"/>
                    <a:pt x="1602" y="3426"/>
                    <a:pt x="1602" y="3426"/>
                  </a:cubicBezTo>
                  <a:cubicBezTo>
                    <a:pt x="1602" y="3426"/>
                    <a:pt x="1602" y="3426"/>
                    <a:pt x="1599" y="3415"/>
                  </a:cubicBezTo>
                  <a:lnTo>
                    <a:pt x="1599" y="3415"/>
                  </a:lnTo>
                  <a:cubicBezTo>
                    <a:pt x="1604" y="3425"/>
                    <a:pt x="1618" y="3434"/>
                    <a:pt x="1608" y="3444"/>
                  </a:cubicBezTo>
                  <a:lnTo>
                    <a:pt x="1620" y="3444"/>
                  </a:lnTo>
                  <a:cubicBezTo>
                    <a:pt x="1620" y="3456"/>
                    <a:pt x="1608" y="3456"/>
                    <a:pt x="1632" y="3480"/>
                  </a:cubicBezTo>
                  <a:cubicBezTo>
                    <a:pt x="1632" y="3480"/>
                    <a:pt x="1623" y="3453"/>
                    <a:pt x="1628" y="3453"/>
                  </a:cubicBezTo>
                  <a:cubicBezTo>
                    <a:pt x="1629" y="3453"/>
                    <a:pt x="1630" y="3454"/>
                    <a:pt x="1632" y="3456"/>
                  </a:cubicBezTo>
                  <a:cubicBezTo>
                    <a:pt x="1635" y="3462"/>
                    <a:pt x="1637" y="3464"/>
                    <a:pt x="1638" y="3464"/>
                  </a:cubicBezTo>
                  <a:cubicBezTo>
                    <a:pt x="1639" y="3464"/>
                    <a:pt x="1638" y="3459"/>
                    <a:pt x="1639" y="3459"/>
                  </a:cubicBezTo>
                  <a:cubicBezTo>
                    <a:pt x="1639" y="3459"/>
                    <a:pt x="1641" y="3461"/>
                    <a:pt x="1644" y="3467"/>
                  </a:cubicBezTo>
                  <a:lnTo>
                    <a:pt x="1644" y="3467"/>
                  </a:lnTo>
                  <a:cubicBezTo>
                    <a:pt x="1639" y="3458"/>
                    <a:pt x="1632" y="3445"/>
                    <a:pt x="1632" y="3432"/>
                  </a:cubicBezTo>
                  <a:cubicBezTo>
                    <a:pt x="1644" y="3432"/>
                    <a:pt x="1644" y="3456"/>
                    <a:pt x="1656" y="3468"/>
                  </a:cubicBezTo>
                  <a:cubicBezTo>
                    <a:pt x="1656" y="3468"/>
                    <a:pt x="1656" y="3456"/>
                    <a:pt x="1656" y="3456"/>
                  </a:cubicBezTo>
                  <a:cubicBezTo>
                    <a:pt x="1656" y="3456"/>
                    <a:pt x="1645" y="3433"/>
                    <a:pt x="1644" y="3432"/>
                  </a:cubicBezTo>
                  <a:lnTo>
                    <a:pt x="1644" y="3432"/>
                  </a:lnTo>
                  <a:cubicBezTo>
                    <a:pt x="1647" y="3438"/>
                    <a:pt x="1648" y="3440"/>
                    <a:pt x="1649" y="3440"/>
                  </a:cubicBezTo>
                  <a:cubicBezTo>
                    <a:pt x="1651" y="3440"/>
                    <a:pt x="1644" y="3420"/>
                    <a:pt x="1644" y="3420"/>
                  </a:cubicBezTo>
                  <a:cubicBezTo>
                    <a:pt x="1638" y="3402"/>
                    <a:pt x="1638" y="3402"/>
                    <a:pt x="1637" y="3402"/>
                  </a:cubicBezTo>
                  <a:cubicBezTo>
                    <a:pt x="1635" y="3402"/>
                    <a:pt x="1632" y="3402"/>
                    <a:pt x="1620" y="3384"/>
                  </a:cubicBezTo>
                  <a:lnTo>
                    <a:pt x="1620" y="3384"/>
                  </a:lnTo>
                  <a:cubicBezTo>
                    <a:pt x="1620" y="3394"/>
                    <a:pt x="1628" y="3411"/>
                    <a:pt x="1625" y="3411"/>
                  </a:cubicBezTo>
                  <a:cubicBezTo>
                    <a:pt x="1624" y="3411"/>
                    <a:pt x="1622" y="3410"/>
                    <a:pt x="1620" y="3408"/>
                  </a:cubicBezTo>
                  <a:cubicBezTo>
                    <a:pt x="1620" y="3396"/>
                    <a:pt x="1620" y="3396"/>
                    <a:pt x="1620" y="3396"/>
                  </a:cubicBezTo>
                  <a:cubicBezTo>
                    <a:pt x="1620" y="3402"/>
                    <a:pt x="1617" y="3402"/>
                    <a:pt x="1616" y="3402"/>
                  </a:cubicBezTo>
                  <a:cubicBezTo>
                    <a:pt x="1616" y="3402"/>
                    <a:pt x="1616" y="3402"/>
                    <a:pt x="1616" y="3402"/>
                  </a:cubicBezTo>
                  <a:lnTo>
                    <a:pt x="1616" y="3402"/>
                  </a:lnTo>
                  <a:cubicBezTo>
                    <a:pt x="1608" y="3390"/>
                    <a:pt x="1607" y="3372"/>
                    <a:pt x="1596" y="3372"/>
                  </a:cubicBezTo>
                  <a:lnTo>
                    <a:pt x="1603" y="3393"/>
                  </a:lnTo>
                  <a:lnTo>
                    <a:pt x="1603" y="3393"/>
                  </a:lnTo>
                  <a:cubicBezTo>
                    <a:pt x="1600" y="3388"/>
                    <a:pt x="1596" y="3384"/>
                    <a:pt x="1596" y="3384"/>
                  </a:cubicBezTo>
                  <a:cubicBezTo>
                    <a:pt x="1596" y="3372"/>
                    <a:pt x="1584" y="3360"/>
                    <a:pt x="1596" y="3360"/>
                  </a:cubicBezTo>
                  <a:cubicBezTo>
                    <a:pt x="1590" y="3351"/>
                    <a:pt x="1586" y="3347"/>
                    <a:pt x="1584" y="3347"/>
                  </a:cubicBezTo>
                  <a:cubicBezTo>
                    <a:pt x="1578" y="3347"/>
                    <a:pt x="1584" y="3376"/>
                    <a:pt x="1584" y="3384"/>
                  </a:cubicBezTo>
                  <a:cubicBezTo>
                    <a:pt x="1573" y="3384"/>
                    <a:pt x="1584" y="3372"/>
                    <a:pt x="1573" y="3360"/>
                  </a:cubicBezTo>
                  <a:cubicBezTo>
                    <a:pt x="1573" y="3366"/>
                    <a:pt x="1573" y="3369"/>
                    <a:pt x="1571" y="3369"/>
                  </a:cubicBezTo>
                  <a:cubicBezTo>
                    <a:pt x="1570" y="3369"/>
                    <a:pt x="1567" y="3366"/>
                    <a:pt x="1561" y="3360"/>
                  </a:cubicBezTo>
                  <a:cubicBezTo>
                    <a:pt x="1561" y="3349"/>
                    <a:pt x="1549" y="3337"/>
                    <a:pt x="1549" y="3337"/>
                  </a:cubicBezTo>
                  <a:lnTo>
                    <a:pt x="1537" y="3337"/>
                  </a:lnTo>
                  <a:lnTo>
                    <a:pt x="1537" y="3325"/>
                  </a:lnTo>
                  <a:cubicBezTo>
                    <a:pt x="1537" y="3325"/>
                    <a:pt x="1537" y="3346"/>
                    <a:pt x="1533" y="3346"/>
                  </a:cubicBezTo>
                  <a:cubicBezTo>
                    <a:pt x="1532" y="3346"/>
                    <a:pt x="1529" y="3341"/>
                    <a:pt x="1525" y="3325"/>
                  </a:cubicBezTo>
                  <a:cubicBezTo>
                    <a:pt x="1525" y="3349"/>
                    <a:pt x="1513" y="3337"/>
                    <a:pt x="1513" y="3360"/>
                  </a:cubicBezTo>
                  <a:cubicBezTo>
                    <a:pt x="1513" y="3337"/>
                    <a:pt x="1501" y="3337"/>
                    <a:pt x="1501" y="3325"/>
                  </a:cubicBezTo>
                  <a:cubicBezTo>
                    <a:pt x="1499" y="3322"/>
                    <a:pt x="1497" y="3321"/>
                    <a:pt x="1497" y="3321"/>
                  </a:cubicBezTo>
                  <a:lnTo>
                    <a:pt x="1497" y="3321"/>
                  </a:lnTo>
                  <a:cubicBezTo>
                    <a:pt x="1494" y="3321"/>
                    <a:pt x="1501" y="3337"/>
                    <a:pt x="1501" y="3337"/>
                  </a:cubicBezTo>
                  <a:cubicBezTo>
                    <a:pt x="1489" y="3337"/>
                    <a:pt x="1489" y="3313"/>
                    <a:pt x="1489" y="3301"/>
                  </a:cubicBezTo>
                  <a:lnTo>
                    <a:pt x="1489" y="3325"/>
                  </a:lnTo>
                  <a:cubicBezTo>
                    <a:pt x="1477" y="3313"/>
                    <a:pt x="1477" y="3301"/>
                    <a:pt x="1477" y="3301"/>
                  </a:cubicBezTo>
                  <a:cubicBezTo>
                    <a:pt x="1477" y="3305"/>
                    <a:pt x="1477" y="3309"/>
                    <a:pt x="1477" y="3313"/>
                  </a:cubicBezTo>
                  <a:lnTo>
                    <a:pt x="1465" y="3325"/>
                  </a:lnTo>
                  <a:cubicBezTo>
                    <a:pt x="1464" y="3326"/>
                    <a:pt x="1462" y="3327"/>
                    <a:pt x="1461" y="3327"/>
                  </a:cubicBezTo>
                  <a:cubicBezTo>
                    <a:pt x="1456" y="3327"/>
                    <a:pt x="1454" y="3317"/>
                    <a:pt x="1450" y="3310"/>
                  </a:cubicBezTo>
                  <a:lnTo>
                    <a:pt x="1450" y="3310"/>
                  </a:lnTo>
                  <a:lnTo>
                    <a:pt x="1454" y="3313"/>
                  </a:lnTo>
                  <a:cubicBezTo>
                    <a:pt x="1452" y="3309"/>
                    <a:pt x="1450" y="3307"/>
                    <a:pt x="1449" y="3306"/>
                  </a:cubicBezTo>
                  <a:lnTo>
                    <a:pt x="1449" y="3306"/>
                  </a:lnTo>
                  <a:cubicBezTo>
                    <a:pt x="1447" y="3303"/>
                    <a:pt x="1445" y="3301"/>
                    <a:pt x="1442" y="3301"/>
                  </a:cubicBezTo>
                  <a:lnTo>
                    <a:pt x="1447" y="3306"/>
                  </a:lnTo>
                  <a:lnTo>
                    <a:pt x="1447" y="3306"/>
                  </a:lnTo>
                  <a:cubicBezTo>
                    <a:pt x="1442" y="3308"/>
                    <a:pt x="1440" y="3327"/>
                    <a:pt x="1433" y="3327"/>
                  </a:cubicBezTo>
                  <a:cubicBezTo>
                    <a:pt x="1432" y="3327"/>
                    <a:pt x="1431" y="3326"/>
                    <a:pt x="1430" y="3325"/>
                  </a:cubicBezTo>
                  <a:cubicBezTo>
                    <a:pt x="1442" y="3313"/>
                    <a:pt x="1430" y="3301"/>
                    <a:pt x="1430" y="3301"/>
                  </a:cubicBezTo>
                  <a:cubicBezTo>
                    <a:pt x="1430" y="3313"/>
                    <a:pt x="1418" y="3313"/>
                    <a:pt x="1418" y="3325"/>
                  </a:cubicBezTo>
                  <a:cubicBezTo>
                    <a:pt x="1406" y="3301"/>
                    <a:pt x="1406" y="3301"/>
                    <a:pt x="1394" y="3289"/>
                  </a:cubicBezTo>
                  <a:cubicBezTo>
                    <a:pt x="1394" y="3289"/>
                    <a:pt x="1394" y="3301"/>
                    <a:pt x="1394" y="3313"/>
                  </a:cubicBezTo>
                  <a:cubicBezTo>
                    <a:pt x="1394" y="3307"/>
                    <a:pt x="1394" y="3307"/>
                    <a:pt x="1392" y="3307"/>
                  </a:cubicBezTo>
                  <a:cubicBezTo>
                    <a:pt x="1391" y="3307"/>
                    <a:pt x="1388" y="3307"/>
                    <a:pt x="1382" y="3301"/>
                  </a:cubicBezTo>
                  <a:lnTo>
                    <a:pt x="1382" y="3301"/>
                  </a:lnTo>
                  <a:cubicBezTo>
                    <a:pt x="1388" y="3307"/>
                    <a:pt x="1388" y="3307"/>
                    <a:pt x="1387" y="3307"/>
                  </a:cubicBezTo>
                  <a:cubicBezTo>
                    <a:pt x="1385" y="3307"/>
                    <a:pt x="1382" y="3307"/>
                    <a:pt x="1382" y="3313"/>
                  </a:cubicBezTo>
                  <a:lnTo>
                    <a:pt x="1382" y="3325"/>
                  </a:lnTo>
                  <a:cubicBezTo>
                    <a:pt x="1379" y="3314"/>
                    <a:pt x="1377" y="3311"/>
                    <a:pt x="1377" y="3311"/>
                  </a:cubicBezTo>
                  <a:lnTo>
                    <a:pt x="1377" y="3311"/>
                  </a:lnTo>
                  <a:cubicBezTo>
                    <a:pt x="1376" y="3311"/>
                    <a:pt x="1377" y="3320"/>
                    <a:pt x="1375" y="3320"/>
                  </a:cubicBezTo>
                  <a:cubicBezTo>
                    <a:pt x="1374" y="3320"/>
                    <a:pt x="1373" y="3318"/>
                    <a:pt x="1370" y="3313"/>
                  </a:cubicBezTo>
                  <a:lnTo>
                    <a:pt x="1358" y="3313"/>
                  </a:lnTo>
                  <a:cubicBezTo>
                    <a:pt x="1358" y="3313"/>
                    <a:pt x="1358" y="3301"/>
                    <a:pt x="1358" y="3301"/>
                  </a:cubicBezTo>
                  <a:lnTo>
                    <a:pt x="1346" y="3301"/>
                  </a:lnTo>
                  <a:lnTo>
                    <a:pt x="1346" y="3313"/>
                  </a:lnTo>
                  <a:cubicBezTo>
                    <a:pt x="1346" y="3304"/>
                    <a:pt x="1346" y="3302"/>
                    <a:pt x="1346" y="3302"/>
                  </a:cubicBezTo>
                  <a:cubicBezTo>
                    <a:pt x="1345" y="3302"/>
                    <a:pt x="1344" y="3305"/>
                    <a:pt x="1341" y="3305"/>
                  </a:cubicBezTo>
                  <a:cubicBezTo>
                    <a:pt x="1339" y="3305"/>
                    <a:pt x="1337" y="3304"/>
                    <a:pt x="1334" y="3301"/>
                  </a:cubicBezTo>
                  <a:lnTo>
                    <a:pt x="1330" y="3301"/>
                  </a:lnTo>
                  <a:cubicBezTo>
                    <a:pt x="1332" y="3307"/>
                    <a:pt x="1334" y="3313"/>
                    <a:pt x="1334" y="3313"/>
                  </a:cubicBezTo>
                  <a:cubicBezTo>
                    <a:pt x="1334" y="3320"/>
                    <a:pt x="1334" y="3325"/>
                    <a:pt x="1334" y="3325"/>
                  </a:cubicBezTo>
                  <a:cubicBezTo>
                    <a:pt x="1334" y="3325"/>
                    <a:pt x="1323" y="3313"/>
                    <a:pt x="1334" y="3313"/>
                  </a:cubicBezTo>
                  <a:lnTo>
                    <a:pt x="1323" y="3313"/>
                  </a:lnTo>
                  <a:cubicBezTo>
                    <a:pt x="1311" y="3313"/>
                    <a:pt x="1311" y="3301"/>
                    <a:pt x="1311" y="3301"/>
                  </a:cubicBezTo>
                  <a:cubicBezTo>
                    <a:pt x="1311" y="3307"/>
                    <a:pt x="1311" y="3307"/>
                    <a:pt x="1309" y="3307"/>
                  </a:cubicBezTo>
                  <a:cubicBezTo>
                    <a:pt x="1308" y="3307"/>
                    <a:pt x="1305" y="3307"/>
                    <a:pt x="1299" y="3313"/>
                  </a:cubicBezTo>
                  <a:lnTo>
                    <a:pt x="1287" y="3313"/>
                  </a:lnTo>
                  <a:lnTo>
                    <a:pt x="1287" y="3301"/>
                  </a:lnTo>
                  <a:cubicBezTo>
                    <a:pt x="1287" y="3303"/>
                    <a:pt x="1287" y="3303"/>
                    <a:pt x="1286" y="3303"/>
                  </a:cubicBezTo>
                  <a:cubicBezTo>
                    <a:pt x="1284" y="3303"/>
                    <a:pt x="1280" y="3293"/>
                    <a:pt x="1277" y="3293"/>
                  </a:cubicBezTo>
                  <a:cubicBezTo>
                    <a:pt x="1276" y="3293"/>
                    <a:pt x="1275" y="3295"/>
                    <a:pt x="1275" y="3301"/>
                  </a:cubicBezTo>
                  <a:cubicBezTo>
                    <a:pt x="1275" y="3301"/>
                    <a:pt x="1275" y="3289"/>
                    <a:pt x="1275" y="3289"/>
                  </a:cubicBezTo>
                  <a:cubicBezTo>
                    <a:pt x="1275" y="3294"/>
                    <a:pt x="1274" y="3296"/>
                    <a:pt x="1272" y="3296"/>
                  </a:cubicBezTo>
                  <a:cubicBezTo>
                    <a:pt x="1268" y="3296"/>
                    <a:pt x="1262" y="3287"/>
                    <a:pt x="1260" y="3287"/>
                  </a:cubicBezTo>
                  <a:lnTo>
                    <a:pt x="1260" y="3287"/>
                  </a:lnTo>
                  <a:cubicBezTo>
                    <a:pt x="1259" y="3287"/>
                    <a:pt x="1259" y="3289"/>
                    <a:pt x="1261" y="3293"/>
                  </a:cubicBezTo>
                  <a:lnTo>
                    <a:pt x="1261" y="3293"/>
                  </a:lnTo>
                  <a:cubicBezTo>
                    <a:pt x="1257" y="3288"/>
                    <a:pt x="1251" y="3286"/>
                    <a:pt x="1251" y="3277"/>
                  </a:cubicBezTo>
                  <a:lnTo>
                    <a:pt x="1251" y="3289"/>
                  </a:lnTo>
                  <a:cubicBezTo>
                    <a:pt x="1246" y="3275"/>
                    <a:pt x="1244" y="3272"/>
                    <a:pt x="1241" y="3272"/>
                  </a:cubicBezTo>
                  <a:cubicBezTo>
                    <a:pt x="1239" y="3272"/>
                    <a:pt x="1238" y="3274"/>
                    <a:pt x="1235" y="3274"/>
                  </a:cubicBezTo>
                  <a:cubicBezTo>
                    <a:pt x="1233" y="3274"/>
                    <a:pt x="1231" y="3272"/>
                    <a:pt x="1227" y="3265"/>
                  </a:cubicBezTo>
                  <a:lnTo>
                    <a:pt x="1227" y="3265"/>
                  </a:lnTo>
                  <a:lnTo>
                    <a:pt x="1239" y="3289"/>
                  </a:lnTo>
                  <a:cubicBezTo>
                    <a:pt x="1239" y="3301"/>
                    <a:pt x="1237" y="3306"/>
                    <a:pt x="1233" y="3306"/>
                  </a:cubicBezTo>
                  <a:cubicBezTo>
                    <a:pt x="1224" y="3306"/>
                    <a:pt x="1209" y="3284"/>
                    <a:pt x="1198" y="3284"/>
                  </a:cubicBezTo>
                  <a:cubicBezTo>
                    <a:pt x="1196" y="3284"/>
                    <a:pt x="1193" y="3285"/>
                    <a:pt x="1192" y="3289"/>
                  </a:cubicBezTo>
                  <a:lnTo>
                    <a:pt x="1192" y="3301"/>
                  </a:lnTo>
                  <a:cubicBezTo>
                    <a:pt x="1180" y="3277"/>
                    <a:pt x="1192" y="3277"/>
                    <a:pt x="1180" y="3265"/>
                  </a:cubicBezTo>
                  <a:lnTo>
                    <a:pt x="1180" y="3265"/>
                  </a:lnTo>
                  <a:cubicBezTo>
                    <a:pt x="1180" y="3277"/>
                    <a:pt x="1192" y="3301"/>
                    <a:pt x="1180" y="3301"/>
                  </a:cubicBezTo>
                  <a:cubicBezTo>
                    <a:pt x="1180" y="3289"/>
                    <a:pt x="1180" y="3289"/>
                    <a:pt x="1180" y="3289"/>
                  </a:cubicBezTo>
                  <a:cubicBezTo>
                    <a:pt x="1180" y="3297"/>
                    <a:pt x="1174" y="3306"/>
                    <a:pt x="1170" y="3306"/>
                  </a:cubicBezTo>
                  <a:cubicBezTo>
                    <a:pt x="1169" y="3306"/>
                    <a:pt x="1168" y="3304"/>
                    <a:pt x="1168" y="3301"/>
                  </a:cubicBezTo>
                  <a:cubicBezTo>
                    <a:pt x="1168" y="3313"/>
                    <a:pt x="1156" y="3313"/>
                    <a:pt x="1156" y="3313"/>
                  </a:cubicBezTo>
                  <a:cubicBezTo>
                    <a:pt x="1144" y="3301"/>
                    <a:pt x="1156" y="3301"/>
                    <a:pt x="1156" y="3301"/>
                  </a:cubicBezTo>
                  <a:cubicBezTo>
                    <a:pt x="1148" y="3301"/>
                    <a:pt x="1145" y="3296"/>
                    <a:pt x="1144" y="3296"/>
                  </a:cubicBezTo>
                  <a:cubicBezTo>
                    <a:pt x="1144" y="3296"/>
                    <a:pt x="1144" y="3297"/>
                    <a:pt x="1144" y="3301"/>
                  </a:cubicBezTo>
                  <a:lnTo>
                    <a:pt x="1144" y="3289"/>
                  </a:lnTo>
                  <a:cubicBezTo>
                    <a:pt x="1144" y="3289"/>
                    <a:pt x="1141" y="3292"/>
                    <a:pt x="1138" y="3292"/>
                  </a:cubicBezTo>
                  <a:cubicBezTo>
                    <a:pt x="1135" y="3292"/>
                    <a:pt x="1132" y="3289"/>
                    <a:pt x="1132" y="3277"/>
                  </a:cubicBezTo>
                  <a:cubicBezTo>
                    <a:pt x="1132" y="3289"/>
                    <a:pt x="1132" y="3301"/>
                    <a:pt x="1132" y="3301"/>
                  </a:cubicBezTo>
                  <a:cubicBezTo>
                    <a:pt x="1129" y="3295"/>
                    <a:pt x="1127" y="3293"/>
                    <a:pt x="1127" y="3293"/>
                  </a:cubicBezTo>
                  <a:lnTo>
                    <a:pt x="1127" y="3293"/>
                  </a:lnTo>
                  <a:cubicBezTo>
                    <a:pt x="1125" y="3293"/>
                    <a:pt x="1127" y="3303"/>
                    <a:pt x="1124" y="3303"/>
                  </a:cubicBezTo>
                  <a:cubicBezTo>
                    <a:pt x="1123" y="3303"/>
                    <a:pt x="1122" y="3303"/>
                    <a:pt x="1120" y="3301"/>
                  </a:cubicBezTo>
                  <a:cubicBezTo>
                    <a:pt x="1120" y="3305"/>
                    <a:pt x="1120" y="3309"/>
                    <a:pt x="1120" y="3313"/>
                  </a:cubicBezTo>
                  <a:lnTo>
                    <a:pt x="1108" y="3301"/>
                  </a:lnTo>
                  <a:lnTo>
                    <a:pt x="1108" y="3313"/>
                  </a:lnTo>
                  <a:cubicBezTo>
                    <a:pt x="1105" y="3306"/>
                    <a:pt x="1103" y="3304"/>
                    <a:pt x="1101" y="3304"/>
                  </a:cubicBezTo>
                  <a:cubicBezTo>
                    <a:pt x="1098" y="3304"/>
                    <a:pt x="1097" y="3310"/>
                    <a:pt x="1097" y="3310"/>
                  </a:cubicBezTo>
                  <a:cubicBezTo>
                    <a:pt x="1096" y="3310"/>
                    <a:pt x="1096" y="3308"/>
                    <a:pt x="1096" y="3301"/>
                  </a:cubicBezTo>
                  <a:cubicBezTo>
                    <a:pt x="1084" y="3301"/>
                    <a:pt x="1096" y="3313"/>
                    <a:pt x="1096" y="3325"/>
                  </a:cubicBezTo>
                  <a:cubicBezTo>
                    <a:pt x="1090" y="3319"/>
                    <a:pt x="1090" y="3319"/>
                    <a:pt x="1090" y="3319"/>
                  </a:cubicBezTo>
                  <a:cubicBezTo>
                    <a:pt x="1090" y="3319"/>
                    <a:pt x="1090" y="3319"/>
                    <a:pt x="1084" y="3313"/>
                  </a:cubicBezTo>
                  <a:lnTo>
                    <a:pt x="1084" y="3289"/>
                  </a:lnTo>
                  <a:cubicBezTo>
                    <a:pt x="1073" y="3301"/>
                    <a:pt x="1084" y="3313"/>
                    <a:pt x="1084" y="3325"/>
                  </a:cubicBezTo>
                  <a:cubicBezTo>
                    <a:pt x="1084" y="3325"/>
                    <a:pt x="1073" y="3325"/>
                    <a:pt x="1073" y="3313"/>
                  </a:cubicBezTo>
                  <a:cubicBezTo>
                    <a:pt x="1064" y="3313"/>
                    <a:pt x="1055" y="3288"/>
                    <a:pt x="1051" y="3288"/>
                  </a:cubicBezTo>
                  <a:cubicBezTo>
                    <a:pt x="1050" y="3288"/>
                    <a:pt x="1049" y="3291"/>
                    <a:pt x="1049" y="3301"/>
                  </a:cubicBezTo>
                  <a:cubicBezTo>
                    <a:pt x="1049" y="3289"/>
                    <a:pt x="1049" y="3289"/>
                    <a:pt x="1049" y="3289"/>
                  </a:cubicBezTo>
                  <a:lnTo>
                    <a:pt x="1037" y="3289"/>
                  </a:lnTo>
                  <a:cubicBezTo>
                    <a:pt x="1025" y="3289"/>
                    <a:pt x="1013" y="3289"/>
                    <a:pt x="1013" y="3301"/>
                  </a:cubicBezTo>
                  <a:lnTo>
                    <a:pt x="1013" y="3289"/>
                  </a:lnTo>
                  <a:cubicBezTo>
                    <a:pt x="1013" y="3298"/>
                    <a:pt x="1011" y="3300"/>
                    <a:pt x="1009" y="3300"/>
                  </a:cubicBezTo>
                  <a:cubicBezTo>
                    <a:pt x="1007" y="3300"/>
                    <a:pt x="1004" y="3297"/>
                    <a:pt x="1003" y="3297"/>
                  </a:cubicBezTo>
                  <a:cubicBezTo>
                    <a:pt x="1002" y="3297"/>
                    <a:pt x="1001" y="3298"/>
                    <a:pt x="1001" y="3301"/>
                  </a:cubicBezTo>
                  <a:lnTo>
                    <a:pt x="989" y="3301"/>
                  </a:lnTo>
                  <a:lnTo>
                    <a:pt x="989" y="3289"/>
                  </a:lnTo>
                  <a:cubicBezTo>
                    <a:pt x="989" y="3294"/>
                    <a:pt x="989" y="3296"/>
                    <a:pt x="988" y="3296"/>
                  </a:cubicBezTo>
                  <a:cubicBezTo>
                    <a:pt x="985" y="3296"/>
                    <a:pt x="979" y="3275"/>
                    <a:pt x="978" y="3275"/>
                  </a:cubicBezTo>
                  <a:cubicBezTo>
                    <a:pt x="977" y="3275"/>
                    <a:pt x="977" y="3276"/>
                    <a:pt x="977" y="3277"/>
                  </a:cubicBezTo>
                  <a:cubicBezTo>
                    <a:pt x="977" y="3285"/>
                    <a:pt x="977" y="3293"/>
                    <a:pt x="977" y="3301"/>
                  </a:cubicBezTo>
                  <a:cubicBezTo>
                    <a:pt x="969" y="3301"/>
                    <a:pt x="972" y="3306"/>
                    <a:pt x="971" y="3306"/>
                  </a:cubicBezTo>
                  <a:cubicBezTo>
                    <a:pt x="971" y="3306"/>
                    <a:pt x="969" y="3305"/>
                    <a:pt x="965" y="3301"/>
                  </a:cubicBezTo>
                  <a:cubicBezTo>
                    <a:pt x="965" y="3301"/>
                    <a:pt x="965" y="3301"/>
                    <a:pt x="953" y="3313"/>
                  </a:cubicBezTo>
                  <a:lnTo>
                    <a:pt x="953" y="3301"/>
                  </a:lnTo>
                  <a:cubicBezTo>
                    <a:pt x="953" y="3306"/>
                    <a:pt x="953" y="3308"/>
                    <a:pt x="952" y="3308"/>
                  </a:cubicBezTo>
                  <a:cubicBezTo>
                    <a:pt x="951" y="3308"/>
                    <a:pt x="949" y="3303"/>
                    <a:pt x="948" y="3303"/>
                  </a:cubicBezTo>
                  <a:lnTo>
                    <a:pt x="948" y="3303"/>
                  </a:lnTo>
                  <a:cubicBezTo>
                    <a:pt x="948" y="3303"/>
                    <a:pt x="949" y="3307"/>
                    <a:pt x="953" y="3325"/>
                  </a:cubicBezTo>
                  <a:cubicBezTo>
                    <a:pt x="942" y="3313"/>
                    <a:pt x="942" y="3325"/>
                    <a:pt x="942" y="3301"/>
                  </a:cubicBezTo>
                  <a:cubicBezTo>
                    <a:pt x="930" y="3313"/>
                    <a:pt x="930" y="3325"/>
                    <a:pt x="918" y="3337"/>
                  </a:cubicBezTo>
                  <a:cubicBezTo>
                    <a:pt x="908" y="3337"/>
                    <a:pt x="889" y="3310"/>
                    <a:pt x="876" y="3310"/>
                  </a:cubicBezTo>
                  <a:cubicBezTo>
                    <a:pt x="874" y="3310"/>
                    <a:pt x="872" y="3311"/>
                    <a:pt x="870" y="3313"/>
                  </a:cubicBezTo>
                  <a:lnTo>
                    <a:pt x="834" y="3313"/>
                  </a:lnTo>
                  <a:cubicBezTo>
                    <a:pt x="834" y="3322"/>
                    <a:pt x="834" y="3340"/>
                    <a:pt x="828" y="3340"/>
                  </a:cubicBezTo>
                  <a:cubicBezTo>
                    <a:pt x="827" y="3340"/>
                    <a:pt x="825" y="3339"/>
                    <a:pt x="822" y="3337"/>
                  </a:cubicBezTo>
                  <a:cubicBezTo>
                    <a:pt x="822" y="3345"/>
                    <a:pt x="817" y="3353"/>
                    <a:pt x="809" y="3353"/>
                  </a:cubicBezTo>
                  <a:cubicBezTo>
                    <a:pt x="806" y="3353"/>
                    <a:pt x="802" y="3352"/>
                    <a:pt x="799" y="3349"/>
                  </a:cubicBezTo>
                  <a:cubicBezTo>
                    <a:pt x="799" y="3356"/>
                    <a:pt x="798" y="3359"/>
                    <a:pt x="796" y="3359"/>
                  </a:cubicBezTo>
                  <a:cubicBezTo>
                    <a:pt x="792" y="3359"/>
                    <a:pt x="787" y="3345"/>
                    <a:pt x="787" y="3337"/>
                  </a:cubicBezTo>
                  <a:lnTo>
                    <a:pt x="787" y="3337"/>
                  </a:lnTo>
                  <a:cubicBezTo>
                    <a:pt x="787" y="3337"/>
                    <a:pt x="792" y="3347"/>
                    <a:pt x="796" y="3347"/>
                  </a:cubicBezTo>
                  <a:cubicBezTo>
                    <a:pt x="796" y="3347"/>
                    <a:pt x="796" y="3347"/>
                    <a:pt x="797" y="3347"/>
                  </a:cubicBezTo>
                  <a:lnTo>
                    <a:pt x="797" y="3347"/>
                  </a:lnTo>
                  <a:lnTo>
                    <a:pt x="799" y="3349"/>
                  </a:lnTo>
                  <a:cubicBezTo>
                    <a:pt x="799" y="3349"/>
                    <a:pt x="799" y="3337"/>
                    <a:pt x="799" y="3337"/>
                  </a:cubicBezTo>
                  <a:cubicBezTo>
                    <a:pt x="799" y="3343"/>
                    <a:pt x="798" y="3346"/>
                    <a:pt x="797" y="3347"/>
                  </a:cubicBezTo>
                  <a:lnTo>
                    <a:pt x="797" y="3347"/>
                  </a:lnTo>
                  <a:lnTo>
                    <a:pt x="787" y="3337"/>
                  </a:lnTo>
                  <a:lnTo>
                    <a:pt x="787" y="3337"/>
                  </a:lnTo>
                  <a:lnTo>
                    <a:pt x="787" y="3360"/>
                  </a:lnTo>
                  <a:lnTo>
                    <a:pt x="775" y="3337"/>
                  </a:lnTo>
                  <a:cubicBezTo>
                    <a:pt x="775" y="3349"/>
                    <a:pt x="775" y="3349"/>
                    <a:pt x="775" y="3372"/>
                  </a:cubicBezTo>
                  <a:cubicBezTo>
                    <a:pt x="775" y="3372"/>
                    <a:pt x="763" y="3360"/>
                    <a:pt x="763" y="3360"/>
                  </a:cubicBezTo>
                  <a:lnTo>
                    <a:pt x="751" y="3360"/>
                  </a:lnTo>
                  <a:cubicBezTo>
                    <a:pt x="760" y="3378"/>
                    <a:pt x="756" y="3389"/>
                    <a:pt x="753" y="3389"/>
                  </a:cubicBezTo>
                  <a:cubicBezTo>
                    <a:pt x="752" y="3389"/>
                    <a:pt x="751" y="3387"/>
                    <a:pt x="751" y="3384"/>
                  </a:cubicBezTo>
                  <a:cubicBezTo>
                    <a:pt x="751" y="3384"/>
                    <a:pt x="751" y="3372"/>
                    <a:pt x="751" y="3372"/>
                  </a:cubicBezTo>
                  <a:cubicBezTo>
                    <a:pt x="751" y="3381"/>
                    <a:pt x="745" y="3389"/>
                    <a:pt x="742" y="3389"/>
                  </a:cubicBezTo>
                  <a:cubicBezTo>
                    <a:pt x="740" y="3389"/>
                    <a:pt x="739" y="3388"/>
                    <a:pt x="739" y="3384"/>
                  </a:cubicBezTo>
                  <a:lnTo>
                    <a:pt x="739" y="3372"/>
                  </a:lnTo>
                  <a:cubicBezTo>
                    <a:pt x="739" y="3375"/>
                    <a:pt x="739" y="3376"/>
                    <a:pt x="738" y="3376"/>
                  </a:cubicBezTo>
                  <a:cubicBezTo>
                    <a:pt x="735" y="3376"/>
                    <a:pt x="727" y="3360"/>
                    <a:pt x="727" y="3360"/>
                  </a:cubicBezTo>
                  <a:cubicBezTo>
                    <a:pt x="727" y="3372"/>
                    <a:pt x="715" y="3360"/>
                    <a:pt x="727" y="3384"/>
                  </a:cubicBezTo>
                  <a:cubicBezTo>
                    <a:pt x="727" y="3387"/>
                    <a:pt x="727" y="3388"/>
                    <a:pt x="726" y="3388"/>
                  </a:cubicBezTo>
                  <a:cubicBezTo>
                    <a:pt x="723" y="3388"/>
                    <a:pt x="715" y="3372"/>
                    <a:pt x="715" y="3372"/>
                  </a:cubicBezTo>
                  <a:cubicBezTo>
                    <a:pt x="715" y="3376"/>
                    <a:pt x="715" y="3377"/>
                    <a:pt x="715" y="3377"/>
                  </a:cubicBezTo>
                  <a:cubicBezTo>
                    <a:pt x="714" y="3377"/>
                    <a:pt x="712" y="3369"/>
                    <a:pt x="703" y="3360"/>
                  </a:cubicBezTo>
                  <a:lnTo>
                    <a:pt x="703" y="3360"/>
                  </a:lnTo>
                  <a:cubicBezTo>
                    <a:pt x="707" y="3376"/>
                    <a:pt x="707" y="3380"/>
                    <a:pt x="706" y="3380"/>
                  </a:cubicBezTo>
                  <a:cubicBezTo>
                    <a:pt x="704" y="3380"/>
                    <a:pt x="699" y="3372"/>
                    <a:pt x="695" y="3372"/>
                  </a:cubicBezTo>
                  <a:cubicBezTo>
                    <a:pt x="693" y="3372"/>
                    <a:pt x="692" y="3375"/>
                    <a:pt x="692" y="3384"/>
                  </a:cubicBezTo>
                  <a:cubicBezTo>
                    <a:pt x="692" y="3392"/>
                    <a:pt x="692" y="3402"/>
                    <a:pt x="692" y="3408"/>
                  </a:cubicBezTo>
                  <a:cubicBezTo>
                    <a:pt x="692" y="3396"/>
                    <a:pt x="680" y="3372"/>
                    <a:pt x="680" y="3372"/>
                  </a:cubicBezTo>
                  <a:lnTo>
                    <a:pt x="680" y="3372"/>
                  </a:lnTo>
                  <a:lnTo>
                    <a:pt x="692" y="3408"/>
                  </a:lnTo>
                  <a:cubicBezTo>
                    <a:pt x="656" y="3372"/>
                    <a:pt x="644" y="3396"/>
                    <a:pt x="608" y="3372"/>
                  </a:cubicBezTo>
                  <a:cubicBezTo>
                    <a:pt x="608" y="3384"/>
                    <a:pt x="596" y="3408"/>
                    <a:pt x="584" y="3408"/>
                  </a:cubicBezTo>
                  <a:cubicBezTo>
                    <a:pt x="584" y="3408"/>
                    <a:pt x="584" y="3420"/>
                    <a:pt x="584" y="3420"/>
                  </a:cubicBezTo>
                  <a:cubicBezTo>
                    <a:pt x="576" y="3412"/>
                    <a:pt x="562" y="3403"/>
                    <a:pt x="550" y="3403"/>
                  </a:cubicBezTo>
                  <a:cubicBezTo>
                    <a:pt x="545" y="3403"/>
                    <a:pt x="540" y="3405"/>
                    <a:pt x="537" y="3408"/>
                  </a:cubicBezTo>
                  <a:cubicBezTo>
                    <a:pt x="540" y="3421"/>
                    <a:pt x="541" y="3425"/>
                    <a:pt x="540" y="3425"/>
                  </a:cubicBezTo>
                  <a:cubicBezTo>
                    <a:pt x="538" y="3425"/>
                    <a:pt x="530" y="3403"/>
                    <a:pt x="526" y="3403"/>
                  </a:cubicBezTo>
                  <a:cubicBezTo>
                    <a:pt x="525" y="3403"/>
                    <a:pt x="525" y="3405"/>
                    <a:pt x="525" y="3408"/>
                  </a:cubicBezTo>
                  <a:cubicBezTo>
                    <a:pt x="525" y="3408"/>
                    <a:pt x="525" y="3396"/>
                    <a:pt x="525" y="3396"/>
                  </a:cubicBezTo>
                  <a:cubicBezTo>
                    <a:pt x="513" y="3408"/>
                    <a:pt x="513" y="3420"/>
                    <a:pt x="513" y="3444"/>
                  </a:cubicBezTo>
                  <a:lnTo>
                    <a:pt x="513" y="3432"/>
                  </a:lnTo>
                  <a:lnTo>
                    <a:pt x="508" y="3432"/>
                  </a:lnTo>
                  <a:cubicBezTo>
                    <a:pt x="508" y="3432"/>
                    <a:pt x="508" y="3432"/>
                    <a:pt x="508" y="3432"/>
                  </a:cubicBezTo>
                  <a:lnTo>
                    <a:pt x="508" y="3432"/>
                  </a:lnTo>
                  <a:cubicBezTo>
                    <a:pt x="507" y="3432"/>
                    <a:pt x="504" y="3432"/>
                    <a:pt x="502" y="3432"/>
                  </a:cubicBezTo>
                  <a:lnTo>
                    <a:pt x="502" y="3432"/>
                  </a:lnTo>
                  <a:cubicBezTo>
                    <a:pt x="501" y="3433"/>
                    <a:pt x="501" y="3434"/>
                    <a:pt x="501" y="3434"/>
                  </a:cubicBezTo>
                  <a:cubicBezTo>
                    <a:pt x="501" y="3434"/>
                    <a:pt x="501" y="3434"/>
                    <a:pt x="501" y="3432"/>
                  </a:cubicBezTo>
                  <a:cubicBezTo>
                    <a:pt x="513" y="3408"/>
                    <a:pt x="513" y="3396"/>
                    <a:pt x="525" y="3372"/>
                  </a:cubicBezTo>
                  <a:lnTo>
                    <a:pt x="513" y="3372"/>
                  </a:lnTo>
                  <a:cubicBezTo>
                    <a:pt x="501" y="3372"/>
                    <a:pt x="501" y="3360"/>
                    <a:pt x="501" y="3349"/>
                  </a:cubicBezTo>
                  <a:lnTo>
                    <a:pt x="501" y="3349"/>
                  </a:lnTo>
                  <a:cubicBezTo>
                    <a:pt x="501" y="3349"/>
                    <a:pt x="512" y="3354"/>
                    <a:pt x="519" y="3354"/>
                  </a:cubicBezTo>
                  <a:cubicBezTo>
                    <a:pt x="522" y="3354"/>
                    <a:pt x="525" y="3353"/>
                    <a:pt x="525" y="3349"/>
                  </a:cubicBezTo>
                  <a:lnTo>
                    <a:pt x="501" y="3349"/>
                  </a:lnTo>
                  <a:cubicBezTo>
                    <a:pt x="549" y="3313"/>
                    <a:pt x="561" y="3230"/>
                    <a:pt x="584" y="3170"/>
                  </a:cubicBezTo>
                  <a:cubicBezTo>
                    <a:pt x="596" y="3087"/>
                    <a:pt x="644" y="3003"/>
                    <a:pt x="644" y="2920"/>
                  </a:cubicBezTo>
                  <a:lnTo>
                    <a:pt x="644" y="2920"/>
                  </a:lnTo>
                  <a:cubicBezTo>
                    <a:pt x="644" y="2923"/>
                    <a:pt x="641" y="2925"/>
                    <a:pt x="637" y="2925"/>
                  </a:cubicBezTo>
                  <a:cubicBezTo>
                    <a:pt x="627" y="2925"/>
                    <a:pt x="612" y="2916"/>
                    <a:pt x="620" y="2908"/>
                  </a:cubicBezTo>
                  <a:cubicBezTo>
                    <a:pt x="680" y="2896"/>
                    <a:pt x="620" y="2860"/>
                    <a:pt x="668" y="2849"/>
                  </a:cubicBezTo>
                  <a:cubicBezTo>
                    <a:pt x="656" y="2789"/>
                    <a:pt x="715" y="2765"/>
                    <a:pt x="668" y="2706"/>
                  </a:cubicBezTo>
                  <a:lnTo>
                    <a:pt x="692" y="2706"/>
                  </a:lnTo>
                  <a:cubicBezTo>
                    <a:pt x="703" y="2706"/>
                    <a:pt x="692" y="2706"/>
                    <a:pt x="692" y="2694"/>
                  </a:cubicBezTo>
                  <a:cubicBezTo>
                    <a:pt x="703" y="2682"/>
                    <a:pt x="692" y="2658"/>
                    <a:pt x="692" y="2646"/>
                  </a:cubicBezTo>
                  <a:lnTo>
                    <a:pt x="680" y="2646"/>
                  </a:lnTo>
                  <a:cubicBezTo>
                    <a:pt x="680" y="2640"/>
                    <a:pt x="683" y="2640"/>
                    <a:pt x="684" y="2640"/>
                  </a:cubicBezTo>
                  <a:cubicBezTo>
                    <a:pt x="686" y="2640"/>
                    <a:pt x="686" y="2640"/>
                    <a:pt x="680" y="2634"/>
                  </a:cubicBezTo>
                  <a:lnTo>
                    <a:pt x="692" y="2634"/>
                  </a:lnTo>
                  <a:lnTo>
                    <a:pt x="680" y="2622"/>
                  </a:lnTo>
                  <a:cubicBezTo>
                    <a:pt x="715" y="2622"/>
                    <a:pt x="680" y="2587"/>
                    <a:pt x="703" y="2587"/>
                  </a:cubicBezTo>
                  <a:cubicBezTo>
                    <a:pt x="703" y="2575"/>
                    <a:pt x="692" y="2551"/>
                    <a:pt x="703" y="2527"/>
                  </a:cubicBezTo>
                  <a:cubicBezTo>
                    <a:pt x="715" y="2527"/>
                    <a:pt x="715" y="2503"/>
                    <a:pt x="727" y="2491"/>
                  </a:cubicBezTo>
                  <a:cubicBezTo>
                    <a:pt x="727" y="2456"/>
                    <a:pt x="727" y="2420"/>
                    <a:pt x="739" y="2384"/>
                  </a:cubicBezTo>
                  <a:lnTo>
                    <a:pt x="727" y="2372"/>
                  </a:lnTo>
                  <a:cubicBezTo>
                    <a:pt x="763" y="2360"/>
                    <a:pt x="727" y="2348"/>
                    <a:pt x="751" y="2337"/>
                  </a:cubicBezTo>
                  <a:lnTo>
                    <a:pt x="751" y="2337"/>
                  </a:lnTo>
                  <a:cubicBezTo>
                    <a:pt x="727" y="2348"/>
                    <a:pt x="739" y="2348"/>
                    <a:pt x="739" y="2348"/>
                  </a:cubicBezTo>
                  <a:cubicBezTo>
                    <a:pt x="736" y="2352"/>
                    <a:pt x="732" y="2353"/>
                    <a:pt x="729" y="2353"/>
                  </a:cubicBezTo>
                  <a:cubicBezTo>
                    <a:pt x="722" y="2353"/>
                    <a:pt x="719" y="2345"/>
                    <a:pt x="727" y="2337"/>
                  </a:cubicBezTo>
                  <a:lnTo>
                    <a:pt x="715" y="2337"/>
                  </a:lnTo>
                  <a:cubicBezTo>
                    <a:pt x="739" y="2337"/>
                    <a:pt x="739" y="2325"/>
                    <a:pt x="763" y="2325"/>
                  </a:cubicBezTo>
                  <a:cubicBezTo>
                    <a:pt x="763" y="2301"/>
                    <a:pt x="739" y="2265"/>
                    <a:pt x="751" y="2241"/>
                  </a:cubicBezTo>
                  <a:cubicBezTo>
                    <a:pt x="761" y="2241"/>
                    <a:pt x="755" y="2226"/>
                    <a:pt x="764" y="2226"/>
                  </a:cubicBezTo>
                  <a:cubicBezTo>
                    <a:pt x="767" y="2226"/>
                    <a:pt x="770" y="2227"/>
                    <a:pt x="775" y="2229"/>
                  </a:cubicBezTo>
                  <a:cubicBezTo>
                    <a:pt x="775" y="2221"/>
                    <a:pt x="772" y="2218"/>
                    <a:pt x="766" y="2218"/>
                  </a:cubicBezTo>
                  <a:cubicBezTo>
                    <a:pt x="761" y="2218"/>
                    <a:pt x="752" y="2221"/>
                    <a:pt x="743" y="2221"/>
                  </a:cubicBezTo>
                  <a:cubicBezTo>
                    <a:pt x="738" y="2221"/>
                    <a:pt x="733" y="2220"/>
                    <a:pt x="727" y="2217"/>
                  </a:cubicBezTo>
                  <a:cubicBezTo>
                    <a:pt x="727" y="2209"/>
                    <a:pt x="727" y="2201"/>
                    <a:pt x="731" y="2201"/>
                  </a:cubicBezTo>
                  <a:cubicBezTo>
                    <a:pt x="733" y="2201"/>
                    <a:pt x="736" y="2202"/>
                    <a:pt x="739" y="2206"/>
                  </a:cubicBezTo>
                  <a:cubicBezTo>
                    <a:pt x="739" y="2206"/>
                    <a:pt x="750" y="2200"/>
                    <a:pt x="757" y="2200"/>
                  </a:cubicBezTo>
                  <a:cubicBezTo>
                    <a:pt x="760" y="2200"/>
                    <a:pt x="763" y="2202"/>
                    <a:pt x="763" y="2206"/>
                  </a:cubicBezTo>
                  <a:lnTo>
                    <a:pt x="763" y="2194"/>
                  </a:lnTo>
                  <a:cubicBezTo>
                    <a:pt x="751" y="2170"/>
                    <a:pt x="799" y="2146"/>
                    <a:pt x="787" y="2122"/>
                  </a:cubicBezTo>
                  <a:cubicBezTo>
                    <a:pt x="775" y="2122"/>
                    <a:pt x="775" y="2134"/>
                    <a:pt x="763" y="2134"/>
                  </a:cubicBezTo>
                  <a:cubicBezTo>
                    <a:pt x="751" y="2098"/>
                    <a:pt x="787" y="2110"/>
                    <a:pt x="775" y="2087"/>
                  </a:cubicBezTo>
                  <a:lnTo>
                    <a:pt x="775" y="2087"/>
                  </a:lnTo>
                  <a:lnTo>
                    <a:pt x="799" y="2098"/>
                  </a:lnTo>
                  <a:cubicBezTo>
                    <a:pt x="787" y="2087"/>
                    <a:pt x="775" y="2075"/>
                    <a:pt x="787" y="2075"/>
                  </a:cubicBezTo>
                  <a:cubicBezTo>
                    <a:pt x="811" y="2075"/>
                    <a:pt x="799" y="2087"/>
                    <a:pt x="811" y="2087"/>
                  </a:cubicBezTo>
                  <a:cubicBezTo>
                    <a:pt x="811" y="2075"/>
                    <a:pt x="811" y="2063"/>
                    <a:pt x="787" y="2063"/>
                  </a:cubicBezTo>
                  <a:cubicBezTo>
                    <a:pt x="787" y="2051"/>
                    <a:pt x="799" y="2051"/>
                    <a:pt x="811" y="2051"/>
                  </a:cubicBezTo>
                  <a:cubicBezTo>
                    <a:pt x="807" y="2047"/>
                    <a:pt x="804" y="2045"/>
                    <a:pt x="802" y="2045"/>
                  </a:cubicBezTo>
                  <a:cubicBezTo>
                    <a:pt x="797" y="2045"/>
                    <a:pt x="795" y="2051"/>
                    <a:pt x="787" y="2051"/>
                  </a:cubicBezTo>
                  <a:cubicBezTo>
                    <a:pt x="799" y="2039"/>
                    <a:pt x="799" y="2015"/>
                    <a:pt x="811" y="1991"/>
                  </a:cubicBezTo>
                  <a:cubicBezTo>
                    <a:pt x="811" y="2003"/>
                    <a:pt x="822" y="2003"/>
                    <a:pt x="822" y="2003"/>
                  </a:cubicBezTo>
                  <a:cubicBezTo>
                    <a:pt x="799" y="1979"/>
                    <a:pt x="846" y="1991"/>
                    <a:pt x="834" y="1967"/>
                  </a:cubicBezTo>
                  <a:cubicBezTo>
                    <a:pt x="834" y="1920"/>
                    <a:pt x="822" y="1860"/>
                    <a:pt x="846" y="1813"/>
                  </a:cubicBezTo>
                  <a:cubicBezTo>
                    <a:pt x="822" y="1789"/>
                    <a:pt x="822" y="1777"/>
                    <a:pt x="822" y="1765"/>
                  </a:cubicBezTo>
                  <a:lnTo>
                    <a:pt x="846" y="1765"/>
                  </a:lnTo>
                  <a:lnTo>
                    <a:pt x="846" y="1753"/>
                  </a:lnTo>
                  <a:cubicBezTo>
                    <a:pt x="855" y="1753"/>
                    <a:pt x="857" y="1733"/>
                    <a:pt x="863" y="1733"/>
                  </a:cubicBezTo>
                  <a:cubicBezTo>
                    <a:pt x="865" y="1733"/>
                    <a:pt x="867" y="1735"/>
                    <a:pt x="870" y="1741"/>
                  </a:cubicBezTo>
                  <a:lnTo>
                    <a:pt x="882" y="1694"/>
                  </a:lnTo>
                  <a:cubicBezTo>
                    <a:pt x="882" y="1682"/>
                    <a:pt x="858" y="1682"/>
                    <a:pt x="870" y="1670"/>
                  </a:cubicBezTo>
                  <a:lnTo>
                    <a:pt x="882" y="1670"/>
                  </a:lnTo>
                  <a:cubicBezTo>
                    <a:pt x="918" y="1646"/>
                    <a:pt x="822" y="1622"/>
                    <a:pt x="846" y="1586"/>
                  </a:cubicBezTo>
                  <a:lnTo>
                    <a:pt x="846" y="1586"/>
                  </a:lnTo>
                  <a:cubicBezTo>
                    <a:pt x="846" y="1580"/>
                    <a:pt x="846" y="1575"/>
                    <a:pt x="846" y="1575"/>
                  </a:cubicBezTo>
                  <a:cubicBezTo>
                    <a:pt x="811" y="1575"/>
                    <a:pt x="858" y="1586"/>
                    <a:pt x="834" y="1598"/>
                  </a:cubicBezTo>
                  <a:cubicBezTo>
                    <a:pt x="811" y="1586"/>
                    <a:pt x="822" y="1575"/>
                    <a:pt x="799" y="1575"/>
                  </a:cubicBezTo>
                  <a:cubicBezTo>
                    <a:pt x="811" y="1563"/>
                    <a:pt x="799" y="1563"/>
                    <a:pt x="799" y="1551"/>
                  </a:cubicBezTo>
                  <a:cubicBezTo>
                    <a:pt x="822" y="1539"/>
                    <a:pt x="811" y="1527"/>
                    <a:pt x="834" y="1515"/>
                  </a:cubicBezTo>
                  <a:cubicBezTo>
                    <a:pt x="822" y="1515"/>
                    <a:pt x="799" y="1503"/>
                    <a:pt x="799" y="1491"/>
                  </a:cubicBezTo>
                  <a:cubicBezTo>
                    <a:pt x="811" y="1485"/>
                    <a:pt x="817" y="1485"/>
                    <a:pt x="819" y="1485"/>
                  </a:cubicBezTo>
                  <a:cubicBezTo>
                    <a:pt x="822" y="1485"/>
                    <a:pt x="822" y="1485"/>
                    <a:pt x="822" y="1479"/>
                  </a:cubicBezTo>
                  <a:lnTo>
                    <a:pt x="811" y="1479"/>
                  </a:lnTo>
                  <a:cubicBezTo>
                    <a:pt x="811" y="1473"/>
                    <a:pt x="814" y="1470"/>
                    <a:pt x="817" y="1470"/>
                  </a:cubicBezTo>
                  <a:cubicBezTo>
                    <a:pt x="819" y="1470"/>
                    <a:pt x="822" y="1473"/>
                    <a:pt x="822" y="1479"/>
                  </a:cubicBezTo>
                  <a:cubicBezTo>
                    <a:pt x="834" y="1467"/>
                    <a:pt x="811" y="1455"/>
                    <a:pt x="822" y="1444"/>
                  </a:cubicBezTo>
                  <a:lnTo>
                    <a:pt x="822" y="1444"/>
                  </a:lnTo>
                  <a:lnTo>
                    <a:pt x="834" y="1455"/>
                  </a:lnTo>
                  <a:cubicBezTo>
                    <a:pt x="834" y="1444"/>
                    <a:pt x="834" y="1444"/>
                    <a:pt x="834" y="1432"/>
                  </a:cubicBezTo>
                  <a:cubicBezTo>
                    <a:pt x="846" y="1432"/>
                    <a:pt x="846" y="1444"/>
                    <a:pt x="846" y="1444"/>
                  </a:cubicBezTo>
                  <a:cubicBezTo>
                    <a:pt x="870" y="1444"/>
                    <a:pt x="834" y="1432"/>
                    <a:pt x="834" y="1420"/>
                  </a:cubicBezTo>
                  <a:cubicBezTo>
                    <a:pt x="834" y="1420"/>
                    <a:pt x="822" y="1432"/>
                    <a:pt x="811" y="1432"/>
                  </a:cubicBezTo>
                  <a:cubicBezTo>
                    <a:pt x="811" y="1420"/>
                    <a:pt x="787" y="1408"/>
                    <a:pt x="811" y="1408"/>
                  </a:cubicBezTo>
                  <a:lnTo>
                    <a:pt x="822" y="1420"/>
                  </a:lnTo>
                  <a:cubicBezTo>
                    <a:pt x="811" y="1396"/>
                    <a:pt x="799" y="1408"/>
                    <a:pt x="811" y="1384"/>
                  </a:cubicBezTo>
                  <a:lnTo>
                    <a:pt x="811" y="1384"/>
                  </a:lnTo>
                  <a:cubicBezTo>
                    <a:pt x="811" y="1396"/>
                    <a:pt x="822" y="1396"/>
                    <a:pt x="822" y="1396"/>
                  </a:cubicBezTo>
                  <a:cubicBezTo>
                    <a:pt x="799" y="1384"/>
                    <a:pt x="822" y="1372"/>
                    <a:pt x="822" y="1348"/>
                  </a:cubicBezTo>
                  <a:cubicBezTo>
                    <a:pt x="822" y="1348"/>
                    <a:pt x="811" y="1348"/>
                    <a:pt x="811" y="1336"/>
                  </a:cubicBezTo>
                  <a:cubicBezTo>
                    <a:pt x="799" y="1348"/>
                    <a:pt x="799" y="1348"/>
                    <a:pt x="787" y="1348"/>
                  </a:cubicBezTo>
                  <a:cubicBezTo>
                    <a:pt x="811" y="1336"/>
                    <a:pt x="751" y="1325"/>
                    <a:pt x="775" y="1301"/>
                  </a:cubicBezTo>
                  <a:cubicBezTo>
                    <a:pt x="780" y="1301"/>
                    <a:pt x="785" y="1303"/>
                    <a:pt x="788" y="1305"/>
                  </a:cubicBezTo>
                  <a:lnTo>
                    <a:pt x="788" y="1305"/>
                  </a:lnTo>
                  <a:cubicBezTo>
                    <a:pt x="790" y="1299"/>
                    <a:pt x="794" y="1298"/>
                    <a:pt x="797" y="1298"/>
                  </a:cubicBezTo>
                  <a:cubicBezTo>
                    <a:pt x="798" y="1298"/>
                    <a:pt x="798" y="1298"/>
                    <a:pt x="798" y="1298"/>
                  </a:cubicBezTo>
                  <a:lnTo>
                    <a:pt x="798" y="1298"/>
                  </a:lnTo>
                  <a:cubicBezTo>
                    <a:pt x="796" y="1293"/>
                    <a:pt x="791" y="1291"/>
                    <a:pt x="787" y="1288"/>
                  </a:cubicBezTo>
                  <a:lnTo>
                    <a:pt x="787" y="1288"/>
                  </a:lnTo>
                  <a:cubicBezTo>
                    <a:pt x="787" y="1288"/>
                    <a:pt x="787" y="1289"/>
                    <a:pt x="787" y="1289"/>
                  </a:cubicBezTo>
                  <a:cubicBezTo>
                    <a:pt x="787" y="1289"/>
                    <a:pt x="787" y="1288"/>
                    <a:pt x="787" y="1288"/>
                  </a:cubicBezTo>
                  <a:lnTo>
                    <a:pt x="787" y="1288"/>
                  </a:lnTo>
                  <a:cubicBezTo>
                    <a:pt x="787" y="1288"/>
                    <a:pt x="787" y="1288"/>
                    <a:pt x="787" y="1288"/>
                  </a:cubicBezTo>
                  <a:lnTo>
                    <a:pt x="787" y="1288"/>
                  </a:lnTo>
                  <a:cubicBezTo>
                    <a:pt x="792" y="1284"/>
                    <a:pt x="792" y="1281"/>
                    <a:pt x="792" y="1280"/>
                  </a:cubicBezTo>
                  <a:lnTo>
                    <a:pt x="792" y="1280"/>
                  </a:lnTo>
                  <a:cubicBezTo>
                    <a:pt x="791" y="1283"/>
                    <a:pt x="790" y="1286"/>
                    <a:pt x="787" y="1288"/>
                  </a:cubicBezTo>
                  <a:lnTo>
                    <a:pt x="787" y="1288"/>
                  </a:lnTo>
                  <a:cubicBezTo>
                    <a:pt x="783" y="1285"/>
                    <a:pt x="781" y="1282"/>
                    <a:pt x="787" y="1277"/>
                  </a:cubicBezTo>
                  <a:lnTo>
                    <a:pt x="787" y="1277"/>
                  </a:lnTo>
                  <a:cubicBezTo>
                    <a:pt x="787" y="1277"/>
                    <a:pt x="791" y="1277"/>
                    <a:pt x="792" y="1280"/>
                  </a:cubicBezTo>
                  <a:lnTo>
                    <a:pt x="792" y="1280"/>
                  </a:lnTo>
                  <a:cubicBezTo>
                    <a:pt x="796" y="1268"/>
                    <a:pt x="795" y="1253"/>
                    <a:pt x="822" y="1253"/>
                  </a:cubicBezTo>
                  <a:cubicBezTo>
                    <a:pt x="834" y="1265"/>
                    <a:pt x="834" y="1265"/>
                    <a:pt x="834" y="1265"/>
                  </a:cubicBezTo>
                  <a:cubicBezTo>
                    <a:pt x="837" y="1267"/>
                    <a:pt x="838" y="1268"/>
                    <a:pt x="838" y="1268"/>
                  </a:cubicBezTo>
                  <a:cubicBezTo>
                    <a:pt x="839" y="1268"/>
                    <a:pt x="834" y="1262"/>
                    <a:pt x="843" y="1262"/>
                  </a:cubicBezTo>
                  <a:cubicBezTo>
                    <a:pt x="844" y="1262"/>
                    <a:pt x="845" y="1262"/>
                    <a:pt x="847" y="1262"/>
                  </a:cubicBezTo>
                  <a:lnTo>
                    <a:pt x="847" y="1262"/>
                  </a:lnTo>
                  <a:cubicBezTo>
                    <a:pt x="839" y="1256"/>
                    <a:pt x="846" y="1241"/>
                    <a:pt x="846" y="1241"/>
                  </a:cubicBezTo>
                  <a:lnTo>
                    <a:pt x="822" y="1241"/>
                  </a:lnTo>
                  <a:cubicBezTo>
                    <a:pt x="804" y="1227"/>
                    <a:pt x="807" y="1224"/>
                    <a:pt x="817" y="1224"/>
                  </a:cubicBezTo>
                  <a:cubicBezTo>
                    <a:pt x="825" y="1224"/>
                    <a:pt x="838" y="1226"/>
                    <a:pt x="847" y="1226"/>
                  </a:cubicBezTo>
                  <a:cubicBezTo>
                    <a:pt x="856" y="1226"/>
                    <a:pt x="862" y="1224"/>
                    <a:pt x="858" y="1217"/>
                  </a:cubicBezTo>
                  <a:cubicBezTo>
                    <a:pt x="856" y="1215"/>
                    <a:pt x="854" y="1214"/>
                    <a:pt x="853" y="1214"/>
                  </a:cubicBezTo>
                  <a:cubicBezTo>
                    <a:pt x="851" y="1214"/>
                    <a:pt x="853" y="1221"/>
                    <a:pt x="851" y="1221"/>
                  </a:cubicBezTo>
                  <a:cubicBezTo>
                    <a:pt x="850" y="1221"/>
                    <a:pt x="849" y="1220"/>
                    <a:pt x="846" y="1217"/>
                  </a:cubicBezTo>
                  <a:cubicBezTo>
                    <a:pt x="846" y="1205"/>
                    <a:pt x="870" y="1205"/>
                    <a:pt x="858" y="1194"/>
                  </a:cubicBezTo>
                  <a:cubicBezTo>
                    <a:pt x="870" y="1194"/>
                    <a:pt x="882" y="1182"/>
                    <a:pt x="906" y="1182"/>
                  </a:cubicBezTo>
                  <a:cubicBezTo>
                    <a:pt x="894" y="1170"/>
                    <a:pt x="918" y="1158"/>
                    <a:pt x="894" y="1158"/>
                  </a:cubicBezTo>
                  <a:cubicBezTo>
                    <a:pt x="870" y="1170"/>
                    <a:pt x="918" y="1170"/>
                    <a:pt x="882" y="1182"/>
                  </a:cubicBezTo>
                  <a:lnTo>
                    <a:pt x="858" y="1170"/>
                  </a:lnTo>
                  <a:cubicBezTo>
                    <a:pt x="870" y="1158"/>
                    <a:pt x="858" y="1146"/>
                    <a:pt x="870" y="1134"/>
                  </a:cubicBezTo>
                  <a:lnTo>
                    <a:pt x="870" y="1134"/>
                  </a:lnTo>
                  <a:cubicBezTo>
                    <a:pt x="864" y="1140"/>
                    <a:pt x="861" y="1143"/>
                    <a:pt x="860" y="1143"/>
                  </a:cubicBezTo>
                  <a:cubicBezTo>
                    <a:pt x="858" y="1143"/>
                    <a:pt x="858" y="1140"/>
                    <a:pt x="858" y="1134"/>
                  </a:cubicBezTo>
                  <a:cubicBezTo>
                    <a:pt x="846" y="1122"/>
                    <a:pt x="834" y="1110"/>
                    <a:pt x="834" y="1098"/>
                  </a:cubicBezTo>
                  <a:cubicBezTo>
                    <a:pt x="858" y="1098"/>
                    <a:pt x="846" y="1110"/>
                    <a:pt x="858" y="1110"/>
                  </a:cubicBezTo>
                  <a:cubicBezTo>
                    <a:pt x="870" y="1110"/>
                    <a:pt x="858" y="1098"/>
                    <a:pt x="870" y="1086"/>
                  </a:cubicBezTo>
                  <a:lnTo>
                    <a:pt x="873" y="1089"/>
                  </a:lnTo>
                  <a:lnTo>
                    <a:pt x="873" y="1089"/>
                  </a:lnTo>
                  <a:cubicBezTo>
                    <a:pt x="874" y="1088"/>
                    <a:pt x="874" y="1086"/>
                    <a:pt x="870" y="1086"/>
                  </a:cubicBezTo>
                  <a:lnTo>
                    <a:pt x="882" y="1086"/>
                  </a:lnTo>
                  <a:cubicBezTo>
                    <a:pt x="846" y="1074"/>
                    <a:pt x="882" y="1074"/>
                    <a:pt x="882" y="1063"/>
                  </a:cubicBezTo>
                  <a:cubicBezTo>
                    <a:pt x="882" y="1039"/>
                    <a:pt x="846" y="1027"/>
                    <a:pt x="822" y="1003"/>
                  </a:cubicBezTo>
                  <a:lnTo>
                    <a:pt x="846" y="1003"/>
                  </a:lnTo>
                  <a:cubicBezTo>
                    <a:pt x="834" y="1015"/>
                    <a:pt x="846" y="1015"/>
                    <a:pt x="846" y="1015"/>
                  </a:cubicBezTo>
                  <a:cubicBezTo>
                    <a:pt x="846" y="1003"/>
                    <a:pt x="882" y="1003"/>
                    <a:pt x="894" y="1003"/>
                  </a:cubicBezTo>
                  <a:cubicBezTo>
                    <a:pt x="890" y="999"/>
                    <a:pt x="886" y="998"/>
                    <a:pt x="882" y="998"/>
                  </a:cubicBezTo>
                  <a:cubicBezTo>
                    <a:pt x="875" y="998"/>
                    <a:pt x="870" y="1003"/>
                    <a:pt x="870" y="1003"/>
                  </a:cubicBezTo>
                  <a:lnTo>
                    <a:pt x="870" y="979"/>
                  </a:lnTo>
                  <a:lnTo>
                    <a:pt x="846" y="979"/>
                  </a:lnTo>
                  <a:cubicBezTo>
                    <a:pt x="846" y="967"/>
                    <a:pt x="846" y="955"/>
                    <a:pt x="846" y="955"/>
                  </a:cubicBezTo>
                  <a:lnTo>
                    <a:pt x="870" y="955"/>
                  </a:lnTo>
                  <a:cubicBezTo>
                    <a:pt x="870" y="955"/>
                    <a:pt x="882" y="944"/>
                    <a:pt x="858" y="944"/>
                  </a:cubicBezTo>
                  <a:cubicBezTo>
                    <a:pt x="856" y="945"/>
                    <a:pt x="855" y="946"/>
                    <a:pt x="854" y="946"/>
                  </a:cubicBezTo>
                  <a:cubicBezTo>
                    <a:pt x="849" y="946"/>
                    <a:pt x="855" y="920"/>
                    <a:pt x="834" y="920"/>
                  </a:cubicBezTo>
                  <a:lnTo>
                    <a:pt x="846" y="920"/>
                  </a:lnTo>
                  <a:cubicBezTo>
                    <a:pt x="870" y="920"/>
                    <a:pt x="846" y="908"/>
                    <a:pt x="846" y="908"/>
                  </a:cubicBezTo>
                  <a:cubicBezTo>
                    <a:pt x="846" y="908"/>
                    <a:pt x="858" y="896"/>
                    <a:pt x="858" y="896"/>
                  </a:cubicBezTo>
                  <a:cubicBezTo>
                    <a:pt x="858" y="884"/>
                    <a:pt x="858" y="884"/>
                    <a:pt x="870" y="884"/>
                  </a:cubicBezTo>
                  <a:cubicBezTo>
                    <a:pt x="870" y="872"/>
                    <a:pt x="858" y="872"/>
                    <a:pt x="858" y="872"/>
                  </a:cubicBezTo>
                  <a:lnTo>
                    <a:pt x="858" y="860"/>
                  </a:lnTo>
                  <a:lnTo>
                    <a:pt x="906" y="860"/>
                  </a:lnTo>
                  <a:cubicBezTo>
                    <a:pt x="900" y="854"/>
                    <a:pt x="891" y="854"/>
                    <a:pt x="883" y="854"/>
                  </a:cubicBezTo>
                  <a:cubicBezTo>
                    <a:pt x="876" y="854"/>
                    <a:pt x="870" y="854"/>
                    <a:pt x="870" y="848"/>
                  </a:cubicBezTo>
                  <a:cubicBezTo>
                    <a:pt x="886" y="848"/>
                    <a:pt x="891" y="843"/>
                    <a:pt x="900" y="843"/>
                  </a:cubicBezTo>
                  <a:cubicBezTo>
                    <a:pt x="904" y="843"/>
                    <a:pt x="910" y="844"/>
                    <a:pt x="918" y="848"/>
                  </a:cubicBezTo>
                  <a:cubicBezTo>
                    <a:pt x="942" y="836"/>
                    <a:pt x="942" y="824"/>
                    <a:pt x="942" y="813"/>
                  </a:cubicBezTo>
                  <a:cubicBezTo>
                    <a:pt x="937" y="810"/>
                    <a:pt x="933" y="809"/>
                    <a:pt x="931" y="809"/>
                  </a:cubicBezTo>
                  <a:cubicBezTo>
                    <a:pt x="921" y="809"/>
                    <a:pt x="925" y="824"/>
                    <a:pt x="906" y="824"/>
                  </a:cubicBezTo>
                  <a:cubicBezTo>
                    <a:pt x="906" y="789"/>
                    <a:pt x="858" y="777"/>
                    <a:pt x="870" y="765"/>
                  </a:cubicBezTo>
                  <a:lnTo>
                    <a:pt x="858" y="765"/>
                  </a:lnTo>
                  <a:cubicBezTo>
                    <a:pt x="846" y="753"/>
                    <a:pt x="858" y="753"/>
                    <a:pt x="834" y="741"/>
                  </a:cubicBezTo>
                  <a:lnTo>
                    <a:pt x="834" y="741"/>
                  </a:lnTo>
                  <a:cubicBezTo>
                    <a:pt x="841" y="744"/>
                    <a:pt x="849" y="746"/>
                    <a:pt x="857" y="746"/>
                  </a:cubicBezTo>
                  <a:cubicBezTo>
                    <a:pt x="880" y="746"/>
                    <a:pt x="906" y="735"/>
                    <a:pt x="906" y="717"/>
                  </a:cubicBezTo>
                  <a:cubicBezTo>
                    <a:pt x="898" y="717"/>
                    <a:pt x="890" y="723"/>
                    <a:pt x="878" y="723"/>
                  </a:cubicBezTo>
                  <a:cubicBezTo>
                    <a:pt x="873" y="723"/>
                    <a:pt x="866" y="721"/>
                    <a:pt x="858" y="717"/>
                  </a:cubicBezTo>
                  <a:lnTo>
                    <a:pt x="858" y="705"/>
                  </a:lnTo>
                  <a:lnTo>
                    <a:pt x="870" y="705"/>
                  </a:lnTo>
                  <a:cubicBezTo>
                    <a:pt x="858" y="693"/>
                    <a:pt x="906" y="693"/>
                    <a:pt x="870" y="682"/>
                  </a:cubicBezTo>
                  <a:lnTo>
                    <a:pt x="889" y="675"/>
                  </a:lnTo>
                  <a:lnTo>
                    <a:pt x="889" y="675"/>
                  </a:lnTo>
                  <a:cubicBezTo>
                    <a:pt x="890" y="677"/>
                    <a:pt x="892" y="679"/>
                    <a:pt x="894" y="682"/>
                  </a:cubicBezTo>
                  <a:lnTo>
                    <a:pt x="906" y="670"/>
                  </a:lnTo>
                  <a:lnTo>
                    <a:pt x="906" y="670"/>
                  </a:lnTo>
                  <a:lnTo>
                    <a:pt x="889" y="675"/>
                  </a:lnTo>
                  <a:lnTo>
                    <a:pt x="889" y="675"/>
                  </a:lnTo>
                  <a:cubicBezTo>
                    <a:pt x="882" y="666"/>
                    <a:pt x="882" y="658"/>
                    <a:pt x="882" y="658"/>
                  </a:cubicBezTo>
                  <a:cubicBezTo>
                    <a:pt x="870" y="634"/>
                    <a:pt x="882" y="634"/>
                    <a:pt x="894" y="634"/>
                  </a:cubicBezTo>
                  <a:cubicBezTo>
                    <a:pt x="882" y="634"/>
                    <a:pt x="858" y="634"/>
                    <a:pt x="858" y="622"/>
                  </a:cubicBezTo>
                  <a:lnTo>
                    <a:pt x="858" y="622"/>
                  </a:lnTo>
                  <a:cubicBezTo>
                    <a:pt x="863" y="624"/>
                    <a:pt x="868" y="625"/>
                    <a:pt x="871" y="625"/>
                  </a:cubicBezTo>
                  <a:cubicBezTo>
                    <a:pt x="888" y="625"/>
                    <a:pt x="885" y="608"/>
                    <a:pt x="890" y="608"/>
                  </a:cubicBezTo>
                  <a:cubicBezTo>
                    <a:pt x="891" y="608"/>
                    <a:pt x="892" y="608"/>
                    <a:pt x="894" y="610"/>
                  </a:cubicBezTo>
                  <a:cubicBezTo>
                    <a:pt x="894" y="598"/>
                    <a:pt x="906" y="598"/>
                    <a:pt x="894" y="586"/>
                  </a:cubicBezTo>
                  <a:lnTo>
                    <a:pt x="894" y="586"/>
                  </a:lnTo>
                  <a:lnTo>
                    <a:pt x="897" y="588"/>
                  </a:lnTo>
                  <a:lnTo>
                    <a:pt x="897" y="588"/>
                  </a:lnTo>
                  <a:cubicBezTo>
                    <a:pt x="887" y="579"/>
                    <a:pt x="890" y="571"/>
                    <a:pt x="882" y="563"/>
                  </a:cubicBezTo>
                  <a:lnTo>
                    <a:pt x="882" y="563"/>
                  </a:lnTo>
                  <a:cubicBezTo>
                    <a:pt x="892" y="565"/>
                    <a:pt x="897" y="566"/>
                    <a:pt x="901" y="566"/>
                  </a:cubicBezTo>
                  <a:cubicBezTo>
                    <a:pt x="914" y="566"/>
                    <a:pt x="892" y="551"/>
                    <a:pt x="930" y="551"/>
                  </a:cubicBezTo>
                  <a:cubicBezTo>
                    <a:pt x="894" y="539"/>
                    <a:pt x="918" y="527"/>
                    <a:pt x="894" y="515"/>
                  </a:cubicBezTo>
                  <a:cubicBezTo>
                    <a:pt x="894" y="511"/>
                    <a:pt x="897" y="510"/>
                    <a:pt x="901" y="510"/>
                  </a:cubicBezTo>
                  <a:cubicBezTo>
                    <a:pt x="908" y="510"/>
                    <a:pt x="922" y="515"/>
                    <a:pt x="930" y="515"/>
                  </a:cubicBezTo>
                  <a:lnTo>
                    <a:pt x="918" y="503"/>
                  </a:lnTo>
                  <a:cubicBezTo>
                    <a:pt x="930" y="503"/>
                    <a:pt x="942" y="479"/>
                    <a:pt x="953" y="467"/>
                  </a:cubicBezTo>
                  <a:lnTo>
                    <a:pt x="930" y="455"/>
                  </a:lnTo>
                  <a:lnTo>
                    <a:pt x="942" y="455"/>
                  </a:lnTo>
                  <a:cubicBezTo>
                    <a:pt x="930" y="455"/>
                    <a:pt x="930" y="443"/>
                    <a:pt x="918" y="443"/>
                  </a:cubicBezTo>
                  <a:cubicBezTo>
                    <a:pt x="894" y="443"/>
                    <a:pt x="918" y="432"/>
                    <a:pt x="906" y="420"/>
                  </a:cubicBezTo>
                  <a:lnTo>
                    <a:pt x="942" y="420"/>
                  </a:lnTo>
                  <a:cubicBezTo>
                    <a:pt x="942" y="420"/>
                    <a:pt x="911" y="404"/>
                    <a:pt x="893" y="404"/>
                  </a:cubicBezTo>
                  <a:cubicBezTo>
                    <a:pt x="888" y="404"/>
                    <a:pt x="884" y="405"/>
                    <a:pt x="882" y="408"/>
                  </a:cubicBezTo>
                  <a:cubicBezTo>
                    <a:pt x="870" y="408"/>
                    <a:pt x="858" y="396"/>
                    <a:pt x="870" y="396"/>
                  </a:cubicBezTo>
                  <a:lnTo>
                    <a:pt x="894" y="396"/>
                  </a:lnTo>
                  <a:lnTo>
                    <a:pt x="870" y="384"/>
                  </a:lnTo>
                  <a:cubicBezTo>
                    <a:pt x="870" y="372"/>
                    <a:pt x="882" y="372"/>
                    <a:pt x="882" y="372"/>
                  </a:cubicBezTo>
                  <a:cubicBezTo>
                    <a:pt x="882" y="372"/>
                    <a:pt x="903" y="377"/>
                    <a:pt x="917" y="377"/>
                  </a:cubicBezTo>
                  <a:cubicBezTo>
                    <a:pt x="924" y="377"/>
                    <a:pt x="930" y="376"/>
                    <a:pt x="930" y="372"/>
                  </a:cubicBezTo>
                  <a:cubicBezTo>
                    <a:pt x="942" y="384"/>
                    <a:pt x="953" y="384"/>
                    <a:pt x="953" y="396"/>
                  </a:cubicBezTo>
                  <a:cubicBezTo>
                    <a:pt x="953" y="396"/>
                    <a:pt x="959" y="391"/>
                    <a:pt x="962" y="391"/>
                  </a:cubicBezTo>
                  <a:cubicBezTo>
                    <a:pt x="964" y="391"/>
                    <a:pt x="965" y="392"/>
                    <a:pt x="965" y="396"/>
                  </a:cubicBezTo>
                  <a:lnTo>
                    <a:pt x="965" y="396"/>
                  </a:lnTo>
                  <a:cubicBezTo>
                    <a:pt x="965" y="384"/>
                    <a:pt x="953" y="384"/>
                    <a:pt x="953" y="372"/>
                  </a:cubicBezTo>
                  <a:lnTo>
                    <a:pt x="953" y="372"/>
                  </a:lnTo>
                  <a:cubicBezTo>
                    <a:pt x="960" y="375"/>
                    <a:pt x="966" y="377"/>
                    <a:pt x="972" y="377"/>
                  </a:cubicBezTo>
                  <a:cubicBezTo>
                    <a:pt x="984" y="377"/>
                    <a:pt x="993" y="369"/>
                    <a:pt x="1001" y="360"/>
                  </a:cubicBezTo>
                  <a:lnTo>
                    <a:pt x="1001" y="360"/>
                  </a:lnTo>
                  <a:lnTo>
                    <a:pt x="977" y="372"/>
                  </a:lnTo>
                  <a:lnTo>
                    <a:pt x="953" y="372"/>
                  </a:lnTo>
                  <a:cubicBezTo>
                    <a:pt x="953" y="372"/>
                    <a:pt x="935" y="353"/>
                    <a:pt x="939" y="349"/>
                  </a:cubicBezTo>
                  <a:lnTo>
                    <a:pt x="939" y="349"/>
                  </a:lnTo>
                  <a:cubicBezTo>
                    <a:pt x="935" y="350"/>
                    <a:pt x="932" y="351"/>
                    <a:pt x="929" y="351"/>
                  </a:cubicBezTo>
                  <a:cubicBezTo>
                    <a:pt x="908" y="351"/>
                    <a:pt x="914" y="324"/>
                    <a:pt x="894" y="324"/>
                  </a:cubicBezTo>
                  <a:cubicBezTo>
                    <a:pt x="894" y="324"/>
                    <a:pt x="894" y="312"/>
                    <a:pt x="906" y="312"/>
                  </a:cubicBezTo>
                  <a:cubicBezTo>
                    <a:pt x="910" y="320"/>
                    <a:pt x="914" y="323"/>
                    <a:pt x="918" y="323"/>
                  </a:cubicBezTo>
                  <a:cubicBezTo>
                    <a:pt x="922" y="323"/>
                    <a:pt x="926" y="320"/>
                    <a:pt x="930" y="318"/>
                  </a:cubicBezTo>
                  <a:lnTo>
                    <a:pt x="930" y="318"/>
                  </a:lnTo>
                  <a:cubicBezTo>
                    <a:pt x="929" y="318"/>
                    <a:pt x="929" y="318"/>
                    <a:pt x="929" y="318"/>
                  </a:cubicBezTo>
                  <a:cubicBezTo>
                    <a:pt x="926" y="318"/>
                    <a:pt x="922" y="316"/>
                    <a:pt x="918" y="312"/>
                  </a:cubicBezTo>
                  <a:cubicBezTo>
                    <a:pt x="918" y="312"/>
                    <a:pt x="930" y="301"/>
                    <a:pt x="942" y="301"/>
                  </a:cubicBezTo>
                  <a:lnTo>
                    <a:pt x="953" y="301"/>
                  </a:lnTo>
                  <a:cubicBezTo>
                    <a:pt x="947" y="295"/>
                    <a:pt x="945" y="295"/>
                    <a:pt x="942" y="295"/>
                  </a:cubicBezTo>
                  <a:cubicBezTo>
                    <a:pt x="939" y="295"/>
                    <a:pt x="936" y="295"/>
                    <a:pt x="930" y="289"/>
                  </a:cubicBezTo>
                  <a:cubicBezTo>
                    <a:pt x="942" y="289"/>
                    <a:pt x="930" y="277"/>
                    <a:pt x="942" y="277"/>
                  </a:cubicBezTo>
                  <a:cubicBezTo>
                    <a:pt x="953" y="289"/>
                    <a:pt x="977" y="289"/>
                    <a:pt x="977" y="301"/>
                  </a:cubicBezTo>
                  <a:cubicBezTo>
                    <a:pt x="977" y="291"/>
                    <a:pt x="977" y="274"/>
                    <a:pt x="965" y="274"/>
                  </a:cubicBezTo>
                  <a:cubicBezTo>
                    <a:pt x="962" y="274"/>
                    <a:pt x="958" y="274"/>
                    <a:pt x="953" y="277"/>
                  </a:cubicBezTo>
                  <a:lnTo>
                    <a:pt x="965" y="265"/>
                  </a:lnTo>
                  <a:cubicBezTo>
                    <a:pt x="957" y="265"/>
                    <a:pt x="944" y="270"/>
                    <a:pt x="936" y="270"/>
                  </a:cubicBezTo>
                  <a:cubicBezTo>
                    <a:pt x="932" y="270"/>
                    <a:pt x="930" y="269"/>
                    <a:pt x="930" y="265"/>
                  </a:cubicBezTo>
                  <a:lnTo>
                    <a:pt x="918" y="253"/>
                  </a:lnTo>
                  <a:lnTo>
                    <a:pt x="930" y="253"/>
                  </a:lnTo>
                  <a:cubicBezTo>
                    <a:pt x="930" y="241"/>
                    <a:pt x="918" y="241"/>
                    <a:pt x="918" y="241"/>
                  </a:cubicBezTo>
                  <a:lnTo>
                    <a:pt x="942" y="241"/>
                  </a:lnTo>
                  <a:cubicBezTo>
                    <a:pt x="942" y="229"/>
                    <a:pt x="930" y="229"/>
                    <a:pt x="918" y="217"/>
                  </a:cubicBezTo>
                  <a:lnTo>
                    <a:pt x="942" y="217"/>
                  </a:lnTo>
                  <a:cubicBezTo>
                    <a:pt x="942" y="205"/>
                    <a:pt x="942" y="193"/>
                    <a:pt x="953" y="182"/>
                  </a:cubicBezTo>
                  <a:cubicBezTo>
                    <a:pt x="953" y="179"/>
                    <a:pt x="953" y="178"/>
                    <a:pt x="953" y="178"/>
                  </a:cubicBezTo>
                  <a:cubicBezTo>
                    <a:pt x="953" y="178"/>
                    <a:pt x="952" y="185"/>
                    <a:pt x="948" y="185"/>
                  </a:cubicBezTo>
                  <a:cubicBezTo>
                    <a:pt x="946" y="185"/>
                    <a:pt x="944" y="184"/>
                    <a:pt x="942" y="182"/>
                  </a:cubicBezTo>
                  <a:cubicBezTo>
                    <a:pt x="977" y="170"/>
                    <a:pt x="965" y="146"/>
                    <a:pt x="953" y="122"/>
                  </a:cubicBezTo>
                  <a:cubicBezTo>
                    <a:pt x="921" y="122"/>
                    <a:pt x="947" y="112"/>
                    <a:pt x="926" y="102"/>
                  </a:cubicBezTo>
                  <a:lnTo>
                    <a:pt x="926" y="102"/>
                  </a:lnTo>
                  <a:cubicBezTo>
                    <a:pt x="927" y="102"/>
                    <a:pt x="927" y="102"/>
                    <a:pt x="927" y="102"/>
                  </a:cubicBezTo>
                  <a:cubicBezTo>
                    <a:pt x="934" y="102"/>
                    <a:pt x="941" y="99"/>
                    <a:pt x="948" y="99"/>
                  </a:cubicBezTo>
                  <a:cubicBezTo>
                    <a:pt x="955" y="99"/>
                    <a:pt x="961" y="101"/>
                    <a:pt x="965" y="110"/>
                  </a:cubicBezTo>
                  <a:lnTo>
                    <a:pt x="965" y="98"/>
                  </a:lnTo>
                  <a:cubicBezTo>
                    <a:pt x="968" y="96"/>
                    <a:pt x="970" y="95"/>
                    <a:pt x="971" y="95"/>
                  </a:cubicBezTo>
                  <a:cubicBezTo>
                    <a:pt x="978" y="95"/>
                    <a:pt x="982" y="110"/>
                    <a:pt x="1001" y="110"/>
                  </a:cubicBezTo>
                  <a:cubicBezTo>
                    <a:pt x="1001" y="98"/>
                    <a:pt x="965" y="86"/>
                    <a:pt x="977" y="74"/>
                  </a:cubicBezTo>
                  <a:cubicBezTo>
                    <a:pt x="996" y="74"/>
                    <a:pt x="985" y="59"/>
                    <a:pt x="992" y="59"/>
                  </a:cubicBezTo>
                  <a:cubicBezTo>
                    <a:pt x="993" y="59"/>
                    <a:pt x="996" y="60"/>
                    <a:pt x="1001" y="62"/>
                  </a:cubicBezTo>
                  <a:cubicBezTo>
                    <a:pt x="1013" y="74"/>
                    <a:pt x="1001" y="74"/>
                    <a:pt x="1001" y="74"/>
                  </a:cubicBezTo>
                  <a:lnTo>
                    <a:pt x="1013" y="74"/>
                  </a:lnTo>
                  <a:cubicBezTo>
                    <a:pt x="1025" y="51"/>
                    <a:pt x="977" y="62"/>
                    <a:pt x="965" y="51"/>
                  </a:cubicBezTo>
                  <a:cubicBezTo>
                    <a:pt x="965" y="39"/>
                    <a:pt x="971" y="36"/>
                    <a:pt x="979" y="36"/>
                  </a:cubicBezTo>
                  <a:cubicBezTo>
                    <a:pt x="986" y="36"/>
                    <a:pt x="995" y="39"/>
                    <a:pt x="1001" y="39"/>
                  </a:cubicBezTo>
                  <a:cubicBezTo>
                    <a:pt x="1001" y="39"/>
                    <a:pt x="1001" y="33"/>
                    <a:pt x="1001" y="25"/>
                  </a:cubicBezTo>
                  <a:lnTo>
                    <a:pt x="1001" y="25"/>
                  </a:lnTo>
                  <a:cubicBezTo>
                    <a:pt x="997" y="29"/>
                    <a:pt x="988" y="32"/>
                    <a:pt x="980" y="32"/>
                  </a:cubicBezTo>
                  <a:cubicBezTo>
                    <a:pt x="974" y="32"/>
                    <a:pt x="969" y="30"/>
                    <a:pt x="965" y="27"/>
                  </a:cubicBezTo>
                  <a:cubicBezTo>
                    <a:pt x="989" y="27"/>
                    <a:pt x="965" y="3"/>
                    <a:pt x="953" y="3"/>
                  </a:cubicBezTo>
                  <a:cubicBezTo>
                    <a:pt x="930" y="15"/>
                    <a:pt x="965" y="15"/>
                    <a:pt x="918" y="27"/>
                  </a:cubicBezTo>
                  <a:cubicBezTo>
                    <a:pt x="930" y="27"/>
                    <a:pt x="953" y="39"/>
                    <a:pt x="942" y="51"/>
                  </a:cubicBezTo>
                  <a:cubicBezTo>
                    <a:pt x="938" y="47"/>
                    <a:pt x="935" y="45"/>
                    <a:pt x="933" y="45"/>
                  </a:cubicBezTo>
                  <a:cubicBezTo>
                    <a:pt x="930" y="45"/>
                    <a:pt x="930" y="51"/>
                    <a:pt x="930" y="51"/>
                  </a:cubicBezTo>
                  <a:cubicBezTo>
                    <a:pt x="942" y="51"/>
                    <a:pt x="930" y="62"/>
                    <a:pt x="942" y="62"/>
                  </a:cubicBezTo>
                  <a:cubicBezTo>
                    <a:pt x="926" y="62"/>
                    <a:pt x="915" y="57"/>
                    <a:pt x="906" y="57"/>
                  </a:cubicBezTo>
                  <a:cubicBezTo>
                    <a:pt x="902" y="57"/>
                    <a:pt x="898" y="58"/>
                    <a:pt x="894" y="62"/>
                  </a:cubicBezTo>
                  <a:lnTo>
                    <a:pt x="930" y="74"/>
                  </a:lnTo>
                  <a:cubicBezTo>
                    <a:pt x="922" y="74"/>
                    <a:pt x="914" y="69"/>
                    <a:pt x="909" y="69"/>
                  </a:cubicBezTo>
                  <a:cubicBezTo>
                    <a:pt x="907" y="69"/>
                    <a:pt x="906" y="70"/>
                    <a:pt x="906" y="74"/>
                  </a:cubicBezTo>
                  <a:cubicBezTo>
                    <a:pt x="900" y="68"/>
                    <a:pt x="894" y="68"/>
                    <a:pt x="889" y="68"/>
                  </a:cubicBezTo>
                  <a:cubicBezTo>
                    <a:pt x="885" y="68"/>
                    <a:pt x="882" y="68"/>
                    <a:pt x="882" y="62"/>
                  </a:cubicBezTo>
                  <a:lnTo>
                    <a:pt x="882" y="62"/>
                  </a:lnTo>
                  <a:cubicBezTo>
                    <a:pt x="846" y="74"/>
                    <a:pt x="894" y="86"/>
                    <a:pt x="906" y="98"/>
                  </a:cubicBezTo>
                  <a:lnTo>
                    <a:pt x="894" y="98"/>
                  </a:lnTo>
                  <a:cubicBezTo>
                    <a:pt x="906" y="98"/>
                    <a:pt x="894" y="110"/>
                    <a:pt x="906" y="110"/>
                  </a:cubicBezTo>
                  <a:cubicBezTo>
                    <a:pt x="903" y="113"/>
                    <a:pt x="901" y="114"/>
                    <a:pt x="898" y="114"/>
                  </a:cubicBezTo>
                  <a:cubicBezTo>
                    <a:pt x="892" y="114"/>
                    <a:pt x="886" y="107"/>
                    <a:pt x="883" y="107"/>
                  </a:cubicBezTo>
                  <a:cubicBezTo>
                    <a:pt x="883" y="107"/>
                    <a:pt x="882" y="108"/>
                    <a:pt x="882" y="110"/>
                  </a:cubicBezTo>
                  <a:lnTo>
                    <a:pt x="870" y="122"/>
                  </a:lnTo>
                  <a:cubicBezTo>
                    <a:pt x="882" y="122"/>
                    <a:pt x="882" y="134"/>
                    <a:pt x="870" y="134"/>
                  </a:cubicBezTo>
                  <a:cubicBezTo>
                    <a:pt x="858" y="122"/>
                    <a:pt x="846" y="122"/>
                    <a:pt x="834" y="110"/>
                  </a:cubicBezTo>
                  <a:lnTo>
                    <a:pt x="834" y="110"/>
                  </a:lnTo>
                  <a:lnTo>
                    <a:pt x="858" y="134"/>
                  </a:lnTo>
                  <a:cubicBezTo>
                    <a:pt x="850" y="134"/>
                    <a:pt x="842" y="139"/>
                    <a:pt x="838" y="139"/>
                  </a:cubicBezTo>
                  <a:cubicBezTo>
                    <a:pt x="836" y="139"/>
                    <a:pt x="834" y="138"/>
                    <a:pt x="834" y="134"/>
                  </a:cubicBezTo>
                  <a:lnTo>
                    <a:pt x="834" y="158"/>
                  </a:lnTo>
                  <a:lnTo>
                    <a:pt x="822" y="158"/>
                  </a:lnTo>
                  <a:cubicBezTo>
                    <a:pt x="812" y="158"/>
                    <a:pt x="846" y="184"/>
                    <a:pt x="826" y="184"/>
                  </a:cubicBezTo>
                  <a:cubicBezTo>
                    <a:pt x="822" y="184"/>
                    <a:pt x="817" y="183"/>
                    <a:pt x="811" y="182"/>
                  </a:cubicBezTo>
                  <a:lnTo>
                    <a:pt x="811" y="182"/>
                  </a:lnTo>
                  <a:cubicBezTo>
                    <a:pt x="822" y="205"/>
                    <a:pt x="822" y="217"/>
                    <a:pt x="822" y="241"/>
                  </a:cubicBezTo>
                  <a:cubicBezTo>
                    <a:pt x="819" y="234"/>
                    <a:pt x="816" y="232"/>
                    <a:pt x="813" y="232"/>
                  </a:cubicBezTo>
                  <a:cubicBezTo>
                    <a:pt x="807" y="232"/>
                    <a:pt x="802" y="238"/>
                    <a:pt x="797" y="238"/>
                  </a:cubicBezTo>
                  <a:cubicBezTo>
                    <a:pt x="793" y="238"/>
                    <a:pt x="790" y="236"/>
                    <a:pt x="787" y="229"/>
                  </a:cubicBezTo>
                  <a:lnTo>
                    <a:pt x="787" y="229"/>
                  </a:lnTo>
                  <a:cubicBezTo>
                    <a:pt x="775" y="241"/>
                    <a:pt x="799" y="253"/>
                    <a:pt x="811" y="253"/>
                  </a:cubicBezTo>
                  <a:cubicBezTo>
                    <a:pt x="807" y="257"/>
                    <a:pt x="801" y="258"/>
                    <a:pt x="796" y="258"/>
                  </a:cubicBezTo>
                  <a:cubicBezTo>
                    <a:pt x="790" y="258"/>
                    <a:pt x="783" y="257"/>
                    <a:pt x="777" y="255"/>
                  </a:cubicBezTo>
                  <a:lnTo>
                    <a:pt x="777" y="255"/>
                  </a:lnTo>
                  <a:lnTo>
                    <a:pt x="787" y="265"/>
                  </a:lnTo>
                  <a:cubicBezTo>
                    <a:pt x="775" y="271"/>
                    <a:pt x="769" y="271"/>
                    <a:pt x="764" y="271"/>
                  </a:cubicBezTo>
                  <a:cubicBezTo>
                    <a:pt x="760" y="271"/>
                    <a:pt x="757" y="271"/>
                    <a:pt x="751" y="277"/>
                  </a:cubicBezTo>
                  <a:lnTo>
                    <a:pt x="775" y="277"/>
                  </a:lnTo>
                  <a:lnTo>
                    <a:pt x="763" y="289"/>
                  </a:lnTo>
                  <a:cubicBezTo>
                    <a:pt x="775" y="289"/>
                    <a:pt x="775" y="289"/>
                    <a:pt x="775" y="301"/>
                  </a:cubicBezTo>
                  <a:lnTo>
                    <a:pt x="763" y="301"/>
                  </a:lnTo>
                  <a:lnTo>
                    <a:pt x="775" y="312"/>
                  </a:lnTo>
                  <a:cubicBezTo>
                    <a:pt x="771" y="309"/>
                    <a:pt x="768" y="307"/>
                    <a:pt x="766" y="307"/>
                  </a:cubicBezTo>
                  <a:cubicBezTo>
                    <a:pt x="762" y="307"/>
                    <a:pt x="759" y="312"/>
                    <a:pt x="751" y="312"/>
                  </a:cubicBezTo>
                  <a:cubicBezTo>
                    <a:pt x="751" y="312"/>
                    <a:pt x="751" y="312"/>
                    <a:pt x="751" y="324"/>
                  </a:cubicBezTo>
                  <a:lnTo>
                    <a:pt x="763" y="324"/>
                  </a:lnTo>
                  <a:cubicBezTo>
                    <a:pt x="767" y="333"/>
                    <a:pt x="765" y="335"/>
                    <a:pt x="761" y="335"/>
                  </a:cubicBezTo>
                  <a:cubicBezTo>
                    <a:pt x="756" y="335"/>
                    <a:pt x="748" y="333"/>
                    <a:pt x="744" y="333"/>
                  </a:cubicBezTo>
                  <a:cubicBezTo>
                    <a:pt x="741" y="333"/>
                    <a:pt x="739" y="334"/>
                    <a:pt x="739" y="336"/>
                  </a:cubicBezTo>
                  <a:lnTo>
                    <a:pt x="763" y="336"/>
                  </a:lnTo>
                  <a:cubicBezTo>
                    <a:pt x="727" y="360"/>
                    <a:pt x="763" y="372"/>
                    <a:pt x="751" y="384"/>
                  </a:cubicBezTo>
                  <a:lnTo>
                    <a:pt x="727" y="384"/>
                  </a:lnTo>
                  <a:cubicBezTo>
                    <a:pt x="739" y="396"/>
                    <a:pt x="727" y="408"/>
                    <a:pt x="751" y="432"/>
                  </a:cubicBezTo>
                  <a:cubicBezTo>
                    <a:pt x="715" y="432"/>
                    <a:pt x="715" y="432"/>
                    <a:pt x="703" y="443"/>
                  </a:cubicBezTo>
                  <a:cubicBezTo>
                    <a:pt x="703" y="455"/>
                    <a:pt x="703" y="455"/>
                    <a:pt x="715" y="455"/>
                  </a:cubicBezTo>
                  <a:cubicBezTo>
                    <a:pt x="703" y="467"/>
                    <a:pt x="715" y="491"/>
                    <a:pt x="703" y="491"/>
                  </a:cubicBezTo>
                  <a:cubicBezTo>
                    <a:pt x="715" y="491"/>
                    <a:pt x="692" y="491"/>
                    <a:pt x="703" y="503"/>
                  </a:cubicBezTo>
                  <a:lnTo>
                    <a:pt x="715" y="503"/>
                  </a:lnTo>
                  <a:cubicBezTo>
                    <a:pt x="683" y="514"/>
                    <a:pt x="719" y="534"/>
                    <a:pt x="700" y="547"/>
                  </a:cubicBezTo>
                  <a:lnTo>
                    <a:pt x="700" y="547"/>
                  </a:lnTo>
                  <a:lnTo>
                    <a:pt x="692" y="539"/>
                  </a:lnTo>
                  <a:lnTo>
                    <a:pt x="692" y="551"/>
                  </a:lnTo>
                  <a:cubicBezTo>
                    <a:pt x="695" y="549"/>
                    <a:pt x="698" y="548"/>
                    <a:pt x="700" y="547"/>
                  </a:cubicBezTo>
                  <a:lnTo>
                    <a:pt x="700" y="547"/>
                  </a:lnTo>
                  <a:lnTo>
                    <a:pt x="703" y="551"/>
                  </a:lnTo>
                  <a:lnTo>
                    <a:pt x="680" y="551"/>
                  </a:lnTo>
                  <a:lnTo>
                    <a:pt x="668" y="574"/>
                  </a:lnTo>
                  <a:lnTo>
                    <a:pt x="680" y="574"/>
                  </a:lnTo>
                  <a:cubicBezTo>
                    <a:pt x="680" y="574"/>
                    <a:pt x="703" y="586"/>
                    <a:pt x="692" y="598"/>
                  </a:cubicBezTo>
                  <a:cubicBezTo>
                    <a:pt x="685" y="592"/>
                    <a:pt x="681" y="590"/>
                    <a:pt x="679" y="590"/>
                  </a:cubicBezTo>
                  <a:cubicBezTo>
                    <a:pt x="674" y="590"/>
                    <a:pt x="675" y="601"/>
                    <a:pt x="672" y="601"/>
                  </a:cubicBezTo>
                  <a:cubicBezTo>
                    <a:pt x="671" y="601"/>
                    <a:pt x="669" y="600"/>
                    <a:pt x="668" y="598"/>
                  </a:cubicBezTo>
                  <a:lnTo>
                    <a:pt x="656" y="598"/>
                  </a:lnTo>
                  <a:cubicBezTo>
                    <a:pt x="656" y="610"/>
                    <a:pt x="656" y="610"/>
                    <a:pt x="680" y="610"/>
                  </a:cubicBezTo>
                  <a:cubicBezTo>
                    <a:pt x="680" y="616"/>
                    <a:pt x="671" y="616"/>
                    <a:pt x="663" y="616"/>
                  </a:cubicBezTo>
                  <a:cubicBezTo>
                    <a:pt x="656" y="616"/>
                    <a:pt x="650" y="616"/>
                    <a:pt x="656" y="622"/>
                  </a:cubicBezTo>
                  <a:cubicBezTo>
                    <a:pt x="668" y="622"/>
                    <a:pt x="680" y="622"/>
                    <a:pt x="680" y="634"/>
                  </a:cubicBezTo>
                  <a:lnTo>
                    <a:pt x="668" y="634"/>
                  </a:lnTo>
                  <a:cubicBezTo>
                    <a:pt x="680" y="634"/>
                    <a:pt x="668" y="658"/>
                    <a:pt x="668" y="658"/>
                  </a:cubicBezTo>
                  <a:lnTo>
                    <a:pt x="644" y="658"/>
                  </a:lnTo>
                  <a:cubicBezTo>
                    <a:pt x="656" y="682"/>
                    <a:pt x="644" y="670"/>
                    <a:pt x="656" y="693"/>
                  </a:cubicBezTo>
                  <a:lnTo>
                    <a:pt x="632" y="705"/>
                  </a:lnTo>
                  <a:lnTo>
                    <a:pt x="644" y="705"/>
                  </a:lnTo>
                  <a:cubicBezTo>
                    <a:pt x="644" y="705"/>
                    <a:pt x="656" y="717"/>
                    <a:pt x="644" y="717"/>
                  </a:cubicBezTo>
                  <a:lnTo>
                    <a:pt x="632" y="717"/>
                  </a:lnTo>
                  <a:cubicBezTo>
                    <a:pt x="632" y="741"/>
                    <a:pt x="608" y="729"/>
                    <a:pt x="620" y="753"/>
                  </a:cubicBezTo>
                  <a:cubicBezTo>
                    <a:pt x="632" y="777"/>
                    <a:pt x="584" y="765"/>
                    <a:pt x="608" y="777"/>
                  </a:cubicBezTo>
                  <a:lnTo>
                    <a:pt x="596" y="777"/>
                  </a:lnTo>
                  <a:lnTo>
                    <a:pt x="608" y="789"/>
                  </a:lnTo>
                  <a:lnTo>
                    <a:pt x="584" y="789"/>
                  </a:lnTo>
                  <a:lnTo>
                    <a:pt x="608" y="801"/>
                  </a:lnTo>
                  <a:lnTo>
                    <a:pt x="596" y="801"/>
                  </a:lnTo>
                  <a:cubicBezTo>
                    <a:pt x="561" y="801"/>
                    <a:pt x="584" y="824"/>
                    <a:pt x="561" y="824"/>
                  </a:cubicBezTo>
                  <a:lnTo>
                    <a:pt x="584" y="824"/>
                  </a:lnTo>
                  <a:cubicBezTo>
                    <a:pt x="632" y="872"/>
                    <a:pt x="549" y="896"/>
                    <a:pt x="561" y="932"/>
                  </a:cubicBezTo>
                  <a:lnTo>
                    <a:pt x="549" y="932"/>
                  </a:lnTo>
                  <a:lnTo>
                    <a:pt x="561" y="944"/>
                  </a:lnTo>
                  <a:cubicBezTo>
                    <a:pt x="557" y="947"/>
                    <a:pt x="554" y="949"/>
                    <a:pt x="552" y="949"/>
                  </a:cubicBezTo>
                  <a:cubicBezTo>
                    <a:pt x="547" y="949"/>
                    <a:pt x="545" y="944"/>
                    <a:pt x="537" y="944"/>
                  </a:cubicBezTo>
                  <a:cubicBezTo>
                    <a:pt x="549" y="955"/>
                    <a:pt x="561" y="955"/>
                    <a:pt x="572" y="967"/>
                  </a:cubicBezTo>
                  <a:cubicBezTo>
                    <a:pt x="565" y="971"/>
                    <a:pt x="561" y="972"/>
                    <a:pt x="557" y="972"/>
                  </a:cubicBezTo>
                  <a:cubicBezTo>
                    <a:pt x="556" y="972"/>
                    <a:pt x="556" y="972"/>
                    <a:pt x="555" y="972"/>
                  </a:cubicBezTo>
                  <a:lnTo>
                    <a:pt x="555" y="972"/>
                  </a:lnTo>
                  <a:cubicBezTo>
                    <a:pt x="560" y="990"/>
                    <a:pt x="558" y="1006"/>
                    <a:pt x="549" y="1015"/>
                  </a:cubicBezTo>
                  <a:lnTo>
                    <a:pt x="561" y="1015"/>
                  </a:lnTo>
                  <a:cubicBezTo>
                    <a:pt x="561" y="1027"/>
                    <a:pt x="549" y="1039"/>
                    <a:pt x="549" y="1051"/>
                  </a:cubicBezTo>
                  <a:lnTo>
                    <a:pt x="537" y="1051"/>
                  </a:lnTo>
                  <a:cubicBezTo>
                    <a:pt x="537" y="1051"/>
                    <a:pt x="537" y="1051"/>
                    <a:pt x="537" y="1063"/>
                  </a:cubicBezTo>
                  <a:lnTo>
                    <a:pt x="525" y="1051"/>
                  </a:lnTo>
                  <a:lnTo>
                    <a:pt x="525" y="1051"/>
                  </a:lnTo>
                  <a:cubicBezTo>
                    <a:pt x="525" y="1063"/>
                    <a:pt x="537" y="1086"/>
                    <a:pt x="513" y="1086"/>
                  </a:cubicBezTo>
                  <a:cubicBezTo>
                    <a:pt x="525" y="1086"/>
                    <a:pt x="537" y="1086"/>
                    <a:pt x="537" y="1098"/>
                  </a:cubicBezTo>
                  <a:cubicBezTo>
                    <a:pt x="501" y="1098"/>
                    <a:pt x="537" y="1122"/>
                    <a:pt x="525" y="1134"/>
                  </a:cubicBezTo>
                  <a:lnTo>
                    <a:pt x="513" y="1134"/>
                  </a:lnTo>
                  <a:lnTo>
                    <a:pt x="525" y="1170"/>
                  </a:lnTo>
                  <a:cubicBezTo>
                    <a:pt x="501" y="1170"/>
                    <a:pt x="525" y="1194"/>
                    <a:pt x="501" y="1194"/>
                  </a:cubicBezTo>
                  <a:cubicBezTo>
                    <a:pt x="501" y="1196"/>
                    <a:pt x="502" y="1197"/>
                    <a:pt x="504" y="1197"/>
                  </a:cubicBezTo>
                  <a:cubicBezTo>
                    <a:pt x="507" y="1197"/>
                    <a:pt x="513" y="1194"/>
                    <a:pt x="517" y="1194"/>
                  </a:cubicBezTo>
                  <a:cubicBezTo>
                    <a:pt x="522" y="1194"/>
                    <a:pt x="525" y="1197"/>
                    <a:pt x="525" y="1205"/>
                  </a:cubicBezTo>
                  <a:cubicBezTo>
                    <a:pt x="517" y="1205"/>
                    <a:pt x="520" y="1211"/>
                    <a:pt x="515" y="1211"/>
                  </a:cubicBezTo>
                  <a:cubicBezTo>
                    <a:pt x="513" y="1211"/>
                    <a:pt x="509" y="1209"/>
                    <a:pt x="501" y="1205"/>
                  </a:cubicBezTo>
                  <a:lnTo>
                    <a:pt x="501" y="1217"/>
                  </a:lnTo>
                  <a:lnTo>
                    <a:pt x="489" y="1205"/>
                  </a:lnTo>
                  <a:lnTo>
                    <a:pt x="489" y="1205"/>
                  </a:lnTo>
                  <a:cubicBezTo>
                    <a:pt x="489" y="1217"/>
                    <a:pt x="501" y="1229"/>
                    <a:pt x="525" y="1229"/>
                  </a:cubicBezTo>
                  <a:cubicBezTo>
                    <a:pt x="513" y="1241"/>
                    <a:pt x="513" y="1253"/>
                    <a:pt x="501" y="1253"/>
                  </a:cubicBezTo>
                  <a:lnTo>
                    <a:pt x="489" y="1241"/>
                  </a:lnTo>
                  <a:lnTo>
                    <a:pt x="489" y="1241"/>
                  </a:lnTo>
                  <a:cubicBezTo>
                    <a:pt x="500" y="1263"/>
                    <a:pt x="452" y="1275"/>
                    <a:pt x="461" y="1295"/>
                  </a:cubicBezTo>
                  <a:lnTo>
                    <a:pt x="461" y="1295"/>
                  </a:lnTo>
                  <a:cubicBezTo>
                    <a:pt x="462" y="1293"/>
                    <a:pt x="463" y="1291"/>
                    <a:pt x="465" y="1289"/>
                  </a:cubicBezTo>
                  <a:lnTo>
                    <a:pt x="465" y="1289"/>
                  </a:lnTo>
                  <a:lnTo>
                    <a:pt x="462" y="1296"/>
                  </a:lnTo>
                  <a:lnTo>
                    <a:pt x="462" y="1296"/>
                  </a:lnTo>
                  <a:cubicBezTo>
                    <a:pt x="461" y="1296"/>
                    <a:pt x="461" y="1295"/>
                    <a:pt x="461" y="1295"/>
                  </a:cubicBezTo>
                  <a:lnTo>
                    <a:pt x="461" y="1295"/>
                  </a:lnTo>
                  <a:cubicBezTo>
                    <a:pt x="460" y="1296"/>
                    <a:pt x="460" y="1298"/>
                    <a:pt x="460" y="1299"/>
                  </a:cubicBezTo>
                  <a:lnTo>
                    <a:pt x="460" y="1299"/>
                  </a:lnTo>
                  <a:lnTo>
                    <a:pt x="462" y="1296"/>
                  </a:lnTo>
                  <a:lnTo>
                    <a:pt x="462" y="1296"/>
                  </a:lnTo>
                  <a:cubicBezTo>
                    <a:pt x="463" y="1298"/>
                    <a:pt x="464" y="1299"/>
                    <a:pt x="465" y="1301"/>
                  </a:cubicBezTo>
                  <a:cubicBezTo>
                    <a:pt x="465" y="1301"/>
                    <a:pt x="462" y="1301"/>
                    <a:pt x="460" y="1299"/>
                  </a:cubicBezTo>
                  <a:lnTo>
                    <a:pt x="460" y="1299"/>
                  </a:lnTo>
                  <a:lnTo>
                    <a:pt x="453" y="1313"/>
                  </a:lnTo>
                  <a:lnTo>
                    <a:pt x="465" y="1325"/>
                  </a:lnTo>
                  <a:lnTo>
                    <a:pt x="453" y="1325"/>
                  </a:lnTo>
                  <a:cubicBezTo>
                    <a:pt x="441" y="1336"/>
                    <a:pt x="441" y="1360"/>
                    <a:pt x="441" y="1384"/>
                  </a:cubicBezTo>
                  <a:cubicBezTo>
                    <a:pt x="453" y="1408"/>
                    <a:pt x="430" y="1396"/>
                    <a:pt x="441" y="1420"/>
                  </a:cubicBezTo>
                  <a:lnTo>
                    <a:pt x="430" y="1420"/>
                  </a:lnTo>
                  <a:lnTo>
                    <a:pt x="430" y="1432"/>
                  </a:lnTo>
                  <a:lnTo>
                    <a:pt x="418" y="1420"/>
                  </a:lnTo>
                  <a:lnTo>
                    <a:pt x="418" y="1420"/>
                  </a:lnTo>
                  <a:cubicBezTo>
                    <a:pt x="433" y="1435"/>
                    <a:pt x="419" y="1445"/>
                    <a:pt x="410" y="1448"/>
                  </a:cubicBezTo>
                  <a:lnTo>
                    <a:pt x="410" y="1448"/>
                  </a:lnTo>
                  <a:cubicBezTo>
                    <a:pt x="409" y="1446"/>
                    <a:pt x="407" y="1445"/>
                    <a:pt x="406" y="1444"/>
                  </a:cubicBezTo>
                  <a:lnTo>
                    <a:pt x="406" y="1444"/>
                  </a:lnTo>
                  <a:cubicBezTo>
                    <a:pt x="403" y="1447"/>
                    <a:pt x="404" y="1448"/>
                    <a:pt x="406" y="1448"/>
                  </a:cubicBezTo>
                  <a:cubicBezTo>
                    <a:pt x="407" y="1448"/>
                    <a:pt x="409" y="1448"/>
                    <a:pt x="410" y="1448"/>
                  </a:cubicBezTo>
                  <a:lnTo>
                    <a:pt x="410" y="1448"/>
                  </a:lnTo>
                  <a:cubicBezTo>
                    <a:pt x="420" y="1458"/>
                    <a:pt x="431" y="1467"/>
                    <a:pt x="441" y="1467"/>
                  </a:cubicBezTo>
                  <a:cubicBezTo>
                    <a:pt x="441" y="1473"/>
                    <a:pt x="438" y="1473"/>
                    <a:pt x="434" y="1473"/>
                  </a:cubicBezTo>
                  <a:cubicBezTo>
                    <a:pt x="430" y="1473"/>
                    <a:pt x="424" y="1473"/>
                    <a:pt x="418" y="1479"/>
                  </a:cubicBezTo>
                  <a:cubicBezTo>
                    <a:pt x="418" y="1491"/>
                    <a:pt x="430" y="1491"/>
                    <a:pt x="418" y="1503"/>
                  </a:cubicBezTo>
                  <a:lnTo>
                    <a:pt x="406" y="1503"/>
                  </a:lnTo>
                  <a:cubicBezTo>
                    <a:pt x="406" y="1515"/>
                    <a:pt x="418" y="1515"/>
                    <a:pt x="418" y="1527"/>
                  </a:cubicBezTo>
                  <a:cubicBezTo>
                    <a:pt x="430" y="1539"/>
                    <a:pt x="382" y="1539"/>
                    <a:pt x="418" y="1563"/>
                  </a:cubicBezTo>
                  <a:cubicBezTo>
                    <a:pt x="406" y="1563"/>
                    <a:pt x="418" y="1575"/>
                    <a:pt x="394" y="1575"/>
                  </a:cubicBezTo>
                  <a:cubicBezTo>
                    <a:pt x="406" y="1598"/>
                    <a:pt x="406" y="1610"/>
                    <a:pt x="418" y="1634"/>
                  </a:cubicBezTo>
                  <a:cubicBezTo>
                    <a:pt x="382" y="1634"/>
                    <a:pt x="418" y="1634"/>
                    <a:pt x="394" y="1646"/>
                  </a:cubicBezTo>
                  <a:lnTo>
                    <a:pt x="418" y="1646"/>
                  </a:lnTo>
                  <a:cubicBezTo>
                    <a:pt x="406" y="1682"/>
                    <a:pt x="358" y="1706"/>
                    <a:pt x="370" y="1729"/>
                  </a:cubicBezTo>
                  <a:lnTo>
                    <a:pt x="346" y="1729"/>
                  </a:lnTo>
                  <a:lnTo>
                    <a:pt x="370" y="1741"/>
                  </a:lnTo>
                  <a:cubicBezTo>
                    <a:pt x="358" y="1777"/>
                    <a:pt x="334" y="1813"/>
                    <a:pt x="334" y="1836"/>
                  </a:cubicBezTo>
                  <a:cubicBezTo>
                    <a:pt x="346" y="1848"/>
                    <a:pt x="358" y="1860"/>
                    <a:pt x="346" y="1872"/>
                  </a:cubicBezTo>
                  <a:cubicBezTo>
                    <a:pt x="358" y="1896"/>
                    <a:pt x="358" y="1932"/>
                    <a:pt x="346" y="1956"/>
                  </a:cubicBezTo>
                  <a:cubicBezTo>
                    <a:pt x="340" y="1950"/>
                    <a:pt x="337" y="1950"/>
                    <a:pt x="334" y="1950"/>
                  </a:cubicBezTo>
                  <a:cubicBezTo>
                    <a:pt x="333" y="1950"/>
                    <a:pt x="332" y="1950"/>
                    <a:pt x="330" y="1949"/>
                  </a:cubicBezTo>
                  <a:lnTo>
                    <a:pt x="330" y="1949"/>
                  </a:lnTo>
                  <a:cubicBezTo>
                    <a:pt x="339" y="1959"/>
                    <a:pt x="322" y="1967"/>
                    <a:pt x="322" y="1967"/>
                  </a:cubicBezTo>
                  <a:lnTo>
                    <a:pt x="334" y="1967"/>
                  </a:lnTo>
                  <a:cubicBezTo>
                    <a:pt x="346" y="1967"/>
                    <a:pt x="334" y="1979"/>
                    <a:pt x="322" y="1979"/>
                  </a:cubicBezTo>
                  <a:lnTo>
                    <a:pt x="334" y="1991"/>
                  </a:lnTo>
                  <a:cubicBezTo>
                    <a:pt x="334" y="2003"/>
                    <a:pt x="334" y="2003"/>
                    <a:pt x="334" y="2003"/>
                  </a:cubicBezTo>
                  <a:lnTo>
                    <a:pt x="311" y="2003"/>
                  </a:lnTo>
                  <a:cubicBezTo>
                    <a:pt x="322" y="2003"/>
                    <a:pt x="322" y="2027"/>
                    <a:pt x="346" y="2027"/>
                  </a:cubicBezTo>
                  <a:cubicBezTo>
                    <a:pt x="334" y="2027"/>
                    <a:pt x="322" y="2039"/>
                    <a:pt x="322" y="2039"/>
                  </a:cubicBezTo>
                  <a:lnTo>
                    <a:pt x="311" y="2075"/>
                  </a:lnTo>
                  <a:lnTo>
                    <a:pt x="322" y="2075"/>
                  </a:lnTo>
                  <a:cubicBezTo>
                    <a:pt x="334" y="2075"/>
                    <a:pt x="346" y="2087"/>
                    <a:pt x="334" y="2087"/>
                  </a:cubicBezTo>
                  <a:cubicBezTo>
                    <a:pt x="330" y="2083"/>
                    <a:pt x="326" y="2081"/>
                    <a:pt x="322" y="2081"/>
                  </a:cubicBezTo>
                  <a:cubicBezTo>
                    <a:pt x="314" y="2081"/>
                    <a:pt x="307" y="2087"/>
                    <a:pt x="299" y="2087"/>
                  </a:cubicBezTo>
                  <a:cubicBezTo>
                    <a:pt x="303" y="2090"/>
                    <a:pt x="305" y="2092"/>
                    <a:pt x="307" y="2092"/>
                  </a:cubicBezTo>
                  <a:cubicBezTo>
                    <a:pt x="312" y="2092"/>
                    <a:pt x="314" y="2087"/>
                    <a:pt x="322" y="2087"/>
                  </a:cubicBezTo>
                  <a:cubicBezTo>
                    <a:pt x="334" y="2098"/>
                    <a:pt x="334" y="2110"/>
                    <a:pt x="334" y="2122"/>
                  </a:cubicBezTo>
                  <a:lnTo>
                    <a:pt x="322" y="2110"/>
                  </a:lnTo>
                  <a:cubicBezTo>
                    <a:pt x="322" y="2122"/>
                    <a:pt x="299" y="2122"/>
                    <a:pt x="299" y="2134"/>
                  </a:cubicBezTo>
                  <a:cubicBezTo>
                    <a:pt x="311" y="2146"/>
                    <a:pt x="299" y="2146"/>
                    <a:pt x="322" y="2146"/>
                  </a:cubicBezTo>
                  <a:cubicBezTo>
                    <a:pt x="328" y="2158"/>
                    <a:pt x="325" y="2161"/>
                    <a:pt x="319" y="2161"/>
                  </a:cubicBezTo>
                  <a:cubicBezTo>
                    <a:pt x="313" y="2161"/>
                    <a:pt x="305" y="2158"/>
                    <a:pt x="299" y="2158"/>
                  </a:cubicBezTo>
                  <a:cubicBezTo>
                    <a:pt x="311" y="2170"/>
                    <a:pt x="299" y="2182"/>
                    <a:pt x="287" y="2182"/>
                  </a:cubicBezTo>
                  <a:cubicBezTo>
                    <a:pt x="322" y="2194"/>
                    <a:pt x="263" y="2217"/>
                    <a:pt x="299" y="2217"/>
                  </a:cubicBezTo>
                  <a:lnTo>
                    <a:pt x="275" y="2229"/>
                  </a:lnTo>
                  <a:cubicBezTo>
                    <a:pt x="287" y="2229"/>
                    <a:pt x="311" y="2229"/>
                    <a:pt x="311" y="2241"/>
                  </a:cubicBezTo>
                  <a:cubicBezTo>
                    <a:pt x="307" y="2245"/>
                    <a:pt x="303" y="2247"/>
                    <a:pt x="299" y="2247"/>
                  </a:cubicBezTo>
                  <a:cubicBezTo>
                    <a:pt x="291" y="2247"/>
                    <a:pt x="283" y="2241"/>
                    <a:pt x="275" y="2241"/>
                  </a:cubicBezTo>
                  <a:lnTo>
                    <a:pt x="311" y="2253"/>
                  </a:lnTo>
                  <a:cubicBezTo>
                    <a:pt x="263" y="2301"/>
                    <a:pt x="275" y="2360"/>
                    <a:pt x="239" y="2408"/>
                  </a:cubicBezTo>
                  <a:cubicBezTo>
                    <a:pt x="239" y="2432"/>
                    <a:pt x="251" y="2456"/>
                    <a:pt x="239" y="2479"/>
                  </a:cubicBezTo>
                  <a:lnTo>
                    <a:pt x="227" y="2503"/>
                  </a:lnTo>
                  <a:lnTo>
                    <a:pt x="251" y="2491"/>
                  </a:lnTo>
                  <a:cubicBezTo>
                    <a:pt x="251" y="2491"/>
                    <a:pt x="251" y="2503"/>
                    <a:pt x="251" y="2503"/>
                  </a:cubicBezTo>
                  <a:cubicBezTo>
                    <a:pt x="239" y="2527"/>
                    <a:pt x="215" y="2563"/>
                    <a:pt x="215" y="2598"/>
                  </a:cubicBezTo>
                  <a:cubicBezTo>
                    <a:pt x="263" y="2634"/>
                    <a:pt x="180" y="2610"/>
                    <a:pt x="203" y="2634"/>
                  </a:cubicBezTo>
                  <a:lnTo>
                    <a:pt x="191" y="2634"/>
                  </a:lnTo>
                  <a:cubicBezTo>
                    <a:pt x="203" y="2658"/>
                    <a:pt x="215" y="2670"/>
                    <a:pt x="227" y="2706"/>
                  </a:cubicBezTo>
                  <a:cubicBezTo>
                    <a:pt x="220" y="2703"/>
                    <a:pt x="215" y="2702"/>
                    <a:pt x="213" y="2702"/>
                  </a:cubicBezTo>
                  <a:cubicBezTo>
                    <a:pt x="206" y="2702"/>
                    <a:pt x="214" y="2709"/>
                    <a:pt x="212" y="2709"/>
                  </a:cubicBezTo>
                  <a:cubicBezTo>
                    <a:pt x="211" y="2709"/>
                    <a:pt x="208" y="2708"/>
                    <a:pt x="203" y="2706"/>
                  </a:cubicBezTo>
                  <a:lnTo>
                    <a:pt x="203" y="2706"/>
                  </a:lnTo>
                  <a:lnTo>
                    <a:pt x="227" y="2718"/>
                  </a:lnTo>
                  <a:cubicBezTo>
                    <a:pt x="215" y="2718"/>
                    <a:pt x="203" y="2729"/>
                    <a:pt x="191" y="2729"/>
                  </a:cubicBezTo>
                  <a:lnTo>
                    <a:pt x="215" y="2741"/>
                  </a:lnTo>
                  <a:lnTo>
                    <a:pt x="191" y="2741"/>
                  </a:lnTo>
                  <a:cubicBezTo>
                    <a:pt x="191" y="2753"/>
                    <a:pt x="203" y="2777"/>
                    <a:pt x="168" y="2789"/>
                  </a:cubicBezTo>
                  <a:cubicBezTo>
                    <a:pt x="191" y="2825"/>
                    <a:pt x="168" y="2872"/>
                    <a:pt x="156" y="2920"/>
                  </a:cubicBezTo>
                  <a:cubicBezTo>
                    <a:pt x="168" y="2920"/>
                    <a:pt x="168" y="2932"/>
                    <a:pt x="168" y="2944"/>
                  </a:cubicBezTo>
                  <a:lnTo>
                    <a:pt x="144" y="2956"/>
                  </a:lnTo>
                  <a:cubicBezTo>
                    <a:pt x="156" y="2968"/>
                    <a:pt x="168" y="2979"/>
                    <a:pt x="156" y="2979"/>
                  </a:cubicBezTo>
                  <a:cubicBezTo>
                    <a:pt x="156" y="2991"/>
                    <a:pt x="144" y="3003"/>
                    <a:pt x="156" y="3015"/>
                  </a:cubicBezTo>
                  <a:cubicBezTo>
                    <a:pt x="156" y="3027"/>
                    <a:pt x="144" y="3027"/>
                    <a:pt x="120" y="3027"/>
                  </a:cubicBezTo>
                  <a:cubicBezTo>
                    <a:pt x="156" y="3027"/>
                    <a:pt x="120" y="3039"/>
                    <a:pt x="120" y="3039"/>
                  </a:cubicBezTo>
                  <a:cubicBezTo>
                    <a:pt x="120" y="3039"/>
                    <a:pt x="72" y="3170"/>
                    <a:pt x="37" y="3325"/>
                  </a:cubicBezTo>
                  <a:cubicBezTo>
                    <a:pt x="13" y="3468"/>
                    <a:pt x="1" y="3646"/>
                    <a:pt x="72" y="3741"/>
                  </a:cubicBezTo>
                  <a:cubicBezTo>
                    <a:pt x="84" y="3753"/>
                    <a:pt x="84" y="3765"/>
                    <a:pt x="108" y="3765"/>
                  </a:cubicBezTo>
                  <a:cubicBezTo>
                    <a:pt x="108" y="3777"/>
                    <a:pt x="84" y="3777"/>
                    <a:pt x="96" y="3777"/>
                  </a:cubicBezTo>
                  <a:cubicBezTo>
                    <a:pt x="98" y="3775"/>
                    <a:pt x="100" y="3775"/>
                    <a:pt x="102" y="3775"/>
                  </a:cubicBezTo>
                  <a:cubicBezTo>
                    <a:pt x="113" y="3775"/>
                    <a:pt x="129" y="3792"/>
                    <a:pt x="145" y="3792"/>
                  </a:cubicBezTo>
                  <a:cubicBezTo>
                    <a:pt x="149" y="3792"/>
                    <a:pt x="152" y="3791"/>
                    <a:pt x="156" y="3789"/>
                  </a:cubicBezTo>
                  <a:lnTo>
                    <a:pt x="156" y="3801"/>
                  </a:lnTo>
                  <a:cubicBezTo>
                    <a:pt x="168" y="3801"/>
                    <a:pt x="156" y="3789"/>
                    <a:pt x="168" y="3789"/>
                  </a:cubicBezTo>
                  <a:lnTo>
                    <a:pt x="144" y="3777"/>
                  </a:lnTo>
                  <a:lnTo>
                    <a:pt x="168" y="3777"/>
                  </a:lnTo>
                  <a:cubicBezTo>
                    <a:pt x="156" y="3765"/>
                    <a:pt x="120" y="3753"/>
                    <a:pt x="132" y="3741"/>
                  </a:cubicBezTo>
                  <a:lnTo>
                    <a:pt x="144" y="3741"/>
                  </a:lnTo>
                  <a:cubicBezTo>
                    <a:pt x="144" y="3738"/>
                    <a:pt x="145" y="3736"/>
                    <a:pt x="147" y="3736"/>
                  </a:cubicBezTo>
                  <a:cubicBezTo>
                    <a:pt x="152" y="3736"/>
                    <a:pt x="160" y="3741"/>
                    <a:pt x="168" y="3741"/>
                  </a:cubicBezTo>
                  <a:lnTo>
                    <a:pt x="180" y="3741"/>
                  </a:lnTo>
                  <a:cubicBezTo>
                    <a:pt x="170" y="3741"/>
                    <a:pt x="183" y="3757"/>
                    <a:pt x="189" y="3757"/>
                  </a:cubicBezTo>
                  <a:cubicBezTo>
                    <a:pt x="190" y="3757"/>
                    <a:pt x="191" y="3756"/>
                    <a:pt x="191" y="3753"/>
                  </a:cubicBezTo>
                  <a:lnTo>
                    <a:pt x="215" y="3753"/>
                  </a:lnTo>
                  <a:cubicBezTo>
                    <a:pt x="215" y="3765"/>
                    <a:pt x="227" y="3753"/>
                    <a:pt x="227" y="3777"/>
                  </a:cubicBezTo>
                  <a:cubicBezTo>
                    <a:pt x="229" y="3779"/>
                    <a:pt x="230" y="3779"/>
                    <a:pt x="230" y="3779"/>
                  </a:cubicBezTo>
                  <a:cubicBezTo>
                    <a:pt x="236" y="3779"/>
                    <a:pt x="230" y="3751"/>
                    <a:pt x="236" y="3751"/>
                  </a:cubicBezTo>
                  <a:cubicBezTo>
                    <a:pt x="237" y="3751"/>
                    <a:pt x="238" y="3752"/>
                    <a:pt x="239" y="3753"/>
                  </a:cubicBezTo>
                  <a:cubicBezTo>
                    <a:pt x="239" y="3765"/>
                    <a:pt x="227" y="3753"/>
                    <a:pt x="239" y="3777"/>
                  </a:cubicBezTo>
                  <a:lnTo>
                    <a:pt x="239" y="3765"/>
                  </a:lnTo>
                  <a:cubicBezTo>
                    <a:pt x="239" y="3777"/>
                    <a:pt x="251" y="3789"/>
                    <a:pt x="251" y="3789"/>
                  </a:cubicBezTo>
                  <a:cubicBezTo>
                    <a:pt x="271" y="3799"/>
                    <a:pt x="292" y="3853"/>
                    <a:pt x="305" y="3853"/>
                  </a:cubicBezTo>
                  <a:cubicBezTo>
                    <a:pt x="307" y="3853"/>
                    <a:pt x="309" y="3852"/>
                    <a:pt x="311" y="3849"/>
                  </a:cubicBezTo>
                  <a:cubicBezTo>
                    <a:pt x="322" y="3861"/>
                    <a:pt x="311" y="3861"/>
                    <a:pt x="322" y="3872"/>
                  </a:cubicBezTo>
                  <a:cubicBezTo>
                    <a:pt x="322" y="3868"/>
                    <a:pt x="323" y="3866"/>
                    <a:pt x="325" y="3866"/>
                  </a:cubicBezTo>
                  <a:cubicBezTo>
                    <a:pt x="331" y="3866"/>
                    <a:pt x="349" y="3896"/>
                    <a:pt x="358" y="3896"/>
                  </a:cubicBezTo>
                  <a:lnTo>
                    <a:pt x="346" y="3884"/>
                  </a:lnTo>
                  <a:lnTo>
                    <a:pt x="346" y="3884"/>
                  </a:lnTo>
                  <a:cubicBezTo>
                    <a:pt x="360" y="3898"/>
                    <a:pt x="369" y="3901"/>
                    <a:pt x="375" y="3901"/>
                  </a:cubicBezTo>
                  <a:cubicBezTo>
                    <a:pt x="380" y="3901"/>
                    <a:pt x="385" y="3899"/>
                    <a:pt x="389" y="3899"/>
                  </a:cubicBezTo>
                  <a:cubicBezTo>
                    <a:pt x="394" y="3899"/>
                    <a:pt x="399" y="3901"/>
                    <a:pt x="406" y="3908"/>
                  </a:cubicBezTo>
                  <a:lnTo>
                    <a:pt x="406" y="3896"/>
                  </a:lnTo>
                  <a:cubicBezTo>
                    <a:pt x="406" y="3884"/>
                    <a:pt x="406" y="3872"/>
                    <a:pt x="406" y="3872"/>
                  </a:cubicBezTo>
                  <a:cubicBezTo>
                    <a:pt x="406" y="3872"/>
                    <a:pt x="406" y="3872"/>
                    <a:pt x="406" y="3872"/>
                  </a:cubicBezTo>
                  <a:lnTo>
                    <a:pt x="406" y="3872"/>
                  </a:lnTo>
                  <a:cubicBezTo>
                    <a:pt x="406" y="3878"/>
                    <a:pt x="409" y="3881"/>
                    <a:pt x="412" y="3884"/>
                  </a:cubicBezTo>
                  <a:cubicBezTo>
                    <a:pt x="409" y="3878"/>
                    <a:pt x="406" y="3872"/>
                    <a:pt x="406" y="3872"/>
                  </a:cubicBezTo>
                  <a:lnTo>
                    <a:pt x="406" y="3872"/>
                  </a:lnTo>
                  <a:cubicBezTo>
                    <a:pt x="430" y="3908"/>
                    <a:pt x="465" y="3896"/>
                    <a:pt x="489" y="3908"/>
                  </a:cubicBezTo>
                  <a:cubicBezTo>
                    <a:pt x="501" y="3896"/>
                    <a:pt x="519" y="3896"/>
                    <a:pt x="537" y="3896"/>
                  </a:cubicBezTo>
                  <a:cubicBezTo>
                    <a:pt x="555" y="3896"/>
                    <a:pt x="572" y="3896"/>
                    <a:pt x="584" y="3884"/>
                  </a:cubicBezTo>
                  <a:cubicBezTo>
                    <a:pt x="584" y="3884"/>
                    <a:pt x="576" y="3858"/>
                    <a:pt x="581" y="3858"/>
                  </a:cubicBezTo>
                  <a:cubicBezTo>
                    <a:pt x="581" y="3858"/>
                    <a:pt x="583" y="3859"/>
                    <a:pt x="584" y="3861"/>
                  </a:cubicBezTo>
                  <a:cubicBezTo>
                    <a:pt x="592" y="3880"/>
                    <a:pt x="596" y="3885"/>
                    <a:pt x="599" y="3885"/>
                  </a:cubicBezTo>
                  <a:cubicBezTo>
                    <a:pt x="602" y="3885"/>
                    <a:pt x="603" y="3874"/>
                    <a:pt x="609" y="3874"/>
                  </a:cubicBezTo>
                  <a:cubicBezTo>
                    <a:pt x="611" y="3874"/>
                    <a:pt x="615" y="3876"/>
                    <a:pt x="620" y="3884"/>
                  </a:cubicBezTo>
                  <a:cubicBezTo>
                    <a:pt x="623" y="3879"/>
                    <a:pt x="626" y="3877"/>
                    <a:pt x="630" y="3877"/>
                  </a:cubicBezTo>
                  <a:cubicBezTo>
                    <a:pt x="636" y="3877"/>
                    <a:pt x="644" y="3883"/>
                    <a:pt x="651" y="3883"/>
                  </a:cubicBezTo>
                  <a:cubicBezTo>
                    <a:pt x="657" y="3883"/>
                    <a:pt x="663" y="3878"/>
                    <a:pt x="668" y="3861"/>
                  </a:cubicBezTo>
                  <a:lnTo>
                    <a:pt x="668" y="3872"/>
                  </a:lnTo>
                  <a:cubicBezTo>
                    <a:pt x="680" y="3872"/>
                    <a:pt x="680" y="3861"/>
                    <a:pt x="692" y="3861"/>
                  </a:cubicBezTo>
                  <a:lnTo>
                    <a:pt x="680" y="3849"/>
                  </a:lnTo>
                  <a:cubicBezTo>
                    <a:pt x="688" y="3849"/>
                    <a:pt x="690" y="3854"/>
                    <a:pt x="691" y="3854"/>
                  </a:cubicBezTo>
                  <a:cubicBezTo>
                    <a:pt x="692" y="3854"/>
                    <a:pt x="692" y="3853"/>
                    <a:pt x="692" y="3849"/>
                  </a:cubicBezTo>
                  <a:lnTo>
                    <a:pt x="692" y="3837"/>
                  </a:lnTo>
                  <a:cubicBezTo>
                    <a:pt x="696" y="3849"/>
                    <a:pt x="698" y="3853"/>
                    <a:pt x="701" y="3853"/>
                  </a:cubicBezTo>
                  <a:cubicBezTo>
                    <a:pt x="704" y="3853"/>
                    <a:pt x="706" y="3846"/>
                    <a:pt x="711" y="3846"/>
                  </a:cubicBezTo>
                  <a:cubicBezTo>
                    <a:pt x="712" y="3846"/>
                    <a:pt x="713" y="3847"/>
                    <a:pt x="715" y="3849"/>
                  </a:cubicBezTo>
                  <a:cubicBezTo>
                    <a:pt x="715" y="3849"/>
                    <a:pt x="715" y="3833"/>
                    <a:pt x="721" y="3833"/>
                  </a:cubicBezTo>
                  <a:cubicBezTo>
                    <a:pt x="723" y="3833"/>
                    <a:pt x="725" y="3834"/>
                    <a:pt x="727" y="3837"/>
                  </a:cubicBezTo>
                  <a:cubicBezTo>
                    <a:pt x="739" y="3849"/>
                    <a:pt x="739" y="3849"/>
                    <a:pt x="751" y="3849"/>
                  </a:cubicBezTo>
                  <a:cubicBezTo>
                    <a:pt x="763" y="3849"/>
                    <a:pt x="775" y="3837"/>
                    <a:pt x="787" y="3837"/>
                  </a:cubicBezTo>
                  <a:lnTo>
                    <a:pt x="787" y="3825"/>
                  </a:lnTo>
                  <a:cubicBezTo>
                    <a:pt x="790" y="3831"/>
                    <a:pt x="792" y="3833"/>
                    <a:pt x="794" y="3833"/>
                  </a:cubicBezTo>
                  <a:cubicBezTo>
                    <a:pt x="797" y="3833"/>
                    <a:pt x="798" y="3828"/>
                    <a:pt x="798" y="3824"/>
                  </a:cubicBezTo>
                  <a:lnTo>
                    <a:pt x="798" y="3824"/>
                  </a:lnTo>
                  <a:cubicBezTo>
                    <a:pt x="798" y="3825"/>
                    <a:pt x="799" y="3825"/>
                    <a:pt x="799" y="3825"/>
                  </a:cubicBezTo>
                  <a:cubicBezTo>
                    <a:pt x="799" y="3823"/>
                    <a:pt x="799" y="3822"/>
                    <a:pt x="799" y="3822"/>
                  </a:cubicBezTo>
                  <a:cubicBezTo>
                    <a:pt x="799" y="3822"/>
                    <a:pt x="798" y="3823"/>
                    <a:pt x="798" y="3824"/>
                  </a:cubicBezTo>
                  <a:lnTo>
                    <a:pt x="798" y="3824"/>
                  </a:lnTo>
                  <a:cubicBezTo>
                    <a:pt x="790" y="3816"/>
                    <a:pt x="788" y="3808"/>
                    <a:pt x="791" y="3808"/>
                  </a:cubicBezTo>
                  <a:cubicBezTo>
                    <a:pt x="793" y="3808"/>
                    <a:pt x="795" y="3809"/>
                    <a:pt x="799" y="3813"/>
                  </a:cubicBezTo>
                  <a:lnTo>
                    <a:pt x="799" y="3801"/>
                  </a:lnTo>
                  <a:cubicBezTo>
                    <a:pt x="799" y="3813"/>
                    <a:pt x="811" y="3825"/>
                    <a:pt x="811" y="3837"/>
                  </a:cubicBezTo>
                  <a:cubicBezTo>
                    <a:pt x="822" y="3837"/>
                    <a:pt x="822" y="3801"/>
                    <a:pt x="834" y="3801"/>
                  </a:cubicBezTo>
                  <a:cubicBezTo>
                    <a:pt x="834" y="3825"/>
                    <a:pt x="846" y="3801"/>
                    <a:pt x="846" y="3837"/>
                  </a:cubicBezTo>
                  <a:cubicBezTo>
                    <a:pt x="852" y="3825"/>
                    <a:pt x="852" y="3817"/>
                    <a:pt x="850" y="3810"/>
                  </a:cubicBezTo>
                  <a:lnTo>
                    <a:pt x="850" y="3810"/>
                  </a:lnTo>
                  <a:lnTo>
                    <a:pt x="858" y="3801"/>
                  </a:lnTo>
                  <a:cubicBezTo>
                    <a:pt x="858" y="3801"/>
                    <a:pt x="858" y="3813"/>
                    <a:pt x="858" y="3813"/>
                  </a:cubicBezTo>
                  <a:cubicBezTo>
                    <a:pt x="858" y="3807"/>
                    <a:pt x="860" y="3805"/>
                    <a:pt x="862" y="3805"/>
                  </a:cubicBezTo>
                  <a:cubicBezTo>
                    <a:pt x="868" y="3805"/>
                    <a:pt x="877" y="3815"/>
                    <a:pt x="881" y="3815"/>
                  </a:cubicBezTo>
                  <a:cubicBezTo>
                    <a:pt x="881" y="3815"/>
                    <a:pt x="882" y="3815"/>
                    <a:pt x="882" y="3813"/>
                  </a:cubicBezTo>
                  <a:cubicBezTo>
                    <a:pt x="882" y="3801"/>
                    <a:pt x="882" y="3801"/>
                    <a:pt x="882" y="3789"/>
                  </a:cubicBezTo>
                  <a:cubicBezTo>
                    <a:pt x="882" y="3784"/>
                    <a:pt x="883" y="3782"/>
                    <a:pt x="883" y="3782"/>
                  </a:cubicBezTo>
                  <a:cubicBezTo>
                    <a:pt x="886" y="3782"/>
                    <a:pt x="890" y="3796"/>
                    <a:pt x="893" y="3796"/>
                  </a:cubicBezTo>
                  <a:cubicBezTo>
                    <a:pt x="893" y="3796"/>
                    <a:pt x="894" y="3794"/>
                    <a:pt x="894" y="3789"/>
                  </a:cubicBezTo>
                  <a:lnTo>
                    <a:pt x="894" y="3813"/>
                  </a:lnTo>
                  <a:cubicBezTo>
                    <a:pt x="894" y="3804"/>
                    <a:pt x="894" y="3796"/>
                    <a:pt x="898" y="3796"/>
                  </a:cubicBezTo>
                  <a:cubicBezTo>
                    <a:pt x="900" y="3796"/>
                    <a:pt x="902" y="3798"/>
                    <a:pt x="906" y="3801"/>
                  </a:cubicBezTo>
                  <a:cubicBezTo>
                    <a:pt x="906" y="3799"/>
                    <a:pt x="906" y="3798"/>
                    <a:pt x="907" y="3798"/>
                  </a:cubicBezTo>
                  <a:cubicBezTo>
                    <a:pt x="907" y="3798"/>
                    <a:pt x="907" y="3798"/>
                    <a:pt x="908" y="3798"/>
                  </a:cubicBezTo>
                  <a:lnTo>
                    <a:pt x="908" y="3798"/>
                  </a:lnTo>
                  <a:cubicBezTo>
                    <a:pt x="907" y="3795"/>
                    <a:pt x="906" y="3792"/>
                    <a:pt x="906" y="3789"/>
                  </a:cubicBezTo>
                  <a:lnTo>
                    <a:pt x="906" y="3789"/>
                  </a:lnTo>
                  <a:cubicBezTo>
                    <a:pt x="918" y="3801"/>
                    <a:pt x="930" y="3801"/>
                    <a:pt x="930" y="3801"/>
                  </a:cubicBezTo>
                  <a:cubicBezTo>
                    <a:pt x="930" y="3801"/>
                    <a:pt x="935" y="3806"/>
                    <a:pt x="939" y="3810"/>
                  </a:cubicBezTo>
                  <a:lnTo>
                    <a:pt x="939" y="3810"/>
                  </a:lnTo>
                  <a:cubicBezTo>
                    <a:pt x="942" y="3816"/>
                    <a:pt x="947" y="3825"/>
                    <a:pt x="953" y="3825"/>
                  </a:cubicBezTo>
                  <a:cubicBezTo>
                    <a:pt x="965" y="3801"/>
                    <a:pt x="989" y="3777"/>
                    <a:pt x="1013" y="3777"/>
                  </a:cubicBezTo>
                  <a:cubicBezTo>
                    <a:pt x="1001" y="3753"/>
                    <a:pt x="1013" y="3753"/>
                    <a:pt x="1013" y="3741"/>
                  </a:cubicBezTo>
                  <a:lnTo>
                    <a:pt x="1025" y="3777"/>
                  </a:lnTo>
                  <a:lnTo>
                    <a:pt x="1025" y="3765"/>
                  </a:lnTo>
                  <a:cubicBezTo>
                    <a:pt x="1037" y="3765"/>
                    <a:pt x="1025" y="3765"/>
                    <a:pt x="1037" y="3777"/>
                  </a:cubicBezTo>
                  <a:lnTo>
                    <a:pt x="1025" y="3753"/>
                  </a:lnTo>
                  <a:lnTo>
                    <a:pt x="1025" y="3753"/>
                  </a:lnTo>
                  <a:cubicBezTo>
                    <a:pt x="1037" y="3765"/>
                    <a:pt x="1049" y="3765"/>
                    <a:pt x="1037" y="3789"/>
                  </a:cubicBezTo>
                  <a:lnTo>
                    <a:pt x="1061" y="3777"/>
                  </a:lnTo>
                  <a:cubicBezTo>
                    <a:pt x="1064" y="3780"/>
                    <a:pt x="1066" y="3781"/>
                    <a:pt x="1067" y="3781"/>
                  </a:cubicBezTo>
                  <a:cubicBezTo>
                    <a:pt x="1079" y="3781"/>
                    <a:pt x="1064" y="3721"/>
                    <a:pt x="1083" y="3718"/>
                  </a:cubicBezTo>
                  <a:lnTo>
                    <a:pt x="1083" y="3718"/>
                  </a:lnTo>
                  <a:cubicBezTo>
                    <a:pt x="1083" y="3719"/>
                    <a:pt x="1084" y="3720"/>
                    <a:pt x="1084" y="3720"/>
                  </a:cubicBezTo>
                  <a:cubicBezTo>
                    <a:pt x="1084" y="3720"/>
                    <a:pt x="1084" y="3719"/>
                    <a:pt x="1084" y="3718"/>
                  </a:cubicBezTo>
                  <a:cubicBezTo>
                    <a:pt x="1073" y="3682"/>
                    <a:pt x="1084" y="3694"/>
                    <a:pt x="1073" y="3682"/>
                  </a:cubicBezTo>
                  <a:cubicBezTo>
                    <a:pt x="1084" y="3682"/>
                    <a:pt x="1073" y="3670"/>
                    <a:pt x="1084" y="3670"/>
                  </a:cubicBezTo>
                  <a:cubicBezTo>
                    <a:pt x="1084" y="3682"/>
                    <a:pt x="1096" y="3670"/>
                    <a:pt x="1096" y="3694"/>
                  </a:cubicBezTo>
                  <a:cubicBezTo>
                    <a:pt x="1096" y="3682"/>
                    <a:pt x="1096" y="3658"/>
                    <a:pt x="1096" y="3646"/>
                  </a:cubicBezTo>
                  <a:cubicBezTo>
                    <a:pt x="1108" y="3670"/>
                    <a:pt x="1108" y="3670"/>
                    <a:pt x="1108" y="3682"/>
                  </a:cubicBezTo>
                  <a:lnTo>
                    <a:pt x="1108" y="3658"/>
                  </a:lnTo>
                  <a:cubicBezTo>
                    <a:pt x="1112" y="3658"/>
                    <a:pt x="1114" y="3659"/>
                    <a:pt x="1116" y="3661"/>
                  </a:cubicBezTo>
                  <a:lnTo>
                    <a:pt x="1116" y="3661"/>
                  </a:lnTo>
                  <a:cubicBezTo>
                    <a:pt x="1115" y="3658"/>
                    <a:pt x="1114" y="3655"/>
                    <a:pt x="1116" y="3655"/>
                  </a:cubicBezTo>
                  <a:lnTo>
                    <a:pt x="1116" y="3655"/>
                  </a:lnTo>
                  <a:cubicBezTo>
                    <a:pt x="1116" y="3655"/>
                    <a:pt x="1118" y="3656"/>
                    <a:pt x="1120" y="3658"/>
                  </a:cubicBezTo>
                  <a:lnTo>
                    <a:pt x="1120" y="3682"/>
                  </a:lnTo>
                  <a:cubicBezTo>
                    <a:pt x="1120" y="3670"/>
                    <a:pt x="1132" y="3670"/>
                    <a:pt x="1132" y="3670"/>
                  </a:cubicBezTo>
                  <a:cubicBezTo>
                    <a:pt x="1132" y="3658"/>
                    <a:pt x="1132" y="3658"/>
                    <a:pt x="1120" y="3646"/>
                  </a:cubicBezTo>
                  <a:cubicBezTo>
                    <a:pt x="1130" y="3646"/>
                    <a:pt x="1124" y="3631"/>
                    <a:pt x="1127" y="3631"/>
                  </a:cubicBezTo>
                  <a:lnTo>
                    <a:pt x="1127" y="3631"/>
                  </a:lnTo>
                  <a:cubicBezTo>
                    <a:pt x="1128" y="3631"/>
                    <a:pt x="1130" y="3632"/>
                    <a:pt x="1132" y="3634"/>
                  </a:cubicBezTo>
                  <a:lnTo>
                    <a:pt x="1132" y="3658"/>
                  </a:lnTo>
                  <a:cubicBezTo>
                    <a:pt x="1132" y="3646"/>
                    <a:pt x="1132" y="3634"/>
                    <a:pt x="1144" y="3634"/>
                  </a:cubicBezTo>
                  <a:cubicBezTo>
                    <a:pt x="1144" y="3634"/>
                    <a:pt x="1144" y="3646"/>
                    <a:pt x="1144" y="3646"/>
                  </a:cubicBezTo>
                  <a:cubicBezTo>
                    <a:pt x="1144" y="3638"/>
                    <a:pt x="1145" y="3636"/>
                    <a:pt x="1147" y="3636"/>
                  </a:cubicBezTo>
                  <a:cubicBezTo>
                    <a:pt x="1151" y="3636"/>
                    <a:pt x="1156" y="3646"/>
                    <a:pt x="1156" y="3646"/>
                  </a:cubicBezTo>
                  <a:cubicBezTo>
                    <a:pt x="1156" y="3634"/>
                    <a:pt x="1156" y="3622"/>
                    <a:pt x="1156" y="3622"/>
                  </a:cubicBezTo>
                  <a:cubicBezTo>
                    <a:pt x="1156" y="3622"/>
                    <a:pt x="1144" y="3611"/>
                    <a:pt x="1144" y="3599"/>
                  </a:cubicBezTo>
                  <a:lnTo>
                    <a:pt x="1144" y="3599"/>
                  </a:lnTo>
                  <a:cubicBezTo>
                    <a:pt x="1146" y="3603"/>
                    <a:pt x="1147" y="3604"/>
                    <a:pt x="1148" y="3604"/>
                  </a:cubicBezTo>
                  <a:cubicBezTo>
                    <a:pt x="1152" y="3604"/>
                    <a:pt x="1147" y="3573"/>
                    <a:pt x="1153" y="3573"/>
                  </a:cubicBezTo>
                  <a:cubicBezTo>
                    <a:pt x="1154" y="3573"/>
                    <a:pt x="1155" y="3574"/>
                    <a:pt x="1156" y="3575"/>
                  </a:cubicBezTo>
                  <a:cubicBezTo>
                    <a:pt x="1156" y="3579"/>
                    <a:pt x="1156" y="3584"/>
                    <a:pt x="1156" y="3587"/>
                  </a:cubicBezTo>
                  <a:cubicBezTo>
                    <a:pt x="1156" y="3590"/>
                    <a:pt x="1156" y="3593"/>
                    <a:pt x="1156" y="3596"/>
                  </a:cubicBezTo>
                  <a:lnTo>
                    <a:pt x="1156" y="3596"/>
                  </a:lnTo>
                  <a:cubicBezTo>
                    <a:pt x="1156" y="3596"/>
                    <a:pt x="1156" y="3596"/>
                    <a:pt x="1157" y="3596"/>
                  </a:cubicBezTo>
                  <a:cubicBezTo>
                    <a:pt x="1159" y="3596"/>
                    <a:pt x="1165" y="3613"/>
                    <a:pt x="1167" y="3613"/>
                  </a:cubicBezTo>
                  <a:cubicBezTo>
                    <a:pt x="1167" y="3613"/>
                    <a:pt x="1168" y="3612"/>
                    <a:pt x="1168" y="3611"/>
                  </a:cubicBezTo>
                  <a:cubicBezTo>
                    <a:pt x="1168" y="3601"/>
                    <a:pt x="1160" y="3583"/>
                    <a:pt x="1163" y="3583"/>
                  </a:cubicBezTo>
                  <a:lnTo>
                    <a:pt x="1163" y="3583"/>
                  </a:lnTo>
                  <a:cubicBezTo>
                    <a:pt x="1164" y="3583"/>
                    <a:pt x="1165" y="3584"/>
                    <a:pt x="1168" y="3587"/>
                  </a:cubicBezTo>
                  <a:cubicBezTo>
                    <a:pt x="1180" y="3599"/>
                    <a:pt x="1180" y="3587"/>
                    <a:pt x="1192" y="3611"/>
                  </a:cubicBezTo>
                  <a:cubicBezTo>
                    <a:pt x="1192" y="3596"/>
                    <a:pt x="1192" y="3591"/>
                    <a:pt x="1193" y="3591"/>
                  </a:cubicBezTo>
                  <a:cubicBezTo>
                    <a:pt x="1196" y="3591"/>
                    <a:pt x="1200" y="3609"/>
                    <a:pt x="1205" y="3622"/>
                  </a:cubicBezTo>
                  <a:lnTo>
                    <a:pt x="1205" y="3622"/>
                  </a:lnTo>
                  <a:cubicBezTo>
                    <a:pt x="1211" y="3623"/>
                    <a:pt x="1214" y="3627"/>
                    <a:pt x="1215" y="3631"/>
                  </a:cubicBezTo>
                  <a:lnTo>
                    <a:pt x="1215" y="3631"/>
                  </a:lnTo>
                  <a:cubicBezTo>
                    <a:pt x="1214" y="3628"/>
                    <a:pt x="1212" y="3628"/>
                    <a:pt x="1209" y="3628"/>
                  </a:cubicBezTo>
                  <a:cubicBezTo>
                    <a:pt x="1209" y="3628"/>
                    <a:pt x="1208" y="3628"/>
                    <a:pt x="1207" y="3628"/>
                  </a:cubicBezTo>
                  <a:lnTo>
                    <a:pt x="1207" y="3628"/>
                  </a:lnTo>
                  <a:cubicBezTo>
                    <a:pt x="1209" y="3633"/>
                    <a:pt x="1211" y="3635"/>
                    <a:pt x="1213" y="3635"/>
                  </a:cubicBezTo>
                  <a:cubicBezTo>
                    <a:pt x="1214" y="3635"/>
                    <a:pt x="1215" y="3635"/>
                    <a:pt x="1215" y="3634"/>
                  </a:cubicBezTo>
                  <a:cubicBezTo>
                    <a:pt x="1221" y="3634"/>
                    <a:pt x="1224" y="3637"/>
                    <a:pt x="1227" y="3643"/>
                  </a:cubicBezTo>
                  <a:lnTo>
                    <a:pt x="1227" y="3643"/>
                  </a:lnTo>
                  <a:lnTo>
                    <a:pt x="1227" y="3634"/>
                  </a:lnTo>
                  <a:cubicBezTo>
                    <a:pt x="1227" y="3626"/>
                    <a:pt x="1233" y="3617"/>
                    <a:pt x="1237" y="3617"/>
                  </a:cubicBezTo>
                  <a:cubicBezTo>
                    <a:pt x="1238" y="3617"/>
                    <a:pt x="1239" y="3619"/>
                    <a:pt x="1239" y="3622"/>
                  </a:cubicBezTo>
                  <a:cubicBezTo>
                    <a:pt x="1239" y="3622"/>
                    <a:pt x="1239" y="3611"/>
                    <a:pt x="1239" y="3611"/>
                  </a:cubicBezTo>
                  <a:cubicBezTo>
                    <a:pt x="1239" y="3603"/>
                    <a:pt x="1239" y="3592"/>
                    <a:pt x="1239" y="3587"/>
                  </a:cubicBezTo>
                  <a:cubicBezTo>
                    <a:pt x="1251" y="3599"/>
                    <a:pt x="1251" y="3599"/>
                    <a:pt x="1239" y="3599"/>
                  </a:cubicBezTo>
                  <a:cubicBezTo>
                    <a:pt x="1245" y="3605"/>
                    <a:pt x="1248" y="3605"/>
                    <a:pt x="1250" y="3605"/>
                  </a:cubicBezTo>
                  <a:cubicBezTo>
                    <a:pt x="1251" y="3605"/>
                    <a:pt x="1251" y="3605"/>
                    <a:pt x="1251" y="3611"/>
                  </a:cubicBezTo>
                  <a:cubicBezTo>
                    <a:pt x="1257" y="3616"/>
                    <a:pt x="1257" y="3616"/>
                    <a:pt x="1256" y="3616"/>
                  </a:cubicBezTo>
                  <a:cubicBezTo>
                    <a:pt x="1254" y="3616"/>
                    <a:pt x="1251" y="3616"/>
                    <a:pt x="1251" y="3622"/>
                  </a:cubicBezTo>
                  <a:lnTo>
                    <a:pt x="1260" y="3613"/>
                  </a:lnTo>
                  <a:lnTo>
                    <a:pt x="1260" y="3613"/>
                  </a:lnTo>
                  <a:cubicBezTo>
                    <a:pt x="1261" y="3616"/>
                    <a:pt x="1262" y="3619"/>
                    <a:pt x="1263" y="3622"/>
                  </a:cubicBezTo>
                  <a:lnTo>
                    <a:pt x="1263" y="3611"/>
                  </a:lnTo>
                  <a:lnTo>
                    <a:pt x="1260" y="3613"/>
                  </a:lnTo>
                  <a:lnTo>
                    <a:pt x="1260" y="3613"/>
                  </a:lnTo>
                  <a:cubicBezTo>
                    <a:pt x="1258" y="3608"/>
                    <a:pt x="1258" y="3606"/>
                    <a:pt x="1258" y="3606"/>
                  </a:cubicBezTo>
                  <a:lnTo>
                    <a:pt x="1258" y="3606"/>
                  </a:lnTo>
                  <a:cubicBezTo>
                    <a:pt x="1259" y="3606"/>
                    <a:pt x="1264" y="3613"/>
                    <a:pt x="1269" y="3613"/>
                  </a:cubicBezTo>
                  <a:cubicBezTo>
                    <a:pt x="1271" y="3613"/>
                    <a:pt x="1273" y="3612"/>
                    <a:pt x="1275" y="3611"/>
                  </a:cubicBezTo>
                  <a:cubicBezTo>
                    <a:pt x="1275" y="3611"/>
                    <a:pt x="1275" y="3593"/>
                    <a:pt x="1275" y="3575"/>
                  </a:cubicBezTo>
                  <a:cubicBezTo>
                    <a:pt x="1275" y="3573"/>
                    <a:pt x="1275" y="3572"/>
                    <a:pt x="1276" y="3572"/>
                  </a:cubicBezTo>
                  <a:cubicBezTo>
                    <a:pt x="1278" y="3572"/>
                    <a:pt x="1288" y="3600"/>
                    <a:pt x="1299" y="3611"/>
                  </a:cubicBezTo>
                  <a:cubicBezTo>
                    <a:pt x="1299" y="3599"/>
                    <a:pt x="1287" y="3599"/>
                    <a:pt x="1287" y="3587"/>
                  </a:cubicBezTo>
                  <a:lnTo>
                    <a:pt x="1299" y="3587"/>
                  </a:lnTo>
                  <a:cubicBezTo>
                    <a:pt x="1287" y="3575"/>
                    <a:pt x="1287" y="3575"/>
                    <a:pt x="1287" y="3563"/>
                  </a:cubicBezTo>
                  <a:cubicBezTo>
                    <a:pt x="1287" y="3551"/>
                    <a:pt x="1287" y="3551"/>
                    <a:pt x="1299" y="3551"/>
                  </a:cubicBezTo>
                  <a:cubicBezTo>
                    <a:pt x="1299" y="3563"/>
                    <a:pt x="1299" y="3575"/>
                    <a:pt x="1299" y="3575"/>
                  </a:cubicBezTo>
                  <a:cubicBezTo>
                    <a:pt x="1311" y="3575"/>
                    <a:pt x="1311" y="3575"/>
                    <a:pt x="1311" y="3563"/>
                  </a:cubicBezTo>
                  <a:cubicBezTo>
                    <a:pt x="1299" y="3551"/>
                    <a:pt x="1311" y="3551"/>
                    <a:pt x="1299" y="3527"/>
                  </a:cubicBezTo>
                  <a:lnTo>
                    <a:pt x="1299" y="3527"/>
                  </a:lnTo>
                  <a:lnTo>
                    <a:pt x="1311" y="3539"/>
                  </a:lnTo>
                  <a:cubicBezTo>
                    <a:pt x="1311" y="3539"/>
                    <a:pt x="1323" y="3539"/>
                    <a:pt x="1323" y="3551"/>
                  </a:cubicBezTo>
                  <a:cubicBezTo>
                    <a:pt x="1323" y="3551"/>
                    <a:pt x="1323" y="3551"/>
                    <a:pt x="1334" y="3563"/>
                  </a:cubicBezTo>
                  <a:cubicBezTo>
                    <a:pt x="1334" y="3551"/>
                    <a:pt x="1323" y="3551"/>
                    <a:pt x="1323" y="3539"/>
                  </a:cubicBezTo>
                  <a:lnTo>
                    <a:pt x="1334" y="3539"/>
                  </a:lnTo>
                  <a:cubicBezTo>
                    <a:pt x="1334" y="3551"/>
                    <a:pt x="1346" y="3587"/>
                    <a:pt x="1346" y="3587"/>
                  </a:cubicBezTo>
                  <a:cubicBezTo>
                    <a:pt x="1346" y="3575"/>
                    <a:pt x="1334" y="3551"/>
                    <a:pt x="1346" y="3551"/>
                  </a:cubicBezTo>
                  <a:cubicBezTo>
                    <a:pt x="1346" y="3575"/>
                    <a:pt x="1358" y="3563"/>
                    <a:pt x="1358" y="3599"/>
                  </a:cubicBezTo>
                  <a:cubicBezTo>
                    <a:pt x="1364" y="3605"/>
                    <a:pt x="1367" y="3608"/>
                    <a:pt x="1369" y="3608"/>
                  </a:cubicBezTo>
                  <a:cubicBezTo>
                    <a:pt x="1370" y="3608"/>
                    <a:pt x="1370" y="3605"/>
                    <a:pt x="1370" y="3599"/>
                  </a:cubicBezTo>
                  <a:cubicBezTo>
                    <a:pt x="1370" y="3587"/>
                    <a:pt x="1370" y="3587"/>
                    <a:pt x="1358" y="3575"/>
                  </a:cubicBezTo>
                  <a:cubicBezTo>
                    <a:pt x="1370" y="3563"/>
                    <a:pt x="1358" y="3515"/>
                    <a:pt x="1370" y="3515"/>
                  </a:cubicBezTo>
                  <a:lnTo>
                    <a:pt x="1358" y="3515"/>
                  </a:lnTo>
                  <a:cubicBezTo>
                    <a:pt x="1358" y="3509"/>
                    <a:pt x="1358" y="3506"/>
                    <a:pt x="1358" y="3503"/>
                  </a:cubicBezTo>
                  <a:cubicBezTo>
                    <a:pt x="1358" y="3503"/>
                    <a:pt x="1370" y="3515"/>
                    <a:pt x="1370" y="3515"/>
                  </a:cubicBezTo>
                  <a:cubicBezTo>
                    <a:pt x="1370" y="3527"/>
                    <a:pt x="1382" y="3539"/>
                    <a:pt x="1394" y="3539"/>
                  </a:cubicBezTo>
                  <a:cubicBezTo>
                    <a:pt x="1394" y="3551"/>
                    <a:pt x="1394" y="3551"/>
                    <a:pt x="1394" y="3563"/>
                  </a:cubicBezTo>
                  <a:cubicBezTo>
                    <a:pt x="1387" y="3555"/>
                    <a:pt x="1381" y="3553"/>
                    <a:pt x="1378" y="3553"/>
                  </a:cubicBezTo>
                  <a:cubicBezTo>
                    <a:pt x="1370" y="3553"/>
                    <a:pt x="1370" y="3567"/>
                    <a:pt x="1370" y="3575"/>
                  </a:cubicBezTo>
                  <a:cubicBezTo>
                    <a:pt x="1371" y="3573"/>
                    <a:pt x="1373" y="3573"/>
                    <a:pt x="1374" y="3573"/>
                  </a:cubicBezTo>
                  <a:cubicBezTo>
                    <a:pt x="1382" y="3573"/>
                    <a:pt x="1382" y="3612"/>
                    <a:pt x="1382" y="3622"/>
                  </a:cubicBezTo>
                  <a:cubicBezTo>
                    <a:pt x="1379" y="3628"/>
                    <a:pt x="1376" y="3630"/>
                    <a:pt x="1373" y="3630"/>
                  </a:cubicBezTo>
                  <a:cubicBezTo>
                    <a:pt x="1366" y="3630"/>
                    <a:pt x="1359" y="3624"/>
                    <a:pt x="1354" y="3624"/>
                  </a:cubicBezTo>
                  <a:cubicBezTo>
                    <a:pt x="1350" y="3624"/>
                    <a:pt x="1346" y="3629"/>
                    <a:pt x="1346" y="3646"/>
                  </a:cubicBezTo>
                  <a:lnTo>
                    <a:pt x="1382" y="3658"/>
                  </a:lnTo>
                  <a:cubicBezTo>
                    <a:pt x="1382" y="3666"/>
                    <a:pt x="1379" y="3667"/>
                    <a:pt x="1376" y="3667"/>
                  </a:cubicBezTo>
                  <a:cubicBezTo>
                    <a:pt x="1375" y="3667"/>
                    <a:pt x="1373" y="3667"/>
                    <a:pt x="1372" y="3667"/>
                  </a:cubicBezTo>
                  <a:cubicBezTo>
                    <a:pt x="1367" y="3667"/>
                    <a:pt x="1364" y="3670"/>
                    <a:pt x="1370" y="3694"/>
                  </a:cubicBezTo>
                  <a:cubicBezTo>
                    <a:pt x="1346" y="3670"/>
                    <a:pt x="1334" y="3706"/>
                    <a:pt x="1334" y="3646"/>
                  </a:cubicBezTo>
                  <a:lnTo>
                    <a:pt x="1334" y="3646"/>
                  </a:lnTo>
                  <a:cubicBezTo>
                    <a:pt x="1299" y="3718"/>
                    <a:pt x="1358" y="3753"/>
                    <a:pt x="1370" y="3801"/>
                  </a:cubicBezTo>
                  <a:cubicBezTo>
                    <a:pt x="1370" y="3801"/>
                    <a:pt x="1370" y="3801"/>
                    <a:pt x="1358" y="3789"/>
                  </a:cubicBezTo>
                  <a:lnTo>
                    <a:pt x="1358" y="3789"/>
                  </a:lnTo>
                  <a:cubicBezTo>
                    <a:pt x="1370" y="3801"/>
                    <a:pt x="1382" y="3825"/>
                    <a:pt x="1382" y="3837"/>
                  </a:cubicBezTo>
                  <a:cubicBezTo>
                    <a:pt x="1382" y="3845"/>
                    <a:pt x="1381" y="3848"/>
                    <a:pt x="1379" y="3848"/>
                  </a:cubicBezTo>
                  <a:cubicBezTo>
                    <a:pt x="1373" y="3848"/>
                    <a:pt x="1362" y="3823"/>
                    <a:pt x="1359" y="3823"/>
                  </a:cubicBezTo>
                  <a:cubicBezTo>
                    <a:pt x="1358" y="3823"/>
                    <a:pt x="1358" y="3824"/>
                    <a:pt x="1358" y="3825"/>
                  </a:cubicBezTo>
                  <a:lnTo>
                    <a:pt x="1358" y="3872"/>
                  </a:lnTo>
                  <a:cubicBezTo>
                    <a:pt x="1358" y="3884"/>
                    <a:pt x="1358" y="3884"/>
                    <a:pt x="1358" y="3884"/>
                  </a:cubicBezTo>
                  <a:cubicBezTo>
                    <a:pt x="1370" y="3896"/>
                    <a:pt x="1370" y="3908"/>
                    <a:pt x="1358" y="3908"/>
                  </a:cubicBezTo>
                  <a:cubicBezTo>
                    <a:pt x="1346" y="3896"/>
                    <a:pt x="1334" y="3896"/>
                    <a:pt x="1323" y="3884"/>
                  </a:cubicBezTo>
                  <a:lnTo>
                    <a:pt x="1323" y="3884"/>
                  </a:lnTo>
                  <a:lnTo>
                    <a:pt x="1358" y="3944"/>
                  </a:lnTo>
                  <a:cubicBezTo>
                    <a:pt x="1357" y="3943"/>
                    <a:pt x="1356" y="3942"/>
                    <a:pt x="1355" y="3942"/>
                  </a:cubicBezTo>
                  <a:cubicBezTo>
                    <a:pt x="1349" y="3942"/>
                    <a:pt x="1346" y="3967"/>
                    <a:pt x="1341" y="3967"/>
                  </a:cubicBezTo>
                  <a:cubicBezTo>
                    <a:pt x="1339" y="3967"/>
                    <a:pt x="1337" y="3964"/>
                    <a:pt x="1334" y="3956"/>
                  </a:cubicBezTo>
                  <a:lnTo>
                    <a:pt x="1334" y="3956"/>
                  </a:lnTo>
                  <a:lnTo>
                    <a:pt x="1346" y="4039"/>
                  </a:lnTo>
                  <a:lnTo>
                    <a:pt x="1335" y="4045"/>
                  </a:lnTo>
                  <a:lnTo>
                    <a:pt x="1335" y="4045"/>
                  </a:lnTo>
                  <a:cubicBezTo>
                    <a:pt x="1335" y="4043"/>
                    <a:pt x="1334" y="4041"/>
                    <a:pt x="1334" y="4039"/>
                  </a:cubicBezTo>
                  <a:cubicBezTo>
                    <a:pt x="1334" y="4041"/>
                    <a:pt x="1334" y="4043"/>
                    <a:pt x="1334" y="4045"/>
                  </a:cubicBezTo>
                  <a:lnTo>
                    <a:pt x="1334" y="4045"/>
                  </a:lnTo>
                  <a:lnTo>
                    <a:pt x="1335" y="4045"/>
                  </a:lnTo>
                  <a:lnTo>
                    <a:pt x="1335" y="4045"/>
                  </a:lnTo>
                  <a:cubicBezTo>
                    <a:pt x="1340" y="4084"/>
                    <a:pt x="1392" y="4170"/>
                    <a:pt x="1346" y="4170"/>
                  </a:cubicBezTo>
                  <a:cubicBezTo>
                    <a:pt x="1382" y="4230"/>
                    <a:pt x="1382" y="4253"/>
                    <a:pt x="1406" y="4337"/>
                  </a:cubicBezTo>
                  <a:cubicBezTo>
                    <a:pt x="1399" y="4326"/>
                    <a:pt x="1395" y="4322"/>
                    <a:pt x="1392" y="4322"/>
                  </a:cubicBezTo>
                  <a:cubicBezTo>
                    <a:pt x="1381" y="4322"/>
                    <a:pt x="1385" y="4369"/>
                    <a:pt x="1380" y="4369"/>
                  </a:cubicBezTo>
                  <a:cubicBezTo>
                    <a:pt x="1378" y="4369"/>
                    <a:pt x="1375" y="4364"/>
                    <a:pt x="1370" y="4349"/>
                  </a:cubicBezTo>
                  <a:lnTo>
                    <a:pt x="1370" y="4349"/>
                  </a:lnTo>
                  <a:cubicBezTo>
                    <a:pt x="1370" y="4396"/>
                    <a:pt x="1394" y="4396"/>
                    <a:pt x="1406" y="4432"/>
                  </a:cubicBezTo>
                  <a:cubicBezTo>
                    <a:pt x="1406" y="4443"/>
                    <a:pt x="1399" y="4449"/>
                    <a:pt x="1390" y="4449"/>
                  </a:cubicBezTo>
                  <a:cubicBezTo>
                    <a:pt x="1384" y="4449"/>
                    <a:pt x="1379" y="4447"/>
                    <a:pt x="1373" y="4442"/>
                  </a:cubicBezTo>
                  <a:lnTo>
                    <a:pt x="1373" y="4442"/>
                  </a:lnTo>
                  <a:lnTo>
                    <a:pt x="1382" y="4456"/>
                  </a:lnTo>
                  <a:lnTo>
                    <a:pt x="1370" y="4456"/>
                  </a:lnTo>
                  <a:lnTo>
                    <a:pt x="1394" y="4492"/>
                  </a:lnTo>
                  <a:cubicBezTo>
                    <a:pt x="1394" y="4527"/>
                    <a:pt x="1370" y="4503"/>
                    <a:pt x="1382" y="4539"/>
                  </a:cubicBezTo>
                  <a:lnTo>
                    <a:pt x="1406" y="4539"/>
                  </a:lnTo>
                  <a:lnTo>
                    <a:pt x="1394" y="4563"/>
                  </a:lnTo>
                  <a:cubicBezTo>
                    <a:pt x="1396" y="4561"/>
                    <a:pt x="1398" y="4560"/>
                    <a:pt x="1399" y="4560"/>
                  </a:cubicBezTo>
                  <a:cubicBezTo>
                    <a:pt x="1406" y="4560"/>
                    <a:pt x="1408" y="4579"/>
                    <a:pt x="1418" y="4599"/>
                  </a:cubicBezTo>
                  <a:lnTo>
                    <a:pt x="1430" y="4634"/>
                  </a:lnTo>
                  <a:cubicBezTo>
                    <a:pt x="1424" y="4626"/>
                    <a:pt x="1421" y="4623"/>
                    <a:pt x="1420" y="4623"/>
                  </a:cubicBezTo>
                  <a:lnTo>
                    <a:pt x="1420" y="4623"/>
                  </a:lnTo>
                  <a:cubicBezTo>
                    <a:pt x="1415" y="4623"/>
                    <a:pt x="1422" y="4648"/>
                    <a:pt x="1411" y="4648"/>
                  </a:cubicBezTo>
                  <a:cubicBezTo>
                    <a:pt x="1410" y="4648"/>
                    <a:pt x="1408" y="4647"/>
                    <a:pt x="1406" y="4646"/>
                  </a:cubicBezTo>
                  <a:lnTo>
                    <a:pt x="1406" y="4646"/>
                  </a:lnTo>
                  <a:cubicBezTo>
                    <a:pt x="1418" y="4670"/>
                    <a:pt x="1418" y="4670"/>
                    <a:pt x="1430" y="4718"/>
                  </a:cubicBezTo>
                  <a:lnTo>
                    <a:pt x="1442" y="4706"/>
                  </a:lnTo>
                  <a:lnTo>
                    <a:pt x="1442" y="4706"/>
                  </a:lnTo>
                  <a:cubicBezTo>
                    <a:pt x="1477" y="4765"/>
                    <a:pt x="1430" y="4718"/>
                    <a:pt x="1442" y="4765"/>
                  </a:cubicBezTo>
                  <a:lnTo>
                    <a:pt x="1454" y="4765"/>
                  </a:lnTo>
                  <a:cubicBezTo>
                    <a:pt x="1442" y="4849"/>
                    <a:pt x="1501" y="4884"/>
                    <a:pt x="1501" y="4944"/>
                  </a:cubicBezTo>
                  <a:cubicBezTo>
                    <a:pt x="1494" y="4923"/>
                    <a:pt x="1483" y="4918"/>
                    <a:pt x="1477" y="4918"/>
                  </a:cubicBezTo>
                  <a:cubicBezTo>
                    <a:pt x="1474" y="4918"/>
                    <a:pt x="1473" y="4920"/>
                    <a:pt x="1477" y="4920"/>
                  </a:cubicBezTo>
                  <a:cubicBezTo>
                    <a:pt x="1489" y="4968"/>
                    <a:pt x="1513" y="5051"/>
                    <a:pt x="1549" y="5087"/>
                  </a:cubicBezTo>
                  <a:cubicBezTo>
                    <a:pt x="1525" y="5111"/>
                    <a:pt x="1525" y="5123"/>
                    <a:pt x="1525" y="5170"/>
                  </a:cubicBezTo>
                  <a:cubicBezTo>
                    <a:pt x="1537" y="5206"/>
                    <a:pt x="1537" y="5206"/>
                    <a:pt x="1561" y="5218"/>
                  </a:cubicBezTo>
                  <a:cubicBezTo>
                    <a:pt x="1561" y="5254"/>
                    <a:pt x="1596" y="5313"/>
                    <a:pt x="1573" y="5325"/>
                  </a:cubicBezTo>
                  <a:cubicBezTo>
                    <a:pt x="1594" y="5325"/>
                    <a:pt x="1586" y="5345"/>
                    <a:pt x="1603" y="5366"/>
                  </a:cubicBezTo>
                  <a:lnTo>
                    <a:pt x="1603" y="5366"/>
                  </a:lnTo>
                  <a:lnTo>
                    <a:pt x="1608" y="5361"/>
                  </a:lnTo>
                  <a:lnTo>
                    <a:pt x="1608" y="5361"/>
                  </a:lnTo>
                  <a:cubicBezTo>
                    <a:pt x="1608" y="5364"/>
                    <a:pt x="1607" y="5368"/>
                    <a:pt x="1607" y="5371"/>
                  </a:cubicBezTo>
                  <a:lnTo>
                    <a:pt x="1607" y="5371"/>
                  </a:lnTo>
                  <a:cubicBezTo>
                    <a:pt x="1608" y="5372"/>
                    <a:pt x="1608" y="5372"/>
                    <a:pt x="1608" y="5373"/>
                  </a:cubicBezTo>
                  <a:lnTo>
                    <a:pt x="1607" y="5373"/>
                  </a:lnTo>
                  <a:cubicBezTo>
                    <a:pt x="1603" y="5445"/>
                    <a:pt x="1667" y="5460"/>
                    <a:pt x="1656" y="5527"/>
                  </a:cubicBezTo>
                  <a:lnTo>
                    <a:pt x="1668" y="5551"/>
                  </a:lnTo>
                  <a:cubicBezTo>
                    <a:pt x="1668" y="5551"/>
                    <a:pt x="1663" y="5546"/>
                    <a:pt x="1655" y="5546"/>
                  </a:cubicBezTo>
                  <a:cubicBezTo>
                    <a:pt x="1652" y="5546"/>
                    <a:pt x="1648" y="5547"/>
                    <a:pt x="1644" y="5551"/>
                  </a:cubicBezTo>
                  <a:lnTo>
                    <a:pt x="1680" y="5670"/>
                  </a:lnTo>
                  <a:lnTo>
                    <a:pt x="1692" y="5635"/>
                  </a:lnTo>
                  <a:cubicBezTo>
                    <a:pt x="1704" y="5658"/>
                    <a:pt x="1715" y="5670"/>
                    <a:pt x="1715" y="5706"/>
                  </a:cubicBezTo>
                  <a:cubicBezTo>
                    <a:pt x="1709" y="5699"/>
                    <a:pt x="1705" y="5696"/>
                    <a:pt x="1704" y="5696"/>
                  </a:cubicBezTo>
                  <a:lnTo>
                    <a:pt x="1704" y="5696"/>
                  </a:lnTo>
                  <a:cubicBezTo>
                    <a:pt x="1700" y="5696"/>
                    <a:pt x="1735" y="5746"/>
                    <a:pt x="1715" y="5766"/>
                  </a:cubicBezTo>
                  <a:lnTo>
                    <a:pt x="1704" y="5742"/>
                  </a:lnTo>
                  <a:lnTo>
                    <a:pt x="1704" y="5742"/>
                  </a:lnTo>
                  <a:cubicBezTo>
                    <a:pt x="1711" y="5764"/>
                    <a:pt x="1714" y="5773"/>
                    <a:pt x="1721" y="5773"/>
                  </a:cubicBezTo>
                  <a:cubicBezTo>
                    <a:pt x="1725" y="5773"/>
                    <a:pt x="1731" y="5770"/>
                    <a:pt x="1739" y="5766"/>
                  </a:cubicBezTo>
                  <a:lnTo>
                    <a:pt x="1739" y="5766"/>
                  </a:lnTo>
                  <a:cubicBezTo>
                    <a:pt x="1751" y="5801"/>
                    <a:pt x="1715" y="5801"/>
                    <a:pt x="1751" y="5837"/>
                  </a:cubicBezTo>
                  <a:lnTo>
                    <a:pt x="1739" y="5813"/>
                  </a:lnTo>
                  <a:cubicBezTo>
                    <a:pt x="1739" y="5810"/>
                    <a:pt x="1741" y="5808"/>
                    <a:pt x="1744" y="5808"/>
                  </a:cubicBezTo>
                  <a:cubicBezTo>
                    <a:pt x="1751" y="5808"/>
                    <a:pt x="1766" y="5820"/>
                    <a:pt x="1775" y="5837"/>
                  </a:cubicBezTo>
                  <a:cubicBezTo>
                    <a:pt x="1775" y="5837"/>
                    <a:pt x="1775" y="5848"/>
                    <a:pt x="1771" y="5848"/>
                  </a:cubicBezTo>
                  <a:cubicBezTo>
                    <a:pt x="1771" y="5848"/>
                    <a:pt x="1770" y="5847"/>
                    <a:pt x="1768" y="5845"/>
                  </a:cubicBezTo>
                  <a:lnTo>
                    <a:pt x="1768" y="5845"/>
                  </a:lnTo>
                  <a:cubicBezTo>
                    <a:pt x="1789" y="5881"/>
                    <a:pt x="1800" y="5933"/>
                    <a:pt x="1811" y="5944"/>
                  </a:cubicBezTo>
                  <a:cubicBezTo>
                    <a:pt x="1811" y="5958"/>
                    <a:pt x="1807" y="5964"/>
                    <a:pt x="1801" y="5964"/>
                  </a:cubicBezTo>
                  <a:cubicBezTo>
                    <a:pt x="1797" y="5964"/>
                    <a:pt x="1792" y="5961"/>
                    <a:pt x="1787" y="5956"/>
                  </a:cubicBezTo>
                  <a:lnTo>
                    <a:pt x="1787" y="5956"/>
                  </a:lnTo>
                  <a:cubicBezTo>
                    <a:pt x="1835" y="6027"/>
                    <a:pt x="1799" y="5992"/>
                    <a:pt x="1846" y="6063"/>
                  </a:cubicBezTo>
                  <a:lnTo>
                    <a:pt x="1835" y="6063"/>
                  </a:lnTo>
                  <a:lnTo>
                    <a:pt x="1858" y="6087"/>
                  </a:lnTo>
                  <a:lnTo>
                    <a:pt x="1846" y="6123"/>
                  </a:lnTo>
                  <a:lnTo>
                    <a:pt x="1846" y="6123"/>
                  </a:lnTo>
                  <a:lnTo>
                    <a:pt x="1858" y="6111"/>
                  </a:lnTo>
                  <a:cubicBezTo>
                    <a:pt x="1870" y="6135"/>
                    <a:pt x="1882" y="6147"/>
                    <a:pt x="1894" y="6182"/>
                  </a:cubicBezTo>
                  <a:lnTo>
                    <a:pt x="1870" y="6170"/>
                  </a:lnTo>
                  <a:lnTo>
                    <a:pt x="1870" y="6170"/>
                  </a:lnTo>
                  <a:cubicBezTo>
                    <a:pt x="1906" y="6242"/>
                    <a:pt x="1882" y="6266"/>
                    <a:pt x="1930" y="6313"/>
                  </a:cubicBezTo>
                  <a:cubicBezTo>
                    <a:pt x="1930" y="6317"/>
                    <a:pt x="1928" y="6319"/>
                    <a:pt x="1927" y="6319"/>
                  </a:cubicBezTo>
                  <a:cubicBezTo>
                    <a:pt x="1923" y="6319"/>
                    <a:pt x="1918" y="6313"/>
                    <a:pt x="1918" y="6313"/>
                  </a:cubicBezTo>
                  <a:lnTo>
                    <a:pt x="1918" y="6313"/>
                  </a:lnTo>
                  <a:cubicBezTo>
                    <a:pt x="1965" y="6360"/>
                    <a:pt x="1920" y="6361"/>
                    <a:pt x="1963" y="6417"/>
                  </a:cubicBezTo>
                  <a:lnTo>
                    <a:pt x="1963" y="6417"/>
                  </a:lnTo>
                  <a:cubicBezTo>
                    <a:pt x="1961" y="6419"/>
                    <a:pt x="1958" y="6420"/>
                    <a:pt x="1954" y="6420"/>
                  </a:cubicBezTo>
                  <a:lnTo>
                    <a:pt x="1977" y="6444"/>
                  </a:lnTo>
                  <a:lnTo>
                    <a:pt x="1954" y="6456"/>
                  </a:lnTo>
                  <a:lnTo>
                    <a:pt x="1989" y="6468"/>
                  </a:lnTo>
                  <a:lnTo>
                    <a:pt x="1977" y="6492"/>
                  </a:lnTo>
                  <a:lnTo>
                    <a:pt x="2001" y="6492"/>
                  </a:lnTo>
                  <a:cubicBezTo>
                    <a:pt x="1977" y="6539"/>
                    <a:pt x="2025" y="6575"/>
                    <a:pt x="2013" y="6623"/>
                  </a:cubicBezTo>
                  <a:lnTo>
                    <a:pt x="2037" y="6599"/>
                  </a:lnTo>
                  <a:cubicBezTo>
                    <a:pt x="2132" y="6682"/>
                    <a:pt x="2120" y="6849"/>
                    <a:pt x="2204" y="6956"/>
                  </a:cubicBezTo>
                  <a:lnTo>
                    <a:pt x="2180" y="6968"/>
                  </a:lnTo>
                  <a:lnTo>
                    <a:pt x="2227" y="7004"/>
                  </a:lnTo>
                  <a:cubicBezTo>
                    <a:pt x="2227" y="7014"/>
                    <a:pt x="2226" y="7017"/>
                    <a:pt x="2223" y="7017"/>
                  </a:cubicBezTo>
                  <a:cubicBezTo>
                    <a:pt x="2217" y="7017"/>
                    <a:pt x="2207" y="7002"/>
                    <a:pt x="2204" y="7002"/>
                  </a:cubicBezTo>
                  <a:cubicBezTo>
                    <a:pt x="2204" y="7002"/>
                    <a:pt x="2204" y="7002"/>
                    <a:pt x="2204" y="7004"/>
                  </a:cubicBezTo>
                  <a:cubicBezTo>
                    <a:pt x="2239" y="7051"/>
                    <a:pt x="2239" y="7016"/>
                    <a:pt x="2275" y="7075"/>
                  </a:cubicBezTo>
                  <a:cubicBezTo>
                    <a:pt x="2275" y="7087"/>
                    <a:pt x="2273" y="7091"/>
                    <a:pt x="2269" y="7091"/>
                  </a:cubicBezTo>
                  <a:cubicBezTo>
                    <a:pt x="2261" y="7091"/>
                    <a:pt x="2247" y="7071"/>
                    <a:pt x="2239" y="7063"/>
                  </a:cubicBezTo>
                  <a:lnTo>
                    <a:pt x="2239" y="7063"/>
                  </a:lnTo>
                  <a:cubicBezTo>
                    <a:pt x="2275" y="7111"/>
                    <a:pt x="2335" y="7194"/>
                    <a:pt x="2346" y="7242"/>
                  </a:cubicBezTo>
                  <a:lnTo>
                    <a:pt x="2358" y="7242"/>
                  </a:lnTo>
                  <a:cubicBezTo>
                    <a:pt x="2382" y="7266"/>
                    <a:pt x="2406" y="7325"/>
                    <a:pt x="2430" y="7361"/>
                  </a:cubicBezTo>
                  <a:cubicBezTo>
                    <a:pt x="2426" y="7364"/>
                    <a:pt x="2423" y="7366"/>
                    <a:pt x="2420" y="7366"/>
                  </a:cubicBezTo>
                  <a:cubicBezTo>
                    <a:pt x="2412" y="7366"/>
                    <a:pt x="2406" y="7358"/>
                    <a:pt x="2406" y="7349"/>
                  </a:cubicBezTo>
                  <a:lnTo>
                    <a:pt x="2406" y="7349"/>
                  </a:lnTo>
                  <a:cubicBezTo>
                    <a:pt x="2406" y="7361"/>
                    <a:pt x="2418" y="7385"/>
                    <a:pt x="2430" y="7397"/>
                  </a:cubicBezTo>
                  <a:lnTo>
                    <a:pt x="2406" y="7385"/>
                  </a:lnTo>
                  <a:lnTo>
                    <a:pt x="2406" y="7385"/>
                  </a:lnTo>
                  <a:cubicBezTo>
                    <a:pt x="2418" y="7420"/>
                    <a:pt x="2466" y="7480"/>
                    <a:pt x="2454" y="7492"/>
                  </a:cubicBezTo>
                  <a:cubicBezTo>
                    <a:pt x="2458" y="7492"/>
                    <a:pt x="2463" y="7490"/>
                    <a:pt x="2468" y="7490"/>
                  </a:cubicBezTo>
                  <a:cubicBezTo>
                    <a:pt x="2475" y="7490"/>
                    <a:pt x="2482" y="7494"/>
                    <a:pt x="2489" y="7516"/>
                  </a:cubicBezTo>
                  <a:cubicBezTo>
                    <a:pt x="2477" y="7540"/>
                    <a:pt x="2549" y="7575"/>
                    <a:pt x="2561" y="7635"/>
                  </a:cubicBezTo>
                  <a:cubicBezTo>
                    <a:pt x="2551" y="7625"/>
                    <a:pt x="2534" y="7608"/>
                    <a:pt x="2527" y="7608"/>
                  </a:cubicBezTo>
                  <a:cubicBezTo>
                    <a:pt x="2526" y="7608"/>
                    <a:pt x="2525" y="7609"/>
                    <a:pt x="2525" y="7611"/>
                  </a:cubicBezTo>
                  <a:cubicBezTo>
                    <a:pt x="2537" y="7635"/>
                    <a:pt x="2561" y="7647"/>
                    <a:pt x="2585" y="7659"/>
                  </a:cubicBezTo>
                  <a:lnTo>
                    <a:pt x="2561" y="7659"/>
                  </a:lnTo>
                  <a:lnTo>
                    <a:pt x="2644" y="7754"/>
                  </a:lnTo>
                  <a:cubicBezTo>
                    <a:pt x="2624" y="7784"/>
                    <a:pt x="2680" y="7831"/>
                    <a:pt x="2684" y="7845"/>
                  </a:cubicBezTo>
                  <a:lnTo>
                    <a:pt x="2684" y="7845"/>
                  </a:lnTo>
                  <a:cubicBezTo>
                    <a:pt x="2684" y="7844"/>
                    <a:pt x="2685" y="7844"/>
                    <a:pt x="2686" y="7844"/>
                  </a:cubicBezTo>
                  <a:cubicBezTo>
                    <a:pt x="2689" y="7844"/>
                    <a:pt x="2694" y="7848"/>
                    <a:pt x="2704" y="7861"/>
                  </a:cubicBezTo>
                  <a:cubicBezTo>
                    <a:pt x="2692" y="7873"/>
                    <a:pt x="2727" y="7897"/>
                    <a:pt x="2716" y="7909"/>
                  </a:cubicBezTo>
                  <a:lnTo>
                    <a:pt x="2704" y="7897"/>
                  </a:lnTo>
                  <a:lnTo>
                    <a:pt x="2727" y="7932"/>
                  </a:lnTo>
                  <a:lnTo>
                    <a:pt x="2727" y="7932"/>
                  </a:lnTo>
                  <a:lnTo>
                    <a:pt x="2704" y="7921"/>
                  </a:lnTo>
                  <a:lnTo>
                    <a:pt x="2704" y="7921"/>
                  </a:lnTo>
                  <a:cubicBezTo>
                    <a:pt x="2716" y="7944"/>
                    <a:pt x="2751" y="7956"/>
                    <a:pt x="2763" y="7956"/>
                  </a:cubicBezTo>
                  <a:cubicBezTo>
                    <a:pt x="2763" y="7977"/>
                    <a:pt x="2791" y="8008"/>
                    <a:pt x="2789" y="8031"/>
                  </a:cubicBezTo>
                  <a:lnTo>
                    <a:pt x="2789" y="8031"/>
                  </a:lnTo>
                  <a:cubicBezTo>
                    <a:pt x="2789" y="8030"/>
                    <a:pt x="2788" y="8029"/>
                    <a:pt x="2787" y="8028"/>
                  </a:cubicBezTo>
                  <a:lnTo>
                    <a:pt x="2787" y="8040"/>
                  </a:lnTo>
                  <a:cubicBezTo>
                    <a:pt x="2788" y="8037"/>
                    <a:pt x="2789" y="8034"/>
                    <a:pt x="2789" y="8031"/>
                  </a:cubicBezTo>
                  <a:lnTo>
                    <a:pt x="2789" y="8031"/>
                  </a:lnTo>
                  <a:cubicBezTo>
                    <a:pt x="2834" y="8102"/>
                    <a:pt x="2812" y="8183"/>
                    <a:pt x="2870" y="8218"/>
                  </a:cubicBezTo>
                  <a:cubicBezTo>
                    <a:pt x="2878" y="8218"/>
                    <a:pt x="2876" y="8224"/>
                    <a:pt x="2873" y="8224"/>
                  </a:cubicBezTo>
                  <a:lnTo>
                    <a:pt x="2873" y="8224"/>
                  </a:lnTo>
                  <a:lnTo>
                    <a:pt x="2870" y="8218"/>
                  </a:lnTo>
                  <a:lnTo>
                    <a:pt x="2870" y="8218"/>
                  </a:lnTo>
                  <a:cubicBezTo>
                    <a:pt x="2870" y="8222"/>
                    <a:pt x="2872" y="8224"/>
                    <a:pt x="2873" y="8224"/>
                  </a:cubicBezTo>
                  <a:lnTo>
                    <a:pt x="2873" y="8224"/>
                  </a:lnTo>
                  <a:lnTo>
                    <a:pt x="2894" y="8266"/>
                  </a:lnTo>
                  <a:lnTo>
                    <a:pt x="2870" y="8254"/>
                  </a:lnTo>
                  <a:lnTo>
                    <a:pt x="2942" y="8325"/>
                  </a:lnTo>
                  <a:lnTo>
                    <a:pt x="2930" y="8325"/>
                  </a:lnTo>
                  <a:cubicBezTo>
                    <a:pt x="2954" y="8373"/>
                    <a:pt x="3013" y="8444"/>
                    <a:pt x="3061" y="8504"/>
                  </a:cubicBezTo>
                  <a:lnTo>
                    <a:pt x="3049" y="8504"/>
                  </a:lnTo>
                  <a:cubicBezTo>
                    <a:pt x="3108" y="8563"/>
                    <a:pt x="3085" y="8575"/>
                    <a:pt x="3132" y="8611"/>
                  </a:cubicBezTo>
                  <a:lnTo>
                    <a:pt x="3120" y="8611"/>
                  </a:lnTo>
                  <a:lnTo>
                    <a:pt x="3141" y="8652"/>
                  </a:lnTo>
                  <a:lnTo>
                    <a:pt x="3141" y="8652"/>
                  </a:lnTo>
                  <a:cubicBezTo>
                    <a:pt x="3138" y="8650"/>
                    <a:pt x="3135" y="8648"/>
                    <a:pt x="3132" y="8647"/>
                  </a:cubicBezTo>
                  <a:lnTo>
                    <a:pt x="3132" y="8647"/>
                  </a:lnTo>
                  <a:lnTo>
                    <a:pt x="3144" y="8659"/>
                  </a:lnTo>
                  <a:lnTo>
                    <a:pt x="3141" y="8652"/>
                  </a:lnTo>
                  <a:lnTo>
                    <a:pt x="3141" y="8652"/>
                  </a:lnTo>
                  <a:cubicBezTo>
                    <a:pt x="3173" y="8677"/>
                    <a:pt x="3179" y="8738"/>
                    <a:pt x="3180" y="8738"/>
                  </a:cubicBezTo>
                  <a:cubicBezTo>
                    <a:pt x="3180" y="8738"/>
                    <a:pt x="3180" y="8736"/>
                    <a:pt x="3180" y="8730"/>
                  </a:cubicBezTo>
                  <a:cubicBezTo>
                    <a:pt x="3192" y="8742"/>
                    <a:pt x="3228" y="8766"/>
                    <a:pt x="3239" y="8766"/>
                  </a:cubicBezTo>
                  <a:cubicBezTo>
                    <a:pt x="3275" y="8814"/>
                    <a:pt x="3239" y="8790"/>
                    <a:pt x="3251" y="8825"/>
                  </a:cubicBezTo>
                  <a:cubicBezTo>
                    <a:pt x="3275" y="8861"/>
                    <a:pt x="3299" y="8849"/>
                    <a:pt x="3323" y="8909"/>
                  </a:cubicBezTo>
                  <a:lnTo>
                    <a:pt x="3311" y="8909"/>
                  </a:lnTo>
                  <a:cubicBezTo>
                    <a:pt x="3335" y="8933"/>
                    <a:pt x="3347" y="8944"/>
                    <a:pt x="3370" y="8968"/>
                  </a:cubicBezTo>
                  <a:lnTo>
                    <a:pt x="3359" y="8968"/>
                  </a:lnTo>
                  <a:cubicBezTo>
                    <a:pt x="3406" y="9004"/>
                    <a:pt x="3382" y="9040"/>
                    <a:pt x="3442" y="9052"/>
                  </a:cubicBezTo>
                  <a:cubicBezTo>
                    <a:pt x="3454" y="9075"/>
                    <a:pt x="3478" y="9111"/>
                    <a:pt x="3466" y="9123"/>
                  </a:cubicBezTo>
                  <a:cubicBezTo>
                    <a:pt x="3525" y="9183"/>
                    <a:pt x="3561" y="9230"/>
                    <a:pt x="3609" y="9278"/>
                  </a:cubicBezTo>
                  <a:cubicBezTo>
                    <a:pt x="3597" y="9302"/>
                    <a:pt x="3620" y="9290"/>
                    <a:pt x="3644" y="9337"/>
                  </a:cubicBezTo>
                  <a:lnTo>
                    <a:pt x="3644" y="9325"/>
                  </a:lnTo>
                  <a:cubicBezTo>
                    <a:pt x="3716" y="9409"/>
                    <a:pt x="3763" y="9528"/>
                    <a:pt x="3835" y="9611"/>
                  </a:cubicBezTo>
                  <a:lnTo>
                    <a:pt x="3823" y="9635"/>
                  </a:lnTo>
                  <a:lnTo>
                    <a:pt x="3859" y="9635"/>
                  </a:lnTo>
                  <a:cubicBezTo>
                    <a:pt x="3930" y="9742"/>
                    <a:pt x="4025" y="9873"/>
                    <a:pt x="4097" y="9945"/>
                  </a:cubicBezTo>
                  <a:cubicBezTo>
                    <a:pt x="4121" y="9968"/>
                    <a:pt x="4168" y="9992"/>
                    <a:pt x="4192" y="10040"/>
                  </a:cubicBezTo>
                  <a:cubicBezTo>
                    <a:pt x="4263" y="10099"/>
                    <a:pt x="4335" y="10159"/>
                    <a:pt x="4382" y="10242"/>
                  </a:cubicBezTo>
                  <a:cubicBezTo>
                    <a:pt x="4382" y="10242"/>
                    <a:pt x="4382" y="10254"/>
                    <a:pt x="4371" y="10254"/>
                  </a:cubicBezTo>
                  <a:cubicBezTo>
                    <a:pt x="4406" y="10254"/>
                    <a:pt x="4406" y="10290"/>
                    <a:pt x="4430" y="10314"/>
                  </a:cubicBezTo>
                  <a:lnTo>
                    <a:pt x="4418" y="10278"/>
                  </a:lnTo>
                  <a:lnTo>
                    <a:pt x="4418" y="10278"/>
                  </a:lnTo>
                  <a:cubicBezTo>
                    <a:pt x="4442" y="10290"/>
                    <a:pt x="4466" y="10338"/>
                    <a:pt x="4466" y="10349"/>
                  </a:cubicBezTo>
                  <a:lnTo>
                    <a:pt x="4502" y="10373"/>
                  </a:lnTo>
                  <a:cubicBezTo>
                    <a:pt x="4502" y="10373"/>
                    <a:pt x="4513" y="10385"/>
                    <a:pt x="4502" y="10385"/>
                  </a:cubicBezTo>
                  <a:lnTo>
                    <a:pt x="4513" y="10385"/>
                  </a:lnTo>
                  <a:lnTo>
                    <a:pt x="4525" y="10421"/>
                  </a:lnTo>
                  <a:cubicBezTo>
                    <a:pt x="4525" y="10421"/>
                    <a:pt x="4573" y="10457"/>
                    <a:pt x="4609" y="10457"/>
                  </a:cubicBezTo>
                  <a:cubicBezTo>
                    <a:pt x="4600" y="10466"/>
                    <a:pt x="4611" y="10488"/>
                    <a:pt x="4607" y="10488"/>
                  </a:cubicBezTo>
                  <a:cubicBezTo>
                    <a:pt x="4605" y="10488"/>
                    <a:pt x="4602" y="10486"/>
                    <a:pt x="4597" y="10480"/>
                  </a:cubicBezTo>
                  <a:lnTo>
                    <a:pt x="4597" y="10480"/>
                  </a:lnTo>
                  <a:lnTo>
                    <a:pt x="4704" y="10599"/>
                  </a:lnTo>
                  <a:lnTo>
                    <a:pt x="4704" y="10599"/>
                  </a:lnTo>
                  <a:lnTo>
                    <a:pt x="4692" y="10576"/>
                  </a:lnTo>
                  <a:cubicBezTo>
                    <a:pt x="4694" y="10574"/>
                    <a:pt x="4696" y="10573"/>
                    <a:pt x="4699" y="10573"/>
                  </a:cubicBezTo>
                  <a:cubicBezTo>
                    <a:pt x="4716" y="10573"/>
                    <a:pt x="4753" y="10603"/>
                    <a:pt x="4763" y="10623"/>
                  </a:cubicBezTo>
                  <a:cubicBezTo>
                    <a:pt x="4755" y="10618"/>
                    <a:pt x="4749" y="10615"/>
                    <a:pt x="4745" y="10615"/>
                  </a:cubicBezTo>
                  <a:cubicBezTo>
                    <a:pt x="4733" y="10615"/>
                    <a:pt x="4740" y="10638"/>
                    <a:pt x="4740" y="10647"/>
                  </a:cubicBezTo>
                  <a:cubicBezTo>
                    <a:pt x="4743" y="10649"/>
                    <a:pt x="4746" y="10650"/>
                    <a:pt x="4747" y="10650"/>
                  </a:cubicBezTo>
                  <a:cubicBezTo>
                    <a:pt x="4756" y="10650"/>
                    <a:pt x="4746" y="10633"/>
                    <a:pt x="4748" y="10633"/>
                  </a:cubicBezTo>
                  <a:lnTo>
                    <a:pt x="4748" y="10633"/>
                  </a:lnTo>
                  <a:cubicBezTo>
                    <a:pt x="4749" y="10633"/>
                    <a:pt x="4750" y="10633"/>
                    <a:pt x="4752" y="10635"/>
                  </a:cubicBezTo>
                  <a:cubicBezTo>
                    <a:pt x="4787" y="10647"/>
                    <a:pt x="4823" y="10683"/>
                    <a:pt x="4835" y="10695"/>
                  </a:cubicBezTo>
                  <a:lnTo>
                    <a:pt x="4811" y="10695"/>
                  </a:lnTo>
                  <a:cubicBezTo>
                    <a:pt x="4847" y="10707"/>
                    <a:pt x="4835" y="10742"/>
                    <a:pt x="4859" y="10766"/>
                  </a:cubicBezTo>
                  <a:cubicBezTo>
                    <a:pt x="4884" y="10783"/>
                    <a:pt x="4897" y="10800"/>
                    <a:pt x="4907" y="10800"/>
                  </a:cubicBezTo>
                  <a:cubicBezTo>
                    <a:pt x="4911" y="10800"/>
                    <a:pt x="4915" y="10797"/>
                    <a:pt x="4918" y="10790"/>
                  </a:cubicBezTo>
                  <a:cubicBezTo>
                    <a:pt x="4966" y="10814"/>
                    <a:pt x="4918" y="10814"/>
                    <a:pt x="4930" y="10826"/>
                  </a:cubicBezTo>
                  <a:cubicBezTo>
                    <a:pt x="4954" y="10838"/>
                    <a:pt x="5002" y="10885"/>
                    <a:pt x="5002" y="10897"/>
                  </a:cubicBezTo>
                  <a:cubicBezTo>
                    <a:pt x="5004" y="10897"/>
                    <a:pt x="5006" y="10896"/>
                    <a:pt x="5008" y="10896"/>
                  </a:cubicBezTo>
                  <a:cubicBezTo>
                    <a:pt x="5048" y="10896"/>
                    <a:pt x="5080" y="10984"/>
                    <a:pt x="5102" y="10984"/>
                  </a:cubicBezTo>
                  <a:cubicBezTo>
                    <a:pt x="5104" y="10984"/>
                    <a:pt x="5107" y="10983"/>
                    <a:pt x="5109" y="10980"/>
                  </a:cubicBezTo>
                  <a:lnTo>
                    <a:pt x="5121" y="11028"/>
                  </a:lnTo>
                  <a:cubicBezTo>
                    <a:pt x="5129" y="11028"/>
                    <a:pt x="5142" y="11023"/>
                    <a:pt x="5157" y="11023"/>
                  </a:cubicBezTo>
                  <a:cubicBezTo>
                    <a:pt x="5164" y="11023"/>
                    <a:pt x="5172" y="11024"/>
                    <a:pt x="5180" y="11028"/>
                  </a:cubicBezTo>
                  <a:cubicBezTo>
                    <a:pt x="5192" y="11064"/>
                    <a:pt x="5180" y="11064"/>
                    <a:pt x="5180" y="11076"/>
                  </a:cubicBezTo>
                  <a:lnTo>
                    <a:pt x="5216" y="11076"/>
                  </a:lnTo>
                  <a:cubicBezTo>
                    <a:pt x="5323" y="11219"/>
                    <a:pt x="5514" y="11350"/>
                    <a:pt x="5633" y="11504"/>
                  </a:cubicBezTo>
                  <a:cubicBezTo>
                    <a:pt x="5704" y="11552"/>
                    <a:pt x="5799" y="11611"/>
                    <a:pt x="5883" y="11671"/>
                  </a:cubicBezTo>
                  <a:lnTo>
                    <a:pt x="5871" y="11671"/>
                  </a:lnTo>
                  <a:lnTo>
                    <a:pt x="5942" y="11742"/>
                  </a:lnTo>
                  <a:lnTo>
                    <a:pt x="5895" y="11683"/>
                  </a:lnTo>
                  <a:lnTo>
                    <a:pt x="5895" y="11683"/>
                  </a:lnTo>
                  <a:cubicBezTo>
                    <a:pt x="5906" y="11695"/>
                    <a:pt x="5930" y="11695"/>
                    <a:pt x="5942" y="11719"/>
                  </a:cubicBezTo>
                  <a:cubicBezTo>
                    <a:pt x="6026" y="11802"/>
                    <a:pt x="6133" y="11897"/>
                    <a:pt x="6252" y="11969"/>
                  </a:cubicBezTo>
                  <a:cubicBezTo>
                    <a:pt x="6347" y="11981"/>
                    <a:pt x="6276" y="12028"/>
                    <a:pt x="6359" y="12052"/>
                  </a:cubicBezTo>
                  <a:lnTo>
                    <a:pt x="6335" y="12052"/>
                  </a:lnTo>
                  <a:cubicBezTo>
                    <a:pt x="6418" y="12100"/>
                    <a:pt x="6466" y="12112"/>
                    <a:pt x="6561" y="12147"/>
                  </a:cubicBezTo>
                  <a:cubicBezTo>
                    <a:pt x="6530" y="12168"/>
                    <a:pt x="6591" y="12180"/>
                    <a:pt x="6589" y="12191"/>
                  </a:cubicBezTo>
                  <a:lnTo>
                    <a:pt x="6589" y="12191"/>
                  </a:lnTo>
                  <a:lnTo>
                    <a:pt x="6597" y="12183"/>
                  </a:lnTo>
                  <a:cubicBezTo>
                    <a:pt x="6609" y="12207"/>
                    <a:pt x="6657" y="12231"/>
                    <a:pt x="6645" y="12243"/>
                  </a:cubicBezTo>
                  <a:lnTo>
                    <a:pt x="6680" y="12243"/>
                  </a:lnTo>
                  <a:lnTo>
                    <a:pt x="6680" y="12254"/>
                  </a:lnTo>
                  <a:cubicBezTo>
                    <a:pt x="6716" y="12290"/>
                    <a:pt x="6823" y="12338"/>
                    <a:pt x="6835" y="12385"/>
                  </a:cubicBezTo>
                  <a:cubicBezTo>
                    <a:pt x="6954" y="12421"/>
                    <a:pt x="7133" y="12540"/>
                    <a:pt x="7276" y="12624"/>
                  </a:cubicBezTo>
                  <a:cubicBezTo>
                    <a:pt x="7299" y="12624"/>
                    <a:pt x="7347" y="12647"/>
                    <a:pt x="7383" y="12659"/>
                  </a:cubicBezTo>
                  <a:lnTo>
                    <a:pt x="7407" y="12695"/>
                  </a:lnTo>
                  <a:cubicBezTo>
                    <a:pt x="7442" y="12707"/>
                    <a:pt x="7490" y="12707"/>
                    <a:pt x="7526" y="12731"/>
                  </a:cubicBezTo>
                  <a:lnTo>
                    <a:pt x="7514" y="12731"/>
                  </a:lnTo>
                  <a:cubicBezTo>
                    <a:pt x="7550" y="12754"/>
                    <a:pt x="7585" y="12778"/>
                    <a:pt x="7621" y="12778"/>
                  </a:cubicBezTo>
                  <a:cubicBezTo>
                    <a:pt x="7653" y="12789"/>
                    <a:pt x="7684" y="12818"/>
                    <a:pt x="7683" y="12833"/>
                  </a:cubicBezTo>
                  <a:lnTo>
                    <a:pt x="7683" y="12833"/>
                  </a:lnTo>
                  <a:cubicBezTo>
                    <a:pt x="7685" y="12829"/>
                    <a:pt x="7689" y="12828"/>
                    <a:pt x="7692" y="12828"/>
                  </a:cubicBezTo>
                  <a:cubicBezTo>
                    <a:pt x="7714" y="12828"/>
                    <a:pt x="7752" y="12874"/>
                    <a:pt x="7752" y="12874"/>
                  </a:cubicBezTo>
                  <a:cubicBezTo>
                    <a:pt x="7752" y="12874"/>
                    <a:pt x="7883" y="12933"/>
                    <a:pt x="8085" y="13016"/>
                  </a:cubicBezTo>
                  <a:cubicBezTo>
                    <a:pt x="8192" y="13052"/>
                    <a:pt x="8312" y="13100"/>
                    <a:pt x="8442" y="13147"/>
                  </a:cubicBezTo>
                  <a:cubicBezTo>
                    <a:pt x="8573" y="13183"/>
                    <a:pt x="8728" y="13219"/>
                    <a:pt x="8883" y="13266"/>
                  </a:cubicBezTo>
                  <a:cubicBezTo>
                    <a:pt x="9126" y="13323"/>
                    <a:pt x="9391" y="13342"/>
                    <a:pt x="9638" y="13342"/>
                  </a:cubicBezTo>
                  <a:cubicBezTo>
                    <a:pt x="9705" y="13342"/>
                    <a:pt x="9771" y="13340"/>
                    <a:pt x="9836" y="13338"/>
                  </a:cubicBezTo>
                  <a:cubicBezTo>
                    <a:pt x="9847" y="13338"/>
                    <a:pt x="9859" y="13350"/>
                    <a:pt x="9871" y="13350"/>
                  </a:cubicBezTo>
                  <a:cubicBezTo>
                    <a:pt x="9871" y="13362"/>
                    <a:pt x="9836" y="13362"/>
                    <a:pt x="9859" y="13362"/>
                  </a:cubicBezTo>
                  <a:cubicBezTo>
                    <a:pt x="9861" y="13360"/>
                    <a:pt x="9863" y="13359"/>
                    <a:pt x="9865" y="13359"/>
                  </a:cubicBezTo>
                  <a:cubicBezTo>
                    <a:pt x="9876" y="13359"/>
                    <a:pt x="9892" y="13376"/>
                    <a:pt x="9908" y="13376"/>
                  </a:cubicBezTo>
                  <a:cubicBezTo>
                    <a:pt x="9912" y="13376"/>
                    <a:pt x="9915" y="13375"/>
                    <a:pt x="9919" y="13374"/>
                  </a:cubicBezTo>
                  <a:lnTo>
                    <a:pt x="9919" y="13386"/>
                  </a:lnTo>
                  <a:cubicBezTo>
                    <a:pt x="9928" y="13386"/>
                    <a:pt x="9915" y="13370"/>
                    <a:pt x="9922" y="13370"/>
                  </a:cubicBezTo>
                  <a:cubicBezTo>
                    <a:pt x="9923" y="13370"/>
                    <a:pt x="9926" y="13371"/>
                    <a:pt x="9931" y="13374"/>
                  </a:cubicBezTo>
                  <a:lnTo>
                    <a:pt x="9907" y="13362"/>
                  </a:lnTo>
                  <a:cubicBezTo>
                    <a:pt x="9907" y="13362"/>
                    <a:pt x="9919" y="13350"/>
                    <a:pt x="9931" y="13350"/>
                  </a:cubicBezTo>
                  <a:cubicBezTo>
                    <a:pt x="9919" y="13350"/>
                    <a:pt x="9895" y="13338"/>
                    <a:pt x="9895" y="13326"/>
                  </a:cubicBezTo>
                  <a:lnTo>
                    <a:pt x="9943" y="13326"/>
                  </a:lnTo>
                  <a:cubicBezTo>
                    <a:pt x="9944" y="13326"/>
                    <a:pt x="9945" y="13326"/>
                    <a:pt x="9947" y="13326"/>
                  </a:cubicBezTo>
                  <a:lnTo>
                    <a:pt x="9947" y="13326"/>
                  </a:lnTo>
                  <a:cubicBezTo>
                    <a:pt x="9945" y="13326"/>
                    <a:pt x="9944" y="13326"/>
                    <a:pt x="9943" y="13326"/>
                  </a:cubicBezTo>
                  <a:cubicBezTo>
                    <a:pt x="9943" y="13326"/>
                    <a:pt x="9948" y="13331"/>
                    <a:pt x="9951" y="13331"/>
                  </a:cubicBezTo>
                  <a:cubicBezTo>
                    <a:pt x="9953" y="13331"/>
                    <a:pt x="9955" y="13330"/>
                    <a:pt x="9955" y="13326"/>
                  </a:cubicBezTo>
                  <a:cubicBezTo>
                    <a:pt x="9955" y="13325"/>
                    <a:pt x="9956" y="13325"/>
                    <a:pt x="9956" y="13325"/>
                  </a:cubicBezTo>
                  <a:lnTo>
                    <a:pt x="9956" y="13325"/>
                  </a:lnTo>
                  <a:cubicBezTo>
                    <a:pt x="10188" y="13300"/>
                    <a:pt x="10373" y="13253"/>
                    <a:pt x="10478" y="13195"/>
                  </a:cubicBezTo>
                  <a:cubicBezTo>
                    <a:pt x="10490" y="13171"/>
                    <a:pt x="10538" y="13159"/>
                    <a:pt x="10514" y="13135"/>
                  </a:cubicBezTo>
                  <a:cubicBezTo>
                    <a:pt x="10524" y="13133"/>
                    <a:pt x="10533" y="13132"/>
                    <a:pt x="10540" y="13132"/>
                  </a:cubicBezTo>
                  <a:cubicBezTo>
                    <a:pt x="10560" y="13132"/>
                    <a:pt x="10570" y="13139"/>
                    <a:pt x="10578" y="13139"/>
                  </a:cubicBezTo>
                  <a:cubicBezTo>
                    <a:pt x="10581" y="13139"/>
                    <a:pt x="10583" y="13138"/>
                    <a:pt x="10586" y="13135"/>
                  </a:cubicBezTo>
                  <a:cubicBezTo>
                    <a:pt x="10526" y="13135"/>
                    <a:pt x="10586" y="13088"/>
                    <a:pt x="10538" y="13076"/>
                  </a:cubicBezTo>
                  <a:lnTo>
                    <a:pt x="10574" y="13064"/>
                  </a:lnTo>
                  <a:cubicBezTo>
                    <a:pt x="10574" y="13062"/>
                    <a:pt x="10573" y="13062"/>
                    <a:pt x="10571" y="13062"/>
                  </a:cubicBezTo>
                  <a:cubicBezTo>
                    <a:pt x="10564" y="13062"/>
                    <a:pt x="10545" y="13072"/>
                    <a:pt x="10534" y="13072"/>
                  </a:cubicBezTo>
                  <a:cubicBezTo>
                    <a:pt x="10529" y="13072"/>
                    <a:pt x="10526" y="13070"/>
                    <a:pt x="10526" y="13064"/>
                  </a:cubicBezTo>
                  <a:lnTo>
                    <a:pt x="10526" y="13100"/>
                  </a:lnTo>
                  <a:cubicBezTo>
                    <a:pt x="10502" y="13100"/>
                    <a:pt x="10490" y="13088"/>
                    <a:pt x="10478" y="13088"/>
                  </a:cubicBezTo>
                  <a:cubicBezTo>
                    <a:pt x="10457" y="13098"/>
                    <a:pt x="10445" y="13137"/>
                    <a:pt x="10401" y="13137"/>
                  </a:cubicBezTo>
                  <a:cubicBezTo>
                    <a:pt x="10396" y="13137"/>
                    <a:pt x="10390" y="13137"/>
                    <a:pt x="10383" y="13135"/>
                  </a:cubicBezTo>
                  <a:lnTo>
                    <a:pt x="10395" y="13124"/>
                  </a:lnTo>
                  <a:lnTo>
                    <a:pt x="10395" y="13124"/>
                  </a:lnTo>
                  <a:cubicBezTo>
                    <a:pt x="10386" y="13126"/>
                    <a:pt x="10379" y="13127"/>
                    <a:pt x="10374" y="13127"/>
                  </a:cubicBezTo>
                  <a:cubicBezTo>
                    <a:pt x="10356" y="13127"/>
                    <a:pt x="10369" y="13112"/>
                    <a:pt x="10359" y="13112"/>
                  </a:cubicBezTo>
                  <a:lnTo>
                    <a:pt x="10324" y="13100"/>
                  </a:lnTo>
                  <a:cubicBezTo>
                    <a:pt x="10359" y="13100"/>
                    <a:pt x="10395" y="13076"/>
                    <a:pt x="10371" y="13076"/>
                  </a:cubicBezTo>
                  <a:cubicBezTo>
                    <a:pt x="10312" y="13076"/>
                    <a:pt x="10395" y="13088"/>
                    <a:pt x="10347" y="13088"/>
                  </a:cubicBezTo>
                  <a:cubicBezTo>
                    <a:pt x="10343" y="13090"/>
                    <a:pt x="10339" y="13091"/>
                    <a:pt x="10336" y="13091"/>
                  </a:cubicBezTo>
                  <a:cubicBezTo>
                    <a:pt x="10324" y="13091"/>
                    <a:pt x="10324" y="13076"/>
                    <a:pt x="10324" y="13076"/>
                  </a:cubicBezTo>
                  <a:lnTo>
                    <a:pt x="10276" y="13076"/>
                  </a:lnTo>
                  <a:cubicBezTo>
                    <a:pt x="10276" y="13070"/>
                    <a:pt x="10285" y="13070"/>
                    <a:pt x="10291" y="13070"/>
                  </a:cubicBezTo>
                  <a:cubicBezTo>
                    <a:pt x="10297" y="13070"/>
                    <a:pt x="10300" y="13070"/>
                    <a:pt x="10288" y="13064"/>
                  </a:cubicBezTo>
                  <a:lnTo>
                    <a:pt x="10228" y="13088"/>
                  </a:lnTo>
                  <a:cubicBezTo>
                    <a:pt x="10228" y="13076"/>
                    <a:pt x="10228" y="13076"/>
                    <a:pt x="10217" y="13076"/>
                  </a:cubicBezTo>
                  <a:cubicBezTo>
                    <a:pt x="10205" y="13076"/>
                    <a:pt x="10205" y="13076"/>
                    <a:pt x="10205" y="13088"/>
                  </a:cubicBezTo>
                  <a:lnTo>
                    <a:pt x="10205" y="13076"/>
                  </a:lnTo>
                  <a:cubicBezTo>
                    <a:pt x="10205" y="13076"/>
                    <a:pt x="10205" y="13076"/>
                    <a:pt x="10205" y="13064"/>
                  </a:cubicBezTo>
                  <a:cubicBezTo>
                    <a:pt x="10205" y="13064"/>
                    <a:pt x="10205" y="13064"/>
                    <a:pt x="10217" y="13076"/>
                  </a:cubicBezTo>
                  <a:cubicBezTo>
                    <a:pt x="10252" y="13028"/>
                    <a:pt x="10324" y="13016"/>
                    <a:pt x="10324" y="12957"/>
                  </a:cubicBezTo>
                  <a:cubicBezTo>
                    <a:pt x="10330" y="12957"/>
                    <a:pt x="10333" y="12961"/>
                    <a:pt x="10335" y="12966"/>
                  </a:cubicBezTo>
                  <a:lnTo>
                    <a:pt x="10335" y="12966"/>
                  </a:lnTo>
                  <a:cubicBezTo>
                    <a:pt x="10339" y="12933"/>
                    <a:pt x="10395" y="12929"/>
                    <a:pt x="10395" y="12897"/>
                  </a:cubicBezTo>
                  <a:lnTo>
                    <a:pt x="10383" y="12897"/>
                  </a:lnTo>
                  <a:cubicBezTo>
                    <a:pt x="10443" y="12862"/>
                    <a:pt x="10431" y="12802"/>
                    <a:pt x="10455" y="12754"/>
                  </a:cubicBezTo>
                  <a:lnTo>
                    <a:pt x="10443" y="12754"/>
                  </a:lnTo>
                  <a:cubicBezTo>
                    <a:pt x="10431" y="12743"/>
                    <a:pt x="10431" y="12731"/>
                    <a:pt x="10431" y="12731"/>
                  </a:cubicBezTo>
                  <a:cubicBezTo>
                    <a:pt x="10437" y="12731"/>
                    <a:pt x="10443" y="12734"/>
                    <a:pt x="10447" y="12734"/>
                  </a:cubicBezTo>
                  <a:cubicBezTo>
                    <a:pt x="10452" y="12734"/>
                    <a:pt x="10454" y="12731"/>
                    <a:pt x="10455" y="12720"/>
                  </a:cubicBezTo>
                  <a:lnTo>
                    <a:pt x="10455" y="12720"/>
                  </a:lnTo>
                  <a:cubicBezTo>
                    <a:pt x="10493" y="12678"/>
                    <a:pt x="10505" y="12593"/>
                    <a:pt x="10538" y="12528"/>
                  </a:cubicBezTo>
                  <a:cubicBezTo>
                    <a:pt x="10550" y="12422"/>
                    <a:pt x="10609" y="12327"/>
                    <a:pt x="10621" y="12232"/>
                  </a:cubicBezTo>
                  <a:lnTo>
                    <a:pt x="10621" y="12232"/>
                  </a:lnTo>
                  <a:cubicBezTo>
                    <a:pt x="10620" y="12234"/>
                    <a:pt x="10618" y="12236"/>
                    <a:pt x="10614" y="12236"/>
                  </a:cubicBezTo>
                  <a:cubicBezTo>
                    <a:pt x="10604" y="12236"/>
                    <a:pt x="10589" y="12227"/>
                    <a:pt x="10598" y="12219"/>
                  </a:cubicBezTo>
                  <a:cubicBezTo>
                    <a:pt x="10657" y="12207"/>
                    <a:pt x="10598" y="12171"/>
                    <a:pt x="10645" y="12147"/>
                  </a:cubicBezTo>
                  <a:cubicBezTo>
                    <a:pt x="10633" y="12088"/>
                    <a:pt x="10693" y="12040"/>
                    <a:pt x="10657" y="11981"/>
                  </a:cubicBezTo>
                  <a:lnTo>
                    <a:pt x="10669" y="11981"/>
                  </a:lnTo>
                  <a:cubicBezTo>
                    <a:pt x="10681" y="11981"/>
                    <a:pt x="10669" y="11969"/>
                    <a:pt x="10669" y="11969"/>
                  </a:cubicBezTo>
                  <a:cubicBezTo>
                    <a:pt x="10681" y="11945"/>
                    <a:pt x="10669" y="11921"/>
                    <a:pt x="10681" y="11909"/>
                  </a:cubicBezTo>
                  <a:lnTo>
                    <a:pt x="10657" y="11909"/>
                  </a:lnTo>
                  <a:cubicBezTo>
                    <a:pt x="10657" y="11897"/>
                    <a:pt x="10669" y="11897"/>
                    <a:pt x="10669" y="11885"/>
                  </a:cubicBezTo>
                  <a:lnTo>
                    <a:pt x="10681" y="11885"/>
                  </a:lnTo>
                  <a:lnTo>
                    <a:pt x="10657" y="11873"/>
                  </a:lnTo>
                  <a:lnTo>
                    <a:pt x="10657" y="11873"/>
                  </a:lnTo>
                  <a:cubicBezTo>
                    <a:pt x="10661" y="11875"/>
                    <a:pt x="10664" y="11875"/>
                    <a:pt x="10667" y="11875"/>
                  </a:cubicBezTo>
                  <a:cubicBezTo>
                    <a:pt x="10688" y="11875"/>
                    <a:pt x="10670" y="11838"/>
                    <a:pt x="10681" y="11838"/>
                  </a:cubicBezTo>
                  <a:cubicBezTo>
                    <a:pt x="10681" y="11826"/>
                    <a:pt x="10681" y="11826"/>
                    <a:pt x="10681" y="11814"/>
                  </a:cubicBezTo>
                  <a:cubicBezTo>
                    <a:pt x="10681" y="11790"/>
                    <a:pt x="10693" y="11778"/>
                    <a:pt x="10693" y="11754"/>
                  </a:cubicBezTo>
                  <a:cubicBezTo>
                    <a:pt x="10705" y="11742"/>
                    <a:pt x="10705" y="11731"/>
                    <a:pt x="10717" y="11719"/>
                  </a:cubicBezTo>
                  <a:cubicBezTo>
                    <a:pt x="10717" y="11707"/>
                    <a:pt x="10717" y="11683"/>
                    <a:pt x="10717" y="11659"/>
                  </a:cubicBezTo>
                  <a:lnTo>
                    <a:pt x="10728" y="11659"/>
                  </a:lnTo>
                  <a:cubicBezTo>
                    <a:pt x="10728" y="11647"/>
                    <a:pt x="10728" y="11647"/>
                    <a:pt x="10728" y="11635"/>
                  </a:cubicBezTo>
                  <a:cubicBezTo>
                    <a:pt x="10728" y="11623"/>
                    <a:pt x="10728" y="11611"/>
                    <a:pt x="10728" y="11588"/>
                  </a:cubicBezTo>
                  <a:cubicBezTo>
                    <a:pt x="10728" y="11588"/>
                    <a:pt x="10728" y="11576"/>
                    <a:pt x="10728" y="11576"/>
                  </a:cubicBezTo>
                  <a:cubicBezTo>
                    <a:pt x="10740" y="11576"/>
                    <a:pt x="10728" y="11552"/>
                    <a:pt x="10728" y="11552"/>
                  </a:cubicBezTo>
                  <a:cubicBezTo>
                    <a:pt x="10737" y="11552"/>
                    <a:pt x="10740" y="11532"/>
                    <a:pt x="10750" y="11532"/>
                  </a:cubicBezTo>
                  <a:cubicBezTo>
                    <a:pt x="10754" y="11532"/>
                    <a:pt x="10758" y="11534"/>
                    <a:pt x="10764" y="11540"/>
                  </a:cubicBezTo>
                  <a:cubicBezTo>
                    <a:pt x="10752" y="11528"/>
                    <a:pt x="10752" y="11528"/>
                    <a:pt x="10740" y="11516"/>
                  </a:cubicBezTo>
                  <a:cubicBezTo>
                    <a:pt x="10740" y="11516"/>
                    <a:pt x="10740" y="11516"/>
                    <a:pt x="10740" y="11504"/>
                  </a:cubicBezTo>
                  <a:lnTo>
                    <a:pt x="10740" y="11492"/>
                  </a:lnTo>
                  <a:lnTo>
                    <a:pt x="10752" y="11492"/>
                  </a:lnTo>
                  <a:cubicBezTo>
                    <a:pt x="10740" y="11457"/>
                    <a:pt x="10788" y="11445"/>
                    <a:pt x="10776" y="11409"/>
                  </a:cubicBezTo>
                  <a:cubicBezTo>
                    <a:pt x="10764" y="11409"/>
                    <a:pt x="10776" y="11421"/>
                    <a:pt x="10764" y="11421"/>
                  </a:cubicBezTo>
                  <a:cubicBezTo>
                    <a:pt x="10752" y="11409"/>
                    <a:pt x="10764" y="11409"/>
                    <a:pt x="10764" y="11409"/>
                  </a:cubicBezTo>
                  <a:lnTo>
                    <a:pt x="10776" y="11409"/>
                  </a:lnTo>
                  <a:cubicBezTo>
                    <a:pt x="10764" y="11397"/>
                    <a:pt x="10764" y="11397"/>
                    <a:pt x="10764" y="11397"/>
                  </a:cubicBezTo>
                  <a:cubicBezTo>
                    <a:pt x="10764" y="11385"/>
                    <a:pt x="10788" y="11385"/>
                    <a:pt x="10776" y="11373"/>
                  </a:cubicBezTo>
                  <a:lnTo>
                    <a:pt x="10788" y="11373"/>
                  </a:lnTo>
                  <a:cubicBezTo>
                    <a:pt x="10788" y="11361"/>
                    <a:pt x="10776" y="11361"/>
                    <a:pt x="10788" y="11350"/>
                  </a:cubicBezTo>
                  <a:cubicBezTo>
                    <a:pt x="10812" y="11350"/>
                    <a:pt x="10800" y="11361"/>
                    <a:pt x="10812" y="11373"/>
                  </a:cubicBezTo>
                  <a:cubicBezTo>
                    <a:pt x="10812" y="11361"/>
                    <a:pt x="10812" y="11338"/>
                    <a:pt x="10788" y="11338"/>
                  </a:cubicBezTo>
                  <a:cubicBezTo>
                    <a:pt x="10788" y="11326"/>
                    <a:pt x="10812" y="11326"/>
                    <a:pt x="10812" y="11326"/>
                  </a:cubicBezTo>
                  <a:lnTo>
                    <a:pt x="10788" y="11326"/>
                  </a:lnTo>
                  <a:cubicBezTo>
                    <a:pt x="10812" y="11302"/>
                    <a:pt x="10812" y="11278"/>
                    <a:pt x="10824" y="11266"/>
                  </a:cubicBezTo>
                  <a:lnTo>
                    <a:pt x="10836" y="11266"/>
                  </a:lnTo>
                  <a:cubicBezTo>
                    <a:pt x="10812" y="11242"/>
                    <a:pt x="10848" y="11254"/>
                    <a:pt x="10859" y="11230"/>
                  </a:cubicBezTo>
                  <a:cubicBezTo>
                    <a:pt x="10859" y="11171"/>
                    <a:pt x="10859" y="11100"/>
                    <a:pt x="10871" y="11040"/>
                  </a:cubicBezTo>
                  <a:cubicBezTo>
                    <a:pt x="10848" y="11016"/>
                    <a:pt x="10859" y="11004"/>
                    <a:pt x="10859" y="10980"/>
                  </a:cubicBezTo>
                  <a:lnTo>
                    <a:pt x="10859" y="10980"/>
                  </a:lnTo>
                  <a:lnTo>
                    <a:pt x="10883" y="10992"/>
                  </a:lnTo>
                  <a:lnTo>
                    <a:pt x="10883" y="10969"/>
                  </a:lnTo>
                  <a:cubicBezTo>
                    <a:pt x="10892" y="10969"/>
                    <a:pt x="10894" y="10943"/>
                    <a:pt x="10904" y="10943"/>
                  </a:cubicBezTo>
                  <a:cubicBezTo>
                    <a:pt x="10908" y="10943"/>
                    <a:pt x="10912" y="10947"/>
                    <a:pt x="10919" y="10957"/>
                  </a:cubicBezTo>
                  <a:lnTo>
                    <a:pt x="10931" y="10897"/>
                  </a:lnTo>
                  <a:cubicBezTo>
                    <a:pt x="10931" y="10885"/>
                    <a:pt x="10907" y="10885"/>
                    <a:pt x="10919" y="10873"/>
                  </a:cubicBezTo>
                  <a:cubicBezTo>
                    <a:pt x="10931" y="10873"/>
                    <a:pt x="10919" y="10873"/>
                    <a:pt x="10931" y="10885"/>
                  </a:cubicBezTo>
                  <a:cubicBezTo>
                    <a:pt x="10967" y="10838"/>
                    <a:pt x="10883" y="10814"/>
                    <a:pt x="10907" y="10778"/>
                  </a:cubicBezTo>
                  <a:cubicBezTo>
                    <a:pt x="10907" y="10778"/>
                    <a:pt x="10907" y="10766"/>
                    <a:pt x="10907" y="10754"/>
                  </a:cubicBezTo>
                  <a:cubicBezTo>
                    <a:pt x="10871" y="10754"/>
                    <a:pt x="10919" y="10766"/>
                    <a:pt x="10895" y="10778"/>
                  </a:cubicBezTo>
                  <a:cubicBezTo>
                    <a:pt x="10871" y="10778"/>
                    <a:pt x="10871" y="10766"/>
                    <a:pt x="10871" y="10766"/>
                  </a:cubicBezTo>
                  <a:cubicBezTo>
                    <a:pt x="10871" y="10754"/>
                    <a:pt x="10871" y="10754"/>
                    <a:pt x="10859" y="10754"/>
                  </a:cubicBezTo>
                  <a:cubicBezTo>
                    <a:pt x="10871" y="10754"/>
                    <a:pt x="10871" y="10754"/>
                    <a:pt x="10871" y="10742"/>
                  </a:cubicBezTo>
                  <a:cubicBezTo>
                    <a:pt x="10871" y="10754"/>
                    <a:pt x="10871" y="10754"/>
                    <a:pt x="10871" y="10754"/>
                  </a:cubicBezTo>
                  <a:cubicBezTo>
                    <a:pt x="10883" y="10742"/>
                    <a:pt x="10883" y="10730"/>
                    <a:pt x="10871" y="10719"/>
                  </a:cubicBezTo>
                  <a:cubicBezTo>
                    <a:pt x="10883" y="10707"/>
                    <a:pt x="10883" y="10695"/>
                    <a:pt x="10895" y="10695"/>
                  </a:cubicBezTo>
                  <a:cubicBezTo>
                    <a:pt x="10895" y="10683"/>
                    <a:pt x="10871" y="10671"/>
                    <a:pt x="10871" y="10659"/>
                  </a:cubicBezTo>
                  <a:cubicBezTo>
                    <a:pt x="10883" y="10653"/>
                    <a:pt x="10886" y="10653"/>
                    <a:pt x="10888" y="10653"/>
                  </a:cubicBezTo>
                  <a:cubicBezTo>
                    <a:pt x="10889" y="10653"/>
                    <a:pt x="10889" y="10653"/>
                    <a:pt x="10895" y="10647"/>
                  </a:cubicBezTo>
                  <a:lnTo>
                    <a:pt x="10883" y="10647"/>
                  </a:lnTo>
                  <a:cubicBezTo>
                    <a:pt x="10895" y="10635"/>
                    <a:pt x="10895" y="10635"/>
                    <a:pt x="10895" y="10635"/>
                  </a:cubicBezTo>
                  <a:cubicBezTo>
                    <a:pt x="10907" y="10623"/>
                    <a:pt x="10883" y="10623"/>
                    <a:pt x="10895" y="10611"/>
                  </a:cubicBezTo>
                  <a:lnTo>
                    <a:pt x="10895" y="10611"/>
                  </a:lnTo>
                  <a:lnTo>
                    <a:pt x="10907" y="10623"/>
                  </a:lnTo>
                  <a:cubicBezTo>
                    <a:pt x="10907" y="10611"/>
                    <a:pt x="10907" y="10599"/>
                    <a:pt x="10919" y="10588"/>
                  </a:cubicBezTo>
                  <a:cubicBezTo>
                    <a:pt x="10919" y="10588"/>
                    <a:pt x="10919" y="10599"/>
                    <a:pt x="10919" y="10599"/>
                  </a:cubicBezTo>
                  <a:cubicBezTo>
                    <a:pt x="10943" y="10599"/>
                    <a:pt x="10907" y="10588"/>
                    <a:pt x="10919" y="10576"/>
                  </a:cubicBezTo>
                  <a:cubicBezTo>
                    <a:pt x="10911" y="10576"/>
                    <a:pt x="10908" y="10581"/>
                    <a:pt x="10900" y="10581"/>
                  </a:cubicBezTo>
                  <a:cubicBezTo>
                    <a:pt x="10896" y="10581"/>
                    <a:pt x="10891" y="10580"/>
                    <a:pt x="10883" y="10576"/>
                  </a:cubicBezTo>
                  <a:cubicBezTo>
                    <a:pt x="10895" y="10576"/>
                    <a:pt x="10871" y="10552"/>
                    <a:pt x="10883" y="10552"/>
                  </a:cubicBezTo>
                  <a:lnTo>
                    <a:pt x="10907" y="10564"/>
                  </a:lnTo>
                  <a:cubicBezTo>
                    <a:pt x="10895" y="10552"/>
                    <a:pt x="10883" y="10552"/>
                    <a:pt x="10895" y="10540"/>
                  </a:cubicBezTo>
                  <a:lnTo>
                    <a:pt x="10907" y="10540"/>
                  </a:lnTo>
                  <a:cubicBezTo>
                    <a:pt x="10883" y="10516"/>
                    <a:pt x="10907" y="10504"/>
                    <a:pt x="10907" y="10492"/>
                  </a:cubicBezTo>
                  <a:cubicBezTo>
                    <a:pt x="10907" y="10480"/>
                    <a:pt x="10895" y="10480"/>
                    <a:pt x="10895" y="10480"/>
                  </a:cubicBezTo>
                  <a:lnTo>
                    <a:pt x="10871" y="10480"/>
                  </a:lnTo>
                  <a:cubicBezTo>
                    <a:pt x="10895" y="10468"/>
                    <a:pt x="10848" y="10457"/>
                    <a:pt x="10859" y="10433"/>
                  </a:cubicBezTo>
                  <a:cubicBezTo>
                    <a:pt x="10871" y="10433"/>
                    <a:pt x="10883" y="10445"/>
                    <a:pt x="10871" y="10445"/>
                  </a:cubicBezTo>
                  <a:cubicBezTo>
                    <a:pt x="10895" y="10457"/>
                    <a:pt x="10919" y="10468"/>
                    <a:pt x="10931" y="10480"/>
                  </a:cubicBezTo>
                  <a:cubicBezTo>
                    <a:pt x="10924" y="10473"/>
                    <a:pt x="10921" y="10466"/>
                    <a:pt x="10922" y="10464"/>
                  </a:cubicBezTo>
                  <a:lnTo>
                    <a:pt x="10922" y="10464"/>
                  </a:lnTo>
                  <a:lnTo>
                    <a:pt x="10931" y="10468"/>
                  </a:lnTo>
                  <a:cubicBezTo>
                    <a:pt x="10927" y="10465"/>
                    <a:pt x="10925" y="10464"/>
                    <a:pt x="10923" y="10464"/>
                  </a:cubicBezTo>
                  <a:cubicBezTo>
                    <a:pt x="10923" y="10464"/>
                    <a:pt x="10923" y="10464"/>
                    <a:pt x="10922" y="10464"/>
                  </a:cubicBezTo>
                  <a:lnTo>
                    <a:pt x="10922" y="10464"/>
                  </a:lnTo>
                  <a:lnTo>
                    <a:pt x="10907" y="10457"/>
                  </a:lnTo>
                  <a:cubicBezTo>
                    <a:pt x="10907" y="10457"/>
                    <a:pt x="10907" y="10445"/>
                    <a:pt x="10907" y="10445"/>
                  </a:cubicBezTo>
                  <a:cubicBezTo>
                    <a:pt x="10895" y="10445"/>
                    <a:pt x="10883" y="10445"/>
                    <a:pt x="10871" y="10433"/>
                  </a:cubicBezTo>
                  <a:cubicBezTo>
                    <a:pt x="10871" y="10429"/>
                    <a:pt x="10875" y="10427"/>
                    <a:pt x="10880" y="10427"/>
                  </a:cubicBezTo>
                  <a:cubicBezTo>
                    <a:pt x="10885" y="10427"/>
                    <a:pt x="10890" y="10429"/>
                    <a:pt x="10894" y="10430"/>
                  </a:cubicBezTo>
                  <a:lnTo>
                    <a:pt x="10894" y="10430"/>
                  </a:lnTo>
                  <a:cubicBezTo>
                    <a:pt x="10882" y="10410"/>
                    <a:pt x="10872" y="10420"/>
                    <a:pt x="10883" y="10397"/>
                  </a:cubicBezTo>
                  <a:lnTo>
                    <a:pt x="10883" y="10397"/>
                  </a:lnTo>
                  <a:cubicBezTo>
                    <a:pt x="10883" y="10397"/>
                    <a:pt x="10883" y="10409"/>
                    <a:pt x="10883" y="10409"/>
                  </a:cubicBezTo>
                  <a:cubicBezTo>
                    <a:pt x="10895" y="10397"/>
                    <a:pt x="10883" y="10373"/>
                    <a:pt x="10919" y="10373"/>
                  </a:cubicBezTo>
                  <a:cubicBezTo>
                    <a:pt x="10919" y="10385"/>
                    <a:pt x="10931" y="10385"/>
                    <a:pt x="10931" y="10385"/>
                  </a:cubicBezTo>
                  <a:lnTo>
                    <a:pt x="10919" y="10385"/>
                  </a:lnTo>
                  <a:cubicBezTo>
                    <a:pt x="10925" y="10391"/>
                    <a:pt x="10928" y="10394"/>
                    <a:pt x="10930" y="10394"/>
                  </a:cubicBezTo>
                  <a:cubicBezTo>
                    <a:pt x="10933" y="10394"/>
                    <a:pt x="10928" y="10383"/>
                    <a:pt x="10935" y="10383"/>
                  </a:cubicBezTo>
                  <a:cubicBezTo>
                    <a:pt x="10936" y="10383"/>
                    <a:pt x="10936" y="10383"/>
                    <a:pt x="10937" y="10383"/>
                  </a:cubicBezTo>
                  <a:lnTo>
                    <a:pt x="10937" y="10383"/>
                  </a:lnTo>
                  <a:cubicBezTo>
                    <a:pt x="10931" y="10377"/>
                    <a:pt x="10933" y="10361"/>
                    <a:pt x="10943" y="10361"/>
                  </a:cubicBezTo>
                  <a:lnTo>
                    <a:pt x="10919" y="10349"/>
                  </a:lnTo>
                  <a:cubicBezTo>
                    <a:pt x="10905" y="10339"/>
                    <a:pt x="10902" y="10336"/>
                    <a:pt x="10906" y="10336"/>
                  </a:cubicBezTo>
                  <a:cubicBezTo>
                    <a:pt x="10911" y="10336"/>
                    <a:pt x="10932" y="10345"/>
                    <a:pt x="10945" y="10345"/>
                  </a:cubicBezTo>
                  <a:cubicBezTo>
                    <a:pt x="10951" y="10345"/>
                    <a:pt x="10955" y="10343"/>
                    <a:pt x="10955" y="10338"/>
                  </a:cubicBezTo>
                  <a:cubicBezTo>
                    <a:pt x="10950" y="10329"/>
                    <a:pt x="10948" y="10326"/>
                    <a:pt x="10946" y="10326"/>
                  </a:cubicBezTo>
                  <a:cubicBezTo>
                    <a:pt x="10944" y="10326"/>
                    <a:pt x="10943" y="10329"/>
                    <a:pt x="10943" y="10329"/>
                  </a:cubicBezTo>
                  <a:cubicBezTo>
                    <a:pt x="10943" y="10329"/>
                    <a:pt x="10943" y="10328"/>
                    <a:pt x="10943" y="10326"/>
                  </a:cubicBezTo>
                  <a:cubicBezTo>
                    <a:pt x="10943" y="10314"/>
                    <a:pt x="10955" y="10314"/>
                    <a:pt x="10955" y="10302"/>
                  </a:cubicBezTo>
                  <a:cubicBezTo>
                    <a:pt x="10967" y="10290"/>
                    <a:pt x="10979" y="10290"/>
                    <a:pt x="10990" y="10290"/>
                  </a:cubicBezTo>
                  <a:cubicBezTo>
                    <a:pt x="10990" y="10278"/>
                    <a:pt x="11014" y="10254"/>
                    <a:pt x="10990" y="10254"/>
                  </a:cubicBezTo>
                  <a:cubicBezTo>
                    <a:pt x="10967" y="10266"/>
                    <a:pt x="11014" y="10266"/>
                    <a:pt x="10979" y="10290"/>
                  </a:cubicBezTo>
                  <a:lnTo>
                    <a:pt x="10955" y="10278"/>
                  </a:lnTo>
                  <a:cubicBezTo>
                    <a:pt x="10967" y="10266"/>
                    <a:pt x="10955" y="10242"/>
                    <a:pt x="10967" y="10230"/>
                  </a:cubicBezTo>
                  <a:lnTo>
                    <a:pt x="10955" y="10230"/>
                  </a:lnTo>
                  <a:cubicBezTo>
                    <a:pt x="10943" y="10207"/>
                    <a:pt x="10931" y="10207"/>
                    <a:pt x="10943" y="10183"/>
                  </a:cubicBezTo>
                  <a:cubicBezTo>
                    <a:pt x="10955" y="10183"/>
                    <a:pt x="10955" y="10195"/>
                    <a:pt x="10955" y="10207"/>
                  </a:cubicBezTo>
                  <a:cubicBezTo>
                    <a:pt x="10967" y="10195"/>
                    <a:pt x="10955" y="10195"/>
                    <a:pt x="10967" y="10171"/>
                  </a:cubicBezTo>
                  <a:cubicBezTo>
                    <a:pt x="10979" y="10171"/>
                    <a:pt x="10967" y="10183"/>
                    <a:pt x="10979" y="10195"/>
                  </a:cubicBezTo>
                  <a:lnTo>
                    <a:pt x="10979" y="10171"/>
                  </a:lnTo>
                  <a:cubicBezTo>
                    <a:pt x="10955" y="10159"/>
                    <a:pt x="10990" y="10147"/>
                    <a:pt x="10979" y="10135"/>
                  </a:cubicBezTo>
                  <a:cubicBezTo>
                    <a:pt x="10990" y="10099"/>
                    <a:pt x="10955" y="10099"/>
                    <a:pt x="10931" y="10076"/>
                  </a:cubicBezTo>
                  <a:cubicBezTo>
                    <a:pt x="10939" y="10076"/>
                    <a:pt x="10941" y="10070"/>
                    <a:pt x="10946" y="10070"/>
                  </a:cubicBezTo>
                  <a:cubicBezTo>
                    <a:pt x="10948" y="10070"/>
                    <a:pt x="10951" y="10072"/>
                    <a:pt x="10955" y="10076"/>
                  </a:cubicBezTo>
                  <a:cubicBezTo>
                    <a:pt x="10943" y="10076"/>
                    <a:pt x="10955" y="10076"/>
                    <a:pt x="10955" y="10087"/>
                  </a:cubicBezTo>
                  <a:cubicBezTo>
                    <a:pt x="10955" y="10079"/>
                    <a:pt x="10973" y="10071"/>
                    <a:pt x="10987" y="10071"/>
                  </a:cubicBezTo>
                  <a:cubicBezTo>
                    <a:pt x="10993" y="10071"/>
                    <a:pt x="10999" y="10072"/>
                    <a:pt x="11002" y="10076"/>
                  </a:cubicBezTo>
                  <a:cubicBezTo>
                    <a:pt x="10998" y="10067"/>
                    <a:pt x="10994" y="10064"/>
                    <a:pt x="10990" y="10064"/>
                  </a:cubicBezTo>
                  <a:cubicBezTo>
                    <a:pt x="10986" y="10064"/>
                    <a:pt x="10982" y="10067"/>
                    <a:pt x="10980" y="10067"/>
                  </a:cubicBezTo>
                  <a:cubicBezTo>
                    <a:pt x="10979" y="10067"/>
                    <a:pt x="10979" y="10066"/>
                    <a:pt x="10979" y="10064"/>
                  </a:cubicBezTo>
                  <a:lnTo>
                    <a:pt x="10979" y="10040"/>
                  </a:lnTo>
                  <a:cubicBezTo>
                    <a:pt x="10971" y="10040"/>
                    <a:pt x="10968" y="10045"/>
                    <a:pt x="10964" y="10045"/>
                  </a:cubicBezTo>
                  <a:cubicBezTo>
                    <a:pt x="10961" y="10045"/>
                    <a:pt x="10959" y="10044"/>
                    <a:pt x="10955" y="10040"/>
                  </a:cubicBezTo>
                  <a:cubicBezTo>
                    <a:pt x="10955" y="10028"/>
                    <a:pt x="10955" y="10016"/>
                    <a:pt x="10955" y="10004"/>
                  </a:cubicBezTo>
                  <a:cubicBezTo>
                    <a:pt x="10967" y="10004"/>
                    <a:pt x="10979" y="10004"/>
                    <a:pt x="10979" y="10016"/>
                  </a:cubicBezTo>
                  <a:cubicBezTo>
                    <a:pt x="10990" y="10016"/>
                    <a:pt x="10990" y="10004"/>
                    <a:pt x="10979" y="9992"/>
                  </a:cubicBezTo>
                  <a:cubicBezTo>
                    <a:pt x="10975" y="9994"/>
                    <a:pt x="10972" y="9995"/>
                    <a:pt x="10970" y="9995"/>
                  </a:cubicBezTo>
                  <a:cubicBezTo>
                    <a:pt x="10960" y="9995"/>
                    <a:pt x="10962" y="9978"/>
                    <a:pt x="10951" y="9978"/>
                  </a:cubicBezTo>
                  <a:cubicBezTo>
                    <a:pt x="10949" y="9978"/>
                    <a:pt x="10946" y="9979"/>
                    <a:pt x="10943" y="9980"/>
                  </a:cubicBezTo>
                  <a:lnTo>
                    <a:pt x="10955" y="9968"/>
                  </a:lnTo>
                  <a:lnTo>
                    <a:pt x="10967" y="9968"/>
                  </a:lnTo>
                  <a:cubicBezTo>
                    <a:pt x="10990" y="9968"/>
                    <a:pt x="10955" y="9957"/>
                    <a:pt x="10955" y="9957"/>
                  </a:cubicBezTo>
                  <a:cubicBezTo>
                    <a:pt x="10967" y="9945"/>
                    <a:pt x="10967" y="9933"/>
                    <a:pt x="10979" y="9933"/>
                  </a:cubicBezTo>
                  <a:cubicBezTo>
                    <a:pt x="10967" y="9933"/>
                    <a:pt x="10979" y="9921"/>
                    <a:pt x="10990" y="9921"/>
                  </a:cubicBezTo>
                  <a:cubicBezTo>
                    <a:pt x="10984" y="9915"/>
                    <a:pt x="10981" y="9915"/>
                    <a:pt x="10979" y="9915"/>
                  </a:cubicBezTo>
                  <a:cubicBezTo>
                    <a:pt x="10976" y="9915"/>
                    <a:pt x="10973" y="9915"/>
                    <a:pt x="10967" y="9909"/>
                  </a:cubicBezTo>
                  <a:lnTo>
                    <a:pt x="10967" y="9897"/>
                  </a:lnTo>
                  <a:lnTo>
                    <a:pt x="11026" y="9897"/>
                  </a:lnTo>
                  <a:cubicBezTo>
                    <a:pt x="11014" y="9885"/>
                    <a:pt x="10990" y="9897"/>
                    <a:pt x="10990" y="9873"/>
                  </a:cubicBezTo>
                  <a:lnTo>
                    <a:pt x="10990" y="9873"/>
                  </a:lnTo>
                  <a:cubicBezTo>
                    <a:pt x="10995" y="9876"/>
                    <a:pt x="10999" y="9877"/>
                    <a:pt x="11003" y="9877"/>
                  </a:cubicBezTo>
                  <a:cubicBezTo>
                    <a:pt x="11012" y="9877"/>
                    <a:pt x="11017" y="9870"/>
                    <a:pt x="11026" y="9870"/>
                  </a:cubicBezTo>
                  <a:cubicBezTo>
                    <a:pt x="11029" y="9870"/>
                    <a:pt x="11033" y="9871"/>
                    <a:pt x="11038" y="9873"/>
                  </a:cubicBezTo>
                  <a:cubicBezTo>
                    <a:pt x="11050" y="9873"/>
                    <a:pt x="11050" y="9849"/>
                    <a:pt x="11050" y="9837"/>
                  </a:cubicBezTo>
                  <a:cubicBezTo>
                    <a:pt x="11048" y="9835"/>
                    <a:pt x="11046" y="9834"/>
                    <a:pt x="11044" y="9834"/>
                  </a:cubicBezTo>
                  <a:cubicBezTo>
                    <a:pt x="11038" y="9834"/>
                    <a:pt x="11036" y="9849"/>
                    <a:pt x="11026" y="9849"/>
                  </a:cubicBezTo>
                  <a:cubicBezTo>
                    <a:pt x="11014" y="9814"/>
                    <a:pt x="10967" y="9802"/>
                    <a:pt x="10979" y="9778"/>
                  </a:cubicBezTo>
                  <a:cubicBezTo>
                    <a:pt x="10967" y="9766"/>
                    <a:pt x="10967" y="9766"/>
                    <a:pt x="10955" y="9754"/>
                  </a:cubicBezTo>
                  <a:lnTo>
                    <a:pt x="10955" y="9754"/>
                  </a:lnTo>
                  <a:cubicBezTo>
                    <a:pt x="10961" y="9757"/>
                    <a:pt x="10967" y="9759"/>
                    <a:pt x="10974" y="9759"/>
                  </a:cubicBezTo>
                  <a:cubicBezTo>
                    <a:pt x="10994" y="9759"/>
                    <a:pt x="11014" y="9745"/>
                    <a:pt x="11014" y="9718"/>
                  </a:cubicBezTo>
                  <a:cubicBezTo>
                    <a:pt x="11002" y="9718"/>
                    <a:pt x="10990" y="9730"/>
                    <a:pt x="10979" y="9730"/>
                  </a:cubicBezTo>
                  <a:lnTo>
                    <a:pt x="10967" y="9706"/>
                  </a:lnTo>
                  <a:cubicBezTo>
                    <a:pt x="10979" y="9706"/>
                    <a:pt x="10979" y="9706"/>
                    <a:pt x="10979" y="9718"/>
                  </a:cubicBezTo>
                  <a:cubicBezTo>
                    <a:pt x="10979" y="9695"/>
                    <a:pt x="11014" y="9695"/>
                    <a:pt x="10990" y="9683"/>
                  </a:cubicBezTo>
                  <a:lnTo>
                    <a:pt x="11026" y="9671"/>
                  </a:lnTo>
                  <a:lnTo>
                    <a:pt x="11014" y="9671"/>
                  </a:lnTo>
                  <a:cubicBezTo>
                    <a:pt x="11002" y="9671"/>
                    <a:pt x="10990" y="9659"/>
                    <a:pt x="10990" y="9647"/>
                  </a:cubicBezTo>
                  <a:cubicBezTo>
                    <a:pt x="10979" y="9635"/>
                    <a:pt x="10990" y="9623"/>
                    <a:pt x="11002" y="9623"/>
                  </a:cubicBezTo>
                  <a:cubicBezTo>
                    <a:pt x="11002" y="9623"/>
                    <a:pt x="10979" y="9623"/>
                    <a:pt x="10979" y="9611"/>
                  </a:cubicBezTo>
                  <a:cubicBezTo>
                    <a:pt x="11014" y="9611"/>
                    <a:pt x="10990" y="9587"/>
                    <a:pt x="11014" y="9587"/>
                  </a:cubicBezTo>
                  <a:cubicBezTo>
                    <a:pt x="11014" y="9576"/>
                    <a:pt x="11026" y="9576"/>
                    <a:pt x="11014" y="9576"/>
                  </a:cubicBezTo>
                  <a:lnTo>
                    <a:pt x="11038" y="9576"/>
                  </a:lnTo>
                  <a:cubicBezTo>
                    <a:pt x="11002" y="9564"/>
                    <a:pt x="11002" y="9552"/>
                    <a:pt x="11002" y="9528"/>
                  </a:cubicBezTo>
                  <a:lnTo>
                    <a:pt x="11002" y="9528"/>
                  </a:lnTo>
                  <a:cubicBezTo>
                    <a:pt x="11009" y="9530"/>
                    <a:pt x="11014" y="9531"/>
                    <a:pt x="11016" y="9531"/>
                  </a:cubicBezTo>
                  <a:cubicBezTo>
                    <a:pt x="11027" y="9531"/>
                    <a:pt x="11009" y="9516"/>
                    <a:pt x="11038" y="9516"/>
                  </a:cubicBezTo>
                  <a:cubicBezTo>
                    <a:pt x="11014" y="9504"/>
                    <a:pt x="11026" y="9480"/>
                    <a:pt x="11002" y="9480"/>
                  </a:cubicBezTo>
                  <a:cubicBezTo>
                    <a:pt x="11002" y="9468"/>
                    <a:pt x="11038" y="9468"/>
                    <a:pt x="11050" y="9468"/>
                  </a:cubicBezTo>
                  <a:lnTo>
                    <a:pt x="11038" y="9456"/>
                  </a:lnTo>
                  <a:cubicBezTo>
                    <a:pt x="11050" y="9456"/>
                    <a:pt x="11050" y="9433"/>
                    <a:pt x="11062" y="9421"/>
                  </a:cubicBezTo>
                  <a:lnTo>
                    <a:pt x="11038" y="9409"/>
                  </a:lnTo>
                  <a:lnTo>
                    <a:pt x="11050" y="9409"/>
                  </a:lnTo>
                  <a:cubicBezTo>
                    <a:pt x="11050" y="9397"/>
                    <a:pt x="11050" y="9397"/>
                    <a:pt x="11038" y="9397"/>
                  </a:cubicBezTo>
                  <a:lnTo>
                    <a:pt x="11038" y="9385"/>
                  </a:lnTo>
                  <a:cubicBezTo>
                    <a:pt x="11002" y="9385"/>
                    <a:pt x="11026" y="9385"/>
                    <a:pt x="11014" y="9361"/>
                  </a:cubicBezTo>
                  <a:cubicBezTo>
                    <a:pt x="11026" y="9361"/>
                    <a:pt x="11026" y="9361"/>
                    <a:pt x="11038" y="9373"/>
                  </a:cubicBezTo>
                  <a:cubicBezTo>
                    <a:pt x="11038" y="9361"/>
                    <a:pt x="11050" y="9361"/>
                    <a:pt x="11062" y="9361"/>
                  </a:cubicBezTo>
                  <a:cubicBezTo>
                    <a:pt x="11052" y="9361"/>
                    <a:pt x="11020" y="9346"/>
                    <a:pt x="11001" y="9346"/>
                  </a:cubicBezTo>
                  <a:cubicBezTo>
                    <a:pt x="10997" y="9346"/>
                    <a:pt x="10993" y="9347"/>
                    <a:pt x="10990" y="9349"/>
                  </a:cubicBezTo>
                  <a:cubicBezTo>
                    <a:pt x="10979" y="9349"/>
                    <a:pt x="10967" y="9337"/>
                    <a:pt x="10979" y="9337"/>
                  </a:cubicBezTo>
                  <a:lnTo>
                    <a:pt x="11002" y="9337"/>
                  </a:lnTo>
                  <a:lnTo>
                    <a:pt x="10979" y="9325"/>
                  </a:lnTo>
                  <a:cubicBezTo>
                    <a:pt x="10979" y="9314"/>
                    <a:pt x="10990" y="9314"/>
                    <a:pt x="10990" y="9302"/>
                  </a:cubicBezTo>
                  <a:cubicBezTo>
                    <a:pt x="10990" y="9309"/>
                    <a:pt x="11010" y="9315"/>
                    <a:pt x="11027" y="9315"/>
                  </a:cubicBezTo>
                  <a:cubicBezTo>
                    <a:pt x="11039" y="9315"/>
                    <a:pt x="11050" y="9312"/>
                    <a:pt x="11050" y="9302"/>
                  </a:cubicBezTo>
                  <a:cubicBezTo>
                    <a:pt x="11050" y="9314"/>
                    <a:pt x="11062" y="9314"/>
                    <a:pt x="11062" y="9325"/>
                  </a:cubicBezTo>
                  <a:cubicBezTo>
                    <a:pt x="11070" y="9325"/>
                    <a:pt x="11072" y="9320"/>
                    <a:pt x="11077" y="9320"/>
                  </a:cubicBezTo>
                  <a:cubicBezTo>
                    <a:pt x="11077" y="9320"/>
                    <a:pt x="11077" y="9320"/>
                    <a:pt x="11077" y="9320"/>
                  </a:cubicBezTo>
                  <a:lnTo>
                    <a:pt x="11077" y="9320"/>
                  </a:lnTo>
                  <a:cubicBezTo>
                    <a:pt x="11069" y="9317"/>
                    <a:pt x="11062" y="9320"/>
                    <a:pt x="11062" y="9302"/>
                  </a:cubicBezTo>
                  <a:cubicBezTo>
                    <a:pt x="11062" y="9292"/>
                    <a:pt x="11045" y="9282"/>
                    <a:pt x="11047" y="9279"/>
                  </a:cubicBezTo>
                  <a:lnTo>
                    <a:pt x="11047" y="9279"/>
                  </a:lnTo>
                  <a:cubicBezTo>
                    <a:pt x="11044" y="9279"/>
                    <a:pt x="11042" y="9280"/>
                    <a:pt x="11040" y="9280"/>
                  </a:cubicBezTo>
                  <a:cubicBezTo>
                    <a:pt x="11019" y="9280"/>
                    <a:pt x="11022" y="9252"/>
                    <a:pt x="11009" y="9252"/>
                  </a:cubicBezTo>
                  <a:cubicBezTo>
                    <a:pt x="11007" y="9252"/>
                    <a:pt x="11005" y="9253"/>
                    <a:pt x="11002" y="9254"/>
                  </a:cubicBezTo>
                  <a:cubicBezTo>
                    <a:pt x="10990" y="9254"/>
                    <a:pt x="10990" y="9242"/>
                    <a:pt x="11002" y="9242"/>
                  </a:cubicBezTo>
                  <a:cubicBezTo>
                    <a:pt x="11007" y="9245"/>
                    <a:pt x="11011" y="9245"/>
                    <a:pt x="11015" y="9245"/>
                  </a:cubicBezTo>
                  <a:cubicBezTo>
                    <a:pt x="11031" y="9245"/>
                    <a:pt x="11040" y="9230"/>
                    <a:pt x="11050" y="9230"/>
                  </a:cubicBezTo>
                  <a:lnTo>
                    <a:pt x="11050" y="9230"/>
                  </a:lnTo>
                  <a:cubicBezTo>
                    <a:pt x="11042" y="9230"/>
                    <a:pt x="11034" y="9236"/>
                    <a:pt x="11030" y="9236"/>
                  </a:cubicBezTo>
                  <a:cubicBezTo>
                    <a:pt x="11027" y="9236"/>
                    <a:pt x="11026" y="9234"/>
                    <a:pt x="11026" y="9230"/>
                  </a:cubicBezTo>
                  <a:cubicBezTo>
                    <a:pt x="11026" y="9230"/>
                    <a:pt x="11038" y="9218"/>
                    <a:pt x="11050" y="9218"/>
                  </a:cubicBezTo>
                  <a:lnTo>
                    <a:pt x="11062" y="9206"/>
                  </a:lnTo>
                  <a:cubicBezTo>
                    <a:pt x="11054" y="9206"/>
                    <a:pt x="11046" y="9212"/>
                    <a:pt x="11042" y="9212"/>
                  </a:cubicBezTo>
                  <a:cubicBezTo>
                    <a:pt x="11039" y="9212"/>
                    <a:pt x="11038" y="9210"/>
                    <a:pt x="11038" y="9206"/>
                  </a:cubicBezTo>
                  <a:cubicBezTo>
                    <a:pt x="11038" y="9206"/>
                    <a:pt x="11038" y="9195"/>
                    <a:pt x="11038" y="9195"/>
                  </a:cubicBezTo>
                  <a:cubicBezTo>
                    <a:pt x="11062" y="9195"/>
                    <a:pt x="11086" y="9195"/>
                    <a:pt x="11086" y="9206"/>
                  </a:cubicBezTo>
                  <a:cubicBezTo>
                    <a:pt x="11086" y="9197"/>
                    <a:pt x="11086" y="9179"/>
                    <a:pt x="11073" y="9179"/>
                  </a:cubicBezTo>
                  <a:cubicBezTo>
                    <a:pt x="11070" y="9179"/>
                    <a:pt x="11066" y="9180"/>
                    <a:pt x="11062" y="9183"/>
                  </a:cubicBezTo>
                  <a:lnTo>
                    <a:pt x="11062" y="9171"/>
                  </a:lnTo>
                  <a:cubicBezTo>
                    <a:pt x="11054" y="9171"/>
                    <a:pt x="11041" y="9181"/>
                    <a:pt x="11033" y="9181"/>
                  </a:cubicBezTo>
                  <a:cubicBezTo>
                    <a:pt x="11029" y="9181"/>
                    <a:pt x="11026" y="9179"/>
                    <a:pt x="11026" y="9171"/>
                  </a:cubicBezTo>
                  <a:lnTo>
                    <a:pt x="11038" y="9171"/>
                  </a:lnTo>
                  <a:lnTo>
                    <a:pt x="11014" y="9159"/>
                  </a:lnTo>
                  <a:lnTo>
                    <a:pt x="11026" y="9147"/>
                  </a:lnTo>
                  <a:lnTo>
                    <a:pt x="11014" y="9147"/>
                  </a:lnTo>
                  <a:cubicBezTo>
                    <a:pt x="11026" y="9147"/>
                    <a:pt x="11026" y="9135"/>
                    <a:pt x="11038" y="9135"/>
                  </a:cubicBezTo>
                  <a:cubicBezTo>
                    <a:pt x="11038" y="9123"/>
                    <a:pt x="11026" y="9123"/>
                    <a:pt x="11014" y="9123"/>
                  </a:cubicBezTo>
                  <a:cubicBezTo>
                    <a:pt x="11014" y="9111"/>
                    <a:pt x="11026" y="9111"/>
                    <a:pt x="11038" y="9111"/>
                  </a:cubicBezTo>
                  <a:cubicBezTo>
                    <a:pt x="11038" y="9111"/>
                    <a:pt x="11038" y="9087"/>
                    <a:pt x="11050" y="9087"/>
                  </a:cubicBezTo>
                  <a:cubicBezTo>
                    <a:pt x="11169" y="9087"/>
                    <a:pt x="11276" y="9075"/>
                    <a:pt x="11348" y="9040"/>
                  </a:cubicBezTo>
                  <a:cubicBezTo>
                    <a:pt x="11360" y="9028"/>
                    <a:pt x="11407" y="9016"/>
                    <a:pt x="11383" y="9004"/>
                  </a:cubicBezTo>
                  <a:cubicBezTo>
                    <a:pt x="11389" y="9002"/>
                    <a:pt x="11393" y="9002"/>
                    <a:pt x="11398" y="9002"/>
                  </a:cubicBezTo>
                  <a:cubicBezTo>
                    <a:pt x="11418" y="9002"/>
                    <a:pt x="11427" y="9018"/>
                    <a:pt x="11430" y="9018"/>
                  </a:cubicBezTo>
                  <a:cubicBezTo>
                    <a:pt x="11431" y="9018"/>
                    <a:pt x="11431" y="9018"/>
                    <a:pt x="11431" y="9016"/>
                  </a:cubicBezTo>
                  <a:cubicBezTo>
                    <a:pt x="11395" y="8992"/>
                    <a:pt x="11455" y="8968"/>
                    <a:pt x="11407" y="8944"/>
                  </a:cubicBezTo>
                  <a:lnTo>
                    <a:pt x="11407" y="8944"/>
                  </a:lnTo>
                  <a:lnTo>
                    <a:pt x="11407" y="8968"/>
                  </a:lnTo>
                  <a:cubicBezTo>
                    <a:pt x="11383" y="8956"/>
                    <a:pt x="11371" y="8956"/>
                    <a:pt x="11360" y="8944"/>
                  </a:cubicBezTo>
                  <a:cubicBezTo>
                    <a:pt x="11350" y="8954"/>
                    <a:pt x="11341" y="8976"/>
                    <a:pt x="11317" y="8976"/>
                  </a:cubicBezTo>
                  <a:cubicBezTo>
                    <a:pt x="11309" y="8976"/>
                    <a:pt x="11300" y="8974"/>
                    <a:pt x="11288" y="8968"/>
                  </a:cubicBezTo>
                  <a:lnTo>
                    <a:pt x="11300" y="8968"/>
                  </a:lnTo>
                  <a:cubicBezTo>
                    <a:pt x="11264" y="8968"/>
                    <a:pt x="11276" y="8944"/>
                    <a:pt x="11276" y="8944"/>
                  </a:cubicBezTo>
                  <a:lnTo>
                    <a:pt x="11252" y="8921"/>
                  </a:lnTo>
                  <a:lnTo>
                    <a:pt x="11252" y="8921"/>
                  </a:lnTo>
                  <a:cubicBezTo>
                    <a:pt x="11260" y="8925"/>
                    <a:pt x="11270" y="8926"/>
                    <a:pt x="11277" y="8926"/>
                  </a:cubicBezTo>
                  <a:cubicBezTo>
                    <a:pt x="11293" y="8926"/>
                    <a:pt x="11304" y="8921"/>
                    <a:pt x="11288" y="8921"/>
                  </a:cubicBezTo>
                  <a:cubicBezTo>
                    <a:pt x="11283" y="8917"/>
                    <a:pt x="11280" y="8915"/>
                    <a:pt x="11277" y="8913"/>
                  </a:cubicBezTo>
                  <a:lnTo>
                    <a:pt x="11277" y="8913"/>
                  </a:lnTo>
                  <a:cubicBezTo>
                    <a:pt x="11280" y="8916"/>
                    <a:pt x="11280" y="8921"/>
                    <a:pt x="11264" y="8921"/>
                  </a:cubicBezTo>
                  <a:cubicBezTo>
                    <a:pt x="11252" y="8921"/>
                    <a:pt x="11252" y="8909"/>
                    <a:pt x="11252" y="8897"/>
                  </a:cubicBezTo>
                  <a:lnTo>
                    <a:pt x="11217" y="8897"/>
                  </a:lnTo>
                  <a:cubicBezTo>
                    <a:pt x="11223" y="8891"/>
                    <a:pt x="11229" y="8891"/>
                    <a:pt x="11232" y="8891"/>
                  </a:cubicBezTo>
                  <a:cubicBezTo>
                    <a:pt x="11234" y="8891"/>
                    <a:pt x="11234" y="8891"/>
                    <a:pt x="11229" y="8885"/>
                  </a:cubicBezTo>
                  <a:lnTo>
                    <a:pt x="11181" y="8897"/>
                  </a:lnTo>
                  <a:cubicBezTo>
                    <a:pt x="11181" y="8886"/>
                    <a:pt x="11176" y="8883"/>
                    <a:pt x="11169" y="8883"/>
                  </a:cubicBezTo>
                  <a:cubicBezTo>
                    <a:pt x="11161" y="8883"/>
                    <a:pt x="11148" y="8887"/>
                    <a:pt x="11136" y="8887"/>
                  </a:cubicBezTo>
                  <a:cubicBezTo>
                    <a:pt x="11127" y="8887"/>
                    <a:pt x="11117" y="8884"/>
                    <a:pt x="11109" y="8873"/>
                  </a:cubicBezTo>
                  <a:cubicBezTo>
                    <a:pt x="11145" y="8861"/>
                    <a:pt x="11109" y="8861"/>
                    <a:pt x="11121" y="8849"/>
                  </a:cubicBezTo>
                  <a:lnTo>
                    <a:pt x="11038" y="8837"/>
                  </a:lnTo>
                  <a:lnTo>
                    <a:pt x="11050" y="8837"/>
                  </a:lnTo>
                  <a:cubicBezTo>
                    <a:pt x="11046" y="8833"/>
                    <a:pt x="11042" y="8832"/>
                    <a:pt x="11038" y="8832"/>
                  </a:cubicBezTo>
                  <a:cubicBezTo>
                    <a:pt x="11030" y="8832"/>
                    <a:pt x="11022" y="8837"/>
                    <a:pt x="11014" y="8837"/>
                  </a:cubicBezTo>
                  <a:cubicBezTo>
                    <a:pt x="11014" y="8825"/>
                    <a:pt x="10955" y="8825"/>
                    <a:pt x="10967" y="8802"/>
                  </a:cubicBezTo>
                  <a:cubicBezTo>
                    <a:pt x="10956" y="8798"/>
                    <a:pt x="10949" y="8796"/>
                    <a:pt x="10942" y="8796"/>
                  </a:cubicBezTo>
                  <a:cubicBezTo>
                    <a:pt x="10919" y="8796"/>
                    <a:pt x="10920" y="8819"/>
                    <a:pt x="10902" y="8819"/>
                  </a:cubicBezTo>
                  <a:cubicBezTo>
                    <a:pt x="10898" y="8819"/>
                    <a:pt x="10891" y="8818"/>
                    <a:pt x="10883" y="8814"/>
                  </a:cubicBezTo>
                  <a:lnTo>
                    <a:pt x="10907" y="8814"/>
                  </a:lnTo>
                  <a:cubicBezTo>
                    <a:pt x="10907" y="8814"/>
                    <a:pt x="10907" y="8802"/>
                    <a:pt x="10907" y="8802"/>
                  </a:cubicBezTo>
                  <a:lnTo>
                    <a:pt x="10895" y="8802"/>
                  </a:lnTo>
                  <a:lnTo>
                    <a:pt x="10871" y="8790"/>
                  </a:lnTo>
                  <a:cubicBezTo>
                    <a:pt x="10871" y="8790"/>
                    <a:pt x="10871" y="8790"/>
                    <a:pt x="10871" y="8778"/>
                  </a:cubicBezTo>
                  <a:lnTo>
                    <a:pt x="10883" y="8778"/>
                  </a:lnTo>
                  <a:cubicBezTo>
                    <a:pt x="10752" y="8730"/>
                    <a:pt x="10693" y="8647"/>
                    <a:pt x="10562" y="8647"/>
                  </a:cubicBezTo>
                  <a:cubicBezTo>
                    <a:pt x="10550" y="8623"/>
                    <a:pt x="10574" y="8635"/>
                    <a:pt x="10586" y="8623"/>
                  </a:cubicBezTo>
                  <a:cubicBezTo>
                    <a:pt x="10490" y="8623"/>
                    <a:pt x="10467" y="8563"/>
                    <a:pt x="10395" y="8552"/>
                  </a:cubicBezTo>
                  <a:lnTo>
                    <a:pt x="10383" y="8563"/>
                  </a:lnTo>
                  <a:cubicBezTo>
                    <a:pt x="10288" y="8492"/>
                    <a:pt x="10157" y="8480"/>
                    <a:pt x="10038" y="8433"/>
                  </a:cubicBezTo>
                  <a:lnTo>
                    <a:pt x="10038" y="8433"/>
                  </a:lnTo>
                  <a:lnTo>
                    <a:pt x="10050" y="8456"/>
                  </a:lnTo>
                  <a:lnTo>
                    <a:pt x="9978" y="8456"/>
                  </a:lnTo>
                  <a:cubicBezTo>
                    <a:pt x="9978" y="8444"/>
                    <a:pt x="10002" y="8433"/>
                    <a:pt x="9966" y="8421"/>
                  </a:cubicBezTo>
                  <a:lnTo>
                    <a:pt x="9966" y="8421"/>
                  </a:lnTo>
                  <a:cubicBezTo>
                    <a:pt x="9978" y="8433"/>
                    <a:pt x="9990" y="8444"/>
                    <a:pt x="9978" y="8444"/>
                  </a:cubicBezTo>
                  <a:cubicBezTo>
                    <a:pt x="9883" y="8385"/>
                    <a:pt x="9669" y="8325"/>
                    <a:pt x="9502" y="8254"/>
                  </a:cubicBezTo>
                  <a:cubicBezTo>
                    <a:pt x="9277" y="8195"/>
                    <a:pt x="9040" y="8088"/>
                    <a:pt x="8814" y="8005"/>
                  </a:cubicBezTo>
                  <a:lnTo>
                    <a:pt x="8814" y="8005"/>
                  </a:lnTo>
                  <a:cubicBezTo>
                    <a:pt x="8838" y="8015"/>
                    <a:pt x="8831" y="8036"/>
                    <a:pt x="8816" y="8036"/>
                  </a:cubicBezTo>
                  <a:cubicBezTo>
                    <a:pt x="8811" y="8036"/>
                    <a:pt x="8805" y="8033"/>
                    <a:pt x="8800" y="8028"/>
                  </a:cubicBezTo>
                  <a:cubicBezTo>
                    <a:pt x="8752" y="7944"/>
                    <a:pt x="8681" y="7992"/>
                    <a:pt x="8621" y="7932"/>
                  </a:cubicBezTo>
                  <a:cubicBezTo>
                    <a:pt x="8490" y="7897"/>
                    <a:pt x="8395" y="7801"/>
                    <a:pt x="8264" y="7790"/>
                  </a:cubicBezTo>
                  <a:lnTo>
                    <a:pt x="8264" y="7778"/>
                  </a:lnTo>
                  <a:cubicBezTo>
                    <a:pt x="8252" y="7766"/>
                    <a:pt x="8240" y="7766"/>
                    <a:pt x="8228" y="7766"/>
                  </a:cubicBezTo>
                  <a:lnTo>
                    <a:pt x="8228" y="7754"/>
                  </a:lnTo>
                  <a:cubicBezTo>
                    <a:pt x="8181" y="7730"/>
                    <a:pt x="8121" y="7730"/>
                    <a:pt x="8109" y="7706"/>
                  </a:cubicBezTo>
                  <a:lnTo>
                    <a:pt x="8097" y="7730"/>
                  </a:lnTo>
                  <a:cubicBezTo>
                    <a:pt x="8073" y="7718"/>
                    <a:pt x="8085" y="7706"/>
                    <a:pt x="8061" y="7706"/>
                  </a:cubicBezTo>
                  <a:lnTo>
                    <a:pt x="8061" y="7694"/>
                  </a:lnTo>
                  <a:lnTo>
                    <a:pt x="8026" y="7694"/>
                  </a:lnTo>
                  <a:cubicBezTo>
                    <a:pt x="8038" y="7671"/>
                    <a:pt x="7954" y="7671"/>
                    <a:pt x="7942" y="7647"/>
                  </a:cubicBezTo>
                  <a:cubicBezTo>
                    <a:pt x="7907" y="7635"/>
                    <a:pt x="7835" y="7611"/>
                    <a:pt x="7788" y="7587"/>
                  </a:cubicBezTo>
                  <a:cubicBezTo>
                    <a:pt x="7788" y="7563"/>
                    <a:pt x="7728" y="7540"/>
                    <a:pt x="7692" y="7516"/>
                  </a:cubicBezTo>
                  <a:cubicBezTo>
                    <a:pt x="7609" y="7480"/>
                    <a:pt x="7502" y="7432"/>
                    <a:pt x="7407" y="7385"/>
                  </a:cubicBezTo>
                  <a:lnTo>
                    <a:pt x="7407" y="7397"/>
                  </a:lnTo>
                  <a:lnTo>
                    <a:pt x="7371" y="7385"/>
                  </a:lnTo>
                  <a:lnTo>
                    <a:pt x="7383" y="7385"/>
                  </a:lnTo>
                  <a:cubicBezTo>
                    <a:pt x="7376" y="7363"/>
                    <a:pt x="7355" y="7359"/>
                    <a:pt x="7337" y="7354"/>
                  </a:cubicBezTo>
                  <a:lnTo>
                    <a:pt x="7337" y="7354"/>
                  </a:lnTo>
                  <a:cubicBezTo>
                    <a:pt x="7341" y="7366"/>
                    <a:pt x="7335" y="7374"/>
                    <a:pt x="7325" y="7374"/>
                  </a:cubicBezTo>
                  <a:cubicBezTo>
                    <a:pt x="7318" y="7374"/>
                    <a:pt x="7309" y="7370"/>
                    <a:pt x="7299" y="7361"/>
                  </a:cubicBezTo>
                  <a:lnTo>
                    <a:pt x="7276" y="7361"/>
                  </a:lnTo>
                  <a:cubicBezTo>
                    <a:pt x="7288" y="7337"/>
                    <a:pt x="7276" y="7325"/>
                    <a:pt x="7276" y="7313"/>
                  </a:cubicBezTo>
                  <a:cubicBezTo>
                    <a:pt x="7192" y="7266"/>
                    <a:pt x="7121" y="7266"/>
                    <a:pt x="7049" y="7218"/>
                  </a:cubicBezTo>
                  <a:cubicBezTo>
                    <a:pt x="7061" y="7206"/>
                    <a:pt x="6990" y="7182"/>
                    <a:pt x="7014" y="7170"/>
                  </a:cubicBezTo>
                  <a:cubicBezTo>
                    <a:pt x="7004" y="7166"/>
                    <a:pt x="6999" y="7164"/>
                    <a:pt x="6995" y="7164"/>
                  </a:cubicBezTo>
                  <a:cubicBezTo>
                    <a:pt x="6982" y="7164"/>
                    <a:pt x="7007" y="7197"/>
                    <a:pt x="6978" y="7206"/>
                  </a:cubicBezTo>
                  <a:cubicBezTo>
                    <a:pt x="6966" y="7194"/>
                    <a:pt x="6942" y="7194"/>
                    <a:pt x="6954" y="7182"/>
                  </a:cubicBezTo>
                  <a:cubicBezTo>
                    <a:pt x="6954" y="7182"/>
                    <a:pt x="6942" y="7159"/>
                    <a:pt x="6954" y="7159"/>
                  </a:cubicBezTo>
                  <a:lnTo>
                    <a:pt x="6930" y="7147"/>
                  </a:lnTo>
                  <a:lnTo>
                    <a:pt x="6942" y="7147"/>
                  </a:lnTo>
                  <a:cubicBezTo>
                    <a:pt x="6859" y="7123"/>
                    <a:pt x="6823" y="7063"/>
                    <a:pt x="6764" y="7039"/>
                  </a:cubicBezTo>
                  <a:lnTo>
                    <a:pt x="6764" y="7039"/>
                  </a:lnTo>
                  <a:cubicBezTo>
                    <a:pt x="6752" y="7051"/>
                    <a:pt x="6788" y="7051"/>
                    <a:pt x="6776" y="7063"/>
                  </a:cubicBezTo>
                  <a:cubicBezTo>
                    <a:pt x="6704" y="7051"/>
                    <a:pt x="6728" y="7016"/>
                    <a:pt x="6668" y="7004"/>
                  </a:cubicBezTo>
                  <a:lnTo>
                    <a:pt x="6680" y="6992"/>
                  </a:lnTo>
                  <a:cubicBezTo>
                    <a:pt x="6657" y="6992"/>
                    <a:pt x="6645" y="6992"/>
                    <a:pt x="6621" y="6968"/>
                  </a:cubicBezTo>
                  <a:cubicBezTo>
                    <a:pt x="6621" y="6960"/>
                    <a:pt x="6625" y="6957"/>
                    <a:pt x="6631" y="6957"/>
                  </a:cubicBezTo>
                  <a:cubicBezTo>
                    <a:pt x="6642" y="6957"/>
                    <a:pt x="6661" y="6968"/>
                    <a:pt x="6668" y="6968"/>
                  </a:cubicBezTo>
                  <a:cubicBezTo>
                    <a:pt x="6660" y="6960"/>
                    <a:pt x="6629" y="6946"/>
                    <a:pt x="6615" y="6946"/>
                  </a:cubicBezTo>
                  <a:cubicBezTo>
                    <a:pt x="6608" y="6946"/>
                    <a:pt x="6605" y="6949"/>
                    <a:pt x="6609" y="6956"/>
                  </a:cubicBezTo>
                  <a:cubicBezTo>
                    <a:pt x="6573" y="6944"/>
                    <a:pt x="6573" y="6932"/>
                    <a:pt x="6561" y="6920"/>
                  </a:cubicBezTo>
                  <a:lnTo>
                    <a:pt x="6561" y="6920"/>
                  </a:lnTo>
                  <a:cubicBezTo>
                    <a:pt x="6562" y="6921"/>
                    <a:pt x="6585" y="6944"/>
                    <a:pt x="6561" y="6944"/>
                  </a:cubicBezTo>
                  <a:cubicBezTo>
                    <a:pt x="6537" y="6909"/>
                    <a:pt x="6490" y="6885"/>
                    <a:pt x="6442" y="6849"/>
                  </a:cubicBezTo>
                  <a:cubicBezTo>
                    <a:pt x="6454" y="6849"/>
                    <a:pt x="6454" y="6837"/>
                    <a:pt x="6454" y="6837"/>
                  </a:cubicBezTo>
                  <a:lnTo>
                    <a:pt x="6454" y="6837"/>
                  </a:lnTo>
                  <a:cubicBezTo>
                    <a:pt x="6448" y="6839"/>
                    <a:pt x="6442" y="6839"/>
                    <a:pt x="6438" y="6839"/>
                  </a:cubicBezTo>
                  <a:cubicBezTo>
                    <a:pt x="6412" y="6839"/>
                    <a:pt x="6424" y="6810"/>
                    <a:pt x="6383" y="6789"/>
                  </a:cubicBezTo>
                  <a:cubicBezTo>
                    <a:pt x="6264" y="6730"/>
                    <a:pt x="6097" y="6647"/>
                    <a:pt x="5990" y="6563"/>
                  </a:cubicBezTo>
                  <a:cubicBezTo>
                    <a:pt x="5983" y="6565"/>
                    <a:pt x="5976" y="6566"/>
                    <a:pt x="5969" y="6566"/>
                  </a:cubicBezTo>
                  <a:cubicBezTo>
                    <a:pt x="5937" y="6566"/>
                    <a:pt x="5900" y="6547"/>
                    <a:pt x="5871" y="6528"/>
                  </a:cubicBezTo>
                  <a:lnTo>
                    <a:pt x="5883" y="6492"/>
                  </a:lnTo>
                  <a:lnTo>
                    <a:pt x="5847" y="6480"/>
                  </a:lnTo>
                  <a:cubicBezTo>
                    <a:pt x="5847" y="6477"/>
                    <a:pt x="5849" y="6476"/>
                    <a:pt x="5851" y="6476"/>
                  </a:cubicBezTo>
                  <a:cubicBezTo>
                    <a:pt x="5856" y="6476"/>
                    <a:pt x="5863" y="6479"/>
                    <a:pt x="5866" y="6479"/>
                  </a:cubicBezTo>
                  <a:cubicBezTo>
                    <a:pt x="5868" y="6479"/>
                    <a:pt x="5868" y="6477"/>
                    <a:pt x="5859" y="6468"/>
                  </a:cubicBezTo>
                  <a:lnTo>
                    <a:pt x="5835" y="6480"/>
                  </a:lnTo>
                  <a:cubicBezTo>
                    <a:pt x="5846" y="6469"/>
                    <a:pt x="5781" y="6430"/>
                    <a:pt x="5817" y="6430"/>
                  </a:cubicBezTo>
                  <a:cubicBezTo>
                    <a:pt x="5821" y="6430"/>
                    <a:pt x="5827" y="6431"/>
                    <a:pt x="5835" y="6432"/>
                  </a:cubicBezTo>
                  <a:lnTo>
                    <a:pt x="5716" y="6361"/>
                  </a:lnTo>
                  <a:cubicBezTo>
                    <a:pt x="5709" y="6354"/>
                    <a:pt x="5703" y="6352"/>
                    <a:pt x="5697" y="6352"/>
                  </a:cubicBezTo>
                  <a:cubicBezTo>
                    <a:pt x="5691" y="6352"/>
                    <a:pt x="5686" y="6354"/>
                    <a:pt x="5680" y="6354"/>
                  </a:cubicBezTo>
                  <a:cubicBezTo>
                    <a:pt x="5673" y="6354"/>
                    <a:pt x="5666" y="6351"/>
                    <a:pt x="5656" y="6337"/>
                  </a:cubicBezTo>
                  <a:cubicBezTo>
                    <a:pt x="5656" y="6331"/>
                    <a:pt x="5659" y="6331"/>
                    <a:pt x="5664" y="6331"/>
                  </a:cubicBezTo>
                  <a:cubicBezTo>
                    <a:pt x="5668" y="6331"/>
                    <a:pt x="5674" y="6331"/>
                    <a:pt x="5680" y="6325"/>
                  </a:cubicBezTo>
                  <a:cubicBezTo>
                    <a:pt x="5609" y="6254"/>
                    <a:pt x="5537" y="6313"/>
                    <a:pt x="5466" y="6242"/>
                  </a:cubicBezTo>
                  <a:lnTo>
                    <a:pt x="5478" y="6242"/>
                  </a:lnTo>
                  <a:cubicBezTo>
                    <a:pt x="5468" y="6242"/>
                    <a:pt x="5451" y="6227"/>
                    <a:pt x="5439" y="6227"/>
                  </a:cubicBezTo>
                  <a:cubicBezTo>
                    <a:pt x="5435" y="6227"/>
                    <a:pt x="5433" y="6227"/>
                    <a:pt x="5430" y="6230"/>
                  </a:cubicBezTo>
                  <a:cubicBezTo>
                    <a:pt x="5430" y="6241"/>
                    <a:pt x="5432" y="6244"/>
                    <a:pt x="5436" y="6244"/>
                  </a:cubicBezTo>
                  <a:cubicBezTo>
                    <a:pt x="5440" y="6244"/>
                    <a:pt x="5446" y="6240"/>
                    <a:pt x="5452" y="6240"/>
                  </a:cubicBezTo>
                  <a:cubicBezTo>
                    <a:pt x="5457" y="6240"/>
                    <a:pt x="5462" y="6243"/>
                    <a:pt x="5466" y="6254"/>
                  </a:cubicBezTo>
                  <a:cubicBezTo>
                    <a:pt x="5463" y="6260"/>
                    <a:pt x="5458" y="6262"/>
                    <a:pt x="5454" y="6262"/>
                  </a:cubicBezTo>
                  <a:cubicBezTo>
                    <a:pt x="5446" y="6262"/>
                    <a:pt x="5438" y="6257"/>
                    <a:pt x="5430" y="6257"/>
                  </a:cubicBezTo>
                  <a:cubicBezTo>
                    <a:pt x="5426" y="6257"/>
                    <a:pt x="5422" y="6259"/>
                    <a:pt x="5418" y="6266"/>
                  </a:cubicBezTo>
                  <a:cubicBezTo>
                    <a:pt x="5406" y="6242"/>
                    <a:pt x="5394" y="6254"/>
                    <a:pt x="5371" y="6242"/>
                  </a:cubicBezTo>
                  <a:cubicBezTo>
                    <a:pt x="5359" y="6206"/>
                    <a:pt x="5311" y="6182"/>
                    <a:pt x="5299" y="6147"/>
                  </a:cubicBezTo>
                  <a:cubicBezTo>
                    <a:pt x="5293" y="6147"/>
                    <a:pt x="5281" y="6150"/>
                    <a:pt x="5266" y="6150"/>
                  </a:cubicBezTo>
                  <a:cubicBezTo>
                    <a:pt x="5252" y="6150"/>
                    <a:pt x="5234" y="6147"/>
                    <a:pt x="5216" y="6135"/>
                  </a:cubicBezTo>
                  <a:cubicBezTo>
                    <a:pt x="5216" y="6111"/>
                    <a:pt x="5240" y="6123"/>
                    <a:pt x="5216" y="6099"/>
                  </a:cubicBezTo>
                  <a:lnTo>
                    <a:pt x="5204" y="6111"/>
                  </a:lnTo>
                  <a:cubicBezTo>
                    <a:pt x="5180" y="6087"/>
                    <a:pt x="5192" y="6087"/>
                    <a:pt x="5192" y="6087"/>
                  </a:cubicBezTo>
                  <a:cubicBezTo>
                    <a:pt x="5168" y="6063"/>
                    <a:pt x="5156" y="6087"/>
                    <a:pt x="5133" y="6051"/>
                  </a:cubicBezTo>
                  <a:lnTo>
                    <a:pt x="5156" y="6051"/>
                  </a:lnTo>
                  <a:cubicBezTo>
                    <a:pt x="5133" y="6039"/>
                    <a:pt x="5133" y="6027"/>
                    <a:pt x="5097" y="6004"/>
                  </a:cubicBezTo>
                  <a:cubicBezTo>
                    <a:pt x="5109" y="6004"/>
                    <a:pt x="5121" y="6004"/>
                    <a:pt x="5121" y="6016"/>
                  </a:cubicBezTo>
                  <a:cubicBezTo>
                    <a:pt x="5121" y="5998"/>
                    <a:pt x="5112" y="5995"/>
                    <a:pt x="5103" y="5995"/>
                  </a:cubicBezTo>
                  <a:cubicBezTo>
                    <a:pt x="5098" y="5995"/>
                    <a:pt x="5094" y="5995"/>
                    <a:pt x="5090" y="5995"/>
                  </a:cubicBezTo>
                  <a:cubicBezTo>
                    <a:pt x="5087" y="5995"/>
                    <a:pt x="5085" y="5995"/>
                    <a:pt x="5085" y="5992"/>
                  </a:cubicBezTo>
                  <a:lnTo>
                    <a:pt x="5085" y="5992"/>
                  </a:lnTo>
                  <a:cubicBezTo>
                    <a:pt x="5085" y="6004"/>
                    <a:pt x="5097" y="6016"/>
                    <a:pt x="5073" y="6027"/>
                  </a:cubicBezTo>
                  <a:cubicBezTo>
                    <a:pt x="5061" y="6016"/>
                    <a:pt x="5037" y="6016"/>
                    <a:pt x="5037" y="5992"/>
                  </a:cubicBezTo>
                  <a:lnTo>
                    <a:pt x="5061" y="5992"/>
                  </a:lnTo>
                  <a:cubicBezTo>
                    <a:pt x="5013" y="5980"/>
                    <a:pt x="5025" y="5992"/>
                    <a:pt x="5002" y="5956"/>
                  </a:cubicBezTo>
                  <a:cubicBezTo>
                    <a:pt x="4966" y="5956"/>
                    <a:pt x="4954" y="5920"/>
                    <a:pt x="4918" y="5885"/>
                  </a:cubicBezTo>
                  <a:lnTo>
                    <a:pt x="4883" y="5885"/>
                  </a:lnTo>
                  <a:cubicBezTo>
                    <a:pt x="4894" y="5908"/>
                    <a:pt x="4894" y="5896"/>
                    <a:pt x="4883" y="5920"/>
                  </a:cubicBezTo>
                  <a:cubicBezTo>
                    <a:pt x="4871" y="5873"/>
                    <a:pt x="4823" y="5908"/>
                    <a:pt x="4787" y="5861"/>
                  </a:cubicBezTo>
                  <a:cubicBezTo>
                    <a:pt x="4792" y="5856"/>
                    <a:pt x="4797" y="5853"/>
                    <a:pt x="4802" y="5853"/>
                  </a:cubicBezTo>
                  <a:cubicBezTo>
                    <a:pt x="4809" y="5853"/>
                    <a:pt x="4816" y="5859"/>
                    <a:pt x="4823" y="5873"/>
                  </a:cubicBezTo>
                  <a:cubicBezTo>
                    <a:pt x="4840" y="5864"/>
                    <a:pt x="4857" y="5856"/>
                    <a:pt x="4878" y="5856"/>
                  </a:cubicBezTo>
                  <a:cubicBezTo>
                    <a:pt x="4886" y="5856"/>
                    <a:pt x="4896" y="5857"/>
                    <a:pt x="4906" y="5861"/>
                  </a:cubicBezTo>
                  <a:cubicBezTo>
                    <a:pt x="4883" y="5849"/>
                    <a:pt x="4859" y="5837"/>
                    <a:pt x="4871" y="5825"/>
                  </a:cubicBezTo>
                  <a:lnTo>
                    <a:pt x="4871" y="5825"/>
                  </a:lnTo>
                  <a:lnTo>
                    <a:pt x="4847" y="5849"/>
                  </a:lnTo>
                  <a:cubicBezTo>
                    <a:pt x="4847" y="5837"/>
                    <a:pt x="4835" y="5825"/>
                    <a:pt x="4823" y="5825"/>
                  </a:cubicBezTo>
                  <a:cubicBezTo>
                    <a:pt x="4813" y="5835"/>
                    <a:pt x="4827" y="5852"/>
                    <a:pt x="4814" y="5852"/>
                  </a:cubicBezTo>
                  <a:cubicBezTo>
                    <a:pt x="4811" y="5852"/>
                    <a:pt x="4806" y="5851"/>
                    <a:pt x="4799" y="5849"/>
                  </a:cubicBezTo>
                  <a:cubicBezTo>
                    <a:pt x="4784" y="5842"/>
                    <a:pt x="4792" y="5830"/>
                    <a:pt x="4798" y="5824"/>
                  </a:cubicBezTo>
                  <a:lnTo>
                    <a:pt x="4798" y="5824"/>
                  </a:lnTo>
                  <a:cubicBezTo>
                    <a:pt x="4798" y="5825"/>
                    <a:pt x="4799" y="5825"/>
                    <a:pt x="4799" y="5825"/>
                  </a:cubicBezTo>
                  <a:cubicBezTo>
                    <a:pt x="4801" y="5823"/>
                    <a:pt x="4802" y="5822"/>
                    <a:pt x="4802" y="5822"/>
                  </a:cubicBezTo>
                  <a:lnTo>
                    <a:pt x="4802" y="5822"/>
                  </a:lnTo>
                  <a:cubicBezTo>
                    <a:pt x="4801" y="5822"/>
                    <a:pt x="4800" y="5823"/>
                    <a:pt x="4798" y="5824"/>
                  </a:cubicBezTo>
                  <a:lnTo>
                    <a:pt x="4798" y="5824"/>
                  </a:lnTo>
                  <a:cubicBezTo>
                    <a:pt x="4784" y="5818"/>
                    <a:pt x="4776" y="5816"/>
                    <a:pt x="4770" y="5816"/>
                  </a:cubicBezTo>
                  <a:cubicBezTo>
                    <a:pt x="4763" y="5816"/>
                    <a:pt x="4760" y="5818"/>
                    <a:pt x="4757" y="5818"/>
                  </a:cubicBezTo>
                  <a:cubicBezTo>
                    <a:pt x="4753" y="5818"/>
                    <a:pt x="4749" y="5815"/>
                    <a:pt x="4740" y="5801"/>
                  </a:cubicBezTo>
                  <a:lnTo>
                    <a:pt x="4752" y="5801"/>
                  </a:lnTo>
                  <a:cubicBezTo>
                    <a:pt x="4728" y="5777"/>
                    <a:pt x="4692" y="5754"/>
                    <a:pt x="4704" y="5730"/>
                  </a:cubicBezTo>
                  <a:cubicBezTo>
                    <a:pt x="4712" y="5730"/>
                    <a:pt x="4714" y="5725"/>
                    <a:pt x="4719" y="5725"/>
                  </a:cubicBezTo>
                  <a:cubicBezTo>
                    <a:pt x="4721" y="5725"/>
                    <a:pt x="4724" y="5726"/>
                    <a:pt x="4728" y="5730"/>
                  </a:cubicBezTo>
                  <a:cubicBezTo>
                    <a:pt x="4735" y="5732"/>
                    <a:pt x="4737" y="5733"/>
                    <a:pt x="4738" y="5733"/>
                  </a:cubicBezTo>
                  <a:cubicBezTo>
                    <a:pt x="4740" y="5733"/>
                    <a:pt x="4707" y="5719"/>
                    <a:pt x="4721" y="5709"/>
                  </a:cubicBezTo>
                  <a:lnTo>
                    <a:pt x="4721" y="5709"/>
                  </a:lnTo>
                  <a:cubicBezTo>
                    <a:pt x="4720" y="5709"/>
                    <a:pt x="4720" y="5709"/>
                    <a:pt x="4719" y="5709"/>
                  </a:cubicBezTo>
                  <a:cubicBezTo>
                    <a:pt x="4704" y="5709"/>
                    <a:pt x="4678" y="5690"/>
                    <a:pt x="4668" y="5670"/>
                  </a:cubicBezTo>
                  <a:lnTo>
                    <a:pt x="4656" y="5694"/>
                  </a:lnTo>
                  <a:cubicBezTo>
                    <a:pt x="4573" y="5694"/>
                    <a:pt x="4692" y="5670"/>
                    <a:pt x="4632" y="5635"/>
                  </a:cubicBezTo>
                  <a:cubicBezTo>
                    <a:pt x="4623" y="5628"/>
                    <a:pt x="4619" y="5626"/>
                    <a:pt x="4619" y="5626"/>
                  </a:cubicBezTo>
                  <a:lnTo>
                    <a:pt x="4619" y="5626"/>
                  </a:lnTo>
                  <a:cubicBezTo>
                    <a:pt x="4617" y="5626"/>
                    <a:pt x="4630" y="5637"/>
                    <a:pt x="4627" y="5637"/>
                  </a:cubicBezTo>
                  <a:cubicBezTo>
                    <a:pt x="4626" y="5637"/>
                    <a:pt x="4624" y="5636"/>
                    <a:pt x="4621" y="5635"/>
                  </a:cubicBezTo>
                  <a:cubicBezTo>
                    <a:pt x="4597" y="5611"/>
                    <a:pt x="4609" y="5599"/>
                    <a:pt x="4573" y="5575"/>
                  </a:cubicBezTo>
                  <a:cubicBezTo>
                    <a:pt x="4561" y="5563"/>
                    <a:pt x="4561" y="5539"/>
                    <a:pt x="4573" y="5515"/>
                  </a:cubicBezTo>
                  <a:cubicBezTo>
                    <a:pt x="4549" y="5515"/>
                    <a:pt x="4525" y="5468"/>
                    <a:pt x="4502" y="5468"/>
                  </a:cubicBezTo>
                  <a:cubicBezTo>
                    <a:pt x="4513" y="5515"/>
                    <a:pt x="4549" y="5480"/>
                    <a:pt x="4561" y="5539"/>
                  </a:cubicBezTo>
                  <a:lnTo>
                    <a:pt x="4537" y="5539"/>
                  </a:lnTo>
                  <a:cubicBezTo>
                    <a:pt x="4513" y="5515"/>
                    <a:pt x="4478" y="5492"/>
                    <a:pt x="4466" y="5480"/>
                  </a:cubicBezTo>
                  <a:cubicBezTo>
                    <a:pt x="4466" y="5480"/>
                    <a:pt x="4466" y="5480"/>
                    <a:pt x="4454" y="5492"/>
                  </a:cubicBezTo>
                  <a:cubicBezTo>
                    <a:pt x="4418" y="5456"/>
                    <a:pt x="4394" y="5468"/>
                    <a:pt x="4359" y="5432"/>
                  </a:cubicBezTo>
                  <a:cubicBezTo>
                    <a:pt x="4362" y="5425"/>
                    <a:pt x="4366" y="5422"/>
                    <a:pt x="4370" y="5422"/>
                  </a:cubicBezTo>
                  <a:cubicBezTo>
                    <a:pt x="4379" y="5422"/>
                    <a:pt x="4390" y="5436"/>
                    <a:pt x="4406" y="5444"/>
                  </a:cubicBezTo>
                  <a:cubicBezTo>
                    <a:pt x="4394" y="5408"/>
                    <a:pt x="4382" y="5420"/>
                    <a:pt x="4347" y="5385"/>
                  </a:cubicBezTo>
                  <a:cubicBezTo>
                    <a:pt x="4348" y="5383"/>
                    <a:pt x="4350" y="5382"/>
                    <a:pt x="4352" y="5382"/>
                  </a:cubicBezTo>
                  <a:cubicBezTo>
                    <a:pt x="4360" y="5382"/>
                    <a:pt x="4369" y="5399"/>
                    <a:pt x="4377" y="5399"/>
                  </a:cubicBezTo>
                  <a:cubicBezTo>
                    <a:pt x="4379" y="5399"/>
                    <a:pt x="4381" y="5398"/>
                    <a:pt x="4382" y="5396"/>
                  </a:cubicBezTo>
                  <a:lnTo>
                    <a:pt x="4347" y="5361"/>
                  </a:lnTo>
                  <a:cubicBezTo>
                    <a:pt x="4343" y="5362"/>
                    <a:pt x="4341" y="5363"/>
                    <a:pt x="4338" y="5363"/>
                  </a:cubicBezTo>
                  <a:cubicBezTo>
                    <a:pt x="4322" y="5363"/>
                    <a:pt x="4320" y="5334"/>
                    <a:pt x="4299" y="5313"/>
                  </a:cubicBezTo>
                  <a:cubicBezTo>
                    <a:pt x="4240" y="5265"/>
                    <a:pt x="4204" y="5277"/>
                    <a:pt x="4168" y="5265"/>
                  </a:cubicBezTo>
                  <a:cubicBezTo>
                    <a:pt x="4168" y="5254"/>
                    <a:pt x="4168" y="5242"/>
                    <a:pt x="4168" y="5242"/>
                  </a:cubicBezTo>
                  <a:cubicBezTo>
                    <a:pt x="4174" y="5254"/>
                    <a:pt x="4177" y="5257"/>
                    <a:pt x="4180" y="5257"/>
                  </a:cubicBezTo>
                  <a:cubicBezTo>
                    <a:pt x="4183" y="5257"/>
                    <a:pt x="4186" y="5254"/>
                    <a:pt x="4192" y="5254"/>
                  </a:cubicBezTo>
                  <a:cubicBezTo>
                    <a:pt x="4171" y="5243"/>
                    <a:pt x="4168" y="5204"/>
                    <a:pt x="4185" y="5204"/>
                  </a:cubicBezTo>
                  <a:cubicBezTo>
                    <a:pt x="4187" y="5204"/>
                    <a:pt x="4189" y="5205"/>
                    <a:pt x="4192" y="5206"/>
                  </a:cubicBezTo>
                  <a:cubicBezTo>
                    <a:pt x="4183" y="5200"/>
                    <a:pt x="4178" y="5198"/>
                    <a:pt x="4176" y="5198"/>
                  </a:cubicBezTo>
                  <a:cubicBezTo>
                    <a:pt x="4172" y="5198"/>
                    <a:pt x="4180" y="5208"/>
                    <a:pt x="4175" y="5208"/>
                  </a:cubicBezTo>
                  <a:cubicBezTo>
                    <a:pt x="4174" y="5208"/>
                    <a:pt x="4172" y="5208"/>
                    <a:pt x="4168" y="5206"/>
                  </a:cubicBezTo>
                  <a:lnTo>
                    <a:pt x="4132" y="5170"/>
                  </a:lnTo>
                  <a:cubicBezTo>
                    <a:pt x="4124" y="5179"/>
                    <a:pt x="4127" y="5187"/>
                    <a:pt x="4122" y="5187"/>
                  </a:cubicBezTo>
                  <a:cubicBezTo>
                    <a:pt x="4119" y="5187"/>
                    <a:pt x="4116" y="5186"/>
                    <a:pt x="4109" y="5182"/>
                  </a:cubicBezTo>
                  <a:cubicBezTo>
                    <a:pt x="4085" y="5170"/>
                    <a:pt x="4085" y="5158"/>
                    <a:pt x="4061" y="5134"/>
                  </a:cubicBezTo>
                  <a:cubicBezTo>
                    <a:pt x="4069" y="5134"/>
                    <a:pt x="4072" y="5124"/>
                    <a:pt x="4076" y="5124"/>
                  </a:cubicBezTo>
                  <a:cubicBezTo>
                    <a:pt x="4078" y="5124"/>
                    <a:pt x="4081" y="5127"/>
                    <a:pt x="4085" y="5134"/>
                  </a:cubicBezTo>
                  <a:cubicBezTo>
                    <a:pt x="4085" y="5111"/>
                    <a:pt x="4061" y="5099"/>
                    <a:pt x="4049" y="5099"/>
                  </a:cubicBezTo>
                  <a:cubicBezTo>
                    <a:pt x="4052" y="5106"/>
                    <a:pt x="4051" y="5109"/>
                    <a:pt x="4048" y="5109"/>
                  </a:cubicBezTo>
                  <a:cubicBezTo>
                    <a:pt x="4041" y="5109"/>
                    <a:pt x="4019" y="5088"/>
                    <a:pt x="4008" y="5088"/>
                  </a:cubicBezTo>
                  <a:cubicBezTo>
                    <a:pt x="4004" y="5088"/>
                    <a:pt x="4001" y="5091"/>
                    <a:pt x="4001" y="5099"/>
                  </a:cubicBezTo>
                  <a:lnTo>
                    <a:pt x="3990" y="5063"/>
                  </a:lnTo>
                  <a:lnTo>
                    <a:pt x="3990" y="5063"/>
                  </a:lnTo>
                  <a:cubicBezTo>
                    <a:pt x="3995" y="5069"/>
                    <a:pt x="3998" y="5069"/>
                    <a:pt x="4001" y="5069"/>
                  </a:cubicBezTo>
                  <a:cubicBezTo>
                    <a:pt x="4004" y="5069"/>
                    <a:pt x="4007" y="5069"/>
                    <a:pt x="4013" y="5075"/>
                  </a:cubicBezTo>
                  <a:cubicBezTo>
                    <a:pt x="4013" y="5051"/>
                    <a:pt x="3990" y="5063"/>
                    <a:pt x="3978" y="5051"/>
                  </a:cubicBezTo>
                  <a:cubicBezTo>
                    <a:pt x="3966" y="5039"/>
                    <a:pt x="3954" y="5015"/>
                    <a:pt x="3954" y="5004"/>
                  </a:cubicBezTo>
                  <a:cubicBezTo>
                    <a:pt x="3942" y="5004"/>
                    <a:pt x="3930" y="4980"/>
                    <a:pt x="3930" y="4968"/>
                  </a:cubicBezTo>
                  <a:cubicBezTo>
                    <a:pt x="3928" y="4965"/>
                    <a:pt x="3926" y="4964"/>
                    <a:pt x="3925" y="4964"/>
                  </a:cubicBezTo>
                  <a:lnTo>
                    <a:pt x="3925" y="4964"/>
                  </a:lnTo>
                  <a:cubicBezTo>
                    <a:pt x="3922" y="4964"/>
                    <a:pt x="3928" y="4980"/>
                    <a:pt x="3918" y="4980"/>
                  </a:cubicBezTo>
                  <a:lnTo>
                    <a:pt x="3882" y="4932"/>
                  </a:lnTo>
                  <a:cubicBezTo>
                    <a:pt x="3882" y="4932"/>
                    <a:pt x="3899" y="4906"/>
                    <a:pt x="3912" y="4906"/>
                  </a:cubicBezTo>
                  <a:lnTo>
                    <a:pt x="3912" y="4906"/>
                  </a:lnTo>
                  <a:cubicBezTo>
                    <a:pt x="3909" y="4905"/>
                    <a:pt x="3906" y="4905"/>
                    <a:pt x="3904" y="4905"/>
                  </a:cubicBezTo>
                  <a:cubicBezTo>
                    <a:pt x="3896" y="4905"/>
                    <a:pt x="3890" y="4907"/>
                    <a:pt x="3884" y="4907"/>
                  </a:cubicBezTo>
                  <a:cubicBezTo>
                    <a:pt x="3879" y="4907"/>
                    <a:pt x="3875" y="4905"/>
                    <a:pt x="3870" y="4896"/>
                  </a:cubicBezTo>
                  <a:cubicBezTo>
                    <a:pt x="3892" y="4896"/>
                    <a:pt x="3866" y="4859"/>
                    <a:pt x="3885" y="4859"/>
                  </a:cubicBezTo>
                  <a:cubicBezTo>
                    <a:pt x="3887" y="4859"/>
                    <a:pt x="3890" y="4859"/>
                    <a:pt x="3894" y="4861"/>
                  </a:cubicBezTo>
                  <a:cubicBezTo>
                    <a:pt x="3894" y="4825"/>
                    <a:pt x="3870" y="4789"/>
                    <a:pt x="3847" y="4777"/>
                  </a:cubicBezTo>
                  <a:cubicBezTo>
                    <a:pt x="3843" y="4776"/>
                    <a:pt x="3841" y="4775"/>
                    <a:pt x="3840" y="4775"/>
                  </a:cubicBezTo>
                  <a:cubicBezTo>
                    <a:pt x="3832" y="4775"/>
                    <a:pt x="3855" y="4803"/>
                    <a:pt x="3835" y="4813"/>
                  </a:cubicBezTo>
                  <a:cubicBezTo>
                    <a:pt x="3787" y="4754"/>
                    <a:pt x="3740" y="4789"/>
                    <a:pt x="3716" y="4730"/>
                  </a:cubicBezTo>
                  <a:lnTo>
                    <a:pt x="3716" y="4754"/>
                  </a:lnTo>
                  <a:cubicBezTo>
                    <a:pt x="3680" y="4730"/>
                    <a:pt x="3692" y="4730"/>
                    <a:pt x="3668" y="4718"/>
                  </a:cubicBezTo>
                  <a:cubicBezTo>
                    <a:pt x="3692" y="4718"/>
                    <a:pt x="3692" y="4646"/>
                    <a:pt x="3656" y="4599"/>
                  </a:cubicBezTo>
                  <a:cubicBezTo>
                    <a:pt x="3644" y="4611"/>
                    <a:pt x="3656" y="4646"/>
                    <a:pt x="3632" y="4646"/>
                  </a:cubicBezTo>
                  <a:lnTo>
                    <a:pt x="3609" y="4623"/>
                  </a:lnTo>
                  <a:cubicBezTo>
                    <a:pt x="3609" y="4617"/>
                    <a:pt x="3609" y="4614"/>
                    <a:pt x="3610" y="4614"/>
                  </a:cubicBezTo>
                  <a:cubicBezTo>
                    <a:pt x="3612" y="4614"/>
                    <a:pt x="3614" y="4617"/>
                    <a:pt x="3620" y="4623"/>
                  </a:cubicBezTo>
                  <a:cubicBezTo>
                    <a:pt x="3589" y="4591"/>
                    <a:pt x="3604" y="4549"/>
                    <a:pt x="3582" y="4549"/>
                  </a:cubicBezTo>
                  <a:cubicBezTo>
                    <a:pt x="3580" y="4549"/>
                    <a:pt x="3577" y="4550"/>
                    <a:pt x="3573" y="4551"/>
                  </a:cubicBezTo>
                  <a:lnTo>
                    <a:pt x="3579" y="4526"/>
                  </a:lnTo>
                  <a:lnTo>
                    <a:pt x="3579" y="4526"/>
                  </a:lnTo>
                  <a:cubicBezTo>
                    <a:pt x="3581" y="4527"/>
                    <a:pt x="3583" y="4527"/>
                    <a:pt x="3585" y="4527"/>
                  </a:cubicBezTo>
                  <a:lnTo>
                    <a:pt x="3585" y="4503"/>
                  </a:lnTo>
                  <a:lnTo>
                    <a:pt x="3579" y="4526"/>
                  </a:lnTo>
                  <a:lnTo>
                    <a:pt x="3579" y="4526"/>
                  </a:lnTo>
                  <a:cubicBezTo>
                    <a:pt x="3564" y="4519"/>
                    <a:pt x="3537" y="4492"/>
                    <a:pt x="3537" y="4492"/>
                  </a:cubicBezTo>
                  <a:cubicBezTo>
                    <a:pt x="3501" y="4468"/>
                    <a:pt x="3501" y="4444"/>
                    <a:pt x="3501" y="4420"/>
                  </a:cubicBezTo>
                  <a:cubicBezTo>
                    <a:pt x="3501" y="4428"/>
                    <a:pt x="3496" y="4442"/>
                    <a:pt x="3484" y="4442"/>
                  </a:cubicBezTo>
                  <a:cubicBezTo>
                    <a:pt x="3479" y="4442"/>
                    <a:pt x="3473" y="4439"/>
                    <a:pt x="3466" y="4432"/>
                  </a:cubicBezTo>
                  <a:cubicBezTo>
                    <a:pt x="3501" y="4408"/>
                    <a:pt x="3442" y="4373"/>
                    <a:pt x="3466" y="4361"/>
                  </a:cubicBezTo>
                  <a:cubicBezTo>
                    <a:pt x="3454" y="4349"/>
                    <a:pt x="3454" y="4325"/>
                    <a:pt x="3442" y="4325"/>
                  </a:cubicBezTo>
                  <a:lnTo>
                    <a:pt x="3454" y="4313"/>
                  </a:lnTo>
                  <a:lnTo>
                    <a:pt x="3454" y="4313"/>
                  </a:lnTo>
                  <a:cubicBezTo>
                    <a:pt x="3449" y="4318"/>
                    <a:pt x="3445" y="4319"/>
                    <a:pt x="3440" y="4319"/>
                  </a:cubicBezTo>
                  <a:cubicBezTo>
                    <a:pt x="3421" y="4319"/>
                    <a:pt x="3402" y="4285"/>
                    <a:pt x="3382" y="4265"/>
                  </a:cubicBezTo>
                  <a:cubicBezTo>
                    <a:pt x="3430" y="4253"/>
                    <a:pt x="3359" y="4230"/>
                    <a:pt x="3382" y="4194"/>
                  </a:cubicBezTo>
                  <a:lnTo>
                    <a:pt x="3382" y="4194"/>
                  </a:lnTo>
                  <a:cubicBezTo>
                    <a:pt x="3380" y="4195"/>
                    <a:pt x="3378" y="4195"/>
                    <a:pt x="3376" y="4195"/>
                  </a:cubicBezTo>
                  <a:cubicBezTo>
                    <a:pt x="3358" y="4195"/>
                    <a:pt x="3347" y="4157"/>
                    <a:pt x="3329" y="4157"/>
                  </a:cubicBezTo>
                  <a:cubicBezTo>
                    <a:pt x="3327" y="4157"/>
                    <a:pt x="3325" y="4157"/>
                    <a:pt x="3323" y="4158"/>
                  </a:cubicBezTo>
                  <a:cubicBezTo>
                    <a:pt x="3299" y="4134"/>
                    <a:pt x="3335" y="4122"/>
                    <a:pt x="3335" y="4111"/>
                  </a:cubicBezTo>
                  <a:lnTo>
                    <a:pt x="3323" y="4099"/>
                  </a:lnTo>
                  <a:cubicBezTo>
                    <a:pt x="3323" y="4087"/>
                    <a:pt x="3311" y="4039"/>
                    <a:pt x="3299" y="4003"/>
                  </a:cubicBezTo>
                  <a:lnTo>
                    <a:pt x="3263" y="3992"/>
                  </a:lnTo>
                  <a:lnTo>
                    <a:pt x="3275" y="3980"/>
                  </a:lnTo>
                  <a:cubicBezTo>
                    <a:pt x="3266" y="3980"/>
                    <a:pt x="3256" y="3964"/>
                    <a:pt x="3253" y="3964"/>
                  </a:cubicBezTo>
                  <a:cubicBezTo>
                    <a:pt x="3252" y="3964"/>
                    <a:pt x="3251" y="3965"/>
                    <a:pt x="3251" y="3968"/>
                  </a:cubicBezTo>
                  <a:lnTo>
                    <a:pt x="3239" y="3956"/>
                  </a:lnTo>
                  <a:cubicBezTo>
                    <a:pt x="3235" y="3958"/>
                    <a:pt x="3232" y="3959"/>
                    <a:pt x="3229" y="3959"/>
                  </a:cubicBezTo>
                  <a:cubicBezTo>
                    <a:pt x="3219" y="3959"/>
                    <a:pt x="3223" y="3940"/>
                    <a:pt x="3204" y="3920"/>
                  </a:cubicBezTo>
                  <a:cubicBezTo>
                    <a:pt x="3204" y="3908"/>
                    <a:pt x="3204" y="3908"/>
                    <a:pt x="3216" y="3908"/>
                  </a:cubicBezTo>
                  <a:cubicBezTo>
                    <a:pt x="3204" y="3896"/>
                    <a:pt x="3228" y="3896"/>
                    <a:pt x="3228" y="3884"/>
                  </a:cubicBezTo>
                  <a:lnTo>
                    <a:pt x="3228" y="3884"/>
                  </a:lnTo>
                  <a:cubicBezTo>
                    <a:pt x="3228" y="3886"/>
                    <a:pt x="3226" y="3887"/>
                    <a:pt x="3223" y="3887"/>
                  </a:cubicBezTo>
                  <a:cubicBezTo>
                    <a:pt x="3214" y="3887"/>
                    <a:pt x="3194" y="3880"/>
                    <a:pt x="3180" y="3880"/>
                  </a:cubicBezTo>
                  <a:cubicBezTo>
                    <a:pt x="3170" y="3880"/>
                    <a:pt x="3164" y="3884"/>
                    <a:pt x="3168" y="3896"/>
                  </a:cubicBezTo>
                  <a:cubicBezTo>
                    <a:pt x="3165" y="3899"/>
                    <a:pt x="3161" y="3901"/>
                    <a:pt x="3157" y="3901"/>
                  </a:cubicBezTo>
                  <a:cubicBezTo>
                    <a:pt x="3145" y="3901"/>
                    <a:pt x="3132" y="3890"/>
                    <a:pt x="3132" y="3872"/>
                  </a:cubicBezTo>
                  <a:lnTo>
                    <a:pt x="3156" y="3861"/>
                  </a:lnTo>
                  <a:lnTo>
                    <a:pt x="3120" y="3849"/>
                  </a:lnTo>
                  <a:cubicBezTo>
                    <a:pt x="3108" y="3825"/>
                    <a:pt x="3120" y="3813"/>
                    <a:pt x="3120" y="3789"/>
                  </a:cubicBezTo>
                  <a:cubicBezTo>
                    <a:pt x="3125" y="3799"/>
                    <a:pt x="3136" y="3805"/>
                    <a:pt x="3147" y="3805"/>
                  </a:cubicBezTo>
                  <a:cubicBezTo>
                    <a:pt x="3162" y="3805"/>
                    <a:pt x="3175" y="3793"/>
                    <a:pt x="3168" y="3765"/>
                  </a:cubicBezTo>
                  <a:lnTo>
                    <a:pt x="3168" y="3765"/>
                  </a:lnTo>
                  <a:cubicBezTo>
                    <a:pt x="3180" y="3789"/>
                    <a:pt x="3192" y="3801"/>
                    <a:pt x="3204" y="3813"/>
                  </a:cubicBezTo>
                  <a:cubicBezTo>
                    <a:pt x="3204" y="3804"/>
                    <a:pt x="3204" y="3796"/>
                    <a:pt x="3208" y="3796"/>
                  </a:cubicBezTo>
                  <a:cubicBezTo>
                    <a:pt x="3210" y="3796"/>
                    <a:pt x="3212" y="3798"/>
                    <a:pt x="3216" y="3801"/>
                  </a:cubicBezTo>
                  <a:cubicBezTo>
                    <a:pt x="3210" y="3783"/>
                    <a:pt x="3207" y="3783"/>
                    <a:pt x="3202" y="3783"/>
                  </a:cubicBezTo>
                  <a:cubicBezTo>
                    <a:pt x="3198" y="3783"/>
                    <a:pt x="3192" y="3783"/>
                    <a:pt x="3180" y="3765"/>
                  </a:cubicBezTo>
                  <a:cubicBezTo>
                    <a:pt x="3204" y="3753"/>
                    <a:pt x="3204" y="3741"/>
                    <a:pt x="3204" y="3706"/>
                  </a:cubicBezTo>
                  <a:lnTo>
                    <a:pt x="3204" y="3706"/>
                  </a:lnTo>
                  <a:lnTo>
                    <a:pt x="3192" y="3741"/>
                  </a:lnTo>
                  <a:cubicBezTo>
                    <a:pt x="3192" y="3741"/>
                    <a:pt x="3192" y="3753"/>
                    <a:pt x="3180" y="3753"/>
                  </a:cubicBezTo>
                  <a:cubicBezTo>
                    <a:pt x="3180" y="3753"/>
                    <a:pt x="3146" y="3728"/>
                    <a:pt x="3143" y="3713"/>
                  </a:cubicBezTo>
                  <a:lnTo>
                    <a:pt x="3143" y="3713"/>
                  </a:lnTo>
                  <a:cubicBezTo>
                    <a:pt x="3140" y="3721"/>
                    <a:pt x="3137" y="3724"/>
                    <a:pt x="3133" y="3724"/>
                  </a:cubicBezTo>
                  <a:cubicBezTo>
                    <a:pt x="3120" y="3724"/>
                    <a:pt x="3103" y="3686"/>
                    <a:pt x="3091" y="3686"/>
                  </a:cubicBezTo>
                  <a:cubicBezTo>
                    <a:pt x="3089" y="3686"/>
                    <a:pt x="3086" y="3689"/>
                    <a:pt x="3085" y="3694"/>
                  </a:cubicBezTo>
                  <a:cubicBezTo>
                    <a:pt x="3073" y="3682"/>
                    <a:pt x="3061" y="3658"/>
                    <a:pt x="3073" y="3658"/>
                  </a:cubicBezTo>
                  <a:cubicBezTo>
                    <a:pt x="3079" y="3662"/>
                    <a:pt x="3083" y="3664"/>
                    <a:pt x="3087" y="3664"/>
                  </a:cubicBezTo>
                  <a:cubicBezTo>
                    <a:pt x="3105" y="3664"/>
                    <a:pt x="3099" y="3622"/>
                    <a:pt x="3108" y="3622"/>
                  </a:cubicBezTo>
                  <a:cubicBezTo>
                    <a:pt x="3107" y="3621"/>
                    <a:pt x="3105" y="3620"/>
                    <a:pt x="3105" y="3620"/>
                  </a:cubicBezTo>
                  <a:cubicBezTo>
                    <a:pt x="3100" y="3620"/>
                    <a:pt x="3103" y="3637"/>
                    <a:pt x="3093" y="3637"/>
                  </a:cubicBezTo>
                  <a:cubicBezTo>
                    <a:pt x="3091" y="3637"/>
                    <a:pt x="3088" y="3636"/>
                    <a:pt x="3085" y="3634"/>
                  </a:cubicBezTo>
                  <a:cubicBezTo>
                    <a:pt x="3085" y="3622"/>
                    <a:pt x="3085" y="3599"/>
                    <a:pt x="3097" y="3587"/>
                  </a:cubicBezTo>
                  <a:cubicBezTo>
                    <a:pt x="3097" y="3576"/>
                    <a:pt x="3097" y="3563"/>
                    <a:pt x="3097" y="3563"/>
                  </a:cubicBezTo>
                  <a:cubicBezTo>
                    <a:pt x="3088" y="3563"/>
                    <a:pt x="3085" y="3583"/>
                    <a:pt x="3080" y="3583"/>
                  </a:cubicBezTo>
                  <a:cubicBezTo>
                    <a:pt x="3078" y="3583"/>
                    <a:pt x="3076" y="3581"/>
                    <a:pt x="3073" y="3575"/>
                  </a:cubicBezTo>
                  <a:cubicBezTo>
                    <a:pt x="3085" y="3563"/>
                    <a:pt x="3061" y="3539"/>
                    <a:pt x="3073" y="3539"/>
                  </a:cubicBezTo>
                  <a:cubicBezTo>
                    <a:pt x="3078" y="3542"/>
                    <a:pt x="3083" y="3543"/>
                    <a:pt x="3087" y="3543"/>
                  </a:cubicBezTo>
                  <a:cubicBezTo>
                    <a:pt x="3095" y="3543"/>
                    <a:pt x="3101" y="3540"/>
                    <a:pt x="3107" y="3540"/>
                  </a:cubicBezTo>
                  <a:cubicBezTo>
                    <a:pt x="3112" y="3540"/>
                    <a:pt x="3116" y="3542"/>
                    <a:pt x="3120" y="3551"/>
                  </a:cubicBezTo>
                  <a:cubicBezTo>
                    <a:pt x="3120" y="3541"/>
                    <a:pt x="3104" y="3498"/>
                    <a:pt x="3091" y="3498"/>
                  </a:cubicBezTo>
                  <a:cubicBezTo>
                    <a:pt x="3089" y="3498"/>
                    <a:pt x="3087" y="3499"/>
                    <a:pt x="3085" y="3503"/>
                  </a:cubicBezTo>
                  <a:lnTo>
                    <a:pt x="3073" y="3480"/>
                  </a:lnTo>
                  <a:cubicBezTo>
                    <a:pt x="3073" y="3496"/>
                    <a:pt x="3067" y="3524"/>
                    <a:pt x="3060" y="3524"/>
                  </a:cubicBezTo>
                  <a:cubicBezTo>
                    <a:pt x="3056" y="3524"/>
                    <a:pt x="3053" y="3518"/>
                    <a:pt x="3049" y="3503"/>
                  </a:cubicBezTo>
                  <a:lnTo>
                    <a:pt x="3025" y="3468"/>
                  </a:lnTo>
                  <a:lnTo>
                    <a:pt x="3037" y="3456"/>
                  </a:lnTo>
                  <a:cubicBezTo>
                    <a:pt x="3025" y="3456"/>
                    <a:pt x="3025" y="3456"/>
                    <a:pt x="3025" y="3444"/>
                  </a:cubicBezTo>
                  <a:cubicBezTo>
                    <a:pt x="3025" y="3432"/>
                    <a:pt x="3025" y="3420"/>
                    <a:pt x="3037" y="3420"/>
                  </a:cubicBezTo>
                  <a:cubicBezTo>
                    <a:pt x="3030" y="3399"/>
                    <a:pt x="3023" y="3394"/>
                    <a:pt x="3016" y="3394"/>
                  </a:cubicBezTo>
                  <a:cubicBezTo>
                    <a:pt x="3011" y="3394"/>
                    <a:pt x="3006" y="3396"/>
                    <a:pt x="3001" y="3396"/>
                  </a:cubicBezTo>
                  <a:cubicBezTo>
                    <a:pt x="3001" y="3379"/>
                    <a:pt x="3001" y="3368"/>
                    <a:pt x="3006" y="3368"/>
                  </a:cubicBezTo>
                  <a:cubicBezTo>
                    <a:pt x="3008" y="3368"/>
                    <a:pt x="3010" y="3369"/>
                    <a:pt x="3013" y="3372"/>
                  </a:cubicBezTo>
                  <a:cubicBezTo>
                    <a:pt x="3013" y="3360"/>
                    <a:pt x="3013" y="3337"/>
                    <a:pt x="3013" y="3313"/>
                  </a:cubicBezTo>
                  <a:cubicBezTo>
                    <a:pt x="3013" y="3313"/>
                    <a:pt x="3013" y="3313"/>
                    <a:pt x="3025" y="3325"/>
                  </a:cubicBezTo>
                  <a:lnTo>
                    <a:pt x="3025" y="3313"/>
                  </a:lnTo>
                  <a:cubicBezTo>
                    <a:pt x="3031" y="3313"/>
                    <a:pt x="3034" y="3310"/>
                    <a:pt x="3037" y="3310"/>
                  </a:cubicBezTo>
                  <a:cubicBezTo>
                    <a:pt x="3040" y="3310"/>
                    <a:pt x="3043" y="3313"/>
                    <a:pt x="3049" y="3325"/>
                  </a:cubicBezTo>
                  <a:cubicBezTo>
                    <a:pt x="3073" y="3325"/>
                    <a:pt x="3037" y="3301"/>
                    <a:pt x="3049" y="3301"/>
                  </a:cubicBezTo>
                  <a:cubicBezTo>
                    <a:pt x="3061" y="3313"/>
                    <a:pt x="3049" y="3313"/>
                    <a:pt x="3061" y="3313"/>
                  </a:cubicBezTo>
                  <a:cubicBezTo>
                    <a:pt x="3061" y="3313"/>
                    <a:pt x="3073" y="3325"/>
                    <a:pt x="3073" y="3325"/>
                  </a:cubicBezTo>
                  <a:cubicBezTo>
                    <a:pt x="3092" y="3325"/>
                    <a:pt x="3134" y="3355"/>
                    <a:pt x="3150" y="3355"/>
                  </a:cubicBezTo>
                  <a:cubicBezTo>
                    <a:pt x="3154" y="3355"/>
                    <a:pt x="3156" y="3353"/>
                    <a:pt x="3156" y="3349"/>
                  </a:cubicBezTo>
                  <a:cubicBezTo>
                    <a:pt x="3168" y="3360"/>
                    <a:pt x="3168" y="3360"/>
                    <a:pt x="3168" y="3360"/>
                  </a:cubicBezTo>
                  <a:lnTo>
                    <a:pt x="3168" y="3360"/>
                  </a:lnTo>
                  <a:cubicBezTo>
                    <a:pt x="3166" y="3359"/>
                    <a:pt x="3166" y="3358"/>
                    <a:pt x="3166" y="3358"/>
                  </a:cubicBezTo>
                  <a:lnTo>
                    <a:pt x="3166" y="3358"/>
                  </a:lnTo>
                  <a:cubicBezTo>
                    <a:pt x="3169" y="3358"/>
                    <a:pt x="3194" y="3375"/>
                    <a:pt x="3208" y="3375"/>
                  </a:cubicBezTo>
                  <a:cubicBezTo>
                    <a:pt x="3211" y="3375"/>
                    <a:pt x="3214" y="3374"/>
                    <a:pt x="3216" y="3372"/>
                  </a:cubicBezTo>
                  <a:lnTo>
                    <a:pt x="3204" y="3360"/>
                  </a:lnTo>
                  <a:lnTo>
                    <a:pt x="3204" y="3360"/>
                  </a:lnTo>
                  <a:cubicBezTo>
                    <a:pt x="3216" y="3368"/>
                    <a:pt x="3224" y="3371"/>
                    <a:pt x="3229" y="3371"/>
                  </a:cubicBezTo>
                  <a:cubicBezTo>
                    <a:pt x="3241" y="3371"/>
                    <a:pt x="3243" y="3360"/>
                    <a:pt x="3251" y="3360"/>
                  </a:cubicBezTo>
                  <a:cubicBezTo>
                    <a:pt x="3239" y="3349"/>
                    <a:pt x="3239" y="3337"/>
                    <a:pt x="3239" y="3337"/>
                  </a:cubicBezTo>
                  <a:lnTo>
                    <a:pt x="3239" y="3337"/>
                  </a:lnTo>
                  <a:cubicBezTo>
                    <a:pt x="3239" y="3337"/>
                    <a:pt x="3239" y="3337"/>
                    <a:pt x="3239" y="3337"/>
                  </a:cubicBezTo>
                  <a:lnTo>
                    <a:pt x="3239" y="3337"/>
                  </a:lnTo>
                  <a:cubicBezTo>
                    <a:pt x="3251" y="3345"/>
                    <a:pt x="3261" y="3347"/>
                    <a:pt x="3269" y="3347"/>
                  </a:cubicBezTo>
                  <a:cubicBezTo>
                    <a:pt x="3284" y="3347"/>
                    <a:pt x="3295" y="3337"/>
                    <a:pt x="3311" y="3337"/>
                  </a:cubicBezTo>
                  <a:cubicBezTo>
                    <a:pt x="3323" y="3301"/>
                    <a:pt x="3359" y="3313"/>
                    <a:pt x="3370" y="3289"/>
                  </a:cubicBezTo>
                  <a:cubicBezTo>
                    <a:pt x="3370" y="3289"/>
                    <a:pt x="3347" y="3265"/>
                    <a:pt x="3359" y="3265"/>
                  </a:cubicBezTo>
                  <a:cubicBezTo>
                    <a:pt x="3373" y="3276"/>
                    <a:pt x="3378" y="3279"/>
                    <a:pt x="3380" y="3279"/>
                  </a:cubicBezTo>
                  <a:cubicBezTo>
                    <a:pt x="3384" y="3279"/>
                    <a:pt x="3377" y="3270"/>
                    <a:pt x="3381" y="3270"/>
                  </a:cubicBezTo>
                  <a:cubicBezTo>
                    <a:pt x="3383" y="3270"/>
                    <a:pt x="3386" y="3272"/>
                    <a:pt x="3394" y="3277"/>
                  </a:cubicBezTo>
                  <a:cubicBezTo>
                    <a:pt x="3394" y="3253"/>
                    <a:pt x="3442" y="3277"/>
                    <a:pt x="3418" y="3241"/>
                  </a:cubicBezTo>
                  <a:lnTo>
                    <a:pt x="3418" y="3241"/>
                  </a:lnTo>
                  <a:lnTo>
                    <a:pt x="3430" y="3253"/>
                  </a:lnTo>
                  <a:cubicBezTo>
                    <a:pt x="3433" y="3253"/>
                    <a:pt x="3434" y="3253"/>
                    <a:pt x="3435" y="3252"/>
                  </a:cubicBezTo>
                  <a:lnTo>
                    <a:pt x="3435" y="3252"/>
                  </a:lnTo>
                  <a:cubicBezTo>
                    <a:pt x="3439" y="3249"/>
                    <a:pt x="3440" y="3243"/>
                    <a:pt x="3441" y="3240"/>
                  </a:cubicBezTo>
                  <a:lnTo>
                    <a:pt x="3441" y="3240"/>
                  </a:lnTo>
                  <a:lnTo>
                    <a:pt x="3442" y="3241"/>
                  </a:lnTo>
                  <a:cubicBezTo>
                    <a:pt x="3442" y="3239"/>
                    <a:pt x="3442" y="3238"/>
                    <a:pt x="3442" y="3238"/>
                  </a:cubicBezTo>
                  <a:cubicBezTo>
                    <a:pt x="3442" y="3238"/>
                    <a:pt x="3442" y="3239"/>
                    <a:pt x="3441" y="3240"/>
                  </a:cubicBezTo>
                  <a:lnTo>
                    <a:pt x="3441" y="3240"/>
                  </a:lnTo>
                  <a:lnTo>
                    <a:pt x="3430" y="3218"/>
                  </a:lnTo>
                  <a:lnTo>
                    <a:pt x="3430" y="3218"/>
                  </a:lnTo>
                  <a:cubicBezTo>
                    <a:pt x="3430" y="3218"/>
                    <a:pt x="3430" y="3218"/>
                    <a:pt x="3430" y="3218"/>
                  </a:cubicBezTo>
                  <a:lnTo>
                    <a:pt x="3430" y="3218"/>
                  </a:lnTo>
                  <a:cubicBezTo>
                    <a:pt x="3438" y="3226"/>
                    <a:pt x="3442" y="3228"/>
                    <a:pt x="3444" y="3228"/>
                  </a:cubicBezTo>
                  <a:cubicBezTo>
                    <a:pt x="3448" y="3228"/>
                    <a:pt x="3446" y="3218"/>
                    <a:pt x="3454" y="3218"/>
                  </a:cubicBezTo>
                  <a:cubicBezTo>
                    <a:pt x="3454" y="3218"/>
                    <a:pt x="3454" y="3202"/>
                    <a:pt x="3460" y="3202"/>
                  </a:cubicBezTo>
                  <a:cubicBezTo>
                    <a:pt x="3461" y="3202"/>
                    <a:pt x="3463" y="3203"/>
                    <a:pt x="3466" y="3206"/>
                  </a:cubicBezTo>
                  <a:cubicBezTo>
                    <a:pt x="3472" y="3212"/>
                    <a:pt x="3475" y="3212"/>
                    <a:pt x="3478" y="3212"/>
                  </a:cubicBezTo>
                  <a:cubicBezTo>
                    <a:pt x="3481" y="3212"/>
                    <a:pt x="3484" y="3212"/>
                    <a:pt x="3489" y="3218"/>
                  </a:cubicBezTo>
                  <a:cubicBezTo>
                    <a:pt x="3489" y="3206"/>
                    <a:pt x="3501" y="3194"/>
                    <a:pt x="3513" y="3194"/>
                  </a:cubicBezTo>
                  <a:lnTo>
                    <a:pt x="3509" y="3185"/>
                  </a:lnTo>
                  <a:lnTo>
                    <a:pt x="3509" y="3185"/>
                  </a:lnTo>
                  <a:cubicBezTo>
                    <a:pt x="3510" y="3185"/>
                    <a:pt x="3510" y="3185"/>
                    <a:pt x="3511" y="3185"/>
                  </a:cubicBezTo>
                  <a:cubicBezTo>
                    <a:pt x="3515" y="3185"/>
                    <a:pt x="3509" y="3178"/>
                    <a:pt x="3510" y="3178"/>
                  </a:cubicBezTo>
                  <a:lnTo>
                    <a:pt x="3510" y="3178"/>
                  </a:lnTo>
                  <a:cubicBezTo>
                    <a:pt x="3510" y="3178"/>
                    <a:pt x="3511" y="3179"/>
                    <a:pt x="3513" y="3182"/>
                  </a:cubicBezTo>
                  <a:cubicBezTo>
                    <a:pt x="3501" y="3170"/>
                    <a:pt x="3489" y="3158"/>
                    <a:pt x="3501" y="3158"/>
                  </a:cubicBezTo>
                  <a:cubicBezTo>
                    <a:pt x="3513" y="3170"/>
                    <a:pt x="3513" y="3170"/>
                    <a:pt x="3525" y="3182"/>
                  </a:cubicBezTo>
                  <a:cubicBezTo>
                    <a:pt x="3537" y="3182"/>
                    <a:pt x="3525" y="3146"/>
                    <a:pt x="3537" y="3146"/>
                  </a:cubicBezTo>
                  <a:cubicBezTo>
                    <a:pt x="3543" y="3158"/>
                    <a:pt x="3543" y="3158"/>
                    <a:pt x="3543" y="3158"/>
                  </a:cubicBezTo>
                  <a:cubicBezTo>
                    <a:pt x="3543" y="3158"/>
                    <a:pt x="3543" y="3158"/>
                    <a:pt x="3549" y="3170"/>
                  </a:cubicBezTo>
                  <a:cubicBezTo>
                    <a:pt x="3549" y="3158"/>
                    <a:pt x="3537" y="3146"/>
                    <a:pt x="3525" y="3122"/>
                  </a:cubicBezTo>
                  <a:lnTo>
                    <a:pt x="3525" y="3122"/>
                  </a:lnTo>
                  <a:cubicBezTo>
                    <a:pt x="3525" y="3122"/>
                    <a:pt x="3525" y="3122"/>
                    <a:pt x="3537" y="3134"/>
                  </a:cubicBezTo>
                  <a:cubicBezTo>
                    <a:pt x="3537" y="3134"/>
                    <a:pt x="3549" y="3146"/>
                    <a:pt x="3549" y="3146"/>
                  </a:cubicBezTo>
                  <a:cubicBezTo>
                    <a:pt x="3549" y="3143"/>
                    <a:pt x="3550" y="3143"/>
                    <a:pt x="3552" y="3143"/>
                  </a:cubicBezTo>
                  <a:cubicBezTo>
                    <a:pt x="3555" y="3143"/>
                    <a:pt x="3561" y="3145"/>
                    <a:pt x="3565" y="3145"/>
                  </a:cubicBezTo>
                  <a:cubicBezTo>
                    <a:pt x="3570" y="3145"/>
                    <a:pt x="3573" y="3143"/>
                    <a:pt x="3573" y="3134"/>
                  </a:cubicBezTo>
                  <a:lnTo>
                    <a:pt x="3561" y="3134"/>
                  </a:lnTo>
                  <a:cubicBezTo>
                    <a:pt x="3557" y="3124"/>
                    <a:pt x="3557" y="3120"/>
                    <a:pt x="3558" y="3120"/>
                  </a:cubicBezTo>
                  <a:lnTo>
                    <a:pt x="3558" y="3120"/>
                  </a:lnTo>
                  <a:cubicBezTo>
                    <a:pt x="3560" y="3120"/>
                    <a:pt x="3566" y="3129"/>
                    <a:pt x="3570" y="3129"/>
                  </a:cubicBezTo>
                  <a:cubicBezTo>
                    <a:pt x="3572" y="3129"/>
                    <a:pt x="3573" y="3128"/>
                    <a:pt x="3573" y="3122"/>
                  </a:cubicBezTo>
                  <a:lnTo>
                    <a:pt x="3585" y="3134"/>
                  </a:lnTo>
                  <a:cubicBezTo>
                    <a:pt x="3576" y="3126"/>
                    <a:pt x="3574" y="3117"/>
                    <a:pt x="3577" y="3117"/>
                  </a:cubicBezTo>
                  <a:cubicBezTo>
                    <a:pt x="3579" y="3117"/>
                    <a:pt x="3581" y="3119"/>
                    <a:pt x="3585" y="3122"/>
                  </a:cubicBezTo>
                  <a:lnTo>
                    <a:pt x="3609" y="3122"/>
                  </a:lnTo>
                  <a:cubicBezTo>
                    <a:pt x="3609" y="3122"/>
                    <a:pt x="3609" y="3134"/>
                    <a:pt x="3609" y="3134"/>
                  </a:cubicBezTo>
                  <a:cubicBezTo>
                    <a:pt x="3609" y="3128"/>
                    <a:pt x="3609" y="3126"/>
                    <a:pt x="3611" y="3126"/>
                  </a:cubicBezTo>
                  <a:cubicBezTo>
                    <a:pt x="3614" y="3126"/>
                    <a:pt x="3620" y="3137"/>
                    <a:pt x="3627" y="3137"/>
                  </a:cubicBezTo>
                  <a:cubicBezTo>
                    <a:pt x="3629" y="3137"/>
                    <a:pt x="3631" y="3136"/>
                    <a:pt x="3632" y="3134"/>
                  </a:cubicBezTo>
                  <a:cubicBezTo>
                    <a:pt x="3632" y="3122"/>
                    <a:pt x="3644" y="3087"/>
                    <a:pt x="3656" y="3087"/>
                  </a:cubicBezTo>
                  <a:cubicBezTo>
                    <a:pt x="3644" y="3063"/>
                    <a:pt x="3644" y="3063"/>
                    <a:pt x="3656" y="3051"/>
                  </a:cubicBezTo>
                  <a:lnTo>
                    <a:pt x="3668" y="3087"/>
                  </a:lnTo>
                  <a:lnTo>
                    <a:pt x="3668" y="3075"/>
                  </a:lnTo>
                  <a:cubicBezTo>
                    <a:pt x="3668" y="3075"/>
                    <a:pt x="3668" y="3075"/>
                    <a:pt x="3668" y="3075"/>
                  </a:cubicBezTo>
                  <a:lnTo>
                    <a:pt x="3668" y="3075"/>
                  </a:lnTo>
                  <a:cubicBezTo>
                    <a:pt x="3668" y="3086"/>
                    <a:pt x="3668" y="3087"/>
                    <a:pt x="3678" y="3087"/>
                  </a:cubicBezTo>
                  <a:lnTo>
                    <a:pt x="3678" y="3087"/>
                  </a:lnTo>
                  <a:cubicBezTo>
                    <a:pt x="3679" y="3089"/>
                    <a:pt x="3680" y="3093"/>
                    <a:pt x="3680" y="3099"/>
                  </a:cubicBezTo>
                  <a:lnTo>
                    <a:pt x="3704" y="3087"/>
                  </a:lnTo>
                  <a:cubicBezTo>
                    <a:pt x="3706" y="3088"/>
                    <a:pt x="3707" y="3088"/>
                    <a:pt x="3708" y="3088"/>
                  </a:cubicBezTo>
                  <a:cubicBezTo>
                    <a:pt x="3720" y="3088"/>
                    <a:pt x="3688" y="3038"/>
                    <a:pt x="3699" y="3038"/>
                  </a:cubicBezTo>
                  <a:cubicBezTo>
                    <a:pt x="3701" y="3038"/>
                    <a:pt x="3702" y="3038"/>
                    <a:pt x="3704" y="3039"/>
                  </a:cubicBezTo>
                  <a:cubicBezTo>
                    <a:pt x="3704" y="3027"/>
                    <a:pt x="3704" y="3027"/>
                    <a:pt x="3704" y="3027"/>
                  </a:cubicBezTo>
                  <a:cubicBezTo>
                    <a:pt x="3697" y="3017"/>
                    <a:pt x="3694" y="3014"/>
                    <a:pt x="3693" y="3014"/>
                  </a:cubicBezTo>
                  <a:lnTo>
                    <a:pt x="3693" y="3014"/>
                  </a:lnTo>
                  <a:cubicBezTo>
                    <a:pt x="3691" y="3014"/>
                    <a:pt x="3698" y="3029"/>
                    <a:pt x="3695" y="3029"/>
                  </a:cubicBezTo>
                  <a:cubicBezTo>
                    <a:pt x="3694" y="3029"/>
                    <a:pt x="3693" y="3028"/>
                    <a:pt x="3692" y="3027"/>
                  </a:cubicBezTo>
                  <a:cubicBezTo>
                    <a:pt x="3680" y="3003"/>
                    <a:pt x="3692" y="3015"/>
                    <a:pt x="3680" y="2991"/>
                  </a:cubicBezTo>
                  <a:lnTo>
                    <a:pt x="3680" y="2991"/>
                  </a:lnTo>
                  <a:cubicBezTo>
                    <a:pt x="3682" y="2994"/>
                    <a:pt x="3684" y="2995"/>
                    <a:pt x="3685" y="2995"/>
                  </a:cubicBezTo>
                  <a:cubicBezTo>
                    <a:pt x="3688" y="2995"/>
                    <a:pt x="3680" y="2979"/>
                    <a:pt x="3680" y="2979"/>
                  </a:cubicBezTo>
                  <a:lnTo>
                    <a:pt x="3680" y="2979"/>
                  </a:lnTo>
                  <a:cubicBezTo>
                    <a:pt x="3692" y="2991"/>
                    <a:pt x="3692" y="2979"/>
                    <a:pt x="3704" y="3003"/>
                  </a:cubicBezTo>
                  <a:cubicBezTo>
                    <a:pt x="3704" y="2991"/>
                    <a:pt x="3692" y="2968"/>
                    <a:pt x="3692" y="2968"/>
                  </a:cubicBezTo>
                  <a:lnTo>
                    <a:pt x="3692" y="2968"/>
                  </a:lnTo>
                  <a:cubicBezTo>
                    <a:pt x="3704" y="2979"/>
                    <a:pt x="3704" y="2979"/>
                    <a:pt x="3716" y="2991"/>
                  </a:cubicBezTo>
                  <a:lnTo>
                    <a:pt x="3709" y="2977"/>
                  </a:lnTo>
                  <a:lnTo>
                    <a:pt x="3709" y="2977"/>
                  </a:lnTo>
                  <a:cubicBezTo>
                    <a:pt x="3712" y="2979"/>
                    <a:pt x="3716" y="2979"/>
                    <a:pt x="3716" y="2979"/>
                  </a:cubicBezTo>
                  <a:cubicBezTo>
                    <a:pt x="3716" y="2979"/>
                    <a:pt x="3704" y="2968"/>
                    <a:pt x="3716" y="2968"/>
                  </a:cubicBezTo>
                  <a:lnTo>
                    <a:pt x="3716" y="2991"/>
                  </a:lnTo>
                  <a:cubicBezTo>
                    <a:pt x="3716" y="2979"/>
                    <a:pt x="3728" y="2979"/>
                    <a:pt x="3728" y="2979"/>
                  </a:cubicBezTo>
                  <a:cubicBezTo>
                    <a:pt x="3728" y="2968"/>
                    <a:pt x="3716" y="2968"/>
                    <a:pt x="3716" y="2956"/>
                  </a:cubicBezTo>
                  <a:cubicBezTo>
                    <a:pt x="3716" y="2956"/>
                    <a:pt x="3708" y="2940"/>
                    <a:pt x="3711" y="2940"/>
                  </a:cubicBezTo>
                  <a:lnTo>
                    <a:pt x="3711" y="2940"/>
                  </a:lnTo>
                  <a:cubicBezTo>
                    <a:pt x="3712" y="2940"/>
                    <a:pt x="3713" y="2941"/>
                    <a:pt x="3716" y="2944"/>
                  </a:cubicBezTo>
                  <a:lnTo>
                    <a:pt x="3728" y="2968"/>
                  </a:lnTo>
                  <a:cubicBezTo>
                    <a:pt x="3728" y="2956"/>
                    <a:pt x="3716" y="2944"/>
                    <a:pt x="3728" y="2944"/>
                  </a:cubicBezTo>
                  <a:cubicBezTo>
                    <a:pt x="3728" y="2944"/>
                    <a:pt x="3728" y="2945"/>
                    <a:pt x="3728" y="2946"/>
                  </a:cubicBezTo>
                  <a:lnTo>
                    <a:pt x="3728" y="2946"/>
                  </a:lnTo>
                  <a:cubicBezTo>
                    <a:pt x="3727" y="2945"/>
                    <a:pt x="3726" y="2945"/>
                    <a:pt x="3725" y="2945"/>
                  </a:cubicBezTo>
                  <a:cubicBezTo>
                    <a:pt x="3724" y="2945"/>
                    <a:pt x="3724" y="2948"/>
                    <a:pt x="3728" y="2956"/>
                  </a:cubicBezTo>
                  <a:cubicBezTo>
                    <a:pt x="3728" y="2956"/>
                    <a:pt x="3728" y="2956"/>
                    <a:pt x="3728" y="2946"/>
                  </a:cubicBezTo>
                  <a:lnTo>
                    <a:pt x="3728" y="2946"/>
                  </a:lnTo>
                  <a:cubicBezTo>
                    <a:pt x="3732" y="2948"/>
                    <a:pt x="3740" y="2956"/>
                    <a:pt x="3740" y="2956"/>
                  </a:cubicBezTo>
                  <a:cubicBezTo>
                    <a:pt x="3740" y="2944"/>
                    <a:pt x="3740" y="2932"/>
                    <a:pt x="3740" y="2932"/>
                  </a:cubicBezTo>
                  <a:cubicBezTo>
                    <a:pt x="3728" y="2932"/>
                    <a:pt x="3728" y="2920"/>
                    <a:pt x="3716" y="2908"/>
                  </a:cubicBezTo>
                  <a:lnTo>
                    <a:pt x="3716" y="2908"/>
                  </a:lnTo>
                  <a:cubicBezTo>
                    <a:pt x="3721" y="2913"/>
                    <a:pt x="3723" y="2915"/>
                    <a:pt x="3725" y="2915"/>
                  </a:cubicBezTo>
                  <a:cubicBezTo>
                    <a:pt x="3730" y="2915"/>
                    <a:pt x="3722" y="2894"/>
                    <a:pt x="3725" y="2894"/>
                  </a:cubicBezTo>
                  <a:lnTo>
                    <a:pt x="3725" y="2894"/>
                  </a:lnTo>
                  <a:cubicBezTo>
                    <a:pt x="3725" y="2894"/>
                    <a:pt x="3726" y="2895"/>
                    <a:pt x="3728" y="2896"/>
                  </a:cubicBezTo>
                  <a:cubicBezTo>
                    <a:pt x="3731" y="2906"/>
                    <a:pt x="3734" y="2914"/>
                    <a:pt x="3737" y="2920"/>
                  </a:cubicBezTo>
                  <a:lnTo>
                    <a:pt x="3737" y="2920"/>
                  </a:lnTo>
                  <a:cubicBezTo>
                    <a:pt x="3734" y="2916"/>
                    <a:pt x="3730" y="2906"/>
                    <a:pt x="3728" y="2906"/>
                  </a:cubicBezTo>
                  <a:cubicBezTo>
                    <a:pt x="3728" y="2906"/>
                    <a:pt x="3728" y="2906"/>
                    <a:pt x="3728" y="2908"/>
                  </a:cubicBezTo>
                  <a:cubicBezTo>
                    <a:pt x="3728" y="2915"/>
                    <a:pt x="3732" y="2918"/>
                    <a:pt x="3737" y="2921"/>
                  </a:cubicBezTo>
                  <a:lnTo>
                    <a:pt x="3737" y="2921"/>
                  </a:lnTo>
                  <a:cubicBezTo>
                    <a:pt x="3737" y="2921"/>
                    <a:pt x="3737" y="2921"/>
                    <a:pt x="3737" y="2920"/>
                  </a:cubicBezTo>
                  <a:lnTo>
                    <a:pt x="3737" y="2920"/>
                  </a:lnTo>
                  <a:cubicBezTo>
                    <a:pt x="3737" y="2921"/>
                    <a:pt x="3738" y="2921"/>
                    <a:pt x="3738" y="2922"/>
                  </a:cubicBezTo>
                  <a:lnTo>
                    <a:pt x="3738" y="2922"/>
                  </a:lnTo>
                  <a:cubicBezTo>
                    <a:pt x="3738" y="2922"/>
                    <a:pt x="3738" y="2922"/>
                    <a:pt x="3737" y="2921"/>
                  </a:cubicBezTo>
                  <a:lnTo>
                    <a:pt x="3737" y="2921"/>
                  </a:lnTo>
                  <a:cubicBezTo>
                    <a:pt x="3740" y="2926"/>
                    <a:pt x="3742" y="2931"/>
                    <a:pt x="3743" y="2935"/>
                  </a:cubicBezTo>
                  <a:lnTo>
                    <a:pt x="3743" y="2935"/>
                  </a:lnTo>
                  <a:cubicBezTo>
                    <a:pt x="3747" y="2932"/>
                    <a:pt x="3751" y="2932"/>
                    <a:pt x="3751" y="2932"/>
                  </a:cubicBezTo>
                  <a:cubicBezTo>
                    <a:pt x="3747" y="2927"/>
                    <a:pt x="3743" y="2925"/>
                    <a:pt x="3739" y="2922"/>
                  </a:cubicBezTo>
                  <a:lnTo>
                    <a:pt x="3739" y="2922"/>
                  </a:lnTo>
                  <a:cubicBezTo>
                    <a:pt x="3739" y="2922"/>
                    <a:pt x="3740" y="2922"/>
                    <a:pt x="3740" y="2920"/>
                  </a:cubicBezTo>
                  <a:cubicBezTo>
                    <a:pt x="3740" y="2910"/>
                    <a:pt x="3732" y="2893"/>
                    <a:pt x="3735" y="2893"/>
                  </a:cubicBezTo>
                  <a:lnTo>
                    <a:pt x="3735" y="2893"/>
                  </a:lnTo>
                  <a:cubicBezTo>
                    <a:pt x="3736" y="2893"/>
                    <a:pt x="3737" y="2894"/>
                    <a:pt x="3740" y="2896"/>
                  </a:cubicBezTo>
                  <a:cubicBezTo>
                    <a:pt x="3740" y="2908"/>
                    <a:pt x="3740" y="2896"/>
                    <a:pt x="3751" y="2920"/>
                  </a:cubicBezTo>
                  <a:cubicBezTo>
                    <a:pt x="3763" y="2920"/>
                    <a:pt x="3763" y="2932"/>
                    <a:pt x="3763" y="2932"/>
                  </a:cubicBezTo>
                  <a:cubicBezTo>
                    <a:pt x="3763" y="2938"/>
                    <a:pt x="3763" y="2940"/>
                    <a:pt x="3764" y="2940"/>
                  </a:cubicBezTo>
                  <a:cubicBezTo>
                    <a:pt x="3764" y="2940"/>
                    <a:pt x="3765" y="2936"/>
                    <a:pt x="3767" y="2935"/>
                  </a:cubicBezTo>
                  <a:lnTo>
                    <a:pt x="3767" y="2935"/>
                  </a:lnTo>
                  <a:cubicBezTo>
                    <a:pt x="3768" y="2937"/>
                    <a:pt x="3771" y="2940"/>
                    <a:pt x="3775" y="2944"/>
                  </a:cubicBezTo>
                  <a:cubicBezTo>
                    <a:pt x="3772" y="2937"/>
                    <a:pt x="3770" y="2935"/>
                    <a:pt x="3768" y="2935"/>
                  </a:cubicBezTo>
                  <a:cubicBezTo>
                    <a:pt x="3768" y="2935"/>
                    <a:pt x="3767" y="2935"/>
                    <a:pt x="3767" y="2935"/>
                  </a:cubicBezTo>
                  <a:lnTo>
                    <a:pt x="3767" y="2935"/>
                  </a:lnTo>
                  <a:cubicBezTo>
                    <a:pt x="3765" y="2932"/>
                    <a:pt x="3767" y="2932"/>
                    <a:pt x="3772" y="2932"/>
                  </a:cubicBezTo>
                  <a:lnTo>
                    <a:pt x="3772" y="2932"/>
                  </a:lnTo>
                  <a:cubicBezTo>
                    <a:pt x="3776" y="2939"/>
                    <a:pt x="3781" y="2945"/>
                    <a:pt x="3785" y="2945"/>
                  </a:cubicBezTo>
                  <a:cubicBezTo>
                    <a:pt x="3786" y="2945"/>
                    <a:pt x="3786" y="2944"/>
                    <a:pt x="3787" y="2944"/>
                  </a:cubicBezTo>
                  <a:cubicBezTo>
                    <a:pt x="3787" y="2932"/>
                    <a:pt x="3775" y="2944"/>
                    <a:pt x="3775" y="2920"/>
                  </a:cubicBezTo>
                  <a:lnTo>
                    <a:pt x="3775" y="2920"/>
                  </a:lnTo>
                  <a:cubicBezTo>
                    <a:pt x="3775" y="2928"/>
                    <a:pt x="3781" y="2937"/>
                    <a:pt x="3785" y="2937"/>
                  </a:cubicBezTo>
                  <a:cubicBezTo>
                    <a:pt x="3786" y="2937"/>
                    <a:pt x="3787" y="2935"/>
                    <a:pt x="3787" y="2932"/>
                  </a:cubicBezTo>
                  <a:cubicBezTo>
                    <a:pt x="3793" y="2932"/>
                    <a:pt x="3796" y="2935"/>
                    <a:pt x="3799" y="2941"/>
                  </a:cubicBezTo>
                  <a:lnTo>
                    <a:pt x="3799" y="2932"/>
                  </a:lnTo>
                  <a:cubicBezTo>
                    <a:pt x="3799" y="2932"/>
                    <a:pt x="3799" y="2920"/>
                    <a:pt x="3799" y="2920"/>
                  </a:cubicBezTo>
                  <a:cubicBezTo>
                    <a:pt x="3799" y="2920"/>
                    <a:pt x="3799" y="2920"/>
                    <a:pt x="3799" y="2908"/>
                  </a:cubicBezTo>
                  <a:cubicBezTo>
                    <a:pt x="3799" y="2896"/>
                    <a:pt x="3787" y="2884"/>
                    <a:pt x="3799" y="2884"/>
                  </a:cubicBezTo>
                  <a:cubicBezTo>
                    <a:pt x="3811" y="2908"/>
                    <a:pt x="3799" y="2896"/>
                    <a:pt x="3799" y="2908"/>
                  </a:cubicBezTo>
                  <a:cubicBezTo>
                    <a:pt x="3803" y="2912"/>
                    <a:pt x="3806" y="2913"/>
                    <a:pt x="3807" y="2913"/>
                  </a:cubicBezTo>
                  <a:cubicBezTo>
                    <a:pt x="3811" y="2913"/>
                    <a:pt x="3811" y="2908"/>
                    <a:pt x="3811" y="2908"/>
                  </a:cubicBezTo>
                  <a:cubicBezTo>
                    <a:pt x="3817" y="2914"/>
                    <a:pt x="3817" y="2914"/>
                    <a:pt x="3815" y="2914"/>
                  </a:cubicBezTo>
                  <a:cubicBezTo>
                    <a:pt x="3814" y="2914"/>
                    <a:pt x="3811" y="2914"/>
                    <a:pt x="3811" y="2920"/>
                  </a:cubicBezTo>
                  <a:lnTo>
                    <a:pt x="3823" y="2920"/>
                  </a:lnTo>
                  <a:cubicBezTo>
                    <a:pt x="3818" y="2911"/>
                    <a:pt x="3817" y="2909"/>
                    <a:pt x="3818" y="2909"/>
                  </a:cubicBezTo>
                  <a:lnTo>
                    <a:pt x="3818" y="2909"/>
                  </a:lnTo>
                  <a:cubicBezTo>
                    <a:pt x="3818" y="2909"/>
                    <a:pt x="3820" y="2912"/>
                    <a:pt x="3821" y="2912"/>
                  </a:cubicBezTo>
                  <a:cubicBezTo>
                    <a:pt x="3822" y="2912"/>
                    <a:pt x="3823" y="2911"/>
                    <a:pt x="3823" y="2908"/>
                  </a:cubicBezTo>
                  <a:cubicBezTo>
                    <a:pt x="3835" y="2908"/>
                    <a:pt x="3823" y="2872"/>
                    <a:pt x="3811" y="2849"/>
                  </a:cubicBezTo>
                  <a:cubicBezTo>
                    <a:pt x="3823" y="2849"/>
                    <a:pt x="3823" y="2860"/>
                    <a:pt x="3823" y="2872"/>
                  </a:cubicBezTo>
                  <a:cubicBezTo>
                    <a:pt x="3823" y="2872"/>
                    <a:pt x="3835" y="2896"/>
                    <a:pt x="3847" y="2908"/>
                  </a:cubicBezTo>
                  <a:cubicBezTo>
                    <a:pt x="3847" y="2896"/>
                    <a:pt x="3835" y="2896"/>
                    <a:pt x="3835" y="2884"/>
                  </a:cubicBezTo>
                  <a:lnTo>
                    <a:pt x="3847" y="2884"/>
                  </a:lnTo>
                  <a:cubicBezTo>
                    <a:pt x="3835" y="2872"/>
                    <a:pt x="3835" y="2872"/>
                    <a:pt x="3835" y="2860"/>
                  </a:cubicBezTo>
                  <a:cubicBezTo>
                    <a:pt x="3835" y="2849"/>
                    <a:pt x="3835" y="2849"/>
                    <a:pt x="3835" y="2849"/>
                  </a:cubicBezTo>
                  <a:cubicBezTo>
                    <a:pt x="3835" y="2860"/>
                    <a:pt x="3847" y="2872"/>
                    <a:pt x="3847" y="2872"/>
                  </a:cubicBezTo>
                  <a:cubicBezTo>
                    <a:pt x="3847" y="2872"/>
                    <a:pt x="3847" y="2872"/>
                    <a:pt x="3847" y="2860"/>
                  </a:cubicBezTo>
                  <a:cubicBezTo>
                    <a:pt x="3835" y="2849"/>
                    <a:pt x="3847" y="2849"/>
                    <a:pt x="3835" y="2825"/>
                  </a:cubicBezTo>
                  <a:lnTo>
                    <a:pt x="3835" y="2825"/>
                  </a:lnTo>
                  <a:lnTo>
                    <a:pt x="3847" y="2837"/>
                  </a:lnTo>
                  <a:cubicBezTo>
                    <a:pt x="3847" y="2837"/>
                    <a:pt x="3847" y="2849"/>
                    <a:pt x="3847" y="2849"/>
                  </a:cubicBezTo>
                  <a:cubicBezTo>
                    <a:pt x="3849" y="2851"/>
                    <a:pt x="3850" y="2852"/>
                    <a:pt x="3851" y="2852"/>
                  </a:cubicBezTo>
                  <a:cubicBezTo>
                    <a:pt x="3854" y="2852"/>
                    <a:pt x="3847" y="2837"/>
                    <a:pt x="3847" y="2837"/>
                  </a:cubicBezTo>
                  <a:lnTo>
                    <a:pt x="3847" y="2837"/>
                  </a:lnTo>
                  <a:cubicBezTo>
                    <a:pt x="3847" y="2837"/>
                    <a:pt x="3847" y="2837"/>
                    <a:pt x="3859" y="2849"/>
                  </a:cubicBezTo>
                  <a:cubicBezTo>
                    <a:pt x="3859" y="2842"/>
                    <a:pt x="3859" y="2837"/>
                    <a:pt x="3859" y="2837"/>
                  </a:cubicBezTo>
                  <a:cubicBezTo>
                    <a:pt x="3870" y="2848"/>
                    <a:pt x="3882" y="2872"/>
                    <a:pt x="3882" y="2884"/>
                  </a:cubicBezTo>
                  <a:lnTo>
                    <a:pt x="3882" y="2884"/>
                  </a:lnTo>
                  <a:cubicBezTo>
                    <a:pt x="3882" y="2872"/>
                    <a:pt x="3871" y="2849"/>
                    <a:pt x="3870" y="2849"/>
                  </a:cubicBezTo>
                  <a:lnTo>
                    <a:pt x="3870" y="2849"/>
                  </a:lnTo>
                  <a:cubicBezTo>
                    <a:pt x="3882" y="2872"/>
                    <a:pt x="3882" y="2860"/>
                    <a:pt x="3894" y="2884"/>
                  </a:cubicBezTo>
                  <a:cubicBezTo>
                    <a:pt x="3901" y="2898"/>
                    <a:pt x="3904" y="2904"/>
                    <a:pt x="3905" y="2904"/>
                  </a:cubicBezTo>
                  <a:cubicBezTo>
                    <a:pt x="3906" y="2904"/>
                    <a:pt x="3906" y="2901"/>
                    <a:pt x="3906" y="2896"/>
                  </a:cubicBezTo>
                  <a:cubicBezTo>
                    <a:pt x="3906" y="2872"/>
                    <a:pt x="3894" y="2884"/>
                    <a:pt x="3894" y="2872"/>
                  </a:cubicBezTo>
                  <a:cubicBezTo>
                    <a:pt x="3894" y="2861"/>
                    <a:pt x="3883" y="2815"/>
                    <a:pt x="3893" y="2813"/>
                  </a:cubicBezTo>
                  <a:lnTo>
                    <a:pt x="3893" y="2813"/>
                  </a:lnTo>
                  <a:cubicBezTo>
                    <a:pt x="3900" y="2827"/>
                    <a:pt x="3907" y="2839"/>
                    <a:pt x="3913" y="2839"/>
                  </a:cubicBezTo>
                  <a:cubicBezTo>
                    <a:pt x="3915" y="2839"/>
                    <a:pt x="3916" y="2838"/>
                    <a:pt x="3918" y="2837"/>
                  </a:cubicBezTo>
                  <a:cubicBezTo>
                    <a:pt x="3906" y="2825"/>
                    <a:pt x="3906" y="2825"/>
                    <a:pt x="3894" y="2801"/>
                  </a:cubicBezTo>
                  <a:lnTo>
                    <a:pt x="3906" y="2801"/>
                  </a:lnTo>
                  <a:cubicBezTo>
                    <a:pt x="3906" y="2801"/>
                    <a:pt x="3910" y="2812"/>
                    <a:pt x="3911" y="2818"/>
                  </a:cubicBezTo>
                  <a:lnTo>
                    <a:pt x="3911" y="2818"/>
                  </a:lnTo>
                  <a:lnTo>
                    <a:pt x="3906" y="2813"/>
                  </a:lnTo>
                  <a:lnTo>
                    <a:pt x="3906" y="2813"/>
                  </a:lnTo>
                  <a:cubicBezTo>
                    <a:pt x="3909" y="2819"/>
                    <a:pt x="3911" y="2821"/>
                    <a:pt x="3911" y="2821"/>
                  </a:cubicBezTo>
                  <a:cubicBezTo>
                    <a:pt x="3912" y="2821"/>
                    <a:pt x="3912" y="2820"/>
                    <a:pt x="3911" y="2818"/>
                  </a:cubicBezTo>
                  <a:lnTo>
                    <a:pt x="3911" y="2818"/>
                  </a:lnTo>
                  <a:lnTo>
                    <a:pt x="3918" y="2825"/>
                  </a:lnTo>
                  <a:cubicBezTo>
                    <a:pt x="3918" y="2813"/>
                    <a:pt x="3918" y="2813"/>
                    <a:pt x="3918" y="2801"/>
                  </a:cubicBezTo>
                  <a:cubicBezTo>
                    <a:pt x="3918" y="2797"/>
                    <a:pt x="3919" y="2796"/>
                    <a:pt x="3921" y="2796"/>
                  </a:cubicBezTo>
                  <a:cubicBezTo>
                    <a:pt x="3924" y="2796"/>
                    <a:pt x="3930" y="2804"/>
                    <a:pt x="3930" y="2812"/>
                  </a:cubicBezTo>
                  <a:lnTo>
                    <a:pt x="3930" y="2812"/>
                  </a:lnTo>
                  <a:cubicBezTo>
                    <a:pt x="3930" y="2800"/>
                    <a:pt x="3918" y="2789"/>
                    <a:pt x="3918" y="2777"/>
                  </a:cubicBezTo>
                  <a:lnTo>
                    <a:pt x="3918" y="2777"/>
                  </a:lnTo>
                  <a:cubicBezTo>
                    <a:pt x="3930" y="2813"/>
                    <a:pt x="3930" y="2789"/>
                    <a:pt x="3942" y="2813"/>
                  </a:cubicBezTo>
                  <a:cubicBezTo>
                    <a:pt x="3942" y="2813"/>
                    <a:pt x="3942" y="2813"/>
                    <a:pt x="3942" y="2801"/>
                  </a:cubicBezTo>
                  <a:lnTo>
                    <a:pt x="3954" y="2825"/>
                  </a:lnTo>
                  <a:cubicBezTo>
                    <a:pt x="3942" y="2789"/>
                    <a:pt x="3942" y="2789"/>
                    <a:pt x="3942" y="2789"/>
                  </a:cubicBezTo>
                  <a:lnTo>
                    <a:pt x="3942" y="2789"/>
                  </a:lnTo>
                  <a:cubicBezTo>
                    <a:pt x="3954" y="2807"/>
                    <a:pt x="3957" y="2807"/>
                    <a:pt x="3958" y="2807"/>
                  </a:cubicBezTo>
                  <a:cubicBezTo>
                    <a:pt x="3960" y="2807"/>
                    <a:pt x="3960" y="2807"/>
                    <a:pt x="3966" y="2825"/>
                  </a:cubicBezTo>
                  <a:cubicBezTo>
                    <a:pt x="3954" y="2789"/>
                    <a:pt x="3966" y="2813"/>
                    <a:pt x="3966" y="2777"/>
                  </a:cubicBezTo>
                  <a:cubicBezTo>
                    <a:pt x="3966" y="2777"/>
                    <a:pt x="3978" y="2813"/>
                    <a:pt x="3978" y="2813"/>
                  </a:cubicBezTo>
                  <a:lnTo>
                    <a:pt x="3978" y="2801"/>
                  </a:lnTo>
                  <a:cubicBezTo>
                    <a:pt x="3978" y="2825"/>
                    <a:pt x="3990" y="2825"/>
                    <a:pt x="3990" y="2825"/>
                  </a:cubicBezTo>
                  <a:lnTo>
                    <a:pt x="3990" y="2813"/>
                  </a:lnTo>
                  <a:cubicBezTo>
                    <a:pt x="3990" y="2801"/>
                    <a:pt x="3990" y="2801"/>
                    <a:pt x="3990" y="2789"/>
                  </a:cubicBezTo>
                  <a:cubicBezTo>
                    <a:pt x="3984" y="2777"/>
                    <a:pt x="3984" y="2777"/>
                    <a:pt x="3985" y="2777"/>
                  </a:cubicBezTo>
                  <a:cubicBezTo>
                    <a:pt x="3987" y="2777"/>
                    <a:pt x="3990" y="2777"/>
                    <a:pt x="3990" y="2765"/>
                  </a:cubicBezTo>
                  <a:cubicBezTo>
                    <a:pt x="3990" y="2777"/>
                    <a:pt x="3990" y="2777"/>
                    <a:pt x="3990" y="2789"/>
                  </a:cubicBezTo>
                  <a:cubicBezTo>
                    <a:pt x="3990" y="2789"/>
                    <a:pt x="4001" y="2801"/>
                    <a:pt x="4001" y="2813"/>
                  </a:cubicBezTo>
                  <a:lnTo>
                    <a:pt x="4001" y="2813"/>
                  </a:lnTo>
                  <a:cubicBezTo>
                    <a:pt x="4001" y="2801"/>
                    <a:pt x="3990" y="2753"/>
                    <a:pt x="3990" y="2741"/>
                  </a:cubicBezTo>
                  <a:cubicBezTo>
                    <a:pt x="3978" y="2729"/>
                    <a:pt x="3978" y="2729"/>
                    <a:pt x="3990" y="2729"/>
                  </a:cubicBezTo>
                  <a:cubicBezTo>
                    <a:pt x="3990" y="2727"/>
                    <a:pt x="3990" y="2726"/>
                    <a:pt x="3990" y="2726"/>
                  </a:cubicBezTo>
                  <a:cubicBezTo>
                    <a:pt x="3990" y="2726"/>
                    <a:pt x="3992" y="2741"/>
                    <a:pt x="4001" y="2741"/>
                  </a:cubicBezTo>
                  <a:cubicBezTo>
                    <a:pt x="4001" y="2741"/>
                    <a:pt x="4013" y="2789"/>
                    <a:pt x="4013" y="2789"/>
                  </a:cubicBezTo>
                  <a:cubicBezTo>
                    <a:pt x="4013" y="2789"/>
                    <a:pt x="4013" y="2795"/>
                    <a:pt x="4013" y="2801"/>
                  </a:cubicBezTo>
                  <a:cubicBezTo>
                    <a:pt x="4023" y="2801"/>
                    <a:pt x="4017" y="2786"/>
                    <a:pt x="4021" y="2786"/>
                  </a:cubicBezTo>
                  <a:lnTo>
                    <a:pt x="4021" y="2786"/>
                  </a:lnTo>
                  <a:cubicBezTo>
                    <a:pt x="4021" y="2786"/>
                    <a:pt x="4023" y="2787"/>
                    <a:pt x="4025" y="2789"/>
                  </a:cubicBezTo>
                  <a:cubicBezTo>
                    <a:pt x="4011" y="2767"/>
                    <a:pt x="4014" y="2763"/>
                    <a:pt x="4016" y="2758"/>
                  </a:cubicBezTo>
                  <a:lnTo>
                    <a:pt x="4016" y="2758"/>
                  </a:lnTo>
                  <a:cubicBezTo>
                    <a:pt x="4019" y="2767"/>
                    <a:pt x="4025" y="2772"/>
                    <a:pt x="4025" y="2789"/>
                  </a:cubicBezTo>
                  <a:cubicBezTo>
                    <a:pt x="4025" y="2777"/>
                    <a:pt x="4025" y="2765"/>
                    <a:pt x="4025" y="2753"/>
                  </a:cubicBezTo>
                  <a:cubicBezTo>
                    <a:pt x="4025" y="2753"/>
                    <a:pt x="4025" y="2762"/>
                    <a:pt x="4032" y="2772"/>
                  </a:cubicBezTo>
                  <a:lnTo>
                    <a:pt x="4032" y="2772"/>
                  </a:lnTo>
                  <a:cubicBezTo>
                    <a:pt x="4033" y="2770"/>
                    <a:pt x="4035" y="2768"/>
                    <a:pt x="4037" y="2765"/>
                  </a:cubicBezTo>
                  <a:cubicBezTo>
                    <a:pt x="4037" y="2765"/>
                    <a:pt x="4037" y="2765"/>
                    <a:pt x="4037" y="2777"/>
                  </a:cubicBezTo>
                  <a:cubicBezTo>
                    <a:pt x="4037" y="2789"/>
                    <a:pt x="4049" y="2813"/>
                    <a:pt x="4049" y="2813"/>
                  </a:cubicBezTo>
                  <a:cubicBezTo>
                    <a:pt x="4049" y="2813"/>
                    <a:pt x="4049" y="2801"/>
                    <a:pt x="4049" y="2789"/>
                  </a:cubicBezTo>
                  <a:cubicBezTo>
                    <a:pt x="4049" y="2777"/>
                    <a:pt x="4037" y="2765"/>
                    <a:pt x="4037" y="2753"/>
                  </a:cubicBezTo>
                  <a:lnTo>
                    <a:pt x="4037" y="2741"/>
                  </a:lnTo>
                  <a:cubicBezTo>
                    <a:pt x="4037" y="2741"/>
                    <a:pt x="4037" y="2741"/>
                    <a:pt x="4037" y="2741"/>
                  </a:cubicBezTo>
                  <a:lnTo>
                    <a:pt x="4037" y="2741"/>
                  </a:lnTo>
                  <a:cubicBezTo>
                    <a:pt x="4037" y="2741"/>
                    <a:pt x="4037" y="2752"/>
                    <a:pt x="4048" y="2753"/>
                  </a:cubicBezTo>
                  <a:lnTo>
                    <a:pt x="4048" y="2753"/>
                  </a:lnTo>
                  <a:cubicBezTo>
                    <a:pt x="4046" y="2750"/>
                    <a:pt x="4043" y="2747"/>
                    <a:pt x="4038" y="2742"/>
                  </a:cubicBezTo>
                  <a:lnTo>
                    <a:pt x="4038" y="2742"/>
                  </a:lnTo>
                  <a:lnTo>
                    <a:pt x="4049" y="2753"/>
                  </a:lnTo>
                  <a:cubicBezTo>
                    <a:pt x="4061" y="2753"/>
                    <a:pt x="4061" y="2753"/>
                    <a:pt x="4073" y="2765"/>
                  </a:cubicBezTo>
                  <a:cubicBezTo>
                    <a:pt x="4073" y="2753"/>
                    <a:pt x="4061" y="2765"/>
                    <a:pt x="4061" y="2741"/>
                  </a:cubicBezTo>
                  <a:lnTo>
                    <a:pt x="4061" y="2741"/>
                  </a:lnTo>
                  <a:cubicBezTo>
                    <a:pt x="4066" y="2757"/>
                    <a:pt x="4071" y="2761"/>
                    <a:pt x="4075" y="2761"/>
                  </a:cubicBezTo>
                  <a:cubicBezTo>
                    <a:pt x="4081" y="2761"/>
                    <a:pt x="4085" y="2753"/>
                    <a:pt x="4085" y="2753"/>
                  </a:cubicBezTo>
                  <a:cubicBezTo>
                    <a:pt x="4073" y="2718"/>
                    <a:pt x="4085" y="2741"/>
                    <a:pt x="4085" y="2706"/>
                  </a:cubicBezTo>
                  <a:cubicBezTo>
                    <a:pt x="4085" y="2718"/>
                    <a:pt x="4097" y="2729"/>
                    <a:pt x="4085" y="2753"/>
                  </a:cubicBezTo>
                  <a:lnTo>
                    <a:pt x="4097" y="2741"/>
                  </a:lnTo>
                  <a:lnTo>
                    <a:pt x="4097" y="2741"/>
                  </a:lnTo>
                  <a:cubicBezTo>
                    <a:pt x="4097" y="2765"/>
                    <a:pt x="4085" y="2753"/>
                    <a:pt x="4097" y="2789"/>
                  </a:cubicBezTo>
                  <a:cubicBezTo>
                    <a:pt x="4107" y="2779"/>
                    <a:pt x="4100" y="2751"/>
                    <a:pt x="4105" y="2751"/>
                  </a:cubicBezTo>
                  <a:cubicBezTo>
                    <a:pt x="4106" y="2751"/>
                    <a:pt x="4107" y="2752"/>
                    <a:pt x="4109" y="2753"/>
                  </a:cubicBezTo>
                  <a:cubicBezTo>
                    <a:pt x="4109" y="2760"/>
                    <a:pt x="4109" y="2762"/>
                    <a:pt x="4109" y="2762"/>
                  </a:cubicBezTo>
                  <a:cubicBezTo>
                    <a:pt x="4109" y="2764"/>
                    <a:pt x="4109" y="2769"/>
                    <a:pt x="4109" y="2777"/>
                  </a:cubicBezTo>
                  <a:lnTo>
                    <a:pt x="4109" y="2789"/>
                  </a:lnTo>
                  <a:cubicBezTo>
                    <a:pt x="4121" y="2789"/>
                    <a:pt x="4109" y="2753"/>
                    <a:pt x="4109" y="2741"/>
                  </a:cubicBezTo>
                  <a:cubicBezTo>
                    <a:pt x="4109" y="2739"/>
                    <a:pt x="4109" y="2738"/>
                    <a:pt x="4110" y="2738"/>
                  </a:cubicBezTo>
                  <a:cubicBezTo>
                    <a:pt x="4110" y="2738"/>
                    <a:pt x="4110" y="2738"/>
                    <a:pt x="4110" y="2738"/>
                  </a:cubicBezTo>
                  <a:lnTo>
                    <a:pt x="4110" y="2738"/>
                  </a:lnTo>
                  <a:cubicBezTo>
                    <a:pt x="4109" y="2735"/>
                    <a:pt x="4109" y="2732"/>
                    <a:pt x="4109" y="2729"/>
                  </a:cubicBezTo>
                  <a:lnTo>
                    <a:pt x="4109" y="2729"/>
                  </a:lnTo>
                  <a:cubicBezTo>
                    <a:pt x="4112" y="2737"/>
                    <a:pt x="4115" y="2740"/>
                    <a:pt x="4117" y="2740"/>
                  </a:cubicBezTo>
                  <a:cubicBezTo>
                    <a:pt x="4121" y="2740"/>
                    <a:pt x="4121" y="2726"/>
                    <a:pt x="4121" y="2718"/>
                  </a:cubicBezTo>
                  <a:cubicBezTo>
                    <a:pt x="4115" y="2706"/>
                    <a:pt x="4112" y="2706"/>
                    <a:pt x="4109" y="2706"/>
                  </a:cubicBezTo>
                  <a:cubicBezTo>
                    <a:pt x="4106" y="2706"/>
                    <a:pt x="4103" y="2706"/>
                    <a:pt x="4097" y="2694"/>
                  </a:cubicBezTo>
                  <a:lnTo>
                    <a:pt x="4097" y="2694"/>
                  </a:lnTo>
                  <a:cubicBezTo>
                    <a:pt x="4097" y="2694"/>
                    <a:pt x="4108" y="2718"/>
                    <a:pt x="4097" y="2718"/>
                  </a:cubicBezTo>
                  <a:cubicBezTo>
                    <a:pt x="4097" y="2712"/>
                    <a:pt x="4097" y="2709"/>
                    <a:pt x="4097" y="2706"/>
                  </a:cubicBezTo>
                  <a:cubicBezTo>
                    <a:pt x="4085" y="2694"/>
                    <a:pt x="4085" y="2670"/>
                    <a:pt x="4085" y="2670"/>
                  </a:cubicBezTo>
                  <a:lnTo>
                    <a:pt x="4085" y="2694"/>
                  </a:lnTo>
                  <a:cubicBezTo>
                    <a:pt x="4085" y="2670"/>
                    <a:pt x="4073" y="2658"/>
                    <a:pt x="4073" y="2658"/>
                  </a:cubicBezTo>
                  <a:cubicBezTo>
                    <a:pt x="4070" y="2649"/>
                    <a:pt x="4068" y="2645"/>
                    <a:pt x="4068" y="2645"/>
                  </a:cubicBezTo>
                  <a:lnTo>
                    <a:pt x="4068" y="2645"/>
                  </a:lnTo>
                  <a:cubicBezTo>
                    <a:pt x="4066" y="2645"/>
                    <a:pt x="4073" y="2676"/>
                    <a:pt x="4073" y="2694"/>
                  </a:cubicBezTo>
                  <a:cubicBezTo>
                    <a:pt x="4061" y="2682"/>
                    <a:pt x="4061" y="2670"/>
                    <a:pt x="4061" y="2670"/>
                  </a:cubicBezTo>
                  <a:lnTo>
                    <a:pt x="4049" y="2670"/>
                  </a:lnTo>
                  <a:cubicBezTo>
                    <a:pt x="4049" y="2666"/>
                    <a:pt x="4049" y="2662"/>
                    <a:pt x="4049" y="2658"/>
                  </a:cubicBezTo>
                  <a:cubicBezTo>
                    <a:pt x="4049" y="2646"/>
                    <a:pt x="4037" y="2646"/>
                    <a:pt x="4037" y="2634"/>
                  </a:cubicBezTo>
                  <a:lnTo>
                    <a:pt x="4037" y="2622"/>
                  </a:lnTo>
                  <a:cubicBezTo>
                    <a:pt x="4029" y="2622"/>
                    <a:pt x="4032" y="2643"/>
                    <a:pt x="4031" y="2643"/>
                  </a:cubicBezTo>
                  <a:cubicBezTo>
                    <a:pt x="4031" y="2643"/>
                    <a:pt x="4029" y="2638"/>
                    <a:pt x="4025" y="2622"/>
                  </a:cubicBezTo>
                  <a:cubicBezTo>
                    <a:pt x="4013" y="2646"/>
                    <a:pt x="4013" y="2634"/>
                    <a:pt x="4013" y="2658"/>
                  </a:cubicBezTo>
                  <a:cubicBezTo>
                    <a:pt x="4013" y="2634"/>
                    <a:pt x="4001" y="2634"/>
                    <a:pt x="4001" y="2622"/>
                  </a:cubicBezTo>
                  <a:cubicBezTo>
                    <a:pt x="3999" y="2620"/>
                    <a:pt x="3998" y="2619"/>
                    <a:pt x="3997" y="2619"/>
                  </a:cubicBezTo>
                  <a:lnTo>
                    <a:pt x="3997" y="2619"/>
                  </a:lnTo>
                  <a:cubicBezTo>
                    <a:pt x="3994" y="2619"/>
                    <a:pt x="4001" y="2634"/>
                    <a:pt x="4001" y="2634"/>
                  </a:cubicBezTo>
                  <a:cubicBezTo>
                    <a:pt x="3990" y="2634"/>
                    <a:pt x="3990" y="2610"/>
                    <a:pt x="3990" y="2598"/>
                  </a:cubicBezTo>
                  <a:lnTo>
                    <a:pt x="3990" y="2622"/>
                  </a:lnTo>
                  <a:cubicBezTo>
                    <a:pt x="3978" y="2610"/>
                    <a:pt x="3978" y="2598"/>
                    <a:pt x="3978" y="2598"/>
                  </a:cubicBezTo>
                  <a:cubicBezTo>
                    <a:pt x="3978" y="2610"/>
                    <a:pt x="3978" y="2610"/>
                    <a:pt x="3978" y="2622"/>
                  </a:cubicBezTo>
                  <a:cubicBezTo>
                    <a:pt x="3966" y="2610"/>
                    <a:pt x="3966" y="2610"/>
                    <a:pt x="3966" y="2598"/>
                  </a:cubicBezTo>
                  <a:cubicBezTo>
                    <a:pt x="3966" y="2598"/>
                    <a:pt x="3966" y="2598"/>
                    <a:pt x="3957" y="2607"/>
                  </a:cubicBezTo>
                  <a:lnTo>
                    <a:pt x="3957" y="2607"/>
                  </a:lnTo>
                  <a:cubicBezTo>
                    <a:pt x="3955" y="2602"/>
                    <a:pt x="3954" y="2598"/>
                    <a:pt x="3954" y="2598"/>
                  </a:cubicBezTo>
                  <a:lnTo>
                    <a:pt x="3954" y="2610"/>
                  </a:lnTo>
                  <a:cubicBezTo>
                    <a:pt x="3951" y="2605"/>
                    <a:pt x="3950" y="2604"/>
                    <a:pt x="3949" y="2604"/>
                  </a:cubicBezTo>
                  <a:lnTo>
                    <a:pt x="3949" y="2604"/>
                  </a:lnTo>
                  <a:cubicBezTo>
                    <a:pt x="3946" y="2604"/>
                    <a:pt x="3950" y="2624"/>
                    <a:pt x="3945" y="2624"/>
                  </a:cubicBezTo>
                  <a:cubicBezTo>
                    <a:pt x="3944" y="2624"/>
                    <a:pt x="3943" y="2624"/>
                    <a:pt x="3942" y="2622"/>
                  </a:cubicBezTo>
                  <a:cubicBezTo>
                    <a:pt x="3942" y="2615"/>
                    <a:pt x="3938" y="2608"/>
                    <a:pt x="3937" y="2604"/>
                  </a:cubicBezTo>
                  <a:lnTo>
                    <a:pt x="3937" y="2604"/>
                  </a:lnTo>
                  <a:cubicBezTo>
                    <a:pt x="3930" y="2611"/>
                    <a:pt x="3930" y="2612"/>
                    <a:pt x="3930" y="2622"/>
                  </a:cubicBezTo>
                  <a:cubicBezTo>
                    <a:pt x="3918" y="2598"/>
                    <a:pt x="3918" y="2598"/>
                    <a:pt x="3906" y="2587"/>
                  </a:cubicBezTo>
                  <a:cubicBezTo>
                    <a:pt x="3906" y="2587"/>
                    <a:pt x="3906" y="2587"/>
                    <a:pt x="3906" y="2610"/>
                  </a:cubicBezTo>
                  <a:cubicBezTo>
                    <a:pt x="3906" y="2604"/>
                    <a:pt x="3903" y="2604"/>
                    <a:pt x="3900" y="2604"/>
                  </a:cubicBezTo>
                  <a:cubicBezTo>
                    <a:pt x="3897" y="2604"/>
                    <a:pt x="3894" y="2604"/>
                    <a:pt x="3894" y="2598"/>
                  </a:cubicBezTo>
                  <a:lnTo>
                    <a:pt x="3894" y="2610"/>
                  </a:lnTo>
                  <a:cubicBezTo>
                    <a:pt x="3892" y="2605"/>
                    <a:pt x="3890" y="2604"/>
                    <a:pt x="3889" y="2604"/>
                  </a:cubicBezTo>
                  <a:cubicBezTo>
                    <a:pt x="3887" y="2604"/>
                    <a:pt x="3888" y="2617"/>
                    <a:pt x="3881" y="2617"/>
                  </a:cubicBezTo>
                  <a:cubicBezTo>
                    <a:pt x="3879" y="2617"/>
                    <a:pt x="3876" y="2615"/>
                    <a:pt x="3870" y="2610"/>
                  </a:cubicBezTo>
                  <a:cubicBezTo>
                    <a:pt x="3870" y="2610"/>
                    <a:pt x="3870" y="2598"/>
                    <a:pt x="3870" y="2587"/>
                  </a:cubicBezTo>
                  <a:lnTo>
                    <a:pt x="3859" y="2598"/>
                  </a:lnTo>
                  <a:cubicBezTo>
                    <a:pt x="3859" y="2603"/>
                    <a:pt x="3859" y="2607"/>
                    <a:pt x="3859" y="2610"/>
                  </a:cubicBezTo>
                  <a:cubicBezTo>
                    <a:pt x="3859" y="2602"/>
                    <a:pt x="3859" y="2599"/>
                    <a:pt x="3858" y="2599"/>
                  </a:cubicBezTo>
                  <a:cubicBezTo>
                    <a:pt x="3857" y="2599"/>
                    <a:pt x="3856" y="2602"/>
                    <a:pt x="3853" y="2602"/>
                  </a:cubicBezTo>
                  <a:cubicBezTo>
                    <a:pt x="3851" y="2602"/>
                    <a:pt x="3849" y="2601"/>
                    <a:pt x="3847" y="2598"/>
                  </a:cubicBezTo>
                  <a:cubicBezTo>
                    <a:pt x="3847" y="2603"/>
                    <a:pt x="3847" y="2607"/>
                    <a:pt x="3847" y="2610"/>
                  </a:cubicBezTo>
                  <a:lnTo>
                    <a:pt x="3835" y="2610"/>
                  </a:lnTo>
                  <a:cubicBezTo>
                    <a:pt x="3835" y="2610"/>
                    <a:pt x="3823" y="2598"/>
                    <a:pt x="3823" y="2598"/>
                  </a:cubicBezTo>
                  <a:lnTo>
                    <a:pt x="3811" y="2598"/>
                  </a:lnTo>
                  <a:cubicBezTo>
                    <a:pt x="3811" y="2587"/>
                    <a:pt x="3799" y="2563"/>
                    <a:pt x="3811" y="2563"/>
                  </a:cubicBezTo>
                  <a:cubicBezTo>
                    <a:pt x="3823" y="2587"/>
                    <a:pt x="3811" y="2587"/>
                    <a:pt x="3811" y="2587"/>
                  </a:cubicBezTo>
                  <a:cubicBezTo>
                    <a:pt x="3815" y="2591"/>
                    <a:pt x="3818" y="2592"/>
                    <a:pt x="3819" y="2592"/>
                  </a:cubicBezTo>
                  <a:cubicBezTo>
                    <a:pt x="3823" y="2592"/>
                    <a:pt x="3823" y="2587"/>
                    <a:pt x="3823" y="2587"/>
                  </a:cubicBezTo>
                  <a:cubicBezTo>
                    <a:pt x="3829" y="2593"/>
                    <a:pt x="3829" y="2593"/>
                    <a:pt x="3829" y="2593"/>
                  </a:cubicBezTo>
                  <a:cubicBezTo>
                    <a:pt x="3829" y="2593"/>
                    <a:pt x="3829" y="2593"/>
                    <a:pt x="3835" y="2598"/>
                  </a:cubicBezTo>
                  <a:cubicBezTo>
                    <a:pt x="3830" y="2590"/>
                    <a:pt x="3831" y="2587"/>
                    <a:pt x="3833" y="2587"/>
                  </a:cubicBezTo>
                  <a:cubicBezTo>
                    <a:pt x="3836" y="2587"/>
                    <a:pt x="3841" y="2590"/>
                    <a:pt x="3844" y="2590"/>
                  </a:cubicBezTo>
                  <a:cubicBezTo>
                    <a:pt x="3845" y="2590"/>
                    <a:pt x="3847" y="2589"/>
                    <a:pt x="3847" y="2587"/>
                  </a:cubicBezTo>
                  <a:cubicBezTo>
                    <a:pt x="3847" y="2575"/>
                    <a:pt x="3835" y="2551"/>
                    <a:pt x="3823" y="2527"/>
                  </a:cubicBezTo>
                  <a:lnTo>
                    <a:pt x="3823" y="2527"/>
                  </a:lnTo>
                  <a:cubicBezTo>
                    <a:pt x="3823" y="2527"/>
                    <a:pt x="3835" y="2539"/>
                    <a:pt x="3835" y="2539"/>
                  </a:cubicBezTo>
                  <a:cubicBezTo>
                    <a:pt x="3823" y="2539"/>
                    <a:pt x="3835" y="2539"/>
                    <a:pt x="3835" y="2551"/>
                  </a:cubicBezTo>
                  <a:cubicBezTo>
                    <a:pt x="3835" y="2549"/>
                    <a:pt x="3836" y="2548"/>
                    <a:pt x="3837" y="2548"/>
                  </a:cubicBezTo>
                  <a:cubicBezTo>
                    <a:pt x="3843" y="2548"/>
                    <a:pt x="3859" y="2565"/>
                    <a:pt x="3859" y="2575"/>
                  </a:cubicBezTo>
                  <a:cubicBezTo>
                    <a:pt x="3859" y="2563"/>
                    <a:pt x="3859" y="2563"/>
                    <a:pt x="3847" y="2551"/>
                  </a:cubicBezTo>
                  <a:lnTo>
                    <a:pt x="3859" y="2551"/>
                  </a:lnTo>
                  <a:cubicBezTo>
                    <a:pt x="3847" y="2539"/>
                    <a:pt x="3847" y="2539"/>
                    <a:pt x="3847" y="2527"/>
                  </a:cubicBezTo>
                  <a:cubicBezTo>
                    <a:pt x="3859" y="2527"/>
                    <a:pt x="3859" y="2539"/>
                    <a:pt x="3859" y="2539"/>
                  </a:cubicBezTo>
                  <a:cubicBezTo>
                    <a:pt x="3862" y="2542"/>
                    <a:pt x="3865" y="2544"/>
                    <a:pt x="3866" y="2544"/>
                  </a:cubicBezTo>
                  <a:cubicBezTo>
                    <a:pt x="3869" y="2544"/>
                    <a:pt x="3867" y="2535"/>
                    <a:pt x="3859" y="2527"/>
                  </a:cubicBezTo>
                  <a:cubicBezTo>
                    <a:pt x="3847" y="2527"/>
                    <a:pt x="3859" y="2515"/>
                    <a:pt x="3847" y="2503"/>
                  </a:cubicBezTo>
                  <a:lnTo>
                    <a:pt x="3859" y="2503"/>
                  </a:lnTo>
                  <a:cubicBezTo>
                    <a:pt x="3859" y="2503"/>
                    <a:pt x="3859" y="2515"/>
                    <a:pt x="3859" y="2515"/>
                  </a:cubicBezTo>
                  <a:cubicBezTo>
                    <a:pt x="3861" y="2518"/>
                    <a:pt x="3862" y="2518"/>
                    <a:pt x="3863" y="2518"/>
                  </a:cubicBezTo>
                  <a:cubicBezTo>
                    <a:pt x="3866" y="2518"/>
                    <a:pt x="3859" y="2503"/>
                    <a:pt x="3859" y="2503"/>
                  </a:cubicBezTo>
                  <a:lnTo>
                    <a:pt x="3859" y="2503"/>
                  </a:lnTo>
                  <a:cubicBezTo>
                    <a:pt x="3859" y="2503"/>
                    <a:pt x="3870" y="2503"/>
                    <a:pt x="3870" y="2515"/>
                  </a:cubicBezTo>
                  <a:cubicBezTo>
                    <a:pt x="3870" y="2511"/>
                    <a:pt x="3870" y="2510"/>
                    <a:pt x="3871" y="2510"/>
                  </a:cubicBezTo>
                  <a:cubicBezTo>
                    <a:pt x="3872" y="2510"/>
                    <a:pt x="3874" y="2515"/>
                    <a:pt x="3882" y="2515"/>
                  </a:cubicBezTo>
                  <a:cubicBezTo>
                    <a:pt x="3882" y="2515"/>
                    <a:pt x="3870" y="2503"/>
                    <a:pt x="3870" y="2503"/>
                  </a:cubicBezTo>
                  <a:lnTo>
                    <a:pt x="3882" y="2491"/>
                  </a:lnTo>
                  <a:cubicBezTo>
                    <a:pt x="3882" y="2503"/>
                    <a:pt x="3906" y="2539"/>
                    <a:pt x="3906" y="2539"/>
                  </a:cubicBezTo>
                  <a:cubicBezTo>
                    <a:pt x="3906" y="2527"/>
                    <a:pt x="3882" y="2503"/>
                    <a:pt x="3894" y="2503"/>
                  </a:cubicBezTo>
                  <a:cubicBezTo>
                    <a:pt x="3906" y="2527"/>
                    <a:pt x="3906" y="2515"/>
                    <a:pt x="3918" y="2539"/>
                  </a:cubicBezTo>
                  <a:cubicBezTo>
                    <a:pt x="3924" y="2545"/>
                    <a:pt x="3930" y="2548"/>
                    <a:pt x="3934" y="2548"/>
                  </a:cubicBezTo>
                  <a:cubicBezTo>
                    <a:pt x="3939" y="2548"/>
                    <a:pt x="3942" y="2545"/>
                    <a:pt x="3942" y="2539"/>
                  </a:cubicBezTo>
                  <a:cubicBezTo>
                    <a:pt x="3930" y="2527"/>
                    <a:pt x="3930" y="2539"/>
                    <a:pt x="3918" y="2515"/>
                  </a:cubicBezTo>
                  <a:cubicBezTo>
                    <a:pt x="3918" y="2503"/>
                    <a:pt x="3894" y="2468"/>
                    <a:pt x="3906" y="2468"/>
                  </a:cubicBezTo>
                  <a:lnTo>
                    <a:pt x="3894" y="2468"/>
                  </a:lnTo>
                  <a:cubicBezTo>
                    <a:pt x="3894" y="2456"/>
                    <a:pt x="3894" y="2456"/>
                    <a:pt x="3894" y="2444"/>
                  </a:cubicBezTo>
                  <a:cubicBezTo>
                    <a:pt x="3905" y="2454"/>
                    <a:pt x="3924" y="2482"/>
                    <a:pt x="3929" y="2482"/>
                  </a:cubicBezTo>
                  <a:cubicBezTo>
                    <a:pt x="3930" y="2482"/>
                    <a:pt x="3930" y="2481"/>
                    <a:pt x="3930" y="2479"/>
                  </a:cubicBezTo>
                  <a:cubicBezTo>
                    <a:pt x="3930" y="2468"/>
                    <a:pt x="3918" y="2468"/>
                    <a:pt x="3906" y="2444"/>
                  </a:cubicBezTo>
                  <a:lnTo>
                    <a:pt x="3918" y="2444"/>
                  </a:lnTo>
                  <a:cubicBezTo>
                    <a:pt x="3918" y="2444"/>
                    <a:pt x="3929" y="2454"/>
                    <a:pt x="3932" y="2454"/>
                  </a:cubicBezTo>
                  <a:cubicBezTo>
                    <a:pt x="3934" y="2454"/>
                    <a:pt x="3934" y="2452"/>
                    <a:pt x="3930" y="2444"/>
                  </a:cubicBezTo>
                  <a:lnTo>
                    <a:pt x="3930" y="2444"/>
                  </a:lnTo>
                  <a:lnTo>
                    <a:pt x="3942" y="2456"/>
                  </a:lnTo>
                  <a:cubicBezTo>
                    <a:pt x="3930" y="2444"/>
                    <a:pt x="3942" y="2444"/>
                    <a:pt x="3930" y="2444"/>
                  </a:cubicBezTo>
                  <a:cubicBezTo>
                    <a:pt x="3930" y="2434"/>
                    <a:pt x="3932" y="2430"/>
                    <a:pt x="3935" y="2430"/>
                  </a:cubicBezTo>
                  <a:cubicBezTo>
                    <a:pt x="3940" y="2430"/>
                    <a:pt x="3947" y="2437"/>
                    <a:pt x="3954" y="2444"/>
                  </a:cubicBezTo>
                  <a:cubicBezTo>
                    <a:pt x="3942" y="2432"/>
                    <a:pt x="3930" y="2420"/>
                    <a:pt x="3930" y="2408"/>
                  </a:cubicBezTo>
                  <a:lnTo>
                    <a:pt x="3930" y="2408"/>
                  </a:lnTo>
                  <a:cubicBezTo>
                    <a:pt x="3942" y="2426"/>
                    <a:pt x="3945" y="2429"/>
                    <a:pt x="3946" y="2429"/>
                  </a:cubicBezTo>
                  <a:cubicBezTo>
                    <a:pt x="3947" y="2429"/>
                    <a:pt x="3947" y="2428"/>
                    <a:pt x="3948" y="2428"/>
                  </a:cubicBezTo>
                  <a:cubicBezTo>
                    <a:pt x="3949" y="2428"/>
                    <a:pt x="3951" y="2429"/>
                    <a:pt x="3954" y="2432"/>
                  </a:cubicBezTo>
                  <a:lnTo>
                    <a:pt x="3978" y="2444"/>
                  </a:lnTo>
                  <a:cubicBezTo>
                    <a:pt x="3954" y="2420"/>
                    <a:pt x="3966" y="2420"/>
                    <a:pt x="3966" y="2408"/>
                  </a:cubicBezTo>
                  <a:lnTo>
                    <a:pt x="3966" y="2408"/>
                  </a:lnTo>
                  <a:cubicBezTo>
                    <a:pt x="3975" y="2422"/>
                    <a:pt x="3977" y="2425"/>
                    <a:pt x="3977" y="2425"/>
                  </a:cubicBezTo>
                  <a:cubicBezTo>
                    <a:pt x="3978" y="2425"/>
                    <a:pt x="3977" y="2423"/>
                    <a:pt x="3978" y="2423"/>
                  </a:cubicBezTo>
                  <a:cubicBezTo>
                    <a:pt x="3980" y="2423"/>
                    <a:pt x="3982" y="2425"/>
                    <a:pt x="3990" y="2432"/>
                  </a:cubicBezTo>
                  <a:cubicBezTo>
                    <a:pt x="3978" y="2408"/>
                    <a:pt x="3990" y="2420"/>
                    <a:pt x="3978" y="2396"/>
                  </a:cubicBezTo>
                  <a:lnTo>
                    <a:pt x="3978" y="2396"/>
                  </a:lnTo>
                  <a:cubicBezTo>
                    <a:pt x="3978" y="2397"/>
                    <a:pt x="3990" y="2420"/>
                    <a:pt x="4001" y="2420"/>
                  </a:cubicBezTo>
                  <a:lnTo>
                    <a:pt x="3990" y="2420"/>
                  </a:lnTo>
                  <a:cubicBezTo>
                    <a:pt x="4001" y="2420"/>
                    <a:pt x="4013" y="2420"/>
                    <a:pt x="4025" y="2432"/>
                  </a:cubicBezTo>
                  <a:lnTo>
                    <a:pt x="4013" y="2408"/>
                  </a:lnTo>
                  <a:cubicBezTo>
                    <a:pt x="4013" y="2408"/>
                    <a:pt x="4013" y="2396"/>
                    <a:pt x="4001" y="2396"/>
                  </a:cubicBezTo>
                  <a:lnTo>
                    <a:pt x="4013" y="2396"/>
                  </a:lnTo>
                  <a:cubicBezTo>
                    <a:pt x="3990" y="2372"/>
                    <a:pt x="4001" y="2384"/>
                    <a:pt x="4001" y="2372"/>
                  </a:cubicBezTo>
                  <a:lnTo>
                    <a:pt x="4001" y="2372"/>
                  </a:lnTo>
                  <a:cubicBezTo>
                    <a:pt x="4001" y="2372"/>
                    <a:pt x="4013" y="2384"/>
                    <a:pt x="4013" y="2384"/>
                  </a:cubicBezTo>
                  <a:cubicBezTo>
                    <a:pt x="4013" y="2384"/>
                    <a:pt x="4017" y="2388"/>
                    <a:pt x="4020" y="2393"/>
                  </a:cubicBezTo>
                  <a:lnTo>
                    <a:pt x="4020" y="2393"/>
                  </a:lnTo>
                  <a:cubicBezTo>
                    <a:pt x="4013" y="2378"/>
                    <a:pt x="3998" y="2357"/>
                    <a:pt x="3990" y="2348"/>
                  </a:cubicBezTo>
                  <a:cubicBezTo>
                    <a:pt x="3978" y="2348"/>
                    <a:pt x="3978" y="2337"/>
                    <a:pt x="3990" y="2337"/>
                  </a:cubicBezTo>
                  <a:cubicBezTo>
                    <a:pt x="3990" y="2333"/>
                    <a:pt x="3991" y="2331"/>
                    <a:pt x="3993" y="2331"/>
                  </a:cubicBezTo>
                  <a:cubicBezTo>
                    <a:pt x="3996" y="2331"/>
                    <a:pt x="4001" y="2337"/>
                    <a:pt x="4001" y="2337"/>
                  </a:cubicBezTo>
                  <a:cubicBezTo>
                    <a:pt x="4001" y="2348"/>
                    <a:pt x="4025" y="2384"/>
                    <a:pt x="4037" y="2384"/>
                  </a:cubicBezTo>
                  <a:cubicBezTo>
                    <a:pt x="4037" y="2384"/>
                    <a:pt x="4037" y="2396"/>
                    <a:pt x="4049" y="2408"/>
                  </a:cubicBezTo>
                  <a:cubicBezTo>
                    <a:pt x="4049" y="2401"/>
                    <a:pt x="4049" y="2396"/>
                    <a:pt x="4049" y="2396"/>
                  </a:cubicBezTo>
                  <a:cubicBezTo>
                    <a:pt x="4049" y="2396"/>
                    <a:pt x="4041" y="2381"/>
                    <a:pt x="4044" y="2381"/>
                  </a:cubicBezTo>
                  <a:lnTo>
                    <a:pt x="4044" y="2381"/>
                  </a:lnTo>
                  <a:cubicBezTo>
                    <a:pt x="4045" y="2381"/>
                    <a:pt x="4047" y="2382"/>
                    <a:pt x="4049" y="2384"/>
                  </a:cubicBezTo>
                  <a:cubicBezTo>
                    <a:pt x="4013" y="2348"/>
                    <a:pt x="4037" y="2348"/>
                    <a:pt x="4013" y="2337"/>
                  </a:cubicBezTo>
                  <a:cubicBezTo>
                    <a:pt x="4013" y="2331"/>
                    <a:pt x="4013" y="2328"/>
                    <a:pt x="4015" y="2328"/>
                  </a:cubicBezTo>
                  <a:cubicBezTo>
                    <a:pt x="4016" y="2328"/>
                    <a:pt x="4019" y="2331"/>
                    <a:pt x="4025" y="2337"/>
                  </a:cubicBezTo>
                  <a:cubicBezTo>
                    <a:pt x="4031" y="2342"/>
                    <a:pt x="4036" y="2345"/>
                    <a:pt x="4041" y="2349"/>
                  </a:cubicBezTo>
                  <a:lnTo>
                    <a:pt x="4041" y="2349"/>
                  </a:lnTo>
                  <a:cubicBezTo>
                    <a:pt x="4039" y="2348"/>
                    <a:pt x="4037" y="2348"/>
                    <a:pt x="4037" y="2348"/>
                  </a:cubicBezTo>
                  <a:lnTo>
                    <a:pt x="4037" y="2348"/>
                  </a:lnTo>
                  <a:cubicBezTo>
                    <a:pt x="4037" y="2360"/>
                    <a:pt x="4049" y="2360"/>
                    <a:pt x="4049" y="2372"/>
                  </a:cubicBezTo>
                  <a:cubicBezTo>
                    <a:pt x="4049" y="2359"/>
                    <a:pt x="4046" y="2354"/>
                    <a:pt x="4041" y="2349"/>
                  </a:cubicBezTo>
                  <a:lnTo>
                    <a:pt x="4041" y="2349"/>
                  </a:lnTo>
                  <a:cubicBezTo>
                    <a:pt x="4044" y="2350"/>
                    <a:pt x="4049" y="2353"/>
                    <a:pt x="4049" y="2360"/>
                  </a:cubicBezTo>
                  <a:lnTo>
                    <a:pt x="4055" y="2360"/>
                  </a:lnTo>
                  <a:cubicBezTo>
                    <a:pt x="4052" y="2357"/>
                    <a:pt x="4049" y="2354"/>
                    <a:pt x="4049" y="2348"/>
                  </a:cubicBezTo>
                  <a:lnTo>
                    <a:pt x="4057" y="2348"/>
                  </a:lnTo>
                  <a:cubicBezTo>
                    <a:pt x="4052" y="2345"/>
                    <a:pt x="4049" y="2342"/>
                    <a:pt x="4049" y="2337"/>
                  </a:cubicBezTo>
                  <a:lnTo>
                    <a:pt x="4061" y="2337"/>
                  </a:lnTo>
                  <a:lnTo>
                    <a:pt x="4049" y="2325"/>
                  </a:lnTo>
                  <a:cubicBezTo>
                    <a:pt x="4061" y="2325"/>
                    <a:pt x="4061" y="2325"/>
                    <a:pt x="4073" y="2337"/>
                  </a:cubicBezTo>
                  <a:cubicBezTo>
                    <a:pt x="4073" y="2337"/>
                    <a:pt x="4061" y="2325"/>
                    <a:pt x="4061" y="2313"/>
                  </a:cubicBezTo>
                  <a:lnTo>
                    <a:pt x="4061" y="2313"/>
                  </a:lnTo>
                  <a:cubicBezTo>
                    <a:pt x="4061" y="2313"/>
                    <a:pt x="4061" y="2313"/>
                    <a:pt x="4073" y="2325"/>
                  </a:cubicBezTo>
                  <a:cubicBezTo>
                    <a:pt x="4073" y="2325"/>
                    <a:pt x="4085" y="2325"/>
                    <a:pt x="4085" y="2337"/>
                  </a:cubicBezTo>
                  <a:cubicBezTo>
                    <a:pt x="4085" y="2325"/>
                    <a:pt x="4085" y="2325"/>
                    <a:pt x="4073" y="2313"/>
                  </a:cubicBezTo>
                  <a:lnTo>
                    <a:pt x="4073" y="2313"/>
                  </a:lnTo>
                  <a:cubicBezTo>
                    <a:pt x="4085" y="2325"/>
                    <a:pt x="4091" y="2329"/>
                    <a:pt x="4095" y="2329"/>
                  </a:cubicBezTo>
                  <a:cubicBezTo>
                    <a:pt x="4103" y="2329"/>
                    <a:pt x="4101" y="2313"/>
                    <a:pt x="4109" y="2313"/>
                  </a:cubicBezTo>
                  <a:cubicBezTo>
                    <a:pt x="4085" y="2277"/>
                    <a:pt x="4109" y="2301"/>
                    <a:pt x="4085" y="2277"/>
                  </a:cubicBezTo>
                  <a:lnTo>
                    <a:pt x="4085" y="2277"/>
                  </a:lnTo>
                  <a:cubicBezTo>
                    <a:pt x="4097" y="2289"/>
                    <a:pt x="4109" y="2289"/>
                    <a:pt x="4109" y="2301"/>
                  </a:cubicBezTo>
                  <a:cubicBezTo>
                    <a:pt x="4121" y="2313"/>
                    <a:pt x="4109" y="2313"/>
                    <a:pt x="4132" y="2337"/>
                  </a:cubicBezTo>
                  <a:cubicBezTo>
                    <a:pt x="4144" y="2325"/>
                    <a:pt x="4121" y="2301"/>
                    <a:pt x="4132" y="2301"/>
                  </a:cubicBezTo>
                  <a:cubicBezTo>
                    <a:pt x="4137" y="2310"/>
                    <a:pt x="4138" y="2312"/>
                    <a:pt x="4138" y="2312"/>
                  </a:cubicBezTo>
                  <a:cubicBezTo>
                    <a:pt x="4139" y="2312"/>
                    <a:pt x="4138" y="2309"/>
                    <a:pt x="4139" y="2309"/>
                  </a:cubicBezTo>
                  <a:cubicBezTo>
                    <a:pt x="4140" y="2309"/>
                    <a:pt x="4142" y="2310"/>
                    <a:pt x="4144" y="2313"/>
                  </a:cubicBezTo>
                  <a:cubicBezTo>
                    <a:pt x="4144" y="2325"/>
                    <a:pt x="4144" y="2325"/>
                    <a:pt x="4144" y="2325"/>
                  </a:cubicBezTo>
                  <a:lnTo>
                    <a:pt x="4156" y="2325"/>
                  </a:lnTo>
                  <a:cubicBezTo>
                    <a:pt x="4168" y="2325"/>
                    <a:pt x="4132" y="2301"/>
                    <a:pt x="4132" y="2289"/>
                  </a:cubicBezTo>
                  <a:cubicBezTo>
                    <a:pt x="4132" y="2287"/>
                    <a:pt x="4133" y="2286"/>
                    <a:pt x="4134" y="2286"/>
                  </a:cubicBezTo>
                  <a:cubicBezTo>
                    <a:pt x="4134" y="2286"/>
                    <a:pt x="4134" y="2286"/>
                    <a:pt x="4135" y="2286"/>
                  </a:cubicBezTo>
                  <a:lnTo>
                    <a:pt x="4135" y="2286"/>
                  </a:lnTo>
                  <a:cubicBezTo>
                    <a:pt x="4133" y="2283"/>
                    <a:pt x="4132" y="2280"/>
                    <a:pt x="4132" y="2277"/>
                  </a:cubicBezTo>
                  <a:lnTo>
                    <a:pt x="4132" y="2277"/>
                  </a:lnTo>
                  <a:cubicBezTo>
                    <a:pt x="4136" y="2284"/>
                    <a:pt x="4138" y="2287"/>
                    <a:pt x="4138" y="2287"/>
                  </a:cubicBezTo>
                  <a:cubicBezTo>
                    <a:pt x="4138" y="2287"/>
                    <a:pt x="4132" y="2273"/>
                    <a:pt x="4132" y="2265"/>
                  </a:cubicBezTo>
                  <a:cubicBezTo>
                    <a:pt x="4121" y="2259"/>
                    <a:pt x="4118" y="2259"/>
                    <a:pt x="4115" y="2259"/>
                  </a:cubicBezTo>
                  <a:cubicBezTo>
                    <a:pt x="4112" y="2259"/>
                    <a:pt x="4109" y="2259"/>
                    <a:pt x="4097" y="2253"/>
                  </a:cubicBezTo>
                  <a:lnTo>
                    <a:pt x="4097" y="2253"/>
                  </a:lnTo>
                  <a:cubicBezTo>
                    <a:pt x="4097" y="2258"/>
                    <a:pt x="4099" y="2261"/>
                    <a:pt x="4101" y="2264"/>
                  </a:cubicBezTo>
                  <a:lnTo>
                    <a:pt x="4101" y="2264"/>
                  </a:lnTo>
                  <a:cubicBezTo>
                    <a:pt x="4103" y="2262"/>
                    <a:pt x="4103" y="2259"/>
                    <a:pt x="4097" y="2254"/>
                  </a:cubicBezTo>
                  <a:lnTo>
                    <a:pt x="4097" y="2254"/>
                  </a:lnTo>
                  <a:cubicBezTo>
                    <a:pt x="4101" y="2257"/>
                    <a:pt x="4119" y="2277"/>
                    <a:pt x="4109" y="2277"/>
                  </a:cubicBezTo>
                  <a:cubicBezTo>
                    <a:pt x="4109" y="2270"/>
                    <a:pt x="4105" y="2267"/>
                    <a:pt x="4101" y="2264"/>
                  </a:cubicBezTo>
                  <a:lnTo>
                    <a:pt x="4101" y="2264"/>
                  </a:lnTo>
                  <a:cubicBezTo>
                    <a:pt x="4100" y="2265"/>
                    <a:pt x="4097" y="2265"/>
                    <a:pt x="4097" y="2265"/>
                  </a:cubicBezTo>
                  <a:lnTo>
                    <a:pt x="4085" y="2253"/>
                  </a:lnTo>
                  <a:lnTo>
                    <a:pt x="4085" y="2253"/>
                  </a:lnTo>
                  <a:cubicBezTo>
                    <a:pt x="4088" y="2259"/>
                    <a:pt x="4091" y="2265"/>
                    <a:pt x="4097" y="2265"/>
                  </a:cubicBezTo>
                  <a:cubicBezTo>
                    <a:pt x="4085" y="2265"/>
                    <a:pt x="4073" y="2253"/>
                    <a:pt x="4085" y="2253"/>
                  </a:cubicBezTo>
                  <a:cubicBezTo>
                    <a:pt x="4082" y="2247"/>
                    <a:pt x="4079" y="2241"/>
                    <a:pt x="4073" y="2241"/>
                  </a:cubicBezTo>
                  <a:cubicBezTo>
                    <a:pt x="4066" y="2234"/>
                    <a:pt x="4061" y="2229"/>
                    <a:pt x="4061" y="2229"/>
                  </a:cubicBezTo>
                  <a:cubicBezTo>
                    <a:pt x="4055" y="2224"/>
                    <a:pt x="4052" y="2222"/>
                    <a:pt x="4051" y="2222"/>
                  </a:cubicBezTo>
                  <a:lnTo>
                    <a:pt x="4051" y="2222"/>
                  </a:lnTo>
                  <a:cubicBezTo>
                    <a:pt x="4048" y="2222"/>
                    <a:pt x="4064" y="2247"/>
                    <a:pt x="4073" y="2265"/>
                  </a:cubicBezTo>
                  <a:cubicBezTo>
                    <a:pt x="4062" y="2255"/>
                    <a:pt x="4061" y="2253"/>
                    <a:pt x="4061" y="2253"/>
                  </a:cubicBezTo>
                  <a:lnTo>
                    <a:pt x="4061" y="2253"/>
                  </a:lnTo>
                  <a:cubicBezTo>
                    <a:pt x="4073" y="2265"/>
                    <a:pt x="4061" y="2265"/>
                    <a:pt x="4061" y="2265"/>
                  </a:cubicBezTo>
                  <a:cubicBezTo>
                    <a:pt x="4061" y="2265"/>
                    <a:pt x="4061" y="2253"/>
                    <a:pt x="4049" y="2241"/>
                  </a:cubicBezTo>
                  <a:cubicBezTo>
                    <a:pt x="4049" y="2247"/>
                    <a:pt x="4049" y="2250"/>
                    <a:pt x="4048" y="2250"/>
                  </a:cubicBezTo>
                  <a:cubicBezTo>
                    <a:pt x="4046" y="2250"/>
                    <a:pt x="4043" y="2247"/>
                    <a:pt x="4037" y="2241"/>
                  </a:cubicBezTo>
                  <a:cubicBezTo>
                    <a:pt x="4026" y="2230"/>
                    <a:pt x="4014" y="2229"/>
                    <a:pt x="4013" y="2218"/>
                  </a:cubicBezTo>
                  <a:lnTo>
                    <a:pt x="4013" y="2218"/>
                  </a:lnTo>
                  <a:cubicBezTo>
                    <a:pt x="4033" y="2201"/>
                    <a:pt x="4051" y="2190"/>
                    <a:pt x="4061" y="2170"/>
                  </a:cubicBezTo>
                  <a:cubicBezTo>
                    <a:pt x="4061" y="2146"/>
                    <a:pt x="4073" y="2134"/>
                    <a:pt x="4061" y="2122"/>
                  </a:cubicBezTo>
                  <a:cubicBezTo>
                    <a:pt x="4061" y="2120"/>
                    <a:pt x="4062" y="2119"/>
                    <a:pt x="4064" y="2119"/>
                  </a:cubicBezTo>
                  <a:cubicBezTo>
                    <a:pt x="4068" y="2119"/>
                    <a:pt x="4076" y="2126"/>
                    <a:pt x="4076" y="2126"/>
                  </a:cubicBezTo>
                  <a:cubicBezTo>
                    <a:pt x="4076" y="2126"/>
                    <a:pt x="4075" y="2125"/>
                    <a:pt x="4073" y="2122"/>
                  </a:cubicBezTo>
                  <a:cubicBezTo>
                    <a:pt x="4061" y="2110"/>
                    <a:pt x="4061" y="2075"/>
                    <a:pt x="4049" y="2063"/>
                  </a:cubicBezTo>
                  <a:cubicBezTo>
                    <a:pt x="4049" y="2060"/>
                    <a:pt x="4049" y="2059"/>
                    <a:pt x="4049" y="2059"/>
                  </a:cubicBezTo>
                  <a:cubicBezTo>
                    <a:pt x="4049" y="2059"/>
                    <a:pt x="4048" y="2062"/>
                    <a:pt x="4046" y="2062"/>
                  </a:cubicBezTo>
                  <a:cubicBezTo>
                    <a:pt x="4044" y="2062"/>
                    <a:pt x="4042" y="2060"/>
                    <a:pt x="4037" y="2051"/>
                  </a:cubicBezTo>
                  <a:lnTo>
                    <a:pt x="4037" y="2051"/>
                  </a:lnTo>
                  <a:lnTo>
                    <a:pt x="4049" y="2087"/>
                  </a:lnTo>
                  <a:cubicBezTo>
                    <a:pt x="4037" y="2087"/>
                    <a:pt x="4037" y="2075"/>
                    <a:pt x="4025" y="2063"/>
                  </a:cubicBezTo>
                  <a:lnTo>
                    <a:pt x="4025" y="2063"/>
                  </a:lnTo>
                  <a:cubicBezTo>
                    <a:pt x="4025" y="2083"/>
                    <a:pt x="4034" y="2113"/>
                    <a:pt x="4021" y="2113"/>
                  </a:cubicBezTo>
                  <a:cubicBezTo>
                    <a:pt x="4019" y="2113"/>
                    <a:pt x="4017" y="2112"/>
                    <a:pt x="4013" y="2110"/>
                  </a:cubicBezTo>
                  <a:cubicBezTo>
                    <a:pt x="4001" y="2110"/>
                    <a:pt x="4001" y="2087"/>
                    <a:pt x="4001" y="2087"/>
                  </a:cubicBezTo>
                  <a:lnTo>
                    <a:pt x="3990" y="2075"/>
                  </a:lnTo>
                  <a:cubicBezTo>
                    <a:pt x="3990" y="2075"/>
                    <a:pt x="3978" y="2063"/>
                    <a:pt x="3978" y="2051"/>
                  </a:cubicBezTo>
                  <a:lnTo>
                    <a:pt x="3966" y="2051"/>
                  </a:lnTo>
                  <a:cubicBezTo>
                    <a:pt x="3966" y="2045"/>
                    <a:pt x="3969" y="2045"/>
                    <a:pt x="3970" y="2045"/>
                  </a:cubicBezTo>
                  <a:cubicBezTo>
                    <a:pt x="3972" y="2045"/>
                    <a:pt x="3972" y="2045"/>
                    <a:pt x="3966" y="2039"/>
                  </a:cubicBezTo>
                  <a:cubicBezTo>
                    <a:pt x="3966" y="2039"/>
                    <a:pt x="3954" y="2051"/>
                    <a:pt x="3954" y="2051"/>
                  </a:cubicBezTo>
                  <a:cubicBezTo>
                    <a:pt x="3954" y="2042"/>
                    <a:pt x="3953" y="2039"/>
                    <a:pt x="3952" y="2039"/>
                  </a:cubicBezTo>
                  <a:cubicBezTo>
                    <a:pt x="3949" y="2039"/>
                    <a:pt x="3944" y="2051"/>
                    <a:pt x="3939" y="2051"/>
                  </a:cubicBezTo>
                  <a:cubicBezTo>
                    <a:pt x="3936" y="2051"/>
                    <a:pt x="3933" y="2048"/>
                    <a:pt x="3930" y="2039"/>
                  </a:cubicBezTo>
                  <a:cubicBezTo>
                    <a:pt x="3942" y="2027"/>
                    <a:pt x="3930" y="2027"/>
                    <a:pt x="3930" y="2015"/>
                  </a:cubicBezTo>
                  <a:lnTo>
                    <a:pt x="3906" y="2027"/>
                  </a:lnTo>
                  <a:cubicBezTo>
                    <a:pt x="3894" y="2015"/>
                    <a:pt x="3906" y="2015"/>
                    <a:pt x="3906" y="2015"/>
                  </a:cubicBezTo>
                  <a:cubicBezTo>
                    <a:pt x="3904" y="2013"/>
                    <a:pt x="3902" y="2012"/>
                    <a:pt x="3900" y="2012"/>
                  </a:cubicBezTo>
                  <a:cubicBezTo>
                    <a:pt x="3894" y="2012"/>
                    <a:pt x="3894" y="2027"/>
                    <a:pt x="3894" y="2027"/>
                  </a:cubicBezTo>
                  <a:cubicBezTo>
                    <a:pt x="3894" y="2015"/>
                    <a:pt x="3870" y="2027"/>
                    <a:pt x="3870" y="2003"/>
                  </a:cubicBezTo>
                  <a:cubicBezTo>
                    <a:pt x="3869" y="2001"/>
                    <a:pt x="3867" y="2001"/>
                    <a:pt x="3867" y="2001"/>
                  </a:cubicBezTo>
                  <a:cubicBezTo>
                    <a:pt x="3862" y="2001"/>
                    <a:pt x="3867" y="2018"/>
                    <a:pt x="3862" y="2018"/>
                  </a:cubicBezTo>
                  <a:cubicBezTo>
                    <a:pt x="3862" y="2018"/>
                    <a:pt x="3860" y="2017"/>
                    <a:pt x="3859" y="2015"/>
                  </a:cubicBezTo>
                  <a:cubicBezTo>
                    <a:pt x="3853" y="2009"/>
                    <a:pt x="3856" y="2009"/>
                    <a:pt x="3859" y="2009"/>
                  </a:cubicBezTo>
                  <a:cubicBezTo>
                    <a:pt x="3862" y="2009"/>
                    <a:pt x="3865" y="2009"/>
                    <a:pt x="3859" y="2003"/>
                  </a:cubicBezTo>
                  <a:lnTo>
                    <a:pt x="3847" y="2003"/>
                  </a:lnTo>
                  <a:cubicBezTo>
                    <a:pt x="3847" y="2003"/>
                    <a:pt x="3847" y="1996"/>
                    <a:pt x="3847" y="1991"/>
                  </a:cubicBezTo>
                  <a:cubicBezTo>
                    <a:pt x="3813" y="1969"/>
                    <a:pt x="3801" y="1895"/>
                    <a:pt x="3770" y="1895"/>
                  </a:cubicBezTo>
                  <a:cubicBezTo>
                    <a:pt x="3768" y="1895"/>
                    <a:pt x="3766" y="1895"/>
                    <a:pt x="3763" y="1896"/>
                  </a:cubicBezTo>
                  <a:cubicBezTo>
                    <a:pt x="3763" y="1890"/>
                    <a:pt x="3763" y="1890"/>
                    <a:pt x="3765" y="1890"/>
                  </a:cubicBezTo>
                  <a:cubicBezTo>
                    <a:pt x="3766" y="1890"/>
                    <a:pt x="3769" y="1890"/>
                    <a:pt x="3775" y="1884"/>
                  </a:cubicBezTo>
                  <a:lnTo>
                    <a:pt x="3775" y="1884"/>
                  </a:lnTo>
                  <a:cubicBezTo>
                    <a:pt x="3772" y="1885"/>
                    <a:pt x="3769" y="1886"/>
                    <a:pt x="3766" y="1886"/>
                  </a:cubicBezTo>
                  <a:cubicBezTo>
                    <a:pt x="3739" y="1886"/>
                    <a:pt x="3738" y="1836"/>
                    <a:pt x="3728" y="1836"/>
                  </a:cubicBezTo>
                  <a:lnTo>
                    <a:pt x="3716" y="1848"/>
                  </a:lnTo>
                  <a:cubicBezTo>
                    <a:pt x="3704" y="1801"/>
                    <a:pt x="3656" y="1813"/>
                    <a:pt x="3632" y="1789"/>
                  </a:cubicBezTo>
                  <a:cubicBezTo>
                    <a:pt x="3620" y="1801"/>
                    <a:pt x="3620" y="1801"/>
                    <a:pt x="3609" y="1813"/>
                  </a:cubicBezTo>
                  <a:cubicBezTo>
                    <a:pt x="3609" y="1809"/>
                    <a:pt x="3610" y="1805"/>
                    <a:pt x="3611" y="1801"/>
                  </a:cubicBezTo>
                  <a:lnTo>
                    <a:pt x="3611" y="1801"/>
                  </a:lnTo>
                  <a:cubicBezTo>
                    <a:pt x="3610" y="1801"/>
                    <a:pt x="3609" y="1801"/>
                    <a:pt x="3609" y="1801"/>
                  </a:cubicBezTo>
                  <a:cubicBezTo>
                    <a:pt x="3597" y="1753"/>
                    <a:pt x="3537" y="1741"/>
                    <a:pt x="3501" y="1694"/>
                  </a:cubicBezTo>
                  <a:cubicBezTo>
                    <a:pt x="3431" y="1682"/>
                    <a:pt x="3372" y="1613"/>
                    <a:pt x="3314" y="1588"/>
                  </a:cubicBezTo>
                  <a:lnTo>
                    <a:pt x="3314" y="1588"/>
                  </a:lnTo>
                  <a:cubicBezTo>
                    <a:pt x="3316" y="1591"/>
                    <a:pt x="3306" y="1602"/>
                    <a:pt x="3301" y="1602"/>
                  </a:cubicBezTo>
                  <a:cubicBezTo>
                    <a:pt x="3300" y="1602"/>
                    <a:pt x="3299" y="1601"/>
                    <a:pt x="3299" y="1598"/>
                  </a:cubicBezTo>
                  <a:cubicBezTo>
                    <a:pt x="3311" y="1539"/>
                    <a:pt x="3251" y="1586"/>
                    <a:pt x="3251" y="1539"/>
                  </a:cubicBezTo>
                  <a:cubicBezTo>
                    <a:pt x="3218" y="1539"/>
                    <a:pt x="3206" y="1478"/>
                    <a:pt x="3157" y="1478"/>
                  </a:cubicBezTo>
                  <a:cubicBezTo>
                    <a:pt x="3153" y="1478"/>
                    <a:pt x="3149" y="1478"/>
                    <a:pt x="3144" y="1479"/>
                  </a:cubicBezTo>
                  <a:lnTo>
                    <a:pt x="3156" y="1467"/>
                  </a:lnTo>
                  <a:cubicBezTo>
                    <a:pt x="3156" y="1463"/>
                    <a:pt x="3156" y="1462"/>
                    <a:pt x="3156" y="1462"/>
                  </a:cubicBezTo>
                  <a:cubicBezTo>
                    <a:pt x="3155" y="1462"/>
                    <a:pt x="3152" y="1467"/>
                    <a:pt x="3144" y="1467"/>
                  </a:cubicBezTo>
                  <a:cubicBezTo>
                    <a:pt x="3144" y="1444"/>
                    <a:pt x="3120" y="1455"/>
                    <a:pt x="3108" y="1444"/>
                  </a:cubicBezTo>
                  <a:lnTo>
                    <a:pt x="3097" y="1455"/>
                  </a:lnTo>
                  <a:cubicBezTo>
                    <a:pt x="3097" y="1455"/>
                    <a:pt x="3108" y="1444"/>
                    <a:pt x="3097" y="1444"/>
                  </a:cubicBezTo>
                  <a:lnTo>
                    <a:pt x="3097" y="1432"/>
                  </a:lnTo>
                  <a:lnTo>
                    <a:pt x="3085" y="1444"/>
                  </a:lnTo>
                  <a:cubicBezTo>
                    <a:pt x="3097" y="1420"/>
                    <a:pt x="3061" y="1432"/>
                    <a:pt x="3061" y="1408"/>
                  </a:cubicBezTo>
                  <a:cubicBezTo>
                    <a:pt x="3049" y="1408"/>
                    <a:pt x="3025" y="1408"/>
                    <a:pt x="3013" y="1396"/>
                  </a:cubicBezTo>
                  <a:cubicBezTo>
                    <a:pt x="3025" y="1372"/>
                    <a:pt x="3001" y="1360"/>
                    <a:pt x="3001" y="1348"/>
                  </a:cubicBezTo>
                  <a:cubicBezTo>
                    <a:pt x="2978" y="1336"/>
                    <a:pt x="2942" y="1313"/>
                    <a:pt x="2918" y="1289"/>
                  </a:cubicBezTo>
                  <a:lnTo>
                    <a:pt x="2906" y="1301"/>
                  </a:lnTo>
                  <a:cubicBezTo>
                    <a:pt x="2914" y="1285"/>
                    <a:pt x="2902" y="1285"/>
                    <a:pt x="2892" y="1283"/>
                  </a:cubicBezTo>
                  <a:lnTo>
                    <a:pt x="2892" y="1283"/>
                  </a:lnTo>
                  <a:cubicBezTo>
                    <a:pt x="2888" y="1289"/>
                    <a:pt x="2880" y="1294"/>
                    <a:pt x="2875" y="1294"/>
                  </a:cubicBezTo>
                  <a:cubicBezTo>
                    <a:pt x="2872" y="1294"/>
                    <a:pt x="2870" y="1292"/>
                    <a:pt x="2870" y="1289"/>
                  </a:cubicBezTo>
                  <a:cubicBezTo>
                    <a:pt x="2870" y="1277"/>
                    <a:pt x="2870" y="1265"/>
                    <a:pt x="2882" y="1253"/>
                  </a:cubicBezTo>
                  <a:cubicBezTo>
                    <a:pt x="2858" y="1241"/>
                    <a:pt x="2823" y="1253"/>
                    <a:pt x="2811" y="1229"/>
                  </a:cubicBezTo>
                  <a:cubicBezTo>
                    <a:pt x="2823" y="1205"/>
                    <a:pt x="2787" y="1217"/>
                    <a:pt x="2811" y="1194"/>
                  </a:cubicBezTo>
                  <a:cubicBezTo>
                    <a:pt x="2787" y="1194"/>
                    <a:pt x="2799" y="1217"/>
                    <a:pt x="2775" y="1229"/>
                  </a:cubicBezTo>
                  <a:cubicBezTo>
                    <a:pt x="2775" y="1223"/>
                    <a:pt x="2772" y="1223"/>
                    <a:pt x="2771" y="1223"/>
                  </a:cubicBezTo>
                  <a:cubicBezTo>
                    <a:pt x="2769" y="1223"/>
                    <a:pt x="2769" y="1223"/>
                    <a:pt x="2775" y="1217"/>
                  </a:cubicBezTo>
                  <a:cubicBezTo>
                    <a:pt x="2775" y="1217"/>
                    <a:pt x="2775" y="1194"/>
                    <a:pt x="2787" y="1194"/>
                  </a:cubicBezTo>
                  <a:lnTo>
                    <a:pt x="2775" y="1194"/>
                  </a:lnTo>
                  <a:cubicBezTo>
                    <a:pt x="2751" y="1182"/>
                    <a:pt x="2763" y="1146"/>
                    <a:pt x="2727" y="1146"/>
                  </a:cubicBezTo>
                  <a:cubicBezTo>
                    <a:pt x="2727" y="1146"/>
                    <a:pt x="2739" y="1146"/>
                    <a:pt x="2727" y="1158"/>
                  </a:cubicBezTo>
                  <a:cubicBezTo>
                    <a:pt x="2692" y="1158"/>
                    <a:pt x="2727" y="1134"/>
                    <a:pt x="2692" y="1134"/>
                  </a:cubicBezTo>
                  <a:lnTo>
                    <a:pt x="2716" y="1122"/>
                  </a:lnTo>
                  <a:cubicBezTo>
                    <a:pt x="2710" y="1122"/>
                    <a:pt x="2704" y="1125"/>
                    <a:pt x="2699" y="1125"/>
                  </a:cubicBezTo>
                  <a:cubicBezTo>
                    <a:pt x="2695" y="1125"/>
                    <a:pt x="2692" y="1122"/>
                    <a:pt x="2692" y="1110"/>
                  </a:cubicBezTo>
                  <a:cubicBezTo>
                    <a:pt x="2696" y="1106"/>
                    <a:pt x="2698" y="1105"/>
                    <a:pt x="2701" y="1105"/>
                  </a:cubicBezTo>
                  <a:cubicBezTo>
                    <a:pt x="2705" y="1105"/>
                    <a:pt x="2708" y="1110"/>
                    <a:pt x="2716" y="1110"/>
                  </a:cubicBezTo>
                  <a:cubicBezTo>
                    <a:pt x="2710" y="1104"/>
                    <a:pt x="2704" y="1101"/>
                    <a:pt x="2698" y="1101"/>
                  </a:cubicBezTo>
                  <a:cubicBezTo>
                    <a:pt x="2692" y="1101"/>
                    <a:pt x="2686" y="1104"/>
                    <a:pt x="2680" y="1110"/>
                  </a:cubicBezTo>
                  <a:cubicBezTo>
                    <a:pt x="2668" y="1110"/>
                    <a:pt x="2680" y="1098"/>
                    <a:pt x="2680" y="1086"/>
                  </a:cubicBezTo>
                  <a:lnTo>
                    <a:pt x="2680" y="1086"/>
                  </a:lnTo>
                  <a:cubicBezTo>
                    <a:pt x="2680" y="1087"/>
                    <a:pt x="2680" y="1098"/>
                    <a:pt x="2668" y="1110"/>
                  </a:cubicBezTo>
                  <a:cubicBezTo>
                    <a:pt x="2668" y="1086"/>
                    <a:pt x="2656" y="1074"/>
                    <a:pt x="2644" y="1063"/>
                  </a:cubicBezTo>
                  <a:cubicBezTo>
                    <a:pt x="2644" y="1063"/>
                    <a:pt x="2644" y="1056"/>
                    <a:pt x="2649" y="1053"/>
                  </a:cubicBezTo>
                  <a:lnTo>
                    <a:pt x="2649" y="1053"/>
                  </a:lnTo>
                  <a:cubicBezTo>
                    <a:pt x="2646" y="1054"/>
                    <a:pt x="2644" y="1054"/>
                    <a:pt x="2642" y="1054"/>
                  </a:cubicBezTo>
                  <a:cubicBezTo>
                    <a:pt x="2632" y="1054"/>
                    <a:pt x="2651" y="1036"/>
                    <a:pt x="2632" y="1027"/>
                  </a:cubicBezTo>
                  <a:cubicBezTo>
                    <a:pt x="2597" y="1003"/>
                    <a:pt x="2537" y="979"/>
                    <a:pt x="2501" y="944"/>
                  </a:cubicBezTo>
                  <a:cubicBezTo>
                    <a:pt x="2489" y="949"/>
                    <a:pt x="2480" y="952"/>
                    <a:pt x="2473" y="952"/>
                  </a:cubicBezTo>
                  <a:cubicBezTo>
                    <a:pt x="2466" y="952"/>
                    <a:pt x="2460" y="949"/>
                    <a:pt x="2454" y="944"/>
                  </a:cubicBezTo>
                  <a:lnTo>
                    <a:pt x="2477" y="920"/>
                  </a:lnTo>
                  <a:lnTo>
                    <a:pt x="2466" y="920"/>
                  </a:lnTo>
                  <a:cubicBezTo>
                    <a:pt x="2466" y="914"/>
                    <a:pt x="2469" y="914"/>
                    <a:pt x="2471" y="914"/>
                  </a:cubicBezTo>
                  <a:cubicBezTo>
                    <a:pt x="2474" y="914"/>
                    <a:pt x="2477" y="914"/>
                    <a:pt x="2477" y="908"/>
                  </a:cubicBezTo>
                  <a:lnTo>
                    <a:pt x="2477" y="908"/>
                  </a:lnTo>
                  <a:lnTo>
                    <a:pt x="2454" y="920"/>
                  </a:lnTo>
                  <a:cubicBezTo>
                    <a:pt x="2466" y="908"/>
                    <a:pt x="2442" y="896"/>
                    <a:pt x="2466" y="884"/>
                  </a:cubicBezTo>
                  <a:lnTo>
                    <a:pt x="2430" y="860"/>
                  </a:lnTo>
                  <a:cubicBezTo>
                    <a:pt x="2430" y="858"/>
                    <a:pt x="2429" y="857"/>
                    <a:pt x="2427" y="857"/>
                  </a:cubicBezTo>
                  <a:cubicBezTo>
                    <a:pt x="2422" y="857"/>
                    <a:pt x="2413" y="864"/>
                    <a:pt x="2409" y="864"/>
                  </a:cubicBezTo>
                  <a:cubicBezTo>
                    <a:pt x="2407" y="864"/>
                    <a:pt x="2406" y="863"/>
                    <a:pt x="2406" y="860"/>
                  </a:cubicBezTo>
                  <a:cubicBezTo>
                    <a:pt x="2412" y="854"/>
                    <a:pt x="2415" y="854"/>
                    <a:pt x="2416" y="854"/>
                  </a:cubicBezTo>
                  <a:cubicBezTo>
                    <a:pt x="2418" y="854"/>
                    <a:pt x="2418" y="854"/>
                    <a:pt x="2418" y="848"/>
                  </a:cubicBezTo>
                  <a:cubicBezTo>
                    <a:pt x="2418" y="835"/>
                    <a:pt x="2413" y="831"/>
                    <a:pt x="2405" y="831"/>
                  </a:cubicBezTo>
                  <a:cubicBezTo>
                    <a:pt x="2390" y="831"/>
                    <a:pt x="2366" y="847"/>
                    <a:pt x="2349" y="847"/>
                  </a:cubicBezTo>
                  <a:cubicBezTo>
                    <a:pt x="2342" y="847"/>
                    <a:pt x="2337" y="844"/>
                    <a:pt x="2335" y="836"/>
                  </a:cubicBezTo>
                  <a:lnTo>
                    <a:pt x="2323" y="836"/>
                  </a:lnTo>
                  <a:cubicBezTo>
                    <a:pt x="2316" y="843"/>
                    <a:pt x="2314" y="845"/>
                    <a:pt x="2315" y="845"/>
                  </a:cubicBezTo>
                  <a:cubicBezTo>
                    <a:pt x="2315" y="845"/>
                    <a:pt x="2323" y="840"/>
                    <a:pt x="2328" y="840"/>
                  </a:cubicBezTo>
                  <a:cubicBezTo>
                    <a:pt x="2332" y="840"/>
                    <a:pt x="2335" y="842"/>
                    <a:pt x="2335" y="848"/>
                  </a:cubicBezTo>
                  <a:cubicBezTo>
                    <a:pt x="2323" y="860"/>
                    <a:pt x="2317" y="860"/>
                    <a:pt x="2312" y="860"/>
                  </a:cubicBezTo>
                  <a:cubicBezTo>
                    <a:pt x="2308" y="860"/>
                    <a:pt x="2305" y="860"/>
                    <a:pt x="2299" y="872"/>
                  </a:cubicBezTo>
                  <a:cubicBezTo>
                    <a:pt x="2299" y="860"/>
                    <a:pt x="2296" y="857"/>
                    <a:pt x="2291" y="857"/>
                  </a:cubicBezTo>
                  <a:cubicBezTo>
                    <a:pt x="2287" y="857"/>
                    <a:pt x="2281" y="860"/>
                    <a:pt x="2275" y="860"/>
                  </a:cubicBezTo>
                  <a:cubicBezTo>
                    <a:pt x="2287" y="836"/>
                    <a:pt x="2263" y="836"/>
                    <a:pt x="2275" y="813"/>
                  </a:cubicBezTo>
                  <a:lnTo>
                    <a:pt x="2275" y="813"/>
                  </a:lnTo>
                  <a:cubicBezTo>
                    <a:pt x="2267" y="821"/>
                    <a:pt x="2252" y="829"/>
                    <a:pt x="2240" y="829"/>
                  </a:cubicBezTo>
                  <a:cubicBezTo>
                    <a:pt x="2235" y="829"/>
                    <a:pt x="2231" y="828"/>
                    <a:pt x="2227" y="824"/>
                  </a:cubicBezTo>
                  <a:cubicBezTo>
                    <a:pt x="2239" y="801"/>
                    <a:pt x="2239" y="813"/>
                    <a:pt x="2239" y="801"/>
                  </a:cubicBezTo>
                  <a:lnTo>
                    <a:pt x="2239" y="801"/>
                  </a:lnTo>
                  <a:lnTo>
                    <a:pt x="2227" y="813"/>
                  </a:lnTo>
                  <a:cubicBezTo>
                    <a:pt x="2216" y="801"/>
                    <a:pt x="2227" y="801"/>
                    <a:pt x="2227" y="801"/>
                  </a:cubicBezTo>
                  <a:cubicBezTo>
                    <a:pt x="2227" y="798"/>
                    <a:pt x="2226" y="797"/>
                    <a:pt x="2224" y="797"/>
                  </a:cubicBezTo>
                  <a:cubicBezTo>
                    <a:pt x="2221" y="797"/>
                    <a:pt x="2215" y="800"/>
                    <a:pt x="2211" y="800"/>
                  </a:cubicBezTo>
                  <a:cubicBezTo>
                    <a:pt x="2207" y="800"/>
                    <a:pt x="2204" y="798"/>
                    <a:pt x="2204" y="789"/>
                  </a:cubicBezTo>
                  <a:lnTo>
                    <a:pt x="2227" y="789"/>
                  </a:lnTo>
                  <a:cubicBezTo>
                    <a:pt x="2216" y="777"/>
                    <a:pt x="2216" y="777"/>
                    <a:pt x="2204" y="765"/>
                  </a:cubicBezTo>
                  <a:lnTo>
                    <a:pt x="2216" y="765"/>
                  </a:lnTo>
                  <a:cubicBezTo>
                    <a:pt x="2219" y="757"/>
                    <a:pt x="2218" y="754"/>
                    <a:pt x="2215" y="754"/>
                  </a:cubicBezTo>
                  <a:cubicBezTo>
                    <a:pt x="2208" y="754"/>
                    <a:pt x="2192" y="765"/>
                    <a:pt x="2192" y="765"/>
                  </a:cubicBezTo>
                  <a:cubicBezTo>
                    <a:pt x="2192" y="765"/>
                    <a:pt x="2192" y="777"/>
                    <a:pt x="2180" y="789"/>
                  </a:cubicBezTo>
                  <a:cubicBezTo>
                    <a:pt x="2180" y="786"/>
                    <a:pt x="2179" y="785"/>
                    <a:pt x="2177" y="785"/>
                  </a:cubicBezTo>
                  <a:cubicBezTo>
                    <a:pt x="2174" y="785"/>
                    <a:pt x="2169" y="788"/>
                    <a:pt x="2166" y="788"/>
                  </a:cubicBezTo>
                  <a:cubicBezTo>
                    <a:pt x="2164" y="788"/>
                    <a:pt x="2163" y="786"/>
                    <a:pt x="2168" y="777"/>
                  </a:cubicBezTo>
                  <a:lnTo>
                    <a:pt x="2180" y="777"/>
                  </a:lnTo>
                  <a:cubicBezTo>
                    <a:pt x="2168" y="777"/>
                    <a:pt x="2168" y="777"/>
                    <a:pt x="2156" y="765"/>
                  </a:cubicBezTo>
                  <a:cubicBezTo>
                    <a:pt x="2144" y="765"/>
                    <a:pt x="2144" y="753"/>
                    <a:pt x="2132" y="741"/>
                  </a:cubicBezTo>
                  <a:lnTo>
                    <a:pt x="2132" y="729"/>
                  </a:lnTo>
                  <a:cubicBezTo>
                    <a:pt x="2132" y="741"/>
                    <a:pt x="2120" y="741"/>
                    <a:pt x="2120" y="741"/>
                  </a:cubicBezTo>
                  <a:cubicBezTo>
                    <a:pt x="2120" y="753"/>
                    <a:pt x="2108" y="753"/>
                    <a:pt x="2096" y="765"/>
                  </a:cubicBezTo>
                  <a:cubicBezTo>
                    <a:pt x="2100" y="758"/>
                    <a:pt x="2099" y="756"/>
                    <a:pt x="2097" y="756"/>
                  </a:cubicBezTo>
                  <a:cubicBezTo>
                    <a:pt x="2093" y="756"/>
                    <a:pt x="2083" y="762"/>
                    <a:pt x="2075" y="762"/>
                  </a:cubicBezTo>
                  <a:cubicBezTo>
                    <a:pt x="2069" y="762"/>
                    <a:pt x="2064" y="760"/>
                    <a:pt x="2061" y="753"/>
                  </a:cubicBezTo>
                  <a:cubicBezTo>
                    <a:pt x="2069" y="753"/>
                    <a:pt x="2077" y="748"/>
                    <a:pt x="2077" y="748"/>
                  </a:cubicBezTo>
                  <a:lnTo>
                    <a:pt x="2077" y="748"/>
                  </a:lnTo>
                  <a:cubicBezTo>
                    <a:pt x="2078" y="748"/>
                    <a:pt x="2077" y="749"/>
                    <a:pt x="2073" y="753"/>
                  </a:cubicBezTo>
                  <a:cubicBezTo>
                    <a:pt x="2096" y="741"/>
                    <a:pt x="2120" y="717"/>
                    <a:pt x="2132" y="717"/>
                  </a:cubicBezTo>
                  <a:cubicBezTo>
                    <a:pt x="2120" y="717"/>
                    <a:pt x="2120" y="717"/>
                    <a:pt x="2120" y="705"/>
                  </a:cubicBezTo>
                  <a:lnTo>
                    <a:pt x="2108" y="729"/>
                  </a:lnTo>
                  <a:cubicBezTo>
                    <a:pt x="2108" y="729"/>
                    <a:pt x="2096" y="717"/>
                    <a:pt x="2096" y="717"/>
                  </a:cubicBezTo>
                  <a:cubicBezTo>
                    <a:pt x="2085" y="729"/>
                    <a:pt x="2085" y="741"/>
                    <a:pt x="2073" y="741"/>
                  </a:cubicBezTo>
                  <a:cubicBezTo>
                    <a:pt x="2063" y="741"/>
                    <a:pt x="2076" y="726"/>
                    <a:pt x="2076" y="726"/>
                  </a:cubicBezTo>
                  <a:lnTo>
                    <a:pt x="2076" y="726"/>
                  </a:lnTo>
                  <a:cubicBezTo>
                    <a:pt x="2076" y="726"/>
                    <a:pt x="2075" y="727"/>
                    <a:pt x="2073" y="729"/>
                  </a:cubicBezTo>
                  <a:cubicBezTo>
                    <a:pt x="2065" y="729"/>
                    <a:pt x="2057" y="740"/>
                    <a:pt x="2052" y="740"/>
                  </a:cubicBezTo>
                  <a:cubicBezTo>
                    <a:pt x="2050" y="740"/>
                    <a:pt x="2049" y="737"/>
                    <a:pt x="2049" y="729"/>
                  </a:cubicBezTo>
                  <a:lnTo>
                    <a:pt x="2061" y="729"/>
                  </a:lnTo>
                  <a:cubicBezTo>
                    <a:pt x="2061" y="717"/>
                    <a:pt x="2037" y="717"/>
                    <a:pt x="2049" y="693"/>
                  </a:cubicBezTo>
                  <a:cubicBezTo>
                    <a:pt x="2061" y="693"/>
                    <a:pt x="2061" y="682"/>
                    <a:pt x="2061" y="682"/>
                  </a:cubicBezTo>
                  <a:lnTo>
                    <a:pt x="2061" y="693"/>
                  </a:lnTo>
                  <a:cubicBezTo>
                    <a:pt x="2085" y="682"/>
                    <a:pt x="2049" y="693"/>
                    <a:pt x="2073" y="670"/>
                  </a:cubicBezTo>
                  <a:lnTo>
                    <a:pt x="2073" y="670"/>
                  </a:lnTo>
                  <a:cubicBezTo>
                    <a:pt x="2069" y="674"/>
                    <a:pt x="2065" y="675"/>
                    <a:pt x="2061" y="675"/>
                  </a:cubicBezTo>
                  <a:cubicBezTo>
                    <a:pt x="2054" y="675"/>
                    <a:pt x="2049" y="670"/>
                    <a:pt x="2049" y="670"/>
                  </a:cubicBezTo>
                  <a:lnTo>
                    <a:pt x="2037" y="682"/>
                  </a:lnTo>
                  <a:cubicBezTo>
                    <a:pt x="2028" y="686"/>
                    <a:pt x="2023" y="688"/>
                    <a:pt x="2021" y="688"/>
                  </a:cubicBezTo>
                  <a:cubicBezTo>
                    <a:pt x="2014" y="688"/>
                    <a:pt x="2058" y="655"/>
                    <a:pt x="2049" y="646"/>
                  </a:cubicBezTo>
                  <a:cubicBezTo>
                    <a:pt x="2025" y="646"/>
                    <a:pt x="2049" y="646"/>
                    <a:pt x="2025" y="658"/>
                  </a:cubicBezTo>
                  <a:cubicBezTo>
                    <a:pt x="2025" y="646"/>
                    <a:pt x="2037" y="634"/>
                    <a:pt x="2013" y="634"/>
                  </a:cubicBezTo>
                  <a:cubicBezTo>
                    <a:pt x="2025" y="622"/>
                    <a:pt x="2025" y="610"/>
                    <a:pt x="2037" y="598"/>
                  </a:cubicBezTo>
                  <a:cubicBezTo>
                    <a:pt x="2027" y="598"/>
                    <a:pt x="2025" y="583"/>
                    <a:pt x="2013" y="583"/>
                  </a:cubicBezTo>
                  <a:cubicBezTo>
                    <a:pt x="2010" y="583"/>
                    <a:pt x="2006" y="584"/>
                    <a:pt x="2001" y="586"/>
                  </a:cubicBezTo>
                  <a:cubicBezTo>
                    <a:pt x="2001" y="593"/>
                    <a:pt x="2003" y="595"/>
                    <a:pt x="2006" y="595"/>
                  </a:cubicBezTo>
                  <a:cubicBezTo>
                    <a:pt x="2009" y="595"/>
                    <a:pt x="2013" y="593"/>
                    <a:pt x="2017" y="593"/>
                  </a:cubicBezTo>
                  <a:cubicBezTo>
                    <a:pt x="2021" y="593"/>
                    <a:pt x="2025" y="596"/>
                    <a:pt x="2025" y="610"/>
                  </a:cubicBezTo>
                  <a:lnTo>
                    <a:pt x="2001" y="622"/>
                  </a:lnTo>
                  <a:cubicBezTo>
                    <a:pt x="2001" y="610"/>
                    <a:pt x="1977" y="610"/>
                    <a:pt x="1977" y="598"/>
                  </a:cubicBezTo>
                  <a:cubicBezTo>
                    <a:pt x="1977" y="598"/>
                    <a:pt x="1977" y="610"/>
                    <a:pt x="1977" y="610"/>
                  </a:cubicBezTo>
                  <a:cubicBezTo>
                    <a:pt x="1965" y="610"/>
                    <a:pt x="1957" y="613"/>
                    <a:pt x="1949" y="613"/>
                  </a:cubicBezTo>
                  <a:cubicBezTo>
                    <a:pt x="1942" y="613"/>
                    <a:pt x="1936" y="610"/>
                    <a:pt x="1930" y="598"/>
                  </a:cubicBezTo>
                  <a:cubicBezTo>
                    <a:pt x="1934" y="594"/>
                    <a:pt x="1936" y="593"/>
                    <a:pt x="1939" y="593"/>
                  </a:cubicBezTo>
                  <a:cubicBezTo>
                    <a:pt x="1943" y="593"/>
                    <a:pt x="1946" y="598"/>
                    <a:pt x="1954" y="598"/>
                  </a:cubicBezTo>
                  <a:cubicBezTo>
                    <a:pt x="1954" y="586"/>
                    <a:pt x="1942" y="586"/>
                    <a:pt x="1930" y="574"/>
                  </a:cubicBezTo>
                  <a:cubicBezTo>
                    <a:pt x="1932" y="572"/>
                    <a:pt x="1934" y="571"/>
                    <a:pt x="1936" y="571"/>
                  </a:cubicBezTo>
                  <a:cubicBezTo>
                    <a:pt x="1941" y="571"/>
                    <a:pt x="1943" y="578"/>
                    <a:pt x="1947" y="578"/>
                  </a:cubicBezTo>
                  <a:cubicBezTo>
                    <a:pt x="1949" y="578"/>
                    <a:pt x="1951" y="577"/>
                    <a:pt x="1954" y="574"/>
                  </a:cubicBezTo>
                  <a:lnTo>
                    <a:pt x="1942" y="563"/>
                  </a:lnTo>
                  <a:cubicBezTo>
                    <a:pt x="1936" y="568"/>
                    <a:pt x="1932" y="571"/>
                    <a:pt x="1930" y="571"/>
                  </a:cubicBezTo>
                  <a:cubicBezTo>
                    <a:pt x="1922" y="571"/>
                    <a:pt x="1927" y="551"/>
                    <a:pt x="1918" y="551"/>
                  </a:cubicBezTo>
                  <a:cubicBezTo>
                    <a:pt x="1913" y="548"/>
                    <a:pt x="1909" y="547"/>
                    <a:pt x="1904" y="547"/>
                  </a:cubicBezTo>
                  <a:cubicBezTo>
                    <a:pt x="1885" y="547"/>
                    <a:pt x="1866" y="565"/>
                    <a:pt x="1846" y="574"/>
                  </a:cubicBezTo>
                  <a:cubicBezTo>
                    <a:pt x="1846" y="563"/>
                    <a:pt x="1846" y="551"/>
                    <a:pt x="1858" y="551"/>
                  </a:cubicBezTo>
                  <a:cubicBezTo>
                    <a:pt x="1858" y="555"/>
                    <a:pt x="1858" y="556"/>
                    <a:pt x="1859" y="556"/>
                  </a:cubicBezTo>
                  <a:cubicBezTo>
                    <a:pt x="1860" y="556"/>
                    <a:pt x="1862" y="551"/>
                    <a:pt x="1870" y="551"/>
                  </a:cubicBezTo>
                  <a:cubicBezTo>
                    <a:pt x="1858" y="551"/>
                    <a:pt x="1870" y="515"/>
                    <a:pt x="1882" y="515"/>
                  </a:cubicBezTo>
                  <a:lnTo>
                    <a:pt x="1882" y="515"/>
                  </a:lnTo>
                  <a:cubicBezTo>
                    <a:pt x="1870" y="515"/>
                    <a:pt x="1870" y="527"/>
                    <a:pt x="1858" y="527"/>
                  </a:cubicBezTo>
                  <a:lnTo>
                    <a:pt x="1846" y="515"/>
                  </a:lnTo>
                  <a:cubicBezTo>
                    <a:pt x="1846" y="527"/>
                    <a:pt x="1846" y="539"/>
                    <a:pt x="1835" y="539"/>
                  </a:cubicBezTo>
                  <a:cubicBezTo>
                    <a:pt x="1823" y="539"/>
                    <a:pt x="1823" y="527"/>
                    <a:pt x="1811" y="527"/>
                  </a:cubicBezTo>
                  <a:cubicBezTo>
                    <a:pt x="1819" y="518"/>
                    <a:pt x="1822" y="510"/>
                    <a:pt x="1827" y="510"/>
                  </a:cubicBezTo>
                  <a:cubicBezTo>
                    <a:pt x="1829" y="510"/>
                    <a:pt x="1831" y="511"/>
                    <a:pt x="1835" y="515"/>
                  </a:cubicBezTo>
                  <a:cubicBezTo>
                    <a:pt x="1835" y="506"/>
                    <a:pt x="1829" y="498"/>
                    <a:pt x="1821" y="498"/>
                  </a:cubicBezTo>
                  <a:cubicBezTo>
                    <a:pt x="1818" y="498"/>
                    <a:pt x="1814" y="499"/>
                    <a:pt x="1811" y="503"/>
                  </a:cubicBezTo>
                  <a:cubicBezTo>
                    <a:pt x="1811" y="515"/>
                    <a:pt x="1805" y="515"/>
                    <a:pt x="1799" y="515"/>
                  </a:cubicBezTo>
                  <a:cubicBezTo>
                    <a:pt x="1793" y="515"/>
                    <a:pt x="1787" y="515"/>
                    <a:pt x="1787" y="527"/>
                  </a:cubicBezTo>
                  <a:lnTo>
                    <a:pt x="1787" y="503"/>
                  </a:lnTo>
                  <a:cubicBezTo>
                    <a:pt x="1791" y="499"/>
                    <a:pt x="1791" y="498"/>
                    <a:pt x="1789" y="498"/>
                  </a:cubicBezTo>
                  <a:cubicBezTo>
                    <a:pt x="1786" y="498"/>
                    <a:pt x="1775" y="503"/>
                    <a:pt x="1775" y="503"/>
                  </a:cubicBezTo>
                  <a:cubicBezTo>
                    <a:pt x="1775" y="503"/>
                    <a:pt x="1763" y="491"/>
                    <a:pt x="1775" y="479"/>
                  </a:cubicBezTo>
                  <a:lnTo>
                    <a:pt x="1775" y="479"/>
                  </a:lnTo>
                  <a:cubicBezTo>
                    <a:pt x="1771" y="483"/>
                    <a:pt x="1769" y="484"/>
                    <a:pt x="1767" y="484"/>
                  </a:cubicBezTo>
                  <a:cubicBezTo>
                    <a:pt x="1763" y="484"/>
                    <a:pt x="1763" y="476"/>
                    <a:pt x="1763" y="467"/>
                  </a:cubicBezTo>
                  <a:cubicBezTo>
                    <a:pt x="1763" y="467"/>
                    <a:pt x="1763" y="479"/>
                    <a:pt x="1751" y="479"/>
                  </a:cubicBezTo>
                  <a:lnTo>
                    <a:pt x="1739" y="467"/>
                  </a:lnTo>
                  <a:cubicBezTo>
                    <a:pt x="1751" y="455"/>
                    <a:pt x="1763" y="432"/>
                    <a:pt x="1775" y="432"/>
                  </a:cubicBezTo>
                  <a:lnTo>
                    <a:pt x="1775" y="432"/>
                  </a:lnTo>
                  <a:cubicBezTo>
                    <a:pt x="1765" y="432"/>
                    <a:pt x="1756" y="447"/>
                    <a:pt x="1746" y="447"/>
                  </a:cubicBezTo>
                  <a:cubicBezTo>
                    <a:pt x="1744" y="447"/>
                    <a:pt x="1742" y="446"/>
                    <a:pt x="1739" y="443"/>
                  </a:cubicBezTo>
                  <a:cubicBezTo>
                    <a:pt x="1763" y="432"/>
                    <a:pt x="1739" y="432"/>
                    <a:pt x="1763" y="408"/>
                  </a:cubicBezTo>
                  <a:cubicBezTo>
                    <a:pt x="1775" y="396"/>
                    <a:pt x="1751" y="384"/>
                    <a:pt x="1739" y="384"/>
                  </a:cubicBezTo>
                  <a:cubicBezTo>
                    <a:pt x="1727" y="396"/>
                    <a:pt x="1751" y="396"/>
                    <a:pt x="1739" y="408"/>
                  </a:cubicBezTo>
                  <a:cubicBezTo>
                    <a:pt x="1735" y="406"/>
                    <a:pt x="1731" y="406"/>
                    <a:pt x="1727" y="406"/>
                  </a:cubicBezTo>
                  <a:cubicBezTo>
                    <a:pt x="1705" y="406"/>
                    <a:pt x="1688" y="426"/>
                    <a:pt x="1677" y="426"/>
                  </a:cubicBezTo>
                  <a:cubicBezTo>
                    <a:pt x="1673" y="426"/>
                    <a:pt x="1670" y="425"/>
                    <a:pt x="1668" y="420"/>
                  </a:cubicBezTo>
                  <a:lnTo>
                    <a:pt x="1668" y="432"/>
                  </a:lnTo>
                  <a:lnTo>
                    <a:pt x="1632" y="432"/>
                  </a:lnTo>
                  <a:cubicBezTo>
                    <a:pt x="1656" y="420"/>
                    <a:pt x="1668" y="372"/>
                    <a:pt x="1644" y="372"/>
                  </a:cubicBezTo>
                  <a:cubicBezTo>
                    <a:pt x="1632" y="372"/>
                    <a:pt x="1644" y="396"/>
                    <a:pt x="1620" y="408"/>
                  </a:cubicBezTo>
                  <a:lnTo>
                    <a:pt x="1608" y="396"/>
                  </a:lnTo>
                  <a:lnTo>
                    <a:pt x="1620" y="396"/>
                  </a:lnTo>
                  <a:cubicBezTo>
                    <a:pt x="1610" y="396"/>
                    <a:pt x="1617" y="370"/>
                    <a:pt x="1605" y="370"/>
                  </a:cubicBezTo>
                  <a:cubicBezTo>
                    <a:pt x="1602" y="370"/>
                    <a:pt x="1600" y="370"/>
                    <a:pt x="1596" y="372"/>
                  </a:cubicBezTo>
                  <a:lnTo>
                    <a:pt x="1600" y="360"/>
                  </a:lnTo>
                  <a:lnTo>
                    <a:pt x="1584" y="360"/>
                  </a:lnTo>
                  <a:cubicBezTo>
                    <a:pt x="1561" y="360"/>
                    <a:pt x="1561" y="348"/>
                    <a:pt x="1572" y="337"/>
                  </a:cubicBezTo>
                  <a:lnTo>
                    <a:pt x="1572" y="337"/>
                  </a:lnTo>
                  <a:cubicBezTo>
                    <a:pt x="1561" y="348"/>
                    <a:pt x="1561" y="360"/>
                    <a:pt x="1549" y="360"/>
                  </a:cubicBezTo>
                  <a:cubicBezTo>
                    <a:pt x="1573" y="336"/>
                    <a:pt x="1537" y="336"/>
                    <a:pt x="1549" y="324"/>
                  </a:cubicBezTo>
                  <a:cubicBezTo>
                    <a:pt x="1549" y="316"/>
                    <a:pt x="1549" y="308"/>
                    <a:pt x="1545" y="308"/>
                  </a:cubicBezTo>
                  <a:cubicBezTo>
                    <a:pt x="1543" y="308"/>
                    <a:pt x="1540" y="309"/>
                    <a:pt x="1537" y="312"/>
                  </a:cubicBezTo>
                  <a:lnTo>
                    <a:pt x="1549" y="301"/>
                  </a:lnTo>
                  <a:lnTo>
                    <a:pt x="1549" y="301"/>
                  </a:lnTo>
                  <a:cubicBezTo>
                    <a:pt x="1537" y="312"/>
                    <a:pt x="1528" y="315"/>
                    <a:pt x="1520" y="315"/>
                  </a:cubicBezTo>
                  <a:cubicBezTo>
                    <a:pt x="1513" y="315"/>
                    <a:pt x="1507" y="312"/>
                    <a:pt x="1501" y="312"/>
                  </a:cubicBezTo>
                  <a:cubicBezTo>
                    <a:pt x="1537" y="277"/>
                    <a:pt x="1489" y="301"/>
                    <a:pt x="1513" y="265"/>
                  </a:cubicBezTo>
                  <a:lnTo>
                    <a:pt x="1513" y="265"/>
                  </a:lnTo>
                  <a:cubicBezTo>
                    <a:pt x="1501" y="277"/>
                    <a:pt x="1495" y="277"/>
                    <a:pt x="1489" y="277"/>
                  </a:cubicBezTo>
                  <a:cubicBezTo>
                    <a:pt x="1483" y="277"/>
                    <a:pt x="1477" y="277"/>
                    <a:pt x="1465" y="289"/>
                  </a:cubicBezTo>
                  <a:cubicBezTo>
                    <a:pt x="1454" y="277"/>
                    <a:pt x="1477" y="253"/>
                    <a:pt x="1477" y="253"/>
                  </a:cubicBezTo>
                  <a:lnTo>
                    <a:pt x="1465" y="253"/>
                  </a:lnTo>
                  <a:cubicBezTo>
                    <a:pt x="1477" y="241"/>
                    <a:pt x="1465" y="229"/>
                    <a:pt x="1454" y="217"/>
                  </a:cubicBezTo>
                  <a:lnTo>
                    <a:pt x="1430" y="229"/>
                  </a:lnTo>
                  <a:lnTo>
                    <a:pt x="1442" y="217"/>
                  </a:lnTo>
                  <a:cubicBezTo>
                    <a:pt x="1430" y="217"/>
                    <a:pt x="1418" y="217"/>
                    <a:pt x="1418" y="229"/>
                  </a:cubicBezTo>
                  <a:cubicBezTo>
                    <a:pt x="1413" y="238"/>
                    <a:pt x="1411" y="240"/>
                    <a:pt x="1408" y="240"/>
                  </a:cubicBezTo>
                  <a:cubicBezTo>
                    <a:pt x="1406" y="240"/>
                    <a:pt x="1404" y="237"/>
                    <a:pt x="1401" y="237"/>
                  </a:cubicBezTo>
                  <a:cubicBezTo>
                    <a:pt x="1399" y="237"/>
                    <a:pt x="1397" y="238"/>
                    <a:pt x="1394" y="241"/>
                  </a:cubicBezTo>
                  <a:cubicBezTo>
                    <a:pt x="1394" y="229"/>
                    <a:pt x="1394" y="229"/>
                    <a:pt x="1406" y="217"/>
                  </a:cubicBezTo>
                  <a:cubicBezTo>
                    <a:pt x="1394" y="217"/>
                    <a:pt x="1406" y="205"/>
                    <a:pt x="1406" y="193"/>
                  </a:cubicBezTo>
                  <a:lnTo>
                    <a:pt x="1406" y="193"/>
                  </a:lnTo>
                  <a:cubicBezTo>
                    <a:pt x="1406" y="205"/>
                    <a:pt x="1370" y="229"/>
                    <a:pt x="1370" y="253"/>
                  </a:cubicBezTo>
                  <a:cubicBezTo>
                    <a:pt x="1364" y="259"/>
                    <a:pt x="1358" y="262"/>
                    <a:pt x="1354" y="262"/>
                  </a:cubicBezTo>
                  <a:cubicBezTo>
                    <a:pt x="1349" y="262"/>
                    <a:pt x="1346" y="259"/>
                    <a:pt x="1346" y="253"/>
                  </a:cubicBezTo>
                  <a:cubicBezTo>
                    <a:pt x="1334" y="253"/>
                    <a:pt x="1334" y="229"/>
                    <a:pt x="1334" y="229"/>
                  </a:cubicBezTo>
                  <a:cubicBezTo>
                    <a:pt x="1346" y="229"/>
                    <a:pt x="1370" y="193"/>
                    <a:pt x="1358" y="182"/>
                  </a:cubicBezTo>
                  <a:cubicBezTo>
                    <a:pt x="1370" y="182"/>
                    <a:pt x="1382" y="182"/>
                    <a:pt x="1394" y="170"/>
                  </a:cubicBezTo>
                  <a:cubicBezTo>
                    <a:pt x="1382" y="170"/>
                    <a:pt x="1382" y="170"/>
                    <a:pt x="1394" y="158"/>
                  </a:cubicBezTo>
                  <a:cubicBezTo>
                    <a:pt x="1382" y="158"/>
                    <a:pt x="1382" y="170"/>
                    <a:pt x="1370" y="170"/>
                  </a:cubicBezTo>
                  <a:cubicBezTo>
                    <a:pt x="1370" y="170"/>
                    <a:pt x="1354" y="175"/>
                    <a:pt x="1347" y="175"/>
                  </a:cubicBezTo>
                  <a:cubicBezTo>
                    <a:pt x="1346" y="175"/>
                    <a:pt x="1345" y="175"/>
                    <a:pt x="1345" y="174"/>
                  </a:cubicBezTo>
                  <a:lnTo>
                    <a:pt x="1345" y="174"/>
                  </a:lnTo>
                  <a:cubicBezTo>
                    <a:pt x="1332" y="203"/>
                    <a:pt x="1311" y="183"/>
                    <a:pt x="1311" y="205"/>
                  </a:cubicBezTo>
                  <a:cubicBezTo>
                    <a:pt x="1299" y="205"/>
                    <a:pt x="1287" y="205"/>
                    <a:pt x="1299" y="193"/>
                  </a:cubicBezTo>
                  <a:cubicBezTo>
                    <a:pt x="1305" y="187"/>
                    <a:pt x="1305" y="181"/>
                    <a:pt x="1305" y="174"/>
                  </a:cubicBezTo>
                  <a:lnTo>
                    <a:pt x="1305" y="174"/>
                  </a:lnTo>
                  <a:cubicBezTo>
                    <a:pt x="1303" y="177"/>
                    <a:pt x="1301" y="179"/>
                    <a:pt x="1299" y="182"/>
                  </a:cubicBezTo>
                  <a:cubicBezTo>
                    <a:pt x="1299" y="182"/>
                    <a:pt x="1299" y="158"/>
                    <a:pt x="1299" y="158"/>
                  </a:cubicBezTo>
                  <a:lnTo>
                    <a:pt x="1311" y="146"/>
                  </a:lnTo>
                  <a:lnTo>
                    <a:pt x="1299" y="134"/>
                  </a:lnTo>
                  <a:cubicBezTo>
                    <a:pt x="1299" y="146"/>
                    <a:pt x="1299" y="158"/>
                    <a:pt x="1287" y="158"/>
                  </a:cubicBezTo>
                  <a:cubicBezTo>
                    <a:pt x="1287" y="158"/>
                    <a:pt x="1275" y="158"/>
                    <a:pt x="1287" y="146"/>
                  </a:cubicBezTo>
                  <a:cubicBezTo>
                    <a:pt x="1299" y="134"/>
                    <a:pt x="1299" y="110"/>
                    <a:pt x="1311" y="110"/>
                  </a:cubicBezTo>
                  <a:cubicBezTo>
                    <a:pt x="1311" y="110"/>
                    <a:pt x="1305" y="107"/>
                    <a:pt x="1299" y="107"/>
                  </a:cubicBezTo>
                  <a:cubicBezTo>
                    <a:pt x="1293" y="107"/>
                    <a:pt x="1287" y="110"/>
                    <a:pt x="1287" y="122"/>
                  </a:cubicBezTo>
                  <a:lnTo>
                    <a:pt x="1275" y="122"/>
                  </a:lnTo>
                  <a:cubicBezTo>
                    <a:pt x="1275" y="132"/>
                    <a:pt x="1275" y="149"/>
                    <a:pt x="1269" y="149"/>
                  </a:cubicBezTo>
                  <a:cubicBezTo>
                    <a:pt x="1267" y="149"/>
                    <a:pt x="1265" y="148"/>
                    <a:pt x="1263" y="146"/>
                  </a:cubicBezTo>
                  <a:lnTo>
                    <a:pt x="1239" y="158"/>
                  </a:lnTo>
                  <a:lnTo>
                    <a:pt x="1251" y="146"/>
                  </a:lnTo>
                  <a:lnTo>
                    <a:pt x="1239" y="146"/>
                  </a:lnTo>
                  <a:cubicBezTo>
                    <a:pt x="1239" y="146"/>
                    <a:pt x="1239" y="134"/>
                    <a:pt x="1239" y="134"/>
                  </a:cubicBezTo>
                  <a:cubicBezTo>
                    <a:pt x="1236" y="130"/>
                    <a:pt x="1233" y="129"/>
                    <a:pt x="1231" y="129"/>
                  </a:cubicBezTo>
                  <a:cubicBezTo>
                    <a:pt x="1226" y="129"/>
                    <a:pt x="1224" y="137"/>
                    <a:pt x="1215" y="146"/>
                  </a:cubicBezTo>
                  <a:cubicBezTo>
                    <a:pt x="1215" y="134"/>
                    <a:pt x="1215" y="134"/>
                    <a:pt x="1227" y="122"/>
                  </a:cubicBezTo>
                  <a:cubicBezTo>
                    <a:pt x="1215" y="110"/>
                    <a:pt x="1203" y="110"/>
                    <a:pt x="1203" y="98"/>
                  </a:cubicBezTo>
                  <a:cubicBezTo>
                    <a:pt x="1180" y="98"/>
                    <a:pt x="1203" y="98"/>
                    <a:pt x="1192" y="110"/>
                  </a:cubicBezTo>
                  <a:cubicBezTo>
                    <a:pt x="1192" y="74"/>
                    <a:pt x="1156" y="74"/>
                    <a:pt x="1132" y="74"/>
                  </a:cubicBezTo>
                  <a:cubicBezTo>
                    <a:pt x="1127" y="88"/>
                    <a:pt x="1126" y="91"/>
                    <a:pt x="1125" y="91"/>
                  </a:cubicBezTo>
                  <a:cubicBezTo>
                    <a:pt x="1125" y="91"/>
                    <a:pt x="1124" y="89"/>
                    <a:pt x="1122" y="89"/>
                  </a:cubicBezTo>
                  <a:cubicBezTo>
                    <a:pt x="1119" y="89"/>
                    <a:pt x="1115" y="91"/>
                    <a:pt x="1108" y="98"/>
                  </a:cubicBezTo>
                  <a:cubicBezTo>
                    <a:pt x="1120" y="86"/>
                    <a:pt x="1108" y="62"/>
                    <a:pt x="1120" y="62"/>
                  </a:cubicBezTo>
                  <a:lnTo>
                    <a:pt x="1108" y="62"/>
                  </a:lnTo>
                  <a:cubicBezTo>
                    <a:pt x="1120" y="39"/>
                    <a:pt x="1132" y="62"/>
                    <a:pt x="1144" y="27"/>
                  </a:cubicBezTo>
                  <a:cubicBezTo>
                    <a:pt x="1134" y="27"/>
                    <a:pt x="1110" y="42"/>
                    <a:pt x="1100" y="42"/>
                  </a:cubicBezTo>
                  <a:cubicBezTo>
                    <a:pt x="1098" y="42"/>
                    <a:pt x="1096" y="41"/>
                    <a:pt x="1096" y="39"/>
                  </a:cubicBezTo>
                  <a:cubicBezTo>
                    <a:pt x="1102" y="27"/>
                    <a:pt x="1099" y="27"/>
                    <a:pt x="1096" y="27"/>
                  </a:cubicBezTo>
                  <a:cubicBezTo>
                    <a:pt x="1093" y="27"/>
                    <a:pt x="1090" y="27"/>
                    <a:pt x="1096" y="15"/>
                  </a:cubicBezTo>
                  <a:cubicBezTo>
                    <a:pt x="1096" y="11"/>
                    <a:pt x="1098" y="10"/>
                    <a:pt x="1099" y="10"/>
                  </a:cubicBezTo>
                  <a:cubicBezTo>
                    <a:pt x="1103" y="10"/>
                    <a:pt x="1108" y="15"/>
                    <a:pt x="1108" y="15"/>
                  </a:cubicBezTo>
                  <a:lnTo>
                    <a:pt x="1108" y="3"/>
                  </a:lnTo>
                  <a:cubicBezTo>
                    <a:pt x="1105" y="1"/>
                    <a:pt x="1102" y="1"/>
                    <a:pt x="1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10237;p45">
              <a:extLst>
                <a:ext uri="{FF2B5EF4-FFF2-40B4-BE49-F238E27FC236}">
                  <a16:creationId xmlns:a16="http://schemas.microsoft.com/office/drawing/2014/main" id="{A901A5C2-33F7-1B41-A409-26305FCEB65C}"/>
                </a:ext>
              </a:extLst>
            </p:cNvPr>
            <p:cNvSpPr/>
            <p:nvPr/>
          </p:nvSpPr>
          <p:spPr>
            <a:xfrm>
              <a:off x="1304750" y="272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0238;p45">
              <a:extLst>
                <a:ext uri="{FF2B5EF4-FFF2-40B4-BE49-F238E27FC236}">
                  <a16:creationId xmlns:a16="http://schemas.microsoft.com/office/drawing/2014/main" id="{691E0630-F23F-F449-9A37-5E5671A9901E}"/>
                </a:ext>
              </a:extLst>
            </p:cNvPr>
            <p:cNvSpPr/>
            <p:nvPr/>
          </p:nvSpPr>
          <p:spPr>
            <a:xfrm>
              <a:off x="1230650" y="2688925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0" y="0"/>
                  </a:moveTo>
                  <a:cubicBezTo>
                    <a:pt x="12" y="0"/>
                    <a:pt x="12" y="12"/>
                    <a:pt x="12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0239;p45">
              <a:extLst>
                <a:ext uri="{FF2B5EF4-FFF2-40B4-BE49-F238E27FC236}">
                  <a16:creationId xmlns:a16="http://schemas.microsoft.com/office/drawing/2014/main" id="{98884E28-990D-034D-BE99-89B9888F6C13}"/>
                </a:ext>
              </a:extLst>
            </p:cNvPr>
            <p:cNvSpPr/>
            <p:nvPr/>
          </p:nvSpPr>
          <p:spPr>
            <a:xfrm>
              <a:off x="1231825" y="26728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2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0240;p45">
              <a:extLst>
                <a:ext uri="{FF2B5EF4-FFF2-40B4-BE49-F238E27FC236}">
                  <a16:creationId xmlns:a16="http://schemas.microsoft.com/office/drawing/2014/main" id="{45CC3E44-9A20-4748-AA2E-24EB5F623C9A}"/>
                </a:ext>
              </a:extLst>
            </p:cNvPr>
            <p:cNvSpPr/>
            <p:nvPr/>
          </p:nvSpPr>
          <p:spPr>
            <a:xfrm>
              <a:off x="1230350" y="26797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0241;p45">
              <a:extLst>
                <a:ext uri="{FF2B5EF4-FFF2-40B4-BE49-F238E27FC236}">
                  <a16:creationId xmlns:a16="http://schemas.microsoft.com/office/drawing/2014/main" id="{7E2E6023-F551-6542-ADDD-2D57916454B3}"/>
                </a:ext>
              </a:extLst>
            </p:cNvPr>
            <p:cNvSpPr/>
            <p:nvPr/>
          </p:nvSpPr>
          <p:spPr>
            <a:xfrm>
              <a:off x="1232425" y="26737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0242;p45">
              <a:extLst>
                <a:ext uri="{FF2B5EF4-FFF2-40B4-BE49-F238E27FC236}">
                  <a16:creationId xmlns:a16="http://schemas.microsoft.com/office/drawing/2014/main" id="{A729C55B-D289-1048-AB9E-4D64C56A52A8}"/>
                </a:ext>
              </a:extLst>
            </p:cNvPr>
            <p:cNvSpPr/>
            <p:nvPr/>
          </p:nvSpPr>
          <p:spPr>
            <a:xfrm>
              <a:off x="1233025" y="2671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0243;p45">
              <a:extLst>
                <a:ext uri="{FF2B5EF4-FFF2-40B4-BE49-F238E27FC236}">
                  <a16:creationId xmlns:a16="http://schemas.microsoft.com/office/drawing/2014/main" id="{E59A751E-EAF0-1648-9CA1-96753D4FA937}"/>
                </a:ext>
              </a:extLst>
            </p:cNvPr>
            <p:cNvSpPr/>
            <p:nvPr/>
          </p:nvSpPr>
          <p:spPr>
            <a:xfrm>
              <a:off x="1463100" y="28904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13"/>
                  </a:ln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0244;p45">
              <a:extLst>
                <a:ext uri="{FF2B5EF4-FFF2-40B4-BE49-F238E27FC236}">
                  <a16:creationId xmlns:a16="http://schemas.microsoft.com/office/drawing/2014/main" id="{EBB06D20-EA81-8842-8505-FF61599B90DF}"/>
                </a:ext>
              </a:extLst>
            </p:cNvPr>
            <p:cNvSpPr/>
            <p:nvPr/>
          </p:nvSpPr>
          <p:spPr>
            <a:xfrm>
              <a:off x="1468175" y="2891925"/>
              <a:ext cx="600" cy="625"/>
            </a:xfrm>
            <a:custGeom>
              <a:avLst/>
              <a:gdLst/>
              <a:ahLst/>
              <a:cxnLst/>
              <a:rect l="l" t="t" r="r" b="b"/>
              <a:pathLst>
                <a:path w="24" h="25" extrusionOk="0">
                  <a:moveTo>
                    <a:pt x="12" y="1"/>
                  </a:moveTo>
                  <a:cubicBezTo>
                    <a:pt x="12" y="12"/>
                    <a:pt x="0" y="24"/>
                    <a:pt x="12" y="24"/>
                  </a:cubicBezTo>
                  <a:cubicBezTo>
                    <a:pt x="12" y="12"/>
                    <a:pt x="24" y="12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0245;p45">
              <a:extLst>
                <a:ext uri="{FF2B5EF4-FFF2-40B4-BE49-F238E27FC236}">
                  <a16:creationId xmlns:a16="http://schemas.microsoft.com/office/drawing/2014/main" id="{8DA58F1E-5AF4-F74D-A4EC-11A54819ABF5}"/>
                </a:ext>
              </a:extLst>
            </p:cNvPr>
            <p:cNvSpPr/>
            <p:nvPr/>
          </p:nvSpPr>
          <p:spPr>
            <a:xfrm>
              <a:off x="1449125" y="2956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0246;p45">
              <a:extLst>
                <a:ext uri="{FF2B5EF4-FFF2-40B4-BE49-F238E27FC236}">
                  <a16:creationId xmlns:a16="http://schemas.microsoft.com/office/drawing/2014/main" id="{790739AB-7EE4-A546-89C0-B2FB9774C124}"/>
                </a:ext>
              </a:extLst>
            </p:cNvPr>
            <p:cNvSpPr/>
            <p:nvPr/>
          </p:nvSpPr>
          <p:spPr>
            <a:xfrm>
              <a:off x="1464000" y="2918725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" y="0"/>
                  </a:moveTo>
                  <a:cubicBezTo>
                    <a:pt x="1" y="0"/>
                    <a:pt x="1" y="12"/>
                    <a:pt x="12" y="12"/>
                  </a:cubicBezTo>
                  <a:cubicBezTo>
                    <a:pt x="12" y="12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0247;p45">
              <a:extLst>
                <a:ext uri="{FF2B5EF4-FFF2-40B4-BE49-F238E27FC236}">
                  <a16:creationId xmlns:a16="http://schemas.microsoft.com/office/drawing/2014/main" id="{F4AF5CC3-106C-F647-B8FB-EA93697E263C}"/>
                </a:ext>
              </a:extLst>
            </p:cNvPr>
            <p:cNvSpPr/>
            <p:nvPr/>
          </p:nvSpPr>
          <p:spPr>
            <a:xfrm>
              <a:off x="1464300" y="2923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0249;p45">
              <a:extLst>
                <a:ext uri="{FF2B5EF4-FFF2-40B4-BE49-F238E27FC236}">
                  <a16:creationId xmlns:a16="http://schemas.microsoft.com/office/drawing/2014/main" id="{5CA0E495-9523-F04C-9FC6-3199F0F1699F}"/>
                </a:ext>
              </a:extLst>
            </p:cNvPr>
            <p:cNvSpPr/>
            <p:nvPr/>
          </p:nvSpPr>
          <p:spPr>
            <a:xfrm>
              <a:off x="1467275" y="28943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"/>
                  </a:move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0250;p45">
              <a:extLst>
                <a:ext uri="{FF2B5EF4-FFF2-40B4-BE49-F238E27FC236}">
                  <a16:creationId xmlns:a16="http://schemas.microsoft.com/office/drawing/2014/main" id="{B892FE18-63DF-0F44-AFAF-B7EEA537D643}"/>
                </a:ext>
              </a:extLst>
            </p:cNvPr>
            <p:cNvSpPr/>
            <p:nvPr/>
          </p:nvSpPr>
          <p:spPr>
            <a:xfrm>
              <a:off x="1465500" y="2902050"/>
              <a:ext cx="275" cy="150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0" y="0"/>
                  </a:moveTo>
                  <a:cubicBezTo>
                    <a:pt x="4" y="4"/>
                    <a:pt x="7" y="6"/>
                    <a:pt x="8" y="6"/>
                  </a:cubicBezTo>
                  <a:cubicBezTo>
                    <a:pt x="11" y="6"/>
                    <a:pt x="8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0251;p45">
              <a:extLst>
                <a:ext uri="{FF2B5EF4-FFF2-40B4-BE49-F238E27FC236}">
                  <a16:creationId xmlns:a16="http://schemas.microsoft.com/office/drawing/2014/main" id="{3CE8D00D-48A2-D447-A32D-FB9913D642CF}"/>
                </a:ext>
              </a:extLst>
            </p:cNvPr>
            <p:cNvSpPr/>
            <p:nvPr/>
          </p:nvSpPr>
          <p:spPr>
            <a:xfrm>
              <a:off x="1467875" y="2895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0252;p45">
              <a:extLst>
                <a:ext uri="{FF2B5EF4-FFF2-40B4-BE49-F238E27FC236}">
                  <a16:creationId xmlns:a16="http://schemas.microsoft.com/office/drawing/2014/main" id="{DC262011-EF95-3644-B5E0-CA9940AC33C4}"/>
                </a:ext>
              </a:extLst>
            </p:cNvPr>
            <p:cNvSpPr/>
            <p:nvPr/>
          </p:nvSpPr>
          <p:spPr>
            <a:xfrm>
              <a:off x="1468475" y="2892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0253;p45">
              <a:extLst>
                <a:ext uri="{FF2B5EF4-FFF2-40B4-BE49-F238E27FC236}">
                  <a16:creationId xmlns:a16="http://schemas.microsoft.com/office/drawing/2014/main" id="{FF52142F-DF83-324F-A924-534101C0B8BE}"/>
                </a:ext>
              </a:extLst>
            </p:cNvPr>
            <p:cNvSpPr/>
            <p:nvPr/>
          </p:nvSpPr>
          <p:spPr>
            <a:xfrm>
              <a:off x="1479775" y="289282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0"/>
                  </a:moveTo>
                  <a:lnTo>
                    <a:pt x="1" y="24"/>
                  </a:lnTo>
                  <a:lnTo>
                    <a:pt x="12" y="24"/>
                  </a:lnTo>
                  <a:cubicBezTo>
                    <a:pt x="12" y="12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0254;p45">
              <a:extLst>
                <a:ext uri="{FF2B5EF4-FFF2-40B4-BE49-F238E27FC236}">
                  <a16:creationId xmlns:a16="http://schemas.microsoft.com/office/drawing/2014/main" id="{5C515C73-F3F0-5841-B446-C3307CDFC583}"/>
                </a:ext>
              </a:extLst>
            </p:cNvPr>
            <p:cNvSpPr/>
            <p:nvPr/>
          </p:nvSpPr>
          <p:spPr>
            <a:xfrm>
              <a:off x="1485125" y="289370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3" y="1"/>
                  </a:moveTo>
                  <a:lnTo>
                    <a:pt x="13" y="1"/>
                  </a:lnTo>
                  <a:cubicBezTo>
                    <a:pt x="25" y="13"/>
                    <a:pt x="1" y="25"/>
                    <a:pt x="13" y="25"/>
                  </a:cubicBezTo>
                  <a:cubicBezTo>
                    <a:pt x="13" y="13"/>
                    <a:pt x="25" y="13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0255;p45">
              <a:extLst>
                <a:ext uri="{FF2B5EF4-FFF2-40B4-BE49-F238E27FC236}">
                  <a16:creationId xmlns:a16="http://schemas.microsoft.com/office/drawing/2014/main" id="{0CC81BA5-72AE-7941-95FB-EA64A01F605A}"/>
                </a:ext>
              </a:extLst>
            </p:cNvPr>
            <p:cNvSpPr/>
            <p:nvPr/>
          </p:nvSpPr>
          <p:spPr>
            <a:xfrm>
              <a:off x="1456850" y="29958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0256;p45">
              <a:extLst>
                <a:ext uri="{FF2B5EF4-FFF2-40B4-BE49-F238E27FC236}">
                  <a16:creationId xmlns:a16="http://schemas.microsoft.com/office/drawing/2014/main" id="{CE098E22-35A7-6347-B78E-B2579BB9642F}"/>
                </a:ext>
              </a:extLst>
            </p:cNvPr>
            <p:cNvSpPr/>
            <p:nvPr/>
          </p:nvSpPr>
          <p:spPr>
            <a:xfrm>
              <a:off x="1481275" y="2923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0257;p45">
              <a:extLst>
                <a:ext uri="{FF2B5EF4-FFF2-40B4-BE49-F238E27FC236}">
                  <a16:creationId xmlns:a16="http://schemas.microsoft.com/office/drawing/2014/main" id="{3D860AEF-1DB8-C042-8AE5-28AD86061000}"/>
                </a:ext>
              </a:extLst>
            </p:cNvPr>
            <p:cNvSpPr/>
            <p:nvPr/>
          </p:nvSpPr>
          <p:spPr>
            <a:xfrm>
              <a:off x="1480975" y="2922575"/>
              <a:ext cx="600" cy="625"/>
            </a:xfrm>
            <a:custGeom>
              <a:avLst/>
              <a:gdLst/>
              <a:ahLst/>
              <a:cxnLst/>
              <a:rect l="l" t="t" r="r" b="b"/>
              <a:pathLst>
                <a:path w="24" h="25" extrusionOk="0">
                  <a:moveTo>
                    <a:pt x="0" y="1"/>
                  </a:moveTo>
                  <a:cubicBezTo>
                    <a:pt x="0" y="13"/>
                    <a:pt x="12" y="13"/>
                    <a:pt x="12" y="25"/>
                  </a:cubicBezTo>
                  <a:cubicBezTo>
                    <a:pt x="24" y="25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0258;p45">
              <a:extLst>
                <a:ext uri="{FF2B5EF4-FFF2-40B4-BE49-F238E27FC236}">
                  <a16:creationId xmlns:a16="http://schemas.microsoft.com/office/drawing/2014/main" id="{871CC235-003D-1A42-8E7C-C70298A47B7C}"/>
                </a:ext>
              </a:extLst>
            </p:cNvPr>
            <p:cNvSpPr/>
            <p:nvPr/>
          </p:nvSpPr>
          <p:spPr>
            <a:xfrm>
              <a:off x="1483050" y="2916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0259;p45">
              <a:extLst>
                <a:ext uri="{FF2B5EF4-FFF2-40B4-BE49-F238E27FC236}">
                  <a16:creationId xmlns:a16="http://schemas.microsoft.com/office/drawing/2014/main" id="{242CFA4F-4A33-5149-A749-162472F7E06B}"/>
                </a:ext>
              </a:extLst>
            </p:cNvPr>
            <p:cNvSpPr/>
            <p:nvPr/>
          </p:nvSpPr>
          <p:spPr>
            <a:xfrm>
              <a:off x="1481275" y="2927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0260;p45">
              <a:extLst>
                <a:ext uri="{FF2B5EF4-FFF2-40B4-BE49-F238E27FC236}">
                  <a16:creationId xmlns:a16="http://schemas.microsoft.com/office/drawing/2014/main" id="{1E6F1250-5582-9745-AB62-9F2B5A8BA165}"/>
                </a:ext>
              </a:extLst>
            </p:cNvPr>
            <p:cNvSpPr/>
            <p:nvPr/>
          </p:nvSpPr>
          <p:spPr>
            <a:xfrm>
              <a:off x="1481275" y="292437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0261;p45">
              <a:extLst>
                <a:ext uri="{FF2B5EF4-FFF2-40B4-BE49-F238E27FC236}">
                  <a16:creationId xmlns:a16="http://schemas.microsoft.com/office/drawing/2014/main" id="{CBED2CDA-1E29-0B46-BC83-04DE4357999B}"/>
                </a:ext>
              </a:extLst>
            </p:cNvPr>
            <p:cNvSpPr/>
            <p:nvPr/>
          </p:nvSpPr>
          <p:spPr>
            <a:xfrm>
              <a:off x="1483050" y="29160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"/>
                  </a:moveTo>
                  <a:lnTo>
                    <a:pt x="1" y="13"/>
                  </a:lnTo>
                  <a:lnTo>
                    <a:pt x="12" y="1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10262;p45">
              <a:extLst>
                <a:ext uri="{FF2B5EF4-FFF2-40B4-BE49-F238E27FC236}">
                  <a16:creationId xmlns:a16="http://schemas.microsoft.com/office/drawing/2014/main" id="{6F31DC62-968C-DA4B-BF7F-F6CDD3BFA6A7}"/>
                </a:ext>
              </a:extLst>
            </p:cNvPr>
            <p:cNvSpPr/>
            <p:nvPr/>
          </p:nvSpPr>
          <p:spPr>
            <a:xfrm>
              <a:off x="1481275" y="292795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0263;p45">
              <a:extLst>
                <a:ext uri="{FF2B5EF4-FFF2-40B4-BE49-F238E27FC236}">
                  <a16:creationId xmlns:a16="http://schemas.microsoft.com/office/drawing/2014/main" id="{D0680428-E379-D447-BDE0-96D538CC06C7}"/>
                </a:ext>
              </a:extLst>
            </p:cNvPr>
            <p:cNvSpPr/>
            <p:nvPr/>
          </p:nvSpPr>
          <p:spPr>
            <a:xfrm>
              <a:off x="1484550" y="2896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10264;p45">
              <a:extLst>
                <a:ext uri="{FF2B5EF4-FFF2-40B4-BE49-F238E27FC236}">
                  <a16:creationId xmlns:a16="http://schemas.microsoft.com/office/drawing/2014/main" id="{DA231166-B87E-F644-A861-A04F3C65ED36}"/>
                </a:ext>
              </a:extLst>
            </p:cNvPr>
            <p:cNvSpPr/>
            <p:nvPr/>
          </p:nvSpPr>
          <p:spPr>
            <a:xfrm>
              <a:off x="1483050" y="29050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0265;p45">
              <a:extLst>
                <a:ext uri="{FF2B5EF4-FFF2-40B4-BE49-F238E27FC236}">
                  <a16:creationId xmlns:a16="http://schemas.microsoft.com/office/drawing/2014/main" id="{58E3AB6A-C11B-3A4F-9238-1AA8F1091F0E}"/>
                </a:ext>
              </a:extLst>
            </p:cNvPr>
            <p:cNvSpPr/>
            <p:nvPr/>
          </p:nvSpPr>
          <p:spPr>
            <a:xfrm>
              <a:off x="1485125" y="28975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lnTo>
                    <a:pt x="1" y="1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0266;p45">
              <a:extLst>
                <a:ext uri="{FF2B5EF4-FFF2-40B4-BE49-F238E27FC236}">
                  <a16:creationId xmlns:a16="http://schemas.microsoft.com/office/drawing/2014/main" id="{4E634FDA-36B0-1F4A-8398-E05691CB7C9F}"/>
                </a:ext>
              </a:extLst>
            </p:cNvPr>
            <p:cNvSpPr/>
            <p:nvPr/>
          </p:nvSpPr>
          <p:spPr>
            <a:xfrm>
              <a:off x="1485425" y="28943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cubicBezTo>
                    <a:pt x="1" y="1"/>
                    <a:pt x="1" y="1"/>
                    <a:pt x="13" y="1"/>
                  </a:cubicBezTo>
                  <a:lnTo>
                    <a:pt x="13" y="1"/>
                  </a:ln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0267;p45">
              <a:extLst>
                <a:ext uri="{FF2B5EF4-FFF2-40B4-BE49-F238E27FC236}">
                  <a16:creationId xmlns:a16="http://schemas.microsoft.com/office/drawing/2014/main" id="{4982FC9F-0D46-4B42-8F39-A90EA54D7BDE}"/>
                </a:ext>
              </a:extLst>
            </p:cNvPr>
            <p:cNvSpPr/>
            <p:nvPr/>
          </p:nvSpPr>
          <p:spPr>
            <a:xfrm>
              <a:off x="1307725" y="272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0268;p45">
              <a:extLst>
                <a:ext uri="{FF2B5EF4-FFF2-40B4-BE49-F238E27FC236}">
                  <a16:creationId xmlns:a16="http://schemas.microsoft.com/office/drawing/2014/main" id="{CAE5A763-275D-A043-B99E-51DE022F59A6}"/>
                </a:ext>
              </a:extLst>
            </p:cNvPr>
            <p:cNvSpPr/>
            <p:nvPr/>
          </p:nvSpPr>
          <p:spPr>
            <a:xfrm>
              <a:off x="1309225" y="2732075"/>
              <a:ext cx="175" cy="400"/>
            </a:xfrm>
            <a:custGeom>
              <a:avLst/>
              <a:gdLst/>
              <a:ahLst/>
              <a:cxnLst/>
              <a:rect l="l" t="t" r="r" b="b"/>
              <a:pathLst>
                <a:path w="7" h="16" extrusionOk="0">
                  <a:moveTo>
                    <a:pt x="0" y="1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13"/>
                  </a:cubicBezTo>
                  <a:cubicBezTo>
                    <a:pt x="0" y="13"/>
                    <a:pt x="3" y="16"/>
                    <a:pt x="5" y="16"/>
                  </a:cubicBezTo>
                  <a:cubicBezTo>
                    <a:pt x="6" y="16"/>
                    <a:pt x="6" y="1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0269;p45">
              <a:extLst>
                <a:ext uri="{FF2B5EF4-FFF2-40B4-BE49-F238E27FC236}">
                  <a16:creationId xmlns:a16="http://schemas.microsoft.com/office/drawing/2014/main" id="{8E713902-66B4-B346-AFDE-FCBDA465F6C8}"/>
                </a:ext>
              </a:extLst>
            </p:cNvPr>
            <p:cNvSpPr/>
            <p:nvPr/>
          </p:nvSpPr>
          <p:spPr>
            <a:xfrm>
              <a:off x="1302075" y="27350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cubicBezTo>
                    <a:pt x="1" y="1"/>
                    <a:pt x="1" y="13"/>
                    <a:pt x="12" y="13"/>
                  </a:cubicBezTo>
                  <a:cubicBezTo>
                    <a:pt x="12" y="13"/>
                    <a:pt x="12" y="1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0270;p45">
              <a:extLst>
                <a:ext uri="{FF2B5EF4-FFF2-40B4-BE49-F238E27FC236}">
                  <a16:creationId xmlns:a16="http://schemas.microsoft.com/office/drawing/2014/main" id="{39A02D29-9D97-D148-B401-064F0A12087D}"/>
                </a:ext>
              </a:extLst>
            </p:cNvPr>
            <p:cNvSpPr/>
            <p:nvPr/>
          </p:nvSpPr>
          <p:spPr>
            <a:xfrm>
              <a:off x="1304150" y="2735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0271;p45">
              <a:extLst>
                <a:ext uri="{FF2B5EF4-FFF2-40B4-BE49-F238E27FC236}">
                  <a16:creationId xmlns:a16="http://schemas.microsoft.com/office/drawing/2014/main" id="{0F3A59AA-2BFF-D446-87AD-155B1B58B404}"/>
                </a:ext>
              </a:extLst>
            </p:cNvPr>
            <p:cNvSpPr/>
            <p:nvPr/>
          </p:nvSpPr>
          <p:spPr>
            <a:xfrm>
              <a:off x="1301475" y="2736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0272;p45">
              <a:extLst>
                <a:ext uri="{FF2B5EF4-FFF2-40B4-BE49-F238E27FC236}">
                  <a16:creationId xmlns:a16="http://schemas.microsoft.com/office/drawing/2014/main" id="{526F034A-CB8F-A940-99ED-F24F8401EF42}"/>
                </a:ext>
              </a:extLst>
            </p:cNvPr>
            <p:cNvSpPr/>
            <p:nvPr/>
          </p:nvSpPr>
          <p:spPr>
            <a:xfrm>
              <a:off x="1304150" y="27350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10273;p45">
              <a:extLst>
                <a:ext uri="{FF2B5EF4-FFF2-40B4-BE49-F238E27FC236}">
                  <a16:creationId xmlns:a16="http://schemas.microsoft.com/office/drawing/2014/main" id="{33F4F9A4-0B45-574C-AF29-E5822329C0B3}"/>
                </a:ext>
              </a:extLst>
            </p:cNvPr>
            <p:cNvSpPr/>
            <p:nvPr/>
          </p:nvSpPr>
          <p:spPr>
            <a:xfrm>
              <a:off x="1308325" y="2731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0274;p45">
              <a:extLst>
                <a:ext uri="{FF2B5EF4-FFF2-40B4-BE49-F238E27FC236}">
                  <a16:creationId xmlns:a16="http://schemas.microsoft.com/office/drawing/2014/main" id="{37A67D44-4EB3-DC43-ABE0-D888DAC95F5C}"/>
                </a:ext>
              </a:extLst>
            </p:cNvPr>
            <p:cNvSpPr/>
            <p:nvPr/>
          </p:nvSpPr>
          <p:spPr>
            <a:xfrm>
              <a:off x="1306250" y="27320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3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10275;p45">
              <a:extLst>
                <a:ext uri="{FF2B5EF4-FFF2-40B4-BE49-F238E27FC236}">
                  <a16:creationId xmlns:a16="http://schemas.microsoft.com/office/drawing/2014/main" id="{82ADA605-F3B0-5346-ADD2-D4A0A715D97C}"/>
                </a:ext>
              </a:extLst>
            </p:cNvPr>
            <p:cNvSpPr/>
            <p:nvPr/>
          </p:nvSpPr>
          <p:spPr>
            <a:xfrm>
              <a:off x="1308325" y="2732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10276;p45">
              <a:extLst>
                <a:ext uri="{FF2B5EF4-FFF2-40B4-BE49-F238E27FC236}">
                  <a16:creationId xmlns:a16="http://schemas.microsoft.com/office/drawing/2014/main" id="{A8B92CE5-4B86-3940-9CA9-46EFEEF5CA7E}"/>
                </a:ext>
              </a:extLst>
            </p:cNvPr>
            <p:cNvSpPr/>
            <p:nvPr/>
          </p:nvSpPr>
          <p:spPr>
            <a:xfrm>
              <a:off x="1309225" y="27323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"/>
                  </a:moveTo>
                  <a:cubicBezTo>
                    <a:pt x="0" y="1"/>
                    <a:pt x="0" y="1"/>
                    <a:pt x="0" y="13"/>
                  </a:cubicBezTo>
                  <a:lnTo>
                    <a:pt x="0" y="13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1953;p34">
            <a:extLst>
              <a:ext uri="{FF2B5EF4-FFF2-40B4-BE49-F238E27FC236}">
                <a16:creationId xmlns:a16="http://schemas.microsoft.com/office/drawing/2014/main" id="{644BE7C1-6298-3E41-B114-3B65DEDE55E9}"/>
              </a:ext>
            </a:extLst>
          </p:cNvPr>
          <p:cNvGrpSpPr/>
          <p:nvPr/>
        </p:nvGrpSpPr>
        <p:grpSpPr>
          <a:xfrm>
            <a:off x="5537828" y="1897399"/>
            <a:ext cx="1093757" cy="1281529"/>
            <a:chOff x="6081400" y="2231025"/>
            <a:chExt cx="481925" cy="564700"/>
          </a:xfrm>
        </p:grpSpPr>
        <p:sp>
          <p:nvSpPr>
            <p:cNvPr id="425" name="Google Shape;1954;p34">
              <a:extLst>
                <a:ext uri="{FF2B5EF4-FFF2-40B4-BE49-F238E27FC236}">
                  <a16:creationId xmlns:a16="http://schemas.microsoft.com/office/drawing/2014/main" id="{C7E3CE07-E872-F941-93EC-8313E27D6CD9}"/>
                </a:ext>
              </a:extLst>
            </p:cNvPr>
            <p:cNvSpPr/>
            <p:nvPr/>
          </p:nvSpPr>
          <p:spPr>
            <a:xfrm>
              <a:off x="6447075" y="2466475"/>
              <a:ext cx="1075" cy="1275"/>
            </a:xfrm>
            <a:custGeom>
              <a:avLst/>
              <a:gdLst/>
              <a:ahLst/>
              <a:cxnLst/>
              <a:rect l="l" t="t" r="r" b="b"/>
              <a:pathLst>
                <a:path w="43" h="51" extrusionOk="0">
                  <a:moveTo>
                    <a:pt x="17" y="0"/>
                  </a:moveTo>
                  <a:cubicBezTo>
                    <a:pt x="7" y="0"/>
                    <a:pt x="0" y="14"/>
                    <a:pt x="6" y="14"/>
                  </a:cubicBezTo>
                  <a:cubicBezTo>
                    <a:pt x="6" y="45"/>
                    <a:pt x="17" y="51"/>
                    <a:pt x="28" y="51"/>
                  </a:cubicBezTo>
                  <a:cubicBezTo>
                    <a:pt x="33" y="51"/>
                    <a:pt x="38" y="49"/>
                    <a:pt x="42" y="49"/>
                  </a:cubicBezTo>
                  <a:cubicBezTo>
                    <a:pt x="37" y="10"/>
                    <a:pt x="26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955;p34">
              <a:extLst>
                <a:ext uri="{FF2B5EF4-FFF2-40B4-BE49-F238E27FC236}">
                  <a16:creationId xmlns:a16="http://schemas.microsoft.com/office/drawing/2014/main" id="{74F3A369-D17A-8C4B-9B01-3E0EC6B86502}"/>
                </a:ext>
              </a:extLst>
            </p:cNvPr>
            <p:cNvSpPr/>
            <p:nvPr/>
          </p:nvSpPr>
          <p:spPr>
            <a:xfrm>
              <a:off x="6434125" y="2411725"/>
              <a:ext cx="1800" cy="2425"/>
            </a:xfrm>
            <a:custGeom>
              <a:avLst/>
              <a:gdLst/>
              <a:ahLst/>
              <a:cxnLst/>
              <a:rect l="l" t="t" r="r" b="b"/>
              <a:pathLst>
                <a:path w="72" h="97" extrusionOk="0">
                  <a:moveTo>
                    <a:pt x="1" y="1"/>
                  </a:moveTo>
                  <a:cubicBezTo>
                    <a:pt x="24" y="37"/>
                    <a:pt x="48" y="72"/>
                    <a:pt x="72" y="96"/>
                  </a:cubicBezTo>
                  <a:cubicBezTo>
                    <a:pt x="60" y="60"/>
                    <a:pt x="48" y="37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956;p34">
              <a:extLst>
                <a:ext uri="{FF2B5EF4-FFF2-40B4-BE49-F238E27FC236}">
                  <a16:creationId xmlns:a16="http://schemas.microsoft.com/office/drawing/2014/main" id="{9188A9C5-2998-8B49-BED9-FB86729AFED0}"/>
                </a:ext>
              </a:extLst>
            </p:cNvPr>
            <p:cNvSpPr/>
            <p:nvPr/>
          </p:nvSpPr>
          <p:spPr>
            <a:xfrm>
              <a:off x="6435775" y="2413425"/>
              <a:ext cx="650" cy="975"/>
            </a:xfrm>
            <a:custGeom>
              <a:avLst/>
              <a:gdLst/>
              <a:ahLst/>
              <a:cxnLst/>
              <a:rect l="l" t="t" r="r" b="b"/>
              <a:pathLst>
                <a:path w="26" h="39" extrusionOk="0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1" y="5"/>
                    <a:pt x="6" y="16"/>
                  </a:cubicBezTo>
                  <a:cubicBezTo>
                    <a:pt x="17" y="32"/>
                    <a:pt x="21" y="38"/>
                    <a:pt x="22" y="38"/>
                  </a:cubicBezTo>
                  <a:cubicBezTo>
                    <a:pt x="25" y="38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957;p34">
              <a:extLst>
                <a:ext uri="{FF2B5EF4-FFF2-40B4-BE49-F238E27FC236}">
                  <a16:creationId xmlns:a16="http://schemas.microsoft.com/office/drawing/2014/main" id="{EEFEDA8F-DDCA-ED4D-B3AC-552AF25424E4}"/>
                </a:ext>
              </a:extLst>
            </p:cNvPr>
            <p:cNvSpPr/>
            <p:nvPr/>
          </p:nvSpPr>
          <p:spPr>
            <a:xfrm>
              <a:off x="6429225" y="2403450"/>
              <a:ext cx="2550" cy="3850"/>
            </a:xfrm>
            <a:custGeom>
              <a:avLst/>
              <a:gdLst/>
              <a:ahLst/>
              <a:cxnLst/>
              <a:rect l="l" t="t" r="r" b="b"/>
              <a:pathLst>
                <a:path w="102" h="154" extrusionOk="0">
                  <a:moveTo>
                    <a:pt x="7" y="1"/>
                  </a:moveTo>
                  <a:lnTo>
                    <a:pt x="7" y="1"/>
                  </a:lnTo>
                  <a:cubicBezTo>
                    <a:pt x="1" y="1"/>
                    <a:pt x="2" y="17"/>
                    <a:pt x="18" y="58"/>
                  </a:cubicBezTo>
                  <a:cubicBezTo>
                    <a:pt x="42" y="94"/>
                    <a:pt x="77" y="118"/>
                    <a:pt x="101" y="153"/>
                  </a:cubicBezTo>
                  <a:cubicBezTo>
                    <a:pt x="101" y="118"/>
                    <a:pt x="25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958;p34">
              <a:extLst>
                <a:ext uri="{FF2B5EF4-FFF2-40B4-BE49-F238E27FC236}">
                  <a16:creationId xmlns:a16="http://schemas.microsoft.com/office/drawing/2014/main" id="{D8F951D3-89BB-E34D-BDC8-93D83CAFD38B}"/>
                </a:ext>
              </a:extLst>
            </p:cNvPr>
            <p:cNvSpPr/>
            <p:nvPr/>
          </p:nvSpPr>
          <p:spPr>
            <a:xfrm>
              <a:off x="6431150" y="2408450"/>
              <a:ext cx="2875" cy="4250"/>
            </a:xfrm>
            <a:custGeom>
              <a:avLst/>
              <a:gdLst/>
              <a:ahLst/>
              <a:cxnLst/>
              <a:rect l="l" t="t" r="r" b="b"/>
              <a:pathLst>
                <a:path w="115" h="170" extrusionOk="0">
                  <a:moveTo>
                    <a:pt x="12" y="1"/>
                  </a:moveTo>
                  <a:lnTo>
                    <a:pt x="12" y="1"/>
                  </a:lnTo>
                  <a:cubicBezTo>
                    <a:pt x="28" y="41"/>
                    <a:pt x="55" y="92"/>
                    <a:pt x="46" y="92"/>
                  </a:cubicBezTo>
                  <a:cubicBezTo>
                    <a:pt x="41" y="92"/>
                    <a:pt x="28" y="80"/>
                    <a:pt x="0" y="49"/>
                  </a:cubicBezTo>
                  <a:lnTo>
                    <a:pt x="0" y="49"/>
                  </a:lnTo>
                  <a:cubicBezTo>
                    <a:pt x="58" y="132"/>
                    <a:pt x="92" y="170"/>
                    <a:pt x="102" y="170"/>
                  </a:cubicBezTo>
                  <a:cubicBezTo>
                    <a:pt x="114" y="170"/>
                    <a:pt x="86" y="108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959;p34">
              <a:extLst>
                <a:ext uri="{FF2B5EF4-FFF2-40B4-BE49-F238E27FC236}">
                  <a16:creationId xmlns:a16="http://schemas.microsoft.com/office/drawing/2014/main" id="{15CD4942-1C27-3843-999F-EF7173DDE36C}"/>
                </a:ext>
              </a:extLst>
            </p:cNvPr>
            <p:cNvSpPr/>
            <p:nvPr/>
          </p:nvSpPr>
          <p:spPr>
            <a:xfrm>
              <a:off x="6425750" y="2403250"/>
              <a:ext cx="3925" cy="4350"/>
            </a:xfrm>
            <a:custGeom>
              <a:avLst/>
              <a:gdLst/>
              <a:ahLst/>
              <a:cxnLst/>
              <a:rect l="l" t="t" r="r" b="b"/>
              <a:pathLst>
                <a:path w="157" h="174" extrusionOk="0">
                  <a:moveTo>
                    <a:pt x="7" y="1"/>
                  </a:moveTo>
                  <a:cubicBezTo>
                    <a:pt x="2" y="1"/>
                    <a:pt x="0" y="6"/>
                    <a:pt x="2" y="18"/>
                  </a:cubicBezTo>
                  <a:cubicBezTo>
                    <a:pt x="50" y="66"/>
                    <a:pt x="109" y="114"/>
                    <a:pt x="157" y="173"/>
                  </a:cubicBezTo>
                  <a:cubicBezTo>
                    <a:pt x="117" y="124"/>
                    <a:pt x="29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960;p34">
              <a:extLst>
                <a:ext uri="{FF2B5EF4-FFF2-40B4-BE49-F238E27FC236}">
                  <a16:creationId xmlns:a16="http://schemas.microsoft.com/office/drawing/2014/main" id="{9E7B3189-FF3E-C748-827E-4FA9527C639D}"/>
                </a:ext>
              </a:extLst>
            </p:cNvPr>
            <p:cNvSpPr/>
            <p:nvPr/>
          </p:nvSpPr>
          <p:spPr>
            <a:xfrm>
              <a:off x="6400900" y="2374150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6" y="0"/>
                  </a:moveTo>
                  <a:cubicBezTo>
                    <a:pt x="1" y="0"/>
                    <a:pt x="16" y="14"/>
                    <a:pt x="44" y="28"/>
                  </a:cubicBezTo>
                  <a:lnTo>
                    <a:pt x="56" y="28"/>
                  </a:lnTo>
                  <a:cubicBezTo>
                    <a:pt x="25" y="7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961;p34">
              <a:extLst>
                <a:ext uri="{FF2B5EF4-FFF2-40B4-BE49-F238E27FC236}">
                  <a16:creationId xmlns:a16="http://schemas.microsoft.com/office/drawing/2014/main" id="{986D6D55-DE37-FC48-9D64-E795660FAF41}"/>
                </a:ext>
              </a:extLst>
            </p:cNvPr>
            <p:cNvSpPr/>
            <p:nvPr/>
          </p:nvSpPr>
          <p:spPr>
            <a:xfrm>
              <a:off x="6401400" y="2374525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0" y="1"/>
                  </a:moveTo>
                  <a:cubicBezTo>
                    <a:pt x="12" y="1"/>
                    <a:pt x="24" y="13"/>
                    <a:pt x="24" y="13"/>
                  </a:cubicBezTo>
                  <a:lnTo>
                    <a:pt x="36" y="13"/>
                  </a:lnTo>
                  <a:cubicBezTo>
                    <a:pt x="24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962;p34">
              <a:extLst>
                <a:ext uri="{FF2B5EF4-FFF2-40B4-BE49-F238E27FC236}">
                  <a16:creationId xmlns:a16="http://schemas.microsoft.com/office/drawing/2014/main" id="{410B3AD4-E65F-3E4A-927F-989EDEA663F6}"/>
                </a:ext>
              </a:extLst>
            </p:cNvPr>
            <p:cNvSpPr/>
            <p:nvPr/>
          </p:nvSpPr>
          <p:spPr>
            <a:xfrm>
              <a:off x="6396925" y="2372150"/>
              <a:ext cx="4475" cy="2400"/>
            </a:xfrm>
            <a:custGeom>
              <a:avLst/>
              <a:gdLst/>
              <a:ahLst/>
              <a:cxnLst/>
              <a:rect l="l" t="t" r="r" b="b"/>
              <a:pathLst>
                <a:path w="179" h="96" extrusionOk="0">
                  <a:moveTo>
                    <a:pt x="0" y="0"/>
                  </a:moveTo>
                  <a:cubicBezTo>
                    <a:pt x="36" y="24"/>
                    <a:pt x="131" y="72"/>
                    <a:pt x="179" y="96"/>
                  </a:cubicBezTo>
                  <a:cubicBezTo>
                    <a:pt x="119" y="60"/>
                    <a:pt x="6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963;p34">
              <a:extLst>
                <a:ext uri="{FF2B5EF4-FFF2-40B4-BE49-F238E27FC236}">
                  <a16:creationId xmlns:a16="http://schemas.microsoft.com/office/drawing/2014/main" id="{BED5AF46-6E26-5E45-8BDF-3E49E2CB0A42}"/>
                </a:ext>
              </a:extLst>
            </p:cNvPr>
            <p:cNvSpPr/>
            <p:nvPr/>
          </p:nvSpPr>
          <p:spPr>
            <a:xfrm>
              <a:off x="6402275" y="23748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2" y="12"/>
                    <a:pt x="1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1964;p34">
              <a:extLst>
                <a:ext uri="{FF2B5EF4-FFF2-40B4-BE49-F238E27FC236}">
                  <a16:creationId xmlns:a16="http://schemas.microsoft.com/office/drawing/2014/main" id="{0A89E0EA-204F-0A41-89FB-9D820BF26047}"/>
                </a:ext>
              </a:extLst>
            </p:cNvPr>
            <p:cNvSpPr/>
            <p:nvPr/>
          </p:nvSpPr>
          <p:spPr>
            <a:xfrm>
              <a:off x="6408225" y="2382875"/>
              <a:ext cx="2100" cy="2100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1" y="0"/>
                  </a:moveTo>
                  <a:lnTo>
                    <a:pt x="1" y="0"/>
                  </a:lnTo>
                  <a:cubicBezTo>
                    <a:pt x="36" y="24"/>
                    <a:pt x="60" y="60"/>
                    <a:pt x="84" y="83"/>
                  </a:cubicBezTo>
                  <a:cubicBezTo>
                    <a:pt x="72" y="48"/>
                    <a:pt x="48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1965;p34">
              <a:extLst>
                <a:ext uri="{FF2B5EF4-FFF2-40B4-BE49-F238E27FC236}">
                  <a16:creationId xmlns:a16="http://schemas.microsoft.com/office/drawing/2014/main" id="{16616A13-F4A2-F341-82CB-A610A4F94D55}"/>
                </a:ext>
              </a:extLst>
            </p:cNvPr>
            <p:cNvSpPr/>
            <p:nvPr/>
          </p:nvSpPr>
          <p:spPr>
            <a:xfrm>
              <a:off x="6410600" y="2386725"/>
              <a:ext cx="1275" cy="825"/>
            </a:xfrm>
            <a:custGeom>
              <a:avLst/>
              <a:gdLst/>
              <a:ahLst/>
              <a:cxnLst/>
              <a:rect l="l" t="t" r="r" b="b"/>
              <a:pathLst>
                <a:path w="51" h="33" extrusionOk="0">
                  <a:moveTo>
                    <a:pt x="1" y="1"/>
                  </a:moveTo>
                  <a:cubicBezTo>
                    <a:pt x="34" y="23"/>
                    <a:pt x="49" y="32"/>
                    <a:pt x="50" y="32"/>
                  </a:cubicBezTo>
                  <a:cubicBezTo>
                    <a:pt x="51" y="32"/>
                    <a:pt x="33" y="2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1966;p34">
              <a:extLst>
                <a:ext uri="{FF2B5EF4-FFF2-40B4-BE49-F238E27FC236}">
                  <a16:creationId xmlns:a16="http://schemas.microsoft.com/office/drawing/2014/main" id="{44BF7512-E5CC-2046-88C7-1D242DD83A0A}"/>
                </a:ext>
              </a:extLst>
            </p:cNvPr>
            <p:cNvSpPr/>
            <p:nvPr/>
          </p:nvSpPr>
          <p:spPr>
            <a:xfrm>
              <a:off x="6396750" y="2374000"/>
              <a:ext cx="2925" cy="1850"/>
            </a:xfrm>
            <a:custGeom>
              <a:avLst/>
              <a:gdLst/>
              <a:ahLst/>
              <a:cxnLst/>
              <a:rect l="l" t="t" r="r" b="b"/>
              <a:pathLst>
                <a:path w="117" h="74" extrusionOk="0">
                  <a:moveTo>
                    <a:pt x="1" y="0"/>
                  </a:moveTo>
                  <a:cubicBezTo>
                    <a:pt x="23" y="12"/>
                    <a:pt x="44" y="23"/>
                    <a:pt x="55" y="34"/>
                  </a:cubicBezTo>
                  <a:cubicBezTo>
                    <a:pt x="55" y="34"/>
                    <a:pt x="79" y="57"/>
                    <a:pt x="91" y="57"/>
                  </a:cubicBezTo>
                  <a:cubicBezTo>
                    <a:pt x="107" y="68"/>
                    <a:pt x="115" y="74"/>
                    <a:pt x="116" y="74"/>
                  </a:cubicBezTo>
                  <a:cubicBezTo>
                    <a:pt x="117" y="74"/>
                    <a:pt x="105" y="65"/>
                    <a:pt x="79" y="45"/>
                  </a:cubicBezTo>
                  <a:cubicBezTo>
                    <a:pt x="46" y="23"/>
                    <a:pt x="23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1967;p34">
              <a:extLst>
                <a:ext uri="{FF2B5EF4-FFF2-40B4-BE49-F238E27FC236}">
                  <a16:creationId xmlns:a16="http://schemas.microsoft.com/office/drawing/2014/main" id="{CE29A568-70B1-DB4E-975C-23385BC6BF0C}"/>
                </a:ext>
              </a:extLst>
            </p:cNvPr>
            <p:cNvSpPr/>
            <p:nvPr/>
          </p:nvSpPr>
          <p:spPr>
            <a:xfrm>
              <a:off x="6404050" y="2379600"/>
              <a:ext cx="325" cy="150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1" y="0"/>
                  </a:moveTo>
                  <a:cubicBezTo>
                    <a:pt x="9" y="0"/>
                    <a:pt x="12" y="5"/>
                    <a:pt x="12" y="5"/>
                  </a:cubicBezTo>
                  <a:cubicBezTo>
                    <a:pt x="13" y="5"/>
                    <a:pt x="13" y="4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1968;p34">
              <a:extLst>
                <a:ext uri="{FF2B5EF4-FFF2-40B4-BE49-F238E27FC236}">
                  <a16:creationId xmlns:a16="http://schemas.microsoft.com/office/drawing/2014/main" id="{EAB439BF-D924-DC4F-8E79-4D22027C595F}"/>
                </a:ext>
              </a:extLst>
            </p:cNvPr>
            <p:cNvSpPr/>
            <p:nvPr/>
          </p:nvSpPr>
          <p:spPr>
            <a:xfrm>
              <a:off x="6389475" y="2368575"/>
              <a:ext cx="1800" cy="1800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1" y="1"/>
                  </a:moveTo>
                  <a:cubicBezTo>
                    <a:pt x="24" y="24"/>
                    <a:pt x="48" y="48"/>
                    <a:pt x="72" y="72"/>
                  </a:cubicBezTo>
                  <a:cubicBezTo>
                    <a:pt x="60" y="48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1969;p34">
              <a:extLst>
                <a:ext uri="{FF2B5EF4-FFF2-40B4-BE49-F238E27FC236}">
                  <a16:creationId xmlns:a16="http://schemas.microsoft.com/office/drawing/2014/main" id="{78B654A2-B3A5-B84F-8CC7-5CDE63F832D5}"/>
                </a:ext>
              </a:extLst>
            </p:cNvPr>
            <p:cNvSpPr/>
            <p:nvPr/>
          </p:nvSpPr>
          <p:spPr>
            <a:xfrm>
              <a:off x="6403775" y="237877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2" y="0"/>
                  </a:moveTo>
                  <a:cubicBezTo>
                    <a:pt x="0" y="0"/>
                    <a:pt x="0" y="3"/>
                    <a:pt x="0" y="9"/>
                  </a:cubicBezTo>
                  <a:lnTo>
                    <a:pt x="12" y="9"/>
                  </a:lnTo>
                  <a:cubicBezTo>
                    <a:pt x="6" y="3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1970;p34">
              <a:extLst>
                <a:ext uri="{FF2B5EF4-FFF2-40B4-BE49-F238E27FC236}">
                  <a16:creationId xmlns:a16="http://schemas.microsoft.com/office/drawing/2014/main" id="{C18DE07A-0472-4F4D-B35B-19942ECEDF4E}"/>
                </a:ext>
              </a:extLst>
            </p:cNvPr>
            <p:cNvSpPr/>
            <p:nvPr/>
          </p:nvSpPr>
          <p:spPr>
            <a:xfrm>
              <a:off x="6378475" y="2363200"/>
              <a:ext cx="7150" cy="4200"/>
            </a:xfrm>
            <a:custGeom>
              <a:avLst/>
              <a:gdLst/>
              <a:ahLst/>
              <a:cxnLst/>
              <a:rect l="l" t="t" r="r" b="b"/>
              <a:pathLst>
                <a:path w="286" h="168" extrusionOk="0">
                  <a:moveTo>
                    <a:pt x="44" y="0"/>
                  </a:moveTo>
                  <a:cubicBezTo>
                    <a:pt x="29" y="0"/>
                    <a:pt x="14" y="4"/>
                    <a:pt x="0" y="13"/>
                  </a:cubicBezTo>
                  <a:cubicBezTo>
                    <a:pt x="83" y="49"/>
                    <a:pt x="167" y="108"/>
                    <a:pt x="250" y="144"/>
                  </a:cubicBezTo>
                  <a:cubicBezTo>
                    <a:pt x="226" y="156"/>
                    <a:pt x="238" y="144"/>
                    <a:pt x="286" y="168"/>
                  </a:cubicBezTo>
                  <a:cubicBezTo>
                    <a:pt x="225" y="127"/>
                    <a:pt x="130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971;p34">
              <a:extLst>
                <a:ext uri="{FF2B5EF4-FFF2-40B4-BE49-F238E27FC236}">
                  <a16:creationId xmlns:a16="http://schemas.microsoft.com/office/drawing/2014/main" id="{1C84C8DF-4B35-B146-9D73-8B80B48F3BEF}"/>
                </a:ext>
              </a:extLst>
            </p:cNvPr>
            <p:cNvSpPr/>
            <p:nvPr/>
          </p:nvSpPr>
          <p:spPr>
            <a:xfrm>
              <a:off x="6414175" y="23941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" y="0"/>
                    <a:pt x="1" y="0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1972;p34">
              <a:extLst>
                <a:ext uri="{FF2B5EF4-FFF2-40B4-BE49-F238E27FC236}">
                  <a16:creationId xmlns:a16="http://schemas.microsoft.com/office/drawing/2014/main" id="{89629E8E-D403-1647-B82B-CD12102553C0}"/>
                </a:ext>
              </a:extLst>
            </p:cNvPr>
            <p:cNvSpPr/>
            <p:nvPr/>
          </p:nvSpPr>
          <p:spPr>
            <a:xfrm>
              <a:off x="6375200" y="2361725"/>
              <a:ext cx="3575" cy="675"/>
            </a:xfrm>
            <a:custGeom>
              <a:avLst/>
              <a:gdLst/>
              <a:ahLst/>
              <a:cxnLst/>
              <a:rect l="l" t="t" r="r" b="b"/>
              <a:pathLst>
                <a:path w="143" h="27" extrusionOk="0">
                  <a:moveTo>
                    <a:pt x="0" y="1"/>
                  </a:moveTo>
                  <a:cubicBezTo>
                    <a:pt x="36" y="22"/>
                    <a:pt x="63" y="26"/>
                    <a:pt x="89" y="26"/>
                  </a:cubicBezTo>
                  <a:cubicBezTo>
                    <a:pt x="107" y="26"/>
                    <a:pt x="124" y="24"/>
                    <a:pt x="143" y="24"/>
                  </a:cubicBezTo>
                  <a:cubicBezTo>
                    <a:pt x="95" y="13"/>
                    <a:pt x="48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973;p34">
              <a:extLst>
                <a:ext uri="{FF2B5EF4-FFF2-40B4-BE49-F238E27FC236}">
                  <a16:creationId xmlns:a16="http://schemas.microsoft.com/office/drawing/2014/main" id="{8DE73CE0-863B-254C-9F20-211365FCEBE9}"/>
                </a:ext>
              </a:extLst>
            </p:cNvPr>
            <p:cNvSpPr/>
            <p:nvPr/>
          </p:nvSpPr>
          <p:spPr>
            <a:xfrm>
              <a:off x="6369525" y="2358750"/>
              <a:ext cx="2125" cy="650"/>
            </a:xfrm>
            <a:custGeom>
              <a:avLst/>
              <a:gdLst/>
              <a:ahLst/>
              <a:cxnLst/>
              <a:rect l="l" t="t" r="r" b="b"/>
              <a:pathLst>
                <a:path w="85" h="26" extrusionOk="0">
                  <a:moveTo>
                    <a:pt x="1" y="1"/>
                  </a:moveTo>
                  <a:cubicBezTo>
                    <a:pt x="15" y="20"/>
                    <a:pt x="26" y="25"/>
                    <a:pt x="35" y="25"/>
                  </a:cubicBezTo>
                  <a:cubicBezTo>
                    <a:pt x="50" y="25"/>
                    <a:pt x="63" y="13"/>
                    <a:pt x="84" y="13"/>
                  </a:cubicBezTo>
                  <a:cubicBezTo>
                    <a:pt x="60" y="13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974;p34">
              <a:extLst>
                <a:ext uri="{FF2B5EF4-FFF2-40B4-BE49-F238E27FC236}">
                  <a16:creationId xmlns:a16="http://schemas.microsoft.com/office/drawing/2014/main" id="{C15DB166-8266-824A-846B-C1D648FCBF74}"/>
                </a:ext>
              </a:extLst>
            </p:cNvPr>
            <p:cNvSpPr/>
            <p:nvPr/>
          </p:nvSpPr>
          <p:spPr>
            <a:xfrm>
              <a:off x="6250775" y="2615925"/>
              <a:ext cx="325" cy="1525"/>
            </a:xfrm>
            <a:custGeom>
              <a:avLst/>
              <a:gdLst/>
              <a:ahLst/>
              <a:cxnLst/>
              <a:rect l="l" t="t" r="r" b="b"/>
              <a:pathLst>
                <a:path w="13" h="61" extrusionOk="0">
                  <a:moveTo>
                    <a:pt x="0" y="1"/>
                  </a:moveTo>
                  <a:lnTo>
                    <a:pt x="12" y="60"/>
                  </a:lnTo>
                  <a:cubicBezTo>
                    <a:pt x="12" y="24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975;p34">
              <a:extLst>
                <a:ext uri="{FF2B5EF4-FFF2-40B4-BE49-F238E27FC236}">
                  <a16:creationId xmlns:a16="http://schemas.microsoft.com/office/drawing/2014/main" id="{B303B27C-9321-0944-8219-122F11CBED29}"/>
                </a:ext>
              </a:extLst>
            </p:cNvPr>
            <p:cNvSpPr/>
            <p:nvPr/>
          </p:nvSpPr>
          <p:spPr>
            <a:xfrm>
              <a:off x="6249275" y="2603425"/>
              <a:ext cx="475" cy="650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" y="1"/>
                  </a:moveTo>
                  <a:cubicBezTo>
                    <a:pt x="8" y="15"/>
                    <a:pt x="15" y="25"/>
                    <a:pt x="17" y="25"/>
                  </a:cubicBezTo>
                  <a:cubicBezTo>
                    <a:pt x="18" y="25"/>
                    <a:pt x="17" y="22"/>
                    <a:pt x="13" y="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976;p34">
              <a:extLst>
                <a:ext uri="{FF2B5EF4-FFF2-40B4-BE49-F238E27FC236}">
                  <a16:creationId xmlns:a16="http://schemas.microsoft.com/office/drawing/2014/main" id="{1478444F-8A5C-D643-AD74-A5C992B7DE2D}"/>
                </a:ext>
              </a:extLst>
            </p:cNvPr>
            <p:cNvSpPr/>
            <p:nvPr/>
          </p:nvSpPr>
          <p:spPr>
            <a:xfrm>
              <a:off x="6204925" y="2402500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44" y="1"/>
                  </a:moveTo>
                  <a:lnTo>
                    <a:pt x="144" y="1"/>
                  </a:lnTo>
                  <a:cubicBezTo>
                    <a:pt x="72" y="25"/>
                    <a:pt x="25" y="72"/>
                    <a:pt x="1" y="132"/>
                  </a:cubicBezTo>
                  <a:cubicBezTo>
                    <a:pt x="17" y="120"/>
                    <a:pt x="24" y="116"/>
                    <a:pt x="27" y="115"/>
                  </a:cubicBezTo>
                  <a:lnTo>
                    <a:pt x="27" y="115"/>
                  </a:lnTo>
                  <a:cubicBezTo>
                    <a:pt x="23" y="119"/>
                    <a:pt x="23" y="120"/>
                    <a:pt x="23" y="120"/>
                  </a:cubicBezTo>
                  <a:cubicBezTo>
                    <a:pt x="24" y="120"/>
                    <a:pt x="30" y="115"/>
                    <a:pt x="28" y="115"/>
                  </a:cubicBezTo>
                  <a:lnTo>
                    <a:pt x="28" y="115"/>
                  </a:lnTo>
                  <a:cubicBezTo>
                    <a:pt x="28" y="115"/>
                    <a:pt x="27" y="115"/>
                    <a:pt x="27" y="115"/>
                  </a:cubicBezTo>
                  <a:lnTo>
                    <a:pt x="27" y="115"/>
                  </a:lnTo>
                  <a:cubicBezTo>
                    <a:pt x="36" y="104"/>
                    <a:pt x="65" y="75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977;p34">
              <a:extLst>
                <a:ext uri="{FF2B5EF4-FFF2-40B4-BE49-F238E27FC236}">
                  <a16:creationId xmlns:a16="http://schemas.microsoft.com/office/drawing/2014/main" id="{D54706EA-4E9E-3A48-8D24-39F5AAD0245B}"/>
                </a:ext>
              </a:extLst>
            </p:cNvPr>
            <p:cNvSpPr/>
            <p:nvPr/>
          </p:nvSpPr>
          <p:spPr>
            <a:xfrm>
              <a:off x="6285900" y="2350725"/>
              <a:ext cx="5975" cy="1200"/>
            </a:xfrm>
            <a:custGeom>
              <a:avLst/>
              <a:gdLst/>
              <a:ahLst/>
              <a:cxnLst/>
              <a:rect l="l" t="t" r="r" b="b"/>
              <a:pathLst>
                <a:path w="239" h="48" extrusionOk="0">
                  <a:moveTo>
                    <a:pt x="238" y="0"/>
                  </a:moveTo>
                  <a:cubicBezTo>
                    <a:pt x="155" y="0"/>
                    <a:pt x="72" y="12"/>
                    <a:pt x="0" y="48"/>
                  </a:cubicBezTo>
                  <a:cubicBezTo>
                    <a:pt x="84" y="48"/>
                    <a:pt x="167" y="36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978;p34">
              <a:extLst>
                <a:ext uri="{FF2B5EF4-FFF2-40B4-BE49-F238E27FC236}">
                  <a16:creationId xmlns:a16="http://schemas.microsoft.com/office/drawing/2014/main" id="{82873D71-714B-AE45-A8E4-F4DE5A0DDFC9}"/>
                </a:ext>
              </a:extLst>
            </p:cNvPr>
            <p:cNvSpPr/>
            <p:nvPr/>
          </p:nvSpPr>
          <p:spPr>
            <a:xfrm>
              <a:off x="6285900" y="2351500"/>
              <a:ext cx="950" cy="425"/>
            </a:xfrm>
            <a:custGeom>
              <a:avLst/>
              <a:gdLst/>
              <a:ahLst/>
              <a:cxnLst/>
              <a:rect l="l" t="t" r="r" b="b"/>
              <a:pathLst>
                <a:path w="38" h="17" extrusionOk="0">
                  <a:moveTo>
                    <a:pt x="35" y="1"/>
                  </a:moveTo>
                  <a:cubicBezTo>
                    <a:pt x="33" y="1"/>
                    <a:pt x="24" y="5"/>
                    <a:pt x="0" y="17"/>
                  </a:cubicBezTo>
                  <a:cubicBezTo>
                    <a:pt x="8" y="17"/>
                    <a:pt x="37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979;p34">
              <a:extLst>
                <a:ext uri="{FF2B5EF4-FFF2-40B4-BE49-F238E27FC236}">
                  <a16:creationId xmlns:a16="http://schemas.microsoft.com/office/drawing/2014/main" id="{918F1A30-F5C5-0D47-8F6D-77F4F55FE838}"/>
                </a:ext>
              </a:extLst>
            </p:cNvPr>
            <p:cNvSpPr/>
            <p:nvPr/>
          </p:nvSpPr>
          <p:spPr>
            <a:xfrm>
              <a:off x="6412400" y="25465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0"/>
                  </a:moveTo>
                  <a:cubicBezTo>
                    <a:pt x="0" y="0"/>
                    <a:pt x="0" y="0"/>
                    <a:pt x="0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980;p34">
              <a:extLst>
                <a:ext uri="{FF2B5EF4-FFF2-40B4-BE49-F238E27FC236}">
                  <a16:creationId xmlns:a16="http://schemas.microsoft.com/office/drawing/2014/main" id="{297B3C4D-C1D2-E94F-8752-D078EA547439}"/>
                </a:ext>
              </a:extLst>
            </p:cNvPr>
            <p:cNvSpPr/>
            <p:nvPr/>
          </p:nvSpPr>
          <p:spPr>
            <a:xfrm>
              <a:off x="6342750" y="2350725"/>
              <a:ext cx="825" cy="150"/>
            </a:xfrm>
            <a:custGeom>
              <a:avLst/>
              <a:gdLst/>
              <a:ahLst/>
              <a:cxnLst/>
              <a:rect l="l" t="t" r="r" b="b"/>
              <a:pathLst>
                <a:path w="33" h="6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4"/>
                    <a:pt x="28" y="5"/>
                    <a:pt x="29" y="5"/>
                  </a:cubicBezTo>
                  <a:cubicBezTo>
                    <a:pt x="32" y="5"/>
                    <a:pt x="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981;p34">
              <a:extLst>
                <a:ext uri="{FF2B5EF4-FFF2-40B4-BE49-F238E27FC236}">
                  <a16:creationId xmlns:a16="http://schemas.microsoft.com/office/drawing/2014/main" id="{1B267564-407D-0449-B1D7-1DC6D0F4C973}"/>
                </a:ext>
              </a:extLst>
            </p:cNvPr>
            <p:cNvSpPr/>
            <p:nvPr/>
          </p:nvSpPr>
          <p:spPr>
            <a:xfrm>
              <a:off x="6272500" y="236112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2" y="1"/>
                  </a:moveTo>
                  <a:lnTo>
                    <a:pt x="0" y="1"/>
                  </a:lnTo>
                  <a:cubicBezTo>
                    <a:pt x="24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982;p34">
              <a:extLst>
                <a:ext uri="{FF2B5EF4-FFF2-40B4-BE49-F238E27FC236}">
                  <a16:creationId xmlns:a16="http://schemas.microsoft.com/office/drawing/2014/main" id="{FB14B232-A2E2-BE47-8DF4-68BE17944F69}"/>
                </a:ext>
              </a:extLst>
            </p:cNvPr>
            <p:cNvSpPr/>
            <p:nvPr/>
          </p:nvSpPr>
          <p:spPr>
            <a:xfrm>
              <a:off x="6343050" y="2350725"/>
              <a:ext cx="2100" cy="600"/>
            </a:xfrm>
            <a:custGeom>
              <a:avLst/>
              <a:gdLst/>
              <a:ahLst/>
              <a:cxnLst/>
              <a:rect l="l" t="t" r="r" b="b"/>
              <a:pathLst>
                <a:path w="84" h="24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8"/>
                    <a:pt x="20" y="11"/>
                    <a:pt x="41" y="15"/>
                  </a:cubicBezTo>
                  <a:lnTo>
                    <a:pt x="41" y="15"/>
                  </a:lnTo>
                  <a:cubicBezTo>
                    <a:pt x="29" y="10"/>
                    <a:pt x="16" y="5"/>
                    <a:pt x="0" y="0"/>
                  </a:cubicBezTo>
                  <a:close/>
                  <a:moveTo>
                    <a:pt x="41" y="15"/>
                  </a:moveTo>
                  <a:cubicBezTo>
                    <a:pt x="56" y="20"/>
                    <a:pt x="70" y="24"/>
                    <a:pt x="84" y="24"/>
                  </a:cubicBezTo>
                  <a:cubicBezTo>
                    <a:pt x="66" y="20"/>
                    <a:pt x="52" y="17"/>
                    <a:pt x="41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983;p34">
              <a:extLst>
                <a:ext uri="{FF2B5EF4-FFF2-40B4-BE49-F238E27FC236}">
                  <a16:creationId xmlns:a16="http://schemas.microsoft.com/office/drawing/2014/main" id="{A339D2E0-D946-E24F-9247-3FC8761E784B}"/>
                </a:ext>
              </a:extLst>
            </p:cNvPr>
            <p:cNvSpPr/>
            <p:nvPr/>
          </p:nvSpPr>
          <p:spPr>
            <a:xfrm>
              <a:off x="6340650" y="2350300"/>
              <a:ext cx="2425" cy="450"/>
            </a:xfrm>
            <a:custGeom>
              <a:avLst/>
              <a:gdLst/>
              <a:ahLst/>
              <a:cxnLst/>
              <a:rect l="l" t="t" r="r" b="b"/>
              <a:pathLst>
                <a:path w="97" h="18" extrusionOk="0">
                  <a:moveTo>
                    <a:pt x="32" y="0"/>
                  </a:moveTo>
                  <a:cubicBezTo>
                    <a:pt x="22" y="0"/>
                    <a:pt x="11" y="2"/>
                    <a:pt x="1" y="5"/>
                  </a:cubicBezTo>
                  <a:cubicBezTo>
                    <a:pt x="37" y="5"/>
                    <a:pt x="60" y="17"/>
                    <a:pt x="96" y="17"/>
                  </a:cubicBezTo>
                  <a:cubicBezTo>
                    <a:pt x="79" y="9"/>
                    <a:pt x="57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984;p34">
              <a:extLst>
                <a:ext uri="{FF2B5EF4-FFF2-40B4-BE49-F238E27FC236}">
                  <a16:creationId xmlns:a16="http://schemas.microsoft.com/office/drawing/2014/main" id="{78DC26C1-7A23-594C-A2CE-686E8AC2C91A}"/>
                </a:ext>
              </a:extLst>
            </p:cNvPr>
            <p:cNvSpPr/>
            <p:nvPr/>
          </p:nvSpPr>
          <p:spPr>
            <a:xfrm>
              <a:off x="6198375" y="24406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25"/>
                  </a:moveTo>
                  <a:cubicBezTo>
                    <a:pt x="1" y="1"/>
                    <a:pt x="13" y="25"/>
                    <a:pt x="1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985;p34">
              <a:extLst>
                <a:ext uri="{FF2B5EF4-FFF2-40B4-BE49-F238E27FC236}">
                  <a16:creationId xmlns:a16="http://schemas.microsoft.com/office/drawing/2014/main" id="{942DCEE2-367D-EF4E-A540-9C42A8F8CC8D}"/>
                </a:ext>
              </a:extLst>
            </p:cNvPr>
            <p:cNvSpPr/>
            <p:nvPr/>
          </p:nvSpPr>
          <p:spPr>
            <a:xfrm>
              <a:off x="6195700" y="2441200"/>
              <a:ext cx="2700" cy="5100"/>
            </a:xfrm>
            <a:custGeom>
              <a:avLst/>
              <a:gdLst/>
              <a:ahLst/>
              <a:cxnLst/>
              <a:rect l="l" t="t" r="r" b="b"/>
              <a:pathLst>
                <a:path w="108" h="204" extrusionOk="0">
                  <a:moveTo>
                    <a:pt x="108" y="1"/>
                  </a:moveTo>
                  <a:lnTo>
                    <a:pt x="108" y="1"/>
                  </a:lnTo>
                  <a:cubicBezTo>
                    <a:pt x="24" y="13"/>
                    <a:pt x="1" y="36"/>
                    <a:pt x="48" y="108"/>
                  </a:cubicBezTo>
                  <a:cubicBezTo>
                    <a:pt x="48" y="110"/>
                    <a:pt x="48" y="114"/>
                    <a:pt x="48" y="120"/>
                  </a:cubicBezTo>
                  <a:cubicBezTo>
                    <a:pt x="60" y="144"/>
                    <a:pt x="84" y="191"/>
                    <a:pt x="96" y="203"/>
                  </a:cubicBezTo>
                  <a:cubicBezTo>
                    <a:pt x="84" y="132"/>
                    <a:pt x="84" y="60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986;p34">
              <a:extLst>
                <a:ext uri="{FF2B5EF4-FFF2-40B4-BE49-F238E27FC236}">
                  <a16:creationId xmlns:a16="http://schemas.microsoft.com/office/drawing/2014/main" id="{C68659BB-93BB-3248-B292-2CE34850E0E7}"/>
                </a:ext>
              </a:extLst>
            </p:cNvPr>
            <p:cNvSpPr/>
            <p:nvPr/>
          </p:nvSpPr>
          <p:spPr>
            <a:xfrm>
              <a:off x="6253750" y="2372450"/>
              <a:ext cx="2100" cy="725"/>
            </a:xfrm>
            <a:custGeom>
              <a:avLst/>
              <a:gdLst/>
              <a:ahLst/>
              <a:cxnLst/>
              <a:rect l="l" t="t" r="r" b="b"/>
              <a:pathLst>
                <a:path w="84" h="29" extrusionOk="0">
                  <a:moveTo>
                    <a:pt x="84" y="0"/>
                  </a:moveTo>
                  <a:cubicBezTo>
                    <a:pt x="48" y="12"/>
                    <a:pt x="24" y="24"/>
                    <a:pt x="0" y="24"/>
                  </a:cubicBezTo>
                  <a:cubicBezTo>
                    <a:pt x="0" y="27"/>
                    <a:pt x="2" y="29"/>
                    <a:pt x="6" y="29"/>
                  </a:cubicBezTo>
                  <a:cubicBezTo>
                    <a:pt x="16" y="29"/>
                    <a:pt x="40" y="18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987;p34">
              <a:extLst>
                <a:ext uri="{FF2B5EF4-FFF2-40B4-BE49-F238E27FC236}">
                  <a16:creationId xmlns:a16="http://schemas.microsoft.com/office/drawing/2014/main" id="{B732B36B-6399-2D4D-AED9-39011450C053}"/>
                </a:ext>
              </a:extLst>
            </p:cNvPr>
            <p:cNvSpPr/>
            <p:nvPr/>
          </p:nvSpPr>
          <p:spPr>
            <a:xfrm>
              <a:off x="6355250" y="2353400"/>
              <a:ext cx="3300" cy="925"/>
            </a:xfrm>
            <a:custGeom>
              <a:avLst/>
              <a:gdLst/>
              <a:ahLst/>
              <a:cxnLst/>
              <a:rect l="l" t="t" r="r" b="b"/>
              <a:pathLst>
                <a:path w="132" h="37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7"/>
                    <a:pt x="79" y="22"/>
                    <a:pt x="105" y="28"/>
                  </a:cubicBezTo>
                  <a:lnTo>
                    <a:pt x="105" y="28"/>
                  </a:lnTo>
                  <a:cubicBezTo>
                    <a:pt x="74" y="19"/>
                    <a:pt x="37" y="9"/>
                    <a:pt x="0" y="0"/>
                  </a:cubicBezTo>
                  <a:close/>
                  <a:moveTo>
                    <a:pt x="105" y="28"/>
                  </a:moveTo>
                  <a:cubicBezTo>
                    <a:pt x="114" y="31"/>
                    <a:pt x="123" y="33"/>
                    <a:pt x="131" y="36"/>
                  </a:cubicBezTo>
                  <a:cubicBezTo>
                    <a:pt x="124" y="33"/>
                    <a:pt x="116" y="30"/>
                    <a:pt x="10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988;p34">
              <a:extLst>
                <a:ext uri="{FF2B5EF4-FFF2-40B4-BE49-F238E27FC236}">
                  <a16:creationId xmlns:a16="http://schemas.microsoft.com/office/drawing/2014/main" id="{3EC5C69F-D568-D749-AF49-F153988AFACF}"/>
                </a:ext>
              </a:extLst>
            </p:cNvPr>
            <p:cNvSpPr/>
            <p:nvPr/>
          </p:nvSpPr>
          <p:spPr>
            <a:xfrm>
              <a:off x="6360600" y="2357850"/>
              <a:ext cx="4500" cy="2125"/>
            </a:xfrm>
            <a:custGeom>
              <a:avLst/>
              <a:gdLst/>
              <a:ahLst/>
              <a:cxnLst/>
              <a:rect l="l" t="t" r="r" b="b"/>
              <a:pathLst>
                <a:path w="180" h="85" extrusionOk="0">
                  <a:moveTo>
                    <a:pt x="1" y="1"/>
                  </a:moveTo>
                  <a:cubicBezTo>
                    <a:pt x="1" y="25"/>
                    <a:pt x="24" y="25"/>
                    <a:pt x="36" y="25"/>
                  </a:cubicBezTo>
                  <a:cubicBezTo>
                    <a:pt x="72" y="60"/>
                    <a:pt x="120" y="84"/>
                    <a:pt x="179" y="84"/>
                  </a:cubicBezTo>
                  <a:cubicBezTo>
                    <a:pt x="132" y="25"/>
                    <a:pt x="96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989;p34">
              <a:extLst>
                <a:ext uri="{FF2B5EF4-FFF2-40B4-BE49-F238E27FC236}">
                  <a16:creationId xmlns:a16="http://schemas.microsoft.com/office/drawing/2014/main" id="{C5858434-AAE1-714F-B818-D99D64456B5F}"/>
                </a:ext>
              </a:extLst>
            </p:cNvPr>
            <p:cNvSpPr/>
            <p:nvPr/>
          </p:nvSpPr>
          <p:spPr>
            <a:xfrm>
              <a:off x="6365375" y="2360250"/>
              <a:ext cx="2275" cy="600"/>
            </a:xfrm>
            <a:custGeom>
              <a:avLst/>
              <a:gdLst/>
              <a:ahLst/>
              <a:cxnLst/>
              <a:rect l="l" t="t" r="r" b="b"/>
              <a:pathLst>
                <a:path w="91" h="24" extrusionOk="0">
                  <a:moveTo>
                    <a:pt x="0" y="0"/>
                  </a:moveTo>
                  <a:cubicBezTo>
                    <a:pt x="19" y="5"/>
                    <a:pt x="39" y="8"/>
                    <a:pt x="54" y="10"/>
                  </a:cubicBezTo>
                  <a:lnTo>
                    <a:pt x="54" y="10"/>
                  </a:lnTo>
                  <a:cubicBezTo>
                    <a:pt x="38" y="4"/>
                    <a:pt x="21" y="0"/>
                    <a:pt x="0" y="0"/>
                  </a:cubicBezTo>
                  <a:close/>
                  <a:moveTo>
                    <a:pt x="54" y="10"/>
                  </a:moveTo>
                  <a:cubicBezTo>
                    <a:pt x="64" y="14"/>
                    <a:pt x="74" y="19"/>
                    <a:pt x="84" y="24"/>
                  </a:cubicBezTo>
                  <a:cubicBezTo>
                    <a:pt x="91" y="17"/>
                    <a:pt x="76" y="14"/>
                    <a:pt x="54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990;p34">
              <a:extLst>
                <a:ext uri="{FF2B5EF4-FFF2-40B4-BE49-F238E27FC236}">
                  <a16:creationId xmlns:a16="http://schemas.microsoft.com/office/drawing/2014/main" id="{F50ADF98-8B70-3A46-A56F-4EEBA2ED4C47}"/>
                </a:ext>
              </a:extLst>
            </p:cNvPr>
            <p:cNvSpPr/>
            <p:nvPr/>
          </p:nvSpPr>
          <p:spPr>
            <a:xfrm>
              <a:off x="6333275" y="2349575"/>
              <a:ext cx="6050" cy="925"/>
            </a:xfrm>
            <a:custGeom>
              <a:avLst/>
              <a:gdLst/>
              <a:ahLst/>
              <a:cxnLst/>
              <a:rect l="l" t="t" r="r" b="b"/>
              <a:pathLst>
                <a:path w="242" h="37" extrusionOk="0">
                  <a:moveTo>
                    <a:pt x="195" y="1"/>
                  </a:moveTo>
                  <a:cubicBezTo>
                    <a:pt x="127" y="1"/>
                    <a:pt x="0" y="17"/>
                    <a:pt x="177" y="34"/>
                  </a:cubicBezTo>
                  <a:cubicBezTo>
                    <a:pt x="181" y="36"/>
                    <a:pt x="184" y="36"/>
                    <a:pt x="187" y="36"/>
                  </a:cubicBezTo>
                  <a:cubicBezTo>
                    <a:pt x="207" y="36"/>
                    <a:pt x="205" y="9"/>
                    <a:pt x="218" y="9"/>
                  </a:cubicBezTo>
                  <a:cubicBezTo>
                    <a:pt x="220" y="9"/>
                    <a:pt x="222" y="9"/>
                    <a:pt x="225" y="10"/>
                  </a:cubicBezTo>
                  <a:cubicBezTo>
                    <a:pt x="242" y="3"/>
                    <a:pt x="224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991;p34">
              <a:extLst>
                <a:ext uri="{FF2B5EF4-FFF2-40B4-BE49-F238E27FC236}">
                  <a16:creationId xmlns:a16="http://schemas.microsoft.com/office/drawing/2014/main" id="{EB0698F2-4EE0-3242-97B3-3826B0818B8F}"/>
                </a:ext>
              </a:extLst>
            </p:cNvPr>
            <p:cNvSpPr/>
            <p:nvPr/>
          </p:nvSpPr>
          <p:spPr>
            <a:xfrm>
              <a:off x="6315075" y="2354575"/>
              <a:ext cx="2100" cy="925"/>
            </a:xfrm>
            <a:custGeom>
              <a:avLst/>
              <a:gdLst/>
              <a:ahLst/>
              <a:cxnLst/>
              <a:rect l="l" t="t" r="r" b="b"/>
              <a:pathLst>
                <a:path w="84" h="37" extrusionOk="0">
                  <a:moveTo>
                    <a:pt x="12" y="1"/>
                  </a:moveTo>
                  <a:lnTo>
                    <a:pt x="12" y="1"/>
                  </a:lnTo>
                  <a:cubicBezTo>
                    <a:pt x="24" y="13"/>
                    <a:pt x="24" y="25"/>
                    <a:pt x="0" y="37"/>
                  </a:cubicBezTo>
                  <a:cubicBezTo>
                    <a:pt x="36" y="25"/>
                    <a:pt x="60" y="25"/>
                    <a:pt x="83" y="13"/>
                  </a:cubicBezTo>
                  <a:cubicBezTo>
                    <a:pt x="48" y="13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992;p34">
              <a:extLst>
                <a:ext uri="{FF2B5EF4-FFF2-40B4-BE49-F238E27FC236}">
                  <a16:creationId xmlns:a16="http://schemas.microsoft.com/office/drawing/2014/main" id="{67238C1B-8322-5541-A6CF-79B2050F9AB0}"/>
                </a:ext>
              </a:extLst>
            </p:cNvPr>
            <p:cNvSpPr/>
            <p:nvPr/>
          </p:nvSpPr>
          <p:spPr>
            <a:xfrm>
              <a:off x="6314550" y="2354375"/>
              <a:ext cx="825" cy="225"/>
            </a:xfrm>
            <a:custGeom>
              <a:avLst/>
              <a:gdLst/>
              <a:ahLst/>
              <a:cxnLst/>
              <a:rect l="l" t="t" r="r" b="b"/>
              <a:pathLst>
                <a:path w="33" h="9" extrusionOk="0">
                  <a:moveTo>
                    <a:pt x="6" y="0"/>
                  </a:moveTo>
                  <a:cubicBezTo>
                    <a:pt x="0" y="0"/>
                    <a:pt x="3" y="3"/>
                    <a:pt x="33" y="9"/>
                  </a:cubicBezTo>
                  <a:cubicBezTo>
                    <a:pt x="27" y="3"/>
                    <a:pt x="12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993;p34">
              <a:extLst>
                <a:ext uri="{FF2B5EF4-FFF2-40B4-BE49-F238E27FC236}">
                  <a16:creationId xmlns:a16="http://schemas.microsoft.com/office/drawing/2014/main" id="{7051CF1A-7786-284E-9F10-BA5119B4C3A7}"/>
                </a:ext>
              </a:extLst>
            </p:cNvPr>
            <p:cNvSpPr/>
            <p:nvPr/>
          </p:nvSpPr>
          <p:spPr>
            <a:xfrm>
              <a:off x="6248675" y="2370650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cubicBezTo>
                    <a:pt x="1" y="37"/>
                    <a:pt x="13" y="60"/>
                    <a:pt x="13" y="84"/>
                  </a:cubicBezTo>
                  <a:cubicBezTo>
                    <a:pt x="13" y="60"/>
                    <a:pt x="60" y="6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994;p34">
              <a:extLst>
                <a:ext uri="{FF2B5EF4-FFF2-40B4-BE49-F238E27FC236}">
                  <a16:creationId xmlns:a16="http://schemas.microsoft.com/office/drawing/2014/main" id="{7D20D0B6-AC00-D449-B6DC-CFAD99D3A49C}"/>
                </a:ext>
              </a:extLst>
            </p:cNvPr>
            <p:cNvSpPr/>
            <p:nvPr/>
          </p:nvSpPr>
          <p:spPr>
            <a:xfrm>
              <a:off x="6212075" y="2406375"/>
              <a:ext cx="4500" cy="5375"/>
            </a:xfrm>
            <a:custGeom>
              <a:avLst/>
              <a:gdLst/>
              <a:ahLst/>
              <a:cxnLst/>
              <a:rect l="l" t="t" r="r" b="b"/>
              <a:pathLst>
                <a:path w="180" h="215" extrusionOk="0">
                  <a:moveTo>
                    <a:pt x="120" y="1"/>
                  </a:moveTo>
                  <a:cubicBezTo>
                    <a:pt x="84" y="48"/>
                    <a:pt x="60" y="96"/>
                    <a:pt x="36" y="143"/>
                  </a:cubicBezTo>
                  <a:cubicBezTo>
                    <a:pt x="37" y="142"/>
                    <a:pt x="38" y="141"/>
                    <a:pt x="39" y="139"/>
                  </a:cubicBezTo>
                  <a:lnTo>
                    <a:pt x="39" y="139"/>
                  </a:lnTo>
                  <a:cubicBezTo>
                    <a:pt x="63" y="93"/>
                    <a:pt x="89" y="47"/>
                    <a:pt x="120" y="1"/>
                  </a:cubicBezTo>
                  <a:close/>
                  <a:moveTo>
                    <a:pt x="179" y="1"/>
                  </a:moveTo>
                  <a:cubicBezTo>
                    <a:pt x="179" y="1"/>
                    <a:pt x="77" y="80"/>
                    <a:pt x="39" y="139"/>
                  </a:cubicBezTo>
                  <a:lnTo>
                    <a:pt x="39" y="139"/>
                  </a:lnTo>
                  <a:cubicBezTo>
                    <a:pt x="26" y="164"/>
                    <a:pt x="13" y="190"/>
                    <a:pt x="0" y="215"/>
                  </a:cubicBezTo>
                  <a:cubicBezTo>
                    <a:pt x="11" y="194"/>
                    <a:pt x="21" y="183"/>
                    <a:pt x="32" y="164"/>
                  </a:cubicBezTo>
                  <a:lnTo>
                    <a:pt x="32" y="164"/>
                  </a:lnTo>
                  <a:cubicBezTo>
                    <a:pt x="31" y="173"/>
                    <a:pt x="42" y="179"/>
                    <a:pt x="60" y="179"/>
                  </a:cubicBezTo>
                  <a:cubicBezTo>
                    <a:pt x="51" y="204"/>
                    <a:pt x="48" y="214"/>
                    <a:pt x="50" y="214"/>
                  </a:cubicBezTo>
                  <a:cubicBezTo>
                    <a:pt x="59" y="214"/>
                    <a:pt x="150" y="30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995;p34">
              <a:extLst>
                <a:ext uri="{FF2B5EF4-FFF2-40B4-BE49-F238E27FC236}">
                  <a16:creationId xmlns:a16="http://schemas.microsoft.com/office/drawing/2014/main" id="{21067E94-3F98-C94D-8708-351D9504D336}"/>
                </a:ext>
              </a:extLst>
            </p:cNvPr>
            <p:cNvSpPr/>
            <p:nvPr/>
          </p:nvSpPr>
          <p:spPr>
            <a:xfrm>
              <a:off x="6212975" y="2410850"/>
              <a:ext cx="600" cy="150"/>
            </a:xfrm>
            <a:custGeom>
              <a:avLst/>
              <a:gdLst/>
              <a:ahLst/>
              <a:cxnLst/>
              <a:rect l="l" t="t" r="r" b="b"/>
              <a:pathLst>
                <a:path w="24" h="6" extrusionOk="0">
                  <a:moveTo>
                    <a:pt x="24" y="0"/>
                  </a:moveTo>
                  <a:cubicBezTo>
                    <a:pt x="0" y="0"/>
                    <a:pt x="3" y="6"/>
                    <a:pt x="11" y="6"/>
                  </a:cubicBezTo>
                  <a:cubicBezTo>
                    <a:pt x="15" y="6"/>
                    <a:pt x="20" y="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996;p34">
              <a:extLst>
                <a:ext uri="{FF2B5EF4-FFF2-40B4-BE49-F238E27FC236}">
                  <a16:creationId xmlns:a16="http://schemas.microsoft.com/office/drawing/2014/main" id="{94AF5D4D-AF2D-E047-8E00-11452BE76E28}"/>
                </a:ext>
              </a:extLst>
            </p:cNvPr>
            <p:cNvSpPr/>
            <p:nvPr/>
          </p:nvSpPr>
          <p:spPr>
            <a:xfrm>
              <a:off x="6214450" y="2406375"/>
              <a:ext cx="625" cy="1525"/>
            </a:xfrm>
            <a:custGeom>
              <a:avLst/>
              <a:gdLst/>
              <a:ahLst/>
              <a:cxnLst/>
              <a:rect l="l" t="t" r="r" b="b"/>
              <a:pathLst>
                <a:path w="25" h="61" extrusionOk="0">
                  <a:moveTo>
                    <a:pt x="25" y="1"/>
                  </a:moveTo>
                  <a:cubicBezTo>
                    <a:pt x="19" y="12"/>
                    <a:pt x="16" y="21"/>
                    <a:pt x="13" y="30"/>
                  </a:cubicBezTo>
                  <a:lnTo>
                    <a:pt x="13" y="30"/>
                  </a:lnTo>
                  <a:cubicBezTo>
                    <a:pt x="16" y="22"/>
                    <a:pt x="20" y="13"/>
                    <a:pt x="25" y="1"/>
                  </a:cubicBezTo>
                  <a:close/>
                  <a:moveTo>
                    <a:pt x="13" y="30"/>
                  </a:moveTo>
                  <a:lnTo>
                    <a:pt x="13" y="30"/>
                  </a:lnTo>
                  <a:cubicBezTo>
                    <a:pt x="6" y="44"/>
                    <a:pt x="1" y="52"/>
                    <a:pt x="1" y="60"/>
                  </a:cubicBezTo>
                  <a:cubicBezTo>
                    <a:pt x="7" y="48"/>
                    <a:pt x="10" y="39"/>
                    <a:pt x="13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997;p34">
              <a:extLst>
                <a:ext uri="{FF2B5EF4-FFF2-40B4-BE49-F238E27FC236}">
                  <a16:creationId xmlns:a16="http://schemas.microsoft.com/office/drawing/2014/main" id="{25374460-C2D2-154F-A8C7-763D1C99D95A}"/>
                </a:ext>
              </a:extLst>
            </p:cNvPr>
            <p:cNvSpPr/>
            <p:nvPr/>
          </p:nvSpPr>
          <p:spPr>
            <a:xfrm>
              <a:off x="6446925" y="2473350"/>
              <a:ext cx="625" cy="3300"/>
            </a:xfrm>
            <a:custGeom>
              <a:avLst/>
              <a:gdLst/>
              <a:ahLst/>
              <a:cxnLst/>
              <a:rect l="l" t="t" r="r" b="b"/>
              <a:pathLst>
                <a:path w="25" h="132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48"/>
                    <a:pt x="12" y="84"/>
                    <a:pt x="0" y="131"/>
                  </a:cubicBezTo>
                  <a:cubicBezTo>
                    <a:pt x="12" y="84"/>
                    <a:pt x="12" y="48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998;p34">
              <a:extLst>
                <a:ext uri="{FF2B5EF4-FFF2-40B4-BE49-F238E27FC236}">
                  <a16:creationId xmlns:a16="http://schemas.microsoft.com/office/drawing/2014/main" id="{142F2009-B706-BF4A-9CB9-DE1D7536DE0E}"/>
                </a:ext>
              </a:extLst>
            </p:cNvPr>
            <p:cNvSpPr/>
            <p:nvPr/>
          </p:nvSpPr>
          <p:spPr>
            <a:xfrm>
              <a:off x="6445850" y="2470375"/>
              <a:ext cx="200" cy="1300"/>
            </a:xfrm>
            <a:custGeom>
              <a:avLst/>
              <a:gdLst/>
              <a:ahLst/>
              <a:cxnLst/>
              <a:rect l="l" t="t" r="r" b="b"/>
              <a:pathLst>
                <a:path w="8" h="52" extrusionOk="0">
                  <a:moveTo>
                    <a:pt x="8" y="0"/>
                  </a:moveTo>
                  <a:cubicBezTo>
                    <a:pt x="1" y="22"/>
                    <a:pt x="2" y="52"/>
                    <a:pt x="4" y="52"/>
                  </a:cubicBezTo>
                  <a:cubicBezTo>
                    <a:pt x="6" y="52"/>
                    <a:pt x="8" y="39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999;p34">
              <a:extLst>
                <a:ext uri="{FF2B5EF4-FFF2-40B4-BE49-F238E27FC236}">
                  <a16:creationId xmlns:a16="http://schemas.microsoft.com/office/drawing/2014/main" id="{92BB6E7C-CF0E-0C45-A033-BFE9EE1D868A}"/>
                </a:ext>
              </a:extLst>
            </p:cNvPr>
            <p:cNvSpPr/>
            <p:nvPr/>
          </p:nvSpPr>
          <p:spPr>
            <a:xfrm>
              <a:off x="6446025" y="2468000"/>
              <a:ext cx="925" cy="2400"/>
            </a:xfrm>
            <a:custGeom>
              <a:avLst/>
              <a:gdLst/>
              <a:ahLst/>
              <a:cxnLst/>
              <a:rect l="l" t="t" r="r" b="b"/>
              <a:pathLst>
                <a:path w="37" h="96" extrusionOk="0">
                  <a:moveTo>
                    <a:pt x="1" y="0"/>
                  </a:moveTo>
                  <a:cubicBezTo>
                    <a:pt x="1" y="36"/>
                    <a:pt x="1" y="72"/>
                    <a:pt x="1" y="95"/>
                  </a:cubicBezTo>
                  <a:cubicBezTo>
                    <a:pt x="9" y="78"/>
                    <a:pt x="18" y="67"/>
                    <a:pt x="27" y="67"/>
                  </a:cubicBezTo>
                  <a:cubicBezTo>
                    <a:pt x="30" y="67"/>
                    <a:pt x="33" y="68"/>
                    <a:pt x="36" y="72"/>
                  </a:cubicBezTo>
                  <a:cubicBezTo>
                    <a:pt x="25" y="48"/>
                    <a:pt x="13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000;p34">
              <a:extLst>
                <a:ext uri="{FF2B5EF4-FFF2-40B4-BE49-F238E27FC236}">
                  <a16:creationId xmlns:a16="http://schemas.microsoft.com/office/drawing/2014/main" id="{94084D11-8DB0-FF46-8476-E8725061F707}"/>
                </a:ext>
              </a:extLst>
            </p:cNvPr>
            <p:cNvSpPr/>
            <p:nvPr/>
          </p:nvSpPr>
          <p:spPr>
            <a:xfrm>
              <a:off x="6242125" y="2576925"/>
              <a:ext cx="925" cy="2725"/>
            </a:xfrm>
            <a:custGeom>
              <a:avLst/>
              <a:gdLst/>
              <a:ahLst/>
              <a:cxnLst/>
              <a:rect l="l" t="t" r="r" b="b"/>
              <a:pathLst>
                <a:path w="37" h="109" extrusionOk="0">
                  <a:moveTo>
                    <a:pt x="1" y="1"/>
                  </a:moveTo>
                  <a:cubicBezTo>
                    <a:pt x="1" y="10"/>
                    <a:pt x="7" y="24"/>
                    <a:pt x="14" y="39"/>
                  </a:cubicBezTo>
                  <a:lnTo>
                    <a:pt x="14" y="39"/>
                  </a:lnTo>
                  <a:cubicBezTo>
                    <a:pt x="9" y="26"/>
                    <a:pt x="5" y="13"/>
                    <a:pt x="1" y="1"/>
                  </a:cubicBezTo>
                  <a:close/>
                  <a:moveTo>
                    <a:pt x="14" y="39"/>
                  </a:moveTo>
                  <a:cubicBezTo>
                    <a:pt x="21" y="62"/>
                    <a:pt x="29" y="85"/>
                    <a:pt x="37" y="108"/>
                  </a:cubicBezTo>
                  <a:cubicBezTo>
                    <a:pt x="37" y="87"/>
                    <a:pt x="24" y="61"/>
                    <a:pt x="14" y="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001;p34">
              <a:extLst>
                <a:ext uri="{FF2B5EF4-FFF2-40B4-BE49-F238E27FC236}">
                  <a16:creationId xmlns:a16="http://schemas.microsoft.com/office/drawing/2014/main" id="{9157B3F7-8EC1-774B-A8C6-633C54D042DD}"/>
                </a:ext>
              </a:extLst>
            </p:cNvPr>
            <p:cNvSpPr/>
            <p:nvPr/>
          </p:nvSpPr>
          <p:spPr>
            <a:xfrm>
              <a:off x="6251475" y="2618900"/>
              <a:ext cx="800" cy="1375"/>
            </a:xfrm>
            <a:custGeom>
              <a:avLst/>
              <a:gdLst/>
              <a:ahLst/>
              <a:cxnLst/>
              <a:rect l="l" t="t" r="r" b="b"/>
              <a:pathLst>
                <a:path w="32" h="55" extrusionOk="0">
                  <a:moveTo>
                    <a:pt x="32" y="1"/>
                  </a:moveTo>
                  <a:cubicBezTo>
                    <a:pt x="12" y="33"/>
                    <a:pt x="0" y="55"/>
                    <a:pt x="0" y="55"/>
                  </a:cubicBezTo>
                  <a:cubicBezTo>
                    <a:pt x="1" y="55"/>
                    <a:pt x="10" y="39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002;p34">
              <a:extLst>
                <a:ext uri="{FF2B5EF4-FFF2-40B4-BE49-F238E27FC236}">
                  <a16:creationId xmlns:a16="http://schemas.microsoft.com/office/drawing/2014/main" id="{407F1528-7A9F-4B4B-8280-845A53AD400A}"/>
                </a:ext>
              </a:extLst>
            </p:cNvPr>
            <p:cNvSpPr/>
            <p:nvPr/>
          </p:nvSpPr>
          <p:spPr>
            <a:xfrm>
              <a:off x="6254050" y="2648975"/>
              <a:ext cx="900" cy="2375"/>
            </a:xfrm>
            <a:custGeom>
              <a:avLst/>
              <a:gdLst/>
              <a:ahLst/>
              <a:cxnLst/>
              <a:rect l="l" t="t" r="r" b="b"/>
              <a:pathLst>
                <a:path w="36" h="95" extrusionOk="0">
                  <a:moveTo>
                    <a:pt x="0" y="0"/>
                  </a:moveTo>
                  <a:cubicBezTo>
                    <a:pt x="0" y="14"/>
                    <a:pt x="4" y="26"/>
                    <a:pt x="9" y="37"/>
                  </a:cubicBezTo>
                  <a:lnTo>
                    <a:pt x="9" y="37"/>
                  </a:lnTo>
                  <a:cubicBezTo>
                    <a:pt x="8" y="25"/>
                    <a:pt x="5" y="13"/>
                    <a:pt x="0" y="0"/>
                  </a:cubicBezTo>
                  <a:close/>
                  <a:moveTo>
                    <a:pt x="9" y="37"/>
                  </a:moveTo>
                  <a:cubicBezTo>
                    <a:pt x="12" y="69"/>
                    <a:pt x="5" y="94"/>
                    <a:pt x="16" y="94"/>
                  </a:cubicBezTo>
                  <a:cubicBezTo>
                    <a:pt x="20" y="94"/>
                    <a:pt x="26" y="91"/>
                    <a:pt x="36" y="84"/>
                  </a:cubicBezTo>
                  <a:cubicBezTo>
                    <a:pt x="29" y="69"/>
                    <a:pt x="17" y="54"/>
                    <a:pt x="9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003;p34">
              <a:extLst>
                <a:ext uri="{FF2B5EF4-FFF2-40B4-BE49-F238E27FC236}">
                  <a16:creationId xmlns:a16="http://schemas.microsoft.com/office/drawing/2014/main" id="{059E06FF-18B6-9241-B7EC-BF3F7354922C}"/>
                </a:ext>
              </a:extLst>
            </p:cNvPr>
            <p:cNvSpPr/>
            <p:nvPr/>
          </p:nvSpPr>
          <p:spPr>
            <a:xfrm>
              <a:off x="6332250" y="2662125"/>
              <a:ext cx="1100" cy="1400"/>
            </a:xfrm>
            <a:custGeom>
              <a:avLst/>
              <a:gdLst/>
              <a:ahLst/>
              <a:cxnLst/>
              <a:rect l="l" t="t" r="r" b="b"/>
              <a:pathLst>
                <a:path w="44" h="56" extrusionOk="0">
                  <a:moveTo>
                    <a:pt x="42" y="0"/>
                  </a:moveTo>
                  <a:lnTo>
                    <a:pt x="42" y="0"/>
                  </a:lnTo>
                  <a:cubicBezTo>
                    <a:pt x="42" y="0"/>
                    <a:pt x="35" y="9"/>
                    <a:pt x="15" y="34"/>
                  </a:cubicBezTo>
                  <a:cubicBezTo>
                    <a:pt x="4" y="50"/>
                    <a:pt x="0" y="56"/>
                    <a:pt x="1" y="56"/>
                  </a:cubicBezTo>
                  <a:cubicBezTo>
                    <a:pt x="2" y="56"/>
                    <a:pt x="43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004;p34">
              <a:extLst>
                <a:ext uri="{FF2B5EF4-FFF2-40B4-BE49-F238E27FC236}">
                  <a16:creationId xmlns:a16="http://schemas.microsoft.com/office/drawing/2014/main" id="{CF9781D4-BC04-1F4D-A61C-55DFF4F3EFFC}"/>
                </a:ext>
              </a:extLst>
            </p:cNvPr>
            <p:cNvSpPr/>
            <p:nvPr/>
          </p:nvSpPr>
          <p:spPr>
            <a:xfrm>
              <a:off x="6328450" y="2661825"/>
              <a:ext cx="2150" cy="550"/>
            </a:xfrm>
            <a:custGeom>
              <a:avLst/>
              <a:gdLst/>
              <a:ahLst/>
              <a:cxnLst/>
              <a:rect l="l" t="t" r="r" b="b"/>
              <a:pathLst>
                <a:path w="86" h="22" extrusionOk="0">
                  <a:moveTo>
                    <a:pt x="83" y="1"/>
                  </a:moveTo>
                  <a:cubicBezTo>
                    <a:pt x="81" y="1"/>
                    <a:pt x="60" y="6"/>
                    <a:pt x="1" y="22"/>
                  </a:cubicBezTo>
                  <a:cubicBezTo>
                    <a:pt x="9" y="22"/>
                    <a:pt x="85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2005;p34">
              <a:extLst>
                <a:ext uri="{FF2B5EF4-FFF2-40B4-BE49-F238E27FC236}">
                  <a16:creationId xmlns:a16="http://schemas.microsoft.com/office/drawing/2014/main" id="{E5FABF87-9016-CD4C-B12A-C3425AD2A056}"/>
                </a:ext>
              </a:extLst>
            </p:cNvPr>
            <p:cNvSpPr/>
            <p:nvPr/>
          </p:nvSpPr>
          <p:spPr>
            <a:xfrm>
              <a:off x="6326075" y="2661775"/>
              <a:ext cx="2700" cy="1200"/>
            </a:xfrm>
            <a:custGeom>
              <a:avLst/>
              <a:gdLst/>
              <a:ahLst/>
              <a:cxnLst/>
              <a:rect l="l" t="t" r="r" b="b"/>
              <a:pathLst>
                <a:path w="108" h="48" extrusionOk="0">
                  <a:moveTo>
                    <a:pt x="108" y="0"/>
                  </a:moveTo>
                  <a:cubicBezTo>
                    <a:pt x="84" y="12"/>
                    <a:pt x="84" y="12"/>
                    <a:pt x="96" y="12"/>
                  </a:cubicBezTo>
                  <a:cubicBezTo>
                    <a:pt x="60" y="24"/>
                    <a:pt x="36" y="36"/>
                    <a:pt x="1" y="48"/>
                  </a:cubicBezTo>
                  <a:cubicBezTo>
                    <a:pt x="36" y="36"/>
                    <a:pt x="72" y="24"/>
                    <a:pt x="96" y="24"/>
                  </a:cubicBezTo>
                  <a:cubicBezTo>
                    <a:pt x="84" y="24"/>
                    <a:pt x="96" y="12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006;p34">
              <a:extLst>
                <a:ext uri="{FF2B5EF4-FFF2-40B4-BE49-F238E27FC236}">
                  <a16:creationId xmlns:a16="http://schemas.microsoft.com/office/drawing/2014/main" id="{114B17F4-DF3F-9F4A-A932-A1603445660D}"/>
                </a:ext>
              </a:extLst>
            </p:cNvPr>
            <p:cNvSpPr/>
            <p:nvPr/>
          </p:nvSpPr>
          <p:spPr>
            <a:xfrm>
              <a:off x="6322800" y="2663725"/>
              <a:ext cx="925" cy="450"/>
            </a:xfrm>
            <a:custGeom>
              <a:avLst/>
              <a:gdLst/>
              <a:ahLst/>
              <a:cxnLst/>
              <a:rect l="l" t="t" r="r" b="b"/>
              <a:pathLst>
                <a:path w="37" h="18" extrusionOk="0">
                  <a:moveTo>
                    <a:pt x="6" y="1"/>
                  </a:moveTo>
                  <a:cubicBezTo>
                    <a:pt x="3" y="1"/>
                    <a:pt x="1" y="2"/>
                    <a:pt x="1" y="6"/>
                  </a:cubicBezTo>
                  <a:cubicBezTo>
                    <a:pt x="12" y="6"/>
                    <a:pt x="24" y="17"/>
                    <a:pt x="36" y="17"/>
                  </a:cubicBezTo>
                  <a:cubicBezTo>
                    <a:pt x="28" y="9"/>
                    <a:pt x="13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2007;p34">
              <a:extLst>
                <a:ext uri="{FF2B5EF4-FFF2-40B4-BE49-F238E27FC236}">
                  <a16:creationId xmlns:a16="http://schemas.microsoft.com/office/drawing/2014/main" id="{563619E4-5304-2C4D-B8D9-BE3A3FD6CB54}"/>
                </a:ext>
              </a:extLst>
            </p:cNvPr>
            <p:cNvSpPr/>
            <p:nvPr/>
          </p:nvSpPr>
          <p:spPr>
            <a:xfrm>
              <a:off x="6290050" y="27629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3" y="0"/>
                  </a:moveTo>
                  <a:lnTo>
                    <a:pt x="1" y="12"/>
                  </a:lnTo>
                  <a:cubicBezTo>
                    <a:pt x="13" y="12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2008;p34">
              <a:extLst>
                <a:ext uri="{FF2B5EF4-FFF2-40B4-BE49-F238E27FC236}">
                  <a16:creationId xmlns:a16="http://schemas.microsoft.com/office/drawing/2014/main" id="{3AA9E348-B942-D745-B353-F0F7C285D0D3}"/>
                </a:ext>
              </a:extLst>
            </p:cNvPr>
            <p:cNvSpPr/>
            <p:nvPr/>
          </p:nvSpPr>
          <p:spPr>
            <a:xfrm>
              <a:off x="6254925" y="2688850"/>
              <a:ext cx="1825" cy="2100"/>
            </a:xfrm>
            <a:custGeom>
              <a:avLst/>
              <a:gdLst/>
              <a:ahLst/>
              <a:cxnLst/>
              <a:rect l="l" t="t" r="r" b="b"/>
              <a:pathLst>
                <a:path w="73" h="84" extrusionOk="0">
                  <a:moveTo>
                    <a:pt x="49" y="1"/>
                  </a:moveTo>
                  <a:lnTo>
                    <a:pt x="49" y="1"/>
                  </a:lnTo>
                  <a:cubicBezTo>
                    <a:pt x="13" y="24"/>
                    <a:pt x="1" y="48"/>
                    <a:pt x="13" y="84"/>
                  </a:cubicBezTo>
                  <a:cubicBezTo>
                    <a:pt x="60" y="72"/>
                    <a:pt x="72" y="48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2009;p34">
              <a:extLst>
                <a:ext uri="{FF2B5EF4-FFF2-40B4-BE49-F238E27FC236}">
                  <a16:creationId xmlns:a16="http://schemas.microsoft.com/office/drawing/2014/main" id="{B43B5428-9A5C-4C4E-8DD7-9770F7AFA9F2}"/>
                </a:ext>
              </a:extLst>
            </p:cNvPr>
            <p:cNvSpPr/>
            <p:nvPr/>
          </p:nvSpPr>
          <p:spPr>
            <a:xfrm>
              <a:off x="6260300" y="2742425"/>
              <a:ext cx="750" cy="950"/>
            </a:xfrm>
            <a:custGeom>
              <a:avLst/>
              <a:gdLst/>
              <a:ahLst/>
              <a:cxnLst/>
              <a:rect l="l" t="t" r="r" b="b"/>
              <a:pathLst>
                <a:path w="30" h="38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27"/>
                    <a:pt x="25" y="37"/>
                    <a:pt x="27" y="37"/>
                  </a:cubicBezTo>
                  <a:cubicBezTo>
                    <a:pt x="29" y="37"/>
                    <a:pt x="20" y="2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2010;p34">
              <a:extLst>
                <a:ext uri="{FF2B5EF4-FFF2-40B4-BE49-F238E27FC236}">
                  <a16:creationId xmlns:a16="http://schemas.microsoft.com/office/drawing/2014/main" id="{FCEB8ADD-E33B-C349-84C7-E2E29C2CD5A3}"/>
                </a:ext>
              </a:extLst>
            </p:cNvPr>
            <p:cNvSpPr/>
            <p:nvPr/>
          </p:nvSpPr>
          <p:spPr>
            <a:xfrm>
              <a:off x="6293325" y="277100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3"/>
                    <a:pt x="13" y="13"/>
                  </a:cubicBezTo>
                  <a:cubicBezTo>
                    <a:pt x="25" y="13"/>
                    <a:pt x="37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2011;p34">
              <a:extLst>
                <a:ext uri="{FF2B5EF4-FFF2-40B4-BE49-F238E27FC236}">
                  <a16:creationId xmlns:a16="http://schemas.microsoft.com/office/drawing/2014/main" id="{5B339DED-CC39-A245-ACC5-46808DA2A822}"/>
                </a:ext>
              </a:extLst>
            </p:cNvPr>
            <p:cNvSpPr/>
            <p:nvPr/>
          </p:nvSpPr>
          <p:spPr>
            <a:xfrm>
              <a:off x="6378475" y="2671600"/>
              <a:ext cx="25" cy="1200"/>
            </a:xfrm>
            <a:custGeom>
              <a:avLst/>
              <a:gdLst/>
              <a:ahLst/>
              <a:cxnLst/>
              <a:rect l="l" t="t" r="r" b="b"/>
              <a:pathLst>
                <a:path w="1" h="48" extrusionOk="0">
                  <a:moveTo>
                    <a:pt x="0" y="0"/>
                  </a:moveTo>
                  <a:cubicBezTo>
                    <a:pt x="0" y="12"/>
                    <a:pt x="0" y="36"/>
                    <a:pt x="0" y="48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2012;p34">
              <a:extLst>
                <a:ext uri="{FF2B5EF4-FFF2-40B4-BE49-F238E27FC236}">
                  <a16:creationId xmlns:a16="http://schemas.microsoft.com/office/drawing/2014/main" id="{345DBBFE-FE46-054E-B024-C2B8A0FC645C}"/>
                </a:ext>
              </a:extLst>
            </p:cNvPr>
            <p:cNvSpPr/>
            <p:nvPr/>
          </p:nvSpPr>
          <p:spPr>
            <a:xfrm>
              <a:off x="6301675" y="2662825"/>
              <a:ext cx="875" cy="150"/>
            </a:xfrm>
            <a:custGeom>
              <a:avLst/>
              <a:gdLst/>
              <a:ahLst/>
              <a:cxnLst/>
              <a:rect l="l" t="t" r="r" b="b"/>
              <a:pathLst>
                <a:path w="35" h="6" extrusionOk="0">
                  <a:moveTo>
                    <a:pt x="25" y="0"/>
                  </a:moveTo>
                  <a:cubicBezTo>
                    <a:pt x="20" y="0"/>
                    <a:pt x="12" y="2"/>
                    <a:pt x="0" y="6"/>
                  </a:cubicBezTo>
                  <a:lnTo>
                    <a:pt x="24" y="6"/>
                  </a:lnTo>
                  <a:cubicBezTo>
                    <a:pt x="32" y="6"/>
                    <a:pt x="3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2013;p34">
              <a:extLst>
                <a:ext uri="{FF2B5EF4-FFF2-40B4-BE49-F238E27FC236}">
                  <a16:creationId xmlns:a16="http://schemas.microsoft.com/office/drawing/2014/main" id="{F2F570E3-5B52-4F4D-AFF4-6D4BB6F548AE}"/>
                </a:ext>
              </a:extLst>
            </p:cNvPr>
            <p:cNvSpPr/>
            <p:nvPr/>
          </p:nvSpPr>
          <p:spPr>
            <a:xfrm>
              <a:off x="6368350" y="2755975"/>
              <a:ext cx="325" cy="475"/>
            </a:xfrm>
            <a:custGeom>
              <a:avLst/>
              <a:gdLst/>
              <a:ahLst/>
              <a:cxnLst/>
              <a:rect l="l" t="t" r="r" b="b"/>
              <a:pathLst>
                <a:path w="13" h="19" extrusionOk="0">
                  <a:moveTo>
                    <a:pt x="11" y="0"/>
                  </a:moveTo>
                  <a:cubicBezTo>
                    <a:pt x="9" y="0"/>
                    <a:pt x="6" y="6"/>
                    <a:pt x="0" y="18"/>
                  </a:cubicBezTo>
                  <a:lnTo>
                    <a:pt x="12" y="18"/>
                  </a:lnTo>
                  <a:cubicBezTo>
                    <a:pt x="12" y="6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2014;p34">
              <a:extLst>
                <a:ext uri="{FF2B5EF4-FFF2-40B4-BE49-F238E27FC236}">
                  <a16:creationId xmlns:a16="http://schemas.microsoft.com/office/drawing/2014/main" id="{344F6F3E-FE10-664A-9552-F1D47BF61E60}"/>
                </a:ext>
              </a:extLst>
            </p:cNvPr>
            <p:cNvSpPr/>
            <p:nvPr/>
          </p:nvSpPr>
          <p:spPr>
            <a:xfrm>
              <a:off x="6262075" y="2706725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84" y="0"/>
                  </a:moveTo>
                  <a:cubicBezTo>
                    <a:pt x="60" y="12"/>
                    <a:pt x="25" y="24"/>
                    <a:pt x="1" y="36"/>
                  </a:cubicBezTo>
                  <a:cubicBezTo>
                    <a:pt x="36" y="60"/>
                    <a:pt x="72" y="71"/>
                    <a:pt x="120" y="95"/>
                  </a:cubicBezTo>
                  <a:cubicBezTo>
                    <a:pt x="84" y="71"/>
                    <a:pt x="72" y="36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2015;p34">
              <a:extLst>
                <a:ext uri="{FF2B5EF4-FFF2-40B4-BE49-F238E27FC236}">
                  <a16:creationId xmlns:a16="http://schemas.microsoft.com/office/drawing/2014/main" id="{850BB20C-C421-9A40-8170-C75948BFFC0C}"/>
                </a:ext>
              </a:extLst>
            </p:cNvPr>
            <p:cNvSpPr/>
            <p:nvPr/>
          </p:nvSpPr>
          <p:spPr>
            <a:xfrm>
              <a:off x="6263825" y="2687875"/>
              <a:ext cx="2150" cy="2850"/>
            </a:xfrm>
            <a:custGeom>
              <a:avLst/>
              <a:gdLst/>
              <a:ahLst/>
              <a:cxnLst/>
              <a:rect l="l" t="t" r="r" b="b"/>
              <a:pathLst>
                <a:path w="86" h="114" extrusionOk="0">
                  <a:moveTo>
                    <a:pt x="44" y="1"/>
                  </a:moveTo>
                  <a:cubicBezTo>
                    <a:pt x="38" y="1"/>
                    <a:pt x="38" y="18"/>
                    <a:pt x="38" y="28"/>
                  </a:cubicBezTo>
                  <a:cubicBezTo>
                    <a:pt x="19" y="56"/>
                    <a:pt x="0" y="113"/>
                    <a:pt x="34" y="113"/>
                  </a:cubicBezTo>
                  <a:cubicBezTo>
                    <a:pt x="43" y="113"/>
                    <a:pt x="56" y="109"/>
                    <a:pt x="74" y="99"/>
                  </a:cubicBezTo>
                  <a:cubicBezTo>
                    <a:pt x="85" y="28"/>
                    <a:pt x="26" y="75"/>
                    <a:pt x="50" y="4"/>
                  </a:cubicBezTo>
                  <a:cubicBezTo>
                    <a:pt x="47" y="2"/>
                    <a:pt x="46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2016;p34">
              <a:extLst>
                <a:ext uri="{FF2B5EF4-FFF2-40B4-BE49-F238E27FC236}">
                  <a16:creationId xmlns:a16="http://schemas.microsoft.com/office/drawing/2014/main" id="{0B046CCF-53FB-0849-A89E-A78A68237724}"/>
                </a:ext>
              </a:extLst>
            </p:cNvPr>
            <p:cNvSpPr/>
            <p:nvPr/>
          </p:nvSpPr>
          <p:spPr>
            <a:xfrm>
              <a:off x="6279650" y="2760875"/>
              <a:ext cx="700" cy="600"/>
            </a:xfrm>
            <a:custGeom>
              <a:avLst/>
              <a:gdLst/>
              <a:ahLst/>
              <a:cxnLst/>
              <a:rect l="l" t="t" r="r" b="b"/>
              <a:pathLst>
                <a:path w="28" h="24" extrusionOk="0">
                  <a:moveTo>
                    <a:pt x="0" y="1"/>
                  </a:moveTo>
                  <a:cubicBezTo>
                    <a:pt x="6" y="17"/>
                    <a:pt x="16" y="23"/>
                    <a:pt x="21" y="23"/>
                  </a:cubicBezTo>
                  <a:cubicBezTo>
                    <a:pt x="27" y="23"/>
                    <a:pt x="26" y="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2017;p34">
              <a:extLst>
                <a:ext uri="{FF2B5EF4-FFF2-40B4-BE49-F238E27FC236}">
                  <a16:creationId xmlns:a16="http://schemas.microsoft.com/office/drawing/2014/main" id="{BD9505B2-3D37-9F4C-87C1-2967951CB7F9}"/>
                </a:ext>
              </a:extLst>
            </p:cNvPr>
            <p:cNvSpPr/>
            <p:nvPr/>
          </p:nvSpPr>
          <p:spPr>
            <a:xfrm>
              <a:off x="6297200" y="2761775"/>
              <a:ext cx="525" cy="925"/>
            </a:xfrm>
            <a:custGeom>
              <a:avLst/>
              <a:gdLst/>
              <a:ahLst/>
              <a:cxnLst/>
              <a:rect l="l" t="t" r="r" b="b"/>
              <a:pathLst>
                <a:path w="21" h="37" extrusionOk="0">
                  <a:moveTo>
                    <a:pt x="1" y="1"/>
                  </a:moveTo>
                  <a:cubicBezTo>
                    <a:pt x="7" y="21"/>
                    <a:pt x="18" y="37"/>
                    <a:pt x="19" y="37"/>
                  </a:cubicBezTo>
                  <a:cubicBezTo>
                    <a:pt x="21" y="37"/>
                    <a:pt x="16" y="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2018;p34">
              <a:extLst>
                <a:ext uri="{FF2B5EF4-FFF2-40B4-BE49-F238E27FC236}">
                  <a16:creationId xmlns:a16="http://schemas.microsoft.com/office/drawing/2014/main" id="{F0831E03-E695-8646-81C0-EE5AF8E6AB12}"/>
                </a:ext>
              </a:extLst>
            </p:cNvPr>
            <p:cNvSpPr/>
            <p:nvPr/>
          </p:nvSpPr>
          <p:spPr>
            <a:xfrm>
              <a:off x="6311200" y="2760600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0" y="0"/>
                  </a:moveTo>
                  <a:cubicBezTo>
                    <a:pt x="8" y="4"/>
                    <a:pt x="17" y="5"/>
                    <a:pt x="27" y="5"/>
                  </a:cubicBezTo>
                  <a:cubicBezTo>
                    <a:pt x="29" y="5"/>
                    <a:pt x="31" y="5"/>
                    <a:pt x="34" y="5"/>
                  </a:cubicBezTo>
                  <a:lnTo>
                    <a:pt x="34" y="5"/>
                  </a:lnTo>
                  <a:cubicBezTo>
                    <a:pt x="54" y="11"/>
                    <a:pt x="67" y="21"/>
                    <a:pt x="75" y="21"/>
                  </a:cubicBezTo>
                  <a:cubicBezTo>
                    <a:pt x="81" y="21"/>
                    <a:pt x="84" y="16"/>
                    <a:pt x="84" y="0"/>
                  </a:cubicBezTo>
                  <a:cubicBezTo>
                    <a:pt x="69" y="0"/>
                    <a:pt x="51" y="4"/>
                    <a:pt x="34" y="5"/>
                  </a:cubicBezTo>
                  <a:lnTo>
                    <a:pt x="34" y="5"/>
                  </a:lnTo>
                  <a:cubicBezTo>
                    <a:pt x="24" y="2"/>
                    <a:pt x="1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2019;p34">
              <a:extLst>
                <a:ext uri="{FF2B5EF4-FFF2-40B4-BE49-F238E27FC236}">
                  <a16:creationId xmlns:a16="http://schemas.microsoft.com/office/drawing/2014/main" id="{AE5101BF-EAE1-854F-8093-D11BDA5360C6}"/>
                </a:ext>
              </a:extLst>
            </p:cNvPr>
            <p:cNvSpPr/>
            <p:nvPr/>
          </p:nvSpPr>
          <p:spPr>
            <a:xfrm>
              <a:off x="6326600" y="2760800"/>
              <a:ext cx="325" cy="1075"/>
            </a:xfrm>
            <a:custGeom>
              <a:avLst/>
              <a:gdLst/>
              <a:ahLst/>
              <a:cxnLst/>
              <a:rect l="l" t="t" r="r" b="b"/>
              <a:pathLst>
                <a:path w="13" h="43" extrusionOk="0">
                  <a:moveTo>
                    <a:pt x="12" y="1"/>
                  </a:moveTo>
                  <a:cubicBezTo>
                    <a:pt x="11" y="1"/>
                    <a:pt x="9" y="8"/>
                    <a:pt x="3" y="28"/>
                  </a:cubicBezTo>
                  <a:cubicBezTo>
                    <a:pt x="1" y="39"/>
                    <a:pt x="1" y="43"/>
                    <a:pt x="1" y="43"/>
                  </a:cubicBezTo>
                  <a:cubicBezTo>
                    <a:pt x="2" y="43"/>
                    <a:pt x="13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2020;p34">
              <a:extLst>
                <a:ext uri="{FF2B5EF4-FFF2-40B4-BE49-F238E27FC236}">
                  <a16:creationId xmlns:a16="http://schemas.microsoft.com/office/drawing/2014/main" id="{5C962C1E-4B5D-A24F-93F5-9DF4E7112430}"/>
                </a:ext>
              </a:extLst>
            </p:cNvPr>
            <p:cNvSpPr/>
            <p:nvPr/>
          </p:nvSpPr>
          <p:spPr>
            <a:xfrm>
              <a:off x="6324500" y="2760375"/>
              <a:ext cx="1175" cy="1475"/>
            </a:xfrm>
            <a:custGeom>
              <a:avLst/>
              <a:gdLst/>
              <a:ahLst/>
              <a:cxnLst/>
              <a:rect l="l" t="t" r="r" b="b"/>
              <a:pathLst>
                <a:path w="47" h="59" extrusionOk="0">
                  <a:moveTo>
                    <a:pt x="41" y="0"/>
                  </a:moveTo>
                  <a:cubicBezTo>
                    <a:pt x="37" y="0"/>
                    <a:pt x="28" y="15"/>
                    <a:pt x="16" y="45"/>
                  </a:cubicBezTo>
                  <a:cubicBezTo>
                    <a:pt x="1" y="55"/>
                    <a:pt x="5" y="58"/>
                    <a:pt x="14" y="58"/>
                  </a:cubicBezTo>
                  <a:cubicBezTo>
                    <a:pt x="26" y="58"/>
                    <a:pt x="47" y="52"/>
                    <a:pt x="40" y="45"/>
                  </a:cubicBezTo>
                  <a:cubicBezTo>
                    <a:pt x="46" y="15"/>
                    <a:pt x="46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2021;p34">
              <a:extLst>
                <a:ext uri="{FF2B5EF4-FFF2-40B4-BE49-F238E27FC236}">
                  <a16:creationId xmlns:a16="http://schemas.microsoft.com/office/drawing/2014/main" id="{7F90ACAD-E822-F24D-B08D-A723AF2D8817}"/>
                </a:ext>
              </a:extLst>
            </p:cNvPr>
            <p:cNvSpPr/>
            <p:nvPr/>
          </p:nvSpPr>
          <p:spPr>
            <a:xfrm>
              <a:off x="6325475" y="27611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3"/>
                  </a:moveTo>
                  <a:cubicBezTo>
                    <a:pt x="13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2022;p34">
              <a:extLst>
                <a:ext uri="{FF2B5EF4-FFF2-40B4-BE49-F238E27FC236}">
                  <a16:creationId xmlns:a16="http://schemas.microsoft.com/office/drawing/2014/main" id="{5593D0D8-0D65-B74B-B248-F17E8AE81BE5}"/>
                </a:ext>
              </a:extLst>
            </p:cNvPr>
            <p:cNvSpPr/>
            <p:nvPr/>
          </p:nvSpPr>
          <p:spPr>
            <a:xfrm>
              <a:off x="6291850" y="2761975"/>
              <a:ext cx="2100" cy="1025"/>
            </a:xfrm>
            <a:custGeom>
              <a:avLst/>
              <a:gdLst/>
              <a:ahLst/>
              <a:cxnLst/>
              <a:rect l="l" t="t" r="r" b="b"/>
              <a:pathLst>
                <a:path w="84" h="41" extrusionOk="0">
                  <a:moveTo>
                    <a:pt x="20" y="0"/>
                  </a:moveTo>
                  <a:cubicBezTo>
                    <a:pt x="13" y="0"/>
                    <a:pt x="6" y="2"/>
                    <a:pt x="0" y="5"/>
                  </a:cubicBezTo>
                  <a:cubicBezTo>
                    <a:pt x="36" y="28"/>
                    <a:pt x="48" y="28"/>
                    <a:pt x="84" y="40"/>
                  </a:cubicBezTo>
                  <a:cubicBezTo>
                    <a:pt x="66" y="13"/>
                    <a:pt x="4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2023;p34">
              <a:extLst>
                <a:ext uri="{FF2B5EF4-FFF2-40B4-BE49-F238E27FC236}">
                  <a16:creationId xmlns:a16="http://schemas.microsoft.com/office/drawing/2014/main" id="{34CDEC7F-3D67-0E4C-9333-5FF122FA94AA}"/>
                </a:ext>
              </a:extLst>
            </p:cNvPr>
            <p:cNvSpPr/>
            <p:nvPr/>
          </p:nvSpPr>
          <p:spPr>
            <a:xfrm>
              <a:off x="6299000" y="2781125"/>
              <a:ext cx="1000" cy="150"/>
            </a:xfrm>
            <a:custGeom>
              <a:avLst/>
              <a:gdLst/>
              <a:ahLst/>
              <a:cxnLst/>
              <a:rect l="l" t="t" r="r" b="b"/>
              <a:pathLst>
                <a:path w="40" h="6" extrusionOk="0">
                  <a:moveTo>
                    <a:pt x="0" y="1"/>
                  </a:moveTo>
                  <a:cubicBezTo>
                    <a:pt x="8" y="5"/>
                    <a:pt x="17" y="6"/>
                    <a:pt x="24" y="6"/>
                  </a:cubicBezTo>
                  <a:cubicBezTo>
                    <a:pt x="37" y="6"/>
                    <a:pt x="4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2024;p34">
              <a:extLst>
                <a:ext uri="{FF2B5EF4-FFF2-40B4-BE49-F238E27FC236}">
                  <a16:creationId xmlns:a16="http://schemas.microsoft.com/office/drawing/2014/main" id="{3E7A9628-3204-CF45-834C-2CB40C5BC16B}"/>
                </a:ext>
              </a:extLst>
            </p:cNvPr>
            <p:cNvSpPr/>
            <p:nvPr/>
          </p:nvSpPr>
          <p:spPr>
            <a:xfrm>
              <a:off x="6315075" y="2785900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24" y="0"/>
                  </a:moveTo>
                  <a:cubicBezTo>
                    <a:pt x="0" y="0"/>
                    <a:pt x="12" y="12"/>
                    <a:pt x="12" y="2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2025;p34">
              <a:extLst>
                <a:ext uri="{FF2B5EF4-FFF2-40B4-BE49-F238E27FC236}">
                  <a16:creationId xmlns:a16="http://schemas.microsoft.com/office/drawing/2014/main" id="{C269FFFF-D408-1147-9020-2E66645D2651}"/>
                </a:ext>
              </a:extLst>
            </p:cNvPr>
            <p:cNvSpPr/>
            <p:nvPr/>
          </p:nvSpPr>
          <p:spPr>
            <a:xfrm>
              <a:off x="6328750" y="2789175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" y="0"/>
                  </a:moveTo>
                  <a:lnTo>
                    <a:pt x="1" y="12"/>
                  </a:ln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2026;p34">
              <a:extLst>
                <a:ext uri="{FF2B5EF4-FFF2-40B4-BE49-F238E27FC236}">
                  <a16:creationId xmlns:a16="http://schemas.microsoft.com/office/drawing/2014/main" id="{3AD97769-32D3-E34E-A214-E1D9BB8F23F5}"/>
                </a:ext>
              </a:extLst>
            </p:cNvPr>
            <p:cNvSpPr/>
            <p:nvPr/>
          </p:nvSpPr>
          <p:spPr>
            <a:xfrm>
              <a:off x="6298550" y="2771800"/>
              <a:ext cx="3450" cy="1600"/>
            </a:xfrm>
            <a:custGeom>
              <a:avLst/>
              <a:gdLst/>
              <a:ahLst/>
              <a:cxnLst/>
              <a:rect l="l" t="t" r="r" b="b"/>
              <a:pathLst>
                <a:path w="138" h="64" extrusionOk="0">
                  <a:moveTo>
                    <a:pt x="5" y="0"/>
                  </a:moveTo>
                  <a:cubicBezTo>
                    <a:pt x="1" y="0"/>
                    <a:pt x="18" y="10"/>
                    <a:pt x="78" y="40"/>
                  </a:cubicBezTo>
                  <a:cubicBezTo>
                    <a:pt x="92" y="47"/>
                    <a:pt x="105" y="50"/>
                    <a:pt x="117" y="54"/>
                  </a:cubicBezTo>
                  <a:lnTo>
                    <a:pt x="117" y="54"/>
                  </a:lnTo>
                  <a:cubicBezTo>
                    <a:pt x="103" y="46"/>
                    <a:pt x="97" y="40"/>
                    <a:pt x="113" y="40"/>
                  </a:cubicBezTo>
                  <a:cubicBezTo>
                    <a:pt x="90" y="33"/>
                    <a:pt x="13" y="0"/>
                    <a:pt x="5" y="0"/>
                  </a:cubicBezTo>
                  <a:close/>
                  <a:moveTo>
                    <a:pt x="117" y="54"/>
                  </a:moveTo>
                  <a:cubicBezTo>
                    <a:pt x="123" y="57"/>
                    <a:pt x="130" y="60"/>
                    <a:pt x="137" y="64"/>
                  </a:cubicBezTo>
                  <a:cubicBezTo>
                    <a:pt x="132" y="59"/>
                    <a:pt x="125" y="56"/>
                    <a:pt x="117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2027;p34">
              <a:extLst>
                <a:ext uri="{FF2B5EF4-FFF2-40B4-BE49-F238E27FC236}">
                  <a16:creationId xmlns:a16="http://schemas.microsoft.com/office/drawing/2014/main" id="{DDD28E0A-0FAD-5C4C-A39F-9682673EFA5C}"/>
                </a:ext>
              </a:extLst>
            </p:cNvPr>
            <p:cNvSpPr/>
            <p:nvPr/>
          </p:nvSpPr>
          <p:spPr>
            <a:xfrm>
              <a:off x="6301975" y="2773375"/>
              <a:ext cx="1200" cy="625"/>
            </a:xfrm>
            <a:custGeom>
              <a:avLst/>
              <a:gdLst/>
              <a:ahLst/>
              <a:cxnLst/>
              <a:rect l="l" t="t" r="r" b="b"/>
              <a:pathLst>
                <a:path w="48" h="25" extrusionOk="0">
                  <a:moveTo>
                    <a:pt x="0" y="1"/>
                  </a:moveTo>
                  <a:cubicBezTo>
                    <a:pt x="24" y="13"/>
                    <a:pt x="48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2028;p34">
              <a:extLst>
                <a:ext uri="{FF2B5EF4-FFF2-40B4-BE49-F238E27FC236}">
                  <a16:creationId xmlns:a16="http://schemas.microsoft.com/office/drawing/2014/main" id="{280A9E5A-981F-2A45-930F-66D9D5FBA8B0}"/>
                </a:ext>
              </a:extLst>
            </p:cNvPr>
            <p:cNvSpPr/>
            <p:nvPr/>
          </p:nvSpPr>
          <p:spPr>
            <a:xfrm>
              <a:off x="6302050" y="2771375"/>
              <a:ext cx="525" cy="250"/>
            </a:xfrm>
            <a:custGeom>
              <a:avLst/>
              <a:gdLst/>
              <a:ahLst/>
              <a:cxnLst/>
              <a:rect l="l" t="t" r="r" b="b"/>
              <a:pathLst>
                <a:path w="21" h="10" extrusionOk="0">
                  <a:moveTo>
                    <a:pt x="3" y="1"/>
                  </a:moveTo>
                  <a:cubicBezTo>
                    <a:pt x="0" y="1"/>
                    <a:pt x="3" y="4"/>
                    <a:pt x="21" y="10"/>
                  </a:cubicBezTo>
                  <a:cubicBezTo>
                    <a:pt x="15" y="4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2029;p34">
              <a:extLst>
                <a:ext uri="{FF2B5EF4-FFF2-40B4-BE49-F238E27FC236}">
                  <a16:creationId xmlns:a16="http://schemas.microsoft.com/office/drawing/2014/main" id="{D196C9FC-ED18-7449-AC93-A3FAE85232F6}"/>
                </a:ext>
              </a:extLst>
            </p:cNvPr>
            <p:cNvSpPr/>
            <p:nvPr/>
          </p:nvSpPr>
          <p:spPr>
            <a:xfrm>
              <a:off x="6307025" y="2784400"/>
              <a:ext cx="1225" cy="1225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1" y="48"/>
                  </a:moveTo>
                  <a:cubicBezTo>
                    <a:pt x="48" y="1"/>
                    <a:pt x="1" y="48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2030;p34">
              <a:extLst>
                <a:ext uri="{FF2B5EF4-FFF2-40B4-BE49-F238E27FC236}">
                  <a16:creationId xmlns:a16="http://schemas.microsoft.com/office/drawing/2014/main" id="{BC15E34C-9A41-A448-B301-9555192C9511}"/>
                </a:ext>
              </a:extLst>
            </p:cNvPr>
            <p:cNvSpPr/>
            <p:nvPr/>
          </p:nvSpPr>
          <p:spPr>
            <a:xfrm>
              <a:off x="6307925" y="2785900"/>
              <a:ext cx="25" cy="1500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0" y="60"/>
                  </a:moveTo>
                  <a:cubicBezTo>
                    <a:pt x="0" y="12"/>
                    <a:pt x="0" y="0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2031;p34">
              <a:extLst>
                <a:ext uri="{FF2B5EF4-FFF2-40B4-BE49-F238E27FC236}">
                  <a16:creationId xmlns:a16="http://schemas.microsoft.com/office/drawing/2014/main" id="{956A9EAA-079C-2C40-9E3F-869D2319E7F1}"/>
                </a:ext>
              </a:extLst>
            </p:cNvPr>
            <p:cNvSpPr/>
            <p:nvPr/>
          </p:nvSpPr>
          <p:spPr>
            <a:xfrm>
              <a:off x="6311500" y="2784875"/>
              <a:ext cx="600" cy="625"/>
            </a:xfrm>
            <a:custGeom>
              <a:avLst/>
              <a:gdLst/>
              <a:ahLst/>
              <a:cxnLst/>
              <a:rect l="l" t="t" r="r" b="b"/>
              <a:pathLst>
                <a:path w="24" h="25" extrusionOk="0">
                  <a:moveTo>
                    <a:pt x="1" y="5"/>
                  </a:moveTo>
                  <a:cubicBezTo>
                    <a:pt x="0" y="5"/>
                    <a:pt x="0" y="5"/>
                    <a:pt x="0" y="5"/>
                  </a:cubicBezTo>
                  <a:lnTo>
                    <a:pt x="0" y="5"/>
                  </a:lnTo>
                  <a:cubicBezTo>
                    <a:pt x="0" y="5"/>
                    <a:pt x="0" y="5"/>
                    <a:pt x="1" y="5"/>
                  </a:cubicBezTo>
                  <a:close/>
                  <a:moveTo>
                    <a:pt x="12" y="0"/>
                  </a:moveTo>
                  <a:cubicBezTo>
                    <a:pt x="7" y="0"/>
                    <a:pt x="2" y="4"/>
                    <a:pt x="1" y="5"/>
                  </a:cubicBezTo>
                  <a:lnTo>
                    <a:pt x="1" y="5"/>
                  </a:lnTo>
                  <a:cubicBezTo>
                    <a:pt x="2" y="4"/>
                    <a:pt x="3" y="4"/>
                    <a:pt x="3" y="4"/>
                  </a:cubicBezTo>
                  <a:cubicBezTo>
                    <a:pt x="11" y="4"/>
                    <a:pt x="17" y="24"/>
                    <a:pt x="21" y="24"/>
                  </a:cubicBezTo>
                  <a:cubicBezTo>
                    <a:pt x="23" y="24"/>
                    <a:pt x="24" y="19"/>
                    <a:pt x="24" y="5"/>
                  </a:cubicBezTo>
                  <a:cubicBezTo>
                    <a:pt x="20" y="1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2032;p34">
              <a:extLst>
                <a:ext uri="{FF2B5EF4-FFF2-40B4-BE49-F238E27FC236}">
                  <a16:creationId xmlns:a16="http://schemas.microsoft.com/office/drawing/2014/main" id="{5E3A5CC8-26BB-EB45-B59E-BB9EF56AF842}"/>
                </a:ext>
              </a:extLst>
            </p:cNvPr>
            <p:cNvSpPr/>
            <p:nvPr/>
          </p:nvSpPr>
          <p:spPr>
            <a:xfrm>
              <a:off x="6370725" y="2672775"/>
              <a:ext cx="150" cy="900"/>
            </a:xfrm>
            <a:custGeom>
              <a:avLst/>
              <a:gdLst/>
              <a:ahLst/>
              <a:cxnLst/>
              <a:rect l="l" t="t" r="r" b="b"/>
              <a:pathLst>
                <a:path w="6" h="36" extrusionOk="0">
                  <a:moveTo>
                    <a:pt x="0" y="1"/>
                  </a:moveTo>
                  <a:cubicBezTo>
                    <a:pt x="0" y="8"/>
                    <a:pt x="5" y="35"/>
                    <a:pt x="6" y="35"/>
                  </a:cubicBezTo>
                  <a:cubicBezTo>
                    <a:pt x="6" y="35"/>
                    <a:pt x="5" y="2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2033;p34">
              <a:extLst>
                <a:ext uri="{FF2B5EF4-FFF2-40B4-BE49-F238E27FC236}">
                  <a16:creationId xmlns:a16="http://schemas.microsoft.com/office/drawing/2014/main" id="{152FF3ED-1906-9646-95DA-B60BCDC6CD24}"/>
                </a:ext>
              </a:extLst>
            </p:cNvPr>
            <p:cNvSpPr/>
            <p:nvPr/>
          </p:nvSpPr>
          <p:spPr>
            <a:xfrm>
              <a:off x="6368975" y="2673400"/>
              <a:ext cx="1275" cy="300"/>
            </a:xfrm>
            <a:custGeom>
              <a:avLst/>
              <a:gdLst/>
              <a:ahLst/>
              <a:cxnLst/>
              <a:rect l="l" t="t" r="r" b="b"/>
              <a:pathLst>
                <a:path w="51" h="12" extrusionOk="0">
                  <a:moveTo>
                    <a:pt x="3" y="1"/>
                  </a:moveTo>
                  <a:cubicBezTo>
                    <a:pt x="0" y="1"/>
                    <a:pt x="7" y="3"/>
                    <a:pt x="35" y="11"/>
                  </a:cubicBezTo>
                  <a:cubicBezTo>
                    <a:pt x="51" y="11"/>
                    <a:pt x="8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2034;p34">
              <a:extLst>
                <a:ext uri="{FF2B5EF4-FFF2-40B4-BE49-F238E27FC236}">
                  <a16:creationId xmlns:a16="http://schemas.microsoft.com/office/drawing/2014/main" id="{EA65DB4D-5D43-5549-9F90-31D4AE916346}"/>
                </a:ext>
              </a:extLst>
            </p:cNvPr>
            <p:cNvSpPr/>
            <p:nvPr/>
          </p:nvSpPr>
          <p:spPr>
            <a:xfrm>
              <a:off x="6369825" y="2673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2035;p34">
              <a:extLst>
                <a:ext uri="{FF2B5EF4-FFF2-40B4-BE49-F238E27FC236}">
                  <a16:creationId xmlns:a16="http://schemas.microsoft.com/office/drawing/2014/main" id="{1FCEBE5F-FDDD-F447-AE07-4A29A8A9D570}"/>
                </a:ext>
              </a:extLst>
            </p:cNvPr>
            <p:cNvSpPr/>
            <p:nvPr/>
          </p:nvSpPr>
          <p:spPr>
            <a:xfrm>
              <a:off x="6369525" y="26736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2036;p34">
              <a:extLst>
                <a:ext uri="{FF2B5EF4-FFF2-40B4-BE49-F238E27FC236}">
                  <a16:creationId xmlns:a16="http://schemas.microsoft.com/office/drawing/2014/main" id="{BE657FA9-4BBE-3B4F-8170-65A09B724F15}"/>
                </a:ext>
              </a:extLst>
            </p:cNvPr>
            <p:cNvSpPr/>
            <p:nvPr/>
          </p:nvSpPr>
          <p:spPr>
            <a:xfrm>
              <a:off x="6366000" y="2672100"/>
              <a:ext cx="275" cy="200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5" y="0"/>
                  </a:moveTo>
                  <a:cubicBezTo>
                    <a:pt x="1" y="0"/>
                    <a:pt x="1" y="7"/>
                    <a:pt x="5" y="7"/>
                  </a:cubicBezTo>
                  <a:cubicBezTo>
                    <a:pt x="6" y="7"/>
                    <a:pt x="8" y="6"/>
                    <a:pt x="11" y="4"/>
                  </a:cubicBezTo>
                  <a:cubicBezTo>
                    <a:pt x="8" y="1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2037;p34">
              <a:extLst>
                <a:ext uri="{FF2B5EF4-FFF2-40B4-BE49-F238E27FC236}">
                  <a16:creationId xmlns:a16="http://schemas.microsoft.com/office/drawing/2014/main" id="{BEFF54B3-1CAB-004B-9FA3-0C697ADC3EE0}"/>
                </a:ext>
              </a:extLst>
            </p:cNvPr>
            <p:cNvSpPr/>
            <p:nvPr/>
          </p:nvSpPr>
          <p:spPr>
            <a:xfrm>
              <a:off x="6365950" y="267217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1"/>
                  </a:moveTo>
                  <a:cubicBezTo>
                    <a:pt x="13" y="1"/>
                    <a:pt x="1" y="25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2038;p34">
              <a:extLst>
                <a:ext uri="{FF2B5EF4-FFF2-40B4-BE49-F238E27FC236}">
                  <a16:creationId xmlns:a16="http://schemas.microsoft.com/office/drawing/2014/main" id="{7C857971-916D-0C46-8BDA-6B478FE82EE6}"/>
                </a:ext>
              </a:extLst>
            </p:cNvPr>
            <p:cNvSpPr/>
            <p:nvPr/>
          </p:nvSpPr>
          <p:spPr>
            <a:xfrm>
              <a:off x="6366100" y="26719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7" y="1"/>
                  </a:moveTo>
                  <a:cubicBezTo>
                    <a:pt x="4" y="1"/>
                    <a:pt x="1" y="4"/>
                    <a:pt x="7" y="10"/>
                  </a:cubicBezTo>
                  <a:cubicBezTo>
                    <a:pt x="13" y="4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2039;p34">
              <a:extLst>
                <a:ext uri="{FF2B5EF4-FFF2-40B4-BE49-F238E27FC236}">
                  <a16:creationId xmlns:a16="http://schemas.microsoft.com/office/drawing/2014/main" id="{C036A32E-85D1-924B-A872-CD020910392B}"/>
                </a:ext>
              </a:extLst>
            </p:cNvPr>
            <p:cNvSpPr/>
            <p:nvPr/>
          </p:nvSpPr>
          <p:spPr>
            <a:xfrm>
              <a:off x="6364850" y="267197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7" y="0"/>
                  </a:moveTo>
                  <a:cubicBezTo>
                    <a:pt x="1" y="0"/>
                    <a:pt x="2" y="11"/>
                    <a:pt x="12" y="11"/>
                  </a:cubicBezTo>
                  <a:cubicBezTo>
                    <a:pt x="15" y="11"/>
                    <a:pt x="18" y="11"/>
                    <a:pt x="21" y="9"/>
                  </a:cubicBezTo>
                  <a:cubicBezTo>
                    <a:pt x="15" y="3"/>
                    <a:pt x="1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2040;p34">
              <a:extLst>
                <a:ext uri="{FF2B5EF4-FFF2-40B4-BE49-F238E27FC236}">
                  <a16:creationId xmlns:a16="http://schemas.microsoft.com/office/drawing/2014/main" id="{0B45A1AA-7591-5341-AE7D-E93D7810802F}"/>
                </a:ext>
              </a:extLst>
            </p:cNvPr>
            <p:cNvSpPr/>
            <p:nvPr/>
          </p:nvSpPr>
          <p:spPr>
            <a:xfrm>
              <a:off x="6365375" y="267337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12"/>
                  </a:lnTo>
                  <a:cubicBezTo>
                    <a:pt x="0" y="1"/>
                    <a:pt x="0" y="1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041;p34">
              <a:extLst>
                <a:ext uri="{FF2B5EF4-FFF2-40B4-BE49-F238E27FC236}">
                  <a16:creationId xmlns:a16="http://schemas.microsoft.com/office/drawing/2014/main" id="{08722FB3-334A-EC43-A485-D6A5A9569A6A}"/>
                </a:ext>
              </a:extLst>
            </p:cNvPr>
            <p:cNvSpPr/>
            <p:nvPr/>
          </p:nvSpPr>
          <p:spPr>
            <a:xfrm>
              <a:off x="6365300" y="2673175"/>
              <a:ext cx="300" cy="725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0"/>
                  </a:moveTo>
                  <a:cubicBezTo>
                    <a:pt x="1" y="0"/>
                    <a:pt x="1" y="3"/>
                    <a:pt x="3" y="9"/>
                  </a:cubicBezTo>
                  <a:cubicBezTo>
                    <a:pt x="9" y="23"/>
                    <a:pt x="11" y="29"/>
                    <a:pt x="12" y="29"/>
                  </a:cubicBezTo>
                  <a:cubicBezTo>
                    <a:pt x="12" y="2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042;p34">
              <a:extLst>
                <a:ext uri="{FF2B5EF4-FFF2-40B4-BE49-F238E27FC236}">
                  <a16:creationId xmlns:a16="http://schemas.microsoft.com/office/drawing/2014/main" id="{B53D3A5A-A018-784C-BC54-B684D5E3DE30}"/>
                </a:ext>
              </a:extLst>
            </p:cNvPr>
            <p:cNvSpPr/>
            <p:nvPr/>
          </p:nvSpPr>
          <p:spPr>
            <a:xfrm>
              <a:off x="6365375" y="2673375"/>
              <a:ext cx="275" cy="500"/>
            </a:xfrm>
            <a:custGeom>
              <a:avLst/>
              <a:gdLst/>
              <a:ahLst/>
              <a:cxnLst/>
              <a:rect l="l" t="t" r="r" b="b"/>
              <a:pathLst>
                <a:path w="11" h="20" extrusionOk="0">
                  <a:moveTo>
                    <a:pt x="0" y="1"/>
                  </a:moveTo>
                  <a:lnTo>
                    <a:pt x="0" y="1"/>
                  </a:lnTo>
                  <a:cubicBezTo>
                    <a:pt x="5" y="15"/>
                    <a:pt x="8" y="19"/>
                    <a:pt x="9" y="19"/>
                  </a:cubicBezTo>
                  <a:cubicBezTo>
                    <a:pt x="10" y="19"/>
                    <a:pt x="7" y="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2043;p34">
              <a:extLst>
                <a:ext uri="{FF2B5EF4-FFF2-40B4-BE49-F238E27FC236}">
                  <a16:creationId xmlns:a16="http://schemas.microsoft.com/office/drawing/2014/main" id="{DD84BDBF-19B0-FF4F-BA6F-217794231D7A}"/>
                </a:ext>
              </a:extLst>
            </p:cNvPr>
            <p:cNvSpPr/>
            <p:nvPr/>
          </p:nvSpPr>
          <p:spPr>
            <a:xfrm>
              <a:off x="6365950" y="2673000"/>
              <a:ext cx="825" cy="1000"/>
            </a:xfrm>
            <a:custGeom>
              <a:avLst/>
              <a:gdLst/>
              <a:ahLst/>
              <a:cxnLst/>
              <a:rect l="l" t="t" r="r" b="b"/>
              <a:pathLst>
                <a:path w="33" h="40" extrusionOk="0">
                  <a:moveTo>
                    <a:pt x="13" y="0"/>
                  </a:moveTo>
                  <a:cubicBezTo>
                    <a:pt x="9" y="0"/>
                    <a:pt x="5" y="1"/>
                    <a:pt x="1" y="4"/>
                  </a:cubicBezTo>
                  <a:cubicBezTo>
                    <a:pt x="13" y="16"/>
                    <a:pt x="25" y="16"/>
                    <a:pt x="13" y="39"/>
                  </a:cubicBezTo>
                  <a:cubicBezTo>
                    <a:pt x="32" y="20"/>
                    <a:pt x="28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044;p34">
              <a:extLst>
                <a:ext uri="{FF2B5EF4-FFF2-40B4-BE49-F238E27FC236}">
                  <a16:creationId xmlns:a16="http://schemas.microsoft.com/office/drawing/2014/main" id="{0C49B039-1A02-284C-A32B-0D70723B2CC7}"/>
                </a:ext>
              </a:extLst>
            </p:cNvPr>
            <p:cNvSpPr/>
            <p:nvPr/>
          </p:nvSpPr>
          <p:spPr>
            <a:xfrm>
              <a:off x="6368950" y="2675150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0" y="1"/>
                  </a:moveTo>
                  <a:cubicBezTo>
                    <a:pt x="48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2045;p34">
              <a:extLst>
                <a:ext uri="{FF2B5EF4-FFF2-40B4-BE49-F238E27FC236}">
                  <a16:creationId xmlns:a16="http://schemas.microsoft.com/office/drawing/2014/main" id="{4D997C3C-7B7B-6148-B829-4F9AE12DB81F}"/>
                </a:ext>
              </a:extLst>
            </p:cNvPr>
            <p:cNvSpPr/>
            <p:nvPr/>
          </p:nvSpPr>
          <p:spPr>
            <a:xfrm>
              <a:off x="6362750" y="2673325"/>
              <a:ext cx="950" cy="425"/>
            </a:xfrm>
            <a:custGeom>
              <a:avLst/>
              <a:gdLst/>
              <a:ahLst/>
              <a:cxnLst/>
              <a:rect l="l" t="t" r="r" b="b"/>
              <a:pathLst>
                <a:path w="38" h="17" extrusionOk="0">
                  <a:moveTo>
                    <a:pt x="1" y="1"/>
                  </a:moveTo>
                  <a:cubicBezTo>
                    <a:pt x="1" y="1"/>
                    <a:pt x="36" y="16"/>
                    <a:pt x="37" y="16"/>
                  </a:cubicBezTo>
                  <a:cubicBezTo>
                    <a:pt x="37" y="16"/>
                    <a:pt x="36" y="16"/>
                    <a:pt x="34" y="14"/>
                  </a:cubicBezTo>
                  <a:cubicBezTo>
                    <a:pt x="10" y="4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046;p34">
              <a:extLst>
                <a:ext uri="{FF2B5EF4-FFF2-40B4-BE49-F238E27FC236}">
                  <a16:creationId xmlns:a16="http://schemas.microsoft.com/office/drawing/2014/main" id="{0ECBF608-FADD-7F4B-96BC-806391A51D9C}"/>
                </a:ext>
              </a:extLst>
            </p:cNvPr>
            <p:cNvSpPr/>
            <p:nvPr/>
          </p:nvSpPr>
          <p:spPr>
            <a:xfrm>
              <a:off x="6363275" y="267427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0"/>
                  </a:moveTo>
                  <a:lnTo>
                    <a:pt x="1" y="24"/>
                  </a:lnTo>
                  <a:cubicBezTo>
                    <a:pt x="13" y="12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047;p34">
              <a:extLst>
                <a:ext uri="{FF2B5EF4-FFF2-40B4-BE49-F238E27FC236}">
                  <a16:creationId xmlns:a16="http://schemas.microsoft.com/office/drawing/2014/main" id="{E0DA7910-5776-1E40-80EF-BE755DB99FB1}"/>
                </a:ext>
              </a:extLst>
            </p:cNvPr>
            <p:cNvSpPr/>
            <p:nvPr/>
          </p:nvSpPr>
          <p:spPr>
            <a:xfrm>
              <a:off x="6365675" y="2673975"/>
              <a:ext cx="300" cy="1500"/>
            </a:xfrm>
            <a:custGeom>
              <a:avLst/>
              <a:gdLst/>
              <a:ahLst/>
              <a:cxnLst/>
              <a:rect l="l" t="t" r="r" b="b"/>
              <a:pathLst>
                <a:path w="12" h="60" extrusionOk="0">
                  <a:moveTo>
                    <a:pt x="12" y="0"/>
                  </a:moveTo>
                  <a:cubicBezTo>
                    <a:pt x="0" y="60"/>
                    <a:pt x="0" y="6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048;p34">
              <a:extLst>
                <a:ext uri="{FF2B5EF4-FFF2-40B4-BE49-F238E27FC236}">
                  <a16:creationId xmlns:a16="http://schemas.microsoft.com/office/drawing/2014/main" id="{1A008A2E-0022-FF4F-A832-3677679CD611}"/>
                </a:ext>
              </a:extLst>
            </p:cNvPr>
            <p:cNvSpPr/>
            <p:nvPr/>
          </p:nvSpPr>
          <p:spPr>
            <a:xfrm>
              <a:off x="6360900" y="2671600"/>
              <a:ext cx="925" cy="3575"/>
            </a:xfrm>
            <a:custGeom>
              <a:avLst/>
              <a:gdLst/>
              <a:ahLst/>
              <a:cxnLst/>
              <a:rect l="l" t="t" r="r" b="b"/>
              <a:pathLst>
                <a:path w="37" h="143" extrusionOk="0">
                  <a:moveTo>
                    <a:pt x="24" y="95"/>
                  </a:moveTo>
                  <a:cubicBezTo>
                    <a:pt x="1" y="0"/>
                    <a:pt x="36" y="143"/>
                    <a:pt x="24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2049;p34">
              <a:extLst>
                <a:ext uri="{FF2B5EF4-FFF2-40B4-BE49-F238E27FC236}">
                  <a16:creationId xmlns:a16="http://schemas.microsoft.com/office/drawing/2014/main" id="{140691F4-E175-EC4A-A99C-9A01150687AD}"/>
                </a:ext>
              </a:extLst>
            </p:cNvPr>
            <p:cNvSpPr/>
            <p:nvPr/>
          </p:nvSpPr>
          <p:spPr>
            <a:xfrm>
              <a:off x="6359800" y="2673350"/>
              <a:ext cx="825" cy="950"/>
            </a:xfrm>
            <a:custGeom>
              <a:avLst/>
              <a:gdLst/>
              <a:ahLst/>
              <a:cxnLst/>
              <a:rect l="l" t="t" r="r" b="b"/>
              <a:pathLst>
                <a:path w="33" h="38" extrusionOk="0">
                  <a:moveTo>
                    <a:pt x="11" y="1"/>
                  </a:moveTo>
                  <a:cubicBezTo>
                    <a:pt x="3" y="1"/>
                    <a:pt x="1" y="17"/>
                    <a:pt x="21" y="37"/>
                  </a:cubicBezTo>
                  <a:lnTo>
                    <a:pt x="33" y="37"/>
                  </a:lnTo>
                  <a:cubicBezTo>
                    <a:pt x="27" y="11"/>
                    <a:pt x="18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2050;p34">
              <a:extLst>
                <a:ext uri="{FF2B5EF4-FFF2-40B4-BE49-F238E27FC236}">
                  <a16:creationId xmlns:a16="http://schemas.microsoft.com/office/drawing/2014/main" id="{C1869A19-550B-E345-A7E2-77E7BCF2776B}"/>
                </a:ext>
              </a:extLst>
            </p:cNvPr>
            <p:cNvSpPr/>
            <p:nvPr/>
          </p:nvSpPr>
          <p:spPr>
            <a:xfrm>
              <a:off x="6362075" y="2674125"/>
              <a:ext cx="625" cy="775"/>
            </a:xfrm>
            <a:custGeom>
              <a:avLst/>
              <a:gdLst/>
              <a:ahLst/>
              <a:cxnLst/>
              <a:rect l="l" t="t" r="r" b="b"/>
              <a:pathLst>
                <a:path w="25" h="31" extrusionOk="0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17" y="23"/>
                    <a:pt x="25" y="30"/>
                  </a:cubicBezTo>
                  <a:cubicBezTo>
                    <a:pt x="7" y="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2051;p34">
              <a:extLst>
                <a:ext uri="{FF2B5EF4-FFF2-40B4-BE49-F238E27FC236}">
                  <a16:creationId xmlns:a16="http://schemas.microsoft.com/office/drawing/2014/main" id="{A7660CC9-61B8-F349-9F61-A15BB9F346EE}"/>
                </a:ext>
              </a:extLst>
            </p:cNvPr>
            <p:cNvSpPr/>
            <p:nvPr/>
          </p:nvSpPr>
          <p:spPr>
            <a:xfrm>
              <a:off x="6361800" y="2674875"/>
              <a:ext cx="625" cy="300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24" y="0"/>
                  </a:moveTo>
                  <a:cubicBezTo>
                    <a:pt x="24" y="0"/>
                    <a:pt x="0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2052;p34">
              <a:extLst>
                <a:ext uri="{FF2B5EF4-FFF2-40B4-BE49-F238E27FC236}">
                  <a16:creationId xmlns:a16="http://schemas.microsoft.com/office/drawing/2014/main" id="{66B0E1A7-1CB1-5E4A-ADFC-8178E5E98AA2}"/>
                </a:ext>
              </a:extLst>
            </p:cNvPr>
            <p:cNvSpPr/>
            <p:nvPr/>
          </p:nvSpPr>
          <p:spPr>
            <a:xfrm>
              <a:off x="6364475" y="267487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2" y="0"/>
                  </a:moveTo>
                  <a:cubicBezTo>
                    <a:pt x="0" y="24"/>
                    <a:pt x="0" y="48"/>
                    <a:pt x="24" y="71"/>
                  </a:cubicBezTo>
                  <a:cubicBezTo>
                    <a:pt x="24" y="48"/>
                    <a:pt x="0" y="3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2053;p34">
              <a:extLst>
                <a:ext uri="{FF2B5EF4-FFF2-40B4-BE49-F238E27FC236}">
                  <a16:creationId xmlns:a16="http://schemas.microsoft.com/office/drawing/2014/main" id="{2567ACC0-14B7-3E40-9963-66741FACFB2A}"/>
                </a:ext>
              </a:extLst>
            </p:cNvPr>
            <p:cNvSpPr/>
            <p:nvPr/>
          </p:nvSpPr>
          <p:spPr>
            <a:xfrm>
              <a:off x="6363275" y="2675150"/>
              <a:ext cx="525" cy="625"/>
            </a:xfrm>
            <a:custGeom>
              <a:avLst/>
              <a:gdLst/>
              <a:ahLst/>
              <a:cxnLst/>
              <a:rect l="l" t="t" r="r" b="b"/>
              <a:pathLst>
                <a:path w="21" h="25" extrusionOk="0">
                  <a:moveTo>
                    <a:pt x="20" y="1"/>
                  </a:moveTo>
                  <a:cubicBezTo>
                    <a:pt x="19" y="1"/>
                    <a:pt x="14" y="7"/>
                    <a:pt x="1" y="25"/>
                  </a:cubicBezTo>
                  <a:cubicBezTo>
                    <a:pt x="8" y="17"/>
                    <a:pt x="20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2054;p34">
              <a:extLst>
                <a:ext uri="{FF2B5EF4-FFF2-40B4-BE49-F238E27FC236}">
                  <a16:creationId xmlns:a16="http://schemas.microsoft.com/office/drawing/2014/main" id="{27F88B76-FE37-5049-AB22-F386DC40836D}"/>
                </a:ext>
              </a:extLst>
            </p:cNvPr>
            <p:cNvSpPr/>
            <p:nvPr/>
          </p:nvSpPr>
          <p:spPr>
            <a:xfrm>
              <a:off x="6360600" y="2675450"/>
              <a:ext cx="200" cy="850"/>
            </a:xfrm>
            <a:custGeom>
              <a:avLst/>
              <a:gdLst/>
              <a:ahLst/>
              <a:cxnLst/>
              <a:rect l="l" t="t" r="r" b="b"/>
              <a:pathLst>
                <a:path w="8" h="34" extrusionOk="0">
                  <a:moveTo>
                    <a:pt x="1" y="1"/>
                  </a:moveTo>
                  <a:cubicBezTo>
                    <a:pt x="1" y="25"/>
                    <a:pt x="3" y="33"/>
                    <a:pt x="4" y="33"/>
                  </a:cubicBezTo>
                  <a:cubicBezTo>
                    <a:pt x="6" y="33"/>
                    <a:pt x="8" y="1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2055;p34">
              <a:extLst>
                <a:ext uri="{FF2B5EF4-FFF2-40B4-BE49-F238E27FC236}">
                  <a16:creationId xmlns:a16="http://schemas.microsoft.com/office/drawing/2014/main" id="{93898FC6-F8FA-2F43-865E-9BAF02F57636}"/>
                </a:ext>
              </a:extLst>
            </p:cNvPr>
            <p:cNvSpPr/>
            <p:nvPr/>
          </p:nvSpPr>
          <p:spPr>
            <a:xfrm>
              <a:off x="6360600" y="2675750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36" y="1"/>
                  </a:moveTo>
                  <a:cubicBezTo>
                    <a:pt x="1" y="36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2056;p34">
              <a:extLst>
                <a:ext uri="{FF2B5EF4-FFF2-40B4-BE49-F238E27FC236}">
                  <a16:creationId xmlns:a16="http://schemas.microsoft.com/office/drawing/2014/main" id="{AD3B0B49-FAAE-F74E-A8AD-F905F549AC20}"/>
                </a:ext>
              </a:extLst>
            </p:cNvPr>
            <p:cNvSpPr/>
            <p:nvPr/>
          </p:nvSpPr>
          <p:spPr>
            <a:xfrm>
              <a:off x="6359325" y="2675625"/>
              <a:ext cx="400" cy="450"/>
            </a:xfrm>
            <a:custGeom>
              <a:avLst/>
              <a:gdLst/>
              <a:ahLst/>
              <a:cxnLst/>
              <a:rect l="l" t="t" r="r" b="b"/>
              <a:pathLst>
                <a:path w="16" h="18" extrusionOk="0">
                  <a:moveTo>
                    <a:pt x="1" y="1"/>
                  </a:moveTo>
                  <a:cubicBezTo>
                    <a:pt x="0" y="1"/>
                    <a:pt x="1" y="2"/>
                    <a:pt x="4" y="6"/>
                  </a:cubicBezTo>
                  <a:cubicBezTo>
                    <a:pt x="4" y="6"/>
                    <a:pt x="16" y="18"/>
                    <a:pt x="16" y="18"/>
                  </a:cubicBezTo>
                  <a:cubicBezTo>
                    <a:pt x="16" y="9"/>
                    <a:pt x="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2057;p34">
              <a:extLst>
                <a:ext uri="{FF2B5EF4-FFF2-40B4-BE49-F238E27FC236}">
                  <a16:creationId xmlns:a16="http://schemas.microsoft.com/office/drawing/2014/main" id="{6F04E352-194E-6A4C-82FA-9EA4F04C21AA}"/>
                </a:ext>
              </a:extLst>
            </p:cNvPr>
            <p:cNvSpPr/>
            <p:nvPr/>
          </p:nvSpPr>
          <p:spPr>
            <a:xfrm>
              <a:off x="6361375" y="2675150"/>
              <a:ext cx="325" cy="650"/>
            </a:xfrm>
            <a:custGeom>
              <a:avLst/>
              <a:gdLst/>
              <a:ahLst/>
              <a:cxnLst/>
              <a:rect l="l" t="t" r="r" b="b"/>
              <a:pathLst>
                <a:path w="13" h="26" extrusionOk="0">
                  <a:moveTo>
                    <a:pt x="5" y="1"/>
                  </a:moveTo>
                  <a:cubicBezTo>
                    <a:pt x="1" y="19"/>
                    <a:pt x="1" y="25"/>
                    <a:pt x="3" y="25"/>
                  </a:cubicBezTo>
                  <a:cubicBezTo>
                    <a:pt x="6" y="25"/>
                    <a:pt x="13" y="8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2058;p34">
              <a:extLst>
                <a:ext uri="{FF2B5EF4-FFF2-40B4-BE49-F238E27FC236}">
                  <a16:creationId xmlns:a16="http://schemas.microsoft.com/office/drawing/2014/main" id="{CE976E7B-7B6E-4D44-9AF0-8AA9450713F7}"/>
                </a:ext>
              </a:extLst>
            </p:cNvPr>
            <p:cNvSpPr/>
            <p:nvPr/>
          </p:nvSpPr>
          <p:spPr>
            <a:xfrm>
              <a:off x="6358225" y="2677425"/>
              <a:ext cx="1500" cy="4600"/>
            </a:xfrm>
            <a:custGeom>
              <a:avLst/>
              <a:gdLst/>
              <a:ahLst/>
              <a:cxnLst/>
              <a:rect l="l" t="t" r="r" b="b"/>
              <a:pathLst>
                <a:path w="60" h="184" extrusionOk="0">
                  <a:moveTo>
                    <a:pt x="29" y="1"/>
                  </a:moveTo>
                  <a:cubicBezTo>
                    <a:pt x="22" y="1"/>
                    <a:pt x="12" y="12"/>
                    <a:pt x="0" y="41"/>
                  </a:cubicBezTo>
                  <a:cubicBezTo>
                    <a:pt x="18" y="59"/>
                    <a:pt x="56" y="89"/>
                    <a:pt x="44" y="89"/>
                  </a:cubicBezTo>
                  <a:cubicBezTo>
                    <a:pt x="40" y="89"/>
                    <a:pt x="31" y="86"/>
                    <a:pt x="12" y="77"/>
                  </a:cubicBezTo>
                  <a:lnTo>
                    <a:pt x="12" y="77"/>
                  </a:lnTo>
                  <a:cubicBezTo>
                    <a:pt x="24" y="112"/>
                    <a:pt x="24" y="148"/>
                    <a:pt x="36" y="184"/>
                  </a:cubicBezTo>
                  <a:cubicBezTo>
                    <a:pt x="36" y="166"/>
                    <a:pt x="39" y="157"/>
                    <a:pt x="44" y="157"/>
                  </a:cubicBezTo>
                  <a:cubicBezTo>
                    <a:pt x="48" y="157"/>
                    <a:pt x="54" y="166"/>
                    <a:pt x="60" y="184"/>
                  </a:cubicBezTo>
                  <a:cubicBezTo>
                    <a:pt x="60" y="184"/>
                    <a:pt x="60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2059;p34">
              <a:extLst>
                <a:ext uri="{FF2B5EF4-FFF2-40B4-BE49-F238E27FC236}">
                  <a16:creationId xmlns:a16="http://schemas.microsoft.com/office/drawing/2014/main" id="{B943C363-80A2-5041-A9FE-DF72DB7FC4D0}"/>
                </a:ext>
              </a:extLst>
            </p:cNvPr>
            <p:cNvSpPr/>
            <p:nvPr/>
          </p:nvSpPr>
          <p:spPr>
            <a:xfrm>
              <a:off x="6358300" y="2676500"/>
              <a:ext cx="850" cy="475"/>
            </a:xfrm>
            <a:custGeom>
              <a:avLst/>
              <a:gdLst/>
              <a:ahLst/>
              <a:cxnLst/>
              <a:rect l="l" t="t" r="r" b="b"/>
              <a:pathLst>
                <a:path w="34" h="19" extrusionOk="0">
                  <a:moveTo>
                    <a:pt x="2" y="1"/>
                  </a:moveTo>
                  <a:cubicBezTo>
                    <a:pt x="0" y="1"/>
                    <a:pt x="9" y="6"/>
                    <a:pt x="33" y="18"/>
                  </a:cubicBezTo>
                  <a:cubicBezTo>
                    <a:pt x="15" y="6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2060;p34">
              <a:extLst>
                <a:ext uri="{FF2B5EF4-FFF2-40B4-BE49-F238E27FC236}">
                  <a16:creationId xmlns:a16="http://schemas.microsoft.com/office/drawing/2014/main" id="{CC78178B-7031-584F-97B4-9C375D75CD7B}"/>
                </a:ext>
              </a:extLst>
            </p:cNvPr>
            <p:cNvSpPr/>
            <p:nvPr/>
          </p:nvSpPr>
          <p:spPr>
            <a:xfrm>
              <a:off x="6359125" y="2675950"/>
              <a:ext cx="1925" cy="2500"/>
            </a:xfrm>
            <a:custGeom>
              <a:avLst/>
              <a:gdLst/>
              <a:ahLst/>
              <a:cxnLst/>
              <a:rect l="l" t="t" r="r" b="b"/>
              <a:pathLst>
                <a:path w="77" h="100" extrusionOk="0">
                  <a:moveTo>
                    <a:pt x="31" y="0"/>
                  </a:moveTo>
                  <a:lnTo>
                    <a:pt x="31" y="0"/>
                  </a:lnTo>
                  <a:cubicBezTo>
                    <a:pt x="30" y="0"/>
                    <a:pt x="31" y="5"/>
                    <a:pt x="36" y="17"/>
                  </a:cubicBezTo>
                  <a:cubicBezTo>
                    <a:pt x="12" y="17"/>
                    <a:pt x="0" y="28"/>
                    <a:pt x="48" y="100"/>
                  </a:cubicBezTo>
                  <a:cubicBezTo>
                    <a:pt x="76" y="81"/>
                    <a:pt x="36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2061;p34">
              <a:extLst>
                <a:ext uri="{FF2B5EF4-FFF2-40B4-BE49-F238E27FC236}">
                  <a16:creationId xmlns:a16="http://schemas.microsoft.com/office/drawing/2014/main" id="{86742D4D-36F4-E144-A2EF-D80E94DA6CD0}"/>
                </a:ext>
              </a:extLst>
            </p:cNvPr>
            <p:cNvSpPr/>
            <p:nvPr/>
          </p:nvSpPr>
          <p:spPr>
            <a:xfrm>
              <a:off x="6363575" y="267635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5" y="36"/>
                  </a:moveTo>
                  <a:cubicBezTo>
                    <a:pt x="25" y="24"/>
                    <a:pt x="13" y="12"/>
                    <a:pt x="1" y="1"/>
                  </a:cubicBezTo>
                  <a:cubicBezTo>
                    <a:pt x="13" y="12"/>
                    <a:pt x="25" y="24"/>
                    <a:pt x="25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2062;p34">
              <a:extLst>
                <a:ext uri="{FF2B5EF4-FFF2-40B4-BE49-F238E27FC236}">
                  <a16:creationId xmlns:a16="http://schemas.microsoft.com/office/drawing/2014/main" id="{C65A3B0A-BCBD-D744-92A6-BFE80F16EE24}"/>
                </a:ext>
              </a:extLst>
            </p:cNvPr>
            <p:cNvSpPr/>
            <p:nvPr/>
          </p:nvSpPr>
          <p:spPr>
            <a:xfrm>
              <a:off x="6364175" y="2677250"/>
              <a:ext cx="2100" cy="625"/>
            </a:xfrm>
            <a:custGeom>
              <a:avLst/>
              <a:gdLst/>
              <a:ahLst/>
              <a:cxnLst/>
              <a:rect l="l" t="t" r="r" b="b"/>
              <a:pathLst>
                <a:path w="84" h="25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2"/>
                    <a:pt x="8" y="4"/>
                    <a:pt x="11" y="5"/>
                  </a:cubicBezTo>
                  <a:lnTo>
                    <a:pt x="11" y="5"/>
                  </a:lnTo>
                  <a:cubicBezTo>
                    <a:pt x="8" y="2"/>
                    <a:pt x="5" y="0"/>
                    <a:pt x="1" y="0"/>
                  </a:cubicBezTo>
                  <a:close/>
                  <a:moveTo>
                    <a:pt x="24" y="0"/>
                  </a:moveTo>
                  <a:cubicBezTo>
                    <a:pt x="24" y="6"/>
                    <a:pt x="24" y="9"/>
                    <a:pt x="21" y="9"/>
                  </a:cubicBezTo>
                  <a:cubicBezTo>
                    <a:pt x="19" y="9"/>
                    <a:pt x="16" y="8"/>
                    <a:pt x="11" y="5"/>
                  </a:cubicBezTo>
                  <a:lnTo>
                    <a:pt x="11" y="5"/>
                  </a:lnTo>
                  <a:cubicBezTo>
                    <a:pt x="14" y="10"/>
                    <a:pt x="17" y="17"/>
                    <a:pt x="24" y="24"/>
                  </a:cubicBezTo>
                  <a:cubicBezTo>
                    <a:pt x="24" y="24"/>
                    <a:pt x="84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2063;p34">
              <a:extLst>
                <a:ext uri="{FF2B5EF4-FFF2-40B4-BE49-F238E27FC236}">
                  <a16:creationId xmlns:a16="http://schemas.microsoft.com/office/drawing/2014/main" id="{CDB399F2-76EF-6D40-9686-61831FC24BA3}"/>
                </a:ext>
              </a:extLst>
            </p:cNvPr>
            <p:cNvSpPr/>
            <p:nvPr/>
          </p:nvSpPr>
          <p:spPr>
            <a:xfrm>
              <a:off x="6362400" y="267815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2064;p34">
              <a:extLst>
                <a:ext uri="{FF2B5EF4-FFF2-40B4-BE49-F238E27FC236}">
                  <a16:creationId xmlns:a16="http://schemas.microsoft.com/office/drawing/2014/main" id="{9371C26F-D8FB-4F42-9581-3CF3C54A8CC1}"/>
                </a:ext>
              </a:extLst>
            </p:cNvPr>
            <p:cNvSpPr/>
            <p:nvPr/>
          </p:nvSpPr>
          <p:spPr>
            <a:xfrm>
              <a:off x="6362400" y="2678150"/>
              <a:ext cx="300" cy="0"/>
            </a:xfrm>
            <a:custGeom>
              <a:avLst/>
              <a:gdLst/>
              <a:ahLst/>
              <a:cxnLst/>
              <a:rect l="l" t="t" r="r" b="b"/>
              <a:pathLst>
                <a:path w="12" extrusionOk="0">
                  <a:moveTo>
                    <a:pt x="0" y="0"/>
                  </a:move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2065;p34">
              <a:extLst>
                <a:ext uri="{FF2B5EF4-FFF2-40B4-BE49-F238E27FC236}">
                  <a16:creationId xmlns:a16="http://schemas.microsoft.com/office/drawing/2014/main" id="{2A93E6D1-AF7C-174D-945A-8AEBD32EE7A0}"/>
                </a:ext>
              </a:extLst>
            </p:cNvPr>
            <p:cNvSpPr/>
            <p:nvPr/>
          </p:nvSpPr>
          <p:spPr>
            <a:xfrm>
              <a:off x="6357400" y="2676025"/>
              <a:ext cx="800" cy="825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1" y="0"/>
                  </a:moveTo>
                  <a:cubicBezTo>
                    <a:pt x="1" y="0"/>
                    <a:pt x="6" y="7"/>
                    <a:pt x="22" y="25"/>
                  </a:cubicBezTo>
                  <a:cubicBezTo>
                    <a:pt x="27" y="31"/>
                    <a:pt x="29" y="33"/>
                    <a:pt x="30" y="33"/>
                  </a:cubicBezTo>
                  <a:cubicBezTo>
                    <a:pt x="31" y="33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2066;p34">
              <a:extLst>
                <a:ext uri="{FF2B5EF4-FFF2-40B4-BE49-F238E27FC236}">
                  <a16:creationId xmlns:a16="http://schemas.microsoft.com/office/drawing/2014/main" id="{6BB7EBF6-415C-C943-8DD2-30A3A16875DE}"/>
                </a:ext>
              </a:extLst>
            </p:cNvPr>
            <p:cNvSpPr/>
            <p:nvPr/>
          </p:nvSpPr>
          <p:spPr>
            <a:xfrm>
              <a:off x="6357025" y="2676650"/>
              <a:ext cx="175" cy="625"/>
            </a:xfrm>
            <a:custGeom>
              <a:avLst/>
              <a:gdLst/>
              <a:ahLst/>
              <a:cxnLst/>
              <a:rect l="l" t="t" r="r" b="b"/>
              <a:pathLst>
                <a:path w="7" h="25" extrusionOk="0">
                  <a:moveTo>
                    <a:pt x="1" y="0"/>
                  </a:moveTo>
                  <a:cubicBezTo>
                    <a:pt x="1" y="8"/>
                    <a:pt x="5" y="25"/>
                    <a:pt x="6" y="25"/>
                  </a:cubicBezTo>
                  <a:cubicBezTo>
                    <a:pt x="6" y="25"/>
                    <a:pt x="5" y="1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2067;p34">
              <a:extLst>
                <a:ext uri="{FF2B5EF4-FFF2-40B4-BE49-F238E27FC236}">
                  <a16:creationId xmlns:a16="http://schemas.microsoft.com/office/drawing/2014/main" id="{6A3D5785-2409-F140-87CC-6F25B404E99D}"/>
                </a:ext>
              </a:extLst>
            </p:cNvPr>
            <p:cNvSpPr/>
            <p:nvPr/>
          </p:nvSpPr>
          <p:spPr>
            <a:xfrm>
              <a:off x="6335600" y="268350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36"/>
                  </a:moveTo>
                  <a:cubicBezTo>
                    <a:pt x="12" y="36"/>
                    <a:pt x="1" y="0"/>
                    <a:pt x="12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2068;p34">
              <a:extLst>
                <a:ext uri="{FF2B5EF4-FFF2-40B4-BE49-F238E27FC236}">
                  <a16:creationId xmlns:a16="http://schemas.microsoft.com/office/drawing/2014/main" id="{F8FD0077-A253-5542-A7CC-72894217D089}"/>
                </a:ext>
              </a:extLst>
            </p:cNvPr>
            <p:cNvSpPr/>
            <p:nvPr/>
          </p:nvSpPr>
          <p:spPr>
            <a:xfrm>
              <a:off x="6335900" y="2684400"/>
              <a:ext cx="1225" cy="1500"/>
            </a:xfrm>
            <a:custGeom>
              <a:avLst/>
              <a:gdLst/>
              <a:ahLst/>
              <a:cxnLst/>
              <a:rect l="l" t="t" r="r" b="b"/>
              <a:pathLst>
                <a:path w="49" h="60" extrusionOk="0">
                  <a:moveTo>
                    <a:pt x="0" y="0"/>
                  </a:moveTo>
                  <a:cubicBezTo>
                    <a:pt x="0" y="0"/>
                    <a:pt x="48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2069;p34">
              <a:extLst>
                <a:ext uri="{FF2B5EF4-FFF2-40B4-BE49-F238E27FC236}">
                  <a16:creationId xmlns:a16="http://schemas.microsoft.com/office/drawing/2014/main" id="{B80206F9-EFBF-D942-8FB0-0A76F2CDDAF5}"/>
                </a:ext>
              </a:extLst>
            </p:cNvPr>
            <p:cNvSpPr/>
            <p:nvPr/>
          </p:nvSpPr>
          <p:spPr>
            <a:xfrm>
              <a:off x="6323100" y="2693025"/>
              <a:ext cx="25" cy="1500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0" y="0"/>
                  </a:moveTo>
                  <a:cubicBezTo>
                    <a:pt x="0" y="12"/>
                    <a:pt x="0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2070;p34">
              <a:extLst>
                <a:ext uri="{FF2B5EF4-FFF2-40B4-BE49-F238E27FC236}">
                  <a16:creationId xmlns:a16="http://schemas.microsoft.com/office/drawing/2014/main" id="{884B822D-BC49-DC4F-A40E-489F7109636F}"/>
                </a:ext>
              </a:extLst>
            </p:cNvPr>
            <p:cNvSpPr/>
            <p:nvPr/>
          </p:nvSpPr>
          <p:spPr>
            <a:xfrm>
              <a:off x="6302275" y="2702850"/>
              <a:ext cx="300" cy="900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0" y="0"/>
                  </a:moveTo>
                  <a:lnTo>
                    <a:pt x="0" y="36"/>
                  </a:lnTo>
                  <a:cubicBezTo>
                    <a:pt x="12" y="36"/>
                    <a:pt x="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2071;p34">
              <a:extLst>
                <a:ext uri="{FF2B5EF4-FFF2-40B4-BE49-F238E27FC236}">
                  <a16:creationId xmlns:a16="http://schemas.microsoft.com/office/drawing/2014/main" id="{71DAE49D-FB83-D04A-80C6-341FF466CAE0}"/>
                </a:ext>
              </a:extLst>
            </p:cNvPr>
            <p:cNvSpPr/>
            <p:nvPr/>
          </p:nvSpPr>
          <p:spPr>
            <a:xfrm>
              <a:off x="6354050" y="267820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7" y="1"/>
                  </a:moveTo>
                  <a:cubicBezTo>
                    <a:pt x="4" y="1"/>
                    <a:pt x="1" y="4"/>
                    <a:pt x="1" y="10"/>
                  </a:cubicBezTo>
                  <a:lnTo>
                    <a:pt x="13" y="10"/>
                  </a:lnTo>
                  <a:cubicBezTo>
                    <a:pt x="13" y="4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2072;p34">
              <a:extLst>
                <a:ext uri="{FF2B5EF4-FFF2-40B4-BE49-F238E27FC236}">
                  <a16:creationId xmlns:a16="http://schemas.microsoft.com/office/drawing/2014/main" id="{373FC8F7-90D7-414C-AF01-4360E4166D80}"/>
                </a:ext>
              </a:extLst>
            </p:cNvPr>
            <p:cNvSpPr/>
            <p:nvPr/>
          </p:nvSpPr>
          <p:spPr>
            <a:xfrm>
              <a:off x="6287975" y="2701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1"/>
                  </a:moveTo>
                  <a:cubicBezTo>
                    <a:pt x="1" y="24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2073;p34">
              <a:extLst>
                <a:ext uri="{FF2B5EF4-FFF2-40B4-BE49-F238E27FC236}">
                  <a16:creationId xmlns:a16="http://schemas.microsoft.com/office/drawing/2014/main" id="{E976F8C3-EC77-E744-8A93-73E6756DB3E4}"/>
                </a:ext>
              </a:extLst>
            </p:cNvPr>
            <p:cNvSpPr/>
            <p:nvPr/>
          </p:nvSpPr>
          <p:spPr>
            <a:xfrm>
              <a:off x="6333225" y="2692125"/>
              <a:ext cx="900" cy="3000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0" y="1"/>
                  </a:moveTo>
                  <a:cubicBezTo>
                    <a:pt x="0" y="36"/>
                    <a:pt x="12" y="72"/>
                    <a:pt x="12" y="120"/>
                  </a:cubicBezTo>
                  <a:cubicBezTo>
                    <a:pt x="12" y="72"/>
                    <a:pt x="36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2074;p34">
              <a:extLst>
                <a:ext uri="{FF2B5EF4-FFF2-40B4-BE49-F238E27FC236}">
                  <a16:creationId xmlns:a16="http://schemas.microsoft.com/office/drawing/2014/main" id="{88E3C6E4-6521-E841-B813-78735A0BA66B}"/>
                </a:ext>
              </a:extLst>
            </p:cNvPr>
            <p:cNvSpPr/>
            <p:nvPr/>
          </p:nvSpPr>
          <p:spPr>
            <a:xfrm>
              <a:off x="6355250" y="2677400"/>
              <a:ext cx="425" cy="175"/>
            </a:xfrm>
            <a:custGeom>
              <a:avLst/>
              <a:gdLst/>
              <a:ahLst/>
              <a:cxnLst/>
              <a:rect l="l" t="t" r="r" b="b"/>
              <a:pathLst>
                <a:path w="17" h="7" extrusionOk="0">
                  <a:moveTo>
                    <a:pt x="14" y="1"/>
                  </a:moveTo>
                  <a:cubicBezTo>
                    <a:pt x="12" y="1"/>
                    <a:pt x="8" y="2"/>
                    <a:pt x="0" y="6"/>
                  </a:cubicBezTo>
                  <a:cubicBezTo>
                    <a:pt x="8" y="6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2075;p34">
              <a:extLst>
                <a:ext uri="{FF2B5EF4-FFF2-40B4-BE49-F238E27FC236}">
                  <a16:creationId xmlns:a16="http://schemas.microsoft.com/office/drawing/2014/main" id="{5F640D76-7FEF-1945-BD4A-631381FEDF53}"/>
                </a:ext>
              </a:extLst>
            </p:cNvPr>
            <p:cNvSpPr/>
            <p:nvPr/>
          </p:nvSpPr>
          <p:spPr>
            <a:xfrm>
              <a:off x="6360700" y="2680275"/>
              <a:ext cx="225" cy="575"/>
            </a:xfrm>
            <a:custGeom>
              <a:avLst/>
              <a:gdLst/>
              <a:ahLst/>
              <a:cxnLst/>
              <a:rect l="l" t="t" r="r" b="b"/>
              <a:pathLst>
                <a:path w="9" h="23" extrusionOk="0">
                  <a:moveTo>
                    <a:pt x="6" y="1"/>
                  </a:moveTo>
                  <a:lnTo>
                    <a:pt x="6" y="1"/>
                  </a:lnTo>
                  <a:cubicBezTo>
                    <a:pt x="3" y="1"/>
                    <a:pt x="1" y="22"/>
                    <a:pt x="9" y="22"/>
                  </a:cubicBezTo>
                  <a:cubicBezTo>
                    <a:pt x="9" y="6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2076;p34">
              <a:extLst>
                <a:ext uri="{FF2B5EF4-FFF2-40B4-BE49-F238E27FC236}">
                  <a16:creationId xmlns:a16="http://schemas.microsoft.com/office/drawing/2014/main" id="{E55DDB55-3DDC-1C45-8083-87E311CEF44D}"/>
                </a:ext>
              </a:extLst>
            </p:cNvPr>
            <p:cNvSpPr/>
            <p:nvPr/>
          </p:nvSpPr>
          <p:spPr>
            <a:xfrm>
              <a:off x="6356825" y="2679525"/>
              <a:ext cx="825" cy="425"/>
            </a:xfrm>
            <a:custGeom>
              <a:avLst/>
              <a:gdLst/>
              <a:ahLst/>
              <a:cxnLst/>
              <a:rect l="l" t="t" r="r" b="b"/>
              <a:pathLst>
                <a:path w="33" h="17" extrusionOk="0">
                  <a:moveTo>
                    <a:pt x="3" y="1"/>
                  </a:moveTo>
                  <a:cubicBezTo>
                    <a:pt x="1" y="1"/>
                    <a:pt x="25" y="16"/>
                    <a:pt x="33" y="16"/>
                  </a:cubicBezTo>
                  <a:cubicBezTo>
                    <a:pt x="13" y="5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2077;p34">
              <a:extLst>
                <a:ext uri="{FF2B5EF4-FFF2-40B4-BE49-F238E27FC236}">
                  <a16:creationId xmlns:a16="http://schemas.microsoft.com/office/drawing/2014/main" id="{87F4A77D-EFAF-5646-94EE-62AE1447F21D}"/>
                </a:ext>
              </a:extLst>
            </p:cNvPr>
            <p:cNvSpPr/>
            <p:nvPr/>
          </p:nvSpPr>
          <p:spPr>
            <a:xfrm>
              <a:off x="6357625" y="2679500"/>
              <a:ext cx="325" cy="450"/>
            </a:xfrm>
            <a:custGeom>
              <a:avLst/>
              <a:gdLst/>
              <a:ahLst/>
              <a:cxnLst/>
              <a:rect l="l" t="t" r="r" b="b"/>
              <a:pathLst>
                <a:path w="13" h="18" extrusionOk="0">
                  <a:moveTo>
                    <a:pt x="5" y="1"/>
                  </a:moveTo>
                  <a:cubicBezTo>
                    <a:pt x="1" y="1"/>
                    <a:pt x="1" y="9"/>
                    <a:pt x="1" y="17"/>
                  </a:cubicBezTo>
                  <a:cubicBezTo>
                    <a:pt x="1" y="6"/>
                    <a:pt x="13" y="6"/>
                    <a:pt x="13" y="6"/>
                  </a:cubicBezTo>
                  <a:cubicBezTo>
                    <a:pt x="9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2078;p34">
              <a:extLst>
                <a:ext uri="{FF2B5EF4-FFF2-40B4-BE49-F238E27FC236}">
                  <a16:creationId xmlns:a16="http://schemas.microsoft.com/office/drawing/2014/main" id="{789B3D8B-3CD9-5845-ACCC-D2E9F279A3D9}"/>
                </a:ext>
              </a:extLst>
            </p:cNvPr>
            <p:cNvSpPr/>
            <p:nvPr/>
          </p:nvSpPr>
          <p:spPr>
            <a:xfrm>
              <a:off x="6353000" y="2678500"/>
              <a:ext cx="750" cy="950"/>
            </a:xfrm>
            <a:custGeom>
              <a:avLst/>
              <a:gdLst/>
              <a:ahLst/>
              <a:cxnLst/>
              <a:rect l="l" t="t" r="r" b="b"/>
              <a:pathLst>
                <a:path w="30" h="38" extrusionOk="0">
                  <a:moveTo>
                    <a:pt x="13" y="1"/>
                  </a:moveTo>
                  <a:cubicBezTo>
                    <a:pt x="5" y="1"/>
                    <a:pt x="1" y="38"/>
                    <a:pt x="11" y="38"/>
                  </a:cubicBezTo>
                  <a:cubicBezTo>
                    <a:pt x="13" y="38"/>
                    <a:pt x="16" y="37"/>
                    <a:pt x="19" y="34"/>
                  </a:cubicBezTo>
                  <a:cubicBezTo>
                    <a:pt x="29" y="34"/>
                    <a:pt x="13" y="7"/>
                    <a:pt x="16" y="7"/>
                  </a:cubicBezTo>
                  <a:lnTo>
                    <a:pt x="16" y="7"/>
                  </a:lnTo>
                  <a:cubicBezTo>
                    <a:pt x="16" y="7"/>
                    <a:pt x="17" y="8"/>
                    <a:pt x="19" y="10"/>
                  </a:cubicBezTo>
                  <a:cubicBezTo>
                    <a:pt x="17" y="3"/>
                    <a:pt x="15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2079;p34">
              <a:extLst>
                <a:ext uri="{FF2B5EF4-FFF2-40B4-BE49-F238E27FC236}">
                  <a16:creationId xmlns:a16="http://schemas.microsoft.com/office/drawing/2014/main" id="{232FFACB-9FED-7D4E-B2F6-A889BF7E45B5}"/>
                </a:ext>
              </a:extLst>
            </p:cNvPr>
            <p:cNvSpPr/>
            <p:nvPr/>
          </p:nvSpPr>
          <p:spPr>
            <a:xfrm>
              <a:off x="6357600" y="2681150"/>
              <a:ext cx="650" cy="875"/>
            </a:xfrm>
            <a:custGeom>
              <a:avLst/>
              <a:gdLst/>
              <a:ahLst/>
              <a:cxnLst/>
              <a:rect l="l" t="t" r="r" b="b"/>
              <a:pathLst>
                <a:path w="26" h="35" extrusionOk="0">
                  <a:moveTo>
                    <a:pt x="1" y="0"/>
                  </a:moveTo>
                  <a:cubicBezTo>
                    <a:pt x="1" y="0"/>
                    <a:pt x="18" y="27"/>
                    <a:pt x="25" y="35"/>
                  </a:cubicBezTo>
                  <a:cubicBezTo>
                    <a:pt x="8" y="9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2080;p34">
              <a:extLst>
                <a:ext uri="{FF2B5EF4-FFF2-40B4-BE49-F238E27FC236}">
                  <a16:creationId xmlns:a16="http://schemas.microsoft.com/office/drawing/2014/main" id="{C85B3F89-7782-5646-B6CE-6F8072269A7F}"/>
                </a:ext>
              </a:extLst>
            </p:cNvPr>
            <p:cNvSpPr/>
            <p:nvPr/>
          </p:nvSpPr>
          <p:spPr>
            <a:xfrm>
              <a:off x="6355850" y="2682000"/>
              <a:ext cx="1200" cy="325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0" y="13"/>
                  </a:moveTo>
                  <a:cubicBezTo>
                    <a:pt x="48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2081;p34">
              <a:extLst>
                <a:ext uri="{FF2B5EF4-FFF2-40B4-BE49-F238E27FC236}">
                  <a16:creationId xmlns:a16="http://schemas.microsoft.com/office/drawing/2014/main" id="{2F119A3D-DFF3-9242-AA71-B8DF9F2E0D5B}"/>
                </a:ext>
              </a:extLst>
            </p:cNvPr>
            <p:cNvSpPr/>
            <p:nvPr/>
          </p:nvSpPr>
          <p:spPr>
            <a:xfrm>
              <a:off x="6357025" y="26823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cubicBezTo>
                    <a:pt x="48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2082;p34">
              <a:extLst>
                <a:ext uri="{FF2B5EF4-FFF2-40B4-BE49-F238E27FC236}">
                  <a16:creationId xmlns:a16="http://schemas.microsoft.com/office/drawing/2014/main" id="{964926C1-D080-B44F-AB3A-35C67687FCCA}"/>
                </a:ext>
              </a:extLst>
            </p:cNvPr>
            <p:cNvSpPr/>
            <p:nvPr/>
          </p:nvSpPr>
          <p:spPr>
            <a:xfrm>
              <a:off x="6350475" y="2684300"/>
              <a:ext cx="700" cy="200"/>
            </a:xfrm>
            <a:custGeom>
              <a:avLst/>
              <a:gdLst/>
              <a:ahLst/>
              <a:cxnLst/>
              <a:rect l="l" t="t" r="r" b="b"/>
              <a:pathLst>
                <a:path w="28" h="8" extrusionOk="0">
                  <a:moveTo>
                    <a:pt x="20" y="1"/>
                  </a:moveTo>
                  <a:cubicBezTo>
                    <a:pt x="17" y="1"/>
                    <a:pt x="11" y="2"/>
                    <a:pt x="1" y="4"/>
                  </a:cubicBezTo>
                  <a:cubicBezTo>
                    <a:pt x="1" y="7"/>
                    <a:pt x="3" y="7"/>
                    <a:pt x="6" y="7"/>
                  </a:cubicBezTo>
                  <a:cubicBezTo>
                    <a:pt x="14" y="7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2083;p34">
              <a:extLst>
                <a:ext uri="{FF2B5EF4-FFF2-40B4-BE49-F238E27FC236}">
                  <a16:creationId xmlns:a16="http://schemas.microsoft.com/office/drawing/2014/main" id="{5B3683CD-D58F-1547-A965-B7C062F6D707}"/>
                </a:ext>
              </a:extLst>
            </p:cNvPr>
            <p:cNvSpPr/>
            <p:nvPr/>
          </p:nvSpPr>
          <p:spPr>
            <a:xfrm>
              <a:off x="6352725" y="2685250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5" y="4"/>
                    <a:pt x="18" y="14"/>
                  </a:cubicBezTo>
                  <a:cubicBezTo>
                    <a:pt x="21" y="15"/>
                    <a:pt x="22" y="16"/>
                    <a:pt x="23" y="16"/>
                  </a:cubicBezTo>
                  <a:cubicBezTo>
                    <a:pt x="26" y="16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2084;p34">
              <a:extLst>
                <a:ext uri="{FF2B5EF4-FFF2-40B4-BE49-F238E27FC236}">
                  <a16:creationId xmlns:a16="http://schemas.microsoft.com/office/drawing/2014/main" id="{2AAE14F1-5E18-5A44-80A4-EAF7D6249A79}"/>
                </a:ext>
              </a:extLst>
            </p:cNvPr>
            <p:cNvSpPr/>
            <p:nvPr/>
          </p:nvSpPr>
          <p:spPr>
            <a:xfrm>
              <a:off x="6351675" y="2686475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12" y="0"/>
                  </a:moveTo>
                  <a:cubicBezTo>
                    <a:pt x="12" y="12"/>
                    <a:pt x="0" y="36"/>
                    <a:pt x="24" y="36"/>
                  </a:cubicBezTo>
                  <a:cubicBezTo>
                    <a:pt x="12" y="12"/>
                    <a:pt x="36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2085;p34">
              <a:extLst>
                <a:ext uri="{FF2B5EF4-FFF2-40B4-BE49-F238E27FC236}">
                  <a16:creationId xmlns:a16="http://schemas.microsoft.com/office/drawing/2014/main" id="{56CED4D2-E3B2-DA45-8975-078581FBA43C}"/>
                </a:ext>
              </a:extLst>
            </p:cNvPr>
            <p:cNvSpPr/>
            <p:nvPr/>
          </p:nvSpPr>
          <p:spPr>
            <a:xfrm>
              <a:off x="6343775" y="2686100"/>
              <a:ext cx="475" cy="1575"/>
            </a:xfrm>
            <a:custGeom>
              <a:avLst/>
              <a:gdLst/>
              <a:ahLst/>
              <a:cxnLst/>
              <a:rect l="l" t="t" r="r" b="b"/>
              <a:pathLst>
                <a:path w="19" h="63" extrusionOk="0">
                  <a:moveTo>
                    <a:pt x="1" y="0"/>
                  </a:moveTo>
                  <a:cubicBezTo>
                    <a:pt x="0" y="0"/>
                    <a:pt x="6" y="25"/>
                    <a:pt x="19" y="63"/>
                  </a:cubicBezTo>
                  <a:cubicBezTo>
                    <a:pt x="8" y="19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2086;p34">
              <a:extLst>
                <a:ext uri="{FF2B5EF4-FFF2-40B4-BE49-F238E27FC236}">
                  <a16:creationId xmlns:a16="http://schemas.microsoft.com/office/drawing/2014/main" id="{8B842BA7-BBD7-0545-BB56-B0CF026DCD50}"/>
                </a:ext>
              </a:extLst>
            </p:cNvPr>
            <p:cNvSpPr/>
            <p:nvPr/>
          </p:nvSpPr>
          <p:spPr>
            <a:xfrm>
              <a:off x="6338550" y="2692725"/>
              <a:ext cx="350" cy="1025"/>
            </a:xfrm>
            <a:custGeom>
              <a:avLst/>
              <a:gdLst/>
              <a:ahLst/>
              <a:cxnLst/>
              <a:rect l="l" t="t" r="r" b="b"/>
              <a:pathLst>
                <a:path w="14" h="41" extrusionOk="0">
                  <a:moveTo>
                    <a:pt x="14" y="0"/>
                  </a:moveTo>
                  <a:cubicBezTo>
                    <a:pt x="1" y="26"/>
                    <a:pt x="2" y="41"/>
                    <a:pt x="5" y="41"/>
                  </a:cubicBezTo>
                  <a:cubicBezTo>
                    <a:pt x="8" y="41"/>
                    <a:pt x="14" y="29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2087;p34">
              <a:extLst>
                <a:ext uri="{FF2B5EF4-FFF2-40B4-BE49-F238E27FC236}">
                  <a16:creationId xmlns:a16="http://schemas.microsoft.com/office/drawing/2014/main" id="{9171DB6D-425C-8B42-B622-923CFFE13A66}"/>
                </a:ext>
              </a:extLst>
            </p:cNvPr>
            <p:cNvSpPr/>
            <p:nvPr/>
          </p:nvSpPr>
          <p:spPr>
            <a:xfrm>
              <a:off x="6315075" y="2701050"/>
              <a:ext cx="800" cy="700"/>
            </a:xfrm>
            <a:custGeom>
              <a:avLst/>
              <a:gdLst/>
              <a:ahLst/>
              <a:cxnLst/>
              <a:rect l="l" t="t" r="r" b="b"/>
              <a:pathLst>
                <a:path w="32" h="28" extrusionOk="0">
                  <a:moveTo>
                    <a:pt x="0" y="1"/>
                  </a:moveTo>
                  <a:cubicBezTo>
                    <a:pt x="20" y="21"/>
                    <a:pt x="28" y="27"/>
                    <a:pt x="29" y="27"/>
                  </a:cubicBezTo>
                  <a:cubicBezTo>
                    <a:pt x="32" y="27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2088;p34">
              <a:extLst>
                <a:ext uri="{FF2B5EF4-FFF2-40B4-BE49-F238E27FC236}">
                  <a16:creationId xmlns:a16="http://schemas.microsoft.com/office/drawing/2014/main" id="{646C8565-A019-E84F-B990-D4E63DE48EE5}"/>
                </a:ext>
              </a:extLst>
            </p:cNvPr>
            <p:cNvSpPr/>
            <p:nvPr/>
          </p:nvSpPr>
          <p:spPr>
            <a:xfrm>
              <a:off x="6309850" y="2700975"/>
              <a:ext cx="175" cy="700"/>
            </a:xfrm>
            <a:custGeom>
              <a:avLst/>
              <a:gdLst/>
              <a:ahLst/>
              <a:cxnLst/>
              <a:rect l="l" t="t" r="r" b="b"/>
              <a:pathLst>
                <a:path w="7" h="28" extrusionOk="0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2" y="7"/>
                    <a:pt x="7" y="28"/>
                  </a:cubicBezTo>
                  <a:cubicBezTo>
                    <a:pt x="7" y="14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2089;p34">
              <a:extLst>
                <a:ext uri="{FF2B5EF4-FFF2-40B4-BE49-F238E27FC236}">
                  <a16:creationId xmlns:a16="http://schemas.microsoft.com/office/drawing/2014/main" id="{2F30D076-C798-8645-88D3-8EBB0C4CDCAF}"/>
                </a:ext>
              </a:extLst>
            </p:cNvPr>
            <p:cNvSpPr/>
            <p:nvPr/>
          </p:nvSpPr>
          <p:spPr>
            <a:xfrm>
              <a:off x="6305725" y="2703350"/>
              <a:ext cx="725" cy="700"/>
            </a:xfrm>
            <a:custGeom>
              <a:avLst/>
              <a:gdLst/>
              <a:ahLst/>
              <a:cxnLst/>
              <a:rect l="l" t="t" r="r" b="b"/>
              <a:pathLst>
                <a:path w="29" h="28" extrusionOk="0">
                  <a:moveTo>
                    <a:pt x="3" y="1"/>
                  </a:moveTo>
                  <a:cubicBezTo>
                    <a:pt x="1" y="1"/>
                    <a:pt x="1" y="7"/>
                    <a:pt x="5" y="28"/>
                  </a:cubicBezTo>
                  <a:cubicBezTo>
                    <a:pt x="14" y="28"/>
                    <a:pt x="16" y="20"/>
                    <a:pt x="23" y="17"/>
                  </a:cubicBezTo>
                  <a:lnTo>
                    <a:pt x="23" y="17"/>
                  </a:lnTo>
                  <a:cubicBezTo>
                    <a:pt x="24" y="17"/>
                    <a:pt x="24" y="18"/>
                    <a:pt x="25" y="18"/>
                  </a:cubicBezTo>
                  <a:cubicBezTo>
                    <a:pt x="26" y="18"/>
                    <a:pt x="28" y="17"/>
                    <a:pt x="29" y="16"/>
                  </a:cubicBezTo>
                  <a:lnTo>
                    <a:pt x="29" y="16"/>
                  </a:lnTo>
                  <a:cubicBezTo>
                    <a:pt x="26" y="16"/>
                    <a:pt x="24" y="16"/>
                    <a:pt x="23" y="17"/>
                  </a:cubicBezTo>
                  <a:lnTo>
                    <a:pt x="23" y="17"/>
                  </a:lnTo>
                  <a:cubicBezTo>
                    <a:pt x="16" y="15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2090;p34">
              <a:extLst>
                <a:ext uri="{FF2B5EF4-FFF2-40B4-BE49-F238E27FC236}">
                  <a16:creationId xmlns:a16="http://schemas.microsoft.com/office/drawing/2014/main" id="{88962E79-E305-004E-AB16-8EA697DA040A}"/>
                </a:ext>
              </a:extLst>
            </p:cNvPr>
            <p:cNvSpPr/>
            <p:nvPr/>
          </p:nvSpPr>
          <p:spPr>
            <a:xfrm>
              <a:off x="6370725" y="2693025"/>
              <a:ext cx="150" cy="875"/>
            </a:xfrm>
            <a:custGeom>
              <a:avLst/>
              <a:gdLst/>
              <a:ahLst/>
              <a:cxnLst/>
              <a:rect l="l" t="t" r="r" b="b"/>
              <a:pathLst>
                <a:path w="6" h="35" extrusionOk="0">
                  <a:moveTo>
                    <a:pt x="0" y="0"/>
                  </a:moveTo>
                  <a:cubicBezTo>
                    <a:pt x="0" y="8"/>
                    <a:pt x="5" y="35"/>
                    <a:pt x="6" y="35"/>
                  </a:cubicBezTo>
                  <a:cubicBezTo>
                    <a:pt x="6" y="35"/>
                    <a:pt x="5" y="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2091;p34">
              <a:extLst>
                <a:ext uri="{FF2B5EF4-FFF2-40B4-BE49-F238E27FC236}">
                  <a16:creationId xmlns:a16="http://schemas.microsoft.com/office/drawing/2014/main" id="{FA839765-23A4-5546-B999-67A28B450E4C}"/>
                </a:ext>
              </a:extLst>
            </p:cNvPr>
            <p:cNvSpPr/>
            <p:nvPr/>
          </p:nvSpPr>
          <p:spPr>
            <a:xfrm>
              <a:off x="6369825" y="2693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2092;p34">
              <a:extLst>
                <a:ext uri="{FF2B5EF4-FFF2-40B4-BE49-F238E27FC236}">
                  <a16:creationId xmlns:a16="http://schemas.microsoft.com/office/drawing/2014/main" id="{E5862006-B9D9-3A48-8A71-FC4D01A55465}"/>
                </a:ext>
              </a:extLst>
            </p:cNvPr>
            <p:cNvSpPr/>
            <p:nvPr/>
          </p:nvSpPr>
          <p:spPr>
            <a:xfrm>
              <a:off x="6369525" y="26939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2093;p34">
              <a:extLst>
                <a:ext uri="{FF2B5EF4-FFF2-40B4-BE49-F238E27FC236}">
                  <a16:creationId xmlns:a16="http://schemas.microsoft.com/office/drawing/2014/main" id="{53AF2FF7-1413-EB44-88E0-E7FA65D3ACF5}"/>
                </a:ext>
              </a:extLst>
            </p:cNvPr>
            <p:cNvSpPr/>
            <p:nvPr/>
          </p:nvSpPr>
          <p:spPr>
            <a:xfrm>
              <a:off x="6368975" y="2693650"/>
              <a:ext cx="1275" cy="300"/>
            </a:xfrm>
            <a:custGeom>
              <a:avLst/>
              <a:gdLst/>
              <a:ahLst/>
              <a:cxnLst/>
              <a:rect l="l" t="t" r="r" b="b"/>
              <a:pathLst>
                <a:path w="51" h="12" extrusionOk="0">
                  <a:moveTo>
                    <a:pt x="3" y="0"/>
                  </a:moveTo>
                  <a:cubicBezTo>
                    <a:pt x="0" y="0"/>
                    <a:pt x="7" y="3"/>
                    <a:pt x="35" y="11"/>
                  </a:cubicBezTo>
                  <a:cubicBezTo>
                    <a:pt x="51" y="11"/>
                    <a:pt x="8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2094;p34">
              <a:extLst>
                <a:ext uri="{FF2B5EF4-FFF2-40B4-BE49-F238E27FC236}">
                  <a16:creationId xmlns:a16="http://schemas.microsoft.com/office/drawing/2014/main" id="{1A347440-80F2-D14B-957A-8C3BD8EF7C92}"/>
                </a:ext>
              </a:extLst>
            </p:cNvPr>
            <p:cNvSpPr/>
            <p:nvPr/>
          </p:nvSpPr>
          <p:spPr>
            <a:xfrm>
              <a:off x="6366000" y="2692350"/>
              <a:ext cx="275" cy="175"/>
            </a:xfrm>
            <a:custGeom>
              <a:avLst/>
              <a:gdLst/>
              <a:ahLst/>
              <a:cxnLst/>
              <a:rect l="l" t="t" r="r" b="b"/>
              <a:pathLst>
                <a:path w="11" h="7" extrusionOk="0">
                  <a:moveTo>
                    <a:pt x="5" y="0"/>
                  </a:moveTo>
                  <a:cubicBezTo>
                    <a:pt x="1" y="0"/>
                    <a:pt x="1" y="7"/>
                    <a:pt x="5" y="7"/>
                  </a:cubicBezTo>
                  <a:cubicBezTo>
                    <a:pt x="6" y="7"/>
                    <a:pt x="8" y="6"/>
                    <a:pt x="11" y="4"/>
                  </a:cubicBezTo>
                  <a:cubicBezTo>
                    <a:pt x="8" y="1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2095;p34">
              <a:extLst>
                <a:ext uri="{FF2B5EF4-FFF2-40B4-BE49-F238E27FC236}">
                  <a16:creationId xmlns:a16="http://schemas.microsoft.com/office/drawing/2014/main" id="{7709FDB3-1E3B-7742-820E-5608DC742D1F}"/>
                </a:ext>
              </a:extLst>
            </p:cNvPr>
            <p:cNvSpPr/>
            <p:nvPr/>
          </p:nvSpPr>
          <p:spPr>
            <a:xfrm>
              <a:off x="6365950" y="269242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1"/>
                  </a:moveTo>
                  <a:cubicBezTo>
                    <a:pt x="13" y="1"/>
                    <a:pt x="1" y="24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2096;p34">
              <a:extLst>
                <a:ext uri="{FF2B5EF4-FFF2-40B4-BE49-F238E27FC236}">
                  <a16:creationId xmlns:a16="http://schemas.microsoft.com/office/drawing/2014/main" id="{76A80796-7F73-8C46-8E05-CA1282A02562}"/>
                </a:ext>
              </a:extLst>
            </p:cNvPr>
            <p:cNvSpPr/>
            <p:nvPr/>
          </p:nvSpPr>
          <p:spPr>
            <a:xfrm>
              <a:off x="6366100" y="269220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7" y="1"/>
                  </a:moveTo>
                  <a:cubicBezTo>
                    <a:pt x="4" y="1"/>
                    <a:pt x="1" y="4"/>
                    <a:pt x="7" y="10"/>
                  </a:cubicBezTo>
                  <a:cubicBezTo>
                    <a:pt x="13" y="4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2097;p34">
              <a:extLst>
                <a:ext uri="{FF2B5EF4-FFF2-40B4-BE49-F238E27FC236}">
                  <a16:creationId xmlns:a16="http://schemas.microsoft.com/office/drawing/2014/main" id="{401A07B9-90B9-DF48-A5BE-17E29A0327E0}"/>
                </a:ext>
              </a:extLst>
            </p:cNvPr>
            <p:cNvSpPr/>
            <p:nvPr/>
          </p:nvSpPr>
          <p:spPr>
            <a:xfrm>
              <a:off x="6364775" y="2692100"/>
              <a:ext cx="200" cy="775"/>
            </a:xfrm>
            <a:custGeom>
              <a:avLst/>
              <a:gdLst/>
              <a:ahLst/>
              <a:cxnLst/>
              <a:rect l="l" t="t" r="r" b="b"/>
              <a:pathLst>
                <a:path w="8" h="31" extrusionOk="0">
                  <a:moveTo>
                    <a:pt x="2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24"/>
                    <a:pt x="1" y="31"/>
                    <a:pt x="3" y="31"/>
                  </a:cubicBezTo>
                  <a:cubicBezTo>
                    <a:pt x="5" y="31"/>
                    <a:pt x="8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2098;p34">
              <a:extLst>
                <a:ext uri="{FF2B5EF4-FFF2-40B4-BE49-F238E27FC236}">
                  <a16:creationId xmlns:a16="http://schemas.microsoft.com/office/drawing/2014/main" id="{4CFC9884-5955-1344-B444-07F114AB27A4}"/>
                </a:ext>
              </a:extLst>
            </p:cNvPr>
            <p:cNvSpPr/>
            <p:nvPr/>
          </p:nvSpPr>
          <p:spPr>
            <a:xfrm>
              <a:off x="6365375" y="26936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lnTo>
                    <a:pt x="0" y="12"/>
                  </a:lnTo>
                  <a:cubicBezTo>
                    <a:pt x="0" y="0"/>
                    <a:pt x="0" y="0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2099;p34">
              <a:extLst>
                <a:ext uri="{FF2B5EF4-FFF2-40B4-BE49-F238E27FC236}">
                  <a16:creationId xmlns:a16="http://schemas.microsoft.com/office/drawing/2014/main" id="{BF390329-CF8B-C248-BDF6-68BCA55BEE86}"/>
                </a:ext>
              </a:extLst>
            </p:cNvPr>
            <p:cNvSpPr/>
            <p:nvPr/>
          </p:nvSpPr>
          <p:spPr>
            <a:xfrm>
              <a:off x="6365375" y="2693325"/>
              <a:ext cx="325" cy="900"/>
            </a:xfrm>
            <a:custGeom>
              <a:avLst/>
              <a:gdLst/>
              <a:ahLst/>
              <a:cxnLst/>
              <a:rect l="l" t="t" r="r" b="b"/>
              <a:pathLst>
                <a:path w="13" h="36" extrusionOk="0">
                  <a:moveTo>
                    <a:pt x="12" y="0"/>
                  </a:moveTo>
                  <a:cubicBezTo>
                    <a:pt x="0" y="36"/>
                    <a:pt x="0" y="3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2100;p34">
              <a:extLst>
                <a:ext uri="{FF2B5EF4-FFF2-40B4-BE49-F238E27FC236}">
                  <a16:creationId xmlns:a16="http://schemas.microsoft.com/office/drawing/2014/main" id="{184C0EEA-3560-C743-80C3-3416D9CA078F}"/>
                </a:ext>
              </a:extLst>
            </p:cNvPr>
            <p:cNvSpPr/>
            <p:nvPr/>
          </p:nvSpPr>
          <p:spPr>
            <a:xfrm>
              <a:off x="6365950" y="2693250"/>
              <a:ext cx="825" cy="975"/>
            </a:xfrm>
            <a:custGeom>
              <a:avLst/>
              <a:gdLst/>
              <a:ahLst/>
              <a:cxnLst/>
              <a:rect l="l" t="t" r="r" b="b"/>
              <a:pathLst>
                <a:path w="33" h="39" extrusionOk="0">
                  <a:moveTo>
                    <a:pt x="13" y="0"/>
                  </a:moveTo>
                  <a:cubicBezTo>
                    <a:pt x="9" y="0"/>
                    <a:pt x="5" y="1"/>
                    <a:pt x="1" y="3"/>
                  </a:cubicBezTo>
                  <a:cubicBezTo>
                    <a:pt x="13" y="15"/>
                    <a:pt x="25" y="15"/>
                    <a:pt x="13" y="39"/>
                  </a:cubicBezTo>
                  <a:cubicBezTo>
                    <a:pt x="32" y="19"/>
                    <a:pt x="28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2101;p34">
              <a:extLst>
                <a:ext uri="{FF2B5EF4-FFF2-40B4-BE49-F238E27FC236}">
                  <a16:creationId xmlns:a16="http://schemas.microsoft.com/office/drawing/2014/main" id="{3FCB8FDB-9578-F942-AC1F-6931AFF8820D}"/>
                </a:ext>
              </a:extLst>
            </p:cNvPr>
            <p:cNvSpPr/>
            <p:nvPr/>
          </p:nvSpPr>
          <p:spPr>
            <a:xfrm>
              <a:off x="6368650" y="269540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36" y="1"/>
                  </a:moveTo>
                  <a:cubicBezTo>
                    <a:pt x="0" y="24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2102;p34">
              <a:extLst>
                <a:ext uri="{FF2B5EF4-FFF2-40B4-BE49-F238E27FC236}">
                  <a16:creationId xmlns:a16="http://schemas.microsoft.com/office/drawing/2014/main" id="{570082F6-40D5-A74B-87BE-62184637EBD4}"/>
                </a:ext>
              </a:extLst>
            </p:cNvPr>
            <p:cNvSpPr/>
            <p:nvPr/>
          </p:nvSpPr>
          <p:spPr>
            <a:xfrm>
              <a:off x="6362750" y="2693575"/>
              <a:ext cx="950" cy="400"/>
            </a:xfrm>
            <a:custGeom>
              <a:avLst/>
              <a:gdLst/>
              <a:ahLst/>
              <a:cxnLst/>
              <a:rect l="l" t="t" r="r" b="b"/>
              <a:pathLst>
                <a:path w="38" h="16" extrusionOk="0">
                  <a:moveTo>
                    <a:pt x="1" y="0"/>
                  </a:moveTo>
                  <a:cubicBezTo>
                    <a:pt x="1" y="0"/>
                    <a:pt x="36" y="16"/>
                    <a:pt x="37" y="16"/>
                  </a:cubicBezTo>
                  <a:cubicBezTo>
                    <a:pt x="37" y="16"/>
                    <a:pt x="36" y="15"/>
                    <a:pt x="34" y="14"/>
                  </a:cubicBezTo>
                  <a:cubicBezTo>
                    <a:pt x="10" y="4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2103;p34">
              <a:extLst>
                <a:ext uri="{FF2B5EF4-FFF2-40B4-BE49-F238E27FC236}">
                  <a16:creationId xmlns:a16="http://schemas.microsoft.com/office/drawing/2014/main" id="{D9DA7A40-CF7A-2743-AE45-BF9FD88E8440}"/>
                </a:ext>
              </a:extLst>
            </p:cNvPr>
            <p:cNvSpPr/>
            <p:nvPr/>
          </p:nvSpPr>
          <p:spPr>
            <a:xfrm>
              <a:off x="6363275" y="26945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1"/>
                  </a:moveTo>
                  <a:lnTo>
                    <a:pt x="1" y="25"/>
                  </a:lnTo>
                  <a:cubicBezTo>
                    <a:pt x="13" y="13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2104;p34">
              <a:extLst>
                <a:ext uri="{FF2B5EF4-FFF2-40B4-BE49-F238E27FC236}">
                  <a16:creationId xmlns:a16="http://schemas.microsoft.com/office/drawing/2014/main" id="{CFC5048D-7692-9148-8729-1019F248C66D}"/>
                </a:ext>
              </a:extLst>
            </p:cNvPr>
            <p:cNvSpPr/>
            <p:nvPr/>
          </p:nvSpPr>
          <p:spPr>
            <a:xfrm>
              <a:off x="6365675" y="2694200"/>
              <a:ext cx="300" cy="1525"/>
            </a:xfrm>
            <a:custGeom>
              <a:avLst/>
              <a:gdLst/>
              <a:ahLst/>
              <a:cxnLst/>
              <a:rect l="l" t="t" r="r" b="b"/>
              <a:pathLst>
                <a:path w="12" h="61" extrusionOk="0">
                  <a:moveTo>
                    <a:pt x="12" y="1"/>
                  </a:moveTo>
                  <a:cubicBezTo>
                    <a:pt x="0" y="60"/>
                    <a:pt x="0" y="60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2105;p34">
              <a:extLst>
                <a:ext uri="{FF2B5EF4-FFF2-40B4-BE49-F238E27FC236}">
                  <a16:creationId xmlns:a16="http://schemas.microsoft.com/office/drawing/2014/main" id="{8AB11E7E-9ABE-9C44-B237-A63E87D07ED8}"/>
                </a:ext>
              </a:extLst>
            </p:cNvPr>
            <p:cNvSpPr/>
            <p:nvPr/>
          </p:nvSpPr>
          <p:spPr>
            <a:xfrm>
              <a:off x="6360900" y="2691825"/>
              <a:ext cx="925" cy="3600"/>
            </a:xfrm>
            <a:custGeom>
              <a:avLst/>
              <a:gdLst/>
              <a:ahLst/>
              <a:cxnLst/>
              <a:rect l="l" t="t" r="r" b="b"/>
              <a:pathLst>
                <a:path w="37" h="144" extrusionOk="0">
                  <a:moveTo>
                    <a:pt x="24" y="96"/>
                  </a:moveTo>
                  <a:cubicBezTo>
                    <a:pt x="1" y="1"/>
                    <a:pt x="36" y="144"/>
                    <a:pt x="24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2106;p34">
              <a:extLst>
                <a:ext uri="{FF2B5EF4-FFF2-40B4-BE49-F238E27FC236}">
                  <a16:creationId xmlns:a16="http://schemas.microsoft.com/office/drawing/2014/main" id="{0FD87BFC-92A4-9540-9CB8-6F2E8E593A16}"/>
                </a:ext>
              </a:extLst>
            </p:cNvPr>
            <p:cNvSpPr/>
            <p:nvPr/>
          </p:nvSpPr>
          <p:spPr>
            <a:xfrm>
              <a:off x="6359700" y="2693675"/>
              <a:ext cx="300" cy="1150"/>
            </a:xfrm>
            <a:custGeom>
              <a:avLst/>
              <a:gdLst/>
              <a:ahLst/>
              <a:cxnLst/>
              <a:rect l="l" t="t" r="r" b="b"/>
              <a:pathLst>
                <a:path w="12" h="46" extrusionOk="0">
                  <a:moveTo>
                    <a:pt x="9" y="1"/>
                  </a:moveTo>
                  <a:cubicBezTo>
                    <a:pt x="8" y="1"/>
                    <a:pt x="5" y="12"/>
                    <a:pt x="1" y="46"/>
                  </a:cubicBezTo>
                  <a:cubicBezTo>
                    <a:pt x="9" y="38"/>
                    <a:pt x="11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2107;p34">
              <a:extLst>
                <a:ext uri="{FF2B5EF4-FFF2-40B4-BE49-F238E27FC236}">
                  <a16:creationId xmlns:a16="http://schemas.microsoft.com/office/drawing/2014/main" id="{4521C06C-1BCB-A544-98B2-64EA8A540E43}"/>
                </a:ext>
              </a:extLst>
            </p:cNvPr>
            <p:cNvSpPr/>
            <p:nvPr/>
          </p:nvSpPr>
          <p:spPr>
            <a:xfrm>
              <a:off x="6362100" y="2694500"/>
              <a:ext cx="1200" cy="1525"/>
            </a:xfrm>
            <a:custGeom>
              <a:avLst/>
              <a:gdLst/>
              <a:ahLst/>
              <a:cxnLst/>
              <a:rect l="l" t="t" r="r" b="b"/>
              <a:pathLst>
                <a:path w="48" h="61" extrusionOk="0">
                  <a:moveTo>
                    <a:pt x="0" y="1"/>
                  </a:moveTo>
                  <a:cubicBezTo>
                    <a:pt x="48" y="6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2108;p34">
              <a:extLst>
                <a:ext uri="{FF2B5EF4-FFF2-40B4-BE49-F238E27FC236}">
                  <a16:creationId xmlns:a16="http://schemas.microsoft.com/office/drawing/2014/main" id="{3940A079-C53E-074C-B097-FBDC25B35234}"/>
                </a:ext>
              </a:extLst>
            </p:cNvPr>
            <p:cNvSpPr/>
            <p:nvPr/>
          </p:nvSpPr>
          <p:spPr>
            <a:xfrm>
              <a:off x="6361800" y="26951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4" y="1"/>
                  </a:moveTo>
                  <a:cubicBezTo>
                    <a:pt x="24" y="1"/>
                    <a:pt x="0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2109;p34">
              <a:extLst>
                <a:ext uri="{FF2B5EF4-FFF2-40B4-BE49-F238E27FC236}">
                  <a16:creationId xmlns:a16="http://schemas.microsoft.com/office/drawing/2014/main" id="{6BAA1CDB-1220-8B46-BEB2-4F83981F13CA}"/>
                </a:ext>
              </a:extLst>
            </p:cNvPr>
            <p:cNvSpPr/>
            <p:nvPr/>
          </p:nvSpPr>
          <p:spPr>
            <a:xfrm>
              <a:off x="6364475" y="2695100"/>
              <a:ext cx="625" cy="1825"/>
            </a:xfrm>
            <a:custGeom>
              <a:avLst/>
              <a:gdLst/>
              <a:ahLst/>
              <a:cxnLst/>
              <a:rect l="l" t="t" r="r" b="b"/>
              <a:pathLst>
                <a:path w="25" h="73" extrusionOk="0">
                  <a:moveTo>
                    <a:pt x="0" y="1"/>
                  </a:moveTo>
                  <a:cubicBezTo>
                    <a:pt x="0" y="25"/>
                    <a:pt x="0" y="48"/>
                    <a:pt x="24" y="72"/>
                  </a:cubicBezTo>
                  <a:cubicBezTo>
                    <a:pt x="24" y="48"/>
                    <a:pt x="0" y="3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2110;p34">
              <a:extLst>
                <a:ext uri="{FF2B5EF4-FFF2-40B4-BE49-F238E27FC236}">
                  <a16:creationId xmlns:a16="http://schemas.microsoft.com/office/drawing/2014/main" id="{BC11A853-F4C6-FA4B-B0D6-ACC7E4442203}"/>
                </a:ext>
              </a:extLst>
            </p:cNvPr>
            <p:cNvSpPr/>
            <p:nvPr/>
          </p:nvSpPr>
          <p:spPr>
            <a:xfrm>
              <a:off x="6363425" y="2695100"/>
              <a:ext cx="175" cy="825"/>
            </a:xfrm>
            <a:custGeom>
              <a:avLst/>
              <a:gdLst/>
              <a:ahLst/>
              <a:cxnLst/>
              <a:rect l="l" t="t" r="r" b="b"/>
              <a:pathLst>
                <a:path w="7" h="33" extrusionOk="0">
                  <a:moveTo>
                    <a:pt x="7" y="1"/>
                  </a:moveTo>
                  <a:lnTo>
                    <a:pt x="7" y="1"/>
                  </a:lnTo>
                  <a:cubicBezTo>
                    <a:pt x="0" y="20"/>
                    <a:pt x="1" y="32"/>
                    <a:pt x="3" y="32"/>
                  </a:cubicBezTo>
                  <a:cubicBezTo>
                    <a:pt x="4" y="32"/>
                    <a:pt x="7" y="23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2111;p34">
              <a:extLst>
                <a:ext uri="{FF2B5EF4-FFF2-40B4-BE49-F238E27FC236}">
                  <a16:creationId xmlns:a16="http://schemas.microsoft.com/office/drawing/2014/main" id="{0F8F3FD2-61F5-4843-B7BD-962A31829AE3}"/>
                </a:ext>
              </a:extLst>
            </p:cNvPr>
            <p:cNvSpPr/>
            <p:nvPr/>
          </p:nvSpPr>
          <p:spPr>
            <a:xfrm>
              <a:off x="6360600" y="2695700"/>
              <a:ext cx="200" cy="850"/>
            </a:xfrm>
            <a:custGeom>
              <a:avLst/>
              <a:gdLst/>
              <a:ahLst/>
              <a:cxnLst/>
              <a:rect l="l" t="t" r="r" b="b"/>
              <a:pathLst>
                <a:path w="8" h="34" extrusionOk="0">
                  <a:moveTo>
                    <a:pt x="1" y="0"/>
                  </a:moveTo>
                  <a:cubicBezTo>
                    <a:pt x="1" y="25"/>
                    <a:pt x="3" y="33"/>
                    <a:pt x="4" y="33"/>
                  </a:cubicBezTo>
                  <a:cubicBezTo>
                    <a:pt x="6" y="33"/>
                    <a:pt x="8" y="1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2112;p34">
              <a:extLst>
                <a:ext uri="{FF2B5EF4-FFF2-40B4-BE49-F238E27FC236}">
                  <a16:creationId xmlns:a16="http://schemas.microsoft.com/office/drawing/2014/main" id="{D6996BFD-8D70-8641-804A-BF4A8B28D89B}"/>
                </a:ext>
              </a:extLst>
            </p:cNvPr>
            <p:cNvSpPr/>
            <p:nvPr/>
          </p:nvSpPr>
          <p:spPr>
            <a:xfrm>
              <a:off x="6360600" y="2696000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36" y="0"/>
                  </a:moveTo>
                  <a:cubicBezTo>
                    <a:pt x="1" y="36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2113;p34">
              <a:extLst>
                <a:ext uri="{FF2B5EF4-FFF2-40B4-BE49-F238E27FC236}">
                  <a16:creationId xmlns:a16="http://schemas.microsoft.com/office/drawing/2014/main" id="{41D3D5B5-BCDE-7A40-92C0-2AF12748F889}"/>
                </a:ext>
              </a:extLst>
            </p:cNvPr>
            <p:cNvSpPr/>
            <p:nvPr/>
          </p:nvSpPr>
          <p:spPr>
            <a:xfrm>
              <a:off x="6359325" y="2695875"/>
              <a:ext cx="400" cy="450"/>
            </a:xfrm>
            <a:custGeom>
              <a:avLst/>
              <a:gdLst/>
              <a:ahLst/>
              <a:cxnLst/>
              <a:rect l="l" t="t" r="r" b="b"/>
              <a:pathLst>
                <a:path w="16" h="18" extrusionOk="0">
                  <a:moveTo>
                    <a:pt x="1" y="0"/>
                  </a:moveTo>
                  <a:cubicBezTo>
                    <a:pt x="0" y="0"/>
                    <a:pt x="1" y="2"/>
                    <a:pt x="4" y="5"/>
                  </a:cubicBezTo>
                  <a:cubicBezTo>
                    <a:pt x="4" y="5"/>
                    <a:pt x="16" y="17"/>
                    <a:pt x="16" y="17"/>
                  </a:cubicBezTo>
                  <a:cubicBezTo>
                    <a:pt x="16" y="9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2114;p34">
              <a:extLst>
                <a:ext uri="{FF2B5EF4-FFF2-40B4-BE49-F238E27FC236}">
                  <a16:creationId xmlns:a16="http://schemas.microsoft.com/office/drawing/2014/main" id="{C74A5A92-B3BB-D24E-8D82-BBBBAA5E89E7}"/>
                </a:ext>
              </a:extLst>
            </p:cNvPr>
            <p:cNvSpPr/>
            <p:nvPr/>
          </p:nvSpPr>
          <p:spPr>
            <a:xfrm>
              <a:off x="6361375" y="26954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5" y="1"/>
                  </a:moveTo>
                  <a:cubicBezTo>
                    <a:pt x="1" y="19"/>
                    <a:pt x="1" y="25"/>
                    <a:pt x="3" y="25"/>
                  </a:cubicBezTo>
                  <a:cubicBezTo>
                    <a:pt x="6" y="25"/>
                    <a:pt x="13" y="8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2115;p34">
              <a:extLst>
                <a:ext uri="{FF2B5EF4-FFF2-40B4-BE49-F238E27FC236}">
                  <a16:creationId xmlns:a16="http://schemas.microsoft.com/office/drawing/2014/main" id="{471470DF-BEE6-7545-AAC0-61B5C44E8605}"/>
                </a:ext>
              </a:extLst>
            </p:cNvPr>
            <p:cNvSpPr/>
            <p:nvPr/>
          </p:nvSpPr>
          <p:spPr>
            <a:xfrm>
              <a:off x="6358225" y="2697475"/>
              <a:ext cx="2625" cy="4800"/>
            </a:xfrm>
            <a:custGeom>
              <a:avLst/>
              <a:gdLst/>
              <a:ahLst/>
              <a:cxnLst/>
              <a:rect l="l" t="t" r="r" b="b"/>
              <a:pathLst>
                <a:path w="105" h="192" extrusionOk="0">
                  <a:moveTo>
                    <a:pt x="0" y="1"/>
                  </a:moveTo>
                  <a:lnTo>
                    <a:pt x="0" y="1"/>
                  </a:lnTo>
                  <a:cubicBezTo>
                    <a:pt x="4" y="5"/>
                    <a:pt x="8" y="10"/>
                    <a:pt x="12" y="14"/>
                  </a:cubicBezTo>
                  <a:lnTo>
                    <a:pt x="12" y="14"/>
                  </a:lnTo>
                  <a:cubicBezTo>
                    <a:pt x="7" y="6"/>
                    <a:pt x="3" y="1"/>
                    <a:pt x="0" y="1"/>
                  </a:cubicBezTo>
                  <a:close/>
                  <a:moveTo>
                    <a:pt x="12" y="14"/>
                  </a:moveTo>
                  <a:lnTo>
                    <a:pt x="12" y="14"/>
                  </a:lnTo>
                  <a:cubicBezTo>
                    <a:pt x="27" y="40"/>
                    <a:pt x="48" y="96"/>
                    <a:pt x="48" y="96"/>
                  </a:cubicBezTo>
                  <a:cubicBezTo>
                    <a:pt x="45" y="100"/>
                    <a:pt x="41" y="101"/>
                    <a:pt x="38" y="101"/>
                  </a:cubicBezTo>
                  <a:cubicBezTo>
                    <a:pt x="29" y="101"/>
                    <a:pt x="21" y="93"/>
                    <a:pt x="12" y="84"/>
                  </a:cubicBezTo>
                  <a:lnTo>
                    <a:pt x="12" y="84"/>
                  </a:lnTo>
                  <a:cubicBezTo>
                    <a:pt x="24" y="120"/>
                    <a:pt x="24" y="156"/>
                    <a:pt x="36" y="191"/>
                  </a:cubicBezTo>
                  <a:cubicBezTo>
                    <a:pt x="59" y="157"/>
                    <a:pt x="104" y="123"/>
                    <a:pt x="12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2116;p34">
              <a:extLst>
                <a:ext uri="{FF2B5EF4-FFF2-40B4-BE49-F238E27FC236}">
                  <a16:creationId xmlns:a16="http://schemas.microsoft.com/office/drawing/2014/main" id="{7FE1BE21-C603-414E-AF08-FB11D2B49EC8}"/>
                </a:ext>
              </a:extLst>
            </p:cNvPr>
            <p:cNvSpPr/>
            <p:nvPr/>
          </p:nvSpPr>
          <p:spPr>
            <a:xfrm>
              <a:off x="6358175" y="2696850"/>
              <a:ext cx="975" cy="350"/>
            </a:xfrm>
            <a:custGeom>
              <a:avLst/>
              <a:gdLst/>
              <a:ahLst/>
              <a:cxnLst/>
              <a:rect l="l" t="t" r="r" b="b"/>
              <a:pathLst>
                <a:path w="39" h="14" extrusionOk="0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18" y="7"/>
                    <a:pt x="38" y="14"/>
                  </a:cubicBezTo>
                  <a:cubicBezTo>
                    <a:pt x="13" y="4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2117;p34">
              <a:extLst>
                <a:ext uri="{FF2B5EF4-FFF2-40B4-BE49-F238E27FC236}">
                  <a16:creationId xmlns:a16="http://schemas.microsoft.com/office/drawing/2014/main" id="{8A21FA1E-DDF2-B24C-A6EB-F4C9BF97B6D6}"/>
                </a:ext>
              </a:extLst>
            </p:cNvPr>
            <p:cNvSpPr/>
            <p:nvPr/>
          </p:nvSpPr>
          <p:spPr>
            <a:xfrm>
              <a:off x="6359125" y="2696175"/>
              <a:ext cx="1925" cy="2525"/>
            </a:xfrm>
            <a:custGeom>
              <a:avLst/>
              <a:gdLst/>
              <a:ahLst/>
              <a:cxnLst/>
              <a:rect l="l" t="t" r="r" b="b"/>
              <a:pathLst>
                <a:path w="77" h="101" extrusionOk="0">
                  <a:moveTo>
                    <a:pt x="31" y="1"/>
                  </a:moveTo>
                  <a:lnTo>
                    <a:pt x="31" y="1"/>
                  </a:lnTo>
                  <a:cubicBezTo>
                    <a:pt x="30" y="1"/>
                    <a:pt x="31" y="6"/>
                    <a:pt x="36" y="17"/>
                  </a:cubicBezTo>
                  <a:cubicBezTo>
                    <a:pt x="12" y="17"/>
                    <a:pt x="0" y="29"/>
                    <a:pt x="48" y="101"/>
                  </a:cubicBezTo>
                  <a:cubicBezTo>
                    <a:pt x="76" y="81"/>
                    <a:pt x="36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2118;p34">
              <a:extLst>
                <a:ext uri="{FF2B5EF4-FFF2-40B4-BE49-F238E27FC236}">
                  <a16:creationId xmlns:a16="http://schemas.microsoft.com/office/drawing/2014/main" id="{BEC00207-3828-A643-8E9A-97C3C76F526A}"/>
                </a:ext>
              </a:extLst>
            </p:cNvPr>
            <p:cNvSpPr/>
            <p:nvPr/>
          </p:nvSpPr>
          <p:spPr>
            <a:xfrm>
              <a:off x="6364475" y="2697200"/>
              <a:ext cx="925" cy="1325"/>
            </a:xfrm>
            <a:custGeom>
              <a:avLst/>
              <a:gdLst/>
              <a:ahLst/>
              <a:cxnLst/>
              <a:rect l="l" t="t" r="r" b="b"/>
              <a:pathLst>
                <a:path w="37" h="53" extrusionOk="0">
                  <a:moveTo>
                    <a:pt x="27" y="0"/>
                  </a:moveTo>
                  <a:cubicBezTo>
                    <a:pt x="21" y="0"/>
                    <a:pt x="12" y="12"/>
                    <a:pt x="0" y="24"/>
                  </a:cubicBezTo>
                  <a:cubicBezTo>
                    <a:pt x="16" y="46"/>
                    <a:pt x="23" y="53"/>
                    <a:pt x="27" y="53"/>
                  </a:cubicBezTo>
                  <a:cubicBezTo>
                    <a:pt x="33" y="53"/>
                    <a:pt x="22" y="25"/>
                    <a:pt x="24" y="25"/>
                  </a:cubicBezTo>
                  <a:lnTo>
                    <a:pt x="24" y="25"/>
                  </a:lnTo>
                  <a:cubicBezTo>
                    <a:pt x="25" y="25"/>
                    <a:pt x="28" y="31"/>
                    <a:pt x="36" y="48"/>
                  </a:cubicBezTo>
                  <a:cubicBezTo>
                    <a:pt x="36" y="12"/>
                    <a:pt x="33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2119;p34">
              <a:extLst>
                <a:ext uri="{FF2B5EF4-FFF2-40B4-BE49-F238E27FC236}">
                  <a16:creationId xmlns:a16="http://schemas.microsoft.com/office/drawing/2014/main" id="{A4DD4836-41E4-8F41-9745-0D0613EF6542}"/>
                </a:ext>
              </a:extLst>
            </p:cNvPr>
            <p:cNvSpPr/>
            <p:nvPr/>
          </p:nvSpPr>
          <p:spPr>
            <a:xfrm>
              <a:off x="6363575" y="2696600"/>
              <a:ext cx="925" cy="1650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1" y="0"/>
                  </a:moveTo>
                  <a:cubicBezTo>
                    <a:pt x="1" y="49"/>
                    <a:pt x="5" y="65"/>
                    <a:pt x="13" y="65"/>
                  </a:cubicBezTo>
                  <a:cubicBezTo>
                    <a:pt x="19" y="65"/>
                    <a:pt x="27" y="58"/>
                    <a:pt x="36" y="48"/>
                  </a:cubicBezTo>
                  <a:cubicBezTo>
                    <a:pt x="25" y="36"/>
                    <a:pt x="13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2120;p34">
              <a:extLst>
                <a:ext uri="{FF2B5EF4-FFF2-40B4-BE49-F238E27FC236}">
                  <a16:creationId xmlns:a16="http://schemas.microsoft.com/office/drawing/2014/main" id="{C6833565-41A6-3B41-874E-1D7AE98191BE}"/>
                </a:ext>
              </a:extLst>
            </p:cNvPr>
            <p:cNvSpPr/>
            <p:nvPr/>
          </p:nvSpPr>
          <p:spPr>
            <a:xfrm>
              <a:off x="6362400" y="269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2121;p34">
              <a:extLst>
                <a:ext uri="{FF2B5EF4-FFF2-40B4-BE49-F238E27FC236}">
                  <a16:creationId xmlns:a16="http://schemas.microsoft.com/office/drawing/2014/main" id="{D9D3BEBE-562E-C34C-8D7F-E5242694A67B}"/>
                </a:ext>
              </a:extLst>
            </p:cNvPr>
            <p:cNvSpPr/>
            <p:nvPr/>
          </p:nvSpPr>
          <p:spPr>
            <a:xfrm>
              <a:off x="6362400" y="269837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2122;p34">
              <a:extLst>
                <a:ext uri="{FF2B5EF4-FFF2-40B4-BE49-F238E27FC236}">
                  <a16:creationId xmlns:a16="http://schemas.microsoft.com/office/drawing/2014/main" id="{693E7DDF-A5D4-224F-AD7C-15C261216DA2}"/>
                </a:ext>
              </a:extLst>
            </p:cNvPr>
            <p:cNvSpPr/>
            <p:nvPr/>
          </p:nvSpPr>
          <p:spPr>
            <a:xfrm>
              <a:off x="6357400" y="2696300"/>
              <a:ext cx="775" cy="900"/>
            </a:xfrm>
            <a:custGeom>
              <a:avLst/>
              <a:gdLst/>
              <a:ahLst/>
              <a:cxnLst/>
              <a:rect l="l" t="t" r="r" b="b"/>
              <a:pathLst>
                <a:path w="31" h="3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9" y="36"/>
                    <a:pt x="30" y="36"/>
                  </a:cubicBezTo>
                  <a:cubicBezTo>
                    <a:pt x="30" y="36"/>
                    <a:pt x="28" y="32"/>
                    <a:pt x="22" y="24"/>
                  </a:cubicBezTo>
                  <a:cubicBezTo>
                    <a:pt x="7" y="7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2123;p34">
              <a:extLst>
                <a:ext uri="{FF2B5EF4-FFF2-40B4-BE49-F238E27FC236}">
                  <a16:creationId xmlns:a16="http://schemas.microsoft.com/office/drawing/2014/main" id="{EDFBD6EC-3825-724C-98BF-D87AC5048DA8}"/>
                </a:ext>
              </a:extLst>
            </p:cNvPr>
            <p:cNvSpPr/>
            <p:nvPr/>
          </p:nvSpPr>
          <p:spPr>
            <a:xfrm>
              <a:off x="6357025" y="2696900"/>
              <a:ext cx="175" cy="625"/>
            </a:xfrm>
            <a:custGeom>
              <a:avLst/>
              <a:gdLst/>
              <a:ahLst/>
              <a:cxnLst/>
              <a:rect l="l" t="t" r="r" b="b"/>
              <a:pathLst>
                <a:path w="7" h="25" extrusionOk="0">
                  <a:moveTo>
                    <a:pt x="1" y="0"/>
                  </a:moveTo>
                  <a:cubicBezTo>
                    <a:pt x="1" y="8"/>
                    <a:pt x="5" y="24"/>
                    <a:pt x="6" y="24"/>
                  </a:cubicBezTo>
                  <a:cubicBezTo>
                    <a:pt x="6" y="24"/>
                    <a:pt x="5" y="1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2124;p34">
              <a:extLst>
                <a:ext uri="{FF2B5EF4-FFF2-40B4-BE49-F238E27FC236}">
                  <a16:creationId xmlns:a16="http://schemas.microsoft.com/office/drawing/2014/main" id="{D8AB0A53-4236-1844-A315-268314229513}"/>
                </a:ext>
              </a:extLst>
            </p:cNvPr>
            <p:cNvSpPr/>
            <p:nvPr/>
          </p:nvSpPr>
          <p:spPr>
            <a:xfrm>
              <a:off x="6335600" y="2703725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37"/>
                  </a:moveTo>
                  <a:cubicBezTo>
                    <a:pt x="12" y="37"/>
                    <a:pt x="1" y="1"/>
                    <a:pt x="12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2125;p34">
              <a:extLst>
                <a:ext uri="{FF2B5EF4-FFF2-40B4-BE49-F238E27FC236}">
                  <a16:creationId xmlns:a16="http://schemas.microsoft.com/office/drawing/2014/main" id="{E8DD0501-8ABB-DF46-A218-C9DEF01AA789}"/>
                </a:ext>
              </a:extLst>
            </p:cNvPr>
            <p:cNvSpPr/>
            <p:nvPr/>
          </p:nvSpPr>
          <p:spPr>
            <a:xfrm>
              <a:off x="6335900" y="2704625"/>
              <a:ext cx="1225" cy="1525"/>
            </a:xfrm>
            <a:custGeom>
              <a:avLst/>
              <a:gdLst/>
              <a:ahLst/>
              <a:cxnLst/>
              <a:rect l="l" t="t" r="r" b="b"/>
              <a:pathLst>
                <a:path w="49" h="61" extrusionOk="0">
                  <a:moveTo>
                    <a:pt x="0" y="1"/>
                  </a:moveTo>
                  <a:cubicBezTo>
                    <a:pt x="0" y="1"/>
                    <a:pt x="48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2126;p34">
              <a:extLst>
                <a:ext uri="{FF2B5EF4-FFF2-40B4-BE49-F238E27FC236}">
                  <a16:creationId xmlns:a16="http://schemas.microsoft.com/office/drawing/2014/main" id="{59235AA7-0475-6048-BA24-BE18C90672BC}"/>
                </a:ext>
              </a:extLst>
            </p:cNvPr>
            <p:cNvSpPr/>
            <p:nvPr/>
          </p:nvSpPr>
          <p:spPr>
            <a:xfrm>
              <a:off x="6323100" y="27132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1"/>
                  </a:moveTo>
                  <a:cubicBezTo>
                    <a:pt x="0" y="13"/>
                    <a:pt x="0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2127;p34">
              <a:extLst>
                <a:ext uri="{FF2B5EF4-FFF2-40B4-BE49-F238E27FC236}">
                  <a16:creationId xmlns:a16="http://schemas.microsoft.com/office/drawing/2014/main" id="{3821BEEB-90A7-3F4F-ACAA-C5F197ABF9C2}"/>
                </a:ext>
              </a:extLst>
            </p:cNvPr>
            <p:cNvSpPr/>
            <p:nvPr/>
          </p:nvSpPr>
          <p:spPr>
            <a:xfrm>
              <a:off x="6302275" y="2723075"/>
              <a:ext cx="300" cy="925"/>
            </a:xfrm>
            <a:custGeom>
              <a:avLst/>
              <a:gdLst/>
              <a:ahLst/>
              <a:cxnLst/>
              <a:rect l="l" t="t" r="r" b="b"/>
              <a:pathLst>
                <a:path w="12" h="37" extrusionOk="0">
                  <a:moveTo>
                    <a:pt x="0" y="1"/>
                  </a:moveTo>
                  <a:lnTo>
                    <a:pt x="0" y="37"/>
                  </a:lnTo>
                  <a:cubicBezTo>
                    <a:pt x="12" y="37"/>
                    <a:pt x="0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2128;p34">
              <a:extLst>
                <a:ext uri="{FF2B5EF4-FFF2-40B4-BE49-F238E27FC236}">
                  <a16:creationId xmlns:a16="http://schemas.microsoft.com/office/drawing/2014/main" id="{20047630-45B1-D348-A1BE-9336BF62C6C1}"/>
                </a:ext>
              </a:extLst>
            </p:cNvPr>
            <p:cNvSpPr/>
            <p:nvPr/>
          </p:nvSpPr>
          <p:spPr>
            <a:xfrm>
              <a:off x="6354050" y="26984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7" y="1"/>
                  </a:moveTo>
                  <a:cubicBezTo>
                    <a:pt x="4" y="1"/>
                    <a:pt x="1" y="4"/>
                    <a:pt x="1" y="10"/>
                  </a:cubicBezTo>
                  <a:lnTo>
                    <a:pt x="13" y="10"/>
                  </a:lnTo>
                  <a:cubicBezTo>
                    <a:pt x="13" y="4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2129;p34">
              <a:extLst>
                <a:ext uri="{FF2B5EF4-FFF2-40B4-BE49-F238E27FC236}">
                  <a16:creationId xmlns:a16="http://schemas.microsoft.com/office/drawing/2014/main" id="{155B1DBE-534A-1E49-A3F8-BFA3163CDA9C}"/>
                </a:ext>
              </a:extLst>
            </p:cNvPr>
            <p:cNvSpPr/>
            <p:nvPr/>
          </p:nvSpPr>
          <p:spPr>
            <a:xfrm>
              <a:off x="6287975" y="272250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0"/>
                  </a:move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2130;p34">
              <a:extLst>
                <a:ext uri="{FF2B5EF4-FFF2-40B4-BE49-F238E27FC236}">
                  <a16:creationId xmlns:a16="http://schemas.microsoft.com/office/drawing/2014/main" id="{38012ED4-5EBF-F646-8AFF-5FCFC2E6F730}"/>
                </a:ext>
              </a:extLst>
            </p:cNvPr>
            <p:cNvSpPr/>
            <p:nvPr/>
          </p:nvSpPr>
          <p:spPr>
            <a:xfrm>
              <a:off x="6333225" y="2712375"/>
              <a:ext cx="900" cy="3000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0" y="0"/>
                  </a:moveTo>
                  <a:cubicBezTo>
                    <a:pt x="0" y="36"/>
                    <a:pt x="12" y="72"/>
                    <a:pt x="12" y="119"/>
                  </a:cubicBezTo>
                  <a:cubicBezTo>
                    <a:pt x="12" y="72"/>
                    <a:pt x="36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2131;p34">
              <a:extLst>
                <a:ext uri="{FF2B5EF4-FFF2-40B4-BE49-F238E27FC236}">
                  <a16:creationId xmlns:a16="http://schemas.microsoft.com/office/drawing/2014/main" id="{2F0A982A-4EFE-5C4F-AD98-D97F90A0870F}"/>
                </a:ext>
              </a:extLst>
            </p:cNvPr>
            <p:cNvSpPr/>
            <p:nvPr/>
          </p:nvSpPr>
          <p:spPr>
            <a:xfrm>
              <a:off x="6355250" y="2697650"/>
              <a:ext cx="425" cy="150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14" y="1"/>
                  </a:moveTo>
                  <a:cubicBezTo>
                    <a:pt x="12" y="1"/>
                    <a:pt x="8" y="2"/>
                    <a:pt x="0" y="6"/>
                  </a:cubicBezTo>
                  <a:cubicBezTo>
                    <a:pt x="8" y="6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2132;p34">
              <a:extLst>
                <a:ext uri="{FF2B5EF4-FFF2-40B4-BE49-F238E27FC236}">
                  <a16:creationId xmlns:a16="http://schemas.microsoft.com/office/drawing/2014/main" id="{C5C04777-395F-CF4C-B1CC-7BE979A87FF2}"/>
                </a:ext>
              </a:extLst>
            </p:cNvPr>
            <p:cNvSpPr/>
            <p:nvPr/>
          </p:nvSpPr>
          <p:spPr>
            <a:xfrm>
              <a:off x="6360700" y="2700450"/>
              <a:ext cx="325" cy="425"/>
            </a:xfrm>
            <a:custGeom>
              <a:avLst/>
              <a:gdLst/>
              <a:ahLst/>
              <a:cxnLst/>
              <a:rect l="l" t="t" r="r" b="b"/>
              <a:pathLst>
                <a:path w="13" h="17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9" y="17"/>
                    <a:pt x="11" y="17"/>
                  </a:cubicBezTo>
                  <a:cubicBezTo>
                    <a:pt x="13" y="17"/>
                    <a:pt x="13" y="13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2133;p34">
              <a:extLst>
                <a:ext uri="{FF2B5EF4-FFF2-40B4-BE49-F238E27FC236}">
                  <a16:creationId xmlns:a16="http://schemas.microsoft.com/office/drawing/2014/main" id="{1A77B9C5-0315-754B-9253-3ED16714FDD5}"/>
                </a:ext>
              </a:extLst>
            </p:cNvPr>
            <p:cNvSpPr/>
            <p:nvPr/>
          </p:nvSpPr>
          <p:spPr>
            <a:xfrm>
              <a:off x="6356825" y="2699775"/>
              <a:ext cx="825" cy="425"/>
            </a:xfrm>
            <a:custGeom>
              <a:avLst/>
              <a:gdLst/>
              <a:ahLst/>
              <a:cxnLst/>
              <a:rect l="l" t="t" r="r" b="b"/>
              <a:pathLst>
                <a:path w="33" h="17" extrusionOk="0">
                  <a:moveTo>
                    <a:pt x="3" y="0"/>
                  </a:moveTo>
                  <a:cubicBezTo>
                    <a:pt x="1" y="0"/>
                    <a:pt x="25" y="16"/>
                    <a:pt x="33" y="16"/>
                  </a:cubicBezTo>
                  <a:cubicBezTo>
                    <a:pt x="13" y="4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2134;p34">
              <a:extLst>
                <a:ext uri="{FF2B5EF4-FFF2-40B4-BE49-F238E27FC236}">
                  <a16:creationId xmlns:a16="http://schemas.microsoft.com/office/drawing/2014/main" id="{3389BDF2-C3DC-9A42-9529-F9675BC34C1E}"/>
                </a:ext>
              </a:extLst>
            </p:cNvPr>
            <p:cNvSpPr/>
            <p:nvPr/>
          </p:nvSpPr>
          <p:spPr>
            <a:xfrm>
              <a:off x="6357625" y="2699750"/>
              <a:ext cx="325" cy="450"/>
            </a:xfrm>
            <a:custGeom>
              <a:avLst/>
              <a:gdLst/>
              <a:ahLst/>
              <a:cxnLst/>
              <a:rect l="l" t="t" r="r" b="b"/>
              <a:pathLst>
                <a:path w="13" h="18" extrusionOk="0">
                  <a:moveTo>
                    <a:pt x="5" y="0"/>
                  </a:moveTo>
                  <a:cubicBezTo>
                    <a:pt x="1" y="0"/>
                    <a:pt x="1" y="9"/>
                    <a:pt x="1" y="17"/>
                  </a:cubicBezTo>
                  <a:cubicBezTo>
                    <a:pt x="1" y="5"/>
                    <a:pt x="13" y="5"/>
                    <a:pt x="13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2135;p34">
              <a:extLst>
                <a:ext uri="{FF2B5EF4-FFF2-40B4-BE49-F238E27FC236}">
                  <a16:creationId xmlns:a16="http://schemas.microsoft.com/office/drawing/2014/main" id="{F6FE6CE9-52D7-0A40-ACB5-0C47ECD68EC3}"/>
                </a:ext>
              </a:extLst>
            </p:cNvPr>
            <p:cNvSpPr/>
            <p:nvPr/>
          </p:nvSpPr>
          <p:spPr>
            <a:xfrm>
              <a:off x="6353000" y="2698750"/>
              <a:ext cx="750" cy="950"/>
            </a:xfrm>
            <a:custGeom>
              <a:avLst/>
              <a:gdLst/>
              <a:ahLst/>
              <a:cxnLst/>
              <a:rect l="l" t="t" r="r" b="b"/>
              <a:pathLst>
                <a:path w="30" h="38" extrusionOk="0">
                  <a:moveTo>
                    <a:pt x="13" y="0"/>
                  </a:moveTo>
                  <a:cubicBezTo>
                    <a:pt x="5" y="0"/>
                    <a:pt x="1" y="38"/>
                    <a:pt x="11" y="38"/>
                  </a:cubicBezTo>
                  <a:cubicBezTo>
                    <a:pt x="13" y="38"/>
                    <a:pt x="16" y="36"/>
                    <a:pt x="19" y="33"/>
                  </a:cubicBezTo>
                  <a:cubicBezTo>
                    <a:pt x="29" y="33"/>
                    <a:pt x="13" y="7"/>
                    <a:pt x="16" y="7"/>
                  </a:cubicBezTo>
                  <a:lnTo>
                    <a:pt x="16" y="7"/>
                  </a:lnTo>
                  <a:cubicBezTo>
                    <a:pt x="16" y="7"/>
                    <a:pt x="17" y="8"/>
                    <a:pt x="19" y="9"/>
                  </a:cubicBezTo>
                  <a:cubicBezTo>
                    <a:pt x="17" y="3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2136;p34">
              <a:extLst>
                <a:ext uri="{FF2B5EF4-FFF2-40B4-BE49-F238E27FC236}">
                  <a16:creationId xmlns:a16="http://schemas.microsoft.com/office/drawing/2014/main" id="{505D0092-162A-9449-AF81-D8CAD72D98FF}"/>
                </a:ext>
              </a:extLst>
            </p:cNvPr>
            <p:cNvSpPr/>
            <p:nvPr/>
          </p:nvSpPr>
          <p:spPr>
            <a:xfrm>
              <a:off x="6357725" y="2701375"/>
              <a:ext cx="225" cy="925"/>
            </a:xfrm>
            <a:custGeom>
              <a:avLst/>
              <a:gdLst/>
              <a:ahLst/>
              <a:cxnLst/>
              <a:rect l="l" t="t" r="r" b="b"/>
              <a:pathLst>
                <a:path w="9" h="37" extrusionOk="0">
                  <a:moveTo>
                    <a:pt x="6" y="1"/>
                  </a:moveTo>
                  <a:lnTo>
                    <a:pt x="6" y="1"/>
                  </a:lnTo>
                  <a:cubicBezTo>
                    <a:pt x="4" y="1"/>
                    <a:pt x="1" y="36"/>
                    <a:pt x="7" y="36"/>
                  </a:cubicBezTo>
                  <a:cubicBezTo>
                    <a:pt x="7" y="36"/>
                    <a:pt x="8" y="36"/>
                    <a:pt x="9" y="35"/>
                  </a:cubicBezTo>
                  <a:cubicBezTo>
                    <a:pt x="9" y="10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2137;p34">
              <a:extLst>
                <a:ext uri="{FF2B5EF4-FFF2-40B4-BE49-F238E27FC236}">
                  <a16:creationId xmlns:a16="http://schemas.microsoft.com/office/drawing/2014/main" id="{D03E154A-4FD6-3341-AD5D-75BDA8BF8EE2}"/>
                </a:ext>
              </a:extLst>
            </p:cNvPr>
            <p:cNvSpPr/>
            <p:nvPr/>
          </p:nvSpPr>
          <p:spPr>
            <a:xfrm>
              <a:off x="6355850" y="2702250"/>
              <a:ext cx="1200" cy="325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0" y="12"/>
                  </a:moveTo>
                  <a:cubicBezTo>
                    <a:pt x="48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2138;p34">
              <a:extLst>
                <a:ext uri="{FF2B5EF4-FFF2-40B4-BE49-F238E27FC236}">
                  <a16:creationId xmlns:a16="http://schemas.microsoft.com/office/drawing/2014/main" id="{4D06761B-7A1C-F141-BA82-E633DE351C9B}"/>
                </a:ext>
              </a:extLst>
            </p:cNvPr>
            <p:cNvSpPr/>
            <p:nvPr/>
          </p:nvSpPr>
          <p:spPr>
            <a:xfrm>
              <a:off x="6356725" y="2702250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25" y="12"/>
                  </a:moveTo>
                  <a:cubicBezTo>
                    <a:pt x="1" y="36"/>
                    <a:pt x="37" y="0"/>
                    <a:pt x="25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2139;p34">
              <a:extLst>
                <a:ext uri="{FF2B5EF4-FFF2-40B4-BE49-F238E27FC236}">
                  <a16:creationId xmlns:a16="http://schemas.microsoft.com/office/drawing/2014/main" id="{A59F2A8C-3589-114D-AFC1-3B2A72B976B8}"/>
                </a:ext>
              </a:extLst>
            </p:cNvPr>
            <p:cNvSpPr/>
            <p:nvPr/>
          </p:nvSpPr>
          <p:spPr>
            <a:xfrm>
              <a:off x="6350475" y="2704550"/>
              <a:ext cx="700" cy="200"/>
            </a:xfrm>
            <a:custGeom>
              <a:avLst/>
              <a:gdLst/>
              <a:ahLst/>
              <a:cxnLst/>
              <a:rect l="l" t="t" r="r" b="b"/>
              <a:pathLst>
                <a:path w="28" h="8" extrusionOk="0">
                  <a:moveTo>
                    <a:pt x="20" y="0"/>
                  </a:moveTo>
                  <a:cubicBezTo>
                    <a:pt x="17" y="0"/>
                    <a:pt x="11" y="1"/>
                    <a:pt x="1" y="4"/>
                  </a:cubicBezTo>
                  <a:cubicBezTo>
                    <a:pt x="1" y="6"/>
                    <a:pt x="3" y="7"/>
                    <a:pt x="6" y="7"/>
                  </a:cubicBezTo>
                  <a:cubicBezTo>
                    <a:pt x="14" y="7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2140;p34">
              <a:extLst>
                <a:ext uri="{FF2B5EF4-FFF2-40B4-BE49-F238E27FC236}">
                  <a16:creationId xmlns:a16="http://schemas.microsoft.com/office/drawing/2014/main" id="{2AFF3D3A-6666-2F44-9D0C-389ABD7B6556}"/>
                </a:ext>
              </a:extLst>
            </p:cNvPr>
            <p:cNvSpPr/>
            <p:nvPr/>
          </p:nvSpPr>
          <p:spPr>
            <a:xfrm>
              <a:off x="6352875" y="2705225"/>
              <a:ext cx="300" cy="1225"/>
            </a:xfrm>
            <a:custGeom>
              <a:avLst/>
              <a:gdLst/>
              <a:ahLst/>
              <a:cxnLst/>
              <a:rect l="l" t="t" r="r" b="b"/>
              <a:pathLst>
                <a:path w="12" h="49" extrusionOk="0">
                  <a:moveTo>
                    <a:pt x="12" y="48"/>
                  </a:moveTo>
                  <a:cubicBezTo>
                    <a:pt x="0" y="0"/>
                    <a:pt x="0" y="0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2141;p34">
              <a:extLst>
                <a:ext uri="{FF2B5EF4-FFF2-40B4-BE49-F238E27FC236}">
                  <a16:creationId xmlns:a16="http://schemas.microsoft.com/office/drawing/2014/main" id="{A4DFAC4E-1234-B942-9221-8228C46C845C}"/>
                </a:ext>
              </a:extLst>
            </p:cNvPr>
            <p:cNvSpPr/>
            <p:nvPr/>
          </p:nvSpPr>
          <p:spPr>
            <a:xfrm>
              <a:off x="6351675" y="2706725"/>
              <a:ext cx="925" cy="900"/>
            </a:xfrm>
            <a:custGeom>
              <a:avLst/>
              <a:gdLst/>
              <a:ahLst/>
              <a:cxnLst/>
              <a:rect l="l" t="t" r="r" b="b"/>
              <a:pathLst>
                <a:path w="37" h="36" extrusionOk="0">
                  <a:moveTo>
                    <a:pt x="12" y="0"/>
                  </a:moveTo>
                  <a:cubicBezTo>
                    <a:pt x="12" y="12"/>
                    <a:pt x="0" y="36"/>
                    <a:pt x="24" y="36"/>
                  </a:cubicBezTo>
                  <a:cubicBezTo>
                    <a:pt x="12" y="24"/>
                    <a:pt x="36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2142;p34">
              <a:extLst>
                <a:ext uri="{FF2B5EF4-FFF2-40B4-BE49-F238E27FC236}">
                  <a16:creationId xmlns:a16="http://schemas.microsoft.com/office/drawing/2014/main" id="{02787699-66D3-E24D-854A-2677918930B5}"/>
                </a:ext>
              </a:extLst>
            </p:cNvPr>
            <p:cNvSpPr/>
            <p:nvPr/>
          </p:nvSpPr>
          <p:spPr>
            <a:xfrm>
              <a:off x="6343775" y="2706450"/>
              <a:ext cx="475" cy="1475"/>
            </a:xfrm>
            <a:custGeom>
              <a:avLst/>
              <a:gdLst/>
              <a:ahLst/>
              <a:cxnLst/>
              <a:rect l="l" t="t" r="r" b="b"/>
              <a:pathLst>
                <a:path w="19" h="59" extrusionOk="0">
                  <a:moveTo>
                    <a:pt x="1" y="0"/>
                  </a:moveTo>
                  <a:cubicBezTo>
                    <a:pt x="1" y="0"/>
                    <a:pt x="6" y="22"/>
                    <a:pt x="19" y="59"/>
                  </a:cubicBezTo>
                  <a:cubicBezTo>
                    <a:pt x="7" y="1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2143;p34">
              <a:extLst>
                <a:ext uri="{FF2B5EF4-FFF2-40B4-BE49-F238E27FC236}">
                  <a16:creationId xmlns:a16="http://schemas.microsoft.com/office/drawing/2014/main" id="{F4A54D43-7CD5-9243-B46D-A5CB138BADC6}"/>
                </a:ext>
              </a:extLst>
            </p:cNvPr>
            <p:cNvSpPr/>
            <p:nvPr/>
          </p:nvSpPr>
          <p:spPr>
            <a:xfrm>
              <a:off x="6338550" y="2712975"/>
              <a:ext cx="350" cy="1025"/>
            </a:xfrm>
            <a:custGeom>
              <a:avLst/>
              <a:gdLst/>
              <a:ahLst/>
              <a:cxnLst/>
              <a:rect l="l" t="t" r="r" b="b"/>
              <a:pathLst>
                <a:path w="14" h="41" extrusionOk="0">
                  <a:moveTo>
                    <a:pt x="14" y="0"/>
                  </a:moveTo>
                  <a:cubicBezTo>
                    <a:pt x="1" y="25"/>
                    <a:pt x="2" y="40"/>
                    <a:pt x="5" y="40"/>
                  </a:cubicBezTo>
                  <a:cubicBezTo>
                    <a:pt x="8" y="40"/>
                    <a:pt x="14" y="28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2144;p34">
              <a:extLst>
                <a:ext uri="{FF2B5EF4-FFF2-40B4-BE49-F238E27FC236}">
                  <a16:creationId xmlns:a16="http://schemas.microsoft.com/office/drawing/2014/main" id="{8DAA643C-FBF4-5648-907B-D602245D6447}"/>
                </a:ext>
              </a:extLst>
            </p:cNvPr>
            <p:cNvSpPr/>
            <p:nvPr/>
          </p:nvSpPr>
          <p:spPr>
            <a:xfrm>
              <a:off x="6315075" y="2721300"/>
              <a:ext cx="800" cy="675"/>
            </a:xfrm>
            <a:custGeom>
              <a:avLst/>
              <a:gdLst/>
              <a:ahLst/>
              <a:cxnLst/>
              <a:rect l="l" t="t" r="r" b="b"/>
              <a:pathLst>
                <a:path w="32" h="27" extrusionOk="0">
                  <a:moveTo>
                    <a:pt x="0" y="0"/>
                  </a:moveTo>
                  <a:cubicBezTo>
                    <a:pt x="20" y="20"/>
                    <a:pt x="28" y="27"/>
                    <a:pt x="29" y="27"/>
                  </a:cubicBezTo>
                  <a:cubicBezTo>
                    <a:pt x="32" y="27"/>
                    <a:pt x="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2145;p34">
              <a:extLst>
                <a:ext uri="{FF2B5EF4-FFF2-40B4-BE49-F238E27FC236}">
                  <a16:creationId xmlns:a16="http://schemas.microsoft.com/office/drawing/2014/main" id="{15DB5EC5-2926-F642-909A-2F1B7309A79E}"/>
                </a:ext>
              </a:extLst>
            </p:cNvPr>
            <p:cNvSpPr/>
            <p:nvPr/>
          </p:nvSpPr>
          <p:spPr>
            <a:xfrm>
              <a:off x="6309850" y="2721200"/>
              <a:ext cx="175" cy="725"/>
            </a:xfrm>
            <a:custGeom>
              <a:avLst/>
              <a:gdLst/>
              <a:ahLst/>
              <a:cxnLst/>
              <a:rect l="l" t="t" r="r" b="b"/>
              <a:pathLst>
                <a:path w="7" h="29" extrusionOk="0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2" y="8"/>
                    <a:pt x="7" y="28"/>
                  </a:cubicBezTo>
                  <a:cubicBezTo>
                    <a:pt x="7" y="14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2146;p34">
              <a:extLst>
                <a:ext uri="{FF2B5EF4-FFF2-40B4-BE49-F238E27FC236}">
                  <a16:creationId xmlns:a16="http://schemas.microsoft.com/office/drawing/2014/main" id="{CF8FA508-79FB-5C4C-8724-369642CE5E55}"/>
                </a:ext>
              </a:extLst>
            </p:cNvPr>
            <p:cNvSpPr/>
            <p:nvPr/>
          </p:nvSpPr>
          <p:spPr>
            <a:xfrm>
              <a:off x="6305725" y="2723600"/>
              <a:ext cx="725" cy="700"/>
            </a:xfrm>
            <a:custGeom>
              <a:avLst/>
              <a:gdLst/>
              <a:ahLst/>
              <a:cxnLst/>
              <a:rect l="l" t="t" r="r" b="b"/>
              <a:pathLst>
                <a:path w="29" h="28" extrusionOk="0">
                  <a:moveTo>
                    <a:pt x="3" y="1"/>
                  </a:moveTo>
                  <a:cubicBezTo>
                    <a:pt x="1" y="1"/>
                    <a:pt x="1" y="7"/>
                    <a:pt x="5" y="27"/>
                  </a:cubicBezTo>
                  <a:cubicBezTo>
                    <a:pt x="14" y="27"/>
                    <a:pt x="16" y="20"/>
                    <a:pt x="23" y="17"/>
                  </a:cubicBezTo>
                  <a:lnTo>
                    <a:pt x="23" y="17"/>
                  </a:lnTo>
                  <a:cubicBezTo>
                    <a:pt x="24" y="17"/>
                    <a:pt x="24" y="17"/>
                    <a:pt x="25" y="17"/>
                  </a:cubicBezTo>
                  <a:cubicBezTo>
                    <a:pt x="26" y="17"/>
                    <a:pt x="28" y="17"/>
                    <a:pt x="29" y="16"/>
                  </a:cubicBezTo>
                  <a:lnTo>
                    <a:pt x="29" y="16"/>
                  </a:lnTo>
                  <a:cubicBezTo>
                    <a:pt x="26" y="16"/>
                    <a:pt x="24" y="16"/>
                    <a:pt x="23" y="17"/>
                  </a:cubicBezTo>
                  <a:lnTo>
                    <a:pt x="23" y="17"/>
                  </a:lnTo>
                  <a:cubicBezTo>
                    <a:pt x="16" y="14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2147;p34">
              <a:extLst>
                <a:ext uri="{FF2B5EF4-FFF2-40B4-BE49-F238E27FC236}">
                  <a16:creationId xmlns:a16="http://schemas.microsoft.com/office/drawing/2014/main" id="{FD3AD7E8-0FB4-6F42-B120-6D0CC9D396DA}"/>
                </a:ext>
              </a:extLst>
            </p:cNvPr>
            <p:cNvSpPr/>
            <p:nvPr/>
          </p:nvSpPr>
          <p:spPr>
            <a:xfrm>
              <a:off x="6369225" y="2714250"/>
              <a:ext cx="1525" cy="1200"/>
            </a:xfrm>
            <a:custGeom>
              <a:avLst/>
              <a:gdLst/>
              <a:ahLst/>
              <a:cxnLst/>
              <a:rect l="l" t="t" r="r" b="b"/>
              <a:pathLst>
                <a:path w="61" h="48" extrusionOk="0">
                  <a:moveTo>
                    <a:pt x="50" y="0"/>
                  </a:moveTo>
                  <a:cubicBezTo>
                    <a:pt x="41" y="0"/>
                    <a:pt x="28" y="45"/>
                    <a:pt x="7" y="45"/>
                  </a:cubicBezTo>
                  <a:cubicBezTo>
                    <a:pt x="5" y="45"/>
                    <a:pt x="3" y="45"/>
                    <a:pt x="1" y="44"/>
                  </a:cubicBezTo>
                  <a:lnTo>
                    <a:pt x="1" y="44"/>
                  </a:lnTo>
                  <a:cubicBezTo>
                    <a:pt x="3" y="47"/>
                    <a:pt x="7" y="48"/>
                    <a:pt x="12" y="48"/>
                  </a:cubicBezTo>
                  <a:cubicBezTo>
                    <a:pt x="30" y="48"/>
                    <a:pt x="60" y="32"/>
                    <a:pt x="60" y="32"/>
                  </a:cubicBezTo>
                  <a:cubicBezTo>
                    <a:pt x="57" y="9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2148;p34">
              <a:extLst>
                <a:ext uri="{FF2B5EF4-FFF2-40B4-BE49-F238E27FC236}">
                  <a16:creationId xmlns:a16="http://schemas.microsoft.com/office/drawing/2014/main" id="{35B1C2E4-CF8A-1545-8183-BEC4B42448C2}"/>
                </a:ext>
              </a:extLst>
            </p:cNvPr>
            <p:cNvSpPr/>
            <p:nvPr/>
          </p:nvSpPr>
          <p:spPr>
            <a:xfrm>
              <a:off x="6369225" y="2715350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12"/>
                    <a:pt x="13" y="16"/>
                    <a:pt x="14" y="16"/>
                  </a:cubicBezTo>
                  <a:cubicBezTo>
                    <a:pt x="17" y="16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2149;p34">
              <a:extLst>
                <a:ext uri="{FF2B5EF4-FFF2-40B4-BE49-F238E27FC236}">
                  <a16:creationId xmlns:a16="http://schemas.microsoft.com/office/drawing/2014/main" id="{EEEB0736-4B1F-CD4D-8BE1-6CB64ED8A1DD}"/>
                </a:ext>
              </a:extLst>
            </p:cNvPr>
            <p:cNvSpPr/>
            <p:nvPr/>
          </p:nvSpPr>
          <p:spPr>
            <a:xfrm>
              <a:off x="6366600" y="2713200"/>
              <a:ext cx="275" cy="300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6" y="0"/>
                  </a:moveTo>
                  <a:cubicBezTo>
                    <a:pt x="1" y="0"/>
                    <a:pt x="0" y="11"/>
                    <a:pt x="4" y="11"/>
                  </a:cubicBezTo>
                  <a:cubicBezTo>
                    <a:pt x="5" y="11"/>
                    <a:pt x="8" y="9"/>
                    <a:pt x="11" y="3"/>
                  </a:cubicBezTo>
                  <a:cubicBezTo>
                    <a:pt x="9" y="1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2150;p34">
              <a:extLst>
                <a:ext uri="{FF2B5EF4-FFF2-40B4-BE49-F238E27FC236}">
                  <a16:creationId xmlns:a16="http://schemas.microsoft.com/office/drawing/2014/main" id="{8106DC3E-B6F9-9645-A88B-4D49F333C080}"/>
                </a:ext>
              </a:extLst>
            </p:cNvPr>
            <p:cNvSpPr/>
            <p:nvPr/>
          </p:nvSpPr>
          <p:spPr>
            <a:xfrm>
              <a:off x="6366550" y="271325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1"/>
                  </a:moveTo>
                  <a:cubicBezTo>
                    <a:pt x="13" y="1"/>
                    <a:pt x="1" y="25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2151;p34">
              <a:extLst>
                <a:ext uri="{FF2B5EF4-FFF2-40B4-BE49-F238E27FC236}">
                  <a16:creationId xmlns:a16="http://schemas.microsoft.com/office/drawing/2014/main" id="{6893AE68-2EAE-4C45-BCA4-D03781F4B68F}"/>
                </a:ext>
              </a:extLst>
            </p:cNvPr>
            <p:cNvSpPr/>
            <p:nvPr/>
          </p:nvSpPr>
          <p:spPr>
            <a:xfrm>
              <a:off x="6366750" y="2713125"/>
              <a:ext cx="325" cy="150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2" y="1"/>
                  </a:moveTo>
                  <a:cubicBezTo>
                    <a:pt x="1" y="1"/>
                    <a:pt x="1" y="2"/>
                    <a:pt x="5" y="6"/>
                  </a:cubicBezTo>
                  <a:cubicBezTo>
                    <a:pt x="13" y="6"/>
                    <a:pt x="5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2152;p34">
              <a:extLst>
                <a:ext uri="{FF2B5EF4-FFF2-40B4-BE49-F238E27FC236}">
                  <a16:creationId xmlns:a16="http://schemas.microsoft.com/office/drawing/2014/main" id="{5798E9BF-386F-4145-A965-8916B1FD8B0C}"/>
                </a:ext>
              </a:extLst>
            </p:cNvPr>
            <p:cNvSpPr/>
            <p:nvPr/>
          </p:nvSpPr>
          <p:spPr>
            <a:xfrm>
              <a:off x="6365375" y="2713175"/>
              <a:ext cx="200" cy="800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3" y="0"/>
                  </a:moveTo>
                  <a:cubicBezTo>
                    <a:pt x="3" y="0"/>
                    <a:pt x="2" y="1"/>
                    <a:pt x="0" y="4"/>
                  </a:cubicBezTo>
                  <a:cubicBezTo>
                    <a:pt x="0" y="24"/>
                    <a:pt x="1" y="31"/>
                    <a:pt x="2" y="31"/>
                  </a:cubicBezTo>
                  <a:cubicBezTo>
                    <a:pt x="5" y="31"/>
                    <a:pt x="8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2153;p34">
              <a:extLst>
                <a:ext uri="{FF2B5EF4-FFF2-40B4-BE49-F238E27FC236}">
                  <a16:creationId xmlns:a16="http://schemas.microsoft.com/office/drawing/2014/main" id="{268F2C3E-62E8-2E43-9935-C24888AE2C99}"/>
                </a:ext>
              </a:extLst>
            </p:cNvPr>
            <p:cNvSpPr/>
            <p:nvPr/>
          </p:nvSpPr>
          <p:spPr>
            <a:xfrm>
              <a:off x="6365950" y="27147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lnTo>
                    <a:pt x="1" y="0"/>
                  </a:lnTo>
                  <a:cubicBezTo>
                    <a:pt x="1" y="0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2154;p34">
              <a:extLst>
                <a:ext uri="{FF2B5EF4-FFF2-40B4-BE49-F238E27FC236}">
                  <a16:creationId xmlns:a16="http://schemas.microsoft.com/office/drawing/2014/main" id="{E0EDB54A-D6D2-A143-B48F-1E0FCB1EBCC0}"/>
                </a:ext>
              </a:extLst>
            </p:cNvPr>
            <p:cNvSpPr/>
            <p:nvPr/>
          </p:nvSpPr>
          <p:spPr>
            <a:xfrm>
              <a:off x="6366025" y="2714450"/>
              <a:ext cx="250" cy="600"/>
            </a:xfrm>
            <a:custGeom>
              <a:avLst/>
              <a:gdLst/>
              <a:ahLst/>
              <a:cxnLst/>
              <a:rect l="l" t="t" r="r" b="b"/>
              <a:pathLst>
                <a:path w="10" h="24" extrusionOk="0">
                  <a:moveTo>
                    <a:pt x="10" y="1"/>
                  </a:moveTo>
                  <a:cubicBezTo>
                    <a:pt x="3" y="14"/>
                    <a:pt x="0" y="23"/>
                    <a:pt x="1" y="23"/>
                  </a:cubicBezTo>
                  <a:cubicBezTo>
                    <a:pt x="2" y="23"/>
                    <a:pt x="5" y="17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2155;p34">
              <a:extLst>
                <a:ext uri="{FF2B5EF4-FFF2-40B4-BE49-F238E27FC236}">
                  <a16:creationId xmlns:a16="http://schemas.microsoft.com/office/drawing/2014/main" id="{260884A0-9F8E-AD4D-A128-5890E0B6CC2A}"/>
                </a:ext>
              </a:extLst>
            </p:cNvPr>
            <p:cNvSpPr/>
            <p:nvPr/>
          </p:nvSpPr>
          <p:spPr>
            <a:xfrm>
              <a:off x="6366550" y="2714250"/>
              <a:ext cx="775" cy="825"/>
            </a:xfrm>
            <a:custGeom>
              <a:avLst/>
              <a:gdLst/>
              <a:ahLst/>
              <a:cxnLst/>
              <a:rect l="l" t="t" r="r" b="b"/>
              <a:pathLst>
                <a:path w="31" h="33" extrusionOk="0">
                  <a:moveTo>
                    <a:pt x="16" y="1"/>
                  </a:moveTo>
                  <a:cubicBezTo>
                    <a:pt x="12" y="1"/>
                    <a:pt x="7" y="3"/>
                    <a:pt x="1" y="9"/>
                  </a:cubicBezTo>
                  <a:cubicBezTo>
                    <a:pt x="13" y="9"/>
                    <a:pt x="25" y="9"/>
                    <a:pt x="13" y="32"/>
                  </a:cubicBezTo>
                  <a:cubicBezTo>
                    <a:pt x="31" y="23"/>
                    <a:pt x="28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2156;p34">
              <a:extLst>
                <a:ext uri="{FF2B5EF4-FFF2-40B4-BE49-F238E27FC236}">
                  <a16:creationId xmlns:a16="http://schemas.microsoft.com/office/drawing/2014/main" id="{6F3B55EB-976C-4145-840A-E4FF9B2DBEDB}"/>
                </a:ext>
              </a:extLst>
            </p:cNvPr>
            <p:cNvSpPr/>
            <p:nvPr/>
          </p:nvSpPr>
          <p:spPr>
            <a:xfrm>
              <a:off x="6369525" y="2716250"/>
              <a:ext cx="1225" cy="300"/>
            </a:xfrm>
            <a:custGeom>
              <a:avLst/>
              <a:gdLst/>
              <a:ahLst/>
              <a:cxnLst/>
              <a:rect l="l" t="t" r="r" b="b"/>
              <a:pathLst>
                <a:path w="49" h="12" extrusionOk="0">
                  <a:moveTo>
                    <a:pt x="1" y="12"/>
                  </a:moveTo>
                  <a:cubicBezTo>
                    <a:pt x="48" y="0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2157;p34">
              <a:extLst>
                <a:ext uri="{FF2B5EF4-FFF2-40B4-BE49-F238E27FC236}">
                  <a16:creationId xmlns:a16="http://schemas.microsoft.com/office/drawing/2014/main" id="{34D240C5-1072-284F-BB70-C80A543B5FD9}"/>
                </a:ext>
              </a:extLst>
            </p:cNvPr>
            <p:cNvSpPr/>
            <p:nvPr/>
          </p:nvSpPr>
          <p:spPr>
            <a:xfrm>
              <a:off x="6363325" y="2714525"/>
              <a:ext cx="1275" cy="550"/>
            </a:xfrm>
            <a:custGeom>
              <a:avLst/>
              <a:gdLst/>
              <a:ahLst/>
              <a:cxnLst/>
              <a:rect l="l" t="t" r="r" b="b"/>
              <a:pathLst>
                <a:path w="51" h="22" extrusionOk="0">
                  <a:moveTo>
                    <a:pt x="3" y="0"/>
                  </a:moveTo>
                  <a:cubicBezTo>
                    <a:pt x="0" y="0"/>
                    <a:pt x="7" y="6"/>
                    <a:pt x="35" y="21"/>
                  </a:cubicBezTo>
                  <a:cubicBezTo>
                    <a:pt x="50" y="21"/>
                    <a:pt x="8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2158;p34">
              <a:extLst>
                <a:ext uri="{FF2B5EF4-FFF2-40B4-BE49-F238E27FC236}">
                  <a16:creationId xmlns:a16="http://schemas.microsoft.com/office/drawing/2014/main" id="{06914A51-9FCE-7B4D-9DEB-53F189E42E97}"/>
                </a:ext>
              </a:extLst>
            </p:cNvPr>
            <p:cNvSpPr/>
            <p:nvPr/>
          </p:nvSpPr>
          <p:spPr>
            <a:xfrm>
              <a:off x="6363875" y="271535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0"/>
                  </a:moveTo>
                  <a:lnTo>
                    <a:pt x="1" y="24"/>
                  </a:lnTo>
                  <a:cubicBezTo>
                    <a:pt x="13" y="24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2159;p34">
              <a:extLst>
                <a:ext uri="{FF2B5EF4-FFF2-40B4-BE49-F238E27FC236}">
                  <a16:creationId xmlns:a16="http://schemas.microsoft.com/office/drawing/2014/main" id="{E035029D-C713-594B-ABF7-14876F9316FA}"/>
                </a:ext>
              </a:extLst>
            </p:cNvPr>
            <p:cNvSpPr/>
            <p:nvPr/>
          </p:nvSpPr>
          <p:spPr>
            <a:xfrm>
              <a:off x="6366550" y="2714750"/>
              <a:ext cx="25" cy="1800"/>
            </a:xfrm>
            <a:custGeom>
              <a:avLst/>
              <a:gdLst/>
              <a:ahLst/>
              <a:cxnLst/>
              <a:rect l="l" t="t" r="r" b="b"/>
              <a:pathLst>
                <a:path w="1" h="72" extrusionOk="0">
                  <a:moveTo>
                    <a:pt x="1" y="72"/>
                  </a:moveTo>
                  <a:cubicBezTo>
                    <a:pt x="1" y="0"/>
                    <a:pt x="1" y="36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2160;p34">
              <a:extLst>
                <a:ext uri="{FF2B5EF4-FFF2-40B4-BE49-F238E27FC236}">
                  <a16:creationId xmlns:a16="http://schemas.microsoft.com/office/drawing/2014/main" id="{9F7151C8-465C-C24C-82C8-7BCF156DEE9E}"/>
                </a:ext>
              </a:extLst>
            </p:cNvPr>
            <p:cNvSpPr/>
            <p:nvPr/>
          </p:nvSpPr>
          <p:spPr>
            <a:xfrm>
              <a:off x="6361850" y="2714375"/>
              <a:ext cx="325" cy="1075"/>
            </a:xfrm>
            <a:custGeom>
              <a:avLst/>
              <a:gdLst/>
              <a:ahLst/>
              <a:cxnLst/>
              <a:rect l="l" t="t" r="r" b="b"/>
              <a:pathLst>
                <a:path w="13" h="43" extrusionOk="0">
                  <a:moveTo>
                    <a:pt x="2" y="1"/>
                  </a:moveTo>
                  <a:cubicBezTo>
                    <a:pt x="1" y="1"/>
                    <a:pt x="12" y="42"/>
                    <a:pt x="13" y="42"/>
                  </a:cubicBezTo>
                  <a:cubicBezTo>
                    <a:pt x="13" y="42"/>
                    <a:pt x="12" y="38"/>
                    <a:pt x="10" y="27"/>
                  </a:cubicBezTo>
                  <a:cubicBezTo>
                    <a:pt x="5" y="8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2161;p34">
              <a:extLst>
                <a:ext uri="{FF2B5EF4-FFF2-40B4-BE49-F238E27FC236}">
                  <a16:creationId xmlns:a16="http://schemas.microsoft.com/office/drawing/2014/main" id="{6ADEFC9F-EE0A-CC42-9F55-31E0E2FC08CB}"/>
                </a:ext>
              </a:extLst>
            </p:cNvPr>
            <p:cNvSpPr/>
            <p:nvPr/>
          </p:nvSpPr>
          <p:spPr>
            <a:xfrm>
              <a:off x="6360300" y="2714650"/>
              <a:ext cx="300" cy="1025"/>
            </a:xfrm>
            <a:custGeom>
              <a:avLst/>
              <a:gdLst/>
              <a:ahLst/>
              <a:cxnLst/>
              <a:rect l="l" t="t" r="r" b="b"/>
              <a:pathLst>
                <a:path w="12" h="41" extrusionOk="0">
                  <a:moveTo>
                    <a:pt x="9" y="0"/>
                  </a:moveTo>
                  <a:cubicBezTo>
                    <a:pt x="8" y="0"/>
                    <a:pt x="5" y="10"/>
                    <a:pt x="1" y="40"/>
                  </a:cubicBezTo>
                  <a:cubicBezTo>
                    <a:pt x="8" y="33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2162;p34">
              <a:extLst>
                <a:ext uri="{FF2B5EF4-FFF2-40B4-BE49-F238E27FC236}">
                  <a16:creationId xmlns:a16="http://schemas.microsoft.com/office/drawing/2014/main" id="{95F21077-2C4C-3341-BCCE-BAFBAF9CA4F7}"/>
                </a:ext>
              </a:extLst>
            </p:cNvPr>
            <p:cNvSpPr/>
            <p:nvPr/>
          </p:nvSpPr>
          <p:spPr>
            <a:xfrm>
              <a:off x="6362700" y="2715650"/>
              <a:ext cx="1200" cy="1500"/>
            </a:xfrm>
            <a:custGeom>
              <a:avLst/>
              <a:gdLst/>
              <a:ahLst/>
              <a:cxnLst/>
              <a:rect l="l" t="t" r="r" b="b"/>
              <a:pathLst>
                <a:path w="48" h="60" extrusionOk="0">
                  <a:moveTo>
                    <a:pt x="0" y="0"/>
                  </a:moveTo>
                  <a:cubicBezTo>
                    <a:pt x="48" y="6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2163;p34">
              <a:extLst>
                <a:ext uri="{FF2B5EF4-FFF2-40B4-BE49-F238E27FC236}">
                  <a16:creationId xmlns:a16="http://schemas.microsoft.com/office/drawing/2014/main" id="{DBA51707-C4EB-524D-B9F5-64F205FCCAC8}"/>
                </a:ext>
              </a:extLst>
            </p:cNvPr>
            <p:cNvSpPr/>
            <p:nvPr/>
          </p:nvSpPr>
          <p:spPr>
            <a:xfrm>
              <a:off x="6362100" y="271625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0"/>
                  </a:moveTo>
                  <a:cubicBezTo>
                    <a:pt x="36" y="0"/>
                    <a:pt x="0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2164;p34">
              <a:extLst>
                <a:ext uri="{FF2B5EF4-FFF2-40B4-BE49-F238E27FC236}">
                  <a16:creationId xmlns:a16="http://schemas.microsoft.com/office/drawing/2014/main" id="{8C429B81-D687-0449-A708-8637E20E1C97}"/>
                </a:ext>
              </a:extLst>
            </p:cNvPr>
            <p:cNvSpPr/>
            <p:nvPr/>
          </p:nvSpPr>
          <p:spPr>
            <a:xfrm>
              <a:off x="6364775" y="2716250"/>
              <a:ext cx="925" cy="1500"/>
            </a:xfrm>
            <a:custGeom>
              <a:avLst/>
              <a:gdLst/>
              <a:ahLst/>
              <a:cxnLst/>
              <a:rect l="l" t="t" r="r" b="b"/>
              <a:pathLst>
                <a:path w="37" h="60" extrusionOk="0">
                  <a:moveTo>
                    <a:pt x="12" y="0"/>
                  </a:moveTo>
                  <a:cubicBezTo>
                    <a:pt x="12" y="24"/>
                    <a:pt x="0" y="48"/>
                    <a:pt x="36" y="60"/>
                  </a:cubicBezTo>
                  <a:cubicBezTo>
                    <a:pt x="36" y="36"/>
                    <a:pt x="12" y="2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2165;p34">
              <a:extLst>
                <a:ext uri="{FF2B5EF4-FFF2-40B4-BE49-F238E27FC236}">
                  <a16:creationId xmlns:a16="http://schemas.microsoft.com/office/drawing/2014/main" id="{A1CE5033-33D5-6741-B311-C9A3F50B098C}"/>
                </a:ext>
              </a:extLst>
            </p:cNvPr>
            <p:cNvSpPr/>
            <p:nvPr/>
          </p:nvSpPr>
          <p:spPr>
            <a:xfrm>
              <a:off x="6364025" y="2716250"/>
              <a:ext cx="175" cy="800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7" y="0"/>
                  </a:moveTo>
                  <a:cubicBezTo>
                    <a:pt x="0" y="19"/>
                    <a:pt x="1" y="31"/>
                    <a:pt x="2" y="31"/>
                  </a:cubicBezTo>
                  <a:cubicBezTo>
                    <a:pt x="4" y="31"/>
                    <a:pt x="7" y="22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2166;p34">
              <a:extLst>
                <a:ext uri="{FF2B5EF4-FFF2-40B4-BE49-F238E27FC236}">
                  <a16:creationId xmlns:a16="http://schemas.microsoft.com/office/drawing/2014/main" id="{B5A64176-7BE6-BA45-8C38-7E2BEA969592}"/>
                </a:ext>
              </a:extLst>
            </p:cNvPr>
            <p:cNvSpPr/>
            <p:nvPr/>
          </p:nvSpPr>
          <p:spPr>
            <a:xfrm>
              <a:off x="6361200" y="2716700"/>
              <a:ext cx="300" cy="900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8" y="1"/>
                  </a:moveTo>
                  <a:cubicBezTo>
                    <a:pt x="7" y="1"/>
                    <a:pt x="4" y="2"/>
                    <a:pt x="0" y="6"/>
                  </a:cubicBezTo>
                  <a:cubicBezTo>
                    <a:pt x="8" y="6"/>
                    <a:pt x="11" y="1"/>
                    <a:pt x="8" y="1"/>
                  </a:cubicBezTo>
                  <a:close/>
                  <a:moveTo>
                    <a:pt x="0" y="6"/>
                  </a:moveTo>
                  <a:cubicBezTo>
                    <a:pt x="0" y="28"/>
                    <a:pt x="2" y="35"/>
                    <a:pt x="4" y="35"/>
                  </a:cubicBezTo>
                  <a:cubicBezTo>
                    <a:pt x="6" y="35"/>
                    <a:pt x="8" y="13"/>
                    <a:pt x="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2167;p34">
              <a:extLst>
                <a:ext uri="{FF2B5EF4-FFF2-40B4-BE49-F238E27FC236}">
                  <a16:creationId xmlns:a16="http://schemas.microsoft.com/office/drawing/2014/main" id="{7F9CFA76-783C-534C-88A3-3D1C9394A3C7}"/>
                </a:ext>
              </a:extLst>
            </p:cNvPr>
            <p:cNvSpPr/>
            <p:nvPr/>
          </p:nvSpPr>
          <p:spPr>
            <a:xfrm>
              <a:off x="6361800" y="2716525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37"/>
                  </a:moveTo>
                  <a:cubicBezTo>
                    <a:pt x="0" y="37"/>
                    <a:pt x="12" y="1"/>
                    <a:pt x="0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2168;p34">
              <a:extLst>
                <a:ext uri="{FF2B5EF4-FFF2-40B4-BE49-F238E27FC236}">
                  <a16:creationId xmlns:a16="http://schemas.microsoft.com/office/drawing/2014/main" id="{05CF219E-E9CC-E34C-BC36-EE8D0B3EFEDC}"/>
                </a:ext>
              </a:extLst>
            </p:cNvPr>
            <p:cNvSpPr/>
            <p:nvPr/>
          </p:nvSpPr>
          <p:spPr>
            <a:xfrm>
              <a:off x="6359875" y="2717000"/>
              <a:ext cx="450" cy="150"/>
            </a:xfrm>
            <a:custGeom>
              <a:avLst/>
              <a:gdLst/>
              <a:ahLst/>
              <a:cxnLst/>
              <a:rect l="l" t="t" r="r" b="b"/>
              <a:pathLst>
                <a:path w="18" h="6" extrusionOk="0">
                  <a:moveTo>
                    <a:pt x="1" y="0"/>
                  </a:moveTo>
                  <a:cubicBezTo>
                    <a:pt x="1" y="0"/>
                    <a:pt x="2" y="2"/>
                    <a:pt x="6" y="6"/>
                  </a:cubicBezTo>
                  <a:lnTo>
                    <a:pt x="18" y="6"/>
                  </a:lnTo>
                  <a:cubicBezTo>
                    <a:pt x="10" y="6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2169;p34">
              <a:extLst>
                <a:ext uri="{FF2B5EF4-FFF2-40B4-BE49-F238E27FC236}">
                  <a16:creationId xmlns:a16="http://schemas.microsoft.com/office/drawing/2014/main" id="{300B75DC-0F5B-204F-BAE5-42343E11BB15}"/>
                </a:ext>
              </a:extLst>
            </p:cNvPr>
            <p:cNvSpPr/>
            <p:nvPr/>
          </p:nvSpPr>
          <p:spPr>
            <a:xfrm>
              <a:off x="6362100" y="2715950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36"/>
                  </a:moveTo>
                  <a:cubicBezTo>
                    <a:pt x="0" y="24"/>
                    <a:pt x="0" y="0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2170;p34">
              <a:extLst>
                <a:ext uri="{FF2B5EF4-FFF2-40B4-BE49-F238E27FC236}">
                  <a16:creationId xmlns:a16="http://schemas.microsoft.com/office/drawing/2014/main" id="{E2A9833A-22CE-9A4D-BED9-6A979046945C}"/>
                </a:ext>
              </a:extLst>
            </p:cNvPr>
            <p:cNvSpPr/>
            <p:nvPr/>
          </p:nvSpPr>
          <p:spPr>
            <a:xfrm>
              <a:off x="6358825" y="2718625"/>
              <a:ext cx="1500" cy="4475"/>
            </a:xfrm>
            <a:custGeom>
              <a:avLst/>
              <a:gdLst/>
              <a:ahLst/>
              <a:cxnLst/>
              <a:rect l="l" t="t" r="r" b="b"/>
              <a:pathLst>
                <a:path w="60" h="179" extrusionOk="0">
                  <a:moveTo>
                    <a:pt x="27" y="0"/>
                  </a:moveTo>
                  <a:cubicBezTo>
                    <a:pt x="21" y="0"/>
                    <a:pt x="12" y="11"/>
                    <a:pt x="0" y="36"/>
                  </a:cubicBezTo>
                  <a:cubicBezTo>
                    <a:pt x="18" y="54"/>
                    <a:pt x="55" y="85"/>
                    <a:pt x="44" y="85"/>
                  </a:cubicBezTo>
                  <a:cubicBezTo>
                    <a:pt x="40" y="85"/>
                    <a:pt x="30" y="81"/>
                    <a:pt x="12" y="72"/>
                  </a:cubicBezTo>
                  <a:lnTo>
                    <a:pt x="12" y="72"/>
                  </a:lnTo>
                  <a:cubicBezTo>
                    <a:pt x="24" y="107"/>
                    <a:pt x="24" y="143"/>
                    <a:pt x="36" y="179"/>
                  </a:cubicBezTo>
                  <a:cubicBezTo>
                    <a:pt x="36" y="161"/>
                    <a:pt x="39" y="152"/>
                    <a:pt x="43" y="152"/>
                  </a:cubicBezTo>
                  <a:cubicBezTo>
                    <a:pt x="47" y="152"/>
                    <a:pt x="52" y="158"/>
                    <a:pt x="57" y="170"/>
                  </a:cubicBezTo>
                  <a:lnTo>
                    <a:pt x="57" y="170"/>
                  </a:lnTo>
                  <a:cubicBezTo>
                    <a:pt x="51" y="135"/>
                    <a:pt x="52" y="0"/>
                    <a:pt x="27" y="0"/>
                  </a:cubicBezTo>
                  <a:close/>
                  <a:moveTo>
                    <a:pt x="57" y="170"/>
                  </a:moveTo>
                  <a:cubicBezTo>
                    <a:pt x="57" y="176"/>
                    <a:pt x="58" y="179"/>
                    <a:pt x="60" y="179"/>
                  </a:cubicBezTo>
                  <a:cubicBezTo>
                    <a:pt x="59" y="176"/>
                    <a:pt x="58" y="173"/>
                    <a:pt x="57" y="1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2171;p34">
              <a:extLst>
                <a:ext uri="{FF2B5EF4-FFF2-40B4-BE49-F238E27FC236}">
                  <a16:creationId xmlns:a16="http://schemas.microsoft.com/office/drawing/2014/main" id="{BEE46E2C-7BD0-D64B-B1D1-8901D9EC2A58}"/>
                </a:ext>
              </a:extLst>
            </p:cNvPr>
            <p:cNvSpPr/>
            <p:nvPr/>
          </p:nvSpPr>
          <p:spPr>
            <a:xfrm>
              <a:off x="6358650" y="2717750"/>
              <a:ext cx="1025" cy="600"/>
            </a:xfrm>
            <a:custGeom>
              <a:avLst/>
              <a:gdLst/>
              <a:ahLst/>
              <a:cxnLst/>
              <a:rect l="l" t="t" r="r" b="b"/>
              <a:pathLst>
                <a:path w="41" h="24" extrusionOk="0">
                  <a:moveTo>
                    <a:pt x="32" y="1"/>
                  </a:moveTo>
                  <a:cubicBezTo>
                    <a:pt x="23" y="1"/>
                    <a:pt x="1" y="10"/>
                    <a:pt x="7" y="23"/>
                  </a:cubicBezTo>
                  <a:cubicBezTo>
                    <a:pt x="39" y="7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2172;p34">
              <a:extLst>
                <a:ext uri="{FF2B5EF4-FFF2-40B4-BE49-F238E27FC236}">
                  <a16:creationId xmlns:a16="http://schemas.microsoft.com/office/drawing/2014/main" id="{6EF794C9-9CBC-624B-A781-5687114CE37C}"/>
                </a:ext>
              </a:extLst>
            </p:cNvPr>
            <p:cNvSpPr/>
            <p:nvPr/>
          </p:nvSpPr>
          <p:spPr>
            <a:xfrm>
              <a:off x="6359425" y="2717125"/>
              <a:ext cx="2400" cy="2400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36" y="1"/>
                  </a:moveTo>
                  <a:cubicBezTo>
                    <a:pt x="36" y="13"/>
                    <a:pt x="36" y="13"/>
                    <a:pt x="48" y="25"/>
                  </a:cubicBezTo>
                  <a:cubicBezTo>
                    <a:pt x="24" y="25"/>
                    <a:pt x="0" y="36"/>
                    <a:pt x="60" y="96"/>
                  </a:cubicBezTo>
                  <a:cubicBezTo>
                    <a:pt x="95" y="84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2173;p34">
              <a:extLst>
                <a:ext uri="{FF2B5EF4-FFF2-40B4-BE49-F238E27FC236}">
                  <a16:creationId xmlns:a16="http://schemas.microsoft.com/office/drawing/2014/main" id="{6303629C-86A1-FB4A-BF07-04A91625EAB1}"/>
                </a:ext>
              </a:extLst>
            </p:cNvPr>
            <p:cNvSpPr/>
            <p:nvPr/>
          </p:nvSpPr>
          <p:spPr>
            <a:xfrm>
              <a:off x="6363825" y="2717450"/>
              <a:ext cx="2750" cy="1800"/>
            </a:xfrm>
            <a:custGeom>
              <a:avLst/>
              <a:gdLst/>
              <a:ahLst/>
              <a:cxnLst/>
              <a:rect l="l" t="t" r="r" b="b"/>
              <a:pathLst>
                <a:path w="110" h="72" extrusionOk="0">
                  <a:moveTo>
                    <a:pt x="5" y="0"/>
                  </a:moveTo>
                  <a:cubicBezTo>
                    <a:pt x="0" y="0"/>
                    <a:pt x="12" y="16"/>
                    <a:pt x="62" y="71"/>
                  </a:cubicBezTo>
                  <a:cubicBezTo>
                    <a:pt x="62" y="59"/>
                    <a:pt x="110" y="59"/>
                    <a:pt x="62" y="35"/>
                  </a:cubicBezTo>
                  <a:cubicBezTo>
                    <a:pt x="62" y="36"/>
                    <a:pt x="62" y="36"/>
                    <a:pt x="61" y="36"/>
                  </a:cubicBezTo>
                  <a:cubicBezTo>
                    <a:pt x="54" y="36"/>
                    <a:pt x="12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2174;p34">
              <a:extLst>
                <a:ext uri="{FF2B5EF4-FFF2-40B4-BE49-F238E27FC236}">
                  <a16:creationId xmlns:a16="http://schemas.microsoft.com/office/drawing/2014/main" id="{EF1001F5-1A74-C846-82E3-B342E3CE97EF}"/>
                </a:ext>
              </a:extLst>
            </p:cNvPr>
            <p:cNvSpPr/>
            <p:nvPr/>
          </p:nvSpPr>
          <p:spPr>
            <a:xfrm>
              <a:off x="6362850" y="2718625"/>
              <a:ext cx="325" cy="1025"/>
            </a:xfrm>
            <a:custGeom>
              <a:avLst/>
              <a:gdLst/>
              <a:ahLst/>
              <a:cxnLst/>
              <a:rect l="l" t="t" r="r" b="b"/>
              <a:pathLst>
                <a:path w="13" h="41" extrusionOk="0">
                  <a:moveTo>
                    <a:pt x="6" y="0"/>
                  </a:moveTo>
                  <a:cubicBezTo>
                    <a:pt x="0" y="28"/>
                    <a:pt x="3" y="41"/>
                    <a:pt x="5" y="41"/>
                  </a:cubicBezTo>
                  <a:cubicBezTo>
                    <a:pt x="9" y="41"/>
                    <a:pt x="12" y="25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2175;p34">
              <a:extLst>
                <a:ext uri="{FF2B5EF4-FFF2-40B4-BE49-F238E27FC236}">
                  <a16:creationId xmlns:a16="http://schemas.microsoft.com/office/drawing/2014/main" id="{E169B2EC-FC66-364F-A5ED-13DE208234EE}"/>
                </a:ext>
              </a:extLst>
            </p:cNvPr>
            <p:cNvSpPr/>
            <p:nvPr/>
          </p:nvSpPr>
          <p:spPr>
            <a:xfrm>
              <a:off x="6358000" y="2717400"/>
              <a:ext cx="800" cy="825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1" y="0"/>
                  </a:moveTo>
                  <a:cubicBezTo>
                    <a:pt x="1" y="0"/>
                    <a:pt x="6" y="7"/>
                    <a:pt x="21" y="25"/>
                  </a:cubicBezTo>
                  <a:cubicBezTo>
                    <a:pt x="27" y="31"/>
                    <a:pt x="29" y="33"/>
                    <a:pt x="30" y="33"/>
                  </a:cubicBezTo>
                  <a:cubicBezTo>
                    <a:pt x="31" y="3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2176;p34">
              <a:extLst>
                <a:ext uri="{FF2B5EF4-FFF2-40B4-BE49-F238E27FC236}">
                  <a16:creationId xmlns:a16="http://schemas.microsoft.com/office/drawing/2014/main" id="{73601A0A-1175-AD4F-B57C-EABE5E1BE5B4}"/>
                </a:ext>
              </a:extLst>
            </p:cNvPr>
            <p:cNvSpPr/>
            <p:nvPr/>
          </p:nvSpPr>
          <p:spPr>
            <a:xfrm>
              <a:off x="6357625" y="2717725"/>
              <a:ext cx="175" cy="850"/>
            </a:xfrm>
            <a:custGeom>
              <a:avLst/>
              <a:gdLst/>
              <a:ahLst/>
              <a:cxnLst/>
              <a:rect l="l" t="t" r="r" b="b"/>
              <a:pathLst>
                <a:path w="7" h="34" extrusionOk="0">
                  <a:moveTo>
                    <a:pt x="1" y="1"/>
                  </a:moveTo>
                  <a:cubicBezTo>
                    <a:pt x="1" y="15"/>
                    <a:pt x="5" y="33"/>
                    <a:pt x="6" y="33"/>
                  </a:cubicBezTo>
                  <a:cubicBezTo>
                    <a:pt x="6" y="33"/>
                    <a:pt x="5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2177;p34">
              <a:extLst>
                <a:ext uri="{FF2B5EF4-FFF2-40B4-BE49-F238E27FC236}">
                  <a16:creationId xmlns:a16="http://schemas.microsoft.com/office/drawing/2014/main" id="{D4F9FCE1-AB61-284F-BF3E-8FE4FFEF9F6A}"/>
                </a:ext>
              </a:extLst>
            </p:cNvPr>
            <p:cNvSpPr/>
            <p:nvPr/>
          </p:nvSpPr>
          <p:spPr>
            <a:xfrm>
              <a:off x="6336200" y="272547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0" y="0"/>
                  </a:moveTo>
                  <a:cubicBezTo>
                    <a:pt x="12" y="12"/>
                    <a:pt x="60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2178;p34">
              <a:extLst>
                <a:ext uri="{FF2B5EF4-FFF2-40B4-BE49-F238E27FC236}">
                  <a16:creationId xmlns:a16="http://schemas.microsoft.com/office/drawing/2014/main" id="{C9B4FDBB-AE3D-E14A-AD4C-342085207CBE}"/>
                </a:ext>
              </a:extLst>
            </p:cNvPr>
            <p:cNvSpPr/>
            <p:nvPr/>
          </p:nvSpPr>
          <p:spPr>
            <a:xfrm>
              <a:off x="6336200" y="272487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2179;p34">
              <a:extLst>
                <a:ext uri="{FF2B5EF4-FFF2-40B4-BE49-F238E27FC236}">
                  <a16:creationId xmlns:a16="http://schemas.microsoft.com/office/drawing/2014/main" id="{DECE76A8-2F0A-544A-B4CD-B70BD96A713A}"/>
                </a:ext>
              </a:extLst>
            </p:cNvPr>
            <p:cNvSpPr/>
            <p:nvPr/>
          </p:nvSpPr>
          <p:spPr>
            <a:xfrm>
              <a:off x="6323700" y="2734100"/>
              <a:ext cx="25" cy="1500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0" y="0"/>
                  </a:moveTo>
                  <a:cubicBezTo>
                    <a:pt x="0" y="24"/>
                    <a:pt x="0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2180;p34">
              <a:extLst>
                <a:ext uri="{FF2B5EF4-FFF2-40B4-BE49-F238E27FC236}">
                  <a16:creationId xmlns:a16="http://schemas.microsoft.com/office/drawing/2014/main" id="{E4E81864-77C4-D740-BBBD-2130A474BC02}"/>
                </a:ext>
              </a:extLst>
            </p:cNvPr>
            <p:cNvSpPr/>
            <p:nvPr/>
          </p:nvSpPr>
          <p:spPr>
            <a:xfrm>
              <a:off x="6302850" y="2744225"/>
              <a:ext cx="325" cy="900"/>
            </a:xfrm>
            <a:custGeom>
              <a:avLst/>
              <a:gdLst/>
              <a:ahLst/>
              <a:cxnLst/>
              <a:rect l="l" t="t" r="r" b="b"/>
              <a:pathLst>
                <a:path w="13" h="36" extrusionOk="0">
                  <a:moveTo>
                    <a:pt x="1" y="0"/>
                  </a:moveTo>
                  <a:lnTo>
                    <a:pt x="1" y="36"/>
                  </a:lnTo>
                  <a:cubicBezTo>
                    <a:pt x="13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2181;p34">
              <a:extLst>
                <a:ext uri="{FF2B5EF4-FFF2-40B4-BE49-F238E27FC236}">
                  <a16:creationId xmlns:a16="http://schemas.microsoft.com/office/drawing/2014/main" id="{9221229B-4030-C742-93B2-B2C8C75273FE}"/>
                </a:ext>
              </a:extLst>
            </p:cNvPr>
            <p:cNvSpPr/>
            <p:nvPr/>
          </p:nvSpPr>
          <p:spPr>
            <a:xfrm>
              <a:off x="6354650" y="27195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lnTo>
                    <a:pt x="12" y="1"/>
                  </a:lnTo>
                  <a:cubicBezTo>
                    <a:pt x="12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2182;p34">
              <a:extLst>
                <a:ext uri="{FF2B5EF4-FFF2-40B4-BE49-F238E27FC236}">
                  <a16:creationId xmlns:a16="http://schemas.microsoft.com/office/drawing/2014/main" id="{0CAFC90E-2568-4143-A082-75DCE6CFEBEB}"/>
                </a:ext>
              </a:extLst>
            </p:cNvPr>
            <p:cNvSpPr/>
            <p:nvPr/>
          </p:nvSpPr>
          <p:spPr>
            <a:xfrm>
              <a:off x="6288575" y="27433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0"/>
                  </a:moveTo>
                  <a:cubicBezTo>
                    <a:pt x="0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2183;p34">
              <a:extLst>
                <a:ext uri="{FF2B5EF4-FFF2-40B4-BE49-F238E27FC236}">
                  <a16:creationId xmlns:a16="http://schemas.microsoft.com/office/drawing/2014/main" id="{C3B55087-F11F-8049-9789-C44510C5C551}"/>
                </a:ext>
              </a:extLst>
            </p:cNvPr>
            <p:cNvSpPr/>
            <p:nvPr/>
          </p:nvSpPr>
          <p:spPr>
            <a:xfrm>
              <a:off x="6333825" y="2733200"/>
              <a:ext cx="900" cy="3000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0" y="1"/>
                  </a:moveTo>
                  <a:cubicBezTo>
                    <a:pt x="0" y="48"/>
                    <a:pt x="12" y="84"/>
                    <a:pt x="12" y="120"/>
                  </a:cubicBezTo>
                  <a:cubicBezTo>
                    <a:pt x="12" y="72"/>
                    <a:pt x="36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2184;p34">
              <a:extLst>
                <a:ext uri="{FF2B5EF4-FFF2-40B4-BE49-F238E27FC236}">
                  <a16:creationId xmlns:a16="http://schemas.microsoft.com/office/drawing/2014/main" id="{740BF8D5-481F-2B40-9A6F-233B7EE3E446}"/>
                </a:ext>
              </a:extLst>
            </p:cNvPr>
            <p:cNvSpPr/>
            <p:nvPr/>
          </p:nvSpPr>
          <p:spPr>
            <a:xfrm>
              <a:off x="6355850" y="2718700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4" y="0"/>
                  </a:moveTo>
                  <a:cubicBezTo>
                    <a:pt x="12" y="0"/>
                    <a:pt x="6" y="3"/>
                    <a:pt x="0" y="9"/>
                  </a:cubicBezTo>
                  <a:cubicBezTo>
                    <a:pt x="12" y="3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2185;p34">
              <a:extLst>
                <a:ext uri="{FF2B5EF4-FFF2-40B4-BE49-F238E27FC236}">
                  <a16:creationId xmlns:a16="http://schemas.microsoft.com/office/drawing/2014/main" id="{A0DA9AB4-2C56-E743-987B-0D01CBA58345}"/>
                </a:ext>
              </a:extLst>
            </p:cNvPr>
            <p:cNvSpPr/>
            <p:nvPr/>
          </p:nvSpPr>
          <p:spPr>
            <a:xfrm>
              <a:off x="6361300" y="2721500"/>
              <a:ext cx="225" cy="425"/>
            </a:xfrm>
            <a:custGeom>
              <a:avLst/>
              <a:gdLst/>
              <a:ahLst/>
              <a:cxnLst/>
              <a:rect l="l" t="t" r="r" b="b"/>
              <a:pathLst>
                <a:path w="9" h="17" extrusionOk="0">
                  <a:moveTo>
                    <a:pt x="6" y="0"/>
                  </a:moveTo>
                  <a:lnTo>
                    <a:pt x="6" y="0"/>
                  </a:lnTo>
                  <a:cubicBezTo>
                    <a:pt x="3" y="0"/>
                    <a:pt x="0" y="16"/>
                    <a:pt x="8" y="16"/>
                  </a:cubicBezTo>
                  <a:cubicBezTo>
                    <a:pt x="8" y="4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2186;p34">
              <a:extLst>
                <a:ext uri="{FF2B5EF4-FFF2-40B4-BE49-F238E27FC236}">
                  <a16:creationId xmlns:a16="http://schemas.microsoft.com/office/drawing/2014/main" id="{D959A43B-4FA0-E548-BF16-A43D5646D2E1}"/>
                </a:ext>
              </a:extLst>
            </p:cNvPr>
            <p:cNvSpPr/>
            <p:nvPr/>
          </p:nvSpPr>
          <p:spPr>
            <a:xfrm>
              <a:off x="6357375" y="2720650"/>
              <a:ext cx="875" cy="425"/>
            </a:xfrm>
            <a:custGeom>
              <a:avLst/>
              <a:gdLst/>
              <a:ahLst/>
              <a:cxnLst/>
              <a:rect l="l" t="t" r="r" b="b"/>
              <a:pathLst>
                <a:path w="35" h="17" extrusionOk="0">
                  <a:moveTo>
                    <a:pt x="6" y="1"/>
                  </a:moveTo>
                  <a:cubicBezTo>
                    <a:pt x="0" y="1"/>
                    <a:pt x="18" y="16"/>
                    <a:pt x="29" y="16"/>
                  </a:cubicBezTo>
                  <a:cubicBezTo>
                    <a:pt x="31" y="16"/>
                    <a:pt x="33" y="16"/>
                    <a:pt x="34" y="14"/>
                  </a:cubicBezTo>
                  <a:cubicBezTo>
                    <a:pt x="18" y="4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2187;p34">
              <a:extLst>
                <a:ext uri="{FF2B5EF4-FFF2-40B4-BE49-F238E27FC236}">
                  <a16:creationId xmlns:a16="http://schemas.microsoft.com/office/drawing/2014/main" id="{37ECFBA0-F8CA-5040-B0D4-EAFC632381FA}"/>
                </a:ext>
              </a:extLst>
            </p:cNvPr>
            <p:cNvSpPr/>
            <p:nvPr/>
          </p:nvSpPr>
          <p:spPr>
            <a:xfrm>
              <a:off x="6358225" y="2720725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4" y="1"/>
                  </a:moveTo>
                  <a:cubicBezTo>
                    <a:pt x="0" y="1"/>
                    <a:pt x="0" y="11"/>
                    <a:pt x="0" y="11"/>
                  </a:cubicBezTo>
                  <a:lnTo>
                    <a:pt x="12" y="11"/>
                  </a:lnTo>
                  <a:cubicBezTo>
                    <a:pt x="8" y="4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2188;p34">
              <a:extLst>
                <a:ext uri="{FF2B5EF4-FFF2-40B4-BE49-F238E27FC236}">
                  <a16:creationId xmlns:a16="http://schemas.microsoft.com/office/drawing/2014/main" id="{3518286C-44E0-044C-ACB5-C67C0B2F14BE}"/>
                </a:ext>
              </a:extLst>
            </p:cNvPr>
            <p:cNvSpPr/>
            <p:nvPr/>
          </p:nvSpPr>
          <p:spPr>
            <a:xfrm>
              <a:off x="6353600" y="2719600"/>
              <a:ext cx="650" cy="1025"/>
            </a:xfrm>
            <a:custGeom>
              <a:avLst/>
              <a:gdLst/>
              <a:ahLst/>
              <a:cxnLst/>
              <a:rect l="l" t="t" r="r" b="b"/>
              <a:pathLst>
                <a:path w="26" h="41" extrusionOk="0">
                  <a:moveTo>
                    <a:pt x="13" y="1"/>
                  </a:moveTo>
                  <a:cubicBezTo>
                    <a:pt x="6" y="1"/>
                    <a:pt x="1" y="41"/>
                    <a:pt x="10" y="41"/>
                  </a:cubicBezTo>
                  <a:cubicBezTo>
                    <a:pt x="12" y="41"/>
                    <a:pt x="15" y="39"/>
                    <a:pt x="19" y="33"/>
                  </a:cubicBezTo>
                  <a:cubicBezTo>
                    <a:pt x="20" y="34"/>
                    <a:pt x="21" y="35"/>
                    <a:pt x="21" y="35"/>
                  </a:cubicBezTo>
                  <a:cubicBezTo>
                    <a:pt x="25" y="35"/>
                    <a:pt x="12" y="7"/>
                    <a:pt x="16" y="7"/>
                  </a:cubicBezTo>
                  <a:lnTo>
                    <a:pt x="16" y="7"/>
                  </a:lnTo>
                  <a:cubicBezTo>
                    <a:pt x="16" y="7"/>
                    <a:pt x="17" y="8"/>
                    <a:pt x="19" y="9"/>
                  </a:cubicBezTo>
                  <a:cubicBezTo>
                    <a:pt x="17" y="3"/>
                    <a:pt x="15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2189;p34">
              <a:extLst>
                <a:ext uri="{FF2B5EF4-FFF2-40B4-BE49-F238E27FC236}">
                  <a16:creationId xmlns:a16="http://schemas.microsoft.com/office/drawing/2014/main" id="{12299B3C-CDE4-0B4D-8E70-10E2E00F71C5}"/>
                </a:ext>
              </a:extLst>
            </p:cNvPr>
            <p:cNvSpPr/>
            <p:nvPr/>
          </p:nvSpPr>
          <p:spPr>
            <a:xfrm>
              <a:off x="6358225" y="2722400"/>
              <a:ext cx="175" cy="800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6" y="1"/>
                  </a:moveTo>
                  <a:lnTo>
                    <a:pt x="6" y="1"/>
                  </a:lnTo>
                  <a:cubicBezTo>
                    <a:pt x="5" y="1"/>
                    <a:pt x="4" y="8"/>
                    <a:pt x="0" y="28"/>
                  </a:cubicBezTo>
                  <a:cubicBezTo>
                    <a:pt x="0" y="31"/>
                    <a:pt x="1" y="32"/>
                    <a:pt x="1" y="32"/>
                  </a:cubicBezTo>
                  <a:cubicBezTo>
                    <a:pt x="2" y="32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2190;p34">
              <a:extLst>
                <a:ext uri="{FF2B5EF4-FFF2-40B4-BE49-F238E27FC236}">
                  <a16:creationId xmlns:a16="http://schemas.microsoft.com/office/drawing/2014/main" id="{2742E8C4-0A7A-7C4B-9589-5F5AB4980404}"/>
                </a:ext>
              </a:extLst>
            </p:cNvPr>
            <p:cNvSpPr/>
            <p:nvPr/>
          </p:nvSpPr>
          <p:spPr>
            <a:xfrm>
              <a:off x="6356250" y="2723250"/>
              <a:ext cx="700" cy="150"/>
            </a:xfrm>
            <a:custGeom>
              <a:avLst/>
              <a:gdLst/>
              <a:ahLst/>
              <a:cxnLst/>
              <a:rect l="l" t="t" r="r" b="b"/>
              <a:pathLst>
                <a:path w="28" h="6" extrusionOk="0">
                  <a:moveTo>
                    <a:pt x="26" y="0"/>
                  </a:moveTo>
                  <a:cubicBezTo>
                    <a:pt x="24" y="0"/>
                    <a:pt x="0" y="6"/>
                    <a:pt x="8" y="6"/>
                  </a:cubicBezTo>
                  <a:cubicBezTo>
                    <a:pt x="24" y="2"/>
                    <a:pt x="28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2191;p34">
              <a:extLst>
                <a:ext uri="{FF2B5EF4-FFF2-40B4-BE49-F238E27FC236}">
                  <a16:creationId xmlns:a16="http://schemas.microsoft.com/office/drawing/2014/main" id="{C489E0E9-EBAD-BB47-A0E1-AB70B2C8E344}"/>
                </a:ext>
              </a:extLst>
            </p:cNvPr>
            <p:cNvSpPr/>
            <p:nvPr/>
          </p:nvSpPr>
          <p:spPr>
            <a:xfrm>
              <a:off x="6357625" y="272367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cubicBezTo>
                    <a:pt x="48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2192;p34">
              <a:extLst>
                <a:ext uri="{FF2B5EF4-FFF2-40B4-BE49-F238E27FC236}">
                  <a16:creationId xmlns:a16="http://schemas.microsoft.com/office/drawing/2014/main" id="{52CF4DF7-EB0B-BA41-B791-D4CCB51FEC51}"/>
                </a:ext>
              </a:extLst>
            </p:cNvPr>
            <p:cNvSpPr/>
            <p:nvPr/>
          </p:nvSpPr>
          <p:spPr>
            <a:xfrm>
              <a:off x="6351075" y="2725375"/>
              <a:ext cx="700" cy="200"/>
            </a:xfrm>
            <a:custGeom>
              <a:avLst/>
              <a:gdLst/>
              <a:ahLst/>
              <a:cxnLst/>
              <a:rect l="l" t="t" r="r" b="b"/>
              <a:pathLst>
                <a:path w="28" h="8" extrusionOk="0">
                  <a:moveTo>
                    <a:pt x="19" y="1"/>
                  </a:moveTo>
                  <a:cubicBezTo>
                    <a:pt x="17" y="1"/>
                    <a:pt x="11" y="2"/>
                    <a:pt x="1" y="4"/>
                  </a:cubicBezTo>
                  <a:cubicBezTo>
                    <a:pt x="1" y="7"/>
                    <a:pt x="3" y="8"/>
                    <a:pt x="6" y="8"/>
                  </a:cubicBezTo>
                  <a:cubicBezTo>
                    <a:pt x="14" y="8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2193;p34">
              <a:extLst>
                <a:ext uri="{FF2B5EF4-FFF2-40B4-BE49-F238E27FC236}">
                  <a16:creationId xmlns:a16="http://schemas.microsoft.com/office/drawing/2014/main" id="{A237085C-EDDA-8945-82BB-5032FF294FB3}"/>
                </a:ext>
              </a:extLst>
            </p:cNvPr>
            <p:cNvSpPr/>
            <p:nvPr/>
          </p:nvSpPr>
          <p:spPr>
            <a:xfrm>
              <a:off x="6353525" y="2726475"/>
              <a:ext cx="250" cy="800"/>
            </a:xfrm>
            <a:custGeom>
              <a:avLst/>
              <a:gdLst/>
              <a:ahLst/>
              <a:cxnLst/>
              <a:rect l="l" t="t" r="r" b="b"/>
              <a:pathLst>
                <a:path w="10" h="32" extrusionOk="0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3" y="12"/>
                    <a:pt x="10" y="32"/>
                  </a:cubicBezTo>
                  <a:cubicBezTo>
                    <a:pt x="4" y="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2194;p34">
              <a:extLst>
                <a:ext uri="{FF2B5EF4-FFF2-40B4-BE49-F238E27FC236}">
                  <a16:creationId xmlns:a16="http://schemas.microsoft.com/office/drawing/2014/main" id="{F1581CAF-68C2-9041-95FE-7B5E123425D5}"/>
                </a:ext>
              </a:extLst>
            </p:cNvPr>
            <p:cNvSpPr/>
            <p:nvPr/>
          </p:nvSpPr>
          <p:spPr>
            <a:xfrm>
              <a:off x="6352350" y="2727550"/>
              <a:ext cx="825" cy="975"/>
            </a:xfrm>
            <a:custGeom>
              <a:avLst/>
              <a:gdLst/>
              <a:ahLst/>
              <a:cxnLst/>
              <a:rect l="l" t="t" r="r" b="b"/>
              <a:pathLst>
                <a:path w="33" h="39" extrusionOk="0">
                  <a:moveTo>
                    <a:pt x="9" y="0"/>
                  </a:moveTo>
                  <a:cubicBezTo>
                    <a:pt x="9" y="11"/>
                    <a:pt x="0" y="39"/>
                    <a:pt x="13" y="39"/>
                  </a:cubicBezTo>
                  <a:cubicBezTo>
                    <a:pt x="15" y="39"/>
                    <a:pt x="18" y="38"/>
                    <a:pt x="21" y="36"/>
                  </a:cubicBezTo>
                  <a:cubicBezTo>
                    <a:pt x="9" y="24"/>
                    <a:pt x="33" y="12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2195;p34">
              <a:extLst>
                <a:ext uri="{FF2B5EF4-FFF2-40B4-BE49-F238E27FC236}">
                  <a16:creationId xmlns:a16="http://schemas.microsoft.com/office/drawing/2014/main" id="{91348652-326A-C24D-8FF8-EC6EF06EEA2F}"/>
                </a:ext>
              </a:extLst>
            </p:cNvPr>
            <p:cNvSpPr/>
            <p:nvPr/>
          </p:nvSpPr>
          <p:spPr>
            <a:xfrm>
              <a:off x="6344300" y="2727400"/>
              <a:ext cx="250" cy="1375"/>
            </a:xfrm>
            <a:custGeom>
              <a:avLst/>
              <a:gdLst/>
              <a:ahLst/>
              <a:cxnLst/>
              <a:rect l="l" t="t" r="r" b="b"/>
              <a:pathLst>
                <a:path w="10" h="55" extrusionOk="0">
                  <a:moveTo>
                    <a:pt x="1" y="0"/>
                  </a:moveTo>
                  <a:cubicBezTo>
                    <a:pt x="0" y="0"/>
                    <a:pt x="3" y="22"/>
                    <a:pt x="10" y="54"/>
                  </a:cubicBezTo>
                  <a:cubicBezTo>
                    <a:pt x="4" y="1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2196;p34">
              <a:extLst>
                <a:ext uri="{FF2B5EF4-FFF2-40B4-BE49-F238E27FC236}">
                  <a16:creationId xmlns:a16="http://schemas.microsoft.com/office/drawing/2014/main" id="{CD132ECD-2C96-E74A-AEB8-5CF135EBC34F}"/>
                </a:ext>
              </a:extLst>
            </p:cNvPr>
            <p:cNvSpPr/>
            <p:nvPr/>
          </p:nvSpPr>
          <p:spPr>
            <a:xfrm>
              <a:off x="6339075" y="2733800"/>
              <a:ext cx="425" cy="1150"/>
            </a:xfrm>
            <a:custGeom>
              <a:avLst/>
              <a:gdLst/>
              <a:ahLst/>
              <a:cxnLst/>
              <a:rect l="l" t="t" r="r" b="b"/>
              <a:pathLst>
                <a:path w="17" h="46" extrusionOk="0">
                  <a:moveTo>
                    <a:pt x="16" y="0"/>
                  </a:moveTo>
                  <a:cubicBezTo>
                    <a:pt x="3" y="27"/>
                    <a:pt x="1" y="46"/>
                    <a:pt x="3" y="46"/>
                  </a:cubicBezTo>
                  <a:cubicBezTo>
                    <a:pt x="6" y="46"/>
                    <a:pt x="11" y="33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2197;p34">
              <a:extLst>
                <a:ext uri="{FF2B5EF4-FFF2-40B4-BE49-F238E27FC236}">
                  <a16:creationId xmlns:a16="http://schemas.microsoft.com/office/drawing/2014/main" id="{9F885542-B32C-E348-8E05-E6EA0DA6A850}"/>
                </a:ext>
              </a:extLst>
            </p:cNvPr>
            <p:cNvSpPr/>
            <p:nvPr/>
          </p:nvSpPr>
          <p:spPr>
            <a:xfrm>
              <a:off x="6315650" y="2742425"/>
              <a:ext cx="825" cy="550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1" y="1"/>
                  </a:moveTo>
                  <a:lnTo>
                    <a:pt x="1" y="1"/>
                  </a:lnTo>
                  <a:cubicBezTo>
                    <a:pt x="21" y="17"/>
                    <a:pt x="29" y="22"/>
                    <a:pt x="30" y="22"/>
                  </a:cubicBezTo>
                  <a:cubicBezTo>
                    <a:pt x="33" y="22"/>
                    <a:pt x="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2198;p34">
              <a:extLst>
                <a:ext uri="{FF2B5EF4-FFF2-40B4-BE49-F238E27FC236}">
                  <a16:creationId xmlns:a16="http://schemas.microsoft.com/office/drawing/2014/main" id="{23512301-EA4D-114C-98BF-8683FE788FBB}"/>
                </a:ext>
              </a:extLst>
            </p:cNvPr>
            <p:cNvSpPr/>
            <p:nvPr/>
          </p:nvSpPr>
          <p:spPr>
            <a:xfrm>
              <a:off x="6310450" y="2742125"/>
              <a:ext cx="175" cy="925"/>
            </a:xfrm>
            <a:custGeom>
              <a:avLst/>
              <a:gdLst/>
              <a:ahLst/>
              <a:cxnLst/>
              <a:rect l="l" t="t" r="r" b="b"/>
              <a:pathLst>
                <a:path w="7" h="37" extrusionOk="0">
                  <a:moveTo>
                    <a:pt x="1" y="0"/>
                  </a:moveTo>
                  <a:cubicBezTo>
                    <a:pt x="1" y="0"/>
                    <a:pt x="1" y="10"/>
                    <a:pt x="6" y="37"/>
                  </a:cubicBezTo>
                  <a:cubicBezTo>
                    <a:pt x="6" y="17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2199;p34">
              <a:extLst>
                <a:ext uri="{FF2B5EF4-FFF2-40B4-BE49-F238E27FC236}">
                  <a16:creationId xmlns:a16="http://schemas.microsoft.com/office/drawing/2014/main" id="{5A095223-F4C2-5C41-B841-04E07A0CCFDE}"/>
                </a:ext>
              </a:extLst>
            </p:cNvPr>
            <p:cNvSpPr/>
            <p:nvPr/>
          </p:nvSpPr>
          <p:spPr>
            <a:xfrm>
              <a:off x="6306325" y="2744575"/>
              <a:ext cx="725" cy="550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3" y="0"/>
                  </a:moveTo>
                  <a:cubicBezTo>
                    <a:pt x="1" y="0"/>
                    <a:pt x="1" y="5"/>
                    <a:pt x="5" y="22"/>
                  </a:cubicBezTo>
                  <a:cubicBezTo>
                    <a:pt x="14" y="22"/>
                    <a:pt x="16" y="15"/>
                    <a:pt x="22" y="12"/>
                  </a:cubicBezTo>
                  <a:lnTo>
                    <a:pt x="22" y="12"/>
                  </a:lnTo>
                  <a:cubicBezTo>
                    <a:pt x="22" y="12"/>
                    <a:pt x="23" y="12"/>
                    <a:pt x="24" y="12"/>
                  </a:cubicBezTo>
                  <a:cubicBezTo>
                    <a:pt x="26" y="12"/>
                    <a:pt x="27" y="11"/>
                    <a:pt x="29" y="10"/>
                  </a:cubicBezTo>
                  <a:lnTo>
                    <a:pt x="29" y="10"/>
                  </a:lnTo>
                  <a:cubicBezTo>
                    <a:pt x="26" y="10"/>
                    <a:pt x="24" y="11"/>
                    <a:pt x="22" y="12"/>
                  </a:cubicBezTo>
                  <a:lnTo>
                    <a:pt x="22" y="12"/>
                  </a:lnTo>
                  <a:cubicBezTo>
                    <a:pt x="15" y="10"/>
                    <a:pt x="7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2200;p34">
              <a:extLst>
                <a:ext uri="{FF2B5EF4-FFF2-40B4-BE49-F238E27FC236}">
                  <a16:creationId xmlns:a16="http://schemas.microsoft.com/office/drawing/2014/main" id="{BB6EB89B-CF36-AA4D-A454-3B6A790D4DAA}"/>
                </a:ext>
              </a:extLst>
            </p:cNvPr>
            <p:cNvSpPr/>
            <p:nvPr/>
          </p:nvSpPr>
          <p:spPr>
            <a:xfrm>
              <a:off x="6350925" y="2607225"/>
              <a:ext cx="775" cy="475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14" y="0"/>
                  </a:moveTo>
                  <a:cubicBezTo>
                    <a:pt x="7" y="0"/>
                    <a:pt x="1" y="3"/>
                    <a:pt x="7" y="3"/>
                  </a:cubicBezTo>
                  <a:cubicBezTo>
                    <a:pt x="7" y="15"/>
                    <a:pt x="13" y="18"/>
                    <a:pt x="19" y="18"/>
                  </a:cubicBezTo>
                  <a:cubicBezTo>
                    <a:pt x="25" y="18"/>
                    <a:pt x="30" y="15"/>
                    <a:pt x="30" y="15"/>
                  </a:cubicBezTo>
                  <a:cubicBezTo>
                    <a:pt x="30" y="3"/>
                    <a:pt x="22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2201;p34">
              <a:extLst>
                <a:ext uri="{FF2B5EF4-FFF2-40B4-BE49-F238E27FC236}">
                  <a16:creationId xmlns:a16="http://schemas.microsoft.com/office/drawing/2014/main" id="{0C14060F-E61C-2946-AE4B-0DC6EA041E54}"/>
                </a:ext>
              </a:extLst>
            </p:cNvPr>
            <p:cNvSpPr/>
            <p:nvPr/>
          </p:nvSpPr>
          <p:spPr>
            <a:xfrm>
              <a:off x="6347500" y="2599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2202;p34">
              <a:extLst>
                <a:ext uri="{FF2B5EF4-FFF2-40B4-BE49-F238E27FC236}">
                  <a16:creationId xmlns:a16="http://schemas.microsoft.com/office/drawing/2014/main" id="{AC8896FC-B8B0-B149-8524-1FDDCF1B4737}"/>
                </a:ext>
              </a:extLst>
            </p:cNvPr>
            <p:cNvSpPr/>
            <p:nvPr/>
          </p:nvSpPr>
          <p:spPr>
            <a:xfrm>
              <a:off x="6347500" y="2599550"/>
              <a:ext cx="700" cy="1100"/>
            </a:xfrm>
            <a:custGeom>
              <a:avLst/>
              <a:gdLst/>
              <a:ahLst/>
              <a:cxnLst/>
              <a:rect l="l" t="t" r="r" b="b"/>
              <a:pathLst>
                <a:path w="28" h="44" extrusionOk="0">
                  <a:moveTo>
                    <a:pt x="1" y="1"/>
                  </a:moveTo>
                  <a:cubicBezTo>
                    <a:pt x="10" y="10"/>
                    <a:pt x="28" y="43"/>
                    <a:pt x="28" y="43"/>
                  </a:cubicBezTo>
                  <a:cubicBezTo>
                    <a:pt x="28" y="43"/>
                    <a:pt x="27" y="41"/>
                    <a:pt x="25" y="36"/>
                  </a:cubicBezTo>
                  <a:cubicBezTo>
                    <a:pt x="13" y="13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2203;p34">
              <a:extLst>
                <a:ext uri="{FF2B5EF4-FFF2-40B4-BE49-F238E27FC236}">
                  <a16:creationId xmlns:a16="http://schemas.microsoft.com/office/drawing/2014/main" id="{B802D7F6-DA53-4E45-BD66-B9FF1D9C0023}"/>
                </a:ext>
              </a:extLst>
            </p:cNvPr>
            <p:cNvSpPr/>
            <p:nvPr/>
          </p:nvSpPr>
          <p:spPr>
            <a:xfrm>
              <a:off x="6344225" y="2594500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48" y="0"/>
                  </a:moveTo>
                  <a:lnTo>
                    <a:pt x="48" y="0"/>
                  </a:lnTo>
                  <a:cubicBezTo>
                    <a:pt x="1" y="60"/>
                    <a:pt x="132" y="131"/>
                    <a:pt x="144" y="143"/>
                  </a:cubicBezTo>
                  <a:cubicBezTo>
                    <a:pt x="108" y="96"/>
                    <a:pt x="84" y="48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2204;p34">
              <a:extLst>
                <a:ext uri="{FF2B5EF4-FFF2-40B4-BE49-F238E27FC236}">
                  <a16:creationId xmlns:a16="http://schemas.microsoft.com/office/drawing/2014/main" id="{428BAC46-2B89-FF4D-BA23-535C255F5207}"/>
                </a:ext>
              </a:extLst>
            </p:cNvPr>
            <p:cNvSpPr/>
            <p:nvPr/>
          </p:nvSpPr>
          <p:spPr>
            <a:xfrm>
              <a:off x="6345650" y="2589875"/>
              <a:ext cx="700" cy="775"/>
            </a:xfrm>
            <a:custGeom>
              <a:avLst/>
              <a:gdLst/>
              <a:ahLst/>
              <a:cxnLst/>
              <a:rect l="l" t="t" r="r" b="b"/>
              <a:pathLst>
                <a:path w="28" h="31" extrusionOk="0">
                  <a:moveTo>
                    <a:pt x="3" y="0"/>
                  </a:moveTo>
                  <a:cubicBezTo>
                    <a:pt x="0" y="0"/>
                    <a:pt x="2" y="6"/>
                    <a:pt x="15" y="19"/>
                  </a:cubicBezTo>
                  <a:cubicBezTo>
                    <a:pt x="18" y="22"/>
                    <a:pt x="22" y="26"/>
                    <a:pt x="27" y="31"/>
                  </a:cubicBezTo>
                  <a:cubicBezTo>
                    <a:pt x="27" y="16"/>
                    <a:pt x="8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2205;p34">
              <a:extLst>
                <a:ext uri="{FF2B5EF4-FFF2-40B4-BE49-F238E27FC236}">
                  <a16:creationId xmlns:a16="http://schemas.microsoft.com/office/drawing/2014/main" id="{881DF5C8-70FC-A843-8C92-89ACB645C1D2}"/>
                </a:ext>
              </a:extLst>
            </p:cNvPr>
            <p:cNvSpPr/>
            <p:nvPr/>
          </p:nvSpPr>
          <p:spPr>
            <a:xfrm>
              <a:off x="6346325" y="2590150"/>
              <a:ext cx="350" cy="375"/>
            </a:xfrm>
            <a:custGeom>
              <a:avLst/>
              <a:gdLst/>
              <a:ahLst/>
              <a:cxnLst/>
              <a:rect l="l" t="t" r="r" b="b"/>
              <a:pathLst>
                <a:path w="14" h="15" extrusionOk="0">
                  <a:moveTo>
                    <a:pt x="3" y="1"/>
                  </a:moveTo>
                  <a:cubicBezTo>
                    <a:pt x="1" y="1"/>
                    <a:pt x="0" y="3"/>
                    <a:pt x="0" y="8"/>
                  </a:cubicBezTo>
                  <a:cubicBezTo>
                    <a:pt x="5" y="13"/>
                    <a:pt x="8" y="15"/>
                    <a:pt x="10" y="15"/>
                  </a:cubicBezTo>
                  <a:cubicBezTo>
                    <a:pt x="14" y="15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2206;p34">
              <a:extLst>
                <a:ext uri="{FF2B5EF4-FFF2-40B4-BE49-F238E27FC236}">
                  <a16:creationId xmlns:a16="http://schemas.microsoft.com/office/drawing/2014/main" id="{8ADB2F63-1941-1447-A200-5B65AE415B10}"/>
                </a:ext>
              </a:extLst>
            </p:cNvPr>
            <p:cNvSpPr/>
            <p:nvPr/>
          </p:nvSpPr>
          <p:spPr>
            <a:xfrm>
              <a:off x="6343800" y="2587300"/>
              <a:ext cx="1200" cy="375"/>
            </a:xfrm>
            <a:custGeom>
              <a:avLst/>
              <a:gdLst/>
              <a:ahLst/>
              <a:cxnLst/>
              <a:rect l="l" t="t" r="r" b="b"/>
              <a:pathLst>
                <a:path w="48" h="15" extrusionOk="0">
                  <a:moveTo>
                    <a:pt x="23" y="1"/>
                  </a:moveTo>
                  <a:cubicBezTo>
                    <a:pt x="13" y="1"/>
                    <a:pt x="1" y="4"/>
                    <a:pt x="6" y="15"/>
                  </a:cubicBezTo>
                  <a:cubicBezTo>
                    <a:pt x="47" y="8"/>
                    <a:pt x="37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2207;p34">
              <a:extLst>
                <a:ext uri="{FF2B5EF4-FFF2-40B4-BE49-F238E27FC236}">
                  <a16:creationId xmlns:a16="http://schemas.microsoft.com/office/drawing/2014/main" id="{C5B39D57-C144-E745-9B1B-A1B9FEFDC795}"/>
                </a:ext>
              </a:extLst>
            </p:cNvPr>
            <p:cNvSpPr/>
            <p:nvPr/>
          </p:nvSpPr>
          <p:spPr>
            <a:xfrm>
              <a:off x="6343650" y="2587350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12" y="13"/>
                  </a:moveTo>
                  <a:cubicBezTo>
                    <a:pt x="0" y="1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2208;p34">
              <a:extLst>
                <a:ext uri="{FF2B5EF4-FFF2-40B4-BE49-F238E27FC236}">
                  <a16:creationId xmlns:a16="http://schemas.microsoft.com/office/drawing/2014/main" id="{BA207584-69EC-1045-9FA4-1786D95ACDA6}"/>
                </a:ext>
              </a:extLst>
            </p:cNvPr>
            <p:cNvSpPr/>
            <p:nvPr/>
          </p:nvSpPr>
          <p:spPr>
            <a:xfrm>
              <a:off x="6342300" y="2586925"/>
              <a:ext cx="775" cy="1050"/>
            </a:xfrm>
            <a:custGeom>
              <a:avLst/>
              <a:gdLst/>
              <a:ahLst/>
              <a:cxnLst/>
              <a:rect l="l" t="t" r="r" b="b"/>
              <a:pathLst>
                <a:path w="31" h="42" extrusionOk="0">
                  <a:moveTo>
                    <a:pt x="1" y="0"/>
                  </a:moveTo>
                  <a:cubicBezTo>
                    <a:pt x="1" y="0"/>
                    <a:pt x="2" y="8"/>
                    <a:pt x="6" y="30"/>
                  </a:cubicBezTo>
                  <a:cubicBezTo>
                    <a:pt x="6" y="22"/>
                    <a:pt x="2" y="0"/>
                    <a:pt x="1" y="0"/>
                  </a:cubicBezTo>
                  <a:close/>
                  <a:moveTo>
                    <a:pt x="6" y="30"/>
                  </a:moveTo>
                  <a:cubicBezTo>
                    <a:pt x="18" y="30"/>
                    <a:pt x="30" y="41"/>
                    <a:pt x="30" y="41"/>
                  </a:cubicBezTo>
                  <a:cubicBezTo>
                    <a:pt x="30" y="41"/>
                    <a:pt x="30" y="30"/>
                    <a:pt x="6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2209;p34">
              <a:extLst>
                <a:ext uri="{FF2B5EF4-FFF2-40B4-BE49-F238E27FC236}">
                  <a16:creationId xmlns:a16="http://schemas.microsoft.com/office/drawing/2014/main" id="{B9D9604D-9BB5-E04B-977D-FFE1FC0800DF}"/>
                </a:ext>
              </a:extLst>
            </p:cNvPr>
            <p:cNvSpPr/>
            <p:nvPr/>
          </p:nvSpPr>
          <p:spPr>
            <a:xfrm>
              <a:off x="6343350" y="2588250"/>
              <a:ext cx="600" cy="325"/>
            </a:xfrm>
            <a:custGeom>
              <a:avLst/>
              <a:gdLst/>
              <a:ahLst/>
              <a:cxnLst/>
              <a:rect l="l" t="t" r="r" b="b"/>
              <a:pathLst>
                <a:path w="24" h="13" extrusionOk="0">
                  <a:moveTo>
                    <a:pt x="24" y="12"/>
                  </a:moveTo>
                  <a:cubicBezTo>
                    <a:pt x="0" y="0"/>
                    <a:pt x="24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2210;p34">
              <a:extLst>
                <a:ext uri="{FF2B5EF4-FFF2-40B4-BE49-F238E27FC236}">
                  <a16:creationId xmlns:a16="http://schemas.microsoft.com/office/drawing/2014/main" id="{D7C2AEB8-FC00-B443-B03E-9A4803369B67}"/>
                </a:ext>
              </a:extLst>
            </p:cNvPr>
            <p:cNvSpPr/>
            <p:nvPr/>
          </p:nvSpPr>
          <p:spPr>
            <a:xfrm>
              <a:off x="6342750" y="2587950"/>
              <a:ext cx="1200" cy="625"/>
            </a:xfrm>
            <a:custGeom>
              <a:avLst/>
              <a:gdLst/>
              <a:ahLst/>
              <a:cxnLst/>
              <a:rect l="l" t="t" r="r" b="b"/>
              <a:pathLst>
                <a:path w="48" h="25" extrusionOk="0">
                  <a:moveTo>
                    <a:pt x="48" y="24"/>
                  </a:moveTo>
                  <a:cubicBezTo>
                    <a:pt x="0" y="0"/>
                    <a:pt x="0" y="0"/>
                    <a:pt x="48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2211;p34">
              <a:extLst>
                <a:ext uri="{FF2B5EF4-FFF2-40B4-BE49-F238E27FC236}">
                  <a16:creationId xmlns:a16="http://schemas.microsoft.com/office/drawing/2014/main" id="{1E6F51D1-B037-E049-8359-907DBFA6DDAF}"/>
                </a:ext>
              </a:extLst>
            </p:cNvPr>
            <p:cNvSpPr/>
            <p:nvPr/>
          </p:nvSpPr>
          <p:spPr>
            <a:xfrm>
              <a:off x="6343650" y="2589150"/>
              <a:ext cx="1525" cy="1550"/>
            </a:xfrm>
            <a:custGeom>
              <a:avLst/>
              <a:gdLst/>
              <a:ahLst/>
              <a:cxnLst/>
              <a:rect l="l" t="t" r="r" b="b"/>
              <a:pathLst>
                <a:path w="61" h="62" extrusionOk="0">
                  <a:moveTo>
                    <a:pt x="24" y="0"/>
                  </a:moveTo>
                  <a:cubicBezTo>
                    <a:pt x="24" y="19"/>
                    <a:pt x="32" y="39"/>
                    <a:pt x="15" y="39"/>
                  </a:cubicBezTo>
                  <a:cubicBezTo>
                    <a:pt x="12" y="39"/>
                    <a:pt x="7" y="38"/>
                    <a:pt x="0" y="36"/>
                  </a:cubicBezTo>
                  <a:lnTo>
                    <a:pt x="0" y="36"/>
                  </a:lnTo>
                  <a:cubicBezTo>
                    <a:pt x="22" y="53"/>
                    <a:pt x="37" y="61"/>
                    <a:pt x="46" y="61"/>
                  </a:cubicBezTo>
                  <a:cubicBezTo>
                    <a:pt x="60" y="61"/>
                    <a:pt x="54" y="38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2212;p34">
              <a:extLst>
                <a:ext uri="{FF2B5EF4-FFF2-40B4-BE49-F238E27FC236}">
                  <a16:creationId xmlns:a16="http://schemas.microsoft.com/office/drawing/2014/main" id="{861D0F85-2BE9-EC4E-B7B8-E292C147CDBF}"/>
                </a:ext>
              </a:extLst>
            </p:cNvPr>
            <p:cNvSpPr/>
            <p:nvPr/>
          </p:nvSpPr>
          <p:spPr>
            <a:xfrm>
              <a:off x="6344225" y="2594800"/>
              <a:ext cx="925" cy="2100"/>
            </a:xfrm>
            <a:custGeom>
              <a:avLst/>
              <a:gdLst/>
              <a:ahLst/>
              <a:cxnLst/>
              <a:rect l="l" t="t" r="r" b="b"/>
              <a:pathLst>
                <a:path w="37" h="84" extrusionOk="0">
                  <a:moveTo>
                    <a:pt x="1" y="0"/>
                  </a:moveTo>
                  <a:cubicBezTo>
                    <a:pt x="37" y="8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2213;p34">
              <a:extLst>
                <a:ext uri="{FF2B5EF4-FFF2-40B4-BE49-F238E27FC236}">
                  <a16:creationId xmlns:a16="http://schemas.microsoft.com/office/drawing/2014/main" id="{75CDB692-4925-6A4C-8DF7-8BA6A6368E9D}"/>
                </a:ext>
              </a:extLst>
            </p:cNvPr>
            <p:cNvSpPr/>
            <p:nvPr/>
          </p:nvSpPr>
          <p:spPr>
            <a:xfrm>
              <a:off x="6339175" y="2583250"/>
              <a:ext cx="425" cy="1150"/>
            </a:xfrm>
            <a:custGeom>
              <a:avLst/>
              <a:gdLst/>
              <a:ahLst/>
              <a:cxnLst/>
              <a:rect l="l" t="t" r="r" b="b"/>
              <a:pathLst>
                <a:path w="17" h="46" extrusionOk="0">
                  <a:moveTo>
                    <a:pt x="16" y="0"/>
                  </a:moveTo>
                  <a:cubicBezTo>
                    <a:pt x="15" y="0"/>
                    <a:pt x="0" y="38"/>
                    <a:pt x="0" y="46"/>
                  </a:cubicBezTo>
                  <a:cubicBezTo>
                    <a:pt x="13" y="12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2214;p34">
              <a:extLst>
                <a:ext uri="{FF2B5EF4-FFF2-40B4-BE49-F238E27FC236}">
                  <a16:creationId xmlns:a16="http://schemas.microsoft.com/office/drawing/2014/main" id="{5ED2106A-3A46-FA4F-8F0C-652B137B0D37}"/>
                </a:ext>
              </a:extLst>
            </p:cNvPr>
            <p:cNvSpPr/>
            <p:nvPr/>
          </p:nvSpPr>
          <p:spPr>
            <a:xfrm>
              <a:off x="6337975" y="2584075"/>
              <a:ext cx="1225" cy="525"/>
            </a:xfrm>
            <a:custGeom>
              <a:avLst/>
              <a:gdLst/>
              <a:ahLst/>
              <a:cxnLst/>
              <a:rect l="l" t="t" r="r" b="b"/>
              <a:pathLst>
                <a:path w="49" h="21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15"/>
                    <a:pt x="34" y="20"/>
                    <a:pt x="41" y="20"/>
                  </a:cubicBezTo>
                  <a:cubicBezTo>
                    <a:pt x="46" y="20"/>
                    <a:pt x="48" y="17"/>
                    <a:pt x="48" y="13"/>
                  </a:cubicBezTo>
                  <a:cubicBezTo>
                    <a:pt x="48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2215;p34">
              <a:extLst>
                <a:ext uri="{FF2B5EF4-FFF2-40B4-BE49-F238E27FC236}">
                  <a16:creationId xmlns:a16="http://schemas.microsoft.com/office/drawing/2014/main" id="{C9501D02-109D-1E4F-91A6-594CABCF7319}"/>
                </a:ext>
              </a:extLst>
            </p:cNvPr>
            <p:cNvSpPr/>
            <p:nvPr/>
          </p:nvSpPr>
          <p:spPr>
            <a:xfrm>
              <a:off x="6340800" y="2588500"/>
              <a:ext cx="2575" cy="700"/>
            </a:xfrm>
            <a:custGeom>
              <a:avLst/>
              <a:gdLst/>
              <a:ahLst/>
              <a:cxnLst/>
              <a:rect l="l" t="t" r="r" b="b"/>
              <a:pathLst>
                <a:path w="103" h="28" extrusionOk="0">
                  <a:moveTo>
                    <a:pt x="9" y="0"/>
                  </a:moveTo>
                  <a:lnTo>
                    <a:pt x="9" y="0"/>
                  </a:lnTo>
                  <a:cubicBezTo>
                    <a:pt x="0" y="0"/>
                    <a:pt x="78" y="28"/>
                    <a:pt x="98" y="28"/>
                  </a:cubicBezTo>
                  <a:cubicBezTo>
                    <a:pt x="100" y="28"/>
                    <a:pt x="102" y="27"/>
                    <a:pt x="102" y="26"/>
                  </a:cubicBezTo>
                  <a:cubicBezTo>
                    <a:pt x="78" y="26"/>
                    <a:pt x="43" y="14"/>
                    <a:pt x="19" y="2"/>
                  </a:cubicBezTo>
                  <a:cubicBezTo>
                    <a:pt x="13" y="1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2216;p34">
              <a:extLst>
                <a:ext uri="{FF2B5EF4-FFF2-40B4-BE49-F238E27FC236}">
                  <a16:creationId xmlns:a16="http://schemas.microsoft.com/office/drawing/2014/main" id="{B638A740-3023-2649-8965-41C546B523EC}"/>
                </a:ext>
              </a:extLst>
            </p:cNvPr>
            <p:cNvSpPr/>
            <p:nvPr/>
          </p:nvSpPr>
          <p:spPr>
            <a:xfrm>
              <a:off x="6335125" y="25806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55" y="0"/>
                  </a:moveTo>
                  <a:cubicBezTo>
                    <a:pt x="53" y="0"/>
                    <a:pt x="0" y="29"/>
                    <a:pt x="2" y="29"/>
                  </a:cubicBezTo>
                  <a:cubicBezTo>
                    <a:pt x="3" y="29"/>
                    <a:pt x="8" y="27"/>
                    <a:pt x="20" y="21"/>
                  </a:cubicBezTo>
                  <a:cubicBezTo>
                    <a:pt x="46" y="6"/>
                    <a:pt x="55" y="0"/>
                    <a:pt x="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2217;p34">
              <a:extLst>
                <a:ext uri="{FF2B5EF4-FFF2-40B4-BE49-F238E27FC236}">
                  <a16:creationId xmlns:a16="http://schemas.microsoft.com/office/drawing/2014/main" id="{173FCEEB-8C97-A041-9FFF-204AC2C5EB50}"/>
                </a:ext>
              </a:extLst>
            </p:cNvPr>
            <p:cNvSpPr/>
            <p:nvPr/>
          </p:nvSpPr>
          <p:spPr>
            <a:xfrm>
              <a:off x="6331125" y="2578725"/>
              <a:ext cx="2125" cy="1200"/>
            </a:xfrm>
            <a:custGeom>
              <a:avLst/>
              <a:gdLst/>
              <a:ahLst/>
              <a:cxnLst/>
              <a:rect l="l" t="t" r="r" b="b"/>
              <a:pathLst>
                <a:path w="85" h="48" extrusionOk="0">
                  <a:moveTo>
                    <a:pt x="84" y="0"/>
                  </a:moveTo>
                  <a:cubicBezTo>
                    <a:pt x="60" y="0"/>
                    <a:pt x="25" y="12"/>
                    <a:pt x="1" y="12"/>
                  </a:cubicBezTo>
                  <a:cubicBezTo>
                    <a:pt x="25" y="24"/>
                    <a:pt x="49" y="36"/>
                    <a:pt x="72" y="48"/>
                  </a:cubicBezTo>
                  <a:cubicBezTo>
                    <a:pt x="84" y="36"/>
                    <a:pt x="84" y="12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2218;p34">
              <a:extLst>
                <a:ext uri="{FF2B5EF4-FFF2-40B4-BE49-F238E27FC236}">
                  <a16:creationId xmlns:a16="http://schemas.microsoft.com/office/drawing/2014/main" id="{0EA85434-1191-7247-A3CF-9C9F8ADBFEEA}"/>
                </a:ext>
              </a:extLst>
            </p:cNvPr>
            <p:cNvSpPr/>
            <p:nvPr/>
          </p:nvSpPr>
          <p:spPr>
            <a:xfrm>
              <a:off x="6336200" y="2582000"/>
              <a:ext cx="275" cy="1100"/>
            </a:xfrm>
            <a:custGeom>
              <a:avLst/>
              <a:gdLst/>
              <a:ahLst/>
              <a:cxnLst/>
              <a:rect l="l" t="t" r="r" b="b"/>
              <a:pathLst>
                <a:path w="11" h="44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32"/>
                    <a:pt x="8" y="43"/>
                    <a:pt x="9" y="43"/>
                  </a:cubicBezTo>
                  <a:cubicBezTo>
                    <a:pt x="11" y="43"/>
                    <a:pt x="8" y="1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2219;p34">
              <a:extLst>
                <a:ext uri="{FF2B5EF4-FFF2-40B4-BE49-F238E27FC236}">
                  <a16:creationId xmlns:a16="http://schemas.microsoft.com/office/drawing/2014/main" id="{3546AD7D-F39D-C946-BA9F-CB6E1137322A}"/>
                </a:ext>
              </a:extLst>
            </p:cNvPr>
            <p:cNvSpPr/>
            <p:nvPr/>
          </p:nvSpPr>
          <p:spPr>
            <a:xfrm>
              <a:off x="6336200" y="25820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cubicBezTo>
                    <a:pt x="0" y="0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2220;p34">
              <a:extLst>
                <a:ext uri="{FF2B5EF4-FFF2-40B4-BE49-F238E27FC236}">
                  <a16:creationId xmlns:a16="http://schemas.microsoft.com/office/drawing/2014/main" id="{BEA122C9-1407-DB4E-9191-5CD810C5D568}"/>
                </a:ext>
              </a:extLst>
            </p:cNvPr>
            <p:cNvSpPr/>
            <p:nvPr/>
          </p:nvSpPr>
          <p:spPr>
            <a:xfrm>
              <a:off x="6335175" y="2582300"/>
              <a:ext cx="1075" cy="650"/>
            </a:xfrm>
            <a:custGeom>
              <a:avLst/>
              <a:gdLst/>
              <a:ahLst/>
              <a:cxnLst/>
              <a:rect l="l" t="t" r="r" b="b"/>
              <a:pathLst>
                <a:path w="43" h="26" extrusionOk="0">
                  <a:moveTo>
                    <a:pt x="2" y="0"/>
                  </a:moveTo>
                  <a:cubicBezTo>
                    <a:pt x="0" y="0"/>
                    <a:pt x="39" y="25"/>
                    <a:pt x="42" y="25"/>
                  </a:cubicBezTo>
                  <a:cubicBezTo>
                    <a:pt x="42" y="25"/>
                    <a:pt x="42" y="25"/>
                    <a:pt x="41" y="24"/>
                  </a:cubicBezTo>
                  <a:cubicBezTo>
                    <a:pt x="13" y="6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2221;p34">
              <a:extLst>
                <a:ext uri="{FF2B5EF4-FFF2-40B4-BE49-F238E27FC236}">
                  <a16:creationId xmlns:a16="http://schemas.microsoft.com/office/drawing/2014/main" id="{5D5641E6-E67A-9D42-A03F-4074D27ADBA0}"/>
                </a:ext>
              </a:extLst>
            </p:cNvPr>
            <p:cNvSpPr/>
            <p:nvPr/>
          </p:nvSpPr>
          <p:spPr>
            <a:xfrm>
              <a:off x="6337950" y="2586350"/>
              <a:ext cx="1850" cy="1025"/>
            </a:xfrm>
            <a:custGeom>
              <a:avLst/>
              <a:gdLst/>
              <a:ahLst/>
              <a:cxnLst/>
              <a:rect l="l" t="t" r="r" b="b"/>
              <a:pathLst>
                <a:path w="74" h="41" extrusionOk="0">
                  <a:moveTo>
                    <a:pt x="26" y="0"/>
                  </a:moveTo>
                  <a:cubicBezTo>
                    <a:pt x="9" y="0"/>
                    <a:pt x="0" y="8"/>
                    <a:pt x="14" y="41"/>
                  </a:cubicBezTo>
                  <a:cubicBezTo>
                    <a:pt x="38" y="29"/>
                    <a:pt x="26" y="5"/>
                    <a:pt x="73" y="5"/>
                  </a:cubicBezTo>
                  <a:cubicBezTo>
                    <a:pt x="57" y="5"/>
                    <a:pt x="39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2222;p34">
              <a:extLst>
                <a:ext uri="{FF2B5EF4-FFF2-40B4-BE49-F238E27FC236}">
                  <a16:creationId xmlns:a16="http://schemas.microsoft.com/office/drawing/2014/main" id="{4B6810D1-2D28-9346-AC59-B0730FEDFCE8}"/>
                </a:ext>
              </a:extLst>
            </p:cNvPr>
            <p:cNvSpPr/>
            <p:nvPr/>
          </p:nvSpPr>
          <p:spPr>
            <a:xfrm>
              <a:off x="6337150" y="2584150"/>
              <a:ext cx="450" cy="850"/>
            </a:xfrm>
            <a:custGeom>
              <a:avLst/>
              <a:gdLst/>
              <a:ahLst/>
              <a:cxnLst/>
              <a:rect l="l" t="t" r="r" b="b"/>
              <a:pathLst>
                <a:path w="18" h="34" extrusionOk="0">
                  <a:moveTo>
                    <a:pt x="3" y="1"/>
                  </a:moveTo>
                  <a:lnTo>
                    <a:pt x="3" y="1"/>
                  </a:lnTo>
                  <a:cubicBezTo>
                    <a:pt x="0" y="1"/>
                    <a:pt x="0" y="9"/>
                    <a:pt x="10" y="33"/>
                  </a:cubicBezTo>
                  <a:cubicBezTo>
                    <a:pt x="17" y="19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2223;p34">
              <a:extLst>
                <a:ext uri="{FF2B5EF4-FFF2-40B4-BE49-F238E27FC236}">
                  <a16:creationId xmlns:a16="http://schemas.microsoft.com/office/drawing/2014/main" id="{62A57F94-5DF6-7440-B03C-DB5F36CE1FF9}"/>
                </a:ext>
              </a:extLst>
            </p:cNvPr>
            <p:cNvSpPr/>
            <p:nvPr/>
          </p:nvSpPr>
          <p:spPr>
            <a:xfrm>
              <a:off x="6335900" y="258407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0" y="1"/>
                  </a:moveTo>
                  <a:cubicBezTo>
                    <a:pt x="48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2224;p34">
              <a:extLst>
                <a:ext uri="{FF2B5EF4-FFF2-40B4-BE49-F238E27FC236}">
                  <a16:creationId xmlns:a16="http://schemas.microsoft.com/office/drawing/2014/main" id="{CBA95081-766E-6240-BCE9-14EE2EB2B702}"/>
                </a:ext>
              </a:extLst>
            </p:cNvPr>
            <p:cNvSpPr/>
            <p:nvPr/>
          </p:nvSpPr>
          <p:spPr>
            <a:xfrm>
              <a:off x="6329875" y="2580500"/>
              <a:ext cx="2050" cy="750"/>
            </a:xfrm>
            <a:custGeom>
              <a:avLst/>
              <a:gdLst/>
              <a:ahLst/>
              <a:cxnLst/>
              <a:rect l="l" t="t" r="r" b="b"/>
              <a:pathLst>
                <a:path w="82" h="30" extrusionOk="0">
                  <a:moveTo>
                    <a:pt x="75" y="1"/>
                  </a:moveTo>
                  <a:cubicBezTo>
                    <a:pt x="5" y="22"/>
                    <a:pt x="0" y="29"/>
                    <a:pt x="16" y="29"/>
                  </a:cubicBezTo>
                  <a:cubicBezTo>
                    <a:pt x="34" y="29"/>
                    <a:pt x="81" y="19"/>
                    <a:pt x="75" y="13"/>
                  </a:cubicBezTo>
                  <a:cubicBezTo>
                    <a:pt x="75" y="13"/>
                    <a:pt x="75" y="13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2225;p34">
              <a:extLst>
                <a:ext uri="{FF2B5EF4-FFF2-40B4-BE49-F238E27FC236}">
                  <a16:creationId xmlns:a16="http://schemas.microsoft.com/office/drawing/2014/main" id="{4F60CB18-C116-3444-A7A8-B4222716F272}"/>
                </a:ext>
              </a:extLst>
            </p:cNvPr>
            <p:cNvSpPr/>
            <p:nvPr/>
          </p:nvSpPr>
          <p:spPr>
            <a:xfrm>
              <a:off x="6331725" y="25814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" y="0"/>
                  </a:moveTo>
                  <a:cubicBezTo>
                    <a:pt x="1" y="0"/>
                    <a:pt x="25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2226;p34">
              <a:extLst>
                <a:ext uri="{FF2B5EF4-FFF2-40B4-BE49-F238E27FC236}">
                  <a16:creationId xmlns:a16="http://schemas.microsoft.com/office/drawing/2014/main" id="{1594D9FF-E86D-6A4D-AAA5-994FBB87E1F2}"/>
                </a:ext>
              </a:extLst>
            </p:cNvPr>
            <p:cNvSpPr/>
            <p:nvPr/>
          </p:nvSpPr>
          <p:spPr>
            <a:xfrm>
              <a:off x="6331725" y="2581400"/>
              <a:ext cx="1175" cy="500"/>
            </a:xfrm>
            <a:custGeom>
              <a:avLst/>
              <a:gdLst/>
              <a:ahLst/>
              <a:cxnLst/>
              <a:rect l="l" t="t" r="r" b="b"/>
              <a:pathLst>
                <a:path w="47" h="20" extrusionOk="0">
                  <a:moveTo>
                    <a:pt x="1" y="0"/>
                  </a:moveTo>
                  <a:lnTo>
                    <a:pt x="1" y="0"/>
                  </a:lnTo>
                  <a:cubicBezTo>
                    <a:pt x="19" y="14"/>
                    <a:pt x="33" y="19"/>
                    <a:pt x="38" y="19"/>
                  </a:cubicBezTo>
                  <a:cubicBezTo>
                    <a:pt x="47" y="19"/>
                    <a:pt x="37" y="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2227;p34">
              <a:extLst>
                <a:ext uri="{FF2B5EF4-FFF2-40B4-BE49-F238E27FC236}">
                  <a16:creationId xmlns:a16="http://schemas.microsoft.com/office/drawing/2014/main" id="{889B92CD-A6A6-5C44-8270-13DC5BD6E126}"/>
                </a:ext>
              </a:extLst>
            </p:cNvPr>
            <p:cNvSpPr/>
            <p:nvPr/>
          </p:nvSpPr>
          <p:spPr>
            <a:xfrm>
              <a:off x="6328150" y="2579225"/>
              <a:ext cx="925" cy="700"/>
            </a:xfrm>
            <a:custGeom>
              <a:avLst/>
              <a:gdLst/>
              <a:ahLst/>
              <a:cxnLst/>
              <a:rect l="l" t="t" r="r" b="b"/>
              <a:pathLst>
                <a:path w="37" h="28" extrusionOk="0">
                  <a:moveTo>
                    <a:pt x="8" y="1"/>
                  </a:moveTo>
                  <a:cubicBezTo>
                    <a:pt x="5" y="1"/>
                    <a:pt x="3" y="2"/>
                    <a:pt x="1" y="4"/>
                  </a:cubicBezTo>
                  <a:cubicBezTo>
                    <a:pt x="13" y="4"/>
                    <a:pt x="25" y="16"/>
                    <a:pt x="37" y="28"/>
                  </a:cubicBezTo>
                  <a:cubicBezTo>
                    <a:pt x="27" y="18"/>
                    <a:pt x="17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2228;p34">
              <a:extLst>
                <a:ext uri="{FF2B5EF4-FFF2-40B4-BE49-F238E27FC236}">
                  <a16:creationId xmlns:a16="http://schemas.microsoft.com/office/drawing/2014/main" id="{92159D8C-3107-BD45-BE94-0EDD2A21EF30}"/>
                </a:ext>
              </a:extLst>
            </p:cNvPr>
            <p:cNvSpPr/>
            <p:nvPr/>
          </p:nvSpPr>
          <p:spPr>
            <a:xfrm>
              <a:off x="6333825" y="25811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lnTo>
                    <a:pt x="0" y="12"/>
                  </a:lnTo>
                  <a:cubicBezTo>
                    <a:pt x="0" y="1"/>
                    <a:pt x="0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2229;p34">
              <a:extLst>
                <a:ext uri="{FF2B5EF4-FFF2-40B4-BE49-F238E27FC236}">
                  <a16:creationId xmlns:a16="http://schemas.microsoft.com/office/drawing/2014/main" id="{C9ACE8DA-69DD-C246-9945-62B6BA648399}"/>
                </a:ext>
              </a:extLst>
            </p:cNvPr>
            <p:cNvSpPr/>
            <p:nvPr/>
          </p:nvSpPr>
          <p:spPr>
            <a:xfrm>
              <a:off x="6332925" y="2581325"/>
              <a:ext cx="1025" cy="175"/>
            </a:xfrm>
            <a:custGeom>
              <a:avLst/>
              <a:gdLst/>
              <a:ahLst/>
              <a:cxnLst/>
              <a:rect l="l" t="t" r="r" b="b"/>
              <a:pathLst>
                <a:path w="41" h="7" extrusionOk="0">
                  <a:moveTo>
                    <a:pt x="24" y="0"/>
                  </a:moveTo>
                  <a:cubicBezTo>
                    <a:pt x="18" y="0"/>
                    <a:pt x="10" y="1"/>
                    <a:pt x="0" y="3"/>
                  </a:cubicBezTo>
                  <a:cubicBezTo>
                    <a:pt x="10" y="6"/>
                    <a:pt x="18" y="7"/>
                    <a:pt x="24" y="7"/>
                  </a:cubicBezTo>
                  <a:cubicBezTo>
                    <a:pt x="40" y="7"/>
                    <a:pt x="40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2230;p34">
              <a:extLst>
                <a:ext uri="{FF2B5EF4-FFF2-40B4-BE49-F238E27FC236}">
                  <a16:creationId xmlns:a16="http://schemas.microsoft.com/office/drawing/2014/main" id="{B5A93B9C-5D63-0D4E-A872-B4E0441A4BF4}"/>
                </a:ext>
              </a:extLst>
            </p:cNvPr>
            <p:cNvSpPr/>
            <p:nvPr/>
          </p:nvSpPr>
          <p:spPr>
            <a:xfrm>
              <a:off x="6321325" y="2580500"/>
              <a:ext cx="4500" cy="3650"/>
            </a:xfrm>
            <a:custGeom>
              <a:avLst/>
              <a:gdLst/>
              <a:ahLst/>
              <a:cxnLst/>
              <a:rect l="l" t="t" r="r" b="b"/>
              <a:pathLst>
                <a:path w="180" h="146" extrusionOk="0">
                  <a:moveTo>
                    <a:pt x="93" y="0"/>
                  </a:moveTo>
                  <a:cubicBezTo>
                    <a:pt x="90" y="0"/>
                    <a:pt x="87" y="0"/>
                    <a:pt x="83" y="1"/>
                  </a:cubicBezTo>
                  <a:lnTo>
                    <a:pt x="71" y="1"/>
                  </a:lnTo>
                  <a:cubicBezTo>
                    <a:pt x="107" y="13"/>
                    <a:pt x="119" y="36"/>
                    <a:pt x="119" y="72"/>
                  </a:cubicBezTo>
                  <a:cubicBezTo>
                    <a:pt x="110" y="75"/>
                    <a:pt x="103" y="77"/>
                    <a:pt x="96" y="77"/>
                  </a:cubicBezTo>
                  <a:cubicBezTo>
                    <a:pt x="77" y="77"/>
                    <a:pt x="66" y="63"/>
                    <a:pt x="48" y="36"/>
                  </a:cubicBezTo>
                  <a:cubicBezTo>
                    <a:pt x="36" y="72"/>
                    <a:pt x="12" y="108"/>
                    <a:pt x="0" y="144"/>
                  </a:cubicBezTo>
                  <a:cubicBezTo>
                    <a:pt x="7" y="145"/>
                    <a:pt x="13" y="146"/>
                    <a:pt x="20" y="146"/>
                  </a:cubicBezTo>
                  <a:cubicBezTo>
                    <a:pt x="114" y="146"/>
                    <a:pt x="179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2231;p34">
              <a:extLst>
                <a:ext uri="{FF2B5EF4-FFF2-40B4-BE49-F238E27FC236}">
                  <a16:creationId xmlns:a16="http://schemas.microsoft.com/office/drawing/2014/main" id="{63B608E0-3584-E14A-9749-E148EF45907E}"/>
                </a:ext>
              </a:extLst>
            </p:cNvPr>
            <p:cNvSpPr/>
            <p:nvPr/>
          </p:nvSpPr>
          <p:spPr>
            <a:xfrm>
              <a:off x="6324300" y="2578850"/>
              <a:ext cx="2400" cy="1225"/>
            </a:xfrm>
            <a:custGeom>
              <a:avLst/>
              <a:gdLst/>
              <a:ahLst/>
              <a:cxnLst/>
              <a:rect l="l" t="t" r="r" b="b"/>
              <a:pathLst>
                <a:path w="96" h="49" extrusionOk="0">
                  <a:moveTo>
                    <a:pt x="37" y="1"/>
                  </a:moveTo>
                  <a:cubicBezTo>
                    <a:pt x="23" y="1"/>
                    <a:pt x="11" y="10"/>
                    <a:pt x="0" y="31"/>
                  </a:cubicBezTo>
                  <a:cubicBezTo>
                    <a:pt x="24" y="31"/>
                    <a:pt x="60" y="43"/>
                    <a:pt x="83" y="43"/>
                  </a:cubicBezTo>
                  <a:cubicBezTo>
                    <a:pt x="76" y="43"/>
                    <a:pt x="73" y="48"/>
                    <a:pt x="79" y="48"/>
                  </a:cubicBezTo>
                  <a:cubicBezTo>
                    <a:pt x="82" y="48"/>
                    <a:pt x="87" y="47"/>
                    <a:pt x="95" y="43"/>
                  </a:cubicBezTo>
                  <a:cubicBezTo>
                    <a:pt x="75" y="16"/>
                    <a:pt x="55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2232;p34">
              <a:extLst>
                <a:ext uri="{FF2B5EF4-FFF2-40B4-BE49-F238E27FC236}">
                  <a16:creationId xmlns:a16="http://schemas.microsoft.com/office/drawing/2014/main" id="{8C964726-D099-9145-9239-1AA78B770A59}"/>
                </a:ext>
              </a:extLst>
            </p:cNvPr>
            <p:cNvSpPr/>
            <p:nvPr/>
          </p:nvSpPr>
          <p:spPr>
            <a:xfrm>
              <a:off x="6326675" y="2579825"/>
              <a:ext cx="2700" cy="2200"/>
            </a:xfrm>
            <a:custGeom>
              <a:avLst/>
              <a:gdLst/>
              <a:ahLst/>
              <a:cxnLst/>
              <a:rect l="l" t="t" r="r" b="b"/>
              <a:pathLst>
                <a:path w="108" h="88" extrusionOk="0">
                  <a:moveTo>
                    <a:pt x="36" y="1"/>
                  </a:moveTo>
                  <a:cubicBezTo>
                    <a:pt x="27" y="1"/>
                    <a:pt x="15" y="2"/>
                    <a:pt x="0" y="4"/>
                  </a:cubicBezTo>
                  <a:cubicBezTo>
                    <a:pt x="48" y="28"/>
                    <a:pt x="72" y="40"/>
                    <a:pt x="84" y="40"/>
                  </a:cubicBezTo>
                  <a:cubicBezTo>
                    <a:pt x="74" y="40"/>
                    <a:pt x="59" y="36"/>
                    <a:pt x="46" y="36"/>
                  </a:cubicBezTo>
                  <a:cubicBezTo>
                    <a:pt x="27" y="36"/>
                    <a:pt x="15" y="44"/>
                    <a:pt x="36" y="87"/>
                  </a:cubicBezTo>
                  <a:cubicBezTo>
                    <a:pt x="60" y="87"/>
                    <a:pt x="84" y="87"/>
                    <a:pt x="108" y="63"/>
                  </a:cubicBezTo>
                  <a:cubicBezTo>
                    <a:pt x="96" y="63"/>
                    <a:pt x="96" y="52"/>
                    <a:pt x="96" y="40"/>
                  </a:cubicBezTo>
                  <a:cubicBezTo>
                    <a:pt x="84" y="28"/>
                    <a:pt x="96" y="4"/>
                    <a:pt x="96" y="4"/>
                  </a:cubicBezTo>
                  <a:lnTo>
                    <a:pt x="96" y="4"/>
                  </a:lnTo>
                  <a:cubicBezTo>
                    <a:pt x="96" y="4"/>
                    <a:pt x="84" y="16"/>
                    <a:pt x="84" y="16"/>
                  </a:cubicBezTo>
                  <a:cubicBezTo>
                    <a:pt x="84" y="16"/>
                    <a:pt x="7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2233;p34">
              <a:extLst>
                <a:ext uri="{FF2B5EF4-FFF2-40B4-BE49-F238E27FC236}">
                  <a16:creationId xmlns:a16="http://schemas.microsoft.com/office/drawing/2014/main" id="{8D23247D-3213-154A-9DC8-B54C5947B7D3}"/>
                </a:ext>
              </a:extLst>
            </p:cNvPr>
            <p:cNvSpPr/>
            <p:nvPr/>
          </p:nvSpPr>
          <p:spPr>
            <a:xfrm>
              <a:off x="6336500" y="25876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1"/>
                    <a:pt x="0" y="1"/>
                  </a:cubicBezTo>
                  <a:cubicBezTo>
                    <a:pt x="0" y="1"/>
                    <a:pt x="0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2234;p34">
              <a:extLst>
                <a:ext uri="{FF2B5EF4-FFF2-40B4-BE49-F238E27FC236}">
                  <a16:creationId xmlns:a16="http://schemas.microsoft.com/office/drawing/2014/main" id="{5C7FB7AD-D4CE-8E43-BE9A-1F3FC5C80896}"/>
                </a:ext>
              </a:extLst>
            </p:cNvPr>
            <p:cNvSpPr/>
            <p:nvPr/>
          </p:nvSpPr>
          <p:spPr>
            <a:xfrm>
              <a:off x="6335850" y="2584975"/>
              <a:ext cx="1375" cy="2450"/>
            </a:xfrm>
            <a:custGeom>
              <a:avLst/>
              <a:gdLst/>
              <a:ahLst/>
              <a:cxnLst/>
              <a:rect l="l" t="t" r="r" b="b"/>
              <a:pathLst>
                <a:path w="55" h="98" extrusionOk="0">
                  <a:moveTo>
                    <a:pt x="14" y="0"/>
                  </a:moveTo>
                  <a:cubicBezTo>
                    <a:pt x="0" y="78"/>
                    <a:pt x="20" y="97"/>
                    <a:pt x="35" y="97"/>
                  </a:cubicBezTo>
                  <a:cubicBezTo>
                    <a:pt x="46" y="97"/>
                    <a:pt x="55" y="89"/>
                    <a:pt x="50" y="84"/>
                  </a:cubicBezTo>
                  <a:cubicBezTo>
                    <a:pt x="26" y="60"/>
                    <a:pt x="14" y="36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2235;p34">
              <a:extLst>
                <a:ext uri="{FF2B5EF4-FFF2-40B4-BE49-F238E27FC236}">
                  <a16:creationId xmlns:a16="http://schemas.microsoft.com/office/drawing/2014/main" id="{D66E62F4-FEBB-AC44-A7A8-A189C0F3FC58}"/>
                </a:ext>
              </a:extLst>
            </p:cNvPr>
            <p:cNvSpPr/>
            <p:nvPr/>
          </p:nvSpPr>
          <p:spPr>
            <a:xfrm>
              <a:off x="6331125" y="2583375"/>
              <a:ext cx="1825" cy="750"/>
            </a:xfrm>
            <a:custGeom>
              <a:avLst/>
              <a:gdLst/>
              <a:ahLst/>
              <a:cxnLst/>
              <a:rect l="l" t="t" r="r" b="b"/>
              <a:pathLst>
                <a:path w="73" h="30" extrusionOk="0">
                  <a:moveTo>
                    <a:pt x="8" y="0"/>
                  </a:moveTo>
                  <a:cubicBezTo>
                    <a:pt x="1" y="0"/>
                    <a:pt x="0" y="4"/>
                    <a:pt x="13" y="17"/>
                  </a:cubicBezTo>
                  <a:cubicBezTo>
                    <a:pt x="17" y="26"/>
                    <a:pt x="24" y="30"/>
                    <a:pt x="31" y="30"/>
                  </a:cubicBezTo>
                  <a:cubicBezTo>
                    <a:pt x="43" y="30"/>
                    <a:pt x="58" y="20"/>
                    <a:pt x="72" y="5"/>
                  </a:cubicBezTo>
                  <a:lnTo>
                    <a:pt x="72" y="5"/>
                  </a:lnTo>
                  <a:cubicBezTo>
                    <a:pt x="69" y="7"/>
                    <a:pt x="64" y="7"/>
                    <a:pt x="58" y="7"/>
                  </a:cubicBezTo>
                  <a:cubicBezTo>
                    <a:pt x="41" y="7"/>
                    <a:pt x="1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2236;p34">
              <a:extLst>
                <a:ext uri="{FF2B5EF4-FFF2-40B4-BE49-F238E27FC236}">
                  <a16:creationId xmlns:a16="http://schemas.microsoft.com/office/drawing/2014/main" id="{4C8DBA35-FB01-8F45-80C7-D401AF5C7ABB}"/>
                </a:ext>
              </a:extLst>
            </p:cNvPr>
            <p:cNvSpPr/>
            <p:nvPr/>
          </p:nvSpPr>
          <p:spPr>
            <a:xfrm>
              <a:off x="6323100" y="2578425"/>
              <a:ext cx="925" cy="1225"/>
            </a:xfrm>
            <a:custGeom>
              <a:avLst/>
              <a:gdLst/>
              <a:ahLst/>
              <a:cxnLst/>
              <a:rect l="l" t="t" r="r" b="b"/>
              <a:pathLst>
                <a:path w="37" h="49" extrusionOk="0">
                  <a:moveTo>
                    <a:pt x="36" y="0"/>
                  </a:moveTo>
                  <a:cubicBezTo>
                    <a:pt x="0" y="48"/>
                    <a:pt x="0" y="48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2237;p34">
              <a:extLst>
                <a:ext uri="{FF2B5EF4-FFF2-40B4-BE49-F238E27FC236}">
                  <a16:creationId xmlns:a16="http://schemas.microsoft.com/office/drawing/2014/main" id="{148EA693-10F5-464D-AB16-783625DC5BA7}"/>
                </a:ext>
              </a:extLst>
            </p:cNvPr>
            <p:cNvSpPr/>
            <p:nvPr/>
          </p:nvSpPr>
          <p:spPr>
            <a:xfrm>
              <a:off x="6321325" y="2578425"/>
              <a:ext cx="300" cy="925"/>
            </a:xfrm>
            <a:custGeom>
              <a:avLst/>
              <a:gdLst/>
              <a:ahLst/>
              <a:cxnLst/>
              <a:rect l="l" t="t" r="r" b="b"/>
              <a:pathLst>
                <a:path w="12" h="37" extrusionOk="0">
                  <a:moveTo>
                    <a:pt x="12" y="0"/>
                  </a:moveTo>
                  <a:cubicBezTo>
                    <a:pt x="0" y="36"/>
                    <a:pt x="0" y="3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2238;p34">
              <a:extLst>
                <a:ext uri="{FF2B5EF4-FFF2-40B4-BE49-F238E27FC236}">
                  <a16:creationId xmlns:a16="http://schemas.microsoft.com/office/drawing/2014/main" id="{C685AFDF-00B2-8A49-91BD-2F3CF1B5F6CA}"/>
                </a:ext>
              </a:extLst>
            </p:cNvPr>
            <p:cNvSpPr/>
            <p:nvPr/>
          </p:nvSpPr>
          <p:spPr>
            <a:xfrm>
              <a:off x="6283500" y="2611425"/>
              <a:ext cx="1100" cy="950"/>
            </a:xfrm>
            <a:custGeom>
              <a:avLst/>
              <a:gdLst/>
              <a:ahLst/>
              <a:cxnLst/>
              <a:rect l="l" t="t" r="r" b="b"/>
              <a:pathLst>
                <a:path w="44" h="38" extrusionOk="0">
                  <a:moveTo>
                    <a:pt x="38" y="1"/>
                  </a:moveTo>
                  <a:cubicBezTo>
                    <a:pt x="35" y="1"/>
                    <a:pt x="25" y="10"/>
                    <a:pt x="1" y="38"/>
                  </a:cubicBezTo>
                  <a:cubicBezTo>
                    <a:pt x="17" y="38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2239;p34">
              <a:extLst>
                <a:ext uri="{FF2B5EF4-FFF2-40B4-BE49-F238E27FC236}">
                  <a16:creationId xmlns:a16="http://schemas.microsoft.com/office/drawing/2014/main" id="{DEEBCFA9-8B19-3E4C-8E36-63FE8EAD6168}"/>
                </a:ext>
              </a:extLst>
            </p:cNvPr>
            <p:cNvSpPr/>
            <p:nvPr/>
          </p:nvSpPr>
          <p:spPr>
            <a:xfrm>
              <a:off x="6282925" y="261235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1"/>
                  </a:moveTo>
                  <a:cubicBezTo>
                    <a:pt x="0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2240;p34">
              <a:extLst>
                <a:ext uri="{FF2B5EF4-FFF2-40B4-BE49-F238E27FC236}">
                  <a16:creationId xmlns:a16="http://schemas.microsoft.com/office/drawing/2014/main" id="{6218E123-ACCC-9A44-A66A-E0365E1BEC4A}"/>
                </a:ext>
              </a:extLst>
            </p:cNvPr>
            <p:cNvSpPr/>
            <p:nvPr/>
          </p:nvSpPr>
          <p:spPr>
            <a:xfrm>
              <a:off x="6288575" y="2644500"/>
              <a:ext cx="850" cy="475"/>
            </a:xfrm>
            <a:custGeom>
              <a:avLst/>
              <a:gdLst/>
              <a:ahLst/>
              <a:cxnLst/>
              <a:rect l="l" t="t" r="r" b="b"/>
              <a:pathLst>
                <a:path w="34" h="19" extrusionOk="0">
                  <a:moveTo>
                    <a:pt x="0" y="1"/>
                  </a:moveTo>
                  <a:cubicBezTo>
                    <a:pt x="18" y="13"/>
                    <a:pt x="30" y="18"/>
                    <a:pt x="32" y="18"/>
                  </a:cubicBezTo>
                  <a:cubicBezTo>
                    <a:pt x="33" y="18"/>
                    <a:pt x="24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2241;p34">
              <a:extLst>
                <a:ext uri="{FF2B5EF4-FFF2-40B4-BE49-F238E27FC236}">
                  <a16:creationId xmlns:a16="http://schemas.microsoft.com/office/drawing/2014/main" id="{F7F03764-45FA-8349-9B17-60B9F6EFC018}"/>
                </a:ext>
              </a:extLst>
            </p:cNvPr>
            <p:cNvSpPr/>
            <p:nvPr/>
          </p:nvSpPr>
          <p:spPr>
            <a:xfrm>
              <a:off x="6316250" y="266265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1"/>
                  </a:moveTo>
                  <a:cubicBezTo>
                    <a:pt x="1" y="1"/>
                    <a:pt x="13" y="25"/>
                    <a:pt x="13" y="37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2242;p34">
              <a:extLst>
                <a:ext uri="{FF2B5EF4-FFF2-40B4-BE49-F238E27FC236}">
                  <a16:creationId xmlns:a16="http://schemas.microsoft.com/office/drawing/2014/main" id="{FB98EE69-1560-6049-ADFE-75929CEF2636}"/>
                </a:ext>
              </a:extLst>
            </p:cNvPr>
            <p:cNvSpPr/>
            <p:nvPr/>
          </p:nvSpPr>
          <p:spPr>
            <a:xfrm>
              <a:off x="6295725" y="2591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2243;p34">
              <a:extLst>
                <a:ext uri="{FF2B5EF4-FFF2-40B4-BE49-F238E27FC236}">
                  <a16:creationId xmlns:a16="http://schemas.microsoft.com/office/drawing/2014/main" id="{ADDA7677-6CA8-7F41-B54E-EE019A801F73}"/>
                </a:ext>
              </a:extLst>
            </p:cNvPr>
            <p:cNvSpPr/>
            <p:nvPr/>
          </p:nvSpPr>
          <p:spPr>
            <a:xfrm>
              <a:off x="6314175" y="25787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2244;p34">
              <a:extLst>
                <a:ext uri="{FF2B5EF4-FFF2-40B4-BE49-F238E27FC236}">
                  <a16:creationId xmlns:a16="http://schemas.microsoft.com/office/drawing/2014/main" id="{AE40D96C-6553-BD49-8641-F5D31FFD3D2C}"/>
                </a:ext>
              </a:extLst>
            </p:cNvPr>
            <p:cNvSpPr/>
            <p:nvPr/>
          </p:nvSpPr>
          <p:spPr>
            <a:xfrm>
              <a:off x="6312975" y="257872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0"/>
                  </a:moveTo>
                  <a:cubicBezTo>
                    <a:pt x="24" y="0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2245;p34">
              <a:extLst>
                <a:ext uri="{FF2B5EF4-FFF2-40B4-BE49-F238E27FC236}">
                  <a16:creationId xmlns:a16="http://schemas.microsoft.com/office/drawing/2014/main" id="{C6D68996-AFC5-BB47-96F2-AB02DE092B74}"/>
                </a:ext>
              </a:extLst>
            </p:cNvPr>
            <p:cNvSpPr/>
            <p:nvPr/>
          </p:nvSpPr>
          <p:spPr>
            <a:xfrm>
              <a:off x="6290350" y="2622275"/>
              <a:ext cx="3000" cy="1425"/>
            </a:xfrm>
            <a:custGeom>
              <a:avLst/>
              <a:gdLst/>
              <a:ahLst/>
              <a:cxnLst/>
              <a:rect l="l" t="t" r="r" b="b"/>
              <a:pathLst>
                <a:path w="120" h="57" extrusionOk="0">
                  <a:moveTo>
                    <a:pt x="57" y="0"/>
                  </a:moveTo>
                  <a:cubicBezTo>
                    <a:pt x="46" y="0"/>
                    <a:pt x="29" y="6"/>
                    <a:pt x="1" y="20"/>
                  </a:cubicBezTo>
                  <a:cubicBezTo>
                    <a:pt x="37" y="32"/>
                    <a:pt x="72" y="44"/>
                    <a:pt x="120" y="56"/>
                  </a:cubicBezTo>
                  <a:cubicBezTo>
                    <a:pt x="78" y="31"/>
                    <a:pt x="83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2246;p34">
              <a:extLst>
                <a:ext uri="{FF2B5EF4-FFF2-40B4-BE49-F238E27FC236}">
                  <a16:creationId xmlns:a16="http://schemas.microsoft.com/office/drawing/2014/main" id="{D8E51111-F6F7-2544-A647-B09498F5A8F0}"/>
                </a:ext>
              </a:extLst>
            </p:cNvPr>
            <p:cNvSpPr/>
            <p:nvPr/>
          </p:nvSpPr>
          <p:spPr>
            <a:xfrm>
              <a:off x="6294825" y="25977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0" y="0"/>
                  </a:moveTo>
                  <a:cubicBezTo>
                    <a:pt x="0" y="6"/>
                    <a:pt x="3" y="9"/>
                    <a:pt x="8" y="9"/>
                  </a:cubicBezTo>
                  <a:cubicBezTo>
                    <a:pt x="12" y="9"/>
                    <a:pt x="18" y="6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2247;p34">
              <a:extLst>
                <a:ext uri="{FF2B5EF4-FFF2-40B4-BE49-F238E27FC236}">
                  <a16:creationId xmlns:a16="http://schemas.microsoft.com/office/drawing/2014/main" id="{D2E902FF-A2FB-9B46-97AB-F46D8E1A290A}"/>
                </a:ext>
              </a:extLst>
            </p:cNvPr>
            <p:cNvSpPr/>
            <p:nvPr/>
          </p:nvSpPr>
          <p:spPr>
            <a:xfrm>
              <a:off x="6317150" y="2578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2248;p34">
              <a:extLst>
                <a:ext uri="{FF2B5EF4-FFF2-40B4-BE49-F238E27FC236}">
                  <a16:creationId xmlns:a16="http://schemas.microsoft.com/office/drawing/2014/main" id="{9DE334EE-0E48-EA49-BE59-F478AEDF8F66}"/>
                </a:ext>
              </a:extLst>
            </p:cNvPr>
            <p:cNvSpPr/>
            <p:nvPr/>
          </p:nvSpPr>
          <p:spPr>
            <a:xfrm>
              <a:off x="6317150" y="2578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2249;p34">
              <a:extLst>
                <a:ext uri="{FF2B5EF4-FFF2-40B4-BE49-F238E27FC236}">
                  <a16:creationId xmlns:a16="http://schemas.microsoft.com/office/drawing/2014/main" id="{44957467-EA91-6C4D-AF42-630EDA766902}"/>
                </a:ext>
              </a:extLst>
            </p:cNvPr>
            <p:cNvSpPr/>
            <p:nvPr/>
          </p:nvSpPr>
          <p:spPr>
            <a:xfrm>
              <a:off x="6317150" y="2578600"/>
              <a:ext cx="1075" cy="150"/>
            </a:xfrm>
            <a:custGeom>
              <a:avLst/>
              <a:gdLst/>
              <a:ahLst/>
              <a:cxnLst/>
              <a:rect l="l" t="t" r="r" b="b"/>
              <a:pathLst>
                <a:path w="43" h="6" extrusionOk="0">
                  <a:moveTo>
                    <a:pt x="29" y="0"/>
                  </a:moveTo>
                  <a:cubicBezTo>
                    <a:pt x="23" y="0"/>
                    <a:pt x="12" y="1"/>
                    <a:pt x="0" y="5"/>
                  </a:cubicBezTo>
                  <a:cubicBezTo>
                    <a:pt x="40" y="5"/>
                    <a:pt x="43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2250;p34">
              <a:extLst>
                <a:ext uri="{FF2B5EF4-FFF2-40B4-BE49-F238E27FC236}">
                  <a16:creationId xmlns:a16="http://schemas.microsoft.com/office/drawing/2014/main" id="{F01B964D-2265-AA4E-BCC8-1394BF189EB5}"/>
                </a:ext>
              </a:extLst>
            </p:cNvPr>
            <p:cNvSpPr/>
            <p:nvPr/>
          </p:nvSpPr>
          <p:spPr>
            <a:xfrm>
              <a:off x="6326375" y="258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2251;p34">
              <a:extLst>
                <a:ext uri="{FF2B5EF4-FFF2-40B4-BE49-F238E27FC236}">
                  <a16:creationId xmlns:a16="http://schemas.microsoft.com/office/drawing/2014/main" id="{BB5854AD-A1A9-754D-B98E-3A70B68B9D69}"/>
                </a:ext>
              </a:extLst>
            </p:cNvPr>
            <p:cNvSpPr/>
            <p:nvPr/>
          </p:nvSpPr>
          <p:spPr>
            <a:xfrm>
              <a:off x="6326075" y="25837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cubicBezTo>
                    <a:pt x="1" y="1"/>
                    <a:pt x="1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2252;p34">
              <a:extLst>
                <a:ext uri="{FF2B5EF4-FFF2-40B4-BE49-F238E27FC236}">
                  <a16:creationId xmlns:a16="http://schemas.microsoft.com/office/drawing/2014/main" id="{96732854-FDD2-3848-998F-098BB84147A7}"/>
                </a:ext>
              </a:extLst>
            </p:cNvPr>
            <p:cNvSpPr/>
            <p:nvPr/>
          </p:nvSpPr>
          <p:spPr>
            <a:xfrm>
              <a:off x="6325850" y="258377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cubicBezTo>
                    <a:pt x="6" y="1"/>
                    <a:pt x="0" y="11"/>
                    <a:pt x="6" y="11"/>
                  </a:cubicBezTo>
                  <a:cubicBezTo>
                    <a:pt x="8" y="11"/>
                    <a:pt x="14" y="9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2253;p34">
              <a:extLst>
                <a:ext uri="{FF2B5EF4-FFF2-40B4-BE49-F238E27FC236}">
                  <a16:creationId xmlns:a16="http://schemas.microsoft.com/office/drawing/2014/main" id="{084FF3E5-2755-BA40-8AFB-3817A8B023CF}"/>
                </a:ext>
              </a:extLst>
            </p:cNvPr>
            <p:cNvSpPr/>
            <p:nvPr/>
          </p:nvSpPr>
          <p:spPr>
            <a:xfrm>
              <a:off x="6318925" y="2581000"/>
              <a:ext cx="1575" cy="975"/>
            </a:xfrm>
            <a:custGeom>
              <a:avLst/>
              <a:gdLst/>
              <a:ahLst/>
              <a:cxnLst/>
              <a:rect l="l" t="t" r="r" b="b"/>
              <a:pathLst>
                <a:path w="63" h="39" extrusionOk="0">
                  <a:moveTo>
                    <a:pt x="41" y="0"/>
                  </a:moveTo>
                  <a:cubicBezTo>
                    <a:pt x="35" y="0"/>
                    <a:pt x="22" y="5"/>
                    <a:pt x="1" y="16"/>
                  </a:cubicBezTo>
                  <a:cubicBezTo>
                    <a:pt x="1" y="33"/>
                    <a:pt x="6" y="38"/>
                    <a:pt x="14" y="38"/>
                  </a:cubicBezTo>
                  <a:cubicBezTo>
                    <a:pt x="32" y="38"/>
                    <a:pt x="62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2254;p34">
              <a:extLst>
                <a:ext uri="{FF2B5EF4-FFF2-40B4-BE49-F238E27FC236}">
                  <a16:creationId xmlns:a16="http://schemas.microsoft.com/office/drawing/2014/main" id="{B077CFF7-AC70-A64E-BD69-3FC22DAA841F}"/>
                </a:ext>
              </a:extLst>
            </p:cNvPr>
            <p:cNvSpPr/>
            <p:nvPr/>
          </p:nvSpPr>
          <p:spPr>
            <a:xfrm>
              <a:off x="6320125" y="2581350"/>
              <a:ext cx="775" cy="375"/>
            </a:xfrm>
            <a:custGeom>
              <a:avLst/>
              <a:gdLst/>
              <a:ahLst/>
              <a:cxnLst/>
              <a:rect l="l" t="t" r="r" b="b"/>
              <a:pathLst>
                <a:path w="31" h="15" extrusionOk="0">
                  <a:moveTo>
                    <a:pt x="27" y="1"/>
                  </a:moveTo>
                  <a:cubicBezTo>
                    <a:pt x="24" y="1"/>
                    <a:pt x="14" y="8"/>
                    <a:pt x="0" y="14"/>
                  </a:cubicBezTo>
                  <a:lnTo>
                    <a:pt x="24" y="14"/>
                  </a:lnTo>
                  <a:cubicBezTo>
                    <a:pt x="29" y="4"/>
                    <a:pt x="30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2255;p34">
              <a:extLst>
                <a:ext uri="{FF2B5EF4-FFF2-40B4-BE49-F238E27FC236}">
                  <a16:creationId xmlns:a16="http://schemas.microsoft.com/office/drawing/2014/main" id="{F739E148-A5D4-FA4A-AB77-17A09B5232FA}"/>
                </a:ext>
              </a:extLst>
            </p:cNvPr>
            <p:cNvSpPr/>
            <p:nvPr/>
          </p:nvSpPr>
          <p:spPr>
            <a:xfrm>
              <a:off x="6310750" y="2578525"/>
              <a:ext cx="1700" cy="1200"/>
            </a:xfrm>
            <a:custGeom>
              <a:avLst/>
              <a:gdLst/>
              <a:ahLst/>
              <a:cxnLst/>
              <a:rect l="l" t="t" r="r" b="b"/>
              <a:pathLst>
                <a:path w="68" h="48" extrusionOk="0">
                  <a:moveTo>
                    <a:pt x="64" y="0"/>
                  </a:moveTo>
                  <a:cubicBezTo>
                    <a:pt x="50" y="0"/>
                    <a:pt x="1" y="48"/>
                    <a:pt x="32" y="48"/>
                  </a:cubicBezTo>
                  <a:cubicBezTo>
                    <a:pt x="37" y="48"/>
                    <a:pt x="44" y="47"/>
                    <a:pt x="54" y="44"/>
                  </a:cubicBezTo>
                  <a:cubicBezTo>
                    <a:pt x="65" y="44"/>
                    <a:pt x="56" y="6"/>
                    <a:pt x="63" y="6"/>
                  </a:cubicBezTo>
                  <a:lnTo>
                    <a:pt x="63" y="6"/>
                  </a:lnTo>
                  <a:cubicBezTo>
                    <a:pt x="63" y="6"/>
                    <a:pt x="65" y="7"/>
                    <a:pt x="66" y="8"/>
                  </a:cubicBezTo>
                  <a:cubicBezTo>
                    <a:pt x="68" y="3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2256;p34">
              <a:extLst>
                <a:ext uri="{FF2B5EF4-FFF2-40B4-BE49-F238E27FC236}">
                  <a16:creationId xmlns:a16="http://schemas.microsoft.com/office/drawing/2014/main" id="{E6A26F75-4D8D-A64F-9F6B-4B6A0736868C}"/>
                </a:ext>
              </a:extLst>
            </p:cNvPr>
            <p:cNvSpPr/>
            <p:nvPr/>
          </p:nvSpPr>
          <p:spPr>
            <a:xfrm>
              <a:off x="6318625" y="2582900"/>
              <a:ext cx="1225" cy="600"/>
            </a:xfrm>
            <a:custGeom>
              <a:avLst/>
              <a:gdLst/>
              <a:ahLst/>
              <a:cxnLst/>
              <a:rect l="l" t="t" r="r" b="b"/>
              <a:pathLst>
                <a:path w="49" h="24" extrusionOk="0">
                  <a:moveTo>
                    <a:pt x="1" y="24"/>
                  </a:moveTo>
                  <a:cubicBezTo>
                    <a:pt x="25" y="12"/>
                    <a:pt x="49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2257;p34">
              <a:extLst>
                <a:ext uri="{FF2B5EF4-FFF2-40B4-BE49-F238E27FC236}">
                  <a16:creationId xmlns:a16="http://schemas.microsoft.com/office/drawing/2014/main" id="{B73CC14B-E6A7-1247-B13F-5E1D229A07D5}"/>
                </a:ext>
              </a:extLst>
            </p:cNvPr>
            <p:cNvSpPr/>
            <p:nvPr/>
          </p:nvSpPr>
          <p:spPr>
            <a:xfrm>
              <a:off x="6314175" y="2583175"/>
              <a:ext cx="2400" cy="25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0" y="1"/>
                  </a:moveTo>
                  <a:cubicBezTo>
                    <a:pt x="96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2258;p34">
              <a:extLst>
                <a:ext uri="{FF2B5EF4-FFF2-40B4-BE49-F238E27FC236}">
                  <a16:creationId xmlns:a16="http://schemas.microsoft.com/office/drawing/2014/main" id="{577A0CCE-2441-CC4C-AFA4-7647940D9637}"/>
                </a:ext>
              </a:extLst>
            </p:cNvPr>
            <p:cNvSpPr/>
            <p:nvPr/>
          </p:nvSpPr>
          <p:spPr>
            <a:xfrm>
              <a:off x="6316850" y="2583775"/>
              <a:ext cx="1000" cy="250"/>
            </a:xfrm>
            <a:custGeom>
              <a:avLst/>
              <a:gdLst/>
              <a:ahLst/>
              <a:cxnLst/>
              <a:rect l="l" t="t" r="r" b="b"/>
              <a:pathLst>
                <a:path w="40" h="10" extrusionOk="0">
                  <a:moveTo>
                    <a:pt x="0" y="1"/>
                  </a:moveTo>
                  <a:cubicBezTo>
                    <a:pt x="18" y="7"/>
                    <a:pt x="33" y="10"/>
                    <a:pt x="36" y="10"/>
                  </a:cubicBezTo>
                  <a:cubicBezTo>
                    <a:pt x="39" y="10"/>
                    <a:pt x="30" y="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2259;p34">
              <a:extLst>
                <a:ext uri="{FF2B5EF4-FFF2-40B4-BE49-F238E27FC236}">
                  <a16:creationId xmlns:a16="http://schemas.microsoft.com/office/drawing/2014/main" id="{19644025-9FF7-2745-91A4-BF537C45D5DB}"/>
                </a:ext>
              </a:extLst>
            </p:cNvPr>
            <p:cNvSpPr/>
            <p:nvPr/>
          </p:nvSpPr>
          <p:spPr>
            <a:xfrm>
              <a:off x="6301975" y="2584675"/>
              <a:ext cx="2100" cy="1225"/>
            </a:xfrm>
            <a:custGeom>
              <a:avLst/>
              <a:gdLst/>
              <a:ahLst/>
              <a:cxnLst/>
              <a:rect l="l" t="t" r="r" b="b"/>
              <a:pathLst>
                <a:path w="84" h="49" extrusionOk="0">
                  <a:moveTo>
                    <a:pt x="0" y="48"/>
                  </a:moveTo>
                  <a:cubicBezTo>
                    <a:pt x="0" y="48"/>
                    <a:pt x="83" y="0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2260;p34">
              <a:extLst>
                <a:ext uri="{FF2B5EF4-FFF2-40B4-BE49-F238E27FC236}">
                  <a16:creationId xmlns:a16="http://schemas.microsoft.com/office/drawing/2014/main" id="{00370A7A-1D83-5342-8E43-EFA354D54795}"/>
                </a:ext>
              </a:extLst>
            </p:cNvPr>
            <p:cNvSpPr/>
            <p:nvPr/>
          </p:nvSpPr>
          <p:spPr>
            <a:xfrm>
              <a:off x="6306425" y="2585875"/>
              <a:ext cx="675" cy="700"/>
            </a:xfrm>
            <a:custGeom>
              <a:avLst/>
              <a:gdLst/>
              <a:ahLst/>
              <a:cxnLst/>
              <a:rect l="l" t="t" r="r" b="b"/>
              <a:pathLst>
                <a:path w="27" h="28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20"/>
                    <a:pt x="19" y="28"/>
                    <a:pt x="22" y="28"/>
                  </a:cubicBezTo>
                  <a:cubicBezTo>
                    <a:pt x="26" y="28"/>
                    <a:pt x="21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2261;p34">
              <a:extLst>
                <a:ext uri="{FF2B5EF4-FFF2-40B4-BE49-F238E27FC236}">
                  <a16:creationId xmlns:a16="http://schemas.microsoft.com/office/drawing/2014/main" id="{FB44E599-A411-914E-B559-D29D8E949B3B}"/>
                </a:ext>
              </a:extLst>
            </p:cNvPr>
            <p:cNvSpPr/>
            <p:nvPr/>
          </p:nvSpPr>
          <p:spPr>
            <a:xfrm>
              <a:off x="6303675" y="2587350"/>
              <a:ext cx="1600" cy="1250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15" y="1"/>
                  </a:moveTo>
                  <a:cubicBezTo>
                    <a:pt x="24" y="18"/>
                    <a:pt x="0" y="49"/>
                    <a:pt x="7" y="49"/>
                  </a:cubicBezTo>
                  <a:cubicBezTo>
                    <a:pt x="9" y="49"/>
                    <a:pt x="15" y="45"/>
                    <a:pt x="27" y="36"/>
                  </a:cubicBezTo>
                  <a:cubicBezTo>
                    <a:pt x="27" y="24"/>
                    <a:pt x="63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2262;p34">
              <a:extLst>
                <a:ext uri="{FF2B5EF4-FFF2-40B4-BE49-F238E27FC236}">
                  <a16:creationId xmlns:a16="http://schemas.microsoft.com/office/drawing/2014/main" id="{208BABBB-290D-E941-A54B-CFACFA0131CB}"/>
                </a:ext>
              </a:extLst>
            </p:cNvPr>
            <p:cNvSpPr/>
            <p:nvPr/>
          </p:nvSpPr>
          <p:spPr>
            <a:xfrm>
              <a:off x="6290675" y="2596650"/>
              <a:ext cx="1200" cy="850"/>
            </a:xfrm>
            <a:custGeom>
              <a:avLst/>
              <a:gdLst/>
              <a:ahLst/>
              <a:cxnLst/>
              <a:rect l="l" t="t" r="r" b="b"/>
              <a:pathLst>
                <a:path w="48" h="34" extrusionOk="0">
                  <a:moveTo>
                    <a:pt x="1" y="1"/>
                  </a:moveTo>
                  <a:cubicBezTo>
                    <a:pt x="1" y="1"/>
                    <a:pt x="26" y="19"/>
                    <a:pt x="47" y="33"/>
                  </a:cubicBezTo>
                  <a:cubicBezTo>
                    <a:pt x="14" y="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2263;p34">
              <a:extLst>
                <a:ext uri="{FF2B5EF4-FFF2-40B4-BE49-F238E27FC236}">
                  <a16:creationId xmlns:a16="http://schemas.microsoft.com/office/drawing/2014/main" id="{C3029ECB-D912-F845-A466-686E766F329D}"/>
                </a:ext>
              </a:extLst>
            </p:cNvPr>
            <p:cNvSpPr/>
            <p:nvPr/>
          </p:nvSpPr>
          <p:spPr>
            <a:xfrm>
              <a:off x="6292500" y="2610525"/>
              <a:ext cx="1600" cy="2050"/>
            </a:xfrm>
            <a:custGeom>
              <a:avLst/>
              <a:gdLst/>
              <a:ahLst/>
              <a:cxnLst/>
              <a:rect l="l" t="t" r="r" b="b"/>
              <a:pathLst>
                <a:path w="64" h="82" extrusionOk="0">
                  <a:moveTo>
                    <a:pt x="28" y="1"/>
                  </a:moveTo>
                  <a:cubicBezTo>
                    <a:pt x="8" y="1"/>
                    <a:pt x="0" y="51"/>
                    <a:pt x="22" y="62"/>
                  </a:cubicBezTo>
                  <a:cubicBezTo>
                    <a:pt x="34" y="76"/>
                    <a:pt x="42" y="82"/>
                    <a:pt x="46" y="82"/>
                  </a:cubicBezTo>
                  <a:cubicBezTo>
                    <a:pt x="63" y="82"/>
                    <a:pt x="37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2264;p34">
              <a:extLst>
                <a:ext uri="{FF2B5EF4-FFF2-40B4-BE49-F238E27FC236}">
                  <a16:creationId xmlns:a16="http://schemas.microsoft.com/office/drawing/2014/main" id="{995CA3CF-CA7D-424D-8814-7200E2985933}"/>
                </a:ext>
              </a:extLst>
            </p:cNvPr>
            <p:cNvSpPr/>
            <p:nvPr/>
          </p:nvSpPr>
          <p:spPr>
            <a:xfrm>
              <a:off x="6351075" y="2608200"/>
              <a:ext cx="325" cy="1800"/>
            </a:xfrm>
            <a:custGeom>
              <a:avLst/>
              <a:gdLst/>
              <a:ahLst/>
              <a:cxnLst/>
              <a:rect l="l" t="t" r="r" b="b"/>
              <a:pathLst>
                <a:path w="13" h="72" extrusionOk="0">
                  <a:moveTo>
                    <a:pt x="1" y="71"/>
                  </a:moveTo>
                  <a:cubicBezTo>
                    <a:pt x="1" y="71"/>
                    <a:pt x="13" y="0"/>
                    <a:pt x="1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2265;p34">
              <a:extLst>
                <a:ext uri="{FF2B5EF4-FFF2-40B4-BE49-F238E27FC236}">
                  <a16:creationId xmlns:a16="http://schemas.microsoft.com/office/drawing/2014/main" id="{290BCC52-0FFB-564C-847E-88A426AE67EC}"/>
                </a:ext>
              </a:extLst>
            </p:cNvPr>
            <p:cNvSpPr/>
            <p:nvPr/>
          </p:nvSpPr>
          <p:spPr>
            <a:xfrm>
              <a:off x="6349900" y="2607600"/>
              <a:ext cx="600" cy="925"/>
            </a:xfrm>
            <a:custGeom>
              <a:avLst/>
              <a:gdLst/>
              <a:ahLst/>
              <a:cxnLst/>
              <a:rect l="l" t="t" r="r" b="b"/>
              <a:pathLst>
                <a:path w="24" h="37" extrusionOk="0">
                  <a:moveTo>
                    <a:pt x="0" y="0"/>
                  </a:moveTo>
                  <a:cubicBezTo>
                    <a:pt x="0" y="20"/>
                    <a:pt x="15" y="36"/>
                    <a:pt x="20" y="36"/>
                  </a:cubicBezTo>
                  <a:cubicBezTo>
                    <a:pt x="24" y="36"/>
                    <a:pt x="21" y="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2266;p34">
              <a:extLst>
                <a:ext uri="{FF2B5EF4-FFF2-40B4-BE49-F238E27FC236}">
                  <a16:creationId xmlns:a16="http://schemas.microsoft.com/office/drawing/2014/main" id="{5B1FB30E-9119-EF4C-9EFA-D0C0F00E09E2}"/>
                </a:ext>
              </a:extLst>
            </p:cNvPr>
            <p:cNvSpPr/>
            <p:nvPr/>
          </p:nvSpPr>
          <p:spPr>
            <a:xfrm>
              <a:off x="6299575" y="2662075"/>
              <a:ext cx="275" cy="700"/>
            </a:xfrm>
            <a:custGeom>
              <a:avLst/>
              <a:gdLst/>
              <a:ahLst/>
              <a:cxnLst/>
              <a:rect l="l" t="t" r="r" b="b"/>
              <a:pathLst>
                <a:path w="11" h="28" extrusionOk="0">
                  <a:moveTo>
                    <a:pt x="1" y="0"/>
                  </a:moveTo>
                  <a:cubicBezTo>
                    <a:pt x="6" y="20"/>
                    <a:pt x="9" y="28"/>
                    <a:pt x="10" y="28"/>
                  </a:cubicBezTo>
                  <a:cubicBezTo>
                    <a:pt x="11" y="28"/>
                    <a:pt x="8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2267;p34">
              <a:extLst>
                <a:ext uri="{FF2B5EF4-FFF2-40B4-BE49-F238E27FC236}">
                  <a16:creationId xmlns:a16="http://schemas.microsoft.com/office/drawing/2014/main" id="{5DC93C5A-0028-6B43-95A4-E36EE28747A2}"/>
                </a:ext>
              </a:extLst>
            </p:cNvPr>
            <p:cNvSpPr/>
            <p:nvPr/>
          </p:nvSpPr>
          <p:spPr>
            <a:xfrm>
              <a:off x="6308225" y="2661325"/>
              <a:ext cx="1200" cy="650"/>
            </a:xfrm>
            <a:custGeom>
              <a:avLst/>
              <a:gdLst/>
              <a:ahLst/>
              <a:cxnLst/>
              <a:rect l="l" t="t" r="r" b="b"/>
              <a:pathLst>
                <a:path w="48" h="26" extrusionOk="0">
                  <a:moveTo>
                    <a:pt x="10" y="5"/>
                  </a:moveTo>
                  <a:cubicBezTo>
                    <a:pt x="7" y="5"/>
                    <a:pt x="4" y="5"/>
                    <a:pt x="0" y="6"/>
                  </a:cubicBezTo>
                  <a:cubicBezTo>
                    <a:pt x="3" y="6"/>
                    <a:pt x="7" y="6"/>
                    <a:pt x="11" y="5"/>
                  </a:cubicBezTo>
                  <a:lnTo>
                    <a:pt x="11" y="5"/>
                  </a:lnTo>
                  <a:cubicBezTo>
                    <a:pt x="10" y="5"/>
                    <a:pt x="10" y="5"/>
                    <a:pt x="10" y="5"/>
                  </a:cubicBezTo>
                  <a:close/>
                  <a:moveTo>
                    <a:pt x="33" y="1"/>
                  </a:moveTo>
                  <a:cubicBezTo>
                    <a:pt x="26" y="1"/>
                    <a:pt x="18" y="3"/>
                    <a:pt x="11" y="5"/>
                  </a:cubicBezTo>
                  <a:lnTo>
                    <a:pt x="11" y="5"/>
                  </a:lnTo>
                  <a:cubicBezTo>
                    <a:pt x="29" y="5"/>
                    <a:pt x="40" y="25"/>
                    <a:pt x="44" y="25"/>
                  </a:cubicBezTo>
                  <a:cubicBezTo>
                    <a:pt x="47" y="25"/>
                    <a:pt x="48" y="20"/>
                    <a:pt x="48" y="6"/>
                  </a:cubicBezTo>
                  <a:cubicBezTo>
                    <a:pt x="44" y="2"/>
                    <a:pt x="39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2268;p34">
              <a:extLst>
                <a:ext uri="{FF2B5EF4-FFF2-40B4-BE49-F238E27FC236}">
                  <a16:creationId xmlns:a16="http://schemas.microsoft.com/office/drawing/2014/main" id="{FB44CA9A-686A-5541-8958-EE6D5158EC44}"/>
                </a:ext>
              </a:extLst>
            </p:cNvPr>
            <p:cNvSpPr/>
            <p:nvPr/>
          </p:nvSpPr>
          <p:spPr>
            <a:xfrm>
              <a:off x="6299425" y="2580850"/>
              <a:ext cx="400" cy="575"/>
            </a:xfrm>
            <a:custGeom>
              <a:avLst/>
              <a:gdLst/>
              <a:ahLst/>
              <a:cxnLst/>
              <a:rect l="l" t="t" r="r" b="b"/>
              <a:pathLst>
                <a:path w="16" h="23" extrusionOk="0">
                  <a:moveTo>
                    <a:pt x="4" y="0"/>
                  </a:moveTo>
                  <a:cubicBezTo>
                    <a:pt x="3" y="0"/>
                    <a:pt x="3" y="3"/>
                    <a:pt x="7" y="11"/>
                  </a:cubicBezTo>
                  <a:cubicBezTo>
                    <a:pt x="7" y="11"/>
                    <a:pt x="4" y="8"/>
                    <a:pt x="2" y="8"/>
                  </a:cubicBezTo>
                  <a:lnTo>
                    <a:pt x="2" y="8"/>
                  </a:lnTo>
                  <a:cubicBezTo>
                    <a:pt x="1" y="8"/>
                    <a:pt x="1" y="11"/>
                    <a:pt x="7" y="22"/>
                  </a:cubicBezTo>
                  <a:cubicBezTo>
                    <a:pt x="15" y="14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2269;p34">
              <a:extLst>
                <a:ext uri="{FF2B5EF4-FFF2-40B4-BE49-F238E27FC236}">
                  <a16:creationId xmlns:a16="http://schemas.microsoft.com/office/drawing/2014/main" id="{507E7077-6031-F947-BF39-524E7097FD44}"/>
                </a:ext>
              </a:extLst>
            </p:cNvPr>
            <p:cNvSpPr/>
            <p:nvPr/>
          </p:nvSpPr>
          <p:spPr>
            <a:xfrm>
              <a:off x="6299875" y="258102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5" y="0"/>
                  </a:moveTo>
                  <a:cubicBezTo>
                    <a:pt x="5" y="0"/>
                    <a:pt x="3" y="1"/>
                    <a:pt x="1" y="4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4" y="7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2270;p34">
              <a:extLst>
                <a:ext uri="{FF2B5EF4-FFF2-40B4-BE49-F238E27FC236}">
                  <a16:creationId xmlns:a16="http://schemas.microsoft.com/office/drawing/2014/main" id="{9E47E9A0-089B-9C40-BDA5-0862D5DFE575}"/>
                </a:ext>
              </a:extLst>
            </p:cNvPr>
            <p:cNvSpPr/>
            <p:nvPr/>
          </p:nvSpPr>
          <p:spPr>
            <a:xfrm>
              <a:off x="6299275" y="2579650"/>
              <a:ext cx="1025" cy="275"/>
            </a:xfrm>
            <a:custGeom>
              <a:avLst/>
              <a:gdLst/>
              <a:ahLst/>
              <a:cxnLst/>
              <a:rect l="l" t="t" r="r" b="b"/>
              <a:pathLst>
                <a:path w="41" h="11" extrusionOk="0">
                  <a:moveTo>
                    <a:pt x="25" y="0"/>
                  </a:moveTo>
                  <a:cubicBezTo>
                    <a:pt x="18" y="0"/>
                    <a:pt x="9" y="3"/>
                    <a:pt x="1" y="11"/>
                  </a:cubicBezTo>
                  <a:cubicBezTo>
                    <a:pt x="41" y="11"/>
                    <a:pt x="38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2271;p34">
              <a:extLst>
                <a:ext uri="{FF2B5EF4-FFF2-40B4-BE49-F238E27FC236}">
                  <a16:creationId xmlns:a16="http://schemas.microsoft.com/office/drawing/2014/main" id="{7AE80687-A0C6-AD49-BCEB-50A7134146C4}"/>
                </a:ext>
              </a:extLst>
            </p:cNvPr>
            <p:cNvSpPr/>
            <p:nvPr/>
          </p:nvSpPr>
          <p:spPr>
            <a:xfrm>
              <a:off x="6298100" y="2579625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0" y="0"/>
                  </a:moveTo>
                  <a:lnTo>
                    <a:pt x="12" y="12"/>
                  </a:ln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2272;p34">
              <a:extLst>
                <a:ext uri="{FF2B5EF4-FFF2-40B4-BE49-F238E27FC236}">
                  <a16:creationId xmlns:a16="http://schemas.microsoft.com/office/drawing/2014/main" id="{6C5FD6CC-4C82-6644-A6FD-E65F9201755C}"/>
                </a:ext>
              </a:extLst>
            </p:cNvPr>
            <p:cNvSpPr/>
            <p:nvPr/>
          </p:nvSpPr>
          <p:spPr>
            <a:xfrm>
              <a:off x="6298125" y="2579900"/>
              <a:ext cx="1175" cy="175"/>
            </a:xfrm>
            <a:custGeom>
              <a:avLst/>
              <a:gdLst/>
              <a:ahLst/>
              <a:cxnLst/>
              <a:rect l="l" t="t" r="r" b="b"/>
              <a:pathLst>
                <a:path w="47" h="7" extrusionOk="0">
                  <a:moveTo>
                    <a:pt x="23" y="1"/>
                  </a:moveTo>
                  <a:cubicBezTo>
                    <a:pt x="3" y="5"/>
                    <a:pt x="1" y="6"/>
                    <a:pt x="5" y="6"/>
                  </a:cubicBezTo>
                  <a:cubicBezTo>
                    <a:pt x="13" y="6"/>
                    <a:pt x="47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2273;p34">
              <a:extLst>
                <a:ext uri="{FF2B5EF4-FFF2-40B4-BE49-F238E27FC236}">
                  <a16:creationId xmlns:a16="http://schemas.microsoft.com/office/drawing/2014/main" id="{42D2212E-51D2-C742-97D7-A886950AA4F0}"/>
                </a:ext>
              </a:extLst>
            </p:cNvPr>
            <p:cNvSpPr/>
            <p:nvPr/>
          </p:nvSpPr>
          <p:spPr>
            <a:xfrm>
              <a:off x="6298100" y="2579900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24" y="1"/>
                  </a:moveTo>
                  <a:cubicBezTo>
                    <a:pt x="6" y="7"/>
                    <a:pt x="0" y="10"/>
                    <a:pt x="2" y="10"/>
                  </a:cubicBezTo>
                  <a:cubicBezTo>
                    <a:pt x="3" y="10"/>
                    <a:pt x="12" y="7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2274;p34">
              <a:extLst>
                <a:ext uri="{FF2B5EF4-FFF2-40B4-BE49-F238E27FC236}">
                  <a16:creationId xmlns:a16="http://schemas.microsoft.com/office/drawing/2014/main" id="{D9791358-E42C-084F-9F71-B9EE7AC5F284}"/>
                </a:ext>
              </a:extLst>
            </p:cNvPr>
            <p:cNvSpPr/>
            <p:nvPr/>
          </p:nvSpPr>
          <p:spPr>
            <a:xfrm>
              <a:off x="6297800" y="2580500"/>
              <a:ext cx="1300" cy="775"/>
            </a:xfrm>
            <a:custGeom>
              <a:avLst/>
              <a:gdLst/>
              <a:ahLst/>
              <a:cxnLst/>
              <a:rect l="l" t="t" r="r" b="b"/>
              <a:pathLst>
                <a:path w="52" h="31" extrusionOk="0">
                  <a:moveTo>
                    <a:pt x="36" y="1"/>
                  </a:moveTo>
                  <a:lnTo>
                    <a:pt x="36" y="1"/>
                  </a:lnTo>
                  <a:cubicBezTo>
                    <a:pt x="36" y="9"/>
                    <a:pt x="30" y="18"/>
                    <a:pt x="18" y="18"/>
                  </a:cubicBezTo>
                  <a:cubicBezTo>
                    <a:pt x="13" y="18"/>
                    <a:pt x="7" y="16"/>
                    <a:pt x="0" y="13"/>
                  </a:cubicBezTo>
                  <a:lnTo>
                    <a:pt x="0" y="13"/>
                  </a:lnTo>
                  <a:cubicBezTo>
                    <a:pt x="9" y="26"/>
                    <a:pt x="20" y="31"/>
                    <a:pt x="28" y="31"/>
                  </a:cubicBezTo>
                  <a:cubicBezTo>
                    <a:pt x="42" y="31"/>
                    <a:pt x="51" y="16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2275;p34">
              <a:extLst>
                <a:ext uri="{FF2B5EF4-FFF2-40B4-BE49-F238E27FC236}">
                  <a16:creationId xmlns:a16="http://schemas.microsoft.com/office/drawing/2014/main" id="{D56208A8-7875-0A4B-86A3-33E060B3936B}"/>
                </a:ext>
              </a:extLst>
            </p:cNvPr>
            <p:cNvSpPr/>
            <p:nvPr/>
          </p:nvSpPr>
          <p:spPr>
            <a:xfrm>
              <a:off x="6298400" y="2576975"/>
              <a:ext cx="575" cy="900"/>
            </a:xfrm>
            <a:custGeom>
              <a:avLst/>
              <a:gdLst/>
              <a:ahLst/>
              <a:cxnLst/>
              <a:rect l="l" t="t" r="r" b="b"/>
              <a:pathLst>
                <a:path w="23" h="36" extrusionOk="0">
                  <a:moveTo>
                    <a:pt x="21" y="0"/>
                  </a:moveTo>
                  <a:cubicBezTo>
                    <a:pt x="21" y="0"/>
                    <a:pt x="15" y="9"/>
                    <a:pt x="0" y="35"/>
                  </a:cubicBezTo>
                  <a:cubicBezTo>
                    <a:pt x="0" y="35"/>
                    <a:pt x="0" y="36"/>
                    <a:pt x="1" y="36"/>
                  </a:cubicBezTo>
                  <a:cubicBezTo>
                    <a:pt x="4" y="36"/>
                    <a:pt x="2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2276;p34">
              <a:extLst>
                <a:ext uri="{FF2B5EF4-FFF2-40B4-BE49-F238E27FC236}">
                  <a16:creationId xmlns:a16="http://schemas.microsoft.com/office/drawing/2014/main" id="{8CB8032D-CE93-8E4D-B08F-E953B6D7324E}"/>
                </a:ext>
              </a:extLst>
            </p:cNvPr>
            <p:cNvSpPr/>
            <p:nvPr/>
          </p:nvSpPr>
          <p:spPr>
            <a:xfrm>
              <a:off x="6297500" y="257722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" y="1"/>
                  </a:moveTo>
                  <a:cubicBezTo>
                    <a:pt x="1" y="13"/>
                    <a:pt x="12" y="13"/>
                    <a:pt x="24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2277;p34">
              <a:extLst>
                <a:ext uri="{FF2B5EF4-FFF2-40B4-BE49-F238E27FC236}">
                  <a16:creationId xmlns:a16="http://schemas.microsoft.com/office/drawing/2014/main" id="{1B5B76AF-B416-8A48-AA26-2B618A8F2504}"/>
                </a:ext>
              </a:extLst>
            </p:cNvPr>
            <p:cNvSpPr/>
            <p:nvPr/>
          </p:nvSpPr>
          <p:spPr>
            <a:xfrm>
              <a:off x="6296600" y="257990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1" y="1"/>
                  </a:moveTo>
                  <a:cubicBezTo>
                    <a:pt x="25" y="13"/>
                    <a:pt x="72" y="3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2278;p34">
              <a:extLst>
                <a:ext uri="{FF2B5EF4-FFF2-40B4-BE49-F238E27FC236}">
                  <a16:creationId xmlns:a16="http://schemas.microsoft.com/office/drawing/2014/main" id="{3A345832-3721-6B49-B9C1-2E18D889E436}"/>
                </a:ext>
              </a:extLst>
            </p:cNvPr>
            <p:cNvSpPr/>
            <p:nvPr/>
          </p:nvSpPr>
          <p:spPr>
            <a:xfrm>
              <a:off x="6298475" y="2575225"/>
              <a:ext cx="825" cy="250"/>
            </a:xfrm>
            <a:custGeom>
              <a:avLst/>
              <a:gdLst/>
              <a:ahLst/>
              <a:cxnLst/>
              <a:rect l="l" t="t" r="r" b="b"/>
              <a:pathLst>
                <a:path w="33" h="10" extrusionOk="0">
                  <a:moveTo>
                    <a:pt x="2" y="0"/>
                  </a:moveTo>
                  <a:cubicBezTo>
                    <a:pt x="0" y="0"/>
                    <a:pt x="9" y="3"/>
                    <a:pt x="33" y="9"/>
                  </a:cubicBezTo>
                  <a:cubicBezTo>
                    <a:pt x="15" y="3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2279;p34">
              <a:extLst>
                <a:ext uri="{FF2B5EF4-FFF2-40B4-BE49-F238E27FC236}">
                  <a16:creationId xmlns:a16="http://schemas.microsoft.com/office/drawing/2014/main" id="{DBAB5E2F-0006-CC43-9138-0B7B948663A2}"/>
                </a:ext>
              </a:extLst>
            </p:cNvPr>
            <p:cNvSpPr/>
            <p:nvPr/>
          </p:nvSpPr>
          <p:spPr>
            <a:xfrm>
              <a:off x="6298100" y="2573375"/>
              <a:ext cx="1150" cy="350"/>
            </a:xfrm>
            <a:custGeom>
              <a:avLst/>
              <a:gdLst/>
              <a:ahLst/>
              <a:cxnLst/>
              <a:rect l="l" t="t" r="r" b="b"/>
              <a:pathLst>
                <a:path w="46" h="14" extrusionOk="0">
                  <a:moveTo>
                    <a:pt x="0" y="0"/>
                  </a:moveTo>
                  <a:cubicBezTo>
                    <a:pt x="14" y="7"/>
                    <a:pt x="40" y="14"/>
                    <a:pt x="43" y="14"/>
                  </a:cubicBezTo>
                  <a:cubicBezTo>
                    <a:pt x="45" y="14"/>
                    <a:pt x="36" y="1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2280;p34">
              <a:extLst>
                <a:ext uri="{FF2B5EF4-FFF2-40B4-BE49-F238E27FC236}">
                  <a16:creationId xmlns:a16="http://schemas.microsoft.com/office/drawing/2014/main" id="{179D547D-5AFA-2442-9764-F6367ADDDD1C}"/>
                </a:ext>
              </a:extLst>
            </p:cNvPr>
            <p:cNvSpPr/>
            <p:nvPr/>
          </p:nvSpPr>
          <p:spPr>
            <a:xfrm>
              <a:off x="6297500" y="2575875"/>
              <a:ext cx="775" cy="500"/>
            </a:xfrm>
            <a:custGeom>
              <a:avLst/>
              <a:gdLst/>
              <a:ahLst/>
              <a:cxnLst/>
              <a:rect l="l" t="t" r="r" b="b"/>
              <a:pathLst>
                <a:path w="31" h="20" extrusionOk="0">
                  <a:moveTo>
                    <a:pt x="30" y="0"/>
                  </a:moveTo>
                  <a:cubicBezTo>
                    <a:pt x="28" y="0"/>
                    <a:pt x="8" y="12"/>
                    <a:pt x="1" y="19"/>
                  </a:cubicBezTo>
                  <a:cubicBezTo>
                    <a:pt x="24" y="5"/>
                    <a:pt x="31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2281;p34">
              <a:extLst>
                <a:ext uri="{FF2B5EF4-FFF2-40B4-BE49-F238E27FC236}">
                  <a16:creationId xmlns:a16="http://schemas.microsoft.com/office/drawing/2014/main" id="{BD955FD6-724A-614E-B019-BA95F9527926}"/>
                </a:ext>
              </a:extLst>
            </p:cNvPr>
            <p:cNvSpPr/>
            <p:nvPr/>
          </p:nvSpPr>
          <p:spPr>
            <a:xfrm>
              <a:off x="6297350" y="2575750"/>
              <a:ext cx="175" cy="625"/>
            </a:xfrm>
            <a:custGeom>
              <a:avLst/>
              <a:gdLst/>
              <a:ahLst/>
              <a:cxnLst/>
              <a:rect l="l" t="t" r="r" b="b"/>
              <a:pathLst>
                <a:path w="7" h="25" extrusionOk="0">
                  <a:moveTo>
                    <a:pt x="1" y="0"/>
                  </a:moveTo>
                  <a:cubicBezTo>
                    <a:pt x="1" y="0"/>
                    <a:pt x="2" y="6"/>
                    <a:pt x="7" y="24"/>
                  </a:cubicBezTo>
                  <a:cubicBezTo>
                    <a:pt x="7" y="1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2282;p34">
              <a:extLst>
                <a:ext uri="{FF2B5EF4-FFF2-40B4-BE49-F238E27FC236}">
                  <a16:creationId xmlns:a16="http://schemas.microsoft.com/office/drawing/2014/main" id="{472A585A-4EC3-2247-8135-E6FAAAF59164}"/>
                </a:ext>
              </a:extLst>
            </p:cNvPr>
            <p:cNvSpPr/>
            <p:nvPr/>
          </p:nvSpPr>
          <p:spPr>
            <a:xfrm>
              <a:off x="6295425" y="2578375"/>
              <a:ext cx="1800" cy="375"/>
            </a:xfrm>
            <a:custGeom>
              <a:avLst/>
              <a:gdLst/>
              <a:ahLst/>
              <a:cxnLst/>
              <a:rect l="l" t="t" r="r" b="b"/>
              <a:pathLst>
                <a:path w="72" h="15" extrusionOk="0">
                  <a:moveTo>
                    <a:pt x="30" y="1"/>
                  </a:moveTo>
                  <a:cubicBezTo>
                    <a:pt x="20" y="1"/>
                    <a:pt x="10" y="4"/>
                    <a:pt x="0" y="14"/>
                  </a:cubicBezTo>
                  <a:cubicBezTo>
                    <a:pt x="16" y="14"/>
                    <a:pt x="27" y="9"/>
                    <a:pt x="43" y="9"/>
                  </a:cubicBezTo>
                  <a:cubicBezTo>
                    <a:pt x="50" y="9"/>
                    <a:pt x="60" y="10"/>
                    <a:pt x="72" y="14"/>
                  </a:cubicBezTo>
                  <a:cubicBezTo>
                    <a:pt x="58" y="7"/>
                    <a:pt x="44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2283;p34">
              <a:extLst>
                <a:ext uri="{FF2B5EF4-FFF2-40B4-BE49-F238E27FC236}">
                  <a16:creationId xmlns:a16="http://schemas.microsoft.com/office/drawing/2014/main" id="{C20C3EDD-A020-554E-95CB-B40609897162}"/>
                </a:ext>
              </a:extLst>
            </p:cNvPr>
            <p:cNvSpPr/>
            <p:nvPr/>
          </p:nvSpPr>
          <p:spPr>
            <a:xfrm>
              <a:off x="6296400" y="2577100"/>
              <a:ext cx="825" cy="150"/>
            </a:xfrm>
            <a:custGeom>
              <a:avLst/>
              <a:gdLst/>
              <a:ahLst/>
              <a:cxnLst/>
              <a:rect l="l" t="t" r="r" b="b"/>
              <a:pathLst>
                <a:path w="33" h="6" extrusionOk="0">
                  <a:moveTo>
                    <a:pt x="11" y="1"/>
                  </a:moveTo>
                  <a:cubicBezTo>
                    <a:pt x="1" y="1"/>
                    <a:pt x="1" y="6"/>
                    <a:pt x="33" y="6"/>
                  </a:cubicBezTo>
                  <a:cubicBezTo>
                    <a:pt x="25" y="2"/>
                    <a:pt x="17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2284;p34">
              <a:extLst>
                <a:ext uri="{FF2B5EF4-FFF2-40B4-BE49-F238E27FC236}">
                  <a16:creationId xmlns:a16="http://schemas.microsoft.com/office/drawing/2014/main" id="{0A5E3309-EFCA-4840-80F1-370D9185ED66}"/>
                </a:ext>
              </a:extLst>
            </p:cNvPr>
            <p:cNvSpPr/>
            <p:nvPr/>
          </p:nvSpPr>
          <p:spPr>
            <a:xfrm>
              <a:off x="6296100" y="2573825"/>
              <a:ext cx="1125" cy="375"/>
            </a:xfrm>
            <a:custGeom>
              <a:avLst/>
              <a:gdLst/>
              <a:ahLst/>
              <a:cxnLst/>
              <a:rect l="l" t="t" r="r" b="b"/>
              <a:pathLst>
                <a:path w="45" h="15" extrusionOk="0">
                  <a:moveTo>
                    <a:pt x="7" y="1"/>
                  </a:moveTo>
                  <a:cubicBezTo>
                    <a:pt x="1" y="1"/>
                    <a:pt x="25" y="6"/>
                    <a:pt x="33" y="6"/>
                  </a:cubicBezTo>
                  <a:cubicBezTo>
                    <a:pt x="33" y="12"/>
                    <a:pt x="36" y="15"/>
                    <a:pt x="39" y="15"/>
                  </a:cubicBezTo>
                  <a:cubicBezTo>
                    <a:pt x="42" y="15"/>
                    <a:pt x="45" y="12"/>
                    <a:pt x="45" y="6"/>
                  </a:cubicBezTo>
                  <a:cubicBezTo>
                    <a:pt x="21" y="2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2285;p34">
              <a:extLst>
                <a:ext uri="{FF2B5EF4-FFF2-40B4-BE49-F238E27FC236}">
                  <a16:creationId xmlns:a16="http://schemas.microsoft.com/office/drawing/2014/main" id="{A0313CE6-109B-1C46-83E8-20EA554A1E50}"/>
                </a:ext>
              </a:extLst>
            </p:cNvPr>
            <p:cNvSpPr/>
            <p:nvPr/>
          </p:nvSpPr>
          <p:spPr>
            <a:xfrm>
              <a:off x="6296250" y="2574325"/>
              <a:ext cx="675" cy="550"/>
            </a:xfrm>
            <a:custGeom>
              <a:avLst/>
              <a:gdLst/>
              <a:ahLst/>
              <a:cxnLst/>
              <a:rect l="l" t="t" r="r" b="b"/>
              <a:pathLst>
                <a:path w="27" h="22" extrusionOk="0">
                  <a:moveTo>
                    <a:pt x="3" y="0"/>
                  </a:moveTo>
                  <a:cubicBezTo>
                    <a:pt x="0" y="0"/>
                    <a:pt x="19" y="22"/>
                    <a:pt x="27" y="22"/>
                  </a:cubicBezTo>
                  <a:cubicBezTo>
                    <a:pt x="11" y="6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2286;p34">
              <a:extLst>
                <a:ext uri="{FF2B5EF4-FFF2-40B4-BE49-F238E27FC236}">
                  <a16:creationId xmlns:a16="http://schemas.microsoft.com/office/drawing/2014/main" id="{88AD3F73-4971-CC4B-9F45-452FF36EFC99}"/>
                </a:ext>
              </a:extLst>
            </p:cNvPr>
            <p:cNvSpPr/>
            <p:nvPr/>
          </p:nvSpPr>
          <p:spPr>
            <a:xfrm>
              <a:off x="6296600" y="25724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3" y="0"/>
                  </a:moveTo>
                  <a:cubicBezTo>
                    <a:pt x="13" y="0"/>
                    <a:pt x="13" y="12"/>
                    <a:pt x="1" y="12"/>
                  </a:cubicBezTo>
                  <a:cubicBezTo>
                    <a:pt x="13" y="12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2287;p34">
              <a:extLst>
                <a:ext uri="{FF2B5EF4-FFF2-40B4-BE49-F238E27FC236}">
                  <a16:creationId xmlns:a16="http://schemas.microsoft.com/office/drawing/2014/main" id="{7780E0DA-BC44-ED4F-B232-B044E5D5F5B6}"/>
                </a:ext>
              </a:extLst>
            </p:cNvPr>
            <p:cNvSpPr/>
            <p:nvPr/>
          </p:nvSpPr>
          <p:spPr>
            <a:xfrm>
              <a:off x="6297200" y="25748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2288;p34">
              <a:extLst>
                <a:ext uri="{FF2B5EF4-FFF2-40B4-BE49-F238E27FC236}">
                  <a16:creationId xmlns:a16="http://schemas.microsoft.com/office/drawing/2014/main" id="{81432818-B3E4-1E46-A5AF-C49D0E990935}"/>
                </a:ext>
              </a:extLst>
            </p:cNvPr>
            <p:cNvSpPr/>
            <p:nvPr/>
          </p:nvSpPr>
          <p:spPr>
            <a:xfrm>
              <a:off x="6296625" y="2574650"/>
              <a:ext cx="600" cy="300"/>
            </a:xfrm>
            <a:custGeom>
              <a:avLst/>
              <a:gdLst/>
              <a:ahLst/>
              <a:cxnLst/>
              <a:rect l="l" t="t" r="r" b="b"/>
              <a:pathLst>
                <a:path w="24" h="12" extrusionOk="0">
                  <a:moveTo>
                    <a:pt x="7" y="0"/>
                  </a:moveTo>
                  <a:cubicBezTo>
                    <a:pt x="1" y="0"/>
                    <a:pt x="10" y="11"/>
                    <a:pt x="18" y="11"/>
                  </a:cubicBezTo>
                  <a:cubicBezTo>
                    <a:pt x="20" y="11"/>
                    <a:pt x="22" y="10"/>
                    <a:pt x="24" y="9"/>
                  </a:cubicBezTo>
                  <a:cubicBezTo>
                    <a:pt x="14" y="2"/>
                    <a:pt x="9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2289;p34">
              <a:extLst>
                <a:ext uri="{FF2B5EF4-FFF2-40B4-BE49-F238E27FC236}">
                  <a16:creationId xmlns:a16="http://schemas.microsoft.com/office/drawing/2014/main" id="{C5797740-5B05-EA46-A321-566019B1664E}"/>
                </a:ext>
              </a:extLst>
            </p:cNvPr>
            <p:cNvSpPr/>
            <p:nvPr/>
          </p:nvSpPr>
          <p:spPr>
            <a:xfrm>
              <a:off x="6290650" y="2570675"/>
              <a:ext cx="5425" cy="1275"/>
            </a:xfrm>
            <a:custGeom>
              <a:avLst/>
              <a:gdLst/>
              <a:ahLst/>
              <a:cxnLst/>
              <a:rect l="l" t="t" r="r" b="b"/>
              <a:pathLst>
                <a:path w="217" h="51" extrusionOk="0">
                  <a:moveTo>
                    <a:pt x="155" y="1"/>
                  </a:moveTo>
                  <a:lnTo>
                    <a:pt x="155" y="1"/>
                  </a:lnTo>
                  <a:cubicBezTo>
                    <a:pt x="140" y="16"/>
                    <a:pt x="110" y="42"/>
                    <a:pt x="103" y="42"/>
                  </a:cubicBezTo>
                  <a:cubicBezTo>
                    <a:pt x="99" y="42"/>
                    <a:pt x="103" y="34"/>
                    <a:pt x="120" y="13"/>
                  </a:cubicBezTo>
                  <a:lnTo>
                    <a:pt x="13" y="13"/>
                  </a:lnTo>
                  <a:cubicBezTo>
                    <a:pt x="48" y="25"/>
                    <a:pt x="36" y="37"/>
                    <a:pt x="1" y="37"/>
                  </a:cubicBezTo>
                  <a:cubicBezTo>
                    <a:pt x="1" y="37"/>
                    <a:pt x="82" y="50"/>
                    <a:pt x="138" y="50"/>
                  </a:cubicBezTo>
                  <a:cubicBezTo>
                    <a:pt x="187" y="50"/>
                    <a:pt x="217" y="40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2290;p34">
              <a:extLst>
                <a:ext uri="{FF2B5EF4-FFF2-40B4-BE49-F238E27FC236}">
                  <a16:creationId xmlns:a16="http://schemas.microsoft.com/office/drawing/2014/main" id="{4675D83D-BDE9-354B-8A64-36B1072013DB}"/>
                </a:ext>
              </a:extLst>
            </p:cNvPr>
            <p:cNvSpPr/>
            <p:nvPr/>
          </p:nvSpPr>
          <p:spPr>
            <a:xfrm>
              <a:off x="6295725" y="2570675"/>
              <a:ext cx="900" cy="1225"/>
            </a:xfrm>
            <a:custGeom>
              <a:avLst/>
              <a:gdLst/>
              <a:ahLst/>
              <a:cxnLst/>
              <a:rect l="l" t="t" r="r" b="b"/>
              <a:pathLst>
                <a:path w="36" h="49" extrusionOk="0">
                  <a:moveTo>
                    <a:pt x="0" y="48"/>
                  </a:moveTo>
                  <a:cubicBezTo>
                    <a:pt x="36" y="1"/>
                    <a:pt x="36" y="1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2291;p34">
              <a:extLst>
                <a:ext uri="{FF2B5EF4-FFF2-40B4-BE49-F238E27FC236}">
                  <a16:creationId xmlns:a16="http://schemas.microsoft.com/office/drawing/2014/main" id="{6581C0E3-3B74-3043-A3E6-672B6EB284BB}"/>
                </a:ext>
              </a:extLst>
            </p:cNvPr>
            <p:cNvSpPr/>
            <p:nvPr/>
          </p:nvSpPr>
          <p:spPr>
            <a:xfrm>
              <a:off x="6294225" y="2572375"/>
              <a:ext cx="2750" cy="1050"/>
            </a:xfrm>
            <a:custGeom>
              <a:avLst/>
              <a:gdLst/>
              <a:ahLst/>
              <a:cxnLst/>
              <a:rect l="l" t="t" r="r" b="b"/>
              <a:pathLst>
                <a:path w="110" h="42" extrusionOk="0">
                  <a:moveTo>
                    <a:pt x="63" y="1"/>
                  </a:moveTo>
                  <a:cubicBezTo>
                    <a:pt x="50" y="1"/>
                    <a:pt x="31" y="8"/>
                    <a:pt x="1" y="28"/>
                  </a:cubicBezTo>
                  <a:cubicBezTo>
                    <a:pt x="4" y="38"/>
                    <a:pt x="17" y="42"/>
                    <a:pt x="32" y="42"/>
                  </a:cubicBezTo>
                  <a:cubicBezTo>
                    <a:pt x="65" y="42"/>
                    <a:pt x="109" y="26"/>
                    <a:pt x="97" y="26"/>
                  </a:cubicBezTo>
                  <a:cubicBezTo>
                    <a:pt x="95" y="26"/>
                    <a:pt x="91" y="27"/>
                    <a:pt x="84" y="28"/>
                  </a:cubicBezTo>
                  <a:cubicBezTo>
                    <a:pt x="84" y="14"/>
                    <a:pt x="80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2292;p34">
              <a:extLst>
                <a:ext uri="{FF2B5EF4-FFF2-40B4-BE49-F238E27FC236}">
                  <a16:creationId xmlns:a16="http://schemas.microsoft.com/office/drawing/2014/main" id="{03F984F6-F40B-8B4B-AFF5-3D26BCC79903}"/>
                </a:ext>
              </a:extLst>
            </p:cNvPr>
            <p:cNvSpPr/>
            <p:nvPr/>
          </p:nvSpPr>
          <p:spPr>
            <a:xfrm>
              <a:off x="6293675" y="2576975"/>
              <a:ext cx="2075" cy="875"/>
            </a:xfrm>
            <a:custGeom>
              <a:avLst/>
              <a:gdLst/>
              <a:ahLst/>
              <a:cxnLst/>
              <a:rect l="l" t="t" r="r" b="b"/>
              <a:pathLst>
                <a:path w="83" h="35" extrusionOk="0">
                  <a:moveTo>
                    <a:pt x="26" y="1"/>
                  </a:moveTo>
                  <a:cubicBezTo>
                    <a:pt x="1" y="1"/>
                    <a:pt x="18" y="18"/>
                    <a:pt x="34" y="35"/>
                  </a:cubicBezTo>
                  <a:cubicBezTo>
                    <a:pt x="46" y="35"/>
                    <a:pt x="58" y="23"/>
                    <a:pt x="82" y="11"/>
                  </a:cubicBezTo>
                  <a:cubicBezTo>
                    <a:pt x="54" y="4"/>
                    <a:pt x="37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2293;p34">
              <a:extLst>
                <a:ext uri="{FF2B5EF4-FFF2-40B4-BE49-F238E27FC236}">
                  <a16:creationId xmlns:a16="http://schemas.microsoft.com/office/drawing/2014/main" id="{95FECBB1-FA06-F74E-A82F-0A92D9C6BD8F}"/>
                </a:ext>
              </a:extLst>
            </p:cNvPr>
            <p:cNvSpPr/>
            <p:nvPr/>
          </p:nvSpPr>
          <p:spPr>
            <a:xfrm>
              <a:off x="6293475" y="2577825"/>
              <a:ext cx="2050" cy="1000"/>
            </a:xfrm>
            <a:custGeom>
              <a:avLst/>
              <a:gdLst/>
              <a:ahLst/>
              <a:cxnLst/>
              <a:rect l="l" t="t" r="r" b="b"/>
              <a:pathLst>
                <a:path w="82" h="40" extrusionOk="0">
                  <a:moveTo>
                    <a:pt x="42" y="1"/>
                  </a:moveTo>
                  <a:cubicBezTo>
                    <a:pt x="1" y="24"/>
                    <a:pt x="13" y="27"/>
                    <a:pt x="26" y="27"/>
                  </a:cubicBezTo>
                  <a:cubicBezTo>
                    <a:pt x="31" y="27"/>
                    <a:pt x="35" y="27"/>
                    <a:pt x="38" y="27"/>
                  </a:cubicBezTo>
                  <a:cubicBezTo>
                    <a:pt x="44" y="27"/>
                    <a:pt x="42" y="28"/>
                    <a:pt x="19" y="36"/>
                  </a:cubicBezTo>
                  <a:cubicBezTo>
                    <a:pt x="32" y="39"/>
                    <a:pt x="42" y="39"/>
                    <a:pt x="49" y="39"/>
                  </a:cubicBezTo>
                  <a:cubicBezTo>
                    <a:pt x="81" y="39"/>
                    <a:pt x="62" y="20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2294;p34">
              <a:extLst>
                <a:ext uri="{FF2B5EF4-FFF2-40B4-BE49-F238E27FC236}">
                  <a16:creationId xmlns:a16="http://schemas.microsoft.com/office/drawing/2014/main" id="{5D6B56A3-8C46-4840-8FF7-742A6699BD24}"/>
                </a:ext>
              </a:extLst>
            </p:cNvPr>
            <p:cNvSpPr/>
            <p:nvPr/>
          </p:nvSpPr>
          <p:spPr>
            <a:xfrm>
              <a:off x="6293925" y="2575225"/>
              <a:ext cx="850" cy="250"/>
            </a:xfrm>
            <a:custGeom>
              <a:avLst/>
              <a:gdLst/>
              <a:ahLst/>
              <a:cxnLst/>
              <a:rect l="l" t="t" r="r" b="b"/>
              <a:pathLst>
                <a:path w="34" h="10" extrusionOk="0">
                  <a:moveTo>
                    <a:pt x="32" y="0"/>
                  </a:moveTo>
                  <a:cubicBezTo>
                    <a:pt x="30" y="0"/>
                    <a:pt x="19" y="3"/>
                    <a:pt x="1" y="9"/>
                  </a:cubicBezTo>
                  <a:cubicBezTo>
                    <a:pt x="24" y="3"/>
                    <a:pt x="33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2295;p34">
              <a:extLst>
                <a:ext uri="{FF2B5EF4-FFF2-40B4-BE49-F238E27FC236}">
                  <a16:creationId xmlns:a16="http://schemas.microsoft.com/office/drawing/2014/main" id="{E9A1E490-0048-4F46-A7B2-BDD340529128}"/>
                </a:ext>
              </a:extLst>
            </p:cNvPr>
            <p:cNvSpPr/>
            <p:nvPr/>
          </p:nvSpPr>
          <p:spPr>
            <a:xfrm>
              <a:off x="6295900" y="2570275"/>
              <a:ext cx="1025" cy="550"/>
            </a:xfrm>
            <a:custGeom>
              <a:avLst/>
              <a:gdLst/>
              <a:ahLst/>
              <a:cxnLst/>
              <a:rect l="l" t="t" r="r" b="b"/>
              <a:pathLst>
                <a:path w="41" h="22" extrusionOk="0">
                  <a:moveTo>
                    <a:pt x="37" y="0"/>
                  </a:moveTo>
                  <a:lnTo>
                    <a:pt x="37" y="0"/>
                  </a:lnTo>
                  <a:cubicBezTo>
                    <a:pt x="36" y="0"/>
                    <a:pt x="27" y="4"/>
                    <a:pt x="5" y="17"/>
                  </a:cubicBezTo>
                  <a:cubicBezTo>
                    <a:pt x="1" y="20"/>
                    <a:pt x="1" y="22"/>
                    <a:pt x="2" y="22"/>
                  </a:cubicBezTo>
                  <a:cubicBezTo>
                    <a:pt x="7" y="22"/>
                    <a:pt x="40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2296;p34">
              <a:extLst>
                <a:ext uri="{FF2B5EF4-FFF2-40B4-BE49-F238E27FC236}">
                  <a16:creationId xmlns:a16="http://schemas.microsoft.com/office/drawing/2014/main" id="{C8C34AFA-611A-2A4B-A29B-FFB6F03EADCF}"/>
                </a:ext>
              </a:extLst>
            </p:cNvPr>
            <p:cNvSpPr/>
            <p:nvPr/>
          </p:nvSpPr>
          <p:spPr>
            <a:xfrm>
              <a:off x="6295725" y="2569450"/>
              <a:ext cx="800" cy="375"/>
            </a:xfrm>
            <a:custGeom>
              <a:avLst/>
              <a:gdLst/>
              <a:ahLst/>
              <a:cxnLst/>
              <a:rect l="l" t="t" r="r" b="b"/>
              <a:pathLst>
                <a:path w="32" h="15" extrusionOk="0">
                  <a:moveTo>
                    <a:pt x="29" y="0"/>
                  </a:moveTo>
                  <a:cubicBezTo>
                    <a:pt x="26" y="0"/>
                    <a:pt x="7" y="7"/>
                    <a:pt x="0" y="14"/>
                  </a:cubicBezTo>
                  <a:cubicBezTo>
                    <a:pt x="25" y="4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2297;p34">
              <a:extLst>
                <a:ext uri="{FF2B5EF4-FFF2-40B4-BE49-F238E27FC236}">
                  <a16:creationId xmlns:a16="http://schemas.microsoft.com/office/drawing/2014/main" id="{A7F6F9F0-00A1-1D41-B54D-8C9B77178569}"/>
                </a:ext>
              </a:extLst>
            </p:cNvPr>
            <p:cNvSpPr/>
            <p:nvPr/>
          </p:nvSpPr>
          <p:spPr>
            <a:xfrm>
              <a:off x="6288875" y="2544325"/>
              <a:ext cx="725" cy="775"/>
            </a:xfrm>
            <a:custGeom>
              <a:avLst/>
              <a:gdLst/>
              <a:ahLst/>
              <a:cxnLst/>
              <a:rect l="l" t="t" r="r" b="b"/>
              <a:pathLst>
                <a:path w="29" h="31" extrusionOk="0">
                  <a:moveTo>
                    <a:pt x="27" y="1"/>
                  </a:moveTo>
                  <a:cubicBezTo>
                    <a:pt x="25" y="1"/>
                    <a:pt x="15" y="9"/>
                    <a:pt x="7" y="20"/>
                  </a:cubicBezTo>
                  <a:lnTo>
                    <a:pt x="7" y="20"/>
                  </a:lnTo>
                  <a:cubicBezTo>
                    <a:pt x="10" y="19"/>
                    <a:pt x="12" y="19"/>
                    <a:pt x="12" y="19"/>
                  </a:cubicBezTo>
                  <a:cubicBezTo>
                    <a:pt x="25" y="6"/>
                    <a:pt x="29" y="1"/>
                    <a:pt x="27" y="1"/>
                  </a:cubicBezTo>
                  <a:close/>
                  <a:moveTo>
                    <a:pt x="7" y="20"/>
                  </a:moveTo>
                  <a:cubicBezTo>
                    <a:pt x="4" y="21"/>
                    <a:pt x="0" y="24"/>
                    <a:pt x="0" y="31"/>
                  </a:cubicBezTo>
                  <a:cubicBezTo>
                    <a:pt x="2" y="27"/>
                    <a:pt x="5" y="24"/>
                    <a:pt x="7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2298;p34">
              <a:extLst>
                <a:ext uri="{FF2B5EF4-FFF2-40B4-BE49-F238E27FC236}">
                  <a16:creationId xmlns:a16="http://schemas.microsoft.com/office/drawing/2014/main" id="{7F0F9774-91F0-704A-AF15-5C0ED69E9318}"/>
                </a:ext>
              </a:extLst>
            </p:cNvPr>
            <p:cNvSpPr/>
            <p:nvPr/>
          </p:nvSpPr>
          <p:spPr>
            <a:xfrm>
              <a:off x="6279525" y="2529250"/>
              <a:ext cx="725" cy="300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2" y="1"/>
                    <a:pt x="5" y="3"/>
                  </a:cubicBezTo>
                  <a:cubicBezTo>
                    <a:pt x="21" y="9"/>
                    <a:pt x="27" y="11"/>
                    <a:pt x="27" y="11"/>
                  </a:cubicBezTo>
                  <a:cubicBezTo>
                    <a:pt x="28" y="11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2299;p34">
              <a:extLst>
                <a:ext uri="{FF2B5EF4-FFF2-40B4-BE49-F238E27FC236}">
                  <a16:creationId xmlns:a16="http://schemas.microsoft.com/office/drawing/2014/main" id="{1C27ABDD-043E-4040-AAB8-7FAA688FEFFF}"/>
                </a:ext>
              </a:extLst>
            </p:cNvPr>
            <p:cNvSpPr/>
            <p:nvPr/>
          </p:nvSpPr>
          <p:spPr>
            <a:xfrm>
              <a:off x="6295125" y="2565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2300;p34">
              <a:extLst>
                <a:ext uri="{FF2B5EF4-FFF2-40B4-BE49-F238E27FC236}">
                  <a16:creationId xmlns:a16="http://schemas.microsoft.com/office/drawing/2014/main" id="{D9C7B646-CC47-204E-B0F9-EFF45B40AA48}"/>
                </a:ext>
              </a:extLst>
            </p:cNvPr>
            <p:cNvSpPr/>
            <p:nvPr/>
          </p:nvSpPr>
          <p:spPr>
            <a:xfrm>
              <a:off x="6266250" y="249032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cubicBezTo>
                    <a:pt x="0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2301;p34">
              <a:extLst>
                <a:ext uri="{FF2B5EF4-FFF2-40B4-BE49-F238E27FC236}">
                  <a16:creationId xmlns:a16="http://schemas.microsoft.com/office/drawing/2014/main" id="{6BD5AF4D-91A7-F444-A142-8FCBD339CBCA}"/>
                </a:ext>
              </a:extLst>
            </p:cNvPr>
            <p:cNvSpPr/>
            <p:nvPr/>
          </p:nvSpPr>
          <p:spPr>
            <a:xfrm>
              <a:off x="6278750" y="2540625"/>
              <a:ext cx="3000" cy="650"/>
            </a:xfrm>
            <a:custGeom>
              <a:avLst/>
              <a:gdLst/>
              <a:ahLst/>
              <a:cxnLst/>
              <a:rect l="l" t="t" r="r" b="b"/>
              <a:pathLst>
                <a:path w="120" h="26" extrusionOk="0">
                  <a:moveTo>
                    <a:pt x="120" y="0"/>
                  </a:moveTo>
                  <a:lnTo>
                    <a:pt x="120" y="0"/>
                  </a:lnTo>
                  <a:cubicBezTo>
                    <a:pt x="72" y="12"/>
                    <a:pt x="36" y="12"/>
                    <a:pt x="0" y="12"/>
                  </a:cubicBezTo>
                  <a:cubicBezTo>
                    <a:pt x="29" y="12"/>
                    <a:pt x="40" y="25"/>
                    <a:pt x="60" y="25"/>
                  </a:cubicBezTo>
                  <a:cubicBezTo>
                    <a:pt x="74" y="25"/>
                    <a:pt x="91" y="19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2302;p34">
              <a:extLst>
                <a:ext uri="{FF2B5EF4-FFF2-40B4-BE49-F238E27FC236}">
                  <a16:creationId xmlns:a16="http://schemas.microsoft.com/office/drawing/2014/main" id="{E576A772-7879-3246-8B98-5EAFB949F134}"/>
                </a:ext>
              </a:extLst>
            </p:cNvPr>
            <p:cNvSpPr/>
            <p:nvPr/>
          </p:nvSpPr>
          <p:spPr>
            <a:xfrm>
              <a:off x="6326375" y="246292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2303;p34">
              <a:extLst>
                <a:ext uri="{FF2B5EF4-FFF2-40B4-BE49-F238E27FC236}">
                  <a16:creationId xmlns:a16="http://schemas.microsoft.com/office/drawing/2014/main" id="{6523CF08-4CF5-F842-8C74-D05B5FEEEC13}"/>
                </a:ext>
              </a:extLst>
            </p:cNvPr>
            <p:cNvSpPr/>
            <p:nvPr/>
          </p:nvSpPr>
          <p:spPr>
            <a:xfrm>
              <a:off x="6258200" y="2448350"/>
              <a:ext cx="96775" cy="121175"/>
            </a:xfrm>
            <a:custGeom>
              <a:avLst/>
              <a:gdLst/>
              <a:ahLst/>
              <a:cxnLst/>
              <a:rect l="l" t="t" r="r" b="b"/>
              <a:pathLst>
                <a:path w="3871" h="4847" extrusionOk="0">
                  <a:moveTo>
                    <a:pt x="3037" y="203"/>
                  </a:moveTo>
                  <a:lnTo>
                    <a:pt x="3037" y="203"/>
                  </a:lnTo>
                  <a:cubicBezTo>
                    <a:pt x="3035" y="206"/>
                    <a:pt x="3033" y="210"/>
                    <a:pt x="3031" y="213"/>
                  </a:cubicBezTo>
                  <a:lnTo>
                    <a:pt x="3031" y="213"/>
                  </a:lnTo>
                  <a:cubicBezTo>
                    <a:pt x="3033" y="210"/>
                    <a:pt x="3035" y="206"/>
                    <a:pt x="3037" y="203"/>
                  </a:cubicBezTo>
                  <a:close/>
                  <a:moveTo>
                    <a:pt x="3120" y="393"/>
                  </a:moveTo>
                  <a:lnTo>
                    <a:pt x="3120" y="393"/>
                  </a:lnTo>
                  <a:cubicBezTo>
                    <a:pt x="3120" y="415"/>
                    <a:pt x="3110" y="437"/>
                    <a:pt x="3109" y="449"/>
                  </a:cubicBezTo>
                  <a:lnTo>
                    <a:pt x="3109" y="449"/>
                  </a:lnTo>
                  <a:cubicBezTo>
                    <a:pt x="3109" y="428"/>
                    <a:pt x="3112" y="411"/>
                    <a:pt x="3120" y="393"/>
                  </a:cubicBezTo>
                  <a:close/>
                  <a:moveTo>
                    <a:pt x="1156" y="500"/>
                  </a:moveTo>
                  <a:cubicBezTo>
                    <a:pt x="1156" y="500"/>
                    <a:pt x="1156" y="500"/>
                    <a:pt x="1156" y="500"/>
                  </a:cubicBezTo>
                  <a:cubicBezTo>
                    <a:pt x="1156" y="500"/>
                    <a:pt x="1156" y="500"/>
                    <a:pt x="1156" y="500"/>
                  </a:cubicBezTo>
                  <a:close/>
                  <a:moveTo>
                    <a:pt x="2644" y="536"/>
                  </a:moveTo>
                  <a:lnTo>
                    <a:pt x="2644" y="536"/>
                  </a:lnTo>
                  <a:cubicBezTo>
                    <a:pt x="2644" y="536"/>
                    <a:pt x="2656" y="536"/>
                    <a:pt x="2668" y="548"/>
                  </a:cubicBezTo>
                  <a:cubicBezTo>
                    <a:pt x="2664" y="552"/>
                    <a:pt x="2662" y="553"/>
                    <a:pt x="2660" y="553"/>
                  </a:cubicBezTo>
                  <a:cubicBezTo>
                    <a:pt x="2655" y="553"/>
                    <a:pt x="2653" y="545"/>
                    <a:pt x="2644" y="536"/>
                  </a:cubicBezTo>
                  <a:close/>
                  <a:moveTo>
                    <a:pt x="3174" y="488"/>
                  </a:moveTo>
                  <a:cubicBezTo>
                    <a:pt x="3166" y="502"/>
                    <a:pt x="3160" y="518"/>
                    <a:pt x="3156" y="536"/>
                  </a:cubicBezTo>
                  <a:cubicBezTo>
                    <a:pt x="3156" y="536"/>
                    <a:pt x="3156" y="536"/>
                    <a:pt x="3156" y="536"/>
                  </a:cubicBezTo>
                  <a:lnTo>
                    <a:pt x="3156" y="536"/>
                  </a:lnTo>
                  <a:cubicBezTo>
                    <a:pt x="3151" y="552"/>
                    <a:pt x="3147" y="568"/>
                    <a:pt x="3144" y="584"/>
                  </a:cubicBezTo>
                  <a:cubicBezTo>
                    <a:pt x="3156" y="560"/>
                    <a:pt x="3180" y="536"/>
                    <a:pt x="3204" y="512"/>
                  </a:cubicBezTo>
                  <a:lnTo>
                    <a:pt x="3204" y="512"/>
                  </a:lnTo>
                  <a:cubicBezTo>
                    <a:pt x="3192" y="512"/>
                    <a:pt x="3168" y="524"/>
                    <a:pt x="3156" y="536"/>
                  </a:cubicBezTo>
                  <a:lnTo>
                    <a:pt x="3156" y="536"/>
                  </a:lnTo>
                  <a:cubicBezTo>
                    <a:pt x="3161" y="520"/>
                    <a:pt x="3167" y="504"/>
                    <a:pt x="3174" y="488"/>
                  </a:cubicBezTo>
                  <a:close/>
                  <a:moveTo>
                    <a:pt x="2156" y="608"/>
                  </a:moveTo>
                  <a:lnTo>
                    <a:pt x="2156" y="608"/>
                  </a:lnTo>
                  <a:cubicBezTo>
                    <a:pt x="2156" y="609"/>
                    <a:pt x="2155" y="611"/>
                    <a:pt x="2155" y="612"/>
                  </a:cubicBezTo>
                  <a:lnTo>
                    <a:pt x="2155" y="612"/>
                  </a:lnTo>
                  <a:cubicBezTo>
                    <a:pt x="2156" y="611"/>
                    <a:pt x="2156" y="609"/>
                    <a:pt x="2156" y="608"/>
                  </a:cubicBezTo>
                  <a:close/>
                  <a:moveTo>
                    <a:pt x="2643" y="618"/>
                  </a:moveTo>
                  <a:cubicBezTo>
                    <a:pt x="2643" y="619"/>
                    <a:pt x="2643" y="620"/>
                    <a:pt x="2644" y="620"/>
                  </a:cubicBezTo>
                  <a:cubicBezTo>
                    <a:pt x="2644" y="619"/>
                    <a:pt x="2643" y="619"/>
                    <a:pt x="2643" y="618"/>
                  </a:cubicBezTo>
                  <a:close/>
                  <a:moveTo>
                    <a:pt x="2162" y="717"/>
                  </a:moveTo>
                  <a:cubicBezTo>
                    <a:pt x="2164" y="720"/>
                    <a:pt x="2166" y="723"/>
                    <a:pt x="2168" y="727"/>
                  </a:cubicBezTo>
                  <a:cubicBezTo>
                    <a:pt x="2166" y="723"/>
                    <a:pt x="2164" y="720"/>
                    <a:pt x="2162" y="717"/>
                  </a:cubicBezTo>
                  <a:close/>
                  <a:moveTo>
                    <a:pt x="1271" y="832"/>
                  </a:moveTo>
                  <a:lnTo>
                    <a:pt x="1271" y="832"/>
                  </a:lnTo>
                  <a:cubicBezTo>
                    <a:pt x="1274" y="833"/>
                    <a:pt x="1275" y="834"/>
                    <a:pt x="1275" y="834"/>
                  </a:cubicBezTo>
                  <a:cubicBezTo>
                    <a:pt x="1274" y="833"/>
                    <a:pt x="1273" y="832"/>
                    <a:pt x="1271" y="832"/>
                  </a:cubicBezTo>
                  <a:close/>
                  <a:moveTo>
                    <a:pt x="3585" y="810"/>
                  </a:moveTo>
                  <a:cubicBezTo>
                    <a:pt x="3585" y="821"/>
                    <a:pt x="3585" y="830"/>
                    <a:pt x="3586" y="838"/>
                  </a:cubicBezTo>
                  <a:lnTo>
                    <a:pt x="3586" y="838"/>
                  </a:lnTo>
                  <a:cubicBezTo>
                    <a:pt x="3591" y="835"/>
                    <a:pt x="3590" y="827"/>
                    <a:pt x="3585" y="810"/>
                  </a:cubicBezTo>
                  <a:close/>
                  <a:moveTo>
                    <a:pt x="61" y="1000"/>
                  </a:moveTo>
                  <a:cubicBezTo>
                    <a:pt x="61" y="1000"/>
                    <a:pt x="61" y="1000"/>
                    <a:pt x="60" y="1001"/>
                  </a:cubicBezTo>
                  <a:cubicBezTo>
                    <a:pt x="65" y="1014"/>
                    <a:pt x="71" y="1020"/>
                    <a:pt x="78" y="1022"/>
                  </a:cubicBezTo>
                  <a:lnTo>
                    <a:pt x="78" y="1022"/>
                  </a:lnTo>
                  <a:cubicBezTo>
                    <a:pt x="69" y="1008"/>
                    <a:pt x="64" y="1000"/>
                    <a:pt x="61" y="1000"/>
                  </a:cubicBezTo>
                  <a:close/>
                  <a:moveTo>
                    <a:pt x="834" y="1145"/>
                  </a:moveTo>
                  <a:lnTo>
                    <a:pt x="834" y="1145"/>
                  </a:lnTo>
                  <a:cubicBezTo>
                    <a:pt x="826" y="1151"/>
                    <a:pt x="822" y="1155"/>
                    <a:pt x="822" y="1155"/>
                  </a:cubicBezTo>
                  <a:cubicBezTo>
                    <a:pt x="828" y="1152"/>
                    <a:pt x="832" y="1149"/>
                    <a:pt x="834" y="1145"/>
                  </a:cubicBezTo>
                  <a:close/>
                  <a:moveTo>
                    <a:pt x="241" y="1535"/>
                  </a:moveTo>
                  <a:cubicBezTo>
                    <a:pt x="240" y="1536"/>
                    <a:pt x="239" y="1536"/>
                    <a:pt x="239" y="1536"/>
                  </a:cubicBezTo>
                  <a:cubicBezTo>
                    <a:pt x="240" y="1536"/>
                    <a:pt x="241" y="1535"/>
                    <a:pt x="241" y="1535"/>
                  </a:cubicBezTo>
                  <a:close/>
                  <a:moveTo>
                    <a:pt x="263" y="1667"/>
                  </a:moveTo>
                  <a:lnTo>
                    <a:pt x="263" y="1667"/>
                  </a:lnTo>
                  <a:cubicBezTo>
                    <a:pt x="268" y="1673"/>
                    <a:pt x="274" y="1678"/>
                    <a:pt x="279" y="1682"/>
                  </a:cubicBezTo>
                  <a:lnTo>
                    <a:pt x="279" y="1682"/>
                  </a:lnTo>
                  <a:cubicBezTo>
                    <a:pt x="278" y="1677"/>
                    <a:pt x="273" y="1672"/>
                    <a:pt x="263" y="1667"/>
                  </a:cubicBezTo>
                  <a:close/>
                  <a:moveTo>
                    <a:pt x="279" y="1835"/>
                  </a:moveTo>
                  <a:cubicBezTo>
                    <a:pt x="277" y="1838"/>
                    <a:pt x="276" y="1842"/>
                    <a:pt x="275" y="1846"/>
                  </a:cubicBezTo>
                  <a:cubicBezTo>
                    <a:pt x="277" y="1842"/>
                    <a:pt x="278" y="1839"/>
                    <a:pt x="279" y="1835"/>
                  </a:cubicBezTo>
                  <a:close/>
                  <a:moveTo>
                    <a:pt x="370" y="2322"/>
                  </a:moveTo>
                  <a:cubicBezTo>
                    <a:pt x="370" y="2326"/>
                    <a:pt x="371" y="2327"/>
                    <a:pt x="374" y="2327"/>
                  </a:cubicBezTo>
                  <a:cubicBezTo>
                    <a:pt x="378" y="2327"/>
                    <a:pt x="386" y="2322"/>
                    <a:pt x="394" y="2322"/>
                  </a:cubicBezTo>
                  <a:close/>
                  <a:moveTo>
                    <a:pt x="525" y="2655"/>
                  </a:moveTo>
                  <a:cubicBezTo>
                    <a:pt x="521" y="2655"/>
                    <a:pt x="514" y="2657"/>
                    <a:pt x="506" y="2659"/>
                  </a:cubicBezTo>
                  <a:lnTo>
                    <a:pt x="506" y="2659"/>
                  </a:lnTo>
                  <a:cubicBezTo>
                    <a:pt x="520" y="2655"/>
                    <a:pt x="525" y="2655"/>
                    <a:pt x="525" y="2655"/>
                  </a:cubicBezTo>
                  <a:close/>
                  <a:moveTo>
                    <a:pt x="506" y="2659"/>
                  </a:moveTo>
                  <a:lnTo>
                    <a:pt x="506" y="2659"/>
                  </a:lnTo>
                  <a:cubicBezTo>
                    <a:pt x="499" y="2661"/>
                    <a:pt x="490" y="2663"/>
                    <a:pt x="477" y="2667"/>
                  </a:cubicBezTo>
                  <a:lnTo>
                    <a:pt x="477" y="2667"/>
                  </a:lnTo>
                  <a:cubicBezTo>
                    <a:pt x="477" y="2667"/>
                    <a:pt x="492" y="2662"/>
                    <a:pt x="506" y="2659"/>
                  </a:cubicBezTo>
                  <a:close/>
                  <a:moveTo>
                    <a:pt x="811" y="3275"/>
                  </a:moveTo>
                  <a:cubicBezTo>
                    <a:pt x="811" y="3287"/>
                    <a:pt x="811" y="3287"/>
                    <a:pt x="811" y="3298"/>
                  </a:cubicBezTo>
                  <a:cubicBezTo>
                    <a:pt x="799" y="3298"/>
                    <a:pt x="799" y="3287"/>
                    <a:pt x="811" y="3275"/>
                  </a:cubicBezTo>
                  <a:close/>
                  <a:moveTo>
                    <a:pt x="3323" y="0"/>
                  </a:moveTo>
                  <a:cubicBezTo>
                    <a:pt x="3323" y="36"/>
                    <a:pt x="3311" y="12"/>
                    <a:pt x="3275" y="60"/>
                  </a:cubicBezTo>
                  <a:lnTo>
                    <a:pt x="3287" y="12"/>
                  </a:lnTo>
                  <a:lnTo>
                    <a:pt x="3287" y="12"/>
                  </a:lnTo>
                  <a:cubicBezTo>
                    <a:pt x="3263" y="36"/>
                    <a:pt x="3251" y="84"/>
                    <a:pt x="3239" y="119"/>
                  </a:cubicBezTo>
                  <a:cubicBezTo>
                    <a:pt x="3239" y="108"/>
                    <a:pt x="3235" y="103"/>
                    <a:pt x="3228" y="103"/>
                  </a:cubicBezTo>
                  <a:cubicBezTo>
                    <a:pt x="3199" y="103"/>
                    <a:pt x="3120" y="193"/>
                    <a:pt x="3120" y="250"/>
                  </a:cubicBezTo>
                  <a:cubicBezTo>
                    <a:pt x="3120" y="233"/>
                    <a:pt x="3117" y="224"/>
                    <a:pt x="3111" y="224"/>
                  </a:cubicBezTo>
                  <a:cubicBezTo>
                    <a:pt x="3105" y="224"/>
                    <a:pt x="3097" y="233"/>
                    <a:pt x="3085" y="250"/>
                  </a:cubicBezTo>
                  <a:cubicBezTo>
                    <a:pt x="3073" y="239"/>
                    <a:pt x="3073" y="227"/>
                    <a:pt x="3073" y="203"/>
                  </a:cubicBezTo>
                  <a:cubicBezTo>
                    <a:pt x="3061" y="239"/>
                    <a:pt x="3061" y="262"/>
                    <a:pt x="3049" y="286"/>
                  </a:cubicBezTo>
                  <a:cubicBezTo>
                    <a:pt x="3028" y="265"/>
                    <a:pt x="3016" y="243"/>
                    <a:pt x="3031" y="213"/>
                  </a:cubicBezTo>
                  <a:lnTo>
                    <a:pt x="3031" y="213"/>
                  </a:lnTo>
                  <a:cubicBezTo>
                    <a:pt x="2979" y="291"/>
                    <a:pt x="2790" y="350"/>
                    <a:pt x="2740" y="350"/>
                  </a:cubicBezTo>
                  <a:cubicBezTo>
                    <a:pt x="2732" y="350"/>
                    <a:pt x="2727" y="349"/>
                    <a:pt x="2727" y="346"/>
                  </a:cubicBezTo>
                  <a:cubicBezTo>
                    <a:pt x="2720" y="322"/>
                    <a:pt x="2701" y="288"/>
                    <a:pt x="2683" y="288"/>
                  </a:cubicBezTo>
                  <a:cubicBezTo>
                    <a:pt x="2674" y="288"/>
                    <a:pt x="2664" y="297"/>
                    <a:pt x="2656" y="322"/>
                  </a:cubicBezTo>
                  <a:cubicBezTo>
                    <a:pt x="2644" y="298"/>
                    <a:pt x="2644" y="286"/>
                    <a:pt x="2656" y="262"/>
                  </a:cubicBezTo>
                  <a:lnTo>
                    <a:pt x="2656" y="262"/>
                  </a:lnTo>
                  <a:cubicBezTo>
                    <a:pt x="2644" y="262"/>
                    <a:pt x="2596" y="405"/>
                    <a:pt x="2596" y="405"/>
                  </a:cubicBezTo>
                  <a:cubicBezTo>
                    <a:pt x="2584" y="375"/>
                    <a:pt x="2569" y="364"/>
                    <a:pt x="2551" y="364"/>
                  </a:cubicBezTo>
                  <a:cubicBezTo>
                    <a:pt x="2516" y="364"/>
                    <a:pt x="2472" y="404"/>
                    <a:pt x="2426" y="404"/>
                  </a:cubicBezTo>
                  <a:cubicBezTo>
                    <a:pt x="2404" y="404"/>
                    <a:pt x="2381" y="395"/>
                    <a:pt x="2358" y="369"/>
                  </a:cubicBezTo>
                  <a:lnTo>
                    <a:pt x="2358" y="369"/>
                  </a:lnTo>
                  <a:cubicBezTo>
                    <a:pt x="2370" y="393"/>
                    <a:pt x="2358" y="417"/>
                    <a:pt x="2346" y="429"/>
                  </a:cubicBezTo>
                  <a:cubicBezTo>
                    <a:pt x="2325" y="407"/>
                    <a:pt x="2315" y="401"/>
                    <a:pt x="2312" y="399"/>
                  </a:cubicBezTo>
                  <a:lnTo>
                    <a:pt x="2312" y="399"/>
                  </a:lnTo>
                  <a:cubicBezTo>
                    <a:pt x="2309" y="373"/>
                    <a:pt x="2231" y="318"/>
                    <a:pt x="2275" y="274"/>
                  </a:cubicBezTo>
                  <a:cubicBezTo>
                    <a:pt x="2251" y="274"/>
                    <a:pt x="2239" y="298"/>
                    <a:pt x="2239" y="322"/>
                  </a:cubicBezTo>
                  <a:cubicBezTo>
                    <a:pt x="2239" y="298"/>
                    <a:pt x="2239" y="286"/>
                    <a:pt x="2239" y="262"/>
                  </a:cubicBezTo>
                  <a:cubicBezTo>
                    <a:pt x="2238" y="258"/>
                    <a:pt x="2235" y="256"/>
                    <a:pt x="2230" y="256"/>
                  </a:cubicBezTo>
                  <a:cubicBezTo>
                    <a:pt x="2205" y="256"/>
                    <a:pt x="2139" y="327"/>
                    <a:pt x="2141" y="334"/>
                  </a:cubicBezTo>
                  <a:lnTo>
                    <a:pt x="2141" y="334"/>
                  </a:lnTo>
                  <a:cubicBezTo>
                    <a:pt x="2134" y="334"/>
                    <a:pt x="2128" y="335"/>
                    <a:pt x="2121" y="335"/>
                  </a:cubicBezTo>
                  <a:cubicBezTo>
                    <a:pt x="1940" y="335"/>
                    <a:pt x="1659" y="208"/>
                    <a:pt x="1465" y="48"/>
                  </a:cubicBezTo>
                  <a:cubicBezTo>
                    <a:pt x="1430" y="72"/>
                    <a:pt x="1418" y="239"/>
                    <a:pt x="1453" y="310"/>
                  </a:cubicBezTo>
                  <a:cubicBezTo>
                    <a:pt x="1382" y="322"/>
                    <a:pt x="1227" y="453"/>
                    <a:pt x="1192" y="489"/>
                  </a:cubicBezTo>
                  <a:cubicBezTo>
                    <a:pt x="1203" y="500"/>
                    <a:pt x="1227" y="500"/>
                    <a:pt x="1239" y="512"/>
                  </a:cubicBezTo>
                  <a:cubicBezTo>
                    <a:pt x="1234" y="512"/>
                    <a:pt x="1214" y="508"/>
                    <a:pt x="1200" y="508"/>
                  </a:cubicBezTo>
                  <a:cubicBezTo>
                    <a:pt x="1181" y="508"/>
                    <a:pt x="1170" y="515"/>
                    <a:pt x="1203" y="548"/>
                  </a:cubicBezTo>
                  <a:cubicBezTo>
                    <a:pt x="1180" y="536"/>
                    <a:pt x="1156" y="524"/>
                    <a:pt x="1156" y="500"/>
                  </a:cubicBezTo>
                  <a:cubicBezTo>
                    <a:pt x="1156" y="500"/>
                    <a:pt x="1144" y="572"/>
                    <a:pt x="1156" y="572"/>
                  </a:cubicBezTo>
                  <a:cubicBezTo>
                    <a:pt x="1144" y="572"/>
                    <a:pt x="1144" y="560"/>
                    <a:pt x="1144" y="560"/>
                  </a:cubicBezTo>
                  <a:cubicBezTo>
                    <a:pt x="1144" y="570"/>
                    <a:pt x="1142" y="574"/>
                    <a:pt x="1139" y="574"/>
                  </a:cubicBezTo>
                  <a:cubicBezTo>
                    <a:pt x="1136" y="574"/>
                    <a:pt x="1132" y="567"/>
                    <a:pt x="1132" y="560"/>
                  </a:cubicBezTo>
                  <a:cubicBezTo>
                    <a:pt x="1126" y="554"/>
                    <a:pt x="1123" y="548"/>
                    <a:pt x="1119" y="548"/>
                  </a:cubicBezTo>
                  <a:cubicBezTo>
                    <a:pt x="1114" y="548"/>
                    <a:pt x="1108" y="554"/>
                    <a:pt x="1096" y="572"/>
                  </a:cubicBezTo>
                  <a:cubicBezTo>
                    <a:pt x="1108" y="596"/>
                    <a:pt x="1120" y="620"/>
                    <a:pt x="1144" y="643"/>
                  </a:cubicBezTo>
                  <a:cubicBezTo>
                    <a:pt x="1124" y="631"/>
                    <a:pt x="1107" y="626"/>
                    <a:pt x="1092" y="626"/>
                  </a:cubicBezTo>
                  <a:cubicBezTo>
                    <a:pt x="1008" y="626"/>
                    <a:pt x="982" y="781"/>
                    <a:pt x="988" y="797"/>
                  </a:cubicBezTo>
                  <a:lnTo>
                    <a:pt x="988" y="797"/>
                  </a:lnTo>
                  <a:cubicBezTo>
                    <a:pt x="953" y="762"/>
                    <a:pt x="917" y="739"/>
                    <a:pt x="870" y="739"/>
                  </a:cubicBezTo>
                  <a:cubicBezTo>
                    <a:pt x="870" y="762"/>
                    <a:pt x="870" y="798"/>
                    <a:pt x="882" y="822"/>
                  </a:cubicBezTo>
                  <a:cubicBezTo>
                    <a:pt x="877" y="823"/>
                    <a:pt x="872" y="823"/>
                    <a:pt x="866" y="823"/>
                  </a:cubicBezTo>
                  <a:cubicBezTo>
                    <a:pt x="840" y="823"/>
                    <a:pt x="808" y="813"/>
                    <a:pt x="782" y="813"/>
                  </a:cubicBezTo>
                  <a:cubicBezTo>
                    <a:pt x="751" y="813"/>
                    <a:pt x="727" y="828"/>
                    <a:pt x="727" y="893"/>
                  </a:cubicBezTo>
                  <a:cubicBezTo>
                    <a:pt x="703" y="881"/>
                    <a:pt x="691" y="870"/>
                    <a:pt x="668" y="846"/>
                  </a:cubicBezTo>
                  <a:cubicBezTo>
                    <a:pt x="621" y="930"/>
                    <a:pt x="530" y="992"/>
                    <a:pt x="430" y="992"/>
                  </a:cubicBezTo>
                  <a:cubicBezTo>
                    <a:pt x="403" y="992"/>
                    <a:pt x="375" y="987"/>
                    <a:pt x="346" y="977"/>
                  </a:cubicBezTo>
                  <a:cubicBezTo>
                    <a:pt x="358" y="965"/>
                    <a:pt x="382" y="953"/>
                    <a:pt x="394" y="929"/>
                  </a:cubicBezTo>
                  <a:cubicBezTo>
                    <a:pt x="346" y="881"/>
                    <a:pt x="215" y="703"/>
                    <a:pt x="299" y="560"/>
                  </a:cubicBezTo>
                  <a:cubicBezTo>
                    <a:pt x="292" y="557"/>
                    <a:pt x="285" y="555"/>
                    <a:pt x="278" y="555"/>
                  </a:cubicBezTo>
                  <a:cubicBezTo>
                    <a:pt x="261" y="555"/>
                    <a:pt x="244" y="563"/>
                    <a:pt x="227" y="572"/>
                  </a:cubicBezTo>
                  <a:cubicBezTo>
                    <a:pt x="227" y="549"/>
                    <a:pt x="280" y="464"/>
                    <a:pt x="207" y="464"/>
                  </a:cubicBezTo>
                  <a:cubicBezTo>
                    <a:pt x="202" y="464"/>
                    <a:pt x="197" y="464"/>
                    <a:pt x="191" y="465"/>
                  </a:cubicBezTo>
                  <a:cubicBezTo>
                    <a:pt x="1" y="512"/>
                    <a:pt x="72" y="620"/>
                    <a:pt x="49" y="691"/>
                  </a:cubicBezTo>
                  <a:cubicBezTo>
                    <a:pt x="49" y="701"/>
                    <a:pt x="49" y="848"/>
                    <a:pt x="49" y="858"/>
                  </a:cubicBezTo>
                  <a:cubicBezTo>
                    <a:pt x="65" y="847"/>
                    <a:pt x="73" y="841"/>
                    <a:pt x="76" y="841"/>
                  </a:cubicBezTo>
                  <a:lnTo>
                    <a:pt x="76" y="841"/>
                  </a:lnTo>
                  <a:cubicBezTo>
                    <a:pt x="79" y="841"/>
                    <a:pt x="74" y="850"/>
                    <a:pt x="60" y="870"/>
                  </a:cubicBezTo>
                  <a:cubicBezTo>
                    <a:pt x="72" y="858"/>
                    <a:pt x="96" y="846"/>
                    <a:pt x="108" y="834"/>
                  </a:cubicBezTo>
                  <a:lnTo>
                    <a:pt x="108" y="834"/>
                  </a:lnTo>
                  <a:cubicBezTo>
                    <a:pt x="96" y="881"/>
                    <a:pt x="84" y="929"/>
                    <a:pt x="60" y="965"/>
                  </a:cubicBezTo>
                  <a:cubicBezTo>
                    <a:pt x="72" y="977"/>
                    <a:pt x="120" y="977"/>
                    <a:pt x="120" y="989"/>
                  </a:cubicBezTo>
                  <a:cubicBezTo>
                    <a:pt x="106" y="1009"/>
                    <a:pt x="92" y="1022"/>
                    <a:pt x="81" y="1022"/>
                  </a:cubicBezTo>
                  <a:cubicBezTo>
                    <a:pt x="80" y="1022"/>
                    <a:pt x="79" y="1022"/>
                    <a:pt x="78" y="1022"/>
                  </a:cubicBezTo>
                  <a:lnTo>
                    <a:pt x="78" y="1022"/>
                  </a:lnTo>
                  <a:cubicBezTo>
                    <a:pt x="123" y="1098"/>
                    <a:pt x="237" y="1348"/>
                    <a:pt x="189" y="1348"/>
                  </a:cubicBezTo>
                  <a:cubicBezTo>
                    <a:pt x="186" y="1348"/>
                    <a:pt x="183" y="1347"/>
                    <a:pt x="180" y="1346"/>
                  </a:cubicBezTo>
                  <a:lnTo>
                    <a:pt x="180" y="1346"/>
                  </a:lnTo>
                  <a:cubicBezTo>
                    <a:pt x="251" y="1417"/>
                    <a:pt x="275" y="1358"/>
                    <a:pt x="310" y="1417"/>
                  </a:cubicBezTo>
                  <a:cubicBezTo>
                    <a:pt x="296" y="1411"/>
                    <a:pt x="285" y="1408"/>
                    <a:pt x="276" y="1408"/>
                  </a:cubicBezTo>
                  <a:cubicBezTo>
                    <a:pt x="220" y="1408"/>
                    <a:pt x="257" y="1517"/>
                    <a:pt x="241" y="1535"/>
                  </a:cubicBezTo>
                  <a:lnTo>
                    <a:pt x="241" y="1535"/>
                  </a:lnTo>
                  <a:cubicBezTo>
                    <a:pt x="252" y="1526"/>
                    <a:pt x="305" y="1486"/>
                    <a:pt x="332" y="1486"/>
                  </a:cubicBezTo>
                  <a:cubicBezTo>
                    <a:pt x="343" y="1486"/>
                    <a:pt x="349" y="1493"/>
                    <a:pt x="346" y="1512"/>
                  </a:cubicBezTo>
                  <a:cubicBezTo>
                    <a:pt x="346" y="1550"/>
                    <a:pt x="249" y="1656"/>
                    <a:pt x="268" y="1656"/>
                  </a:cubicBezTo>
                  <a:cubicBezTo>
                    <a:pt x="273" y="1656"/>
                    <a:pt x="286" y="1649"/>
                    <a:pt x="310" y="1632"/>
                  </a:cubicBezTo>
                  <a:cubicBezTo>
                    <a:pt x="346" y="1632"/>
                    <a:pt x="370" y="1655"/>
                    <a:pt x="382" y="1691"/>
                  </a:cubicBezTo>
                  <a:lnTo>
                    <a:pt x="346" y="1691"/>
                  </a:lnTo>
                  <a:cubicBezTo>
                    <a:pt x="346" y="1703"/>
                    <a:pt x="346" y="1703"/>
                    <a:pt x="346" y="1715"/>
                  </a:cubicBezTo>
                  <a:cubicBezTo>
                    <a:pt x="319" y="1706"/>
                    <a:pt x="298" y="1697"/>
                    <a:pt x="279" y="1682"/>
                  </a:cubicBezTo>
                  <a:lnTo>
                    <a:pt x="279" y="1682"/>
                  </a:lnTo>
                  <a:cubicBezTo>
                    <a:pt x="281" y="1689"/>
                    <a:pt x="272" y="1696"/>
                    <a:pt x="251" y="1703"/>
                  </a:cubicBezTo>
                  <a:cubicBezTo>
                    <a:pt x="260" y="1702"/>
                    <a:pt x="267" y="1701"/>
                    <a:pt x="273" y="1701"/>
                  </a:cubicBezTo>
                  <a:cubicBezTo>
                    <a:pt x="320" y="1701"/>
                    <a:pt x="269" y="1740"/>
                    <a:pt x="322" y="1751"/>
                  </a:cubicBezTo>
                  <a:cubicBezTo>
                    <a:pt x="287" y="1763"/>
                    <a:pt x="275" y="1763"/>
                    <a:pt x="310" y="1774"/>
                  </a:cubicBezTo>
                  <a:lnTo>
                    <a:pt x="275" y="1774"/>
                  </a:lnTo>
                  <a:cubicBezTo>
                    <a:pt x="275" y="1795"/>
                    <a:pt x="283" y="1815"/>
                    <a:pt x="279" y="1835"/>
                  </a:cubicBezTo>
                  <a:lnTo>
                    <a:pt x="279" y="1835"/>
                  </a:lnTo>
                  <a:cubicBezTo>
                    <a:pt x="289" y="1808"/>
                    <a:pt x="302" y="1798"/>
                    <a:pt x="334" y="1798"/>
                  </a:cubicBezTo>
                  <a:cubicBezTo>
                    <a:pt x="382" y="1834"/>
                    <a:pt x="251" y="1858"/>
                    <a:pt x="287" y="1905"/>
                  </a:cubicBezTo>
                  <a:cubicBezTo>
                    <a:pt x="287" y="1893"/>
                    <a:pt x="299" y="1882"/>
                    <a:pt x="310" y="1882"/>
                  </a:cubicBezTo>
                  <a:lnTo>
                    <a:pt x="310" y="1882"/>
                  </a:lnTo>
                  <a:cubicBezTo>
                    <a:pt x="299" y="1965"/>
                    <a:pt x="430" y="1941"/>
                    <a:pt x="418" y="2013"/>
                  </a:cubicBezTo>
                  <a:cubicBezTo>
                    <a:pt x="404" y="2019"/>
                    <a:pt x="397" y="2021"/>
                    <a:pt x="391" y="2021"/>
                  </a:cubicBezTo>
                  <a:cubicBezTo>
                    <a:pt x="382" y="2021"/>
                    <a:pt x="379" y="2016"/>
                    <a:pt x="368" y="2016"/>
                  </a:cubicBezTo>
                  <a:cubicBezTo>
                    <a:pt x="361" y="2016"/>
                    <a:pt x="351" y="2018"/>
                    <a:pt x="334" y="2024"/>
                  </a:cubicBezTo>
                  <a:cubicBezTo>
                    <a:pt x="322" y="2024"/>
                    <a:pt x="382" y="2072"/>
                    <a:pt x="418" y="2096"/>
                  </a:cubicBezTo>
                  <a:cubicBezTo>
                    <a:pt x="406" y="2096"/>
                    <a:pt x="406" y="2108"/>
                    <a:pt x="406" y="2120"/>
                  </a:cubicBezTo>
                  <a:cubicBezTo>
                    <a:pt x="348" y="2110"/>
                    <a:pt x="399" y="2093"/>
                    <a:pt x="383" y="2093"/>
                  </a:cubicBezTo>
                  <a:cubicBezTo>
                    <a:pt x="379" y="2093"/>
                    <a:pt x="372" y="2094"/>
                    <a:pt x="358" y="2096"/>
                  </a:cubicBezTo>
                  <a:cubicBezTo>
                    <a:pt x="346" y="2108"/>
                    <a:pt x="346" y="2132"/>
                    <a:pt x="358" y="2144"/>
                  </a:cubicBezTo>
                  <a:cubicBezTo>
                    <a:pt x="358" y="2134"/>
                    <a:pt x="363" y="2130"/>
                    <a:pt x="369" y="2130"/>
                  </a:cubicBezTo>
                  <a:cubicBezTo>
                    <a:pt x="387" y="2130"/>
                    <a:pt x="421" y="2155"/>
                    <a:pt x="430" y="2155"/>
                  </a:cubicBezTo>
                  <a:cubicBezTo>
                    <a:pt x="421" y="2164"/>
                    <a:pt x="412" y="2197"/>
                    <a:pt x="386" y="2197"/>
                  </a:cubicBezTo>
                  <a:cubicBezTo>
                    <a:pt x="376" y="2197"/>
                    <a:pt x="363" y="2192"/>
                    <a:pt x="346" y="2179"/>
                  </a:cubicBezTo>
                  <a:lnTo>
                    <a:pt x="346" y="2179"/>
                  </a:lnTo>
                  <a:cubicBezTo>
                    <a:pt x="370" y="2227"/>
                    <a:pt x="382" y="2274"/>
                    <a:pt x="394" y="2322"/>
                  </a:cubicBezTo>
                  <a:cubicBezTo>
                    <a:pt x="406" y="2358"/>
                    <a:pt x="406" y="2405"/>
                    <a:pt x="406" y="2453"/>
                  </a:cubicBezTo>
                  <a:cubicBezTo>
                    <a:pt x="430" y="2441"/>
                    <a:pt x="453" y="2441"/>
                    <a:pt x="489" y="2441"/>
                  </a:cubicBezTo>
                  <a:cubicBezTo>
                    <a:pt x="477" y="2465"/>
                    <a:pt x="465" y="2477"/>
                    <a:pt x="441" y="2477"/>
                  </a:cubicBezTo>
                  <a:cubicBezTo>
                    <a:pt x="477" y="2477"/>
                    <a:pt x="501" y="2501"/>
                    <a:pt x="489" y="2536"/>
                  </a:cubicBezTo>
                  <a:cubicBezTo>
                    <a:pt x="489" y="2536"/>
                    <a:pt x="457" y="2526"/>
                    <a:pt x="426" y="2526"/>
                  </a:cubicBezTo>
                  <a:cubicBezTo>
                    <a:pt x="410" y="2526"/>
                    <a:pt x="394" y="2528"/>
                    <a:pt x="382" y="2536"/>
                  </a:cubicBezTo>
                  <a:cubicBezTo>
                    <a:pt x="388" y="2536"/>
                    <a:pt x="393" y="2535"/>
                    <a:pt x="397" y="2535"/>
                  </a:cubicBezTo>
                  <a:cubicBezTo>
                    <a:pt x="462" y="2535"/>
                    <a:pt x="433" y="2600"/>
                    <a:pt x="486" y="2600"/>
                  </a:cubicBezTo>
                  <a:cubicBezTo>
                    <a:pt x="494" y="2600"/>
                    <a:pt x="502" y="2599"/>
                    <a:pt x="513" y="2596"/>
                  </a:cubicBezTo>
                  <a:lnTo>
                    <a:pt x="513" y="2596"/>
                  </a:lnTo>
                  <a:cubicBezTo>
                    <a:pt x="513" y="2608"/>
                    <a:pt x="501" y="2620"/>
                    <a:pt x="501" y="2620"/>
                  </a:cubicBezTo>
                  <a:cubicBezTo>
                    <a:pt x="501" y="2620"/>
                    <a:pt x="513" y="2632"/>
                    <a:pt x="525" y="2655"/>
                  </a:cubicBezTo>
                  <a:cubicBezTo>
                    <a:pt x="549" y="2691"/>
                    <a:pt x="584" y="2739"/>
                    <a:pt x="620" y="2751"/>
                  </a:cubicBezTo>
                  <a:cubicBezTo>
                    <a:pt x="599" y="2751"/>
                    <a:pt x="590" y="2755"/>
                    <a:pt x="594" y="2761"/>
                  </a:cubicBezTo>
                  <a:lnTo>
                    <a:pt x="594" y="2761"/>
                  </a:lnTo>
                  <a:cubicBezTo>
                    <a:pt x="589" y="2759"/>
                    <a:pt x="583" y="2758"/>
                    <a:pt x="578" y="2758"/>
                  </a:cubicBezTo>
                  <a:cubicBezTo>
                    <a:pt x="563" y="2758"/>
                    <a:pt x="550" y="2767"/>
                    <a:pt x="537" y="2786"/>
                  </a:cubicBezTo>
                  <a:cubicBezTo>
                    <a:pt x="561" y="2786"/>
                    <a:pt x="572" y="2810"/>
                    <a:pt x="561" y="2834"/>
                  </a:cubicBezTo>
                  <a:cubicBezTo>
                    <a:pt x="513" y="2834"/>
                    <a:pt x="525" y="2834"/>
                    <a:pt x="489" y="2894"/>
                  </a:cubicBezTo>
                  <a:cubicBezTo>
                    <a:pt x="513" y="2858"/>
                    <a:pt x="549" y="2834"/>
                    <a:pt x="584" y="2834"/>
                  </a:cubicBezTo>
                  <a:cubicBezTo>
                    <a:pt x="584" y="2834"/>
                    <a:pt x="561" y="2822"/>
                    <a:pt x="572" y="2810"/>
                  </a:cubicBezTo>
                  <a:cubicBezTo>
                    <a:pt x="620" y="2810"/>
                    <a:pt x="596" y="2822"/>
                    <a:pt x="584" y="2834"/>
                  </a:cubicBezTo>
                  <a:cubicBezTo>
                    <a:pt x="549" y="2917"/>
                    <a:pt x="632" y="2929"/>
                    <a:pt x="549" y="2977"/>
                  </a:cubicBezTo>
                  <a:cubicBezTo>
                    <a:pt x="549" y="2977"/>
                    <a:pt x="715" y="2977"/>
                    <a:pt x="632" y="3060"/>
                  </a:cubicBezTo>
                  <a:cubicBezTo>
                    <a:pt x="668" y="3072"/>
                    <a:pt x="787" y="3120"/>
                    <a:pt x="668" y="3167"/>
                  </a:cubicBezTo>
                  <a:cubicBezTo>
                    <a:pt x="751" y="3203"/>
                    <a:pt x="739" y="3179"/>
                    <a:pt x="739" y="3239"/>
                  </a:cubicBezTo>
                  <a:cubicBezTo>
                    <a:pt x="755" y="3223"/>
                    <a:pt x="777" y="3218"/>
                    <a:pt x="801" y="3218"/>
                  </a:cubicBezTo>
                  <a:cubicBezTo>
                    <a:pt x="849" y="3218"/>
                    <a:pt x="902" y="3239"/>
                    <a:pt x="918" y="3239"/>
                  </a:cubicBezTo>
                  <a:cubicBezTo>
                    <a:pt x="918" y="3239"/>
                    <a:pt x="834" y="3263"/>
                    <a:pt x="822" y="3263"/>
                  </a:cubicBezTo>
                  <a:cubicBezTo>
                    <a:pt x="849" y="3243"/>
                    <a:pt x="857" y="3234"/>
                    <a:pt x="843" y="3234"/>
                  </a:cubicBezTo>
                  <a:cubicBezTo>
                    <a:pt x="832" y="3234"/>
                    <a:pt x="806" y="3240"/>
                    <a:pt x="763" y="3251"/>
                  </a:cubicBezTo>
                  <a:cubicBezTo>
                    <a:pt x="787" y="3251"/>
                    <a:pt x="763" y="3275"/>
                    <a:pt x="727" y="3287"/>
                  </a:cubicBezTo>
                  <a:cubicBezTo>
                    <a:pt x="727" y="3287"/>
                    <a:pt x="882" y="3370"/>
                    <a:pt x="906" y="3406"/>
                  </a:cubicBezTo>
                  <a:cubicBezTo>
                    <a:pt x="763" y="3406"/>
                    <a:pt x="846" y="3406"/>
                    <a:pt x="739" y="3394"/>
                  </a:cubicBezTo>
                  <a:lnTo>
                    <a:pt x="739" y="3394"/>
                  </a:lnTo>
                  <a:cubicBezTo>
                    <a:pt x="787" y="3441"/>
                    <a:pt x="811" y="3394"/>
                    <a:pt x="763" y="3453"/>
                  </a:cubicBezTo>
                  <a:cubicBezTo>
                    <a:pt x="772" y="3450"/>
                    <a:pt x="781" y="3449"/>
                    <a:pt x="789" y="3449"/>
                  </a:cubicBezTo>
                  <a:cubicBezTo>
                    <a:pt x="815" y="3449"/>
                    <a:pt x="837" y="3462"/>
                    <a:pt x="846" y="3489"/>
                  </a:cubicBezTo>
                  <a:cubicBezTo>
                    <a:pt x="846" y="3489"/>
                    <a:pt x="804" y="3658"/>
                    <a:pt x="898" y="3658"/>
                  </a:cubicBezTo>
                  <a:cubicBezTo>
                    <a:pt x="904" y="3658"/>
                    <a:pt x="911" y="3657"/>
                    <a:pt x="918" y="3656"/>
                  </a:cubicBezTo>
                  <a:lnTo>
                    <a:pt x="918" y="3656"/>
                  </a:lnTo>
                  <a:cubicBezTo>
                    <a:pt x="894" y="3668"/>
                    <a:pt x="870" y="3668"/>
                    <a:pt x="834" y="3679"/>
                  </a:cubicBezTo>
                  <a:cubicBezTo>
                    <a:pt x="906" y="3679"/>
                    <a:pt x="989" y="3691"/>
                    <a:pt x="1061" y="3691"/>
                  </a:cubicBezTo>
                  <a:cubicBezTo>
                    <a:pt x="1120" y="3632"/>
                    <a:pt x="1108" y="3632"/>
                    <a:pt x="1061" y="3596"/>
                  </a:cubicBezTo>
                  <a:cubicBezTo>
                    <a:pt x="1014" y="3573"/>
                    <a:pt x="1092" y="3346"/>
                    <a:pt x="1030" y="3346"/>
                  </a:cubicBezTo>
                  <a:cubicBezTo>
                    <a:pt x="1028" y="3346"/>
                    <a:pt x="1027" y="3346"/>
                    <a:pt x="1025" y="3346"/>
                  </a:cubicBezTo>
                  <a:cubicBezTo>
                    <a:pt x="1049" y="3334"/>
                    <a:pt x="1108" y="3275"/>
                    <a:pt x="1025" y="3263"/>
                  </a:cubicBezTo>
                  <a:cubicBezTo>
                    <a:pt x="1042" y="3254"/>
                    <a:pt x="1053" y="3246"/>
                    <a:pt x="1066" y="3246"/>
                  </a:cubicBezTo>
                  <a:cubicBezTo>
                    <a:pt x="1071" y="3246"/>
                    <a:pt x="1077" y="3247"/>
                    <a:pt x="1084" y="3251"/>
                  </a:cubicBezTo>
                  <a:cubicBezTo>
                    <a:pt x="1072" y="3227"/>
                    <a:pt x="930" y="3203"/>
                    <a:pt x="930" y="3203"/>
                  </a:cubicBezTo>
                  <a:cubicBezTo>
                    <a:pt x="1037" y="3132"/>
                    <a:pt x="822" y="3060"/>
                    <a:pt x="894" y="2941"/>
                  </a:cubicBezTo>
                  <a:lnTo>
                    <a:pt x="894" y="2941"/>
                  </a:lnTo>
                  <a:cubicBezTo>
                    <a:pt x="877" y="2950"/>
                    <a:pt x="860" y="2958"/>
                    <a:pt x="848" y="2958"/>
                  </a:cubicBezTo>
                  <a:cubicBezTo>
                    <a:pt x="842" y="2958"/>
                    <a:pt x="838" y="2957"/>
                    <a:pt x="834" y="2953"/>
                  </a:cubicBezTo>
                  <a:cubicBezTo>
                    <a:pt x="858" y="2882"/>
                    <a:pt x="834" y="2906"/>
                    <a:pt x="834" y="2894"/>
                  </a:cubicBezTo>
                  <a:lnTo>
                    <a:pt x="834" y="2894"/>
                  </a:lnTo>
                  <a:cubicBezTo>
                    <a:pt x="836" y="2894"/>
                    <a:pt x="838" y="2894"/>
                    <a:pt x="839" y="2894"/>
                  </a:cubicBezTo>
                  <a:cubicBezTo>
                    <a:pt x="868" y="2894"/>
                    <a:pt x="882" y="2807"/>
                    <a:pt x="926" y="2807"/>
                  </a:cubicBezTo>
                  <a:cubicBezTo>
                    <a:pt x="931" y="2807"/>
                    <a:pt x="936" y="2808"/>
                    <a:pt x="942" y="2810"/>
                  </a:cubicBezTo>
                  <a:cubicBezTo>
                    <a:pt x="935" y="2796"/>
                    <a:pt x="928" y="2791"/>
                    <a:pt x="916" y="2791"/>
                  </a:cubicBezTo>
                  <a:cubicBezTo>
                    <a:pt x="907" y="2791"/>
                    <a:pt x="897" y="2793"/>
                    <a:pt x="882" y="2798"/>
                  </a:cubicBezTo>
                  <a:cubicBezTo>
                    <a:pt x="882" y="2798"/>
                    <a:pt x="811" y="2370"/>
                    <a:pt x="715" y="2358"/>
                  </a:cubicBezTo>
                  <a:cubicBezTo>
                    <a:pt x="739" y="2310"/>
                    <a:pt x="763" y="2298"/>
                    <a:pt x="680" y="2263"/>
                  </a:cubicBezTo>
                  <a:cubicBezTo>
                    <a:pt x="721" y="2191"/>
                    <a:pt x="673" y="1970"/>
                    <a:pt x="591" y="1970"/>
                  </a:cubicBezTo>
                  <a:cubicBezTo>
                    <a:pt x="578" y="1970"/>
                    <a:pt x="564" y="1975"/>
                    <a:pt x="549" y="1989"/>
                  </a:cubicBezTo>
                  <a:cubicBezTo>
                    <a:pt x="584" y="1905"/>
                    <a:pt x="596" y="1679"/>
                    <a:pt x="584" y="1643"/>
                  </a:cubicBezTo>
                  <a:lnTo>
                    <a:pt x="584" y="1643"/>
                  </a:lnTo>
                  <a:cubicBezTo>
                    <a:pt x="572" y="1643"/>
                    <a:pt x="549" y="1655"/>
                    <a:pt x="537" y="1667"/>
                  </a:cubicBezTo>
                  <a:cubicBezTo>
                    <a:pt x="537" y="1657"/>
                    <a:pt x="589" y="1603"/>
                    <a:pt x="551" y="1603"/>
                  </a:cubicBezTo>
                  <a:cubicBezTo>
                    <a:pt x="545" y="1603"/>
                    <a:pt x="537" y="1604"/>
                    <a:pt x="525" y="1608"/>
                  </a:cubicBezTo>
                  <a:cubicBezTo>
                    <a:pt x="539" y="1594"/>
                    <a:pt x="549" y="1588"/>
                    <a:pt x="559" y="1588"/>
                  </a:cubicBezTo>
                  <a:cubicBezTo>
                    <a:pt x="567" y="1588"/>
                    <a:pt x="574" y="1591"/>
                    <a:pt x="584" y="1596"/>
                  </a:cubicBezTo>
                  <a:cubicBezTo>
                    <a:pt x="584" y="1596"/>
                    <a:pt x="543" y="1554"/>
                    <a:pt x="529" y="1554"/>
                  </a:cubicBezTo>
                  <a:cubicBezTo>
                    <a:pt x="526" y="1554"/>
                    <a:pt x="525" y="1556"/>
                    <a:pt x="525" y="1560"/>
                  </a:cubicBezTo>
                  <a:cubicBezTo>
                    <a:pt x="525" y="1548"/>
                    <a:pt x="525" y="1548"/>
                    <a:pt x="537" y="1536"/>
                  </a:cubicBezTo>
                  <a:cubicBezTo>
                    <a:pt x="549" y="1524"/>
                    <a:pt x="561" y="1536"/>
                    <a:pt x="549" y="1489"/>
                  </a:cubicBezTo>
                  <a:cubicBezTo>
                    <a:pt x="518" y="1489"/>
                    <a:pt x="487" y="1489"/>
                    <a:pt x="472" y="1496"/>
                  </a:cubicBezTo>
                  <a:lnTo>
                    <a:pt x="472" y="1496"/>
                  </a:lnTo>
                  <a:cubicBezTo>
                    <a:pt x="588" y="1412"/>
                    <a:pt x="370" y="1274"/>
                    <a:pt x="370" y="1274"/>
                  </a:cubicBezTo>
                  <a:cubicBezTo>
                    <a:pt x="513" y="1251"/>
                    <a:pt x="501" y="1251"/>
                    <a:pt x="691" y="1215"/>
                  </a:cubicBezTo>
                  <a:cubicBezTo>
                    <a:pt x="668" y="1192"/>
                    <a:pt x="660" y="1179"/>
                    <a:pt x="670" y="1179"/>
                  </a:cubicBezTo>
                  <a:cubicBezTo>
                    <a:pt x="676" y="1179"/>
                    <a:pt x="687" y="1183"/>
                    <a:pt x="703" y="1191"/>
                  </a:cubicBezTo>
                  <a:cubicBezTo>
                    <a:pt x="680" y="1179"/>
                    <a:pt x="668" y="1167"/>
                    <a:pt x="644" y="1155"/>
                  </a:cubicBezTo>
                  <a:cubicBezTo>
                    <a:pt x="691" y="1155"/>
                    <a:pt x="739" y="1155"/>
                    <a:pt x="787" y="1167"/>
                  </a:cubicBezTo>
                  <a:cubicBezTo>
                    <a:pt x="799" y="1167"/>
                    <a:pt x="787" y="1120"/>
                    <a:pt x="787" y="1120"/>
                  </a:cubicBezTo>
                  <a:cubicBezTo>
                    <a:pt x="822" y="1120"/>
                    <a:pt x="838" y="1133"/>
                    <a:pt x="834" y="1145"/>
                  </a:cubicBezTo>
                  <a:lnTo>
                    <a:pt x="834" y="1145"/>
                  </a:lnTo>
                  <a:cubicBezTo>
                    <a:pt x="880" y="1101"/>
                    <a:pt x="1057" y="938"/>
                    <a:pt x="1107" y="938"/>
                  </a:cubicBezTo>
                  <a:cubicBezTo>
                    <a:pt x="1115" y="938"/>
                    <a:pt x="1120" y="942"/>
                    <a:pt x="1120" y="953"/>
                  </a:cubicBezTo>
                  <a:cubicBezTo>
                    <a:pt x="1144" y="870"/>
                    <a:pt x="1096" y="870"/>
                    <a:pt x="1132" y="810"/>
                  </a:cubicBezTo>
                  <a:lnTo>
                    <a:pt x="1132" y="810"/>
                  </a:lnTo>
                  <a:cubicBezTo>
                    <a:pt x="1132" y="851"/>
                    <a:pt x="1145" y="864"/>
                    <a:pt x="1163" y="864"/>
                  </a:cubicBezTo>
                  <a:cubicBezTo>
                    <a:pt x="1192" y="864"/>
                    <a:pt x="1236" y="831"/>
                    <a:pt x="1263" y="831"/>
                  </a:cubicBezTo>
                  <a:cubicBezTo>
                    <a:pt x="1266" y="831"/>
                    <a:pt x="1269" y="831"/>
                    <a:pt x="1271" y="832"/>
                  </a:cubicBezTo>
                  <a:lnTo>
                    <a:pt x="1271" y="832"/>
                  </a:lnTo>
                  <a:cubicBezTo>
                    <a:pt x="1249" y="821"/>
                    <a:pt x="1139" y="761"/>
                    <a:pt x="1203" y="750"/>
                  </a:cubicBezTo>
                  <a:lnTo>
                    <a:pt x="1203" y="750"/>
                  </a:lnTo>
                  <a:cubicBezTo>
                    <a:pt x="1192" y="756"/>
                    <a:pt x="1236" y="759"/>
                    <a:pt x="1281" y="759"/>
                  </a:cubicBezTo>
                  <a:cubicBezTo>
                    <a:pt x="1325" y="759"/>
                    <a:pt x="1370" y="756"/>
                    <a:pt x="1358" y="750"/>
                  </a:cubicBezTo>
                  <a:cubicBezTo>
                    <a:pt x="1344" y="723"/>
                    <a:pt x="1339" y="715"/>
                    <a:pt x="1337" y="715"/>
                  </a:cubicBezTo>
                  <a:cubicBezTo>
                    <a:pt x="1334" y="715"/>
                    <a:pt x="1336" y="728"/>
                    <a:pt x="1328" y="728"/>
                  </a:cubicBezTo>
                  <a:cubicBezTo>
                    <a:pt x="1327" y="728"/>
                    <a:pt x="1325" y="728"/>
                    <a:pt x="1323" y="727"/>
                  </a:cubicBezTo>
                  <a:cubicBezTo>
                    <a:pt x="1311" y="691"/>
                    <a:pt x="1311" y="655"/>
                    <a:pt x="1346" y="631"/>
                  </a:cubicBezTo>
                  <a:cubicBezTo>
                    <a:pt x="1346" y="643"/>
                    <a:pt x="1358" y="655"/>
                    <a:pt x="1358" y="667"/>
                  </a:cubicBezTo>
                  <a:cubicBezTo>
                    <a:pt x="1358" y="655"/>
                    <a:pt x="1370" y="655"/>
                    <a:pt x="1382" y="655"/>
                  </a:cubicBezTo>
                  <a:cubicBezTo>
                    <a:pt x="1394" y="691"/>
                    <a:pt x="1382" y="727"/>
                    <a:pt x="1370" y="750"/>
                  </a:cubicBezTo>
                  <a:cubicBezTo>
                    <a:pt x="1377" y="737"/>
                    <a:pt x="1384" y="731"/>
                    <a:pt x="1391" y="731"/>
                  </a:cubicBezTo>
                  <a:cubicBezTo>
                    <a:pt x="1396" y="731"/>
                    <a:pt x="1401" y="734"/>
                    <a:pt x="1406" y="739"/>
                  </a:cubicBezTo>
                  <a:cubicBezTo>
                    <a:pt x="1370" y="667"/>
                    <a:pt x="1442" y="715"/>
                    <a:pt x="1418" y="655"/>
                  </a:cubicBezTo>
                  <a:lnTo>
                    <a:pt x="1418" y="655"/>
                  </a:lnTo>
                  <a:cubicBezTo>
                    <a:pt x="1430" y="673"/>
                    <a:pt x="1439" y="682"/>
                    <a:pt x="1445" y="682"/>
                  </a:cubicBezTo>
                  <a:cubicBezTo>
                    <a:pt x="1451" y="682"/>
                    <a:pt x="1453" y="673"/>
                    <a:pt x="1453" y="655"/>
                  </a:cubicBezTo>
                  <a:cubicBezTo>
                    <a:pt x="1453" y="667"/>
                    <a:pt x="1465" y="679"/>
                    <a:pt x="1465" y="691"/>
                  </a:cubicBezTo>
                  <a:cubicBezTo>
                    <a:pt x="1489" y="667"/>
                    <a:pt x="1501" y="655"/>
                    <a:pt x="1525" y="643"/>
                  </a:cubicBezTo>
                  <a:lnTo>
                    <a:pt x="1525" y="643"/>
                  </a:lnTo>
                  <a:cubicBezTo>
                    <a:pt x="1515" y="648"/>
                    <a:pt x="1505" y="651"/>
                    <a:pt x="1495" y="651"/>
                  </a:cubicBezTo>
                  <a:cubicBezTo>
                    <a:pt x="1481" y="651"/>
                    <a:pt x="1467" y="645"/>
                    <a:pt x="1453" y="631"/>
                  </a:cubicBezTo>
                  <a:cubicBezTo>
                    <a:pt x="1458" y="606"/>
                    <a:pt x="1469" y="599"/>
                    <a:pt x="1484" y="599"/>
                  </a:cubicBezTo>
                  <a:cubicBezTo>
                    <a:pt x="1505" y="599"/>
                    <a:pt x="1532" y="613"/>
                    <a:pt x="1554" y="613"/>
                  </a:cubicBezTo>
                  <a:cubicBezTo>
                    <a:pt x="1561" y="613"/>
                    <a:pt x="1567" y="611"/>
                    <a:pt x="1573" y="608"/>
                  </a:cubicBezTo>
                  <a:cubicBezTo>
                    <a:pt x="1553" y="608"/>
                    <a:pt x="1508" y="566"/>
                    <a:pt x="1542" y="566"/>
                  </a:cubicBezTo>
                  <a:cubicBezTo>
                    <a:pt x="1549" y="566"/>
                    <a:pt x="1559" y="568"/>
                    <a:pt x="1573" y="572"/>
                  </a:cubicBezTo>
                  <a:cubicBezTo>
                    <a:pt x="1561" y="548"/>
                    <a:pt x="1537" y="501"/>
                    <a:pt x="1537" y="500"/>
                  </a:cubicBezTo>
                  <a:lnTo>
                    <a:pt x="1537" y="500"/>
                  </a:lnTo>
                  <a:cubicBezTo>
                    <a:pt x="1561" y="518"/>
                    <a:pt x="1571" y="525"/>
                    <a:pt x="1574" y="525"/>
                  </a:cubicBezTo>
                  <a:cubicBezTo>
                    <a:pt x="1582" y="525"/>
                    <a:pt x="1522" y="465"/>
                    <a:pt x="1549" y="465"/>
                  </a:cubicBezTo>
                  <a:lnTo>
                    <a:pt x="1549" y="465"/>
                  </a:lnTo>
                  <a:cubicBezTo>
                    <a:pt x="1608" y="512"/>
                    <a:pt x="1561" y="489"/>
                    <a:pt x="1596" y="536"/>
                  </a:cubicBezTo>
                  <a:cubicBezTo>
                    <a:pt x="1608" y="502"/>
                    <a:pt x="1597" y="479"/>
                    <a:pt x="1586" y="445"/>
                  </a:cubicBezTo>
                  <a:lnTo>
                    <a:pt x="1586" y="445"/>
                  </a:lnTo>
                  <a:cubicBezTo>
                    <a:pt x="1586" y="446"/>
                    <a:pt x="1587" y="446"/>
                    <a:pt x="1588" y="446"/>
                  </a:cubicBezTo>
                  <a:cubicBezTo>
                    <a:pt x="1590" y="446"/>
                    <a:pt x="1592" y="445"/>
                    <a:pt x="1596" y="441"/>
                  </a:cubicBezTo>
                  <a:cubicBezTo>
                    <a:pt x="1596" y="465"/>
                    <a:pt x="1620" y="512"/>
                    <a:pt x="1620" y="524"/>
                  </a:cubicBezTo>
                  <a:cubicBezTo>
                    <a:pt x="1620" y="507"/>
                    <a:pt x="1620" y="496"/>
                    <a:pt x="1620" y="481"/>
                  </a:cubicBezTo>
                  <a:cubicBezTo>
                    <a:pt x="1620" y="481"/>
                    <a:pt x="1620" y="472"/>
                    <a:pt x="1620" y="453"/>
                  </a:cubicBezTo>
                  <a:cubicBezTo>
                    <a:pt x="1636" y="526"/>
                    <a:pt x="1642" y="549"/>
                    <a:pt x="1647" y="549"/>
                  </a:cubicBezTo>
                  <a:cubicBezTo>
                    <a:pt x="1649" y="549"/>
                    <a:pt x="1652" y="544"/>
                    <a:pt x="1656" y="536"/>
                  </a:cubicBezTo>
                  <a:cubicBezTo>
                    <a:pt x="1656" y="548"/>
                    <a:pt x="1656" y="548"/>
                    <a:pt x="1656" y="560"/>
                  </a:cubicBezTo>
                  <a:cubicBezTo>
                    <a:pt x="1656" y="548"/>
                    <a:pt x="1668" y="524"/>
                    <a:pt x="1668" y="512"/>
                  </a:cubicBezTo>
                  <a:cubicBezTo>
                    <a:pt x="1692" y="536"/>
                    <a:pt x="1715" y="584"/>
                    <a:pt x="1727" y="584"/>
                  </a:cubicBezTo>
                  <a:cubicBezTo>
                    <a:pt x="1727" y="560"/>
                    <a:pt x="1751" y="536"/>
                    <a:pt x="1763" y="512"/>
                  </a:cubicBezTo>
                  <a:cubicBezTo>
                    <a:pt x="1787" y="536"/>
                    <a:pt x="1787" y="548"/>
                    <a:pt x="1775" y="572"/>
                  </a:cubicBezTo>
                  <a:cubicBezTo>
                    <a:pt x="1788" y="552"/>
                    <a:pt x="1801" y="543"/>
                    <a:pt x="1816" y="543"/>
                  </a:cubicBezTo>
                  <a:cubicBezTo>
                    <a:pt x="1829" y="543"/>
                    <a:pt x="1842" y="549"/>
                    <a:pt x="1858" y="560"/>
                  </a:cubicBezTo>
                  <a:cubicBezTo>
                    <a:pt x="1846" y="560"/>
                    <a:pt x="1787" y="620"/>
                    <a:pt x="1799" y="655"/>
                  </a:cubicBezTo>
                  <a:cubicBezTo>
                    <a:pt x="1808" y="623"/>
                    <a:pt x="1823" y="617"/>
                    <a:pt x="1840" y="617"/>
                  </a:cubicBezTo>
                  <a:cubicBezTo>
                    <a:pt x="1848" y="617"/>
                    <a:pt x="1856" y="618"/>
                    <a:pt x="1864" y="618"/>
                  </a:cubicBezTo>
                  <a:cubicBezTo>
                    <a:pt x="1883" y="618"/>
                    <a:pt x="1903" y="612"/>
                    <a:pt x="1918" y="572"/>
                  </a:cubicBezTo>
                  <a:cubicBezTo>
                    <a:pt x="1918" y="584"/>
                    <a:pt x="1930" y="584"/>
                    <a:pt x="1930" y="596"/>
                  </a:cubicBezTo>
                  <a:cubicBezTo>
                    <a:pt x="1954" y="584"/>
                    <a:pt x="2061" y="584"/>
                    <a:pt x="2096" y="548"/>
                  </a:cubicBezTo>
                  <a:lnTo>
                    <a:pt x="2096" y="548"/>
                  </a:lnTo>
                  <a:cubicBezTo>
                    <a:pt x="2090" y="568"/>
                    <a:pt x="2087" y="577"/>
                    <a:pt x="2092" y="577"/>
                  </a:cubicBezTo>
                  <a:cubicBezTo>
                    <a:pt x="2093" y="577"/>
                    <a:pt x="2094" y="576"/>
                    <a:pt x="2096" y="575"/>
                  </a:cubicBezTo>
                  <a:lnTo>
                    <a:pt x="2096" y="575"/>
                  </a:lnTo>
                  <a:cubicBezTo>
                    <a:pt x="2081" y="592"/>
                    <a:pt x="2079" y="618"/>
                    <a:pt x="2096" y="643"/>
                  </a:cubicBezTo>
                  <a:cubicBezTo>
                    <a:pt x="2102" y="631"/>
                    <a:pt x="2108" y="625"/>
                    <a:pt x="2116" y="625"/>
                  </a:cubicBezTo>
                  <a:cubicBezTo>
                    <a:pt x="2123" y="625"/>
                    <a:pt x="2132" y="631"/>
                    <a:pt x="2144" y="643"/>
                  </a:cubicBezTo>
                  <a:cubicBezTo>
                    <a:pt x="2133" y="677"/>
                    <a:pt x="2132" y="668"/>
                    <a:pt x="2162" y="717"/>
                  </a:cubicBezTo>
                  <a:lnTo>
                    <a:pt x="2162" y="717"/>
                  </a:lnTo>
                  <a:cubicBezTo>
                    <a:pt x="2145" y="686"/>
                    <a:pt x="2145" y="653"/>
                    <a:pt x="2155" y="612"/>
                  </a:cubicBezTo>
                  <a:lnTo>
                    <a:pt x="2155" y="612"/>
                  </a:lnTo>
                  <a:cubicBezTo>
                    <a:pt x="2152" y="619"/>
                    <a:pt x="2143" y="624"/>
                    <a:pt x="2137" y="624"/>
                  </a:cubicBezTo>
                  <a:cubicBezTo>
                    <a:pt x="2134" y="624"/>
                    <a:pt x="2132" y="623"/>
                    <a:pt x="2132" y="620"/>
                  </a:cubicBezTo>
                  <a:cubicBezTo>
                    <a:pt x="2138" y="598"/>
                    <a:pt x="2140" y="591"/>
                    <a:pt x="2143" y="591"/>
                  </a:cubicBezTo>
                  <a:cubicBezTo>
                    <a:pt x="2146" y="591"/>
                    <a:pt x="2149" y="601"/>
                    <a:pt x="2156" y="608"/>
                  </a:cubicBezTo>
                  <a:cubicBezTo>
                    <a:pt x="2156" y="608"/>
                    <a:pt x="2156" y="608"/>
                    <a:pt x="2156" y="608"/>
                  </a:cubicBezTo>
                  <a:lnTo>
                    <a:pt x="2156" y="608"/>
                  </a:lnTo>
                  <a:cubicBezTo>
                    <a:pt x="2215" y="691"/>
                    <a:pt x="2263" y="608"/>
                    <a:pt x="2275" y="703"/>
                  </a:cubicBezTo>
                  <a:cubicBezTo>
                    <a:pt x="2275" y="703"/>
                    <a:pt x="2308" y="617"/>
                    <a:pt x="2344" y="617"/>
                  </a:cubicBezTo>
                  <a:cubicBezTo>
                    <a:pt x="2357" y="617"/>
                    <a:pt x="2370" y="628"/>
                    <a:pt x="2382" y="655"/>
                  </a:cubicBezTo>
                  <a:cubicBezTo>
                    <a:pt x="2397" y="632"/>
                    <a:pt x="2437" y="585"/>
                    <a:pt x="2467" y="585"/>
                  </a:cubicBezTo>
                  <a:cubicBezTo>
                    <a:pt x="2483" y="585"/>
                    <a:pt x="2497" y="600"/>
                    <a:pt x="2501" y="643"/>
                  </a:cubicBezTo>
                  <a:cubicBezTo>
                    <a:pt x="2542" y="602"/>
                    <a:pt x="2544" y="589"/>
                    <a:pt x="2560" y="589"/>
                  </a:cubicBezTo>
                  <a:cubicBezTo>
                    <a:pt x="2568" y="589"/>
                    <a:pt x="2578" y="592"/>
                    <a:pt x="2596" y="596"/>
                  </a:cubicBezTo>
                  <a:cubicBezTo>
                    <a:pt x="2561" y="548"/>
                    <a:pt x="2620" y="453"/>
                    <a:pt x="2620" y="417"/>
                  </a:cubicBezTo>
                  <a:cubicBezTo>
                    <a:pt x="2632" y="429"/>
                    <a:pt x="2632" y="512"/>
                    <a:pt x="2632" y="524"/>
                  </a:cubicBezTo>
                  <a:cubicBezTo>
                    <a:pt x="2623" y="502"/>
                    <a:pt x="2616" y="492"/>
                    <a:pt x="2611" y="492"/>
                  </a:cubicBezTo>
                  <a:cubicBezTo>
                    <a:pt x="2603" y="492"/>
                    <a:pt x="2601" y="523"/>
                    <a:pt x="2608" y="584"/>
                  </a:cubicBezTo>
                  <a:cubicBezTo>
                    <a:pt x="2612" y="573"/>
                    <a:pt x="2614" y="569"/>
                    <a:pt x="2617" y="569"/>
                  </a:cubicBezTo>
                  <a:cubicBezTo>
                    <a:pt x="2622" y="569"/>
                    <a:pt x="2627" y="593"/>
                    <a:pt x="2643" y="618"/>
                  </a:cubicBezTo>
                  <a:lnTo>
                    <a:pt x="2643" y="618"/>
                  </a:lnTo>
                  <a:cubicBezTo>
                    <a:pt x="2645" y="604"/>
                    <a:pt x="2741" y="487"/>
                    <a:pt x="2775" y="465"/>
                  </a:cubicBezTo>
                  <a:lnTo>
                    <a:pt x="2775" y="465"/>
                  </a:lnTo>
                  <a:cubicBezTo>
                    <a:pt x="2775" y="489"/>
                    <a:pt x="2811" y="572"/>
                    <a:pt x="2763" y="584"/>
                  </a:cubicBezTo>
                  <a:cubicBezTo>
                    <a:pt x="2775" y="584"/>
                    <a:pt x="2787" y="584"/>
                    <a:pt x="2823" y="608"/>
                  </a:cubicBezTo>
                  <a:cubicBezTo>
                    <a:pt x="2811" y="572"/>
                    <a:pt x="2823" y="536"/>
                    <a:pt x="2858" y="524"/>
                  </a:cubicBezTo>
                  <a:cubicBezTo>
                    <a:pt x="2858" y="523"/>
                    <a:pt x="2860" y="523"/>
                    <a:pt x="2862" y="523"/>
                  </a:cubicBezTo>
                  <a:cubicBezTo>
                    <a:pt x="2872" y="523"/>
                    <a:pt x="2903" y="532"/>
                    <a:pt x="2934" y="532"/>
                  </a:cubicBezTo>
                  <a:cubicBezTo>
                    <a:pt x="2977" y="532"/>
                    <a:pt x="3019" y="516"/>
                    <a:pt x="3013" y="441"/>
                  </a:cubicBezTo>
                  <a:lnTo>
                    <a:pt x="3013" y="441"/>
                  </a:lnTo>
                  <a:cubicBezTo>
                    <a:pt x="3025" y="477"/>
                    <a:pt x="3025" y="500"/>
                    <a:pt x="3037" y="536"/>
                  </a:cubicBezTo>
                  <a:cubicBezTo>
                    <a:pt x="3037" y="453"/>
                    <a:pt x="3049" y="381"/>
                    <a:pt x="3049" y="298"/>
                  </a:cubicBezTo>
                  <a:cubicBezTo>
                    <a:pt x="3061" y="369"/>
                    <a:pt x="3061" y="441"/>
                    <a:pt x="3061" y="524"/>
                  </a:cubicBezTo>
                  <a:cubicBezTo>
                    <a:pt x="3064" y="526"/>
                    <a:pt x="3067" y="527"/>
                    <a:pt x="3069" y="527"/>
                  </a:cubicBezTo>
                  <a:cubicBezTo>
                    <a:pt x="3092" y="527"/>
                    <a:pt x="3073" y="429"/>
                    <a:pt x="3073" y="429"/>
                  </a:cubicBezTo>
                  <a:lnTo>
                    <a:pt x="3073" y="429"/>
                  </a:lnTo>
                  <a:cubicBezTo>
                    <a:pt x="3085" y="453"/>
                    <a:pt x="3097" y="477"/>
                    <a:pt x="3108" y="500"/>
                  </a:cubicBezTo>
                  <a:cubicBezTo>
                    <a:pt x="3108" y="500"/>
                    <a:pt x="3108" y="489"/>
                    <a:pt x="3108" y="489"/>
                  </a:cubicBezTo>
                  <a:cubicBezTo>
                    <a:pt x="3132" y="465"/>
                    <a:pt x="3227" y="286"/>
                    <a:pt x="3228" y="286"/>
                  </a:cubicBezTo>
                  <a:lnTo>
                    <a:pt x="3228" y="286"/>
                  </a:lnTo>
                  <a:cubicBezTo>
                    <a:pt x="3227" y="286"/>
                    <a:pt x="3180" y="441"/>
                    <a:pt x="3180" y="453"/>
                  </a:cubicBezTo>
                  <a:cubicBezTo>
                    <a:pt x="3191" y="419"/>
                    <a:pt x="3266" y="237"/>
                    <a:pt x="3325" y="237"/>
                  </a:cubicBezTo>
                  <a:cubicBezTo>
                    <a:pt x="3328" y="237"/>
                    <a:pt x="3331" y="237"/>
                    <a:pt x="3335" y="239"/>
                  </a:cubicBezTo>
                  <a:cubicBezTo>
                    <a:pt x="3317" y="265"/>
                    <a:pt x="3312" y="279"/>
                    <a:pt x="3331" y="279"/>
                  </a:cubicBezTo>
                  <a:cubicBezTo>
                    <a:pt x="3338" y="279"/>
                    <a:pt x="3347" y="277"/>
                    <a:pt x="3358" y="274"/>
                  </a:cubicBezTo>
                  <a:lnTo>
                    <a:pt x="3358" y="274"/>
                  </a:lnTo>
                  <a:cubicBezTo>
                    <a:pt x="3272" y="326"/>
                    <a:pt x="3210" y="404"/>
                    <a:pt x="3174" y="488"/>
                  </a:cubicBezTo>
                  <a:lnTo>
                    <a:pt x="3174" y="488"/>
                  </a:lnTo>
                  <a:cubicBezTo>
                    <a:pt x="3192" y="458"/>
                    <a:pt x="3222" y="441"/>
                    <a:pt x="3263" y="441"/>
                  </a:cubicBezTo>
                  <a:cubicBezTo>
                    <a:pt x="3228" y="500"/>
                    <a:pt x="3204" y="584"/>
                    <a:pt x="3192" y="596"/>
                  </a:cubicBezTo>
                  <a:cubicBezTo>
                    <a:pt x="3251" y="536"/>
                    <a:pt x="3335" y="453"/>
                    <a:pt x="3418" y="429"/>
                  </a:cubicBezTo>
                  <a:lnTo>
                    <a:pt x="3418" y="429"/>
                  </a:lnTo>
                  <a:cubicBezTo>
                    <a:pt x="3406" y="548"/>
                    <a:pt x="3311" y="524"/>
                    <a:pt x="3239" y="584"/>
                  </a:cubicBezTo>
                  <a:cubicBezTo>
                    <a:pt x="3204" y="608"/>
                    <a:pt x="3406" y="596"/>
                    <a:pt x="3442" y="620"/>
                  </a:cubicBezTo>
                  <a:cubicBezTo>
                    <a:pt x="3418" y="631"/>
                    <a:pt x="3406" y="774"/>
                    <a:pt x="3394" y="798"/>
                  </a:cubicBezTo>
                  <a:cubicBezTo>
                    <a:pt x="3392" y="800"/>
                    <a:pt x="3396" y="801"/>
                    <a:pt x="3404" y="801"/>
                  </a:cubicBezTo>
                  <a:cubicBezTo>
                    <a:pt x="3437" y="801"/>
                    <a:pt x="3537" y="782"/>
                    <a:pt x="3430" y="762"/>
                  </a:cubicBezTo>
                  <a:cubicBezTo>
                    <a:pt x="3464" y="740"/>
                    <a:pt x="3504" y="729"/>
                    <a:pt x="3541" y="729"/>
                  </a:cubicBezTo>
                  <a:cubicBezTo>
                    <a:pt x="3620" y="729"/>
                    <a:pt x="3678" y="780"/>
                    <a:pt x="3597" y="870"/>
                  </a:cubicBezTo>
                  <a:cubicBezTo>
                    <a:pt x="3590" y="857"/>
                    <a:pt x="3587" y="847"/>
                    <a:pt x="3586" y="838"/>
                  </a:cubicBezTo>
                  <a:lnTo>
                    <a:pt x="3586" y="838"/>
                  </a:lnTo>
                  <a:cubicBezTo>
                    <a:pt x="3585" y="838"/>
                    <a:pt x="3584" y="839"/>
                    <a:pt x="3583" y="839"/>
                  </a:cubicBezTo>
                  <a:cubicBezTo>
                    <a:pt x="3576" y="839"/>
                    <a:pt x="3565" y="833"/>
                    <a:pt x="3549" y="822"/>
                  </a:cubicBezTo>
                  <a:lnTo>
                    <a:pt x="3549" y="822"/>
                  </a:lnTo>
                  <a:cubicBezTo>
                    <a:pt x="3573" y="870"/>
                    <a:pt x="3585" y="905"/>
                    <a:pt x="3620" y="953"/>
                  </a:cubicBezTo>
                  <a:cubicBezTo>
                    <a:pt x="3620" y="953"/>
                    <a:pt x="3698" y="882"/>
                    <a:pt x="3739" y="882"/>
                  </a:cubicBezTo>
                  <a:cubicBezTo>
                    <a:pt x="3751" y="882"/>
                    <a:pt x="3761" y="889"/>
                    <a:pt x="3763" y="905"/>
                  </a:cubicBezTo>
                  <a:cubicBezTo>
                    <a:pt x="3763" y="917"/>
                    <a:pt x="3763" y="917"/>
                    <a:pt x="3763" y="917"/>
                  </a:cubicBezTo>
                  <a:cubicBezTo>
                    <a:pt x="3771" y="921"/>
                    <a:pt x="3780" y="923"/>
                    <a:pt x="3791" y="923"/>
                  </a:cubicBezTo>
                  <a:cubicBezTo>
                    <a:pt x="3815" y="923"/>
                    <a:pt x="3846" y="911"/>
                    <a:pt x="3870" y="870"/>
                  </a:cubicBezTo>
                  <a:lnTo>
                    <a:pt x="3870" y="870"/>
                  </a:lnTo>
                  <a:cubicBezTo>
                    <a:pt x="3847" y="881"/>
                    <a:pt x="3823" y="881"/>
                    <a:pt x="3799" y="893"/>
                  </a:cubicBezTo>
                  <a:cubicBezTo>
                    <a:pt x="3811" y="870"/>
                    <a:pt x="3823" y="846"/>
                    <a:pt x="3823" y="810"/>
                  </a:cubicBezTo>
                  <a:lnTo>
                    <a:pt x="3823" y="810"/>
                  </a:lnTo>
                  <a:cubicBezTo>
                    <a:pt x="3799" y="834"/>
                    <a:pt x="3739" y="846"/>
                    <a:pt x="3704" y="846"/>
                  </a:cubicBezTo>
                  <a:cubicBezTo>
                    <a:pt x="3725" y="832"/>
                    <a:pt x="3733" y="826"/>
                    <a:pt x="3730" y="826"/>
                  </a:cubicBezTo>
                  <a:lnTo>
                    <a:pt x="3730" y="826"/>
                  </a:lnTo>
                  <a:cubicBezTo>
                    <a:pt x="3727" y="826"/>
                    <a:pt x="3719" y="829"/>
                    <a:pt x="3704" y="834"/>
                  </a:cubicBezTo>
                  <a:cubicBezTo>
                    <a:pt x="3716" y="822"/>
                    <a:pt x="3716" y="798"/>
                    <a:pt x="3716" y="762"/>
                  </a:cubicBezTo>
                  <a:cubicBezTo>
                    <a:pt x="3692" y="608"/>
                    <a:pt x="3430" y="310"/>
                    <a:pt x="3394" y="239"/>
                  </a:cubicBezTo>
                  <a:cubicBezTo>
                    <a:pt x="3394" y="239"/>
                    <a:pt x="3394" y="239"/>
                    <a:pt x="3393" y="239"/>
                  </a:cubicBezTo>
                  <a:cubicBezTo>
                    <a:pt x="3381" y="239"/>
                    <a:pt x="3357" y="47"/>
                    <a:pt x="3323" y="0"/>
                  </a:cubicBezTo>
                  <a:close/>
                  <a:moveTo>
                    <a:pt x="894" y="3903"/>
                  </a:moveTo>
                  <a:cubicBezTo>
                    <a:pt x="893" y="3904"/>
                    <a:pt x="893" y="3905"/>
                    <a:pt x="894" y="3906"/>
                  </a:cubicBezTo>
                  <a:cubicBezTo>
                    <a:pt x="894" y="3905"/>
                    <a:pt x="894" y="3904"/>
                    <a:pt x="894" y="3903"/>
                  </a:cubicBezTo>
                  <a:close/>
                  <a:moveTo>
                    <a:pt x="975" y="4220"/>
                  </a:moveTo>
                  <a:lnTo>
                    <a:pt x="975" y="4220"/>
                  </a:lnTo>
                  <a:cubicBezTo>
                    <a:pt x="971" y="4222"/>
                    <a:pt x="968" y="4225"/>
                    <a:pt x="965" y="4227"/>
                  </a:cubicBezTo>
                  <a:cubicBezTo>
                    <a:pt x="969" y="4226"/>
                    <a:pt x="972" y="4223"/>
                    <a:pt x="975" y="4220"/>
                  </a:cubicBezTo>
                  <a:close/>
                  <a:moveTo>
                    <a:pt x="1275" y="4584"/>
                  </a:moveTo>
                  <a:lnTo>
                    <a:pt x="1275" y="4584"/>
                  </a:lnTo>
                  <a:cubicBezTo>
                    <a:pt x="1275" y="4591"/>
                    <a:pt x="1274" y="4598"/>
                    <a:pt x="1273" y="4605"/>
                  </a:cubicBezTo>
                  <a:lnTo>
                    <a:pt x="1273" y="4605"/>
                  </a:lnTo>
                  <a:cubicBezTo>
                    <a:pt x="1274" y="4600"/>
                    <a:pt x="1275" y="4593"/>
                    <a:pt x="1275" y="4584"/>
                  </a:cubicBezTo>
                  <a:close/>
                  <a:moveTo>
                    <a:pt x="1061" y="3691"/>
                  </a:moveTo>
                  <a:cubicBezTo>
                    <a:pt x="1049" y="3691"/>
                    <a:pt x="787" y="3727"/>
                    <a:pt x="870" y="3775"/>
                  </a:cubicBezTo>
                  <a:cubicBezTo>
                    <a:pt x="882" y="3751"/>
                    <a:pt x="918" y="3739"/>
                    <a:pt x="942" y="3739"/>
                  </a:cubicBezTo>
                  <a:cubicBezTo>
                    <a:pt x="918" y="3763"/>
                    <a:pt x="894" y="3787"/>
                    <a:pt x="870" y="3810"/>
                  </a:cubicBezTo>
                  <a:cubicBezTo>
                    <a:pt x="891" y="3796"/>
                    <a:pt x="908" y="3791"/>
                    <a:pt x="925" y="3791"/>
                  </a:cubicBezTo>
                  <a:cubicBezTo>
                    <a:pt x="938" y="3791"/>
                    <a:pt x="951" y="3794"/>
                    <a:pt x="965" y="3798"/>
                  </a:cubicBezTo>
                  <a:cubicBezTo>
                    <a:pt x="942" y="3810"/>
                    <a:pt x="906" y="3810"/>
                    <a:pt x="882" y="3822"/>
                  </a:cubicBezTo>
                  <a:cubicBezTo>
                    <a:pt x="906" y="3822"/>
                    <a:pt x="942" y="3834"/>
                    <a:pt x="965" y="3834"/>
                  </a:cubicBezTo>
                  <a:cubicBezTo>
                    <a:pt x="942" y="3834"/>
                    <a:pt x="906" y="3846"/>
                    <a:pt x="882" y="3870"/>
                  </a:cubicBezTo>
                  <a:cubicBezTo>
                    <a:pt x="893" y="3870"/>
                    <a:pt x="894" y="3891"/>
                    <a:pt x="894" y="3903"/>
                  </a:cubicBezTo>
                  <a:lnTo>
                    <a:pt x="894" y="3903"/>
                  </a:lnTo>
                  <a:cubicBezTo>
                    <a:pt x="896" y="3902"/>
                    <a:pt x="902" y="3901"/>
                    <a:pt x="911" y="3901"/>
                  </a:cubicBezTo>
                  <a:cubicBezTo>
                    <a:pt x="950" y="3901"/>
                    <a:pt x="1037" y="3915"/>
                    <a:pt x="1037" y="3941"/>
                  </a:cubicBezTo>
                  <a:cubicBezTo>
                    <a:pt x="1001" y="3941"/>
                    <a:pt x="965" y="3953"/>
                    <a:pt x="930" y="3977"/>
                  </a:cubicBezTo>
                  <a:cubicBezTo>
                    <a:pt x="964" y="3972"/>
                    <a:pt x="999" y="3969"/>
                    <a:pt x="1033" y="3969"/>
                  </a:cubicBezTo>
                  <a:cubicBezTo>
                    <a:pt x="1082" y="3969"/>
                    <a:pt x="1131" y="3975"/>
                    <a:pt x="1180" y="3989"/>
                  </a:cubicBezTo>
                  <a:cubicBezTo>
                    <a:pt x="1144" y="4001"/>
                    <a:pt x="1156" y="4013"/>
                    <a:pt x="1192" y="4025"/>
                  </a:cubicBezTo>
                  <a:cubicBezTo>
                    <a:pt x="1168" y="4025"/>
                    <a:pt x="1033" y="4019"/>
                    <a:pt x="945" y="4019"/>
                  </a:cubicBezTo>
                  <a:cubicBezTo>
                    <a:pt x="902" y="4019"/>
                    <a:pt x="870" y="4021"/>
                    <a:pt x="870" y="4025"/>
                  </a:cubicBezTo>
                  <a:cubicBezTo>
                    <a:pt x="870" y="4037"/>
                    <a:pt x="870" y="4060"/>
                    <a:pt x="870" y="4084"/>
                  </a:cubicBezTo>
                  <a:cubicBezTo>
                    <a:pt x="906" y="4084"/>
                    <a:pt x="942" y="4084"/>
                    <a:pt x="965" y="4096"/>
                  </a:cubicBezTo>
                  <a:cubicBezTo>
                    <a:pt x="953" y="4084"/>
                    <a:pt x="930" y="4060"/>
                    <a:pt x="906" y="4049"/>
                  </a:cubicBezTo>
                  <a:cubicBezTo>
                    <a:pt x="922" y="4042"/>
                    <a:pt x="938" y="4039"/>
                    <a:pt x="953" y="4039"/>
                  </a:cubicBezTo>
                  <a:cubicBezTo>
                    <a:pt x="991" y="4039"/>
                    <a:pt x="1023" y="4058"/>
                    <a:pt x="1049" y="4084"/>
                  </a:cubicBezTo>
                  <a:cubicBezTo>
                    <a:pt x="1013" y="4096"/>
                    <a:pt x="989" y="4108"/>
                    <a:pt x="953" y="4108"/>
                  </a:cubicBezTo>
                  <a:cubicBezTo>
                    <a:pt x="964" y="4108"/>
                    <a:pt x="994" y="4193"/>
                    <a:pt x="975" y="4220"/>
                  </a:cubicBezTo>
                  <a:lnTo>
                    <a:pt x="975" y="4220"/>
                  </a:lnTo>
                  <a:cubicBezTo>
                    <a:pt x="1036" y="4176"/>
                    <a:pt x="1136" y="4144"/>
                    <a:pt x="1215" y="4144"/>
                  </a:cubicBezTo>
                  <a:cubicBezTo>
                    <a:pt x="1156" y="4239"/>
                    <a:pt x="1096" y="4191"/>
                    <a:pt x="1013" y="4251"/>
                  </a:cubicBezTo>
                  <a:cubicBezTo>
                    <a:pt x="977" y="4263"/>
                    <a:pt x="1168" y="4310"/>
                    <a:pt x="1203" y="4334"/>
                  </a:cubicBezTo>
                  <a:cubicBezTo>
                    <a:pt x="1168" y="4334"/>
                    <a:pt x="1120" y="4477"/>
                    <a:pt x="1096" y="4501"/>
                  </a:cubicBezTo>
                  <a:cubicBezTo>
                    <a:pt x="1089" y="4501"/>
                    <a:pt x="1145" y="4517"/>
                    <a:pt x="1171" y="4517"/>
                  </a:cubicBezTo>
                  <a:cubicBezTo>
                    <a:pt x="1191" y="4517"/>
                    <a:pt x="1195" y="4508"/>
                    <a:pt x="1144" y="4477"/>
                  </a:cubicBezTo>
                  <a:cubicBezTo>
                    <a:pt x="1159" y="4473"/>
                    <a:pt x="1175" y="4471"/>
                    <a:pt x="1190" y="4471"/>
                  </a:cubicBezTo>
                  <a:cubicBezTo>
                    <a:pt x="1307" y="4471"/>
                    <a:pt x="1412" y="4581"/>
                    <a:pt x="1275" y="4644"/>
                  </a:cubicBezTo>
                  <a:cubicBezTo>
                    <a:pt x="1266" y="4635"/>
                    <a:pt x="1270" y="4621"/>
                    <a:pt x="1273" y="4605"/>
                  </a:cubicBezTo>
                  <a:lnTo>
                    <a:pt x="1273" y="4605"/>
                  </a:lnTo>
                  <a:cubicBezTo>
                    <a:pt x="1271" y="4609"/>
                    <a:pt x="1270" y="4611"/>
                    <a:pt x="1267" y="4611"/>
                  </a:cubicBezTo>
                  <a:cubicBezTo>
                    <a:pt x="1263" y="4611"/>
                    <a:pt x="1257" y="4602"/>
                    <a:pt x="1251" y="4584"/>
                  </a:cubicBezTo>
                  <a:cubicBezTo>
                    <a:pt x="1239" y="4632"/>
                    <a:pt x="1239" y="4680"/>
                    <a:pt x="1251" y="4739"/>
                  </a:cubicBezTo>
                  <a:cubicBezTo>
                    <a:pt x="1251" y="4739"/>
                    <a:pt x="1302" y="4726"/>
                    <a:pt x="1344" y="4726"/>
                  </a:cubicBezTo>
                  <a:cubicBezTo>
                    <a:pt x="1381" y="4726"/>
                    <a:pt x="1411" y="4736"/>
                    <a:pt x="1394" y="4775"/>
                  </a:cubicBezTo>
                  <a:cubicBezTo>
                    <a:pt x="1394" y="4787"/>
                    <a:pt x="1382" y="4787"/>
                    <a:pt x="1382" y="4787"/>
                  </a:cubicBezTo>
                  <a:cubicBezTo>
                    <a:pt x="1418" y="4811"/>
                    <a:pt x="1477" y="4846"/>
                    <a:pt x="1477" y="4846"/>
                  </a:cubicBezTo>
                  <a:cubicBezTo>
                    <a:pt x="1489" y="4834"/>
                    <a:pt x="1501" y="4822"/>
                    <a:pt x="1513" y="4811"/>
                  </a:cubicBezTo>
                  <a:lnTo>
                    <a:pt x="1513" y="4811"/>
                  </a:lnTo>
                  <a:cubicBezTo>
                    <a:pt x="1503" y="4816"/>
                    <a:pt x="1496" y="4819"/>
                    <a:pt x="1492" y="4819"/>
                  </a:cubicBezTo>
                  <a:cubicBezTo>
                    <a:pt x="1471" y="4819"/>
                    <a:pt x="1483" y="4779"/>
                    <a:pt x="1463" y="4779"/>
                  </a:cubicBezTo>
                  <a:cubicBezTo>
                    <a:pt x="1458" y="4779"/>
                    <a:pt x="1451" y="4781"/>
                    <a:pt x="1442" y="4787"/>
                  </a:cubicBezTo>
                  <a:cubicBezTo>
                    <a:pt x="1465" y="4763"/>
                    <a:pt x="1477" y="4739"/>
                    <a:pt x="1501" y="4715"/>
                  </a:cubicBezTo>
                  <a:lnTo>
                    <a:pt x="1501" y="4715"/>
                  </a:lnTo>
                  <a:cubicBezTo>
                    <a:pt x="1496" y="4717"/>
                    <a:pt x="1490" y="4718"/>
                    <a:pt x="1484" y="4718"/>
                  </a:cubicBezTo>
                  <a:cubicBezTo>
                    <a:pt x="1446" y="4718"/>
                    <a:pt x="1392" y="4691"/>
                    <a:pt x="1382" y="4691"/>
                  </a:cubicBezTo>
                  <a:cubicBezTo>
                    <a:pt x="1418" y="4680"/>
                    <a:pt x="1418" y="4668"/>
                    <a:pt x="1382" y="4668"/>
                  </a:cubicBezTo>
                  <a:cubicBezTo>
                    <a:pt x="1391" y="4650"/>
                    <a:pt x="1406" y="4639"/>
                    <a:pt x="1427" y="4639"/>
                  </a:cubicBezTo>
                  <a:cubicBezTo>
                    <a:pt x="1435" y="4639"/>
                    <a:pt x="1444" y="4641"/>
                    <a:pt x="1453" y="4644"/>
                  </a:cubicBezTo>
                  <a:cubicBezTo>
                    <a:pt x="1406" y="4501"/>
                    <a:pt x="1430" y="4310"/>
                    <a:pt x="1382" y="4215"/>
                  </a:cubicBezTo>
                  <a:cubicBezTo>
                    <a:pt x="1346" y="4120"/>
                    <a:pt x="1132" y="4001"/>
                    <a:pt x="1227" y="3870"/>
                  </a:cubicBezTo>
                  <a:lnTo>
                    <a:pt x="1227" y="3870"/>
                  </a:lnTo>
                  <a:cubicBezTo>
                    <a:pt x="1214" y="3881"/>
                    <a:pt x="1206" y="3885"/>
                    <a:pt x="1203" y="3885"/>
                  </a:cubicBezTo>
                  <a:cubicBezTo>
                    <a:pt x="1193" y="3885"/>
                    <a:pt x="1220" y="3847"/>
                    <a:pt x="1226" y="3845"/>
                  </a:cubicBezTo>
                  <a:lnTo>
                    <a:pt x="1226" y="3845"/>
                  </a:lnTo>
                  <a:cubicBezTo>
                    <a:pt x="1226" y="3845"/>
                    <a:pt x="1227" y="3846"/>
                    <a:pt x="1227" y="3846"/>
                  </a:cubicBezTo>
                  <a:cubicBezTo>
                    <a:pt x="1227" y="3845"/>
                    <a:pt x="1227" y="3845"/>
                    <a:pt x="1226" y="3845"/>
                  </a:cubicBezTo>
                  <a:cubicBezTo>
                    <a:pt x="1226" y="3845"/>
                    <a:pt x="1226" y="3845"/>
                    <a:pt x="1226" y="3845"/>
                  </a:cubicBezTo>
                  <a:lnTo>
                    <a:pt x="1226" y="3845"/>
                  </a:lnTo>
                  <a:cubicBezTo>
                    <a:pt x="1222" y="3842"/>
                    <a:pt x="1216" y="3841"/>
                    <a:pt x="1209" y="3841"/>
                  </a:cubicBezTo>
                  <a:cubicBezTo>
                    <a:pt x="1193" y="3841"/>
                    <a:pt x="1172" y="3846"/>
                    <a:pt x="1156" y="3846"/>
                  </a:cubicBezTo>
                  <a:cubicBezTo>
                    <a:pt x="1222" y="3813"/>
                    <a:pt x="1145" y="3750"/>
                    <a:pt x="1096" y="3750"/>
                  </a:cubicBezTo>
                  <a:cubicBezTo>
                    <a:pt x="1092" y="3750"/>
                    <a:pt x="1088" y="3750"/>
                    <a:pt x="1084" y="3751"/>
                  </a:cubicBezTo>
                  <a:cubicBezTo>
                    <a:pt x="1082" y="3752"/>
                    <a:pt x="1081" y="3752"/>
                    <a:pt x="1080" y="3752"/>
                  </a:cubicBezTo>
                  <a:cubicBezTo>
                    <a:pt x="1073" y="3752"/>
                    <a:pt x="1132" y="3703"/>
                    <a:pt x="1132" y="3703"/>
                  </a:cubicBezTo>
                  <a:cubicBezTo>
                    <a:pt x="1108" y="3703"/>
                    <a:pt x="1084" y="3691"/>
                    <a:pt x="1061" y="36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2304;p34">
              <a:extLst>
                <a:ext uri="{FF2B5EF4-FFF2-40B4-BE49-F238E27FC236}">
                  <a16:creationId xmlns:a16="http://schemas.microsoft.com/office/drawing/2014/main" id="{1C7E557F-606C-E84F-9C1E-4AAEEE874B35}"/>
                </a:ext>
              </a:extLst>
            </p:cNvPr>
            <p:cNvSpPr/>
            <p:nvPr/>
          </p:nvSpPr>
          <p:spPr>
            <a:xfrm>
              <a:off x="6265950" y="249062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0"/>
                  </a:moveTo>
                  <a:cubicBezTo>
                    <a:pt x="24" y="0"/>
                    <a:pt x="0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2305;p34">
              <a:extLst>
                <a:ext uri="{FF2B5EF4-FFF2-40B4-BE49-F238E27FC236}">
                  <a16:creationId xmlns:a16="http://schemas.microsoft.com/office/drawing/2014/main" id="{E1420783-6723-AB4C-949C-F05F67F1CA84}"/>
                </a:ext>
              </a:extLst>
            </p:cNvPr>
            <p:cNvSpPr/>
            <p:nvPr/>
          </p:nvSpPr>
          <p:spPr>
            <a:xfrm>
              <a:off x="6286500" y="24623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2306;p34">
              <a:extLst>
                <a:ext uri="{FF2B5EF4-FFF2-40B4-BE49-F238E27FC236}">
                  <a16:creationId xmlns:a16="http://schemas.microsoft.com/office/drawing/2014/main" id="{B6E8AE57-8AE0-DB4A-9D54-464F12EFC7EB}"/>
                </a:ext>
              </a:extLst>
            </p:cNvPr>
            <p:cNvSpPr/>
            <p:nvPr/>
          </p:nvSpPr>
          <p:spPr>
            <a:xfrm>
              <a:off x="6305825" y="246322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3" y="1"/>
                  </a:moveTo>
                  <a:cubicBezTo>
                    <a:pt x="13" y="1"/>
                    <a:pt x="25" y="1"/>
                    <a:pt x="25" y="1"/>
                  </a:cubicBezTo>
                  <a:cubicBezTo>
                    <a:pt x="13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2307;p34">
              <a:extLst>
                <a:ext uri="{FF2B5EF4-FFF2-40B4-BE49-F238E27FC236}">
                  <a16:creationId xmlns:a16="http://schemas.microsoft.com/office/drawing/2014/main" id="{EA1D1AAE-999D-884B-9846-0ECB0B2FC5C3}"/>
                </a:ext>
              </a:extLst>
            </p:cNvPr>
            <p:cNvSpPr/>
            <p:nvPr/>
          </p:nvSpPr>
          <p:spPr>
            <a:xfrm>
              <a:off x="6292150" y="25674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cubicBezTo>
                    <a:pt x="0" y="1"/>
                    <a:pt x="0" y="1"/>
                    <a:pt x="12" y="13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2308;p34">
              <a:extLst>
                <a:ext uri="{FF2B5EF4-FFF2-40B4-BE49-F238E27FC236}">
                  <a16:creationId xmlns:a16="http://schemas.microsoft.com/office/drawing/2014/main" id="{DB999124-AA59-FF41-8900-3BE0F30F1B74}"/>
                </a:ext>
              </a:extLst>
            </p:cNvPr>
            <p:cNvSpPr/>
            <p:nvPr/>
          </p:nvSpPr>
          <p:spPr>
            <a:xfrm>
              <a:off x="6351075" y="24671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2309;p34">
              <a:extLst>
                <a:ext uri="{FF2B5EF4-FFF2-40B4-BE49-F238E27FC236}">
                  <a16:creationId xmlns:a16="http://schemas.microsoft.com/office/drawing/2014/main" id="{B2DEB9A7-28B0-7949-87B7-A001B9AA9567}"/>
                </a:ext>
              </a:extLst>
            </p:cNvPr>
            <p:cNvSpPr/>
            <p:nvPr/>
          </p:nvSpPr>
          <p:spPr>
            <a:xfrm>
              <a:off x="6270425" y="2513525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0" y="1"/>
                  </a:moveTo>
                  <a:cubicBezTo>
                    <a:pt x="0" y="13"/>
                    <a:pt x="12" y="13"/>
                    <a:pt x="12" y="13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2310;p34">
              <a:extLst>
                <a:ext uri="{FF2B5EF4-FFF2-40B4-BE49-F238E27FC236}">
                  <a16:creationId xmlns:a16="http://schemas.microsoft.com/office/drawing/2014/main" id="{127EEB6F-B590-EA4E-9146-75F03E1A6C6F}"/>
                </a:ext>
              </a:extLst>
            </p:cNvPr>
            <p:cNvSpPr/>
            <p:nvPr/>
          </p:nvSpPr>
          <p:spPr>
            <a:xfrm>
              <a:off x="6297500" y="24632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" y="13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2311;p34">
              <a:extLst>
                <a:ext uri="{FF2B5EF4-FFF2-40B4-BE49-F238E27FC236}">
                  <a16:creationId xmlns:a16="http://schemas.microsoft.com/office/drawing/2014/main" id="{23567336-641C-DC42-B111-CC854659F032}"/>
                </a:ext>
              </a:extLst>
            </p:cNvPr>
            <p:cNvSpPr/>
            <p:nvPr/>
          </p:nvSpPr>
          <p:spPr>
            <a:xfrm>
              <a:off x="6292450" y="25677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2312;p34">
              <a:extLst>
                <a:ext uri="{FF2B5EF4-FFF2-40B4-BE49-F238E27FC236}">
                  <a16:creationId xmlns:a16="http://schemas.microsoft.com/office/drawing/2014/main" id="{A8B470D1-A9F2-DB4A-9543-C02F4C1107A5}"/>
                </a:ext>
              </a:extLst>
            </p:cNvPr>
            <p:cNvSpPr/>
            <p:nvPr/>
          </p:nvSpPr>
          <p:spPr>
            <a:xfrm>
              <a:off x="6271600" y="2486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2313;p34">
              <a:extLst>
                <a:ext uri="{FF2B5EF4-FFF2-40B4-BE49-F238E27FC236}">
                  <a16:creationId xmlns:a16="http://schemas.microsoft.com/office/drawing/2014/main" id="{20468387-F1F6-E047-A8D8-96C89ACA69CD}"/>
                </a:ext>
              </a:extLst>
            </p:cNvPr>
            <p:cNvSpPr/>
            <p:nvPr/>
          </p:nvSpPr>
          <p:spPr>
            <a:xfrm>
              <a:off x="6326975" y="24629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2314;p34">
              <a:extLst>
                <a:ext uri="{FF2B5EF4-FFF2-40B4-BE49-F238E27FC236}">
                  <a16:creationId xmlns:a16="http://schemas.microsoft.com/office/drawing/2014/main" id="{DCD4309B-2EFA-6844-9830-76AEF7B0768E}"/>
                </a:ext>
              </a:extLst>
            </p:cNvPr>
            <p:cNvSpPr/>
            <p:nvPr/>
          </p:nvSpPr>
          <p:spPr>
            <a:xfrm>
              <a:off x="6297525" y="2462650"/>
              <a:ext cx="600" cy="425"/>
            </a:xfrm>
            <a:custGeom>
              <a:avLst/>
              <a:gdLst/>
              <a:ahLst/>
              <a:cxnLst/>
              <a:rect l="l" t="t" r="r" b="b"/>
              <a:pathLst>
                <a:path w="24" h="17" extrusionOk="0">
                  <a:moveTo>
                    <a:pt x="1" y="1"/>
                  </a:moveTo>
                  <a:cubicBezTo>
                    <a:pt x="9" y="9"/>
                    <a:pt x="17" y="17"/>
                    <a:pt x="21" y="17"/>
                  </a:cubicBezTo>
                  <a:cubicBezTo>
                    <a:pt x="22" y="17"/>
                    <a:pt x="23" y="15"/>
                    <a:pt x="23" y="12"/>
                  </a:cubicBezTo>
                  <a:cubicBezTo>
                    <a:pt x="12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2315;p34">
              <a:extLst>
                <a:ext uri="{FF2B5EF4-FFF2-40B4-BE49-F238E27FC236}">
                  <a16:creationId xmlns:a16="http://schemas.microsoft.com/office/drawing/2014/main" id="{C0D9591D-D5FE-D542-B911-479DEA8AFD81}"/>
                </a:ext>
              </a:extLst>
            </p:cNvPr>
            <p:cNvSpPr/>
            <p:nvPr/>
          </p:nvSpPr>
          <p:spPr>
            <a:xfrm>
              <a:off x="6351025" y="2471275"/>
              <a:ext cx="1275" cy="350"/>
            </a:xfrm>
            <a:custGeom>
              <a:avLst/>
              <a:gdLst/>
              <a:ahLst/>
              <a:cxnLst/>
              <a:rect l="l" t="t" r="r" b="b"/>
              <a:pathLst>
                <a:path w="51" h="14" extrusionOk="0">
                  <a:moveTo>
                    <a:pt x="15" y="0"/>
                  </a:moveTo>
                  <a:cubicBezTo>
                    <a:pt x="1" y="7"/>
                    <a:pt x="11" y="14"/>
                    <a:pt x="24" y="14"/>
                  </a:cubicBezTo>
                  <a:cubicBezTo>
                    <a:pt x="34" y="14"/>
                    <a:pt x="45" y="1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2316;p34">
              <a:extLst>
                <a:ext uri="{FF2B5EF4-FFF2-40B4-BE49-F238E27FC236}">
                  <a16:creationId xmlns:a16="http://schemas.microsoft.com/office/drawing/2014/main" id="{60AA7395-6963-9541-82A4-D05CAD36D8B3}"/>
                </a:ext>
              </a:extLst>
            </p:cNvPr>
            <p:cNvSpPr/>
            <p:nvPr/>
          </p:nvSpPr>
          <p:spPr>
            <a:xfrm>
              <a:off x="6292150" y="2465025"/>
              <a:ext cx="300" cy="350"/>
            </a:xfrm>
            <a:custGeom>
              <a:avLst/>
              <a:gdLst/>
              <a:ahLst/>
              <a:cxnLst/>
              <a:rect l="l" t="t" r="r" b="b"/>
              <a:pathLst>
                <a:path w="12" h="14" extrusionOk="0">
                  <a:moveTo>
                    <a:pt x="0" y="0"/>
                  </a:moveTo>
                  <a:cubicBezTo>
                    <a:pt x="0" y="7"/>
                    <a:pt x="8" y="14"/>
                    <a:pt x="10" y="14"/>
                  </a:cubicBezTo>
                  <a:cubicBezTo>
                    <a:pt x="12" y="14"/>
                    <a:pt x="10" y="1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2317;p34">
              <a:extLst>
                <a:ext uri="{FF2B5EF4-FFF2-40B4-BE49-F238E27FC236}">
                  <a16:creationId xmlns:a16="http://schemas.microsoft.com/office/drawing/2014/main" id="{945EC9F8-0FDB-4A4C-9ED9-FEC02AF71F5D}"/>
                </a:ext>
              </a:extLst>
            </p:cNvPr>
            <p:cNvSpPr/>
            <p:nvPr/>
          </p:nvSpPr>
          <p:spPr>
            <a:xfrm>
              <a:off x="6295425" y="2567375"/>
              <a:ext cx="500" cy="350"/>
            </a:xfrm>
            <a:custGeom>
              <a:avLst/>
              <a:gdLst/>
              <a:ahLst/>
              <a:cxnLst/>
              <a:rect l="l" t="t" r="r" b="b"/>
              <a:pathLst>
                <a:path w="20" h="14" extrusionOk="0">
                  <a:moveTo>
                    <a:pt x="18" y="0"/>
                  </a:moveTo>
                  <a:lnTo>
                    <a:pt x="18" y="0"/>
                  </a:lnTo>
                  <a:cubicBezTo>
                    <a:pt x="16" y="0"/>
                    <a:pt x="10" y="4"/>
                    <a:pt x="0" y="14"/>
                  </a:cubicBezTo>
                  <a:cubicBezTo>
                    <a:pt x="14" y="7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2318;p34">
              <a:extLst>
                <a:ext uri="{FF2B5EF4-FFF2-40B4-BE49-F238E27FC236}">
                  <a16:creationId xmlns:a16="http://schemas.microsoft.com/office/drawing/2014/main" id="{E51A269D-56DF-5F4E-8EC4-1DD188B59AA7}"/>
                </a:ext>
              </a:extLst>
            </p:cNvPr>
            <p:cNvSpPr/>
            <p:nvPr/>
          </p:nvSpPr>
          <p:spPr>
            <a:xfrm>
              <a:off x="6291850" y="257307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0" y="0"/>
                  </a:moveTo>
                  <a:cubicBezTo>
                    <a:pt x="36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2319;p34">
              <a:extLst>
                <a:ext uri="{FF2B5EF4-FFF2-40B4-BE49-F238E27FC236}">
                  <a16:creationId xmlns:a16="http://schemas.microsoft.com/office/drawing/2014/main" id="{D4BF499A-2398-CB41-BA3A-6DBCBD679A75}"/>
                </a:ext>
              </a:extLst>
            </p:cNvPr>
            <p:cNvSpPr/>
            <p:nvPr/>
          </p:nvSpPr>
          <p:spPr>
            <a:xfrm>
              <a:off x="6292300" y="2568900"/>
              <a:ext cx="1825" cy="700"/>
            </a:xfrm>
            <a:custGeom>
              <a:avLst/>
              <a:gdLst/>
              <a:ahLst/>
              <a:cxnLst/>
              <a:rect l="l" t="t" r="r" b="b"/>
              <a:pathLst>
                <a:path w="73" h="28" extrusionOk="0">
                  <a:moveTo>
                    <a:pt x="42" y="0"/>
                  </a:moveTo>
                  <a:cubicBezTo>
                    <a:pt x="1" y="14"/>
                    <a:pt x="31" y="28"/>
                    <a:pt x="50" y="28"/>
                  </a:cubicBezTo>
                  <a:cubicBezTo>
                    <a:pt x="64" y="28"/>
                    <a:pt x="72" y="21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2320;p34">
              <a:extLst>
                <a:ext uri="{FF2B5EF4-FFF2-40B4-BE49-F238E27FC236}">
                  <a16:creationId xmlns:a16="http://schemas.microsoft.com/office/drawing/2014/main" id="{1ECFD572-5EDC-F944-AA4A-055BDF0622CF}"/>
                </a:ext>
              </a:extLst>
            </p:cNvPr>
            <p:cNvSpPr/>
            <p:nvPr/>
          </p:nvSpPr>
          <p:spPr>
            <a:xfrm>
              <a:off x="6293025" y="25698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" y="0"/>
                  </a:moveTo>
                  <a:cubicBezTo>
                    <a:pt x="13" y="0"/>
                    <a:pt x="13" y="0"/>
                    <a:pt x="13" y="12"/>
                  </a:cubicBezTo>
                  <a:cubicBezTo>
                    <a:pt x="25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2321;p34">
              <a:extLst>
                <a:ext uri="{FF2B5EF4-FFF2-40B4-BE49-F238E27FC236}">
                  <a16:creationId xmlns:a16="http://schemas.microsoft.com/office/drawing/2014/main" id="{B4F1FD60-1EFE-9643-865B-EC13DC7A8BE9}"/>
                </a:ext>
              </a:extLst>
            </p:cNvPr>
            <p:cNvSpPr/>
            <p:nvPr/>
          </p:nvSpPr>
          <p:spPr>
            <a:xfrm>
              <a:off x="6294025" y="2564775"/>
              <a:ext cx="1425" cy="375"/>
            </a:xfrm>
            <a:custGeom>
              <a:avLst/>
              <a:gdLst/>
              <a:ahLst/>
              <a:cxnLst/>
              <a:rect l="l" t="t" r="r" b="b"/>
              <a:pathLst>
                <a:path w="57" h="15" extrusionOk="0">
                  <a:moveTo>
                    <a:pt x="12" y="0"/>
                  </a:moveTo>
                  <a:cubicBezTo>
                    <a:pt x="5" y="0"/>
                    <a:pt x="1" y="3"/>
                    <a:pt x="9" y="11"/>
                  </a:cubicBezTo>
                  <a:cubicBezTo>
                    <a:pt x="6" y="13"/>
                    <a:pt x="6" y="14"/>
                    <a:pt x="8" y="14"/>
                  </a:cubicBezTo>
                  <a:cubicBezTo>
                    <a:pt x="12" y="14"/>
                    <a:pt x="28" y="7"/>
                    <a:pt x="33" y="7"/>
                  </a:cubicBezTo>
                  <a:lnTo>
                    <a:pt x="33" y="7"/>
                  </a:lnTo>
                  <a:cubicBezTo>
                    <a:pt x="35" y="7"/>
                    <a:pt x="35" y="8"/>
                    <a:pt x="32" y="11"/>
                  </a:cubicBezTo>
                  <a:cubicBezTo>
                    <a:pt x="56" y="11"/>
                    <a:pt x="27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2322;p34">
              <a:extLst>
                <a:ext uri="{FF2B5EF4-FFF2-40B4-BE49-F238E27FC236}">
                  <a16:creationId xmlns:a16="http://schemas.microsoft.com/office/drawing/2014/main" id="{19154A6C-CCB9-1A4D-A2E8-41D98E1F6FB1}"/>
                </a:ext>
              </a:extLst>
            </p:cNvPr>
            <p:cNvSpPr/>
            <p:nvPr/>
          </p:nvSpPr>
          <p:spPr>
            <a:xfrm>
              <a:off x="6290950" y="256920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35" y="0"/>
                  </a:moveTo>
                  <a:lnTo>
                    <a:pt x="35" y="0"/>
                  </a:lnTo>
                  <a:cubicBezTo>
                    <a:pt x="34" y="0"/>
                    <a:pt x="8" y="17"/>
                    <a:pt x="1" y="24"/>
                  </a:cubicBezTo>
                  <a:cubicBezTo>
                    <a:pt x="28" y="6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2323;p34">
              <a:extLst>
                <a:ext uri="{FF2B5EF4-FFF2-40B4-BE49-F238E27FC236}">
                  <a16:creationId xmlns:a16="http://schemas.microsoft.com/office/drawing/2014/main" id="{B13F1CF4-725B-B54A-9405-BE4DCB2CAD52}"/>
                </a:ext>
              </a:extLst>
            </p:cNvPr>
            <p:cNvSpPr/>
            <p:nvPr/>
          </p:nvSpPr>
          <p:spPr>
            <a:xfrm>
              <a:off x="6290950" y="2567100"/>
              <a:ext cx="325" cy="1525"/>
            </a:xfrm>
            <a:custGeom>
              <a:avLst/>
              <a:gdLst/>
              <a:ahLst/>
              <a:cxnLst/>
              <a:rect l="l" t="t" r="r" b="b"/>
              <a:pathLst>
                <a:path w="13" h="61" extrusionOk="0">
                  <a:moveTo>
                    <a:pt x="1" y="1"/>
                  </a:moveTo>
                  <a:cubicBezTo>
                    <a:pt x="13" y="6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2324;p34">
              <a:extLst>
                <a:ext uri="{FF2B5EF4-FFF2-40B4-BE49-F238E27FC236}">
                  <a16:creationId xmlns:a16="http://schemas.microsoft.com/office/drawing/2014/main" id="{716D6B23-8E4F-7B4D-A2A9-A912CB4395D6}"/>
                </a:ext>
              </a:extLst>
            </p:cNvPr>
            <p:cNvSpPr/>
            <p:nvPr/>
          </p:nvSpPr>
          <p:spPr>
            <a:xfrm>
              <a:off x="6290650" y="2568600"/>
              <a:ext cx="175" cy="625"/>
            </a:xfrm>
            <a:custGeom>
              <a:avLst/>
              <a:gdLst/>
              <a:ahLst/>
              <a:cxnLst/>
              <a:rect l="l" t="t" r="r" b="b"/>
              <a:pathLst>
                <a:path w="7" h="25" extrusionOk="0">
                  <a:moveTo>
                    <a:pt x="6" y="0"/>
                  </a:moveTo>
                  <a:cubicBezTo>
                    <a:pt x="5" y="0"/>
                    <a:pt x="1" y="17"/>
                    <a:pt x="1" y="24"/>
                  </a:cubicBezTo>
                  <a:cubicBezTo>
                    <a:pt x="5" y="6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2325;p34">
              <a:extLst>
                <a:ext uri="{FF2B5EF4-FFF2-40B4-BE49-F238E27FC236}">
                  <a16:creationId xmlns:a16="http://schemas.microsoft.com/office/drawing/2014/main" id="{EBBD220C-E58D-B044-81F2-477F1AABE7D4}"/>
                </a:ext>
              </a:extLst>
            </p:cNvPr>
            <p:cNvSpPr/>
            <p:nvPr/>
          </p:nvSpPr>
          <p:spPr>
            <a:xfrm>
              <a:off x="6288750" y="2561250"/>
              <a:ext cx="750" cy="300"/>
            </a:xfrm>
            <a:custGeom>
              <a:avLst/>
              <a:gdLst/>
              <a:ahLst/>
              <a:cxnLst/>
              <a:rect l="l" t="t" r="r" b="b"/>
              <a:pathLst>
                <a:path w="30" h="12" extrusionOk="0">
                  <a:moveTo>
                    <a:pt x="7" y="0"/>
                  </a:moveTo>
                  <a:cubicBezTo>
                    <a:pt x="0" y="0"/>
                    <a:pt x="13" y="11"/>
                    <a:pt x="22" y="11"/>
                  </a:cubicBezTo>
                  <a:cubicBezTo>
                    <a:pt x="25" y="11"/>
                    <a:pt x="27" y="11"/>
                    <a:pt x="29" y="9"/>
                  </a:cubicBezTo>
                  <a:cubicBezTo>
                    <a:pt x="17" y="3"/>
                    <a:pt x="1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2326;p34">
              <a:extLst>
                <a:ext uri="{FF2B5EF4-FFF2-40B4-BE49-F238E27FC236}">
                  <a16:creationId xmlns:a16="http://schemas.microsoft.com/office/drawing/2014/main" id="{FA09CBB3-911F-5D48-A420-5888B298575B}"/>
                </a:ext>
              </a:extLst>
            </p:cNvPr>
            <p:cNvSpPr/>
            <p:nvPr/>
          </p:nvSpPr>
          <p:spPr>
            <a:xfrm>
              <a:off x="6287675" y="2563375"/>
              <a:ext cx="475" cy="525"/>
            </a:xfrm>
            <a:custGeom>
              <a:avLst/>
              <a:gdLst/>
              <a:ahLst/>
              <a:cxnLst/>
              <a:rect l="l" t="t" r="r" b="b"/>
              <a:pathLst>
                <a:path w="19" h="21" extrusionOk="0">
                  <a:moveTo>
                    <a:pt x="16" y="0"/>
                  </a:moveTo>
                  <a:cubicBezTo>
                    <a:pt x="15" y="0"/>
                    <a:pt x="11" y="5"/>
                    <a:pt x="1" y="19"/>
                  </a:cubicBezTo>
                  <a:cubicBezTo>
                    <a:pt x="1" y="20"/>
                    <a:pt x="1" y="21"/>
                    <a:pt x="1" y="21"/>
                  </a:cubicBezTo>
                  <a:cubicBezTo>
                    <a:pt x="5" y="21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2327;p34">
              <a:extLst>
                <a:ext uri="{FF2B5EF4-FFF2-40B4-BE49-F238E27FC236}">
                  <a16:creationId xmlns:a16="http://schemas.microsoft.com/office/drawing/2014/main" id="{4C741D10-0E1E-5946-A716-28CF71471AC8}"/>
                </a:ext>
              </a:extLst>
            </p:cNvPr>
            <p:cNvSpPr/>
            <p:nvPr/>
          </p:nvSpPr>
          <p:spPr>
            <a:xfrm>
              <a:off x="6286100" y="2562075"/>
              <a:ext cx="1000" cy="575"/>
            </a:xfrm>
            <a:custGeom>
              <a:avLst/>
              <a:gdLst/>
              <a:ahLst/>
              <a:cxnLst/>
              <a:rect l="l" t="t" r="r" b="b"/>
              <a:pathLst>
                <a:path w="40" h="23" extrusionOk="0">
                  <a:moveTo>
                    <a:pt x="3" y="1"/>
                  </a:moveTo>
                  <a:lnTo>
                    <a:pt x="3" y="1"/>
                  </a:lnTo>
                  <a:cubicBezTo>
                    <a:pt x="0" y="1"/>
                    <a:pt x="0" y="4"/>
                    <a:pt x="4" y="11"/>
                  </a:cubicBezTo>
                  <a:cubicBezTo>
                    <a:pt x="12" y="11"/>
                    <a:pt x="20" y="22"/>
                    <a:pt x="28" y="22"/>
                  </a:cubicBezTo>
                  <a:cubicBezTo>
                    <a:pt x="32" y="22"/>
                    <a:pt x="36" y="19"/>
                    <a:pt x="40" y="11"/>
                  </a:cubicBezTo>
                  <a:cubicBezTo>
                    <a:pt x="24" y="11"/>
                    <a:pt x="8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2328;p34">
              <a:extLst>
                <a:ext uri="{FF2B5EF4-FFF2-40B4-BE49-F238E27FC236}">
                  <a16:creationId xmlns:a16="http://schemas.microsoft.com/office/drawing/2014/main" id="{3B934446-C145-F440-8019-153907FC4199}"/>
                </a:ext>
              </a:extLst>
            </p:cNvPr>
            <p:cNvSpPr/>
            <p:nvPr/>
          </p:nvSpPr>
          <p:spPr>
            <a:xfrm>
              <a:off x="6285900" y="2553075"/>
              <a:ext cx="1675" cy="375"/>
            </a:xfrm>
            <a:custGeom>
              <a:avLst/>
              <a:gdLst/>
              <a:ahLst/>
              <a:cxnLst/>
              <a:rect l="l" t="t" r="r" b="b"/>
              <a:pathLst>
                <a:path w="67" h="15" extrusionOk="0">
                  <a:moveTo>
                    <a:pt x="63" y="1"/>
                  </a:moveTo>
                  <a:cubicBezTo>
                    <a:pt x="59" y="1"/>
                    <a:pt x="40" y="4"/>
                    <a:pt x="0" y="14"/>
                  </a:cubicBezTo>
                  <a:cubicBezTo>
                    <a:pt x="41" y="7"/>
                    <a:pt x="67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2329;p34">
              <a:extLst>
                <a:ext uri="{FF2B5EF4-FFF2-40B4-BE49-F238E27FC236}">
                  <a16:creationId xmlns:a16="http://schemas.microsoft.com/office/drawing/2014/main" id="{0CBD2590-8B7D-F446-B756-DF9737687C8C}"/>
                </a:ext>
              </a:extLst>
            </p:cNvPr>
            <p:cNvSpPr/>
            <p:nvPr/>
          </p:nvSpPr>
          <p:spPr>
            <a:xfrm>
              <a:off x="6280525" y="2547125"/>
              <a:ext cx="300" cy="375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6" y="0"/>
                  </a:moveTo>
                  <a:lnTo>
                    <a:pt x="6" y="0"/>
                  </a:lnTo>
                  <a:cubicBezTo>
                    <a:pt x="5" y="0"/>
                    <a:pt x="1" y="7"/>
                    <a:pt x="1" y="14"/>
                  </a:cubicBezTo>
                  <a:cubicBezTo>
                    <a:pt x="6" y="4"/>
                    <a:pt x="7" y="0"/>
                    <a:pt x="6" y="0"/>
                  </a:cubicBezTo>
                  <a:close/>
                  <a:moveTo>
                    <a:pt x="9" y="9"/>
                  </a:moveTo>
                  <a:cubicBezTo>
                    <a:pt x="7" y="9"/>
                    <a:pt x="5" y="10"/>
                    <a:pt x="1" y="14"/>
                  </a:cubicBezTo>
                  <a:cubicBezTo>
                    <a:pt x="9" y="14"/>
                    <a:pt x="11" y="9"/>
                    <a:pt x="9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2330;p34">
              <a:extLst>
                <a:ext uri="{FF2B5EF4-FFF2-40B4-BE49-F238E27FC236}">
                  <a16:creationId xmlns:a16="http://schemas.microsoft.com/office/drawing/2014/main" id="{8AEB2C3A-4913-4347-BF43-847E2C2C343E}"/>
                </a:ext>
              </a:extLst>
            </p:cNvPr>
            <p:cNvSpPr/>
            <p:nvPr/>
          </p:nvSpPr>
          <p:spPr>
            <a:xfrm>
              <a:off x="6265050" y="24599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2331;p34">
              <a:extLst>
                <a:ext uri="{FF2B5EF4-FFF2-40B4-BE49-F238E27FC236}">
                  <a16:creationId xmlns:a16="http://schemas.microsoft.com/office/drawing/2014/main" id="{F934267C-8D6A-7441-AFEE-E84D142338A8}"/>
                </a:ext>
              </a:extLst>
            </p:cNvPr>
            <p:cNvSpPr/>
            <p:nvPr/>
          </p:nvSpPr>
          <p:spPr>
            <a:xfrm>
              <a:off x="6265350" y="245935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" y="25"/>
                  </a:moveTo>
                  <a:cubicBezTo>
                    <a:pt x="1" y="13"/>
                    <a:pt x="1" y="13"/>
                    <a:pt x="13" y="1"/>
                  </a:cubicBezTo>
                  <a:cubicBezTo>
                    <a:pt x="1" y="13"/>
                    <a:pt x="1" y="13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2332;p34">
              <a:extLst>
                <a:ext uri="{FF2B5EF4-FFF2-40B4-BE49-F238E27FC236}">
                  <a16:creationId xmlns:a16="http://schemas.microsoft.com/office/drawing/2014/main" id="{3C932323-263B-0F40-9700-F624F71252F5}"/>
                </a:ext>
              </a:extLst>
            </p:cNvPr>
            <p:cNvSpPr/>
            <p:nvPr/>
          </p:nvSpPr>
          <p:spPr>
            <a:xfrm>
              <a:off x="6263875" y="2459100"/>
              <a:ext cx="875" cy="575"/>
            </a:xfrm>
            <a:custGeom>
              <a:avLst/>
              <a:gdLst/>
              <a:ahLst/>
              <a:cxnLst/>
              <a:rect l="l" t="t" r="r" b="b"/>
              <a:pathLst>
                <a:path w="35" h="23" extrusionOk="0">
                  <a:moveTo>
                    <a:pt x="32" y="0"/>
                  </a:moveTo>
                  <a:lnTo>
                    <a:pt x="32" y="0"/>
                  </a:lnTo>
                  <a:cubicBezTo>
                    <a:pt x="30" y="0"/>
                    <a:pt x="13" y="10"/>
                    <a:pt x="0" y="23"/>
                  </a:cubicBezTo>
                  <a:cubicBezTo>
                    <a:pt x="27" y="7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2333;p34">
              <a:extLst>
                <a:ext uri="{FF2B5EF4-FFF2-40B4-BE49-F238E27FC236}">
                  <a16:creationId xmlns:a16="http://schemas.microsoft.com/office/drawing/2014/main" id="{A32560BA-0A86-1643-BDC1-3DA7AD3C36DA}"/>
                </a:ext>
              </a:extLst>
            </p:cNvPr>
            <p:cNvSpPr/>
            <p:nvPr/>
          </p:nvSpPr>
          <p:spPr>
            <a:xfrm>
              <a:off x="6271300" y="25206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" y="13"/>
                  </a:moveTo>
                  <a:cubicBezTo>
                    <a:pt x="25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2334;p34">
              <a:extLst>
                <a:ext uri="{FF2B5EF4-FFF2-40B4-BE49-F238E27FC236}">
                  <a16:creationId xmlns:a16="http://schemas.microsoft.com/office/drawing/2014/main" id="{CA9F18E4-2933-4D40-BE9A-20AB4855DEC3}"/>
                </a:ext>
              </a:extLst>
            </p:cNvPr>
            <p:cNvSpPr/>
            <p:nvPr/>
          </p:nvSpPr>
          <p:spPr>
            <a:xfrm>
              <a:off x="6267450" y="2510175"/>
              <a:ext cx="1000" cy="700"/>
            </a:xfrm>
            <a:custGeom>
              <a:avLst/>
              <a:gdLst/>
              <a:ahLst/>
              <a:cxnLst/>
              <a:rect l="l" t="t" r="r" b="b"/>
              <a:pathLst>
                <a:path w="40" h="28" extrusionOk="0">
                  <a:moveTo>
                    <a:pt x="22" y="1"/>
                  </a:moveTo>
                  <a:cubicBezTo>
                    <a:pt x="18" y="1"/>
                    <a:pt x="11" y="2"/>
                    <a:pt x="0" y="4"/>
                  </a:cubicBezTo>
                  <a:cubicBezTo>
                    <a:pt x="0" y="15"/>
                    <a:pt x="11" y="27"/>
                    <a:pt x="12" y="28"/>
                  </a:cubicBezTo>
                  <a:lnTo>
                    <a:pt x="12" y="28"/>
                  </a:lnTo>
                  <a:cubicBezTo>
                    <a:pt x="2" y="18"/>
                    <a:pt x="39" y="1"/>
                    <a:pt x="22" y="1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8"/>
                    <a:pt x="12" y="28"/>
                  </a:cubicBezTo>
                  <a:lnTo>
                    <a:pt x="12" y="28"/>
                  </a:lnTo>
                  <a:cubicBezTo>
                    <a:pt x="12" y="28"/>
                    <a:pt x="12" y="28"/>
                    <a:pt x="12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2335;p34">
              <a:extLst>
                <a:ext uri="{FF2B5EF4-FFF2-40B4-BE49-F238E27FC236}">
                  <a16:creationId xmlns:a16="http://schemas.microsoft.com/office/drawing/2014/main" id="{58B602C4-AB0B-914B-A1AC-3082615302CB}"/>
                </a:ext>
              </a:extLst>
            </p:cNvPr>
            <p:cNvSpPr/>
            <p:nvPr/>
          </p:nvSpPr>
          <p:spPr>
            <a:xfrm>
              <a:off x="6343050" y="2591225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12" y="0"/>
                  </a:moveTo>
                  <a:cubicBezTo>
                    <a:pt x="9" y="0"/>
                    <a:pt x="9" y="0"/>
                    <a:pt x="12" y="1"/>
                  </a:cubicBezTo>
                  <a:lnTo>
                    <a:pt x="12" y="1"/>
                  </a:lnTo>
                  <a:cubicBezTo>
                    <a:pt x="12" y="1"/>
                    <a:pt x="12" y="0"/>
                    <a:pt x="12" y="0"/>
                  </a:cubicBezTo>
                  <a:close/>
                  <a:moveTo>
                    <a:pt x="12" y="1"/>
                  </a:moveTo>
                  <a:lnTo>
                    <a:pt x="12" y="1"/>
                  </a:lnTo>
                  <a:cubicBezTo>
                    <a:pt x="1" y="12"/>
                    <a:pt x="36" y="12"/>
                    <a:pt x="36" y="12"/>
                  </a:cubicBezTo>
                  <a:cubicBezTo>
                    <a:pt x="36" y="4"/>
                    <a:pt x="18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2336;p34">
              <a:extLst>
                <a:ext uri="{FF2B5EF4-FFF2-40B4-BE49-F238E27FC236}">
                  <a16:creationId xmlns:a16="http://schemas.microsoft.com/office/drawing/2014/main" id="{04B46EED-CED3-2145-8C2F-EC3FDC5A521F}"/>
                </a:ext>
              </a:extLst>
            </p:cNvPr>
            <p:cNvSpPr/>
            <p:nvPr/>
          </p:nvSpPr>
          <p:spPr>
            <a:xfrm>
              <a:off x="6341250" y="2584675"/>
              <a:ext cx="2125" cy="2100"/>
            </a:xfrm>
            <a:custGeom>
              <a:avLst/>
              <a:gdLst/>
              <a:ahLst/>
              <a:cxnLst/>
              <a:rect l="l" t="t" r="r" b="b"/>
              <a:pathLst>
                <a:path w="85" h="84" extrusionOk="0">
                  <a:moveTo>
                    <a:pt x="84" y="0"/>
                  </a:moveTo>
                  <a:cubicBezTo>
                    <a:pt x="1" y="0"/>
                    <a:pt x="84" y="84"/>
                    <a:pt x="84" y="84"/>
                  </a:cubicBezTo>
                  <a:cubicBezTo>
                    <a:pt x="72" y="48"/>
                    <a:pt x="72" y="24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2337;p34">
              <a:extLst>
                <a:ext uri="{FF2B5EF4-FFF2-40B4-BE49-F238E27FC236}">
                  <a16:creationId xmlns:a16="http://schemas.microsoft.com/office/drawing/2014/main" id="{B67F8F2C-2C9E-424B-9094-4E03DD9B2846}"/>
                </a:ext>
              </a:extLst>
            </p:cNvPr>
            <p:cNvSpPr/>
            <p:nvPr/>
          </p:nvSpPr>
          <p:spPr>
            <a:xfrm>
              <a:off x="6346325" y="2583675"/>
              <a:ext cx="225" cy="425"/>
            </a:xfrm>
            <a:custGeom>
              <a:avLst/>
              <a:gdLst/>
              <a:ahLst/>
              <a:cxnLst/>
              <a:rect l="l" t="t" r="r" b="b"/>
              <a:pathLst>
                <a:path w="9" h="17" extrusionOk="0">
                  <a:moveTo>
                    <a:pt x="3" y="1"/>
                  </a:moveTo>
                  <a:lnTo>
                    <a:pt x="3" y="1"/>
                  </a:lnTo>
                  <a:cubicBezTo>
                    <a:pt x="1" y="1"/>
                    <a:pt x="0" y="5"/>
                    <a:pt x="0" y="17"/>
                  </a:cubicBezTo>
                  <a:cubicBezTo>
                    <a:pt x="8" y="17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2338;p34">
              <a:extLst>
                <a:ext uri="{FF2B5EF4-FFF2-40B4-BE49-F238E27FC236}">
                  <a16:creationId xmlns:a16="http://schemas.microsoft.com/office/drawing/2014/main" id="{2E880A30-BB9B-4140-ABC5-ED51FA06575C}"/>
                </a:ext>
              </a:extLst>
            </p:cNvPr>
            <p:cNvSpPr/>
            <p:nvPr/>
          </p:nvSpPr>
          <p:spPr>
            <a:xfrm>
              <a:off x="6346325" y="2584075"/>
              <a:ext cx="425" cy="150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0" y="1"/>
                  </a:moveTo>
                  <a:cubicBezTo>
                    <a:pt x="0" y="5"/>
                    <a:pt x="3" y="6"/>
                    <a:pt x="5" y="6"/>
                  </a:cubicBezTo>
                  <a:cubicBezTo>
                    <a:pt x="11" y="6"/>
                    <a:pt x="1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2339;p34">
              <a:extLst>
                <a:ext uri="{FF2B5EF4-FFF2-40B4-BE49-F238E27FC236}">
                  <a16:creationId xmlns:a16="http://schemas.microsoft.com/office/drawing/2014/main" id="{E9E7B9D6-C568-B743-9F13-4BC0490F8FCC}"/>
                </a:ext>
              </a:extLst>
            </p:cNvPr>
            <p:cNvSpPr/>
            <p:nvPr/>
          </p:nvSpPr>
          <p:spPr>
            <a:xfrm>
              <a:off x="6346925" y="2582425"/>
              <a:ext cx="600" cy="525"/>
            </a:xfrm>
            <a:custGeom>
              <a:avLst/>
              <a:gdLst/>
              <a:ahLst/>
              <a:cxnLst/>
              <a:rect l="l" t="t" r="r" b="b"/>
              <a:pathLst>
                <a:path w="24" h="21" extrusionOk="0">
                  <a:moveTo>
                    <a:pt x="3" y="0"/>
                  </a:moveTo>
                  <a:cubicBezTo>
                    <a:pt x="0" y="0"/>
                    <a:pt x="18" y="21"/>
                    <a:pt x="23" y="21"/>
                  </a:cubicBezTo>
                  <a:cubicBezTo>
                    <a:pt x="23" y="21"/>
                    <a:pt x="24" y="20"/>
                    <a:pt x="24" y="19"/>
                  </a:cubicBezTo>
                  <a:cubicBezTo>
                    <a:pt x="10" y="5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2340;p34">
              <a:extLst>
                <a:ext uri="{FF2B5EF4-FFF2-40B4-BE49-F238E27FC236}">
                  <a16:creationId xmlns:a16="http://schemas.microsoft.com/office/drawing/2014/main" id="{AED0A44A-E1EA-D94D-BD90-0A22E70059F7}"/>
                </a:ext>
              </a:extLst>
            </p:cNvPr>
            <p:cNvSpPr/>
            <p:nvPr/>
          </p:nvSpPr>
          <p:spPr>
            <a:xfrm>
              <a:off x="6345725" y="25820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lnTo>
                    <a:pt x="0" y="12"/>
                  </a:ln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2341;p34">
              <a:extLst>
                <a:ext uri="{FF2B5EF4-FFF2-40B4-BE49-F238E27FC236}">
                  <a16:creationId xmlns:a16="http://schemas.microsoft.com/office/drawing/2014/main" id="{B313194F-A17B-7F46-9A52-4DEC5AD256B7}"/>
                </a:ext>
              </a:extLst>
            </p:cNvPr>
            <p:cNvSpPr/>
            <p:nvPr/>
          </p:nvSpPr>
          <p:spPr>
            <a:xfrm>
              <a:off x="6345650" y="2582225"/>
              <a:ext cx="400" cy="700"/>
            </a:xfrm>
            <a:custGeom>
              <a:avLst/>
              <a:gdLst/>
              <a:ahLst/>
              <a:cxnLst/>
              <a:rect l="l" t="t" r="r" b="b"/>
              <a:pathLst>
                <a:path w="16" h="28" extrusionOk="0">
                  <a:moveTo>
                    <a:pt x="2" y="0"/>
                  </a:moveTo>
                  <a:cubicBezTo>
                    <a:pt x="0" y="0"/>
                    <a:pt x="3" y="9"/>
                    <a:pt x="15" y="27"/>
                  </a:cubicBezTo>
                  <a:cubicBezTo>
                    <a:pt x="9" y="9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2342;p34">
              <a:extLst>
                <a:ext uri="{FF2B5EF4-FFF2-40B4-BE49-F238E27FC236}">
                  <a16:creationId xmlns:a16="http://schemas.microsoft.com/office/drawing/2014/main" id="{C0AEF526-716C-7F40-AF03-02BD715A4311}"/>
                </a:ext>
              </a:extLst>
            </p:cNvPr>
            <p:cNvSpPr/>
            <p:nvPr/>
          </p:nvSpPr>
          <p:spPr>
            <a:xfrm>
              <a:off x="6344825" y="2582900"/>
              <a:ext cx="925" cy="675"/>
            </a:xfrm>
            <a:custGeom>
              <a:avLst/>
              <a:gdLst/>
              <a:ahLst/>
              <a:cxnLst/>
              <a:rect l="l" t="t" r="r" b="b"/>
              <a:pathLst>
                <a:path w="37" h="27" extrusionOk="0">
                  <a:moveTo>
                    <a:pt x="36" y="0"/>
                  </a:moveTo>
                  <a:lnTo>
                    <a:pt x="36" y="0"/>
                  </a:lnTo>
                  <a:cubicBezTo>
                    <a:pt x="29" y="7"/>
                    <a:pt x="23" y="14"/>
                    <a:pt x="16" y="14"/>
                  </a:cubicBezTo>
                  <a:cubicBezTo>
                    <a:pt x="11" y="14"/>
                    <a:pt x="6" y="10"/>
                    <a:pt x="1" y="0"/>
                  </a:cubicBezTo>
                  <a:lnTo>
                    <a:pt x="1" y="0"/>
                  </a:lnTo>
                  <a:cubicBezTo>
                    <a:pt x="1" y="18"/>
                    <a:pt x="10" y="27"/>
                    <a:pt x="18" y="27"/>
                  </a:cubicBezTo>
                  <a:cubicBezTo>
                    <a:pt x="27" y="27"/>
                    <a:pt x="36" y="18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2343;p34">
              <a:extLst>
                <a:ext uri="{FF2B5EF4-FFF2-40B4-BE49-F238E27FC236}">
                  <a16:creationId xmlns:a16="http://schemas.microsoft.com/office/drawing/2014/main" id="{2CF80112-85BF-7A40-965C-721C9CC8FFC6}"/>
                </a:ext>
              </a:extLst>
            </p:cNvPr>
            <p:cNvSpPr/>
            <p:nvPr/>
          </p:nvSpPr>
          <p:spPr>
            <a:xfrm>
              <a:off x="6346625" y="2580200"/>
              <a:ext cx="1325" cy="175"/>
            </a:xfrm>
            <a:custGeom>
              <a:avLst/>
              <a:gdLst/>
              <a:ahLst/>
              <a:cxnLst/>
              <a:rect l="l" t="t" r="r" b="b"/>
              <a:pathLst>
                <a:path w="53" h="7" extrusionOk="0">
                  <a:moveTo>
                    <a:pt x="0" y="1"/>
                  </a:moveTo>
                  <a:cubicBezTo>
                    <a:pt x="32" y="5"/>
                    <a:pt x="45" y="6"/>
                    <a:pt x="48" y="6"/>
                  </a:cubicBezTo>
                  <a:cubicBezTo>
                    <a:pt x="53" y="6"/>
                    <a:pt x="1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2344;p34">
              <a:extLst>
                <a:ext uri="{FF2B5EF4-FFF2-40B4-BE49-F238E27FC236}">
                  <a16:creationId xmlns:a16="http://schemas.microsoft.com/office/drawing/2014/main" id="{0A59BCFC-FD00-7D4F-BDDD-584DAF3AF0A2}"/>
                </a:ext>
              </a:extLst>
            </p:cNvPr>
            <p:cNvSpPr/>
            <p:nvPr/>
          </p:nvSpPr>
          <p:spPr>
            <a:xfrm>
              <a:off x="6346325" y="2579625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0" y="0"/>
                  </a:moveTo>
                  <a:cubicBezTo>
                    <a:pt x="0" y="12"/>
                    <a:pt x="0" y="12"/>
                    <a:pt x="12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2345;p34">
              <a:extLst>
                <a:ext uri="{FF2B5EF4-FFF2-40B4-BE49-F238E27FC236}">
                  <a16:creationId xmlns:a16="http://schemas.microsoft.com/office/drawing/2014/main" id="{AD587AA5-885F-FA49-B512-D0FB2BB7FFE6}"/>
                </a:ext>
              </a:extLst>
            </p:cNvPr>
            <p:cNvSpPr/>
            <p:nvPr/>
          </p:nvSpPr>
          <p:spPr>
            <a:xfrm>
              <a:off x="6344225" y="2581400"/>
              <a:ext cx="925" cy="1225"/>
            </a:xfrm>
            <a:custGeom>
              <a:avLst/>
              <a:gdLst/>
              <a:ahLst/>
              <a:cxnLst/>
              <a:rect l="l" t="t" r="r" b="b"/>
              <a:pathLst>
                <a:path w="37" h="49" extrusionOk="0">
                  <a:moveTo>
                    <a:pt x="1" y="0"/>
                  </a:moveTo>
                  <a:cubicBezTo>
                    <a:pt x="37" y="48"/>
                    <a:pt x="37" y="4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2346;p34">
              <a:extLst>
                <a:ext uri="{FF2B5EF4-FFF2-40B4-BE49-F238E27FC236}">
                  <a16:creationId xmlns:a16="http://schemas.microsoft.com/office/drawing/2014/main" id="{3F4C84BC-6D32-2545-BD6B-E6902680ED3A}"/>
                </a:ext>
              </a:extLst>
            </p:cNvPr>
            <p:cNvSpPr/>
            <p:nvPr/>
          </p:nvSpPr>
          <p:spPr>
            <a:xfrm>
              <a:off x="6348025" y="2578300"/>
              <a:ext cx="1000" cy="575"/>
            </a:xfrm>
            <a:custGeom>
              <a:avLst/>
              <a:gdLst/>
              <a:ahLst/>
              <a:cxnLst/>
              <a:rect l="l" t="t" r="r" b="b"/>
              <a:pathLst>
                <a:path w="40" h="23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0"/>
                    <a:pt x="37" y="22"/>
                    <a:pt x="39" y="22"/>
                  </a:cubicBezTo>
                  <a:cubicBezTo>
                    <a:pt x="40" y="22"/>
                    <a:pt x="34" y="18"/>
                    <a:pt x="16" y="5"/>
                  </a:cubicBezTo>
                  <a:cubicBezTo>
                    <a:pt x="8" y="2"/>
                    <a:pt x="5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2347;p34">
              <a:extLst>
                <a:ext uri="{FF2B5EF4-FFF2-40B4-BE49-F238E27FC236}">
                  <a16:creationId xmlns:a16="http://schemas.microsoft.com/office/drawing/2014/main" id="{E4C08ED6-8665-5A48-BFC6-3E26EA818F17}"/>
                </a:ext>
              </a:extLst>
            </p:cNvPr>
            <p:cNvSpPr/>
            <p:nvPr/>
          </p:nvSpPr>
          <p:spPr>
            <a:xfrm>
              <a:off x="6349000" y="2576350"/>
              <a:ext cx="775" cy="950"/>
            </a:xfrm>
            <a:custGeom>
              <a:avLst/>
              <a:gdLst/>
              <a:ahLst/>
              <a:cxnLst/>
              <a:rect l="l" t="t" r="r" b="b"/>
              <a:pathLst>
                <a:path w="31" h="38" extrusionOk="0">
                  <a:moveTo>
                    <a:pt x="0" y="0"/>
                  </a:moveTo>
                  <a:cubicBezTo>
                    <a:pt x="8" y="15"/>
                    <a:pt x="28" y="38"/>
                    <a:pt x="30" y="38"/>
                  </a:cubicBezTo>
                  <a:cubicBezTo>
                    <a:pt x="31" y="38"/>
                    <a:pt x="24" y="2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2348;p34">
              <a:extLst>
                <a:ext uri="{FF2B5EF4-FFF2-40B4-BE49-F238E27FC236}">
                  <a16:creationId xmlns:a16="http://schemas.microsoft.com/office/drawing/2014/main" id="{A605D32A-5800-284A-870B-9B278B363C9C}"/>
                </a:ext>
              </a:extLst>
            </p:cNvPr>
            <p:cNvSpPr/>
            <p:nvPr/>
          </p:nvSpPr>
          <p:spPr>
            <a:xfrm>
              <a:off x="6345725" y="2578725"/>
              <a:ext cx="1800" cy="2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0"/>
                  </a:moveTo>
                  <a:cubicBezTo>
                    <a:pt x="0" y="0"/>
                    <a:pt x="72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2349;p34">
              <a:extLst>
                <a:ext uri="{FF2B5EF4-FFF2-40B4-BE49-F238E27FC236}">
                  <a16:creationId xmlns:a16="http://schemas.microsoft.com/office/drawing/2014/main" id="{98A118A1-E13F-C944-A033-962F74FC1A88}"/>
                </a:ext>
              </a:extLst>
            </p:cNvPr>
            <p:cNvSpPr/>
            <p:nvPr/>
          </p:nvSpPr>
          <p:spPr>
            <a:xfrm>
              <a:off x="6346900" y="2577525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" y="36"/>
                  </a:moveTo>
                  <a:cubicBezTo>
                    <a:pt x="1" y="36"/>
                    <a:pt x="13" y="1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2350;p34">
              <a:extLst>
                <a:ext uri="{FF2B5EF4-FFF2-40B4-BE49-F238E27FC236}">
                  <a16:creationId xmlns:a16="http://schemas.microsoft.com/office/drawing/2014/main" id="{50B30659-D49E-3843-BC13-5945B4F32482}"/>
                </a:ext>
              </a:extLst>
            </p:cNvPr>
            <p:cNvSpPr/>
            <p:nvPr/>
          </p:nvSpPr>
          <p:spPr>
            <a:xfrm>
              <a:off x="6343925" y="2579700"/>
              <a:ext cx="1525" cy="825"/>
            </a:xfrm>
            <a:custGeom>
              <a:avLst/>
              <a:gdLst/>
              <a:ahLst/>
              <a:cxnLst/>
              <a:rect l="l" t="t" r="r" b="b"/>
              <a:pathLst>
                <a:path w="61" h="33" extrusionOk="0">
                  <a:moveTo>
                    <a:pt x="23" y="1"/>
                  </a:moveTo>
                  <a:cubicBezTo>
                    <a:pt x="17" y="1"/>
                    <a:pt x="10" y="3"/>
                    <a:pt x="1" y="9"/>
                  </a:cubicBezTo>
                  <a:cubicBezTo>
                    <a:pt x="13" y="21"/>
                    <a:pt x="37" y="9"/>
                    <a:pt x="60" y="33"/>
                  </a:cubicBezTo>
                  <a:cubicBezTo>
                    <a:pt x="51" y="24"/>
                    <a:pt x="42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2351;p34">
              <a:extLst>
                <a:ext uri="{FF2B5EF4-FFF2-40B4-BE49-F238E27FC236}">
                  <a16:creationId xmlns:a16="http://schemas.microsoft.com/office/drawing/2014/main" id="{F3C87E12-5913-1A49-97EB-C0550F62A4AD}"/>
                </a:ext>
              </a:extLst>
            </p:cNvPr>
            <p:cNvSpPr/>
            <p:nvPr/>
          </p:nvSpPr>
          <p:spPr>
            <a:xfrm>
              <a:off x="6345500" y="2578875"/>
              <a:ext cx="550" cy="475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3" y="0"/>
                  </a:moveTo>
                  <a:cubicBezTo>
                    <a:pt x="0" y="0"/>
                    <a:pt x="3" y="6"/>
                    <a:pt x="21" y="18"/>
                  </a:cubicBezTo>
                  <a:cubicBezTo>
                    <a:pt x="15" y="6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2352;p34">
              <a:extLst>
                <a:ext uri="{FF2B5EF4-FFF2-40B4-BE49-F238E27FC236}">
                  <a16:creationId xmlns:a16="http://schemas.microsoft.com/office/drawing/2014/main" id="{30AF854C-B568-3241-8330-75A1061430EC}"/>
                </a:ext>
              </a:extLst>
            </p:cNvPr>
            <p:cNvSpPr/>
            <p:nvPr/>
          </p:nvSpPr>
          <p:spPr>
            <a:xfrm>
              <a:off x="6347025" y="2575900"/>
              <a:ext cx="800" cy="750"/>
            </a:xfrm>
            <a:custGeom>
              <a:avLst/>
              <a:gdLst/>
              <a:ahLst/>
              <a:cxnLst/>
              <a:rect l="l" t="t" r="r" b="b"/>
              <a:pathLst>
                <a:path w="32" h="30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0"/>
                    <a:pt x="12" y="18"/>
                    <a:pt x="20" y="18"/>
                  </a:cubicBezTo>
                  <a:cubicBezTo>
                    <a:pt x="20" y="30"/>
                    <a:pt x="20" y="30"/>
                    <a:pt x="32" y="30"/>
                  </a:cubicBezTo>
                  <a:cubicBezTo>
                    <a:pt x="13" y="7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2353;p34">
              <a:extLst>
                <a:ext uri="{FF2B5EF4-FFF2-40B4-BE49-F238E27FC236}">
                  <a16:creationId xmlns:a16="http://schemas.microsoft.com/office/drawing/2014/main" id="{C0537D1E-7A79-604F-AB40-968C3FEE3923}"/>
                </a:ext>
              </a:extLst>
            </p:cNvPr>
            <p:cNvSpPr/>
            <p:nvPr/>
          </p:nvSpPr>
          <p:spPr>
            <a:xfrm>
              <a:off x="6346625" y="2575750"/>
              <a:ext cx="300" cy="1200"/>
            </a:xfrm>
            <a:custGeom>
              <a:avLst/>
              <a:gdLst/>
              <a:ahLst/>
              <a:cxnLst/>
              <a:rect l="l" t="t" r="r" b="b"/>
              <a:pathLst>
                <a:path w="12" h="48" extrusionOk="0">
                  <a:moveTo>
                    <a:pt x="12" y="48"/>
                  </a:moveTo>
                  <a:cubicBezTo>
                    <a:pt x="0" y="0"/>
                    <a:pt x="12" y="48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2354;p34">
              <a:extLst>
                <a:ext uri="{FF2B5EF4-FFF2-40B4-BE49-F238E27FC236}">
                  <a16:creationId xmlns:a16="http://schemas.microsoft.com/office/drawing/2014/main" id="{BA1EA136-1EC6-B040-92AD-BDBBAA61D90A}"/>
                </a:ext>
              </a:extLst>
            </p:cNvPr>
            <p:cNvSpPr/>
            <p:nvPr/>
          </p:nvSpPr>
          <p:spPr>
            <a:xfrm>
              <a:off x="6347800" y="2575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25" y="0"/>
                  </a:moveTo>
                  <a:lnTo>
                    <a:pt x="25" y="0"/>
                  </a:lnTo>
                  <a:cubicBezTo>
                    <a:pt x="25" y="0"/>
                    <a:pt x="13" y="0"/>
                    <a:pt x="1" y="12"/>
                  </a:cubicBezTo>
                  <a:cubicBezTo>
                    <a:pt x="13" y="12"/>
                    <a:pt x="36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2355;p34">
              <a:extLst>
                <a:ext uri="{FF2B5EF4-FFF2-40B4-BE49-F238E27FC236}">
                  <a16:creationId xmlns:a16="http://schemas.microsoft.com/office/drawing/2014/main" id="{9C848A75-1F12-0C44-A07E-069A9F4FDA77}"/>
                </a:ext>
              </a:extLst>
            </p:cNvPr>
            <p:cNvSpPr/>
            <p:nvPr/>
          </p:nvSpPr>
          <p:spPr>
            <a:xfrm>
              <a:off x="6347500" y="2577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2356;p34">
              <a:extLst>
                <a:ext uri="{FF2B5EF4-FFF2-40B4-BE49-F238E27FC236}">
                  <a16:creationId xmlns:a16="http://schemas.microsoft.com/office/drawing/2014/main" id="{E74B575E-2A6C-5548-BC0C-48AB7DA76D2E}"/>
                </a:ext>
              </a:extLst>
            </p:cNvPr>
            <p:cNvSpPr/>
            <p:nvPr/>
          </p:nvSpPr>
          <p:spPr>
            <a:xfrm>
              <a:off x="6346975" y="25770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6" y="1"/>
                  </a:moveTo>
                  <a:lnTo>
                    <a:pt x="6" y="1"/>
                  </a:lnTo>
                  <a:cubicBezTo>
                    <a:pt x="1" y="1"/>
                    <a:pt x="6" y="22"/>
                    <a:pt x="22" y="22"/>
                  </a:cubicBezTo>
                  <a:cubicBezTo>
                    <a:pt x="14" y="6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2357;p34">
              <a:extLst>
                <a:ext uri="{FF2B5EF4-FFF2-40B4-BE49-F238E27FC236}">
                  <a16:creationId xmlns:a16="http://schemas.microsoft.com/office/drawing/2014/main" id="{7DE57909-D7B5-5149-B76F-95B116739CCD}"/>
                </a:ext>
              </a:extLst>
            </p:cNvPr>
            <p:cNvSpPr/>
            <p:nvPr/>
          </p:nvSpPr>
          <p:spPr>
            <a:xfrm>
              <a:off x="6343925" y="257067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1" y="1"/>
                  </a:moveTo>
                  <a:cubicBezTo>
                    <a:pt x="1" y="1"/>
                    <a:pt x="13" y="60"/>
                    <a:pt x="1" y="60"/>
                  </a:cubicBezTo>
                  <a:cubicBezTo>
                    <a:pt x="1" y="72"/>
                    <a:pt x="13" y="72"/>
                    <a:pt x="13" y="72"/>
                  </a:cubicBezTo>
                  <a:cubicBezTo>
                    <a:pt x="48" y="90"/>
                    <a:pt x="83" y="101"/>
                    <a:pt x="122" y="101"/>
                  </a:cubicBezTo>
                  <a:cubicBezTo>
                    <a:pt x="137" y="101"/>
                    <a:pt x="152" y="99"/>
                    <a:pt x="168" y="96"/>
                  </a:cubicBezTo>
                  <a:cubicBezTo>
                    <a:pt x="168" y="96"/>
                    <a:pt x="99" y="81"/>
                    <a:pt x="72" y="81"/>
                  </a:cubicBezTo>
                  <a:cubicBezTo>
                    <a:pt x="65" y="81"/>
                    <a:pt x="60" y="82"/>
                    <a:pt x="60" y="84"/>
                  </a:cubicBezTo>
                  <a:cubicBezTo>
                    <a:pt x="60" y="60"/>
                    <a:pt x="72" y="48"/>
                    <a:pt x="96" y="48"/>
                  </a:cubicBezTo>
                  <a:cubicBezTo>
                    <a:pt x="60" y="37"/>
                    <a:pt x="37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2358;p34">
              <a:extLst>
                <a:ext uri="{FF2B5EF4-FFF2-40B4-BE49-F238E27FC236}">
                  <a16:creationId xmlns:a16="http://schemas.microsoft.com/office/drawing/2014/main" id="{83099670-249A-3E49-9AC7-592F444FC417}"/>
                </a:ext>
              </a:extLst>
            </p:cNvPr>
            <p:cNvSpPr/>
            <p:nvPr/>
          </p:nvSpPr>
          <p:spPr>
            <a:xfrm>
              <a:off x="6347800" y="2573500"/>
              <a:ext cx="850" cy="475"/>
            </a:xfrm>
            <a:custGeom>
              <a:avLst/>
              <a:gdLst/>
              <a:ahLst/>
              <a:cxnLst/>
              <a:rect l="l" t="t" r="r" b="b"/>
              <a:pathLst>
                <a:path w="34" h="19" extrusionOk="0">
                  <a:moveTo>
                    <a:pt x="32" y="1"/>
                  </a:moveTo>
                  <a:cubicBezTo>
                    <a:pt x="30" y="1"/>
                    <a:pt x="19" y="7"/>
                    <a:pt x="1" y="19"/>
                  </a:cubicBezTo>
                  <a:cubicBezTo>
                    <a:pt x="25" y="7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2359;p34">
              <a:extLst>
                <a:ext uri="{FF2B5EF4-FFF2-40B4-BE49-F238E27FC236}">
                  <a16:creationId xmlns:a16="http://schemas.microsoft.com/office/drawing/2014/main" id="{A065800A-7744-4441-B17A-A524A57491C9}"/>
                </a:ext>
              </a:extLst>
            </p:cNvPr>
            <p:cNvSpPr/>
            <p:nvPr/>
          </p:nvSpPr>
          <p:spPr>
            <a:xfrm>
              <a:off x="6345500" y="2574250"/>
              <a:ext cx="2475" cy="1175"/>
            </a:xfrm>
            <a:custGeom>
              <a:avLst/>
              <a:gdLst/>
              <a:ahLst/>
              <a:cxnLst/>
              <a:rect l="l" t="t" r="r" b="b"/>
              <a:pathLst>
                <a:path w="99" h="47" extrusionOk="0">
                  <a:moveTo>
                    <a:pt x="9" y="1"/>
                  </a:moveTo>
                  <a:cubicBezTo>
                    <a:pt x="1" y="26"/>
                    <a:pt x="73" y="46"/>
                    <a:pt x="91" y="46"/>
                  </a:cubicBezTo>
                  <a:cubicBezTo>
                    <a:pt x="98" y="46"/>
                    <a:pt x="97" y="43"/>
                    <a:pt x="81" y="36"/>
                  </a:cubicBezTo>
                  <a:cubicBezTo>
                    <a:pt x="93" y="25"/>
                    <a:pt x="93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2360;p34">
              <a:extLst>
                <a:ext uri="{FF2B5EF4-FFF2-40B4-BE49-F238E27FC236}">
                  <a16:creationId xmlns:a16="http://schemas.microsoft.com/office/drawing/2014/main" id="{C84B1045-BCE1-DC4B-BE5A-321DFC947196}"/>
                </a:ext>
              </a:extLst>
            </p:cNvPr>
            <p:cNvSpPr/>
            <p:nvPr/>
          </p:nvSpPr>
          <p:spPr>
            <a:xfrm>
              <a:off x="6342725" y="2578350"/>
              <a:ext cx="3675" cy="1025"/>
            </a:xfrm>
            <a:custGeom>
              <a:avLst/>
              <a:gdLst/>
              <a:ahLst/>
              <a:cxnLst/>
              <a:rect l="l" t="t" r="r" b="b"/>
              <a:pathLst>
                <a:path w="147" h="41" extrusionOk="0">
                  <a:moveTo>
                    <a:pt x="87" y="0"/>
                  </a:moveTo>
                  <a:cubicBezTo>
                    <a:pt x="73" y="0"/>
                    <a:pt x="50" y="1"/>
                    <a:pt x="13" y="3"/>
                  </a:cubicBezTo>
                  <a:cubicBezTo>
                    <a:pt x="13" y="12"/>
                    <a:pt x="0" y="40"/>
                    <a:pt x="12" y="40"/>
                  </a:cubicBezTo>
                  <a:cubicBezTo>
                    <a:pt x="17" y="40"/>
                    <a:pt x="24" y="37"/>
                    <a:pt x="37" y="27"/>
                  </a:cubicBezTo>
                  <a:cubicBezTo>
                    <a:pt x="37" y="18"/>
                    <a:pt x="146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2361;p34">
              <a:extLst>
                <a:ext uri="{FF2B5EF4-FFF2-40B4-BE49-F238E27FC236}">
                  <a16:creationId xmlns:a16="http://schemas.microsoft.com/office/drawing/2014/main" id="{93E51242-F023-F243-831E-E8DC2D6DB34B}"/>
                </a:ext>
              </a:extLst>
            </p:cNvPr>
            <p:cNvSpPr/>
            <p:nvPr/>
          </p:nvSpPr>
          <p:spPr>
            <a:xfrm>
              <a:off x="6348300" y="2573075"/>
              <a:ext cx="1800" cy="150"/>
            </a:xfrm>
            <a:custGeom>
              <a:avLst/>
              <a:gdLst/>
              <a:ahLst/>
              <a:cxnLst/>
              <a:rect l="l" t="t" r="r" b="b"/>
              <a:pathLst>
                <a:path w="72" h="6" extrusionOk="0">
                  <a:moveTo>
                    <a:pt x="16" y="0"/>
                  </a:moveTo>
                  <a:cubicBezTo>
                    <a:pt x="1" y="4"/>
                    <a:pt x="5" y="5"/>
                    <a:pt x="14" y="5"/>
                  </a:cubicBezTo>
                  <a:cubicBezTo>
                    <a:pt x="32" y="5"/>
                    <a:pt x="72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2362;p34">
              <a:extLst>
                <a:ext uri="{FF2B5EF4-FFF2-40B4-BE49-F238E27FC236}">
                  <a16:creationId xmlns:a16="http://schemas.microsoft.com/office/drawing/2014/main" id="{2358B4BC-8924-E542-AA79-B780B56AF8E1}"/>
                </a:ext>
              </a:extLst>
            </p:cNvPr>
            <p:cNvSpPr/>
            <p:nvPr/>
          </p:nvSpPr>
          <p:spPr>
            <a:xfrm>
              <a:off x="6349000" y="2571875"/>
              <a:ext cx="325" cy="1225"/>
            </a:xfrm>
            <a:custGeom>
              <a:avLst/>
              <a:gdLst/>
              <a:ahLst/>
              <a:cxnLst/>
              <a:rect l="l" t="t" r="r" b="b"/>
              <a:pathLst>
                <a:path w="13" h="49" extrusionOk="0">
                  <a:moveTo>
                    <a:pt x="0" y="0"/>
                  </a:moveTo>
                  <a:cubicBezTo>
                    <a:pt x="0" y="0"/>
                    <a:pt x="12" y="4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2363;p34">
              <a:extLst>
                <a:ext uri="{FF2B5EF4-FFF2-40B4-BE49-F238E27FC236}">
                  <a16:creationId xmlns:a16="http://schemas.microsoft.com/office/drawing/2014/main" id="{2DE2AF25-79BE-CD4E-BA9F-EED75B553FFF}"/>
                </a:ext>
              </a:extLst>
            </p:cNvPr>
            <p:cNvSpPr/>
            <p:nvPr/>
          </p:nvSpPr>
          <p:spPr>
            <a:xfrm>
              <a:off x="6355500" y="2546875"/>
              <a:ext cx="950" cy="275"/>
            </a:xfrm>
            <a:custGeom>
              <a:avLst/>
              <a:gdLst/>
              <a:ahLst/>
              <a:cxnLst/>
              <a:rect l="l" t="t" r="r" b="b"/>
              <a:pathLst>
                <a:path w="38" h="11" extrusionOk="0">
                  <a:moveTo>
                    <a:pt x="38" y="0"/>
                  </a:moveTo>
                  <a:cubicBezTo>
                    <a:pt x="30" y="0"/>
                    <a:pt x="1" y="11"/>
                    <a:pt x="4" y="11"/>
                  </a:cubicBezTo>
                  <a:cubicBezTo>
                    <a:pt x="5" y="11"/>
                    <a:pt x="14" y="8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2364;p34">
              <a:extLst>
                <a:ext uri="{FF2B5EF4-FFF2-40B4-BE49-F238E27FC236}">
                  <a16:creationId xmlns:a16="http://schemas.microsoft.com/office/drawing/2014/main" id="{2235C400-55EA-A24E-9F4F-70999563B91F}"/>
                </a:ext>
              </a:extLst>
            </p:cNvPr>
            <p:cNvSpPr/>
            <p:nvPr/>
          </p:nvSpPr>
          <p:spPr>
            <a:xfrm>
              <a:off x="6356425" y="254687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" y="0"/>
                  </a:moveTo>
                  <a:cubicBezTo>
                    <a:pt x="1" y="0"/>
                    <a:pt x="37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2365;p34">
              <a:extLst>
                <a:ext uri="{FF2B5EF4-FFF2-40B4-BE49-F238E27FC236}">
                  <a16:creationId xmlns:a16="http://schemas.microsoft.com/office/drawing/2014/main" id="{0B38AA69-8EA4-BD44-8B58-F9773FF38282}"/>
                </a:ext>
              </a:extLst>
            </p:cNvPr>
            <p:cNvSpPr/>
            <p:nvPr/>
          </p:nvSpPr>
          <p:spPr>
            <a:xfrm>
              <a:off x="6355550" y="2529175"/>
              <a:ext cx="650" cy="575"/>
            </a:xfrm>
            <a:custGeom>
              <a:avLst/>
              <a:gdLst/>
              <a:ahLst/>
              <a:cxnLst/>
              <a:rect l="l" t="t" r="r" b="b"/>
              <a:pathLst>
                <a:path w="26" h="23" extrusionOk="0">
                  <a:moveTo>
                    <a:pt x="3" y="1"/>
                  </a:moveTo>
                  <a:cubicBezTo>
                    <a:pt x="1" y="1"/>
                    <a:pt x="0" y="2"/>
                    <a:pt x="0" y="6"/>
                  </a:cubicBezTo>
                  <a:cubicBezTo>
                    <a:pt x="13" y="18"/>
                    <a:pt x="19" y="23"/>
                    <a:pt x="21" y="23"/>
                  </a:cubicBezTo>
                  <a:cubicBezTo>
                    <a:pt x="25" y="23"/>
                    <a:pt x="1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2366;p34">
              <a:extLst>
                <a:ext uri="{FF2B5EF4-FFF2-40B4-BE49-F238E27FC236}">
                  <a16:creationId xmlns:a16="http://schemas.microsoft.com/office/drawing/2014/main" id="{2286ADA0-9EE1-574D-8E3B-0B6A258FEA97}"/>
                </a:ext>
              </a:extLst>
            </p:cNvPr>
            <p:cNvSpPr/>
            <p:nvPr/>
          </p:nvSpPr>
          <p:spPr>
            <a:xfrm>
              <a:off x="6349900" y="25686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2367;p34">
              <a:extLst>
                <a:ext uri="{FF2B5EF4-FFF2-40B4-BE49-F238E27FC236}">
                  <a16:creationId xmlns:a16="http://schemas.microsoft.com/office/drawing/2014/main" id="{1D9F207D-6B29-1042-BCCB-10F2D4FA4434}"/>
                </a:ext>
              </a:extLst>
            </p:cNvPr>
            <p:cNvSpPr/>
            <p:nvPr/>
          </p:nvSpPr>
          <p:spPr>
            <a:xfrm>
              <a:off x="6350175" y="25677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" y="25"/>
                  </a:moveTo>
                  <a:cubicBezTo>
                    <a:pt x="1" y="25"/>
                    <a:pt x="13" y="1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2368;p34">
              <a:extLst>
                <a:ext uri="{FF2B5EF4-FFF2-40B4-BE49-F238E27FC236}">
                  <a16:creationId xmlns:a16="http://schemas.microsoft.com/office/drawing/2014/main" id="{050D1F1B-079B-EC44-AF40-823E20AC851D}"/>
                </a:ext>
              </a:extLst>
            </p:cNvPr>
            <p:cNvSpPr/>
            <p:nvPr/>
          </p:nvSpPr>
          <p:spPr>
            <a:xfrm>
              <a:off x="6364175" y="24888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3"/>
                  </a:moveTo>
                  <a:cubicBezTo>
                    <a:pt x="1" y="1"/>
                    <a:pt x="1" y="1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2369;p34">
              <a:extLst>
                <a:ext uri="{FF2B5EF4-FFF2-40B4-BE49-F238E27FC236}">
                  <a16:creationId xmlns:a16="http://schemas.microsoft.com/office/drawing/2014/main" id="{39F68E9C-97F5-9043-954B-09052F8C45C3}"/>
                </a:ext>
              </a:extLst>
            </p:cNvPr>
            <p:cNvSpPr/>
            <p:nvPr/>
          </p:nvSpPr>
          <p:spPr>
            <a:xfrm>
              <a:off x="6348700" y="2538825"/>
              <a:ext cx="2700" cy="1225"/>
            </a:xfrm>
            <a:custGeom>
              <a:avLst/>
              <a:gdLst/>
              <a:ahLst/>
              <a:cxnLst/>
              <a:rect l="l" t="t" r="r" b="b"/>
              <a:pathLst>
                <a:path w="108" h="49" extrusionOk="0">
                  <a:moveTo>
                    <a:pt x="0" y="1"/>
                  </a:moveTo>
                  <a:cubicBezTo>
                    <a:pt x="48" y="25"/>
                    <a:pt x="36" y="49"/>
                    <a:pt x="108" y="49"/>
                  </a:cubicBezTo>
                  <a:cubicBezTo>
                    <a:pt x="72" y="25"/>
                    <a:pt x="36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2370;p34">
              <a:extLst>
                <a:ext uri="{FF2B5EF4-FFF2-40B4-BE49-F238E27FC236}">
                  <a16:creationId xmlns:a16="http://schemas.microsoft.com/office/drawing/2014/main" id="{493C6BDE-A2C9-CF41-B3B8-4D9EEF437F0A}"/>
                </a:ext>
              </a:extLst>
            </p:cNvPr>
            <p:cNvSpPr/>
            <p:nvPr/>
          </p:nvSpPr>
          <p:spPr>
            <a:xfrm>
              <a:off x="6362400" y="2491500"/>
              <a:ext cx="600" cy="625"/>
            </a:xfrm>
            <a:custGeom>
              <a:avLst/>
              <a:gdLst/>
              <a:ahLst/>
              <a:cxnLst/>
              <a:rect l="l" t="t" r="r" b="b"/>
              <a:pathLst>
                <a:path w="24" h="25" extrusionOk="0">
                  <a:moveTo>
                    <a:pt x="12" y="1"/>
                  </a:moveTo>
                  <a:cubicBezTo>
                    <a:pt x="0" y="1"/>
                    <a:pt x="12" y="25"/>
                    <a:pt x="12" y="25"/>
                  </a:cubicBezTo>
                  <a:cubicBezTo>
                    <a:pt x="24" y="25"/>
                    <a:pt x="24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2371;p34">
              <a:extLst>
                <a:ext uri="{FF2B5EF4-FFF2-40B4-BE49-F238E27FC236}">
                  <a16:creationId xmlns:a16="http://schemas.microsoft.com/office/drawing/2014/main" id="{9C81B0F1-34F6-CF4E-A1BF-A89EF767409B}"/>
                </a:ext>
              </a:extLst>
            </p:cNvPr>
            <p:cNvSpPr/>
            <p:nvPr/>
          </p:nvSpPr>
          <p:spPr>
            <a:xfrm>
              <a:off x="6344325" y="2460700"/>
              <a:ext cx="34750" cy="110900"/>
            </a:xfrm>
            <a:custGeom>
              <a:avLst/>
              <a:gdLst/>
              <a:ahLst/>
              <a:cxnLst/>
              <a:rect l="l" t="t" r="r" b="b"/>
              <a:pathLst>
                <a:path w="1390" h="4436" extrusionOk="0">
                  <a:moveTo>
                    <a:pt x="1001" y="296"/>
                  </a:moveTo>
                  <a:cubicBezTo>
                    <a:pt x="995" y="297"/>
                    <a:pt x="989" y="300"/>
                    <a:pt x="985" y="304"/>
                  </a:cubicBezTo>
                  <a:cubicBezTo>
                    <a:pt x="991" y="302"/>
                    <a:pt x="996" y="299"/>
                    <a:pt x="1001" y="296"/>
                  </a:cubicBezTo>
                  <a:close/>
                  <a:moveTo>
                    <a:pt x="914" y="411"/>
                  </a:moveTo>
                  <a:cubicBezTo>
                    <a:pt x="914" y="422"/>
                    <a:pt x="916" y="429"/>
                    <a:pt x="920" y="434"/>
                  </a:cubicBezTo>
                  <a:lnTo>
                    <a:pt x="920" y="434"/>
                  </a:lnTo>
                  <a:cubicBezTo>
                    <a:pt x="919" y="420"/>
                    <a:pt x="917" y="411"/>
                    <a:pt x="914" y="411"/>
                  </a:cubicBezTo>
                  <a:close/>
                  <a:moveTo>
                    <a:pt x="803" y="965"/>
                  </a:moveTo>
                  <a:cubicBezTo>
                    <a:pt x="798" y="967"/>
                    <a:pt x="795" y="969"/>
                    <a:pt x="795" y="971"/>
                  </a:cubicBezTo>
                  <a:cubicBezTo>
                    <a:pt x="797" y="971"/>
                    <a:pt x="800" y="969"/>
                    <a:pt x="803" y="965"/>
                  </a:cubicBezTo>
                  <a:close/>
                  <a:moveTo>
                    <a:pt x="682" y="1231"/>
                  </a:moveTo>
                  <a:lnTo>
                    <a:pt x="682" y="1231"/>
                  </a:lnTo>
                  <a:cubicBezTo>
                    <a:pt x="676" y="1234"/>
                    <a:pt x="670" y="1239"/>
                    <a:pt x="664" y="1245"/>
                  </a:cubicBezTo>
                  <a:cubicBezTo>
                    <a:pt x="671" y="1241"/>
                    <a:pt x="677" y="1236"/>
                    <a:pt x="682" y="1231"/>
                  </a:cubicBezTo>
                  <a:close/>
                  <a:moveTo>
                    <a:pt x="497" y="1697"/>
                  </a:moveTo>
                  <a:cubicBezTo>
                    <a:pt x="497" y="1721"/>
                    <a:pt x="509" y="1709"/>
                    <a:pt x="533" y="1721"/>
                  </a:cubicBezTo>
                  <a:lnTo>
                    <a:pt x="497" y="1697"/>
                  </a:lnTo>
                  <a:close/>
                  <a:moveTo>
                    <a:pt x="437" y="2054"/>
                  </a:moveTo>
                  <a:cubicBezTo>
                    <a:pt x="461" y="2066"/>
                    <a:pt x="461" y="2066"/>
                    <a:pt x="473" y="2066"/>
                  </a:cubicBezTo>
                  <a:cubicBezTo>
                    <a:pt x="461" y="2066"/>
                    <a:pt x="438" y="2055"/>
                    <a:pt x="437" y="2054"/>
                  </a:cubicBezTo>
                  <a:close/>
                  <a:moveTo>
                    <a:pt x="375" y="2232"/>
                  </a:moveTo>
                  <a:cubicBezTo>
                    <a:pt x="369" y="2232"/>
                    <a:pt x="363" y="2235"/>
                    <a:pt x="351" y="2241"/>
                  </a:cubicBezTo>
                  <a:lnTo>
                    <a:pt x="351" y="2241"/>
                  </a:lnTo>
                  <a:cubicBezTo>
                    <a:pt x="358" y="2240"/>
                    <a:pt x="365" y="2239"/>
                    <a:pt x="372" y="2239"/>
                  </a:cubicBezTo>
                  <a:cubicBezTo>
                    <a:pt x="381" y="2239"/>
                    <a:pt x="391" y="2241"/>
                    <a:pt x="400" y="2244"/>
                  </a:cubicBezTo>
                  <a:lnTo>
                    <a:pt x="400" y="2244"/>
                  </a:lnTo>
                  <a:cubicBezTo>
                    <a:pt x="388" y="2235"/>
                    <a:pt x="381" y="2232"/>
                    <a:pt x="375" y="2232"/>
                  </a:cubicBezTo>
                  <a:close/>
                  <a:moveTo>
                    <a:pt x="351" y="2241"/>
                  </a:moveTo>
                  <a:cubicBezTo>
                    <a:pt x="340" y="2244"/>
                    <a:pt x="329" y="2249"/>
                    <a:pt x="318" y="2257"/>
                  </a:cubicBezTo>
                  <a:cubicBezTo>
                    <a:pt x="333" y="2251"/>
                    <a:pt x="344" y="2246"/>
                    <a:pt x="351" y="2241"/>
                  </a:cubicBezTo>
                  <a:close/>
                  <a:moveTo>
                    <a:pt x="390" y="2745"/>
                  </a:moveTo>
                  <a:cubicBezTo>
                    <a:pt x="390" y="2757"/>
                    <a:pt x="390" y="2769"/>
                    <a:pt x="378" y="2769"/>
                  </a:cubicBezTo>
                  <a:cubicBezTo>
                    <a:pt x="366" y="2757"/>
                    <a:pt x="378" y="2757"/>
                    <a:pt x="390" y="2745"/>
                  </a:cubicBezTo>
                  <a:close/>
                  <a:moveTo>
                    <a:pt x="80" y="3531"/>
                  </a:moveTo>
                  <a:lnTo>
                    <a:pt x="80" y="3531"/>
                  </a:lnTo>
                  <a:cubicBezTo>
                    <a:pt x="81" y="3531"/>
                    <a:pt x="81" y="3532"/>
                    <a:pt x="82" y="3532"/>
                  </a:cubicBezTo>
                  <a:lnTo>
                    <a:pt x="82" y="3532"/>
                  </a:lnTo>
                  <a:cubicBezTo>
                    <a:pt x="82" y="3531"/>
                    <a:pt x="81" y="3531"/>
                    <a:pt x="80" y="3531"/>
                  </a:cubicBezTo>
                  <a:close/>
                  <a:moveTo>
                    <a:pt x="33" y="3638"/>
                  </a:moveTo>
                  <a:cubicBezTo>
                    <a:pt x="38" y="3640"/>
                    <a:pt x="42" y="3641"/>
                    <a:pt x="46" y="3641"/>
                  </a:cubicBezTo>
                  <a:cubicBezTo>
                    <a:pt x="50" y="3641"/>
                    <a:pt x="54" y="3640"/>
                    <a:pt x="57" y="3638"/>
                  </a:cubicBezTo>
                  <a:lnTo>
                    <a:pt x="57" y="3638"/>
                  </a:lnTo>
                  <a:cubicBezTo>
                    <a:pt x="49" y="3638"/>
                    <a:pt x="40" y="3638"/>
                    <a:pt x="33" y="3638"/>
                  </a:cubicBezTo>
                  <a:close/>
                  <a:moveTo>
                    <a:pt x="128" y="4114"/>
                  </a:moveTo>
                  <a:cubicBezTo>
                    <a:pt x="119" y="4119"/>
                    <a:pt x="112" y="4123"/>
                    <a:pt x="105" y="4128"/>
                  </a:cubicBezTo>
                  <a:lnTo>
                    <a:pt x="105" y="4128"/>
                  </a:lnTo>
                  <a:cubicBezTo>
                    <a:pt x="110" y="4126"/>
                    <a:pt x="118" y="4121"/>
                    <a:pt x="128" y="4114"/>
                  </a:cubicBezTo>
                  <a:close/>
                  <a:moveTo>
                    <a:pt x="1208" y="1"/>
                  </a:moveTo>
                  <a:cubicBezTo>
                    <a:pt x="1034" y="1"/>
                    <a:pt x="1102" y="229"/>
                    <a:pt x="1001" y="296"/>
                  </a:cubicBezTo>
                  <a:lnTo>
                    <a:pt x="1001" y="296"/>
                  </a:lnTo>
                  <a:cubicBezTo>
                    <a:pt x="1014" y="292"/>
                    <a:pt x="1029" y="292"/>
                    <a:pt x="1045" y="292"/>
                  </a:cubicBezTo>
                  <a:cubicBezTo>
                    <a:pt x="1009" y="328"/>
                    <a:pt x="973" y="364"/>
                    <a:pt x="937" y="387"/>
                  </a:cubicBezTo>
                  <a:cubicBezTo>
                    <a:pt x="937" y="399"/>
                    <a:pt x="973" y="423"/>
                    <a:pt x="973" y="423"/>
                  </a:cubicBezTo>
                  <a:cubicBezTo>
                    <a:pt x="957" y="434"/>
                    <a:pt x="943" y="440"/>
                    <a:pt x="933" y="440"/>
                  </a:cubicBezTo>
                  <a:cubicBezTo>
                    <a:pt x="928" y="440"/>
                    <a:pt x="923" y="438"/>
                    <a:pt x="920" y="434"/>
                  </a:cubicBezTo>
                  <a:lnTo>
                    <a:pt x="920" y="434"/>
                  </a:lnTo>
                  <a:cubicBezTo>
                    <a:pt x="924" y="514"/>
                    <a:pt x="890" y="776"/>
                    <a:pt x="853" y="776"/>
                  </a:cubicBezTo>
                  <a:cubicBezTo>
                    <a:pt x="849" y="776"/>
                    <a:pt x="846" y="774"/>
                    <a:pt x="842" y="768"/>
                  </a:cubicBezTo>
                  <a:lnTo>
                    <a:pt x="842" y="768"/>
                  </a:lnTo>
                  <a:cubicBezTo>
                    <a:pt x="866" y="864"/>
                    <a:pt x="914" y="828"/>
                    <a:pt x="914" y="899"/>
                  </a:cubicBezTo>
                  <a:cubicBezTo>
                    <a:pt x="900" y="878"/>
                    <a:pt x="888" y="870"/>
                    <a:pt x="877" y="870"/>
                  </a:cubicBezTo>
                  <a:cubicBezTo>
                    <a:pt x="844" y="870"/>
                    <a:pt x="821" y="943"/>
                    <a:pt x="803" y="965"/>
                  </a:cubicBezTo>
                  <a:lnTo>
                    <a:pt x="803" y="965"/>
                  </a:lnTo>
                  <a:cubicBezTo>
                    <a:pt x="816" y="960"/>
                    <a:pt x="839" y="956"/>
                    <a:pt x="860" y="956"/>
                  </a:cubicBezTo>
                  <a:cubicBezTo>
                    <a:pt x="890" y="956"/>
                    <a:pt x="914" y="965"/>
                    <a:pt x="890" y="995"/>
                  </a:cubicBezTo>
                  <a:cubicBezTo>
                    <a:pt x="879" y="1037"/>
                    <a:pt x="707" y="1080"/>
                    <a:pt x="772" y="1080"/>
                  </a:cubicBezTo>
                  <a:cubicBezTo>
                    <a:pt x="780" y="1080"/>
                    <a:pt x="791" y="1079"/>
                    <a:pt x="806" y="1078"/>
                  </a:cubicBezTo>
                  <a:cubicBezTo>
                    <a:pt x="842" y="1102"/>
                    <a:pt x="842" y="1138"/>
                    <a:pt x="830" y="1173"/>
                  </a:cubicBezTo>
                  <a:cubicBezTo>
                    <a:pt x="818" y="1161"/>
                    <a:pt x="806" y="1161"/>
                    <a:pt x="806" y="1149"/>
                  </a:cubicBezTo>
                  <a:cubicBezTo>
                    <a:pt x="806" y="1161"/>
                    <a:pt x="806" y="1161"/>
                    <a:pt x="795" y="1173"/>
                  </a:cubicBezTo>
                  <a:cubicBezTo>
                    <a:pt x="771" y="1149"/>
                    <a:pt x="759" y="1114"/>
                    <a:pt x="759" y="1090"/>
                  </a:cubicBezTo>
                  <a:cubicBezTo>
                    <a:pt x="759" y="1114"/>
                    <a:pt x="747" y="1114"/>
                    <a:pt x="723" y="1114"/>
                  </a:cubicBezTo>
                  <a:cubicBezTo>
                    <a:pt x="795" y="1149"/>
                    <a:pt x="699" y="1149"/>
                    <a:pt x="759" y="1197"/>
                  </a:cubicBezTo>
                  <a:cubicBezTo>
                    <a:pt x="743" y="1186"/>
                    <a:pt x="732" y="1180"/>
                    <a:pt x="726" y="1180"/>
                  </a:cubicBezTo>
                  <a:cubicBezTo>
                    <a:pt x="720" y="1180"/>
                    <a:pt x="722" y="1189"/>
                    <a:pt x="735" y="1209"/>
                  </a:cubicBezTo>
                  <a:cubicBezTo>
                    <a:pt x="723" y="1197"/>
                    <a:pt x="711" y="1197"/>
                    <a:pt x="699" y="1185"/>
                  </a:cubicBezTo>
                  <a:cubicBezTo>
                    <a:pt x="699" y="1202"/>
                    <a:pt x="694" y="1218"/>
                    <a:pt x="682" y="1231"/>
                  </a:cubicBezTo>
                  <a:lnTo>
                    <a:pt x="682" y="1231"/>
                  </a:lnTo>
                  <a:cubicBezTo>
                    <a:pt x="690" y="1227"/>
                    <a:pt x="698" y="1225"/>
                    <a:pt x="705" y="1225"/>
                  </a:cubicBezTo>
                  <a:cubicBezTo>
                    <a:pt x="715" y="1225"/>
                    <a:pt x="725" y="1228"/>
                    <a:pt x="735" y="1233"/>
                  </a:cubicBezTo>
                  <a:cubicBezTo>
                    <a:pt x="750" y="1255"/>
                    <a:pt x="751" y="1264"/>
                    <a:pt x="746" y="1264"/>
                  </a:cubicBezTo>
                  <a:cubicBezTo>
                    <a:pt x="744" y="1264"/>
                    <a:pt x="739" y="1261"/>
                    <a:pt x="735" y="1257"/>
                  </a:cubicBezTo>
                  <a:cubicBezTo>
                    <a:pt x="723" y="1280"/>
                    <a:pt x="640" y="1257"/>
                    <a:pt x="640" y="1304"/>
                  </a:cubicBezTo>
                  <a:cubicBezTo>
                    <a:pt x="646" y="1298"/>
                    <a:pt x="652" y="1295"/>
                    <a:pt x="659" y="1295"/>
                  </a:cubicBezTo>
                  <a:cubicBezTo>
                    <a:pt x="667" y="1295"/>
                    <a:pt x="675" y="1298"/>
                    <a:pt x="687" y="1304"/>
                  </a:cubicBezTo>
                  <a:cubicBezTo>
                    <a:pt x="628" y="1364"/>
                    <a:pt x="759" y="1411"/>
                    <a:pt x="699" y="1459"/>
                  </a:cubicBezTo>
                  <a:cubicBezTo>
                    <a:pt x="664" y="1459"/>
                    <a:pt x="664" y="1435"/>
                    <a:pt x="628" y="1435"/>
                  </a:cubicBezTo>
                  <a:cubicBezTo>
                    <a:pt x="627" y="1433"/>
                    <a:pt x="626" y="1432"/>
                    <a:pt x="626" y="1432"/>
                  </a:cubicBezTo>
                  <a:lnTo>
                    <a:pt x="626" y="1432"/>
                  </a:lnTo>
                  <a:cubicBezTo>
                    <a:pt x="625" y="1432"/>
                    <a:pt x="665" y="1520"/>
                    <a:pt x="675" y="1530"/>
                  </a:cubicBezTo>
                  <a:cubicBezTo>
                    <a:pt x="664" y="1530"/>
                    <a:pt x="652" y="1530"/>
                    <a:pt x="652" y="1542"/>
                  </a:cubicBezTo>
                  <a:cubicBezTo>
                    <a:pt x="580" y="1507"/>
                    <a:pt x="687" y="1530"/>
                    <a:pt x="604" y="1495"/>
                  </a:cubicBezTo>
                  <a:lnTo>
                    <a:pt x="604" y="1495"/>
                  </a:lnTo>
                  <a:cubicBezTo>
                    <a:pt x="592" y="1507"/>
                    <a:pt x="580" y="1530"/>
                    <a:pt x="592" y="1542"/>
                  </a:cubicBezTo>
                  <a:cubicBezTo>
                    <a:pt x="594" y="1538"/>
                    <a:pt x="597" y="1537"/>
                    <a:pt x="600" y="1537"/>
                  </a:cubicBezTo>
                  <a:cubicBezTo>
                    <a:pt x="615" y="1537"/>
                    <a:pt x="640" y="1580"/>
                    <a:pt x="640" y="1590"/>
                  </a:cubicBezTo>
                  <a:cubicBezTo>
                    <a:pt x="632" y="1590"/>
                    <a:pt x="612" y="1608"/>
                    <a:pt x="591" y="1608"/>
                  </a:cubicBezTo>
                  <a:cubicBezTo>
                    <a:pt x="578" y="1608"/>
                    <a:pt x="566" y="1601"/>
                    <a:pt x="556" y="1578"/>
                  </a:cubicBezTo>
                  <a:cubicBezTo>
                    <a:pt x="545" y="1626"/>
                    <a:pt x="545" y="1673"/>
                    <a:pt x="533" y="1721"/>
                  </a:cubicBezTo>
                  <a:cubicBezTo>
                    <a:pt x="521" y="1757"/>
                    <a:pt x="497" y="1792"/>
                    <a:pt x="461" y="1828"/>
                  </a:cubicBezTo>
                  <a:cubicBezTo>
                    <a:pt x="497" y="1828"/>
                    <a:pt x="521" y="1852"/>
                    <a:pt x="545" y="1864"/>
                  </a:cubicBezTo>
                  <a:cubicBezTo>
                    <a:pt x="531" y="1878"/>
                    <a:pt x="521" y="1884"/>
                    <a:pt x="510" y="1884"/>
                  </a:cubicBezTo>
                  <a:cubicBezTo>
                    <a:pt x="503" y="1884"/>
                    <a:pt x="495" y="1881"/>
                    <a:pt x="485" y="1876"/>
                  </a:cubicBezTo>
                  <a:lnTo>
                    <a:pt x="485" y="1876"/>
                  </a:lnTo>
                  <a:cubicBezTo>
                    <a:pt x="521" y="1900"/>
                    <a:pt x="521" y="1923"/>
                    <a:pt x="497" y="1959"/>
                  </a:cubicBezTo>
                  <a:cubicBezTo>
                    <a:pt x="497" y="1948"/>
                    <a:pt x="457" y="1898"/>
                    <a:pt x="414" y="1898"/>
                  </a:cubicBezTo>
                  <a:cubicBezTo>
                    <a:pt x="410" y="1898"/>
                    <a:pt x="406" y="1898"/>
                    <a:pt x="402" y="1900"/>
                  </a:cubicBezTo>
                  <a:cubicBezTo>
                    <a:pt x="497" y="1923"/>
                    <a:pt x="402" y="1983"/>
                    <a:pt x="485" y="2019"/>
                  </a:cubicBezTo>
                  <a:cubicBezTo>
                    <a:pt x="473" y="2019"/>
                    <a:pt x="473" y="2019"/>
                    <a:pt x="461" y="2031"/>
                  </a:cubicBezTo>
                  <a:cubicBezTo>
                    <a:pt x="461" y="2031"/>
                    <a:pt x="473" y="2042"/>
                    <a:pt x="473" y="2066"/>
                  </a:cubicBezTo>
                  <a:cubicBezTo>
                    <a:pt x="473" y="2114"/>
                    <a:pt x="473" y="2173"/>
                    <a:pt x="497" y="2197"/>
                  </a:cubicBezTo>
                  <a:cubicBezTo>
                    <a:pt x="488" y="2193"/>
                    <a:pt x="481" y="2190"/>
                    <a:pt x="477" y="2190"/>
                  </a:cubicBezTo>
                  <a:cubicBezTo>
                    <a:pt x="474" y="2190"/>
                    <a:pt x="473" y="2192"/>
                    <a:pt x="475" y="2195"/>
                  </a:cubicBezTo>
                  <a:lnTo>
                    <a:pt x="475" y="2195"/>
                  </a:lnTo>
                  <a:cubicBezTo>
                    <a:pt x="464" y="2186"/>
                    <a:pt x="452" y="2181"/>
                    <a:pt x="438" y="2181"/>
                  </a:cubicBezTo>
                  <a:cubicBezTo>
                    <a:pt x="431" y="2181"/>
                    <a:pt x="422" y="2182"/>
                    <a:pt x="414" y="2185"/>
                  </a:cubicBezTo>
                  <a:cubicBezTo>
                    <a:pt x="437" y="2209"/>
                    <a:pt x="426" y="2221"/>
                    <a:pt x="402" y="2245"/>
                  </a:cubicBezTo>
                  <a:lnTo>
                    <a:pt x="402" y="2245"/>
                  </a:lnTo>
                  <a:cubicBezTo>
                    <a:pt x="401" y="2244"/>
                    <a:pt x="401" y="2244"/>
                    <a:pt x="400" y="2244"/>
                  </a:cubicBezTo>
                  <a:lnTo>
                    <a:pt x="400" y="2244"/>
                  </a:lnTo>
                  <a:cubicBezTo>
                    <a:pt x="401" y="2244"/>
                    <a:pt x="401" y="2245"/>
                    <a:pt x="402" y="2245"/>
                  </a:cubicBezTo>
                  <a:cubicBezTo>
                    <a:pt x="402" y="2245"/>
                    <a:pt x="402" y="2245"/>
                    <a:pt x="402" y="2245"/>
                  </a:cubicBezTo>
                  <a:lnTo>
                    <a:pt x="402" y="2245"/>
                  </a:lnTo>
                  <a:cubicBezTo>
                    <a:pt x="410" y="2247"/>
                    <a:pt x="418" y="2252"/>
                    <a:pt x="425" y="2257"/>
                  </a:cubicBezTo>
                  <a:cubicBezTo>
                    <a:pt x="425" y="2245"/>
                    <a:pt x="402" y="2233"/>
                    <a:pt x="425" y="2233"/>
                  </a:cubicBezTo>
                  <a:cubicBezTo>
                    <a:pt x="461" y="2245"/>
                    <a:pt x="449" y="2245"/>
                    <a:pt x="425" y="2257"/>
                  </a:cubicBezTo>
                  <a:cubicBezTo>
                    <a:pt x="360" y="2300"/>
                    <a:pt x="414" y="2354"/>
                    <a:pt x="352" y="2354"/>
                  </a:cubicBezTo>
                  <a:cubicBezTo>
                    <a:pt x="346" y="2354"/>
                    <a:pt x="339" y="2353"/>
                    <a:pt x="330" y="2352"/>
                  </a:cubicBezTo>
                  <a:lnTo>
                    <a:pt x="330" y="2352"/>
                  </a:lnTo>
                  <a:cubicBezTo>
                    <a:pt x="318" y="2352"/>
                    <a:pt x="461" y="2435"/>
                    <a:pt x="354" y="2459"/>
                  </a:cubicBezTo>
                  <a:cubicBezTo>
                    <a:pt x="375" y="2491"/>
                    <a:pt x="445" y="2582"/>
                    <a:pt x="363" y="2582"/>
                  </a:cubicBezTo>
                  <a:cubicBezTo>
                    <a:pt x="354" y="2582"/>
                    <a:pt x="343" y="2581"/>
                    <a:pt x="330" y="2578"/>
                  </a:cubicBezTo>
                  <a:lnTo>
                    <a:pt x="330" y="2578"/>
                  </a:lnTo>
                  <a:cubicBezTo>
                    <a:pt x="378" y="2662"/>
                    <a:pt x="378" y="2626"/>
                    <a:pt x="354" y="2685"/>
                  </a:cubicBezTo>
                  <a:cubicBezTo>
                    <a:pt x="362" y="2683"/>
                    <a:pt x="370" y="2682"/>
                    <a:pt x="377" y="2682"/>
                  </a:cubicBezTo>
                  <a:cubicBezTo>
                    <a:pt x="438" y="2682"/>
                    <a:pt x="488" y="2758"/>
                    <a:pt x="509" y="2769"/>
                  </a:cubicBezTo>
                  <a:cubicBezTo>
                    <a:pt x="509" y="2770"/>
                    <a:pt x="507" y="2771"/>
                    <a:pt x="504" y="2771"/>
                  </a:cubicBezTo>
                  <a:cubicBezTo>
                    <a:pt x="484" y="2771"/>
                    <a:pt x="414" y="2745"/>
                    <a:pt x="414" y="2745"/>
                  </a:cubicBezTo>
                  <a:cubicBezTo>
                    <a:pt x="473" y="2745"/>
                    <a:pt x="461" y="2733"/>
                    <a:pt x="366" y="2697"/>
                  </a:cubicBezTo>
                  <a:lnTo>
                    <a:pt x="366" y="2697"/>
                  </a:lnTo>
                  <a:cubicBezTo>
                    <a:pt x="389" y="2721"/>
                    <a:pt x="355" y="2721"/>
                    <a:pt x="320" y="2721"/>
                  </a:cubicBezTo>
                  <a:lnTo>
                    <a:pt x="320" y="2721"/>
                  </a:lnTo>
                  <a:cubicBezTo>
                    <a:pt x="319" y="2721"/>
                    <a:pt x="319" y="2720"/>
                    <a:pt x="319" y="2720"/>
                  </a:cubicBezTo>
                  <a:cubicBezTo>
                    <a:pt x="318" y="2720"/>
                    <a:pt x="318" y="2721"/>
                    <a:pt x="318" y="2721"/>
                  </a:cubicBezTo>
                  <a:cubicBezTo>
                    <a:pt x="319" y="2721"/>
                    <a:pt x="319" y="2721"/>
                    <a:pt x="320" y="2721"/>
                  </a:cubicBezTo>
                  <a:lnTo>
                    <a:pt x="320" y="2721"/>
                  </a:lnTo>
                  <a:cubicBezTo>
                    <a:pt x="330" y="2732"/>
                    <a:pt x="402" y="2867"/>
                    <a:pt x="402" y="2912"/>
                  </a:cubicBezTo>
                  <a:cubicBezTo>
                    <a:pt x="283" y="2828"/>
                    <a:pt x="354" y="2876"/>
                    <a:pt x="283" y="2816"/>
                  </a:cubicBezTo>
                  <a:lnTo>
                    <a:pt x="283" y="2816"/>
                  </a:lnTo>
                  <a:cubicBezTo>
                    <a:pt x="283" y="2876"/>
                    <a:pt x="330" y="2852"/>
                    <a:pt x="259" y="2876"/>
                  </a:cubicBezTo>
                  <a:cubicBezTo>
                    <a:pt x="306" y="2888"/>
                    <a:pt x="318" y="2912"/>
                    <a:pt x="318" y="2959"/>
                  </a:cubicBezTo>
                  <a:cubicBezTo>
                    <a:pt x="318" y="2959"/>
                    <a:pt x="186" y="3080"/>
                    <a:pt x="282" y="3132"/>
                  </a:cubicBezTo>
                  <a:lnTo>
                    <a:pt x="282" y="3132"/>
                  </a:lnTo>
                  <a:cubicBezTo>
                    <a:pt x="259" y="3122"/>
                    <a:pt x="231" y="3112"/>
                    <a:pt x="211" y="3102"/>
                  </a:cubicBezTo>
                  <a:lnTo>
                    <a:pt x="211" y="3102"/>
                  </a:lnTo>
                  <a:cubicBezTo>
                    <a:pt x="271" y="3138"/>
                    <a:pt x="330" y="3197"/>
                    <a:pt x="390" y="3233"/>
                  </a:cubicBezTo>
                  <a:cubicBezTo>
                    <a:pt x="390" y="3233"/>
                    <a:pt x="253" y="3168"/>
                    <a:pt x="201" y="3168"/>
                  </a:cubicBezTo>
                  <a:cubicBezTo>
                    <a:pt x="183" y="3168"/>
                    <a:pt x="175" y="3176"/>
                    <a:pt x="187" y="3197"/>
                  </a:cubicBezTo>
                  <a:cubicBezTo>
                    <a:pt x="211" y="3197"/>
                    <a:pt x="247" y="3197"/>
                    <a:pt x="271" y="3209"/>
                  </a:cubicBezTo>
                  <a:cubicBezTo>
                    <a:pt x="235" y="3221"/>
                    <a:pt x="199" y="3221"/>
                    <a:pt x="175" y="3233"/>
                  </a:cubicBezTo>
                  <a:cubicBezTo>
                    <a:pt x="211" y="3233"/>
                    <a:pt x="235" y="3257"/>
                    <a:pt x="259" y="3281"/>
                  </a:cubicBezTo>
                  <a:cubicBezTo>
                    <a:pt x="235" y="3269"/>
                    <a:pt x="199" y="3257"/>
                    <a:pt x="175" y="3245"/>
                  </a:cubicBezTo>
                  <a:lnTo>
                    <a:pt x="175" y="3245"/>
                  </a:lnTo>
                  <a:cubicBezTo>
                    <a:pt x="199" y="3269"/>
                    <a:pt x="223" y="3293"/>
                    <a:pt x="247" y="3304"/>
                  </a:cubicBezTo>
                  <a:cubicBezTo>
                    <a:pt x="211" y="3293"/>
                    <a:pt x="187" y="3293"/>
                    <a:pt x="152" y="3293"/>
                  </a:cubicBezTo>
                  <a:cubicBezTo>
                    <a:pt x="152" y="3304"/>
                    <a:pt x="152" y="3316"/>
                    <a:pt x="152" y="3327"/>
                  </a:cubicBezTo>
                  <a:lnTo>
                    <a:pt x="152" y="3327"/>
                  </a:lnTo>
                  <a:cubicBezTo>
                    <a:pt x="151" y="3327"/>
                    <a:pt x="151" y="3327"/>
                    <a:pt x="151" y="3327"/>
                  </a:cubicBezTo>
                  <a:lnTo>
                    <a:pt x="151" y="3327"/>
                  </a:lnTo>
                  <a:cubicBezTo>
                    <a:pt x="151" y="3327"/>
                    <a:pt x="151" y="3328"/>
                    <a:pt x="152" y="3328"/>
                  </a:cubicBezTo>
                  <a:cubicBezTo>
                    <a:pt x="152" y="3328"/>
                    <a:pt x="152" y="3328"/>
                    <a:pt x="152" y="3327"/>
                  </a:cubicBezTo>
                  <a:lnTo>
                    <a:pt x="152" y="3327"/>
                  </a:lnTo>
                  <a:cubicBezTo>
                    <a:pt x="162" y="3332"/>
                    <a:pt x="258" y="3403"/>
                    <a:pt x="247" y="3435"/>
                  </a:cubicBezTo>
                  <a:cubicBezTo>
                    <a:pt x="229" y="3418"/>
                    <a:pt x="199" y="3407"/>
                    <a:pt x="170" y="3407"/>
                  </a:cubicBezTo>
                  <a:cubicBezTo>
                    <a:pt x="160" y="3407"/>
                    <a:pt x="149" y="3408"/>
                    <a:pt x="140" y="3412"/>
                  </a:cubicBezTo>
                  <a:cubicBezTo>
                    <a:pt x="211" y="3447"/>
                    <a:pt x="283" y="3495"/>
                    <a:pt x="342" y="3555"/>
                  </a:cubicBezTo>
                  <a:cubicBezTo>
                    <a:pt x="333" y="3552"/>
                    <a:pt x="326" y="3550"/>
                    <a:pt x="322" y="3550"/>
                  </a:cubicBezTo>
                  <a:cubicBezTo>
                    <a:pt x="309" y="3550"/>
                    <a:pt x="315" y="3563"/>
                    <a:pt x="342" y="3590"/>
                  </a:cubicBezTo>
                  <a:cubicBezTo>
                    <a:pt x="308" y="3567"/>
                    <a:pt x="86" y="3423"/>
                    <a:pt x="69" y="3423"/>
                  </a:cubicBezTo>
                  <a:cubicBezTo>
                    <a:pt x="69" y="3423"/>
                    <a:pt x="68" y="3423"/>
                    <a:pt x="68" y="3424"/>
                  </a:cubicBezTo>
                  <a:cubicBezTo>
                    <a:pt x="56" y="3435"/>
                    <a:pt x="44" y="3459"/>
                    <a:pt x="33" y="3471"/>
                  </a:cubicBezTo>
                  <a:cubicBezTo>
                    <a:pt x="56" y="3495"/>
                    <a:pt x="92" y="3507"/>
                    <a:pt x="116" y="3531"/>
                  </a:cubicBezTo>
                  <a:cubicBezTo>
                    <a:pt x="104" y="3507"/>
                    <a:pt x="92" y="3483"/>
                    <a:pt x="80" y="3459"/>
                  </a:cubicBezTo>
                  <a:lnTo>
                    <a:pt x="80" y="3459"/>
                  </a:lnTo>
                  <a:cubicBezTo>
                    <a:pt x="140" y="3471"/>
                    <a:pt x="175" y="3507"/>
                    <a:pt x="187" y="3566"/>
                  </a:cubicBezTo>
                  <a:cubicBezTo>
                    <a:pt x="152" y="3566"/>
                    <a:pt x="117" y="3555"/>
                    <a:pt x="82" y="3532"/>
                  </a:cubicBezTo>
                  <a:lnTo>
                    <a:pt x="82" y="3532"/>
                  </a:lnTo>
                  <a:cubicBezTo>
                    <a:pt x="90" y="3543"/>
                    <a:pt x="89" y="3624"/>
                    <a:pt x="57" y="3638"/>
                  </a:cubicBezTo>
                  <a:lnTo>
                    <a:pt x="57" y="3638"/>
                  </a:lnTo>
                  <a:cubicBezTo>
                    <a:pt x="136" y="3642"/>
                    <a:pt x="230" y="3665"/>
                    <a:pt x="294" y="3697"/>
                  </a:cubicBezTo>
                  <a:cubicBezTo>
                    <a:pt x="263" y="3715"/>
                    <a:pt x="239" y="3721"/>
                    <a:pt x="218" y="3721"/>
                  </a:cubicBezTo>
                  <a:cubicBezTo>
                    <a:pt x="167" y="3721"/>
                    <a:pt x="135" y="3685"/>
                    <a:pt x="68" y="3685"/>
                  </a:cubicBezTo>
                  <a:cubicBezTo>
                    <a:pt x="67" y="3685"/>
                    <a:pt x="66" y="3685"/>
                    <a:pt x="65" y="3685"/>
                  </a:cubicBezTo>
                  <a:lnTo>
                    <a:pt x="65" y="3685"/>
                  </a:lnTo>
                  <a:cubicBezTo>
                    <a:pt x="44" y="3685"/>
                    <a:pt x="176" y="3818"/>
                    <a:pt x="187" y="3852"/>
                  </a:cubicBezTo>
                  <a:cubicBezTo>
                    <a:pt x="186" y="3852"/>
                    <a:pt x="185" y="3851"/>
                    <a:pt x="183" y="3851"/>
                  </a:cubicBezTo>
                  <a:cubicBezTo>
                    <a:pt x="151" y="3851"/>
                    <a:pt x="43" y="3947"/>
                    <a:pt x="9" y="3947"/>
                  </a:cubicBezTo>
                  <a:cubicBezTo>
                    <a:pt x="1" y="3947"/>
                    <a:pt x="56" y="4000"/>
                    <a:pt x="73" y="4000"/>
                  </a:cubicBezTo>
                  <a:cubicBezTo>
                    <a:pt x="81" y="4000"/>
                    <a:pt x="80" y="3987"/>
                    <a:pt x="56" y="3947"/>
                  </a:cubicBezTo>
                  <a:lnTo>
                    <a:pt x="56" y="3947"/>
                  </a:lnTo>
                  <a:cubicBezTo>
                    <a:pt x="191" y="3992"/>
                    <a:pt x="252" y="4164"/>
                    <a:pt x="109" y="4164"/>
                  </a:cubicBezTo>
                  <a:cubicBezTo>
                    <a:pt x="100" y="4164"/>
                    <a:pt x="91" y="4163"/>
                    <a:pt x="80" y="4162"/>
                  </a:cubicBezTo>
                  <a:cubicBezTo>
                    <a:pt x="88" y="4147"/>
                    <a:pt x="95" y="4137"/>
                    <a:pt x="105" y="4128"/>
                  </a:cubicBezTo>
                  <a:lnTo>
                    <a:pt x="105" y="4128"/>
                  </a:lnTo>
                  <a:cubicBezTo>
                    <a:pt x="103" y="4129"/>
                    <a:pt x="101" y="4130"/>
                    <a:pt x="100" y="4130"/>
                  </a:cubicBezTo>
                  <a:cubicBezTo>
                    <a:pt x="94" y="4130"/>
                    <a:pt x="97" y="4118"/>
                    <a:pt x="104" y="4090"/>
                  </a:cubicBezTo>
                  <a:lnTo>
                    <a:pt x="104" y="4090"/>
                  </a:lnTo>
                  <a:cubicBezTo>
                    <a:pt x="68" y="4138"/>
                    <a:pt x="44" y="4174"/>
                    <a:pt x="21" y="4221"/>
                  </a:cubicBezTo>
                  <a:cubicBezTo>
                    <a:pt x="21" y="4233"/>
                    <a:pt x="199" y="4281"/>
                    <a:pt x="128" y="4340"/>
                  </a:cubicBezTo>
                  <a:cubicBezTo>
                    <a:pt x="80" y="4340"/>
                    <a:pt x="104" y="4340"/>
                    <a:pt x="104" y="4317"/>
                  </a:cubicBezTo>
                  <a:lnTo>
                    <a:pt x="104" y="4317"/>
                  </a:lnTo>
                  <a:cubicBezTo>
                    <a:pt x="44" y="4388"/>
                    <a:pt x="223" y="4376"/>
                    <a:pt x="164" y="4436"/>
                  </a:cubicBezTo>
                  <a:cubicBezTo>
                    <a:pt x="175" y="4436"/>
                    <a:pt x="187" y="4424"/>
                    <a:pt x="211" y="4424"/>
                  </a:cubicBezTo>
                  <a:cubicBezTo>
                    <a:pt x="140" y="4424"/>
                    <a:pt x="223" y="4364"/>
                    <a:pt x="152" y="4364"/>
                  </a:cubicBezTo>
                  <a:cubicBezTo>
                    <a:pt x="187" y="4364"/>
                    <a:pt x="211" y="4352"/>
                    <a:pt x="247" y="4340"/>
                  </a:cubicBezTo>
                  <a:cubicBezTo>
                    <a:pt x="199" y="4328"/>
                    <a:pt x="175" y="4281"/>
                    <a:pt x="152" y="4245"/>
                  </a:cubicBezTo>
                  <a:lnTo>
                    <a:pt x="152" y="4245"/>
                  </a:lnTo>
                  <a:cubicBezTo>
                    <a:pt x="170" y="4254"/>
                    <a:pt x="181" y="4258"/>
                    <a:pt x="186" y="4258"/>
                  </a:cubicBezTo>
                  <a:cubicBezTo>
                    <a:pt x="194" y="4258"/>
                    <a:pt x="186" y="4248"/>
                    <a:pt x="164" y="4233"/>
                  </a:cubicBezTo>
                  <a:cubicBezTo>
                    <a:pt x="174" y="4230"/>
                    <a:pt x="183" y="4228"/>
                    <a:pt x="192" y="4228"/>
                  </a:cubicBezTo>
                  <a:cubicBezTo>
                    <a:pt x="212" y="4228"/>
                    <a:pt x="227" y="4237"/>
                    <a:pt x="235" y="4245"/>
                  </a:cubicBezTo>
                  <a:cubicBezTo>
                    <a:pt x="271" y="4102"/>
                    <a:pt x="390" y="3947"/>
                    <a:pt x="402" y="3840"/>
                  </a:cubicBezTo>
                  <a:cubicBezTo>
                    <a:pt x="414" y="3757"/>
                    <a:pt x="294" y="3531"/>
                    <a:pt x="449" y="3471"/>
                  </a:cubicBezTo>
                  <a:lnTo>
                    <a:pt x="449" y="3471"/>
                  </a:lnTo>
                  <a:cubicBezTo>
                    <a:pt x="439" y="3473"/>
                    <a:pt x="432" y="3474"/>
                    <a:pt x="427" y="3474"/>
                  </a:cubicBezTo>
                  <a:cubicBezTo>
                    <a:pt x="400" y="3474"/>
                    <a:pt x="461" y="3447"/>
                    <a:pt x="461" y="3447"/>
                  </a:cubicBezTo>
                  <a:cubicBezTo>
                    <a:pt x="449" y="3424"/>
                    <a:pt x="414" y="3424"/>
                    <a:pt x="402" y="3412"/>
                  </a:cubicBezTo>
                  <a:lnTo>
                    <a:pt x="402" y="3412"/>
                  </a:lnTo>
                  <a:cubicBezTo>
                    <a:pt x="406" y="3412"/>
                    <a:pt x="410" y="3413"/>
                    <a:pt x="414" y="3413"/>
                  </a:cubicBezTo>
                  <a:cubicBezTo>
                    <a:pt x="479" y="3413"/>
                    <a:pt x="424" y="3316"/>
                    <a:pt x="390" y="3304"/>
                  </a:cubicBezTo>
                  <a:cubicBezTo>
                    <a:pt x="366" y="3293"/>
                    <a:pt x="449" y="3281"/>
                    <a:pt x="449" y="3281"/>
                  </a:cubicBezTo>
                  <a:cubicBezTo>
                    <a:pt x="437" y="3269"/>
                    <a:pt x="414" y="3245"/>
                    <a:pt x="402" y="3233"/>
                  </a:cubicBezTo>
                  <a:cubicBezTo>
                    <a:pt x="473" y="3209"/>
                    <a:pt x="461" y="3197"/>
                    <a:pt x="437" y="3150"/>
                  </a:cubicBezTo>
                  <a:cubicBezTo>
                    <a:pt x="414" y="3114"/>
                    <a:pt x="604" y="2935"/>
                    <a:pt x="533" y="2912"/>
                  </a:cubicBezTo>
                  <a:lnTo>
                    <a:pt x="533" y="2912"/>
                  </a:lnTo>
                  <a:cubicBezTo>
                    <a:pt x="539" y="2914"/>
                    <a:pt x="546" y="2915"/>
                    <a:pt x="553" y="2915"/>
                  </a:cubicBezTo>
                  <a:cubicBezTo>
                    <a:pt x="592" y="2915"/>
                    <a:pt x="640" y="2890"/>
                    <a:pt x="580" y="2840"/>
                  </a:cubicBezTo>
                  <a:lnTo>
                    <a:pt x="580" y="2840"/>
                  </a:lnTo>
                  <a:cubicBezTo>
                    <a:pt x="616" y="2852"/>
                    <a:pt x="628" y="2840"/>
                    <a:pt x="640" y="2864"/>
                  </a:cubicBezTo>
                  <a:cubicBezTo>
                    <a:pt x="640" y="2840"/>
                    <a:pt x="533" y="2745"/>
                    <a:pt x="533" y="2745"/>
                  </a:cubicBezTo>
                  <a:cubicBezTo>
                    <a:pt x="652" y="2745"/>
                    <a:pt x="521" y="2578"/>
                    <a:pt x="628" y="2507"/>
                  </a:cubicBezTo>
                  <a:cubicBezTo>
                    <a:pt x="604" y="2507"/>
                    <a:pt x="592" y="2495"/>
                    <a:pt x="580" y="2483"/>
                  </a:cubicBezTo>
                  <a:cubicBezTo>
                    <a:pt x="612" y="2452"/>
                    <a:pt x="617" y="2441"/>
                    <a:pt x="617" y="2437"/>
                  </a:cubicBezTo>
                  <a:lnTo>
                    <a:pt x="617" y="2437"/>
                  </a:lnTo>
                  <a:cubicBezTo>
                    <a:pt x="619" y="2439"/>
                    <a:pt x="620" y="2439"/>
                    <a:pt x="623" y="2439"/>
                  </a:cubicBezTo>
                  <a:cubicBezTo>
                    <a:pt x="640" y="2439"/>
                    <a:pt x="681" y="2404"/>
                    <a:pt x="714" y="2404"/>
                  </a:cubicBezTo>
                  <a:cubicBezTo>
                    <a:pt x="726" y="2404"/>
                    <a:pt x="738" y="2409"/>
                    <a:pt x="747" y="2423"/>
                  </a:cubicBezTo>
                  <a:cubicBezTo>
                    <a:pt x="747" y="2388"/>
                    <a:pt x="735" y="2376"/>
                    <a:pt x="699" y="2376"/>
                  </a:cubicBezTo>
                  <a:cubicBezTo>
                    <a:pt x="699" y="2376"/>
                    <a:pt x="878" y="1911"/>
                    <a:pt x="806" y="1816"/>
                  </a:cubicBezTo>
                  <a:cubicBezTo>
                    <a:pt x="886" y="1770"/>
                    <a:pt x="956" y="1505"/>
                    <a:pt x="856" y="1505"/>
                  </a:cubicBezTo>
                  <a:cubicBezTo>
                    <a:pt x="851" y="1505"/>
                    <a:pt x="847" y="1506"/>
                    <a:pt x="842" y="1507"/>
                  </a:cubicBezTo>
                  <a:cubicBezTo>
                    <a:pt x="902" y="1447"/>
                    <a:pt x="1033" y="1269"/>
                    <a:pt x="1045" y="1221"/>
                  </a:cubicBezTo>
                  <a:lnTo>
                    <a:pt x="985" y="1221"/>
                  </a:lnTo>
                  <a:cubicBezTo>
                    <a:pt x="997" y="1221"/>
                    <a:pt x="1080" y="1197"/>
                    <a:pt x="1009" y="1173"/>
                  </a:cubicBezTo>
                  <a:cubicBezTo>
                    <a:pt x="1016" y="1170"/>
                    <a:pt x="1023" y="1168"/>
                    <a:pt x="1029" y="1168"/>
                  </a:cubicBezTo>
                  <a:cubicBezTo>
                    <a:pt x="1046" y="1168"/>
                    <a:pt x="1060" y="1177"/>
                    <a:pt x="1068" y="1185"/>
                  </a:cubicBezTo>
                  <a:cubicBezTo>
                    <a:pt x="1068" y="1185"/>
                    <a:pt x="1050" y="1121"/>
                    <a:pt x="1038" y="1121"/>
                  </a:cubicBezTo>
                  <a:cubicBezTo>
                    <a:pt x="1036" y="1121"/>
                    <a:pt x="1034" y="1123"/>
                    <a:pt x="1033" y="1126"/>
                  </a:cubicBezTo>
                  <a:cubicBezTo>
                    <a:pt x="1033" y="1114"/>
                    <a:pt x="1045" y="1114"/>
                    <a:pt x="1045" y="1114"/>
                  </a:cubicBezTo>
                  <a:cubicBezTo>
                    <a:pt x="1045" y="1108"/>
                    <a:pt x="1045" y="1105"/>
                    <a:pt x="1046" y="1105"/>
                  </a:cubicBezTo>
                  <a:cubicBezTo>
                    <a:pt x="1048" y="1105"/>
                    <a:pt x="1051" y="1108"/>
                    <a:pt x="1056" y="1114"/>
                  </a:cubicBezTo>
                  <a:cubicBezTo>
                    <a:pt x="1062" y="1114"/>
                    <a:pt x="1065" y="1118"/>
                    <a:pt x="1067" y="1118"/>
                  </a:cubicBezTo>
                  <a:cubicBezTo>
                    <a:pt x="1071" y="1118"/>
                    <a:pt x="1074" y="1111"/>
                    <a:pt x="1080" y="1078"/>
                  </a:cubicBezTo>
                  <a:cubicBezTo>
                    <a:pt x="1062" y="1069"/>
                    <a:pt x="1043" y="1052"/>
                    <a:pt x="1019" y="1051"/>
                  </a:cubicBezTo>
                  <a:lnTo>
                    <a:pt x="1019" y="1051"/>
                  </a:lnTo>
                  <a:cubicBezTo>
                    <a:pt x="1153" y="1020"/>
                    <a:pt x="1045" y="804"/>
                    <a:pt x="1045" y="804"/>
                  </a:cubicBezTo>
                  <a:lnTo>
                    <a:pt x="1045" y="804"/>
                  </a:lnTo>
                  <a:cubicBezTo>
                    <a:pt x="1057" y="807"/>
                    <a:pt x="1069" y="809"/>
                    <a:pt x="1081" y="809"/>
                  </a:cubicBezTo>
                  <a:cubicBezTo>
                    <a:pt x="1111" y="809"/>
                    <a:pt x="1137" y="798"/>
                    <a:pt x="1164" y="780"/>
                  </a:cubicBezTo>
                  <a:cubicBezTo>
                    <a:pt x="1152" y="745"/>
                    <a:pt x="1128" y="733"/>
                    <a:pt x="1104" y="721"/>
                  </a:cubicBezTo>
                  <a:cubicBezTo>
                    <a:pt x="1140" y="661"/>
                    <a:pt x="1259" y="637"/>
                    <a:pt x="1176" y="542"/>
                  </a:cubicBezTo>
                  <a:cubicBezTo>
                    <a:pt x="1199" y="542"/>
                    <a:pt x="1223" y="530"/>
                    <a:pt x="1235" y="530"/>
                  </a:cubicBezTo>
                  <a:cubicBezTo>
                    <a:pt x="1223" y="447"/>
                    <a:pt x="1199" y="245"/>
                    <a:pt x="1354" y="149"/>
                  </a:cubicBezTo>
                  <a:cubicBezTo>
                    <a:pt x="1330" y="137"/>
                    <a:pt x="1307" y="126"/>
                    <a:pt x="1283" y="126"/>
                  </a:cubicBezTo>
                  <a:cubicBezTo>
                    <a:pt x="1295" y="102"/>
                    <a:pt x="1390" y="54"/>
                    <a:pt x="1307" y="18"/>
                  </a:cubicBezTo>
                  <a:cubicBezTo>
                    <a:pt x="1267" y="6"/>
                    <a:pt x="1235" y="1"/>
                    <a:pt x="1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2372;p34">
              <a:extLst>
                <a:ext uri="{FF2B5EF4-FFF2-40B4-BE49-F238E27FC236}">
                  <a16:creationId xmlns:a16="http://schemas.microsoft.com/office/drawing/2014/main" id="{5D4D5FBC-3057-3E40-B318-1C5D47A954F2}"/>
                </a:ext>
              </a:extLst>
            </p:cNvPr>
            <p:cNvSpPr/>
            <p:nvPr/>
          </p:nvSpPr>
          <p:spPr>
            <a:xfrm>
              <a:off x="6363950" y="2489200"/>
              <a:ext cx="550" cy="250"/>
            </a:xfrm>
            <a:custGeom>
              <a:avLst/>
              <a:gdLst/>
              <a:ahLst/>
              <a:cxnLst/>
              <a:rect l="l" t="t" r="r" b="b"/>
              <a:pathLst>
                <a:path w="22" h="10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"/>
                    <a:pt x="4" y="4"/>
                    <a:pt x="21" y="9"/>
                  </a:cubicBezTo>
                  <a:cubicBezTo>
                    <a:pt x="15" y="4"/>
                    <a:pt x="7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2373;p34">
              <a:extLst>
                <a:ext uri="{FF2B5EF4-FFF2-40B4-BE49-F238E27FC236}">
                  <a16:creationId xmlns:a16="http://schemas.microsoft.com/office/drawing/2014/main" id="{FEAAC966-475A-E04A-A677-0C54C5B658F5}"/>
                </a:ext>
              </a:extLst>
            </p:cNvPr>
            <p:cNvSpPr/>
            <p:nvPr/>
          </p:nvSpPr>
          <p:spPr>
            <a:xfrm>
              <a:off x="6355850" y="25108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1"/>
                  </a:moveTo>
                  <a:cubicBezTo>
                    <a:pt x="0" y="13"/>
                    <a:pt x="0" y="25"/>
                    <a:pt x="0" y="13"/>
                  </a:cubicBezTo>
                  <a:cubicBezTo>
                    <a:pt x="0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2374;p34">
              <a:extLst>
                <a:ext uri="{FF2B5EF4-FFF2-40B4-BE49-F238E27FC236}">
                  <a16:creationId xmlns:a16="http://schemas.microsoft.com/office/drawing/2014/main" id="{1D39568C-748C-FC43-B275-C3E4F0C686B3}"/>
                </a:ext>
              </a:extLst>
            </p:cNvPr>
            <p:cNvSpPr/>
            <p:nvPr/>
          </p:nvSpPr>
          <p:spPr>
            <a:xfrm>
              <a:off x="6370425" y="24885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lnTo>
                    <a:pt x="12" y="1"/>
                  </a:ln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2375;p34">
              <a:extLst>
                <a:ext uri="{FF2B5EF4-FFF2-40B4-BE49-F238E27FC236}">
                  <a16:creationId xmlns:a16="http://schemas.microsoft.com/office/drawing/2014/main" id="{B7E423D0-4B10-A44F-8840-CEE0E08C474D}"/>
                </a:ext>
              </a:extLst>
            </p:cNvPr>
            <p:cNvSpPr/>
            <p:nvPr/>
          </p:nvSpPr>
          <p:spPr>
            <a:xfrm>
              <a:off x="6343500" y="2573150"/>
              <a:ext cx="600" cy="250"/>
            </a:xfrm>
            <a:custGeom>
              <a:avLst/>
              <a:gdLst/>
              <a:ahLst/>
              <a:cxnLst/>
              <a:rect l="l" t="t" r="r" b="b"/>
              <a:pathLst>
                <a:path w="24" h="10" extrusionOk="0">
                  <a:moveTo>
                    <a:pt x="15" y="0"/>
                  </a:moveTo>
                  <a:cubicBezTo>
                    <a:pt x="9" y="0"/>
                    <a:pt x="0" y="3"/>
                    <a:pt x="6" y="9"/>
                  </a:cubicBezTo>
                  <a:cubicBezTo>
                    <a:pt x="24" y="3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2376;p34">
              <a:extLst>
                <a:ext uri="{FF2B5EF4-FFF2-40B4-BE49-F238E27FC236}">
                  <a16:creationId xmlns:a16="http://schemas.microsoft.com/office/drawing/2014/main" id="{03BAABB4-265B-AA4F-902A-DFE5ADF2920E}"/>
                </a:ext>
              </a:extLst>
            </p:cNvPr>
            <p:cNvSpPr/>
            <p:nvPr/>
          </p:nvSpPr>
          <p:spPr>
            <a:xfrm>
              <a:off x="6346050" y="2570050"/>
              <a:ext cx="1250" cy="925"/>
            </a:xfrm>
            <a:custGeom>
              <a:avLst/>
              <a:gdLst/>
              <a:ahLst/>
              <a:cxnLst/>
              <a:rect l="l" t="t" r="r" b="b"/>
              <a:pathLst>
                <a:path w="50" h="37" extrusionOk="0">
                  <a:moveTo>
                    <a:pt x="26" y="1"/>
                  </a:moveTo>
                  <a:cubicBezTo>
                    <a:pt x="0" y="1"/>
                    <a:pt x="33" y="37"/>
                    <a:pt x="44" y="37"/>
                  </a:cubicBezTo>
                  <a:cubicBezTo>
                    <a:pt x="50" y="37"/>
                    <a:pt x="50" y="28"/>
                    <a:pt x="35" y="2"/>
                  </a:cubicBezTo>
                  <a:cubicBezTo>
                    <a:pt x="31" y="1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2377;p34">
              <a:extLst>
                <a:ext uri="{FF2B5EF4-FFF2-40B4-BE49-F238E27FC236}">
                  <a16:creationId xmlns:a16="http://schemas.microsoft.com/office/drawing/2014/main" id="{2B9E1C07-8B1E-EB40-8060-D08A7A0E5294}"/>
                </a:ext>
              </a:extLst>
            </p:cNvPr>
            <p:cNvSpPr/>
            <p:nvPr/>
          </p:nvSpPr>
          <p:spPr>
            <a:xfrm>
              <a:off x="6346625" y="2570675"/>
              <a:ext cx="175" cy="450"/>
            </a:xfrm>
            <a:custGeom>
              <a:avLst/>
              <a:gdLst/>
              <a:ahLst/>
              <a:cxnLst/>
              <a:rect l="l" t="t" r="r" b="b"/>
              <a:pathLst>
                <a:path w="7" h="18" extrusionOk="0">
                  <a:moveTo>
                    <a:pt x="0" y="1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6"/>
                    <a:pt x="5" y="18"/>
                    <a:pt x="5" y="18"/>
                  </a:cubicBezTo>
                  <a:cubicBezTo>
                    <a:pt x="6" y="18"/>
                    <a:pt x="0" y="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2378;p34">
              <a:extLst>
                <a:ext uri="{FF2B5EF4-FFF2-40B4-BE49-F238E27FC236}">
                  <a16:creationId xmlns:a16="http://schemas.microsoft.com/office/drawing/2014/main" id="{2A555F5D-F67E-4948-9142-E6F4DAFEA1DB}"/>
                </a:ext>
              </a:extLst>
            </p:cNvPr>
            <p:cNvSpPr/>
            <p:nvPr/>
          </p:nvSpPr>
          <p:spPr>
            <a:xfrm>
              <a:off x="6349600" y="2567000"/>
              <a:ext cx="1400" cy="775"/>
            </a:xfrm>
            <a:custGeom>
              <a:avLst/>
              <a:gdLst/>
              <a:ahLst/>
              <a:cxnLst/>
              <a:rect l="l" t="t" r="r" b="b"/>
              <a:pathLst>
                <a:path w="56" h="31" extrusionOk="0">
                  <a:moveTo>
                    <a:pt x="16" y="0"/>
                  </a:moveTo>
                  <a:cubicBezTo>
                    <a:pt x="11" y="0"/>
                    <a:pt x="9" y="5"/>
                    <a:pt x="12" y="17"/>
                  </a:cubicBezTo>
                  <a:cubicBezTo>
                    <a:pt x="0" y="17"/>
                    <a:pt x="48" y="29"/>
                    <a:pt x="36" y="29"/>
                  </a:cubicBezTo>
                  <a:cubicBezTo>
                    <a:pt x="39" y="30"/>
                    <a:pt x="41" y="30"/>
                    <a:pt x="42" y="30"/>
                  </a:cubicBezTo>
                  <a:cubicBezTo>
                    <a:pt x="56" y="30"/>
                    <a:pt x="28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2379;p34">
              <a:extLst>
                <a:ext uri="{FF2B5EF4-FFF2-40B4-BE49-F238E27FC236}">
                  <a16:creationId xmlns:a16="http://schemas.microsoft.com/office/drawing/2014/main" id="{BA3A8AC3-9117-3A4C-8949-3F7E1C9C2B6E}"/>
                </a:ext>
              </a:extLst>
            </p:cNvPr>
            <p:cNvSpPr/>
            <p:nvPr/>
          </p:nvSpPr>
          <p:spPr>
            <a:xfrm>
              <a:off x="6344500" y="2569650"/>
              <a:ext cx="950" cy="175"/>
            </a:xfrm>
            <a:custGeom>
              <a:avLst/>
              <a:gdLst/>
              <a:ahLst/>
              <a:cxnLst/>
              <a:rect l="l" t="t" r="r" b="b"/>
              <a:pathLst>
                <a:path w="38" h="7" extrusionOk="0">
                  <a:moveTo>
                    <a:pt x="6" y="1"/>
                  </a:moveTo>
                  <a:cubicBezTo>
                    <a:pt x="0" y="1"/>
                    <a:pt x="22" y="6"/>
                    <a:pt x="37" y="6"/>
                  </a:cubicBezTo>
                  <a:cubicBezTo>
                    <a:pt x="18" y="2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2380;p34">
              <a:extLst>
                <a:ext uri="{FF2B5EF4-FFF2-40B4-BE49-F238E27FC236}">
                  <a16:creationId xmlns:a16="http://schemas.microsoft.com/office/drawing/2014/main" id="{94226FD0-D2CE-254D-9157-409AC1A06283}"/>
                </a:ext>
              </a:extLst>
            </p:cNvPr>
            <p:cNvSpPr/>
            <p:nvPr/>
          </p:nvSpPr>
          <p:spPr>
            <a:xfrm>
              <a:off x="6345425" y="2567400"/>
              <a:ext cx="625" cy="1525"/>
            </a:xfrm>
            <a:custGeom>
              <a:avLst/>
              <a:gdLst/>
              <a:ahLst/>
              <a:cxnLst/>
              <a:rect l="l" t="t" r="r" b="b"/>
              <a:pathLst>
                <a:path w="25" h="61" extrusionOk="0">
                  <a:moveTo>
                    <a:pt x="24" y="1"/>
                  </a:moveTo>
                  <a:cubicBezTo>
                    <a:pt x="0" y="60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2381;p34">
              <a:extLst>
                <a:ext uri="{FF2B5EF4-FFF2-40B4-BE49-F238E27FC236}">
                  <a16:creationId xmlns:a16="http://schemas.microsoft.com/office/drawing/2014/main" id="{7E071DC7-BD76-0246-9B60-0E2FE0A1734B}"/>
                </a:ext>
              </a:extLst>
            </p:cNvPr>
            <p:cNvSpPr/>
            <p:nvPr/>
          </p:nvSpPr>
          <p:spPr>
            <a:xfrm>
              <a:off x="6344825" y="2568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36"/>
                  </a:moveTo>
                  <a:cubicBezTo>
                    <a:pt x="1" y="1"/>
                    <a:pt x="1" y="60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2382;p34">
              <a:extLst>
                <a:ext uri="{FF2B5EF4-FFF2-40B4-BE49-F238E27FC236}">
                  <a16:creationId xmlns:a16="http://schemas.microsoft.com/office/drawing/2014/main" id="{82C1BFB6-4DF8-F043-82A1-3F6BA9D5278D}"/>
                </a:ext>
              </a:extLst>
            </p:cNvPr>
            <p:cNvSpPr/>
            <p:nvPr/>
          </p:nvSpPr>
          <p:spPr>
            <a:xfrm>
              <a:off x="6347250" y="2561150"/>
              <a:ext cx="275" cy="700"/>
            </a:xfrm>
            <a:custGeom>
              <a:avLst/>
              <a:gdLst/>
              <a:ahLst/>
              <a:cxnLst/>
              <a:rect l="l" t="t" r="r" b="b"/>
              <a:pathLst>
                <a:path w="11" h="28" extrusionOk="0">
                  <a:moveTo>
                    <a:pt x="11" y="1"/>
                  </a:moveTo>
                  <a:lnTo>
                    <a:pt x="11" y="1"/>
                  </a:lnTo>
                  <a:cubicBezTo>
                    <a:pt x="3" y="1"/>
                    <a:pt x="0" y="27"/>
                    <a:pt x="3" y="27"/>
                  </a:cubicBezTo>
                  <a:cubicBezTo>
                    <a:pt x="4" y="27"/>
                    <a:pt x="7" y="2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2383;p34">
              <a:extLst>
                <a:ext uri="{FF2B5EF4-FFF2-40B4-BE49-F238E27FC236}">
                  <a16:creationId xmlns:a16="http://schemas.microsoft.com/office/drawing/2014/main" id="{EF58A677-C399-9743-9666-0E11E7957341}"/>
                </a:ext>
              </a:extLst>
            </p:cNvPr>
            <p:cNvSpPr/>
            <p:nvPr/>
          </p:nvSpPr>
          <p:spPr>
            <a:xfrm>
              <a:off x="6344525" y="2562650"/>
              <a:ext cx="850" cy="250"/>
            </a:xfrm>
            <a:custGeom>
              <a:avLst/>
              <a:gdLst/>
              <a:ahLst/>
              <a:cxnLst/>
              <a:rect l="l" t="t" r="r" b="b"/>
              <a:pathLst>
                <a:path w="34" h="10" extrusionOk="0">
                  <a:moveTo>
                    <a:pt x="1" y="0"/>
                  </a:moveTo>
                  <a:cubicBezTo>
                    <a:pt x="19" y="6"/>
                    <a:pt x="30" y="9"/>
                    <a:pt x="32" y="9"/>
                  </a:cubicBezTo>
                  <a:cubicBezTo>
                    <a:pt x="33" y="9"/>
                    <a:pt x="25" y="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2384;p34">
              <a:extLst>
                <a:ext uri="{FF2B5EF4-FFF2-40B4-BE49-F238E27FC236}">
                  <a16:creationId xmlns:a16="http://schemas.microsoft.com/office/drawing/2014/main" id="{3CC263DD-F9B2-DD41-8BA7-9BE3D4983D48}"/>
                </a:ext>
              </a:extLst>
            </p:cNvPr>
            <p:cNvSpPr/>
            <p:nvPr/>
          </p:nvSpPr>
          <p:spPr>
            <a:xfrm>
              <a:off x="6344225" y="2560650"/>
              <a:ext cx="925" cy="800"/>
            </a:xfrm>
            <a:custGeom>
              <a:avLst/>
              <a:gdLst/>
              <a:ahLst/>
              <a:cxnLst/>
              <a:rect l="l" t="t" r="r" b="b"/>
              <a:pathLst>
                <a:path w="37" h="32" extrusionOk="0">
                  <a:moveTo>
                    <a:pt x="10" y="1"/>
                  </a:moveTo>
                  <a:cubicBezTo>
                    <a:pt x="7" y="1"/>
                    <a:pt x="4" y="3"/>
                    <a:pt x="1" y="9"/>
                  </a:cubicBezTo>
                  <a:cubicBezTo>
                    <a:pt x="9" y="17"/>
                    <a:pt x="12" y="31"/>
                    <a:pt x="20" y="31"/>
                  </a:cubicBezTo>
                  <a:cubicBezTo>
                    <a:pt x="24" y="31"/>
                    <a:pt x="29" y="28"/>
                    <a:pt x="37" y="21"/>
                  </a:cubicBezTo>
                  <a:cubicBezTo>
                    <a:pt x="28" y="21"/>
                    <a:pt x="19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2385;p34">
              <a:extLst>
                <a:ext uri="{FF2B5EF4-FFF2-40B4-BE49-F238E27FC236}">
                  <a16:creationId xmlns:a16="http://schemas.microsoft.com/office/drawing/2014/main" id="{1628AA47-D0CC-9042-BCCD-B64F329D3E54}"/>
                </a:ext>
              </a:extLst>
            </p:cNvPr>
            <p:cNvSpPr/>
            <p:nvPr/>
          </p:nvSpPr>
          <p:spPr>
            <a:xfrm>
              <a:off x="6348700" y="2553125"/>
              <a:ext cx="1625" cy="575"/>
            </a:xfrm>
            <a:custGeom>
              <a:avLst/>
              <a:gdLst/>
              <a:ahLst/>
              <a:cxnLst/>
              <a:rect l="l" t="t" r="r" b="b"/>
              <a:pathLst>
                <a:path w="65" h="23" extrusionOk="0">
                  <a:moveTo>
                    <a:pt x="0" y="0"/>
                  </a:moveTo>
                  <a:cubicBezTo>
                    <a:pt x="43" y="17"/>
                    <a:pt x="62" y="23"/>
                    <a:pt x="63" y="23"/>
                  </a:cubicBezTo>
                  <a:cubicBezTo>
                    <a:pt x="64" y="23"/>
                    <a:pt x="40" y="1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2386;p34">
              <a:extLst>
                <a:ext uri="{FF2B5EF4-FFF2-40B4-BE49-F238E27FC236}">
                  <a16:creationId xmlns:a16="http://schemas.microsoft.com/office/drawing/2014/main" id="{EFAA5148-8D15-8342-BEC7-5CBC12D72A04}"/>
                </a:ext>
              </a:extLst>
            </p:cNvPr>
            <p:cNvSpPr/>
            <p:nvPr/>
          </p:nvSpPr>
          <p:spPr>
            <a:xfrm>
              <a:off x="6347050" y="2544425"/>
              <a:ext cx="775" cy="675"/>
            </a:xfrm>
            <a:custGeom>
              <a:avLst/>
              <a:gdLst/>
              <a:ahLst/>
              <a:cxnLst/>
              <a:rect l="l" t="t" r="r" b="b"/>
              <a:pathLst>
                <a:path w="31" h="27" extrusionOk="0">
                  <a:moveTo>
                    <a:pt x="4" y="0"/>
                  </a:moveTo>
                  <a:cubicBezTo>
                    <a:pt x="1" y="0"/>
                    <a:pt x="7" y="9"/>
                    <a:pt x="31" y="27"/>
                  </a:cubicBezTo>
                  <a:cubicBezTo>
                    <a:pt x="19" y="9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2387;p34">
              <a:extLst>
                <a:ext uri="{FF2B5EF4-FFF2-40B4-BE49-F238E27FC236}">
                  <a16:creationId xmlns:a16="http://schemas.microsoft.com/office/drawing/2014/main" id="{790DD822-87F1-A449-8069-2CD806F5130C}"/>
                </a:ext>
              </a:extLst>
            </p:cNvPr>
            <p:cNvSpPr/>
            <p:nvPr/>
          </p:nvSpPr>
          <p:spPr>
            <a:xfrm>
              <a:off x="6378750" y="246200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7" y="0"/>
                  </a:moveTo>
                  <a:cubicBezTo>
                    <a:pt x="15" y="0"/>
                    <a:pt x="11" y="4"/>
                    <a:pt x="1" y="14"/>
                  </a:cubicBezTo>
                  <a:cubicBezTo>
                    <a:pt x="1" y="15"/>
                    <a:pt x="1" y="16"/>
                    <a:pt x="2" y="16"/>
                  </a:cubicBezTo>
                  <a:cubicBezTo>
                    <a:pt x="6" y="16"/>
                    <a:pt x="19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2388;p34">
              <a:extLst>
                <a:ext uri="{FF2B5EF4-FFF2-40B4-BE49-F238E27FC236}">
                  <a16:creationId xmlns:a16="http://schemas.microsoft.com/office/drawing/2014/main" id="{0A085635-F4CA-D74C-BD74-604AC694B19F}"/>
                </a:ext>
              </a:extLst>
            </p:cNvPr>
            <p:cNvSpPr/>
            <p:nvPr/>
          </p:nvSpPr>
          <p:spPr>
            <a:xfrm>
              <a:off x="6377575" y="2460850"/>
              <a:ext cx="1500" cy="625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60" y="24"/>
                  </a:moveTo>
                  <a:cubicBezTo>
                    <a:pt x="0" y="0"/>
                    <a:pt x="0" y="0"/>
                    <a:pt x="6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2389;p34">
              <a:extLst>
                <a:ext uri="{FF2B5EF4-FFF2-40B4-BE49-F238E27FC236}">
                  <a16:creationId xmlns:a16="http://schemas.microsoft.com/office/drawing/2014/main" id="{4F9608FC-6903-FC49-A25F-7F26153398E2}"/>
                </a:ext>
              </a:extLst>
            </p:cNvPr>
            <p:cNvSpPr/>
            <p:nvPr/>
          </p:nvSpPr>
          <p:spPr>
            <a:xfrm>
              <a:off x="6352300" y="2517400"/>
              <a:ext cx="875" cy="375"/>
            </a:xfrm>
            <a:custGeom>
              <a:avLst/>
              <a:gdLst/>
              <a:ahLst/>
              <a:cxnLst/>
              <a:rect l="l" t="t" r="r" b="b"/>
              <a:pathLst>
                <a:path w="35" h="15" extrusionOk="0">
                  <a:moveTo>
                    <a:pt x="35" y="1"/>
                  </a:moveTo>
                  <a:lnTo>
                    <a:pt x="35" y="1"/>
                  </a:lnTo>
                  <a:cubicBezTo>
                    <a:pt x="5" y="11"/>
                    <a:pt x="0" y="14"/>
                    <a:pt x="5" y="14"/>
                  </a:cubicBezTo>
                  <a:cubicBezTo>
                    <a:pt x="11" y="14"/>
                    <a:pt x="35" y="8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2390;p34">
              <a:extLst>
                <a:ext uri="{FF2B5EF4-FFF2-40B4-BE49-F238E27FC236}">
                  <a16:creationId xmlns:a16="http://schemas.microsoft.com/office/drawing/2014/main" id="{C85F87C8-275C-1848-B6B3-D6DBB1BC043C}"/>
                </a:ext>
              </a:extLst>
            </p:cNvPr>
            <p:cNvSpPr/>
            <p:nvPr/>
          </p:nvSpPr>
          <p:spPr>
            <a:xfrm>
              <a:off x="6354950" y="251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2391;p34">
              <a:extLst>
                <a:ext uri="{FF2B5EF4-FFF2-40B4-BE49-F238E27FC236}">
                  <a16:creationId xmlns:a16="http://schemas.microsoft.com/office/drawing/2014/main" id="{E8948EB0-C3AE-F948-B9EC-F4DBE4B6E693}"/>
                </a:ext>
              </a:extLst>
            </p:cNvPr>
            <p:cNvSpPr/>
            <p:nvPr/>
          </p:nvSpPr>
          <p:spPr>
            <a:xfrm>
              <a:off x="6354950" y="2506700"/>
              <a:ext cx="1225" cy="600"/>
            </a:xfrm>
            <a:custGeom>
              <a:avLst/>
              <a:gdLst/>
              <a:ahLst/>
              <a:cxnLst/>
              <a:rect l="l" t="t" r="r" b="b"/>
              <a:pathLst>
                <a:path w="49" h="24" extrusionOk="0">
                  <a:moveTo>
                    <a:pt x="0" y="0"/>
                  </a:moveTo>
                  <a:cubicBezTo>
                    <a:pt x="0" y="12"/>
                    <a:pt x="0" y="24"/>
                    <a:pt x="0" y="24"/>
                  </a:cubicBezTo>
                  <a:cubicBezTo>
                    <a:pt x="0" y="12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2392;p34">
              <a:extLst>
                <a:ext uri="{FF2B5EF4-FFF2-40B4-BE49-F238E27FC236}">
                  <a16:creationId xmlns:a16="http://schemas.microsoft.com/office/drawing/2014/main" id="{A978B426-86D6-2043-B7A9-0C1063C401BD}"/>
                </a:ext>
              </a:extLst>
            </p:cNvPr>
            <p:cNvSpPr/>
            <p:nvPr/>
          </p:nvSpPr>
          <p:spPr>
            <a:xfrm>
              <a:off x="6365975" y="2476325"/>
              <a:ext cx="300" cy="900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12" y="1"/>
                  </a:moveTo>
                  <a:cubicBezTo>
                    <a:pt x="3" y="26"/>
                    <a:pt x="1" y="35"/>
                    <a:pt x="1" y="35"/>
                  </a:cubicBezTo>
                  <a:cubicBezTo>
                    <a:pt x="2" y="35"/>
                    <a:pt x="12" y="8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2393;p34">
              <a:extLst>
                <a:ext uri="{FF2B5EF4-FFF2-40B4-BE49-F238E27FC236}">
                  <a16:creationId xmlns:a16="http://schemas.microsoft.com/office/drawing/2014/main" id="{86EAF248-D337-C64C-8E07-BA2C318A8FE8}"/>
                </a:ext>
              </a:extLst>
            </p:cNvPr>
            <p:cNvSpPr/>
            <p:nvPr/>
          </p:nvSpPr>
          <p:spPr>
            <a:xfrm>
              <a:off x="6364775" y="247632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24"/>
                  </a:moveTo>
                  <a:cubicBezTo>
                    <a:pt x="12" y="24"/>
                    <a:pt x="0" y="1"/>
                    <a:pt x="1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2394;p34">
              <a:extLst>
                <a:ext uri="{FF2B5EF4-FFF2-40B4-BE49-F238E27FC236}">
                  <a16:creationId xmlns:a16="http://schemas.microsoft.com/office/drawing/2014/main" id="{0C9E5A61-2CE2-2146-A294-02C228862A28}"/>
                </a:ext>
              </a:extLst>
            </p:cNvPr>
            <p:cNvSpPr/>
            <p:nvPr/>
          </p:nvSpPr>
          <p:spPr>
            <a:xfrm>
              <a:off x="6364575" y="2476250"/>
              <a:ext cx="725" cy="700"/>
            </a:xfrm>
            <a:custGeom>
              <a:avLst/>
              <a:gdLst/>
              <a:ahLst/>
              <a:cxnLst/>
              <a:rect l="l" t="t" r="r" b="b"/>
              <a:pathLst>
                <a:path w="29" h="28" extrusionOk="0">
                  <a:moveTo>
                    <a:pt x="2" y="1"/>
                  </a:moveTo>
                  <a:cubicBezTo>
                    <a:pt x="0" y="1"/>
                    <a:pt x="4" y="8"/>
                    <a:pt x="20" y="27"/>
                  </a:cubicBezTo>
                  <a:cubicBezTo>
                    <a:pt x="28" y="27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2395;p34">
              <a:extLst>
                <a:ext uri="{FF2B5EF4-FFF2-40B4-BE49-F238E27FC236}">
                  <a16:creationId xmlns:a16="http://schemas.microsoft.com/office/drawing/2014/main" id="{39216F2C-C523-B944-82C1-2501E4797F61}"/>
                </a:ext>
              </a:extLst>
            </p:cNvPr>
            <p:cNvSpPr/>
            <p:nvPr/>
          </p:nvSpPr>
          <p:spPr>
            <a:xfrm>
              <a:off x="6362700" y="2473650"/>
              <a:ext cx="600" cy="325"/>
            </a:xfrm>
            <a:custGeom>
              <a:avLst/>
              <a:gdLst/>
              <a:ahLst/>
              <a:cxnLst/>
              <a:rect l="l" t="t" r="r" b="b"/>
              <a:pathLst>
                <a:path w="24" h="13" extrusionOk="0">
                  <a:moveTo>
                    <a:pt x="24" y="12"/>
                  </a:moveTo>
                  <a:cubicBezTo>
                    <a:pt x="0" y="0"/>
                    <a:pt x="24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2396;p34">
              <a:extLst>
                <a:ext uri="{FF2B5EF4-FFF2-40B4-BE49-F238E27FC236}">
                  <a16:creationId xmlns:a16="http://schemas.microsoft.com/office/drawing/2014/main" id="{62B43881-5269-2A42-AC78-37CB2D2F2C8C}"/>
                </a:ext>
              </a:extLst>
            </p:cNvPr>
            <p:cNvSpPr/>
            <p:nvPr/>
          </p:nvSpPr>
          <p:spPr>
            <a:xfrm>
              <a:off x="6362975" y="247335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24"/>
                  </a:moveTo>
                  <a:cubicBezTo>
                    <a:pt x="13" y="24"/>
                    <a:pt x="1" y="1"/>
                    <a:pt x="1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2397;p34">
              <a:extLst>
                <a:ext uri="{FF2B5EF4-FFF2-40B4-BE49-F238E27FC236}">
                  <a16:creationId xmlns:a16="http://schemas.microsoft.com/office/drawing/2014/main" id="{355D7AA5-E9C7-DF45-8014-9C7CC5305F6C}"/>
                </a:ext>
              </a:extLst>
            </p:cNvPr>
            <p:cNvSpPr/>
            <p:nvPr/>
          </p:nvSpPr>
          <p:spPr>
            <a:xfrm>
              <a:off x="6362400" y="2472450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0" y="37"/>
                  </a:moveTo>
                  <a:cubicBezTo>
                    <a:pt x="0" y="1"/>
                    <a:pt x="0" y="37"/>
                    <a:pt x="0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2398;p34">
              <a:extLst>
                <a:ext uri="{FF2B5EF4-FFF2-40B4-BE49-F238E27FC236}">
                  <a16:creationId xmlns:a16="http://schemas.microsoft.com/office/drawing/2014/main" id="{FE5F4660-45A0-A148-ADAE-F731691C5AB2}"/>
                </a:ext>
              </a:extLst>
            </p:cNvPr>
            <p:cNvSpPr/>
            <p:nvPr/>
          </p:nvSpPr>
          <p:spPr>
            <a:xfrm>
              <a:off x="6361800" y="2474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lnTo>
                    <a:pt x="0" y="0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2399;p34">
              <a:extLst>
                <a:ext uri="{FF2B5EF4-FFF2-40B4-BE49-F238E27FC236}">
                  <a16:creationId xmlns:a16="http://schemas.microsoft.com/office/drawing/2014/main" id="{8AEFAB38-1348-9A45-A12C-91EC329936EF}"/>
                </a:ext>
              </a:extLst>
            </p:cNvPr>
            <p:cNvSpPr/>
            <p:nvPr/>
          </p:nvSpPr>
          <p:spPr>
            <a:xfrm>
              <a:off x="6361850" y="2474200"/>
              <a:ext cx="350" cy="700"/>
            </a:xfrm>
            <a:custGeom>
              <a:avLst/>
              <a:gdLst/>
              <a:ahLst/>
              <a:cxnLst/>
              <a:rect l="l" t="t" r="r" b="b"/>
              <a:pathLst>
                <a:path w="14" h="28" extrusionOk="0">
                  <a:moveTo>
                    <a:pt x="12" y="0"/>
                  </a:moveTo>
                  <a:lnTo>
                    <a:pt x="12" y="0"/>
                  </a:lnTo>
                  <a:cubicBezTo>
                    <a:pt x="10" y="0"/>
                    <a:pt x="0" y="28"/>
                    <a:pt x="2" y="28"/>
                  </a:cubicBezTo>
                  <a:cubicBezTo>
                    <a:pt x="3" y="28"/>
                    <a:pt x="5" y="24"/>
                    <a:pt x="10" y="14"/>
                  </a:cubicBezTo>
                  <a:cubicBezTo>
                    <a:pt x="13" y="4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2400;p34">
              <a:extLst>
                <a:ext uri="{FF2B5EF4-FFF2-40B4-BE49-F238E27FC236}">
                  <a16:creationId xmlns:a16="http://schemas.microsoft.com/office/drawing/2014/main" id="{36AD8462-570B-E44C-A8DF-0EA484DD16AB}"/>
                </a:ext>
              </a:extLst>
            </p:cNvPr>
            <p:cNvSpPr/>
            <p:nvPr/>
          </p:nvSpPr>
          <p:spPr>
            <a:xfrm>
              <a:off x="6361950" y="2474550"/>
              <a:ext cx="175" cy="350"/>
            </a:xfrm>
            <a:custGeom>
              <a:avLst/>
              <a:gdLst/>
              <a:ahLst/>
              <a:cxnLst/>
              <a:rect l="l" t="t" r="r" b="b"/>
              <a:pathLst>
                <a:path w="7" h="14" extrusionOk="0">
                  <a:moveTo>
                    <a:pt x="6" y="0"/>
                  </a:moveTo>
                  <a:cubicBezTo>
                    <a:pt x="1" y="10"/>
                    <a:pt x="0" y="14"/>
                    <a:pt x="1" y="14"/>
                  </a:cubicBezTo>
                  <a:cubicBezTo>
                    <a:pt x="2" y="14"/>
                    <a:pt x="6" y="7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2401;p34">
              <a:extLst>
                <a:ext uri="{FF2B5EF4-FFF2-40B4-BE49-F238E27FC236}">
                  <a16:creationId xmlns:a16="http://schemas.microsoft.com/office/drawing/2014/main" id="{A6646485-0D7B-D14F-A6DB-A8B0B504A8D4}"/>
                </a:ext>
              </a:extLst>
            </p:cNvPr>
            <p:cNvSpPr/>
            <p:nvPr/>
          </p:nvSpPr>
          <p:spPr>
            <a:xfrm>
              <a:off x="6362400" y="2474550"/>
              <a:ext cx="600" cy="900"/>
            </a:xfrm>
            <a:custGeom>
              <a:avLst/>
              <a:gdLst/>
              <a:ahLst/>
              <a:cxnLst/>
              <a:rect l="l" t="t" r="r" b="b"/>
              <a:pathLst>
                <a:path w="24" h="36" extrusionOk="0">
                  <a:moveTo>
                    <a:pt x="0" y="0"/>
                  </a:moveTo>
                  <a:cubicBezTo>
                    <a:pt x="12" y="12"/>
                    <a:pt x="12" y="24"/>
                    <a:pt x="0" y="36"/>
                  </a:cubicBezTo>
                  <a:cubicBezTo>
                    <a:pt x="24" y="36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2402;p34">
              <a:extLst>
                <a:ext uri="{FF2B5EF4-FFF2-40B4-BE49-F238E27FC236}">
                  <a16:creationId xmlns:a16="http://schemas.microsoft.com/office/drawing/2014/main" id="{4BA877B5-CFBA-2444-9A95-1575E0F92EFB}"/>
                </a:ext>
              </a:extLst>
            </p:cNvPr>
            <p:cNvSpPr/>
            <p:nvPr/>
          </p:nvSpPr>
          <p:spPr>
            <a:xfrm>
              <a:off x="6363750" y="24778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8" y="0"/>
                  </a:moveTo>
                  <a:cubicBezTo>
                    <a:pt x="2" y="10"/>
                    <a:pt x="0" y="14"/>
                    <a:pt x="2" y="14"/>
                  </a:cubicBezTo>
                  <a:cubicBezTo>
                    <a:pt x="6" y="14"/>
                    <a:pt x="18" y="7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2403;p34">
              <a:extLst>
                <a:ext uri="{FF2B5EF4-FFF2-40B4-BE49-F238E27FC236}">
                  <a16:creationId xmlns:a16="http://schemas.microsoft.com/office/drawing/2014/main" id="{5D9A7EFE-4302-D240-9372-218EE0A799FE}"/>
                </a:ext>
              </a:extLst>
            </p:cNvPr>
            <p:cNvSpPr/>
            <p:nvPr/>
          </p:nvSpPr>
          <p:spPr>
            <a:xfrm>
              <a:off x="6360250" y="2472750"/>
              <a:ext cx="375" cy="925"/>
            </a:xfrm>
            <a:custGeom>
              <a:avLst/>
              <a:gdLst/>
              <a:ahLst/>
              <a:cxnLst/>
              <a:rect l="l" t="t" r="r" b="b"/>
              <a:pathLst>
                <a:path w="15" h="37" extrusionOk="0">
                  <a:moveTo>
                    <a:pt x="15" y="1"/>
                  </a:moveTo>
                  <a:cubicBezTo>
                    <a:pt x="4" y="27"/>
                    <a:pt x="1" y="37"/>
                    <a:pt x="1" y="37"/>
                  </a:cubicBezTo>
                  <a:cubicBezTo>
                    <a:pt x="1" y="37"/>
                    <a:pt x="8" y="2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2404;p34">
              <a:extLst>
                <a:ext uri="{FF2B5EF4-FFF2-40B4-BE49-F238E27FC236}">
                  <a16:creationId xmlns:a16="http://schemas.microsoft.com/office/drawing/2014/main" id="{AFBFC240-ED2E-C14D-BA92-EED64BAE3C01}"/>
                </a:ext>
              </a:extLst>
            </p:cNvPr>
            <p:cNvSpPr/>
            <p:nvPr/>
          </p:nvSpPr>
          <p:spPr>
            <a:xfrm>
              <a:off x="6360000" y="24739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0"/>
                  </a:moveTo>
                  <a:lnTo>
                    <a:pt x="1" y="12"/>
                  </a:lnTo>
                  <a:cubicBezTo>
                    <a:pt x="13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2405;p34">
              <a:extLst>
                <a:ext uri="{FF2B5EF4-FFF2-40B4-BE49-F238E27FC236}">
                  <a16:creationId xmlns:a16="http://schemas.microsoft.com/office/drawing/2014/main" id="{E1C2E71A-950A-7F4E-8EB2-83F8A73254D5}"/>
                </a:ext>
              </a:extLst>
            </p:cNvPr>
            <p:cNvSpPr/>
            <p:nvPr/>
          </p:nvSpPr>
          <p:spPr>
            <a:xfrm>
              <a:off x="6361200" y="2475125"/>
              <a:ext cx="925" cy="1225"/>
            </a:xfrm>
            <a:custGeom>
              <a:avLst/>
              <a:gdLst/>
              <a:ahLst/>
              <a:cxnLst/>
              <a:rect l="l" t="t" r="r" b="b"/>
              <a:pathLst>
                <a:path w="37" h="49" extrusionOk="0">
                  <a:moveTo>
                    <a:pt x="36" y="1"/>
                  </a:moveTo>
                  <a:cubicBezTo>
                    <a:pt x="0" y="49"/>
                    <a:pt x="0" y="49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2406;p34">
              <a:extLst>
                <a:ext uri="{FF2B5EF4-FFF2-40B4-BE49-F238E27FC236}">
                  <a16:creationId xmlns:a16="http://schemas.microsoft.com/office/drawing/2014/main" id="{40C6FFFA-797A-134C-8B56-79B71CE8DDB3}"/>
                </a:ext>
              </a:extLst>
            </p:cNvPr>
            <p:cNvSpPr/>
            <p:nvPr/>
          </p:nvSpPr>
          <p:spPr>
            <a:xfrm>
              <a:off x="6359450" y="2471575"/>
              <a:ext cx="675" cy="900"/>
            </a:xfrm>
            <a:custGeom>
              <a:avLst/>
              <a:gdLst/>
              <a:ahLst/>
              <a:cxnLst/>
              <a:rect l="l" t="t" r="r" b="b"/>
              <a:pathLst>
                <a:path w="27" h="36" extrusionOk="0">
                  <a:moveTo>
                    <a:pt x="26" y="0"/>
                  </a:moveTo>
                  <a:cubicBezTo>
                    <a:pt x="25" y="0"/>
                    <a:pt x="1" y="35"/>
                    <a:pt x="2" y="35"/>
                  </a:cubicBezTo>
                  <a:cubicBezTo>
                    <a:pt x="2" y="35"/>
                    <a:pt x="5" y="32"/>
                    <a:pt x="11" y="24"/>
                  </a:cubicBezTo>
                  <a:cubicBezTo>
                    <a:pt x="23" y="7"/>
                    <a:pt x="26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2407;p34">
              <a:extLst>
                <a:ext uri="{FF2B5EF4-FFF2-40B4-BE49-F238E27FC236}">
                  <a16:creationId xmlns:a16="http://schemas.microsoft.com/office/drawing/2014/main" id="{8D127B93-8549-B148-82CC-6D311621D5F1}"/>
                </a:ext>
              </a:extLst>
            </p:cNvPr>
            <p:cNvSpPr/>
            <p:nvPr/>
          </p:nvSpPr>
          <p:spPr>
            <a:xfrm>
              <a:off x="6358825" y="2471050"/>
              <a:ext cx="625" cy="1125"/>
            </a:xfrm>
            <a:custGeom>
              <a:avLst/>
              <a:gdLst/>
              <a:ahLst/>
              <a:cxnLst/>
              <a:rect l="l" t="t" r="r" b="b"/>
              <a:pathLst>
                <a:path w="25" h="45" extrusionOk="0">
                  <a:moveTo>
                    <a:pt x="18" y="0"/>
                  </a:moveTo>
                  <a:cubicBezTo>
                    <a:pt x="12" y="0"/>
                    <a:pt x="0" y="15"/>
                    <a:pt x="0" y="45"/>
                  </a:cubicBezTo>
                  <a:cubicBezTo>
                    <a:pt x="24" y="15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2408;p34">
              <a:extLst>
                <a:ext uri="{FF2B5EF4-FFF2-40B4-BE49-F238E27FC236}">
                  <a16:creationId xmlns:a16="http://schemas.microsoft.com/office/drawing/2014/main" id="{C96F09A6-37A9-CB4F-997C-8F12AB4ECED2}"/>
                </a:ext>
              </a:extLst>
            </p:cNvPr>
            <p:cNvSpPr/>
            <p:nvPr/>
          </p:nvSpPr>
          <p:spPr>
            <a:xfrm>
              <a:off x="6359325" y="2473050"/>
              <a:ext cx="300" cy="825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24"/>
                    <a:pt x="0" y="32"/>
                    <a:pt x="1" y="32"/>
                  </a:cubicBezTo>
                  <a:cubicBezTo>
                    <a:pt x="4" y="32"/>
                    <a:pt x="12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2409;p34">
              <a:extLst>
                <a:ext uri="{FF2B5EF4-FFF2-40B4-BE49-F238E27FC236}">
                  <a16:creationId xmlns:a16="http://schemas.microsoft.com/office/drawing/2014/main" id="{872DDF55-31F5-F94D-B789-7E132B7649D5}"/>
                </a:ext>
              </a:extLst>
            </p:cNvPr>
            <p:cNvSpPr/>
            <p:nvPr/>
          </p:nvSpPr>
          <p:spPr>
            <a:xfrm>
              <a:off x="6358825" y="24733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4" y="12"/>
                  </a:moveTo>
                  <a:cubicBezTo>
                    <a:pt x="24" y="12"/>
                    <a:pt x="0" y="1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2410;p34">
              <a:extLst>
                <a:ext uri="{FF2B5EF4-FFF2-40B4-BE49-F238E27FC236}">
                  <a16:creationId xmlns:a16="http://schemas.microsoft.com/office/drawing/2014/main" id="{B8073FB9-69F6-2E43-B71F-80ADEF1D2994}"/>
                </a:ext>
              </a:extLst>
            </p:cNvPr>
            <p:cNvSpPr/>
            <p:nvPr/>
          </p:nvSpPr>
          <p:spPr>
            <a:xfrm>
              <a:off x="6359775" y="2475125"/>
              <a:ext cx="850" cy="1525"/>
            </a:xfrm>
            <a:custGeom>
              <a:avLst/>
              <a:gdLst/>
              <a:ahLst/>
              <a:cxnLst/>
              <a:rect l="l" t="t" r="r" b="b"/>
              <a:pathLst>
                <a:path w="34" h="61" extrusionOk="0">
                  <a:moveTo>
                    <a:pt x="34" y="1"/>
                  </a:moveTo>
                  <a:cubicBezTo>
                    <a:pt x="29" y="6"/>
                    <a:pt x="25" y="11"/>
                    <a:pt x="23" y="16"/>
                  </a:cubicBezTo>
                  <a:lnTo>
                    <a:pt x="23" y="16"/>
                  </a:lnTo>
                  <a:cubicBezTo>
                    <a:pt x="27" y="12"/>
                    <a:pt x="31" y="7"/>
                    <a:pt x="34" y="1"/>
                  </a:cubicBezTo>
                  <a:close/>
                  <a:moveTo>
                    <a:pt x="23" y="16"/>
                  </a:moveTo>
                  <a:cubicBezTo>
                    <a:pt x="12" y="27"/>
                    <a:pt x="1" y="34"/>
                    <a:pt x="10" y="60"/>
                  </a:cubicBezTo>
                  <a:cubicBezTo>
                    <a:pt x="19" y="51"/>
                    <a:pt x="14" y="34"/>
                    <a:pt x="23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2411;p34">
              <a:extLst>
                <a:ext uri="{FF2B5EF4-FFF2-40B4-BE49-F238E27FC236}">
                  <a16:creationId xmlns:a16="http://schemas.microsoft.com/office/drawing/2014/main" id="{44F4EACB-F660-524B-9FA8-73225E04C4FE}"/>
                </a:ext>
              </a:extLst>
            </p:cNvPr>
            <p:cNvSpPr/>
            <p:nvPr/>
          </p:nvSpPr>
          <p:spPr>
            <a:xfrm>
              <a:off x="6359125" y="2474550"/>
              <a:ext cx="900" cy="600"/>
            </a:xfrm>
            <a:custGeom>
              <a:avLst/>
              <a:gdLst/>
              <a:ahLst/>
              <a:cxnLst/>
              <a:rect l="l" t="t" r="r" b="b"/>
              <a:pathLst>
                <a:path w="36" h="24" extrusionOk="0">
                  <a:moveTo>
                    <a:pt x="36" y="0"/>
                  </a:moveTo>
                  <a:cubicBezTo>
                    <a:pt x="0" y="24"/>
                    <a:pt x="0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2412;p34">
              <a:extLst>
                <a:ext uri="{FF2B5EF4-FFF2-40B4-BE49-F238E27FC236}">
                  <a16:creationId xmlns:a16="http://schemas.microsoft.com/office/drawing/2014/main" id="{96609255-A7D2-AC4F-94C0-694B969FD903}"/>
                </a:ext>
              </a:extLst>
            </p:cNvPr>
            <p:cNvSpPr/>
            <p:nvPr/>
          </p:nvSpPr>
          <p:spPr>
            <a:xfrm>
              <a:off x="6358525" y="2474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0"/>
                  </a:moveTo>
                  <a:cubicBezTo>
                    <a:pt x="24" y="0"/>
                    <a:pt x="0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2413;p34">
              <a:extLst>
                <a:ext uri="{FF2B5EF4-FFF2-40B4-BE49-F238E27FC236}">
                  <a16:creationId xmlns:a16="http://schemas.microsoft.com/office/drawing/2014/main" id="{B6EB5DD3-A284-1F44-8199-77842A75B9B6}"/>
                </a:ext>
              </a:extLst>
            </p:cNvPr>
            <p:cNvSpPr/>
            <p:nvPr/>
          </p:nvSpPr>
          <p:spPr>
            <a:xfrm>
              <a:off x="6357400" y="2472750"/>
              <a:ext cx="725" cy="500"/>
            </a:xfrm>
            <a:custGeom>
              <a:avLst/>
              <a:gdLst/>
              <a:ahLst/>
              <a:cxnLst/>
              <a:rect l="l" t="t" r="r" b="b"/>
              <a:pathLst>
                <a:path w="29" h="20" extrusionOk="0">
                  <a:moveTo>
                    <a:pt x="22" y="1"/>
                  </a:moveTo>
                  <a:lnTo>
                    <a:pt x="22" y="1"/>
                  </a:lnTo>
                  <a:cubicBezTo>
                    <a:pt x="3" y="15"/>
                    <a:pt x="1" y="20"/>
                    <a:pt x="4" y="20"/>
                  </a:cubicBezTo>
                  <a:cubicBezTo>
                    <a:pt x="10" y="20"/>
                    <a:pt x="29" y="8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2414;p34">
              <a:extLst>
                <a:ext uri="{FF2B5EF4-FFF2-40B4-BE49-F238E27FC236}">
                  <a16:creationId xmlns:a16="http://schemas.microsoft.com/office/drawing/2014/main" id="{927F0EBF-4844-9843-BCAD-756F45975BD1}"/>
                </a:ext>
              </a:extLst>
            </p:cNvPr>
            <p:cNvSpPr/>
            <p:nvPr/>
          </p:nvSpPr>
          <p:spPr>
            <a:xfrm>
              <a:off x="6357025" y="24736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48" y="0"/>
                  </a:moveTo>
                  <a:cubicBezTo>
                    <a:pt x="1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2415;p34">
              <a:extLst>
                <a:ext uri="{FF2B5EF4-FFF2-40B4-BE49-F238E27FC236}">
                  <a16:creationId xmlns:a16="http://schemas.microsoft.com/office/drawing/2014/main" id="{4A0A8091-E805-D740-ADC1-F6114A36F745}"/>
                </a:ext>
              </a:extLst>
            </p:cNvPr>
            <p:cNvSpPr/>
            <p:nvPr/>
          </p:nvSpPr>
          <p:spPr>
            <a:xfrm>
              <a:off x="6357325" y="24718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1"/>
                  </a:moveTo>
                  <a:cubicBezTo>
                    <a:pt x="1" y="13"/>
                    <a:pt x="1" y="13"/>
                    <a:pt x="1" y="25"/>
                  </a:cubicBez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2416;p34">
              <a:extLst>
                <a:ext uri="{FF2B5EF4-FFF2-40B4-BE49-F238E27FC236}">
                  <a16:creationId xmlns:a16="http://schemas.microsoft.com/office/drawing/2014/main" id="{40390B16-D5FA-EA44-8B11-78BDB98CBD0D}"/>
                </a:ext>
              </a:extLst>
            </p:cNvPr>
            <p:cNvSpPr/>
            <p:nvPr/>
          </p:nvSpPr>
          <p:spPr>
            <a:xfrm>
              <a:off x="6358525" y="24730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2417;p34">
              <a:extLst>
                <a:ext uri="{FF2B5EF4-FFF2-40B4-BE49-F238E27FC236}">
                  <a16:creationId xmlns:a16="http://schemas.microsoft.com/office/drawing/2014/main" id="{356C6E02-E9D0-234C-A50F-4104D4F0CDA6}"/>
                </a:ext>
              </a:extLst>
            </p:cNvPr>
            <p:cNvSpPr/>
            <p:nvPr/>
          </p:nvSpPr>
          <p:spPr>
            <a:xfrm>
              <a:off x="6358075" y="2473050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8" y="1"/>
                  </a:moveTo>
                  <a:lnTo>
                    <a:pt x="18" y="1"/>
                  </a:lnTo>
                  <a:cubicBezTo>
                    <a:pt x="0" y="13"/>
                    <a:pt x="0" y="18"/>
                    <a:pt x="5" y="18"/>
                  </a:cubicBezTo>
                  <a:cubicBezTo>
                    <a:pt x="9" y="18"/>
                    <a:pt x="18" y="13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2418;p34">
              <a:extLst>
                <a:ext uri="{FF2B5EF4-FFF2-40B4-BE49-F238E27FC236}">
                  <a16:creationId xmlns:a16="http://schemas.microsoft.com/office/drawing/2014/main" id="{48E26DB4-32B6-4A4D-B92D-B47D4EE3B4A6}"/>
                </a:ext>
              </a:extLst>
            </p:cNvPr>
            <p:cNvSpPr/>
            <p:nvPr/>
          </p:nvSpPr>
          <p:spPr>
            <a:xfrm>
              <a:off x="6351975" y="2471850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27" y="118"/>
                  </a:moveTo>
                  <a:cubicBezTo>
                    <a:pt x="19" y="121"/>
                    <a:pt x="10" y="130"/>
                    <a:pt x="0" y="144"/>
                  </a:cubicBezTo>
                  <a:cubicBezTo>
                    <a:pt x="19" y="132"/>
                    <a:pt x="28" y="123"/>
                    <a:pt x="27" y="118"/>
                  </a:cubicBezTo>
                  <a:close/>
                  <a:moveTo>
                    <a:pt x="143" y="1"/>
                  </a:moveTo>
                  <a:lnTo>
                    <a:pt x="143" y="1"/>
                  </a:lnTo>
                  <a:cubicBezTo>
                    <a:pt x="143" y="1"/>
                    <a:pt x="108" y="72"/>
                    <a:pt x="96" y="84"/>
                  </a:cubicBezTo>
                  <a:cubicBezTo>
                    <a:pt x="96" y="84"/>
                    <a:pt x="96" y="84"/>
                    <a:pt x="84" y="96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72" y="78"/>
                    <a:pt x="63" y="66"/>
                    <a:pt x="51" y="66"/>
                  </a:cubicBezTo>
                  <a:cubicBezTo>
                    <a:pt x="39" y="66"/>
                    <a:pt x="24" y="78"/>
                    <a:pt x="0" y="120"/>
                  </a:cubicBezTo>
                  <a:cubicBezTo>
                    <a:pt x="10" y="117"/>
                    <a:pt x="17" y="115"/>
                    <a:pt x="21" y="115"/>
                  </a:cubicBezTo>
                  <a:cubicBezTo>
                    <a:pt x="25" y="115"/>
                    <a:pt x="27" y="116"/>
                    <a:pt x="27" y="118"/>
                  </a:cubicBezTo>
                  <a:lnTo>
                    <a:pt x="27" y="118"/>
                  </a:lnTo>
                  <a:cubicBezTo>
                    <a:pt x="29" y="117"/>
                    <a:pt x="31" y="117"/>
                    <a:pt x="33" y="117"/>
                  </a:cubicBezTo>
                  <a:cubicBezTo>
                    <a:pt x="42" y="117"/>
                    <a:pt x="48" y="126"/>
                    <a:pt x="48" y="144"/>
                  </a:cubicBezTo>
                  <a:cubicBezTo>
                    <a:pt x="96" y="108"/>
                    <a:pt x="131" y="61"/>
                    <a:pt x="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2419;p34">
              <a:extLst>
                <a:ext uri="{FF2B5EF4-FFF2-40B4-BE49-F238E27FC236}">
                  <a16:creationId xmlns:a16="http://schemas.microsoft.com/office/drawing/2014/main" id="{45E9DB50-58CD-8941-B6FA-2973A7459B7E}"/>
                </a:ext>
              </a:extLst>
            </p:cNvPr>
            <p:cNvSpPr/>
            <p:nvPr/>
          </p:nvSpPr>
          <p:spPr>
            <a:xfrm>
              <a:off x="6354050" y="24739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0"/>
                  </a:moveTo>
                  <a:cubicBezTo>
                    <a:pt x="1" y="0"/>
                    <a:pt x="1" y="0"/>
                    <a:pt x="1" y="12"/>
                  </a:cubicBez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2420;p34">
              <a:extLst>
                <a:ext uri="{FF2B5EF4-FFF2-40B4-BE49-F238E27FC236}">
                  <a16:creationId xmlns:a16="http://schemas.microsoft.com/office/drawing/2014/main" id="{7B2467D9-55DF-6A46-8FD1-3754DB5CFCDC}"/>
                </a:ext>
              </a:extLst>
            </p:cNvPr>
            <p:cNvSpPr/>
            <p:nvPr/>
          </p:nvSpPr>
          <p:spPr>
            <a:xfrm>
              <a:off x="6356150" y="2471650"/>
              <a:ext cx="375" cy="825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0"/>
                    <a:pt x="0" y="9"/>
                    <a:pt x="0" y="33"/>
                  </a:cubicBezTo>
                  <a:cubicBezTo>
                    <a:pt x="14" y="19"/>
                    <a:pt x="12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2421;p34">
              <a:extLst>
                <a:ext uri="{FF2B5EF4-FFF2-40B4-BE49-F238E27FC236}">
                  <a16:creationId xmlns:a16="http://schemas.microsoft.com/office/drawing/2014/main" id="{3FACFE6B-F73D-B84C-A0D7-F2F5DFB09C1D}"/>
                </a:ext>
              </a:extLst>
            </p:cNvPr>
            <p:cNvSpPr/>
            <p:nvPr/>
          </p:nvSpPr>
          <p:spPr>
            <a:xfrm>
              <a:off x="6355550" y="2472550"/>
              <a:ext cx="2325" cy="1725"/>
            </a:xfrm>
            <a:custGeom>
              <a:avLst/>
              <a:gdLst/>
              <a:ahLst/>
              <a:cxnLst/>
              <a:rect l="l" t="t" r="r" b="b"/>
              <a:pathLst>
                <a:path w="93" h="69" extrusionOk="0">
                  <a:moveTo>
                    <a:pt x="43" y="0"/>
                  </a:moveTo>
                  <a:cubicBezTo>
                    <a:pt x="31" y="0"/>
                    <a:pt x="16" y="14"/>
                    <a:pt x="0" y="68"/>
                  </a:cubicBezTo>
                  <a:lnTo>
                    <a:pt x="12" y="68"/>
                  </a:lnTo>
                  <a:cubicBezTo>
                    <a:pt x="33" y="47"/>
                    <a:pt x="93" y="7"/>
                    <a:pt x="71" y="7"/>
                  </a:cubicBezTo>
                  <a:cubicBezTo>
                    <a:pt x="69" y="7"/>
                    <a:pt x="65" y="7"/>
                    <a:pt x="60" y="9"/>
                  </a:cubicBezTo>
                  <a:cubicBezTo>
                    <a:pt x="56" y="4"/>
                    <a:pt x="50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2422;p34">
              <a:extLst>
                <a:ext uri="{FF2B5EF4-FFF2-40B4-BE49-F238E27FC236}">
                  <a16:creationId xmlns:a16="http://schemas.microsoft.com/office/drawing/2014/main" id="{9C1C477C-E1E2-FA4B-A11A-BA3AA14D768C}"/>
                </a:ext>
              </a:extLst>
            </p:cNvPr>
            <p:cNvSpPr/>
            <p:nvPr/>
          </p:nvSpPr>
          <p:spPr>
            <a:xfrm>
              <a:off x="6358275" y="2475725"/>
              <a:ext cx="1225" cy="1975"/>
            </a:xfrm>
            <a:custGeom>
              <a:avLst/>
              <a:gdLst/>
              <a:ahLst/>
              <a:cxnLst/>
              <a:rect l="l" t="t" r="r" b="b"/>
              <a:pathLst>
                <a:path w="49" h="79" extrusionOk="0">
                  <a:moveTo>
                    <a:pt x="34" y="1"/>
                  </a:moveTo>
                  <a:cubicBezTo>
                    <a:pt x="8" y="45"/>
                    <a:pt x="1" y="69"/>
                    <a:pt x="14" y="69"/>
                  </a:cubicBezTo>
                  <a:cubicBezTo>
                    <a:pt x="18" y="69"/>
                    <a:pt x="25" y="66"/>
                    <a:pt x="34" y="60"/>
                  </a:cubicBezTo>
                  <a:cubicBezTo>
                    <a:pt x="39" y="73"/>
                    <a:pt x="42" y="78"/>
                    <a:pt x="44" y="78"/>
                  </a:cubicBezTo>
                  <a:cubicBezTo>
                    <a:pt x="49" y="78"/>
                    <a:pt x="34" y="10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2423;p34">
              <a:extLst>
                <a:ext uri="{FF2B5EF4-FFF2-40B4-BE49-F238E27FC236}">
                  <a16:creationId xmlns:a16="http://schemas.microsoft.com/office/drawing/2014/main" id="{FE57C5A9-E6A2-3544-B7E9-28AF9A8A22DC}"/>
                </a:ext>
              </a:extLst>
            </p:cNvPr>
            <p:cNvSpPr/>
            <p:nvPr/>
          </p:nvSpPr>
          <p:spPr>
            <a:xfrm>
              <a:off x="6356875" y="2475325"/>
              <a:ext cx="775" cy="800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28" y="1"/>
                  </a:moveTo>
                  <a:cubicBezTo>
                    <a:pt x="22" y="1"/>
                    <a:pt x="1" y="32"/>
                    <a:pt x="5" y="32"/>
                  </a:cubicBezTo>
                  <a:cubicBezTo>
                    <a:pt x="6" y="32"/>
                    <a:pt x="14" y="25"/>
                    <a:pt x="31" y="5"/>
                  </a:cubicBezTo>
                  <a:cubicBezTo>
                    <a:pt x="31" y="2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2424;p34">
              <a:extLst>
                <a:ext uri="{FF2B5EF4-FFF2-40B4-BE49-F238E27FC236}">
                  <a16:creationId xmlns:a16="http://schemas.microsoft.com/office/drawing/2014/main" id="{11B607E9-0F00-644F-B150-C733F2699128}"/>
                </a:ext>
              </a:extLst>
            </p:cNvPr>
            <p:cNvSpPr/>
            <p:nvPr/>
          </p:nvSpPr>
          <p:spPr>
            <a:xfrm>
              <a:off x="6355800" y="2470675"/>
              <a:ext cx="400" cy="1075"/>
            </a:xfrm>
            <a:custGeom>
              <a:avLst/>
              <a:gdLst/>
              <a:ahLst/>
              <a:cxnLst/>
              <a:rect l="l" t="t" r="r" b="b"/>
              <a:pathLst>
                <a:path w="16" h="43" extrusionOk="0">
                  <a:moveTo>
                    <a:pt x="16" y="1"/>
                  </a:moveTo>
                  <a:lnTo>
                    <a:pt x="16" y="1"/>
                  </a:lnTo>
                  <a:cubicBezTo>
                    <a:pt x="16" y="1"/>
                    <a:pt x="12" y="10"/>
                    <a:pt x="2" y="36"/>
                  </a:cubicBezTo>
                  <a:cubicBezTo>
                    <a:pt x="1" y="41"/>
                    <a:pt x="0" y="42"/>
                    <a:pt x="0" y="42"/>
                  </a:cubicBezTo>
                  <a:cubicBezTo>
                    <a:pt x="1" y="42"/>
                    <a:pt x="16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2425;p34">
              <a:extLst>
                <a:ext uri="{FF2B5EF4-FFF2-40B4-BE49-F238E27FC236}">
                  <a16:creationId xmlns:a16="http://schemas.microsoft.com/office/drawing/2014/main" id="{5C17706F-176B-E846-8FAE-C45AC0B8C53B}"/>
                </a:ext>
              </a:extLst>
            </p:cNvPr>
            <p:cNvSpPr/>
            <p:nvPr/>
          </p:nvSpPr>
          <p:spPr>
            <a:xfrm>
              <a:off x="6354950" y="247067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2" y="0"/>
                  </a:moveTo>
                  <a:cubicBezTo>
                    <a:pt x="0" y="0"/>
                    <a:pt x="48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2426;p34">
              <a:extLst>
                <a:ext uri="{FF2B5EF4-FFF2-40B4-BE49-F238E27FC236}">
                  <a16:creationId xmlns:a16="http://schemas.microsoft.com/office/drawing/2014/main" id="{5DEBC4A6-43B3-F649-B10F-6CF778050C6E}"/>
                </a:ext>
              </a:extLst>
            </p:cNvPr>
            <p:cNvSpPr/>
            <p:nvPr/>
          </p:nvSpPr>
          <p:spPr>
            <a:xfrm>
              <a:off x="6340575" y="2447725"/>
              <a:ext cx="400" cy="650"/>
            </a:xfrm>
            <a:custGeom>
              <a:avLst/>
              <a:gdLst/>
              <a:ahLst/>
              <a:cxnLst/>
              <a:rect l="l" t="t" r="r" b="b"/>
              <a:pathLst>
                <a:path w="16" h="26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1" y="11"/>
                    <a:pt x="16" y="25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1" y="4"/>
                    <a:pt x="7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2427;p34">
              <a:extLst>
                <a:ext uri="{FF2B5EF4-FFF2-40B4-BE49-F238E27FC236}">
                  <a16:creationId xmlns:a16="http://schemas.microsoft.com/office/drawing/2014/main" id="{3B438987-1BA0-D14F-9E25-D469F6F4C2CA}"/>
                </a:ext>
              </a:extLst>
            </p:cNvPr>
            <p:cNvSpPr/>
            <p:nvPr/>
          </p:nvSpPr>
          <p:spPr>
            <a:xfrm>
              <a:off x="6323350" y="2459825"/>
              <a:ext cx="425" cy="575"/>
            </a:xfrm>
            <a:custGeom>
              <a:avLst/>
              <a:gdLst/>
              <a:ahLst/>
              <a:cxnLst/>
              <a:rect l="l" t="t" r="r" b="b"/>
              <a:pathLst>
                <a:path w="17" h="23" extrusionOk="0">
                  <a:moveTo>
                    <a:pt x="16" y="1"/>
                  </a:moveTo>
                  <a:cubicBezTo>
                    <a:pt x="15" y="1"/>
                    <a:pt x="12" y="5"/>
                    <a:pt x="2" y="18"/>
                  </a:cubicBezTo>
                  <a:cubicBezTo>
                    <a:pt x="1" y="21"/>
                    <a:pt x="0" y="23"/>
                    <a:pt x="1" y="23"/>
                  </a:cubicBezTo>
                  <a:cubicBezTo>
                    <a:pt x="2" y="23"/>
                    <a:pt x="17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2428;p34">
              <a:extLst>
                <a:ext uri="{FF2B5EF4-FFF2-40B4-BE49-F238E27FC236}">
                  <a16:creationId xmlns:a16="http://schemas.microsoft.com/office/drawing/2014/main" id="{3078AD39-ED7F-8B40-9C58-5F94AF17156D}"/>
                </a:ext>
              </a:extLst>
            </p:cNvPr>
            <p:cNvSpPr/>
            <p:nvPr/>
          </p:nvSpPr>
          <p:spPr>
            <a:xfrm>
              <a:off x="6299875" y="2461750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6"/>
                  </a:lnTo>
                  <a:cubicBezTo>
                    <a:pt x="1" y="36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2429;p34">
              <a:extLst>
                <a:ext uri="{FF2B5EF4-FFF2-40B4-BE49-F238E27FC236}">
                  <a16:creationId xmlns:a16="http://schemas.microsoft.com/office/drawing/2014/main" id="{CA1DF752-8685-4840-A704-19A21F3F5262}"/>
                </a:ext>
              </a:extLst>
            </p:cNvPr>
            <p:cNvSpPr/>
            <p:nvPr/>
          </p:nvSpPr>
          <p:spPr>
            <a:xfrm>
              <a:off x="6353175" y="246860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2430;p34">
              <a:extLst>
                <a:ext uri="{FF2B5EF4-FFF2-40B4-BE49-F238E27FC236}">
                  <a16:creationId xmlns:a16="http://schemas.microsoft.com/office/drawing/2014/main" id="{1097FDD3-8CD0-1A49-96B4-C379A0937E9F}"/>
                </a:ext>
              </a:extLst>
            </p:cNvPr>
            <p:cNvSpPr/>
            <p:nvPr/>
          </p:nvSpPr>
          <p:spPr>
            <a:xfrm>
              <a:off x="6352875" y="246800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2431;p34">
              <a:extLst>
                <a:ext uri="{FF2B5EF4-FFF2-40B4-BE49-F238E27FC236}">
                  <a16:creationId xmlns:a16="http://schemas.microsoft.com/office/drawing/2014/main" id="{67579D38-23BF-704E-97CA-5A89FE46C426}"/>
                </a:ext>
              </a:extLst>
            </p:cNvPr>
            <p:cNvSpPr/>
            <p:nvPr/>
          </p:nvSpPr>
          <p:spPr>
            <a:xfrm>
              <a:off x="6291850" y="2465325"/>
              <a:ext cx="325" cy="225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0" y="0"/>
                  </a:moveTo>
                  <a:cubicBezTo>
                    <a:pt x="6" y="6"/>
                    <a:pt x="9" y="9"/>
                    <a:pt x="11" y="9"/>
                  </a:cubicBezTo>
                  <a:cubicBezTo>
                    <a:pt x="12" y="9"/>
                    <a:pt x="12" y="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2432;p34">
              <a:extLst>
                <a:ext uri="{FF2B5EF4-FFF2-40B4-BE49-F238E27FC236}">
                  <a16:creationId xmlns:a16="http://schemas.microsoft.com/office/drawing/2014/main" id="{7542F23D-EB81-9049-829B-E4CD097EE648}"/>
                </a:ext>
              </a:extLst>
            </p:cNvPr>
            <p:cNvSpPr/>
            <p:nvPr/>
          </p:nvSpPr>
          <p:spPr>
            <a:xfrm>
              <a:off x="6334400" y="2462050"/>
              <a:ext cx="25" cy="1200"/>
            </a:xfrm>
            <a:custGeom>
              <a:avLst/>
              <a:gdLst/>
              <a:ahLst/>
              <a:cxnLst/>
              <a:rect l="l" t="t" r="r" b="b"/>
              <a:pathLst>
                <a:path w="1" h="48" extrusionOk="0">
                  <a:moveTo>
                    <a:pt x="1" y="0"/>
                  </a:moveTo>
                  <a:cubicBezTo>
                    <a:pt x="1" y="24"/>
                    <a:pt x="1" y="4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2433;p34">
              <a:extLst>
                <a:ext uri="{FF2B5EF4-FFF2-40B4-BE49-F238E27FC236}">
                  <a16:creationId xmlns:a16="http://schemas.microsoft.com/office/drawing/2014/main" id="{58E8A0FC-4071-C346-AB40-34C42BBA27E2}"/>
                </a:ext>
              </a:extLst>
            </p:cNvPr>
            <p:cNvSpPr/>
            <p:nvPr/>
          </p:nvSpPr>
          <p:spPr>
            <a:xfrm>
              <a:off x="6334300" y="2459000"/>
              <a:ext cx="425" cy="3075"/>
            </a:xfrm>
            <a:custGeom>
              <a:avLst/>
              <a:gdLst/>
              <a:ahLst/>
              <a:cxnLst/>
              <a:rect l="l" t="t" r="r" b="b"/>
              <a:pathLst>
                <a:path w="17" h="123" extrusionOk="0">
                  <a:moveTo>
                    <a:pt x="3" y="0"/>
                  </a:moveTo>
                  <a:cubicBezTo>
                    <a:pt x="1" y="0"/>
                    <a:pt x="1" y="17"/>
                    <a:pt x="5" y="63"/>
                  </a:cubicBezTo>
                  <a:cubicBezTo>
                    <a:pt x="5" y="86"/>
                    <a:pt x="5" y="110"/>
                    <a:pt x="5" y="122"/>
                  </a:cubicBezTo>
                  <a:cubicBezTo>
                    <a:pt x="5" y="105"/>
                    <a:pt x="5" y="94"/>
                    <a:pt x="10" y="94"/>
                  </a:cubicBezTo>
                  <a:cubicBezTo>
                    <a:pt x="11" y="94"/>
                    <a:pt x="14" y="95"/>
                    <a:pt x="17" y="98"/>
                  </a:cubicBezTo>
                  <a:cubicBezTo>
                    <a:pt x="17" y="74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2434;p34">
              <a:extLst>
                <a:ext uri="{FF2B5EF4-FFF2-40B4-BE49-F238E27FC236}">
                  <a16:creationId xmlns:a16="http://schemas.microsoft.com/office/drawing/2014/main" id="{68878F30-29C9-1B4A-B83D-FAF046597D00}"/>
                </a:ext>
              </a:extLst>
            </p:cNvPr>
            <p:cNvSpPr/>
            <p:nvPr/>
          </p:nvSpPr>
          <p:spPr>
            <a:xfrm>
              <a:off x="6299875" y="2461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cubicBezTo>
                    <a:pt x="1" y="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2435;p34">
              <a:extLst>
                <a:ext uri="{FF2B5EF4-FFF2-40B4-BE49-F238E27FC236}">
                  <a16:creationId xmlns:a16="http://schemas.microsoft.com/office/drawing/2014/main" id="{64816152-CE64-D24C-8916-D9457BFE61BE}"/>
                </a:ext>
              </a:extLst>
            </p:cNvPr>
            <p:cNvSpPr/>
            <p:nvPr/>
          </p:nvSpPr>
          <p:spPr>
            <a:xfrm>
              <a:off x="6354050" y="2469325"/>
              <a:ext cx="400" cy="475"/>
            </a:xfrm>
            <a:custGeom>
              <a:avLst/>
              <a:gdLst/>
              <a:ahLst/>
              <a:cxnLst/>
              <a:rect l="l" t="t" r="r" b="b"/>
              <a:pathLst>
                <a:path w="16" h="19" extrusionOk="0">
                  <a:moveTo>
                    <a:pt x="14" y="1"/>
                  </a:moveTo>
                  <a:cubicBezTo>
                    <a:pt x="13" y="1"/>
                    <a:pt x="7" y="7"/>
                    <a:pt x="1" y="19"/>
                  </a:cubicBezTo>
                  <a:cubicBezTo>
                    <a:pt x="13" y="7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2436;p34">
              <a:extLst>
                <a:ext uri="{FF2B5EF4-FFF2-40B4-BE49-F238E27FC236}">
                  <a16:creationId xmlns:a16="http://schemas.microsoft.com/office/drawing/2014/main" id="{D600DC81-5C5E-E34B-AA8A-D35C219CAF2C}"/>
                </a:ext>
              </a:extLst>
            </p:cNvPr>
            <p:cNvSpPr/>
            <p:nvPr/>
          </p:nvSpPr>
          <p:spPr>
            <a:xfrm>
              <a:off x="6353875" y="2475675"/>
              <a:ext cx="600" cy="375"/>
            </a:xfrm>
            <a:custGeom>
              <a:avLst/>
              <a:gdLst/>
              <a:ahLst/>
              <a:cxnLst/>
              <a:rect l="l" t="t" r="r" b="b"/>
              <a:pathLst>
                <a:path w="24" h="15" extrusionOk="0">
                  <a:moveTo>
                    <a:pt x="19" y="1"/>
                  </a:moveTo>
                  <a:cubicBezTo>
                    <a:pt x="14" y="1"/>
                    <a:pt x="1" y="8"/>
                    <a:pt x="8" y="15"/>
                  </a:cubicBezTo>
                  <a:cubicBezTo>
                    <a:pt x="23" y="5"/>
                    <a:pt x="23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2437;p34">
              <a:extLst>
                <a:ext uri="{FF2B5EF4-FFF2-40B4-BE49-F238E27FC236}">
                  <a16:creationId xmlns:a16="http://schemas.microsoft.com/office/drawing/2014/main" id="{E4E0F0CC-1EFD-6442-A0AF-8E4B4C45844C}"/>
                </a:ext>
              </a:extLst>
            </p:cNvPr>
            <p:cNvSpPr/>
            <p:nvPr/>
          </p:nvSpPr>
          <p:spPr>
            <a:xfrm>
              <a:off x="6352525" y="2471825"/>
              <a:ext cx="1525" cy="525"/>
            </a:xfrm>
            <a:custGeom>
              <a:avLst/>
              <a:gdLst/>
              <a:ahLst/>
              <a:cxnLst/>
              <a:rect l="l" t="t" r="r" b="b"/>
              <a:pathLst>
                <a:path w="61" h="21" extrusionOk="0">
                  <a:moveTo>
                    <a:pt x="32" y="0"/>
                  </a:moveTo>
                  <a:cubicBezTo>
                    <a:pt x="28" y="0"/>
                    <a:pt x="22" y="1"/>
                    <a:pt x="14" y="2"/>
                  </a:cubicBezTo>
                  <a:cubicBezTo>
                    <a:pt x="0" y="16"/>
                    <a:pt x="2" y="21"/>
                    <a:pt x="8" y="21"/>
                  </a:cubicBezTo>
                  <a:cubicBezTo>
                    <a:pt x="23" y="21"/>
                    <a:pt x="61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2438;p34">
              <a:extLst>
                <a:ext uri="{FF2B5EF4-FFF2-40B4-BE49-F238E27FC236}">
                  <a16:creationId xmlns:a16="http://schemas.microsoft.com/office/drawing/2014/main" id="{60B852F3-3E00-4747-88FD-8084C355A88B}"/>
                </a:ext>
              </a:extLst>
            </p:cNvPr>
            <p:cNvSpPr/>
            <p:nvPr/>
          </p:nvSpPr>
          <p:spPr>
            <a:xfrm>
              <a:off x="6353175" y="2472450"/>
              <a:ext cx="600" cy="325"/>
            </a:xfrm>
            <a:custGeom>
              <a:avLst/>
              <a:gdLst/>
              <a:ahLst/>
              <a:cxnLst/>
              <a:rect l="l" t="t" r="r" b="b"/>
              <a:pathLst>
                <a:path w="24" h="13" extrusionOk="0">
                  <a:moveTo>
                    <a:pt x="0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24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2439;p34">
              <a:extLst>
                <a:ext uri="{FF2B5EF4-FFF2-40B4-BE49-F238E27FC236}">
                  <a16:creationId xmlns:a16="http://schemas.microsoft.com/office/drawing/2014/main" id="{3802A65B-D8D7-B247-8C46-43339C295D16}"/>
                </a:ext>
              </a:extLst>
            </p:cNvPr>
            <p:cNvSpPr/>
            <p:nvPr/>
          </p:nvSpPr>
          <p:spPr>
            <a:xfrm>
              <a:off x="6351550" y="2468025"/>
              <a:ext cx="1325" cy="600"/>
            </a:xfrm>
            <a:custGeom>
              <a:avLst/>
              <a:gdLst/>
              <a:ahLst/>
              <a:cxnLst/>
              <a:rect l="l" t="t" r="r" b="b"/>
              <a:pathLst>
                <a:path w="53" h="24" extrusionOk="0">
                  <a:moveTo>
                    <a:pt x="47" y="1"/>
                  </a:moveTo>
                  <a:cubicBezTo>
                    <a:pt x="36" y="1"/>
                    <a:pt x="1" y="15"/>
                    <a:pt x="17" y="23"/>
                  </a:cubicBezTo>
                  <a:cubicBezTo>
                    <a:pt x="17" y="23"/>
                    <a:pt x="40" y="8"/>
                    <a:pt x="43" y="8"/>
                  </a:cubicBezTo>
                  <a:lnTo>
                    <a:pt x="43" y="8"/>
                  </a:lnTo>
                  <a:cubicBezTo>
                    <a:pt x="44" y="8"/>
                    <a:pt x="44" y="9"/>
                    <a:pt x="41" y="11"/>
                  </a:cubicBezTo>
                  <a:cubicBezTo>
                    <a:pt x="52" y="4"/>
                    <a:pt x="52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2440;p34">
              <a:extLst>
                <a:ext uri="{FF2B5EF4-FFF2-40B4-BE49-F238E27FC236}">
                  <a16:creationId xmlns:a16="http://schemas.microsoft.com/office/drawing/2014/main" id="{F2E6C56D-5187-8843-8DAE-83A746C48EA0}"/>
                </a:ext>
              </a:extLst>
            </p:cNvPr>
            <p:cNvSpPr/>
            <p:nvPr/>
          </p:nvSpPr>
          <p:spPr>
            <a:xfrm>
              <a:off x="6350775" y="2473050"/>
              <a:ext cx="1225" cy="1225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48" y="1"/>
                  </a:moveTo>
                  <a:cubicBezTo>
                    <a:pt x="25" y="24"/>
                    <a:pt x="1" y="48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2441;p34">
              <a:extLst>
                <a:ext uri="{FF2B5EF4-FFF2-40B4-BE49-F238E27FC236}">
                  <a16:creationId xmlns:a16="http://schemas.microsoft.com/office/drawing/2014/main" id="{8B7DD34D-6092-BD4A-A8DD-8C8944CD4ED7}"/>
                </a:ext>
              </a:extLst>
            </p:cNvPr>
            <p:cNvSpPr/>
            <p:nvPr/>
          </p:nvSpPr>
          <p:spPr>
            <a:xfrm>
              <a:off x="6350175" y="2471575"/>
              <a:ext cx="925" cy="1200"/>
            </a:xfrm>
            <a:custGeom>
              <a:avLst/>
              <a:gdLst/>
              <a:ahLst/>
              <a:cxnLst/>
              <a:rect l="l" t="t" r="r" b="b"/>
              <a:pathLst>
                <a:path w="37" h="48" extrusionOk="0">
                  <a:moveTo>
                    <a:pt x="1" y="0"/>
                  </a:moveTo>
                  <a:cubicBezTo>
                    <a:pt x="37" y="4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2442;p34">
              <a:extLst>
                <a:ext uri="{FF2B5EF4-FFF2-40B4-BE49-F238E27FC236}">
                  <a16:creationId xmlns:a16="http://schemas.microsoft.com/office/drawing/2014/main" id="{7DF634F5-C764-3C4D-A1B2-1DF6B0C20CF9}"/>
                </a:ext>
              </a:extLst>
            </p:cNvPr>
            <p:cNvSpPr/>
            <p:nvPr/>
          </p:nvSpPr>
          <p:spPr>
            <a:xfrm>
              <a:off x="6350650" y="2473050"/>
              <a:ext cx="150" cy="625"/>
            </a:xfrm>
            <a:custGeom>
              <a:avLst/>
              <a:gdLst/>
              <a:ahLst/>
              <a:cxnLst/>
              <a:rect l="l" t="t" r="r" b="b"/>
              <a:pathLst>
                <a:path w="6" h="25" extrusionOk="0">
                  <a:moveTo>
                    <a:pt x="1" y="0"/>
                  </a:moveTo>
                  <a:cubicBezTo>
                    <a:pt x="0" y="0"/>
                    <a:pt x="1" y="6"/>
                    <a:pt x="6" y="24"/>
                  </a:cubicBezTo>
                  <a:cubicBezTo>
                    <a:pt x="6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2443;p34">
              <a:extLst>
                <a:ext uri="{FF2B5EF4-FFF2-40B4-BE49-F238E27FC236}">
                  <a16:creationId xmlns:a16="http://schemas.microsoft.com/office/drawing/2014/main" id="{8D4D6F5B-57D1-2F48-ADB1-BED2DD5A022F}"/>
                </a:ext>
              </a:extLst>
            </p:cNvPr>
            <p:cNvSpPr/>
            <p:nvPr/>
          </p:nvSpPr>
          <p:spPr>
            <a:xfrm>
              <a:off x="6345575" y="2467475"/>
              <a:ext cx="1650" cy="250"/>
            </a:xfrm>
            <a:custGeom>
              <a:avLst/>
              <a:gdLst/>
              <a:ahLst/>
              <a:cxnLst/>
              <a:rect l="l" t="t" r="r" b="b"/>
              <a:pathLst>
                <a:path w="66" h="10" extrusionOk="0">
                  <a:moveTo>
                    <a:pt x="41" y="0"/>
                  </a:moveTo>
                  <a:cubicBezTo>
                    <a:pt x="24" y="0"/>
                    <a:pt x="0" y="3"/>
                    <a:pt x="18" y="9"/>
                  </a:cubicBezTo>
                  <a:cubicBezTo>
                    <a:pt x="66" y="3"/>
                    <a:pt x="57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2444;p34">
              <a:extLst>
                <a:ext uri="{FF2B5EF4-FFF2-40B4-BE49-F238E27FC236}">
                  <a16:creationId xmlns:a16="http://schemas.microsoft.com/office/drawing/2014/main" id="{3DD6002B-8912-A646-A816-1CE6A1B7BB3E}"/>
                </a:ext>
              </a:extLst>
            </p:cNvPr>
            <p:cNvSpPr/>
            <p:nvPr/>
          </p:nvSpPr>
          <p:spPr>
            <a:xfrm>
              <a:off x="6345725" y="2469775"/>
              <a:ext cx="275" cy="650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8" y="0"/>
                  </a:moveTo>
                  <a:cubicBezTo>
                    <a:pt x="6" y="0"/>
                    <a:pt x="4" y="6"/>
                    <a:pt x="0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9" y="26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2445;p34">
              <a:extLst>
                <a:ext uri="{FF2B5EF4-FFF2-40B4-BE49-F238E27FC236}">
                  <a16:creationId xmlns:a16="http://schemas.microsoft.com/office/drawing/2014/main" id="{FC109A4F-0EDC-ED48-867A-C2D02D0D6A72}"/>
                </a:ext>
              </a:extLst>
            </p:cNvPr>
            <p:cNvSpPr/>
            <p:nvPr/>
          </p:nvSpPr>
          <p:spPr>
            <a:xfrm>
              <a:off x="6343650" y="2469175"/>
              <a:ext cx="1050" cy="400"/>
            </a:xfrm>
            <a:custGeom>
              <a:avLst/>
              <a:gdLst/>
              <a:ahLst/>
              <a:cxnLst/>
              <a:rect l="l" t="t" r="r" b="b"/>
              <a:pathLst>
                <a:path w="42" h="16" extrusionOk="0">
                  <a:moveTo>
                    <a:pt x="36" y="1"/>
                  </a:moveTo>
                  <a:cubicBezTo>
                    <a:pt x="30" y="7"/>
                    <a:pt x="18" y="7"/>
                    <a:pt x="10" y="7"/>
                  </a:cubicBezTo>
                  <a:cubicBezTo>
                    <a:pt x="3" y="7"/>
                    <a:pt x="0" y="7"/>
                    <a:pt x="12" y="13"/>
                  </a:cubicBezTo>
                  <a:cubicBezTo>
                    <a:pt x="18" y="13"/>
                    <a:pt x="27" y="16"/>
                    <a:pt x="33" y="16"/>
                  </a:cubicBezTo>
                  <a:cubicBezTo>
                    <a:pt x="39" y="16"/>
                    <a:pt x="42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2446;p34">
              <a:extLst>
                <a:ext uri="{FF2B5EF4-FFF2-40B4-BE49-F238E27FC236}">
                  <a16:creationId xmlns:a16="http://schemas.microsoft.com/office/drawing/2014/main" id="{176F85AC-7263-F54E-80CD-DA289D6590BF}"/>
                </a:ext>
              </a:extLst>
            </p:cNvPr>
            <p:cNvSpPr/>
            <p:nvPr/>
          </p:nvSpPr>
          <p:spPr>
            <a:xfrm>
              <a:off x="6341250" y="2460575"/>
              <a:ext cx="1400" cy="600"/>
            </a:xfrm>
            <a:custGeom>
              <a:avLst/>
              <a:gdLst/>
              <a:ahLst/>
              <a:cxnLst/>
              <a:rect l="l" t="t" r="r" b="b"/>
              <a:pathLst>
                <a:path w="56" h="24" extrusionOk="0">
                  <a:moveTo>
                    <a:pt x="55" y="1"/>
                  </a:moveTo>
                  <a:cubicBezTo>
                    <a:pt x="54" y="1"/>
                    <a:pt x="38" y="7"/>
                    <a:pt x="1" y="23"/>
                  </a:cubicBezTo>
                  <a:cubicBezTo>
                    <a:pt x="33" y="10"/>
                    <a:pt x="55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2447;p34">
              <a:extLst>
                <a:ext uri="{FF2B5EF4-FFF2-40B4-BE49-F238E27FC236}">
                  <a16:creationId xmlns:a16="http://schemas.microsoft.com/office/drawing/2014/main" id="{B0885DB6-7F16-D64B-9738-F695513ACFB9}"/>
                </a:ext>
              </a:extLst>
            </p:cNvPr>
            <p:cNvSpPr/>
            <p:nvPr/>
          </p:nvSpPr>
          <p:spPr>
            <a:xfrm>
              <a:off x="6337000" y="2460125"/>
              <a:ext cx="250" cy="1300"/>
            </a:xfrm>
            <a:custGeom>
              <a:avLst/>
              <a:gdLst/>
              <a:ahLst/>
              <a:cxnLst/>
              <a:rect l="l" t="t" r="r" b="b"/>
              <a:pathLst>
                <a:path w="10" h="52" extrusionOk="0">
                  <a:moveTo>
                    <a:pt x="7" y="0"/>
                  </a:moveTo>
                  <a:cubicBezTo>
                    <a:pt x="6" y="0"/>
                    <a:pt x="5" y="2"/>
                    <a:pt x="4" y="6"/>
                  </a:cubicBezTo>
                  <a:cubicBezTo>
                    <a:pt x="1" y="40"/>
                    <a:pt x="0" y="51"/>
                    <a:pt x="1" y="51"/>
                  </a:cubicBezTo>
                  <a:cubicBezTo>
                    <a:pt x="3" y="51"/>
                    <a:pt x="1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2448;p34">
              <a:extLst>
                <a:ext uri="{FF2B5EF4-FFF2-40B4-BE49-F238E27FC236}">
                  <a16:creationId xmlns:a16="http://schemas.microsoft.com/office/drawing/2014/main" id="{DD3FFDD8-605B-1543-9DE3-4BBAA7CB930F}"/>
                </a:ext>
              </a:extLst>
            </p:cNvPr>
            <p:cNvSpPr/>
            <p:nvPr/>
          </p:nvSpPr>
          <p:spPr>
            <a:xfrm>
              <a:off x="6312975" y="2465025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36"/>
                  </a:moveTo>
                  <a:cubicBezTo>
                    <a:pt x="1" y="0"/>
                    <a:pt x="1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2449;p34">
              <a:extLst>
                <a:ext uri="{FF2B5EF4-FFF2-40B4-BE49-F238E27FC236}">
                  <a16:creationId xmlns:a16="http://schemas.microsoft.com/office/drawing/2014/main" id="{2517F20C-4BDD-FA4A-A494-2FBB76738EAD}"/>
                </a:ext>
              </a:extLst>
            </p:cNvPr>
            <p:cNvSpPr/>
            <p:nvPr/>
          </p:nvSpPr>
          <p:spPr>
            <a:xfrm>
              <a:off x="6307025" y="2463350"/>
              <a:ext cx="250" cy="800"/>
            </a:xfrm>
            <a:custGeom>
              <a:avLst/>
              <a:gdLst/>
              <a:ahLst/>
              <a:cxnLst/>
              <a:rect l="l" t="t" r="r" b="b"/>
              <a:pathLst>
                <a:path w="10" h="32" extrusionOk="0">
                  <a:moveTo>
                    <a:pt x="9" y="0"/>
                  </a:moveTo>
                  <a:cubicBezTo>
                    <a:pt x="9" y="0"/>
                    <a:pt x="6" y="9"/>
                    <a:pt x="1" y="31"/>
                  </a:cubicBezTo>
                  <a:cubicBezTo>
                    <a:pt x="7" y="12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2450;p34">
              <a:extLst>
                <a:ext uri="{FF2B5EF4-FFF2-40B4-BE49-F238E27FC236}">
                  <a16:creationId xmlns:a16="http://schemas.microsoft.com/office/drawing/2014/main" id="{72E092AF-B1AF-684A-AA21-9770D32AA806}"/>
                </a:ext>
              </a:extLst>
            </p:cNvPr>
            <p:cNvSpPr/>
            <p:nvPr/>
          </p:nvSpPr>
          <p:spPr>
            <a:xfrm>
              <a:off x="6301675" y="2463600"/>
              <a:ext cx="625" cy="550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9" y="0"/>
                  </a:moveTo>
                  <a:cubicBezTo>
                    <a:pt x="7" y="0"/>
                    <a:pt x="4" y="6"/>
                    <a:pt x="0" y="21"/>
                  </a:cubicBezTo>
                  <a:lnTo>
                    <a:pt x="24" y="21"/>
                  </a:lnTo>
                  <a:cubicBezTo>
                    <a:pt x="16" y="21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2451;p34">
              <a:extLst>
                <a:ext uri="{FF2B5EF4-FFF2-40B4-BE49-F238E27FC236}">
                  <a16:creationId xmlns:a16="http://schemas.microsoft.com/office/drawing/2014/main" id="{75E2ECF0-7A0A-2E43-AB04-0C4FDC1CB149}"/>
                </a:ext>
              </a:extLst>
            </p:cNvPr>
            <p:cNvSpPr/>
            <p:nvPr/>
          </p:nvSpPr>
          <p:spPr>
            <a:xfrm>
              <a:off x="6322600" y="2327950"/>
              <a:ext cx="1125" cy="175"/>
            </a:xfrm>
            <a:custGeom>
              <a:avLst/>
              <a:gdLst/>
              <a:ahLst/>
              <a:cxnLst/>
              <a:rect l="l" t="t" r="r" b="b"/>
              <a:pathLst>
                <a:path w="45" h="7" extrusionOk="0">
                  <a:moveTo>
                    <a:pt x="27" y="1"/>
                  </a:moveTo>
                  <a:cubicBezTo>
                    <a:pt x="14" y="1"/>
                    <a:pt x="1" y="6"/>
                    <a:pt x="9" y="6"/>
                  </a:cubicBezTo>
                  <a:lnTo>
                    <a:pt x="44" y="6"/>
                  </a:lnTo>
                  <a:cubicBezTo>
                    <a:pt x="40" y="2"/>
                    <a:pt x="34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2452;p34">
              <a:extLst>
                <a:ext uri="{FF2B5EF4-FFF2-40B4-BE49-F238E27FC236}">
                  <a16:creationId xmlns:a16="http://schemas.microsoft.com/office/drawing/2014/main" id="{17511162-7962-3D4F-9B05-75BD43196247}"/>
                </a:ext>
              </a:extLst>
            </p:cNvPr>
            <p:cNvSpPr/>
            <p:nvPr/>
          </p:nvSpPr>
          <p:spPr>
            <a:xfrm>
              <a:off x="6320525" y="2325450"/>
              <a:ext cx="825" cy="300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3" y="0"/>
                  </a:moveTo>
                  <a:cubicBezTo>
                    <a:pt x="0" y="0"/>
                    <a:pt x="24" y="11"/>
                    <a:pt x="32" y="11"/>
                  </a:cubicBezTo>
                  <a:cubicBezTo>
                    <a:pt x="12" y="3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2453;p34">
              <a:extLst>
                <a:ext uri="{FF2B5EF4-FFF2-40B4-BE49-F238E27FC236}">
                  <a16:creationId xmlns:a16="http://schemas.microsoft.com/office/drawing/2014/main" id="{5CF41156-31D3-6646-BF40-D93AE8B11C6C}"/>
                </a:ext>
              </a:extLst>
            </p:cNvPr>
            <p:cNvSpPr/>
            <p:nvPr/>
          </p:nvSpPr>
          <p:spPr>
            <a:xfrm>
              <a:off x="6320125" y="2323325"/>
              <a:ext cx="1900" cy="1575"/>
            </a:xfrm>
            <a:custGeom>
              <a:avLst/>
              <a:gdLst/>
              <a:ahLst/>
              <a:cxnLst/>
              <a:rect l="l" t="t" r="r" b="b"/>
              <a:pathLst>
                <a:path w="76" h="63" extrusionOk="0">
                  <a:moveTo>
                    <a:pt x="36" y="1"/>
                  </a:moveTo>
                  <a:lnTo>
                    <a:pt x="36" y="1"/>
                  </a:lnTo>
                  <a:cubicBezTo>
                    <a:pt x="0" y="13"/>
                    <a:pt x="24" y="60"/>
                    <a:pt x="36" y="60"/>
                  </a:cubicBezTo>
                  <a:cubicBezTo>
                    <a:pt x="44" y="62"/>
                    <a:pt x="50" y="63"/>
                    <a:pt x="53" y="63"/>
                  </a:cubicBezTo>
                  <a:cubicBezTo>
                    <a:pt x="75" y="63"/>
                    <a:pt x="16" y="32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2454;p34">
              <a:extLst>
                <a:ext uri="{FF2B5EF4-FFF2-40B4-BE49-F238E27FC236}">
                  <a16:creationId xmlns:a16="http://schemas.microsoft.com/office/drawing/2014/main" id="{D91E8080-933A-FB42-AA69-40B8AC9A687B}"/>
                </a:ext>
              </a:extLst>
            </p:cNvPr>
            <p:cNvSpPr/>
            <p:nvPr/>
          </p:nvSpPr>
          <p:spPr>
            <a:xfrm>
              <a:off x="6320325" y="2323325"/>
              <a:ext cx="725" cy="375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"/>
                  </a:moveTo>
                  <a:cubicBezTo>
                    <a:pt x="1" y="8"/>
                    <a:pt x="1" y="15"/>
                    <a:pt x="8" y="15"/>
                  </a:cubicBezTo>
                  <a:cubicBezTo>
                    <a:pt x="14" y="15"/>
                    <a:pt x="23" y="1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2455;p34">
              <a:extLst>
                <a:ext uri="{FF2B5EF4-FFF2-40B4-BE49-F238E27FC236}">
                  <a16:creationId xmlns:a16="http://schemas.microsoft.com/office/drawing/2014/main" id="{A0723689-E8EF-844D-B661-783B72EE2721}"/>
                </a:ext>
              </a:extLst>
            </p:cNvPr>
            <p:cNvSpPr/>
            <p:nvPr/>
          </p:nvSpPr>
          <p:spPr>
            <a:xfrm>
              <a:off x="6323725" y="2322300"/>
              <a:ext cx="300" cy="175"/>
            </a:xfrm>
            <a:custGeom>
              <a:avLst/>
              <a:gdLst/>
              <a:ahLst/>
              <a:cxnLst/>
              <a:rect l="l" t="t" r="r" b="b"/>
              <a:pathLst>
                <a:path w="12" h="7" extrusionOk="0">
                  <a:moveTo>
                    <a:pt x="3" y="1"/>
                  </a:moveTo>
                  <a:cubicBezTo>
                    <a:pt x="1" y="1"/>
                    <a:pt x="3" y="6"/>
                    <a:pt x="11" y="6"/>
                  </a:cubicBezTo>
                  <a:cubicBezTo>
                    <a:pt x="7" y="2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2456;p34">
              <a:extLst>
                <a:ext uri="{FF2B5EF4-FFF2-40B4-BE49-F238E27FC236}">
                  <a16:creationId xmlns:a16="http://schemas.microsoft.com/office/drawing/2014/main" id="{ABE53EC1-7F4C-E444-9026-15E86F483A5F}"/>
                </a:ext>
              </a:extLst>
            </p:cNvPr>
            <p:cNvSpPr/>
            <p:nvPr/>
          </p:nvSpPr>
          <p:spPr>
            <a:xfrm>
              <a:off x="6323700" y="23212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2457;p34">
              <a:extLst>
                <a:ext uri="{FF2B5EF4-FFF2-40B4-BE49-F238E27FC236}">
                  <a16:creationId xmlns:a16="http://schemas.microsoft.com/office/drawing/2014/main" id="{F28A08D0-62A6-4845-99DF-430FA1E2AB16}"/>
                </a:ext>
              </a:extLst>
            </p:cNvPr>
            <p:cNvSpPr/>
            <p:nvPr/>
          </p:nvSpPr>
          <p:spPr>
            <a:xfrm>
              <a:off x="6323700" y="2321275"/>
              <a:ext cx="950" cy="300"/>
            </a:xfrm>
            <a:custGeom>
              <a:avLst/>
              <a:gdLst/>
              <a:ahLst/>
              <a:cxnLst/>
              <a:rect l="l" t="t" r="r" b="b"/>
              <a:pathLst>
                <a:path w="38" h="12" extrusionOk="0">
                  <a:moveTo>
                    <a:pt x="27" y="1"/>
                  </a:moveTo>
                  <a:cubicBezTo>
                    <a:pt x="21" y="1"/>
                    <a:pt x="12" y="3"/>
                    <a:pt x="0" y="11"/>
                  </a:cubicBezTo>
                  <a:cubicBezTo>
                    <a:pt x="32" y="11"/>
                    <a:pt x="37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2458;p34">
              <a:extLst>
                <a:ext uri="{FF2B5EF4-FFF2-40B4-BE49-F238E27FC236}">
                  <a16:creationId xmlns:a16="http://schemas.microsoft.com/office/drawing/2014/main" id="{D2D638A4-57D6-1C4D-AFF7-D996E7A1C981}"/>
                </a:ext>
              </a:extLst>
            </p:cNvPr>
            <p:cNvSpPr/>
            <p:nvPr/>
          </p:nvSpPr>
          <p:spPr>
            <a:xfrm>
              <a:off x="6322500" y="23212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13" y="0"/>
                  </a:lnTo>
                  <a:cubicBezTo>
                    <a:pt x="24" y="0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2459;p34">
              <a:extLst>
                <a:ext uri="{FF2B5EF4-FFF2-40B4-BE49-F238E27FC236}">
                  <a16:creationId xmlns:a16="http://schemas.microsoft.com/office/drawing/2014/main" id="{EA93D771-EE3B-524D-BBB2-605362916A14}"/>
                </a:ext>
              </a:extLst>
            </p:cNvPr>
            <p:cNvSpPr/>
            <p:nvPr/>
          </p:nvSpPr>
          <p:spPr>
            <a:xfrm>
              <a:off x="6322500" y="23212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4" y="12"/>
                  </a:moveTo>
                  <a:cubicBezTo>
                    <a:pt x="1" y="0"/>
                    <a:pt x="1" y="0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2460;p34">
              <a:extLst>
                <a:ext uri="{FF2B5EF4-FFF2-40B4-BE49-F238E27FC236}">
                  <a16:creationId xmlns:a16="http://schemas.microsoft.com/office/drawing/2014/main" id="{C4496D06-3559-9546-B4FE-75087307A3AB}"/>
                </a:ext>
              </a:extLst>
            </p:cNvPr>
            <p:cNvSpPr/>
            <p:nvPr/>
          </p:nvSpPr>
          <p:spPr>
            <a:xfrm>
              <a:off x="6322200" y="2321850"/>
              <a:ext cx="925" cy="475"/>
            </a:xfrm>
            <a:custGeom>
              <a:avLst/>
              <a:gdLst/>
              <a:ahLst/>
              <a:cxnLst/>
              <a:rect l="l" t="t" r="r" b="b"/>
              <a:pathLst>
                <a:path w="37" h="19" extrusionOk="0">
                  <a:moveTo>
                    <a:pt x="36" y="0"/>
                  </a:moveTo>
                  <a:lnTo>
                    <a:pt x="36" y="0"/>
                  </a:lnTo>
                  <a:cubicBezTo>
                    <a:pt x="29" y="0"/>
                    <a:pt x="21" y="6"/>
                    <a:pt x="13" y="6"/>
                  </a:cubicBezTo>
                  <a:cubicBezTo>
                    <a:pt x="9" y="6"/>
                    <a:pt x="5" y="4"/>
                    <a:pt x="1" y="0"/>
                  </a:cubicBezTo>
                  <a:lnTo>
                    <a:pt x="1" y="0"/>
                  </a:lnTo>
                  <a:cubicBezTo>
                    <a:pt x="1" y="12"/>
                    <a:pt x="10" y="18"/>
                    <a:pt x="19" y="18"/>
                  </a:cubicBezTo>
                  <a:cubicBezTo>
                    <a:pt x="28" y="18"/>
                    <a:pt x="36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2461;p34">
              <a:extLst>
                <a:ext uri="{FF2B5EF4-FFF2-40B4-BE49-F238E27FC236}">
                  <a16:creationId xmlns:a16="http://schemas.microsoft.com/office/drawing/2014/main" id="{F06B1692-51AA-2D48-888E-ACEAD4D7CD99}"/>
                </a:ext>
              </a:extLst>
            </p:cNvPr>
            <p:cNvSpPr/>
            <p:nvPr/>
          </p:nvSpPr>
          <p:spPr>
            <a:xfrm>
              <a:off x="6319225" y="2323325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5" y="1"/>
                  </a:moveTo>
                  <a:cubicBezTo>
                    <a:pt x="1" y="37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2462;p34">
              <a:extLst>
                <a:ext uri="{FF2B5EF4-FFF2-40B4-BE49-F238E27FC236}">
                  <a16:creationId xmlns:a16="http://schemas.microsoft.com/office/drawing/2014/main" id="{E88A27FE-D276-3242-9A58-A31A8B655412}"/>
                </a:ext>
              </a:extLst>
            </p:cNvPr>
            <p:cNvSpPr/>
            <p:nvPr/>
          </p:nvSpPr>
          <p:spPr>
            <a:xfrm>
              <a:off x="6322500" y="2319475"/>
              <a:ext cx="1825" cy="0"/>
            </a:xfrm>
            <a:custGeom>
              <a:avLst/>
              <a:gdLst/>
              <a:ahLst/>
              <a:cxnLst/>
              <a:rect l="l" t="t" r="r" b="b"/>
              <a:pathLst>
                <a:path w="73" extrusionOk="0">
                  <a:moveTo>
                    <a:pt x="72" y="0"/>
                  </a:moveTo>
                  <a:cubicBezTo>
                    <a:pt x="1" y="0"/>
                    <a:pt x="36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2463;p34">
              <a:extLst>
                <a:ext uri="{FF2B5EF4-FFF2-40B4-BE49-F238E27FC236}">
                  <a16:creationId xmlns:a16="http://schemas.microsoft.com/office/drawing/2014/main" id="{4D181B32-D90D-7148-834E-CE638475A722}"/>
                </a:ext>
              </a:extLst>
            </p:cNvPr>
            <p:cNvSpPr/>
            <p:nvPr/>
          </p:nvSpPr>
          <p:spPr>
            <a:xfrm>
              <a:off x="6322500" y="2319175"/>
              <a:ext cx="625" cy="600"/>
            </a:xfrm>
            <a:custGeom>
              <a:avLst/>
              <a:gdLst/>
              <a:ahLst/>
              <a:cxnLst/>
              <a:rect l="l" t="t" r="r" b="b"/>
              <a:pathLst>
                <a:path w="25" h="24" extrusionOk="0">
                  <a:moveTo>
                    <a:pt x="13" y="0"/>
                  </a:moveTo>
                  <a:cubicBezTo>
                    <a:pt x="1" y="12"/>
                    <a:pt x="13" y="24"/>
                    <a:pt x="24" y="2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2464;p34">
              <a:extLst>
                <a:ext uri="{FF2B5EF4-FFF2-40B4-BE49-F238E27FC236}">
                  <a16:creationId xmlns:a16="http://schemas.microsoft.com/office/drawing/2014/main" id="{F6E7AE61-3A40-294F-9FA9-E1BD87EE7AA1}"/>
                </a:ext>
              </a:extLst>
            </p:cNvPr>
            <p:cNvSpPr/>
            <p:nvPr/>
          </p:nvSpPr>
          <p:spPr>
            <a:xfrm>
              <a:off x="6321325" y="2320950"/>
              <a:ext cx="825" cy="600"/>
            </a:xfrm>
            <a:custGeom>
              <a:avLst/>
              <a:gdLst/>
              <a:ahLst/>
              <a:cxnLst/>
              <a:rect l="l" t="t" r="r" b="b"/>
              <a:pathLst>
                <a:path w="33" h="24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17"/>
                    <a:pt x="31" y="23"/>
                    <a:pt x="31" y="23"/>
                  </a:cubicBezTo>
                  <a:cubicBezTo>
                    <a:pt x="32" y="23"/>
                    <a:pt x="20" y="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2465;p34">
              <a:extLst>
                <a:ext uri="{FF2B5EF4-FFF2-40B4-BE49-F238E27FC236}">
                  <a16:creationId xmlns:a16="http://schemas.microsoft.com/office/drawing/2014/main" id="{B3E7BA9E-5BF0-7B46-B4D6-AE4DB02EF30D}"/>
                </a:ext>
              </a:extLst>
            </p:cNvPr>
            <p:cNvSpPr/>
            <p:nvPr/>
          </p:nvSpPr>
          <p:spPr>
            <a:xfrm>
              <a:off x="6324000" y="2317975"/>
              <a:ext cx="1100" cy="500"/>
            </a:xfrm>
            <a:custGeom>
              <a:avLst/>
              <a:gdLst/>
              <a:ahLst/>
              <a:cxnLst/>
              <a:rect l="l" t="t" r="r" b="b"/>
              <a:pathLst>
                <a:path w="44" h="20" extrusionOk="0">
                  <a:moveTo>
                    <a:pt x="0" y="0"/>
                  </a:moveTo>
                  <a:lnTo>
                    <a:pt x="0" y="0"/>
                  </a:lnTo>
                  <a:cubicBezTo>
                    <a:pt x="15" y="8"/>
                    <a:pt x="42" y="19"/>
                    <a:pt x="43" y="19"/>
                  </a:cubicBezTo>
                  <a:cubicBezTo>
                    <a:pt x="44" y="19"/>
                    <a:pt x="33" y="1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2466;p34">
              <a:extLst>
                <a:ext uri="{FF2B5EF4-FFF2-40B4-BE49-F238E27FC236}">
                  <a16:creationId xmlns:a16="http://schemas.microsoft.com/office/drawing/2014/main" id="{CE1FCA8A-EBC4-954C-AC5A-ABE208D28266}"/>
                </a:ext>
              </a:extLst>
            </p:cNvPr>
            <p:cNvSpPr/>
            <p:nvPr/>
          </p:nvSpPr>
          <p:spPr>
            <a:xfrm>
              <a:off x="6324300" y="2317175"/>
              <a:ext cx="1075" cy="300"/>
            </a:xfrm>
            <a:custGeom>
              <a:avLst/>
              <a:gdLst/>
              <a:ahLst/>
              <a:cxnLst/>
              <a:rect l="l" t="t" r="r" b="b"/>
              <a:pathLst>
                <a:path w="43" h="12" extrusionOk="0">
                  <a:moveTo>
                    <a:pt x="24" y="0"/>
                  </a:moveTo>
                  <a:cubicBezTo>
                    <a:pt x="18" y="0"/>
                    <a:pt x="9" y="2"/>
                    <a:pt x="0" y="9"/>
                  </a:cubicBezTo>
                  <a:cubicBezTo>
                    <a:pt x="9" y="10"/>
                    <a:pt x="16" y="11"/>
                    <a:pt x="22" y="11"/>
                  </a:cubicBezTo>
                  <a:cubicBezTo>
                    <a:pt x="43" y="11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2467;p34">
              <a:extLst>
                <a:ext uri="{FF2B5EF4-FFF2-40B4-BE49-F238E27FC236}">
                  <a16:creationId xmlns:a16="http://schemas.microsoft.com/office/drawing/2014/main" id="{F77FDC4E-B1E6-E445-B8B6-25062E626B3C}"/>
                </a:ext>
              </a:extLst>
            </p:cNvPr>
            <p:cNvSpPr/>
            <p:nvPr/>
          </p:nvSpPr>
          <p:spPr>
            <a:xfrm>
              <a:off x="6322625" y="2318575"/>
              <a:ext cx="1100" cy="150"/>
            </a:xfrm>
            <a:custGeom>
              <a:avLst/>
              <a:gdLst/>
              <a:ahLst/>
              <a:cxnLst/>
              <a:rect l="l" t="t" r="r" b="b"/>
              <a:pathLst>
                <a:path w="44" h="6" extrusionOk="0">
                  <a:moveTo>
                    <a:pt x="43" y="0"/>
                  </a:moveTo>
                  <a:cubicBezTo>
                    <a:pt x="35" y="0"/>
                    <a:pt x="1" y="6"/>
                    <a:pt x="4" y="6"/>
                  </a:cubicBezTo>
                  <a:cubicBezTo>
                    <a:pt x="5" y="6"/>
                    <a:pt x="16" y="4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2468;p34">
              <a:extLst>
                <a:ext uri="{FF2B5EF4-FFF2-40B4-BE49-F238E27FC236}">
                  <a16:creationId xmlns:a16="http://schemas.microsoft.com/office/drawing/2014/main" id="{7C88ED6E-2298-254C-9FBC-C8FEAA85C03F}"/>
                </a:ext>
              </a:extLst>
            </p:cNvPr>
            <p:cNvSpPr/>
            <p:nvPr/>
          </p:nvSpPr>
          <p:spPr>
            <a:xfrm>
              <a:off x="6322800" y="231797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" y="24"/>
                  </a:moveTo>
                  <a:cubicBezTo>
                    <a:pt x="1" y="24"/>
                    <a:pt x="12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2469;p34">
              <a:extLst>
                <a:ext uri="{FF2B5EF4-FFF2-40B4-BE49-F238E27FC236}">
                  <a16:creationId xmlns:a16="http://schemas.microsoft.com/office/drawing/2014/main" id="{EC138F10-6B1C-7248-96EB-58B7BC9E6AFE}"/>
                </a:ext>
              </a:extLst>
            </p:cNvPr>
            <p:cNvSpPr/>
            <p:nvPr/>
          </p:nvSpPr>
          <p:spPr>
            <a:xfrm>
              <a:off x="6320425" y="2319800"/>
              <a:ext cx="1500" cy="275"/>
            </a:xfrm>
            <a:custGeom>
              <a:avLst/>
              <a:gdLst/>
              <a:ahLst/>
              <a:cxnLst/>
              <a:rect l="l" t="t" r="r" b="b"/>
              <a:pathLst>
                <a:path w="60" h="11" extrusionOk="0">
                  <a:moveTo>
                    <a:pt x="24" y="0"/>
                  </a:moveTo>
                  <a:cubicBezTo>
                    <a:pt x="16" y="0"/>
                    <a:pt x="8" y="3"/>
                    <a:pt x="0" y="11"/>
                  </a:cubicBezTo>
                  <a:cubicBezTo>
                    <a:pt x="16" y="11"/>
                    <a:pt x="27" y="6"/>
                    <a:pt x="39" y="6"/>
                  </a:cubicBezTo>
                  <a:cubicBezTo>
                    <a:pt x="41" y="6"/>
                    <a:pt x="43" y="6"/>
                    <a:pt x="46" y="6"/>
                  </a:cubicBezTo>
                  <a:lnTo>
                    <a:pt x="46" y="6"/>
                  </a:lnTo>
                  <a:cubicBezTo>
                    <a:pt x="39" y="3"/>
                    <a:pt x="32" y="0"/>
                    <a:pt x="24" y="0"/>
                  </a:cubicBezTo>
                  <a:close/>
                  <a:moveTo>
                    <a:pt x="46" y="6"/>
                  </a:moveTo>
                  <a:cubicBezTo>
                    <a:pt x="51" y="8"/>
                    <a:pt x="56" y="11"/>
                    <a:pt x="60" y="11"/>
                  </a:cubicBezTo>
                  <a:cubicBezTo>
                    <a:pt x="55" y="8"/>
                    <a:pt x="50" y="7"/>
                    <a:pt x="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2470;p34">
              <a:extLst>
                <a:ext uri="{FF2B5EF4-FFF2-40B4-BE49-F238E27FC236}">
                  <a16:creationId xmlns:a16="http://schemas.microsoft.com/office/drawing/2014/main" id="{05D68E24-19D7-C448-A651-9A6432AC34FE}"/>
                </a:ext>
              </a:extLst>
            </p:cNvPr>
            <p:cNvSpPr/>
            <p:nvPr/>
          </p:nvSpPr>
          <p:spPr>
            <a:xfrm>
              <a:off x="6321600" y="231887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2"/>
                  </a:moveTo>
                  <a:cubicBezTo>
                    <a:pt x="1" y="0"/>
                    <a:pt x="1" y="0"/>
                    <a:pt x="37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2471;p34">
              <a:extLst>
                <a:ext uri="{FF2B5EF4-FFF2-40B4-BE49-F238E27FC236}">
                  <a16:creationId xmlns:a16="http://schemas.microsoft.com/office/drawing/2014/main" id="{73050461-735C-AF43-80D9-8CCB2708E860}"/>
                </a:ext>
              </a:extLst>
            </p:cNvPr>
            <p:cNvSpPr/>
            <p:nvPr/>
          </p:nvSpPr>
          <p:spPr>
            <a:xfrm>
              <a:off x="6322350" y="2316750"/>
              <a:ext cx="775" cy="400"/>
            </a:xfrm>
            <a:custGeom>
              <a:avLst/>
              <a:gdLst/>
              <a:ahLst/>
              <a:cxnLst/>
              <a:rect l="l" t="t" r="r" b="b"/>
              <a:pathLst>
                <a:path w="31" h="16" extrusionOk="0">
                  <a:moveTo>
                    <a:pt x="4" y="0"/>
                  </a:moveTo>
                  <a:cubicBezTo>
                    <a:pt x="1" y="0"/>
                    <a:pt x="21" y="16"/>
                    <a:pt x="28" y="16"/>
                  </a:cubicBezTo>
                  <a:cubicBezTo>
                    <a:pt x="30" y="16"/>
                    <a:pt x="30" y="15"/>
                    <a:pt x="30" y="14"/>
                  </a:cubicBezTo>
                  <a:cubicBezTo>
                    <a:pt x="14" y="4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2472;p34">
              <a:extLst>
                <a:ext uri="{FF2B5EF4-FFF2-40B4-BE49-F238E27FC236}">
                  <a16:creationId xmlns:a16="http://schemas.microsoft.com/office/drawing/2014/main" id="{E9507997-F566-BF46-B167-0A47B6820598}"/>
                </a:ext>
              </a:extLst>
            </p:cNvPr>
            <p:cNvSpPr/>
            <p:nvPr/>
          </p:nvSpPr>
          <p:spPr>
            <a:xfrm>
              <a:off x="6321900" y="231677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25"/>
                  </a:moveTo>
                  <a:cubicBezTo>
                    <a:pt x="1" y="1"/>
                    <a:pt x="25" y="25"/>
                    <a:pt x="2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2473;p34">
              <a:extLst>
                <a:ext uri="{FF2B5EF4-FFF2-40B4-BE49-F238E27FC236}">
                  <a16:creationId xmlns:a16="http://schemas.microsoft.com/office/drawing/2014/main" id="{3D0BFB20-7ACB-744E-BA83-BDF32EF415BE}"/>
                </a:ext>
              </a:extLst>
            </p:cNvPr>
            <p:cNvSpPr/>
            <p:nvPr/>
          </p:nvSpPr>
          <p:spPr>
            <a:xfrm>
              <a:off x="6323100" y="23159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2" y="0"/>
                  </a:moveTo>
                  <a:cubicBezTo>
                    <a:pt x="12" y="0"/>
                    <a:pt x="0" y="0"/>
                    <a:pt x="0" y="12"/>
                  </a:cubicBezTo>
                  <a:cubicBezTo>
                    <a:pt x="12" y="0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2474;p34">
              <a:extLst>
                <a:ext uri="{FF2B5EF4-FFF2-40B4-BE49-F238E27FC236}">
                  <a16:creationId xmlns:a16="http://schemas.microsoft.com/office/drawing/2014/main" id="{F19B8325-5D6A-B54E-B252-D843E8971582}"/>
                </a:ext>
              </a:extLst>
            </p:cNvPr>
            <p:cNvSpPr/>
            <p:nvPr/>
          </p:nvSpPr>
          <p:spPr>
            <a:xfrm>
              <a:off x="6323100" y="23176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2475;p34">
              <a:extLst>
                <a:ext uri="{FF2B5EF4-FFF2-40B4-BE49-F238E27FC236}">
                  <a16:creationId xmlns:a16="http://schemas.microsoft.com/office/drawing/2014/main" id="{9D0FB817-8219-C14C-AD81-427FC69FC07F}"/>
                </a:ext>
              </a:extLst>
            </p:cNvPr>
            <p:cNvSpPr/>
            <p:nvPr/>
          </p:nvSpPr>
          <p:spPr>
            <a:xfrm>
              <a:off x="6322575" y="2317400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3" y="1"/>
                  </a:moveTo>
                  <a:cubicBezTo>
                    <a:pt x="0" y="1"/>
                    <a:pt x="14" y="12"/>
                    <a:pt x="21" y="12"/>
                  </a:cubicBezTo>
                  <a:cubicBezTo>
                    <a:pt x="10" y="4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2476;p34">
              <a:extLst>
                <a:ext uri="{FF2B5EF4-FFF2-40B4-BE49-F238E27FC236}">
                  <a16:creationId xmlns:a16="http://schemas.microsoft.com/office/drawing/2014/main" id="{A4D37017-F2AD-F343-8224-0C37381C7858}"/>
                </a:ext>
              </a:extLst>
            </p:cNvPr>
            <p:cNvSpPr/>
            <p:nvPr/>
          </p:nvSpPr>
          <p:spPr>
            <a:xfrm>
              <a:off x="6319825" y="23147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2477;p34">
              <a:extLst>
                <a:ext uri="{FF2B5EF4-FFF2-40B4-BE49-F238E27FC236}">
                  <a16:creationId xmlns:a16="http://schemas.microsoft.com/office/drawing/2014/main" id="{67D0A7BA-91EE-024E-9625-6A3D61A47B24}"/>
                </a:ext>
              </a:extLst>
            </p:cNvPr>
            <p:cNvSpPr/>
            <p:nvPr/>
          </p:nvSpPr>
          <p:spPr>
            <a:xfrm>
              <a:off x="6317750" y="2313900"/>
              <a:ext cx="3000" cy="825"/>
            </a:xfrm>
            <a:custGeom>
              <a:avLst/>
              <a:gdLst/>
              <a:ahLst/>
              <a:cxnLst/>
              <a:rect l="l" t="t" r="r" b="b"/>
              <a:pathLst>
                <a:path w="120" h="33" extrusionOk="0">
                  <a:moveTo>
                    <a:pt x="119" y="9"/>
                  </a:moveTo>
                  <a:cubicBezTo>
                    <a:pt x="113" y="9"/>
                    <a:pt x="108" y="9"/>
                    <a:pt x="104" y="11"/>
                  </a:cubicBezTo>
                  <a:lnTo>
                    <a:pt x="104" y="11"/>
                  </a:lnTo>
                  <a:cubicBezTo>
                    <a:pt x="109" y="10"/>
                    <a:pt x="114" y="10"/>
                    <a:pt x="119" y="9"/>
                  </a:cubicBezTo>
                  <a:close/>
                  <a:moveTo>
                    <a:pt x="25" y="0"/>
                  </a:moveTo>
                  <a:cubicBezTo>
                    <a:pt x="17" y="0"/>
                    <a:pt x="10" y="2"/>
                    <a:pt x="0" y="9"/>
                  </a:cubicBezTo>
                  <a:cubicBezTo>
                    <a:pt x="36" y="9"/>
                    <a:pt x="60" y="21"/>
                    <a:pt x="95" y="33"/>
                  </a:cubicBezTo>
                  <a:cubicBezTo>
                    <a:pt x="86" y="23"/>
                    <a:pt x="91" y="14"/>
                    <a:pt x="104" y="11"/>
                  </a:cubicBezTo>
                  <a:lnTo>
                    <a:pt x="104" y="11"/>
                  </a:lnTo>
                  <a:cubicBezTo>
                    <a:pt x="99" y="11"/>
                    <a:pt x="95" y="11"/>
                    <a:pt x="91" y="11"/>
                  </a:cubicBezTo>
                  <a:cubicBezTo>
                    <a:pt x="58" y="11"/>
                    <a:pt x="4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2478;p34">
              <a:extLst>
                <a:ext uri="{FF2B5EF4-FFF2-40B4-BE49-F238E27FC236}">
                  <a16:creationId xmlns:a16="http://schemas.microsoft.com/office/drawing/2014/main" id="{993DA03F-68D7-5344-AEBC-DFD491B1D913}"/>
                </a:ext>
              </a:extLst>
            </p:cNvPr>
            <p:cNvSpPr/>
            <p:nvPr/>
          </p:nvSpPr>
          <p:spPr>
            <a:xfrm>
              <a:off x="6320125" y="2314250"/>
              <a:ext cx="2400" cy="600"/>
            </a:xfrm>
            <a:custGeom>
              <a:avLst/>
              <a:gdLst/>
              <a:ahLst/>
              <a:cxnLst/>
              <a:rect l="l" t="t" r="r" b="b"/>
              <a:pathLst>
                <a:path w="96" h="24" extrusionOk="0">
                  <a:moveTo>
                    <a:pt x="53" y="1"/>
                  </a:moveTo>
                  <a:cubicBezTo>
                    <a:pt x="36" y="1"/>
                    <a:pt x="18" y="7"/>
                    <a:pt x="0" y="19"/>
                  </a:cubicBezTo>
                  <a:cubicBezTo>
                    <a:pt x="16" y="19"/>
                    <a:pt x="32" y="24"/>
                    <a:pt x="55" y="24"/>
                  </a:cubicBezTo>
                  <a:cubicBezTo>
                    <a:pt x="67" y="24"/>
                    <a:pt x="80" y="22"/>
                    <a:pt x="96" y="19"/>
                  </a:cubicBezTo>
                  <a:cubicBezTo>
                    <a:pt x="84" y="7"/>
                    <a:pt x="69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2479;p34">
              <a:extLst>
                <a:ext uri="{FF2B5EF4-FFF2-40B4-BE49-F238E27FC236}">
                  <a16:creationId xmlns:a16="http://schemas.microsoft.com/office/drawing/2014/main" id="{728C41EC-D562-2C40-8510-B85D564A382A}"/>
                </a:ext>
              </a:extLst>
            </p:cNvPr>
            <p:cNvSpPr/>
            <p:nvPr/>
          </p:nvSpPr>
          <p:spPr>
            <a:xfrm>
              <a:off x="6322500" y="2314725"/>
              <a:ext cx="875" cy="600"/>
            </a:xfrm>
            <a:custGeom>
              <a:avLst/>
              <a:gdLst/>
              <a:ahLst/>
              <a:cxnLst/>
              <a:rect l="l" t="t" r="r" b="b"/>
              <a:pathLst>
                <a:path w="35" h="24" extrusionOk="0">
                  <a:moveTo>
                    <a:pt x="33" y="1"/>
                  </a:moveTo>
                  <a:lnTo>
                    <a:pt x="33" y="1"/>
                  </a:lnTo>
                  <a:cubicBezTo>
                    <a:pt x="30" y="1"/>
                    <a:pt x="14" y="10"/>
                    <a:pt x="1" y="23"/>
                  </a:cubicBezTo>
                  <a:cubicBezTo>
                    <a:pt x="28" y="7"/>
                    <a:pt x="35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2480;p34">
              <a:extLst>
                <a:ext uri="{FF2B5EF4-FFF2-40B4-BE49-F238E27FC236}">
                  <a16:creationId xmlns:a16="http://schemas.microsoft.com/office/drawing/2014/main" id="{CE6256AD-1225-6040-A4F5-0EE41D83C38D}"/>
                </a:ext>
              </a:extLst>
            </p:cNvPr>
            <p:cNvSpPr/>
            <p:nvPr/>
          </p:nvSpPr>
          <p:spPr>
            <a:xfrm>
              <a:off x="6320725" y="2315575"/>
              <a:ext cx="2550" cy="725"/>
            </a:xfrm>
            <a:custGeom>
              <a:avLst/>
              <a:gdLst/>
              <a:ahLst/>
              <a:cxnLst/>
              <a:rect l="l" t="t" r="r" b="b"/>
              <a:pathLst>
                <a:path w="102" h="29" extrusionOk="0">
                  <a:moveTo>
                    <a:pt x="58" y="0"/>
                  </a:moveTo>
                  <a:cubicBezTo>
                    <a:pt x="46" y="0"/>
                    <a:pt x="28" y="4"/>
                    <a:pt x="0" y="13"/>
                  </a:cubicBezTo>
                  <a:cubicBezTo>
                    <a:pt x="0" y="25"/>
                    <a:pt x="33" y="28"/>
                    <a:pt x="58" y="28"/>
                  </a:cubicBezTo>
                  <a:cubicBezTo>
                    <a:pt x="84" y="28"/>
                    <a:pt x="101" y="25"/>
                    <a:pt x="72" y="25"/>
                  </a:cubicBezTo>
                  <a:cubicBezTo>
                    <a:pt x="79" y="10"/>
                    <a:pt x="7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2481;p34">
              <a:extLst>
                <a:ext uri="{FF2B5EF4-FFF2-40B4-BE49-F238E27FC236}">
                  <a16:creationId xmlns:a16="http://schemas.microsoft.com/office/drawing/2014/main" id="{2FE4F245-D7D0-2740-A206-C72EED01549A}"/>
                </a:ext>
              </a:extLst>
            </p:cNvPr>
            <p:cNvSpPr/>
            <p:nvPr/>
          </p:nvSpPr>
          <p:spPr>
            <a:xfrm>
              <a:off x="6318875" y="2318850"/>
              <a:ext cx="2750" cy="1125"/>
            </a:xfrm>
            <a:custGeom>
              <a:avLst/>
              <a:gdLst/>
              <a:ahLst/>
              <a:cxnLst/>
              <a:rect l="l" t="t" r="r" b="b"/>
              <a:pathLst>
                <a:path w="110" h="45" extrusionOk="0">
                  <a:moveTo>
                    <a:pt x="85" y="0"/>
                  </a:moveTo>
                  <a:cubicBezTo>
                    <a:pt x="77" y="0"/>
                    <a:pt x="56" y="4"/>
                    <a:pt x="15" y="13"/>
                  </a:cubicBezTo>
                  <a:cubicBezTo>
                    <a:pt x="15" y="22"/>
                    <a:pt x="1" y="45"/>
                    <a:pt x="15" y="45"/>
                  </a:cubicBezTo>
                  <a:cubicBezTo>
                    <a:pt x="20" y="45"/>
                    <a:pt x="27" y="43"/>
                    <a:pt x="39" y="37"/>
                  </a:cubicBezTo>
                  <a:cubicBezTo>
                    <a:pt x="39" y="28"/>
                    <a:pt x="109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2482;p34">
              <a:extLst>
                <a:ext uri="{FF2B5EF4-FFF2-40B4-BE49-F238E27FC236}">
                  <a16:creationId xmlns:a16="http://schemas.microsoft.com/office/drawing/2014/main" id="{3B51F771-5AB9-0840-9088-57764DACBB2F}"/>
                </a:ext>
              </a:extLst>
            </p:cNvPr>
            <p:cNvSpPr/>
            <p:nvPr/>
          </p:nvSpPr>
          <p:spPr>
            <a:xfrm>
              <a:off x="6319525" y="231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cubicBezTo>
                    <a:pt x="60" y="1"/>
                    <a:pt x="48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2483;p34">
              <a:extLst>
                <a:ext uri="{FF2B5EF4-FFF2-40B4-BE49-F238E27FC236}">
                  <a16:creationId xmlns:a16="http://schemas.microsoft.com/office/drawing/2014/main" id="{F28961F5-D5ED-5443-AD45-92934D595E56}"/>
                </a:ext>
              </a:extLst>
            </p:cNvPr>
            <p:cNvSpPr/>
            <p:nvPr/>
          </p:nvSpPr>
          <p:spPr>
            <a:xfrm>
              <a:off x="6323100" y="2314275"/>
              <a:ext cx="950" cy="150"/>
            </a:xfrm>
            <a:custGeom>
              <a:avLst/>
              <a:gdLst/>
              <a:ahLst/>
              <a:cxnLst/>
              <a:rect l="l" t="t" r="r" b="b"/>
              <a:pathLst>
                <a:path w="38" h="6" extrusionOk="0">
                  <a:moveTo>
                    <a:pt x="35" y="0"/>
                  </a:moveTo>
                  <a:cubicBezTo>
                    <a:pt x="34" y="0"/>
                    <a:pt x="24" y="2"/>
                    <a:pt x="0" y="6"/>
                  </a:cubicBezTo>
                  <a:cubicBezTo>
                    <a:pt x="8" y="6"/>
                    <a:pt x="38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2484;p34">
              <a:extLst>
                <a:ext uri="{FF2B5EF4-FFF2-40B4-BE49-F238E27FC236}">
                  <a16:creationId xmlns:a16="http://schemas.microsoft.com/office/drawing/2014/main" id="{FF2CD42F-9E53-EF4A-8C97-FCFAC3D991C6}"/>
                </a:ext>
              </a:extLst>
            </p:cNvPr>
            <p:cNvSpPr/>
            <p:nvPr/>
          </p:nvSpPr>
          <p:spPr>
            <a:xfrm>
              <a:off x="6322800" y="23144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"/>
                  </a:moveTo>
                  <a:cubicBezTo>
                    <a:pt x="1" y="13"/>
                    <a:pt x="1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2485;p34">
              <a:extLst>
                <a:ext uri="{FF2B5EF4-FFF2-40B4-BE49-F238E27FC236}">
                  <a16:creationId xmlns:a16="http://schemas.microsoft.com/office/drawing/2014/main" id="{A05DA924-6DCF-2743-BB28-195C1E1C02FC}"/>
                </a:ext>
              </a:extLst>
            </p:cNvPr>
            <p:cNvSpPr/>
            <p:nvPr/>
          </p:nvSpPr>
          <p:spPr>
            <a:xfrm>
              <a:off x="6323100" y="2313675"/>
              <a:ext cx="825" cy="150"/>
            </a:xfrm>
            <a:custGeom>
              <a:avLst/>
              <a:gdLst/>
              <a:ahLst/>
              <a:cxnLst/>
              <a:rect l="l" t="t" r="r" b="b"/>
              <a:pathLst>
                <a:path w="33" h="6" extrusionOk="0">
                  <a:moveTo>
                    <a:pt x="30" y="0"/>
                  </a:moveTo>
                  <a:cubicBezTo>
                    <a:pt x="28" y="0"/>
                    <a:pt x="20" y="2"/>
                    <a:pt x="0" y="6"/>
                  </a:cubicBezTo>
                  <a:cubicBezTo>
                    <a:pt x="8" y="6"/>
                    <a:pt x="32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2486;p34">
              <a:extLst>
                <a:ext uri="{FF2B5EF4-FFF2-40B4-BE49-F238E27FC236}">
                  <a16:creationId xmlns:a16="http://schemas.microsoft.com/office/drawing/2014/main" id="{C92F1CB6-F5F8-5340-9C92-456EFF90DA95}"/>
                </a:ext>
              </a:extLst>
            </p:cNvPr>
            <p:cNvSpPr/>
            <p:nvPr/>
          </p:nvSpPr>
          <p:spPr>
            <a:xfrm>
              <a:off x="6322800" y="2294875"/>
              <a:ext cx="1100" cy="500"/>
            </a:xfrm>
            <a:custGeom>
              <a:avLst/>
              <a:gdLst/>
              <a:ahLst/>
              <a:cxnLst/>
              <a:rect l="l" t="t" r="r" b="b"/>
              <a:pathLst>
                <a:path w="44" h="20" extrusionOk="0">
                  <a:moveTo>
                    <a:pt x="43" y="1"/>
                  </a:moveTo>
                  <a:lnTo>
                    <a:pt x="43" y="1"/>
                  </a:lnTo>
                  <a:cubicBezTo>
                    <a:pt x="43" y="1"/>
                    <a:pt x="15" y="12"/>
                    <a:pt x="1" y="20"/>
                  </a:cubicBezTo>
                  <a:cubicBezTo>
                    <a:pt x="33" y="6"/>
                    <a:pt x="44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2487;p34">
              <a:extLst>
                <a:ext uri="{FF2B5EF4-FFF2-40B4-BE49-F238E27FC236}">
                  <a16:creationId xmlns:a16="http://schemas.microsoft.com/office/drawing/2014/main" id="{7D37D6D3-B8E3-5343-AC50-47C95AB7C446}"/>
                </a:ext>
              </a:extLst>
            </p:cNvPr>
            <p:cNvSpPr/>
            <p:nvPr/>
          </p:nvSpPr>
          <p:spPr>
            <a:xfrm>
              <a:off x="6318225" y="2282500"/>
              <a:ext cx="700" cy="300"/>
            </a:xfrm>
            <a:custGeom>
              <a:avLst/>
              <a:gdLst/>
              <a:ahLst/>
              <a:cxnLst/>
              <a:rect l="l" t="t" r="r" b="b"/>
              <a:pathLst>
                <a:path w="28" h="12" extrusionOk="0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1" y="1"/>
                    <a:pt x="5" y="3"/>
                  </a:cubicBezTo>
                  <a:cubicBezTo>
                    <a:pt x="21" y="9"/>
                    <a:pt x="26" y="11"/>
                    <a:pt x="27" y="11"/>
                  </a:cubicBezTo>
                  <a:cubicBezTo>
                    <a:pt x="28" y="11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2488;p34">
              <a:extLst>
                <a:ext uri="{FF2B5EF4-FFF2-40B4-BE49-F238E27FC236}">
                  <a16:creationId xmlns:a16="http://schemas.microsoft.com/office/drawing/2014/main" id="{4E6247EB-77BC-104C-996A-B3499BBEAF40}"/>
                </a:ext>
              </a:extLst>
            </p:cNvPr>
            <p:cNvSpPr/>
            <p:nvPr/>
          </p:nvSpPr>
          <p:spPr>
            <a:xfrm>
              <a:off x="6312375" y="2264400"/>
              <a:ext cx="925" cy="150"/>
            </a:xfrm>
            <a:custGeom>
              <a:avLst/>
              <a:gdLst/>
              <a:ahLst/>
              <a:cxnLst/>
              <a:rect l="l" t="t" r="r" b="b"/>
              <a:pathLst>
                <a:path w="37" h="6" extrusionOk="0">
                  <a:moveTo>
                    <a:pt x="1" y="0"/>
                  </a:moveTo>
                  <a:cubicBezTo>
                    <a:pt x="1" y="4"/>
                    <a:pt x="3" y="6"/>
                    <a:pt x="7" y="6"/>
                  </a:cubicBezTo>
                  <a:cubicBezTo>
                    <a:pt x="15" y="6"/>
                    <a:pt x="29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2489;p34">
              <a:extLst>
                <a:ext uri="{FF2B5EF4-FFF2-40B4-BE49-F238E27FC236}">
                  <a16:creationId xmlns:a16="http://schemas.microsoft.com/office/drawing/2014/main" id="{16CD3045-876F-414C-BD5C-397CDA97763D}"/>
                </a:ext>
              </a:extLst>
            </p:cNvPr>
            <p:cNvSpPr/>
            <p:nvPr/>
          </p:nvSpPr>
          <p:spPr>
            <a:xfrm>
              <a:off x="6323400" y="23108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2490;p34">
              <a:extLst>
                <a:ext uri="{FF2B5EF4-FFF2-40B4-BE49-F238E27FC236}">
                  <a16:creationId xmlns:a16="http://schemas.microsoft.com/office/drawing/2014/main" id="{E5C3A11B-E0E0-4440-A7B6-85F81CCE461D}"/>
                </a:ext>
              </a:extLst>
            </p:cNvPr>
            <p:cNvSpPr/>
            <p:nvPr/>
          </p:nvSpPr>
          <p:spPr>
            <a:xfrm>
              <a:off x="6315650" y="225280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3" y="12"/>
                  </a:moveTo>
                  <a:lnTo>
                    <a:pt x="13" y="12"/>
                  </a:lnTo>
                  <a:cubicBezTo>
                    <a:pt x="1" y="0"/>
                    <a:pt x="13" y="12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2491;p34">
              <a:extLst>
                <a:ext uri="{FF2B5EF4-FFF2-40B4-BE49-F238E27FC236}">
                  <a16:creationId xmlns:a16="http://schemas.microsoft.com/office/drawing/2014/main" id="{0AEB2839-205B-4A4B-91EA-E50EFD18F122}"/>
                </a:ext>
              </a:extLst>
            </p:cNvPr>
            <p:cNvSpPr/>
            <p:nvPr/>
          </p:nvSpPr>
          <p:spPr>
            <a:xfrm>
              <a:off x="6314175" y="2290600"/>
              <a:ext cx="3000" cy="425"/>
            </a:xfrm>
            <a:custGeom>
              <a:avLst/>
              <a:gdLst/>
              <a:ahLst/>
              <a:cxnLst/>
              <a:rect l="l" t="t" r="r" b="b"/>
              <a:pathLst>
                <a:path w="120" h="17" extrusionOk="0">
                  <a:moveTo>
                    <a:pt x="0" y="0"/>
                  </a:moveTo>
                  <a:cubicBezTo>
                    <a:pt x="34" y="9"/>
                    <a:pt x="44" y="17"/>
                    <a:pt x="72" y="17"/>
                  </a:cubicBezTo>
                  <a:cubicBezTo>
                    <a:pt x="84" y="17"/>
                    <a:pt x="98" y="15"/>
                    <a:pt x="119" y="12"/>
                  </a:cubicBezTo>
                  <a:cubicBezTo>
                    <a:pt x="84" y="12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2492;p34">
              <a:extLst>
                <a:ext uri="{FF2B5EF4-FFF2-40B4-BE49-F238E27FC236}">
                  <a16:creationId xmlns:a16="http://schemas.microsoft.com/office/drawing/2014/main" id="{63094470-0E2C-A94A-9EE8-05A239BAA8F0}"/>
                </a:ext>
              </a:extLst>
            </p:cNvPr>
            <p:cNvSpPr/>
            <p:nvPr/>
          </p:nvSpPr>
          <p:spPr>
            <a:xfrm>
              <a:off x="6323400" y="23060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2493;p34">
              <a:extLst>
                <a:ext uri="{FF2B5EF4-FFF2-40B4-BE49-F238E27FC236}">
                  <a16:creationId xmlns:a16="http://schemas.microsoft.com/office/drawing/2014/main" id="{B34D0549-D35B-3F49-B09E-4CD8F59110DD}"/>
                </a:ext>
              </a:extLst>
            </p:cNvPr>
            <p:cNvSpPr/>
            <p:nvPr/>
          </p:nvSpPr>
          <p:spPr>
            <a:xfrm>
              <a:off x="6320425" y="23123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cubicBezTo>
                    <a:pt x="12" y="0"/>
                    <a:pt x="0" y="0"/>
                    <a:pt x="0" y="0"/>
                  </a:cubicBezTo>
                  <a:cubicBezTo>
                    <a:pt x="0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2494;p34">
              <a:extLst>
                <a:ext uri="{FF2B5EF4-FFF2-40B4-BE49-F238E27FC236}">
                  <a16:creationId xmlns:a16="http://schemas.microsoft.com/office/drawing/2014/main" id="{8DFF0161-166E-BE44-ACD6-C780DBC48294}"/>
                </a:ext>
              </a:extLst>
            </p:cNvPr>
            <p:cNvSpPr/>
            <p:nvPr/>
          </p:nvSpPr>
          <p:spPr>
            <a:xfrm>
              <a:off x="6317450" y="2306075"/>
              <a:ext cx="6275" cy="6950"/>
            </a:xfrm>
            <a:custGeom>
              <a:avLst/>
              <a:gdLst/>
              <a:ahLst/>
              <a:cxnLst/>
              <a:rect l="l" t="t" r="r" b="b"/>
              <a:pathLst>
                <a:path w="251" h="278" extrusionOk="0">
                  <a:moveTo>
                    <a:pt x="238" y="0"/>
                  </a:moveTo>
                  <a:cubicBezTo>
                    <a:pt x="226" y="24"/>
                    <a:pt x="96" y="36"/>
                    <a:pt x="96" y="36"/>
                  </a:cubicBezTo>
                  <a:cubicBezTo>
                    <a:pt x="96" y="84"/>
                    <a:pt x="203" y="84"/>
                    <a:pt x="155" y="119"/>
                  </a:cubicBezTo>
                  <a:cubicBezTo>
                    <a:pt x="90" y="143"/>
                    <a:pt x="56" y="153"/>
                    <a:pt x="41" y="153"/>
                  </a:cubicBezTo>
                  <a:cubicBezTo>
                    <a:pt x="5" y="153"/>
                    <a:pt x="84" y="97"/>
                    <a:pt x="84" y="72"/>
                  </a:cubicBezTo>
                  <a:lnTo>
                    <a:pt x="84" y="72"/>
                  </a:lnTo>
                  <a:cubicBezTo>
                    <a:pt x="72" y="84"/>
                    <a:pt x="63" y="90"/>
                    <a:pt x="57" y="90"/>
                  </a:cubicBezTo>
                  <a:cubicBezTo>
                    <a:pt x="51" y="90"/>
                    <a:pt x="48" y="84"/>
                    <a:pt x="48" y="72"/>
                  </a:cubicBezTo>
                  <a:cubicBezTo>
                    <a:pt x="36" y="107"/>
                    <a:pt x="12" y="143"/>
                    <a:pt x="12" y="179"/>
                  </a:cubicBezTo>
                  <a:cubicBezTo>
                    <a:pt x="0" y="179"/>
                    <a:pt x="191" y="191"/>
                    <a:pt x="143" y="238"/>
                  </a:cubicBezTo>
                  <a:cubicBezTo>
                    <a:pt x="131" y="238"/>
                    <a:pt x="131" y="250"/>
                    <a:pt x="131" y="250"/>
                  </a:cubicBezTo>
                  <a:cubicBezTo>
                    <a:pt x="160" y="260"/>
                    <a:pt x="197" y="277"/>
                    <a:pt x="222" y="277"/>
                  </a:cubicBezTo>
                  <a:cubicBezTo>
                    <a:pt x="228" y="277"/>
                    <a:pt x="234" y="276"/>
                    <a:pt x="238" y="274"/>
                  </a:cubicBezTo>
                  <a:cubicBezTo>
                    <a:pt x="226" y="262"/>
                    <a:pt x="203" y="250"/>
                    <a:pt x="179" y="250"/>
                  </a:cubicBezTo>
                  <a:cubicBezTo>
                    <a:pt x="203" y="238"/>
                    <a:pt x="226" y="226"/>
                    <a:pt x="250" y="215"/>
                  </a:cubicBezTo>
                  <a:cubicBezTo>
                    <a:pt x="215" y="215"/>
                    <a:pt x="167" y="179"/>
                    <a:pt x="143" y="167"/>
                  </a:cubicBezTo>
                  <a:cubicBezTo>
                    <a:pt x="191" y="167"/>
                    <a:pt x="191" y="167"/>
                    <a:pt x="155" y="155"/>
                  </a:cubicBezTo>
                  <a:cubicBezTo>
                    <a:pt x="226" y="155"/>
                    <a:pt x="238" y="84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2495;p34">
              <a:extLst>
                <a:ext uri="{FF2B5EF4-FFF2-40B4-BE49-F238E27FC236}">
                  <a16:creationId xmlns:a16="http://schemas.microsoft.com/office/drawing/2014/main" id="{8A3F330E-91EE-A643-8109-7E98636C9EA8}"/>
                </a:ext>
              </a:extLst>
            </p:cNvPr>
            <p:cNvSpPr/>
            <p:nvPr/>
          </p:nvSpPr>
          <p:spPr>
            <a:xfrm>
              <a:off x="6319825" y="2311775"/>
              <a:ext cx="625" cy="575"/>
            </a:xfrm>
            <a:custGeom>
              <a:avLst/>
              <a:gdLst/>
              <a:ahLst/>
              <a:cxnLst/>
              <a:rect l="l" t="t" r="r" b="b"/>
              <a:pathLst>
                <a:path w="25" h="23" extrusionOk="0">
                  <a:moveTo>
                    <a:pt x="17" y="0"/>
                  </a:moveTo>
                  <a:cubicBezTo>
                    <a:pt x="13" y="0"/>
                    <a:pt x="8" y="3"/>
                    <a:pt x="1" y="10"/>
                  </a:cubicBezTo>
                  <a:cubicBezTo>
                    <a:pt x="1" y="10"/>
                    <a:pt x="12" y="10"/>
                    <a:pt x="24" y="22"/>
                  </a:cubicBezTo>
                  <a:cubicBezTo>
                    <a:pt x="24" y="14"/>
                    <a:pt x="24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2496;p34">
              <a:extLst>
                <a:ext uri="{FF2B5EF4-FFF2-40B4-BE49-F238E27FC236}">
                  <a16:creationId xmlns:a16="http://schemas.microsoft.com/office/drawing/2014/main" id="{1FFFED5A-3148-0240-8C04-338AAB19A6AC}"/>
                </a:ext>
              </a:extLst>
            </p:cNvPr>
            <p:cNvSpPr/>
            <p:nvPr/>
          </p:nvSpPr>
          <p:spPr>
            <a:xfrm>
              <a:off x="6323100" y="229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2497;p34">
              <a:extLst>
                <a:ext uri="{FF2B5EF4-FFF2-40B4-BE49-F238E27FC236}">
                  <a16:creationId xmlns:a16="http://schemas.microsoft.com/office/drawing/2014/main" id="{B6D8C08A-D8B2-2B45-940F-EDD5868D0760}"/>
                </a:ext>
              </a:extLst>
            </p:cNvPr>
            <p:cNvSpPr/>
            <p:nvPr/>
          </p:nvSpPr>
          <p:spPr>
            <a:xfrm>
              <a:off x="6321600" y="22513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0"/>
                  </a:moveTo>
                  <a:lnTo>
                    <a:pt x="1" y="12"/>
                  </a:lnTo>
                  <a:cubicBezTo>
                    <a:pt x="13" y="12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2498;p34">
              <a:extLst>
                <a:ext uri="{FF2B5EF4-FFF2-40B4-BE49-F238E27FC236}">
                  <a16:creationId xmlns:a16="http://schemas.microsoft.com/office/drawing/2014/main" id="{E26DF644-7796-C54B-B49D-46A82D3BB114}"/>
                </a:ext>
              </a:extLst>
            </p:cNvPr>
            <p:cNvSpPr/>
            <p:nvPr/>
          </p:nvSpPr>
          <p:spPr>
            <a:xfrm>
              <a:off x="6311500" y="2231025"/>
              <a:ext cx="13700" cy="75350"/>
            </a:xfrm>
            <a:custGeom>
              <a:avLst/>
              <a:gdLst/>
              <a:ahLst/>
              <a:cxnLst/>
              <a:rect l="l" t="t" r="r" b="b"/>
              <a:pathLst>
                <a:path w="548" h="3014" extrusionOk="0">
                  <a:moveTo>
                    <a:pt x="25" y="1740"/>
                  </a:moveTo>
                  <a:cubicBezTo>
                    <a:pt x="16" y="1743"/>
                    <a:pt x="8" y="1747"/>
                    <a:pt x="0" y="1752"/>
                  </a:cubicBezTo>
                  <a:cubicBezTo>
                    <a:pt x="9" y="1747"/>
                    <a:pt x="18" y="1743"/>
                    <a:pt x="25" y="1740"/>
                  </a:cubicBezTo>
                  <a:close/>
                  <a:moveTo>
                    <a:pt x="345" y="1824"/>
                  </a:moveTo>
                  <a:cubicBezTo>
                    <a:pt x="347" y="1824"/>
                    <a:pt x="348" y="1825"/>
                    <a:pt x="350" y="1825"/>
                  </a:cubicBezTo>
                  <a:lnTo>
                    <a:pt x="350" y="1825"/>
                  </a:lnTo>
                  <a:cubicBezTo>
                    <a:pt x="349" y="1825"/>
                    <a:pt x="348" y="1826"/>
                    <a:pt x="347" y="1826"/>
                  </a:cubicBezTo>
                  <a:cubicBezTo>
                    <a:pt x="346" y="1826"/>
                    <a:pt x="345" y="1825"/>
                    <a:pt x="345" y="1824"/>
                  </a:cubicBezTo>
                  <a:close/>
                  <a:moveTo>
                    <a:pt x="135" y="1903"/>
                  </a:moveTo>
                  <a:cubicBezTo>
                    <a:pt x="130" y="1904"/>
                    <a:pt x="125" y="1905"/>
                    <a:pt x="119" y="1907"/>
                  </a:cubicBezTo>
                  <a:cubicBezTo>
                    <a:pt x="128" y="1907"/>
                    <a:pt x="134" y="1905"/>
                    <a:pt x="135" y="1903"/>
                  </a:cubicBezTo>
                  <a:close/>
                  <a:moveTo>
                    <a:pt x="214" y="2085"/>
                  </a:moveTo>
                  <a:cubicBezTo>
                    <a:pt x="214" y="2085"/>
                    <a:pt x="214" y="2085"/>
                    <a:pt x="203" y="2097"/>
                  </a:cubicBezTo>
                  <a:cubicBezTo>
                    <a:pt x="191" y="2097"/>
                    <a:pt x="191" y="2085"/>
                    <a:pt x="214" y="2085"/>
                  </a:cubicBezTo>
                  <a:close/>
                  <a:moveTo>
                    <a:pt x="338" y="1"/>
                  </a:moveTo>
                  <a:cubicBezTo>
                    <a:pt x="157" y="1"/>
                    <a:pt x="176" y="105"/>
                    <a:pt x="119" y="252"/>
                  </a:cubicBezTo>
                  <a:cubicBezTo>
                    <a:pt x="134" y="247"/>
                    <a:pt x="145" y="244"/>
                    <a:pt x="150" y="244"/>
                  </a:cubicBezTo>
                  <a:cubicBezTo>
                    <a:pt x="157" y="244"/>
                    <a:pt x="152" y="250"/>
                    <a:pt x="131" y="264"/>
                  </a:cubicBezTo>
                  <a:cubicBezTo>
                    <a:pt x="155" y="264"/>
                    <a:pt x="167" y="252"/>
                    <a:pt x="191" y="252"/>
                  </a:cubicBezTo>
                  <a:cubicBezTo>
                    <a:pt x="167" y="276"/>
                    <a:pt x="143" y="311"/>
                    <a:pt x="107" y="335"/>
                  </a:cubicBezTo>
                  <a:cubicBezTo>
                    <a:pt x="107" y="335"/>
                    <a:pt x="155" y="347"/>
                    <a:pt x="155" y="347"/>
                  </a:cubicBezTo>
                  <a:cubicBezTo>
                    <a:pt x="142" y="367"/>
                    <a:pt x="129" y="376"/>
                    <a:pt x="118" y="376"/>
                  </a:cubicBezTo>
                  <a:cubicBezTo>
                    <a:pt x="108" y="376"/>
                    <a:pt x="101" y="370"/>
                    <a:pt x="95" y="359"/>
                  </a:cubicBezTo>
                  <a:lnTo>
                    <a:pt x="95" y="359"/>
                  </a:lnTo>
                  <a:cubicBezTo>
                    <a:pt x="95" y="359"/>
                    <a:pt x="195" y="628"/>
                    <a:pt x="139" y="628"/>
                  </a:cubicBezTo>
                  <a:cubicBezTo>
                    <a:pt x="134" y="628"/>
                    <a:pt x="127" y="626"/>
                    <a:pt x="119" y="621"/>
                  </a:cubicBezTo>
                  <a:lnTo>
                    <a:pt x="119" y="621"/>
                  </a:lnTo>
                  <a:cubicBezTo>
                    <a:pt x="143" y="645"/>
                    <a:pt x="167" y="657"/>
                    <a:pt x="203" y="657"/>
                  </a:cubicBezTo>
                  <a:cubicBezTo>
                    <a:pt x="179" y="669"/>
                    <a:pt x="167" y="669"/>
                    <a:pt x="191" y="681"/>
                  </a:cubicBezTo>
                  <a:cubicBezTo>
                    <a:pt x="187" y="680"/>
                    <a:pt x="185" y="679"/>
                    <a:pt x="182" y="679"/>
                  </a:cubicBezTo>
                  <a:cubicBezTo>
                    <a:pt x="144" y="679"/>
                    <a:pt x="153" y="753"/>
                    <a:pt x="131" y="764"/>
                  </a:cubicBezTo>
                  <a:cubicBezTo>
                    <a:pt x="146" y="757"/>
                    <a:pt x="186" y="745"/>
                    <a:pt x="211" y="745"/>
                  </a:cubicBezTo>
                  <a:cubicBezTo>
                    <a:pt x="227" y="745"/>
                    <a:pt x="236" y="750"/>
                    <a:pt x="226" y="764"/>
                  </a:cubicBezTo>
                  <a:cubicBezTo>
                    <a:pt x="228" y="761"/>
                    <a:pt x="228" y="760"/>
                    <a:pt x="227" y="760"/>
                  </a:cubicBezTo>
                  <a:lnTo>
                    <a:pt x="227" y="760"/>
                  </a:lnTo>
                  <a:cubicBezTo>
                    <a:pt x="219" y="760"/>
                    <a:pt x="157" y="819"/>
                    <a:pt x="137" y="819"/>
                  </a:cubicBezTo>
                  <a:cubicBezTo>
                    <a:pt x="133" y="819"/>
                    <a:pt x="131" y="817"/>
                    <a:pt x="131" y="811"/>
                  </a:cubicBezTo>
                  <a:cubicBezTo>
                    <a:pt x="131" y="823"/>
                    <a:pt x="131" y="835"/>
                    <a:pt x="131" y="847"/>
                  </a:cubicBezTo>
                  <a:cubicBezTo>
                    <a:pt x="143" y="847"/>
                    <a:pt x="250" y="871"/>
                    <a:pt x="214" y="895"/>
                  </a:cubicBezTo>
                  <a:cubicBezTo>
                    <a:pt x="155" y="883"/>
                    <a:pt x="179" y="883"/>
                    <a:pt x="119" y="859"/>
                  </a:cubicBezTo>
                  <a:lnTo>
                    <a:pt x="119" y="859"/>
                  </a:lnTo>
                  <a:cubicBezTo>
                    <a:pt x="131" y="871"/>
                    <a:pt x="119" y="883"/>
                    <a:pt x="95" y="883"/>
                  </a:cubicBezTo>
                  <a:cubicBezTo>
                    <a:pt x="179" y="895"/>
                    <a:pt x="83" y="907"/>
                    <a:pt x="155" y="931"/>
                  </a:cubicBezTo>
                  <a:cubicBezTo>
                    <a:pt x="141" y="927"/>
                    <a:pt x="131" y="926"/>
                    <a:pt x="125" y="926"/>
                  </a:cubicBezTo>
                  <a:cubicBezTo>
                    <a:pt x="109" y="926"/>
                    <a:pt x="114" y="934"/>
                    <a:pt x="131" y="942"/>
                  </a:cubicBezTo>
                  <a:cubicBezTo>
                    <a:pt x="119" y="942"/>
                    <a:pt x="107" y="931"/>
                    <a:pt x="95" y="931"/>
                  </a:cubicBezTo>
                  <a:cubicBezTo>
                    <a:pt x="95" y="954"/>
                    <a:pt x="95" y="966"/>
                    <a:pt x="83" y="978"/>
                  </a:cubicBezTo>
                  <a:cubicBezTo>
                    <a:pt x="95" y="966"/>
                    <a:pt x="119" y="954"/>
                    <a:pt x="143" y="954"/>
                  </a:cubicBezTo>
                  <a:cubicBezTo>
                    <a:pt x="179" y="990"/>
                    <a:pt x="60" y="990"/>
                    <a:pt x="72" y="1026"/>
                  </a:cubicBezTo>
                  <a:cubicBezTo>
                    <a:pt x="90" y="1017"/>
                    <a:pt x="101" y="1013"/>
                    <a:pt x="105" y="1013"/>
                  </a:cubicBezTo>
                  <a:cubicBezTo>
                    <a:pt x="112" y="1013"/>
                    <a:pt x="101" y="1023"/>
                    <a:pt x="72" y="1038"/>
                  </a:cubicBezTo>
                  <a:cubicBezTo>
                    <a:pt x="72" y="1050"/>
                    <a:pt x="143" y="1062"/>
                    <a:pt x="155" y="1073"/>
                  </a:cubicBezTo>
                  <a:cubicBezTo>
                    <a:pt x="60" y="1121"/>
                    <a:pt x="203" y="1085"/>
                    <a:pt x="167" y="1121"/>
                  </a:cubicBezTo>
                  <a:cubicBezTo>
                    <a:pt x="155" y="1125"/>
                    <a:pt x="146" y="1126"/>
                    <a:pt x="138" y="1126"/>
                  </a:cubicBezTo>
                  <a:cubicBezTo>
                    <a:pt x="122" y="1126"/>
                    <a:pt x="111" y="1121"/>
                    <a:pt x="95" y="1121"/>
                  </a:cubicBezTo>
                  <a:cubicBezTo>
                    <a:pt x="95" y="1162"/>
                    <a:pt x="113" y="1176"/>
                    <a:pt x="148" y="1180"/>
                  </a:cubicBezTo>
                  <a:lnTo>
                    <a:pt x="148" y="1180"/>
                  </a:lnTo>
                  <a:cubicBezTo>
                    <a:pt x="145" y="1183"/>
                    <a:pt x="143" y="1188"/>
                    <a:pt x="143" y="1192"/>
                  </a:cubicBezTo>
                  <a:cubicBezTo>
                    <a:pt x="143" y="1192"/>
                    <a:pt x="111" y="1171"/>
                    <a:pt x="90" y="1171"/>
                  </a:cubicBezTo>
                  <a:cubicBezTo>
                    <a:pt x="80" y="1171"/>
                    <a:pt x="72" y="1177"/>
                    <a:pt x="72" y="1192"/>
                  </a:cubicBezTo>
                  <a:cubicBezTo>
                    <a:pt x="83" y="1216"/>
                    <a:pt x="119" y="1204"/>
                    <a:pt x="143" y="1228"/>
                  </a:cubicBezTo>
                  <a:cubicBezTo>
                    <a:pt x="128" y="1236"/>
                    <a:pt x="118" y="1252"/>
                    <a:pt x="101" y="1252"/>
                  </a:cubicBezTo>
                  <a:cubicBezTo>
                    <a:pt x="91" y="1252"/>
                    <a:pt x="78" y="1246"/>
                    <a:pt x="60" y="1228"/>
                  </a:cubicBezTo>
                  <a:lnTo>
                    <a:pt x="60" y="1228"/>
                  </a:lnTo>
                  <a:cubicBezTo>
                    <a:pt x="72" y="1264"/>
                    <a:pt x="83" y="1300"/>
                    <a:pt x="72" y="1335"/>
                  </a:cubicBezTo>
                  <a:cubicBezTo>
                    <a:pt x="72" y="1371"/>
                    <a:pt x="60" y="1395"/>
                    <a:pt x="36" y="1419"/>
                  </a:cubicBezTo>
                  <a:cubicBezTo>
                    <a:pt x="72" y="1419"/>
                    <a:pt x="95" y="1431"/>
                    <a:pt x="119" y="1443"/>
                  </a:cubicBezTo>
                  <a:cubicBezTo>
                    <a:pt x="107" y="1454"/>
                    <a:pt x="83" y="1454"/>
                    <a:pt x="60" y="1454"/>
                  </a:cubicBezTo>
                  <a:cubicBezTo>
                    <a:pt x="107" y="1454"/>
                    <a:pt x="119" y="1478"/>
                    <a:pt x="107" y="1502"/>
                  </a:cubicBezTo>
                  <a:cubicBezTo>
                    <a:pt x="98" y="1502"/>
                    <a:pt x="58" y="1487"/>
                    <a:pt x="24" y="1487"/>
                  </a:cubicBezTo>
                  <a:cubicBezTo>
                    <a:pt x="15" y="1487"/>
                    <a:pt x="7" y="1488"/>
                    <a:pt x="0" y="1490"/>
                  </a:cubicBezTo>
                  <a:cubicBezTo>
                    <a:pt x="83" y="1490"/>
                    <a:pt x="24" y="1550"/>
                    <a:pt x="107" y="1550"/>
                  </a:cubicBezTo>
                  <a:cubicBezTo>
                    <a:pt x="107" y="1549"/>
                    <a:pt x="107" y="1549"/>
                    <a:pt x="107" y="1549"/>
                  </a:cubicBezTo>
                  <a:cubicBezTo>
                    <a:pt x="109" y="1549"/>
                    <a:pt x="117" y="1605"/>
                    <a:pt x="133" y="1605"/>
                  </a:cubicBezTo>
                  <a:cubicBezTo>
                    <a:pt x="134" y="1605"/>
                    <a:pt x="135" y="1605"/>
                    <a:pt x="136" y="1605"/>
                  </a:cubicBezTo>
                  <a:lnTo>
                    <a:pt x="136" y="1605"/>
                  </a:lnTo>
                  <a:cubicBezTo>
                    <a:pt x="106" y="1635"/>
                    <a:pt x="100" y="1647"/>
                    <a:pt x="167" y="1681"/>
                  </a:cubicBezTo>
                  <a:cubicBezTo>
                    <a:pt x="156" y="1677"/>
                    <a:pt x="149" y="1676"/>
                    <a:pt x="145" y="1676"/>
                  </a:cubicBezTo>
                  <a:cubicBezTo>
                    <a:pt x="134" y="1676"/>
                    <a:pt x="142" y="1684"/>
                    <a:pt x="167" y="1693"/>
                  </a:cubicBezTo>
                  <a:cubicBezTo>
                    <a:pt x="79" y="1714"/>
                    <a:pt x="113" y="1696"/>
                    <a:pt x="25" y="1740"/>
                  </a:cubicBezTo>
                  <a:lnTo>
                    <a:pt x="25" y="1740"/>
                  </a:lnTo>
                  <a:cubicBezTo>
                    <a:pt x="56" y="1728"/>
                    <a:pt x="91" y="1728"/>
                    <a:pt x="119" y="1728"/>
                  </a:cubicBezTo>
                  <a:cubicBezTo>
                    <a:pt x="107" y="1728"/>
                    <a:pt x="83" y="1716"/>
                    <a:pt x="107" y="1716"/>
                  </a:cubicBezTo>
                  <a:cubicBezTo>
                    <a:pt x="143" y="1716"/>
                    <a:pt x="131" y="1728"/>
                    <a:pt x="119" y="1728"/>
                  </a:cubicBezTo>
                  <a:cubicBezTo>
                    <a:pt x="83" y="1764"/>
                    <a:pt x="60" y="1776"/>
                    <a:pt x="107" y="1800"/>
                  </a:cubicBezTo>
                  <a:cubicBezTo>
                    <a:pt x="107" y="1800"/>
                    <a:pt x="95" y="1895"/>
                    <a:pt x="95" y="1895"/>
                  </a:cubicBezTo>
                  <a:cubicBezTo>
                    <a:pt x="125" y="1895"/>
                    <a:pt x="136" y="1899"/>
                    <a:pt x="135" y="1903"/>
                  </a:cubicBezTo>
                  <a:lnTo>
                    <a:pt x="135" y="1903"/>
                  </a:lnTo>
                  <a:cubicBezTo>
                    <a:pt x="138" y="1902"/>
                    <a:pt x="141" y="1902"/>
                    <a:pt x="143" y="1902"/>
                  </a:cubicBezTo>
                  <a:cubicBezTo>
                    <a:pt x="161" y="1902"/>
                    <a:pt x="170" y="1913"/>
                    <a:pt x="179" y="1931"/>
                  </a:cubicBezTo>
                  <a:cubicBezTo>
                    <a:pt x="107" y="1978"/>
                    <a:pt x="203" y="1966"/>
                    <a:pt x="107" y="1978"/>
                  </a:cubicBezTo>
                  <a:cubicBezTo>
                    <a:pt x="179" y="2026"/>
                    <a:pt x="167" y="1990"/>
                    <a:pt x="155" y="2038"/>
                  </a:cubicBezTo>
                  <a:cubicBezTo>
                    <a:pt x="165" y="2034"/>
                    <a:pt x="175" y="2032"/>
                    <a:pt x="186" y="2032"/>
                  </a:cubicBezTo>
                  <a:cubicBezTo>
                    <a:pt x="241" y="2032"/>
                    <a:pt x="304" y="2074"/>
                    <a:pt x="334" y="2074"/>
                  </a:cubicBezTo>
                  <a:lnTo>
                    <a:pt x="226" y="2074"/>
                  </a:lnTo>
                  <a:cubicBezTo>
                    <a:pt x="286" y="2062"/>
                    <a:pt x="274" y="2050"/>
                    <a:pt x="179" y="2050"/>
                  </a:cubicBezTo>
                  <a:cubicBezTo>
                    <a:pt x="203" y="2062"/>
                    <a:pt x="167" y="2062"/>
                    <a:pt x="131" y="2074"/>
                  </a:cubicBezTo>
                  <a:cubicBezTo>
                    <a:pt x="155" y="2097"/>
                    <a:pt x="143" y="2074"/>
                    <a:pt x="119" y="2109"/>
                  </a:cubicBezTo>
                  <a:cubicBezTo>
                    <a:pt x="179" y="2121"/>
                    <a:pt x="226" y="2157"/>
                    <a:pt x="274" y="2193"/>
                  </a:cubicBezTo>
                  <a:cubicBezTo>
                    <a:pt x="119" y="2157"/>
                    <a:pt x="214" y="2181"/>
                    <a:pt x="119" y="2145"/>
                  </a:cubicBezTo>
                  <a:lnTo>
                    <a:pt x="119" y="2145"/>
                  </a:lnTo>
                  <a:cubicBezTo>
                    <a:pt x="143" y="2193"/>
                    <a:pt x="179" y="2157"/>
                    <a:pt x="119" y="2193"/>
                  </a:cubicBezTo>
                  <a:cubicBezTo>
                    <a:pt x="155" y="2193"/>
                    <a:pt x="179" y="2205"/>
                    <a:pt x="191" y="2240"/>
                  </a:cubicBezTo>
                  <a:cubicBezTo>
                    <a:pt x="179" y="2240"/>
                    <a:pt x="119" y="2359"/>
                    <a:pt x="226" y="2371"/>
                  </a:cubicBezTo>
                  <a:cubicBezTo>
                    <a:pt x="191" y="2371"/>
                    <a:pt x="167" y="2359"/>
                    <a:pt x="131" y="2359"/>
                  </a:cubicBezTo>
                  <a:cubicBezTo>
                    <a:pt x="203" y="2371"/>
                    <a:pt x="274" y="2395"/>
                    <a:pt x="345" y="2419"/>
                  </a:cubicBezTo>
                  <a:cubicBezTo>
                    <a:pt x="417" y="2383"/>
                    <a:pt x="453" y="2407"/>
                    <a:pt x="357" y="2359"/>
                  </a:cubicBezTo>
                  <a:cubicBezTo>
                    <a:pt x="357" y="2359"/>
                    <a:pt x="464" y="2169"/>
                    <a:pt x="393" y="2169"/>
                  </a:cubicBezTo>
                  <a:cubicBezTo>
                    <a:pt x="417" y="2169"/>
                    <a:pt x="500" y="2133"/>
                    <a:pt x="417" y="2109"/>
                  </a:cubicBezTo>
                  <a:cubicBezTo>
                    <a:pt x="441" y="2109"/>
                    <a:pt x="454" y="2104"/>
                    <a:pt x="467" y="2104"/>
                  </a:cubicBezTo>
                  <a:cubicBezTo>
                    <a:pt x="474" y="2104"/>
                    <a:pt x="480" y="2105"/>
                    <a:pt x="488" y="2109"/>
                  </a:cubicBezTo>
                  <a:cubicBezTo>
                    <a:pt x="476" y="2097"/>
                    <a:pt x="345" y="2050"/>
                    <a:pt x="345" y="2050"/>
                  </a:cubicBezTo>
                  <a:cubicBezTo>
                    <a:pt x="476" y="2026"/>
                    <a:pt x="286" y="1943"/>
                    <a:pt x="381" y="1859"/>
                  </a:cubicBezTo>
                  <a:lnTo>
                    <a:pt x="381" y="1859"/>
                  </a:lnTo>
                  <a:cubicBezTo>
                    <a:pt x="369" y="1865"/>
                    <a:pt x="360" y="1868"/>
                    <a:pt x="351" y="1868"/>
                  </a:cubicBezTo>
                  <a:cubicBezTo>
                    <a:pt x="342" y="1868"/>
                    <a:pt x="334" y="1865"/>
                    <a:pt x="322" y="1859"/>
                  </a:cubicBezTo>
                  <a:cubicBezTo>
                    <a:pt x="340" y="1836"/>
                    <a:pt x="348" y="1828"/>
                    <a:pt x="350" y="1825"/>
                  </a:cubicBezTo>
                  <a:lnTo>
                    <a:pt x="350" y="1825"/>
                  </a:lnTo>
                  <a:cubicBezTo>
                    <a:pt x="350" y="1825"/>
                    <a:pt x="350" y="1825"/>
                    <a:pt x="351" y="1825"/>
                  </a:cubicBezTo>
                  <a:cubicBezTo>
                    <a:pt x="371" y="1825"/>
                    <a:pt x="404" y="1779"/>
                    <a:pt x="439" y="1779"/>
                  </a:cubicBezTo>
                  <a:cubicBezTo>
                    <a:pt x="447" y="1779"/>
                    <a:pt x="456" y="1781"/>
                    <a:pt x="464" y="1788"/>
                  </a:cubicBezTo>
                  <a:cubicBezTo>
                    <a:pt x="464" y="1764"/>
                    <a:pt x="441" y="1752"/>
                    <a:pt x="405" y="1752"/>
                  </a:cubicBezTo>
                  <a:cubicBezTo>
                    <a:pt x="548" y="1740"/>
                    <a:pt x="429" y="1704"/>
                    <a:pt x="393" y="1681"/>
                  </a:cubicBezTo>
                  <a:cubicBezTo>
                    <a:pt x="357" y="1597"/>
                    <a:pt x="476" y="1407"/>
                    <a:pt x="357" y="1347"/>
                  </a:cubicBezTo>
                  <a:cubicBezTo>
                    <a:pt x="438" y="1290"/>
                    <a:pt x="441" y="1120"/>
                    <a:pt x="354" y="1120"/>
                  </a:cubicBezTo>
                  <a:cubicBezTo>
                    <a:pt x="351" y="1120"/>
                    <a:pt x="348" y="1121"/>
                    <a:pt x="345" y="1121"/>
                  </a:cubicBezTo>
                  <a:cubicBezTo>
                    <a:pt x="381" y="1050"/>
                    <a:pt x="417" y="919"/>
                    <a:pt x="429" y="895"/>
                  </a:cubicBezTo>
                  <a:lnTo>
                    <a:pt x="429" y="895"/>
                  </a:lnTo>
                  <a:cubicBezTo>
                    <a:pt x="417" y="895"/>
                    <a:pt x="393" y="907"/>
                    <a:pt x="381" y="907"/>
                  </a:cubicBezTo>
                  <a:cubicBezTo>
                    <a:pt x="381" y="907"/>
                    <a:pt x="464" y="871"/>
                    <a:pt x="381" y="859"/>
                  </a:cubicBezTo>
                  <a:cubicBezTo>
                    <a:pt x="405" y="859"/>
                    <a:pt x="429" y="859"/>
                    <a:pt x="453" y="871"/>
                  </a:cubicBezTo>
                  <a:cubicBezTo>
                    <a:pt x="443" y="862"/>
                    <a:pt x="420" y="831"/>
                    <a:pt x="404" y="823"/>
                  </a:cubicBezTo>
                  <a:lnTo>
                    <a:pt x="405" y="823"/>
                  </a:lnTo>
                  <a:cubicBezTo>
                    <a:pt x="393" y="811"/>
                    <a:pt x="405" y="811"/>
                    <a:pt x="417" y="811"/>
                  </a:cubicBezTo>
                  <a:cubicBezTo>
                    <a:pt x="422" y="811"/>
                    <a:pt x="426" y="813"/>
                    <a:pt x="430" y="813"/>
                  </a:cubicBezTo>
                  <a:cubicBezTo>
                    <a:pt x="436" y="813"/>
                    <a:pt x="441" y="809"/>
                    <a:pt x="441" y="788"/>
                  </a:cubicBezTo>
                  <a:cubicBezTo>
                    <a:pt x="429" y="776"/>
                    <a:pt x="357" y="776"/>
                    <a:pt x="345" y="776"/>
                  </a:cubicBezTo>
                  <a:cubicBezTo>
                    <a:pt x="469" y="745"/>
                    <a:pt x="370" y="625"/>
                    <a:pt x="333" y="609"/>
                  </a:cubicBezTo>
                  <a:lnTo>
                    <a:pt x="333" y="609"/>
                  </a:lnTo>
                  <a:cubicBezTo>
                    <a:pt x="375" y="605"/>
                    <a:pt x="407" y="583"/>
                    <a:pt x="429" y="561"/>
                  </a:cubicBezTo>
                  <a:cubicBezTo>
                    <a:pt x="417" y="538"/>
                    <a:pt x="381" y="538"/>
                    <a:pt x="357" y="526"/>
                  </a:cubicBezTo>
                  <a:cubicBezTo>
                    <a:pt x="381" y="478"/>
                    <a:pt x="488" y="442"/>
                    <a:pt x="381" y="395"/>
                  </a:cubicBezTo>
                  <a:cubicBezTo>
                    <a:pt x="393" y="383"/>
                    <a:pt x="417" y="383"/>
                    <a:pt x="441" y="371"/>
                  </a:cubicBezTo>
                  <a:cubicBezTo>
                    <a:pt x="405" y="323"/>
                    <a:pt x="322" y="180"/>
                    <a:pt x="441" y="85"/>
                  </a:cubicBezTo>
                  <a:lnTo>
                    <a:pt x="369" y="85"/>
                  </a:lnTo>
                  <a:cubicBezTo>
                    <a:pt x="381" y="61"/>
                    <a:pt x="453" y="14"/>
                    <a:pt x="369" y="2"/>
                  </a:cubicBezTo>
                  <a:cubicBezTo>
                    <a:pt x="358" y="1"/>
                    <a:pt x="348" y="1"/>
                    <a:pt x="338" y="1"/>
                  </a:cubicBezTo>
                  <a:close/>
                  <a:moveTo>
                    <a:pt x="117" y="2763"/>
                  </a:moveTo>
                  <a:cubicBezTo>
                    <a:pt x="114" y="2763"/>
                    <a:pt x="110" y="2764"/>
                    <a:pt x="107" y="2764"/>
                  </a:cubicBezTo>
                  <a:cubicBezTo>
                    <a:pt x="111" y="2764"/>
                    <a:pt x="114" y="2764"/>
                    <a:pt x="117" y="2763"/>
                  </a:cubicBezTo>
                  <a:close/>
                  <a:moveTo>
                    <a:pt x="131" y="2407"/>
                  </a:moveTo>
                  <a:lnTo>
                    <a:pt x="131" y="2407"/>
                  </a:lnTo>
                  <a:cubicBezTo>
                    <a:pt x="107" y="2425"/>
                    <a:pt x="128" y="2428"/>
                    <a:pt x="155" y="2428"/>
                  </a:cubicBezTo>
                  <a:cubicBezTo>
                    <a:pt x="168" y="2428"/>
                    <a:pt x="183" y="2427"/>
                    <a:pt x="195" y="2427"/>
                  </a:cubicBezTo>
                  <a:cubicBezTo>
                    <a:pt x="206" y="2427"/>
                    <a:pt x="214" y="2428"/>
                    <a:pt x="214" y="2431"/>
                  </a:cubicBezTo>
                  <a:cubicBezTo>
                    <a:pt x="191" y="2431"/>
                    <a:pt x="155" y="2443"/>
                    <a:pt x="131" y="2455"/>
                  </a:cubicBezTo>
                  <a:cubicBezTo>
                    <a:pt x="167" y="2455"/>
                    <a:pt x="203" y="2455"/>
                    <a:pt x="226" y="2466"/>
                  </a:cubicBezTo>
                  <a:lnTo>
                    <a:pt x="131" y="2466"/>
                  </a:lnTo>
                  <a:cubicBezTo>
                    <a:pt x="167" y="2478"/>
                    <a:pt x="191" y="2490"/>
                    <a:pt x="214" y="2490"/>
                  </a:cubicBezTo>
                  <a:cubicBezTo>
                    <a:pt x="226" y="2502"/>
                    <a:pt x="83" y="2490"/>
                    <a:pt x="131" y="2538"/>
                  </a:cubicBezTo>
                  <a:cubicBezTo>
                    <a:pt x="131" y="2536"/>
                    <a:pt x="135" y="2535"/>
                    <a:pt x="142" y="2535"/>
                  </a:cubicBezTo>
                  <a:cubicBezTo>
                    <a:pt x="173" y="2535"/>
                    <a:pt x="262" y="2556"/>
                    <a:pt x="262" y="2586"/>
                  </a:cubicBezTo>
                  <a:cubicBezTo>
                    <a:pt x="244" y="2580"/>
                    <a:pt x="223" y="2577"/>
                    <a:pt x="203" y="2577"/>
                  </a:cubicBezTo>
                  <a:cubicBezTo>
                    <a:pt x="182" y="2577"/>
                    <a:pt x="161" y="2580"/>
                    <a:pt x="143" y="2586"/>
                  </a:cubicBezTo>
                  <a:cubicBezTo>
                    <a:pt x="226" y="2597"/>
                    <a:pt x="310" y="2621"/>
                    <a:pt x="381" y="2645"/>
                  </a:cubicBezTo>
                  <a:cubicBezTo>
                    <a:pt x="345" y="2645"/>
                    <a:pt x="345" y="2657"/>
                    <a:pt x="381" y="2669"/>
                  </a:cubicBezTo>
                  <a:cubicBezTo>
                    <a:pt x="357" y="2669"/>
                    <a:pt x="72" y="2609"/>
                    <a:pt x="72" y="2609"/>
                  </a:cubicBezTo>
                  <a:cubicBezTo>
                    <a:pt x="72" y="2621"/>
                    <a:pt x="72" y="2633"/>
                    <a:pt x="60" y="2645"/>
                  </a:cubicBezTo>
                  <a:cubicBezTo>
                    <a:pt x="95" y="2657"/>
                    <a:pt x="119" y="2669"/>
                    <a:pt x="155" y="2681"/>
                  </a:cubicBezTo>
                  <a:cubicBezTo>
                    <a:pt x="131" y="2669"/>
                    <a:pt x="119" y="2645"/>
                    <a:pt x="95" y="2633"/>
                  </a:cubicBezTo>
                  <a:cubicBezTo>
                    <a:pt x="155" y="2633"/>
                    <a:pt x="203" y="2645"/>
                    <a:pt x="226" y="2693"/>
                  </a:cubicBezTo>
                  <a:cubicBezTo>
                    <a:pt x="191" y="2693"/>
                    <a:pt x="167" y="2693"/>
                    <a:pt x="131" y="2681"/>
                  </a:cubicBezTo>
                  <a:lnTo>
                    <a:pt x="131" y="2681"/>
                  </a:lnTo>
                  <a:cubicBezTo>
                    <a:pt x="131" y="2681"/>
                    <a:pt x="152" y="2752"/>
                    <a:pt x="117" y="2763"/>
                  </a:cubicBezTo>
                  <a:lnTo>
                    <a:pt x="117" y="2763"/>
                  </a:lnTo>
                  <a:cubicBezTo>
                    <a:pt x="156" y="2758"/>
                    <a:pt x="197" y="2755"/>
                    <a:pt x="238" y="2755"/>
                  </a:cubicBezTo>
                  <a:cubicBezTo>
                    <a:pt x="283" y="2755"/>
                    <a:pt x="328" y="2758"/>
                    <a:pt x="369" y="2764"/>
                  </a:cubicBezTo>
                  <a:cubicBezTo>
                    <a:pt x="328" y="2788"/>
                    <a:pt x="295" y="2791"/>
                    <a:pt x="262" y="2791"/>
                  </a:cubicBezTo>
                  <a:cubicBezTo>
                    <a:pt x="251" y="2791"/>
                    <a:pt x="240" y="2791"/>
                    <a:pt x="229" y="2791"/>
                  </a:cubicBezTo>
                  <a:cubicBezTo>
                    <a:pt x="207" y="2791"/>
                    <a:pt x="183" y="2792"/>
                    <a:pt x="155" y="2800"/>
                  </a:cubicBezTo>
                  <a:cubicBezTo>
                    <a:pt x="250" y="2800"/>
                    <a:pt x="143" y="2800"/>
                    <a:pt x="155" y="2812"/>
                  </a:cubicBezTo>
                  <a:cubicBezTo>
                    <a:pt x="179" y="2824"/>
                    <a:pt x="286" y="2859"/>
                    <a:pt x="310" y="2883"/>
                  </a:cubicBezTo>
                  <a:cubicBezTo>
                    <a:pt x="250" y="2883"/>
                    <a:pt x="214" y="2978"/>
                    <a:pt x="167" y="2990"/>
                  </a:cubicBezTo>
                  <a:cubicBezTo>
                    <a:pt x="152" y="2990"/>
                    <a:pt x="216" y="3014"/>
                    <a:pt x="240" y="3014"/>
                  </a:cubicBezTo>
                  <a:cubicBezTo>
                    <a:pt x="255" y="3014"/>
                    <a:pt x="255" y="3005"/>
                    <a:pt x="214" y="2978"/>
                  </a:cubicBezTo>
                  <a:cubicBezTo>
                    <a:pt x="345" y="2978"/>
                    <a:pt x="417" y="2978"/>
                    <a:pt x="453" y="2990"/>
                  </a:cubicBezTo>
                  <a:cubicBezTo>
                    <a:pt x="441" y="2990"/>
                    <a:pt x="429" y="3002"/>
                    <a:pt x="453" y="3002"/>
                  </a:cubicBezTo>
                  <a:cubicBezTo>
                    <a:pt x="453" y="3002"/>
                    <a:pt x="453" y="2990"/>
                    <a:pt x="464" y="2990"/>
                  </a:cubicBezTo>
                  <a:cubicBezTo>
                    <a:pt x="476" y="2990"/>
                    <a:pt x="476" y="2990"/>
                    <a:pt x="476" y="3002"/>
                  </a:cubicBezTo>
                  <a:cubicBezTo>
                    <a:pt x="476" y="2990"/>
                    <a:pt x="476" y="2978"/>
                    <a:pt x="476" y="2967"/>
                  </a:cubicBezTo>
                  <a:cubicBezTo>
                    <a:pt x="464" y="2812"/>
                    <a:pt x="405" y="2597"/>
                    <a:pt x="453" y="2574"/>
                  </a:cubicBezTo>
                  <a:lnTo>
                    <a:pt x="453" y="2574"/>
                  </a:lnTo>
                  <a:cubicBezTo>
                    <a:pt x="443" y="2576"/>
                    <a:pt x="438" y="2577"/>
                    <a:pt x="435" y="2577"/>
                  </a:cubicBezTo>
                  <a:cubicBezTo>
                    <a:pt x="422" y="2577"/>
                    <a:pt x="455" y="2559"/>
                    <a:pt x="464" y="2550"/>
                  </a:cubicBezTo>
                  <a:cubicBezTo>
                    <a:pt x="453" y="2538"/>
                    <a:pt x="417" y="2538"/>
                    <a:pt x="393" y="2538"/>
                  </a:cubicBezTo>
                  <a:cubicBezTo>
                    <a:pt x="476" y="2526"/>
                    <a:pt x="393" y="2466"/>
                    <a:pt x="357" y="2466"/>
                  </a:cubicBezTo>
                  <a:cubicBezTo>
                    <a:pt x="339" y="2466"/>
                    <a:pt x="385" y="2438"/>
                    <a:pt x="401" y="2430"/>
                  </a:cubicBezTo>
                  <a:lnTo>
                    <a:pt x="401" y="2430"/>
                  </a:lnTo>
                  <a:cubicBezTo>
                    <a:pt x="402" y="2431"/>
                    <a:pt x="404" y="2431"/>
                    <a:pt x="405" y="2431"/>
                  </a:cubicBezTo>
                  <a:cubicBezTo>
                    <a:pt x="406" y="2429"/>
                    <a:pt x="406" y="2429"/>
                    <a:pt x="406" y="2429"/>
                  </a:cubicBezTo>
                  <a:lnTo>
                    <a:pt x="406" y="2429"/>
                  </a:lnTo>
                  <a:cubicBezTo>
                    <a:pt x="405" y="2429"/>
                    <a:pt x="403" y="2429"/>
                    <a:pt x="401" y="2430"/>
                  </a:cubicBezTo>
                  <a:lnTo>
                    <a:pt x="401" y="2430"/>
                  </a:lnTo>
                  <a:cubicBezTo>
                    <a:pt x="388" y="2428"/>
                    <a:pt x="367" y="2419"/>
                    <a:pt x="345" y="2419"/>
                  </a:cubicBezTo>
                  <a:cubicBezTo>
                    <a:pt x="274" y="2419"/>
                    <a:pt x="203" y="2419"/>
                    <a:pt x="131" y="24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2499;p34">
              <a:extLst>
                <a:ext uri="{FF2B5EF4-FFF2-40B4-BE49-F238E27FC236}">
                  <a16:creationId xmlns:a16="http://schemas.microsoft.com/office/drawing/2014/main" id="{A7842356-4C0F-8B40-9B5D-DAF9D3AE89DD}"/>
                </a:ext>
              </a:extLst>
            </p:cNvPr>
            <p:cNvSpPr/>
            <p:nvPr/>
          </p:nvSpPr>
          <p:spPr>
            <a:xfrm>
              <a:off x="6314475" y="22501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2500;p34">
              <a:extLst>
                <a:ext uri="{FF2B5EF4-FFF2-40B4-BE49-F238E27FC236}">
                  <a16:creationId xmlns:a16="http://schemas.microsoft.com/office/drawing/2014/main" id="{E6DF4C40-05F9-AC4D-98FD-3C126F38021E}"/>
                </a:ext>
              </a:extLst>
            </p:cNvPr>
            <p:cNvSpPr/>
            <p:nvPr/>
          </p:nvSpPr>
          <p:spPr>
            <a:xfrm>
              <a:off x="6322200" y="2253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2501;p34">
              <a:extLst>
                <a:ext uri="{FF2B5EF4-FFF2-40B4-BE49-F238E27FC236}">
                  <a16:creationId xmlns:a16="http://schemas.microsoft.com/office/drawing/2014/main" id="{E8C653C7-FC29-C14A-A411-A0A1DADF24AA}"/>
                </a:ext>
              </a:extLst>
            </p:cNvPr>
            <p:cNvSpPr/>
            <p:nvPr/>
          </p:nvSpPr>
          <p:spPr>
            <a:xfrm>
              <a:off x="6323400" y="2312025"/>
              <a:ext cx="200" cy="375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cubicBezTo>
                    <a:pt x="0" y="10"/>
                    <a:pt x="3" y="14"/>
                    <a:pt x="4" y="14"/>
                  </a:cubicBezTo>
                  <a:cubicBezTo>
                    <a:pt x="6" y="14"/>
                    <a:pt x="7" y="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2502;p34">
              <a:extLst>
                <a:ext uri="{FF2B5EF4-FFF2-40B4-BE49-F238E27FC236}">
                  <a16:creationId xmlns:a16="http://schemas.microsoft.com/office/drawing/2014/main" id="{FB7B56EB-6CC0-B14A-BB13-05FB740895DA}"/>
                </a:ext>
              </a:extLst>
            </p:cNvPr>
            <p:cNvSpPr/>
            <p:nvPr/>
          </p:nvSpPr>
          <p:spPr>
            <a:xfrm>
              <a:off x="6317750" y="2315300"/>
              <a:ext cx="1200" cy="325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48" y="12"/>
                  </a:moveTo>
                  <a:cubicBezTo>
                    <a:pt x="48" y="12"/>
                    <a:pt x="0" y="0"/>
                    <a:pt x="4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2503;p34">
              <a:extLst>
                <a:ext uri="{FF2B5EF4-FFF2-40B4-BE49-F238E27FC236}">
                  <a16:creationId xmlns:a16="http://schemas.microsoft.com/office/drawing/2014/main" id="{14F9CF19-1BE0-194B-8C06-95BC28BFC470}"/>
                </a:ext>
              </a:extLst>
            </p:cNvPr>
            <p:cNvSpPr/>
            <p:nvPr/>
          </p:nvSpPr>
          <p:spPr>
            <a:xfrm>
              <a:off x="6319725" y="2312625"/>
              <a:ext cx="1525" cy="550"/>
            </a:xfrm>
            <a:custGeom>
              <a:avLst/>
              <a:gdLst/>
              <a:ahLst/>
              <a:cxnLst/>
              <a:rect l="l" t="t" r="r" b="b"/>
              <a:pathLst>
                <a:path w="61" h="22" extrusionOk="0">
                  <a:moveTo>
                    <a:pt x="40" y="0"/>
                  </a:moveTo>
                  <a:cubicBezTo>
                    <a:pt x="1" y="0"/>
                    <a:pt x="40" y="21"/>
                    <a:pt x="53" y="21"/>
                  </a:cubicBezTo>
                  <a:cubicBezTo>
                    <a:pt x="60" y="21"/>
                    <a:pt x="60" y="16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2504;p34">
              <a:extLst>
                <a:ext uri="{FF2B5EF4-FFF2-40B4-BE49-F238E27FC236}">
                  <a16:creationId xmlns:a16="http://schemas.microsoft.com/office/drawing/2014/main" id="{C01AB05E-C7A3-1042-B08A-B58101AD7929}"/>
                </a:ext>
              </a:extLst>
            </p:cNvPr>
            <p:cNvSpPr/>
            <p:nvPr/>
          </p:nvSpPr>
          <p:spPr>
            <a:xfrm>
              <a:off x="6320425" y="23132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0" y="1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24" y="13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2505;p34">
              <a:extLst>
                <a:ext uri="{FF2B5EF4-FFF2-40B4-BE49-F238E27FC236}">
                  <a16:creationId xmlns:a16="http://schemas.microsoft.com/office/drawing/2014/main" id="{34DE05CB-AE12-6048-BE61-2EF496DC1347}"/>
                </a:ext>
              </a:extLst>
            </p:cNvPr>
            <p:cNvSpPr/>
            <p:nvPr/>
          </p:nvSpPr>
          <p:spPr>
            <a:xfrm>
              <a:off x="6322650" y="2310025"/>
              <a:ext cx="1075" cy="300"/>
            </a:xfrm>
            <a:custGeom>
              <a:avLst/>
              <a:gdLst/>
              <a:ahLst/>
              <a:cxnLst/>
              <a:rect l="l" t="t" r="r" b="b"/>
              <a:pathLst>
                <a:path w="43" h="12" extrusionOk="0">
                  <a:moveTo>
                    <a:pt x="6" y="1"/>
                  </a:moveTo>
                  <a:cubicBezTo>
                    <a:pt x="1" y="1"/>
                    <a:pt x="0" y="3"/>
                    <a:pt x="7" y="9"/>
                  </a:cubicBezTo>
                  <a:lnTo>
                    <a:pt x="30" y="9"/>
                  </a:lnTo>
                  <a:cubicBezTo>
                    <a:pt x="36" y="11"/>
                    <a:pt x="38" y="11"/>
                    <a:pt x="39" y="11"/>
                  </a:cubicBezTo>
                  <a:cubicBezTo>
                    <a:pt x="42" y="11"/>
                    <a:pt x="16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2506;p34">
              <a:extLst>
                <a:ext uri="{FF2B5EF4-FFF2-40B4-BE49-F238E27FC236}">
                  <a16:creationId xmlns:a16="http://schemas.microsoft.com/office/drawing/2014/main" id="{83D20BD0-269A-4F4B-9BA7-B345DCB9AE9F}"/>
                </a:ext>
              </a:extLst>
            </p:cNvPr>
            <p:cNvSpPr/>
            <p:nvPr/>
          </p:nvSpPr>
          <p:spPr>
            <a:xfrm>
              <a:off x="6319225" y="23126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2507;p34">
              <a:extLst>
                <a:ext uri="{FF2B5EF4-FFF2-40B4-BE49-F238E27FC236}">
                  <a16:creationId xmlns:a16="http://schemas.microsoft.com/office/drawing/2014/main" id="{DBF7D737-ED54-0B4F-A65D-48AFB0B5776E}"/>
                </a:ext>
              </a:extLst>
            </p:cNvPr>
            <p:cNvSpPr/>
            <p:nvPr/>
          </p:nvSpPr>
          <p:spPr>
            <a:xfrm>
              <a:off x="6318325" y="231262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0"/>
                  </a:moveTo>
                  <a:cubicBezTo>
                    <a:pt x="25" y="0"/>
                    <a:pt x="13" y="12"/>
                    <a:pt x="1" y="12"/>
                  </a:cubicBezTo>
                  <a:cubicBezTo>
                    <a:pt x="25" y="12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2508;p34">
              <a:extLst>
                <a:ext uri="{FF2B5EF4-FFF2-40B4-BE49-F238E27FC236}">
                  <a16:creationId xmlns:a16="http://schemas.microsoft.com/office/drawing/2014/main" id="{E6E46BFE-84B7-664A-AFDA-C1028CE02588}"/>
                </a:ext>
              </a:extLst>
            </p:cNvPr>
            <p:cNvSpPr/>
            <p:nvPr/>
          </p:nvSpPr>
          <p:spPr>
            <a:xfrm>
              <a:off x="6318925" y="2311300"/>
              <a:ext cx="425" cy="150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14" y="0"/>
                  </a:moveTo>
                  <a:cubicBezTo>
                    <a:pt x="13" y="0"/>
                    <a:pt x="9" y="2"/>
                    <a:pt x="1" y="6"/>
                  </a:cubicBezTo>
                  <a:cubicBezTo>
                    <a:pt x="9" y="6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2509;p34">
              <a:extLst>
                <a:ext uri="{FF2B5EF4-FFF2-40B4-BE49-F238E27FC236}">
                  <a16:creationId xmlns:a16="http://schemas.microsoft.com/office/drawing/2014/main" id="{51624DCA-2D5E-BB42-9C4A-BE440D0F99DF}"/>
                </a:ext>
              </a:extLst>
            </p:cNvPr>
            <p:cNvSpPr/>
            <p:nvPr/>
          </p:nvSpPr>
          <p:spPr>
            <a:xfrm>
              <a:off x="6318050" y="2312025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12" y="0"/>
                  </a:moveTo>
                  <a:cubicBezTo>
                    <a:pt x="12" y="1"/>
                    <a:pt x="12" y="5"/>
                    <a:pt x="9" y="9"/>
                  </a:cubicBezTo>
                  <a:lnTo>
                    <a:pt x="9" y="9"/>
                  </a:lnTo>
                  <a:cubicBezTo>
                    <a:pt x="11" y="7"/>
                    <a:pt x="12" y="4"/>
                    <a:pt x="12" y="0"/>
                  </a:cubicBezTo>
                  <a:close/>
                  <a:moveTo>
                    <a:pt x="9" y="9"/>
                  </a:moveTo>
                  <a:cubicBezTo>
                    <a:pt x="5" y="12"/>
                    <a:pt x="0" y="12"/>
                    <a:pt x="0" y="12"/>
                  </a:cubicBezTo>
                  <a:cubicBezTo>
                    <a:pt x="4" y="12"/>
                    <a:pt x="7" y="11"/>
                    <a:pt x="9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2510;p34">
              <a:extLst>
                <a:ext uri="{FF2B5EF4-FFF2-40B4-BE49-F238E27FC236}">
                  <a16:creationId xmlns:a16="http://schemas.microsoft.com/office/drawing/2014/main" id="{FFFE038A-C429-9C44-8642-AF98C40AF059}"/>
                </a:ext>
              </a:extLst>
            </p:cNvPr>
            <p:cNvSpPr/>
            <p:nvPr/>
          </p:nvSpPr>
          <p:spPr>
            <a:xfrm>
              <a:off x="6318325" y="2312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2511;p34">
              <a:extLst>
                <a:ext uri="{FF2B5EF4-FFF2-40B4-BE49-F238E27FC236}">
                  <a16:creationId xmlns:a16="http://schemas.microsoft.com/office/drawing/2014/main" id="{422A603A-FF28-7E43-910B-6F411F9FAB28}"/>
                </a:ext>
              </a:extLst>
            </p:cNvPr>
            <p:cNvSpPr/>
            <p:nvPr/>
          </p:nvSpPr>
          <p:spPr>
            <a:xfrm>
              <a:off x="6318725" y="2306375"/>
              <a:ext cx="225" cy="400"/>
            </a:xfrm>
            <a:custGeom>
              <a:avLst/>
              <a:gdLst/>
              <a:ahLst/>
              <a:cxnLst/>
              <a:rect l="l" t="t" r="r" b="b"/>
              <a:pathLst>
                <a:path w="9" h="16" extrusionOk="0">
                  <a:moveTo>
                    <a:pt x="9" y="0"/>
                  </a:moveTo>
                  <a:cubicBezTo>
                    <a:pt x="1" y="0"/>
                    <a:pt x="3" y="16"/>
                    <a:pt x="6" y="16"/>
                  </a:cubicBezTo>
                  <a:cubicBezTo>
                    <a:pt x="7" y="16"/>
                    <a:pt x="9" y="12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2512;p34">
              <a:extLst>
                <a:ext uri="{FF2B5EF4-FFF2-40B4-BE49-F238E27FC236}">
                  <a16:creationId xmlns:a16="http://schemas.microsoft.com/office/drawing/2014/main" id="{433457BD-862D-584A-8ECD-9436092A439F}"/>
                </a:ext>
              </a:extLst>
            </p:cNvPr>
            <p:cNvSpPr/>
            <p:nvPr/>
          </p:nvSpPr>
          <p:spPr>
            <a:xfrm>
              <a:off x="6316375" y="2307850"/>
              <a:ext cx="1100" cy="150"/>
            </a:xfrm>
            <a:custGeom>
              <a:avLst/>
              <a:gdLst/>
              <a:ahLst/>
              <a:cxnLst/>
              <a:rect l="l" t="t" r="r" b="b"/>
              <a:pathLst>
                <a:path w="44" h="6" extrusionOk="0">
                  <a:moveTo>
                    <a:pt x="43" y="1"/>
                  </a:moveTo>
                  <a:cubicBezTo>
                    <a:pt x="12" y="1"/>
                    <a:pt x="1" y="6"/>
                    <a:pt x="12" y="6"/>
                  </a:cubicBezTo>
                  <a:cubicBezTo>
                    <a:pt x="17" y="6"/>
                    <a:pt x="27" y="5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2513;p34">
              <a:extLst>
                <a:ext uri="{FF2B5EF4-FFF2-40B4-BE49-F238E27FC236}">
                  <a16:creationId xmlns:a16="http://schemas.microsoft.com/office/drawing/2014/main" id="{4FFBE5FB-5531-2A4B-80E5-0BB47BEB69E6}"/>
                </a:ext>
              </a:extLst>
            </p:cNvPr>
            <p:cNvSpPr/>
            <p:nvPr/>
          </p:nvSpPr>
          <p:spPr>
            <a:xfrm>
              <a:off x="6315650" y="2306575"/>
              <a:ext cx="925" cy="525"/>
            </a:xfrm>
            <a:custGeom>
              <a:avLst/>
              <a:gdLst/>
              <a:ahLst/>
              <a:cxnLst/>
              <a:rect l="l" t="t" r="r" b="b"/>
              <a:pathLst>
                <a:path w="37" h="21" extrusionOk="0">
                  <a:moveTo>
                    <a:pt x="3" y="1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9" y="12"/>
                    <a:pt x="18" y="21"/>
                    <a:pt x="26" y="21"/>
                  </a:cubicBezTo>
                  <a:cubicBezTo>
                    <a:pt x="30" y="21"/>
                    <a:pt x="33" y="19"/>
                    <a:pt x="37" y="16"/>
                  </a:cubicBezTo>
                  <a:cubicBezTo>
                    <a:pt x="27" y="16"/>
                    <a:pt x="1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2514;p34">
              <a:extLst>
                <a:ext uri="{FF2B5EF4-FFF2-40B4-BE49-F238E27FC236}">
                  <a16:creationId xmlns:a16="http://schemas.microsoft.com/office/drawing/2014/main" id="{A0BF8247-F6E1-4547-82EF-9282D09EFC3A}"/>
                </a:ext>
              </a:extLst>
            </p:cNvPr>
            <p:cNvSpPr/>
            <p:nvPr/>
          </p:nvSpPr>
          <p:spPr>
            <a:xfrm>
              <a:off x="6318050" y="2300425"/>
              <a:ext cx="1500" cy="225"/>
            </a:xfrm>
            <a:custGeom>
              <a:avLst/>
              <a:gdLst/>
              <a:ahLst/>
              <a:cxnLst/>
              <a:rect l="l" t="t" r="r" b="b"/>
              <a:pathLst>
                <a:path w="60" h="9" extrusionOk="0">
                  <a:moveTo>
                    <a:pt x="0" y="0"/>
                  </a:moveTo>
                  <a:cubicBezTo>
                    <a:pt x="36" y="6"/>
                    <a:pt x="57" y="9"/>
                    <a:pt x="58" y="9"/>
                  </a:cubicBezTo>
                  <a:cubicBezTo>
                    <a:pt x="60" y="9"/>
                    <a:pt x="42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2515;p34">
              <a:extLst>
                <a:ext uri="{FF2B5EF4-FFF2-40B4-BE49-F238E27FC236}">
                  <a16:creationId xmlns:a16="http://schemas.microsoft.com/office/drawing/2014/main" id="{5DDCB067-5B4A-0F48-B161-6D971E05A6A6}"/>
                </a:ext>
              </a:extLst>
            </p:cNvPr>
            <p:cNvSpPr/>
            <p:nvPr/>
          </p:nvSpPr>
          <p:spPr>
            <a:xfrm>
              <a:off x="6313800" y="2294700"/>
              <a:ext cx="1275" cy="375"/>
            </a:xfrm>
            <a:custGeom>
              <a:avLst/>
              <a:gdLst/>
              <a:ahLst/>
              <a:cxnLst/>
              <a:rect l="l" t="t" r="r" b="b"/>
              <a:pathLst>
                <a:path w="51" h="15" extrusionOk="0">
                  <a:moveTo>
                    <a:pt x="9" y="1"/>
                  </a:moveTo>
                  <a:cubicBezTo>
                    <a:pt x="0" y="1"/>
                    <a:pt x="10" y="8"/>
                    <a:pt x="51" y="15"/>
                  </a:cubicBezTo>
                  <a:cubicBezTo>
                    <a:pt x="31" y="5"/>
                    <a:pt x="15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2516;p34">
              <a:extLst>
                <a:ext uri="{FF2B5EF4-FFF2-40B4-BE49-F238E27FC236}">
                  <a16:creationId xmlns:a16="http://schemas.microsoft.com/office/drawing/2014/main" id="{547A3F45-0878-0847-8C8D-8951010723A1}"/>
                </a:ext>
              </a:extLst>
            </p:cNvPr>
            <p:cNvSpPr/>
            <p:nvPr/>
          </p:nvSpPr>
          <p:spPr>
            <a:xfrm>
              <a:off x="6322800" y="2231175"/>
              <a:ext cx="325" cy="550"/>
            </a:xfrm>
            <a:custGeom>
              <a:avLst/>
              <a:gdLst/>
              <a:ahLst/>
              <a:cxnLst/>
              <a:rect l="l" t="t" r="r" b="b"/>
              <a:pathLst>
                <a:path w="13" h="22" extrusionOk="0">
                  <a:moveTo>
                    <a:pt x="11" y="1"/>
                  </a:moveTo>
                  <a:cubicBezTo>
                    <a:pt x="10" y="1"/>
                    <a:pt x="8" y="6"/>
                    <a:pt x="1" y="2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4" y="21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2517;p34">
              <a:extLst>
                <a:ext uri="{FF2B5EF4-FFF2-40B4-BE49-F238E27FC236}">
                  <a16:creationId xmlns:a16="http://schemas.microsoft.com/office/drawing/2014/main" id="{344EE01B-E1E7-1C48-A568-AC70B2101A2F}"/>
                </a:ext>
              </a:extLst>
            </p:cNvPr>
            <p:cNvSpPr/>
            <p:nvPr/>
          </p:nvSpPr>
          <p:spPr>
            <a:xfrm>
              <a:off x="6321325" y="2231050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48" y="1"/>
                  </a:moveTo>
                  <a:cubicBezTo>
                    <a:pt x="0" y="1"/>
                    <a:pt x="0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2518;p34">
              <a:extLst>
                <a:ext uri="{FF2B5EF4-FFF2-40B4-BE49-F238E27FC236}">
                  <a16:creationId xmlns:a16="http://schemas.microsoft.com/office/drawing/2014/main" id="{DE1CE785-3E24-BF46-A125-248ED5766F87}"/>
                </a:ext>
              </a:extLst>
            </p:cNvPr>
            <p:cNvSpPr/>
            <p:nvPr/>
          </p:nvSpPr>
          <p:spPr>
            <a:xfrm>
              <a:off x="6312075" y="2274975"/>
              <a:ext cx="825" cy="150"/>
            </a:xfrm>
            <a:custGeom>
              <a:avLst/>
              <a:gdLst/>
              <a:ahLst/>
              <a:cxnLst/>
              <a:rect l="l" t="t" r="r" b="b"/>
              <a:pathLst>
                <a:path w="33" h="6" extrusionOk="0">
                  <a:moveTo>
                    <a:pt x="30" y="1"/>
                  </a:moveTo>
                  <a:cubicBezTo>
                    <a:pt x="29" y="1"/>
                    <a:pt x="21" y="2"/>
                    <a:pt x="1" y="6"/>
                  </a:cubicBezTo>
                  <a:cubicBezTo>
                    <a:pt x="9" y="6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2519;p34">
              <a:extLst>
                <a:ext uri="{FF2B5EF4-FFF2-40B4-BE49-F238E27FC236}">
                  <a16:creationId xmlns:a16="http://schemas.microsoft.com/office/drawing/2014/main" id="{6D35953E-7822-6D47-8D0D-8BF255A8972C}"/>
                </a:ext>
              </a:extLst>
            </p:cNvPr>
            <p:cNvSpPr/>
            <p:nvPr/>
          </p:nvSpPr>
          <p:spPr>
            <a:xfrm>
              <a:off x="6312975" y="2270725"/>
              <a:ext cx="850" cy="250"/>
            </a:xfrm>
            <a:custGeom>
              <a:avLst/>
              <a:gdLst/>
              <a:ahLst/>
              <a:cxnLst/>
              <a:rect l="l" t="t" r="r" b="b"/>
              <a:pathLst>
                <a:path w="34" h="10" extrusionOk="0">
                  <a:moveTo>
                    <a:pt x="32" y="0"/>
                  </a:moveTo>
                  <a:cubicBezTo>
                    <a:pt x="30" y="0"/>
                    <a:pt x="19" y="3"/>
                    <a:pt x="1" y="9"/>
                  </a:cubicBezTo>
                  <a:cubicBezTo>
                    <a:pt x="24" y="3"/>
                    <a:pt x="33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2520;p34">
              <a:extLst>
                <a:ext uri="{FF2B5EF4-FFF2-40B4-BE49-F238E27FC236}">
                  <a16:creationId xmlns:a16="http://schemas.microsoft.com/office/drawing/2014/main" id="{96A1D227-EE1C-5A45-A996-3C188AC9CC2B}"/>
                </a:ext>
              </a:extLst>
            </p:cNvPr>
            <p:cNvSpPr/>
            <p:nvPr/>
          </p:nvSpPr>
          <p:spPr>
            <a:xfrm>
              <a:off x="6311500" y="2267075"/>
              <a:ext cx="1275" cy="625"/>
            </a:xfrm>
            <a:custGeom>
              <a:avLst/>
              <a:gdLst/>
              <a:ahLst/>
              <a:cxnLst/>
              <a:rect l="l" t="t" r="r" b="b"/>
              <a:pathLst>
                <a:path w="51" h="25" extrusionOk="0">
                  <a:moveTo>
                    <a:pt x="0" y="1"/>
                  </a:moveTo>
                  <a:cubicBezTo>
                    <a:pt x="0" y="10"/>
                    <a:pt x="8" y="12"/>
                    <a:pt x="11" y="19"/>
                  </a:cubicBezTo>
                  <a:lnTo>
                    <a:pt x="11" y="19"/>
                  </a:lnTo>
                  <a:cubicBezTo>
                    <a:pt x="16" y="9"/>
                    <a:pt x="50" y="1"/>
                    <a:pt x="0" y="1"/>
                  </a:cubicBezTo>
                  <a:close/>
                  <a:moveTo>
                    <a:pt x="11" y="19"/>
                  </a:moveTo>
                  <a:cubicBezTo>
                    <a:pt x="10" y="21"/>
                    <a:pt x="10" y="22"/>
                    <a:pt x="12" y="24"/>
                  </a:cubicBezTo>
                  <a:cubicBezTo>
                    <a:pt x="12" y="22"/>
                    <a:pt x="12" y="20"/>
                    <a:pt x="11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2521;p34">
              <a:extLst>
                <a:ext uri="{FF2B5EF4-FFF2-40B4-BE49-F238E27FC236}">
                  <a16:creationId xmlns:a16="http://schemas.microsoft.com/office/drawing/2014/main" id="{40C6CEA8-FB89-FB48-832D-9190A881C0F8}"/>
                </a:ext>
              </a:extLst>
            </p:cNvPr>
            <p:cNvSpPr/>
            <p:nvPr/>
          </p:nvSpPr>
          <p:spPr>
            <a:xfrm>
              <a:off x="6194500" y="2561175"/>
              <a:ext cx="325" cy="950"/>
            </a:xfrm>
            <a:custGeom>
              <a:avLst/>
              <a:gdLst/>
              <a:ahLst/>
              <a:cxnLst/>
              <a:rect l="l" t="t" r="r" b="b"/>
              <a:pathLst>
                <a:path w="13" h="38" extrusionOk="0">
                  <a:moveTo>
                    <a:pt x="1" y="0"/>
                  </a:moveTo>
                  <a:cubicBezTo>
                    <a:pt x="1" y="11"/>
                    <a:pt x="10" y="38"/>
                    <a:pt x="12" y="38"/>
                  </a:cubicBezTo>
                  <a:cubicBezTo>
                    <a:pt x="13" y="38"/>
                    <a:pt x="13" y="37"/>
                    <a:pt x="13" y="36"/>
                  </a:cubicBezTo>
                  <a:cubicBezTo>
                    <a:pt x="13" y="36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2522;p34">
              <a:extLst>
                <a:ext uri="{FF2B5EF4-FFF2-40B4-BE49-F238E27FC236}">
                  <a16:creationId xmlns:a16="http://schemas.microsoft.com/office/drawing/2014/main" id="{E8C1B37B-959B-044D-A58A-C6FFA6D95B22}"/>
                </a:ext>
              </a:extLst>
            </p:cNvPr>
            <p:cNvSpPr/>
            <p:nvPr/>
          </p:nvSpPr>
          <p:spPr>
            <a:xfrm>
              <a:off x="6193625" y="2562950"/>
              <a:ext cx="25" cy="1800"/>
            </a:xfrm>
            <a:custGeom>
              <a:avLst/>
              <a:gdLst/>
              <a:ahLst/>
              <a:cxnLst/>
              <a:rect l="l" t="t" r="r" b="b"/>
              <a:pathLst>
                <a:path w="1" h="72" extrusionOk="0">
                  <a:moveTo>
                    <a:pt x="0" y="72"/>
                  </a:moveTo>
                  <a:cubicBezTo>
                    <a:pt x="0" y="0"/>
                    <a:pt x="0" y="60"/>
                    <a:pt x="0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2523;p34">
              <a:extLst>
                <a:ext uri="{FF2B5EF4-FFF2-40B4-BE49-F238E27FC236}">
                  <a16:creationId xmlns:a16="http://schemas.microsoft.com/office/drawing/2014/main" id="{94431EEE-50B3-4F43-82A8-238F721BCF78}"/>
                </a:ext>
              </a:extLst>
            </p:cNvPr>
            <p:cNvSpPr/>
            <p:nvPr/>
          </p:nvSpPr>
          <p:spPr>
            <a:xfrm>
              <a:off x="6192125" y="2564425"/>
              <a:ext cx="450" cy="50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" y="1"/>
                  </a:moveTo>
                  <a:cubicBezTo>
                    <a:pt x="1" y="8"/>
                    <a:pt x="14" y="20"/>
                    <a:pt x="16" y="20"/>
                  </a:cubicBezTo>
                  <a:cubicBezTo>
                    <a:pt x="18" y="20"/>
                    <a:pt x="15" y="1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2524;p34">
              <a:extLst>
                <a:ext uri="{FF2B5EF4-FFF2-40B4-BE49-F238E27FC236}">
                  <a16:creationId xmlns:a16="http://schemas.microsoft.com/office/drawing/2014/main" id="{72CF56F5-C314-C046-85E1-A9E64A3A5C71}"/>
                </a:ext>
              </a:extLst>
            </p:cNvPr>
            <p:cNvSpPr/>
            <p:nvPr/>
          </p:nvSpPr>
          <p:spPr>
            <a:xfrm>
              <a:off x="6192125" y="2564425"/>
              <a:ext cx="400" cy="775"/>
            </a:xfrm>
            <a:custGeom>
              <a:avLst/>
              <a:gdLst/>
              <a:ahLst/>
              <a:cxnLst/>
              <a:rect l="l" t="t" r="r" b="b"/>
              <a:pathLst>
                <a:path w="16" h="31" extrusionOk="0">
                  <a:moveTo>
                    <a:pt x="1" y="1"/>
                  </a:moveTo>
                  <a:lnTo>
                    <a:pt x="1" y="1"/>
                  </a:lnTo>
                  <a:cubicBezTo>
                    <a:pt x="9" y="23"/>
                    <a:pt x="13" y="30"/>
                    <a:pt x="14" y="30"/>
                  </a:cubicBezTo>
                  <a:cubicBezTo>
                    <a:pt x="16" y="30"/>
                    <a:pt x="8" y="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2525;p34">
              <a:extLst>
                <a:ext uri="{FF2B5EF4-FFF2-40B4-BE49-F238E27FC236}">
                  <a16:creationId xmlns:a16="http://schemas.microsoft.com/office/drawing/2014/main" id="{AD6142E2-D0F8-4A43-AB1C-F396F1012901}"/>
                </a:ext>
              </a:extLst>
            </p:cNvPr>
            <p:cNvSpPr/>
            <p:nvPr/>
          </p:nvSpPr>
          <p:spPr>
            <a:xfrm>
              <a:off x="6190700" y="2561975"/>
              <a:ext cx="275" cy="200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4" y="0"/>
                  </a:moveTo>
                  <a:cubicBezTo>
                    <a:pt x="0" y="0"/>
                    <a:pt x="0" y="7"/>
                    <a:pt x="4" y="7"/>
                  </a:cubicBezTo>
                  <a:cubicBezTo>
                    <a:pt x="6" y="7"/>
                    <a:pt x="8" y="6"/>
                    <a:pt x="10" y="4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2526;p34">
              <a:extLst>
                <a:ext uri="{FF2B5EF4-FFF2-40B4-BE49-F238E27FC236}">
                  <a16:creationId xmlns:a16="http://schemas.microsoft.com/office/drawing/2014/main" id="{0B49F7DE-4216-A542-BA5D-E01A4A12B112}"/>
                </a:ext>
              </a:extLst>
            </p:cNvPr>
            <p:cNvSpPr/>
            <p:nvPr/>
          </p:nvSpPr>
          <p:spPr>
            <a:xfrm>
              <a:off x="6189750" y="256115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37"/>
                  </a:moveTo>
                  <a:cubicBezTo>
                    <a:pt x="24" y="37"/>
                    <a:pt x="0" y="1"/>
                    <a:pt x="24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2527;p34">
              <a:extLst>
                <a:ext uri="{FF2B5EF4-FFF2-40B4-BE49-F238E27FC236}">
                  <a16:creationId xmlns:a16="http://schemas.microsoft.com/office/drawing/2014/main" id="{2D661B58-6130-C64E-9767-ED9490B2182D}"/>
                </a:ext>
              </a:extLst>
            </p:cNvPr>
            <p:cNvSpPr/>
            <p:nvPr/>
          </p:nvSpPr>
          <p:spPr>
            <a:xfrm>
              <a:off x="6190350" y="25632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0"/>
                  </a:move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2528;p34">
              <a:extLst>
                <a:ext uri="{FF2B5EF4-FFF2-40B4-BE49-F238E27FC236}">
                  <a16:creationId xmlns:a16="http://schemas.microsoft.com/office/drawing/2014/main" id="{F3C350EB-E979-9A49-A496-9F8F761C72B5}"/>
                </a:ext>
              </a:extLst>
            </p:cNvPr>
            <p:cNvSpPr/>
            <p:nvPr/>
          </p:nvSpPr>
          <p:spPr>
            <a:xfrm>
              <a:off x="6190350" y="2562950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0" y="0"/>
                  </a:moveTo>
                  <a:cubicBezTo>
                    <a:pt x="0" y="36"/>
                    <a:pt x="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2529;p34">
              <a:extLst>
                <a:ext uri="{FF2B5EF4-FFF2-40B4-BE49-F238E27FC236}">
                  <a16:creationId xmlns:a16="http://schemas.microsoft.com/office/drawing/2014/main" id="{8EF65D2A-E434-364A-98FB-598C1E15B94C}"/>
                </a:ext>
              </a:extLst>
            </p:cNvPr>
            <p:cNvSpPr/>
            <p:nvPr/>
          </p:nvSpPr>
          <p:spPr>
            <a:xfrm>
              <a:off x="6190650" y="2562875"/>
              <a:ext cx="575" cy="1000"/>
            </a:xfrm>
            <a:custGeom>
              <a:avLst/>
              <a:gdLst/>
              <a:ahLst/>
              <a:cxnLst/>
              <a:rect l="l" t="t" r="r" b="b"/>
              <a:pathLst>
                <a:path w="23" h="40" extrusionOk="0">
                  <a:moveTo>
                    <a:pt x="5" y="1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0" y="15"/>
                    <a:pt x="12" y="15"/>
                    <a:pt x="12" y="39"/>
                  </a:cubicBezTo>
                  <a:cubicBezTo>
                    <a:pt x="22" y="29"/>
                    <a:pt x="15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2530;p34">
              <a:extLst>
                <a:ext uri="{FF2B5EF4-FFF2-40B4-BE49-F238E27FC236}">
                  <a16:creationId xmlns:a16="http://schemas.microsoft.com/office/drawing/2014/main" id="{B1E54B07-A538-3B42-9FF6-BD7A8396733A}"/>
                </a:ext>
              </a:extLst>
            </p:cNvPr>
            <p:cNvSpPr/>
            <p:nvPr/>
          </p:nvSpPr>
          <p:spPr>
            <a:xfrm>
              <a:off x="6192425" y="2565825"/>
              <a:ext cx="525" cy="200"/>
            </a:xfrm>
            <a:custGeom>
              <a:avLst/>
              <a:gdLst/>
              <a:ahLst/>
              <a:cxnLst/>
              <a:rect l="l" t="t" r="r" b="b"/>
              <a:pathLst>
                <a:path w="21" h="8" extrusionOk="0">
                  <a:moveTo>
                    <a:pt x="4" y="1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8" y="7"/>
                    <a:pt x="13" y="8"/>
                    <a:pt x="15" y="8"/>
                  </a:cubicBezTo>
                  <a:cubicBezTo>
                    <a:pt x="21" y="8"/>
                    <a:pt x="10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2531;p34">
              <a:extLst>
                <a:ext uri="{FF2B5EF4-FFF2-40B4-BE49-F238E27FC236}">
                  <a16:creationId xmlns:a16="http://schemas.microsoft.com/office/drawing/2014/main" id="{5C3B0F92-0E07-914B-B52A-DC92AD42795B}"/>
                </a:ext>
              </a:extLst>
            </p:cNvPr>
            <p:cNvSpPr/>
            <p:nvPr/>
          </p:nvSpPr>
          <p:spPr>
            <a:xfrm>
              <a:off x="6188625" y="2562275"/>
              <a:ext cx="875" cy="800"/>
            </a:xfrm>
            <a:custGeom>
              <a:avLst/>
              <a:gdLst/>
              <a:ahLst/>
              <a:cxnLst/>
              <a:rect l="l" t="t" r="r" b="b"/>
              <a:pathLst>
                <a:path w="35" h="32" extrusionOk="0">
                  <a:moveTo>
                    <a:pt x="2" y="0"/>
                  </a:moveTo>
                  <a:cubicBezTo>
                    <a:pt x="0" y="0"/>
                    <a:pt x="5" y="7"/>
                    <a:pt x="22" y="27"/>
                  </a:cubicBezTo>
                  <a:cubicBezTo>
                    <a:pt x="26" y="30"/>
                    <a:pt x="28" y="31"/>
                    <a:pt x="29" y="31"/>
                  </a:cubicBezTo>
                  <a:cubicBezTo>
                    <a:pt x="35" y="31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2532;p34">
              <a:extLst>
                <a:ext uri="{FF2B5EF4-FFF2-40B4-BE49-F238E27FC236}">
                  <a16:creationId xmlns:a16="http://schemas.microsoft.com/office/drawing/2014/main" id="{89D7AB8F-0B45-B244-BE4A-428F0284E77D}"/>
                </a:ext>
              </a:extLst>
            </p:cNvPr>
            <p:cNvSpPr/>
            <p:nvPr/>
          </p:nvSpPr>
          <p:spPr>
            <a:xfrm>
              <a:off x="6189150" y="25632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4"/>
                  </a:lnTo>
                  <a:cubicBezTo>
                    <a:pt x="1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2533;p34">
              <a:extLst>
                <a:ext uri="{FF2B5EF4-FFF2-40B4-BE49-F238E27FC236}">
                  <a16:creationId xmlns:a16="http://schemas.microsoft.com/office/drawing/2014/main" id="{F73A48B2-2867-D649-A624-6E3685D96D6E}"/>
                </a:ext>
              </a:extLst>
            </p:cNvPr>
            <p:cNvSpPr/>
            <p:nvPr/>
          </p:nvSpPr>
          <p:spPr>
            <a:xfrm>
              <a:off x="6190650" y="2563550"/>
              <a:ext cx="25" cy="1500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0" y="60"/>
                  </a:moveTo>
                  <a:cubicBezTo>
                    <a:pt x="0" y="0"/>
                    <a:pt x="0" y="24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2534;p34">
              <a:extLst>
                <a:ext uri="{FF2B5EF4-FFF2-40B4-BE49-F238E27FC236}">
                  <a16:creationId xmlns:a16="http://schemas.microsoft.com/office/drawing/2014/main" id="{668440FD-0C3C-BB41-AA28-7FDFE43C1BC3}"/>
                </a:ext>
              </a:extLst>
            </p:cNvPr>
            <p:cNvSpPr/>
            <p:nvPr/>
          </p:nvSpPr>
          <p:spPr>
            <a:xfrm>
              <a:off x="6187975" y="25626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0"/>
                  </a:moveTo>
                  <a:cubicBezTo>
                    <a:pt x="0" y="0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2535;p34">
              <a:extLst>
                <a:ext uri="{FF2B5EF4-FFF2-40B4-BE49-F238E27FC236}">
                  <a16:creationId xmlns:a16="http://schemas.microsoft.com/office/drawing/2014/main" id="{FA45993D-9B8F-2B4A-B647-AC7ECDCEEEB1}"/>
                </a:ext>
              </a:extLst>
            </p:cNvPr>
            <p:cNvSpPr/>
            <p:nvPr/>
          </p:nvSpPr>
          <p:spPr>
            <a:xfrm>
              <a:off x="6187825" y="2561625"/>
              <a:ext cx="175" cy="1050"/>
            </a:xfrm>
            <a:custGeom>
              <a:avLst/>
              <a:gdLst/>
              <a:ahLst/>
              <a:cxnLst/>
              <a:rect l="l" t="t" r="r" b="b"/>
              <a:pathLst>
                <a:path w="7" h="42" extrusionOk="0">
                  <a:moveTo>
                    <a:pt x="1" y="1"/>
                  </a:moveTo>
                  <a:cubicBezTo>
                    <a:pt x="1" y="1"/>
                    <a:pt x="1" y="6"/>
                    <a:pt x="4" y="21"/>
                  </a:cubicBezTo>
                  <a:lnTo>
                    <a:pt x="4" y="21"/>
                  </a:lnTo>
                  <a:cubicBezTo>
                    <a:pt x="3" y="10"/>
                    <a:pt x="1" y="1"/>
                    <a:pt x="1" y="1"/>
                  </a:cubicBezTo>
                  <a:close/>
                  <a:moveTo>
                    <a:pt x="4" y="21"/>
                  </a:moveTo>
                  <a:cubicBezTo>
                    <a:pt x="5" y="28"/>
                    <a:pt x="6" y="35"/>
                    <a:pt x="6" y="41"/>
                  </a:cubicBezTo>
                  <a:cubicBezTo>
                    <a:pt x="6" y="41"/>
                    <a:pt x="6" y="41"/>
                    <a:pt x="6" y="29"/>
                  </a:cubicBezTo>
                  <a:cubicBezTo>
                    <a:pt x="5" y="26"/>
                    <a:pt x="5" y="23"/>
                    <a:pt x="4" y="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2536;p34">
              <a:extLst>
                <a:ext uri="{FF2B5EF4-FFF2-40B4-BE49-F238E27FC236}">
                  <a16:creationId xmlns:a16="http://schemas.microsoft.com/office/drawing/2014/main" id="{4320BEDE-06A8-474B-877D-1C2B111C39A6}"/>
                </a:ext>
              </a:extLst>
            </p:cNvPr>
            <p:cNvSpPr/>
            <p:nvPr/>
          </p:nvSpPr>
          <p:spPr>
            <a:xfrm>
              <a:off x="6186975" y="2561575"/>
              <a:ext cx="425" cy="1100"/>
            </a:xfrm>
            <a:custGeom>
              <a:avLst/>
              <a:gdLst/>
              <a:ahLst/>
              <a:cxnLst/>
              <a:rect l="l" t="t" r="r" b="b"/>
              <a:pathLst>
                <a:path w="17" h="44" extrusionOk="0">
                  <a:moveTo>
                    <a:pt x="5" y="0"/>
                  </a:moveTo>
                  <a:cubicBezTo>
                    <a:pt x="0" y="0"/>
                    <a:pt x="2" y="29"/>
                    <a:pt x="16" y="43"/>
                  </a:cubicBezTo>
                  <a:cubicBezTo>
                    <a:pt x="12" y="11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2537;p34">
              <a:extLst>
                <a:ext uri="{FF2B5EF4-FFF2-40B4-BE49-F238E27FC236}">
                  <a16:creationId xmlns:a16="http://schemas.microsoft.com/office/drawing/2014/main" id="{0066265C-0201-A84B-A084-ADEBF0F5D519}"/>
                </a:ext>
              </a:extLst>
            </p:cNvPr>
            <p:cNvSpPr/>
            <p:nvPr/>
          </p:nvSpPr>
          <p:spPr>
            <a:xfrm>
              <a:off x="6188275" y="2562975"/>
              <a:ext cx="300" cy="900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1" y="0"/>
                  </a:moveTo>
                  <a:cubicBezTo>
                    <a:pt x="1" y="0"/>
                    <a:pt x="3" y="9"/>
                    <a:pt x="12" y="35"/>
                  </a:cubicBezTo>
                  <a:cubicBezTo>
                    <a:pt x="12" y="2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2538;p34">
              <a:extLst>
                <a:ext uri="{FF2B5EF4-FFF2-40B4-BE49-F238E27FC236}">
                  <a16:creationId xmlns:a16="http://schemas.microsoft.com/office/drawing/2014/main" id="{309C4C9F-F5C1-CA46-AA85-6E92A437FB1B}"/>
                </a:ext>
              </a:extLst>
            </p:cNvPr>
            <p:cNvSpPr/>
            <p:nvPr/>
          </p:nvSpPr>
          <p:spPr>
            <a:xfrm>
              <a:off x="6187975" y="256385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2539;p34">
              <a:extLst>
                <a:ext uri="{FF2B5EF4-FFF2-40B4-BE49-F238E27FC236}">
                  <a16:creationId xmlns:a16="http://schemas.microsoft.com/office/drawing/2014/main" id="{5E8F581A-601E-7649-9147-5EEBBDF5738A}"/>
                </a:ext>
              </a:extLst>
            </p:cNvPr>
            <p:cNvSpPr/>
            <p:nvPr/>
          </p:nvSpPr>
          <p:spPr>
            <a:xfrm>
              <a:off x="6189750" y="2564425"/>
              <a:ext cx="325" cy="1525"/>
            </a:xfrm>
            <a:custGeom>
              <a:avLst/>
              <a:gdLst/>
              <a:ahLst/>
              <a:cxnLst/>
              <a:rect l="l" t="t" r="r" b="b"/>
              <a:pathLst>
                <a:path w="13" h="61" extrusionOk="0">
                  <a:moveTo>
                    <a:pt x="0" y="1"/>
                  </a:moveTo>
                  <a:cubicBezTo>
                    <a:pt x="0" y="13"/>
                    <a:pt x="0" y="37"/>
                    <a:pt x="12" y="60"/>
                  </a:cubicBezTo>
                  <a:cubicBezTo>
                    <a:pt x="12" y="37"/>
                    <a:pt x="0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2540;p34">
              <a:extLst>
                <a:ext uri="{FF2B5EF4-FFF2-40B4-BE49-F238E27FC236}">
                  <a16:creationId xmlns:a16="http://schemas.microsoft.com/office/drawing/2014/main" id="{A873F77C-9493-DF49-A83B-5564912AE596}"/>
                </a:ext>
              </a:extLst>
            </p:cNvPr>
            <p:cNvSpPr/>
            <p:nvPr/>
          </p:nvSpPr>
          <p:spPr>
            <a:xfrm>
              <a:off x="6189150" y="2564125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extrusionOk="0">
                  <a:moveTo>
                    <a:pt x="1" y="1"/>
                  </a:moveTo>
                  <a:cubicBezTo>
                    <a:pt x="1" y="49"/>
                    <a:pt x="1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2541;p34">
              <a:extLst>
                <a:ext uri="{FF2B5EF4-FFF2-40B4-BE49-F238E27FC236}">
                  <a16:creationId xmlns:a16="http://schemas.microsoft.com/office/drawing/2014/main" id="{97294D93-CFF8-1E48-8127-6EF665659312}"/>
                </a:ext>
              </a:extLst>
            </p:cNvPr>
            <p:cNvSpPr/>
            <p:nvPr/>
          </p:nvSpPr>
          <p:spPr>
            <a:xfrm>
              <a:off x="6187375" y="2563925"/>
              <a:ext cx="425" cy="300"/>
            </a:xfrm>
            <a:custGeom>
              <a:avLst/>
              <a:gdLst/>
              <a:ahLst/>
              <a:cxnLst/>
              <a:rect l="l" t="t" r="r" b="b"/>
              <a:pathLst>
                <a:path w="17" h="12" extrusionOk="0">
                  <a:moveTo>
                    <a:pt x="12" y="1"/>
                  </a:moveTo>
                  <a:cubicBezTo>
                    <a:pt x="10" y="1"/>
                    <a:pt x="6" y="3"/>
                    <a:pt x="0" y="9"/>
                  </a:cubicBezTo>
                  <a:cubicBezTo>
                    <a:pt x="2" y="11"/>
                    <a:pt x="4" y="11"/>
                    <a:pt x="5" y="11"/>
                  </a:cubicBezTo>
                  <a:cubicBezTo>
                    <a:pt x="12" y="11"/>
                    <a:pt x="17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2542;p34">
              <a:extLst>
                <a:ext uri="{FF2B5EF4-FFF2-40B4-BE49-F238E27FC236}">
                  <a16:creationId xmlns:a16="http://schemas.microsoft.com/office/drawing/2014/main" id="{7E1EE66A-16C9-2046-A728-9233AF2DE6EC}"/>
                </a:ext>
              </a:extLst>
            </p:cNvPr>
            <p:cNvSpPr/>
            <p:nvPr/>
          </p:nvSpPr>
          <p:spPr>
            <a:xfrm>
              <a:off x="6187675" y="2563850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0" y="24"/>
                  </a:moveTo>
                  <a:cubicBezTo>
                    <a:pt x="12" y="0"/>
                    <a:pt x="0" y="24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2543;p34">
              <a:extLst>
                <a:ext uri="{FF2B5EF4-FFF2-40B4-BE49-F238E27FC236}">
                  <a16:creationId xmlns:a16="http://schemas.microsoft.com/office/drawing/2014/main" id="{3112A539-38D5-C341-98C0-CDC26C1AC9B3}"/>
                </a:ext>
              </a:extLst>
            </p:cNvPr>
            <p:cNvSpPr/>
            <p:nvPr/>
          </p:nvSpPr>
          <p:spPr>
            <a:xfrm>
              <a:off x="6186475" y="2563550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" y="0"/>
                  </a:moveTo>
                  <a:cubicBezTo>
                    <a:pt x="1" y="0"/>
                    <a:pt x="12" y="12"/>
                    <a:pt x="12" y="24"/>
                  </a:cubicBezTo>
                  <a:cubicBezTo>
                    <a:pt x="12" y="12"/>
                    <a:pt x="12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2544;p34">
              <a:extLst>
                <a:ext uri="{FF2B5EF4-FFF2-40B4-BE49-F238E27FC236}">
                  <a16:creationId xmlns:a16="http://schemas.microsoft.com/office/drawing/2014/main" id="{C5E71D18-A731-6048-AA85-3ACC3A370C01}"/>
                </a:ext>
              </a:extLst>
            </p:cNvPr>
            <p:cNvSpPr/>
            <p:nvPr/>
          </p:nvSpPr>
          <p:spPr>
            <a:xfrm>
              <a:off x="6187975" y="2563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0"/>
                  </a:move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2545;p34">
              <a:extLst>
                <a:ext uri="{FF2B5EF4-FFF2-40B4-BE49-F238E27FC236}">
                  <a16:creationId xmlns:a16="http://schemas.microsoft.com/office/drawing/2014/main" id="{5BD3A98D-6262-DA4A-898F-63F58507CED9}"/>
                </a:ext>
              </a:extLst>
            </p:cNvPr>
            <p:cNvSpPr/>
            <p:nvPr/>
          </p:nvSpPr>
          <p:spPr>
            <a:xfrm>
              <a:off x="6187975" y="2563250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36"/>
                  </a:moveTo>
                  <a:cubicBezTo>
                    <a:pt x="0" y="24"/>
                    <a:pt x="0" y="0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2546;p34">
              <a:extLst>
                <a:ext uri="{FF2B5EF4-FFF2-40B4-BE49-F238E27FC236}">
                  <a16:creationId xmlns:a16="http://schemas.microsoft.com/office/drawing/2014/main" id="{371ED757-EF25-2C4B-88FB-B759B7586523}"/>
                </a:ext>
              </a:extLst>
            </p:cNvPr>
            <p:cNvSpPr/>
            <p:nvPr/>
          </p:nvSpPr>
          <p:spPr>
            <a:xfrm>
              <a:off x="6185875" y="2564725"/>
              <a:ext cx="925" cy="2125"/>
            </a:xfrm>
            <a:custGeom>
              <a:avLst/>
              <a:gdLst/>
              <a:ahLst/>
              <a:cxnLst/>
              <a:rect l="l" t="t" r="r" b="b"/>
              <a:pathLst>
                <a:path w="37" h="85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36"/>
                    <a:pt x="13" y="60"/>
                    <a:pt x="36" y="84"/>
                  </a:cubicBezTo>
                  <a:cubicBezTo>
                    <a:pt x="25" y="60"/>
                    <a:pt x="25" y="36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2547;p34">
              <a:extLst>
                <a:ext uri="{FF2B5EF4-FFF2-40B4-BE49-F238E27FC236}">
                  <a16:creationId xmlns:a16="http://schemas.microsoft.com/office/drawing/2014/main" id="{A81EDA6F-F177-CD43-AD93-9DAB908C4C42}"/>
                </a:ext>
              </a:extLst>
            </p:cNvPr>
            <p:cNvSpPr/>
            <p:nvPr/>
          </p:nvSpPr>
          <p:spPr>
            <a:xfrm>
              <a:off x="6186175" y="2567100"/>
              <a:ext cx="925" cy="2425"/>
            </a:xfrm>
            <a:custGeom>
              <a:avLst/>
              <a:gdLst/>
              <a:ahLst/>
              <a:cxnLst/>
              <a:rect l="l" t="t" r="r" b="b"/>
              <a:pathLst>
                <a:path w="37" h="97" extrusionOk="0">
                  <a:moveTo>
                    <a:pt x="24" y="1"/>
                  </a:moveTo>
                  <a:cubicBezTo>
                    <a:pt x="13" y="13"/>
                    <a:pt x="1" y="37"/>
                    <a:pt x="24" y="84"/>
                  </a:cubicBezTo>
                  <a:cubicBezTo>
                    <a:pt x="24" y="74"/>
                    <a:pt x="24" y="68"/>
                    <a:pt x="25" y="68"/>
                  </a:cubicBezTo>
                  <a:cubicBezTo>
                    <a:pt x="26" y="68"/>
                    <a:pt x="27" y="70"/>
                    <a:pt x="29" y="75"/>
                  </a:cubicBezTo>
                  <a:lnTo>
                    <a:pt x="29" y="75"/>
                  </a:lnTo>
                  <a:cubicBezTo>
                    <a:pt x="24" y="54"/>
                    <a:pt x="24" y="27"/>
                    <a:pt x="24" y="1"/>
                  </a:cubicBezTo>
                  <a:close/>
                  <a:moveTo>
                    <a:pt x="29" y="75"/>
                  </a:moveTo>
                  <a:cubicBezTo>
                    <a:pt x="31" y="83"/>
                    <a:pt x="33" y="90"/>
                    <a:pt x="36" y="96"/>
                  </a:cubicBezTo>
                  <a:cubicBezTo>
                    <a:pt x="33" y="87"/>
                    <a:pt x="31" y="80"/>
                    <a:pt x="29" y="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2548;p34">
              <a:extLst>
                <a:ext uri="{FF2B5EF4-FFF2-40B4-BE49-F238E27FC236}">
                  <a16:creationId xmlns:a16="http://schemas.microsoft.com/office/drawing/2014/main" id="{B07B1605-EE02-A142-991C-794FCC724F48}"/>
                </a:ext>
              </a:extLst>
            </p:cNvPr>
            <p:cNvSpPr/>
            <p:nvPr/>
          </p:nvSpPr>
          <p:spPr>
            <a:xfrm>
              <a:off x="6186775" y="25668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2"/>
                  </a:moveTo>
                  <a:cubicBezTo>
                    <a:pt x="0" y="24"/>
                    <a:pt x="0" y="24"/>
                    <a:pt x="0" y="12"/>
                  </a:cubicBezTo>
                  <a:cubicBezTo>
                    <a:pt x="0" y="0"/>
                    <a:pt x="0" y="12"/>
                    <a:pt x="0" y="12"/>
                  </a:cubicBezTo>
                  <a:cubicBezTo>
                    <a:pt x="0" y="12"/>
                    <a:pt x="0" y="12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2549;p34">
              <a:extLst>
                <a:ext uri="{FF2B5EF4-FFF2-40B4-BE49-F238E27FC236}">
                  <a16:creationId xmlns:a16="http://schemas.microsoft.com/office/drawing/2014/main" id="{4EB09F41-A84D-0D45-A2AB-A42AF4CD0882}"/>
                </a:ext>
              </a:extLst>
            </p:cNvPr>
            <p:cNvSpPr/>
            <p:nvPr/>
          </p:nvSpPr>
          <p:spPr>
            <a:xfrm>
              <a:off x="6186050" y="2564050"/>
              <a:ext cx="500" cy="700"/>
            </a:xfrm>
            <a:custGeom>
              <a:avLst/>
              <a:gdLst/>
              <a:ahLst/>
              <a:cxnLst/>
              <a:rect l="l" t="t" r="r" b="b"/>
              <a:pathLst>
                <a:path w="20" h="28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0"/>
                    <a:pt x="1" y="8"/>
                    <a:pt x="6" y="28"/>
                  </a:cubicBezTo>
                  <a:cubicBezTo>
                    <a:pt x="19" y="14"/>
                    <a:pt x="13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2550;p34">
              <a:extLst>
                <a:ext uri="{FF2B5EF4-FFF2-40B4-BE49-F238E27FC236}">
                  <a16:creationId xmlns:a16="http://schemas.microsoft.com/office/drawing/2014/main" id="{A18C14E6-ACFC-8F48-8BB9-3067BE8A41C7}"/>
                </a:ext>
              </a:extLst>
            </p:cNvPr>
            <p:cNvSpPr/>
            <p:nvPr/>
          </p:nvSpPr>
          <p:spPr>
            <a:xfrm>
              <a:off x="6186675" y="2564125"/>
              <a:ext cx="1325" cy="2425"/>
            </a:xfrm>
            <a:custGeom>
              <a:avLst/>
              <a:gdLst/>
              <a:ahLst/>
              <a:cxnLst/>
              <a:rect l="l" t="t" r="r" b="b"/>
              <a:pathLst>
                <a:path w="53" h="97" extrusionOk="0">
                  <a:moveTo>
                    <a:pt x="16" y="1"/>
                  </a:moveTo>
                  <a:cubicBezTo>
                    <a:pt x="16" y="1"/>
                    <a:pt x="16" y="13"/>
                    <a:pt x="16" y="13"/>
                  </a:cubicBezTo>
                  <a:cubicBezTo>
                    <a:pt x="16" y="18"/>
                    <a:pt x="15" y="19"/>
                    <a:pt x="13" y="19"/>
                  </a:cubicBezTo>
                  <a:cubicBezTo>
                    <a:pt x="10" y="19"/>
                    <a:pt x="8" y="18"/>
                    <a:pt x="6" y="18"/>
                  </a:cubicBezTo>
                  <a:lnTo>
                    <a:pt x="6" y="18"/>
                  </a:lnTo>
                  <a:cubicBezTo>
                    <a:pt x="1" y="18"/>
                    <a:pt x="1" y="27"/>
                    <a:pt x="28" y="96"/>
                  </a:cubicBezTo>
                  <a:cubicBezTo>
                    <a:pt x="52" y="84"/>
                    <a:pt x="16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2551;p34">
              <a:extLst>
                <a:ext uri="{FF2B5EF4-FFF2-40B4-BE49-F238E27FC236}">
                  <a16:creationId xmlns:a16="http://schemas.microsoft.com/office/drawing/2014/main" id="{B3114F36-3CFD-C040-AD67-13097DF2FA6D}"/>
                </a:ext>
              </a:extLst>
            </p:cNvPr>
            <p:cNvSpPr/>
            <p:nvPr/>
          </p:nvSpPr>
          <p:spPr>
            <a:xfrm>
              <a:off x="6186775" y="25641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"/>
                  </a:moveTo>
                  <a:cubicBezTo>
                    <a:pt x="0" y="1"/>
                    <a:pt x="12" y="1"/>
                    <a:pt x="12" y="13"/>
                  </a:cubicBezTo>
                  <a:cubicBezTo>
                    <a:pt x="12" y="13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2552;p34">
              <a:extLst>
                <a:ext uri="{FF2B5EF4-FFF2-40B4-BE49-F238E27FC236}">
                  <a16:creationId xmlns:a16="http://schemas.microsoft.com/office/drawing/2014/main" id="{9261BE23-A2A1-A34E-A705-B74938B4FE9B}"/>
                </a:ext>
              </a:extLst>
            </p:cNvPr>
            <p:cNvSpPr/>
            <p:nvPr/>
          </p:nvSpPr>
          <p:spPr>
            <a:xfrm>
              <a:off x="6189050" y="2565175"/>
              <a:ext cx="1600" cy="2000"/>
            </a:xfrm>
            <a:custGeom>
              <a:avLst/>
              <a:gdLst/>
              <a:ahLst/>
              <a:cxnLst/>
              <a:rect l="l" t="t" r="r" b="b"/>
              <a:pathLst>
                <a:path w="64" h="80" extrusionOk="0">
                  <a:moveTo>
                    <a:pt x="1" y="0"/>
                  </a:moveTo>
                  <a:cubicBezTo>
                    <a:pt x="0" y="0"/>
                    <a:pt x="3" y="6"/>
                    <a:pt x="8" y="13"/>
                  </a:cubicBezTo>
                  <a:lnTo>
                    <a:pt x="8" y="13"/>
                  </a:lnTo>
                  <a:cubicBezTo>
                    <a:pt x="3" y="4"/>
                    <a:pt x="1" y="0"/>
                    <a:pt x="1" y="0"/>
                  </a:cubicBezTo>
                  <a:close/>
                  <a:moveTo>
                    <a:pt x="8" y="13"/>
                  </a:moveTo>
                  <a:cubicBezTo>
                    <a:pt x="14" y="25"/>
                    <a:pt x="24" y="45"/>
                    <a:pt x="40" y="78"/>
                  </a:cubicBezTo>
                  <a:cubicBezTo>
                    <a:pt x="40" y="76"/>
                    <a:pt x="42" y="75"/>
                    <a:pt x="43" y="75"/>
                  </a:cubicBezTo>
                  <a:cubicBezTo>
                    <a:pt x="48" y="75"/>
                    <a:pt x="57" y="80"/>
                    <a:pt x="60" y="80"/>
                  </a:cubicBezTo>
                  <a:cubicBezTo>
                    <a:pt x="64" y="80"/>
                    <a:pt x="61" y="75"/>
                    <a:pt x="40" y="54"/>
                  </a:cubicBezTo>
                  <a:cubicBezTo>
                    <a:pt x="40" y="55"/>
                    <a:pt x="39" y="55"/>
                    <a:pt x="39" y="55"/>
                  </a:cubicBezTo>
                  <a:cubicBezTo>
                    <a:pt x="32" y="55"/>
                    <a:pt x="17" y="29"/>
                    <a:pt x="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2553;p34">
              <a:extLst>
                <a:ext uri="{FF2B5EF4-FFF2-40B4-BE49-F238E27FC236}">
                  <a16:creationId xmlns:a16="http://schemas.microsoft.com/office/drawing/2014/main" id="{C13ED46E-1FB8-9B41-BA20-97D53AADD1CB}"/>
                </a:ext>
              </a:extLst>
            </p:cNvPr>
            <p:cNvSpPr/>
            <p:nvPr/>
          </p:nvSpPr>
          <p:spPr>
            <a:xfrm>
              <a:off x="6188550" y="2565925"/>
              <a:ext cx="175" cy="1025"/>
            </a:xfrm>
            <a:custGeom>
              <a:avLst/>
              <a:gdLst/>
              <a:ahLst/>
              <a:cxnLst/>
              <a:rect l="l" t="t" r="r" b="b"/>
              <a:pathLst>
                <a:path w="7" h="41" extrusionOk="0">
                  <a:moveTo>
                    <a:pt x="1" y="0"/>
                  </a:moveTo>
                  <a:cubicBezTo>
                    <a:pt x="1" y="25"/>
                    <a:pt x="4" y="41"/>
                    <a:pt x="6" y="41"/>
                  </a:cubicBezTo>
                  <a:cubicBezTo>
                    <a:pt x="7" y="41"/>
                    <a:pt x="6" y="2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2554;p34">
              <a:extLst>
                <a:ext uri="{FF2B5EF4-FFF2-40B4-BE49-F238E27FC236}">
                  <a16:creationId xmlns:a16="http://schemas.microsoft.com/office/drawing/2014/main" id="{880C0184-1FCD-A74A-8155-4DEEB3E4902F}"/>
                </a:ext>
              </a:extLst>
            </p:cNvPr>
            <p:cNvSpPr/>
            <p:nvPr/>
          </p:nvSpPr>
          <p:spPr>
            <a:xfrm>
              <a:off x="6185575" y="2563300"/>
              <a:ext cx="525" cy="1100"/>
            </a:xfrm>
            <a:custGeom>
              <a:avLst/>
              <a:gdLst/>
              <a:ahLst/>
              <a:cxnLst/>
              <a:rect l="l" t="t" r="r" b="b"/>
              <a:pathLst>
                <a:path w="21" h="44" extrusionOk="0">
                  <a:moveTo>
                    <a:pt x="1" y="0"/>
                  </a:moveTo>
                  <a:cubicBezTo>
                    <a:pt x="1" y="0"/>
                    <a:pt x="3" y="9"/>
                    <a:pt x="13" y="34"/>
                  </a:cubicBezTo>
                  <a:cubicBezTo>
                    <a:pt x="16" y="41"/>
                    <a:pt x="18" y="44"/>
                    <a:pt x="18" y="44"/>
                  </a:cubicBezTo>
                  <a:cubicBezTo>
                    <a:pt x="20" y="44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2555;p34">
              <a:extLst>
                <a:ext uri="{FF2B5EF4-FFF2-40B4-BE49-F238E27FC236}">
                  <a16:creationId xmlns:a16="http://schemas.microsoft.com/office/drawing/2014/main" id="{EE57F8C4-BA48-5F48-A8A4-675168471FFD}"/>
                </a:ext>
              </a:extLst>
            </p:cNvPr>
            <p:cNvSpPr/>
            <p:nvPr/>
          </p:nvSpPr>
          <p:spPr>
            <a:xfrm>
              <a:off x="6185275" y="2563850"/>
              <a:ext cx="175" cy="750"/>
            </a:xfrm>
            <a:custGeom>
              <a:avLst/>
              <a:gdLst/>
              <a:ahLst/>
              <a:cxnLst/>
              <a:rect l="l" t="t" r="r" b="b"/>
              <a:pathLst>
                <a:path w="7" h="30" extrusionOk="0">
                  <a:moveTo>
                    <a:pt x="1" y="0"/>
                  </a:moveTo>
                  <a:cubicBezTo>
                    <a:pt x="1" y="8"/>
                    <a:pt x="6" y="29"/>
                    <a:pt x="6" y="29"/>
                  </a:cubicBezTo>
                  <a:cubicBezTo>
                    <a:pt x="6" y="29"/>
                    <a:pt x="5" y="2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2556;p34">
              <a:extLst>
                <a:ext uri="{FF2B5EF4-FFF2-40B4-BE49-F238E27FC236}">
                  <a16:creationId xmlns:a16="http://schemas.microsoft.com/office/drawing/2014/main" id="{E7619542-3843-0E4B-B45E-DE2B87B40BBE}"/>
                </a:ext>
              </a:extLst>
            </p:cNvPr>
            <p:cNvSpPr/>
            <p:nvPr/>
          </p:nvSpPr>
          <p:spPr>
            <a:xfrm>
              <a:off x="6166350" y="2574050"/>
              <a:ext cx="200" cy="725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6" y="1"/>
                  </a:moveTo>
                  <a:cubicBezTo>
                    <a:pt x="4" y="1"/>
                    <a:pt x="1" y="29"/>
                    <a:pt x="4" y="29"/>
                  </a:cubicBezTo>
                  <a:cubicBezTo>
                    <a:pt x="4" y="29"/>
                    <a:pt x="6" y="27"/>
                    <a:pt x="8" y="21"/>
                  </a:cubicBezTo>
                  <a:cubicBezTo>
                    <a:pt x="8" y="6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2557;p34">
              <a:extLst>
                <a:ext uri="{FF2B5EF4-FFF2-40B4-BE49-F238E27FC236}">
                  <a16:creationId xmlns:a16="http://schemas.microsoft.com/office/drawing/2014/main" id="{291BEC0F-1EEF-5A4E-B325-8062C64CC2D0}"/>
                </a:ext>
              </a:extLst>
            </p:cNvPr>
            <p:cNvSpPr/>
            <p:nvPr/>
          </p:nvSpPr>
          <p:spPr>
            <a:xfrm>
              <a:off x="6183500" y="25644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2558;p34">
              <a:extLst>
                <a:ext uri="{FF2B5EF4-FFF2-40B4-BE49-F238E27FC236}">
                  <a16:creationId xmlns:a16="http://schemas.microsoft.com/office/drawing/2014/main" id="{7E3D8A32-0A7A-9946-ABFC-78E4D67D7CEB}"/>
                </a:ext>
              </a:extLst>
            </p:cNvPr>
            <p:cNvSpPr/>
            <p:nvPr/>
          </p:nvSpPr>
          <p:spPr>
            <a:xfrm>
              <a:off x="6148075" y="25820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2559;p34">
              <a:extLst>
                <a:ext uri="{FF2B5EF4-FFF2-40B4-BE49-F238E27FC236}">
                  <a16:creationId xmlns:a16="http://schemas.microsoft.com/office/drawing/2014/main" id="{741615C5-0A1C-CD42-8407-A5E10650CA96}"/>
                </a:ext>
              </a:extLst>
            </p:cNvPr>
            <p:cNvSpPr/>
            <p:nvPr/>
          </p:nvSpPr>
          <p:spPr>
            <a:xfrm>
              <a:off x="6172200" y="2574250"/>
              <a:ext cx="600" cy="3000"/>
            </a:xfrm>
            <a:custGeom>
              <a:avLst/>
              <a:gdLst/>
              <a:ahLst/>
              <a:cxnLst/>
              <a:rect l="l" t="t" r="r" b="b"/>
              <a:pathLst>
                <a:path w="24" h="120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36"/>
                    <a:pt x="12" y="84"/>
                    <a:pt x="24" y="120"/>
                  </a:cubicBezTo>
                  <a:cubicBezTo>
                    <a:pt x="12" y="72"/>
                    <a:pt x="24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2560;p34">
              <a:extLst>
                <a:ext uri="{FF2B5EF4-FFF2-40B4-BE49-F238E27FC236}">
                  <a16:creationId xmlns:a16="http://schemas.microsoft.com/office/drawing/2014/main" id="{4F99020F-8343-DE4E-ADCF-A2AD338E1B1D}"/>
                </a:ext>
              </a:extLst>
            </p:cNvPr>
            <p:cNvSpPr/>
            <p:nvPr/>
          </p:nvSpPr>
          <p:spPr>
            <a:xfrm>
              <a:off x="6182600" y="2568900"/>
              <a:ext cx="1525" cy="1225"/>
            </a:xfrm>
            <a:custGeom>
              <a:avLst/>
              <a:gdLst/>
              <a:ahLst/>
              <a:cxnLst/>
              <a:rect l="l" t="t" r="r" b="b"/>
              <a:pathLst>
                <a:path w="61" h="49" extrusionOk="0">
                  <a:moveTo>
                    <a:pt x="1" y="0"/>
                  </a:moveTo>
                  <a:cubicBezTo>
                    <a:pt x="25" y="12"/>
                    <a:pt x="25" y="24"/>
                    <a:pt x="1" y="36"/>
                  </a:cubicBezTo>
                  <a:cubicBezTo>
                    <a:pt x="25" y="48"/>
                    <a:pt x="48" y="48"/>
                    <a:pt x="60" y="48"/>
                  </a:cubicBezTo>
                  <a:cubicBezTo>
                    <a:pt x="48" y="36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2561;p34">
              <a:extLst>
                <a:ext uri="{FF2B5EF4-FFF2-40B4-BE49-F238E27FC236}">
                  <a16:creationId xmlns:a16="http://schemas.microsoft.com/office/drawing/2014/main" id="{164D2E6C-0016-9945-AE1B-76A259721C1A}"/>
                </a:ext>
              </a:extLst>
            </p:cNvPr>
            <p:cNvSpPr/>
            <p:nvPr/>
          </p:nvSpPr>
          <p:spPr>
            <a:xfrm>
              <a:off x="6184700" y="25674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3"/>
                    <a:pt x="0" y="13"/>
                    <a:pt x="0" y="1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2562;p34">
              <a:extLst>
                <a:ext uri="{FF2B5EF4-FFF2-40B4-BE49-F238E27FC236}">
                  <a16:creationId xmlns:a16="http://schemas.microsoft.com/office/drawing/2014/main" id="{9032BFDA-2DCD-9B4E-8C4D-7F7A76E77867}"/>
                </a:ext>
              </a:extLst>
            </p:cNvPr>
            <p:cNvSpPr/>
            <p:nvPr/>
          </p:nvSpPr>
          <p:spPr>
            <a:xfrm>
              <a:off x="6184100" y="25701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2563;p34">
              <a:extLst>
                <a:ext uri="{FF2B5EF4-FFF2-40B4-BE49-F238E27FC236}">
                  <a16:creationId xmlns:a16="http://schemas.microsoft.com/office/drawing/2014/main" id="{F408338E-2699-4543-8544-C2C956524C55}"/>
                </a:ext>
              </a:extLst>
            </p:cNvPr>
            <p:cNvSpPr/>
            <p:nvPr/>
          </p:nvSpPr>
          <p:spPr>
            <a:xfrm>
              <a:off x="6182000" y="25653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2"/>
                  </a:moveTo>
                  <a:lnTo>
                    <a:pt x="13" y="12"/>
                  </a:lnTo>
                  <a:cubicBezTo>
                    <a:pt x="13" y="12"/>
                    <a:pt x="1" y="1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2564;p34">
              <a:extLst>
                <a:ext uri="{FF2B5EF4-FFF2-40B4-BE49-F238E27FC236}">
                  <a16:creationId xmlns:a16="http://schemas.microsoft.com/office/drawing/2014/main" id="{4F6FEBCD-DE35-9146-AC15-4800C7681333}"/>
                </a:ext>
              </a:extLst>
            </p:cNvPr>
            <p:cNvSpPr/>
            <p:nvPr/>
          </p:nvSpPr>
          <p:spPr>
            <a:xfrm>
              <a:off x="6146300" y="25837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2565;p34">
              <a:extLst>
                <a:ext uri="{FF2B5EF4-FFF2-40B4-BE49-F238E27FC236}">
                  <a16:creationId xmlns:a16="http://schemas.microsoft.com/office/drawing/2014/main" id="{55B26836-EFE7-E844-AD0D-D31D8D7FEA02}"/>
                </a:ext>
              </a:extLst>
            </p:cNvPr>
            <p:cNvSpPr/>
            <p:nvPr/>
          </p:nvSpPr>
          <p:spPr>
            <a:xfrm>
              <a:off x="6132600" y="2564125"/>
              <a:ext cx="52700" cy="22375"/>
            </a:xfrm>
            <a:custGeom>
              <a:avLst/>
              <a:gdLst/>
              <a:ahLst/>
              <a:cxnLst/>
              <a:rect l="l" t="t" r="r" b="b"/>
              <a:pathLst>
                <a:path w="2108" h="895" extrusionOk="0">
                  <a:moveTo>
                    <a:pt x="1613" y="114"/>
                  </a:moveTo>
                  <a:lnTo>
                    <a:pt x="1613" y="114"/>
                  </a:lnTo>
                  <a:cubicBezTo>
                    <a:pt x="1612" y="114"/>
                    <a:pt x="1624" y="136"/>
                    <a:pt x="1632" y="144"/>
                  </a:cubicBezTo>
                  <a:cubicBezTo>
                    <a:pt x="1618" y="122"/>
                    <a:pt x="1613" y="114"/>
                    <a:pt x="1613" y="114"/>
                  </a:cubicBezTo>
                  <a:close/>
                  <a:moveTo>
                    <a:pt x="1560" y="227"/>
                  </a:moveTo>
                  <a:cubicBezTo>
                    <a:pt x="1557" y="227"/>
                    <a:pt x="1558" y="230"/>
                    <a:pt x="1560" y="234"/>
                  </a:cubicBezTo>
                  <a:lnTo>
                    <a:pt x="1560" y="234"/>
                  </a:lnTo>
                  <a:cubicBezTo>
                    <a:pt x="1560" y="231"/>
                    <a:pt x="1560" y="229"/>
                    <a:pt x="1560" y="227"/>
                  </a:cubicBezTo>
                  <a:close/>
                  <a:moveTo>
                    <a:pt x="1852" y="439"/>
                  </a:moveTo>
                  <a:cubicBezTo>
                    <a:pt x="1854" y="444"/>
                    <a:pt x="1856" y="449"/>
                    <a:pt x="1858" y="453"/>
                  </a:cubicBezTo>
                  <a:cubicBezTo>
                    <a:pt x="1856" y="447"/>
                    <a:pt x="1854" y="443"/>
                    <a:pt x="1852" y="439"/>
                  </a:cubicBezTo>
                  <a:close/>
                  <a:moveTo>
                    <a:pt x="1758" y="436"/>
                  </a:moveTo>
                  <a:cubicBezTo>
                    <a:pt x="1761" y="451"/>
                    <a:pt x="1766" y="465"/>
                    <a:pt x="1775" y="477"/>
                  </a:cubicBezTo>
                  <a:cubicBezTo>
                    <a:pt x="1768" y="464"/>
                    <a:pt x="1763" y="451"/>
                    <a:pt x="1758" y="436"/>
                  </a:cubicBezTo>
                  <a:close/>
                  <a:moveTo>
                    <a:pt x="1394" y="477"/>
                  </a:moveTo>
                  <a:cubicBezTo>
                    <a:pt x="1394" y="483"/>
                    <a:pt x="1394" y="486"/>
                    <a:pt x="1392" y="486"/>
                  </a:cubicBezTo>
                  <a:cubicBezTo>
                    <a:pt x="1391" y="486"/>
                    <a:pt x="1388" y="483"/>
                    <a:pt x="1382" y="477"/>
                  </a:cubicBezTo>
                  <a:close/>
                  <a:moveTo>
                    <a:pt x="1577" y="452"/>
                  </a:moveTo>
                  <a:cubicBezTo>
                    <a:pt x="1579" y="468"/>
                    <a:pt x="1581" y="485"/>
                    <a:pt x="1584" y="501"/>
                  </a:cubicBezTo>
                  <a:cubicBezTo>
                    <a:pt x="1584" y="482"/>
                    <a:pt x="1581" y="466"/>
                    <a:pt x="1577" y="452"/>
                  </a:cubicBezTo>
                  <a:close/>
                  <a:moveTo>
                    <a:pt x="1174" y="615"/>
                  </a:moveTo>
                  <a:cubicBezTo>
                    <a:pt x="1176" y="615"/>
                    <a:pt x="1179" y="625"/>
                    <a:pt x="1179" y="632"/>
                  </a:cubicBezTo>
                  <a:cubicBezTo>
                    <a:pt x="1179" y="632"/>
                    <a:pt x="1179" y="639"/>
                    <a:pt x="1179" y="644"/>
                  </a:cubicBezTo>
                  <a:cubicBezTo>
                    <a:pt x="1174" y="622"/>
                    <a:pt x="1173" y="615"/>
                    <a:pt x="1174" y="615"/>
                  </a:cubicBezTo>
                  <a:close/>
                  <a:moveTo>
                    <a:pt x="810" y="680"/>
                  </a:moveTo>
                  <a:lnTo>
                    <a:pt x="810" y="680"/>
                  </a:lnTo>
                  <a:cubicBezTo>
                    <a:pt x="811" y="681"/>
                    <a:pt x="813" y="683"/>
                    <a:pt x="814" y="686"/>
                  </a:cubicBezTo>
                  <a:lnTo>
                    <a:pt x="814" y="686"/>
                  </a:lnTo>
                  <a:cubicBezTo>
                    <a:pt x="813" y="684"/>
                    <a:pt x="811" y="682"/>
                    <a:pt x="810" y="680"/>
                  </a:cubicBezTo>
                  <a:close/>
                  <a:moveTo>
                    <a:pt x="1012" y="701"/>
                  </a:moveTo>
                  <a:cubicBezTo>
                    <a:pt x="1013" y="708"/>
                    <a:pt x="1017" y="716"/>
                    <a:pt x="1024" y="727"/>
                  </a:cubicBezTo>
                  <a:cubicBezTo>
                    <a:pt x="1019" y="716"/>
                    <a:pt x="1016" y="708"/>
                    <a:pt x="1012" y="701"/>
                  </a:cubicBezTo>
                  <a:close/>
                  <a:moveTo>
                    <a:pt x="629" y="779"/>
                  </a:moveTo>
                  <a:cubicBezTo>
                    <a:pt x="630" y="784"/>
                    <a:pt x="631" y="791"/>
                    <a:pt x="632" y="799"/>
                  </a:cubicBezTo>
                  <a:cubicBezTo>
                    <a:pt x="632" y="785"/>
                    <a:pt x="632" y="780"/>
                    <a:pt x="629" y="779"/>
                  </a:cubicBezTo>
                  <a:close/>
                  <a:moveTo>
                    <a:pt x="702" y="791"/>
                  </a:moveTo>
                  <a:cubicBezTo>
                    <a:pt x="706" y="794"/>
                    <a:pt x="710" y="796"/>
                    <a:pt x="715" y="799"/>
                  </a:cubicBezTo>
                  <a:cubicBezTo>
                    <a:pt x="711" y="795"/>
                    <a:pt x="707" y="792"/>
                    <a:pt x="702" y="791"/>
                  </a:cubicBezTo>
                  <a:close/>
                  <a:moveTo>
                    <a:pt x="2036" y="1"/>
                  </a:moveTo>
                  <a:cubicBezTo>
                    <a:pt x="2036" y="1"/>
                    <a:pt x="2036" y="37"/>
                    <a:pt x="2036" y="37"/>
                  </a:cubicBezTo>
                  <a:cubicBezTo>
                    <a:pt x="2036" y="49"/>
                    <a:pt x="2048" y="49"/>
                    <a:pt x="2048" y="49"/>
                  </a:cubicBezTo>
                  <a:cubicBezTo>
                    <a:pt x="2048" y="60"/>
                    <a:pt x="2036" y="72"/>
                    <a:pt x="2036" y="108"/>
                  </a:cubicBezTo>
                  <a:cubicBezTo>
                    <a:pt x="2036" y="90"/>
                    <a:pt x="2033" y="81"/>
                    <a:pt x="2030" y="81"/>
                  </a:cubicBezTo>
                  <a:cubicBezTo>
                    <a:pt x="2028" y="81"/>
                    <a:pt x="2025" y="90"/>
                    <a:pt x="2025" y="108"/>
                  </a:cubicBezTo>
                  <a:cubicBezTo>
                    <a:pt x="2015" y="66"/>
                    <a:pt x="1973" y="48"/>
                    <a:pt x="1924" y="48"/>
                  </a:cubicBezTo>
                  <a:cubicBezTo>
                    <a:pt x="1850" y="48"/>
                    <a:pt x="1763" y="91"/>
                    <a:pt x="1763" y="156"/>
                  </a:cubicBezTo>
                  <a:cubicBezTo>
                    <a:pt x="1759" y="163"/>
                    <a:pt x="1748" y="166"/>
                    <a:pt x="1734" y="166"/>
                  </a:cubicBezTo>
                  <a:cubicBezTo>
                    <a:pt x="1704" y="166"/>
                    <a:pt x="1656" y="152"/>
                    <a:pt x="1632" y="144"/>
                  </a:cubicBezTo>
                  <a:lnTo>
                    <a:pt x="1620" y="144"/>
                  </a:lnTo>
                  <a:cubicBezTo>
                    <a:pt x="1620" y="168"/>
                    <a:pt x="1632" y="191"/>
                    <a:pt x="1632" y="215"/>
                  </a:cubicBezTo>
                  <a:cubicBezTo>
                    <a:pt x="1620" y="203"/>
                    <a:pt x="1608" y="191"/>
                    <a:pt x="1596" y="180"/>
                  </a:cubicBezTo>
                  <a:cubicBezTo>
                    <a:pt x="1596" y="203"/>
                    <a:pt x="1584" y="239"/>
                    <a:pt x="1596" y="263"/>
                  </a:cubicBezTo>
                  <a:cubicBezTo>
                    <a:pt x="1596" y="264"/>
                    <a:pt x="1595" y="265"/>
                    <a:pt x="1594" y="265"/>
                  </a:cubicBezTo>
                  <a:cubicBezTo>
                    <a:pt x="1588" y="265"/>
                    <a:pt x="1567" y="244"/>
                    <a:pt x="1560" y="234"/>
                  </a:cubicBezTo>
                  <a:lnTo>
                    <a:pt x="1560" y="234"/>
                  </a:lnTo>
                  <a:cubicBezTo>
                    <a:pt x="1560" y="246"/>
                    <a:pt x="1560" y="267"/>
                    <a:pt x="1560" y="287"/>
                  </a:cubicBezTo>
                  <a:cubicBezTo>
                    <a:pt x="1536" y="245"/>
                    <a:pt x="1530" y="224"/>
                    <a:pt x="1529" y="224"/>
                  </a:cubicBezTo>
                  <a:lnTo>
                    <a:pt x="1529" y="224"/>
                  </a:lnTo>
                  <a:cubicBezTo>
                    <a:pt x="1527" y="224"/>
                    <a:pt x="1530" y="245"/>
                    <a:pt x="1524" y="287"/>
                  </a:cubicBezTo>
                  <a:cubicBezTo>
                    <a:pt x="1515" y="277"/>
                    <a:pt x="1435" y="260"/>
                    <a:pt x="1405" y="260"/>
                  </a:cubicBezTo>
                  <a:cubicBezTo>
                    <a:pt x="1398" y="260"/>
                    <a:pt x="1394" y="261"/>
                    <a:pt x="1394" y="263"/>
                  </a:cubicBezTo>
                  <a:cubicBezTo>
                    <a:pt x="1394" y="263"/>
                    <a:pt x="1394" y="263"/>
                    <a:pt x="1394" y="275"/>
                  </a:cubicBezTo>
                  <a:cubicBezTo>
                    <a:pt x="1385" y="275"/>
                    <a:pt x="1365" y="234"/>
                    <a:pt x="1354" y="234"/>
                  </a:cubicBezTo>
                  <a:cubicBezTo>
                    <a:pt x="1349" y="234"/>
                    <a:pt x="1346" y="241"/>
                    <a:pt x="1346" y="263"/>
                  </a:cubicBezTo>
                  <a:cubicBezTo>
                    <a:pt x="1334" y="227"/>
                    <a:pt x="1334" y="239"/>
                    <a:pt x="1334" y="203"/>
                  </a:cubicBezTo>
                  <a:cubicBezTo>
                    <a:pt x="1310" y="215"/>
                    <a:pt x="1334" y="346"/>
                    <a:pt x="1334" y="346"/>
                  </a:cubicBezTo>
                  <a:cubicBezTo>
                    <a:pt x="1318" y="317"/>
                    <a:pt x="1305" y="306"/>
                    <a:pt x="1295" y="306"/>
                  </a:cubicBezTo>
                  <a:cubicBezTo>
                    <a:pt x="1268" y="306"/>
                    <a:pt x="1259" y="382"/>
                    <a:pt x="1251" y="382"/>
                  </a:cubicBezTo>
                  <a:cubicBezTo>
                    <a:pt x="1239" y="370"/>
                    <a:pt x="1215" y="370"/>
                    <a:pt x="1203" y="346"/>
                  </a:cubicBezTo>
                  <a:lnTo>
                    <a:pt x="1203" y="346"/>
                  </a:lnTo>
                  <a:cubicBezTo>
                    <a:pt x="1203" y="370"/>
                    <a:pt x="1215" y="394"/>
                    <a:pt x="1203" y="406"/>
                  </a:cubicBezTo>
                  <a:cubicBezTo>
                    <a:pt x="1179" y="382"/>
                    <a:pt x="1179" y="382"/>
                    <a:pt x="1179" y="382"/>
                  </a:cubicBezTo>
                  <a:cubicBezTo>
                    <a:pt x="1167" y="358"/>
                    <a:pt x="1120" y="322"/>
                    <a:pt x="1120" y="287"/>
                  </a:cubicBezTo>
                  <a:cubicBezTo>
                    <a:pt x="1111" y="296"/>
                    <a:pt x="1109" y="311"/>
                    <a:pt x="1113" y="328"/>
                  </a:cubicBezTo>
                  <a:lnTo>
                    <a:pt x="1113" y="328"/>
                  </a:lnTo>
                  <a:cubicBezTo>
                    <a:pt x="1101" y="298"/>
                    <a:pt x="1093" y="286"/>
                    <a:pt x="1089" y="286"/>
                  </a:cubicBezTo>
                  <a:cubicBezTo>
                    <a:pt x="1077" y="286"/>
                    <a:pt x="1080" y="346"/>
                    <a:pt x="1072" y="370"/>
                  </a:cubicBezTo>
                  <a:cubicBezTo>
                    <a:pt x="1071" y="373"/>
                    <a:pt x="1069" y="374"/>
                    <a:pt x="1067" y="374"/>
                  </a:cubicBezTo>
                  <a:cubicBezTo>
                    <a:pt x="1056" y="374"/>
                    <a:pt x="1038" y="351"/>
                    <a:pt x="1025" y="351"/>
                  </a:cubicBezTo>
                  <a:cubicBezTo>
                    <a:pt x="1014" y="351"/>
                    <a:pt x="1008" y="366"/>
                    <a:pt x="1013" y="418"/>
                  </a:cubicBezTo>
                  <a:cubicBezTo>
                    <a:pt x="1001" y="382"/>
                    <a:pt x="953" y="394"/>
                    <a:pt x="929" y="382"/>
                  </a:cubicBezTo>
                  <a:cubicBezTo>
                    <a:pt x="929" y="382"/>
                    <a:pt x="870" y="441"/>
                    <a:pt x="870" y="465"/>
                  </a:cubicBezTo>
                  <a:cubicBezTo>
                    <a:pt x="848" y="444"/>
                    <a:pt x="799" y="404"/>
                    <a:pt x="754" y="404"/>
                  </a:cubicBezTo>
                  <a:cubicBezTo>
                    <a:pt x="749" y="404"/>
                    <a:pt x="744" y="404"/>
                    <a:pt x="739" y="406"/>
                  </a:cubicBezTo>
                  <a:cubicBezTo>
                    <a:pt x="727" y="406"/>
                    <a:pt x="727" y="477"/>
                    <a:pt x="739" y="525"/>
                  </a:cubicBezTo>
                  <a:cubicBezTo>
                    <a:pt x="699" y="495"/>
                    <a:pt x="612" y="474"/>
                    <a:pt x="575" y="474"/>
                  </a:cubicBezTo>
                  <a:cubicBezTo>
                    <a:pt x="568" y="474"/>
                    <a:pt x="562" y="475"/>
                    <a:pt x="560" y="477"/>
                  </a:cubicBezTo>
                  <a:cubicBezTo>
                    <a:pt x="572" y="489"/>
                    <a:pt x="572" y="513"/>
                    <a:pt x="584" y="525"/>
                  </a:cubicBezTo>
                  <a:cubicBezTo>
                    <a:pt x="560" y="525"/>
                    <a:pt x="548" y="513"/>
                    <a:pt x="560" y="489"/>
                  </a:cubicBezTo>
                  <a:cubicBezTo>
                    <a:pt x="548" y="489"/>
                    <a:pt x="548" y="489"/>
                    <a:pt x="548" y="501"/>
                  </a:cubicBezTo>
                  <a:cubicBezTo>
                    <a:pt x="536" y="489"/>
                    <a:pt x="536" y="477"/>
                    <a:pt x="536" y="465"/>
                  </a:cubicBezTo>
                  <a:cubicBezTo>
                    <a:pt x="536" y="473"/>
                    <a:pt x="520" y="498"/>
                    <a:pt x="517" y="513"/>
                  </a:cubicBezTo>
                  <a:lnTo>
                    <a:pt x="517" y="513"/>
                  </a:lnTo>
                  <a:cubicBezTo>
                    <a:pt x="515" y="513"/>
                    <a:pt x="514" y="513"/>
                    <a:pt x="512" y="513"/>
                  </a:cubicBezTo>
                  <a:cubicBezTo>
                    <a:pt x="501" y="489"/>
                    <a:pt x="524" y="489"/>
                    <a:pt x="489" y="489"/>
                  </a:cubicBezTo>
                  <a:cubicBezTo>
                    <a:pt x="489" y="497"/>
                    <a:pt x="494" y="532"/>
                    <a:pt x="501" y="554"/>
                  </a:cubicBezTo>
                  <a:lnTo>
                    <a:pt x="501" y="554"/>
                  </a:lnTo>
                  <a:cubicBezTo>
                    <a:pt x="489" y="538"/>
                    <a:pt x="477" y="532"/>
                    <a:pt x="464" y="532"/>
                  </a:cubicBezTo>
                  <a:cubicBezTo>
                    <a:pt x="427" y="532"/>
                    <a:pt x="393" y="587"/>
                    <a:pt x="393" y="620"/>
                  </a:cubicBezTo>
                  <a:cubicBezTo>
                    <a:pt x="381" y="584"/>
                    <a:pt x="370" y="561"/>
                    <a:pt x="346" y="537"/>
                  </a:cubicBezTo>
                  <a:cubicBezTo>
                    <a:pt x="334" y="561"/>
                    <a:pt x="334" y="584"/>
                    <a:pt x="346" y="608"/>
                  </a:cubicBezTo>
                  <a:cubicBezTo>
                    <a:pt x="316" y="601"/>
                    <a:pt x="291" y="561"/>
                    <a:pt x="273" y="561"/>
                  </a:cubicBezTo>
                  <a:cubicBezTo>
                    <a:pt x="263" y="561"/>
                    <a:pt x="255" y="575"/>
                    <a:pt x="251" y="620"/>
                  </a:cubicBezTo>
                  <a:cubicBezTo>
                    <a:pt x="239" y="596"/>
                    <a:pt x="227" y="584"/>
                    <a:pt x="215" y="561"/>
                  </a:cubicBezTo>
                  <a:lnTo>
                    <a:pt x="215" y="561"/>
                  </a:lnTo>
                  <a:cubicBezTo>
                    <a:pt x="203" y="596"/>
                    <a:pt x="239" y="596"/>
                    <a:pt x="215" y="620"/>
                  </a:cubicBezTo>
                  <a:cubicBezTo>
                    <a:pt x="203" y="612"/>
                    <a:pt x="193" y="609"/>
                    <a:pt x="183" y="609"/>
                  </a:cubicBezTo>
                  <a:cubicBezTo>
                    <a:pt x="150" y="609"/>
                    <a:pt x="127" y="644"/>
                    <a:pt x="95" y="644"/>
                  </a:cubicBezTo>
                  <a:cubicBezTo>
                    <a:pt x="78" y="644"/>
                    <a:pt x="60" y="635"/>
                    <a:pt x="36" y="608"/>
                  </a:cubicBezTo>
                  <a:lnTo>
                    <a:pt x="36" y="608"/>
                  </a:lnTo>
                  <a:cubicBezTo>
                    <a:pt x="36" y="632"/>
                    <a:pt x="48" y="656"/>
                    <a:pt x="48" y="680"/>
                  </a:cubicBezTo>
                  <a:cubicBezTo>
                    <a:pt x="36" y="668"/>
                    <a:pt x="24" y="656"/>
                    <a:pt x="12" y="644"/>
                  </a:cubicBezTo>
                  <a:cubicBezTo>
                    <a:pt x="12" y="656"/>
                    <a:pt x="12" y="680"/>
                    <a:pt x="0" y="691"/>
                  </a:cubicBezTo>
                  <a:cubicBezTo>
                    <a:pt x="48" y="834"/>
                    <a:pt x="108" y="846"/>
                    <a:pt x="131" y="894"/>
                  </a:cubicBezTo>
                  <a:cubicBezTo>
                    <a:pt x="127" y="872"/>
                    <a:pt x="136" y="865"/>
                    <a:pt x="149" y="865"/>
                  </a:cubicBezTo>
                  <a:cubicBezTo>
                    <a:pt x="173" y="865"/>
                    <a:pt x="212" y="886"/>
                    <a:pt x="227" y="894"/>
                  </a:cubicBezTo>
                  <a:cubicBezTo>
                    <a:pt x="220" y="873"/>
                    <a:pt x="217" y="860"/>
                    <a:pt x="220" y="860"/>
                  </a:cubicBezTo>
                  <a:lnTo>
                    <a:pt x="220" y="860"/>
                  </a:lnTo>
                  <a:cubicBezTo>
                    <a:pt x="223" y="860"/>
                    <a:pt x="229" y="867"/>
                    <a:pt x="239" y="882"/>
                  </a:cubicBezTo>
                  <a:cubicBezTo>
                    <a:pt x="227" y="858"/>
                    <a:pt x="215" y="846"/>
                    <a:pt x="203" y="822"/>
                  </a:cubicBezTo>
                  <a:lnTo>
                    <a:pt x="203" y="822"/>
                  </a:lnTo>
                  <a:cubicBezTo>
                    <a:pt x="239" y="846"/>
                    <a:pt x="262" y="858"/>
                    <a:pt x="286" y="882"/>
                  </a:cubicBezTo>
                  <a:cubicBezTo>
                    <a:pt x="286" y="870"/>
                    <a:pt x="274" y="858"/>
                    <a:pt x="274" y="846"/>
                  </a:cubicBezTo>
                  <a:lnTo>
                    <a:pt x="274" y="846"/>
                  </a:lnTo>
                  <a:cubicBezTo>
                    <a:pt x="279" y="861"/>
                    <a:pt x="282" y="868"/>
                    <a:pt x="284" y="868"/>
                  </a:cubicBezTo>
                  <a:cubicBezTo>
                    <a:pt x="286" y="868"/>
                    <a:pt x="286" y="855"/>
                    <a:pt x="286" y="834"/>
                  </a:cubicBezTo>
                  <a:cubicBezTo>
                    <a:pt x="310" y="858"/>
                    <a:pt x="310" y="870"/>
                    <a:pt x="298" y="894"/>
                  </a:cubicBezTo>
                  <a:cubicBezTo>
                    <a:pt x="298" y="894"/>
                    <a:pt x="299" y="894"/>
                    <a:pt x="299" y="894"/>
                  </a:cubicBezTo>
                  <a:cubicBezTo>
                    <a:pt x="314" y="894"/>
                    <a:pt x="408" y="780"/>
                    <a:pt x="448" y="780"/>
                  </a:cubicBezTo>
                  <a:cubicBezTo>
                    <a:pt x="461" y="780"/>
                    <a:pt x="468" y="792"/>
                    <a:pt x="465" y="822"/>
                  </a:cubicBezTo>
                  <a:cubicBezTo>
                    <a:pt x="477" y="799"/>
                    <a:pt x="477" y="763"/>
                    <a:pt x="465" y="739"/>
                  </a:cubicBezTo>
                  <a:lnTo>
                    <a:pt x="465" y="739"/>
                  </a:lnTo>
                  <a:cubicBezTo>
                    <a:pt x="473" y="748"/>
                    <a:pt x="476" y="756"/>
                    <a:pt x="481" y="756"/>
                  </a:cubicBezTo>
                  <a:cubicBezTo>
                    <a:pt x="483" y="756"/>
                    <a:pt x="485" y="754"/>
                    <a:pt x="489" y="751"/>
                  </a:cubicBezTo>
                  <a:cubicBezTo>
                    <a:pt x="489" y="777"/>
                    <a:pt x="498" y="783"/>
                    <a:pt x="509" y="783"/>
                  </a:cubicBezTo>
                  <a:cubicBezTo>
                    <a:pt x="517" y="783"/>
                    <a:pt x="527" y="779"/>
                    <a:pt x="535" y="779"/>
                  </a:cubicBezTo>
                  <a:cubicBezTo>
                    <a:pt x="541" y="779"/>
                    <a:pt x="545" y="781"/>
                    <a:pt x="548" y="787"/>
                  </a:cubicBezTo>
                  <a:cubicBezTo>
                    <a:pt x="537" y="764"/>
                    <a:pt x="505" y="690"/>
                    <a:pt x="530" y="690"/>
                  </a:cubicBezTo>
                  <a:cubicBezTo>
                    <a:pt x="532" y="690"/>
                    <a:pt x="534" y="691"/>
                    <a:pt x="536" y="691"/>
                  </a:cubicBezTo>
                  <a:cubicBezTo>
                    <a:pt x="512" y="691"/>
                    <a:pt x="608" y="775"/>
                    <a:pt x="584" y="775"/>
                  </a:cubicBezTo>
                  <a:lnTo>
                    <a:pt x="608" y="775"/>
                  </a:lnTo>
                  <a:cubicBezTo>
                    <a:pt x="608" y="764"/>
                    <a:pt x="608" y="679"/>
                    <a:pt x="618" y="679"/>
                  </a:cubicBezTo>
                  <a:cubicBezTo>
                    <a:pt x="618" y="679"/>
                    <a:pt x="619" y="679"/>
                    <a:pt x="620" y="680"/>
                  </a:cubicBezTo>
                  <a:cubicBezTo>
                    <a:pt x="632" y="727"/>
                    <a:pt x="620" y="727"/>
                    <a:pt x="620" y="787"/>
                  </a:cubicBezTo>
                  <a:cubicBezTo>
                    <a:pt x="625" y="782"/>
                    <a:pt x="627" y="779"/>
                    <a:pt x="629" y="779"/>
                  </a:cubicBezTo>
                  <a:cubicBezTo>
                    <a:pt x="629" y="779"/>
                    <a:pt x="629" y="779"/>
                    <a:pt x="629" y="779"/>
                  </a:cubicBezTo>
                  <a:lnTo>
                    <a:pt x="629" y="779"/>
                  </a:lnTo>
                  <a:cubicBezTo>
                    <a:pt x="628" y="762"/>
                    <a:pt x="630" y="757"/>
                    <a:pt x="633" y="757"/>
                  </a:cubicBezTo>
                  <a:cubicBezTo>
                    <a:pt x="637" y="757"/>
                    <a:pt x="643" y="765"/>
                    <a:pt x="648" y="765"/>
                  </a:cubicBezTo>
                  <a:cubicBezTo>
                    <a:pt x="652" y="765"/>
                    <a:pt x="655" y="760"/>
                    <a:pt x="655" y="739"/>
                  </a:cubicBezTo>
                  <a:cubicBezTo>
                    <a:pt x="662" y="765"/>
                    <a:pt x="665" y="776"/>
                    <a:pt x="666" y="776"/>
                  </a:cubicBezTo>
                  <a:cubicBezTo>
                    <a:pt x="667" y="776"/>
                    <a:pt x="667" y="768"/>
                    <a:pt x="667" y="751"/>
                  </a:cubicBezTo>
                  <a:cubicBezTo>
                    <a:pt x="667" y="763"/>
                    <a:pt x="667" y="787"/>
                    <a:pt x="679" y="799"/>
                  </a:cubicBezTo>
                  <a:cubicBezTo>
                    <a:pt x="685" y="793"/>
                    <a:pt x="691" y="790"/>
                    <a:pt x="697" y="790"/>
                  </a:cubicBezTo>
                  <a:cubicBezTo>
                    <a:pt x="699" y="790"/>
                    <a:pt x="701" y="790"/>
                    <a:pt x="702" y="791"/>
                  </a:cubicBezTo>
                  <a:lnTo>
                    <a:pt x="702" y="791"/>
                  </a:lnTo>
                  <a:cubicBezTo>
                    <a:pt x="687" y="778"/>
                    <a:pt x="679" y="758"/>
                    <a:pt x="679" y="739"/>
                  </a:cubicBezTo>
                  <a:cubicBezTo>
                    <a:pt x="681" y="734"/>
                    <a:pt x="683" y="732"/>
                    <a:pt x="686" y="732"/>
                  </a:cubicBezTo>
                  <a:cubicBezTo>
                    <a:pt x="700" y="732"/>
                    <a:pt x="725" y="800"/>
                    <a:pt x="737" y="800"/>
                  </a:cubicBezTo>
                  <a:cubicBezTo>
                    <a:pt x="737" y="800"/>
                    <a:pt x="738" y="799"/>
                    <a:pt x="739" y="799"/>
                  </a:cubicBezTo>
                  <a:cubicBezTo>
                    <a:pt x="727" y="775"/>
                    <a:pt x="721" y="763"/>
                    <a:pt x="722" y="763"/>
                  </a:cubicBezTo>
                  <a:lnTo>
                    <a:pt x="722" y="763"/>
                  </a:lnTo>
                  <a:cubicBezTo>
                    <a:pt x="724" y="763"/>
                    <a:pt x="733" y="775"/>
                    <a:pt x="751" y="799"/>
                  </a:cubicBezTo>
                  <a:cubicBezTo>
                    <a:pt x="762" y="799"/>
                    <a:pt x="751" y="715"/>
                    <a:pt x="751" y="703"/>
                  </a:cubicBezTo>
                  <a:lnTo>
                    <a:pt x="751" y="703"/>
                  </a:lnTo>
                  <a:cubicBezTo>
                    <a:pt x="766" y="726"/>
                    <a:pt x="774" y="733"/>
                    <a:pt x="777" y="733"/>
                  </a:cubicBezTo>
                  <a:cubicBezTo>
                    <a:pt x="783" y="733"/>
                    <a:pt x="763" y="688"/>
                    <a:pt x="770" y="688"/>
                  </a:cubicBezTo>
                  <a:lnTo>
                    <a:pt x="770" y="688"/>
                  </a:lnTo>
                  <a:cubicBezTo>
                    <a:pt x="771" y="688"/>
                    <a:pt x="772" y="689"/>
                    <a:pt x="774" y="691"/>
                  </a:cubicBezTo>
                  <a:cubicBezTo>
                    <a:pt x="786" y="703"/>
                    <a:pt x="786" y="739"/>
                    <a:pt x="798" y="763"/>
                  </a:cubicBezTo>
                  <a:cubicBezTo>
                    <a:pt x="818" y="756"/>
                    <a:pt x="827" y="743"/>
                    <a:pt x="827" y="726"/>
                  </a:cubicBezTo>
                  <a:lnTo>
                    <a:pt x="827" y="726"/>
                  </a:lnTo>
                  <a:cubicBezTo>
                    <a:pt x="832" y="746"/>
                    <a:pt x="838" y="764"/>
                    <a:pt x="843" y="764"/>
                  </a:cubicBezTo>
                  <a:cubicBezTo>
                    <a:pt x="844" y="764"/>
                    <a:pt x="845" y="764"/>
                    <a:pt x="846" y="763"/>
                  </a:cubicBezTo>
                  <a:cubicBezTo>
                    <a:pt x="858" y="751"/>
                    <a:pt x="846" y="715"/>
                    <a:pt x="858" y="691"/>
                  </a:cubicBezTo>
                  <a:cubicBezTo>
                    <a:pt x="870" y="715"/>
                    <a:pt x="893" y="703"/>
                    <a:pt x="882" y="775"/>
                  </a:cubicBezTo>
                  <a:cubicBezTo>
                    <a:pt x="893" y="775"/>
                    <a:pt x="917" y="763"/>
                    <a:pt x="941" y="763"/>
                  </a:cubicBezTo>
                  <a:lnTo>
                    <a:pt x="941" y="775"/>
                  </a:lnTo>
                  <a:cubicBezTo>
                    <a:pt x="953" y="775"/>
                    <a:pt x="953" y="763"/>
                    <a:pt x="941" y="763"/>
                  </a:cubicBezTo>
                  <a:lnTo>
                    <a:pt x="1001" y="763"/>
                  </a:lnTo>
                  <a:cubicBezTo>
                    <a:pt x="1001" y="727"/>
                    <a:pt x="989" y="703"/>
                    <a:pt x="989" y="680"/>
                  </a:cubicBezTo>
                  <a:lnTo>
                    <a:pt x="989" y="680"/>
                  </a:lnTo>
                  <a:cubicBezTo>
                    <a:pt x="1002" y="686"/>
                    <a:pt x="1008" y="693"/>
                    <a:pt x="1012" y="701"/>
                  </a:cubicBezTo>
                  <a:lnTo>
                    <a:pt x="1012" y="701"/>
                  </a:lnTo>
                  <a:cubicBezTo>
                    <a:pt x="1010" y="685"/>
                    <a:pt x="1023" y="680"/>
                    <a:pt x="1048" y="680"/>
                  </a:cubicBezTo>
                  <a:cubicBezTo>
                    <a:pt x="1036" y="703"/>
                    <a:pt x="1036" y="763"/>
                    <a:pt x="1060" y="787"/>
                  </a:cubicBezTo>
                  <a:cubicBezTo>
                    <a:pt x="1036" y="715"/>
                    <a:pt x="1084" y="751"/>
                    <a:pt x="1072" y="668"/>
                  </a:cubicBezTo>
                  <a:lnTo>
                    <a:pt x="1072" y="668"/>
                  </a:lnTo>
                  <a:cubicBezTo>
                    <a:pt x="1084" y="680"/>
                    <a:pt x="1084" y="691"/>
                    <a:pt x="1084" y="691"/>
                  </a:cubicBezTo>
                  <a:cubicBezTo>
                    <a:pt x="1086" y="697"/>
                    <a:pt x="1087" y="699"/>
                    <a:pt x="1088" y="699"/>
                  </a:cubicBezTo>
                  <a:cubicBezTo>
                    <a:pt x="1093" y="699"/>
                    <a:pt x="1086" y="632"/>
                    <a:pt x="1096" y="632"/>
                  </a:cubicBezTo>
                  <a:cubicBezTo>
                    <a:pt x="1106" y="642"/>
                    <a:pt x="1113" y="649"/>
                    <a:pt x="1119" y="649"/>
                  </a:cubicBezTo>
                  <a:cubicBezTo>
                    <a:pt x="1127" y="649"/>
                    <a:pt x="1132" y="633"/>
                    <a:pt x="1132" y="584"/>
                  </a:cubicBezTo>
                  <a:cubicBezTo>
                    <a:pt x="1138" y="602"/>
                    <a:pt x="1141" y="611"/>
                    <a:pt x="1142" y="611"/>
                  </a:cubicBezTo>
                  <a:cubicBezTo>
                    <a:pt x="1143" y="611"/>
                    <a:pt x="1143" y="602"/>
                    <a:pt x="1143" y="584"/>
                  </a:cubicBezTo>
                  <a:cubicBezTo>
                    <a:pt x="1191" y="680"/>
                    <a:pt x="1155" y="632"/>
                    <a:pt x="1227" y="727"/>
                  </a:cubicBezTo>
                  <a:cubicBezTo>
                    <a:pt x="1203" y="680"/>
                    <a:pt x="1191" y="656"/>
                    <a:pt x="1191" y="620"/>
                  </a:cubicBezTo>
                  <a:lnTo>
                    <a:pt x="1191" y="620"/>
                  </a:lnTo>
                  <a:cubicBezTo>
                    <a:pt x="1199" y="635"/>
                    <a:pt x="1211" y="673"/>
                    <a:pt x="1219" y="673"/>
                  </a:cubicBezTo>
                  <a:cubicBezTo>
                    <a:pt x="1224" y="673"/>
                    <a:pt x="1227" y="660"/>
                    <a:pt x="1227" y="620"/>
                  </a:cubicBezTo>
                  <a:lnTo>
                    <a:pt x="1286" y="620"/>
                  </a:lnTo>
                  <a:cubicBezTo>
                    <a:pt x="1286" y="599"/>
                    <a:pt x="1286" y="587"/>
                    <a:pt x="1287" y="583"/>
                  </a:cubicBezTo>
                  <a:lnTo>
                    <a:pt x="1287" y="583"/>
                  </a:lnTo>
                  <a:cubicBezTo>
                    <a:pt x="1290" y="587"/>
                    <a:pt x="1294" y="592"/>
                    <a:pt x="1298" y="596"/>
                  </a:cubicBezTo>
                  <a:cubicBezTo>
                    <a:pt x="1293" y="586"/>
                    <a:pt x="1290" y="581"/>
                    <a:pt x="1289" y="581"/>
                  </a:cubicBezTo>
                  <a:cubicBezTo>
                    <a:pt x="1288" y="581"/>
                    <a:pt x="1288" y="581"/>
                    <a:pt x="1287" y="583"/>
                  </a:cubicBezTo>
                  <a:lnTo>
                    <a:pt x="1287" y="583"/>
                  </a:lnTo>
                  <a:cubicBezTo>
                    <a:pt x="1275" y="564"/>
                    <a:pt x="1279" y="546"/>
                    <a:pt x="1298" y="537"/>
                  </a:cubicBezTo>
                  <a:cubicBezTo>
                    <a:pt x="1310" y="551"/>
                    <a:pt x="1317" y="556"/>
                    <a:pt x="1321" y="556"/>
                  </a:cubicBezTo>
                  <a:cubicBezTo>
                    <a:pt x="1327" y="556"/>
                    <a:pt x="1326" y="543"/>
                    <a:pt x="1328" y="543"/>
                  </a:cubicBezTo>
                  <a:cubicBezTo>
                    <a:pt x="1330" y="543"/>
                    <a:pt x="1334" y="552"/>
                    <a:pt x="1346" y="584"/>
                  </a:cubicBezTo>
                  <a:cubicBezTo>
                    <a:pt x="1353" y="541"/>
                    <a:pt x="1352" y="533"/>
                    <a:pt x="1354" y="533"/>
                  </a:cubicBezTo>
                  <a:cubicBezTo>
                    <a:pt x="1356" y="533"/>
                    <a:pt x="1360" y="537"/>
                    <a:pt x="1370" y="537"/>
                  </a:cubicBezTo>
                  <a:cubicBezTo>
                    <a:pt x="1346" y="489"/>
                    <a:pt x="1358" y="406"/>
                    <a:pt x="1346" y="358"/>
                  </a:cubicBezTo>
                  <a:lnTo>
                    <a:pt x="1346" y="358"/>
                  </a:lnTo>
                  <a:cubicBezTo>
                    <a:pt x="1358" y="382"/>
                    <a:pt x="1370" y="430"/>
                    <a:pt x="1370" y="453"/>
                  </a:cubicBezTo>
                  <a:cubicBezTo>
                    <a:pt x="1361" y="436"/>
                    <a:pt x="1355" y="426"/>
                    <a:pt x="1354" y="426"/>
                  </a:cubicBezTo>
                  <a:lnTo>
                    <a:pt x="1354" y="426"/>
                  </a:lnTo>
                  <a:cubicBezTo>
                    <a:pt x="1351" y="426"/>
                    <a:pt x="1359" y="453"/>
                    <a:pt x="1382" y="513"/>
                  </a:cubicBezTo>
                  <a:cubicBezTo>
                    <a:pt x="1379" y="510"/>
                    <a:pt x="1377" y="508"/>
                    <a:pt x="1377" y="508"/>
                  </a:cubicBezTo>
                  <a:lnTo>
                    <a:pt x="1377" y="508"/>
                  </a:lnTo>
                  <a:cubicBezTo>
                    <a:pt x="1376" y="508"/>
                    <a:pt x="1388" y="522"/>
                    <a:pt x="1405" y="549"/>
                  </a:cubicBezTo>
                  <a:cubicBezTo>
                    <a:pt x="1400" y="538"/>
                    <a:pt x="1397" y="532"/>
                    <a:pt x="1399" y="532"/>
                  </a:cubicBezTo>
                  <a:lnTo>
                    <a:pt x="1399" y="532"/>
                  </a:lnTo>
                  <a:cubicBezTo>
                    <a:pt x="1401" y="532"/>
                    <a:pt x="1410" y="541"/>
                    <a:pt x="1429" y="561"/>
                  </a:cubicBezTo>
                  <a:cubicBezTo>
                    <a:pt x="1417" y="501"/>
                    <a:pt x="1429" y="453"/>
                    <a:pt x="1441" y="394"/>
                  </a:cubicBezTo>
                  <a:cubicBezTo>
                    <a:pt x="1453" y="561"/>
                    <a:pt x="1441" y="453"/>
                    <a:pt x="1453" y="549"/>
                  </a:cubicBezTo>
                  <a:cubicBezTo>
                    <a:pt x="1453" y="537"/>
                    <a:pt x="1453" y="525"/>
                    <a:pt x="1465" y="501"/>
                  </a:cubicBezTo>
                  <a:cubicBezTo>
                    <a:pt x="1465" y="525"/>
                    <a:pt x="1465" y="537"/>
                    <a:pt x="1489" y="537"/>
                  </a:cubicBezTo>
                  <a:cubicBezTo>
                    <a:pt x="1465" y="513"/>
                    <a:pt x="1465" y="489"/>
                    <a:pt x="1489" y="465"/>
                  </a:cubicBezTo>
                  <a:lnTo>
                    <a:pt x="1489" y="465"/>
                  </a:lnTo>
                  <a:cubicBezTo>
                    <a:pt x="1477" y="501"/>
                    <a:pt x="1477" y="513"/>
                    <a:pt x="1501" y="513"/>
                  </a:cubicBezTo>
                  <a:cubicBezTo>
                    <a:pt x="1489" y="489"/>
                    <a:pt x="1489" y="477"/>
                    <a:pt x="1513" y="465"/>
                  </a:cubicBezTo>
                  <a:cubicBezTo>
                    <a:pt x="1513" y="465"/>
                    <a:pt x="1537" y="487"/>
                    <a:pt x="1556" y="487"/>
                  </a:cubicBezTo>
                  <a:cubicBezTo>
                    <a:pt x="1568" y="487"/>
                    <a:pt x="1578" y="477"/>
                    <a:pt x="1576" y="446"/>
                  </a:cubicBezTo>
                  <a:lnTo>
                    <a:pt x="1576" y="446"/>
                  </a:lnTo>
                  <a:cubicBezTo>
                    <a:pt x="1577" y="448"/>
                    <a:pt x="1577" y="450"/>
                    <a:pt x="1577" y="452"/>
                  </a:cubicBezTo>
                  <a:lnTo>
                    <a:pt x="1577" y="452"/>
                  </a:lnTo>
                  <a:cubicBezTo>
                    <a:pt x="1571" y="397"/>
                    <a:pt x="1569" y="342"/>
                    <a:pt x="1560" y="287"/>
                  </a:cubicBezTo>
                  <a:lnTo>
                    <a:pt x="1560" y="287"/>
                  </a:lnTo>
                  <a:cubicBezTo>
                    <a:pt x="1584" y="358"/>
                    <a:pt x="1608" y="418"/>
                    <a:pt x="1608" y="489"/>
                  </a:cubicBezTo>
                  <a:cubicBezTo>
                    <a:pt x="1612" y="494"/>
                    <a:pt x="1616" y="496"/>
                    <a:pt x="1618" y="496"/>
                  </a:cubicBezTo>
                  <a:cubicBezTo>
                    <a:pt x="1635" y="496"/>
                    <a:pt x="1608" y="406"/>
                    <a:pt x="1608" y="406"/>
                  </a:cubicBezTo>
                  <a:lnTo>
                    <a:pt x="1608" y="406"/>
                  </a:lnTo>
                  <a:cubicBezTo>
                    <a:pt x="1620" y="430"/>
                    <a:pt x="1632" y="453"/>
                    <a:pt x="1655" y="477"/>
                  </a:cubicBezTo>
                  <a:cubicBezTo>
                    <a:pt x="1632" y="453"/>
                    <a:pt x="1632" y="418"/>
                    <a:pt x="1632" y="394"/>
                  </a:cubicBezTo>
                  <a:lnTo>
                    <a:pt x="1632" y="394"/>
                  </a:lnTo>
                  <a:cubicBezTo>
                    <a:pt x="1644" y="418"/>
                    <a:pt x="1644" y="441"/>
                    <a:pt x="1655" y="477"/>
                  </a:cubicBezTo>
                  <a:cubicBezTo>
                    <a:pt x="1658" y="489"/>
                    <a:pt x="1661" y="495"/>
                    <a:pt x="1665" y="495"/>
                  </a:cubicBezTo>
                  <a:cubicBezTo>
                    <a:pt x="1681" y="495"/>
                    <a:pt x="1703" y="417"/>
                    <a:pt x="1703" y="370"/>
                  </a:cubicBezTo>
                  <a:cubicBezTo>
                    <a:pt x="1715" y="394"/>
                    <a:pt x="1715" y="418"/>
                    <a:pt x="1727" y="441"/>
                  </a:cubicBezTo>
                  <a:cubicBezTo>
                    <a:pt x="1715" y="370"/>
                    <a:pt x="1703" y="287"/>
                    <a:pt x="1703" y="215"/>
                  </a:cubicBezTo>
                  <a:lnTo>
                    <a:pt x="1703" y="215"/>
                  </a:lnTo>
                  <a:cubicBezTo>
                    <a:pt x="1708" y="226"/>
                    <a:pt x="1711" y="232"/>
                    <a:pt x="1713" y="232"/>
                  </a:cubicBezTo>
                  <a:cubicBezTo>
                    <a:pt x="1715" y="232"/>
                    <a:pt x="1715" y="223"/>
                    <a:pt x="1715" y="203"/>
                  </a:cubicBezTo>
                  <a:cubicBezTo>
                    <a:pt x="1735" y="291"/>
                    <a:pt x="1738" y="371"/>
                    <a:pt x="1758" y="436"/>
                  </a:cubicBezTo>
                  <a:lnTo>
                    <a:pt x="1758" y="436"/>
                  </a:lnTo>
                  <a:cubicBezTo>
                    <a:pt x="1754" y="409"/>
                    <a:pt x="1759" y="377"/>
                    <a:pt x="1775" y="346"/>
                  </a:cubicBezTo>
                  <a:cubicBezTo>
                    <a:pt x="1786" y="382"/>
                    <a:pt x="1786" y="418"/>
                    <a:pt x="1798" y="453"/>
                  </a:cubicBezTo>
                  <a:cubicBezTo>
                    <a:pt x="1798" y="446"/>
                    <a:pt x="1817" y="429"/>
                    <a:pt x="1834" y="429"/>
                  </a:cubicBezTo>
                  <a:cubicBezTo>
                    <a:pt x="1840" y="429"/>
                    <a:pt x="1847" y="432"/>
                    <a:pt x="1852" y="439"/>
                  </a:cubicBezTo>
                  <a:lnTo>
                    <a:pt x="1852" y="439"/>
                  </a:lnTo>
                  <a:cubicBezTo>
                    <a:pt x="1819" y="361"/>
                    <a:pt x="1797" y="281"/>
                    <a:pt x="1775" y="191"/>
                  </a:cubicBezTo>
                  <a:lnTo>
                    <a:pt x="1775" y="191"/>
                  </a:lnTo>
                  <a:cubicBezTo>
                    <a:pt x="1834" y="275"/>
                    <a:pt x="1810" y="299"/>
                    <a:pt x="1858" y="406"/>
                  </a:cubicBezTo>
                  <a:cubicBezTo>
                    <a:pt x="1858" y="382"/>
                    <a:pt x="1858" y="370"/>
                    <a:pt x="1859" y="370"/>
                  </a:cubicBezTo>
                  <a:cubicBezTo>
                    <a:pt x="1861" y="370"/>
                    <a:pt x="1864" y="382"/>
                    <a:pt x="1870" y="406"/>
                  </a:cubicBezTo>
                  <a:cubicBezTo>
                    <a:pt x="1870" y="370"/>
                    <a:pt x="1858" y="287"/>
                    <a:pt x="1882" y="239"/>
                  </a:cubicBezTo>
                  <a:cubicBezTo>
                    <a:pt x="1894" y="310"/>
                    <a:pt x="1953" y="299"/>
                    <a:pt x="1977" y="358"/>
                  </a:cubicBezTo>
                  <a:cubicBezTo>
                    <a:pt x="1965" y="287"/>
                    <a:pt x="1917" y="263"/>
                    <a:pt x="1953" y="156"/>
                  </a:cubicBezTo>
                  <a:lnTo>
                    <a:pt x="1953" y="156"/>
                  </a:lnTo>
                  <a:cubicBezTo>
                    <a:pt x="1965" y="156"/>
                    <a:pt x="1977" y="168"/>
                    <a:pt x="1977" y="180"/>
                  </a:cubicBezTo>
                  <a:cubicBezTo>
                    <a:pt x="1977" y="156"/>
                    <a:pt x="1989" y="132"/>
                    <a:pt x="2001" y="108"/>
                  </a:cubicBezTo>
                  <a:cubicBezTo>
                    <a:pt x="2060" y="203"/>
                    <a:pt x="2072" y="239"/>
                    <a:pt x="2072" y="239"/>
                  </a:cubicBezTo>
                  <a:lnTo>
                    <a:pt x="2084" y="239"/>
                  </a:lnTo>
                  <a:cubicBezTo>
                    <a:pt x="2084" y="239"/>
                    <a:pt x="2064" y="106"/>
                    <a:pt x="2080" y="106"/>
                  </a:cubicBezTo>
                  <a:lnTo>
                    <a:pt x="2080" y="106"/>
                  </a:lnTo>
                  <a:cubicBezTo>
                    <a:pt x="2081" y="106"/>
                    <a:pt x="2082" y="106"/>
                    <a:pt x="2084" y="108"/>
                  </a:cubicBezTo>
                  <a:cubicBezTo>
                    <a:pt x="2084" y="120"/>
                    <a:pt x="2084" y="132"/>
                    <a:pt x="2084" y="144"/>
                  </a:cubicBezTo>
                  <a:cubicBezTo>
                    <a:pt x="2084" y="144"/>
                    <a:pt x="2084" y="145"/>
                    <a:pt x="2084" y="145"/>
                  </a:cubicBezTo>
                  <a:cubicBezTo>
                    <a:pt x="2087" y="145"/>
                    <a:pt x="2108" y="48"/>
                    <a:pt x="2108" y="37"/>
                  </a:cubicBezTo>
                  <a:cubicBezTo>
                    <a:pt x="2096" y="25"/>
                    <a:pt x="2096" y="25"/>
                    <a:pt x="2096" y="25"/>
                  </a:cubicBezTo>
                  <a:cubicBezTo>
                    <a:pt x="2093" y="19"/>
                    <a:pt x="2091" y="17"/>
                    <a:pt x="2088" y="17"/>
                  </a:cubicBezTo>
                  <a:cubicBezTo>
                    <a:pt x="2080" y="17"/>
                    <a:pt x="2075" y="45"/>
                    <a:pt x="2084" y="72"/>
                  </a:cubicBezTo>
                  <a:cubicBezTo>
                    <a:pt x="2072" y="49"/>
                    <a:pt x="2060" y="25"/>
                    <a:pt x="2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2566;p34">
              <a:extLst>
                <a:ext uri="{FF2B5EF4-FFF2-40B4-BE49-F238E27FC236}">
                  <a16:creationId xmlns:a16="http://schemas.microsoft.com/office/drawing/2014/main" id="{711A12B7-F4B4-354D-A85C-305E0DADDABE}"/>
                </a:ext>
              </a:extLst>
            </p:cNvPr>
            <p:cNvSpPr/>
            <p:nvPr/>
          </p:nvSpPr>
          <p:spPr>
            <a:xfrm>
              <a:off x="6176950" y="2574850"/>
              <a:ext cx="325" cy="2100"/>
            </a:xfrm>
            <a:custGeom>
              <a:avLst/>
              <a:gdLst/>
              <a:ahLst/>
              <a:cxnLst/>
              <a:rect l="l" t="t" r="r" b="b"/>
              <a:pathLst>
                <a:path w="13" h="84" extrusionOk="0">
                  <a:moveTo>
                    <a:pt x="12" y="1"/>
                  </a:moveTo>
                  <a:cubicBezTo>
                    <a:pt x="12" y="12"/>
                    <a:pt x="1" y="36"/>
                    <a:pt x="1" y="48"/>
                  </a:cubicBezTo>
                  <a:cubicBezTo>
                    <a:pt x="1" y="60"/>
                    <a:pt x="12" y="84"/>
                    <a:pt x="12" y="84"/>
                  </a:cubicBezTo>
                  <a:cubicBezTo>
                    <a:pt x="12" y="60"/>
                    <a:pt x="12" y="24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2567;p34">
              <a:extLst>
                <a:ext uri="{FF2B5EF4-FFF2-40B4-BE49-F238E27FC236}">
                  <a16:creationId xmlns:a16="http://schemas.microsoft.com/office/drawing/2014/main" id="{FE844F77-9756-CF40-AA59-B4B8BB686D7A}"/>
                </a:ext>
              </a:extLst>
            </p:cNvPr>
            <p:cNvSpPr/>
            <p:nvPr/>
          </p:nvSpPr>
          <p:spPr>
            <a:xfrm>
              <a:off x="6145400" y="25766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"/>
                  </a:lnTo>
                  <a:cubicBezTo>
                    <a:pt x="0" y="1"/>
                    <a:pt x="0" y="1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2568;p34">
              <a:extLst>
                <a:ext uri="{FF2B5EF4-FFF2-40B4-BE49-F238E27FC236}">
                  <a16:creationId xmlns:a16="http://schemas.microsoft.com/office/drawing/2014/main" id="{DFB0C836-8641-8147-982E-4CDBF77F0AB7}"/>
                </a:ext>
              </a:extLst>
            </p:cNvPr>
            <p:cNvSpPr/>
            <p:nvPr/>
          </p:nvSpPr>
          <p:spPr>
            <a:xfrm>
              <a:off x="6176950" y="25760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0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2569;p34">
              <a:extLst>
                <a:ext uri="{FF2B5EF4-FFF2-40B4-BE49-F238E27FC236}">
                  <a16:creationId xmlns:a16="http://schemas.microsoft.com/office/drawing/2014/main" id="{A5A885B3-2B23-2C46-A837-E6A12B5C316A}"/>
                </a:ext>
              </a:extLst>
            </p:cNvPr>
            <p:cNvSpPr/>
            <p:nvPr/>
          </p:nvSpPr>
          <p:spPr>
            <a:xfrm>
              <a:off x="6184150" y="2563950"/>
              <a:ext cx="275" cy="500"/>
            </a:xfrm>
            <a:custGeom>
              <a:avLst/>
              <a:gdLst/>
              <a:ahLst/>
              <a:cxnLst/>
              <a:rect l="l" t="t" r="r" b="b"/>
              <a:pathLst>
                <a:path w="11" h="20" extrusionOk="0">
                  <a:moveTo>
                    <a:pt x="2" y="1"/>
                  </a:moveTo>
                  <a:lnTo>
                    <a:pt x="2" y="1"/>
                  </a:lnTo>
                  <a:cubicBezTo>
                    <a:pt x="0" y="1"/>
                    <a:pt x="3" y="13"/>
                    <a:pt x="10" y="20"/>
                  </a:cubicBezTo>
                  <a:cubicBezTo>
                    <a:pt x="5" y="6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2570;p34">
              <a:extLst>
                <a:ext uri="{FF2B5EF4-FFF2-40B4-BE49-F238E27FC236}">
                  <a16:creationId xmlns:a16="http://schemas.microsoft.com/office/drawing/2014/main" id="{5DE7DB72-31B9-D241-A682-F82B0E7B354D}"/>
                </a:ext>
              </a:extLst>
            </p:cNvPr>
            <p:cNvSpPr/>
            <p:nvPr/>
          </p:nvSpPr>
          <p:spPr>
            <a:xfrm>
              <a:off x="6187475" y="2568200"/>
              <a:ext cx="225" cy="425"/>
            </a:xfrm>
            <a:custGeom>
              <a:avLst/>
              <a:gdLst/>
              <a:ahLst/>
              <a:cxnLst/>
              <a:rect l="l" t="t" r="r" b="b"/>
              <a:pathLst>
                <a:path w="9" h="17" extrusionOk="0">
                  <a:moveTo>
                    <a:pt x="5" y="1"/>
                  </a:moveTo>
                  <a:lnTo>
                    <a:pt x="5" y="1"/>
                  </a:lnTo>
                  <a:cubicBezTo>
                    <a:pt x="3" y="1"/>
                    <a:pt x="0" y="17"/>
                    <a:pt x="8" y="17"/>
                  </a:cubicBezTo>
                  <a:cubicBezTo>
                    <a:pt x="8" y="5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2571;p34">
              <a:extLst>
                <a:ext uri="{FF2B5EF4-FFF2-40B4-BE49-F238E27FC236}">
                  <a16:creationId xmlns:a16="http://schemas.microsoft.com/office/drawing/2014/main" id="{8F76F96D-F6FA-8D4F-989B-E662C1F92CB4}"/>
                </a:ext>
              </a:extLst>
            </p:cNvPr>
            <p:cNvSpPr/>
            <p:nvPr/>
          </p:nvSpPr>
          <p:spPr>
            <a:xfrm>
              <a:off x="6184700" y="2565625"/>
              <a:ext cx="900" cy="1500"/>
            </a:xfrm>
            <a:custGeom>
              <a:avLst/>
              <a:gdLst/>
              <a:ahLst/>
              <a:cxnLst/>
              <a:rect l="l" t="t" r="r" b="b"/>
              <a:pathLst>
                <a:path w="36" h="60" extrusionOk="0">
                  <a:moveTo>
                    <a:pt x="36" y="60"/>
                  </a:moveTo>
                  <a:cubicBezTo>
                    <a:pt x="0" y="0"/>
                    <a:pt x="36" y="60"/>
                    <a:pt x="36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2572;p34">
              <a:extLst>
                <a:ext uri="{FF2B5EF4-FFF2-40B4-BE49-F238E27FC236}">
                  <a16:creationId xmlns:a16="http://schemas.microsoft.com/office/drawing/2014/main" id="{A608C1C9-DFB9-2F4D-B125-7BA1ED553EB6}"/>
                </a:ext>
              </a:extLst>
            </p:cNvPr>
            <p:cNvSpPr/>
            <p:nvPr/>
          </p:nvSpPr>
          <p:spPr>
            <a:xfrm>
              <a:off x="6185575" y="2566700"/>
              <a:ext cx="325" cy="425"/>
            </a:xfrm>
            <a:custGeom>
              <a:avLst/>
              <a:gdLst/>
              <a:ahLst/>
              <a:cxnLst/>
              <a:rect l="l" t="t" r="r" b="b"/>
              <a:pathLst>
                <a:path w="13" h="17" extrusionOk="0">
                  <a:moveTo>
                    <a:pt x="12" y="0"/>
                  </a:moveTo>
                  <a:cubicBezTo>
                    <a:pt x="12" y="0"/>
                    <a:pt x="9" y="9"/>
                    <a:pt x="1" y="1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2573;p34">
              <a:extLst>
                <a:ext uri="{FF2B5EF4-FFF2-40B4-BE49-F238E27FC236}">
                  <a16:creationId xmlns:a16="http://schemas.microsoft.com/office/drawing/2014/main" id="{F950C48F-A434-A041-890A-A905EDFF4D2A}"/>
                </a:ext>
              </a:extLst>
            </p:cNvPr>
            <p:cNvSpPr/>
            <p:nvPr/>
          </p:nvSpPr>
          <p:spPr>
            <a:xfrm>
              <a:off x="6182925" y="2564500"/>
              <a:ext cx="300" cy="950"/>
            </a:xfrm>
            <a:custGeom>
              <a:avLst/>
              <a:gdLst/>
              <a:ahLst/>
              <a:cxnLst/>
              <a:rect l="l" t="t" r="r" b="b"/>
              <a:pathLst>
                <a:path w="12" h="38" extrusionOk="0">
                  <a:moveTo>
                    <a:pt x="6" y="1"/>
                  </a:moveTo>
                  <a:cubicBezTo>
                    <a:pt x="1" y="1"/>
                    <a:pt x="1" y="38"/>
                    <a:pt x="8" y="38"/>
                  </a:cubicBezTo>
                  <a:cubicBezTo>
                    <a:pt x="8" y="38"/>
                    <a:pt x="10" y="37"/>
                    <a:pt x="11" y="35"/>
                  </a:cubicBezTo>
                  <a:lnTo>
                    <a:pt x="11" y="35"/>
                  </a:ln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2" y="35"/>
                    <a:pt x="12" y="34"/>
                  </a:cubicBezTo>
                  <a:lnTo>
                    <a:pt x="12" y="34"/>
                  </a:lnTo>
                  <a:cubicBezTo>
                    <a:pt x="11" y="34"/>
                    <a:pt x="11" y="35"/>
                    <a:pt x="11" y="35"/>
                  </a:cubicBezTo>
                  <a:lnTo>
                    <a:pt x="11" y="35"/>
                  </a:lnTo>
                  <a:cubicBezTo>
                    <a:pt x="9" y="32"/>
                    <a:pt x="3" y="8"/>
                    <a:pt x="8" y="8"/>
                  </a:cubicBezTo>
                  <a:lnTo>
                    <a:pt x="8" y="8"/>
                  </a:lnTo>
                  <a:cubicBezTo>
                    <a:pt x="9" y="8"/>
                    <a:pt x="10" y="8"/>
                    <a:pt x="12" y="10"/>
                  </a:cubicBezTo>
                  <a:cubicBezTo>
                    <a:pt x="9" y="3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2574;p34">
              <a:extLst>
                <a:ext uri="{FF2B5EF4-FFF2-40B4-BE49-F238E27FC236}">
                  <a16:creationId xmlns:a16="http://schemas.microsoft.com/office/drawing/2014/main" id="{A7411B47-BC55-D547-8B2F-44D8F780AEEA}"/>
                </a:ext>
              </a:extLst>
            </p:cNvPr>
            <p:cNvSpPr/>
            <p:nvPr/>
          </p:nvSpPr>
          <p:spPr>
            <a:xfrm>
              <a:off x="6185875" y="25680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2575;p34">
              <a:extLst>
                <a:ext uri="{FF2B5EF4-FFF2-40B4-BE49-F238E27FC236}">
                  <a16:creationId xmlns:a16="http://schemas.microsoft.com/office/drawing/2014/main" id="{44CCE721-7A3C-8142-AD60-C1B7B58559AE}"/>
                </a:ext>
              </a:extLst>
            </p:cNvPr>
            <p:cNvSpPr/>
            <p:nvPr/>
          </p:nvSpPr>
          <p:spPr>
            <a:xfrm>
              <a:off x="6185875" y="256830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extrusionOk="0">
                  <a:moveTo>
                    <a:pt x="1" y="24"/>
                  </a:moveTo>
                  <a:cubicBezTo>
                    <a:pt x="1" y="13"/>
                    <a:pt x="1" y="1"/>
                    <a:pt x="1" y="1"/>
                  </a:cubicBezTo>
                  <a:cubicBezTo>
                    <a:pt x="1" y="13"/>
                    <a:pt x="1" y="48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2576;p34">
              <a:extLst>
                <a:ext uri="{FF2B5EF4-FFF2-40B4-BE49-F238E27FC236}">
                  <a16:creationId xmlns:a16="http://schemas.microsoft.com/office/drawing/2014/main" id="{5EF19EAA-3433-A64E-874D-240E3AB2CF12}"/>
                </a:ext>
              </a:extLst>
            </p:cNvPr>
            <p:cNvSpPr/>
            <p:nvPr/>
          </p:nvSpPr>
          <p:spPr>
            <a:xfrm>
              <a:off x="6185575" y="25692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" y="0"/>
                  </a:moveTo>
                  <a:cubicBezTo>
                    <a:pt x="25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2577;p34">
              <a:extLst>
                <a:ext uri="{FF2B5EF4-FFF2-40B4-BE49-F238E27FC236}">
                  <a16:creationId xmlns:a16="http://schemas.microsoft.com/office/drawing/2014/main" id="{515C9730-8523-3F43-8186-290454843C40}"/>
                </a:ext>
              </a:extLst>
            </p:cNvPr>
            <p:cNvSpPr/>
            <p:nvPr/>
          </p:nvSpPr>
          <p:spPr>
            <a:xfrm>
              <a:off x="6181725" y="2569800"/>
              <a:ext cx="400" cy="150"/>
            </a:xfrm>
            <a:custGeom>
              <a:avLst/>
              <a:gdLst/>
              <a:ahLst/>
              <a:cxnLst/>
              <a:rect l="l" t="t" r="r" b="b"/>
              <a:pathLst>
                <a:path w="16" h="6" extrusionOk="0">
                  <a:moveTo>
                    <a:pt x="0" y="0"/>
                  </a:moveTo>
                  <a:cubicBezTo>
                    <a:pt x="0" y="4"/>
                    <a:pt x="3" y="5"/>
                    <a:pt x="5" y="5"/>
                  </a:cubicBezTo>
                  <a:cubicBezTo>
                    <a:pt x="11" y="5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2578;p34">
              <a:extLst>
                <a:ext uri="{FF2B5EF4-FFF2-40B4-BE49-F238E27FC236}">
                  <a16:creationId xmlns:a16="http://schemas.microsoft.com/office/drawing/2014/main" id="{EE728FF2-60A7-1D43-8C4F-659B22DB3EB1}"/>
                </a:ext>
              </a:extLst>
            </p:cNvPr>
            <p:cNvSpPr/>
            <p:nvPr/>
          </p:nvSpPr>
          <p:spPr>
            <a:xfrm>
              <a:off x="6183200" y="2570675"/>
              <a:ext cx="325" cy="1225"/>
            </a:xfrm>
            <a:custGeom>
              <a:avLst/>
              <a:gdLst/>
              <a:ahLst/>
              <a:cxnLst/>
              <a:rect l="l" t="t" r="r" b="b"/>
              <a:pathLst>
                <a:path w="13" h="49" extrusionOk="0">
                  <a:moveTo>
                    <a:pt x="12" y="48"/>
                  </a:moveTo>
                  <a:cubicBezTo>
                    <a:pt x="1" y="1"/>
                    <a:pt x="1" y="1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2579;p34">
              <a:extLst>
                <a:ext uri="{FF2B5EF4-FFF2-40B4-BE49-F238E27FC236}">
                  <a16:creationId xmlns:a16="http://schemas.microsoft.com/office/drawing/2014/main" id="{EE5E5C9E-5E9C-4446-BA01-D192856305D8}"/>
                </a:ext>
              </a:extLst>
            </p:cNvPr>
            <p:cNvSpPr/>
            <p:nvPr/>
          </p:nvSpPr>
          <p:spPr>
            <a:xfrm>
              <a:off x="6182600" y="2571875"/>
              <a:ext cx="325" cy="975"/>
            </a:xfrm>
            <a:custGeom>
              <a:avLst/>
              <a:gdLst/>
              <a:ahLst/>
              <a:cxnLst/>
              <a:rect l="l" t="t" r="r" b="b"/>
              <a:pathLst>
                <a:path w="13" h="39" extrusionOk="0">
                  <a:moveTo>
                    <a:pt x="1" y="0"/>
                  </a:moveTo>
                  <a:cubicBezTo>
                    <a:pt x="1" y="11"/>
                    <a:pt x="1" y="39"/>
                    <a:pt x="8" y="39"/>
                  </a:cubicBezTo>
                  <a:cubicBezTo>
                    <a:pt x="10" y="39"/>
                    <a:pt x="11" y="38"/>
                    <a:pt x="13" y="36"/>
                  </a:cubicBezTo>
                  <a:cubicBezTo>
                    <a:pt x="13" y="24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2580;p34">
              <a:extLst>
                <a:ext uri="{FF2B5EF4-FFF2-40B4-BE49-F238E27FC236}">
                  <a16:creationId xmlns:a16="http://schemas.microsoft.com/office/drawing/2014/main" id="{EB724562-A55B-964B-977B-46C225136E6D}"/>
                </a:ext>
              </a:extLst>
            </p:cNvPr>
            <p:cNvSpPr/>
            <p:nvPr/>
          </p:nvSpPr>
          <p:spPr>
            <a:xfrm>
              <a:off x="6177775" y="2570225"/>
              <a:ext cx="400" cy="1375"/>
            </a:xfrm>
            <a:custGeom>
              <a:avLst/>
              <a:gdLst/>
              <a:ahLst/>
              <a:cxnLst/>
              <a:rect l="l" t="t" r="r" b="b"/>
              <a:pathLst>
                <a:path w="16" h="55" extrusionOk="0">
                  <a:moveTo>
                    <a:pt x="1" y="1"/>
                  </a:moveTo>
                  <a:cubicBezTo>
                    <a:pt x="1" y="1"/>
                    <a:pt x="4" y="16"/>
                    <a:pt x="15" y="55"/>
                  </a:cubicBezTo>
                  <a:cubicBezTo>
                    <a:pt x="9" y="22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2581;p34">
              <a:extLst>
                <a:ext uri="{FF2B5EF4-FFF2-40B4-BE49-F238E27FC236}">
                  <a16:creationId xmlns:a16="http://schemas.microsoft.com/office/drawing/2014/main" id="{5A6403C9-D67C-8C40-ACAD-013C39F2785B}"/>
                </a:ext>
              </a:extLst>
            </p:cNvPr>
            <p:cNvSpPr/>
            <p:nvPr/>
          </p:nvSpPr>
          <p:spPr>
            <a:xfrm>
              <a:off x="6175450" y="2575450"/>
              <a:ext cx="175" cy="1250"/>
            </a:xfrm>
            <a:custGeom>
              <a:avLst/>
              <a:gdLst/>
              <a:ahLst/>
              <a:cxnLst/>
              <a:rect l="l" t="t" r="r" b="b"/>
              <a:pathLst>
                <a:path w="7" h="50" extrusionOk="0">
                  <a:moveTo>
                    <a:pt x="1" y="0"/>
                  </a:moveTo>
                  <a:cubicBezTo>
                    <a:pt x="1" y="31"/>
                    <a:pt x="4" y="50"/>
                    <a:pt x="6" y="50"/>
                  </a:cubicBezTo>
                  <a:cubicBezTo>
                    <a:pt x="7" y="50"/>
                    <a:pt x="7" y="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2582;p34">
              <a:extLst>
                <a:ext uri="{FF2B5EF4-FFF2-40B4-BE49-F238E27FC236}">
                  <a16:creationId xmlns:a16="http://schemas.microsoft.com/office/drawing/2014/main" id="{4A7C59E6-81FC-F541-AE6F-863CA8B5151A}"/>
                </a:ext>
              </a:extLst>
            </p:cNvPr>
            <p:cNvSpPr/>
            <p:nvPr/>
          </p:nvSpPr>
          <p:spPr>
            <a:xfrm>
              <a:off x="6132150" y="2579000"/>
              <a:ext cx="175" cy="650"/>
            </a:xfrm>
            <a:custGeom>
              <a:avLst/>
              <a:gdLst/>
              <a:ahLst/>
              <a:cxnLst/>
              <a:rect l="l" t="t" r="r" b="b"/>
              <a:pathLst>
                <a:path w="7" h="2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" y="7"/>
                    <a:pt x="7" y="25"/>
                  </a:cubicBezTo>
                  <a:cubicBezTo>
                    <a:pt x="7" y="1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2583;p34">
              <a:extLst>
                <a:ext uri="{FF2B5EF4-FFF2-40B4-BE49-F238E27FC236}">
                  <a16:creationId xmlns:a16="http://schemas.microsoft.com/office/drawing/2014/main" id="{632EA6CA-31A8-E44F-8A13-C83C69938CA7}"/>
                </a:ext>
              </a:extLst>
            </p:cNvPr>
            <p:cNvSpPr/>
            <p:nvPr/>
          </p:nvSpPr>
          <p:spPr>
            <a:xfrm>
              <a:off x="6132000" y="2579800"/>
              <a:ext cx="225" cy="1025"/>
            </a:xfrm>
            <a:custGeom>
              <a:avLst/>
              <a:gdLst/>
              <a:ahLst/>
              <a:cxnLst/>
              <a:rect l="l" t="t" r="r" b="b"/>
              <a:pathLst>
                <a:path w="9" h="41" extrusionOk="0">
                  <a:moveTo>
                    <a:pt x="4" y="1"/>
                  </a:moveTo>
                  <a:lnTo>
                    <a:pt x="4" y="1"/>
                  </a:lnTo>
                  <a:cubicBezTo>
                    <a:pt x="2" y="1"/>
                    <a:pt x="1" y="11"/>
                    <a:pt x="1" y="41"/>
                  </a:cubicBezTo>
                  <a:cubicBezTo>
                    <a:pt x="8" y="33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2584;p34">
              <a:extLst>
                <a:ext uri="{FF2B5EF4-FFF2-40B4-BE49-F238E27FC236}">
                  <a16:creationId xmlns:a16="http://schemas.microsoft.com/office/drawing/2014/main" id="{AC39E6BE-7EC1-2542-95C4-940ABFC24CE0}"/>
                </a:ext>
              </a:extLst>
            </p:cNvPr>
            <p:cNvSpPr/>
            <p:nvPr/>
          </p:nvSpPr>
          <p:spPr>
            <a:xfrm>
              <a:off x="6162950" y="2581400"/>
              <a:ext cx="1225" cy="1525"/>
            </a:xfrm>
            <a:custGeom>
              <a:avLst/>
              <a:gdLst/>
              <a:ahLst/>
              <a:cxnLst/>
              <a:rect l="l" t="t" r="r" b="b"/>
              <a:pathLst>
                <a:path w="49" h="61" extrusionOk="0">
                  <a:moveTo>
                    <a:pt x="1" y="0"/>
                  </a:moveTo>
                  <a:cubicBezTo>
                    <a:pt x="49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2585;p34">
              <a:extLst>
                <a:ext uri="{FF2B5EF4-FFF2-40B4-BE49-F238E27FC236}">
                  <a16:creationId xmlns:a16="http://schemas.microsoft.com/office/drawing/2014/main" id="{050C125B-DE5F-C046-A18A-E4B12CAC7971}"/>
                </a:ext>
              </a:extLst>
            </p:cNvPr>
            <p:cNvSpPr/>
            <p:nvPr/>
          </p:nvSpPr>
          <p:spPr>
            <a:xfrm>
              <a:off x="6160050" y="2581100"/>
              <a:ext cx="250" cy="925"/>
            </a:xfrm>
            <a:custGeom>
              <a:avLst/>
              <a:gdLst/>
              <a:ahLst/>
              <a:cxnLst/>
              <a:rect l="l" t="t" r="r" b="b"/>
              <a:pathLst>
                <a:path w="10" h="37" extrusionOk="0">
                  <a:moveTo>
                    <a:pt x="1" y="0"/>
                  </a:moveTo>
                  <a:cubicBezTo>
                    <a:pt x="0" y="0"/>
                    <a:pt x="3" y="16"/>
                    <a:pt x="10" y="36"/>
                  </a:cubicBezTo>
                  <a:cubicBezTo>
                    <a:pt x="5" y="10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2586;p34">
              <a:extLst>
                <a:ext uri="{FF2B5EF4-FFF2-40B4-BE49-F238E27FC236}">
                  <a16:creationId xmlns:a16="http://schemas.microsoft.com/office/drawing/2014/main" id="{3A3EDB48-87BF-CD4F-92C2-ACB3C62B9900}"/>
                </a:ext>
              </a:extLst>
            </p:cNvPr>
            <p:cNvSpPr/>
            <p:nvPr/>
          </p:nvSpPr>
          <p:spPr>
            <a:xfrm>
              <a:off x="6158100" y="2583250"/>
              <a:ext cx="425" cy="550"/>
            </a:xfrm>
            <a:custGeom>
              <a:avLst/>
              <a:gdLst/>
              <a:ahLst/>
              <a:cxnLst/>
              <a:rect l="l" t="t" r="r" b="b"/>
              <a:pathLst>
                <a:path w="17" h="22" extrusionOk="0">
                  <a:moveTo>
                    <a:pt x="16" y="10"/>
                  </a:moveTo>
                  <a:cubicBezTo>
                    <a:pt x="16" y="10"/>
                    <a:pt x="16" y="10"/>
                    <a:pt x="16" y="11"/>
                  </a:cubicBezTo>
                  <a:lnTo>
                    <a:pt x="16" y="11"/>
                  </a:lnTo>
                  <a:cubicBezTo>
                    <a:pt x="16" y="10"/>
                    <a:pt x="16" y="10"/>
                    <a:pt x="16" y="10"/>
                  </a:cubicBezTo>
                  <a:close/>
                  <a:moveTo>
                    <a:pt x="2" y="0"/>
                  </a:moveTo>
                  <a:lnTo>
                    <a:pt x="2" y="0"/>
                  </a:lnTo>
                  <a:cubicBezTo>
                    <a:pt x="0" y="0"/>
                    <a:pt x="0" y="5"/>
                    <a:pt x="4" y="22"/>
                  </a:cubicBezTo>
                  <a:cubicBezTo>
                    <a:pt x="14" y="22"/>
                    <a:pt x="16" y="13"/>
                    <a:pt x="16" y="11"/>
                  </a:cubicBezTo>
                  <a:lnTo>
                    <a:pt x="16" y="11"/>
                  </a:lnTo>
                  <a:cubicBezTo>
                    <a:pt x="16" y="11"/>
                    <a:pt x="16" y="12"/>
                    <a:pt x="15" y="12"/>
                  </a:cubicBezTo>
                  <a:cubicBezTo>
                    <a:pt x="13" y="12"/>
                    <a:pt x="6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2587;p34">
              <a:extLst>
                <a:ext uri="{FF2B5EF4-FFF2-40B4-BE49-F238E27FC236}">
                  <a16:creationId xmlns:a16="http://schemas.microsoft.com/office/drawing/2014/main" id="{762C7EC6-FBA8-3C4F-B55D-01A193B6B84D}"/>
                </a:ext>
              </a:extLst>
            </p:cNvPr>
            <p:cNvSpPr/>
            <p:nvPr/>
          </p:nvSpPr>
          <p:spPr>
            <a:xfrm>
              <a:off x="6160275" y="2470075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" y="36"/>
                  </a:moveTo>
                  <a:cubicBezTo>
                    <a:pt x="13" y="36"/>
                    <a:pt x="1" y="1"/>
                    <a:pt x="1" y="1"/>
                  </a:cubicBezTo>
                  <a:cubicBezTo>
                    <a:pt x="1" y="1"/>
                    <a:pt x="13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2588;p34">
              <a:extLst>
                <a:ext uri="{FF2B5EF4-FFF2-40B4-BE49-F238E27FC236}">
                  <a16:creationId xmlns:a16="http://schemas.microsoft.com/office/drawing/2014/main" id="{546D275F-3F79-654C-9046-28A3FA4292E2}"/>
                </a:ext>
              </a:extLst>
            </p:cNvPr>
            <p:cNvSpPr/>
            <p:nvPr/>
          </p:nvSpPr>
          <p:spPr>
            <a:xfrm>
              <a:off x="6158325" y="247252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4" y="1"/>
                  </a:moveTo>
                  <a:cubicBezTo>
                    <a:pt x="22" y="1"/>
                    <a:pt x="1" y="25"/>
                    <a:pt x="3" y="25"/>
                  </a:cubicBezTo>
                  <a:cubicBezTo>
                    <a:pt x="3" y="25"/>
                    <a:pt x="8" y="21"/>
                    <a:pt x="19" y="10"/>
                  </a:cubicBezTo>
                  <a:cubicBezTo>
                    <a:pt x="24" y="3"/>
                    <a:pt x="25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2589;p34">
              <a:extLst>
                <a:ext uri="{FF2B5EF4-FFF2-40B4-BE49-F238E27FC236}">
                  <a16:creationId xmlns:a16="http://schemas.microsoft.com/office/drawing/2014/main" id="{5B33B300-EDFC-D849-9066-2D7F140442E3}"/>
                </a:ext>
              </a:extLst>
            </p:cNvPr>
            <p:cNvSpPr/>
            <p:nvPr/>
          </p:nvSpPr>
          <p:spPr>
            <a:xfrm>
              <a:off x="6157900" y="247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2590;p34">
              <a:extLst>
                <a:ext uri="{FF2B5EF4-FFF2-40B4-BE49-F238E27FC236}">
                  <a16:creationId xmlns:a16="http://schemas.microsoft.com/office/drawing/2014/main" id="{4DDD06AF-C633-0242-801C-A3DC58264A66}"/>
                </a:ext>
              </a:extLst>
            </p:cNvPr>
            <p:cNvSpPr/>
            <p:nvPr/>
          </p:nvSpPr>
          <p:spPr>
            <a:xfrm>
              <a:off x="6157625" y="2472925"/>
              <a:ext cx="300" cy="150"/>
            </a:xfrm>
            <a:custGeom>
              <a:avLst/>
              <a:gdLst/>
              <a:ahLst/>
              <a:cxnLst/>
              <a:rect l="l" t="t" r="r" b="b"/>
              <a:pathLst>
                <a:path w="12" h="6" extrusionOk="0">
                  <a:moveTo>
                    <a:pt x="4" y="0"/>
                  </a:moveTo>
                  <a:cubicBezTo>
                    <a:pt x="1" y="0"/>
                    <a:pt x="4" y="6"/>
                    <a:pt x="12" y="6"/>
                  </a:cubicBezTo>
                  <a:cubicBezTo>
                    <a:pt x="8" y="2"/>
                    <a:pt x="5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2591;p34">
              <a:extLst>
                <a:ext uri="{FF2B5EF4-FFF2-40B4-BE49-F238E27FC236}">
                  <a16:creationId xmlns:a16="http://schemas.microsoft.com/office/drawing/2014/main" id="{E6D99E05-2C0A-5F4E-B166-4AF16E1D2C4B}"/>
                </a:ext>
              </a:extLst>
            </p:cNvPr>
            <p:cNvSpPr/>
            <p:nvPr/>
          </p:nvSpPr>
          <p:spPr>
            <a:xfrm>
              <a:off x="6157000" y="2472150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37" y="37"/>
                  </a:moveTo>
                  <a:cubicBezTo>
                    <a:pt x="37" y="37"/>
                    <a:pt x="1" y="1"/>
                    <a:pt x="37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2592;p34">
              <a:extLst>
                <a:ext uri="{FF2B5EF4-FFF2-40B4-BE49-F238E27FC236}">
                  <a16:creationId xmlns:a16="http://schemas.microsoft.com/office/drawing/2014/main" id="{C1A483A3-4690-C145-AF23-9C5BEAB192E6}"/>
                </a:ext>
              </a:extLst>
            </p:cNvPr>
            <p:cNvSpPr/>
            <p:nvPr/>
          </p:nvSpPr>
          <p:spPr>
            <a:xfrm>
              <a:off x="6154950" y="2469675"/>
              <a:ext cx="300" cy="425"/>
            </a:xfrm>
            <a:custGeom>
              <a:avLst/>
              <a:gdLst/>
              <a:ahLst/>
              <a:cxnLst/>
              <a:rect l="l" t="t" r="r" b="b"/>
              <a:pathLst>
                <a:path w="12" h="17" extrusionOk="0">
                  <a:moveTo>
                    <a:pt x="3" y="1"/>
                  </a:moveTo>
                  <a:cubicBezTo>
                    <a:pt x="1" y="1"/>
                    <a:pt x="3" y="17"/>
                    <a:pt x="11" y="17"/>
                  </a:cubicBezTo>
                  <a:cubicBezTo>
                    <a:pt x="7" y="5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2593;p34">
              <a:extLst>
                <a:ext uri="{FF2B5EF4-FFF2-40B4-BE49-F238E27FC236}">
                  <a16:creationId xmlns:a16="http://schemas.microsoft.com/office/drawing/2014/main" id="{3F9AD173-CA47-6B40-A039-3BFDB32BCF30}"/>
                </a:ext>
              </a:extLst>
            </p:cNvPr>
            <p:cNvSpPr/>
            <p:nvPr/>
          </p:nvSpPr>
          <p:spPr>
            <a:xfrm>
              <a:off x="6154925" y="24712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lnTo>
                    <a:pt x="0" y="0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2594;p34">
              <a:extLst>
                <a:ext uri="{FF2B5EF4-FFF2-40B4-BE49-F238E27FC236}">
                  <a16:creationId xmlns:a16="http://schemas.microsoft.com/office/drawing/2014/main" id="{B8C688A0-F356-7348-AC99-CC9773D2ACB8}"/>
                </a:ext>
              </a:extLst>
            </p:cNvPr>
            <p:cNvSpPr/>
            <p:nvPr/>
          </p:nvSpPr>
          <p:spPr>
            <a:xfrm>
              <a:off x="6154925" y="2471275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0"/>
                  </a:moveTo>
                  <a:cubicBezTo>
                    <a:pt x="0" y="36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2595;p34">
              <a:extLst>
                <a:ext uri="{FF2B5EF4-FFF2-40B4-BE49-F238E27FC236}">
                  <a16:creationId xmlns:a16="http://schemas.microsoft.com/office/drawing/2014/main" id="{FAC2ACA4-AB4F-CC46-B510-FAC33AAD70DC}"/>
                </a:ext>
              </a:extLst>
            </p:cNvPr>
            <p:cNvSpPr/>
            <p:nvPr/>
          </p:nvSpPr>
          <p:spPr>
            <a:xfrm>
              <a:off x="6154925" y="2470075"/>
              <a:ext cx="25" cy="2700"/>
            </a:xfrm>
            <a:custGeom>
              <a:avLst/>
              <a:gdLst/>
              <a:ahLst/>
              <a:cxnLst/>
              <a:rect l="l" t="t" r="r" b="b"/>
              <a:pathLst>
                <a:path w="1" h="108" extrusionOk="0">
                  <a:moveTo>
                    <a:pt x="0" y="48"/>
                  </a:moveTo>
                  <a:cubicBezTo>
                    <a:pt x="0" y="1"/>
                    <a:pt x="0" y="108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2596;p34">
              <a:extLst>
                <a:ext uri="{FF2B5EF4-FFF2-40B4-BE49-F238E27FC236}">
                  <a16:creationId xmlns:a16="http://schemas.microsoft.com/office/drawing/2014/main" id="{9548A874-5E2D-164E-BEA6-8E60EDAC089F}"/>
                </a:ext>
              </a:extLst>
            </p:cNvPr>
            <p:cNvSpPr/>
            <p:nvPr/>
          </p:nvSpPr>
          <p:spPr>
            <a:xfrm>
              <a:off x="6155225" y="2471200"/>
              <a:ext cx="625" cy="975"/>
            </a:xfrm>
            <a:custGeom>
              <a:avLst/>
              <a:gdLst/>
              <a:ahLst/>
              <a:cxnLst/>
              <a:rect l="l" t="t" r="r" b="b"/>
              <a:pathLst>
                <a:path w="25" h="39" extrusionOk="0">
                  <a:moveTo>
                    <a:pt x="9" y="1"/>
                  </a:moveTo>
                  <a:cubicBezTo>
                    <a:pt x="7" y="1"/>
                    <a:pt x="4" y="2"/>
                    <a:pt x="0" y="3"/>
                  </a:cubicBezTo>
                  <a:cubicBezTo>
                    <a:pt x="12" y="3"/>
                    <a:pt x="24" y="15"/>
                    <a:pt x="12" y="39"/>
                  </a:cubicBezTo>
                  <a:cubicBezTo>
                    <a:pt x="23" y="29"/>
                    <a:pt x="24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2597;p34">
              <a:extLst>
                <a:ext uri="{FF2B5EF4-FFF2-40B4-BE49-F238E27FC236}">
                  <a16:creationId xmlns:a16="http://schemas.microsoft.com/office/drawing/2014/main" id="{40121E6C-4D79-9E47-B303-79E802A93C02}"/>
                </a:ext>
              </a:extLst>
            </p:cNvPr>
            <p:cNvSpPr/>
            <p:nvPr/>
          </p:nvSpPr>
          <p:spPr>
            <a:xfrm>
              <a:off x="6157000" y="2474250"/>
              <a:ext cx="925" cy="625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" y="0"/>
                  </a:moveTo>
                  <a:cubicBezTo>
                    <a:pt x="37" y="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2598;p34">
              <a:extLst>
                <a:ext uri="{FF2B5EF4-FFF2-40B4-BE49-F238E27FC236}">
                  <a16:creationId xmlns:a16="http://schemas.microsoft.com/office/drawing/2014/main" id="{08A3F1FA-64EE-E94E-92B5-A21EAF769176}"/>
                </a:ext>
              </a:extLst>
            </p:cNvPr>
            <p:cNvSpPr/>
            <p:nvPr/>
          </p:nvSpPr>
          <p:spPr>
            <a:xfrm>
              <a:off x="6153425" y="2470075"/>
              <a:ext cx="25" cy="1800"/>
            </a:xfrm>
            <a:custGeom>
              <a:avLst/>
              <a:gdLst/>
              <a:ahLst/>
              <a:cxnLst/>
              <a:rect l="l" t="t" r="r" b="b"/>
              <a:pathLst>
                <a:path w="1" h="72" extrusionOk="0">
                  <a:moveTo>
                    <a:pt x="1" y="1"/>
                  </a:moveTo>
                  <a:cubicBezTo>
                    <a:pt x="1" y="72"/>
                    <a:pt x="1" y="3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2599;p34">
              <a:extLst>
                <a:ext uri="{FF2B5EF4-FFF2-40B4-BE49-F238E27FC236}">
                  <a16:creationId xmlns:a16="http://schemas.microsoft.com/office/drawing/2014/main" id="{D954A9EE-C171-CA43-894B-1D3B6A47522D}"/>
                </a:ext>
              </a:extLst>
            </p:cNvPr>
            <p:cNvSpPr/>
            <p:nvPr/>
          </p:nvSpPr>
          <p:spPr>
            <a:xfrm>
              <a:off x="6153425" y="24712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0"/>
                  </a:moveTo>
                  <a:lnTo>
                    <a:pt x="1" y="12"/>
                  </a:lnTo>
                  <a:cubicBezTo>
                    <a:pt x="1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2600;p34">
              <a:extLst>
                <a:ext uri="{FF2B5EF4-FFF2-40B4-BE49-F238E27FC236}">
                  <a16:creationId xmlns:a16="http://schemas.microsoft.com/office/drawing/2014/main" id="{EA573E0F-225F-9548-AC41-B50179C8DFBE}"/>
                </a:ext>
              </a:extLst>
            </p:cNvPr>
            <p:cNvSpPr/>
            <p:nvPr/>
          </p:nvSpPr>
          <p:spPr>
            <a:xfrm>
              <a:off x="6154925" y="2471850"/>
              <a:ext cx="325" cy="1525"/>
            </a:xfrm>
            <a:custGeom>
              <a:avLst/>
              <a:gdLst/>
              <a:ahLst/>
              <a:cxnLst/>
              <a:rect l="l" t="t" r="r" b="b"/>
              <a:pathLst>
                <a:path w="13" h="61" extrusionOk="0">
                  <a:moveTo>
                    <a:pt x="12" y="1"/>
                  </a:moveTo>
                  <a:cubicBezTo>
                    <a:pt x="0" y="61"/>
                    <a:pt x="0" y="6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2601;p34">
              <a:extLst>
                <a:ext uri="{FF2B5EF4-FFF2-40B4-BE49-F238E27FC236}">
                  <a16:creationId xmlns:a16="http://schemas.microsoft.com/office/drawing/2014/main" id="{46B620B4-186D-4B42-8727-F2352CCA29B0}"/>
                </a:ext>
              </a:extLst>
            </p:cNvPr>
            <p:cNvSpPr/>
            <p:nvPr/>
          </p:nvSpPr>
          <p:spPr>
            <a:xfrm>
              <a:off x="6152100" y="2469475"/>
              <a:ext cx="175" cy="1150"/>
            </a:xfrm>
            <a:custGeom>
              <a:avLst/>
              <a:gdLst/>
              <a:ahLst/>
              <a:cxnLst/>
              <a:rect l="l" t="t" r="r" b="b"/>
              <a:pathLst>
                <a:path w="7" h="46" extrusionOk="0">
                  <a:moveTo>
                    <a:pt x="6" y="1"/>
                  </a:moveTo>
                  <a:cubicBezTo>
                    <a:pt x="2" y="35"/>
                    <a:pt x="1" y="46"/>
                    <a:pt x="1" y="46"/>
                  </a:cubicBezTo>
                  <a:cubicBezTo>
                    <a:pt x="1" y="46"/>
                    <a:pt x="6" y="8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2602;p34">
              <a:extLst>
                <a:ext uri="{FF2B5EF4-FFF2-40B4-BE49-F238E27FC236}">
                  <a16:creationId xmlns:a16="http://schemas.microsoft.com/office/drawing/2014/main" id="{72DBE5A2-F160-4741-AD00-CA8F2CE69830}"/>
                </a:ext>
              </a:extLst>
            </p:cNvPr>
            <p:cNvSpPr/>
            <p:nvPr/>
          </p:nvSpPr>
          <p:spPr>
            <a:xfrm>
              <a:off x="6151300" y="2469350"/>
              <a:ext cx="375" cy="1050"/>
            </a:xfrm>
            <a:custGeom>
              <a:avLst/>
              <a:gdLst/>
              <a:ahLst/>
              <a:cxnLst/>
              <a:rect l="l" t="t" r="r" b="b"/>
              <a:pathLst>
                <a:path w="15" h="42" extrusionOk="0">
                  <a:moveTo>
                    <a:pt x="7" y="0"/>
                  </a:moveTo>
                  <a:cubicBezTo>
                    <a:pt x="3" y="0"/>
                    <a:pt x="1" y="21"/>
                    <a:pt x="14" y="41"/>
                  </a:cubicBezTo>
                  <a:cubicBezTo>
                    <a:pt x="14" y="11"/>
                    <a:pt x="1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2603;p34">
              <a:extLst>
                <a:ext uri="{FF2B5EF4-FFF2-40B4-BE49-F238E27FC236}">
                  <a16:creationId xmlns:a16="http://schemas.microsoft.com/office/drawing/2014/main" id="{EB162BF4-DC4C-DA4A-9647-A773D07690AB}"/>
                </a:ext>
              </a:extLst>
            </p:cNvPr>
            <p:cNvSpPr/>
            <p:nvPr/>
          </p:nvSpPr>
          <p:spPr>
            <a:xfrm>
              <a:off x="6152550" y="2470975"/>
              <a:ext cx="600" cy="1800"/>
            </a:xfrm>
            <a:custGeom>
              <a:avLst/>
              <a:gdLst/>
              <a:ahLst/>
              <a:cxnLst/>
              <a:rect l="l" t="t" r="r" b="b"/>
              <a:pathLst>
                <a:path w="24" h="72" extrusionOk="0">
                  <a:moveTo>
                    <a:pt x="0" y="0"/>
                  </a:moveTo>
                  <a:cubicBezTo>
                    <a:pt x="24" y="7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2604;p34">
              <a:extLst>
                <a:ext uri="{FF2B5EF4-FFF2-40B4-BE49-F238E27FC236}">
                  <a16:creationId xmlns:a16="http://schemas.microsoft.com/office/drawing/2014/main" id="{CE765507-91EA-B54A-9618-0067CC54C41D}"/>
                </a:ext>
              </a:extLst>
            </p:cNvPr>
            <p:cNvSpPr/>
            <p:nvPr/>
          </p:nvSpPr>
          <p:spPr>
            <a:xfrm>
              <a:off x="6152250" y="24715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2605;p34">
              <a:extLst>
                <a:ext uri="{FF2B5EF4-FFF2-40B4-BE49-F238E27FC236}">
                  <a16:creationId xmlns:a16="http://schemas.microsoft.com/office/drawing/2014/main" id="{B1B3CAC0-F56E-AD46-858E-A9F5B4AADFA6}"/>
                </a:ext>
              </a:extLst>
            </p:cNvPr>
            <p:cNvSpPr/>
            <p:nvPr/>
          </p:nvSpPr>
          <p:spPr>
            <a:xfrm>
              <a:off x="6153725" y="2472450"/>
              <a:ext cx="325" cy="1525"/>
            </a:xfrm>
            <a:custGeom>
              <a:avLst/>
              <a:gdLst/>
              <a:ahLst/>
              <a:cxnLst/>
              <a:rect l="l" t="t" r="r" b="b"/>
              <a:pathLst>
                <a:path w="13" h="61" extrusionOk="0">
                  <a:moveTo>
                    <a:pt x="13" y="1"/>
                  </a:moveTo>
                  <a:cubicBezTo>
                    <a:pt x="13" y="13"/>
                    <a:pt x="1" y="37"/>
                    <a:pt x="13" y="60"/>
                  </a:cubicBezTo>
                  <a:cubicBezTo>
                    <a:pt x="13" y="37"/>
                    <a:pt x="13" y="25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2606;p34">
              <a:extLst>
                <a:ext uri="{FF2B5EF4-FFF2-40B4-BE49-F238E27FC236}">
                  <a16:creationId xmlns:a16="http://schemas.microsoft.com/office/drawing/2014/main" id="{C1F597BE-0C64-B749-8EDA-B8DE17486C92}"/>
                </a:ext>
              </a:extLst>
            </p:cNvPr>
            <p:cNvSpPr/>
            <p:nvPr/>
          </p:nvSpPr>
          <p:spPr>
            <a:xfrm>
              <a:off x="6153300" y="2472025"/>
              <a:ext cx="150" cy="750"/>
            </a:xfrm>
            <a:custGeom>
              <a:avLst/>
              <a:gdLst/>
              <a:ahLst/>
              <a:cxnLst/>
              <a:rect l="l" t="t" r="r" b="b"/>
              <a:pathLst>
                <a:path w="6" h="30" extrusionOk="0">
                  <a:moveTo>
                    <a:pt x="1" y="0"/>
                  </a:moveTo>
                  <a:cubicBezTo>
                    <a:pt x="0" y="0"/>
                    <a:pt x="2" y="8"/>
                    <a:pt x="6" y="30"/>
                  </a:cubicBezTo>
                  <a:cubicBezTo>
                    <a:pt x="6" y="2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2607;p34">
              <a:extLst>
                <a:ext uri="{FF2B5EF4-FFF2-40B4-BE49-F238E27FC236}">
                  <a16:creationId xmlns:a16="http://schemas.microsoft.com/office/drawing/2014/main" id="{467E1940-9114-BA49-ABE7-B7DA7FB8856A}"/>
                </a:ext>
              </a:extLst>
            </p:cNvPr>
            <p:cNvSpPr/>
            <p:nvPr/>
          </p:nvSpPr>
          <p:spPr>
            <a:xfrm>
              <a:off x="6151250" y="2471575"/>
              <a:ext cx="325" cy="675"/>
            </a:xfrm>
            <a:custGeom>
              <a:avLst/>
              <a:gdLst/>
              <a:ahLst/>
              <a:cxnLst/>
              <a:rect l="l" t="t" r="r" b="b"/>
              <a:pathLst>
                <a:path w="13" h="27" extrusionOk="0">
                  <a:moveTo>
                    <a:pt x="5" y="0"/>
                  </a:moveTo>
                  <a:cubicBezTo>
                    <a:pt x="1" y="20"/>
                    <a:pt x="1" y="27"/>
                    <a:pt x="2" y="27"/>
                  </a:cubicBezTo>
                  <a:cubicBezTo>
                    <a:pt x="5" y="27"/>
                    <a:pt x="1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2608;p34">
              <a:extLst>
                <a:ext uri="{FF2B5EF4-FFF2-40B4-BE49-F238E27FC236}">
                  <a16:creationId xmlns:a16="http://schemas.microsoft.com/office/drawing/2014/main" id="{221AD998-5FEF-394F-A9BD-22425E65207B}"/>
                </a:ext>
              </a:extLst>
            </p:cNvPr>
            <p:cNvSpPr/>
            <p:nvPr/>
          </p:nvSpPr>
          <p:spPr>
            <a:xfrm>
              <a:off x="6151650" y="2471850"/>
              <a:ext cx="325" cy="375"/>
            </a:xfrm>
            <a:custGeom>
              <a:avLst/>
              <a:gdLst/>
              <a:ahLst/>
              <a:cxnLst/>
              <a:rect l="l" t="t" r="r" b="b"/>
              <a:pathLst>
                <a:path w="13" h="15" extrusionOk="0">
                  <a:moveTo>
                    <a:pt x="12" y="1"/>
                  </a:moveTo>
                  <a:lnTo>
                    <a:pt x="12" y="1"/>
                  </a:lnTo>
                  <a:cubicBezTo>
                    <a:pt x="2" y="11"/>
                    <a:pt x="1" y="15"/>
                    <a:pt x="2" y="15"/>
                  </a:cubicBezTo>
                  <a:cubicBezTo>
                    <a:pt x="4" y="15"/>
                    <a:pt x="12" y="8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2609;p34">
              <a:extLst>
                <a:ext uri="{FF2B5EF4-FFF2-40B4-BE49-F238E27FC236}">
                  <a16:creationId xmlns:a16="http://schemas.microsoft.com/office/drawing/2014/main" id="{3C146BEF-88AD-4A43-A85C-531C96D07D86}"/>
                </a:ext>
              </a:extLst>
            </p:cNvPr>
            <p:cNvSpPr/>
            <p:nvPr/>
          </p:nvSpPr>
          <p:spPr>
            <a:xfrm>
              <a:off x="6150450" y="2471150"/>
              <a:ext cx="325" cy="450"/>
            </a:xfrm>
            <a:custGeom>
              <a:avLst/>
              <a:gdLst/>
              <a:ahLst/>
              <a:cxnLst/>
              <a:rect l="l" t="t" r="r" b="b"/>
              <a:pathLst>
                <a:path w="13" h="18" extrusionOk="0">
                  <a:moveTo>
                    <a:pt x="1" y="0"/>
                  </a:moveTo>
                  <a:cubicBezTo>
                    <a:pt x="1" y="0"/>
                    <a:pt x="1" y="2"/>
                    <a:pt x="1" y="5"/>
                  </a:cubicBezTo>
                  <a:cubicBezTo>
                    <a:pt x="1" y="5"/>
                    <a:pt x="1" y="17"/>
                    <a:pt x="13" y="17"/>
                  </a:cubicBezTo>
                  <a:cubicBezTo>
                    <a:pt x="4" y="9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2610;p34">
              <a:extLst>
                <a:ext uri="{FF2B5EF4-FFF2-40B4-BE49-F238E27FC236}">
                  <a16:creationId xmlns:a16="http://schemas.microsoft.com/office/drawing/2014/main" id="{8BA92C57-BFC3-2443-8126-0326BCD10FC3}"/>
                </a:ext>
              </a:extLst>
            </p:cNvPr>
            <p:cNvSpPr/>
            <p:nvPr/>
          </p:nvSpPr>
          <p:spPr>
            <a:xfrm>
              <a:off x="6151950" y="24712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2611;p34">
              <a:extLst>
                <a:ext uri="{FF2B5EF4-FFF2-40B4-BE49-F238E27FC236}">
                  <a16:creationId xmlns:a16="http://schemas.microsoft.com/office/drawing/2014/main" id="{CF432245-CB28-964F-AC32-C49BD7983994}"/>
                </a:ext>
              </a:extLst>
            </p:cNvPr>
            <p:cNvSpPr/>
            <p:nvPr/>
          </p:nvSpPr>
          <p:spPr>
            <a:xfrm>
              <a:off x="6151800" y="2471575"/>
              <a:ext cx="175" cy="475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6" y="0"/>
                  </a:moveTo>
                  <a:lnTo>
                    <a:pt x="6" y="0"/>
                  </a:lnTo>
                  <a:cubicBezTo>
                    <a:pt x="2" y="14"/>
                    <a:pt x="1" y="19"/>
                    <a:pt x="1" y="19"/>
                  </a:cubicBezTo>
                  <a:cubicBezTo>
                    <a:pt x="2" y="19"/>
                    <a:pt x="6" y="7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2612;p34">
              <a:extLst>
                <a:ext uri="{FF2B5EF4-FFF2-40B4-BE49-F238E27FC236}">
                  <a16:creationId xmlns:a16="http://schemas.microsoft.com/office/drawing/2014/main" id="{1202139B-CADD-084D-8321-FE9CC453B3DE}"/>
                </a:ext>
              </a:extLst>
            </p:cNvPr>
            <p:cNvSpPr/>
            <p:nvPr/>
          </p:nvSpPr>
          <p:spPr>
            <a:xfrm>
              <a:off x="6149275" y="2472575"/>
              <a:ext cx="1100" cy="4675"/>
            </a:xfrm>
            <a:custGeom>
              <a:avLst/>
              <a:gdLst/>
              <a:ahLst/>
              <a:cxnLst/>
              <a:rect l="l" t="t" r="r" b="b"/>
              <a:pathLst>
                <a:path w="44" h="187" extrusionOk="0">
                  <a:moveTo>
                    <a:pt x="23" y="1"/>
                  </a:moveTo>
                  <a:cubicBezTo>
                    <a:pt x="19" y="1"/>
                    <a:pt x="11" y="10"/>
                    <a:pt x="0" y="32"/>
                  </a:cubicBezTo>
                  <a:cubicBezTo>
                    <a:pt x="14" y="73"/>
                    <a:pt x="20" y="91"/>
                    <a:pt x="18" y="91"/>
                  </a:cubicBezTo>
                  <a:cubicBezTo>
                    <a:pt x="16" y="91"/>
                    <a:pt x="10" y="82"/>
                    <a:pt x="0" y="67"/>
                  </a:cubicBezTo>
                  <a:cubicBezTo>
                    <a:pt x="0" y="103"/>
                    <a:pt x="0" y="139"/>
                    <a:pt x="0" y="174"/>
                  </a:cubicBezTo>
                  <a:cubicBezTo>
                    <a:pt x="5" y="159"/>
                    <a:pt x="8" y="153"/>
                    <a:pt x="10" y="153"/>
                  </a:cubicBezTo>
                  <a:cubicBezTo>
                    <a:pt x="12" y="153"/>
                    <a:pt x="12" y="166"/>
                    <a:pt x="12" y="186"/>
                  </a:cubicBezTo>
                  <a:cubicBezTo>
                    <a:pt x="12" y="177"/>
                    <a:pt x="44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2613;p34">
              <a:extLst>
                <a:ext uri="{FF2B5EF4-FFF2-40B4-BE49-F238E27FC236}">
                  <a16:creationId xmlns:a16="http://schemas.microsoft.com/office/drawing/2014/main" id="{EB5AB339-4007-0841-82E5-5B71822F7C01}"/>
                </a:ext>
              </a:extLst>
            </p:cNvPr>
            <p:cNvSpPr/>
            <p:nvPr/>
          </p:nvSpPr>
          <p:spPr>
            <a:xfrm>
              <a:off x="6149575" y="2471600"/>
              <a:ext cx="675" cy="575"/>
            </a:xfrm>
            <a:custGeom>
              <a:avLst/>
              <a:gdLst/>
              <a:ahLst/>
              <a:cxnLst/>
              <a:rect l="l" t="t" r="r" b="b"/>
              <a:pathLst>
                <a:path w="27" h="23" extrusionOk="0">
                  <a:moveTo>
                    <a:pt x="16" y="0"/>
                  </a:moveTo>
                  <a:cubicBezTo>
                    <a:pt x="10" y="0"/>
                    <a:pt x="0" y="7"/>
                    <a:pt x="0" y="23"/>
                  </a:cubicBezTo>
                  <a:cubicBezTo>
                    <a:pt x="26" y="10"/>
                    <a:pt x="24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2614;p34">
              <a:extLst>
                <a:ext uri="{FF2B5EF4-FFF2-40B4-BE49-F238E27FC236}">
                  <a16:creationId xmlns:a16="http://schemas.microsoft.com/office/drawing/2014/main" id="{91201FF0-5D0F-B64D-93AA-CD55FF66AA42}"/>
                </a:ext>
              </a:extLst>
            </p:cNvPr>
            <p:cNvSpPr/>
            <p:nvPr/>
          </p:nvSpPr>
          <p:spPr>
            <a:xfrm>
              <a:off x="6149875" y="2470975"/>
              <a:ext cx="1500" cy="3000"/>
            </a:xfrm>
            <a:custGeom>
              <a:avLst/>
              <a:gdLst/>
              <a:ahLst/>
              <a:cxnLst/>
              <a:rect l="l" t="t" r="r" b="b"/>
              <a:pathLst>
                <a:path w="60" h="120" extrusionOk="0">
                  <a:moveTo>
                    <a:pt x="36" y="24"/>
                  </a:moveTo>
                  <a:cubicBezTo>
                    <a:pt x="36" y="72"/>
                    <a:pt x="0" y="0"/>
                    <a:pt x="36" y="119"/>
                  </a:cubicBezTo>
                  <a:cubicBezTo>
                    <a:pt x="60" y="119"/>
                    <a:pt x="36" y="24"/>
                    <a:pt x="36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2615;p34">
              <a:extLst>
                <a:ext uri="{FF2B5EF4-FFF2-40B4-BE49-F238E27FC236}">
                  <a16:creationId xmlns:a16="http://schemas.microsoft.com/office/drawing/2014/main" id="{3AFB26CC-F42F-E244-99F8-A29F167DD484}"/>
                </a:ext>
              </a:extLst>
            </p:cNvPr>
            <p:cNvSpPr/>
            <p:nvPr/>
          </p:nvSpPr>
          <p:spPr>
            <a:xfrm>
              <a:off x="6153050" y="2473050"/>
              <a:ext cx="1300" cy="2250"/>
            </a:xfrm>
            <a:custGeom>
              <a:avLst/>
              <a:gdLst/>
              <a:ahLst/>
              <a:cxnLst/>
              <a:rect l="l" t="t" r="r" b="b"/>
              <a:pathLst>
                <a:path w="52" h="9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" y="21"/>
                    <a:pt x="28" y="84"/>
                  </a:cubicBezTo>
                  <a:cubicBezTo>
                    <a:pt x="28" y="84"/>
                    <a:pt x="40" y="90"/>
                    <a:pt x="46" y="90"/>
                  </a:cubicBezTo>
                  <a:cubicBezTo>
                    <a:pt x="52" y="90"/>
                    <a:pt x="52" y="84"/>
                    <a:pt x="28" y="60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5" y="61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2616;p34">
              <a:extLst>
                <a:ext uri="{FF2B5EF4-FFF2-40B4-BE49-F238E27FC236}">
                  <a16:creationId xmlns:a16="http://schemas.microsoft.com/office/drawing/2014/main" id="{0084E49A-CEB7-9D4C-8C0D-E8C2DA185B37}"/>
                </a:ext>
              </a:extLst>
            </p:cNvPr>
            <p:cNvSpPr/>
            <p:nvPr/>
          </p:nvSpPr>
          <p:spPr>
            <a:xfrm>
              <a:off x="6152075" y="2473950"/>
              <a:ext cx="200" cy="800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7" y="0"/>
                  </a:moveTo>
                  <a:lnTo>
                    <a:pt x="7" y="0"/>
                  </a:lnTo>
                  <a:cubicBezTo>
                    <a:pt x="1" y="19"/>
                    <a:pt x="1" y="32"/>
                    <a:pt x="3" y="32"/>
                  </a:cubicBezTo>
                  <a:cubicBezTo>
                    <a:pt x="5" y="32"/>
                    <a:pt x="7" y="22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2617;p34">
              <a:extLst>
                <a:ext uri="{FF2B5EF4-FFF2-40B4-BE49-F238E27FC236}">
                  <a16:creationId xmlns:a16="http://schemas.microsoft.com/office/drawing/2014/main" id="{16554B28-59C0-9645-9C6D-221CFA865145}"/>
                </a:ext>
              </a:extLst>
            </p:cNvPr>
            <p:cNvSpPr/>
            <p:nvPr/>
          </p:nvSpPr>
          <p:spPr>
            <a:xfrm>
              <a:off x="6149275" y="2470975"/>
              <a:ext cx="25" cy="1500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0" y="0"/>
                  </a:moveTo>
                  <a:cubicBezTo>
                    <a:pt x="0" y="48"/>
                    <a:pt x="0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2618;p34">
              <a:extLst>
                <a:ext uri="{FF2B5EF4-FFF2-40B4-BE49-F238E27FC236}">
                  <a16:creationId xmlns:a16="http://schemas.microsoft.com/office/drawing/2014/main" id="{65872C1F-11FE-2847-AA62-CCF337EA3C15}"/>
                </a:ext>
              </a:extLst>
            </p:cNvPr>
            <p:cNvSpPr/>
            <p:nvPr/>
          </p:nvSpPr>
          <p:spPr>
            <a:xfrm>
              <a:off x="6148675" y="24712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2619;p34">
              <a:extLst>
                <a:ext uri="{FF2B5EF4-FFF2-40B4-BE49-F238E27FC236}">
                  <a16:creationId xmlns:a16="http://schemas.microsoft.com/office/drawing/2014/main" id="{87A0B5E4-7316-9341-9644-745FBB8B84D3}"/>
                </a:ext>
              </a:extLst>
            </p:cNvPr>
            <p:cNvSpPr/>
            <p:nvPr/>
          </p:nvSpPr>
          <p:spPr>
            <a:xfrm>
              <a:off x="6148675" y="247157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0"/>
                  </a:moveTo>
                  <a:cubicBezTo>
                    <a:pt x="0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2620;p34">
              <a:extLst>
                <a:ext uri="{FF2B5EF4-FFF2-40B4-BE49-F238E27FC236}">
                  <a16:creationId xmlns:a16="http://schemas.microsoft.com/office/drawing/2014/main" id="{54813C79-8E0F-3244-8B8E-66CDE96BBCA8}"/>
                </a:ext>
              </a:extLst>
            </p:cNvPr>
            <p:cNvSpPr/>
            <p:nvPr/>
          </p:nvSpPr>
          <p:spPr>
            <a:xfrm>
              <a:off x="6133300" y="2472575"/>
              <a:ext cx="525" cy="1100"/>
            </a:xfrm>
            <a:custGeom>
              <a:avLst/>
              <a:gdLst/>
              <a:ahLst/>
              <a:cxnLst/>
              <a:rect l="l" t="t" r="r" b="b"/>
              <a:pathLst>
                <a:path w="21" h="44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3" y="29"/>
                    <a:pt x="20" y="43"/>
                  </a:cubicBezTo>
                  <a:cubicBezTo>
                    <a:pt x="6" y="1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2621;p34">
              <a:extLst>
                <a:ext uri="{FF2B5EF4-FFF2-40B4-BE49-F238E27FC236}">
                  <a16:creationId xmlns:a16="http://schemas.microsoft.com/office/drawing/2014/main" id="{CFAF0F62-05B3-854C-B406-1C55C4FCC77A}"/>
                </a:ext>
              </a:extLst>
            </p:cNvPr>
            <p:cNvSpPr/>
            <p:nvPr/>
          </p:nvSpPr>
          <p:spPr>
            <a:xfrm>
              <a:off x="6123825" y="2478625"/>
              <a:ext cx="275" cy="800"/>
            </a:xfrm>
            <a:custGeom>
              <a:avLst/>
              <a:gdLst/>
              <a:ahLst/>
              <a:cxnLst/>
              <a:rect l="l" t="t" r="r" b="b"/>
              <a:pathLst>
                <a:path w="11" h="32" extrusionOk="0">
                  <a:moveTo>
                    <a:pt x="9" y="1"/>
                  </a:moveTo>
                  <a:cubicBezTo>
                    <a:pt x="8" y="1"/>
                    <a:pt x="1" y="32"/>
                    <a:pt x="3" y="32"/>
                  </a:cubicBezTo>
                  <a:cubicBezTo>
                    <a:pt x="4" y="32"/>
                    <a:pt x="5" y="30"/>
                    <a:pt x="6" y="28"/>
                  </a:cubicBezTo>
                  <a:cubicBezTo>
                    <a:pt x="10" y="7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2622;p34">
              <a:extLst>
                <a:ext uri="{FF2B5EF4-FFF2-40B4-BE49-F238E27FC236}">
                  <a16:creationId xmlns:a16="http://schemas.microsoft.com/office/drawing/2014/main" id="{401998C9-103E-1A48-B4BA-F4455B028022}"/>
                </a:ext>
              </a:extLst>
            </p:cNvPr>
            <p:cNvSpPr/>
            <p:nvPr/>
          </p:nvSpPr>
          <p:spPr>
            <a:xfrm>
              <a:off x="6146300" y="2471650"/>
              <a:ext cx="325" cy="225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11" y="0"/>
                  </a:moveTo>
                  <a:cubicBezTo>
                    <a:pt x="9" y="0"/>
                    <a:pt x="6" y="3"/>
                    <a:pt x="0" y="9"/>
                  </a:cubicBezTo>
                  <a:lnTo>
                    <a:pt x="12" y="9"/>
                  </a:lnTo>
                  <a:cubicBezTo>
                    <a:pt x="12" y="3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2623;p34">
              <a:extLst>
                <a:ext uri="{FF2B5EF4-FFF2-40B4-BE49-F238E27FC236}">
                  <a16:creationId xmlns:a16="http://schemas.microsoft.com/office/drawing/2014/main" id="{E48EE208-DE7A-B54F-B3F5-2014CFF2BE5A}"/>
                </a:ext>
              </a:extLst>
            </p:cNvPr>
            <p:cNvSpPr/>
            <p:nvPr/>
          </p:nvSpPr>
          <p:spPr>
            <a:xfrm>
              <a:off x="6100150" y="24837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lnTo>
                    <a:pt x="1" y="0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2624;p34">
              <a:extLst>
                <a:ext uri="{FF2B5EF4-FFF2-40B4-BE49-F238E27FC236}">
                  <a16:creationId xmlns:a16="http://schemas.microsoft.com/office/drawing/2014/main" id="{28C17E56-6B07-324F-90CE-17FF5DB59D57}"/>
                </a:ext>
              </a:extLst>
            </p:cNvPr>
            <p:cNvSpPr/>
            <p:nvPr/>
          </p:nvSpPr>
          <p:spPr>
            <a:xfrm>
              <a:off x="6130825" y="2479600"/>
              <a:ext cx="600" cy="3000"/>
            </a:xfrm>
            <a:custGeom>
              <a:avLst/>
              <a:gdLst/>
              <a:ahLst/>
              <a:cxnLst/>
              <a:rect l="l" t="t" r="r" b="b"/>
              <a:pathLst>
                <a:path w="24" h="120" extrusionOk="0">
                  <a:moveTo>
                    <a:pt x="0" y="1"/>
                  </a:moveTo>
                  <a:cubicBezTo>
                    <a:pt x="0" y="48"/>
                    <a:pt x="0" y="84"/>
                    <a:pt x="0" y="120"/>
                  </a:cubicBezTo>
                  <a:cubicBezTo>
                    <a:pt x="0" y="84"/>
                    <a:pt x="24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2625;p34">
              <a:extLst>
                <a:ext uri="{FF2B5EF4-FFF2-40B4-BE49-F238E27FC236}">
                  <a16:creationId xmlns:a16="http://schemas.microsoft.com/office/drawing/2014/main" id="{6C1E2157-DAFA-9445-88F1-B50F8186EFBE}"/>
                </a:ext>
              </a:extLst>
            </p:cNvPr>
            <p:cNvSpPr/>
            <p:nvPr/>
          </p:nvSpPr>
          <p:spPr>
            <a:xfrm>
              <a:off x="6097775" y="248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2626;p34">
              <a:extLst>
                <a:ext uri="{FF2B5EF4-FFF2-40B4-BE49-F238E27FC236}">
                  <a16:creationId xmlns:a16="http://schemas.microsoft.com/office/drawing/2014/main" id="{B81266DB-B723-3C49-A8EA-F4955C181D3C}"/>
                </a:ext>
              </a:extLst>
            </p:cNvPr>
            <p:cNvSpPr/>
            <p:nvPr/>
          </p:nvSpPr>
          <p:spPr>
            <a:xfrm>
              <a:off x="6144800" y="24724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2627;p34">
              <a:extLst>
                <a:ext uri="{FF2B5EF4-FFF2-40B4-BE49-F238E27FC236}">
                  <a16:creationId xmlns:a16="http://schemas.microsoft.com/office/drawing/2014/main" id="{10C13FD4-6E03-2449-9855-895E07A22349}"/>
                </a:ext>
              </a:extLst>
            </p:cNvPr>
            <p:cNvSpPr/>
            <p:nvPr/>
          </p:nvSpPr>
          <p:spPr>
            <a:xfrm>
              <a:off x="6082000" y="2471275"/>
              <a:ext cx="66400" cy="16100"/>
            </a:xfrm>
            <a:custGeom>
              <a:avLst/>
              <a:gdLst/>
              <a:ahLst/>
              <a:cxnLst/>
              <a:rect l="l" t="t" r="r" b="b"/>
              <a:pathLst>
                <a:path w="2656" h="644" extrusionOk="0">
                  <a:moveTo>
                    <a:pt x="1965" y="155"/>
                  </a:moveTo>
                  <a:lnTo>
                    <a:pt x="1965" y="155"/>
                  </a:lnTo>
                  <a:cubicBezTo>
                    <a:pt x="1962" y="155"/>
                    <a:pt x="1963" y="158"/>
                    <a:pt x="1965" y="163"/>
                  </a:cubicBezTo>
                  <a:lnTo>
                    <a:pt x="1965" y="163"/>
                  </a:lnTo>
                  <a:cubicBezTo>
                    <a:pt x="1965" y="160"/>
                    <a:pt x="1965" y="157"/>
                    <a:pt x="1965" y="155"/>
                  </a:cubicBezTo>
                  <a:close/>
                  <a:moveTo>
                    <a:pt x="715" y="262"/>
                  </a:moveTo>
                  <a:lnTo>
                    <a:pt x="715" y="262"/>
                  </a:lnTo>
                  <a:cubicBezTo>
                    <a:pt x="714" y="262"/>
                    <a:pt x="714" y="262"/>
                    <a:pt x="715" y="262"/>
                  </a:cubicBezTo>
                  <a:lnTo>
                    <a:pt x="715" y="262"/>
                  </a:lnTo>
                  <a:cubicBezTo>
                    <a:pt x="715" y="262"/>
                    <a:pt x="715" y="262"/>
                    <a:pt x="715" y="262"/>
                  </a:cubicBezTo>
                  <a:close/>
                  <a:moveTo>
                    <a:pt x="1704" y="372"/>
                  </a:moveTo>
                  <a:cubicBezTo>
                    <a:pt x="1706" y="372"/>
                    <a:pt x="1709" y="375"/>
                    <a:pt x="1715" y="381"/>
                  </a:cubicBezTo>
                  <a:cubicBezTo>
                    <a:pt x="1715" y="387"/>
                    <a:pt x="1712" y="390"/>
                    <a:pt x="1709" y="390"/>
                  </a:cubicBezTo>
                  <a:cubicBezTo>
                    <a:pt x="1706" y="390"/>
                    <a:pt x="1703" y="387"/>
                    <a:pt x="1703" y="381"/>
                  </a:cubicBezTo>
                  <a:cubicBezTo>
                    <a:pt x="1703" y="375"/>
                    <a:pt x="1703" y="372"/>
                    <a:pt x="1704" y="372"/>
                  </a:cubicBezTo>
                  <a:close/>
                  <a:moveTo>
                    <a:pt x="2219" y="404"/>
                  </a:moveTo>
                  <a:cubicBezTo>
                    <a:pt x="2214" y="409"/>
                    <a:pt x="2212" y="414"/>
                    <a:pt x="2215" y="417"/>
                  </a:cubicBezTo>
                  <a:cubicBezTo>
                    <a:pt x="2217" y="412"/>
                    <a:pt x="2218" y="408"/>
                    <a:pt x="2219" y="404"/>
                  </a:cubicBezTo>
                  <a:close/>
                  <a:moveTo>
                    <a:pt x="2256" y="402"/>
                  </a:moveTo>
                  <a:lnTo>
                    <a:pt x="2256" y="402"/>
                  </a:lnTo>
                  <a:cubicBezTo>
                    <a:pt x="2258" y="411"/>
                    <a:pt x="2260" y="420"/>
                    <a:pt x="2263" y="429"/>
                  </a:cubicBezTo>
                  <a:cubicBezTo>
                    <a:pt x="2263" y="416"/>
                    <a:pt x="2260" y="408"/>
                    <a:pt x="2256" y="402"/>
                  </a:cubicBezTo>
                  <a:close/>
                  <a:moveTo>
                    <a:pt x="2584" y="0"/>
                  </a:moveTo>
                  <a:cubicBezTo>
                    <a:pt x="2596" y="36"/>
                    <a:pt x="2572" y="84"/>
                    <a:pt x="2560" y="107"/>
                  </a:cubicBezTo>
                  <a:cubicBezTo>
                    <a:pt x="2560" y="89"/>
                    <a:pt x="2560" y="81"/>
                    <a:pt x="2559" y="81"/>
                  </a:cubicBezTo>
                  <a:cubicBezTo>
                    <a:pt x="2557" y="81"/>
                    <a:pt x="2554" y="89"/>
                    <a:pt x="2548" y="107"/>
                  </a:cubicBezTo>
                  <a:cubicBezTo>
                    <a:pt x="2543" y="52"/>
                    <a:pt x="2479" y="28"/>
                    <a:pt x="2409" y="28"/>
                  </a:cubicBezTo>
                  <a:cubicBezTo>
                    <a:pt x="2327" y="28"/>
                    <a:pt x="2236" y="61"/>
                    <a:pt x="2216" y="117"/>
                  </a:cubicBezTo>
                  <a:lnTo>
                    <a:pt x="2216" y="117"/>
                  </a:lnTo>
                  <a:cubicBezTo>
                    <a:pt x="2217" y="107"/>
                    <a:pt x="2186" y="107"/>
                    <a:pt x="2152" y="107"/>
                  </a:cubicBezTo>
                  <a:cubicBezTo>
                    <a:pt x="2117" y="107"/>
                    <a:pt x="2078" y="107"/>
                    <a:pt x="2072" y="95"/>
                  </a:cubicBezTo>
                  <a:lnTo>
                    <a:pt x="2072" y="95"/>
                  </a:lnTo>
                  <a:cubicBezTo>
                    <a:pt x="2079" y="113"/>
                    <a:pt x="2081" y="119"/>
                    <a:pt x="2080" y="119"/>
                  </a:cubicBezTo>
                  <a:cubicBezTo>
                    <a:pt x="2078" y="119"/>
                    <a:pt x="2060" y="84"/>
                    <a:pt x="2060" y="84"/>
                  </a:cubicBezTo>
                  <a:cubicBezTo>
                    <a:pt x="2048" y="107"/>
                    <a:pt x="2048" y="131"/>
                    <a:pt x="2048" y="155"/>
                  </a:cubicBezTo>
                  <a:cubicBezTo>
                    <a:pt x="2036" y="143"/>
                    <a:pt x="2036" y="131"/>
                    <a:pt x="2024" y="119"/>
                  </a:cubicBezTo>
                  <a:cubicBezTo>
                    <a:pt x="2001" y="143"/>
                    <a:pt x="2001" y="166"/>
                    <a:pt x="1989" y="201"/>
                  </a:cubicBezTo>
                  <a:lnTo>
                    <a:pt x="1989" y="201"/>
                  </a:lnTo>
                  <a:cubicBezTo>
                    <a:pt x="1984" y="194"/>
                    <a:pt x="1970" y="174"/>
                    <a:pt x="1965" y="163"/>
                  </a:cubicBezTo>
                  <a:lnTo>
                    <a:pt x="1965" y="163"/>
                  </a:lnTo>
                  <a:cubicBezTo>
                    <a:pt x="1965" y="176"/>
                    <a:pt x="1963" y="195"/>
                    <a:pt x="1953" y="214"/>
                  </a:cubicBezTo>
                  <a:cubicBezTo>
                    <a:pt x="1965" y="286"/>
                    <a:pt x="1977" y="357"/>
                    <a:pt x="1965" y="429"/>
                  </a:cubicBezTo>
                  <a:cubicBezTo>
                    <a:pt x="1970" y="433"/>
                    <a:pt x="1973" y="435"/>
                    <a:pt x="1976" y="435"/>
                  </a:cubicBezTo>
                  <a:cubicBezTo>
                    <a:pt x="1995" y="435"/>
                    <a:pt x="1977" y="346"/>
                    <a:pt x="1977" y="345"/>
                  </a:cubicBezTo>
                  <a:lnTo>
                    <a:pt x="1977" y="345"/>
                  </a:lnTo>
                  <a:cubicBezTo>
                    <a:pt x="1989" y="369"/>
                    <a:pt x="2001" y="393"/>
                    <a:pt x="2013" y="417"/>
                  </a:cubicBezTo>
                  <a:cubicBezTo>
                    <a:pt x="2001" y="393"/>
                    <a:pt x="2001" y="357"/>
                    <a:pt x="2013" y="322"/>
                  </a:cubicBezTo>
                  <a:cubicBezTo>
                    <a:pt x="2013" y="357"/>
                    <a:pt x="2024" y="393"/>
                    <a:pt x="2024" y="417"/>
                  </a:cubicBezTo>
                  <a:cubicBezTo>
                    <a:pt x="2024" y="393"/>
                    <a:pt x="2024" y="357"/>
                    <a:pt x="2036" y="334"/>
                  </a:cubicBezTo>
                  <a:cubicBezTo>
                    <a:pt x="2036" y="369"/>
                    <a:pt x="2048" y="393"/>
                    <a:pt x="2048" y="429"/>
                  </a:cubicBezTo>
                  <a:cubicBezTo>
                    <a:pt x="2048" y="429"/>
                    <a:pt x="2048" y="429"/>
                    <a:pt x="2048" y="429"/>
                  </a:cubicBezTo>
                  <a:cubicBezTo>
                    <a:pt x="2052" y="429"/>
                    <a:pt x="2096" y="286"/>
                    <a:pt x="2096" y="286"/>
                  </a:cubicBezTo>
                  <a:cubicBezTo>
                    <a:pt x="2096" y="322"/>
                    <a:pt x="2108" y="357"/>
                    <a:pt x="2120" y="393"/>
                  </a:cubicBezTo>
                  <a:cubicBezTo>
                    <a:pt x="2120" y="322"/>
                    <a:pt x="2120" y="238"/>
                    <a:pt x="2144" y="155"/>
                  </a:cubicBezTo>
                  <a:cubicBezTo>
                    <a:pt x="2144" y="173"/>
                    <a:pt x="2147" y="182"/>
                    <a:pt x="2149" y="182"/>
                  </a:cubicBezTo>
                  <a:cubicBezTo>
                    <a:pt x="2152" y="182"/>
                    <a:pt x="2155" y="173"/>
                    <a:pt x="2155" y="155"/>
                  </a:cubicBezTo>
                  <a:lnTo>
                    <a:pt x="2155" y="155"/>
                  </a:lnTo>
                  <a:cubicBezTo>
                    <a:pt x="2155" y="255"/>
                    <a:pt x="2135" y="341"/>
                    <a:pt x="2151" y="413"/>
                  </a:cubicBezTo>
                  <a:lnTo>
                    <a:pt x="2151" y="413"/>
                  </a:lnTo>
                  <a:cubicBezTo>
                    <a:pt x="2149" y="375"/>
                    <a:pt x="2162" y="339"/>
                    <a:pt x="2191" y="310"/>
                  </a:cubicBezTo>
                  <a:cubicBezTo>
                    <a:pt x="2191" y="345"/>
                    <a:pt x="2191" y="369"/>
                    <a:pt x="2191" y="405"/>
                  </a:cubicBezTo>
                  <a:cubicBezTo>
                    <a:pt x="2202" y="394"/>
                    <a:pt x="2210" y="388"/>
                    <a:pt x="2215" y="388"/>
                  </a:cubicBezTo>
                  <a:cubicBezTo>
                    <a:pt x="2219" y="388"/>
                    <a:pt x="2221" y="393"/>
                    <a:pt x="2219" y="404"/>
                  </a:cubicBezTo>
                  <a:lnTo>
                    <a:pt x="2219" y="404"/>
                  </a:lnTo>
                  <a:cubicBezTo>
                    <a:pt x="2224" y="399"/>
                    <a:pt x="2232" y="395"/>
                    <a:pt x="2240" y="395"/>
                  </a:cubicBezTo>
                  <a:cubicBezTo>
                    <a:pt x="2246" y="395"/>
                    <a:pt x="2252" y="397"/>
                    <a:pt x="2256" y="402"/>
                  </a:cubicBezTo>
                  <a:lnTo>
                    <a:pt x="2256" y="402"/>
                  </a:lnTo>
                  <a:cubicBezTo>
                    <a:pt x="2237" y="324"/>
                    <a:pt x="2228" y="230"/>
                    <a:pt x="2239" y="155"/>
                  </a:cubicBezTo>
                  <a:lnTo>
                    <a:pt x="2239" y="155"/>
                  </a:lnTo>
                  <a:cubicBezTo>
                    <a:pt x="2286" y="250"/>
                    <a:pt x="2251" y="262"/>
                    <a:pt x="2286" y="369"/>
                  </a:cubicBezTo>
                  <a:cubicBezTo>
                    <a:pt x="2286" y="345"/>
                    <a:pt x="2286" y="334"/>
                    <a:pt x="2288" y="334"/>
                  </a:cubicBezTo>
                  <a:cubicBezTo>
                    <a:pt x="2289" y="334"/>
                    <a:pt x="2292" y="345"/>
                    <a:pt x="2298" y="369"/>
                  </a:cubicBezTo>
                  <a:cubicBezTo>
                    <a:pt x="2298" y="345"/>
                    <a:pt x="2322" y="250"/>
                    <a:pt x="2346" y="214"/>
                  </a:cubicBezTo>
                  <a:cubicBezTo>
                    <a:pt x="2346" y="274"/>
                    <a:pt x="2417" y="298"/>
                    <a:pt x="2441" y="345"/>
                  </a:cubicBezTo>
                  <a:cubicBezTo>
                    <a:pt x="2429" y="286"/>
                    <a:pt x="2405" y="214"/>
                    <a:pt x="2453" y="143"/>
                  </a:cubicBezTo>
                  <a:cubicBezTo>
                    <a:pt x="2465" y="143"/>
                    <a:pt x="2465" y="155"/>
                    <a:pt x="2465" y="167"/>
                  </a:cubicBezTo>
                  <a:cubicBezTo>
                    <a:pt x="2477" y="143"/>
                    <a:pt x="2501" y="119"/>
                    <a:pt x="2525" y="107"/>
                  </a:cubicBezTo>
                  <a:cubicBezTo>
                    <a:pt x="2565" y="208"/>
                    <a:pt x="2571" y="236"/>
                    <a:pt x="2563" y="236"/>
                  </a:cubicBezTo>
                  <a:cubicBezTo>
                    <a:pt x="2553" y="236"/>
                    <a:pt x="2519" y="190"/>
                    <a:pt x="2504" y="190"/>
                  </a:cubicBezTo>
                  <a:cubicBezTo>
                    <a:pt x="2503" y="190"/>
                    <a:pt x="2502" y="190"/>
                    <a:pt x="2501" y="191"/>
                  </a:cubicBezTo>
                  <a:cubicBezTo>
                    <a:pt x="2525" y="203"/>
                    <a:pt x="2513" y="214"/>
                    <a:pt x="2489" y="214"/>
                  </a:cubicBezTo>
                  <a:cubicBezTo>
                    <a:pt x="2525" y="226"/>
                    <a:pt x="2548" y="238"/>
                    <a:pt x="2584" y="250"/>
                  </a:cubicBezTo>
                  <a:cubicBezTo>
                    <a:pt x="2584" y="239"/>
                    <a:pt x="2584" y="102"/>
                    <a:pt x="2610" y="102"/>
                  </a:cubicBezTo>
                  <a:cubicBezTo>
                    <a:pt x="2613" y="102"/>
                    <a:pt x="2616" y="104"/>
                    <a:pt x="2620" y="107"/>
                  </a:cubicBezTo>
                  <a:cubicBezTo>
                    <a:pt x="2609" y="118"/>
                    <a:pt x="2627" y="157"/>
                    <a:pt x="2631" y="157"/>
                  </a:cubicBezTo>
                  <a:cubicBezTo>
                    <a:pt x="2631" y="157"/>
                    <a:pt x="2632" y="156"/>
                    <a:pt x="2632" y="155"/>
                  </a:cubicBezTo>
                  <a:cubicBezTo>
                    <a:pt x="2608" y="143"/>
                    <a:pt x="2656" y="48"/>
                    <a:pt x="2644" y="12"/>
                  </a:cubicBezTo>
                  <a:lnTo>
                    <a:pt x="2644" y="12"/>
                  </a:lnTo>
                  <a:cubicBezTo>
                    <a:pt x="2632" y="24"/>
                    <a:pt x="2632" y="48"/>
                    <a:pt x="2632" y="72"/>
                  </a:cubicBezTo>
                  <a:cubicBezTo>
                    <a:pt x="2620" y="48"/>
                    <a:pt x="2608" y="24"/>
                    <a:pt x="2584" y="0"/>
                  </a:cubicBezTo>
                  <a:close/>
                  <a:moveTo>
                    <a:pt x="1764" y="451"/>
                  </a:moveTo>
                  <a:lnTo>
                    <a:pt x="1764" y="451"/>
                  </a:lnTo>
                  <a:cubicBezTo>
                    <a:pt x="1763" y="455"/>
                    <a:pt x="1763" y="459"/>
                    <a:pt x="1763" y="465"/>
                  </a:cubicBezTo>
                  <a:cubicBezTo>
                    <a:pt x="1763" y="459"/>
                    <a:pt x="1764" y="455"/>
                    <a:pt x="1764" y="451"/>
                  </a:cubicBezTo>
                  <a:close/>
                  <a:moveTo>
                    <a:pt x="2191" y="381"/>
                  </a:moveTo>
                  <a:lnTo>
                    <a:pt x="2191" y="381"/>
                  </a:lnTo>
                  <a:cubicBezTo>
                    <a:pt x="2180" y="403"/>
                    <a:pt x="2169" y="415"/>
                    <a:pt x="2158" y="436"/>
                  </a:cubicBezTo>
                  <a:lnTo>
                    <a:pt x="2158" y="436"/>
                  </a:lnTo>
                  <a:cubicBezTo>
                    <a:pt x="2155" y="428"/>
                    <a:pt x="2153" y="421"/>
                    <a:pt x="2151" y="413"/>
                  </a:cubicBezTo>
                  <a:lnTo>
                    <a:pt x="2151" y="413"/>
                  </a:lnTo>
                  <a:cubicBezTo>
                    <a:pt x="2152" y="422"/>
                    <a:pt x="2153" y="431"/>
                    <a:pt x="2155" y="441"/>
                  </a:cubicBezTo>
                  <a:cubicBezTo>
                    <a:pt x="2156" y="439"/>
                    <a:pt x="2157" y="437"/>
                    <a:pt x="2158" y="436"/>
                  </a:cubicBezTo>
                  <a:lnTo>
                    <a:pt x="2158" y="436"/>
                  </a:lnTo>
                  <a:cubicBezTo>
                    <a:pt x="2163" y="450"/>
                    <a:pt x="2170" y="463"/>
                    <a:pt x="2179" y="476"/>
                  </a:cubicBezTo>
                  <a:cubicBezTo>
                    <a:pt x="2179" y="453"/>
                    <a:pt x="2179" y="417"/>
                    <a:pt x="2191" y="381"/>
                  </a:cubicBezTo>
                  <a:close/>
                  <a:moveTo>
                    <a:pt x="1410" y="484"/>
                  </a:moveTo>
                  <a:cubicBezTo>
                    <a:pt x="1414" y="484"/>
                    <a:pt x="1417" y="494"/>
                    <a:pt x="1417" y="500"/>
                  </a:cubicBezTo>
                  <a:cubicBezTo>
                    <a:pt x="1417" y="500"/>
                    <a:pt x="1417" y="515"/>
                    <a:pt x="1411" y="515"/>
                  </a:cubicBezTo>
                  <a:cubicBezTo>
                    <a:pt x="1410" y="515"/>
                    <a:pt x="1408" y="515"/>
                    <a:pt x="1405" y="512"/>
                  </a:cubicBezTo>
                  <a:cubicBezTo>
                    <a:pt x="1405" y="491"/>
                    <a:pt x="1408" y="484"/>
                    <a:pt x="1410" y="484"/>
                  </a:cubicBezTo>
                  <a:close/>
                  <a:moveTo>
                    <a:pt x="629" y="567"/>
                  </a:moveTo>
                  <a:cubicBezTo>
                    <a:pt x="630" y="569"/>
                    <a:pt x="631" y="570"/>
                    <a:pt x="631" y="572"/>
                  </a:cubicBezTo>
                  <a:cubicBezTo>
                    <a:pt x="631" y="570"/>
                    <a:pt x="630" y="569"/>
                    <a:pt x="629" y="567"/>
                  </a:cubicBezTo>
                  <a:close/>
                  <a:moveTo>
                    <a:pt x="1691" y="107"/>
                  </a:moveTo>
                  <a:cubicBezTo>
                    <a:pt x="1679" y="107"/>
                    <a:pt x="1655" y="238"/>
                    <a:pt x="1655" y="250"/>
                  </a:cubicBezTo>
                  <a:cubicBezTo>
                    <a:pt x="1646" y="216"/>
                    <a:pt x="1637" y="205"/>
                    <a:pt x="1627" y="205"/>
                  </a:cubicBezTo>
                  <a:cubicBezTo>
                    <a:pt x="1606" y="205"/>
                    <a:pt x="1581" y="253"/>
                    <a:pt x="1546" y="253"/>
                  </a:cubicBezTo>
                  <a:cubicBezTo>
                    <a:pt x="1533" y="253"/>
                    <a:pt x="1518" y="246"/>
                    <a:pt x="1501" y="226"/>
                  </a:cubicBezTo>
                  <a:lnTo>
                    <a:pt x="1501" y="226"/>
                  </a:lnTo>
                  <a:cubicBezTo>
                    <a:pt x="1513" y="250"/>
                    <a:pt x="1513" y="262"/>
                    <a:pt x="1501" y="286"/>
                  </a:cubicBezTo>
                  <a:cubicBezTo>
                    <a:pt x="1487" y="272"/>
                    <a:pt x="1479" y="265"/>
                    <a:pt x="1475" y="262"/>
                  </a:cubicBezTo>
                  <a:lnTo>
                    <a:pt x="1475" y="262"/>
                  </a:lnTo>
                  <a:cubicBezTo>
                    <a:pt x="1463" y="228"/>
                    <a:pt x="1408" y="186"/>
                    <a:pt x="1429" y="143"/>
                  </a:cubicBezTo>
                  <a:lnTo>
                    <a:pt x="1429" y="143"/>
                  </a:lnTo>
                  <a:cubicBezTo>
                    <a:pt x="1414" y="151"/>
                    <a:pt x="1409" y="163"/>
                    <a:pt x="1410" y="177"/>
                  </a:cubicBezTo>
                  <a:lnTo>
                    <a:pt x="1410" y="177"/>
                  </a:lnTo>
                  <a:cubicBezTo>
                    <a:pt x="1401" y="152"/>
                    <a:pt x="1394" y="143"/>
                    <a:pt x="1388" y="143"/>
                  </a:cubicBezTo>
                  <a:cubicBezTo>
                    <a:pt x="1373" y="143"/>
                    <a:pt x="1366" y="203"/>
                    <a:pt x="1358" y="226"/>
                  </a:cubicBezTo>
                  <a:cubicBezTo>
                    <a:pt x="1354" y="229"/>
                    <a:pt x="1350" y="230"/>
                    <a:pt x="1346" y="230"/>
                  </a:cubicBezTo>
                  <a:cubicBezTo>
                    <a:pt x="1327" y="230"/>
                    <a:pt x="1307" y="208"/>
                    <a:pt x="1293" y="208"/>
                  </a:cubicBezTo>
                  <a:cubicBezTo>
                    <a:pt x="1282" y="208"/>
                    <a:pt x="1274" y="222"/>
                    <a:pt x="1274" y="274"/>
                  </a:cubicBezTo>
                  <a:cubicBezTo>
                    <a:pt x="1262" y="238"/>
                    <a:pt x="1191" y="226"/>
                    <a:pt x="1167" y="226"/>
                  </a:cubicBezTo>
                  <a:cubicBezTo>
                    <a:pt x="1179" y="226"/>
                    <a:pt x="1096" y="262"/>
                    <a:pt x="1084" y="286"/>
                  </a:cubicBezTo>
                  <a:cubicBezTo>
                    <a:pt x="1062" y="264"/>
                    <a:pt x="1011" y="213"/>
                    <a:pt x="957" y="213"/>
                  </a:cubicBezTo>
                  <a:cubicBezTo>
                    <a:pt x="952" y="213"/>
                    <a:pt x="946" y="213"/>
                    <a:pt x="941" y="214"/>
                  </a:cubicBezTo>
                  <a:cubicBezTo>
                    <a:pt x="929" y="214"/>
                    <a:pt x="917" y="286"/>
                    <a:pt x="917" y="334"/>
                  </a:cubicBezTo>
                  <a:cubicBezTo>
                    <a:pt x="873" y="289"/>
                    <a:pt x="725" y="266"/>
                    <a:pt x="715" y="262"/>
                  </a:cubicBezTo>
                  <a:lnTo>
                    <a:pt x="715" y="262"/>
                  </a:lnTo>
                  <a:cubicBezTo>
                    <a:pt x="715" y="274"/>
                    <a:pt x="715" y="286"/>
                    <a:pt x="727" y="310"/>
                  </a:cubicBezTo>
                  <a:cubicBezTo>
                    <a:pt x="703" y="310"/>
                    <a:pt x="691" y="298"/>
                    <a:pt x="703" y="262"/>
                  </a:cubicBezTo>
                  <a:lnTo>
                    <a:pt x="703" y="262"/>
                  </a:lnTo>
                  <a:cubicBezTo>
                    <a:pt x="691" y="274"/>
                    <a:pt x="679" y="286"/>
                    <a:pt x="691" y="310"/>
                  </a:cubicBezTo>
                  <a:cubicBezTo>
                    <a:pt x="679" y="286"/>
                    <a:pt x="679" y="262"/>
                    <a:pt x="691" y="238"/>
                  </a:cubicBezTo>
                  <a:lnTo>
                    <a:pt x="691" y="238"/>
                  </a:lnTo>
                  <a:cubicBezTo>
                    <a:pt x="682" y="247"/>
                    <a:pt x="653" y="277"/>
                    <a:pt x="649" y="291"/>
                  </a:cubicBezTo>
                  <a:lnTo>
                    <a:pt x="649" y="291"/>
                  </a:lnTo>
                  <a:cubicBezTo>
                    <a:pt x="648" y="291"/>
                    <a:pt x="648" y="291"/>
                    <a:pt x="648" y="291"/>
                  </a:cubicBezTo>
                  <a:cubicBezTo>
                    <a:pt x="645" y="291"/>
                    <a:pt x="644" y="287"/>
                    <a:pt x="643" y="282"/>
                  </a:cubicBezTo>
                  <a:lnTo>
                    <a:pt x="643" y="282"/>
                  </a:lnTo>
                  <a:cubicBezTo>
                    <a:pt x="644" y="267"/>
                    <a:pt x="649" y="257"/>
                    <a:pt x="639" y="257"/>
                  </a:cubicBezTo>
                  <a:cubicBezTo>
                    <a:pt x="635" y="257"/>
                    <a:pt x="629" y="259"/>
                    <a:pt x="620" y="262"/>
                  </a:cubicBezTo>
                  <a:cubicBezTo>
                    <a:pt x="620" y="270"/>
                    <a:pt x="620" y="306"/>
                    <a:pt x="623" y="328"/>
                  </a:cubicBezTo>
                  <a:lnTo>
                    <a:pt x="623" y="328"/>
                  </a:lnTo>
                  <a:cubicBezTo>
                    <a:pt x="610" y="303"/>
                    <a:pt x="593" y="294"/>
                    <a:pt x="576" y="294"/>
                  </a:cubicBezTo>
                  <a:cubicBezTo>
                    <a:pt x="533" y="294"/>
                    <a:pt x="489" y="357"/>
                    <a:pt x="489" y="381"/>
                  </a:cubicBezTo>
                  <a:cubicBezTo>
                    <a:pt x="477" y="345"/>
                    <a:pt x="465" y="310"/>
                    <a:pt x="441" y="286"/>
                  </a:cubicBezTo>
                  <a:cubicBezTo>
                    <a:pt x="429" y="310"/>
                    <a:pt x="417" y="334"/>
                    <a:pt x="417" y="357"/>
                  </a:cubicBezTo>
                  <a:cubicBezTo>
                    <a:pt x="395" y="342"/>
                    <a:pt x="372" y="299"/>
                    <a:pt x="349" y="299"/>
                  </a:cubicBezTo>
                  <a:cubicBezTo>
                    <a:pt x="336" y="299"/>
                    <a:pt x="323" y="314"/>
                    <a:pt x="310" y="357"/>
                  </a:cubicBezTo>
                  <a:cubicBezTo>
                    <a:pt x="298" y="334"/>
                    <a:pt x="298" y="310"/>
                    <a:pt x="286" y="298"/>
                  </a:cubicBezTo>
                  <a:cubicBezTo>
                    <a:pt x="263" y="321"/>
                    <a:pt x="211" y="368"/>
                    <a:pt x="155" y="368"/>
                  </a:cubicBezTo>
                  <a:cubicBezTo>
                    <a:pt x="123" y="368"/>
                    <a:pt x="90" y="353"/>
                    <a:pt x="60" y="310"/>
                  </a:cubicBezTo>
                  <a:cubicBezTo>
                    <a:pt x="48" y="334"/>
                    <a:pt x="48" y="357"/>
                    <a:pt x="60" y="393"/>
                  </a:cubicBezTo>
                  <a:cubicBezTo>
                    <a:pt x="48" y="369"/>
                    <a:pt x="36" y="357"/>
                    <a:pt x="24" y="345"/>
                  </a:cubicBezTo>
                  <a:cubicBezTo>
                    <a:pt x="12" y="357"/>
                    <a:pt x="0" y="381"/>
                    <a:pt x="0" y="393"/>
                  </a:cubicBezTo>
                  <a:cubicBezTo>
                    <a:pt x="36" y="607"/>
                    <a:pt x="60" y="560"/>
                    <a:pt x="215" y="619"/>
                  </a:cubicBezTo>
                  <a:cubicBezTo>
                    <a:pt x="208" y="600"/>
                    <a:pt x="209" y="591"/>
                    <a:pt x="213" y="591"/>
                  </a:cubicBezTo>
                  <a:lnTo>
                    <a:pt x="213" y="591"/>
                  </a:lnTo>
                  <a:cubicBezTo>
                    <a:pt x="216" y="591"/>
                    <a:pt x="221" y="597"/>
                    <a:pt x="227" y="607"/>
                  </a:cubicBezTo>
                  <a:cubicBezTo>
                    <a:pt x="227" y="595"/>
                    <a:pt x="215" y="572"/>
                    <a:pt x="203" y="548"/>
                  </a:cubicBezTo>
                  <a:lnTo>
                    <a:pt x="203" y="548"/>
                  </a:lnTo>
                  <a:cubicBezTo>
                    <a:pt x="239" y="572"/>
                    <a:pt x="262" y="595"/>
                    <a:pt x="286" y="631"/>
                  </a:cubicBezTo>
                  <a:cubicBezTo>
                    <a:pt x="286" y="607"/>
                    <a:pt x="286" y="595"/>
                    <a:pt x="286" y="584"/>
                  </a:cubicBezTo>
                  <a:cubicBezTo>
                    <a:pt x="292" y="601"/>
                    <a:pt x="295" y="610"/>
                    <a:pt x="297" y="610"/>
                  </a:cubicBezTo>
                  <a:cubicBezTo>
                    <a:pt x="298" y="610"/>
                    <a:pt x="298" y="601"/>
                    <a:pt x="298" y="584"/>
                  </a:cubicBezTo>
                  <a:cubicBezTo>
                    <a:pt x="322" y="607"/>
                    <a:pt x="322" y="619"/>
                    <a:pt x="310" y="631"/>
                  </a:cubicBezTo>
                  <a:cubicBezTo>
                    <a:pt x="310" y="632"/>
                    <a:pt x="310" y="632"/>
                    <a:pt x="311" y="632"/>
                  </a:cubicBezTo>
                  <a:cubicBezTo>
                    <a:pt x="323" y="632"/>
                    <a:pt x="448" y="552"/>
                    <a:pt x="502" y="552"/>
                  </a:cubicBezTo>
                  <a:cubicBezTo>
                    <a:pt x="523" y="552"/>
                    <a:pt x="534" y="564"/>
                    <a:pt x="524" y="595"/>
                  </a:cubicBezTo>
                  <a:cubicBezTo>
                    <a:pt x="536" y="560"/>
                    <a:pt x="548" y="536"/>
                    <a:pt x="548" y="500"/>
                  </a:cubicBezTo>
                  <a:cubicBezTo>
                    <a:pt x="548" y="518"/>
                    <a:pt x="548" y="529"/>
                    <a:pt x="553" y="529"/>
                  </a:cubicBezTo>
                  <a:cubicBezTo>
                    <a:pt x="554" y="529"/>
                    <a:pt x="557" y="527"/>
                    <a:pt x="560" y="524"/>
                  </a:cubicBezTo>
                  <a:lnTo>
                    <a:pt x="560" y="524"/>
                  </a:lnTo>
                  <a:cubicBezTo>
                    <a:pt x="554" y="554"/>
                    <a:pt x="569" y="557"/>
                    <a:pt x="587" y="557"/>
                  </a:cubicBezTo>
                  <a:cubicBezTo>
                    <a:pt x="591" y="557"/>
                    <a:pt x="596" y="557"/>
                    <a:pt x="600" y="557"/>
                  </a:cubicBezTo>
                  <a:cubicBezTo>
                    <a:pt x="612" y="557"/>
                    <a:pt x="624" y="558"/>
                    <a:pt x="629" y="567"/>
                  </a:cubicBezTo>
                  <a:lnTo>
                    <a:pt x="629" y="567"/>
                  </a:lnTo>
                  <a:cubicBezTo>
                    <a:pt x="618" y="540"/>
                    <a:pt x="600" y="463"/>
                    <a:pt x="626" y="463"/>
                  </a:cubicBezTo>
                  <a:cubicBezTo>
                    <a:pt x="627" y="463"/>
                    <a:pt x="629" y="464"/>
                    <a:pt x="631" y="465"/>
                  </a:cubicBezTo>
                  <a:cubicBezTo>
                    <a:pt x="608" y="465"/>
                    <a:pt x="703" y="560"/>
                    <a:pt x="679" y="560"/>
                  </a:cubicBezTo>
                  <a:lnTo>
                    <a:pt x="703" y="560"/>
                  </a:lnTo>
                  <a:cubicBezTo>
                    <a:pt x="703" y="549"/>
                    <a:pt x="713" y="463"/>
                    <a:pt x="735" y="463"/>
                  </a:cubicBezTo>
                  <a:cubicBezTo>
                    <a:pt x="736" y="463"/>
                    <a:pt x="737" y="464"/>
                    <a:pt x="739" y="465"/>
                  </a:cubicBezTo>
                  <a:cubicBezTo>
                    <a:pt x="739" y="524"/>
                    <a:pt x="727" y="512"/>
                    <a:pt x="715" y="572"/>
                  </a:cubicBezTo>
                  <a:cubicBezTo>
                    <a:pt x="720" y="567"/>
                    <a:pt x="723" y="564"/>
                    <a:pt x="724" y="564"/>
                  </a:cubicBezTo>
                  <a:cubicBezTo>
                    <a:pt x="727" y="564"/>
                    <a:pt x="727" y="570"/>
                    <a:pt x="727" y="584"/>
                  </a:cubicBezTo>
                  <a:cubicBezTo>
                    <a:pt x="730" y="557"/>
                    <a:pt x="734" y="550"/>
                    <a:pt x="738" y="550"/>
                  </a:cubicBezTo>
                  <a:cubicBezTo>
                    <a:pt x="743" y="550"/>
                    <a:pt x="748" y="562"/>
                    <a:pt x="752" y="562"/>
                  </a:cubicBezTo>
                  <a:cubicBezTo>
                    <a:pt x="756" y="562"/>
                    <a:pt x="759" y="556"/>
                    <a:pt x="762" y="536"/>
                  </a:cubicBezTo>
                  <a:cubicBezTo>
                    <a:pt x="762" y="557"/>
                    <a:pt x="762" y="569"/>
                    <a:pt x="767" y="569"/>
                  </a:cubicBezTo>
                  <a:cubicBezTo>
                    <a:pt x="769" y="569"/>
                    <a:pt x="773" y="566"/>
                    <a:pt x="778" y="559"/>
                  </a:cubicBezTo>
                  <a:lnTo>
                    <a:pt x="778" y="559"/>
                  </a:lnTo>
                  <a:cubicBezTo>
                    <a:pt x="774" y="568"/>
                    <a:pt x="774" y="579"/>
                    <a:pt x="774" y="595"/>
                  </a:cubicBezTo>
                  <a:cubicBezTo>
                    <a:pt x="778" y="592"/>
                    <a:pt x="784" y="590"/>
                    <a:pt x="789" y="590"/>
                  </a:cubicBezTo>
                  <a:cubicBezTo>
                    <a:pt x="801" y="590"/>
                    <a:pt x="814" y="595"/>
                    <a:pt x="822" y="595"/>
                  </a:cubicBezTo>
                  <a:cubicBezTo>
                    <a:pt x="798" y="584"/>
                    <a:pt x="786" y="560"/>
                    <a:pt x="798" y="536"/>
                  </a:cubicBezTo>
                  <a:cubicBezTo>
                    <a:pt x="800" y="531"/>
                    <a:pt x="801" y="529"/>
                    <a:pt x="803" y="529"/>
                  </a:cubicBezTo>
                  <a:cubicBezTo>
                    <a:pt x="816" y="529"/>
                    <a:pt x="835" y="608"/>
                    <a:pt x="854" y="608"/>
                  </a:cubicBezTo>
                  <a:cubicBezTo>
                    <a:pt x="855" y="608"/>
                    <a:pt x="857" y="608"/>
                    <a:pt x="858" y="607"/>
                  </a:cubicBezTo>
                  <a:cubicBezTo>
                    <a:pt x="846" y="584"/>
                    <a:pt x="840" y="572"/>
                    <a:pt x="841" y="572"/>
                  </a:cubicBezTo>
                  <a:lnTo>
                    <a:pt x="841" y="572"/>
                  </a:lnTo>
                  <a:cubicBezTo>
                    <a:pt x="843" y="572"/>
                    <a:pt x="852" y="584"/>
                    <a:pt x="870" y="607"/>
                  </a:cubicBezTo>
                  <a:cubicBezTo>
                    <a:pt x="870" y="607"/>
                    <a:pt x="881" y="524"/>
                    <a:pt x="893" y="512"/>
                  </a:cubicBezTo>
                  <a:cubicBezTo>
                    <a:pt x="906" y="538"/>
                    <a:pt x="912" y="547"/>
                    <a:pt x="914" y="547"/>
                  </a:cubicBezTo>
                  <a:cubicBezTo>
                    <a:pt x="920" y="547"/>
                    <a:pt x="904" y="497"/>
                    <a:pt x="913" y="497"/>
                  </a:cubicBezTo>
                  <a:lnTo>
                    <a:pt x="913" y="497"/>
                  </a:lnTo>
                  <a:cubicBezTo>
                    <a:pt x="914" y="497"/>
                    <a:pt x="915" y="498"/>
                    <a:pt x="917" y="500"/>
                  </a:cubicBezTo>
                  <a:cubicBezTo>
                    <a:pt x="929" y="512"/>
                    <a:pt x="929" y="560"/>
                    <a:pt x="929" y="572"/>
                  </a:cubicBezTo>
                  <a:cubicBezTo>
                    <a:pt x="965" y="572"/>
                    <a:pt x="977" y="548"/>
                    <a:pt x="965" y="500"/>
                  </a:cubicBezTo>
                  <a:lnTo>
                    <a:pt x="965" y="500"/>
                  </a:lnTo>
                  <a:cubicBezTo>
                    <a:pt x="976" y="511"/>
                    <a:pt x="977" y="585"/>
                    <a:pt x="986" y="585"/>
                  </a:cubicBezTo>
                  <a:cubicBezTo>
                    <a:pt x="987" y="585"/>
                    <a:pt x="988" y="584"/>
                    <a:pt x="989" y="584"/>
                  </a:cubicBezTo>
                  <a:cubicBezTo>
                    <a:pt x="1001" y="572"/>
                    <a:pt x="1001" y="536"/>
                    <a:pt x="1012" y="524"/>
                  </a:cubicBezTo>
                  <a:cubicBezTo>
                    <a:pt x="1024" y="536"/>
                    <a:pt x="1060" y="548"/>
                    <a:pt x="1024" y="595"/>
                  </a:cubicBezTo>
                  <a:lnTo>
                    <a:pt x="1108" y="595"/>
                  </a:lnTo>
                  <a:cubicBezTo>
                    <a:pt x="1132" y="595"/>
                    <a:pt x="1155" y="595"/>
                    <a:pt x="1179" y="607"/>
                  </a:cubicBezTo>
                  <a:cubicBezTo>
                    <a:pt x="1179" y="572"/>
                    <a:pt x="1179" y="548"/>
                    <a:pt x="1179" y="512"/>
                  </a:cubicBezTo>
                  <a:cubicBezTo>
                    <a:pt x="1203" y="536"/>
                    <a:pt x="1203" y="548"/>
                    <a:pt x="1203" y="572"/>
                  </a:cubicBezTo>
                  <a:cubicBezTo>
                    <a:pt x="1203" y="545"/>
                    <a:pt x="1210" y="531"/>
                    <a:pt x="1223" y="531"/>
                  </a:cubicBezTo>
                  <a:cubicBezTo>
                    <a:pt x="1228" y="531"/>
                    <a:pt x="1233" y="533"/>
                    <a:pt x="1239" y="536"/>
                  </a:cubicBezTo>
                  <a:cubicBezTo>
                    <a:pt x="1239" y="548"/>
                    <a:pt x="1227" y="607"/>
                    <a:pt x="1239" y="643"/>
                  </a:cubicBezTo>
                  <a:cubicBezTo>
                    <a:pt x="1227" y="560"/>
                    <a:pt x="1286" y="607"/>
                    <a:pt x="1274" y="524"/>
                  </a:cubicBezTo>
                  <a:lnTo>
                    <a:pt x="1274" y="524"/>
                  </a:lnTo>
                  <a:cubicBezTo>
                    <a:pt x="1286" y="536"/>
                    <a:pt x="1298" y="548"/>
                    <a:pt x="1286" y="548"/>
                  </a:cubicBezTo>
                  <a:cubicBezTo>
                    <a:pt x="1288" y="553"/>
                    <a:pt x="1289" y="555"/>
                    <a:pt x="1291" y="555"/>
                  </a:cubicBezTo>
                  <a:cubicBezTo>
                    <a:pt x="1298" y="555"/>
                    <a:pt x="1300" y="487"/>
                    <a:pt x="1308" y="487"/>
                  </a:cubicBezTo>
                  <a:cubicBezTo>
                    <a:pt x="1309" y="487"/>
                    <a:pt x="1309" y="488"/>
                    <a:pt x="1310" y="488"/>
                  </a:cubicBezTo>
                  <a:cubicBezTo>
                    <a:pt x="1327" y="500"/>
                    <a:pt x="1336" y="511"/>
                    <a:pt x="1343" y="511"/>
                  </a:cubicBezTo>
                  <a:cubicBezTo>
                    <a:pt x="1351" y="511"/>
                    <a:pt x="1357" y="497"/>
                    <a:pt x="1370" y="453"/>
                  </a:cubicBezTo>
                  <a:cubicBezTo>
                    <a:pt x="1370" y="470"/>
                    <a:pt x="1370" y="479"/>
                    <a:pt x="1371" y="479"/>
                  </a:cubicBezTo>
                  <a:cubicBezTo>
                    <a:pt x="1373" y="479"/>
                    <a:pt x="1376" y="470"/>
                    <a:pt x="1382" y="453"/>
                  </a:cubicBezTo>
                  <a:cubicBezTo>
                    <a:pt x="1417" y="548"/>
                    <a:pt x="1393" y="500"/>
                    <a:pt x="1453" y="607"/>
                  </a:cubicBezTo>
                  <a:cubicBezTo>
                    <a:pt x="1429" y="548"/>
                    <a:pt x="1429" y="536"/>
                    <a:pt x="1441" y="488"/>
                  </a:cubicBezTo>
                  <a:lnTo>
                    <a:pt x="1441" y="488"/>
                  </a:lnTo>
                  <a:cubicBezTo>
                    <a:pt x="1441" y="511"/>
                    <a:pt x="1446" y="548"/>
                    <a:pt x="1455" y="548"/>
                  </a:cubicBezTo>
                  <a:cubicBezTo>
                    <a:pt x="1461" y="548"/>
                    <a:pt x="1468" y="535"/>
                    <a:pt x="1477" y="500"/>
                  </a:cubicBezTo>
                  <a:cubicBezTo>
                    <a:pt x="1485" y="500"/>
                    <a:pt x="1519" y="506"/>
                    <a:pt x="1538" y="506"/>
                  </a:cubicBezTo>
                  <a:cubicBezTo>
                    <a:pt x="1547" y="506"/>
                    <a:pt x="1552" y="504"/>
                    <a:pt x="1548" y="500"/>
                  </a:cubicBezTo>
                  <a:cubicBezTo>
                    <a:pt x="1552" y="489"/>
                    <a:pt x="1555" y="480"/>
                    <a:pt x="1556" y="474"/>
                  </a:cubicBezTo>
                  <a:lnTo>
                    <a:pt x="1556" y="474"/>
                  </a:lnTo>
                  <a:cubicBezTo>
                    <a:pt x="1557" y="478"/>
                    <a:pt x="1558" y="483"/>
                    <a:pt x="1560" y="488"/>
                  </a:cubicBezTo>
                  <a:cubicBezTo>
                    <a:pt x="1560" y="473"/>
                    <a:pt x="1560" y="467"/>
                    <a:pt x="1559" y="467"/>
                  </a:cubicBezTo>
                  <a:cubicBezTo>
                    <a:pt x="1559" y="467"/>
                    <a:pt x="1558" y="469"/>
                    <a:pt x="1556" y="474"/>
                  </a:cubicBezTo>
                  <a:lnTo>
                    <a:pt x="1556" y="474"/>
                  </a:lnTo>
                  <a:cubicBezTo>
                    <a:pt x="1552" y="446"/>
                    <a:pt x="1564" y="427"/>
                    <a:pt x="1584" y="417"/>
                  </a:cubicBezTo>
                  <a:cubicBezTo>
                    <a:pt x="1596" y="441"/>
                    <a:pt x="1602" y="446"/>
                    <a:pt x="1606" y="446"/>
                  </a:cubicBezTo>
                  <a:cubicBezTo>
                    <a:pt x="1610" y="446"/>
                    <a:pt x="1611" y="443"/>
                    <a:pt x="1612" y="443"/>
                  </a:cubicBezTo>
                  <a:cubicBezTo>
                    <a:pt x="1614" y="443"/>
                    <a:pt x="1615" y="450"/>
                    <a:pt x="1620" y="488"/>
                  </a:cubicBezTo>
                  <a:cubicBezTo>
                    <a:pt x="1642" y="435"/>
                    <a:pt x="1641" y="426"/>
                    <a:pt x="1646" y="426"/>
                  </a:cubicBezTo>
                  <a:cubicBezTo>
                    <a:pt x="1649" y="426"/>
                    <a:pt x="1654" y="429"/>
                    <a:pt x="1667" y="429"/>
                  </a:cubicBezTo>
                  <a:cubicBezTo>
                    <a:pt x="1643" y="381"/>
                    <a:pt x="1679" y="298"/>
                    <a:pt x="1679" y="250"/>
                  </a:cubicBezTo>
                  <a:cubicBezTo>
                    <a:pt x="1691" y="274"/>
                    <a:pt x="1691" y="334"/>
                    <a:pt x="1691" y="357"/>
                  </a:cubicBezTo>
                  <a:cubicBezTo>
                    <a:pt x="1682" y="336"/>
                    <a:pt x="1677" y="325"/>
                    <a:pt x="1674" y="325"/>
                  </a:cubicBezTo>
                  <a:lnTo>
                    <a:pt x="1674" y="325"/>
                  </a:lnTo>
                  <a:cubicBezTo>
                    <a:pt x="1669" y="325"/>
                    <a:pt x="1672" y="357"/>
                    <a:pt x="1679" y="417"/>
                  </a:cubicBezTo>
                  <a:cubicBezTo>
                    <a:pt x="1679" y="410"/>
                    <a:pt x="1680" y="407"/>
                    <a:pt x="1682" y="407"/>
                  </a:cubicBezTo>
                  <a:cubicBezTo>
                    <a:pt x="1686" y="407"/>
                    <a:pt x="1694" y="427"/>
                    <a:pt x="1703" y="453"/>
                  </a:cubicBezTo>
                  <a:cubicBezTo>
                    <a:pt x="1708" y="444"/>
                    <a:pt x="1709" y="440"/>
                    <a:pt x="1710" y="440"/>
                  </a:cubicBezTo>
                  <a:cubicBezTo>
                    <a:pt x="1711" y="440"/>
                    <a:pt x="1712" y="450"/>
                    <a:pt x="1727" y="465"/>
                  </a:cubicBezTo>
                  <a:cubicBezTo>
                    <a:pt x="1739" y="405"/>
                    <a:pt x="1751" y="357"/>
                    <a:pt x="1786" y="310"/>
                  </a:cubicBezTo>
                  <a:lnTo>
                    <a:pt x="1786" y="310"/>
                  </a:lnTo>
                  <a:cubicBezTo>
                    <a:pt x="1764" y="457"/>
                    <a:pt x="1773" y="367"/>
                    <a:pt x="1764" y="451"/>
                  </a:cubicBezTo>
                  <a:lnTo>
                    <a:pt x="1764" y="451"/>
                  </a:lnTo>
                  <a:cubicBezTo>
                    <a:pt x="1768" y="436"/>
                    <a:pt x="1777" y="426"/>
                    <a:pt x="1786" y="417"/>
                  </a:cubicBezTo>
                  <a:cubicBezTo>
                    <a:pt x="1786" y="429"/>
                    <a:pt x="1786" y="441"/>
                    <a:pt x="1798" y="453"/>
                  </a:cubicBezTo>
                  <a:cubicBezTo>
                    <a:pt x="1786" y="417"/>
                    <a:pt x="1798" y="393"/>
                    <a:pt x="1822" y="381"/>
                  </a:cubicBezTo>
                  <a:cubicBezTo>
                    <a:pt x="1828" y="392"/>
                    <a:pt x="1852" y="404"/>
                    <a:pt x="1876" y="404"/>
                  </a:cubicBezTo>
                  <a:cubicBezTo>
                    <a:pt x="1903" y="404"/>
                    <a:pt x="1929" y="390"/>
                    <a:pt x="1929" y="345"/>
                  </a:cubicBezTo>
                  <a:cubicBezTo>
                    <a:pt x="1929" y="369"/>
                    <a:pt x="1929" y="405"/>
                    <a:pt x="1929" y="429"/>
                  </a:cubicBezTo>
                  <a:cubicBezTo>
                    <a:pt x="1941" y="357"/>
                    <a:pt x="1953" y="286"/>
                    <a:pt x="1953" y="214"/>
                  </a:cubicBezTo>
                  <a:cubicBezTo>
                    <a:pt x="1935" y="171"/>
                    <a:pt x="1932" y="147"/>
                    <a:pt x="1931" y="147"/>
                  </a:cubicBezTo>
                  <a:cubicBezTo>
                    <a:pt x="1929" y="147"/>
                    <a:pt x="1929" y="168"/>
                    <a:pt x="1917" y="214"/>
                  </a:cubicBezTo>
                  <a:cubicBezTo>
                    <a:pt x="1898" y="205"/>
                    <a:pt x="1802" y="172"/>
                    <a:pt x="1771" y="172"/>
                  </a:cubicBezTo>
                  <a:cubicBezTo>
                    <a:pt x="1764" y="172"/>
                    <a:pt x="1760" y="174"/>
                    <a:pt x="1763" y="179"/>
                  </a:cubicBezTo>
                  <a:cubicBezTo>
                    <a:pt x="1755" y="163"/>
                    <a:pt x="1732" y="138"/>
                    <a:pt x="1717" y="138"/>
                  </a:cubicBezTo>
                  <a:cubicBezTo>
                    <a:pt x="1709" y="138"/>
                    <a:pt x="1703" y="146"/>
                    <a:pt x="1703" y="167"/>
                  </a:cubicBezTo>
                  <a:cubicBezTo>
                    <a:pt x="1691" y="131"/>
                    <a:pt x="1691" y="131"/>
                    <a:pt x="1691" y="1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2628;p34">
              <a:extLst>
                <a:ext uri="{FF2B5EF4-FFF2-40B4-BE49-F238E27FC236}">
                  <a16:creationId xmlns:a16="http://schemas.microsoft.com/office/drawing/2014/main" id="{EB9E31FE-AA0E-4447-A1DB-BC092E8AE5C7}"/>
                </a:ext>
              </a:extLst>
            </p:cNvPr>
            <p:cNvSpPr/>
            <p:nvPr/>
          </p:nvSpPr>
          <p:spPr>
            <a:xfrm>
              <a:off x="6098075" y="247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2629;p34">
              <a:extLst>
                <a:ext uri="{FF2B5EF4-FFF2-40B4-BE49-F238E27FC236}">
                  <a16:creationId xmlns:a16="http://schemas.microsoft.com/office/drawing/2014/main" id="{EC39ECF6-3C7D-6544-9E6E-1EDDD96271C1}"/>
                </a:ext>
              </a:extLst>
            </p:cNvPr>
            <p:cNvSpPr/>
            <p:nvPr/>
          </p:nvSpPr>
          <p:spPr>
            <a:xfrm>
              <a:off x="6147175" y="24715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0"/>
                  </a:moveTo>
                  <a:cubicBezTo>
                    <a:pt x="37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2630;p34">
              <a:extLst>
                <a:ext uri="{FF2B5EF4-FFF2-40B4-BE49-F238E27FC236}">
                  <a16:creationId xmlns:a16="http://schemas.microsoft.com/office/drawing/2014/main" id="{36DFCE88-0B3E-A747-9840-BC26AEB470BB}"/>
                </a:ext>
              </a:extLst>
            </p:cNvPr>
            <p:cNvSpPr/>
            <p:nvPr/>
          </p:nvSpPr>
          <p:spPr>
            <a:xfrm>
              <a:off x="6150275" y="2475850"/>
              <a:ext cx="325" cy="500"/>
            </a:xfrm>
            <a:custGeom>
              <a:avLst/>
              <a:gdLst/>
              <a:ahLst/>
              <a:cxnLst/>
              <a:rect l="l" t="t" r="r" b="b"/>
              <a:pathLst>
                <a:path w="13" h="20" extrusionOk="0">
                  <a:moveTo>
                    <a:pt x="10" y="1"/>
                  </a:moveTo>
                  <a:cubicBezTo>
                    <a:pt x="7" y="1"/>
                    <a:pt x="1" y="12"/>
                    <a:pt x="8" y="20"/>
                  </a:cubicBezTo>
                  <a:cubicBezTo>
                    <a:pt x="13" y="6"/>
                    <a:pt x="12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2631;p34">
              <a:extLst>
                <a:ext uri="{FF2B5EF4-FFF2-40B4-BE49-F238E27FC236}">
                  <a16:creationId xmlns:a16="http://schemas.microsoft.com/office/drawing/2014/main" id="{7822FAF3-F41E-964E-8AF5-909D80A8D766}"/>
                </a:ext>
              </a:extLst>
            </p:cNvPr>
            <p:cNvSpPr/>
            <p:nvPr/>
          </p:nvSpPr>
          <p:spPr>
            <a:xfrm>
              <a:off x="6148375" y="2473350"/>
              <a:ext cx="325" cy="1225"/>
            </a:xfrm>
            <a:custGeom>
              <a:avLst/>
              <a:gdLst/>
              <a:ahLst/>
              <a:cxnLst/>
              <a:rect l="l" t="t" r="r" b="b"/>
              <a:pathLst>
                <a:path w="13" h="49" extrusionOk="0">
                  <a:moveTo>
                    <a:pt x="12" y="48"/>
                  </a:moveTo>
                  <a:cubicBezTo>
                    <a:pt x="12" y="48"/>
                    <a:pt x="1" y="1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2632;p34">
              <a:extLst>
                <a:ext uri="{FF2B5EF4-FFF2-40B4-BE49-F238E27FC236}">
                  <a16:creationId xmlns:a16="http://schemas.microsoft.com/office/drawing/2014/main" id="{132079BB-86F6-9240-8BB1-BBED58B5A03A}"/>
                </a:ext>
              </a:extLst>
            </p:cNvPr>
            <p:cNvSpPr/>
            <p:nvPr/>
          </p:nvSpPr>
          <p:spPr>
            <a:xfrm>
              <a:off x="6148300" y="2473875"/>
              <a:ext cx="400" cy="700"/>
            </a:xfrm>
            <a:custGeom>
              <a:avLst/>
              <a:gdLst/>
              <a:ahLst/>
              <a:cxnLst/>
              <a:rect l="l" t="t" r="r" b="b"/>
              <a:pathLst>
                <a:path w="16" h="28" extrusionOk="0">
                  <a:moveTo>
                    <a:pt x="2" y="0"/>
                  </a:moveTo>
                  <a:cubicBezTo>
                    <a:pt x="1" y="0"/>
                    <a:pt x="4" y="9"/>
                    <a:pt x="15" y="27"/>
                  </a:cubicBezTo>
                  <a:cubicBezTo>
                    <a:pt x="9" y="9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2633;p34">
              <a:extLst>
                <a:ext uri="{FF2B5EF4-FFF2-40B4-BE49-F238E27FC236}">
                  <a16:creationId xmlns:a16="http://schemas.microsoft.com/office/drawing/2014/main" id="{8C4E50D0-46F1-B54E-A54C-A7F2549BE75A}"/>
                </a:ext>
              </a:extLst>
            </p:cNvPr>
            <p:cNvSpPr/>
            <p:nvPr/>
          </p:nvSpPr>
          <p:spPr>
            <a:xfrm>
              <a:off x="6148675" y="2473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2634;p34">
              <a:extLst>
                <a:ext uri="{FF2B5EF4-FFF2-40B4-BE49-F238E27FC236}">
                  <a16:creationId xmlns:a16="http://schemas.microsoft.com/office/drawing/2014/main" id="{E1D28EF1-000F-D942-98E4-84B9F8A5D053}"/>
                </a:ext>
              </a:extLst>
            </p:cNvPr>
            <p:cNvSpPr/>
            <p:nvPr/>
          </p:nvSpPr>
          <p:spPr>
            <a:xfrm>
              <a:off x="6145600" y="2471625"/>
              <a:ext cx="425" cy="975"/>
            </a:xfrm>
            <a:custGeom>
              <a:avLst/>
              <a:gdLst/>
              <a:ahLst/>
              <a:cxnLst/>
              <a:rect l="l" t="t" r="r" b="b"/>
              <a:pathLst>
                <a:path w="17" h="39" extrusionOk="0">
                  <a:moveTo>
                    <a:pt x="14" y="1"/>
                  </a:moveTo>
                  <a:cubicBezTo>
                    <a:pt x="10" y="1"/>
                    <a:pt x="0" y="38"/>
                    <a:pt x="9" y="38"/>
                  </a:cubicBezTo>
                  <a:cubicBezTo>
                    <a:pt x="11" y="38"/>
                    <a:pt x="13" y="37"/>
                    <a:pt x="16" y="34"/>
                  </a:cubicBezTo>
                  <a:cubicBezTo>
                    <a:pt x="16" y="34"/>
                    <a:pt x="16" y="16"/>
                    <a:pt x="16" y="10"/>
                  </a:cubicBezTo>
                  <a:cubicBezTo>
                    <a:pt x="16" y="4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2635;p34">
              <a:extLst>
                <a:ext uri="{FF2B5EF4-FFF2-40B4-BE49-F238E27FC236}">
                  <a16:creationId xmlns:a16="http://schemas.microsoft.com/office/drawing/2014/main" id="{A07B9F30-586B-AD40-B98D-8044A3952040}"/>
                </a:ext>
              </a:extLst>
            </p:cNvPr>
            <p:cNvSpPr/>
            <p:nvPr/>
          </p:nvSpPr>
          <p:spPr>
            <a:xfrm>
              <a:off x="6148300" y="2475550"/>
              <a:ext cx="400" cy="1100"/>
            </a:xfrm>
            <a:custGeom>
              <a:avLst/>
              <a:gdLst/>
              <a:ahLst/>
              <a:cxnLst/>
              <a:rect l="l" t="t" r="r" b="b"/>
              <a:pathLst>
                <a:path w="16" h="44" extrusionOk="0">
                  <a:moveTo>
                    <a:pt x="2" y="1"/>
                  </a:moveTo>
                  <a:cubicBezTo>
                    <a:pt x="1" y="1"/>
                    <a:pt x="8" y="29"/>
                    <a:pt x="15" y="43"/>
                  </a:cubicBezTo>
                  <a:cubicBezTo>
                    <a:pt x="6" y="12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2636;p34">
              <a:extLst>
                <a:ext uri="{FF2B5EF4-FFF2-40B4-BE49-F238E27FC236}">
                  <a16:creationId xmlns:a16="http://schemas.microsoft.com/office/drawing/2014/main" id="{3F59AE6D-8D9A-F44F-A4C1-EE1EA244F0BB}"/>
                </a:ext>
              </a:extLst>
            </p:cNvPr>
            <p:cNvSpPr/>
            <p:nvPr/>
          </p:nvSpPr>
          <p:spPr>
            <a:xfrm>
              <a:off x="6146875" y="247602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1"/>
                  </a:moveTo>
                  <a:cubicBezTo>
                    <a:pt x="3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2637;p34">
              <a:extLst>
                <a:ext uri="{FF2B5EF4-FFF2-40B4-BE49-F238E27FC236}">
                  <a16:creationId xmlns:a16="http://schemas.microsoft.com/office/drawing/2014/main" id="{7A9D006B-CEEB-B24E-84B1-BC728C9AFEE9}"/>
                </a:ext>
              </a:extLst>
            </p:cNvPr>
            <p:cNvSpPr/>
            <p:nvPr/>
          </p:nvSpPr>
          <p:spPr>
            <a:xfrm>
              <a:off x="6147775" y="2476625"/>
              <a:ext cx="550" cy="150"/>
            </a:xfrm>
            <a:custGeom>
              <a:avLst/>
              <a:gdLst/>
              <a:ahLst/>
              <a:cxnLst/>
              <a:rect l="l" t="t" r="r" b="b"/>
              <a:pathLst>
                <a:path w="22" h="6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4"/>
                    <a:pt x="18" y="6"/>
                    <a:pt x="19" y="6"/>
                  </a:cubicBezTo>
                  <a:cubicBezTo>
                    <a:pt x="22" y="6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2638;p34">
              <a:extLst>
                <a:ext uri="{FF2B5EF4-FFF2-40B4-BE49-F238E27FC236}">
                  <a16:creationId xmlns:a16="http://schemas.microsoft.com/office/drawing/2014/main" id="{2A9EE732-F5EE-8F43-948B-698F17767656}"/>
                </a:ext>
              </a:extLst>
            </p:cNvPr>
            <p:cNvSpPr/>
            <p:nvPr/>
          </p:nvSpPr>
          <p:spPr>
            <a:xfrm>
              <a:off x="6143175" y="2476050"/>
              <a:ext cx="400" cy="925"/>
            </a:xfrm>
            <a:custGeom>
              <a:avLst/>
              <a:gdLst/>
              <a:ahLst/>
              <a:cxnLst/>
              <a:rect l="l" t="t" r="r" b="b"/>
              <a:pathLst>
                <a:path w="16" h="37" extrusionOk="0">
                  <a:moveTo>
                    <a:pt x="14" y="1"/>
                  </a:moveTo>
                  <a:lnTo>
                    <a:pt x="14" y="1"/>
                  </a:lnTo>
                  <a:cubicBezTo>
                    <a:pt x="12" y="1"/>
                    <a:pt x="0" y="36"/>
                    <a:pt x="4" y="36"/>
                  </a:cubicBezTo>
                  <a:cubicBezTo>
                    <a:pt x="5" y="36"/>
                    <a:pt x="5" y="36"/>
                    <a:pt x="6" y="35"/>
                  </a:cubicBezTo>
                  <a:cubicBezTo>
                    <a:pt x="13" y="10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2639;p34">
              <a:extLst>
                <a:ext uri="{FF2B5EF4-FFF2-40B4-BE49-F238E27FC236}">
                  <a16:creationId xmlns:a16="http://schemas.microsoft.com/office/drawing/2014/main" id="{ED3A795B-E445-5045-958E-2D872DEA62C7}"/>
                </a:ext>
              </a:extLst>
            </p:cNvPr>
            <p:cNvSpPr/>
            <p:nvPr/>
          </p:nvSpPr>
          <p:spPr>
            <a:xfrm>
              <a:off x="6144500" y="2477900"/>
              <a:ext cx="475" cy="750"/>
            </a:xfrm>
            <a:custGeom>
              <a:avLst/>
              <a:gdLst/>
              <a:ahLst/>
              <a:cxnLst/>
              <a:rect l="l" t="t" r="r" b="b"/>
              <a:pathLst>
                <a:path w="19" h="30" extrusionOk="0">
                  <a:moveTo>
                    <a:pt x="1" y="1"/>
                  </a:moveTo>
                  <a:cubicBezTo>
                    <a:pt x="1" y="1"/>
                    <a:pt x="4" y="6"/>
                    <a:pt x="13" y="21"/>
                  </a:cubicBezTo>
                  <a:cubicBezTo>
                    <a:pt x="17" y="27"/>
                    <a:pt x="18" y="29"/>
                    <a:pt x="18" y="29"/>
                  </a:cubicBezTo>
                  <a:cubicBezTo>
                    <a:pt x="19" y="2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2640;p34">
              <a:extLst>
                <a:ext uri="{FF2B5EF4-FFF2-40B4-BE49-F238E27FC236}">
                  <a16:creationId xmlns:a16="http://schemas.microsoft.com/office/drawing/2014/main" id="{6F418020-70BF-C543-A3F4-143383D2FBCD}"/>
                </a:ext>
              </a:extLst>
            </p:cNvPr>
            <p:cNvSpPr/>
            <p:nvPr/>
          </p:nvSpPr>
          <p:spPr>
            <a:xfrm>
              <a:off x="6143525" y="2479000"/>
              <a:ext cx="700" cy="700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16" y="1"/>
                  </a:moveTo>
                  <a:cubicBezTo>
                    <a:pt x="16" y="10"/>
                    <a:pt x="0" y="28"/>
                    <a:pt x="7" y="28"/>
                  </a:cubicBezTo>
                  <a:cubicBezTo>
                    <a:pt x="9" y="28"/>
                    <a:pt x="11" y="27"/>
                    <a:pt x="16" y="25"/>
                  </a:cubicBezTo>
                  <a:cubicBezTo>
                    <a:pt x="16" y="13"/>
                    <a:pt x="28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2641;p34">
              <a:extLst>
                <a:ext uri="{FF2B5EF4-FFF2-40B4-BE49-F238E27FC236}">
                  <a16:creationId xmlns:a16="http://schemas.microsoft.com/office/drawing/2014/main" id="{2CC5A5FD-562F-1B41-8821-98DE9B365C56}"/>
                </a:ext>
              </a:extLst>
            </p:cNvPr>
            <p:cNvSpPr/>
            <p:nvPr/>
          </p:nvSpPr>
          <p:spPr>
            <a:xfrm>
              <a:off x="6138325" y="2476550"/>
              <a:ext cx="250" cy="1600"/>
            </a:xfrm>
            <a:custGeom>
              <a:avLst/>
              <a:gdLst/>
              <a:ahLst/>
              <a:cxnLst/>
              <a:rect l="l" t="t" r="r" b="b"/>
              <a:pathLst>
                <a:path w="10" h="64" extrusionOk="0">
                  <a:moveTo>
                    <a:pt x="1" y="0"/>
                  </a:moveTo>
                  <a:cubicBezTo>
                    <a:pt x="0" y="0"/>
                    <a:pt x="3" y="25"/>
                    <a:pt x="10" y="63"/>
                  </a:cubicBezTo>
                  <a:cubicBezTo>
                    <a:pt x="4" y="1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2642;p34">
              <a:extLst>
                <a:ext uri="{FF2B5EF4-FFF2-40B4-BE49-F238E27FC236}">
                  <a16:creationId xmlns:a16="http://schemas.microsoft.com/office/drawing/2014/main" id="{473998CB-04FD-0949-A2B7-334974EAD0BE}"/>
                </a:ext>
              </a:extLst>
            </p:cNvPr>
            <p:cNvSpPr/>
            <p:nvPr/>
          </p:nvSpPr>
          <p:spPr>
            <a:xfrm>
              <a:off x="6134100" y="2481575"/>
              <a:ext cx="450" cy="1450"/>
            </a:xfrm>
            <a:custGeom>
              <a:avLst/>
              <a:gdLst/>
              <a:ahLst/>
              <a:cxnLst/>
              <a:rect l="l" t="t" r="r" b="b"/>
              <a:pathLst>
                <a:path w="18" h="58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0"/>
                    <a:pt x="2" y="13"/>
                    <a:pt x="12" y="53"/>
                  </a:cubicBezTo>
                  <a:cubicBezTo>
                    <a:pt x="15" y="56"/>
                    <a:pt x="17" y="57"/>
                    <a:pt x="17" y="57"/>
                  </a:cubicBezTo>
                  <a:cubicBezTo>
                    <a:pt x="18" y="57"/>
                    <a:pt x="12" y="49"/>
                    <a:pt x="12" y="41"/>
                  </a:cubicBezTo>
                  <a:cubicBezTo>
                    <a:pt x="12" y="27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2643;p34">
              <a:extLst>
                <a:ext uri="{FF2B5EF4-FFF2-40B4-BE49-F238E27FC236}">
                  <a16:creationId xmlns:a16="http://schemas.microsoft.com/office/drawing/2014/main" id="{A54AA6A7-D14B-D146-B169-6C6247392737}"/>
                </a:ext>
              </a:extLst>
            </p:cNvPr>
            <p:cNvSpPr/>
            <p:nvPr/>
          </p:nvSpPr>
          <p:spPr>
            <a:xfrm>
              <a:off x="6081475" y="2478800"/>
              <a:ext cx="600" cy="300"/>
            </a:xfrm>
            <a:custGeom>
              <a:avLst/>
              <a:gdLst/>
              <a:ahLst/>
              <a:cxnLst/>
              <a:rect l="l" t="t" r="r" b="b"/>
              <a:pathLst>
                <a:path w="24" h="12" extrusionOk="0">
                  <a:moveTo>
                    <a:pt x="3" y="0"/>
                  </a:moveTo>
                  <a:cubicBezTo>
                    <a:pt x="1" y="0"/>
                    <a:pt x="19" y="11"/>
                    <a:pt x="23" y="11"/>
                  </a:cubicBezTo>
                  <a:cubicBezTo>
                    <a:pt x="23" y="11"/>
                    <a:pt x="23" y="11"/>
                    <a:pt x="21" y="9"/>
                  </a:cubicBezTo>
                  <a:cubicBezTo>
                    <a:pt x="9" y="3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2644;p34">
              <a:extLst>
                <a:ext uri="{FF2B5EF4-FFF2-40B4-BE49-F238E27FC236}">
                  <a16:creationId xmlns:a16="http://schemas.microsoft.com/office/drawing/2014/main" id="{A4320D78-9323-7744-ADA9-05F1155F923F}"/>
                </a:ext>
              </a:extLst>
            </p:cNvPr>
            <p:cNvSpPr/>
            <p:nvPr/>
          </p:nvSpPr>
          <p:spPr>
            <a:xfrm>
              <a:off x="6081400" y="2479400"/>
              <a:ext cx="300" cy="825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9" y="1"/>
                  </a:moveTo>
                  <a:lnTo>
                    <a:pt x="9" y="1"/>
                  </a:lnTo>
                  <a:cubicBezTo>
                    <a:pt x="7" y="1"/>
                    <a:pt x="5" y="9"/>
                    <a:pt x="1" y="32"/>
                  </a:cubicBezTo>
                  <a:cubicBezTo>
                    <a:pt x="9" y="32"/>
                    <a:pt x="11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2645;p34">
              <a:extLst>
                <a:ext uri="{FF2B5EF4-FFF2-40B4-BE49-F238E27FC236}">
                  <a16:creationId xmlns:a16="http://schemas.microsoft.com/office/drawing/2014/main" id="{2CD1CCFD-E6CF-F64F-9049-3B5E233757A1}"/>
                </a:ext>
              </a:extLst>
            </p:cNvPr>
            <p:cNvSpPr/>
            <p:nvPr/>
          </p:nvSpPr>
          <p:spPr>
            <a:xfrm>
              <a:off x="6118300" y="24852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37" y="7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2646;p34">
              <a:extLst>
                <a:ext uri="{FF2B5EF4-FFF2-40B4-BE49-F238E27FC236}">
                  <a16:creationId xmlns:a16="http://schemas.microsoft.com/office/drawing/2014/main" id="{EA1C175D-E886-D84B-81CA-2CD266C8FF40}"/>
                </a:ext>
              </a:extLst>
            </p:cNvPr>
            <p:cNvSpPr/>
            <p:nvPr/>
          </p:nvSpPr>
          <p:spPr>
            <a:xfrm>
              <a:off x="6114750" y="2484075"/>
              <a:ext cx="25" cy="1500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0" y="60"/>
                  </a:moveTo>
                  <a:cubicBezTo>
                    <a:pt x="0" y="0"/>
                    <a:pt x="0" y="24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2647;p34">
              <a:extLst>
                <a:ext uri="{FF2B5EF4-FFF2-40B4-BE49-F238E27FC236}">
                  <a16:creationId xmlns:a16="http://schemas.microsoft.com/office/drawing/2014/main" id="{6AEC3F30-4B54-9548-8E37-D9622774B1DB}"/>
                </a:ext>
              </a:extLst>
            </p:cNvPr>
            <p:cNvSpPr/>
            <p:nvPr/>
          </p:nvSpPr>
          <p:spPr>
            <a:xfrm>
              <a:off x="6111925" y="2486525"/>
              <a:ext cx="450" cy="550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" y="0"/>
                  </a:moveTo>
                  <a:cubicBezTo>
                    <a:pt x="1" y="0"/>
                    <a:pt x="2" y="5"/>
                    <a:pt x="6" y="21"/>
                  </a:cubicBezTo>
                  <a:lnTo>
                    <a:pt x="18" y="21"/>
                  </a:lnTo>
                  <a:cubicBezTo>
                    <a:pt x="10" y="21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2648;p34">
              <a:extLst>
                <a:ext uri="{FF2B5EF4-FFF2-40B4-BE49-F238E27FC236}">
                  <a16:creationId xmlns:a16="http://schemas.microsoft.com/office/drawing/2014/main" id="{08DC9E7B-0B16-3347-9045-B1FCC2AFF411}"/>
                </a:ext>
              </a:extLst>
            </p:cNvPr>
            <p:cNvSpPr/>
            <p:nvPr/>
          </p:nvSpPr>
          <p:spPr>
            <a:xfrm>
              <a:off x="6185875" y="2386125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5" y="1"/>
                  </a:moveTo>
                  <a:lnTo>
                    <a:pt x="25" y="1"/>
                  </a:lnTo>
                  <a:cubicBezTo>
                    <a:pt x="13" y="13"/>
                    <a:pt x="1" y="37"/>
                    <a:pt x="1" y="37"/>
                  </a:cubicBezTo>
                  <a:cubicBezTo>
                    <a:pt x="13" y="37"/>
                    <a:pt x="25" y="13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2649;p34">
              <a:extLst>
                <a:ext uri="{FF2B5EF4-FFF2-40B4-BE49-F238E27FC236}">
                  <a16:creationId xmlns:a16="http://schemas.microsoft.com/office/drawing/2014/main" id="{BA2F42BF-A32C-BE40-8DAF-8F5DD1F62942}"/>
                </a:ext>
              </a:extLst>
            </p:cNvPr>
            <p:cNvSpPr/>
            <p:nvPr/>
          </p:nvSpPr>
          <p:spPr>
            <a:xfrm>
              <a:off x="6182300" y="2387325"/>
              <a:ext cx="1225" cy="1225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48" y="1"/>
                  </a:moveTo>
                  <a:cubicBezTo>
                    <a:pt x="37" y="13"/>
                    <a:pt x="1" y="48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2650;p34">
              <a:extLst>
                <a:ext uri="{FF2B5EF4-FFF2-40B4-BE49-F238E27FC236}">
                  <a16:creationId xmlns:a16="http://schemas.microsoft.com/office/drawing/2014/main" id="{415140C1-ADF2-C341-9C8D-DE9056E1313B}"/>
                </a:ext>
              </a:extLst>
            </p:cNvPr>
            <p:cNvSpPr/>
            <p:nvPr/>
          </p:nvSpPr>
          <p:spPr>
            <a:xfrm>
              <a:off x="6182175" y="2386725"/>
              <a:ext cx="150" cy="650"/>
            </a:xfrm>
            <a:custGeom>
              <a:avLst/>
              <a:gdLst/>
              <a:ahLst/>
              <a:cxnLst/>
              <a:rect l="l" t="t" r="r" b="b"/>
              <a:pathLst>
                <a:path w="6" h="26" extrusionOk="0">
                  <a:moveTo>
                    <a:pt x="1" y="1"/>
                  </a:moveTo>
                  <a:cubicBezTo>
                    <a:pt x="0" y="1"/>
                    <a:pt x="5" y="26"/>
                    <a:pt x="6" y="26"/>
                  </a:cubicBezTo>
                  <a:cubicBezTo>
                    <a:pt x="6" y="26"/>
                    <a:pt x="6" y="26"/>
                    <a:pt x="6" y="25"/>
                  </a:cubicBezTo>
                  <a:cubicBezTo>
                    <a:pt x="2" y="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2651;p34">
              <a:extLst>
                <a:ext uri="{FF2B5EF4-FFF2-40B4-BE49-F238E27FC236}">
                  <a16:creationId xmlns:a16="http://schemas.microsoft.com/office/drawing/2014/main" id="{94128868-D6B4-3E4D-9829-C0D6670656AF}"/>
                </a:ext>
              </a:extLst>
            </p:cNvPr>
            <p:cNvSpPr/>
            <p:nvPr/>
          </p:nvSpPr>
          <p:spPr>
            <a:xfrm>
              <a:off x="6182000" y="238672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25"/>
                  </a:moveTo>
                  <a:cubicBezTo>
                    <a:pt x="1" y="1"/>
                    <a:pt x="13" y="25"/>
                    <a:pt x="1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2652;p34">
              <a:extLst>
                <a:ext uri="{FF2B5EF4-FFF2-40B4-BE49-F238E27FC236}">
                  <a16:creationId xmlns:a16="http://schemas.microsoft.com/office/drawing/2014/main" id="{B57BA0F2-366D-724E-B92F-43A84B43C823}"/>
                </a:ext>
              </a:extLst>
            </p:cNvPr>
            <p:cNvSpPr/>
            <p:nvPr/>
          </p:nvSpPr>
          <p:spPr>
            <a:xfrm>
              <a:off x="6181325" y="2383750"/>
              <a:ext cx="400" cy="300"/>
            </a:xfrm>
            <a:custGeom>
              <a:avLst/>
              <a:gdLst/>
              <a:ahLst/>
              <a:cxnLst/>
              <a:rect l="l" t="t" r="r" b="b"/>
              <a:pathLst>
                <a:path w="16" h="12" extrusionOk="0">
                  <a:moveTo>
                    <a:pt x="16" y="1"/>
                  </a:moveTo>
                  <a:cubicBezTo>
                    <a:pt x="0" y="1"/>
                    <a:pt x="5" y="11"/>
                    <a:pt x="11" y="11"/>
                  </a:cubicBezTo>
                  <a:cubicBezTo>
                    <a:pt x="13" y="11"/>
                    <a:pt x="16" y="9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2653;p34">
              <a:extLst>
                <a:ext uri="{FF2B5EF4-FFF2-40B4-BE49-F238E27FC236}">
                  <a16:creationId xmlns:a16="http://schemas.microsoft.com/office/drawing/2014/main" id="{9C7BC53D-8EDF-7A49-8854-272F8CACCB20}"/>
                </a:ext>
              </a:extLst>
            </p:cNvPr>
            <p:cNvSpPr/>
            <p:nvPr/>
          </p:nvSpPr>
          <p:spPr>
            <a:xfrm>
              <a:off x="6181725" y="23836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3" y="6"/>
                    <a:pt x="4" y="7"/>
                    <a:pt x="5" y="7"/>
                  </a:cubicBezTo>
                  <a:cubicBezTo>
                    <a:pt x="7" y="7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2654;p34">
              <a:extLst>
                <a:ext uri="{FF2B5EF4-FFF2-40B4-BE49-F238E27FC236}">
                  <a16:creationId xmlns:a16="http://schemas.microsoft.com/office/drawing/2014/main" id="{4D334685-04B7-AF4C-A8CC-4BAB08EC63A6}"/>
                </a:ext>
              </a:extLst>
            </p:cNvPr>
            <p:cNvSpPr/>
            <p:nvPr/>
          </p:nvSpPr>
          <p:spPr>
            <a:xfrm>
              <a:off x="6180625" y="2382875"/>
              <a:ext cx="725" cy="550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0" y="0"/>
                  </a:moveTo>
                  <a:lnTo>
                    <a:pt x="20" y="0"/>
                  </a:lnTo>
                  <a:cubicBezTo>
                    <a:pt x="4" y="16"/>
                    <a:pt x="0" y="21"/>
                    <a:pt x="2" y="21"/>
                  </a:cubicBezTo>
                  <a:cubicBezTo>
                    <a:pt x="4" y="21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2655;p34">
              <a:extLst>
                <a:ext uri="{FF2B5EF4-FFF2-40B4-BE49-F238E27FC236}">
                  <a16:creationId xmlns:a16="http://schemas.microsoft.com/office/drawing/2014/main" id="{D42B8E41-AFF5-E642-A1CA-F9925E2E821E}"/>
                </a:ext>
              </a:extLst>
            </p:cNvPr>
            <p:cNvSpPr/>
            <p:nvPr/>
          </p:nvSpPr>
          <p:spPr>
            <a:xfrm>
              <a:off x="6179925" y="2384225"/>
              <a:ext cx="325" cy="150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9" y="0"/>
                  </a:moveTo>
                  <a:cubicBezTo>
                    <a:pt x="7" y="0"/>
                    <a:pt x="5" y="2"/>
                    <a:pt x="1" y="6"/>
                  </a:cubicBezTo>
                  <a:lnTo>
                    <a:pt x="12" y="6"/>
                  </a:lnTo>
                  <a:cubicBezTo>
                    <a:pt x="12" y="6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2656;p34">
              <a:extLst>
                <a:ext uri="{FF2B5EF4-FFF2-40B4-BE49-F238E27FC236}">
                  <a16:creationId xmlns:a16="http://schemas.microsoft.com/office/drawing/2014/main" id="{5AF3B1EB-8EC4-A145-832B-CC8492B5010E}"/>
                </a:ext>
              </a:extLst>
            </p:cNvPr>
            <p:cNvSpPr/>
            <p:nvPr/>
          </p:nvSpPr>
          <p:spPr>
            <a:xfrm>
              <a:off x="6179925" y="238435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4" y="1"/>
                  </a:moveTo>
                  <a:cubicBezTo>
                    <a:pt x="1" y="24"/>
                    <a:pt x="12" y="12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2657;p34">
              <a:extLst>
                <a:ext uri="{FF2B5EF4-FFF2-40B4-BE49-F238E27FC236}">
                  <a16:creationId xmlns:a16="http://schemas.microsoft.com/office/drawing/2014/main" id="{CB80DFAB-8179-5B40-855D-462948422AB5}"/>
                </a:ext>
              </a:extLst>
            </p:cNvPr>
            <p:cNvSpPr/>
            <p:nvPr/>
          </p:nvSpPr>
          <p:spPr>
            <a:xfrm>
              <a:off x="6180100" y="2384000"/>
              <a:ext cx="500" cy="725"/>
            </a:xfrm>
            <a:custGeom>
              <a:avLst/>
              <a:gdLst/>
              <a:ahLst/>
              <a:cxnLst/>
              <a:rect l="l" t="t" r="r" b="b"/>
              <a:pathLst>
                <a:path w="20" h="29" extrusionOk="0">
                  <a:moveTo>
                    <a:pt x="18" y="1"/>
                  </a:moveTo>
                  <a:cubicBezTo>
                    <a:pt x="14" y="1"/>
                    <a:pt x="1" y="28"/>
                    <a:pt x="5" y="28"/>
                  </a:cubicBezTo>
                  <a:cubicBezTo>
                    <a:pt x="6" y="28"/>
                    <a:pt x="10" y="25"/>
                    <a:pt x="17" y="15"/>
                  </a:cubicBezTo>
                  <a:cubicBezTo>
                    <a:pt x="20" y="4"/>
                    <a:pt x="20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2658;p34">
              <a:extLst>
                <a:ext uri="{FF2B5EF4-FFF2-40B4-BE49-F238E27FC236}">
                  <a16:creationId xmlns:a16="http://schemas.microsoft.com/office/drawing/2014/main" id="{D22F309D-ABB3-4549-81F1-26143D47E69B}"/>
                </a:ext>
              </a:extLst>
            </p:cNvPr>
            <p:cNvSpPr/>
            <p:nvPr/>
          </p:nvSpPr>
          <p:spPr>
            <a:xfrm>
              <a:off x="6180525" y="2384350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12" y="1"/>
                  </a:moveTo>
                  <a:cubicBezTo>
                    <a:pt x="12" y="12"/>
                    <a:pt x="12" y="24"/>
                    <a:pt x="0" y="36"/>
                  </a:cubicBezTo>
                  <a:cubicBezTo>
                    <a:pt x="24" y="36"/>
                    <a:pt x="36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2659;p34">
              <a:extLst>
                <a:ext uri="{FF2B5EF4-FFF2-40B4-BE49-F238E27FC236}">
                  <a16:creationId xmlns:a16="http://schemas.microsoft.com/office/drawing/2014/main" id="{6F86D6A1-2DA0-004C-B0FD-136458BA1E97}"/>
                </a:ext>
              </a:extLst>
            </p:cNvPr>
            <p:cNvSpPr/>
            <p:nvPr/>
          </p:nvSpPr>
          <p:spPr>
            <a:xfrm>
              <a:off x="6180675" y="2387925"/>
              <a:ext cx="475" cy="250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18" y="0"/>
                  </a:moveTo>
                  <a:cubicBezTo>
                    <a:pt x="0" y="6"/>
                    <a:pt x="0" y="9"/>
                    <a:pt x="5" y="9"/>
                  </a:cubicBezTo>
                  <a:cubicBezTo>
                    <a:pt x="9" y="9"/>
                    <a:pt x="18" y="6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2660;p34">
              <a:extLst>
                <a:ext uri="{FF2B5EF4-FFF2-40B4-BE49-F238E27FC236}">
                  <a16:creationId xmlns:a16="http://schemas.microsoft.com/office/drawing/2014/main" id="{84D2C6AB-35C1-F542-9ADD-661E8197E0C2}"/>
                </a:ext>
              </a:extLst>
            </p:cNvPr>
            <p:cNvSpPr/>
            <p:nvPr/>
          </p:nvSpPr>
          <p:spPr>
            <a:xfrm>
              <a:off x="6178825" y="2382275"/>
              <a:ext cx="525" cy="925"/>
            </a:xfrm>
            <a:custGeom>
              <a:avLst/>
              <a:gdLst/>
              <a:ahLst/>
              <a:cxnLst/>
              <a:rect l="l" t="t" r="r" b="b"/>
              <a:pathLst>
                <a:path w="21" h="37" extrusionOk="0">
                  <a:moveTo>
                    <a:pt x="21" y="0"/>
                  </a:moveTo>
                  <a:cubicBezTo>
                    <a:pt x="5" y="26"/>
                    <a:pt x="1" y="36"/>
                    <a:pt x="2" y="36"/>
                  </a:cubicBezTo>
                  <a:cubicBezTo>
                    <a:pt x="4" y="36"/>
                    <a:pt x="14" y="2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2661;p34">
              <a:extLst>
                <a:ext uri="{FF2B5EF4-FFF2-40B4-BE49-F238E27FC236}">
                  <a16:creationId xmlns:a16="http://schemas.microsoft.com/office/drawing/2014/main" id="{6DD62CEB-AA6E-B144-B615-6EAF6126A3E0}"/>
                </a:ext>
              </a:extLst>
            </p:cNvPr>
            <p:cNvSpPr/>
            <p:nvPr/>
          </p:nvSpPr>
          <p:spPr>
            <a:xfrm>
              <a:off x="6178450" y="2383450"/>
              <a:ext cx="600" cy="325"/>
            </a:xfrm>
            <a:custGeom>
              <a:avLst/>
              <a:gdLst/>
              <a:ahLst/>
              <a:cxnLst/>
              <a:rect l="l" t="t" r="r" b="b"/>
              <a:pathLst>
                <a:path w="24" h="13" extrusionOk="0">
                  <a:moveTo>
                    <a:pt x="24" y="1"/>
                  </a:moveTo>
                  <a:lnTo>
                    <a:pt x="0" y="13"/>
                  </a:lnTo>
                  <a:cubicBezTo>
                    <a:pt x="12" y="13"/>
                    <a:pt x="12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2662;p34">
              <a:extLst>
                <a:ext uri="{FF2B5EF4-FFF2-40B4-BE49-F238E27FC236}">
                  <a16:creationId xmlns:a16="http://schemas.microsoft.com/office/drawing/2014/main" id="{7B979B47-5552-E649-8E75-6311E8165919}"/>
                </a:ext>
              </a:extLst>
            </p:cNvPr>
            <p:cNvSpPr/>
            <p:nvPr/>
          </p:nvSpPr>
          <p:spPr>
            <a:xfrm>
              <a:off x="6179325" y="2384650"/>
              <a:ext cx="1225" cy="1225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1" y="48"/>
                  </a:moveTo>
                  <a:cubicBezTo>
                    <a:pt x="25" y="24"/>
                    <a:pt x="48" y="0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2663;p34">
              <a:extLst>
                <a:ext uri="{FF2B5EF4-FFF2-40B4-BE49-F238E27FC236}">
                  <a16:creationId xmlns:a16="http://schemas.microsoft.com/office/drawing/2014/main" id="{EDF9687B-550F-314E-836A-F61E87D67FF5}"/>
                </a:ext>
              </a:extLst>
            </p:cNvPr>
            <p:cNvSpPr/>
            <p:nvPr/>
          </p:nvSpPr>
          <p:spPr>
            <a:xfrm>
              <a:off x="6176950" y="2381375"/>
              <a:ext cx="1800" cy="1800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72" y="0"/>
                  </a:moveTo>
                  <a:cubicBezTo>
                    <a:pt x="60" y="12"/>
                    <a:pt x="1" y="7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2664;p34">
              <a:extLst>
                <a:ext uri="{FF2B5EF4-FFF2-40B4-BE49-F238E27FC236}">
                  <a16:creationId xmlns:a16="http://schemas.microsoft.com/office/drawing/2014/main" id="{93E7E89A-FC4C-2441-8BE1-6C3E4CB15079}"/>
                </a:ext>
              </a:extLst>
            </p:cNvPr>
            <p:cNvSpPr/>
            <p:nvPr/>
          </p:nvSpPr>
          <p:spPr>
            <a:xfrm>
              <a:off x="6177400" y="2380675"/>
              <a:ext cx="600" cy="1025"/>
            </a:xfrm>
            <a:custGeom>
              <a:avLst/>
              <a:gdLst/>
              <a:ahLst/>
              <a:cxnLst/>
              <a:rect l="l" t="t" r="r" b="b"/>
              <a:pathLst>
                <a:path w="24" h="41" extrusionOk="0">
                  <a:moveTo>
                    <a:pt x="16" y="0"/>
                  </a:moveTo>
                  <a:cubicBezTo>
                    <a:pt x="10" y="0"/>
                    <a:pt x="0" y="15"/>
                    <a:pt x="6" y="40"/>
                  </a:cubicBezTo>
                  <a:cubicBezTo>
                    <a:pt x="23" y="12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2665;p34">
              <a:extLst>
                <a:ext uri="{FF2B5EF4-FFF2-40B4-BE49-F238E27FC236}">
                  <a16:creationId xmlns:a16="http://schemas.microsoft.com/office/drawing/2014/main" id="{7D9E44B9-45D1-1A4C-AAC0-D916893A8091}"/>
                </a:ext>
              </a:extLst>
            </p:cNvPr>
            <p:cNvSpPr/>
            <p:nvPr/>
          </p:nvSpPr>
          <p:spPr>
            <a:xfrm>
              <a:off x="6177850" y="2382575"/>
              <a:ext cx="325" cy="1800"/>
            </a:xfrm>
            <a:custGeom>
              <a:avLst/>
              <a:gdLst/>
              <a:ahLst/>
              <a:cxnLst/>
              <a:rect l="l" t="t" r="r" b="b"/>
              <a:pathLst>
                <a:path w="13" h="72" extrusionOk="0">
                  <a:moveTo>
                    <a:pt x="12" y="0"/>
                  </a:moveTo>
                  <a:cubicBezTo>
                    <a:pt x="0" y="72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2666;p34">
              <a:extLst>
                <a:ext uri="{FF2B5EF4-FFF2-40B4-BE49-F238E27FC236}">
                  <a16:creationId xmlns:a16="http://schemas.microsoft.com/office/drawing/2014/main" id="{E9B4EE30-AB39-A346-8213-E6865FA0567B}"/>
                </a:ext>
              </a:extLst>
            </p:cNvPr>
            <p:cNvSpPr/>
            <p:nvPr/>
          </p:nvSpPr>
          <p:spPr>
            <a:xfrm>
              <a:off x="6177250" y="2382875"/>
              <a:ext cx="625" cy="300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24" y="12"/>
                  </a:moveTo>
                  <a:cubicBezTo>
                    <a:pt x="24" y="12"/>
                    <a:pt x="0" y="0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2667;p34">
              <a:extLst>
                <a:ext uri="{FF2B5EF4-FFF2-40B4-BE49-F238E27FC236}">
                  <a16:creationId xmlns:a16="http://schemas.microsoft.com/office/drawing/2014/main" id="{F0D86CC9-BBCA-064C-9024-2731A4CC6F64}"/>
                </a:ext>
              </a:extLst>
            </p:cNvPr>
            <p:cNvSpPr/>
            <p:nvPr/>
          </p:nvSpPr>
          <p:spPr>
            <a:xfrm>
              <a:off x="6178150" y="2384650"/>
              <a:ext cx="900" cy="1500"/>
            </a:xfrm>
            <a:custGeom>
              <a:avLst/>
              <a:gdLst/>
              <a:ahLst/>
              <a:cxnLst/>
              <a:rect l="l" t="t" r="r" b="b"/>
              <a:pathLst>
                <a:path w="36" h="60" extrusionOk="0">
                  <a:moveTo>
                    <a:pt x="36" y="0"/>
                  </a:moveTo>
                  <a:cubicBezTo>
                    <a:pt x="12" y="12"/>
                    <a:pt x="0" y="24"/>
                    <a:pt x="0" y="60"/>
                  </a:cubicBezTo>
                  <a:cubicBezTo>
                    <a:pt x="12" y="36"/>
                    <a:pt x="12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2668;p34">
              <a:extLst>
                <a:ext uri="{FF2B5EF4-FFF2-40B4-BE49-F238E27FC236}">
                  <a16:creationId xmlns:a16="http://schemas.microsoft.com/office/drawing/2014/main" id="{718F9532-F177-E345-9BA0-F5988BB2A44D}"/>
                </a:ext>
              </a:extLst>
            </p:cNvPr>
            <p:cNvSpPr/>
            <p:nvPr/>
          </p:nvSpPr>
          <p:spPr>
            <a:xfrm>
              <a:off x="6177850" y="2384050"/>
              <a:ext cx="1200" cy="325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0" y="13"/>
                  </a:moveTo>
                  <a:cubicBezTo>
                    <a:pt x="48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2669;p34">
              <a:extLst>
                <a:ext uri="{FF2B5EF4-FFF2-40B4-BE49-F238E27FC236}">
                  <a16:creationId xmlns:a16="http://schemas.microsoft.com/office/drawing/2014/main" id="{34171A89-6582-344E-A38F-8192DA26693F}"/>
                </a:ext>
              </a:extLst>
            </p:cNvPr>
            <p:cNvSpPr/>
            <p:nvPr/>
          </p:nvSpPr>
          <p:spPr>
            <a:xfrm>
              <a:off x="6176125" y="2382275"/>
              <a:ext cx="750" cy="625"/>
            </a:xfrm>
            <a:custGeom>
              <a:avLst/>
              <a:gdLst/>
              <a:ahLst/>
              <a:cxnLst/>
              <a:rect l="l" t="t" r="r" b="b"/>
              <a:pathLst>
                <a:path w="30" h="25" extrusionOk="0">
                  <a:moveTo>
                    <a:pt x="22" y="0"/>
                  </a:moveTo>
                  <a:lnTo>
                    <a:pt x="22" y="0"/>
                  </a:lnTo>
                  <a:cubicBezTo>
                    <a:pt x="4" y="18"/>
                    <a:pt x="1" y="24"/>
                    <a:pt x="4" y="24"/>
                  </a:cubicBezTo>
                  <a:cubicBezTo>
                    <a:pt x="9" y="24"/>
                    <a:pt x="29" y="8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2670;p34">
              <a:extLst>
                <a:ext uri="{FF2B5EF4-FFF2-40B4-BE49-F238E27FC236}">
                  <a16:creationId xmlns:a16="http://schemas.microsoft.com/office/drawing/2014/main" id="{6E8C6238-5B04-6541-A4AE-49738985957B}"/>
                </a:ext>
              </a:extLst>
            </p:cNvPr>
            <p:cNvSpPr/>
            <p:nvPr/>
          </p:nvSpPr>
          <p:spPr>
            <a:xfrm>
              <a:off x="6176050" y="23831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7" y="1"/>
                  </a:moveTo>
                  <a:cubicBezTo>
                    <a:pt x="1" y="1"/>
                    <a:pt x="37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2671;p34">
              <a:extLst>
                <a:ext uri="{FF2B5EF4-FFF2-40B4-BE49-F238E27FC236}">
                  <a16:creationId xmlns:a16="http://schemas.microsoft.com/office/drawing/2014/main" id="{DCA895BC-4916-1B47-90A1-81937810B96F}"/>
                </a:ext>
              </a:extLst>
            </p:cNvPr>
            <p:cNvSpPr/>
            <p:nvPr/>
          </p:nvSpPr>
          <p:spPr>
            <a:xfrm>
              <a:off x="6175750" y="2381600"/>
              <a:ext cx="325" cy="700"/>
            </a:xfrm>
            <a:custGeom>
              <a:avLst/>
              <a:gdLst/>
              <a:ahLst/>
              <a:cxnLst/>
              <a:rect l="l" t="t" r="r" b="b"/>
              <a:pathLst>
                <a:path w="13" h="28" extrusionOk="0">
                  <a:moveTo>
                    <a:pt x="6" y="0"/>
                  </a:moveTo>
                  <a:cubicBezTo>
                    <a:pt x="5" y="0"/>
                    <a:pt x="3" y="1"/>
                    <a:pt x="1" y="3"/>
                  </a:cubicBezTo>
                  <a:cubicBezTo>
                    <a:pt x="1" y="3"/>
                    <a:pt x="1" y="15"/>
                    <a:pt x="13" y="27"/>
                  </a:cubicBezTo>
                  <a:cubicBezTo>
                    <a:pt x="13" y="18"/>
                    <a:pt x="13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2672;p34">
              <a:extLst>
                <a:ext uri="{FF2B5EF4-FFF2-40B4-BE49-F238E27FC236}">
                  <a16:creationId xmlns:a16="http://schemas.microsoft.com/office/drawing/2014/main" id="{B6866264-2F58-844D-8208-0E0DB52274BF}"/>
                </a:ext>
              </a:extLst>
            </p:cNvPr>
            <p:cNvSpPr/>
            <p:nvPr/>
          </p:nvSpPr>
          <p:spPr>
            <a:xfrm>
              <a:off x="6177250" y="23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lnTo>
                    <a:pt x="0" y="0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2673;p34">
              <a:extLst>
                <a:ext uri="{FF2B5EF4-FFF2-40B4-BE49-F238E27FC236}">
                  <a16:creationId xmlns:a16="http://schemas.microsoft.com/office/drawing/2014/main" id="{5CC29EDE-7AC4-374F-8A2D-DD383D7DADB5}"/>
                </a:ext>
              </a:extLst>
            </p:cNvPr>
            <p:cNvSpPr/>
            <p:nvPr/>
          </p:nvSpPr>
          <p:spPr>
            <a:xfrm>
              <a:off x="6176800" y="2382875"/>
              <a:ext cx="475" cy="225"/>
            </a:xfrm>
            <a:custGeom>
              <a:avLst/>
              <a:gdLst/>
              <a:ahLst/>
              <a:cxnLst/>
              <a:rect l="l" t="t" r="r" b="b"/>
              <a:pathLst>
                <a:path w="19" h="9" extrusionOk="0">
                  <a:moveTo>
                    <a:pt x="18" y="0"/>
                  </a:moveTo>
                  <a:cubicBezTo>
                    <a:pt x="1" y="6"/>
                    <a:pt x="1" y="9"/>
                    <a:pt x="5" y="9"/>
                  </a:cubicBezTo>
                  <a:cubicBezTo>
                    <a:pt x="9" y="9"/>
                    <a:pt x="18" y="6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2674;p34">
              <a:extLst>
                <a:ext uri="{FF2B5EF4-FFF2-40B4-BE49-F238E27FC236}">
                  <a16:creationId xmlns:a16="http://schemas.microsoft.com/office/drawing/2014/main" id="{735F87DE-23D1-CA44-BFDD-AA9A1D4FEF4D}"/>
                </a:ext>
              </a:extLst>
            </p:cNvPr>
            <p:cNvSpPr/>
            <p:nvPr/>
          </p:nvSpPr>
          <p:spPr>
            <a:xfrm>
              <a:off x="6171600" y="2383450"/>
              <a:ext cx="1800" cy="2700"/>
            </a:xfrm>
            <a:custGeom>
              <a:avLst/>
              <a:gdLst/>
              <a:ahLst/>
              <a:cxnLst/>
              <a:rect l="l" t="t" r="r" b="b"/>
              <a:pathLst>
                <a:path w="72" h="108" extrusionOk="0">
                  <a:moveTo>
                    <a:pt x="60" y="1"/>
                  </a:moveTo>
                  <a:cubicBezTo>
                    <a:pt x="48" y="37"/>
                    <a:pt x="24" y="60"/>
                    <a:pt x="0" y="96"/>
                  </a:cubicBezTo>
                  <a:cubicBezTo>
                    <a:pt x="14" y="87"/>
                    <a:pt x="22" y="83"/>
                    <a:pt x="26" y="83"/>
                  </a:cubicBezTo>
                  <a:cubicBezTo>
                    <a:pt x="27" y="83"/>
                    <a:pt x="28" y="83"/>
                    <a:pt x="28" y="84"/>
                  </a:cubicBezTo>
                  <a:lnTo>
                    <a:pt x="28" y="84"/>
                  </a:lnTo>
                  <a:cubicBezTo>
                    <a:pt x="40" y="68"/>
                    <a:pt x="56" y="52"/>
                    <a:pt x="72" y="37"/>
                  </a:cubicBezTo>
                  <a:cubicBezTo>
                    <a:pt x="72" y="37"/>
                    <a:pt x="72" y="25"/>
                    <a:pt x="60" y="1"/>
                  </a:cubicBezTo>
                  <a:close/>
                  <a:moveTo>
                    <a:pt x="28" y="84"/>
                  </a:moveTo>
                  <a:lnTo>
                    <a:pt x="28" y="84"/>
                  </a:lnTo>
                  <a:cubicBezTo>
                    <a:pt x="22" y="92"/>
                    <a:pt x="16" y="100"/>
                    <a:pt x="12" y="108"/>
                  </a:cubicBezTo>
                  <a:cubicBezTo>
                    <a:pt x="25" y="95"/>
                    <a:pt x="31" y="86"/>
                    <a:pt x="28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2675;p34">
              <a:extLst>
                <a:ext uri="{FF2B5EF4-FFF2-40B4-BE49-F238E27FC236}">
                  <a16:creationId xmlns:a16="http://schemas.microsoft.com/office/drawing/2014/main" id="{ADB8BDF1-AAED-3943-8159-EE32CCFB15F5}"/>
                </a:ext>
              </a:extLst>
            </p:cNvPr>
            <p:cNvSpPr/>
            <p:nvPr/>
          </p:nvSpPr>
          <p:spPr>
            <a:xfrm>
              <a:off x="6173675" y="23819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36" y="0"/>
                  </a:moveTo>
                  <a:cubicBezTo>
                    <a:pt x="24" y="12"/>
                    <a:pt x="12" y="48"/>
                    <a:pt x="1" y="72"/>
                  </a:cubicBezTo>
                  <a:cubicBezTo>
                    <a:pt x="12" y="60"/>
                    <a:pt x="24" y="36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2676;p34">
              <a:extLst>
                <a:ext uri="{FF2B5EF4-FFF2-40B4-BE49-F238E27FC236}">
                  <a16:creationId xmlns:a16="http://schemas.microsoft.com/office/drawing/2014/main" id="{4560A4B9-2FE7-4948-BB04-FF221F5249CD}"/>
                </a:ext>
              </a:extLst>
            </p:cNvPr>
            <p:cNvSpPr/>
            <p:nvPr/>
          </p:nvSpPr>
          <p:spPr>
            <a:xfrm>
              <a:off x="6173375" y="2383775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3" y="1"/>
                  </a:moveTo>
                  <a:lnTo>
                    <a:pt x="13" y="1"/>
                  </a:lnTo>
                  <a:cubicBezTo>
                    <a:pt x="13" y="12"/>
                    <a:pt x="12" y="12"/>
                    <a:pt x="1" y="24"/>
                  </a:cubicBezTo>
                  <a:cubicBezTo>
                    <a:pt x="12" y="24"/>
                    <a:pt x="13" y="1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2677;p34">
              <a:extLst>
                <a:ext uri="{FF2B5EF4-FFF2-40B4-BE49-F238E27FC236}">
                  <a16:creationId xmlns:a16="http://schemas.microsoft.com/office/drawing/2014/main" id="{E55D48F6-6157-984D-84BD-CAF918F735E7}"/>
                </a:ext>
              </a:extLst>
            </p:cNvPr>
            <p:cNvSpPr/>
            <p:nvPr/>
          </p:nvSpPr>
          <p:spPr>
            <a:xfrm>
              <a:off x="6174875" y="2380475"/>
              <a:ext cx="25" cy="1825"/>
            </a:xfrm>
            <a:custGeom>
              <a:avLst/>
              <a:gdLst/>
              <a:ahLst/>
              <a:cxnLst/>
              <a:rect l="l" t="t" r="r" b="b"/>
              <a:pathLst>
                <a:path w="1" h="73" extrusionOk="0">
                  <a:moveTo>
                    <a:pt x="0" y="72"/>
                  </a:moveTo>
                  <a:cubicBezTo>
                    <a:pt x="0" y="48"/>
                    <a:pt x="0" y="1"/>
                    <a:pt x="0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2678;p34">
              <a:extLst>
                <a:ext uri="{FF2B5EF4-FFF2-40B4-BE49-F238E27FC236}">
                  <a16:creationId xmlns:a16="http://schemas.microsoft.com/office/drawing/2014/main" id="{34EE145E-5562-3244-AD83-D4E5D9D23CA7}"/>
                </a:ext>
              </a:extLst>
            </p:cNvPr>
            <p:cNvSpPr/>
            <p:nvPr/>
          </p:nvSpPr>
          <p:spPr>
            <a:xfrm>
              <a:off x="6174575" y="2382300"/>
              <a:ext cx="1950" cy="2075"/>
            </a:xfrm>
            <a:custGeom>
              <a:avLst/>
              <a:gdLst/>
              <a:ahLst/>
              <a:cxnLst/>
              <a:rect l="l" t="t" r="r" b="b"/>
              <a:pathLst>
                <a:path w="78" h="83" extrusionOk="0">
                  <a:moveTo>
                    <a:pt x="37" y="0"/>
                  </a:moveTo>
                  <a:cubicBezTo>
                    <a:pt x="28" y="0"/>
                    <a:pt x="17" y="23"/>
                    <a:pt x="0" y="83"/>
                  </a:cubicBezTo>
                  <a:cubicBezTo>
                    <a:pt x="12" y="83"/>
                    <a:pt x="12" y="71"/>
                    <a:pt x="12" y="71"/>
                  </a:cubicBezTo>
                  <a:cubicBezTo>
                    <a:pt x="32" y="51"/>
                    <a:pt x="77" y="6"/>
                    <a:pt x="63" y="6"/>
                  </a:cubicBezTo>
                  <a:cubicBezTo>
                    <a:pt x="60" y="6"/>
                    <a:pt x="56" y="7"/>
                    <a:pt x="48" y="11"/>
                  </a:cubicBezTo>
                  <a:cubicBezTo>
                    <a:pt x="44" y="4"/>
                    <a:pt x="41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2679;p34">
              <a:extLst>
                <a:ext uri="{FF2B5EF4-FFF2-40B4-BE49-F238E27FC236}">
                  <a16:creationId xmlns:a16="http://schemas.microsoft.com/office/drawing/2014/main" id="{1D86CCC4-1657-B241-A4A4-09D8AD3F3897}"/>
                </a:ext>
              </a:extLst>
            </p:cNvPr>
            <p:cNvSpPr/>
            <p:nvPr/>
          </p:nvSpPr>
          <p:spPr>
            <a:xfrm>
              <a:off x="6176950" y="2384750"/>
              <a:ext cx="750" cy="2475"/>
            </a:xfrm>
            <a:custGeom>
              <a:avLst/>
              <a:gdLst/>
              <a:ahLst/>
              <a:cxnLst/>
              <a:rect l="l" t="t" r="r" b="b"/>
              <a:pathLst>
                <a:path w="30" h="99" extrusionOk="0">
                  <a:moveTo>
                    <a:pt x="20" y="0"/>
                  </a:moveTo>
                  <a:lnTo>
                    <a:pt x="20" y="0"/>
                  </a:lnTo>
                  <a:cubicBezTo>
                    <a:pt x="19" y="0"/>
                    <a:pt x="13" y="22"/>
                    <a:pt x="1" y="92"/>
                  </a:cubicBezTo>
                  <a:cubicBezTo>
                    <a:pt x="2" y="90"/>
                    <a:pt x="4" y="90"/>
                    <a:pt x="5" y="90"/>
                  </a:cubicBezTo>
                  <a:cubicBezTo>
                    <a:pt x="12" y="90"/>
                    <a:pt x="20" y="99"/>
                    <a:pt x="24" y="99"/>
                  </a:cubicBezTo>
                  <a:cubicBezTo>
                    <a:pt x="28" y="99"/>
                    <a:pt x="29" y="92"/>
                    <a:pt x="24" y="68"/>
                  </a:cubicBezTo>
                  <a:cubicBezTo>
                    <a:pt x="17" y="68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2680;p34">
              <a:extLst>
                <a:ext uri="{FF2B5EF4-FFF2-40B4-BE49-F238E27FC236}">
                  <a16:creationId xmlns:a16="http://schemas.microsoft.com/office/drawing/2014/main" id="{037DA729-E151-A741-9A66-6D4A124FEAB5}"/>
                </a:ext>
              </a:extLst>
            </p:cNvPr>
            <p:cNvSpPr/>
            <p:nvPr/>
          </p:nvSpPr>
          <p:spPr>
            <a:xfrm>
              <a:off x="6175450" y="2384650"/>
              <a:ext cx="625" cy="1225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" y="48"/>
                  </a:moveTo>
                  <a:cubicBezTo>
                    <a:pt x="25" y="0"/>
                    <a:pt x="25" y="0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2681;p34">
              <a:extLst>
                <a:ext uri="{FF2B5EF4-FFF2-40B4-BE49-F238E27FC236}">
                  <a16:creationId xmlns:a16="http://schemas.microsoft.com/office/drawing/2014/main" id="{8D80A0F4-8426-FF4D-80F0-D2339C38365F}"/>
                </a:ext>
              </a:extLst>
            </p:cNvPr>
            <p:cNvSpPr/>
            <p:nvPr/>
          </p:nvSpPr>
          <p:spPr>
            <a:xfrm>
              <a:off x="6174300" y="2380775"/>
              <a:ext cx="600" cy="825"/>
            </a:xfrm>
            <a:custGeom>
              <a:avLst/>
              <a:gdLst/>
              <a:ahLst/>
              <a:cxnLst/>
              <a:rect l="l" t="t" r="r" b="b"/>
              <a:pathLst>
                <a:path w="24" h="33" extrusionOk="0">
                  <a:moveTo>
                    <a:pt x="23" y="1"/>
                  </a:moveTo>
                  <a:cubicBezTo>
                    <a:pt x="7" y="23"/>
                    <a:pt x="0" y="32"/>
                    <a:pt x="1" y="32"/>
                  </a:cubicBezTo>
                  <a:cubicBezTo>
                    <a:pt x="1" y="32"/>
                    <a:pt x="10" y="20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2682;p34">
              <a:extLst>
                <a:ext uri="{FF2B5EF4-FFF2-40B4-BE49-F238E27FC236}">
                  <a16:creationId xmlns:a16="http://schemas.microsoft.com/office/drawing/2014/main" id="{3411C5DE-D3F8-624A-8924-F4A36C427F52}"/>
                </a:ext>
              </a:extLst>
            </p:cNvPr>
            <p:cNvSpPr/>
            <p:nvPr/>
          </p:nvSpPr>
          <p:spPr>
            <a:xfrm>
              <a:off x="6173800" y="2380475"/>
              <a:ext cx="500" cy="850"/>
            </a:xfrm>
            <a:custGeom>
              <a:avLst/>
              <a:gdLst/>
              <a:ahLst/>
              <a:cxnLst/>
              <a:rect l="l" t="t" r="r" b="b"/>
              <a:pathLst>
                <a:path w="20" h="34" extrusionOk="0">
                  <a:moveTo>
                    <a:pt x="19" y="1"/>
                  </a:moveTo>
                  <a:cubicBezTo>
                    <a:pt x="5" y="25"/>
                    <a:pt x="0" y="33"/>
                    <a:pt x="1" y="33"/>
                  </a:cubicBezTo>
                  <a:cubicBezTo>
                    <a:pt x="1" y="33"/>
                    <a:pt x="12" y="15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2683;p34">
              <a:extLst>
                <a:ext uri="{FF2B5EF4-FFF2-40B4-BE49-F238E27FC236}">
                  <a16:creationId xmlns:a16="http://schemas.microsoft.com/office/drawing/2014/main" id="{345FB470-14C8-E942-B020-06D5EDB45DEA}"/>
                </a:ext>
              </a:extLst>
            </p:cNvPr>
            <p:cNvSpPr/>
            <p:nvPr/>
          </p:nvSpPr>
          <p:spPr>
            <a:xfrm>
              <a:off x="6157900" y="2373050"/>
              <a:ext cx="25" cy="2100"/>
            </a:xfrm>
            <a:custGeom>
              <a:avLst/>
              <a:gdLst/>
              <a:ahLst/>
              <a:cxnLst/>
              <a:rect l="l" t="t" r="r" b="b"/>
              <a:pathLst>
                <a:path w="1" h="84" extrusionOk="0">
                  <a:moveTo>
                    <a:pt x="1" y="0"/>
                  </a:moveTo>
                  <a:cubicBezTo>
                    <a:pt x="1" y="12"/>
                    <a:pt x="1" y="8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2684;p34">
              <a:extLst>
                <a:ext uri="{FF2B5EF4-FFF2-40B4-BE49-F238E27FC236}">
                  <a16:creationId xmlns:a16="http://schemas.microsoft.com/office/drawing/2014/main" id="{62DCDAAA-F09E-054B-8357-CCFD62CE4A58}"/>
                </a:ext>
              </a:extLst>
            </p:cNvPr>
            <p:cNvSpPr/>
            <p:nvPr/>
          </p:nvSpPr>
          <p:spPr>
            <a:xfrm>
              <a:off x="6157900" y="237245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" y="24"/>
                  </a:moveTo>
                  <a:cubicBezTo>
                    <a:pt x="12" y="0"/>
                    <a:pt x="1" y="24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2685;p34">
              <a:extLst>
                <a:ext uri="{FF2B5EF4-FFF2-40B4-BE49-F238E27FC236}">
                  <a16:creationId xmlns:a16="http://schemas.microsoft.com/office/drawing/2014/main" id="{088DC827-9F19-9F46-9D0F-16B96A4E374F}"/>
                </a:ext>
              </a:extLst>
            </p:cNvPr>
            <p:cNvSpPr/>
            <p:nvPr/>
          </p:nvSpPr>
          <p:spPr>
            <a:xfrm>
              <a:off x="6144950" y="2373300"/>
              <a:ext cx="725" cy="400"/>
            </a:xfrm>
            <a:custGeom>
              <a:avLst/>
              <a:gdLst/>
              <a:ahLst/>
              <a:cxnLst/>
              <a:rect l="l" t="t" r="r" b="b"/>
              <a:pathLst>
                <a:path w="29" h="16" extrusionOk="0">
                  <a:moveTo>
                    <a:pt x="28" y="0"/>
                  </a:moveTo>
                  <a:cubicBezTo>
                    <a:pt x="28" y="0"/>
                    <a:pt x="1" y="16"/>
                    <a:pt x="2" y="16"/>
                  </a:cubicBezTo>
                  <a:cubicBezTo>
                    <a:pt x="2" y="16"/>
                    <a:pt x="4" y="15"/>
                    <a:pt x="7" y="14"/>
                  </a:cubicBezTo>
                  <a:cubicBezTo>
                    <a:pt x="23" y="4"/>
                    <a:pt x="29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2686;p34">
              <a:extLst>
                <a:ext uri="{FF2B5EF4-FFF2-40B4-BE49-F238E27FC236}">
                  <a16:creationId xmlns:a16="http://schemas.microsoft.com/office/drawing/2014/main" id="{DF1E0BBC-2397-7745-8526-84D841C8BF5A}"/>
                </a:ext>
              </a:extLst>
            </p:cNvPr>
            <p:cNvSpPr/>
            <p:nvPr/>
          </p:nvSpPr>
          <p:spPr>
            <a:xfrm>
              <a:off x="6118900" y="23641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13"/>
                    <a:pt x="1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2687;p34">
              <a:extLst>
                <a:ext uri="{FF2B5EF4-FFF2-40B4-BE49-F238E27FC236}">
                  <a16:creationId xmlns:a16="http://schemas.microsoft.com/office/drawing/2014/main" id="{233CA17B-22DF-1C42-97EE-84F8994815A8}"/>
                </a:ext>
              </a:extLst>
            </p:cNvPr>
            <p:cNvSpPr/>
            <p:nvPr/>
          </p:nvSpPr>
          <p:spPr>
            <a:xfrm>
              <a:off x="6150450" y="2377800"/>
              <a:ext cx="1525" cy="2400"/>
            </a:xfrm>
            <a:custGeom>
              <a:avLst/>
              <a:gdLst/>
              <a:ahLst/>
              <a:cxnLst/>
              <a:rect l="l" t="t" r="r" b="b"/>
              <a:pathLst>
                <a:path w="61" h="96" extrusionOk="0">
                  <a:moveTo>
                    <a:pt x="60" y="1"/>
                  </a:moveTo>
                  <a:lnTo>
                    <a:pt x="60" y="1"/>
                  </a:lnTo>
                  <a:cubicBezTo>
                    <a:pt x="37" y="36"/>
                    <a:pt x="13" y="72"/>
                    <a:pt x="1" y="96"/>
                  </a:cubicBezTo>
                  <a:cubicBezTo>
                    <a:pt x="25" y="72"/>
                    <a:pt x="48" y="60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2688;p34">
              <a:extLst>
                <a:ext uri="{FF2B5EF4-FFF2-40B4-BE49-F238E27FC236}">
                  <a16:creationId xmlns:a16="http://schemas.microsoft.com/office/drawing/2014/main" id="{814386DA-97A4-7543-BD6C-491EAE96ABA6}"/>
                </a:ext>
              </a:extLst>
            </p:cNvPr>
            <p:cNvSpPr/>
            <p:nvPr/>
          </p:nvSpPr>
          <p:spPr>
            <a:xfrm>
              <a:off x="6102150" y="2356675"/>
              <a:ext cx="700" cy="875"/>
            </a:xfrm>
            <a:custGeom>
              <a:avLst/>
              <a:gdLst/>
              <a:ahLst/>
              <a:cxnLst/>
              <a:rect l="l" t="t" r="r" b="b"/>
              <a:pathLst>
                <a:path w="28" h="35" extrusionOk="0">
                  <a:moveTo>
                    <a:pt x="28" y="0"/>
                  </a:moveTo>
                  <a:lnTo>
                    <a:pt x="28" y="0"/>
                  </a:lnTo>
                  <a:cubicBezTo>
                    <a:pt x="6" y="26"/>
                    <a:pt x="0" y="35"/>
                    <a:pt x="2" y="35"/>
                  </a:cubicBezTo>
                  <a:cubicBezTo>
                    <a:pt x="4" y="35"/>
                    <a:pt x="28" y="8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2689;p34">
              <a:extLst>
                <a:ext uri="{FF2B5EF4-FFF2-40B4-BE49-F238E27FC236}">
                  <a16:creationId xmlns:a16="http://schemas.microsoft.com/office/drawing/2014/main" id="{89403A71-DA8F-6A49-B6DE-912102A67FFA}"/>
                </a:ext>
              </a:extLst>
            </p:cNvPr>
            <p:cNvSpPr/>
            <p:nvPr/>
          </p:nvSpPr>
          <p:spPr>
            <a:xfrm>
              <a:off x="6101400" y="2350425"/>
              <a:ext cx="66050" cy="34575"/>
            </a:xfrm>
            <a:custGeom>
              <a:avLst/>
              <a:gdLst/>
              <a:ahLst/>
              <a:cxnLst/>
              <a:rect l="l" t="t" r="r" b="b"/>
              <a:pathLst>
                <a:path w="2642" h="1383" extrusionOk="0">
                  <a:moveTo>
                    <a:pt x="829" y="321"/>
                  </a:moveTo>
                  <a:cubicBezTo>
                    <a:pt x="828" y="321"/>
                    <a:pt x="829" y="322"/>
                    <a:pt x="830" y="324"/>
                  </a:cubicBezTo>
                  <a:lnTo>
                    <a:pt x="830" y="324"/>
                  </a:lnTo>
                  <a:cubicBezTo>
                    <a:pt x="831" y="323"/>
                    <a:pt x="831" y="323"/>
                    <a:pt x="832" y="322"/>
                  </a:cubicBezTo>
                  <a:cubicBezTo>
                    <a:pt x="831" y="321"/>
                    <a:pt x="830" y="321"/>
                    <a:pt x="829" y="321"/>
                  </a:cubicBezTo>
                  <a:close/>
                  <a:moveTo>
                    <a:pt x="629" y="572"/>
                  </a:moveTo>
                  <a:cubicBezTo>
                    <a:pt x="630" y="572"/>
                    <a:pt x="631" y="573"/>
                    <a:pt x="632" y="573"/>
                  </a:cubicBezTo>
                  <a:cubicBezTo>
                    <a:pt x="633" y="573"/>
                    <a:pt x="634" y="572"/>
                    <a:pt x="634" y="572"/>
                  </a:cubicBezTo>
                  <a:lnTo>
                    <a:pt x="634" y="572"/>
                  </a:lnTo>
                  <a:cubicBezTo>
                    <a:pt x="633" y="572"/>
                    <a:pt x="631" y="572"/>
                    <a:pt x="629" y="572"/>
                  </a:cubicBezTo>
                  <a:close/>
                  <a:moveTo>
                    <a:pt x="684" y="609"/>
                  </a:moveTo>
                  <a:lnTo>
                    <a:pt x="684" y="609"/>
                  </a:lnTo>
                  <a:cubicBezTo>
                    <a:pt x="682" y="612"/>
                    <a:pt x="680" y="615"/>
                    <a:pt x="677" y="619"/>
                  </a:cubicBezTo>
                  <a:cubicBezTo>
                    <a:pt x="681" y="616"/>
                    <a:pt x="683" y="612"/>
                    <a:pt x="684" y="609"/>
                  </a:cubicBezTo>
                  <a:close/>
                  <a:moveTo>
                    <a:pt x="1629" y="750"/>
                  </a:moveTo>
                  <a:cubicBezTo>
                    <a:pt x="1629" y="750"/>
                    <a:pt x="1629" y="750"/>
                    <a:pt x="1629" y="750"/>
                  </a:cubicBezTo>
                  <a:cubicBezTo>
                    <a:pt x="1629" y="750"/>
                    <a:pt x="1629" y="750"/>
                    <a:pt x="1629" y="750"/>
                  </a:cubicBezTo>
                  <a:close/>
                  <a:moveTo>
                    <a:pt x="1406" y="917"/>
                  </a:moveTo>
                  <a:lnTo>
                    <a:pt x="1406" y="917"/>
                  </a:lnTo>
                  <a:cubicBezTo>
                    <a:pt x="1406" y="917"/>
                    <a:pt x="1403" y="923"/>
                    <a:pt x="1403" y="929"/>
                  </a:cubicBezTo>
                  <a:cubicBezTo>
                    <a:pt x="1403" y="937"/>
                    <a:pt x="1391" y="946"/>
                    <a:pt x="1389" y="946"/>
                  </a:cubicBezTo>
                  <a:cubicBezTo>
                    <a:pt x="1387" y="946"/>
                    <a:pt x="1388" y="944"/>
                    <a:pt x="1391" y="941"/>
                  </a:cubicBezTo>
                  <a:cubicBezTo>
                    <a:pt x="1403" y="923"/>
                    <a:pt x="1406" y="917"/>
                    <a:pt x="1406" y="917"/>
                  </a:cubicBezTo>
                  <a:close/>
                  <a:moveTo>
                    <a:pt x="2130" y="941"/>
                  </a:moveTo>
                  <a:cubicBezTo>
                    <a:pt x="2127" y="941"/>
                    <a:pt x="2126" y="944"/>
                    <a:pt x="2125" y="949"/>
                  </a:cubicBezTo>
                  <a:lnTo>
                    <a:pt x="2125" y="949"/>
                  </a:lnTo>
                  <a:cubicBezTo>
                    <a:pt x="2126" y="947"/>
                    <a:pt x="2128" y="944"/>
                    <a:pt x="2130" y="941"/>
                  </a:cubicBezTo>
                  <a:close/>
                  <a:moveTo>
                    <a:pt x="1749" y="988"/>
                  </a:moveTo>
                  <a:cubicBezTo>
                    <a:pt x="1749" y="988"/>
                    <a:pt x="1760" y="988"/>
                    <a:pt x="1760" y="1000"/>
                  </a:cubicBezTo>
                  <a:cubicBezTo>
                    <a:pt x="1757" y="1004"/>
                    <a:pt x="1754" y="1005"/>
                    <a:pt x="1753" y="1005"/>
                  </a:cubicBezTo>
                  <a:cubicBezTo>
                    <a:pt x="1749" y="1005"/>
                    <a:pt x="1749" y="997"/>
                    <a:pt x="1749" y="988"/>
                  </a:cubicBezTo>
                  <a:close/>
                  <a:moveTo>
                    <a:pt x="1973" y="1140"/>
                  </a:moveTo>
                  <a:lnTo>
                    <a:pt x="1973" y="1140"/>
                  </a:lnTo>
                  <a:cubicBezTo>
                    <a:pt x="1966" y="1149"/>
                    <a:pt x="1958" y="1158"/>
                    <a:pt x="1951" y="1167"/>
                  </a:cubicBezTo>
                  <a:cubicBezTo>
                    <a:pt x="1960" y="1158"/>
                    <a:pt x="1967" y="1150"/>
                    <a:pt x="1973" y="1140"/>
                  </a:cubicBezTo>
                  <a:close/>
                  <a:moveTo>
                    <a:pt x="2105" y="1237"/>
                  </a:moveTo>
                  <a:lnTo>
                    <a:pt x="2105" y="1237"/>
                  </a:lnTo>
                  <a:cubicBezTo>
                    <a:pt x="2105" y="1238"/>
                    <a:pt x="2105" y="1238"/>
                    <a:pt x="2106" y="1238"/>
                  </a:cubicBezTo>
                  <a:cubicBezTo>
                    <a:pt x="2105" y="1238"/>
                    <a:pt x="2105" y="1238"/>
                    <a:pt x="2105" y="1237"/>
                  </a:cubicBezTo>
                  <a:close/>
                  <a:moveTo>
                    <a:pt x="2245" y="1305"/>
                  </a:moveTo>
                  <a:cubicBezTo>
                    <a:pt x="2240" y="1306"/>
                    <a:pt x="2237" y="1308"/>
                    <a:pt x="2237" y="1310"/>
                  </a:cubicBezTo>
                  <a:cubicBezTo>
                    <a:pt x="2240" y="1308"/>
                    <a:pt x="2242" y="1306"/>
                    <a:pt x="2245" y="1305"/>
                  </a:cubicBezTo>
                  <a:close/>
                  <a:moveTo>
                    <a:pt x="2300" y="1324"/>
                  </a:moveTo>
                  <a:lnTo>
                    <a:pt x="2300" y="1324"/>
                  </a:lnTo>
                  <a:cubicBezTo>
                    <a:pt x="2298" y="1331"/>
                    <a:pt x="2297" y="1339"/>
                    <a:pt x="2296" y="1346"/>
                  </a:cubicBezTo>
                  <a:cubicBezTo>
                    <a:pt x="2301" y="1337"/>
                    <a:pt x="2301" y="1330"/>
                    <a:pt x="2300" y="1324"/>
                  </a:cubicBezTo>
                  <a:close/>
                  <a:moveTo>
                    <a:pt x="141" y="0"/>
                  </a:moveTo>
                  <a:cubicBezTo>
                    <a:pt x="129" y="24"/>
                    <a:pt x="117" y="48"/>
                    <a:pt x="105" y="72"/>
                  </a:cubicBezTo>
                  <a:cubicBezTo>
                    <a:pt x="97" y="55"/>
                    <a:pt x="89" y="8"/>
                    <a:pt x="71" y="8"/>
                  </a:cubicBezTo>
                  <a:cubicBezTo>
                    <a:pt x="65" y="8"/>
                    <a:pt x="56" y="15"/>
                    <a:pt x="46" y="36"/>
                  </a:cubicBezTo>
                  <a:cubicBezTo>
                    <a:pt x="46" y="36"/>
                    <a:pt x="0" y="265"/>
                    <a:pt x="37" y="265"/>
                  </a:cubicBezTo>
                  <a:cubicBezTo>
                    <a:pt x="42" y="265"/>
                    <a:pt x="49" y="261"/>
                    <a:pt x="58" y="250"/>
                  </a:cubicBezTo>
                  <a:cubicBezTo>
                    <a:pt x="58" y="286"/>
                    <a:pt x="82" y="298"/>
                    <a:pt x="141" y="357"/>
                  </a:cubicBezTo>
                  <a:cubicBezTo>
                    <a:pt x="147" y="340"/>
                    <a:pt x="153" y="331"/>
                    <a:pt x="158" y="331"/>
                  </a:cubicBezTo>
                  <a:cubicBezTo>
                    <a:pt x="162" y="331"/>
                    <a:pt x="165" y="340"/>
                    <a:pt x="165" y="357"/>
                  </a:cubicBezTo>
                  <a:cubicBezTo>
                    <a:pt x="165" y="334"/>
                    <a:pt x="165" y="322"/>
                    <a:pt x="177" y="298"/>
                  </a:cubicBezTo>
                  <a:cubicBezTo>
                    <a:pt x="189" y="334"/>
                    <a:pt x="201" y="369"/>
                    <a:pt x="213" y="405"/>
                  </a:cubicBezTo>
                  <a:cubicBezTo>
                    <a:pt x="225" y="393"/>
                    <a:pt x="225" y="381"/>
                    <a:pt x="236" y="369"/>
                  </a:cubicBezTo>
                  <a:lnTo>
                    <a:pt x="236" y="369"/>
                  </a:lnTo>
                  <a:cubicBezTo>
                    <a:pt x="230" y="387"/>
                    <a:pt x="230" y="396"/>
                    <a:pt x="233" y="396"/>
                  </a:cubicBezTo>
                  <a:cubicBezTo>
                    <a:pt x="236" y="396"/>
                    <a:pt x="242" y="387"/>
                    <a:pt x="248" y="369"/>
                  </a:cubicBezTo>
                  <a:lnTo>
                    <a:pt x="248" y="369"/>
                  </a:lnTo>
                  <a:cubicBezTo>
                    <a:pt x="260" y="405"/>
                    <a:pt x="248" y="417"/>
                    <a:pt x="225" y="417"/>
                  </a:cubicBezTo>
                  <a:cubicBezTo>
                    <a:pt x="225" y="429"/>
                    <a:pt x="558" y="441"/>
                    <a:pt x="463" y="500"/>
                  </a:cubicBezTo>
                  <a:cubicBezTo>
                    <a:pt x="498" y="488"/>
                    <a:pt x="522" y="477"/>
                    <a:pt x="534" y="441"/>
                  </a:cubicBezTo>
                  <a:lnTo>
                    <a:pt x="534" y="441"/>
                  </a:lnTo>
                  <a:cubicBezTo>
                    <a:pt x="527" y="463"/>
                    <a:pt x="524" y="472"/>
                    <a:pt x="529" y="472"/>
                  </a:cubicBezTo>
                  <a:cubicBezTo>
                    <a:pt x="532" y="472"/>
                    <a:pt x="537" y="469"/>
                    <a:pt x="546" y="465"/>
                  </a:cubicBezTo>
                  <a:lnTo>
                    <a:pt x="546" y="465"/>
                  </a:lnTo>
                  <a:cubicBezTo>
                    <a:pt x="522" y="500"/>
                    <a:pt x="582" y="524"/>
                    <a:pt x="582" y="548"/>
                  </a:cubicBezTo>
                  <a:cubicBezTo>
                    <a:pt x="592" y="528"/>
                    <a:pt x="602" y="457"/>
                    <a:pt x="619" y="457"/>
                  </a:cubicBezTo>
                  <a:cubicBezTo>
                    <a:pt x="622" y="457"/>
                    <a:pt x="626" y="459"/>
                    <a:pt x="629" y="465"/>
                  </a:cubicBezTo>
                  <a:cubicBezTo>
                    <a:pt x="629" y="464"/>
                    <a:pt x="628" y="464"/>
                    <a:pt x="628" y="464"/>
                  </a:cubicBezTo>
                  <a:lnTo>
                    <a:pt x="628" y="464"/>
                  </a:lnTo>
                  <a:cubicBezTo>
                    <a:pt x="621" y="464"/>
                    <a:pt x="647" y="562"/>
                    <a:pt x="634" y="572"/>
                  </a:cubicBezTo>
                  <a:lnTo>
                    <a:pt x="634" y="572"/>
                  </a:lnTo>
                  <a:cubicBezTo>
                    <a:pt x="645" y="572"/>
                    <a:pt x="655" y="573"/>
                    <a:pt x="665" y="584"/>
                  </a:cubicBezTo>
                  <a:cubicBezTo>
                    <a:pt x="665" y="574"/>
                    <a:pt x="714" y="515"/>
                    <a:pt x="731" y="515"/>
                  </a:cubicBezTo>
                  <a:cubicBezTo>
                    <a:pt x="734" y="515"/>
                    <a:pt x="737" y="518"/>
                    <a:pt x="737" y="524"/>
                  </a:cubicBezTo>
                  <a:cubicBezTo>
                    <a:pt x="713" y="572"/>
                    <a:pt x="713" y="548"/>
                    <a:pt x="665" y="596"/>
                  </a:cubicBezTo>
                  <a:cubicBezTo>
                    <a:pt x="682" y="596"/>
                    <a:pt x="687" y="601"/>
                    <a:pt x="684" y="609"/>
                  </a:cubicBezTo>
                  <a:lnTo>
                    <a:pt x="684" y="609"/>
                  </a:lnTo>
                  <a:cubicBezTo>
                    <a:pt x="693" y="596"/>
                    <a:pt x="699" y="592"/>
                    <a:pt x="702" y="592"/>
                  </a:cubicBezTo>
                  <a:cubicBezTo>
                    <a:pt x="708" y="592"/>
                    <a:pt x="706" y="610"/>
                    <a:pt x="716" y="610"/>
                  </a:cubicBezTo>
                  <a:cubicBezTo>
                    <a:pt x="720" y="610"/>
                    <a:pt x="726" y="606"/>
                    <a:pt x="737" y="596"/>
                  </a:cubicBezTo>
                  <a:lnTo>
                    <a:pt x="737" y="596"/>
                  </a:lnTo>
                  <a:cubicBezTo>
                    <a:pt x="721" y="619"/>
                    <a:pt x="716" y="632"/>
                    <a:pt x="723" y="632"/>
                  </a:cubicBezTo>
                  <a:cubicBezTo>
                    <a:pt x="728" y="632"/>
                    <a:pt x="736" y="628"/>
                    <a:pt x="748" y="619"/>
                  </a:cubicBezTo>
                  <a:lnTo>
                    <a:pt x="748" y="619"/>
                  </a:lnTo>
                  <a:cubicBezTo>
                    <a:pt x="737" y="631"/>
                    <a:pt x="725" y="643"/>
                    <a:pt x="713" y="655"/>
                  </a:cubicBezTo>
                  <a:cubicBezTo>
                    <a:pt x="737" y="655"/>
                    <a:pt x="748" y="667"/>
                    <a:pt x="748" y="679"/>
                  </a:cubicBezTo>
                  <a:cubicBezTo>
                    <a:pt x="748" y="655"/>
                    <a:pt x="748" y="631"/>
                    <a:pt x="760" y="607"/>
                  </a:cubicBezTo>
                  <a:cubicBezTo>
                    <a:pt x="763" y="607"/>
                    <a:pt x="765" y="607"/>
                    <a:pt x="767" y="607"/>
                  </a:cubicBezTo>
                  <a:cubicBezTo>
                    <a:pt x="802" y="607"/>
                    <a:pt x="751" y="703"/>
                    <a:pt x="796" y="703"/>
                  </a:cubicBezTo>
                  <a:cubicBezTo>
                    <a:pt x="796" y="680"/>
                    <a:pt x="796" y="668"/>
                    <a:pt x="797" y="668"/>
                  </a:cubicBezTo>
                  <a:cubicBezTo>
                    <a:pt x="799" y="668"/>
                    <a:pt x="802" y="683"/>
                    <a:pt x="808" y="715"/>
                  </a:cubicBezTo>
                  <a:cubicBezTo>
                    <a:pt x="808" y="715"/>
                    <a:pt x="856" y="655"/>
                    <a:pt x="867" y="643"/>
                  </a:cubicBezTo>
                  <a:cubicBezTo>
                    <a:pt x="867" y="674"/>
                    <a:pt x="869" y="684"/>
                    <a:pt x="873" y="684"/>
                  </a:cubicBezTo>
                  <a:cubicBezTo>
                    <a:pt x="879" y="684"/>
                    <a:pt x="891" y="645"/>
                    <a:pt x="904" y="645"/>
                  </a:cubicBezTo>
                  <a:cubicBezTo>
                    <a:pt x="908" y="645"/>
                    <a:pt x="911" y="648"/>
                    <a:pt x="915" y="655"/>
                  </a:cubicBezTo>
                  <a:cubicBezTo>
                    <a:pt x="915" y="655"/>
                    <a:pt x="879" y="727"/>
                    <a:pt x="879" y="727"/>
                  </a:cubicBezTo>
                  <a:cubicBezTo>
                    <a:pt x="888" y="729"/>
                    <a:pt x="896" y="731"/>
                    <a:pt x="904" y="731"/>
                  </a:cubicBezTo>
                  <a:cubicBezTo>
                    <a:pt x="925" y="731"/>
                    <a:pt x="943" y="722"/>
                    <a:pt x="954" y="701"/>
                  </a:cubicBezTo>
                  <a:lnTo>
                    <a:pt x="954" y="701"/>
                  </a:lnTo>
                  <a:cubicBezTo>
                    <a:pt x="955" y="705"/>
                    <a:pt x="958" y="710"/>
                    <a:pt x="963" y="715"/>
                  </a:cubicBezTo>
                  <a:cubicBezTo>
                    <a:pt x="963" y="715"/>
                    <a:pt x="891" y="762"/>
                    <a:pt x="927" y="762"/>
                  </a:cubicBezTo>
                  <a:cubicBezTo>
                    <a:pt x="951" y="762"/>
                    <a:pt x="963" y="727"/>
                    <a:pt x="987" y="727"/>
                  </a:cubicBezTo>
                  <a:cubicBezTo>
                    <a:pt x="987" y="738"/>
                    <a:pt x="1022" y="774"/>
                    <a:pt x="963" y="798"/>
                  </a:cubicBezTo>
                  <a:cubicBezTo>
                    <a:pt x="987" y="810"/>
                    <a:pt x="1022" y="822"/>
                    <a:pt x="1046" y="834"/>
                  </a:cubicBezTo>
                  <a:lnTo>
                    <a:pt x="1034" y="857"/>
                  </a:lnTo>
                  <a:cubicBezTo>
                    <a:pt x="1046" y="857"/>
                    <a:pt x="1046" y="846"/>
                    <a:pt x="1046" y="846"/>
                  </a:cubicBezTo>
                  <a:cubicBezTo>
                    <a:pt x="1070" y="857"/>
                    <a:pt x="1094" y="869"/>
                    <a:pt x="1118" y="893"/>
                  </a:cubicBezTo>
                  <a:cubicBezTo>
                    <a:pt x="1129" y="857"/>
                    <a:pt x="1141" y="834"/>
                    <a:pt x="1165" y="822"/>
                  </a:cubicBezTo>
                  <a:lnTo>
                    <a:pt x="1165" y="822"/>
                  </a:lnTo>
                  <a:cubicBezTo>
                    <a:pt x="1177" y="834"/>
                    <a:pt x="1165" y="857"/>
                    <a:pt x="1153" y="881"/>
                  </a:cubicBezTo>
                  <a:cubicBezTo>
                    <a:pt x="1167" y="861"/>
                    <a:pt x="1177" y="848"/>
                    <a:pt x="1187" y="848"/>
                  </a:cubicBezTo>
                  <a:cubicBezTo>
                    <a:pt x="1195" y="848"/>
                    <a:pt x="1203" y="854"/>
                    <a:pt x="1213" y="869"/>
                  </a:cubicBezTo>
                  <a:cubicBezTo>
                    <a:pt x="1201" y="869"/>
                    <a:pt x="1153" y="917"/>
                    <a:pt x="1153" y="953"/>
                  </a:cubicBezTo>
                  <a:cubicBezTo>
                    <a:pt x="1171" y="917"/>
                    <a:pt x="1186" y="917"/>
                    <a:pt x="1201" y="917"/>
                  </a:cubicBezTo>
                  <a:cubicBezTo>
                    <a:pt x="1216" y="917"/>
                    <a:pt x="1231" y="917"/>
                    <a:pt x="1248" y="881"/>
                  </a:cubicBezTo>
                  <a:cubicBezTo>
                    <a:pt x="1260" y="893"/>
                    <a:pt x="1260" y="905"/>
                    <a:pt x="1248" y="905"/>
                  </a:cubicBezTo>
                  <a:cubicBezTo>
                    <a:pt x="1248" y="911"/>
                    <a:pt x="1250" y="913"/>
                    <a:pt x="1252" y="913"/>
                  </a:cubicBezTo>
                  <a:cubicBezTo>
                    <a:pt x="1261" y="913"/>
                    <a:pt x="1289" y="866"/>
                    <a:pt x="1303" y="866"/>
                  </a:cubicBezTo>
                  <a:cubicBezTo>
                    <a:pt x="1305" y="866"/>
                    <a:pt x="1307" y="867"/>
                    <a:pt x="1308" y="869"/>
                  </a:cubicBezTo>
                  <a:cubicBezTo>
                    <a:pt x="1315" y="889"/>
                    <a:pt x="1318" y="906"/>
                    <a:pt x="1329" y="906"/>
                  </a:cubicBezTo>
                  <a:cubicBezTo>
                    <a:pt x="1339" y="906"/>
                    <a:pt x="1353" y="896"/>
                    <a:pt x="1379" y="869"/>
                  </a:cubicBezTo>
                  <a:lnTo>
                    <a:pt x="1379" y="869"/>
                  </a:lnTo>
                  <a:cubicBezTo>
                    <a:pt x="1372" y="883"/>
                    <a:pt x="1370" y="889"/>
                    <a:pt x="1376" y="889"/>
                  </a:cubicBezTo>
                  <a:cubicBezTo>
                    <a:pt x="1380" y="889"/>
                    <a:pt x="1388" y="886"/>
                    <a:pt x="1403" y="881"/>
                  </a:cubicBezTo>
                  <a:lnTo>
                    <a:pt x="1403" y="881"/>
                  </a:lnTo>
                  <a:cubicBezTo>
                    <a:pt x="1379" y="977"/>
                    <a:pt x="1379" y="917"/>
                    <a:pt x="1379" y="1048"/>
                  </a:cubicBezTo>
                  <a:cubicBezTo>
                    <a:pt x="1391" y="988"/>
                    <a:pt x="1391" y="965"/>
                    <a:pt x="1427" y="941"/>
                  </a:cubicBezTo>
                  <a:lnTo>
                    <a:pt x="1427" y="941"/>
                  </a:lnTo>
                  <a:cubicBezTo>
                    <a:pt x="1419" y="964"/>
                    <a:pt x="1411" y="993"/>
                    <a:pt x="1424" y="993"/>
                  </a:cubicBezTo>
                  <a:cubicBezTo>
                    <a:pt x="1430" y="993"/>
                    <a:pt x="1442" y="985"/>
                    <a:pt x="1463" y="965"/>
                  </a:cubicBezTo>
                  <a:cubicBezTo>
                    <a:pt x="1463" y="965"/>
                    <a:pt x="1522" y="1014"/>
                    <a:pt x="1533" y="1014"/>
                  </a:cubicBezTo>
                  <a:cubicBezTo>
                    <a:pt x="1534" y="1014"/>
                    <a:pt x="1534" y="1013"/>
                    <a:pt x="1534" y="1012"/>
                  </a:cubicBezTo>
                  <a:cubicBezTo>
                    <a:pt x="1547" y="993"/>
                    <a:pt x="1557" y="984"/>
                    <a:pt x="1561" y="984"/>
                  </a:cubicBezTo>
                  <a:lnTo>
                    <a:pt x="1561" y="984"/>
                  </a:lnTo>
                  <a:cubicBezTo>
                    <a:pt x="1564" y="984"/>
                    <a:pt x="1563" y="990"/>
                    <a:pt x="1558" y="1000"/>
                  </a:cubicBezTo>
                  <a:cubicBezTo>
                    <a:pt x="1570" y="977"/>
                    <a:pt x="1582" y="953"/>
                    <a:pt x="1606" y="953"/>
                  </a:cubicBezTo>
                  <a:cubicBezTo>
                    <a:pt x="1612" y="994"/>
                    <a:pt x="1621" y="994"/>
                    <a:pt x="1625" y="994"/>
                  </a:cubicBezTo>
                  <a:cubicBezTo>
                    <a:pt x="1629" y="994"/>
                    <a:pt x="1629" y="994"/>
                    <a:pt x="1618" y="1036"/>
                  </a:cubicBezTo>
                  <a:cubicBezTo>
                    <a:pt x="1656" y="1013"/>
                    <a:pt x="1660" y="1000"/>
                    <a:pt x="1667" y="1000"/>
                  </a:cubicBezTo>
                  <a:cubicBezTo>
                    <a:pt x="1671" y="1000"/>
                    <a:pt x="1676" y="1004"/>
                    <a:pt x="1689" y="1012"/>
                  </a:cubicBezTo>
                  <a:cubicBezTo>
                    <a:pt x="1701" y="965"/>
                    <a:pt x="1772" y="905"/>
                    <a:pt x="1796" y="869"/>
                  </a:cubicBezTo>
                  <a:lnTo>
                    <a:pt x="1796" y="869"/>
                  </a:lnTo>
                  <a:cubicBezTo>
                    <a:pt x="1796" y="881"/>
                    <a:pt x="1760" y="953"/>
                    <a:pt x="1749" y="965"/>
                  </a:cubicBezTo>
                  <a:cubicBezTo>
                    <a:pt x="1753" y="942"/>
                    <a:pt x="1754" y="932"/>
                    <a:pt x="1752" y="932"/>
                  </a:cubicBezTo>
                  <a:lnTo>
                    <a:pt x="1752" y="932"/>
                  </a:lnTo>
                  <a:cubicBezTo>
                    <a:pt x="1748" y="932"/>
                    <a:pt x="1735" y="960"/>
                    <a:pt x="1713" y="1012"/>
                  </a:cubicBezTo>
                  <a:cubicBezTo>
                    <a:pt x="1716" y="1006"/>
                    <a:pt x="1717" y="1003"/>
                    <a:pt x="1718" y="1003"/>
                  </a:cubicBezTo>
                  <a:lnTo>
                    <a:pt x="1718" y="1003"/>
                  </a:lnTo>
                  <a:cubicBezTo>
                    <a:pt x="1719" y="1003"/>
                    <a:pt x="1713" y="1025"/>
                    <a:pt x="1713" y="1060"/>
                  </a:cubicBezTo>
                  <a:cubicBezTo>
                    <a:pt x="1721" y="1051"/>
                    <a:pt x="1724" y="1048"/>
                    <a:pt x="1724" y="1048"/>
                  </a:cubicBezTo>
                  <a:lnTo>
                    <a:pt x="1724" y="1048"/>
                  </a:lnTo>
                  <a:cubicBezTo>
                    <a:pt x="1726" y="1048"/>
                    <a:pt x="1721" y="1061"/>
                    <a:pt x="1737" y="1084"/>
                  </a:cubicBezTo>
                  <a:cubicBezTo>
                    <a:pt x="1772" y="1036"/>
                    <a:pt x="1820" y="1000"/>
                    <a:pt x="1868" y="977"/>
                  </a:cubicBezTo>
                  <a:lnTo>
                    <a:pt x="1868" y="977"/>
                  </a:lnTo>
                  <a:cubicBezTo>
                    <a:pt x="1772" y="1096"/>
                    <a:pt x="1832" y="1024"/>
                    <a:pt x="1760" y="1096"/>
                  </a:cubicBezTo>
                  <a:cubicBezTo>
                    <a:pt x="1792" y="1089"/>
                    <a:pt x="1804" y="1076"/>
                    <a:pt x="1807" y="1076"/>
                  </a:cubicBezTo>
                  <a:cubicBezTo>
                    <a:pt x="1811" y="1076"/>
                    <a:pt x="1808" y="1086"/>
                    <a:pt x="1808" y="1119"/>
                  </a:cubicBezTo>
                  <a:cubicBezTo>
                    <a:pt x="1818" y="1090"/>
                    <a:pt x="1836" y="1069"/>
                    <a:pt x="1855" y="1069"/>
                  </a:cubicBezTo>
                  <a:cubicBezTo>
                    <a:pt x="1859" y="1069"/>
                    <a:pt x="1863" y="1070"/>
                    <a:pt x="1868" y="1072"/>
                  </a:cubicBezTo>
                  <a:cubicBezTo>
                    <a:pt x="1868" y="1080"/>
                    <a:pt x="1905" y="1126"/>
                    <a:pt x="1945" y="1126"/>
                  </a:cubicBezTo>
                  <a:cubicBezTo>
                    <a:pt x="1964" y="1126"/>
                    <a:pt x="1983" y="1115"/>
                    <a:pt x="1999" y="1084"/>
                  </a:cubicBezTo>
                  <a:lnTo>
                    <a:pt x="1999" y="1084"/>
                  </a:lnTo>
                  <a:cubicBezTo>
                    <a:pt x="1991" y="1106"/>
                    <a:pt x="1983" y="1124"/>
                    <a:pt x="1973" y="1140"/>
                  </a:cubicBezTo>
                  <a:lnTo>
                    <a:pt x="1973" y="1140"/>
                  </a:lnTo>
                  <a:cubicBezTo>
                    <a:pt x="2013" y="1093"/>
                    <a:pt x="2052" y="1051"/>
                    <a:pt x="2082" y="1000"/>
                  </a:cubicBezTo>
                  <a:lnTo>
                    <a:pt x="2082" y="1000"/>
                  </a:lnTo>
                  <a:cubicBezTo>
                    <a:pt x="2058" y="1060"/>
                    <a:pt x="2034" y="1119"/>
                    <a:pt x="1987" y="1179"/>
                  </a:cubicBezTo>
                  <a:cubicBezTo>
                    <a:pt x="1991" y="1191"/>
                    <a:pt x="1997" y="1196"/>
                    <a:pt x="2002" y="1196"/>
                  </a:cubicBezTo>
                  <a:cubicBezTo>
                    <a:pt x="2023" y="1196"/>
                    <a:pt x="2046" y="1120"/>
                    <a:pt x="2046" y="1119"/>
                  </a:cubicBezTo>
                  <a:lnTo>
                    <a:pt x="2046" y="1119"/>
                  </a:lnTo>
                  <a:cubicBezTo>
                    <a:pt x="2046" y="1143"/>
                    <a:pt x="2034" y="1179"/>
                    <a:pt x="2046" y="1203"/>
                  </a:cubicBezTo>
                  <a:cubicBezTo>
                    <a:pt x="2046" y="1167"/>
                    <a:pt x="2070" y="1143"/>
                    <a:pt x="2094" y="1119"/>
                  </a:cubicBezTo>
                  <a:lnTo>
                    <a:pt x="2094" y="1119"/>
                  </a:lnTo>
                  <a:cubicBezTo>
                    <a:pt x="2082" y="1155"/>
                    <a:pt x="2058" y="1179"/>
                    <a:pt x="2046" y="1203"/>
                  </a:cubicBezTo>
                  <a:cubicBezTo>
                    <a:pt x="2070" y="1179"/>
                    <a:pt x="2082" y="1167"/>
                    <a:pt x="2106" y="1143"/>
                  </a:cubicBezTo>
                  <a:lnTo>
                    <a:pt x="2106" y="1143"/>
                  </a:lnTo>
                  <a:cubicBezTo>
                    <a:pt x="2094" y="1167"/>
                    <a:pt x="2082" y="1203"/>
                    <a:pt x="2070" y="1227"/>
                  </a:cubicBezTo>
                  <a:cubicBezTo>
                    <a:pt x="2082" y="1227"/>
                    <a:pt x="2093" y="1227"/>
                    <a:pt x="2105" y="1237"/>
                  </a:cubicBezTo>
                  <a:lnTo>
                    <a:pt x="2105" y="1237"/>
                  </a:lnTo>
                  <a:cubicBezTo>
                    <a:pt x="2103" y="1226"/>
                    <a:pt x="2171" y="1131"/>
                    <a:pt x="2197" y="1131"/>
                  </a:cubicBezTo>
                  <a:cubicBezTo>
                    <a:pt x="2199" y="1131"/>
                    <a:pt x="2200" y="1131"/>
                    <a:pt x="2201" y="1131"/>
                  </a:cubicBezTo>
                  <a:cubicBezTo>
                    <a:pt x="2177" y="1167"/>
                    <a:pt x="2165" y="1203"/>
                    <a:pt x="2153" y="1238"/>
                  </a:cubicBezTo>
                  <a:cubicBezTo>
                    <a:pt x="2201" y="1167"/>
                    <a:pt x="2249" y="1108"/>
                    <a:pt x="2296" y="1048"/>
                  </a:cubicBezTo>
                  <a:lnTo>
                    <a:pt x="2296" y="1048"/>
                  </a:lnTo>
                  <a:cubicBezTo>
                    <a:pt x="2290" y="1068"/>
                    <a:pt x="2290" y="1077"/>
                    <a:pt x="2296" y="1077"/>
                  </a:cubicBezTo>
                  <a:cubicBezTo>
                    <a:pt x="2301" y="1077"/>
                    <a:pt x="2309" y="1071"/>
                    <a:pt x="2320" y="1060"/>
                  </a:cubicBezTo>
                  <a:lnTo>
                    <a:pt x="2320" y="1060"/>
                  </a:lnTo>
                  <a:cubicBezTo>
                    <a:pt x="2237" y="1179"/>
                    <a:pt x="2153" y="1238"/>
                    <a:pt x="2177" y="1346"/>
                  </a:cubicBezTo>
                  <a:cubicBezTo>
                    <a:pt x="2189" y="1322"/>
                    <a:pt x="2213" y="1298"/>
                    <a:pt x="2237" y="1274"/>
                  </a:cubicBezTo>
                  <a:lnTo>
                    <a:pt x="2237" y="1274"/>
                  </a:lnTo>
                  <a:cubicBezTo>
                    <a:pt x="2213" y="1286"/>
                    <a:pt x="2189" y="1298"/>
                    <a:pt x="2177" y="1298"/>
                  </a:cubicBezTo>
                  <a:cubicBezTo>
                    <a:pt x="2189" y="1250"/>
                    <a:pt x="2225" y="1215"/>
                    <a:pt x="2272" y="1203"/>
                  </a:cubicBezTo>
                  <a:lnTo>
                    <a:pt x="2272" y="1203"/>
                  </a:lnTo>
                  <a:cubicBezTo>
                    <a:pt x="2261" y="1238"/>
                    <a:pt x="2249" y="1262"/>
                    <a:pt x="2225" y="1298"/>
                  </a:cubicBezTo>
                  <a:cubicBezTo>
                    <a:pt x="2245" y="1293"/>
                    <a:pt x="2256" y="1290"/>
                    <a:pt x="2260" y="1290"/>
                  </a:cubicBezTo>
                  <a:cubicBezTo>
                    <a:pt x="2265" y="1290"/>
                    <a:pt x="2260" y="1295"/>
                    <a:pt x="2245" y="1305"/>
                  </a:cubicBezTo>
                  <a:lnTo>
                    <a:pt x="2245" y="1305"/>
                  </a:lnTo>
                  <a:cubicBezTo>
                    <a:pt x="2248" y="1304"/>
                    <a:pt x="2253" y="1303"/>
                    <a:pt x="2257" y="1303"/>
                  </a:cubicBezTo>
                  <a:cubicBezTo>
                    <a:pt x="2274" y="1303"/>
                    <a:pt x="2296" y="1309"/>
                    <a:pt x="2300" y="1324"/>
                  </a:cubicBezTo>
                  <a:lnTo>
                    <a:pt x="2300" y="1324"/>
                  </a:lnTo>
                  <a:cubicBezTo>
                    <a:pt x="2314" y="1246"/>
                    <a:pt x="2348" y="1161"/>
                    <a:pt x="2391" y="1096"/>
                  </a:cubicBezTo>
                  <a:lnTo>
                    <a:pt x="2391" y="1096"/>
                  </a:lnTo>
                  <a:cubicBezTo>
                    <a:pt x="2403" y="1215"/>
                    <a:pt x="2356" y="1191"/>
                    <a:pt x="2332" y="1322"/>
                  </a:cubicBezTo>
                  <a:cubicBezTo>
                    <a:pt x="2348" y="1290"/>
                    <a:pt x="2354" y="1280"/>
                    <a:pt x="2357" y="1280"/>
                  </a:cubicBezTo>
                  <a:lnTo>
                    <a:pt x="2357" y="1280"/>
                  </a:lnTo>
                  <a:cubicBezTo>
                    <a:pt x="2361" y="1280"/>
                    <a:pt x="2348" y="1322"/>
                    <a:pt x="2356" y="1322"/>
                  </a:cubicBezTo>
                  <a:cubicBezTo>
                    <a:pt x="2368" y="1310"/>
                    <a:pt x="2439" y="1227"/>
                    <a:pt x="2475" y="1215"/>
                  </a:cubicBezTo>
                  <a:lnTo>
                    <a:pt x="2475" y="1215"/>
                  </a:lnTo>
                  <a:cubicBezTo>
                    <a:pt x="2451" y="1262"/>
                    <a:pt x="2511" y="1334"/>
                    <a:pt x="2499" y="1381"/>
                  </a:cubicBezTo>
                  <a:lnTo>
                    <a:pt x="2499" y="1381"/>
                  </a:lnTo>
                  <a:cubicBezTo>
                    <a:pt x="2506" y="1374"/>
                    <a:pt x="2566" y="1312"/>
                    <a:pt x="2556" y="1312"/>
                  </a:cubicBezTo>
                  <a:lnTo>
                    <a:pt x="2556" y="1312"/>
                  </a:lnTo>
                  <a:cubicBezTo>
                    <a:pt x="2553" y="1312"/>
                    <a:pt x="2543" y="1318"/>
                    <a:pt x="2522" y="1334"/>
                  </a:cubicBezTo>
                  <a:cubicBezTo>
                    <a:pt x="2570" y="1215"/>
                    <a:pt x="2606" y="1155"/>
                    <a:pt x="2618" y="1119"/>
                  </a:cubicBezTo>
                  <a:cubicBezTo>
                    <a:pt x="2618" y="1128"/>
                    <a:pt x="2624" y="1136"/>
                    <a:pt x="2627" y="1136"/>
                  </a:cubicBezTo>
                  <a:cubicBezTo>
                    <a:pt x="2629" y="1136"/>
                    <a:pt x="2630" y="1135"/>
                    <a:pt x="2630" y="1131"/>
                  </a:cubicBezTo>
                  <a:cubicBezTo>
                    <a:pt x="2630" y="1119"/>
                    <a:pt x="2630" y="1119"/>
                    <a:pt x="2630" y="1108"/>
                  </a:cubicBezTo>
                  <a:cubicBezTo>
                    <a:pt x="2630" y="1108"/>
                    <a:pt x="2642" y="1096"/>
                    <a:pt x="2642" y="1096"/>
                  </a:cubicBezTo>
                  <a:cubicBezTo>
                    <a:pt x="2499" y="1036"/>
                    <a:pt x="2272" y="1012"/>
                    <a:pt x="2272" y="953"/>
                  </a:cubicBezTo>
                  <a:cubicBezTo>
                    <a:pt x="2269" y="973"/>
                    <a:pt x="2266" y="980"/>
                    <a:pt x="2263" y="980"/>
                  </a:cubicBezTo>
                  <a:cubicBezTo>
                    <a:pt x="2255" y="980"/>
                    <a:pt x="2250" y="940"/>
                    <a:pt x="2249" y="940"/>
                  </a:cubicBezTo>
                  <a:cubicBezTo>
                    <a:pt x="2249" y="940"/>
                    <a:pt x="2249" y="940"/>
                    <a:pt x="2249" y="941"/>
                  </a:cubicBezTo>
                  <a:cubicBezTo>
                    <a:pt x="2237" y="941"/>
                    <a:pt x="2225" y="977"/>
                    <a:pt x="2213" y="988"/>
                  </a:cubicBezTo>
                  <a:cubicBezTo>
                    <a:pt x="2222" y="961"/>
                    <a:pt x="2216" y="951"/>
                    <a:pt x="2203" y="951"/>
                  </a:cubicBezTo>
                  <a:cubicBezTo>
                    <a:pt x="2182" y="951"/>
                    <a:pt x="2144" y="978"/>
                    <a:pt x="2130" y="1000"/>
                  </a:cubicBezTo>
                  <a:cubicBezTo>
                    <a:pt x="2130" y="1003"/>
                    <a:pt x="2129" y="1005"/>
                    <a:pt x="2129" y="1005"/>
                  </a:cubicBezTo>
                  <a:cubicBezTo>
                    <a:pt x="2127" y="1005"/>
                    <a:pt x="2122" y="967"/>
                    <a:pt x="2125" y="949"/>
                  </a:cubicBezTo>
                  <a:lnTo>
                    <a:pt x="2125" y="949"/>
                  </a:lnTo>
                  <a:cubicBezTo>
                    <a:pt x="2115" y="968"/>
                    <a:pt x="2104" y="978"/>
                    <a:pt x="2094" y="988"/>
                  </a:cubicBezTo>
                  <a:cubicBezTo>
                    <a:pt x="2094" y="947"/>
                    <a:pt x="2106" y="922"/>
                    <a:pt x="2100" y="922"/>
                  </a:cubicBezTo>
                  <a:lnTo>
                    <a:pt x="2100" y="922"/>
                  </a:lnTo>
                  <a:cubicBezTo>
                    <a:pt x="2095" y="922"/>
                    <a:pt x="2081" y="935"/>
                    <a:pt x="2046" y="965"/>
                  </a:cubicBezTo>
                  <a:cubicBezTo>
                    <a:pt x="2046" y="965"/>
                    <a:pt x="1955" y="837"/>
                    <a:pt x="1916" y="837"/>
                  </a:cubicBezTo>
                  <a:cubicBezTo>
                    <a:pt x="1911" y="837"/>
                    <a:pt x="1906" y="840"/>
                    <a:pt x="1903" y="846"/>
                  </a:cubicBezTo>
                  <a:cubicBezTo>
                    <a:pt x="1903" y="837"/>
                    <a:pt x="1910" y="789"/>
                    <a:pt x="1889" y="789"/>
                  </a:cubicBezTo>
                  <a:cubicBezTo>
                    <a:pt x="1882" y="789"/>
                    <a:pt x="1871" y="794"/>
                    <a:pt x="1856" y="810"/>
                  </a:cubicBezTo>
                  <a:cubicBezTo>
                    <a:pt x="1868" y="774"/>
                    <a:pt x="1868" y="762"/>
                    <a:pt x="1891" y="750"/>
                  </a:cubicBezTo>
                  <a:lnTo>
                    <a:pt x="1891" y="750"/>
                  </a:lnTo>
                  <a:cubicBezTo>
                    <a:pt x="1868" y="750"/>
                    <a:pt x="1789" y="840"/>
                    <a:pt x="1785" y="856"/>
                  </a:cubicBezTo>
                  <a:lnTo>
                    <a:pt x="1785" y="856"/>
                  </a:lnTo>
                  <a:cubicBezTo>
                    <a:pt x="1793" y="805"/>
                    <a:pt x="1780" y="791"/>
                    <a:pt x="1761" y="791"/>
                  </a:cubicBezTo>
                  <a:cubicBezTo>
                    <a:pt x="1736" y="791"/>
                    <a:pt x="1700" y="813"/>
                    <a:pt x="1684" y="813"/>
                  </a:cubicBezTo>
                  <a:cubicBezTo>
                    <a:pt x="1681" y="813"/>
                    <a:pt x="1678" y="812"/>
                    <a:pt x="1677" y="810"/>
                  </a:cubicBezTo>
                  <a:cubicBezTo>
                    <a:pt x="1665" y="798"/>
                    <a:pt x="1641" y="774"/>
                    <a:pt x="1629" y="750"/>
                  </a:cubicBezTo>
                  <a:cubicBezTo>
                    <a:pt x="1629" y="774"/>
                    <a:pt x="1618" y="786"/>
                    <a:pt x="1606" y="798"/>
                  </a:cubicBezTo>
                  <a:cubicBezTo>
                    <a:pt x="1595" y="765"/>
                    <a:pt x="1591" y="758"/>
                    <a:pt x="1590" y="758"/>
                  </a:cubicBezTo>
                  <a:cubicBezTo>
                    <a:pt x="1588" y="758"/>
                    <a:pt x="1588" y="764"/>
                    <a:pt x="1585" y="764"/>
                  </a:cubicBezTo>
                  <a:cubicBezTo>
                    <a:pt x="1584" y="764"/>
                    <a:pt x="1583" y="764"/>
                    <a:pt x="1582" y="762"/>
                  </a:cubicBezTo>
                  <a:cubicBezTo>
                    <a:pt x="1606" y="738"/>
                    <a:pt x="1546" y="667"/>
                    <a:pt x="1606" y="643"/>
                  </a:cubicBezTo>
                  <a:cubicBezTo>
                    <a:pt x="1597" y="640"/>
                    <a:pt x="1589" y="639"/>
                    <a:pt x="1583" y="639"/>
                  </a:cubicBezTo>
                  <a:cubicBezTo>
                    <a:pt x="1575" y="639"/>
                    <a:pt x="1570" y="641"/>
                    <a:pt x="1566" y="646"/>
                  </a:cubicBezTo>
                  <a:lnTo>
                    <a:pt x="1566" y="646"/>
                  </a:lnTo>
                  <a:cubicBezTo>
                    <a:pt x="1570" y="620"/>
                    <a:pt x="1567" y="611"/>
                    <a:pt x="1559" y="611"/>
                  </a:cubicBezTo>
                  <a:cubicBezTo>
                    <a:pt x="1544" y="611"/>
                    <a:pt x="1508" y="652"/>
                    <a:pt x="1487" y="667"/>
                  </a:cubicBezTo>
                  <a:cubicBezTo>
                    <a:pt x="1409" y="667"/>
                    <a:pt x="1324" y="550"/>
                    <a:pt x="1244" y="550"/>
                  </a:cubicBezTo>
                  <a:cubicBezTo>
                    <a:pt x="1225" y="550"/>
                    <a:pt x="1207" y="556"/>
                    <a:pt x="1189" y="572"/>
                  </a:cubicBezTo>
                  <a:cubicBezTo>
                    <a:pt x="1173" y="508"/>
                    <a:pt x="1099" y="450"/>
                    <a:pt x="1044" y="450"/>
                  </a:cubicBezTo>
                  <a:cubicBezTo>
                    <a:pt x="1017" y="450"/>
                    <a:pt x="994" y="465"/>
                    <a:pt x="987" y="500"/>
                  </a:cubicBezTo>
                  <a:cubicBezTo>
                    <a:pt x="946" y="439"/>
                    <a:pt x="844" y="344"/>
                    <a:pt x="830" y="324"/>
                  </a:cubicBezTo>
                  <a:lnTo>
                    <a:pt x="830" y="324"/>
                  </a:lnTo>
                  <a:cubicBezTo>
                    <a:pt x="820" y="346"/>
                    <a:pt x="819" y="358"/>
                    <a:pt x="808" y="381"/>
                  </a:cubicBezTo>
                  <a:cubicBezTo>
                    <a:pt x="784" y="369"/>
                    <a:pt x="784" y="357"/>
                    <a:pt x="820" y="334"/>
                  </a:cubicBezTo>
                  <a:cubicBezTo>
                    <a:pt x="813" y="330"/>
                    <a:pt x="808" y="329"/>
                    <a:pt x="803" y="329"/>
                  </a:cubicBezTo>
                  <a:cubicBezTo>
                    <a:pt x="791" y="329"/>
                    <a:pt x="784" y="340"/>
                    <a:pt x="784" y="357"/>
                  </a:cubicBezTo>
                  <a:cubicBezTo>
                    <a:pt x="784" y="334"/>
                    <a:pt x="784" y="310"/>
                    <a:pt x="808" y="298"/>
                  </a:cubicBezTo>
                  <a:lnTo>
                    <a:pt x="808" y="298"/>
                  </a:lnTo>
                  <a:cubicBezTo>
                    <a:pt x="808" y="298"/>
                    <a:pt x="757" y="315"/>
                    <a:pt x="748" y="327"/>
                  </a:cubicBezTo>
                  <a:lnTo>
                    <a:pt x="748" y="327"/>
                  </a:lnTo>
                  <a:cubicBezTo>
                    <a:pt x="748" y="322"/>
                    <a:pt x="748" y="322"/>
                    <a:pt x="748" y="322"/>
                  </a:cubicBezTo>
                  <a:cubicBezTo>
                    <a:pt x="737" y="322"/>
                    <a:pt x="748" y="322"/>
                    <a:pt x="748" y="310"/>
                  </a:cubicBezTo>
                  <a:cubicBezTo>
                    <a:pt x="760" y="298"/>
                    <a:pt x="760" y="286"/>
                    <a:pt x="737" y="274"/>
                  </a:cubicBezTo>
                  <a:cubicBezTo>
                    <a:pt x="725" y="298"/>
                    <a:pt x="701" y="346"/>
                    <a:pt x="689" y="357"/>
                  </a:cubicBezTo>
                  <a:cubicBezTo>
                    <a:pt x="705" y="293"/>
                    <a:pt x="671" y="275"/>
                    <a:pt x="630" y="275"/>
                  </a:cubicBezTo>
                  <a:cubicBezTo>
                    <a:pt x="593" y="275"/>
                    <a:pt x="551" y="291"/>
                    <a:pt x="537" y="301"/>
                  </a:cubicBezTo>
                  <a:lnTo>
                    <a:pt x="537" y="301"/>
                  </a:lnTo>
                  <a:cubicBezTo>
                    <a:pt x="548" y="268"/>
                    <a:pt x="557" y="235"/>
                    <a:pt x="546" y="191"/>
                  </a:cubicBezTo>
                  <a:lnTo>
                    <a:pt x="546" y="191"/>
                  </a:lnTo>
                  <a:cubicBezTo>
                    <a:pt x="522" y="215"/>
                    <a:pt x="498" y="226"/>
                    <a:pt x="486" y="250"/>
                  </a:cubicBezTo>
                  <a:cubicBezTo>
                    <a:pt x="459" y="223"/>
                    <a:pt x="460" y="155"/>
                    <a:pt x="425" y="155"/>
                  </a:cubicBezTo>
                  <a:cubicBezTo>
                    <a:pt x="414" y="155"/>
                    <a:pt x="399" y="162"/>
                    <a:pt x="379" y="179"/>
                  </a:cubicBezTo>
                  <a:cubicBezTo>
                    <a:pt x="379" y="155"/>
                    <a:pt x="379" y="143"/>
                    <a:pt x="379" y="119"/>
                  </a:cubicBezTo>
                  <a:cubicBezTo>
                    <a:pt x="364" y="123"/>
                    <a:pt x="338" y="128"/>
                    <a:pt x="308" y="128"/>
                  </a:cubicBezTo>
                  <a:cubicBezTo>
                    <a:pt x="245" y="128"/>
                    <a:pt x="165" y="105"/>
                    <a:pt x="141" y="0"/>
                  </a:cubicBezTo>
                  <a:close/>
                  <a:moveTo>
                    <a:pt x="2499" y="1381"/>
                  </a:moveTo>
                  <a:cubicBezTo>
                    <a:pt x="2498" y="1382"/>
                    <a:pt x="2498" y="1382"/>
                    <a:pt x="2498" y="1382"/>
                  </a:cubicBezTo>
                  <a:cubicBezTo>
                    <a:pt x="2498" y="1382"/>
                    <a:pt x="2498" y="1382"/>
                    <a:pt x="2499" y="1381"/>
                  </a:cubicBezTo>
                  <a:cubicBezTo>
                    <a:pt x="2499" y="1381"/>
                    <a:pt x="2499" y="1381"/>
                    <a:pt x="2499" y="1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2690;p34">
              <a:extLst>
                <a:ext uri="{FF2B5EF4-FFF2-40B4-BE49-F238E27FC236}">
                  <a16:creationId xmlns:a16="http://schemas.microsoft.com/office/drawing/2014/main" id="{5D67E4C2-9583-354D-945F-2CA5461ECEB5}"/>
                </a:ext>
              </a:extLst>
            </p:cNvPr>
            <p:cNvSpPr/>
            <p:nvPr/>
          </p:nvSpPr>
          <p:spPr>
            <a:xfrm>
              <a:off x="6115925" y="23641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3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2691;p34">
              <a:extLst>
                <a:ext uri="{FF2B5EF4-FFF2-40B4-BE49-F238E27FC236}">
                  <a16:creationId xmlns:a16="http://schemas.microsoft.com/office/drawing/2014/main" id="{3D349663-B1D7-C846-A74A-C3D9DC20EFB4}"/>
                </a:ext>
              </a:extLst>
            </p:cNvPr>
            <p:cNvSpPr/>
            <p:nvPr/>
          </p:nvSpPr>
          <p:spPr>
            <a:xfrm>
              <a:off x="6167425" y="23778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cubicBezTo>
                    <a:pt x="1" y="1"/>
                    <a:pt x="1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2692;p34">
              <a:extLst>
                <a:ext uri="{FF2B5EF4-FFF2-40B4-BE49-F238E27FC236}">
                  <a16:creationId xmlns:a16="http://schemas.microsoft.com/office/drawing/2014/main" id="{7BCB7745-7A42-E24A-90BE-2996A0E6AA95}"/>
                </a:ext>
              </a:extLst>
            </p:cNvPr>
            <p:cNvSpPr/>
            <p:nvPr/>
          </p:nvSpPr>
          <p:spPr>
            <a:xfrm>
              <a:off x="6166825" y="2377800"/>
              <a:ext cx="6575" cy="7175"/>
            </a:xfrm>
            <a:custGeom>
              <a:avLst/>
              <a:gdLst/>
              <a:ahLst/>
              <a:cxnLst/>
              <a:rect l="l" t="t" r="r" b="b"/>
              <a:pathLst>
                <a:path w="263" h="287" extrusionOk="0">
                  <a:moveTo>
                    <a:pt x="36" y="1"/>
                  </a:moveTo>
                  <a:cubicBezTo>
                    <a:pt x="36" y="24"/>
                    <a:pt x="1" y="143"/>
                    <a:pt x="1" y="143"/>
                  </a:cubicBezTo>
                  <a:cubicBezTo>
                    <a:pt x="36" y="132"/>
                    <a:pt x="60" y="120"/>
                    <a:pt x="96" y="120"/>
                  </a:cubicBezTo>
                  <a:cubicBezTo>
                    <a:pt x="86" y="221"/>
                    <a:pt x="79" y="252"/>
                    <a:pt x="70" y="252"/>
                  </a:cubicBezTo>
                  <a:cubicBezTo>
                    <a:pt x="59" y="252"/>
                    <a:pt x="46" y="186"/>
                    <a:pt x="25" y="179"/>
                  </a:cubicBezTo>
                  <a:lnTo>
                    <a:pt x="25" y="179"/>
                  </a:lnTo>
                  <a:cubicBezTo>
                    <a:pt x="33" y="197"/>
                    <a:pt x="36" y="208"/>
                    <a:pt x="22" y="208"/>
                  </a:cubicBezTo>
                  <a:cubicBezTo>
                    <a:pt x="17" y="208"/>
                    <a:pt x="10" y="206"/>
                    <a:pt x="1" y="203"/>
                  </a:cubicBezTo>
                  <a:lnTo>
                    <a:pt x="1" y="203"/>
                  </a:lnTo>
                  <a:cubicBezTo>
                    <a:pt x="24" y="238"/>
                    <a:pt x="48" y="262"/>
                    <a:pt x="83" y="286"/>
                  </a:cubicBezTo>
                  <a:lnTo>
                    <a:pt x="83" y="286"/>
                  </a:lnTo>
                  <a:cubicBezTo>
                    <a:pt x="79" y="277"/>
                    <a:pt x="145" y="170"/>
                    <a:pt x="178" y="170"/>
                  </a:cubicBezTo>
                  <a:cubicBezTo>
                    <a:pt x="184" y="170"/>
                    <a:pt x="188" y="173"/>
                    <a:pt x="191" y="179"/>
                  </a:cubicBezTo>
                  <a:cubicBezTo>
                    <a:pt x="191" y="191"/>
                    <a:pt x="191" y="191"/>
                    <a:pt x="191" y="191"/>
                  </a:cubicBezTo>
                  <a:cubicBezTo>
                    <a:pt x="215" y="179"/>
                    <a:pt x="251" y="155"/>
                    <a:pt x="263" y="108"/>
                  </a:cubicBezTo>
                  <a:lnTo>
                    <a:pt x="263" y="108"/>
                  </a:lnTo>
                  <a:cubicBezTo>
                    <a:pt x="251" y="120"/>
                    <a:pt x="227" y="143"/>
                    <a:pt x="215" y="155"/>
                  </a:cubicBezTo>
                  <a:cubicBezTo>
                    <a:pt x="215" y="132"/>
                    <a:pt x="215" y="96"/>
                    <a:pt x="215" y="72"/>
                  </a:cubicBezTo>
                  <a:cubicBezTo>
                    <a:pt x="203" y="108"/>
                    <a:pt x="155" y="132"/>
                    <a:pt x="132" y="155"/>
                  </a:cubicBezTo>
                  <a:cubicBezTo>
                    <a:pt x="146" y="135"/>
                    <a:pt x="147" y="122"/>
                    <a:pt x="142" y="122"/>
                  </a:cubicBezTo>
                  <a:lnTo>
                    <a:pt x="142" y="122"/>
                  </a:lnTo>
                  <a:cubicBezTo>
                    <a:pt x="138" y="122"/>
                    <a:pt x="130" y="129"/>
                    <a:pt x="120" y="143"/>
                  </a:cubicBezTo>
                  <a:cubicBezTo>
                    <a:pt x="144" y="72"/>
                    <a:pt x="108" y="36"/>
                    <a:pt x="36" y="1"/>
                  </a:cubicBezTo>
                  <a:close/>
                  <a:moveTo>
                    <a:pt x="83" y="286"/>
                  </a:moveTo>
                  <a:cubicBezTo>
                    <a:pt x="83" y="286"/>
                    <a:pt x="84" y="286"/>
                    <a:pt x="84" y="286"/>
                  </a:cubicBezTo>
                  <a:cubicBezTo>
                    <a:pt x="84" y="286"/>
                    <a:pt x="83" y="286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2693;p34">
              <a:extLst>
                <a:ext uri="{FF2B5EF4-FFF2-40B4-BE49-F238E27FC236}">
                  <a16:creationId xmlns:a16="http://schemas.microsoft.com/office/drawing/2014/main" id="{760D5C2C-E5AC-024F-B0DD-997D5181246C}"/>
                </a:ext>
              </a:extLst>
            </p:cNvPr>
            <p:cNvSpPr/>
            <p:nvPr/>
          </p:nvSpPr>
          <p:spPr>
            <a:xfrm>
              <a:off x="6170575" y="2382575"/>
              <a:ext cx="1050" cy="500"/>
            </a:xfrm>
            <a:custGeom>
              <a:avLst/>
              <a:gdLst/>
              <a:ahLst/>
              <a:cxnLst/>
              <a:rect l="l" t="t" r="r" b="b"/>
              <a:pathLst>
                <a:path w="42" h="20" extrusionOk="0">
                  <a:moveTo>
                    <a:pt x="41" y="0"/>
                  </a:moveTo>
                  <a:cubicBezTo>
                    <a:pt x="17" y="12"/>
                    <a:pt x="17" y="12"/>
                    <a:pt x="5" y="12"/>
                  </a:cubicBezTo>
                  <a:cubicBezTo>
                    <a:pt x="1" y="17"/>
                    <a:pt x="4" y="20"/>
                    <a:pt x="10" y="20"/>
                  </a:cubicBezTo>
                  <a:cubicBezTo>
                    <a:pt x="19" y="20"/>
                    <a:pt x="34" y="14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2694;p34">
              <a:extLst>
                <a:ext uri="{FF2B5EF4-FFF2-40B4-BE49-F238E27FC236}">
                  <a16:creationId xmlns:a16="http://schemas.microsoft.com/office/drawing/2014/main" id="{7065A916-63C1-BB48-B68D-F72664394F4D}"/>
                </a:ext>
              </a:extLst>
            </p:cNvPr>
            <p:cNvSpPr/>
            <p:nvPr/>
          </p:nvSpPr>
          <p:spPr>
            <a:xfrm>
              <a:off x="6120100" y="23581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2695;p34">
              <a:extLst>
                <a:ext uri="{FF2B5EF4-FFF2-40B4-BE49-F238E27FC236}">
                  <a16:creationId xmlns:a16="http://schemas.microsoft.com/office/drawing/2014/main" id="{C4ECF3BA-55E2-4C4D-B605-EC8D1957E4C9}"/>
                </a:ext>
              </a:extLst>
            </p:cNvPr>
            <p:cNvSpPr/>
            <p:nvPr/>
          </p:nvSpPr>
          <p:spPr>
            <a:xfrm>
              <a:off x="6172200" y="2380175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36" y="1"/>
                  </a:moveTo>
                  <a:cubicBezTo>
                    <a:pt x="0" y="25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2696;p34">
              <a:extLst>
                <a:ext uri="{FF2B5EF4-FFF2-40B4-BE49-F238E27FC236}">
                  <a16:creationId xmlns:a16="http://schemas.microsoft.com/office/drawing/2014/main" id="{F7D61F8C-8DFC-3548-846C-3C628BEEF786}"/>
                </a:ext>
              </a:extLst>
            </p:cNvPr>
            <p:cNvSpPr/>
            <p:nvPr/>
          </p:nvSpPr>
          <p:spPr>
            <a:xfrm>
              <a:off x="6173225" y="2385675"/>
              <a:ext cx="275" cy="525"/>
            </a:xfrm>
            <a:custGeom>
              <a:avLst/>
              <a:gdLst/>
              <a:ahLst/>
              <a:cxnLst/>
              <a:rect l="l" t="t" r="r" b="b"/>
              <a:pathLst>
                <a:path w="11" h="21" extrusionOk="0">
                  <a:moveTo>
                    <a:pt x="10" y="0"/>
                  </a:moveTo>
                  <a:lnTo>
                    <a:pt x="10" y="0"/>
                  </a:lnTo>
                  <a:cubicBezTo>
                    <a:pt x="8" y="0"/>
                    <a:pt x="1" y="21"/>
                    <a:pt x="4" y="21"/>
                  </a:cubicBezTo>
                  <a:cubicBezTo>
                    <a:pt x="5" y="21"/>
                    <a:pt x="6" y="20"/>
                    <a:pt x="7" y="19"/>
                  </a:cubicBezTo>
                  <a:cubicBezTo>
                    <a:pt x="10" y="5"/>
                    <a:pt x="11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2697;p34">
              <a:extLst>
                <a:ext uri="{FF2B5EF4-FFF2-40B4-BE49-F238E27FC236}">
                  <a16:creationId xmlns:a16="http://schemas.microsoft.com/office/drawing/2014/main" id="{A737028D-87A5-5E4A-AC58-62115165ADE6}"/>
                </a:ext>
              </a:extLst>
            </p:cNvPr>
            <p:cNvSpPr/>
            <p:nvPr/>
          </p:nvSpPr>
          <p:spPr>
            <a:xfrm>
              <a:off x="6172050" y="2382650"/>
              <a:ext cx="925" cy="750"/>
            </a:xfrm>
            <a:custGeom>
              <a:avLst/>
              <a:gdLst/>
              <a:ahLst/>
              <a:cxnLst/>
              <a:rect l="l" t="t" r="r" b="b"/>
              <a:pathLst>
                <a:path w="37" h="30" extrusionOk="0">
                  <a:moveTo>
                    <a:pt x="25" y="1"/>
                  </a:moveTo>
                  <a:cubicBezTo>
                    <a:pt x="22" y="1"/>
                    <a:pt x="16" y="3"/>
                    <a:pt x="6" y="9"/>
                  </a:cubicBezTo>
                  <a:cubicBezTo>
                    <a:pt x="0" y="24"/>
                    <a:pt x="1" y="29"/>
                    <a:pt x="4" y="29"/>
                  </a:cubicBezTo>
                  <a:cubicBezTo>
                    <a:pt x="13" y="29"/>
                    <a:pt x="36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2698;p34">
              <a:extLst>
                <a:ext uri="{FF2B5EF4-FFF2-40B4-BE49-F238E27FC236}">
                  <a16:creationId xmlns:a16="http://schemas.microsoft.com/office/drawing/2014/main" id="{8E0F23EC-2273-FC49-B333-1F6B178D86AE}"/>
                </a:ext>
              </a:extLst>
            </p:cNvPr>
            <p:cNvSpPr/>
            <p:nvPr/>
          </p:nvSpPr>
          <p:spPr>
            <a:xfrm>
              <a:off x="6172475" y="2383225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5" y="1"/>
                  </a:moveTo>
                  <a:cubicBezTo>
                    <a:pt x="4" y="1"/>
                    <a:pt x="1" y="4"/>
                    <a:pt x="1" y="10"/>
                  </a:cubicBezTo>
                  <a:cubicBezTo>
                    <a:pt x="7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2699;p34">
              <a:extLst>
                <a:ext uri="{FF2B5EF4-FFF2-40B4-BE49-F238E27FC236}">
                  <a16:creationId xmlns:a16="http://schemas.microsoft.com/office/drawing/2014/main" id="{A2EBD812-E4FC-0C4B-882F-43B7FA7FFE8F}"/>
                </a:ext>
              </a:extLst>
            </p:cNvPr>
            <p:cNvSpPr/>
            <p:nvPr/>
          </p:nvSpPr>
          <p:spPr>
            <a:xfrm>
              <a:off x="6170375" y="2379325"/>
              <a:ext cx="800" cy="925"/>
            </a:xfrm>
            <a:custGeom>
              <a:avLst/>
              <a:gdLst/>
              <a:ahLst/>
              <a:cxnLst/>
              <a:rect l="l" t="t" r="r" b="b"/>
              <a:pathLst>
                <a:path w="32" h="37" extrusionOk="0">
                  <a:moveTo>
                    <a:pt x="31" y="1"/>
                  </a:moveTo>
                  <a:cubicBezTo>
                    <a:pt x="29" y="1"/>
                    <a:pt x="1" y="36"/>
                    <a:pt x="9" y="36"/>
                  </a:cubicBezTo>
                  <a:cubicBezTo>
                    <a:pt x="10" y="36"/>
                    <a:pt x="12" y="36"/>
                    <a:pt x="13" y="35"/>
                  </a:cubicBezTo>
                  <a:cubicBezTo>
                    <a:pt x="13" y="36"/>
                    <a:pt x="14" y="37"/>
                    <a:pt x="14" y="37"/>
                  </a:cubicBezTo>
                  <a:cubicBezTo>
                    <a:pt x="18" y="37"/>
                    <a:pt x="32" y="9"/>
                    <a:pt x="28" y="9"/>
                  </a:cubicBezTo>
                  <a:lnTo>
                    <a:pt x="28" y="9"/>
                  </a:lnTo>
                  <a:cubicBezTo>
                    <a:pt x="28" y="9"/>
                    <a:pt x="27" y="10"/>
                    <a:pt x="25" y="11"/>
                  </a:cubicBezTo>
                  <a:cubicBezTo>
                    <a:pt x="30" y="4"/>
                    <a:pt x="32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2700;p34">
              <a:extLst>
                <a:ext uri="{FF2B5EF4-FFF2-40B4-BE49-F238E27FC236}">
                  <a16:creationId xmlns:a16="http://schemas.microsoft.com/office/drawing/2014/main" id="{BAA1D43B-8F7C-6B43-A1EF-3BDF1507FD8C}"/>
                </a:ext>
              </a:extLst>
            </p:cNvPr>
            <p:cNvSpPr/>
            <p:nvPr/>
          </p:nvSpPr>
          <p:spPr>
            <a:xfrm>
              <a:off x="6171300" y="2384175"/>
              <a:ext cx="150" cy="1100"/>
            </a:xfrm>
            <a:custGeom>
              <a:avLst/>
              <a:gdLst/>
              <a:ahLst/>
              <a:cxnLst/>
              <a:rect l="l" t="t" r="r" b="b"/>
              <a:pathLst>
                <a:path w="6" h="44" extrusionOk="0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0" y="29"/>
                    <a:pt x="0" y="43"/>
                  </a:cubicBezTo>
                  <a:cubicBezTo>
                    <a:pt x="5" y="11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2701;p34">
              <a:extLst>
                <a:ext uri="{FF2B5EF4-FFF2-40B4-BE49-F238E27FC236}">
                  <a16:creationId xmlns:a16="http://schemas.microsoft.com/office/drawing/2014/main" id="{65B81C03-96CF-684F-AD0D-3690A5C41BF5}"/>
                </a:ext>
              </a:extLst>
            </p:cNvPr>
            <p:cNvSpPr/>
            <p:nvPr/>
          </p:nvSpPr>
          <p:spPr>
            <a:xfrm>
              <a:off x="6170100" y="2383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5"/>
                  </a:moveTo>
                  <a:cubicBezTo>
                    <a:pt x="1" y="13"/>
                    <a:pt x="1" y="1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2702;p34">
              <a:extLst>
                <a:ext uri="{FF2B5EF4-FFF2-40B4-BE49-F238E27FC236}">
                  <a16:creationId xmlns:a16="http://schemas.microsoft.com/office/drawing/2014/main" id="{AE74DB4E-4360-1546-B2C6-487D89C26CF6}"/>
                </a:ext>
              </a:extLst>
            </p:cNvPr>
            <p:cNvSpPr/>
            <p:nvPr/>
          </p:nvSpPr>
          <p:spPr>
            <a:xfrm>
              <a:off x="6170100" y="23849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cubicBezTo>
                    <a:pt x="1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2703;p34">
              <a:extLst>
                <a:ext uri="{FF2B5EF4-FFF2-40B4-BE49-F238E27FC236}">
                  <a16:creationId xmlns:a16="http://schemas.microsoft.com/office/drawing/2014/main" id="{D9F68291-35E8-4346-8EF7-23437570CC40}"/>
                </a:ext>
              </a:extLst>
            </p:cNvPr>
            <p:cNvSpPr/>
            <p:nvPr/>
          </p:nvSpPr>
          <p:spPr>
            <a:xfrm>
              <a:off x="6165775" y="238197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7" y="0"/>
                  </a:moveTo>
                  <a:cubicBezTo>
                    <a:pt x="0" y="7"/>
                    <a:pt x="9" y="14"/>
                    <a:pt x="13" y="14"/>
                  </a:cubicBezTo>
                  <a:cubicBezTo>
                    <a:pt x="16" y="14"/>
                    <a:pt x="17" y="1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2704;p34">
              <a:extLst>
                <a:ext uri="{FF2B5EF4-FFF2-40B4-BE49-F238E27FC236}">
                  <a16:creationId xmlns:a16="http://schemas.microsoft.com/office/drawing/2014/main" id="{9E982A78-9BE0-DC44-8132-617A0EE8771C}"/>
                </a:ext>
              </a:extLst>
            </p:cNvPr>
            <p:cNvSpPr/>
            <p:nvPr/>
          </p:nvSpPr>
          <p:spPr>
            <a:xfrm>
              <a:off x="6166225" y="2384050"/>
              <a:ext cx="325" cy="1225"/>
            </a:xfrm>
            <a:custGeom>
              <a:avLst/>
              <a:gdLst/>
              <a:ahLst/>
              <a:cxnLst/>
              <a:rect l="l" t="t" r="r" b="b"/>
              <a:pathLst>
                <a:path w="13" h="49" extrusionOk="0">
                  <a:moveTo>
                    <a:pt x="13" y="1"/>
                  </a:moveTo>
                  <a:cubicBezTo>
                    <a:pt x="1" y="48"/>
                    <a:pt x="1" y="48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2705;p34">
              <a:extLst>
                <a:ext uri="{FF2B5EF4-FFF2-40B4-BE49-F238E27FC236}">
                  <a16:creationId xmlns:a16="http://schemas.microsoft.com/office/drawing/2014/main" id="{876830B0-D76A-9044-B2C3-057E4F78E2E3}"/>
                </a:ext>
              </a:extLst>
            </p:cNvPr>
            <p:cNvSpPr/>
            <p:nvPr/>
          </p:nvSpPr>
          <p:spPr>
            <a:xfrm>
              <a:off x="6164450" y="2384650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36" y="0"/>
                  </a:moveTo>
                  <a:lnTo>
                    <a:pt x="36" y="0"/>
                  </a:lnTo>
                  <a:cubicBezTo>
                    <a:pt x="24" y="0"/>
                    <a:pt x="0" y="24"/>
                    <a:pt x="12" y="24"/>
                  </a:cubicBezTo>
                  <a:cubicBezTo>
                    <a:pt x="24" y="12"/>
                    <a:pt x="48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2706;p34">
              <a:extLst>
                <a:ext uri="{FF2B5EF4-FFF2-40B4-BE49-F238E27FC236}">
                  <a16:creationId xmlns:a16="http://schemas.microsoft.com/office/drawing/2014/main" id="{100694C3-6859-964A-8C44-11D4B168F811}"/>
                </a:ext>
              </a:extLst>
            </p:cNvPr>
            <p:cNvSpPr/>
            <p:nvPr/>
          </p:nvSpPr>
          <p:spPr>
            <a:xfrm>
              <a:off x="6160575" y="2379325"/>
              <a:ext cx="600" cy="1475"/>
            </a:xfrm>
            <a:custGeom>
              <a:avLst/>
              <a:gdLst/>
              <a:ahLst/>
              <a:cxnLst/>
              <a:rect l="l" t="t" r="r" b="b"/>
              <a:pathLst>
                <a:path w="24" h="59" extrusionOk="0">
                  <a:moveTo>
                    <a:pt x="23" y="1"/>
                  </a:moveTo>
                  <a:cubicBezTo>
                    <a:pt x="22" y="1"/>
                    <a:pt x="13" y="22"/>
                    <a:pt x="1" y="59"/>
                  </a:cubicBezTo>
                  <a:cubicBezTo>
                    <a:pt x="18" y="19"/>
                    <a:pt x="24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2707;p34">
              <a:extLst>
                <a:ext uri="{FF2B5EF4-FFF2-40B4-BE49-F238E27FC236}">
                  <a16:creationId xmlns:a16="http://schemas.microsoft.com/office/drawing/2014/main" id="{A272EBC1-80BC-E749-A265-4249E7AEC000}"/>
                </a:ext>
              </a:extLst>
            </p:cNvPr>
            <p:cNvSpPr/>
            <p:nvPr/>
          </p:nvSpPr>
          <p:spPr>
            <a:xfrm>
              <a:off x="6154325" y="23819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3" y="0"/>
                  </a:moveTo>
                  <a:cubicBezTo>
                    <a:pt x="13" y="0"/>
                    <a:pt x="1" y="0"/>
                    <a:pt x="13" y="12"/>
                  </a:cubicBezTo>
                  <a:cubicBezTo>
                    <a:pt x="24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2708;p34">
              <a:extLst>
                <a:ext uri="{FF2B5EF4-FFF2-40B4-BE49-F238E27FC236}">
                  <a16:creationId xmlns:a16="http://schemas.microsoft.com/office/drawing/2014/main" id="{897032F6-439F-C94A-BD72-D35B9890E854}"/>
                </a:ext>
              </a:extLst>
            </p:cNvPr>
            <p:cNvSpPr/>
            <p:nvPr/>
          </p:nvSpPr>
          <p:spPr>
            <a:xfrm>
              <a:off x="6103725" y="2349225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extrusionOk="0">
                  <a:moveTo>
                    <a:pt x="1" y="1"/>
                  </a:moveTo>
                  <a:cubicBezTo>
                    <a:pt x="1" y="48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2709;p34">
              <a:extLst>
                <a:ext uri="{FF2B5EF4-FFF2-40B4-BE49-F238E27FC236}">
                  <a16:creationId xmlns:a16="http://schemas.microsoft.com/office/drawing/2014/main" id="{50D84200-A351-3E4F-9B5B-793531BF0C88}"/>
                </a:ext>
              </a:extLst>
            </p:cNvPr>
            <p:cNvSpPr/>
            <p:nvPr/>
          </p:nvSpPr>
          <p:spPr>
            <a:xfrm>
              <a:off x="6102525" y="2348925"/>
              <a:ext cx="625" cy="1825"/>
            </a:xfrm>
            <a:custGeom>
              <a:avLst/>
              <a:gdLst/>
              <a:ahLst/>
              <a:cxnLst/>
              <a:rect l="l" t="t" r="r" b="b"/>
              <a:pathLst>
                <a:path w="25" h="73" extrusionOk="0">
                  <a:moveTo>
                    <a:pt x="1" y="72"/>
                  </a:moveTo>
                  <a:cubicBezTo>
                    <a:pt x="25" y="1"/>
                    <a:pt x="13" y="36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2710;p34">
              <a:extLst>
                <a:ext uri="{FF2B5EF4-FFF2-40B4-BE49-F238E27FC236}">
                  <a16:creationId xmlns:a16="http://schemas.microsoft.com/office/drawing/2014/main" id="{81F18194-5D57-B441-A537-40ACF52C0727}"/>
                </a:ext>
              </a:extLst>
            </p:cNvPr>
            <p:cNvSpPr/>
            <p:nvPr/>
          </p:nvSpPr>
          <p:spPr>
            <a:xfrm>
              <a:off x="6136475" y="2375675"/>
              <a:ext cx="275" cy="425"/>
            </a:xfrm>
            <a:custGeom>
              <a:avLst/>
              <a:gdLst/>
              <a:ahLst/>
              <a:cxnLst/>
              <a:rect l="l" t="t" r="r" b="b"/>
              <a:pathLst>
                <a:path w="11" h="17" extrusionOk="0">
                  <a:moveTo>
                    <a:pt x="8" y="1"/>
                  </a:moveTo>
                  <a:cubicBezTo>
                    <a:pt x="6" y="1"/>
                    <a:pt x="4" y="4"/>
                    <a:pt x="0" y="14"/>
                  </a:cubicBezTo>
                  <a:cubicBezTo>
                    <a:pt x="2" y="16"/>
                    <a:pt x="3" y="16"/>
                    <a:pt x="4" y="16"/>
                  </a:cubicBezTo>
                  <a:cubicBezTo>
                    <a:pt x="9" y="16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2711;p34">
              <a:extLst>
                <a:ext uri="{FF2B5EF4-FFF2-40B4-BE49-F238E27FC236}">
                  <a16:creationId xmlns:a16="http://schemas.microsoft.com/office/drawing/2014/main" id="{179CAD7D-9048-B249-A2F1-158563B9EF83}"/>
                </a:ext>
              </a:extLst>
            </p:cNvPr>
            <p:cNvSpPr/>
            <p:nvPr/>
          </p:nvSpPr>
          <p:spPr>
            <a:xfrm>
              <a:off x="6133000" y="2372750"/>
              <a:ext cx="525" cy="1100"/>
            </a:xfrm>
            <a:custGeom>
              <a:avLst/>
              <a:gdLst/>
              <a:ahLst/>
              <a:cxnLst/>
              <a:rect l="l" t="t" r="r" b="b"/>
              <a:pathLst>
                <a:path w="21" h="44" extrusionOk="0">
                  <a:moveTo>
                    <a:pt x="20" y="0"/>
                  </a:moveTo>
                  <a:lnTo>
                    <a:pt x="20" y="0"/>
                  </a:lnTo>
                  <a:cubicBezTo>
                    <a:pt x="13" y="15"/>
                    <a:pt x="1" y="43"/>
                    <a:pt x="1" y="43"/>
                  </a:cubicBezTo>
                  <a:cubicBezTo>
                    <a:pt x="2" y="43"/>
                    <a:pt x="6" y="32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2712;p34">
              <a:extLst>
                <a:ext uri="{FF2B5EF4-FFF2-40B4-BE49-F238E27FC236}">
                  <a16:creationId xmlns:a16="http://schemas.microsoft.com/office/drawing/2014/main" id="{05B39EAC-717F-6545-A2E2-96D087C5274B}"/>
                </a:ext>
              </a:extLst>
            </p:cNvPr>
            <p:cNvSpPr/>
            <p:nvPr/>
          </p:nvSpPr>
          <p:spPr>
            <a:xfrm>
              <a:off x="6129325" y="2373100"/>
              <a:ext cx="625" cy="550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12" y="1"/>
                  </a:moveTo>
                  <a:cubicBezTo>
                    <a:pt x="11" y="1"/>
                    <a:pt x="8" y="6"/>
                    <a:pt x="1" y="22"/>
                  </a:cubicBezTo>
                  <a:lnTo>
                    <a:pt x="24" y="22"/>
                  </a:lnTo>
                  <a:cubicBezTo>
                    <a:pt x="8" y="22"/>
                    <a:pt x="14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2713;p34">
              <a:extLst>
                <a:ext uri="{FF2B5EF4-FFF2-40B4-BE49-F238E27FC236}">
                  <a16:creationId xmlns:a16="http://schemas.microsoft.com/office/drawing/2014/main" id="{C26AA8FC-3EE8-1441-8E30-D463EC1BC45B}"/>
                </a:ext>
              </a:extLst>
            </p:cNvPr>
            <p:cNvSpPr/>
            <p:nvPr/>
          </p:nvSpPr>
          <p:spPr>
            <a:xfrm>
              <a:off x="6234700" y="233910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6" y="1"/>
                  </a:moveTo>
                  <a:lnTo>
                    <a:pt x="36" y="1"/>
                  </a:lnTo>
                  <a:cubicBezTo>
                    <a:pt x="36" y="1"/>
                    <a:pt x="0" y="13"/>
                    <a:pt x="12" y="13"/>
                  </a:cubicBezTo>
                  <a:cubicBezTo>
                    <a:pt x="12" y="13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2714;p34">
              <a:extLst>
                <a:ext uri="{FF2B5EF4-FFF2-40B4-BE49-F238E27FC236}">
                  <a16:creationId xmlns:a16="http://schemas.microsoft.com/office/drawing/2014/main" id="{1041107C-1E2A-7845-B837-CD8116FD0A51}"/>
                </a:ext>
              </a:extLst>
            </p:cNvPr>
            <p:cNvSpPr/>
            <p:nvPr/>
          </p:nvSpPr>
          <p:spPr>
            <a:xfrm>
              <a:off x="6231850" y="2338225"/>
              <a:ext cx="1075" cy="150"/>
            </a:xfrm>
            <a:custGeom>
              <a:avLst/>
              <a:gdLst/>
              <a:ahLst/>
              <a:cxnLst/>
              <a:rect l="l" t="t" r="r" b="b"/>
              <a:pathLst>
                <a:path w="43" h="6" extrusionOk="0">
                  <a:moveTo>
                    <a:pt x="43" y="0"/>
                  </a:moveTo>
                  <a:cubicBezTo>
                    <a:pt x="27" y="0"/>
                    <a:pt x="1" y="5"/>
                    <a:pt x="6" y="5"/>
                  </a:cubicBezTo>
                  <a:cubicBezTo>
                    <a:pt x="8" y="5"/>
                    <a:pt x="19" y="4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2715;p34">
              <a:extLst>
                <a:ext uri="{FF2B5EF4-FFF2-40B4-BE49-F238E27FC236}">
                  <a16:creationId xmlns:a16="http://schemas.microsoft.com/office/drawing/2014/main" id="{9C31FD0B-0154-0F47-9276-0EF11FD1C586}"/>
                </a:ext>
              </a:extLst>
            </p:cNvPr>
            <p:cNvSpPr/>
            <p:nvPr/>
          </p:nvSpPr>
          <p:spPr>
            <a:xfrm>
              <a:off x="6231425" y="2336950"/>
              <a:ext cx="1200" cy="400"/>
            </a:xfrm>
            <a:custGeom>
              <a:avLst/>
              <a:gdLst/>
              <a:ahLst/>
              <a:cxnLst/>
              <a:rect l="l" t="t" r="r" b="b"/>
              <a:pathLst>
                <a:path w="48" h="16" extrusionOk="0">
                  <a:moveTo>
                    <a:pt x="20" y="14"/>
                  </a:moveTo>
                  <a:cubicBezTo>
                    <a:pt x="20" y="14"/>
                    <a:pt x="21" y="15"/>
                    <a:pt x="21" y="15"/>
                  </a:cubicBezTo>
                  <a:cubicBezTo>
                    <a:pt x="21" y="15"/>
                    <a:pt x="20" y="14"/>
                    <a:pt x="20" y="14"/>
                  </a:cubicBezTo>
                  <a:close/>
                  <a:moveTo>
                    <a:pt x="15" y="0"/>
                  </a:moveTo>
                  <a:cubicBezTo>
                    <a:pt x="6" y="0"/>
                    <a:pt x="0" y="3"/>
                    <a:pt x="0" y="3"/>
                  </a:cubicBezTo>
                  <a:cubicBezTo>
                    <a:pt x="12" y="9"/>
                    <a:pt x="18" y="12"/>
                    <a:pt x="20" y="14"/>
                  </a:cubicBezTo>
                  <a:lnTo>
                    <a:pt x="20" y="14"/>
                  </a:lnTo>
                  <a:cubicBezTo>
                    <a:pt x="19" y="13"/>
                    <a:pt x="19" y="12"/>
                    <a:pt x="23" y="12"/>
                  </a:cubicBezTo>
                  <a:cubicBezTo>
                    <a:pt x="27" y="12"/>
                    <a:pt x="34" y="13"/>
                    <a:pt x="48" y="15"/>
                  </a:cubicBezTo>
                  <a:cubicBezTo>
                    <a:pt x="36" y="3"/>
                    <a:pt x="24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2716;p34">
              <a:extLst>
                <a:ext uri="{FF2B5EF4-FFF2-40B4-BE49-F238E27FC236}">
                  <a16:creationId xmlns:a16="http://schemas.microsoft.com/office/drawing/2014/main" id="{4A619337-0C14-2C46-AD35-41B9AFCF7F83}"/>
                </a:ext>
              </a:extLst>
            </p:cNvPr>
            <p:cNvSpPr/>
            <p:nvPr/>
          </p:nvSpPr>
          <p:spPr>
            <a:xfrm>
              <a:off x="6233200" y="23343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5" y="12"/>
                  </a:moveTo>
                  <a:cubicBezTo>
                    <a:pt x="25" y="12"/>
                    <a:pt x="1" y="0"/>
                    <a:pt x="25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2717;p34">
              <a:extLst>
                <a:ext uri="{FF2B5EF4-FFF2-40B4-BE49-F238E27FC236}">
                  <a16:creationId xmlns:a16="http://schemas.microsoft.com/office/drawing/2014/main" id="{261F7CC9-61DD-F34F-A8F7-3DDCDF2FE6BB}"/>
                </a:ext>
              </a:extLst>
            </p:cNvPr>
            <p:cNvSpPr/>
            <p:nvPr/>
          </p:nvSpPr>
          <p:spPr>
            <a:xfrm>
              <a:off x="6233600" y="2334500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1" y="1"/>
                  </a:moveTo>
                  <a:cubicBezTo>
                    <a:pt x="9" y="1"/>
                    <a:pt x="1" y="6"/>
                    <a:pt x="9" y="6"/>
                  </a:cubicBezTo>
                  <a:cubicBezTo>
                    <a:pt x="13" y="2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2718;p34">
              <a:extLst>
                <a:ext uri="{FF2B5EF4-FFF2-40B4-BE49-F238E27FC236}">
                  <a16:creationId xmlns:a16="http://schemas.microsoft.com/office/drawing/2014/main" id="{BC51C69C-BBC8-E247-A135-572F05750439}"/>
                </a:ext>
              </a:extLst>
            </p:cNvPr>
            <p:cNvSpPr/>
            <p:nvPr/>
          </p:nvSpPr>
          <p:spPr>
            <a:xfrm>
              <a:off x="6233200" y="2333575"/>
              <a:ext cx="925" cy="500"/>
            </a:xfrm>
            <a:custGeom>
              <a:avLst/>
              <a:gdLst/>
              <a:ahLst/>
              <a:cxnLst/>
              <a:rect l="l" t="t" r="r" b="b"/>
              <a:pathLst>
                <a:path w="37" h="20" extrusionOk="0">
                  <a:moveTo>
                    <a:pt x="30" y="1"/>
                  </a:moveTo>
                  <a:cubicBezTo>
                    <a:pt x="25" y="1"/>
                    <a:pt x="15" y="5"/>
                    <a:pt x="1" y="19"/>
                  </a:cubicBezTo>
                  <a:cubicBezTo>
                    <a:pt x="30" y="12"/>
                    <a:pt x="37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2719;p34">
              <a:extLst>
                <a:ext uri="{FF2B5EF4-FFF2-40B4-BE49-F238E27FC236}">
                  <a16:creationId xmlns:a16="http://schemas.microsoft.com/office/drawing/2014/main" id="{21065D59-5945-7D4E-8B65-AB9AA7561ACF}"/>
                </a:ext>
              </a:extLst>
            </p:cNvPr>
            <p:cNvSpPr/>
            <p:nvPr/>
          </p:nvSpPr>
          <p:spPr>
            <a:xfrm>
              <a:off x="6232325" y="233405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2720;p34">
              <a:extLst>
                <a:ext uri="{FF2B5EF4-FFF2-40B4-BE49-F238E27FC236}">
                  <a16:creationId xmlns:a16="http://schemas.microsoft.com/office/drawing/2014/main" id="{683F38DD-9942-1746-8F21-9BDBFA6ED620}"/>
                </a:ext>
              </a:extLst>
            </p:cNvPr>
            <p:cNvSpPr/>
            <p:nvPr/>
          </p:nvSpPr>
          <p:spPr>
            <a:xfrm>
              <a:off x="6232450" y="2334050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7" y="0"/>
                  </a:moveTo>
                  <a:cubicBezTo>
                    <a:pt x="0" y="7"/>
                    <a:pt x="9" y="14"/>
                    <a:pt x="13" y="14"/>
                  </a:cubicBezTo>
                  <a:cubicBezTo>
                    <a:pt x="16" y="14"/>
                    <a:pt x="17" y="1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2721;p34">
              <a:extLst>
                <a:ext uri="{FF2B5EF4-FFF2-40B4-BE49-F238E27FC236}">
                  <a16:creationId xmlns:a16="http://schemas.microsoft.com/office/drawing/2014/main" id="{0E4513FE-243B-A14E-B720-5E4D1BB9E266}"/>
                </a:ext>
              </a:extLst>
            </p:cNvPr>
            <p:cNvSpPr/>
            <p:nvPr/>
          </p:nvSpPr>
          <p:spPr>
            <a:xfrm>
              <a:off x="6232025" y="2334350"/>
              <a:ext cx="1125" cy="725"/>
            </a:xfrm>
            <a:custGeom>
              <a:avLst/>
              <a:gdLst/>
              <a:ahLst/>
              <a:cxnLst/>
              <a:rect l="l" t="t" r="r" b="b"/>
              <a:pathLst>
                <a:path w="45" h="29" extrusionOk="0">
                  <a:moveTo>
                    <a:pt x="36" y="0"/>
                  </a:moveTo>
                  <a:lnTo>
                    <a:pt x="36" y="0"/>
                  </a:lnTo>
                  <a:cubicBezTo>
                    <a:pt x="24" y="12"/>
                    <a:pt x="24" y="24"/>
                    <a:pt x="0" y="24"/>
                  </a:cubicBezTo>
                  <a:cubicBezTo>
                    <a:pt x="3" y="27"/>
                    <a:pt x="8" y="29"/>
                    <a:pt x="13" y="29"/>
                  </a:cubicBezTo>
                  <a:cubicBezTo>
                    <a:pt x="28" y="29"/>
                    <a:pt x="45" y="18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2722;p34">
              <a:extLst>
                <a:ext uri="{FF2B5EF4-FFF2-40B4-BE49-F238E27FC236}">
                  <a16:creationId xmlns:a16="http://schemas.microsoft.com/office/drawing/2014/main" id="{D1246D8F-8E75-F74D-9A56-EC9451C37B18}"/>
                </a:ext>
              </a:extLst>
            </p:cNvPr>
            <p:cNvSpPr/>
            <p:nvPr/>
          </p:nvSpPr>
          <p:spPr>
            <a:xfrm>
              <a:off x="6232325" y="2332250"/>
              <a:ext cx="1025" cy="625"/>
            </a:xfrm>
            <a:custGeom>
              <a:avLst/>
              <a:gdLst/>
              <a:ahLst/>
              <a:cxnLst/>
              <a:rect l="l" t="t" r="r" b="b"/>
              <a:pathLst>
                <a:path w="41" h="25" extrusionOk="0">
                  <a:moveTo>
                    <a:pt x="40" y="1"/>
                  </a:moveTo>
                  <a:lnTo>
                    <a:pt x="40" y="1"/>
                  </a:lnTo>
                  <a:cubicBezTo>
                    <a:pt x="38" y="1"/>
                    <a:pt x="7" y="17"/>
                    <a:pt x="0" y="25"/>
                  </a:cubicBezTo>
                  <a:cubicBezTo>
                    <a:pt x="32" y="7"/>
                    <a:pt x="41" y="1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2723;p34">
              <a:extLst>
                <a:ext uri="{FF2B5EF4-FFF2-40B4-BE49-F238E27FC236}">
                  <a16:creationId xmlns:a16="http://schemas.microsoft.com/office/drawing/2014/main" id="{715E4365-26A3-A64C-94CD-D38E4DBD14C3}"/>
                </a:ext>
              </a:extLst>
            </p:cNvPr>
            <p:cNvSpPr/>
            <p:nvPr/>
          </p:nvSpPr>
          <p:spPr>
            <a:xfrm>
              <a:off x="6231725" y="23325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0" y="1"/>
                  </a:moveTo>
                  <a:cubicBezTo>
                    <a:pt x="0" y="13"/>
                    <a:pt x="12" y="13"/>
                    <a:pt x="24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2724;p34">
              <a:extLst>
                <a:ext uri="{FF2B5EF4-FFF2-40B4-BE49-F238E27FC236}">
                  <a16:creationId xmlns:a16="http://schemas.microsoft.com/office/drawing/2014/main" id="{ABF84C07-7693-7C47-824C-A0A70478F913}"/>
                </a:ext>
              </a:extLst>
            </p:cNvPr>
            <p:cNvSpPr/>
            <p:nvPr/>
          </p:nvSpPr>
          <p:spPr>
            <a:xfrm>
              <a:off x="6230825" y="23346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48" y="0"/>
                  </a:moveTo>
                  <a:cubicBezTo>
                    <a:pt x="1" y="0"/>
                    <a:pt x="1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2725;p34">
              <a:extLst>
                <a:ext uri="{FF2B5EF4-FFF2-40B4-BE49-F238E27FC236}">
                  <a16:creationId xmlns:a16="http://schemas.microsoft.com/office/drawing/2014/main" id="{3C9442AD-F24B-A345-A8CE-547861313BEA}"/>
                </a:ext>
              </a:extLst>
            </p:cNvPr>
            <p:cNvSpPr/>
            <p:nvPr/>
          </p:nvSpPr>
          <p:spPr>
            <a:xfrm>
              <a:off x="6232325" y="2330950"/>
              <a:ext cx="1200" cy="150"/>
            </a:xfrm>
            <a:custGeom>
              <a:avLst/>
              <a:gdLst/>
              <a:ahLst/>
              <a:cxnLst/>
              <a:rect l="l" t="t" r="r" b="b"/>
              <a:pathLst>
                <a:path w="48" h="6" extrusionOk="0">
                  <a:moveTo>
                    <a:pt x="42" y="0"/>
                  </a:moveTo>
                  <a:cubicBezTo>
                    <a:pt x="40" y="0"/>
                    <a:pt x="28" y="1"/>
                    <a:pt x="0" y="5"/>
                  </a:cubicBezTo>
                  <a:cubicBezTo>
                    <a:pt x="16" y="5"/>
                    <a:pt x="48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2726;p34">
              <a:extLst>
                <a:ext uri="{FF2B5EF4-FFF2-40B4-BE49-F238E27FC236}">
                  <a16:creationId xmlns:a16="http://schemas.microsoft.com/office/drawing/2014/main" id="{0C3819E0-F8DC-8B4C-9234-11DE1C102717}"/>
                </a:ext>
              </a:extLst>
            </p:cNvPr>
            <p:cNvSpPr/>
            <p:nvPr/>
          </p:nvSpPr>
          <p:spPr>
            <a:xfrm>
              <a:off x="6232325" y="2330000"/>
              <a:ext cx="1100" cy="500"/>
            </a:xfrm>
            <a:custGeom>
              <a:avLst/>
              <a:gdLst/>
              <a:ahLst/>
              <a:cxnLst/>
              <a:rect l="l" t="t" r="r" b="b"/>
              <a:pathLst>
                <a:path w="44" h="20" extrusionOk="0">
                  <a:moveTo>
                    <a:pt x="30" y="1"/>
                  </a:moveTo>
                  <a:cubicBezTo>
                    <a:pt x="22" y="1"/>
                    <a:pt x="9" y="6"/>
                    <a:pt x="0" y="20"/>
                  </a:cubicBezTo>
                  <a:cubicBezTo>
                    <a:pt x="43" y="12"/>
                    <a:pt x="43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2727;p34">
              <a:extLst>
                <a:ext uri="{FF2B5EF4-FFF2-40B4-BE49-F238E27FC236}">
                  <a16:creationId xmlns:a16="http://schemas.microsoft.com/office/drawing/2014/main" id="{0DC5D577-5D9E-ED4A-985C-74CD9D7CB09A}"/>
                </a:ext>
              </a:extLst>
            </p:cNvPr>
            <p:cNvSpPr/>
            <p:nvPr/>
          </p:nvSpPr>
          <p:spPr>
            <a:xfrm>
              <a:off x="6231400" y="2331675"/>
              <a:ext cx="950" cy="550"/>
            </a:xfrm>
            <a:custGeom>
              <a:avLst/>
              <a:gdLst/>
              <a:ahLst/>
              <a:cxnLst/>
              <a:rect l="l" t="t" r="r" b="b"/>
              <a:pathLst>
                <a:path w="38" h="22" extrusionOk="0">
                  <a:moveTo>
                    <a:pt x="37" y="0"/>
                  </a:moveTo>
                  <a:cubicBezTo>
                    <a:pt x="29" y="0"/>
                    <a:pt x="0" y="21"/>
                    <a:pt x="3" y="21"/>
                  </a:cubicBezTo>
                  <a:cubicBezTo>
                    <a:pt x="4" y="21"/>
                    <a:pt x="13" y="16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2728;p34">
              <a:extLst>
                <a:ext uri="{FF2B5EF4-FFF2-40B4-BE49-F238E27FC236}">
                  <a16:creationId xmlns:a16="http://schemas.microsoft.com/office/drawing/2014/main" id="{208006EE-B6B0-A842-B5E5-6F9B342FDF4A}"/>
                </a:ext>
              </a:extLst>
            </p:cNvPr>
            <p:cNvSpPr/>
            <p:nvPr/>
          </p:nvSpPr>
          <p:spPr>
            <a:xfrm>
              <a:off x="6231425" y="2331375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24"/>
                  </a:moveTo>
                  <a:cubicBezTo>
                    <a:pt x="0" y="36"/>
                    <a:pt x="0" y="0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2729;p34">
              <a:extLst>
                <a:ext uri="{FF2B5EF4-FFF2-40B4-BE49-F238E27FC236}">
                  <a16:creationId xmlns:a16="http://schemas.microsoft.com/office/drawing/2014/main" id="{4A86E117-0F63-BD4F-BE6E-AA623DB53B77}"/>
                </a:ext>
              </a:extLst>
            </p:cNvPr>
            <p:cNvSpPr/>
            <p:nvPr/>
          </p:nvSpPr>
          <p:spPr>
            <a:xfrm>
              <a:off x="6229625" y="2333675"/>
              <a:ext cx="1525" cy="400"/>
            </a:xfrm>
            <a:custGeom>
              <a:avLst/>
              <a:gdLst/>
              <a:ahLst/>
              <a:cxnLst/>
              <a:rect l="l" t="t" r="r" b="b"/>
              <a:pathLst>
                <a:path w="61" h="16" extrusionOk="0">
                  <a:moveTo>
                    <a:pt x="35" y="1"/>
                  </a:moveTo>
                  <a:cubicBezTo>
                    <a:pt x="25" y="1"/>
                    <a:pt x="13" y="4"/>
                    <a:pt x="1" y="15"/>
                  </a:cubicBezTo>
                  <a:cubicBezTo>
                    <a:pt x="25" y="15"/>
                    <a:pt x="37" y="4"/>
                    <a:pt x="60" y="4"/>
                  </a:cubicBezTo>
                  <a:cubicBezTo>
                    <a:pt x="54" y="4"/>
                    <a:pt x="46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2730;p34">
              <a:extLst>
                <a:ext uri="{FF2B5EF4-FFF2-40B4-BE49-F238E27FC236}">
                  <a16:creationId xmlns:a16="http://schemas.microsoft.com/office/drawing/2014/main" id="{D1C1CA4E-6A9A-BA4B-AE55-657CFFA33C6E}"/>
                </a:ext>
              </a:extLst>
            </p:cNvPr>
            <p:cNvSpPr/>
            <p:nvPr/>
          </p:nvSpPr>
          <p:spPr>
            <a:xfrm>
              <a:off x="6230525" y="2332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cubicBezTo>
                    <a:pt x="1" y="1"/>
                    <a:pt x="1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2731;p34">
              <a:extLst>
                <a:ext uri="{FF2B5EF4-FFF2-40B4-BE49-F238E27FC236}">
                  <a16:creationId xmlns:a16="http://schemas.microsoft.com/office/drawing/2014/main" id="{0F3359A2-EF66-7240-85FF-8DDC47D73701}"/>
                </a:ext>
              </a:extLst>
            </p:cNvPr>
            <p:cNvSpPr/>
            <p:nvPr/>
          </p:nvSpPr>
          <p:spPr>
            <a:xfrm>
              <a:off x="6229625" y="2330775"/>
              <a:ext cx="1825" cy="25"/>
            </a:xfrm>
            <a:custGeom>
              <a:avLst/>
              <a:gdLst/>
              <a:ahLst/>
              <a:cxnLst/>
              <a:rect l="l" t="t" r="r" b="b"/>
              <a:pathLst>
                <a:path w="73" h="1" extrusionOk="0">
                  <a:moveTo>
                    <a:pt x="60" y="0"/>
                  </a:moveTo>
                  <a:cubicBezTo>
                    <a:pt x="1" y="0"/>
                    <a:pt x="72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2732;p34">
              <a:extLst>
                <a:ext uri="{FF2B5EF4-FFF2-40B4-BE49-F238E27FC236}">
                  <a16:creationId xmlns:a16="http://schemas.microsoft.com/office/drawing/2014/main" id="{65D7719E-E514-C644-B1E0-F00756D85782}"/>
                </a:ext>
              </a:extLst>
            </p:cNvPr>
            <p:cNvSpPr/>
            <p:nvPr/>
          </p:nvSpPr>
          <p:spPr>
            <a:xfrm>
              <a:off x="6230225" y="233077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24"/>
                  </a:moveTo>
                  <a:cubicBezTo>
                    <a:pt x="1" y="0"/>
                    <a:pt x="25" y="24"/>
                    <a:pt x="2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2733;p34">
              <a:extLst>
                <a:ext uri="{FF2B5EF4-FFF2-40B4-BE49-F238E27FC236}">
                  <a16:creationId xmlns:a16="http://schemas.microsoft.com/office/drawing/2014/main" id="{1BCF11B1-6FEC-1F4F-B55F-6FECFA2D4C1E}"/>
                </a:ext>
              </a:extLst>
            </p:cNvPr>
            <p:cNvSpPr/>
            <p:nvPr/>
          </p:nvSpPr>
          <p:spPr>
            <a:xfrm>
              <a:off x="6230825" y="232957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2" y="1"/>
                  </a:moveTo>
                  <a:cubicBezTo>
                    <a:pt x="12" y="13"/>
                    <a:pt x="1" y="13"/>
                    <a:pt x="1" y="25"/>
                  </a:cubicBezTo>
                  <a:cubicBezTo>
                    <a:pt x="12" y="13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2734;p34">
              <a:extLst>
                <a:ext uri="{FF2B5EF4-FFF2-40B4-BE49-F238E27FC236}">
                  <a16:creationId xmlns:a16="http://schemas.microsoft.com/office/drawing/2014/main" id="{1687E869-F8DF-4B46-AB3D-6969289D94EE}"/>
                </a:ext>
              </a:extLst>
            </p:cNvPr>
            <p:cNvSpPr/>
            <p:nvPr/>
          </p:nvSpPr>
          <p:spPr>
            <a:xfrm>
              <a:off x="6230900" y="2331225"/>
              <a:ext cx="550" cy="175"/>
            </a:xfrm>
            <a:custGeom>
              <a:avLst/>
              <a:gdLst/>
              <a:ahLst/>
              <a:cxnLst/>
              <a:rect l="l" t="t" r="r" b="b"/>
              <a:pathLst>
                <a:path w="22" h="7" extrusionOk="0">
                  <a:moveTo>
                    <a:pt x="3" y="1"/>
                  </a:moveTo>
                  <a:lnTo>
                    <a:pt x="3" y="1"/>
                  </a:lnTo>
                  <a:cubicBezTo>
                    <a:pt x="0" y="1"/>
                    <a:pt x="13" y="6"/>
                    <a:pt x="21" y="6"/>
                  </a:cubicBezTo>
                  <a:cubicBezTo>
                    <a:pt x="9" y="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2735;p34">
              <a:extLst>
                <a:ext uri="{FF2B5EF4-FFF2-40B4-BE49-F238E27FC236}">
                  <a16:creationId xmlns:a16="http://schemas.microsoft.com/office/drawing/2014/main" id="{2A351608-1E1A-814C-809A-1274CD616AC0}"/>
                </a:ext>
              </a:extLst>
            </p:cNvPr>
            <p:cNvSpPr/>
            <p:nvPr/>
          </p:nvSpPr>
          <p:spPr>
            <a:xfrm>
              <a:off x="6225175" y="2329275"/>
              <a:ext cx="6475" cy="1525"/>
            </a:xfrm>
            <a:custGeom>
              <a:avLst/>
              <a:gdLst/>
              <a:ahLst/>
              <a:cxnLst/>
              <a:rect l="l" t="t" r="r" b="b"/>
              <a:pathLst>
                <a:path w="259" h="61" extrusionOk="0">
                  <a:moveTo>
                    <a:pt x="143" y="1"/>
                  </a:moveTo>
                  <a:cubicBezTo>
                    <a:pt x="111" y="26"/>
                    <a:pt x="96" y="38"/>
                    <a:pt x="93" y="38"/>
                  </a:cubicBezTo>
                  <a:cubicBezTo>
                    <a:pt x="91" y="38"/>
                    <a:pt x="96" y="29"/>
                    <a:pt x="107" y="13"/>
                  </a:cubicBezTo>
                  <a:lnTo>
                    <a:pt x="107" y="13"/>
                  </a:lnTo>
                  <a:cubicBezTo>
                    <a:pt x="72" y="25"/>
                    <a:pt x="36" y="37"/>
                    <a:pt x="12" y="37"/>
                  </a:cubicBezTo>
                  <a:cubicBezTo>
                    <a:pt x="32" y="47"/>
                    <a:pt x="35" y="48"/>
                    <a:pt x="15" y="56"/>
                  </a:cubicBezTo>
                  <a:lnTo>
                    <a:pt x="15" y="56"/>
                  </a:lnTo>
                  <a:cubicBezTo>
                    <a:pt x="70" y="43"/>
                    <a:pt x="258" y="22"/>
                    <a:pt x="143" y="1"/>
                  </a:cubicBezTo>
                  <a:close/>
                  <a:moveTo>
                    <a:pt x="15" y="56"/>
                  </a:moveTo>
                  <a:cubicBezTo>
                    <a:pt x="7" y="57"/>
                    <a:pt x="2" y="59"/>
                    <a:pt x="0" y="60"/>
                  </a:cubicBezTo>
                  <a:cubicBezTo>
                    <a:pt x="6" y="59"/>
                    <a:pt x="11" y="57"/>
                    <a:pt x="15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2736;p34">
              <a:extLst>
                <a:ext uri="{FF2B5EF4-FFF2-40B4-BE49-F238E27FC236}">
                  <a16:creationId xmlns:a16="http://schemas.microsoft.com/office/drawing/2014/main" id="{D4601699-E141-C34E-B4DA-25FCBB34299B}"/>
                </a:ext>
              </a:extLst>
            </p:cNvPr>
            <p:cNvSpPr/>
            <p:nvPr/>
          </p:nvSpPr>
          <p:spPr>
            <a:xfrm>
              <a:off x="6229775" y="2329000"/>
              <a:ext cx="1075" cy="625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31" y="0"/>
                  </a:moveTo>
                  <a:cubicBezTo>
                    <a:pt x="16" y="7"/>
                    <a:pt x="1" y="24"/>
                    <a:pt x="6" y="24"/>
                  </a:cubicBezTo>
                  <a:cubicBezTo>
                    <a:pt x="9" y="24"/>
                    <a:pt x="20" y="18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2737;p34">
              <a:extLst>
                <a:ext uri="{FF2B5EF4-FFF2-40B4-BE49-F238E27FC236}">
                  <a16:creationId xmlns:a16="http://schemas.microsoft.com/office/drawing/2014/main" id="{C095B91D-822B-3344-ADB9-16087A47C223}"/>
                </a:ext>
              </a:extLst>
            </p:cNvPr>
            <p:cNvSpPr/>
            <p:nvPr/>
          </p:nvSpPr>
          <p:spPr>
            <a:xfrm>
              <a:off x="6228450" y="2329775"/>
              <a:ext cx="2400" cy="1200"/>
            </a:xfrm>
            <a:custGeom>
              <a:avLst/>
              <a:gdLst/>
              <a:ahLst/>
              <a:cxnLst/>
              <a:rect l="l" t="t" r="r" b="b"/>
              <a:pathLst>
                <a:path w="96" h="48" extrusionOk="0">
                  <a:moveTo>
                    <a:pt x="71" y="1"/>
                  </a:moveTo>
                  <a:cubicBezTo>
                    <a:pt x="58" y="1"/>
                    <a:pt x="35" y="13"/>
                    <a:pt x="0" y="40"/>
                  </a:cubicBezTo>
                  <a:cubicBezTo>
                    <a:pt x="5" y="45"/>
                    <a:pt x="12" y="47"/>
                    <a:pt x="19" y="47"/>
                  </a:cubicBezTo>
                  <a:cubicBezTo>
                    <a:pt x="50" y="47"/>
                    <a:pt x="96" y="17"/>
                    <a:pt x="96" y="17"/>
                  </a:cubicBezTo>
                  <a:lnTo>
                    <a:pt x="84" y="17"/>
                  </a:lnTo>
                  <a:cubicBezTo>
                    <a:pt x="84" y="7"/>
                    <a:pt x="80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2738;p34">
              <a:extLst>
                <a:ext uri="{FF2B5EF4-FFF2-40B4-BE49-F238E27FC236}">
                  <a16:creationId xmlns:a16="http://schemas.microsoft.com/office/drawing/2014/main" id="{7315CBB7-F86A-BE46-AAF9-C26EA0D9A833}"/>
                </a:ext>
              </a:extLst>
            </p:cNvPr>
            <p:cNvSpPr/>
            <p:nvPr/>
          </p:nvSpPr>
          <p:spPr>
            <a:xfrm>
              <a:off x="6227250" y="2333150"/>
              <a:ext cx="2700" cy="925"/>
            </a:xfrm>
            <a:custGeom>
              <a:avLst/>
              <a:gdLst/>
              <a:ahLst/>
              <a:cxnLst/>
              <a:rect l="l" t="t" r="r" b="b"/>
              <a:pathLst>
                <a:path w="108" h="37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" y="13"/>
                    <a:pt x="36" y="25"/>
                    <a:pt x="60" y="36"/>
                  </a:cubicBezTo>
                  <a:cubicBezTo>
                    <a:pt x="84" y="25"/>
                    <a:pt x="96" y="13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2739;p34">
              <a:extLst>
                <a:ext uri="{FF2B5EF4-FFF2-40B4-BE49-F238E27FC236}">
                  <a16:creationId xmlns:a16="http://schemas.microsoft.com/office/drawing/2014/main" id="{65B668B0-42DD-464E-8695-0698B936E532}"/>
                </a:ext>
              </a:extLst>
            </p:cNvPr>
            <p:cNvSpPr/>
            <p:nvPr/>
          </p:nvSpPr>
          <p:spPr>
            <a:xfrm>
              <a:off x="6228150" y="2334050"/>
              <a:ext cx="1800" cy="625"/>
            </a:xfrm>
            <a:custGeom>
              <a:avLst/>
              <a:gdLst/>
              <a:ahLst/>
              <a:cxnLst/>
              <a:rect l="l" t="t" r="r" b="b"/>
              <a:pathLst>
                <a:path w="72" h="25" extrusionOk="0">
                  <a:moveTo>
                    <a:pt x="12" y="0"/>
                  </a:moveTo>
                  <a:cubicBezTo>
                    <a:pt x="36" y="0"/>
                    <a:pt x="36" y="12"/>
                    <a:pt x="0" y="24"/>
                  </a:cubicBezTo>
                  <a:cubicBezTo>
                    <a:pt x="72" y="12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2740;p34">
              <a:extLst>
                <a:ext uri="{FF2B5EF4-FFF2-40B4-BE49-F238E27FC236}">
                  <a16:creationId xmlns:a16="http://schemas.microsoft.com/office/drawing/2014/main" id="{4EA5D21A-18A1-DA4D-BF5B-9A3076E075A9}"/>
                </a:ext>
              </a:extLst>
            </p:cNvPr>
            <p:cNvSpPr/>
            <p:nvPr/>
          </p:nvSpPr>
          <p:spPr>
            <a:xfrm>
              <a:off x="6228150" y="2332250"/>
              <a:ext cx="1200" cy="300"/>
            </a:xfrm>
            <a:custGeom>
              <a:avLst/>
              <a:gdLst/>
              <a:ahLst/>
              <a:cxnLst/>
              <a:rect l="l" t="t" r="r" b="b"/>
              <a:pathLst>
                <a:path w="48" h="12" extrusionOk="0">
                  <a:moveTo>
                    <a:pt x="48" y="1"/>
                  </a:moveTo>
                  <a:cubicBezTo>
                    <a:pt x="16" y="1"/>
                    <a:pt x="0" y="12"/>
                    <a:pt x="11" y="12"/>
                  </a:cubicBezTo>
                  <a:cubicBezTo>
                    <a:pt x="16" y="12"/>
                    <a:pt x="28" y="9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2741;p34">
              <a:extLst>
                <a:ext uri="{FF2B5EF4-FFF2-40B4-BE49-F238E27FC236}">
                  <a16:creationId xmlns:a16="http://schemas.microsoft.com/office/drawing/2014/main" id="{03EF292B-1FE8-A247-BFC1-B5297D0440A7}"/>
                </a:ext>
              </a:extLst>
            </p:cNvPr>
            <p:cNvSpPr/>
            <p:nvPr/>
          </p:nvSpPr>
          <p:spPr>
            <a:xfrm>
              <a:off x="6230025" y="2328300"/>
              <a:ext cx="1100" cy="650"/>
            </a:xfrm>
            <a:custGeom>
              <a:avLst/>
              <a:gdLst/>
              <a:ahLst/>
              <a:cxnLst/>
              <a:rect l="l" t="t" r="r" b="b"/>
              <a:pathLst>
                <a:path w="44" h="26" extrusionOk="0">
                  <a:moveTo>
                    <a:pt x="39" y="1"/>
                  </a:moveTo>
                  <a:cubicBezTo>
                    <a:pt x="37" y="1"/>
                    <a:pt x="28" y="5"/>
                    <a:pt x="9" y="16"/>
                  </a:cubicBezTo>
                  <a:cubicBezTo>
                    <a:pt x="2" y="23"/>
                    <a:pt x="1" y="25"/>
                    <a:pt x="3" y="25"/>
                  </a:cubicBezTo>
                  <a:cubicBezTo>
                    <a:pt x="8" y="25"/>
                    <a:pt x="43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2742;p34">
              <a:extLst>
                <a:ext uri="{FF2B5EF4-FFF2-40B4-BE49-F238E27FC236}">
                  <a16:creationId xmlns:a16="http://schemas.microsoft.com/office/drawing/2014/main" id="{8CF2D2B1-2AF5-0648-822A-CBE1309C1522}"/>
                </a:ext>
              </a:extLst>
            </p:cNvPr>
            <p:cNvSpPr/>
            <p:nvPr/>
          </p:nvSpPr>
          <p:spPr>
            <a:xfrm>
              <a:off x="6229925" y="232810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cubicBezTo>
                    <a:pt x="13" y="0"/>
                    <a:pt x="13" y="0"/>
                    <a:pt x="1" y="0"/>
                  </a:cubicBezTo>
                  <a:cubicBezTo>
                    <a:pt x="13" y="0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2743;p34">
              <a:extLst>
                <a:ext uri="{FF2B5EF4-FFF2-40B4-BE49-F238E27FC236}">
                  <a16:creationId xmlns:a16="http://schemas.microsoft.com/office/drawing/2014/main" id="{61CE0FAD-3879-8340-907B-155F5152C7E0}"/>
                </a:ext>
              </a:extLst>
            </p:cNvPr>
            <p:cNvSpPr/>
            <p:nvPr/>
          </p:nvSpPr>
          <p:spPr>
            <a:xfrm>
              <a:off x="6229925" y="232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2744;p34">
              <a:extLst>
                <a:ext uri="{FF2B5EF4-FFF2-40B4-BE49-F238E27FC236}">
                  <a16:creationId xmlns:a16="http://schemas.microsoft.com/office/drawing/2014/main" id="{7C03CE11-F191-5842-84DE-69598F4763F7}"/>
                </a:ext>
              </a:extLst>
            </p:cNvPr>
            <p:cNvSpPr/>
            <p:nvPr/>
          </p:nvSpPr>
          <p:spPr>
            <a:xfrm>
              <a:off x="6223075" y="2313200"/>
              <a:ext cx="925" cy="625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34" y="1"/>
                  </a:moveTo>
                  <a:cubicBezTo>
                    <a:pt x="32" y="1"/>
                    <a:pt x="23" y="7"/>
                    <a:pt x="1" y="25"/>
                  </a:cubicBezTo>
                  <a:lnTo>
                    <a:pt x="13" y="25"/>
                  </a:lnTo>
                  <a:cubicBezTo>
                    <a:pt x="20" y="17"/>
                    <a:pt x="37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2745;p34">
              <a:extLst>
                <a:ext uri="{FF2B5EF4-FFF2-40B4-BE49-F238E27FC236}">
                  <a16:creationId xmlns:a16="http://schemas.microsoft.com/office/drawing/2014/main" id="{D654903C-60CD-CE4C-BAA1-D84865631A61}"/>
                </a:ext>
              </a:extLst>
            </p:cNvPr>
            <p:cNvSpPr/>
            <p:nvPr/>
          </p:nvSpPr>
          <p:spPr>
            <a:xfrm>
              <a:off x="6213550" y="2306075"/>
              <a:ext cx="2425" cy="25"/>
            </a:xfrm>
            <a:custGeom>
              <a:avLst/>
              <a:gdLst/>
              <a:ahLst/>
              <a:cxnLst/>
              <a:rect l="l" t="t" r="r" b="b"/>
              <a:pathLst>
                <a:path w="97" h="1" extrusionOk="0">
                  <a:moveTo>
                    <a:pt x="37" y="0"/>
                  </a:moveTo>
                  <a:cubicBezTo>
                    <a:pt x="96" y="0"/>
                    <a:pt x="1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2746;p34">
              <a:extLst>
                <a:ext uri="{FF2B5EF4-FFF2-40B4-BE49-F238E27FC236}">
                  <a16:creationId xmlns:a16="http://schemas.microsoft.com/office/drawing/2014/main" id="{0D7E63E9-9654-C642-B6BA-6817E3D364C5}"/>
                </a:ext>
              </a:extLst>
            </p:cNvPr>
            <p:cNvSpPr/>
            <p:nvPr/>
          </p:nvSpPr>
          <p:spPr>
            <a:xfrm>
              <a:off x="6229350" y="23260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2747;p34">
              <a:extLst>
                <a:ext uri="{FF2B5EF4-FFF2-40B4-BE49-F238E27FC236}">
                  <a16:creationId xmlns:a16="http://schemas.microsoft.com/office/drawing/2014/main" id="{87692C84-344D-C14A-9E02-6E50483E947E}"/>
                </a:ext>
              </a:extLst>
            </p:cNvPr>
            <p:cNvSpPr/>
            <p:nvPr/>
          </p:nvSpPr>
          <p:spPr>
            <a:xfrm>
              <a:off x="6201350" y="22843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3" y="0"/>
                  </a:moveTo>
                  <a:lnTo>
                    <a:pt x="25" y="0"/>
                  </a:ln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2748;p34">
              <a:extLst>
                <a:ext uri="{FF2B5EF4-FFF2-40B4-BE49-F238E27FC236}">
                  <a16:creationId xmlns:a16="http://schemas.microsoft.com/office/drawing/2014/main" id="{103C4772-A553-0D42-B039-3F5D4339AD56}"/>
                </a:ext>
              </a:extLst>
            </p:cNvPr>
            <p:cNvSpPr/>
            <p:nvPr/>
          </p:nvSpPr>
          <p:spPr>
            <a:xfrm>
              <a:off x="6213550" y="2312925"/>
              <a:ext cx="2725" cy="1200"/>
            </a:xfrm>
            <a:custGeom>
              <a:avLst/>
              <a:gdLst/>
              <a:ahLst/>
              <a:cxnLst/>
              <a:rect l="l" t="t" r="r" b="b"/>
              <a:pathLst>
                <a:path w="109" h="48" extrusionOk="0">
                  <a:moveTo>
                    <a:pt x="108" y="0"/>
                  </a:moveTo>
                  <a:lnTo>
                    <a:pt x="108" y="0"/>
                  </a:lnTo>
                  <a:cubicBezTo>
                    <a:pt x="72" y="12"/>
                    <a:pt x="37" y="36"/>
                    <a:pt x="1" y="48"/>
                  </a:cubicBezTo>
                  <a:cubicBezTo>
                    <a:pt x="37" y="36"/>
                    <a:pt x="61" y="48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2749;p34">
              <a:extLst>
                <a:ext uri="{FF2B5EF4-FFF2-40B4-BE49-F238E27FC236}">
                  <a16:creationId xmlns:a16="http://schemas.microsoft.com/office/drawing/2014/main" id="{58CB36E9-C04F-F24D-824B-96B844CACE95}"/>
                </a:ext>
              </a:extLst>
            </p:cNvPr>
            <p:cNvSpPr/>
            <p:nvPr/>
          </p:nvSpPr>
          <p:spPr>
            <a:xfrm>
              <a:off x="6206425" y="228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2750;p34">
              <a:extLst>
                <a:ext uri="{FF2B5EF4-FFF2-40B4-BE49-F238E27FC236}">
                  <a16:creationId xmlns:a16="http://schemas.microsoft.com/office/drawing/2014/main" id="{FF6CCD96-BDB5-4F4D-84A0-AB46A8025952}"/>
                </a:ext>
              </a:extLst>
            </p:cNvPr>
            <p:cNvSpPr/>
            <p:nvPr/>
          </p:nvSpPr>
          <p:spPr>
            <a:xfrm>
              <a:off x="6227850" y="2324475"/>
              <a:ext cx="175" cy="375"/>
            </a:xfrm>
            <a:custGeom>
              <a:avLst/>
              <a:gdLst/>
              <a:ahLst/>
              <a:cxnLst/>
              <a:rect l="l" t="t" r="r" b="b"/>
              <a:pathLst>
                <a:path w="7" h="15" extrusionOk="0">
                  <a:moveTo>
                    <a:pt x="6" y="1"/>
                  </a:moveTo>
                  <a:lnTo>
                    <a:pt x="6" y="1"/>
                  </a:lnTo>
                  <a:cubicBezTo>
                    <a:pt x="4" y="1"/>
                    <a:pt x="0" y="7"/>
                    <a:pt x="0" y="14"/>
                  </a:cubicBezTo>
                  <a:cubicBezTo>
                    <a:pt x="6" y="4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2751;p34">
              <a:extLst>
                <a:ext uri="{FF2B5EF4-FFF2-40B4-BE49-F238E27FC236}">
                  <a16:creationId xmlns:a16="http://schemas.microsoft.com/office/drawing/2014/main" id="{1785E75F-3C46-C34D-B08B-59D5E154623D}"/>
                </a:ext>
              </a:extLst>
            </p:cNvPr>
            <p:cNvSpPr/>
            <p:nvPr/>
          </p:nvSpPr>
          <p:spPr>
            <a:xfrm>
              <a:off x="6194225" y="2265300"/>
              <a:ext cx="36025" cy="62875"/>
            </a:xfrm>
            <a:custGeom>
              <a:avLst/>
              <a:gdLst/>
              <a:ahLst/>
              <a:cxnLst/>
              <a:rect l="l" t="t" r="r" b="b"/>
              <a:pathLst>
                <a:path w="1441" h="2515" extrusionOk="0">
                  <a:moveTo>
                    <a:pt x="46" y="292"/>
                  </a:moveTo>
                  <a:lnTo>
                    <a:pt x="46" y="292"/>
                  </a:lnTo>
                  <a:cubicBezTo>
                    <a:pt x="43" y="297"/>
                    <a:pt x="39" y="303"/>
                    <a:pt x="36" y="310"/>
                  </a:cubicBezTo>
                  <a:cubicBezTo>
                    <a:pt x="41" y="302"/>
                    <a:pt x="44" y="296"/>
                    <a:pt x="46" y="292"/>
                  </a:cubicBezTo>
                  <a:close/>
                  <a:moveTo>
                    <a:pt x="83" y="357"/>
                  </a:moveTo>
                  <a:cubicBezTo>
                    <a:pt x="66" y="363"/>
                    <a:pt x="60" y="366"/>
                    <a:pt x="61" y="366"/>
                  </a:cubicBezTo>
                  <a:cubicBezTo>
                    <a:pt x="63" y="366"/>
                    <a:pt x="72" y="363"/>
                    <a:pt x="83" y="357"/>
                  </a:cubicBezTo>
                  <a:close/>
                  <a:moveTo>
                    <a:pt x="223" y="679"/>
                  </a:moveTo>
                  <a:cubicBezTo>
                    <a:pt x="215" y="686"/>
                    <a:pt x="212" y="691"/>
                    <a:pt x="214" y="691"/>
                  </a:cubicBezTo>
                  <a:cubicBezTo>
                    <a:pt x="219" y="687"/>
                    <a:pt x="222" y="684"/>
                    <a:pt x="223" y="679"/>
                  </a:cubicBezTo>
                  <a:close/>
                  <a:moveTo>
                    <a:pt x="226" y="726"/>
                  </a:moveTo>
                  <a:cubicBezTo>
                    <a:pt x="227" y="728"/>
                    <a:pt x="228" y="729"/>
                    <a:pt x="229" y="729"/>
                  </a:cubicBezTo>
                  <a:lnTo>
                    <a:pt x="229" y="729"/>
                  </a:lnTo>
                  <a:cubicBezTo>
                    <a:pt x="228" y="728"/>
                    <a:pt x="227" y="727"/>
                    <a:pt x="226" y="726"/>
                  </a:cubicBezTo>
                  <a:close/>
                  <a:moveTo>
                    <a:pt x="243" y="782"/>
                  </a:moveTo>
                  <a:cubicBezTo>
                    <a:pt x="239" y="783"/>
                    <a:pt x="233" y="784"/>
                    <a:pt x="226" y="786"/>
                  </a:cubicBezTo>
                  <a:cubicBezTo>
                    <a:pt x="235" y="786"/>
                    <a:pt x="241" y="784"/>
                    <a:pt x="243" y="782"/>
                  </a:cubicBezTo>
                  <a:close/>
                  <a:moveTo>
                    <a:pt x="393" y="1000"/>
                  </a:moveTo>
                  <a:cubicBezTo>
                    <a:pt x="391" y="1002"/>
                    <a:pt x="386" y="1005"/>
                    <a:pt x="381" y="1007"/>
                  </a:cubicBezTo>
                  <a:lnTo>
                    <a:pt x="381" y="1007"/>
                  </a:lnTo>
                  <a:cubicBezTo>
                    <a:pt x="385" y="1005"/>
                    <a:pt x="389" y="1003"/>
                    <a:pt x="393" y="1000"/>
                  </a:cubicBezTo>
                  <a:close/>
                  <a:moveTo>
                    <a:pt x="430" y="1243"/>
                  </a:moveTo>
                  <a:cubicBezTo>
                    <a:pt x="424" y="1244"/>
                    <a:pt x="415" y="1247"/>
                    <a:pt x="405" y="1250"/>
                  </a:cubicBezTo>
                  <a:cubicBezTo>
                    <a:pt x="415" y="1250"/>
                    <a:pt x="423" y="1248"/>
                    <a:pt x="430" y="1243"/>
                  </a:cubicBezTo>
                  <a:close/>
                  <a:moveTo>
                    <a:pt x="799" y="1413"/>
                  </a:moveTo>
                  <a:lnTo>
                    <a:pt x="799" y="1413"/>
                  </a:lnTo>
                  <a:cubicBezTo>
                    <a:pt x="797" y="1415"/>
                    <a:pt x="794" y="1419"/>
                    <a:pt x="790" y="1419"/>
                  </a:cubicBezTo>
                  <a:cubicBezTo>
                    <a:pt x="789" y="1419"/>
                    <a:pt x="787" y="1418"/>
                    <a:pt x="786" y="1417"/>
                  </a:cubicBezTo>
                  <a:cubicBezTo>
                    <a:pt x="791" y="1417"/>
                    <a:pt x="795" y="1416"/>
                    <a:pt x="799" y="1413"/>
                  </a:cubicBezTo>
                  <a:close/>
                  <a:moveTo>
                    <a:pt x="834" y="1429"/>
                  </a:moveTo>
                  <a:cubicBezTo>
                    <a:pt x="833" y="1430"/>
                    <a:pt x="833" y="1431"/>
                    <a:pt x="832" y="1432"/>
                  </a:cubicBezTo>
                  <a:lnTo>
                    <a:pt x="832" y="1432"/>
                  </a:lnTo>
                  <a:cubicBezTo>
                    <a:pt x="833" y="1431"/>
                    <a:pt x="833" y="1430"/>
                    <a:pt x="834" y="1429"/>
                  </a:cubicBezTo>
                  <a:close/>
                  <a:moveTo>
                    <a:pt x="556" y="1424"/>
                  </a:moveTo>
                  <a:cubicBezTo>
                    <a:pt x="565" y="1424"/>
                    <a:pt x="556" y="1432"/>
                    <a:pt x="548" y="1441"/>
                  </a:cubicBezTo>
                  <a:cubicBezTo>
                    <a:pt x="536" y="1441"/>
                    <a:pt x="512" y="1441"/>
                    <a:pt x="536" y="1429"/>
                  </a:cubicBezTo>
                  <a:cubicBezTo>
                    <a:pt x="546" y="1425"/>
                    <a:pt x="553" y="1424"/>
                    <a:pt x="556" y="1424"/>
                  </a:cubicBezTo>
                  <a:close/>
                  <a:moveTo>
                    <a:pt x="762" y="1679"/>
                  </a:moveTo>
                  <a:cubicBezTo>
                    <a:pt x="762" y="1679"/>
                    <a:pt x="762" y="1679"/>
                    <a:pt x="762" y="1691"/>
                  </a:cubicBezTo>
                  <a:cubicBezTo>
                    <a:pt x="750" y="1691"/>
                    <a:pt x="750" y="1679"/>
                    <a:pt x="762" y="1679"/>
                  </a:cubicBezTo>
                  <a:close/>
                  <a:moveTo>
                    <a:pt x="1068" y="1868"/>
                  </a:moveTo>
                  <a:cubicBezTo>
                    <a:pt x="1066" y="1868"/>
                    <a:pt x="1064" y="1868"/>
                    <a:pt x="1062" y="1869"/>
                  </a:cubicBezTo>
                  <a:lnTo>
                    <a:pt x="1072" y="1869"/>
                  </a:lnTo>
                  <a:cubicBezTo>
                    <a:pt x="1071" y="1868"/>
                    <a:pt x="1069" y="1868"/>
                    <a:pt x="1068" y="1868"/>
                  </a:cubicBezTo>
                  <a:close/>
                  <a:moveTo>
                    <a:pt x="872" y="2137"/>
                  </a:moveTo>
                  <a:cubicBezTo>
                    <a:pt x="867" y="2139"/>
                    <a:pt x="862" y="2141"/>
                    <a:pt x="857" y="2143"/>
                  </a:cubicBezTo>
                  <a:cubicBezTo>
                    <a:pt x="859" y="2144"/>
                    <a:pt x="860" y="2144"/>
                    <a:pt x="861" y="2145"/>
                  </a:cubicBezTo>
                  <a:lnTo>
                    <a:pt x="861" y="2145"/>
                  </a:lnTo>
                  <a:cubicBezTo>
                    <a:pt x="865" y="2142"/>
                    <a:pt x="868" y="2139"/>
                    <a:pt x="872" y="2137"/>
                  </a:cubicBezTo>
                  <a:close/>
                  <a:moveTo>
                    <a:pt x="861" y="2145"/>
                  </a:moveTo>
                  <a:lnTo>
                    <a:pt x="861" y="2145"/>
                  </a:lnTo>
                  <a:cubicBezTo>
                    <a:pt x="850" y="2155"/>
                    <a:pt x="841" y="2166"/>
                    <a:pt x="834" y="2179"/>
                  </a:cubicBezTo>
                  <a:cubicBezTo>
                    <a:pt x="857" y="2167"/>
                    <a:pt x="893" y="2167"/>
                    <a:pt x="917" y="2155"/>
                  </a:cubicBezTo>
                  <a:cubicBezTo>
                    <a:pt x="906" y="2155"/>
                    <a:pt x="884" y="2155"/>
                    <a:pt x="861" y="2145"/>
                  </a:cubicBezTo>
                  <a:close/>
                  <a:moveTo>
                    <a:pt x="930" y="2240"/>
                  </a:moveTo>
                  <a:lnTo>
                    <a:pt x="930" y="2240"/>
                  </a:lnTo>
                  <a:cubicBezTo>
                    <a:pt x="926" y="2243"/>
                    <a:pt x="921" y="2247"/>
                    <a:pt x="917" y="2250"/>
                  </a:cubicBezTo>
                  <a:cubicBezTo>
                    <a:pt x="923" y="2247"/>
                    <a:pt x="928" y="2244"/>
                    <a:pt x="930" y="2240"/>
                  </a:cubicBezTo>
                  <a:close/>
                  <a:moveTo>
                    <a:pt x="155" y="0"/>
                  </a:moveTo>
                  <a:cubicBezTo>
                    <a:pt x="0" y="95"/>
                    <a:pt x="36" y="143"/>
                    <a:pt x="24" y="191"/>
                  </a:cubicBezTo>
                  <a:cubicBezTo>
                    <a:pt x="24" y="191"/>
                    <a:pt x="24" y="286"/>
                    <a:pt x="24" y="298"/>
                  </a:cubicBezTo>
                  <a:cubicBezTo>
                    <a:pt x="35" y="287"/>
                    <a:pt x="43" y="281"/>
                    <a:pt x="47" y="281"/>
                  </a:cubicBezTo>
                  <a:lnTo>
                    <a:pt x="47" y="281"/>
                  </a:lnTo>
                  <a:cubicBezTo>
                    <a:pt x="49" y="281"/>
                    <a:pt x="50" y="285"/>
                    <a:pt x="46" y="292"/>
                  </a:cubicBezTo>
                  <a:lnTo>
                    <a:pt x="46" y="292"/>
                  </a:lnTo>
                  <a:cubicBezTo>
                    <a:pt x="55" y="279"/>
                    <a:pt x="66" y="271"/>
                    <a:pt x="83" y="262"/>
                  </a:cubicBezTo>
                  <a:lnTo>
                    <a:pt x="83" y="262"/>
                  </a:lnTo>
                  <a:cubicBezTo>
                    <a:pt x="72" y="298"/>
                    <a:pt x="60" y="333"/>
                    <a:pt x="36" y="369"/>
                  </a:cubicBezTo>
                  <a:cubicBezTo>
                    <a:pt x="48" y="357"/>
                    <a:pt x="60" y="357"/>
                    <a:pt x="83" y="357"/>
                  </a:cubicBezTo>
                  <a:cubicBezTo>
                    <a:pt x="74" y="384"/>
                    <a:pt x="66" y="397"/>
                    <a:pt x="52" y="397"/>
                  </a:cubicBezTo>
                  <a:cubicBezTo>
                    <a:pt x="47" y="397"/>
                    <a:pt x="42" y="396"/>
                    <a:pt x="36" y="393"/>
                  </a:cubicBezTo>
                  <a:lnTo>
                    <a:pt x="36" y="393"/>
                  </a:lnTo>
                  <a:cubicBezTo>
                    <a:pt x="36" y="393"/>
                    <a:pt x="274" y="583"/>
                    <a:pt x="155" y="583"/>
                  </a:cubicBezTo>
                  <a:cubicBezTo>
                    <a:pt x="167" y="589"/>
                    <a:pt x="182" y="592"/>
                    <a:pt x="198" y="592"/>
                  </a:cubicBezTo>
                  <a:cubicBezTo>
                    <a:pt x="206" y="592"/>
                    <a:pt x="215" y="592"/>
                    <a:pt x="224" y="590"/>
                  </a:cubicBezTo>
                  <a:lnTo>
                    <a:pt x="224" y="590"/>
                  </a:lnTo>
                  <a:cubicBezTo>
                    <a:pt x="220" y="593"/>
                    <a:pt x="221" y="595"/>
                    <a:pt x="226" y="595"/>
                  </a:cubicBezTo>
                  <a:cubicBezTo>
                    <a:pt x="175" y="606"/>
                    <a:pt x="230" y="652"/>
                    <a:pt x="223" y="679"/>
                  </a:cubicBezTo>
                  <a:lnTo>
                    <a:pt x="223" y="679"/>
                  </a:lnTo>
                  <a:cubicBezTo>
                    <a:pt x="242" y="663"/>
                    <a:pt x="283" y="634"/>
                    <a:pt x="301" y="634"/>
                  </a:cubicBezTo>
                  <a:cubicBezTo>
                    <a:pt x="306" y="634"/>
                    <a:pt x="310" y="637"/>
                    <a:pt x="310" y="643"/>
                  </a:cubicBezTo>
                  <a:cubicBezTo>
                    <a:pt x="309" y="642"/>
                    <a:pt x="308" y="642"/>
                    <a:pt x="308" y="642"/>
                  </a:cubicBezTo>
                  <a:cubicBezTo>
                    <a:pt x="294" y="642"/>
                    <a:pt x="248" y="730"/>
                    <a:pt x="231" y="730"/>
                  </a:cubicBezTo>
                  <a:cubicBezTo>
                    <a:pt x="230" y="730"/>
                    <a:pt x="230" y="729"/>
                    <a:pt x="229" y="729"/>
                  </a:cubicBezTo>
                  <a:lnTo>
                    <a:pt x="229" y="729"/>
                  </a:lnTo>
                  <a:cubicBezTo>
                    <a:pt x="238" y="738"/>
                    <a:pt x="238" y="739"/>
                    <a:pt x="238" y="750"/>
                  </a:cubicBezTo>
                  <a:cubicBezTo>
                    <a:pt x="246" y="750"/>
                    <a:pt x="296" y="740"/>
                    <a:pt x="326" y="740"/>
                  </a:cubicBezTo>
                  <a:cubicBezTo>
                    <a:pt x="340" y="740"/>
                    <a:pt x="349" y="742"/>
                    <a:pt x="345" y="750"/>
                  </a:cubicBezTo>
                  <a:cubicBezTo>
                    <a:pt x="316" y="762"/>
                    <a:pt x="304" y="765"/>
                    <a:pt x="292" y="765"/>
                  </a:cubicBezTo>
                  <a:cubicBezTo>
                    <a:pt x="280" y="765"/>
                    <a:pt x="268" y="762"/>
                    <a:pt x="238" y="762"/>
                  </a:cubicBezTo>
                  <a:cubicBezTo>
                    <a:pt x="246" y="770"/>
                    <a:pt x="248" y="777"/>
                    <a:pt x="243" y="782"/>
                  </a:cubicBezTo>
                  <a:lnTo>
                    <a:pt x="243" y="782"/>
                  </a:lnTo>
                  <a:cubicBezTo>
                    <a:pt x="249" y="781"/>
                    <a:pt x="253" y="780"/>
                    <a:pt x="256" y="780"/>
                  </a:cubicBezTo>
                  <a:cubicBezTo>
                    <a:pt x="282" y="780"/>
                    <a:pt x="246" y="811"/>
                    <a:pt x="273" y="811"/>
                  </a:cubicBezTo>
                  <a:cubicBezTo>
                    <a:pt x="276" y="811"/>
                    <a:pt x="280" y="811"/>
                    <a:pt x="286" y="810"/>
                  </a:cubicBezTo>
                  <a:lnTo>
                    <a:pt x="286" y="810"/>
                  </a:lnTo>
                  <a:cubicBezTo>
                    <a:pt x="250" y="822"/>
                    <a:pt x="250" y="822"/>
                    <a:pt x="286" y="822"/>
                  </a:cubicBezTo>
                  <a:cubicBezTo>
                    <a:pt x="274" y="834"/>
                    <a:pt x="250" y="834"/>
                    <a:pt x="238" y="834"/>
                  </a:cubicBezTo>
                  <a:cubicBezTo>
                    <a:pt x="250" y="845"/>
                    <a:pt x="250" y="857"/>
                    <a:pt x="250" y="881"/>
                  </a:cubicBezTo>
                  <a:cubicBezTo>
                    <a:pt x="250" y="857"/>
                    <a:pt x="274" y="845"/>
                    <a:pt x="298" y="834"/>
                  </a:cubicBezTo>
                  <a:lnTo>
                    <a:pt x="298" y="834"/>
                  </a:lnTo>
                  <a:cubicBezTo>
                    <a:pt x="345" y="845"/>
                    <a:pt x="226" y="893"/>
                    <a:pt x="262" y="917"/>
                  </a:cubicBezTo>
                  <a:cubicBezTo>
                    <a:pt x="279" y="900"/>
                    <a:pt x="287" y="891"/>
                    <a:pt x="289" y="891"/>
                  </a:cubicBezTo>
                  <a:lnTo>
                    <a:pt x="289" y="891"/>
                  </a:lnTo>
                  <a:cubicBezTo>
                    <a:pt x="290" y="891"/>
                    <a:pt x="281" y="903"/>
                    <a:pt x="262" y="929"/>
                  </a:cubicBezTo>
                  <a:cubicBezTo>
                    <a:pt x="262" y="929"/>
                    <a:pt x="333" y="917"/>
                    <a:pt x="357" y="917"/>
                  </a:cubicBezTo>
                  <a:cubicBezTo>
                    <a:pt x="329" y="945"/>
                    <a:pt x="324" y="953"/>
                    <a:pt x="329" y="953"/>
                  </a:cubicBezTo>
                  <a:cubicBezTo>
                    <a:pt x="336" y="953"/>
                    <a:pt x="360" y="938"/>
                    <a:pt x="373" y="938"/>
                  </a:cubicBezTo>
                  <a:cubicBezTo>
                    <a:pt x="380" y="938"/>
                    <a:pt x="384" y="942"/>
                    <a:pt x="381" y="953"/>
                  </a:cubicBezTo>
                  <a:cubicBezTo>
                    <a:pt x="369" y="964"/>
                    <a:pt x="322" y="976"/>
                    <a:pt x="310" y="976"/>
                  </a:cubicBezTo>
                  <a:cubicBezTo>
                    <a:pt x="317" y="999"/>
                    <a:pt x="335" y="1013"/>
                    <a:pt x="356" y="1013"/>
                  </a:cubicBezTo>
                  <a:cubicBezTo>
                    <a:pt x="361" y="1013"/>
                    <a:pt x="367" y="1012"/>
                    <a:pt x="372" y="1010"/>
                  </a:cubicBezTo>
                  <a:lnTo>
                    <a:pt x="372" y="1010"/>
                  </a:lnTo>
                  <a:cubicBezTo>
                    <a:pt x="348" y="1019"/>
                    <a:pt x="313" y="1027"/>
                    <a:pt x="322" y="1036"/>
                  </a:cubicBezTo>
                  <a:cubicBezTo>
                    <a:pt x="326" y="1045"/>
                    <a:pt x="332" y="1047"/>
                    <a:pt x="340" y="1047"/>
                  </a:cubicBezTo>
                  <a:cubicBezTo>
                    <a:pt x="348" y="1047"/>
                    <a:pt x="358" y="1044"/>
                    <a:pt x="371" y="1044"/>
                  </a:cubicBezTo>
                  <a:cubicBezTo>
                    <a:pt x="377" y="1044"/>
                    <a:pt x="385" y="1045"/>
                    <a:pt x="393" y="1048"/>
                  </a:cubicBezTo>
                  <a:cubicBezTo>
                    <a:pt x="372" y="1058"/>
                    <a:pt x="378" y="1086"/>
                    <a:pt x="343" y="1086"/>
                  </a:cubicBezTo>
                  <a:cubicBezTo>
                    <a:pt x="337" y="1086"/>
                    <a:pt x="330" y="1085"/>
                    <a:pt x="322" y="1084"/>
                  </a:cubicBezTo>
                  <a:lnTo>
                    <a:pt x="322" y="1084"/>
                  </a:lnTo>
                  <a:cubicBezTo>
                    <a:pt x="333" y="1107"/>
                    <a:pt x="345" y="1131"/>
                    <a:pt x="357" y="1155"/>
                  </a:cubicBezTo>
                  <a:lnTo>
                    <a:pt x="333" y="1167"/>
                  </a:lnTo>
                  <a:lnTo>
                    <a:pt x="357" y="1167"/>
                  </a:lnTo>
                  <a:cubicBezTo>
                    <a:pt x="357" y="1191"/>
                    <a:pt x="357" y="1215"/>
                    <a:pt x="369" y="1238"/>
                  </a:cubicBezTo>
                  <a:cubicBezTo>
                    <a:pt x="393" y="1226"/>
                    <a:pt x="417" y="1215"/>
                    <a:pt x="453" y="1215"/>
                  </a:cubicBezTo>
                  <a:cubicBezTo>
                    <a:pt x="446" y="1228"/>
                    <a:pt x="439" y="1238"/>
                    <a:pt x="430" y="1243"/>
                  </a:cubicBezTo>
                  <a:lnTo>
                    <a:pt x="430" y="1243"/>
                  </a:lnTo>
                  <a:cubicBezTo>
                    <a:pt x="432" y="1243"/>
                    <a:pt x="434" y="1243"/>
                    <a:pt x="435" y="1243"/>
                  </a:cubicBezTo>
                  <a:cubicBezTo>
                    <a:pt x="448" y="1243"/>
                    <a:pt x="453" y="1251"/>
                    <a:pt x="453" y="1274"/>
                  </a:cubicBezTo>
                  <a:cubicBezTo>
                    <a:pt x="441" y="1274"/>
                    <a:pt x="381" y="1286"/>
                    <a:pt x="357" y="1298"/>
                  </a:cubicBezTo>
                  <a:cubicBezTo>
                    <a:pt x="368" y="1294"/>
                    <a:pt x="376" y="1293"/>
                    <a:pt x="383" y="1293"/>
                  </a:cubicBezTo>
                  <a:cubicBezTo>
                    <a:pt x="414" y="1293"/>
                    <a:pt x="417" y="1320"/>
                    <a:pt x="442" y="1320"/>
                  </a:cubicBezTo>
                  <a:cubicBezTo>
                    <a:pt x="451" y="1320"/>
                    <a:pt x="462" y="1317"/>
                    <a:pt x="476" y="1310"/>
                  </a:cubicBezTo>
                  <a:lnTo>
                    <a:pt x="476" y="1310"/>
                  </a:lnTo>
                  <a:cubicBezTo>
                    <a:pt x="468" y="1318"/>
                    <a:pt x="465" y="1327"/>
                    <a:pt x="461" y="1327"/>
                  </a:cubicBezTo>
                  <a:cubicBezTo>
                    <a:pt x="458" y="1327"/>
                    <a:pt x="456" y="1325"/>
                    <a:pt x="453" y="1322"/>
                  </a:cubicBezTo>
                  <a:lnTo>
                    <a:pt x="453" y="1322"/>
                  </a:lnTo>
                  <a:cubicBezTo>
                    <a:pt x="446" y="1328"/>
                    <a:pt x="448" y="1330"/>
                    <a:pt x="456" y="1330"/>
                  </a:cubicBezTo>
                  <a:cubicBezTo>
                    <a:pt x="467" y="1330"/>
                    <a:pt x="490" y="1325"/>
                    <a:pt x="507" y="1325"/>
                  </a:cubicBezTo>
                  <a:cubicBezTo>
                    <a:pt x="517" y="1325"/>
                    <a:pt x="524" y="1327"/>
                    <a:pt x="524" y="1334"/>
                  </a:cubicBezTo>
                  <a:cubicBezTo>
                    <a:pt x="512" y="1369"/>
                    <a:pt x="500" y="1381"/>
                    <a:pt x="572" y="1381"/>
                  </a:cubicBezTo>
                  <a:cubicBezTo>
                    <a:pt x="548" y="1393"/>
                    <a:pt x="548" y="1393"/>
                    <a:pt x="583" y="1393"/>
                  </a:cubicBezTo>
                  <a:cubicBezTo>
                    <a:pt x="500" y="1453"/>
                    <a:pt x="536" y="1405"/>
                    <a:pt x="453" y="1500"/>
                  </a:cubicBezTo>
                  <a:cubicBezTo>
                    <a:pt x="500" y="1465"/>
                    <a:pt x="524" y="1453"/>
                    <a:pt x="572" y="1453"/>
                  </a:cubicBezTo>
                  <a:cubicBezTo>
                    <a:pt x="533" y="1472"/>
                    <a:pt x="494" y="1492"/>
                    <a:pt x="533" y="1492"/>
                  </a:cubicBezTo>
                  <a:cubicBezTo>
                    <a:pt x="541" y="1492"/>
                    <a:pt x="554" y="1491"/>
                    <a:pt x="572" y="1488"/>
                  </a:cubicBezTo>
                  <a:cubicBezTo>
                    <a:pt x="572" y="1500"/>
                    <a:pt x="583" y="1572"/>
                    <a:pt x="583" y="1572"/>
                  </a:cubicBezTo>
                  <a:cubicBezTo>
                    <a:pt x="607" y="1566"/>
                    <a:pt x="622" y="1563"/>
                    <a:pt x="627" y="1563"/>
                  </a:cubicBezTo>
                  <a:cubicBezTo>
                    <a:pt x="631" y="1563"/>
                    <a:pt x="625" y="1566"/>
                    <a:pt x="607" y="1572"/>
                  </a:cubicBezTo>
                  <a:cubicBezTo>
                    <a:pt x="625" y="1566"/>
                    <a:pt x="637" y="1563"/>
                    <a:pt x="647" y="1563"/>
                  </a:cubicBezTo>
                  <a:cubicBezTo>
                    <a:pt x="658" y="1563"/>
                    <a:pt x="667" y="1566"/>
                    <a:pt x="679" y="1572"/>
                  </a:cubicBezTo>
                  <a:cubicBezTo>
                    <a:pt x="631" y="1631"/>
                    <a:pt x="714" y="1584"/>
                    <a:pt x="631" y="1631"/>
                  </a:cubicBezTo>
                  <a:cubicBezTo>
                    <a:pt x="703" y="1643"/>
                    <a:pt x="691" y="1619"/>
                    <a:pt x="703" y="1667"/>
                  </a:cubicBezTo>
                  <a:cubicBezTo>
                    <a:pt x="738" y="1619"/>
                    <a:pt x="834" y="1631"/>
                    <a:pt x="869" y="1619"/>
                  </a:cubicBezTo>
                  <a:lnTo>
                    <a:pt x="869" y="1619"/>
                  </a:lnTo>
                  <a:cubicBezTo>
                    <a:pt x="857" y="1631"/>
                    <a:pt x="798" y="1655"/>
                    <a:pt x="774" y="1655"/>
                  </a:cubicBezTo>
                  <a:cubicBezTo>
                    <a:pt x="794" y="1640"/>
                    <a:pt x="801" y="1633"/>
                    <a:pt x="797" y="1633"/>
                  </a:cubicBezTo>
                  <a:lnTo>
                    <a:pt x="797" y="1633"/>
                  </a:lnTo>
                  <a:cubicBezTo>
                    <a:pt x="791" y="1633"/>
                    <a:pt x="763" y="1646"/>
                    <a:pt x="714" y="1667"/>
                  </a:cubicBezTo>
                  <a:cubicBezTo>
                    <a:pt x="738" y="1667"/>
                    <a:pt x="714" y="1679"/>
                    <a:pt x="691" y="1703"/>
                  </a:cubicBezTo>
                  <a:cubicBezTo>
                    <a:pt x="699" y="1703"/>
                    <a:pt x="703" y="1701"/>
                    <a:pt x="704" y="1701"/>
                  </a:cubicBezTo>
                  <a:lnTo>
                    <a:pt x="704" y="1701"/>
                  </a:lnTo>
                  <a:cubicBezTo>
                    <a:pt x="707" y="1701"/>
                    <a:pt x="699" y="1707"/>
                    <a:pt x="691" y="1738"/>
                  </a:cubicBezTo>
                  <a:cubicBezTo>
                    <a:pt x="720" y="1732"/>
                    <a:pt x="747" y="1729"/>
                    <a:pt x="774" y="1729"/>
                  </a:cubicBezTo>
                  <a:cubicBezTo>
                    <a:pt x="801" y="1729"/>
                    <a:pt x="828" y="1732"/>
                    <a:pt x="857" y="1738"/>
                  </a:cubicBezTo>
                  <a:cubicBezTo>
                    <a:pt x="780" y="1756"/>
                    <a:pt x="765" y="1759"/>
                    <a:pt x="758" y="1759"/>
                  </a:cubicBezTo>
                  <a:cubicBezTo>
                    <a:pt x="754" y="1759"/>
                    <a:pt x="752" y="1758"/>
                    <a:pt x="745" y="1758"/>
                  </a:cubicBezTo>
                  <a:cubicBezTo>
                    <a:pt x="738" y="1758"/>
                    <a:pt x="726" y="1759"/>
                    <a:pt x="703" y="1762"/>
                  </a:cubicBezTo>
                  <a:cubicBezTo>
                    <a:pt x="714" y="1762"/>
                    <a:pt x="738" y="1762"/>
                    <a:pt x="750" y="1774"/>
                  </a:cubicBezTo>
                  <a:cubicBezTo>
                    <a:pt x="738" y="1774"/>
                    <a:pt x="726" y="1786"/>
                    <a:pt x="714" y="1798"/>
                  </a:cubicBezTo>
                  <a:cubicBezTo>
                    <a:pt x="732" y="1792"/>
                    <a:pt x="747" y="1789"/>
                    <a:pt x="761" y="1789"/>
                  </a:cubicBezTo>
                  <a:cubicBezTo>
                    <a:pt x="774" y="1789"/>
                    <a:pt x="786" y="1792"/>
                    <a:pt x="798" y="1798"/>
                  </a:cubicBezTo>
                  <a:cubicBezTo>
                    <a:pt x="777" y="1808"/>
                    <a:pt x="783" y="1900"/>
                    <a:pt x="840" y="1900"/>
                  </a:cubicBezTo>
                  <a:cubicBezTo>
                    <a:pt x="849" y="1900"/>
                    <a:pt x="858" y="1898"/>
                    <a:pt x="869" y="1893"/>
                  </a:cubicBezTo>
                  <a:lnTo>
                    <a:pt x="869" y="1893"/>
                  </a:lnTo>
                  <a:cubicBezTo>
                    <a:pt x="845" y="1905"/>
                    <a:pt x="822" y="1917"/>
                    <a:pt x="798" y="1929"/>
                  </a:cubicBezTo>
                  <a:cubicBezTo>
                    <a:pt x="857" y="1905"/>
                    <a:pt x="929" y="1893"/>
                    <a:pt x="1000" y="1881"/>
                  </a:cubicBezTo>
                  <a:lnTo>
                    <a:pt x="1000" y="1881"/>
                  </a:lnTo>
                  <a:cubicBezTo>
                    <a:pt x="941" y="1905"/>
                    <a:pt x="869" y="1941"/>
                    <a:pt x="810" y="1953"/>
                  </a:cubicBezTo>
                  <a:cubicBezTo>
                    <a:pt x="803" y="1966"/>
                    <a:pt x="807" y="1971"/>
                    <a:pt x="816" y="1971"/>
                  </a:cubicBezTo>
                  <a:cubicBezTo>
                    <a:pt x="834" y="1971"/>
                    <a:pt x="873" y="1952"/>
                    <a:pt x="887" y="1944"/>
                  </a:cubicBezTo>
                  <a:lnTo>
                    <a:pt x="887" y="1944"/>
                  </a:lnTo>
                  <a:cubicBezTo>
                    <a:pt x="865" y="1956"/>
                    <a:pt x="844" y="1978"/>
                    <a:pt x="822" y="2000"/>
                  </a:cubicBezTo>
                  <a:cubicBezTo>
                    <a:pt x="857" y="1977"/>
                    <a:pt x="881" y="1977"/>
                    <a:pt x="917" y="1965"/>
                  </a:cubicBezTo>
                  <a:lnTo>
                    <a:pt x="917" y="1965"/>
                  </a:lnTo>
                  <a:cubicBezTo>
                    <a:pt x="893" y="1977"/>
                    <a:pt x="857" y="1988"/>
                    <a:pt x="834" y="2000"/>
                  </a:cubicBezTo>
                  <a:cubicBezTo>
                    <a:pt x="782" y="2021"/>
                    <a:pt x="873" y="2050"/>
                    <a:pt x="929" y="2050"/>
                  </a:cubicBezTo>
                  <a:cubicBezTo>
                    <a:pt x="938" y="2050"/>
                    <a:pt x="946" y="2050"/>
                    <a:pt x="953" y="2048"/>
                  </a:cubicBezTo>
                  <a:lnTo>
                    <a:pt x="953" y="2048"/>
                  </a:lnTo>
                  <a:cubicBezTo>
                    <a:pt x="929" y="2060"/>
                    <a:pt x="905" y="2072"/>
                    <a:pt x="881" y="2096"/>
                  </a:cubicBezTo>
                  <a:cubicBezTo>
                    <a:pt x="964" y="2060"/>
                    <a:pt x="1036" y="2048"/>
                    <a:pt x="1119" y="2036"/>
                  </a:cubicBezTo>
                  <a:lnTo>
                    <a:pt x="1119" y="2036"/>
                  </a:lnTo>
                  <a:cubicBezTo>
                    <a:pt x="1084" y="2048"/>
                    <a:pt x="1095" y="2060"/>
                    <a:pt x="1131" y="2060"/>
                  </a:cubicBezTo>
                  <a:cubicBezTo>
                    <a:pt x="1028" y="2088"/>
                    <a:pt x="931" y="2094"/>
                    <a:pt x="872" y="2137"/>
                  </a:cubicBezTo>
                  <a:lnTo>
                    <a:pt x="872" y="2137"/>
                  </a:lnTo>
                  <a:cubicBezTo>
                    <a:pt x="895" y="2127"/>
                    <a:pt x="918" y="2123"/>
                    <a:pt x="941" y="2123"/>
                  </a:cubicBezTo>
                  <a:cubicBezTo>
                    <a:pt x="961" y="2123"/>
                    <a:pt x="980" y="2126"/>
                    <a:pt x="1000" y="2131"/>
                  </a:cubicBezTo>
                  <a:cubicBezTo>
                    <a:pt x="964" y="2155"/>
                    <a:pt x="929" y="2167"/>
                    <a:pt x="905" y="2179"/>
                  </a:cubicBezTo>
                  <a:cubicBezTo>
                    <a:pt x="938" y="2190"/>
                    <a:pt x="940" y="2191"/>
                    <a:pt x="912" y="2191"/>
                  </a:cubicBezTo>
                  <a:lnTo>
                    <a:pt x="912" y="2191"/>
                  </a:lnTo>
                  <a:cubicBezTo>
                    <a:pt x="910" y="2190"/>
                    <a:pt x="908" y="2189"/>
                    <a:pt x="907" y="2189"/>
                  </a:cubicBezTo>
                  <a:cubicBezTo>
                    <a:pt x="906" y="2189"/>
                    <a:pt x="905" y="2190"/>
                    <a:pt x="905" y="2191"/>
                  </a:cubicBezTo>
                  <a:cubicBezTo>
                    <a:pt x="907" y="2191"/>
                    <a:pt x="910" y="2191"/>
                    <a:pt x="912" y="2191"/>
                  </a:cubicBezTo>
                  <a:lnTo>
                    <a:pt x="912" y="2191"/>
                  </a:lnTo>
                  <a:cubicBezTo>
                    <a:pt x="924" y="2198"/>
                    <a:pt x="945" y="2221"/>
                    <a:pt x="930" y="2240"/>
                  </a:cubicBezTo>
                  <a:lnTo>
                    <a:pt x="930" y="2240"/>
                  </a:lnTo>
                  <a:cubicBezTo>
                    <a:pt x="990" y="2196"/>
                    <a:pt x="1078" y="2153"/>
                    <a:pt x="1155" y="2131"/>
                  </a:cubicBezTo>
                  <a:lnTo>
                    <a:pt x="1155" y="2131"/>
                  </a:lnTo>
                  <a:cubicBezTo>
                    <a:pt x="1095" y="2215"/>
                    <a:pt x="1060" y="2179"/>
                    <a:pt x="964" y="2250"/>
                  </a:cubicBezTo>
                  <a:cubicBezTo>
                    <a:pt x="984" y="2245"/>
                    <a:pt x="996" y="2243"/>
                    <a:pt x="1000" y="2243"/>
                  </a:cubicBezTo>
                  <a:cubicBezTo>
                    <a:pt x="1006" y="2243"/>
                    <a:pt x="997" y="2248"/>
                    <a:pt x="976" y="2262"/>
                  </a:cubicBezTo>
                  <a:cubicBezTo>
                    <a:pt x="986" y="2262"/>
                    <a:pt x="1056" y="2247"/>
                    <a:pt x="1109" y="2247"/>
                  </a:cubicBezTo>
                  <a:cubicBezTo>
                    <a:pt x="1122" y="2247"/>
                    <a:pt x="1134" y="2248"/>
                    <a:pt x="1143" y="2250"/>
                  </a:cubicBezTo>
                  <a:cubicBezTo>
                    <a:pt x="1072" y="2274"/>
                    <a:pt x="1084" y="2358"/>
                    <a:pt x="1048" y="2393"/>
                  </a:cubicBezTo>
                  <a:cubicBezTo>
                    <a:pt x="1085" y="2375"/>
                    <a:pt x="1129" y="2334"/>
                    <a:pt x="1192" y="2334"/>
                  </a:cubicBezTo>
                  <a:cubicBezTo>
                    <a:pt x="1210" y="2334"/>
                    <a:pt x="1229" y="2338"/>
                    <a:pt x="1250" y="2346"/>
                  </a:cubicBezTo>
                  <a:cubicBezTo>
                    <a:pt x="1238" y="2358"/>
                    <a:pt x="1238" y="2358"/>
                    <a:pt x="1226" y="2369"/>
                  </a:cubicBezTo>
                  <a:cubicBezTo>
                    <a:pt x="1250" y="2369"/>
                    <a:pt x="1286" y="2381"/>
                    <a:pt x="1310" y="2393"/>
                  </a:cubicBezTo>
                  <a:cubicBezTo>
                    <a:pt x="1234" y="2460"/>
                    <a:pt x="1205" y="2482"/>
                    <a:pt x="1197" y="2482"/>
                  </a:cubicBezTo>
                  <a:cubicBezTo>
                    <a:pt x="1184" y="2482"/>
                    <a:pt x="1229" y="2420"/>
                    <a:pt x="1215" y="2405"/>
                  </a:cubicBezTo>
                  <a:lnTo>
                    <a:pt x="1215" y="2405"/>
                  </a:lnTo>
                  <a:cubicBezTo>
                    <a:pt x="1215" y="2417"/>
                    <a:pt x="1212" y="2423"/>
                    <a:pt x="1207" y="2423"/>
                  </a:cubicBezTo>
                  <a:cubicBezTo>
                    <a:pt x="1203" y="2423"/>
                    <a:pt x="1197" y="2417"/>
                    <a:pt x="1191" y="2405"/>
                  </a:cubicBezTo>
                  <a:cubicBezTo>
                    <a:pt x="1179" y="2441"/>
                    <a:pt x="1179" y="2477"/>
                    <a:pt x="1191" y="2500"/>
                  </a:cubicBezTo>
                  <a:cubicBezTo>
                    <a:pt x="1191" y="2500"/>
                    <a:pt x="1270" y="2470"/>
                    <a:pt x="1310" y="2470"/>
                  </a:cubicBezTo>
                  <a:cubicBezTo>
                    <a:pt x="1327" y="2470"/>
                    <a:pt x="1337" y="2475"/>
                    <a:pt x="1334" y="2488"/>
                  </a:cubicBezTo>
                  <a:cubicBezTo>
                    <a:pt x="1332" y="2487"/>
                    <a:pt x="1331" y="2487"/>
                    <a:pt x="1329" y="2487"/>
                  </a:cubicBezTo>
                  <a:cubicBezTo>
                    <a:pt x="1320" y="2487"/>
                    <a:pt x="1305" y="2500"/>
                    <a:pt x="1296" y="2509"/>
                  </a:cubicBezTo>
                  <a:lnTo>
                    <a:pt x="1296" y="2509"/>
                  </a:lnTo>
                  <a:cubicBezTo>
                    <a:pt x="1326" y="2503"/>
                    <a:pt x="1410" y="2509"/>
                    <a:pt x="1441" y="2488"/>
                  </a:cubicBezTo>
                  <a:lnTo>
                    <a:pt x="1369" y="2488"/>
                  </a:lnTo>
                  <a:cubicBezTo>
                    <a:pt x="1393" y="2477"/>
                    <a:pt x="1405" y="2453"/>
                    <a:pt x="1429" y="2429"/>
                  </a:cubicBezTo>
                  <a:lnTo>
                    <a:pt x="1429" y="2429"/>
                  </a:lnTo>
                  <a:cubicBezTo>
                    <a:pt x="1393" y="2441"/>
                    <a:pt x="1345" y="2441"/>
                    <a:pt x="1310" y="2441"/>
                  </a:cubicBezTo>
                  <a:cubicBezTo>
                    <a:pt x="1335" y="2432"/>
                    <a:pt x="1342" y="2424"/>
                    <a:pt x="1332" y="2424"/>
                  </a:cubicBezTo>
                  <a:cubicBezTo>
                    <a:pt x="1328" y="2424"/>
                    <a:pt x="1320" y="2425"/>
                    <a:pt x="1310" y="2429"/>
                  </a:cubicBezTo>
                  <a:cubicBezTo>
                    <a:pt x="1417" y="2369"/>
                    <a:pt x="1286" y="2096"/>
                    <a:pt x="1191" y="2096"/>
                  </a:cubicBezTo>
                  <a:cubicBezTo>
                    <a:pt x="1203" y="2096"/>
                    <a:pt x="1143" y="1965"/>
                    <a:pt x="1155" y="1941"/>
                  </a:cubicBezTo>
                  <a:lnTo>
                    <a:pt x="1155" y="1941"/>
                  </a:lnTo>
                  <a:cubicBezTo>
                    <a:pt x="1141" y="1954"/>
                    <a:pt x="1136" y="1959"/>
                    <a:pt x="1134" y="1959"/>
                  </a:cubicBezTo>
                  <a:cubicBezTo>
                    <a:pt x="1131" y="1959"/>
                    <a:pt x="1155" y="1929"/>
                    <a:pt x="1155" y="1929"/>
                  </a:cubicBezTo>
                  <a:lnTo>
                    <a:pt x="1155" y="1929"/>
                  </a:lnTo>
                  <a:cubicBezTo>
                    <a:pt x="1143" y="1929"/>
                    <a:pt x="1119" y="1941"/>
                    <a:pt x="1095" y="1953"/>
                  </a:cubicBezTo>
                  <a:cubicBezTo>
                    <a:pt x="1107" y="1929"/>
                    <a:pt x="1107" y="1917"/>
                    <a:pt x="1119" y="1905"/>
                  </a:cubicBezTo>
                  <a:lnTo>
                    <a:pt x="1024" y="1905"/>
                  </a:lnTo>
                  <a:cubicBezTo>
                    <a:pt x="1023" y="1906"/>
                    <a:pt x="1022" y="1907"/>
                    <a:pt x="1022" y="1907"/>
                  </a:cubicBezTo>
                  <a:cubicBezTo>
                    <a:pt x="1021" y="1907"/>
                    <a:pt x="1046" y="1877"/>
                    <a:pt x="1062" y="1869"/>
                  </a:cubicBezTo>
                  <a:lnTo>
                    <a:pt x="1012" y="1869"/>
                  </a:lnTo>
                  <a:cubicBezTo>
                    <a:pt x="1044" y="1838"/>
                    <a:pt x="1070" y="1827"/>
                    <a:pt x="1053" y="1827"/>
                  </a:cubicBezTo>
                  <a:cubicBezTo>
                    <a:pt x="1044" y="1827"/>
                    <a:pt x="1024" y="1830"/>
                    <a:pt x="988" y="1834"/>
                  </a:cubicBezTo>
                  <a:cubicBezTo>
                    <a:pt x="999" y="1812"/>
                    <a:pt x="990" y="1674"/>
                    <a:pt x="971" y="1674"/>
                  </a:cubicBezTo>
                  <a:cubicBezTo>
                    <a:pt x="970" y="1674"/>
                    <a:pt x="969" y="1674"/>
                    <a:pt x="969" y="1675"/>
                  </a:cubicBezTo>
                  <a:lnTo>
                    <a:pt x="969" y="1675"/>
                  </a:lnTo>
                  <a:cubicBezTo>
                    <a:pt x="990" y="1651"/>
                    <a:pt x="1015" y="1606"/>
                    <a:pt x="978" y="1606"/>
                  </a:cubicBezTo>
                  <a:cubicBezTo>
                    <a:pt x="974" y="1606"/>
                    <a:pt x="970" y="1606"/>
                    <a:pt x="964" y="1607"/>
                  </a:cubicBezTo>
                  <a:cubicBezTo>
                    <a:pt x="988" y="1584"/>
                    <a:pt x="988" y="1584"/>
                    <a:pt x="1024" y="1584"/>
                  </a:cubicBezTo>
                  <a:cubicBezTo>
                    <a:pt x="1022" y="1581"/>
                    <a:pt x="1014" y="1580"/>
                    <a:pt x="1004" y="1580"/>
                  </a:cubicBezTo>
                  <a:cubicBezTo>
                    <a:pt x="964" y="1580"/>
                    <a:pt x="879" y="1596"/>
                    <a:pt x="869" y="1596"/>
                  </a:cubicBezTo>
                  <a:cubicBezTo>
                    <a:pt x="975" y="1513"/>
                    <a:pt x="777" y="1536"/>
                    <a:pt x="832" y="1432"/>
                  </a:cubicBezTo>
                  <a:lnTo>
                    <a:pt x="832" y="1432"/>
                  </a:lnTo>
                  <a:cubicBezTo>
                    <a:pt x="820" y="1453"/>
                    <a:pt x="797" y="1453"/>
                    <a:pt x="786" y="1453"/>
                  </a:cubicBezTo>
                  <a:cubicBezTo>
                    <a:pt x="796" y="1423"/>
                    <a:pt x="799" y="1414"/>
                    <a:pt x="800" y="1412"/>
                  </a:cubicBezTo>
                  <a:lnTo>
                    <a:pt x="800" y="1412"/>
                  </a:lnTo>
                  <a:cubicBezTo>
                    <a:pt x="826" y="1395"/>
                    <a:pt x="840" y="1334"/>
                    <a:pt x="881" y="1334"/>
                  </a:cubicBezTo>
                  <a:cubicBezTo>
                    <a:pt x="875" y="1328"/>
                    <a:pt x="866" y="1325"/>
                    <a:pt x="856" y="1325"/>
                  </a:cubicBezTo>
                  <a:cubicBezTo>
                    <a:pt x="845" y="1325"/>
                    <a:pt x="834" y="1328"/>
                    <a:pt x="822" y="1334"/>
                  </a:cubicBezTo>
                  <a:cubicBezTo>
                    <a:pt x="888" y="1294"/>
                    <a:pt x="880" y="1287"/>
                    <a:pt x="854" y="1287"/>
                  </a:cubicBezTo>
                  <a:cubicBezTo>
                    <a:pt x="842" y="1287"/>
                    <a:pt x="825" y="1289"/>
                    <a:pt x="810" y="1289"/>
                  </a:cubicBezTo>
                  <a:cubicBezTo>
                    <a:pt x="801" y="1289"/>
                    <a:pt x="792" y="1288"/>
                    <a:pt x="786" y="1286"/>
                  </a:cubicBezTo>
                  <a:cubicBezTo>
                    <a:pt x="755" y="1265"/>
                    <a:pt x="813" y="1210"/>
                    <a:pt x="753" y="1210"/>
                  </a:cubicBezTo>
                  <a:cubicBezTo>
                    <a:pt x="744" y="1210"/>
                    <a:pt x="731" y="1211"/>
                    <a:pt x="714" y="1215"/>
                  </a:cubicBezTo>
                  <a:cubicBezTo>
                    <a:pt x="750" y="1203"/>
                    <a:pt x="726" y="1131"/>
                    <a:pt x="726" y="1107"/>
                  </a:cubicBezTo>
                  <a:cubicBezTo>
                    <a:pt x="726" y="1107"/>
                    <a:pt x="655" y="1048"/>
                    <a:pt x="631" y="1048"/>
                  </a:cubicBezTo>
                  <a:cubicBezTo>
                    <a:pt x="655" y="1012"/>
                    <a:pt x="679" y="929"/>
                    <a:pt x="655" y="881"/>
                  </a:cubicBezTo>
                  <a:cubicBezTo>
                    <a:pt x="650" y="872"/>
                    <a:pt x="639" y="868"/>
                    <a:pt x="624" y="868"/>
                  </a:cubicBezTo>
                  <a:cubicBezTo>
                    <a:pt x="599" y="868"/>
                    <a:pt x="565" y="878"/>
                    <a:pt x="536" y="893"/>
                  </a:cubicBezTo>
                  <a:cubicBezTo>
                    <a:pt x="559" y="824"/>
                    <a:pt x="537" y="666"/>
                    <a:pt x="536" y="666"/>
                  </a:cubicBezTo>
                  <a:lnTo>
                    <a:pt x="536" y="666"/>
                  </a:lnTo>
                  <a:cubicBezTo>
                    <a:pt x="536" y="666"/>
                    <a:pt x="536" y="666"/>
                    <a:pt x="536" y="667"/>
                  </a:cubicBezTo>
                  <a:cubicBezTo>
                    <a:pt x="524" y="667"/>
                    <a:pt x="500" y="679"/>
                    <a:pt x="488" y="691"/>
                  </a:cubicBezTo>
                  <a:cubicBezTo>
                    <a:pt x="480" y="673"/>
                    <a:pt x="484" y="662"/>
                    <a:pt x="500" y="662"/>
                  </a:cubicBezTo>
                  <a:cubicBezTo>
                    <a:pt x="507" y="662"/>
                    <a:pt x="514" y="664"/>
                    <a:pt x="524" y="667"/>
                  </a:cubicBezTo>
                  <a:cubicBezTo>
                    <a:pt x="517" y="653"/>
                    <a:pt x="510" y="647"/>
                    <a:pt x="501" y="647"/>
                  </a:cubicBezTo>
                  <a:cubicBezTo>
                    <a:pt x="494" y="647"/>
                    <a:pt x="486" y="650"/>
                    <a:pt x="476" y="655"/>
                  </a:cubicBezTo>
                  <a:cubicBezTo>
                    <a:pt x="500" y="643"/>
                    <a:pt x="512" y="631"/>
                    <a:pt x="536" y="631"/>
                  </a:cubicBezTo>
                  <a:cubicBezTo>
                    <a:pt x="536" y="631"/>
                    <a:pt x="509" y="621"/>
                    <a:pt x="492" y="621"/>
                  </a:cubicBezTo>
                  <a:cubicBezTo>
                    <a:pt x="483" y="621"/>
                    <a:pt x="476" y="623"/>
                    <a:pt x="476" y="631"/>
                  </a:cubicBezTo>
                  <a:lnTo>
                    <a:pt x="476" y="631"/>
                  </a:lnTo>
                  <a:cubicBezTo>
                    <a:pt x="476" y="623"/>
                    <a:pt x="482" y="620"/>
                    <a:pt x="485" y="616"/>
                  </a:cubicBezTo>
                  <a:lnTo>
                    <a:pt x="485" y="616"/>
                  </a:lnTo>
                  <a:cubicBezTo>
                    <a:pt x="486" y="617"/>
                    <a:pt x="487" y="618"/>
                    <a:pt x="488" y="619"/>
                  </a:cubicBezTo>
                  <a:lnTo>
                    <a:pt x="488" y="607"/>
                  </a:lnTo>
                  <a:cubicBezTo>
                    <a:pt x="488" y="611"/>
                    <a:pt x="487" y="614"/>
                    <a:pt x="485" y="616"/>
                  </a:cubicBezTo>
                  <a:lnTo>
                    <a:pt x="485" y="616"/>
                  </a:lnTo>
                  <a:cubicBezTo>
                    <a:pt x="479" y="607"/>
                    <a:pt x="488" y="607"/>
                    <a:pt x="488" y="607"/>
                  </a:cubicBezTo>
                  <a:lnTo>
                    <a:pt x="488" y="607"/>
                  </a:lnTo>
                  <a:lnTo>
                    <a:pt x="488" y="607"/>
                  </a:lnTo>
                  <a:cubicBezTo>
                    <a:pt x="500" y="595"/>
                    <a:pt x="512" y="607"/>
                    <a:pt x="500" y="572"/>
                  </a:cubicBezTo>
                  <a:lnTo>
                    <a:pt x="500" y="572"/>
                  </a:lnTo>
                  <a:cubicBezTo>
                    <a:pt x="488" y="572"/>
                    <a:pt x="429" y="607"/>
                    <a:pt x="417" y="607"/>
                  </a:cubicBezTo>
                  <a:cubicBezTo>
                    <a:pt x="524" y="536"/>
                    <a:pt x="381" y="476"/>
                    <a:pt x="345" y="476"/>
                  </a:cubicBezTo>
                  <a:cubicBezTo>
                    <a:pt x="369" y="464"/>
                    <a:pt x="405" y="441"/>
                    <a:pt x="417" y="405"/>
                  </a:cubicBezTo>
                  <a:cubicBezTo>
                    <a:pt x="393" y="405"/>
                    <a:pt x="357" y="405"/>
                    <a:pt x="333" y="417"/>
                  </a:cubicBezTo>
                  <a:cubicBezTo>
                    <a:pt x="345" y="357"/>
                    <a:pt x="429" y="298"/>
                    <a:pt x="310" y="298"/>
                  </a:cubicBezTo>
                  <a:cubicBezTo>
                    <a:pt x="322" y="286"/>
                    <a:pt x="333" y="274"/>
                    <a:pt x="357" y="250"/>
                  </a:cubicBezTo>
                  <a:cubicBezTo>
                    <a:pt x="310" y="238"/>
                    <a:pt x="179" y="155"/>
                    <a:pt x="262" y="36"/>
                  </a:cubicBezTo>
                  <a:cubicBezTo>
                    <a:pt x="238" y="36"/>
                    <a:pt x="214" y="48"/>
                    <a:pt x="191" y="60"/>
                  </a:cubicBezTo>
                  <a:cubicBezTo>
                    <a:pt x="202" y="48"/>
                    <a:pt x="202" y="36"/>
                    <a:pt x="214" y="12"/>
                  </a:cubicBezTo>
                  <a:cubicBezTo>
                    <a:pt x="202" y="12"/>
                    <a:pt x="179" y="12"/>
                    <a:pt x="155" y="0"/>
                  </a:cubicBezTo>
                  <a:close/>
                  <a:moveTo>
                    <a:pt x="1296" y="2509"/>
                  </a:moveTo>
                  <a:lnTo>
                    <a:pt x="1296" y="2509"/>
                  </a:lnTo>
                  <a:cubicBezTo>
                    <a:pt x="1291" y="2509"/>
                    <a:pt x="1288" y="2511"/>
                    <a:pt x="1286" y="2512"/>
                  </a:cubicBezTo>
                  <a:cubicBezTo>
                    <a:pt x="1286" y="2514"/>
                    <a:pt x="1286" y="2514"/>
                    <a:pt x="1287" y="2514"/>
                  </a:cubicBezTo>
                  <a:cubicBezTo>
                    <a:pt x="1289" y="2514"/>
                    <a:pt x="1292" y="2512"/>
                    <a:pt x="1296" y="25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2752;p34">
              <a:extLst>
                <a:ext uri="{FF2B5EF4-FFF2-40B4-BE49-F238E27FC236}">
                  <a16:creationId xmlns:a16="http://schemas.microsoft.com/office/drawing/2014/main" id="{8A6E25E9-41BA-1543-A758-18B4DD65932C}"/>
                </a:ext>
              </a:extLst>
            </p:cNvPr>
            <p:cNvSpPr/>
            <p:nvPr/>
          </p:nvSpPr>
          <p:spPr>
            <a:xfrm>
              <a:off x="6229050" y="2326900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48" y="1"/>
                  </a:moveTo>
                  <a:cubicBezTo>
                    <a:pt x="0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2753;p34">
              <a:extLst>
                <a:ext uri="{FF2B5EF4-FFF2-40B4-BE49-F238E27FC236}">
                  <a16:creationId xmlns:a16="http://schemas.microsoft.com/office/drawing/2014/main" id="{B12F85E2-988B-3540-9B52-60C601F73554}"/>
                </a:ext>
              </a:extLst>
            </p:cNvPr>
            <p:cNvSpPr/>
            <p:nvPr/>
          </p:nvSpPr>
          <p:spPr>
            <a:xfrm>
              <a:off x="6226175" y="2331275"/>
              <a:ext cx="575" cy="425"/>
            </a:xfrm>
            <a:custGeom>
              <a:avLst/>
              <a:gdLst/>
              <a:ahLst/>
              <a:cxnLst/>
              <a:rect l="l" t="t" r="r" b="b"/>
              <a:pathLst>
                <a:path w="23" h="17" extrusionOk="0">
                  <a:moveTo>
                    <a:pt x="21" y="0"/>
                  </a:moveTo>
                  <a:cubicBezTo>
                    <a:pt x="19" y="0"/>
                    <a:pt x="0" y="16"/>
                    <a:pt x="8" y="16"/>
                  </a:cubicBezTo>
                  <a:cubicBezTo>
                    <a:pt x="20" y="4"/>
                    <a:pt x="22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2754;p34">
              <a:extLst>
                <a:ext uri="{FF2B5EF4-FFF2-40B4-BE49-F238E27FC236}">
                  <a16:creationId xmlns:a16="http://schemas.microsoft.com/office/drawing/2014/main" id="{F2BFD43F-9D81-B44D-826F-F15A6015A8AF}"/>
                </a:ext>
              </a:extLst>
            </p:cNvPr>
            <p:cNvSpPr/>
            <p:nvPr/>
          </p:nvSpPr>
          <p:spPr>
            <a:xfrm>
              <a:off x="6227050" y="2328400"/>
              <a:ext cx="1550" cy="350"/>
            </a:xfrm>
            <a:custGeom>
              <a:avLst/>
              <a:gdLst/>
              <a:ahLst/>
              <a:cxnLst/>
              <a:rect l="l" t="t" r="r" b="b"/>
              <a:pathLst>
                <a:path w="62" h="14" extrusionOk="0">
                  <a:moveTo>
                    <a:pt x="21" y="0"/>
                  </a:moveTo>
                  <a:lnTo>
                    <a:pt x="21" y="0"/>
                  </a:lnTo>
                  <a:cubicBezTo>
                    <a:pt x="0" y="10"/>
                    <a:pt x="10" y="14"/>
                    <a:pt x="23" y="14"/>
                  </a:cubicBezTo>
                  <a:cubicBezTo>
                    <a:pt x="40" y="14"/>
                    <a:pt x="62" y="7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2755;p34">
              <a:extLst>
                <a:ext uri="{FF2B5EF4-FFF2-40B4-BE49-F238E27FC236}">
                  <a16:creationId xmlns:a16="http://schemas.microsoft.com/office/drawing/2014/main" id="{BEB15001-4825-174B-988E-9A65B1CE7C81}"/>
                </a:ext>
              </a:extLst>
            </p:cNvPr>
            <p:cNvSpPr/>
            <p:nvPr/>
          </p:nvSpPr>
          <p:spPr>
            <a:xfrm>
              <a:off x="6227550" y="2329000"/>
              <a:ext cx="325" cy="0"/>
            </a:xfrm>
            <a:custGeom>
              <a:avLst/>
              <a:gdLst/>
              <a:ahLst/>
              <a:cxnLst/>
              <a:rect l="l" t="t" r="r" b="b"/>
              <a:pathLst>
                <a:path w="13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2756;p34">
              <a:extLst>
                <a:ext uri="{FF2B5EF4-FFF2-40B4-BE49-F238E27FC236}">
                  <a16:creationId xmlns:a16="http://schemas.microsoft.com/office/drawing/2014/main" id="{64F11A83-6454-3247-A082-2BADCFCFDA54}"/>
                </a:ext>
              </a:extLst>
            </p:cNvPr>
            <p:cNvSpPr/>
            <p:nvPr/>
          </p:nvSpPr>
          <p:spPr>
            <a:xfrm>
              <a:off x="6228075" y="2325300"/>
              <a:ext cx="1250" cy="450"/>
            </a:xfrm>
            <a:custGeom>
              <a:avLst/>
              <a:gdLst/>
              <a:ahLst/>
              <a:cxnLst/>
              <a:rect l="l" t="t" r="r" b="b"/>
              <a:pathLst>
                <a:path w="50" h="18" extrusionOk="0">
                  <a:moveTo>
                    <a:pt x="46" y="0"/>
                  </a:moveTo>
                  <a:cubicBezTo>
                    <a:pt x="36" y="0"/>
                    <a:pt x="1" y="8"/>
                    <a:pt x="14" y="16"/>
                  </a:cubicBezTo>
                  <a:lnTo>
                    <a:pt x="14" y="16"/>
                  </a:lnTo>
                  <a:cubicBezTo>
                    <a:pt x="18" y="13"/>
                    <a:pt x="49" y="5"/>
                    <a:pt x="39" y="5"/>
                  </a:cubicBezTo>
                  <a:cubicBezTo>
                    <a:pt x="50" y="2"/>
                    <a:pt x="50" y="0"/>
                    <a:pt x="46" y="0"/>
                  </a:cubicBezTo>
                  <a:close/>
                  <a:moveTo>
                    <a:pt x="14" y="16"/>
                  </a:moveTo>
                  <a:lnTo>
                    <a:pt x="14" y="16"/>
                  </a:lnTo>
                  <a:cubicBezTo>
                    <a:pt x="13" y="17"/>
                    <a:pt x="13" y="17"/>
                    <a:pt x="15" y="17"/>
                  </a:cubicBezTo>
                  <a:cubicBezTo>
                    <a:pt x="15" y="17"/>
                    <a:pt x="14" y="16"/>
                    <a:pt x="14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2757;p34">
              <a:extLst>
                <a:ext uri="{FF2B5EF4-FFF2-40B4-BE49-F238E27FC236}">
                  <a16:creationId xmlns:a16="http://schemas.microsoft.com/office/drawing/2014/main" id="{63FE403B-DCAF-7045-9E86-E53BD4AC79D1}"/>
                </a:ext>
              </a:extLst>
            </p:cNvPr>
            <p:cNvSpPr/>
            <p:nvPr/>
          </p:nvSpPr>
          <p:spPr>
            <a:xfrm>
              <a:off x="6225475" y="2328975"/>
              <a:ext cx="750" cy="625"/>
            </a:xfrm>
            <a:custGeom>
              <a:avLst/>
              <a:gdLst/>
              <a:ahLst/>
              <a:cxnLst/>
              <a:rect l="l" t="t" r="r" b="b"/>
              <a:pathLst>
                <a:path w="30" h="25" extrusionOk="0">
                  <a:moveTo>
                    <a:pt x="30" y="1"/>
                  </a:moveTo>
                  <a:cubicBezTo>
                    <a:pt x="29" y="1"/>
                    <a:pt x="8" y="17"/>
                    <a:pt x="0" y="25"/>
                  </a:cubicBezTo>
                  <a:cubicBezTo>
                    <a:pt x="23" y="7"/>
                    <a:pt x="30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2758;p34">
              <a:extLst>
                <a:ext uri="{FF2B5EF4-FFF2-40B4-BE49-F238E27FC236}">
                  <a16:creationId xmlns:a16="http://schemas.microsoft.com/office/drawing/2014/main" id="{1CE7B9B4-3E35-164B-8C09-3B0AA6E1274F}"/>
                </a:ext>
              </a:extLst>
            </p:cNvPr>
            <p:cNvSpPr/>
            <p:nvPr/>
          </p:nvSpPr>
          <p:spPr>
            <a:xfrm>
              <a:off x="6225475" y="2327800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0" y="0"/>
                  </a:moveTo>
                  <a:cubicBezTo>
                    <a:pt x="0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2759;p34">
              <a:extLst>
                <a:ext uri="{FF2B5EF4-FFF2-40B4-BE49-F238E27FC236}">
                  <a16:creationId xmlns:a16="http://schemas.microsoft.com/office/drawing/2014/main" id="{39E8C1E4-0688-5644-AFEC-0403415E0CC3}"/>
                </a:ext>
              </a:extLst>
            </p:cNvPr>
            <p:cNvSpPr/>
            <p:nvPr/>
          </p:nvSpPr>
          <p:spPr>
            <a:xfrm>
              <a:off x="6223500" y="2324225"/>
              <a:ext cx="200" cy="500"/>
            </a:xfrm>
            <a:custGeom>
              <a:avLst/>
              <a:gdLst/>
              <a:ahLst/>
              <a:cxnLst/>
              <a:rect l="l" t="t" r="r" b="b"/>
              <a:pathLst>
                <a:path w="8" h="20" extrusionOk="0">
                  <a:moveTo>
                    <a:pt x="8" y="1"/>
                  </a:moveTo>
                  <a:cubicBezTo>
                    <a:pt x="1" y="8"/>
                    <a:pt x="2" y="19"/>
                    <a:pt x="4" y="19"/>
                  </a:cubicBezTo>
                  <a:cubicBezTo>
                    <a:pt x="6" y="19"/>
                    <a:pt x="8" y="15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2760;p34">
              <a:extLst>
                <a:ext uri="{FF2B5EF4-FFF2-40B4-BE49-F238E27FC236}">
                  <a16:creationId xmlns:a16="http://schemas.microsoft.com/office/drawing/2014/main" id="{1B428DEF-7A54-1A42-BF23-367B8D652AF5}"/>
                </a:ext>
              </a:extLst>
            </p:cNvPr>
            <p:cNvSpPr/>
            <p:nvPr/>
          </p:nvSpPr>
          <p:spPr>
            <a:xfrm>
              <a:off x="6222150" y="2326050"/>
              <a:ext cx="575" cy="700"/>
            </a:xfrm>
            <a:custGeom>
              <a:avLst/>
              <a:gdLst/>
              <a:ahLst/>
              <a:cxnLst/>
              <a:rect l="l" t="t" r="r" b="b"/>
              <a:pathLst>
                <a:path w="23" h="28" extrusionOk="0">
                  <a:moveTo>
                    <a:pt x="21" y="1"/>
                  </a:moveTo>
                  <a:cubicBezTo>
                    <a:pt x="20" y="1"/>
                    <a:pt x="15" y="6"/>
                    <a:pt x="2" y="23"/>
                  </a:cubicBezTo>
                  <a:cubicBezTo>
                    <a:pt x="1" y="26"/>
                    <a:pt x="0" y="27"/>
                    <a:pt x="1" y="27"/>
                  </a:cubicBezTo>
                  <a:cubicBezTo>
                    <a:pt x="3" y="27"/>
                    <a:pt x="22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2761;p34">
              <a:extLst>
                <a:ext uri="{FF2B5EF4-FFF2-40B4-BE49-F238E27FC236}">
                  <a16:creationId xmlns:a16="http://schemas.microsoft.com/office/drawing/2014/main" id="{FDD8CD04-4B0C-E74A-87BD-2D50B1689B93}"/>
                </a:ext>
              </a:extLst>
            </p:cNvPr>
            <p:cNvSpPr/>
            <p:nvPr/>
          </p:nvSpPr>
          <p:spPr>
            <a:xfrm>
              <a:off x="6220550" y="2325650"/>
              <a:ext cx="1075" cy="375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16" y="0"/>
                  </a:moveTo>
                  <a:cubicBezTo>
                    <a:pt x="7" y="0"/>
                    <a:pt x="1" y="3"/>
                    <a:pt x="7" y="15"/>
                  </a:cubicBezTo>
                  <a:cubicBezTo>
                    <a:pt x="13" y="9"/>
                    <a:pt x="22" y="9"/>
                    <a:pt x="29" y="9"/>
                  </a:cubicBezTo>
                  <a:cubicBezTo>
                    <a:pt x="36" y="9"/>
                    <a:pt x="42" y="9"/>
                    <a:pt x="42" y="3"/>
                  </a:cubicBezTo>
                  <a:cubicBezTo>
                    <a:pt x="36" y="3"/>
                    <a:pt x="25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2762;p34">
              <a:extLst>
                <a:ext uri="{FF2B5EF4-FFF2-40B4-BE49-F238E27FC236}">
                  <a16:creationId xmlns:a16="http://schemas.microsoft.com/office/drawing/2014/main" id="{7061C5E0-69E9-514D-AFFE-9A1CEACEB555}"/>
                </a:ext>
              </a:extLst>
            </p:cNvPr>
            <p:cNvSpPr/>
            <p:nvPr/>
          </p:nvSpPr>
          <p:spPr>
            <a:xfrm>
              <a:off x="6220400" y="2319500"/>
              <a:ext cx="1550" cy="575"/>
            </a:xfrm>
            <a:custGeom>
              <a:avLst/>
              <a:gdLst/>
              <a:ahLst/>
              <a:cxnLst/>
              <a:rect l="l" t="t" r="r" b="b"/>
              <a:pathLst>
                <a:path w="62" h="23" extrusionOk="0">
                  <a:moveTo>
                    <a:pt x="59" y="0"/>
                  </a:moveTo>
                  <a:cubicBezTo>
                    <a:pt x="57" y="0"/>
                    <a:pt x="38" y="7"/>
                    <a:pt x="1" y="23"/>
                  </a:cubicBezTo>
                  <a:cubicBezTo>
                    <a:pt x="40" y="10"/>
                    <a:pt x="61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2763;p34">
              <a:extLst>
                <a:ext uri="{FF2B5EF4-FFF2-40B4-BE49-F238E27FC236}">
                  <a16:creationId xmlns:a16="http://schemas.microsoft.com/office/drawing/2014/main" id="{D2FDBB49-0B4E-4246-9D58-2A64DEEEC0E1}"/>
                </a:ext>
              </a:extLst>
            </p:cNvPr>
            <p:cNvSpPr/>
            <p:nvPr/>
          </p:nvSpPr>
          <p:spPr>
            <a:xfrm>
              <a:off x="6215350" y="2317600"/>
              <a:ext cx="300" cy="400"/>
            </a:xfrm>
            <a:custGeom>
              <a:avLst/>
              <a:gdLst/>
              <a:ahLst/>
              <a:cxnLst/>
              <a:rect l="l" t="t" r="r" b="b"/>
              <a:pathLst>
                <a:path w="12" h="16" extrusionOk="0">
                  <a:moveTo>
                    <a:pt x="9" y="1"/>
                  </a:moveTo>
                  <a:cubicBezTo>
                    <a:pt x="9" y="1"/>
                    <a:pt x="6" y="4"/>
                    <a:pt x="0" y="4"/>
                  </a:cubicBezTo>
                  <a:cubicBezTo>
                    <a:pt x="3" y="4"/>
                    <a:pt x="6" y="4"/>
                    <a:pt x="7" y="4"/>
                  </a:cubicBezTo>
                  <a:lnTo>
                    <a:pt x="7" y="4"/>
                  </a:lnTo>
                  <a:cubicBezTo>
                    <a:pt x="9" y="1"/>
                    <a:pt x="9" y="1"/>
                    <a:pt x="9" y="1"/>
                  </a:cubicBezTo>
                  <a:close/>
                  <a:moveTo>
                    <a:pt x="7" y="4"/>
                  </a:moveTo>
                  <a:cubicBezTo>
                    <a:pt x="6" y="6"/>
                    <a:pt x="3" y="10"/>
                    <a:pt x="0" y="15"/>
                  </a:cubicBezTo>
                  <a:cubicBezTo>
                    <a:pt x="9" y="6"/>
                    <a:pt x="12" y="4"/>
                    <a:pt x="7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2764;p34">
              <a:extLst>
                <a:ext uri="{FF2B5EF4-FFF2-40B4-BE49-F238E27FC236}">
                  <a16:creationId xmlns:a16="http://schemas.microsoft.com/office/drawing/2014/main" id="{C63F4977-EA74-8D40-BB0A-A372BA2F2FAC}"/>
                </a:ext>
              </a:extLst>
            </p:cNvPr>
            <p:cNvSpPr/>
            <p:nvPr/>
          </p:nvSpPr>
          <p:spPr>
            <a:xfrm>
              <a:off x="6199575" y="2264400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36" y="0"/>
                  </a:moveTo>
                  <a:cubicBezTo>
                    <a:pt x="0" y="36"/>
                    <a:pt x="24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2765;p34">
              <a:extLst>
                <a:ext uri="{FF2B5EF4-FFF2-40B4-BE49-F238E27FC236}">
                  <a16:creationId xmlns:a16="http://schemas.microsoft.com/office/drawing/2014/main" id="{F9155822-341A-9348-8840-1A5B1ABBB750}"/>
                </a:ext>
              </a:extLst>
            </p:cNvPr>
            <p:cNvSpPr/>
            <p:nvPr/>
          </p:nvSpPr>
          <p:spPr>
            <a:xfrm>
              <a:off x="6198675" y="2264400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48" y="0"/>
                  </a:moveTo>
                  <a:cubicBezTo>
                    <a:pt x="1" y="24"/>
                    <a:pt x="1" y="24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2766;p34">
              <a:extLst>
                <a:ext uri="{FF2B5EF4-FFF2-40B4-BE49-F238E27FC236}">
                  <a16:creationId xmlns:a16="http://schemas.microsoft.com/office/drawing/2014/main" id="{214785D1-7FF0-6348-B382-208A0F098313}"/>
                </a:ext>
              </a:extLst>
            </p:cNvPr>
            <p:cNvSpPr/>
            <p:nvPr/>
          </p:nvSpPr>
          <p:spPr>
            <a:xfrm>
              <a:off x="6205525" y="2302500"/>
              <a:ext cx="1225" cy="1500"/>
            </a:xfrm>
            <a:custGeom>
              <a:avLst/>
              <a:gdLst/>
              <a:ahLst/>
              <a:cxnLst/>
              <a:rect l="l" t="t" r="r" b="b"/>
              <a:pathLst>
                <a:path w="49" h="60" extrusionOk="0">
                  <a:moveTo>
                    <a:pt x="48" y="0"/>
                  </a:moveTo>
                  <a:cubicBezTo>
                    <a:pt x="1" y="6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2767;p34">
              <a:extLst>
                <a:ext uri="{FF2B5EF4-FFF2-40B4-BE49-F238E27FC236}">
                  <a16:creationId xmlns:a16="http://schemas.microsoft.com/office/drawing/2014/main" id="{2FF892C7-71B3-6349-A01E-0190C1D78C45}"/>
                </a:ext>
              </a:extLst>
            </p:cNvPr>
            <p:cNvSpPr/>
            <p:nvPr/>
          </p:nvSpPr>
          <p:spPr>
            <a:xfrm>
              <a:off x="6205225" y="2298875"/>
              <a:ext cx="850" cy="375"/>
            </a:xfrm>
            <a:custGeom>
              <a:avLst/>
              <a:gdLst/>
              <a:ahLst/>
              <a:cxnLst/>
              <a:rect l="l" t="t" r="r" b="b"/>
              <a:pathLst>
                <a:path w="34" h="15" extrusionOk="0">
                  <a:moveTo>
                    <a:pt x="32" y="1"/>
                  </a:moveTo>
                  <a:cubicBezTo>
                    <a:pt x="30" y="1"/>
                    <a:pt x="21" y="4"/>
                    <a:pt x="1" y="14"/>
                  </a:cubicBezTo>
                  <a:cubicBezTo>
                    <a:pt x="21" y="8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2768;p34">
              <a:extLst>
                <a:ext uri="{FF2B5EF4-FFF2-40B4-BE49-F238E27FC236}">
                  <a16:creationId xmlns:a16="http://schemas.microsoft.com/office/drawing/2014/main" id="{5AF67703-2D4F-6849-ADB6-A32F3BC0E1C4}"/>
                </a:ext>
              </a:extLst>
            </p:cNvPr>
            <p:cNvSpPr/>
            <p:nvPr/>
          </p:nvSpPr>
          <p:spPr>
            <a:xfrm>
              <a:off x="6202850" y="2296625"/>
              <a:ext cx="700" cy="550"/>
            </a:xfrm>
            <a:custGeom>
              <a:avLst/>
              <a:gdLst/>
              <a:ahLst/>
              <a:cxnLst/>
              <a:rect l="l" t="t" r="r" b="b"/>
              <a:pathLst>
                <a:path w="28" h="22" extrusionOk="0">
                  <a:moveTo>
                    <a:pt x="21" y="1"/>
                  </a:moveTo>
                  <a:cubicBezTo>
                    <a:pt x="18" y="1"/>
                    <a:pt x="12" y="3"/>
                    <a:pt x="0" y="9"/>
                  </a:cubicBezTo>
                  <a:cubicBezTo>
                    <a:pt x="0" y="20"/>
                    <a:pt x="10" y="21"/>
                    <a:pt x="12" y="21"/>
                  </a:cubicBezTo>
                  <a:lnTo>
                    <a:pt x="12" y="21"/>
                  </a:lnTo>
                  <a:cubicBezTo>
                    <a:pt x="4" y="20"/>
                    <a:pt x="28" y="1"/>
                    <a:pt x="21" y="1"/>
                  </a:cubicBezTo>
                  <a:close/>
                  <a:moveTo>
                    <a:pt x="12" y="21"/>
                  </a:move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2769;p34">
              <a:extLst>
                <a:ext uri="{FF2B5EF4-FFF2-40B4-BE49-F238E27FC236}">
                  <a16:creationId xmlns:a16="http://schemas.microsoft.com/office/drawing/2014/main" id="{7D4DF418-60B1-A448-931F-297DA9BE6DDD}"/>
                </a:ext>
              </a:extLst>
            </p:cNvPr>
            <p:cNvSpPr/>
            <p:nvPr/>
          </p:nvSpPr>
          <p:spPr>
            <a:xfrm>
              <a:off x="6446925" y="2570375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37"/>
                  </a:moveTo>
                  <a:cubicBezTo>
                    <a:pt x="0" y="37"/>
                    <a:pt x="12" y="1"/>
                    <a:pt x="12" y="13"/>
                  </a:cubicBezTo>
                  <a:cubicBezTo>
                    <a:pt x="12" y="1"/>
                    <a:pt x="0" y="37"/>
                    <a:pt x="0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2770;p34">
              <a:extLst>
                <a:ext uri="{FF2B5EF4-FFF2-40B4-BE49-F238E27FC236}">
                  <a16:creationId xmlns:a16="http://schemas.microsoft.com/office/drawing/2014/main" id="{1F0E6DEE-5392-874E-A571-E3D2092522FE}"/>
                </a:ext>
              </a:extLst>
            </p:cNvPr>
            <p:cNvSpPr/>
            <p:nvPr/>
          </p:nvSpPr>
          <p:spPr>
            <a:xfrm>
              <a:off x="6449000" y="25692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0"/>
                  </a:moveTo>
                  <a:cubicBezTo>
                    <a:pt x="13" y="0"/>
                    <a:pt x="1" y="12"/>
                    <a:pt x="1" y="24"/>
                  </a:cubicBezTo>
                  <a:cubicBezTo>
                    <a:pt x="13" y="1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2771;p34">
              <a:extLst>
                <a:ext uri="{FF2B5EF4-FFF2-40B4-BE49-F238E27FC236}">
                  <a16:creationId xmlns:a16="http://schemas.microsoft.com/office/drawing/2014/main" id="{60709EE2-B1AF-8D44-AAC2-8685A447609F}"/>
                </a:ext>
              </a:extLst>
            </p:cNvPr>
            <p:cNvSpPr/>
            <p:nvPr/>
          </p:nvSpPr>
          <p:spPr>
            <a:xfrm>
              <a:off x="6449300" y="2568975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5" y="0"/>
                  </a:moveTo>
                  <a:cubicBezTo>
                    <a:pt x="4" y="0"/>
                    <a:pt x="1" y="3"/>
                    <a:pt x="1" y="9"/>
                  </a:cubicBezTo>
                  <a:cubicBezTo>
                    <a:pt x="7" y="3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2772;p34">
              <a:extLst>
                <a:ext uri="{FF2B5EF4-FFF2-40B4-BE49-F238E27FC236}">
                  <a16:creationId xmlns:a16="http://schemas.microsoft.com/office/drawing/2014/main" id="{D5E91769-1478-7445-9D4C-6CB2121CC2D2}"/>
                </a:ext>
              </a:extLst>
            </p:cNvPr>
            <p:cNvSpPr/>
            <p:nvPr/>
          </p:nvSpPr>
          <p:spPr>
            <a:xfrm>
              <a:off x="6450500" y="2569200"/>
              <a:ext cx="150" cy="625"/>
            </a:xfrm>
            <a:custGeom>
              <a:avLst/>
              <a:gdLst/>
              <a:ahLst/>
              <a:cxnLst/>
              <a:rect l="l" t="t" r="r" b="b"/>
              <a:pathLst>
                <a:path w="6" h="25" extrusionOk="0">
                  <a:moveTo>
                    <a:pt x="6" y="0"/>
                  </a:moveTo>
                  <a:cubicBezTo>
                    <a:pt x="5" y="0"/>
                    <a:pt x="0" y="17"/>
                    <a:pt x="0" y="24"/>
                  </a:cubicBezTo>
                  <a:cubicBezTo>
                    <a:pt x="5" y="6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2773;p34">
              <a:extLst>
                <a:ext uri="{FF2B5EF4-FFF2-40B4-BE49-F238E27FC236}">
                  <a16:creationId xmlns:a16="http://schemas.microsoft.com/office/drawing/2014/main" id="{DA0135B3-2949-4D45-A37B-73A1EE786230}"/>
                </a:ext>
              </a:extLst>
            </p:cNvPr>
            <p:cNvSpPr/>
            <p:nvPr/>
          </p:nvSpPr>
          <p:spPr>
            <a:xfrm>
              <a:off x="6450200" y="2568600"/>
              <a:ext cx="325" cy="1225"/>
            </a:xfrm>
            <a:custGeom>
              <a:avLst/>
              <a:gdLst/>
              <a:ahLst/>
              <a:cxnLst/>
              <a:rect l="l" t="t" r="r" b="b"/>
              <a:pathLst>
                <a:path w="13" h="49" extrusionOk="0">
                  <a:moveTo>
                    <a:pt x="12" y="48"/>
                  </a:moveTo>
                  <a:cubicBezTo>
                    <a:pt x="12" y="48"/>
                    <a:pt x="0" y="1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2774;p34">
              <a:extLst>
                <a:ext uri="{FF2B5EF4-FFF2-40B4-BE49-F238E27FC236}">
                  <a16:creationId xmlns:a16="http://schemas.microsoft.com/office/drawing/2014/main" id="{DFF55993-887B-BF4F-835E-D0E82E778A01}"/>
                </a:ext>
              </a:extLst>
            </p:cNvPr>
            <p:cNvSpPr/>
            <p:nvPr/>
          </p:nvSpPr>
          <p:spPr>
            <a:xfrm>
              <a:off x="6450300" y="2572475"/>
              <a:ext cx="225" cy="275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8" y="0"/>
                  </a:moveTo>
                  <a:cubicBezTo>
                    <a:pt x="0" y="0"/>
                    <a:pt x="3" y="11"/>
                    <a:pt x="6" y="11"/>
                  </a:cubicBezTo>
                  <a:cubicBezTo>
                    <a:pt x="7" y="11"/>
                    <a:pt x="8" y="8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2775;p34">
              <a:extLst>
                <a:ext uri="{FF2B5EF4-FFF2-40B4-BE49-F238E27FC236}">
                  <a16:creationId xmlns:a16="http://schemas.microsoft.com/office/drawing/2014/main" id="{6758534B-86F4-7940-A64C-8845036F94F3}"/>
                </a:ext>
              </a:extLst>
            </p:cNvPr>
            <p:cNvSpPr/>
            <p:nvPr/>
          </p:nvSpPr>
          <p:spPr>
            <a:xfrm>
              <a:off x="6450800" y="2572925"/>
              <a:ext cx="525" cy="750"/>
            </a:xfrm>
            <a:custGeom>
              <a:avLst/>
              <a:gdLst/>
              <a:ahLst/>
              <a:cxnLst/>
              <a:rect l="l" t="t" r="r" b="b"/>
              <a:pathLst>
                <a:path w="21" h="30" extrusionOk="0">
                  <a:moveTo>
                    <a:pt x="19" y="1"/>
                  </a:moveTo>
                  <a:lnTo>
                    <a:pt x="19" y="1"/>
                  </a:lnTo>
                  <a:cubicBezTo>
                    <a:pt x="18" y="1"/>
                    <a:pt x="13" y="8"/>
                    <a:pt x="0" y="30"/>
                  </a:cubicBezTo>
                  <a:cubicBezTo>
                    <a:pt x="8" y="22"/>
                    <a:pt x="20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2776;p34">
              <a:extLst>
                <a:ext uri="{FF2B5EF4-FFF2-40B4-BE49-F238E27FC236}">
                  <a16:creationId xmlns:a16="http://schemas.microsoft.com/office/drawing/2014/main" id="{3DEFC242-32A0-6140-9332-B9ADE3B82F80}"/>
                </a:ext>
              </a:extLst>
            </p:cNvPr>
            <p:cNvSpPr/>
            <p:nvPr/>
          </p:nvSpPr>
          <p:spPr>
            <a:xfrm>
              <a:off x="6451400" y="2571575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12" y="1"/>
                  </a:moveTo>
                  <a:lnTo>
                    <a:pt x="0" y="12"/>
                  </a:lnTo>
                  <a:cubicBezTo>
                    <a:pt x="0" y="12"/>
                    <a:pt x="0" y="12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2777;p34">
              <a:extLst>
                <a:ext uri="{FF2B5EF4-FFF2-40B4-BE49-F238E27FC236}">
                  <a16:creationId xmlns:a16="http://schemas.microsoft.com/office/drawing/2014/main" id="{453FFB89-4114-5D41-B96D-A08C1DE33010}"/>
                </a:ext>
              </a:extLst>
            </p:cNvPr>
            <p:cNvSpPr/>
            <p:nvPr/>
          </p:nvSpPr>
          <p:spPr>
            <a:xfrm>
              <a:off x="6451325" y="2571525"/>
              <a:ext cx="350" cy="725"/>
            </a:xfrm>
            <a:custGeom>
              <a:avLst/>
              <a:gdLst/>
              <a:ahLst/>
              <a:cxnLst/>
              <a:rect l="l" t="t" r="r" b="b"/>
              <a:pathLst>
                <a:path w="14" h="29" extrusionOk="0">
                  <a:moveTo>
                    <a:pt x="11" y="1"/>
                  </a:moveTo>
                  <a:lnTo>
                    <a:pt x="11" y="1"/>
                  </a:lnTo>
                  <a:cubicBezTo>
                    <a:pt x="10" y="1"/>
                    <a:pt x="8" y="4"/>
                    <a:pt x="3" y="14"/>
                  </a:cubicBezTo>
                  <a:cubicBezTo>
                    <a:pt x="1" y="25"/>
                    <a:pt x="0" y="28"/>
                    <a:pt x="1" y="28"/>
                  </a:cubicBezTo>
                  <a:cubicBezTo>
                    <a:pt x="3" y="28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2778;p34">
              <a:extLst>
                <a:ext uri="{FF2B5EF4-FFF2-40B4-BE49-F238E27FC236}">
                  <a16:creationId xmlns:a16="http://schemas.microsoft.com/office/drawing/2014/main" id="{54DED6A1-3874-3F47-A7B7-4A7AB6FF4172}"/>
                </a:ext>
              </a:extLst>
            </p:cNvPr>
            <p:cNvSpPr/>
            <p:nvPr/>
          </p:nvSpPr>
          <p:spPr>
            <a:xfrm>
              <a:off x="6451400" y="2571525"/>
              <a:ext cx="150" cy="375"/>
            </a:xfrm>
            <a:custGeom>
              <a:avLst/>
              <a:gdLst/>
              <a:ahLst/>
              <a:cxnLst/>
              <a:rect l="l" t="t" r="r" b="b"/>
              <a:pathLst>
                <a:path w="6" h="15" extrusionOk="0">
                  <a:moveTo>
                    <a:pt x="5" y="1"/>
                  </a:moveTo>
                  <a:cubicBezTo>
                    <a:pt x="4" y="1"/>
                    <a:pt x="0" y="8"/>
                    <a:pt x="0" y="14"/>
                  </a:cubicBezTo>
                  <a:cubicBezTo>
                    <a:pt x="5" y="4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2779;p34">
              <a:extLst>
                <a:ext uri="{FF2B5EF4-FFF2-40B4-BE49-F238E27FC236}">
                  <a16:creationId xmlns:a16="http://schemas.microsoft.com/office/drawing/2014/main" id="{7A0C3B1E-2A33-B042-B787-228326C910A3}"/>
                </a:ext>
              </a:extLst>
            </p:cNvPr>
            <p:cNvSpPr/>
            <p:nvPr/>
          </p:nvSpPr>
          <p:spPr>
            <a:xfrm>
              <a:off x="6450800" y="2570975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1"/>
                  </a:moveTo>
                  <a:cubicBezTo>
                    <a:pt x="0" y="1"/>
                    <a:pt x="0" y="36"/>
                    <a:pt x="12" y="36"/>
                  </a:cubicBezTo>
                  <a:cubicBezTo>
                    <a:pt x="12" y="25"/>
                    <a:pt x="12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2780;p34">
              <a:extLst>
                <a:ext uri="{FF2B5EF4-FFF2-40B4-BE49-F238E27FC236}">
                  <a16:creationId xmlns:a16="http://schemas.microsoft.com/office/drawing/2014/main" id="{517C170F-08C3-EA47-A430-3E344822583B}"/>
                </a:ext>
              </a:extLst>
            </p:cNvPr>
            <p:cNvSpPr/>
            <p:nvPr/>
          </p:nvSpPr>
          <p:spPr>
            <a:xfrm>
              <a:off x="6450500" y="25677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37"/>
                  </a:moveTo>
                  <a:cubicBezTo>
                    <a:pt x="0" y="1"/>
                    <a:pt x="24" y="37"/>
                    <a:pt x="24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2781;p34">
              <a:extLst>
                <a:ext uri="{FF2B5EF4-FFF2-40B4-BE49-F238E27FC236}">
                  <a16:creationId xmlns:a16="http://schemas.microsoft.com/office/drawing/2014/main" id="{E291F14C-7004-944A-9614-23D2C1CF9FA7}"/>
                </a:ext>
              </a:extLst>
            </p:cNvPr>
            <p:cNvSpPr/>
            <p:nvPr/>
          </p:nvSpPr>
          <p:spPr>
            <a:xfrm>
              <a:off x="6452275" y="2572575"/>
              <a:ext cx="400" cy="1100"/>
            </a:xfrm>
            <a:custGeom>
              <a:avLst/>
              <a:gdLst/>
              <a:ahLst/>
              <a:cxnLst/>
              <a:rect l="l" t="t" r="r" b="b"/>
              <a:pathLst>
                <a:path w="16" h="44" extrusionOk="0">
                  <a:moveTo>
                    <a:pt x="14" y="1"/>
                  </a:moveTo>
                  <a:lnTo>
                    <a:pt x="14" y="1"/>
                  </a:lnTo>
                  <a:cubicBezTo>
                    <a:pt x="14" y="1"/>
                    <a:pt x="10" y="12"/>
                    <a:pt x="1" y="44"/>
                  </a:cubicBezTo>
                  <a:cubicBezTo>
                    <a:pt x="8" y="29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2782;p34">
              <a:extLst>
                <a:ext uri="{FF2B5EF4-FFF2-40B4-BE49-F238E27FC236}">
                  <a16:creationId xmlns:a16="http://schemas.microsoft.com/office/drawing/2014/main" id="{6037EC04-ECEE-124C-95E9-0498E4D9D729}"/>
                </a:ext>
              </a:extLst>
            </p:cNvPr>
            <p:cNvSpPr/>
            <p:nvPr/>
          </p:nvSpPr>
          <p:spPr>
            <a:xfrm>
              <a:off x="6452575" y="2572050"/>
              <a:ext cx="325" cy="450"/>
            </a:xfrm>
            <a:custGeom>
              <a:avLst/>
              <a:gdLst/>
              <a:ahLst/>
              <a:cxnLst/>
              <a:rect l="l" t="t" r="r" b="b"/>
              <a:pathLst>
                <a:path w="13" h="18" extrusionOk="0">
                  <a:moveTo>
                    <a:pt x="5" y="0"/>
                  </a:moveTo>
                  <a:cubicBezTo>
                    <a:pt x="1" y="0"/>
                    <a:pt x="1" y="9"/>
                    <a:pt x="1" y="17"/>
                  </a:cubicBezTo>
                  <a:lnTo>
                    <a:pt x="13" y="5"/>
                  </a:ln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2783;p34">
              <a:extLst>
                <a:ext uri="{FF2B5EF4-FFF2-40B4-BE49-F238E27FC236}">
                  <a16:creationId xmlns:a16="http://schemas.microsoft.com/office/drawing/2014/main" id="{1221E0BC-72F3-DE4E-A867-EC958D463CC7}"/>
                </a:ext>
              </a:extLst>
            </p:cNvPr>
            <p:cNvSpPr/>
            <p:nvPr/>
          </p:nvSpPr>
          <p:spPr>
            <a:xfrm>
              <a:off x="6451400" y="2570100"/>
              <a:ext cx="900" cy="1200"/>
            </a:xfrm>
            <a:custGeom>
              <a:avLst/>
              <a:gdLst/>
              <a:ahLst/>
              <a:cxnLst/>
              <a:rect l="l" t="t" r="r" b="b"/>
              <a:pathLst>
                <a:path w="36" h="48" extrusionOk="0">
                  <a:moveTo>
                    <a:pt x="0" y="48"/>
                  </a:moveTo>
                  <a:cubicBezTo>
                    <a:pt x="36" y="0"/>
                    <a:pt x="36" y="0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2784;p34">
              <a:extLst>
                <a:ext uri="{FF2B5EF4-FFF2-40B4-BE49-F238E27FC236}">
                  <a16:creationId xmlns:a16="http://schemas.microsoft.com/office/drawing/2014/main" id="{B29C9133-6DAE-2B40-8FE0-DCE829985EC5}"/>
                </a:ext>
              </a:extLst>
            </p:cNvPr>
            <p:cNvSpPr/>
            <p:nvPr/>
          </p:nvSpPr>
          <p:spPr>
            <a:xfrm>
              <a:off x="6452875" y="2573400"/>
              <a:ext cx="450" cy="875"/>
            </a:xfrm>
            <a:custGeom>
              <a:avLst/>
              <a:gdLst/>
              <a:ahLst/>
              <a:cxnLst/>
              <a:rect l="l" t="t" r="r" b="b"/>
              <a:pathLst>
                <a:path w="18" h="35" extrusionOk="0">
                  <a:moveTo>
                    <a:pt x="16" y="0"/>
                  </a:moveTo>
                  <a:cubicBezTo>
                    <a:pt x="15" y="0"/>
                    <a:pt x="1" y="27"/>
                    <a:pt x="1" y="35"/>
                  </a:cubicBezTo>
                  <a:cubicBezTo>
                    <a:pt x="14" y="9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2785;p34">
              <a:extLst>
                <a:ext uri="{FF2B5EF4-FFF2-40B4-BE49-F238E27FC236}">
                  <a16:creationId xmlns:a16="http://schemas.microsoft.com/office/drawing/2014/main" id="{8E3F5DF0-DEF1-9D47-AC98-98279BAE498A}"/>
                </a:ext>
              </a:extLst>
            </p:cNvPr>
            <p:cNvSpPr/>
            <p:nvPr/>
          </p:nvSpPr>
          <p:spPr>
            <a:xfrm>
              <a:off x="6453325" y="2573950"/>
              <a:ext cx="475" cy="1075"/>
            </a:xfrm>
            <a:custGeom>
              <a:avLst/>
              <a:gdLst/>
              <a:ahLst/>
              <a:cxnLst/>
              <a:rect l="l" t="t" r="r" b="b"/>
              <a:pathLst>
                <a:path w="19" h="43" extrusionOk="0">
                  <a:moveTo>
                    <a:pt x="18" y="1"/>
                  </a:moveTo>
                  <a:cubicBezTo>
                    <a:pt x="3" y="31"/>
                    <a:pt x="1" y="42"/>
                    <a:pt x="3" y="42"/>
                  </a:cubicBezTo>
                  <a:cubicBezTo>
                    <a:pt x="6" y="42"/>
                    <a:pt x="18" y="2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2786;p34">
              <a:extLst>
                <a:ext uri="{FF2B5EF4-FFF2-40B4-BE49-F238E27FC236}">
                  <a16:creationId xmlns:a16="http://schemas.microsoft.com/office/drawing/2014/main" id="{D8837924-0497-454B-A5EA-040F811D9CBC}"/>
                </a:ext>
              </a:extLst>
            </p:cNvPr>
            <p:cNvSpPr/>
            <p:nvPr/>
          </p:nvSpPr>
          <p:spPr>
            <a:xfrm>
              <a:off x="6453175" y="2570975"/>
              <a:ext cx="325" cy="2125"/>
            </a:xfrm>
            <a:custGeom>
              <a:avLst/>
              <a:gdLst/>
              <a:ahLst/>
              <a:cxnLst/>
              <a:rect l="l" t="t" r="r" b="b"/>
              <a:pathLst>
                <a:path w="13" h="85" extrusionOk="0">
                  <a:moveTo>
                    <a:pt x="1" y="84"/>
                  </a:moveTo>
                  <a:cubicBezTo>
                    <a:pt x="12" y="1"/>
                    <a:pt x="1" y="84"/>
                    <a:pt x="1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2787;p34">
              <a:extLst>
                <a:ext uri="{FF2B5EF4-FFF2-40B4-BE49-F238E27FC236}">
                  <a16:creationId xmlns:a16="http://schemas.microsoft.com/office/drawing/2014/main" id="{B49C33B4-9C84-4D4F-A1EA-7E380D7CED99}"/>
                </a:ext>
              </a:extLst>
            </p:cNvPr>
            <p:cNvSpPr/>
            <p:nvPr/>
          </p:nvSpPr>
          <p:spPr>
            <a:xfrm>
              <a:off x="6452575" y="2569800"/>
              <a:ext cx="625" cy="1500"/>
            </a:xfrm>
            <a:custGeom>
              <a:avLst/>
              <a:gdLst/>
              <a:ahLst/>
              <a:cxnLst/>
              <a:rect l="l" t="t" r="r" b="b"/>
              <a:pathLst>
                <a:path w="25" h="60" extrusionOk="0">
                  <a:moveTo>
                    <a:pt x="25" y="0"/>
                  </a:moveTo>
                  <a:cubicBezTo>
                    <a:pt x="17" y="8"/>
                    <a:pt x="14" y="20"/>
                    <a:pt x="10" y="33"/>
                  </a:cubicBezTo>
                  <a:lnTo>
                    <a:pt x="10" y="33"/>
                  </a:lnTo>
                  <a:cubicBezTo>
                    <a:pt x="17" y="23"/>
                    <a:pt x="25" y="14"/>
                    <a:pt x="25" y="0"/>
                  </a:cubicBezTo>
                  <a:close/>
                  <a:moveTo>
                    <a:pt x="10" y="33"/>
                  </a:moveTo>
                  <a:cubicBezTo>
                    <a:pt x="5" y="41"/>
                    <a:pt x="1" y="49"/>
                    <a:pt x="1" y="60"/>
                  </a:cubicBezTo>
                  <a:cubicBezTo>
                    <a:pt x="5" y="51"/>
                    <a:pt x="8" y="42"/>
                    <a:pt x="10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2788;p34">
              <a:extLst>
                <a:ext uri="{FF2B5EF4-FFF2-40B4-BE49-F238E27FC236}">
                  <a16:creationId xmlns:a16="http://schemas.microsoft.com/office/drawing/2014/main" id="{15DC233D-9C49-974F-839F-57217966B962}"/>
                </a:ext>
              </a:extLst>
            </p:cNvPr>
            <p:cNvSpPr/>
            <p:nvPr/>
          </p:nvSpPr>
          <p:spPr>
            <a:xfrm>
              <a:off x="6452675" y="2571275"/>
              <a:ext cx="725" cy="300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21" y="1"/>
                  </a:moveTo>
                  <a:lnTo>
                    <a:pt x="21" y="1"/>
                  </a:lnTo>
                  <a:cubicBezTo>
                    <a:pt x="5" y="9"/>
                    <a:pt x="1" y="11"/>
                    <a:pt x="2" y="11"/>
                  </a:cubicBezTo>
                  <a:cubicBezTo>
                    <a:pt x="5" y="11"/>
                    <a:pt x="28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2789;p34">
              <a:extLst>
                <a:ext uri="{FF2B5EF4-FFF2-40B4-BE49-F238E27FC236}">
                  <a16:creationId xmlns:a16="http://schemas.microsoft.com/office/drawing/2014/main" id="{FC937C7C-179F-624E-93C0-85601FFACC7D}"/>
                </a:ext>
              </a:extLst>
            </p:cNvPr>
            <p:cNvSpPr/>
            <p:nvPr/>
          </p:nvSpPr>
          <p:spPr>
            <a:xfrm>
              <a:off x="6454075" y="2571575"/>
              <a:ext cx="900" cy="1225"/>
            </a:xfrm>
            <a:custGeom>
              <a:avLst/>
              <a:gdLst/>
              <a:ahLst/>
              <a:cxnLst/>
              <a:rect l="l" t="t" r="r" b="b"/>
              <a:pathLst>
                <a:path w="36" h="49" extrusionOk="0">
                  <a:moveTo>
                    <a:pt x="0" y="48"/>
                  </a:moveTo>
                  <a:cubicBezTo>
                    <a:pt x="36" y="1"/>
                    <a:pt x="0" y="48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2790;p34">
              <a:extLst>
                <a:ext uri="{FF2B5EF4-FFF2-40B4-BE49-F238E27FC236}">
                  <a16:creationId xmlns:a16="http://schemas.microsoft.com/office/drawing/2014/main" id="{61F231BB-AC24-864A-8C50-AD8286978738}"/>
                </a:ext>
              </a:extLst>
            </p:cNvPr>
            <p:cNvSpPr/>
            <p:nvPr/>
          </p:nvSpPr>
          <p:spPr>
            <a:xfrm>
              <a:off x="6454075" y="25718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0" y="12"/>
                  </a:moveTo>
                  <a:cubicBezTo>
                    <a:pt x="24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2791;p34">
              <a:extLst>
                <a:ext uri="{FF2B5EF4-FFF2-40B4-BE49-F238E27FC236}">
                  <a16:creationId xmlns:a16="http://schemas.microsoft.com/office/drawing/2014/main" id="{E882AED0-2809-7449-8813-E1DE89DFE83A}"/>
                </a:ext>
              </a:extLst>
            </p:cNvPr>
            <p:cNvSpPr/>
            <p:nvPr/>
          </p:nvSpPr>
          <p:spPr>
            <a:xfrm>
              <a:off x="6454675" y="2573075"/>
              <a:ext cx="300" cy="425"/>
            </a:xfrm>
            <a:custGeom>
              <a:avLst/>
              <a:gdLst/>
              <a:ahLst/>
              <a:cxnLst/>
              <a:rect l="l" t="t" r="r" b="b"/>
              <a:pathLst>
                <a:path w="12" h="17" extrusionOk="0">
                  <a:moveTo>
                    <a:pt x="0" y="0"/>
                  </a:moveTo>
                  <a:cubicBezTo>
                    <a:pt x="0" y="9"/>
                    <a:pt x="0" y="17"/>
                    <a:pt x="4" y="17"/>
                  </a:cubicBezTo>
                  <a:cubicBezTo>
                    <a:pt x="6" y="17"/>
                    <a:pt x="8" y="15"/>
                    <a:pt x="12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2792;p34">
              <a:extLst>
                <a:ext uri="{FF2B5EF4-FFF2-40B4-BE49-F238E27FC236}">
                  <a16:creationId xmlns:a16="http://schemas.microsoft.com/office/drawing/2014/main" id="{AF17C67D-087B-1742-8F1D-6E8D4989A95F}"/>
                </a:ext>
              </a:extLst>
            </p:cNvPr>
            <p:cNvSpPr/>
            <p:nvPr/>
          </p:nvSpPr>
          <p:spPr>
            <a:xfrm>
              <a:off x="6453775" y="2572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2793;p34">
              <a:extLst>
                <a:ext uri="{FF2B5EF4-FFF2-40B4-BE49-F238E27FC236}">
                  <a16:creationId xmlns:a16="http://schemas.microsoft.com/office/drawing/2014/main" id="{FBDA6657-2EF5-E34E-80DA-F1C5D04E18EF}"/>
                </a:ext>
              </a:extLst>
            </p:cNvPr>
            <p:cNvSpPr/>
            <p:nvPr/>
          </p:nvSpPr>
          <p:spPr>
            <a:xfrm>
              <a:off x="6453775" y="2572300"/>
              <a:ext cx="300" cy="500"/>
            </a:xfrm>
            <a:custGeom>
              <a:avLst/>
              <a:gdLst/>
              <a:ahLst/>
              <a:cxnLst/>
              <a:rect l="l" t="t" r="r" b="b"/>
              <a:pathLst>
                <a:path w="12" h="20" extrusionOk="0">
                  <a:moveTo>
                    <a:pt x="11" y="0"/>
                  </a:moveTo>
                  <a:cubicBezTo>
                    <a:pt x="9" y="0"/>
                    <a:pt x="0" y="12"/>
                    <a:pt x="0" y="19"/>
                  </a:cubicBezTo>
                  <a:cubicBezTo>
                    <a:pt x="10" y="5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2794;p34">
              <a:extLst>
                <a:ext uri="{FF2B5EF4-FFF2-40B4-BE49-F238E27FC236}">
                  <a16:creationId xmlns:a16="http://schemas.microsoft.com/office/drawing/2014/main" id="{E6AD7F65-5A6B-E64E-8FAE-6122D2E16E35}"/>
                </a:ext>
              </a:extLst>
            </p:cNvPr>
            <p:cNvSpPr/>
            <p:nvPr/>
          </p:nvSpPr>
          <p:spPr>
            <a:xfrm>
              <a:off x="6455850" y="2568300"/>
              <a:ext cx="1825" cy="4500"/>
            </a:xfrm>
            <a:custGeom>
              <a:avLst/>
              <a:gdLst/>
              <a:ahLst/>
              <a:cxnLst/>
              <a:rect l="l" t="t" r="r" b="b"/>
              <a:pathLst>
                <a:path w="73" h="180" extrusionOk="0">
                  <a:moveTo>
                    <a:pt x="72" y="1"/>
                  </a:moveTo>
                  <a:cubicBezTo>
                    <a:pt x="66" y="13"/>
                    <a:pt x="63" y="23"/>
                    <a:pt x="63" y="25"/>
                  </a:cubicBezTo>
                  <a:lnTo>
                    <a:pt x="63" y="25"/>
                  </a:lnTo>
                  <a:cubicBezTo>
                    <a:pt x="65" y="21"/>
                    <a:pt x="68" y="13"/>
                    <a:pt x="72" y="1"/>
                  </a:cubicBezTo>
                  <a:close/>
                  <a:moveTo>
                    <a:pt x="48" y="13"/>
                  </a:moveTo>
                  <a:cubicBezTo>
                    <a:pt x="24" y="72"/>
                    <a:pt x="13" y="120"/>
                    <a:pt x="1" y="179"/>
                  </a:cubicBezTo>
                  <a:cubicBezTo>
                    <a:pt x="10" y="161"/>
                    <a:pt x="19" y="80"/>
                    <a:pt x="28" y="80"/>
                  </a:cubicBezTo>
                  <a:cubicBezTo>
                    <a:pt x="31" y="80"/>
                    <a:pt x="34" y="88"/>
                    <a:pt x="36" y="108"/>
                  </a:cubicBezTo>
                  <a:cubicBezTo>
                    <a:pt x="48" y="72"/>
                    <a:pt x="60" y="48"/>
                    <a:pt x="72" y="13"/>
                  </a:cubicBezTo>
                  <a:lnTo>
                    <a:pt x="72" y="13"/>
                  </a:lnTo>
                  <a:cubicBezTo>
                    <a:pt x="68" y="22"/>
                    <a:pt x="65" y="25"/>
                    <a:pt x="64" y="25"/>
                  </a:cubicBezTo>
                  <a:cubicBezTo>
                    <a:pt x="63" y="25"/>
                    <a:pt x="63" y="25"/>
                    <a:pt x="63" y="25"/>
                  </a:cubicBezTo>
                  <a:lnTo>
                    <a:pt x="63" y="25"/>
                  </a:lnTo>
                  <a:cubicBezTo>
                    <a:pt x="62" y="28"/>
                    <a:pt x="61" y="29"/>
                    <a:pt x="59" y="29"/>
                  </a:cubicBezTo>
                  <a:cubicBezTo>
                    <a:pt x="57" y="29"/>
                    <a:pt x="54" y="23"/>
                    <a:pt x="4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2795;p34">
              <a:extLst>
                <a:ext uri="{FF2B5EF4-FFF2-40B4-BE49-F238E27FC236}">
                  <a16:creationId xmlns:a16="http://schemas.microsoft.com/office/drawing/2014/main" id="{DB15E91A-7D18-EC46-AB0D-31DC80738C03}"/>
                </a:ext>
              </a:extLst>
            </p:cNvPr>
            <p:cNvSpPr/>
            <p:nvPr/>
          </p:nvSpPr>
          <p:spPr>
            <a:xfrm>
              <a:off x="6455550" y="2572475"/>
              <a:ext cx="175" cy="1100"/>
            </a:xfrm>
            <a:custGeom>
              <a:avLst/>
              <a:gdLst/>
              <a:ahLst/>
              <a:cxnLst/>
              <a:rect l="l" t="t" r="r" b="b"/>
              <a:pathLst>
                <a:path w="7" h="44" extrusionOk="0">
                  <a:moveTo>
                    <a:pt x="1" y="0"/>
                  </a:moveTo>
                  <a:cubicBezTo>
                    <a:pt x="1" y="15"/>
                    <a:pt x="5" y="43"/>
                    <a:pt x="6" y="43"/>
                  </a:cubicBezTo>
                  <a:cubicBezTo>
                    <a:pt x="6" y="43"/>
                    <a:pt x="5" y="3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2796;p34">
              <a:extLst>
                <a:ext uri="{FF2B5EF4-FFF2-40B4-BE49-F238E27FC236}">
                  <a16:creationId xmlns:a16="http://schemas.microsoft.com/office/drawing/2014/main" id="{216E605D-3664-F441-8D99-B76E16AB2E6B}"/>
                </a:ext>
              </a:extLst>
            </p:cNvPr>
            <p:cNvSpPr/>
            <p:nvPr/>
          </p:nvSpPr>
          <p:spPr>
            <a:xfrm>
              <a:off x="6454675" y="2570675"/>
              <a:ext cx="900" cy="2425"/>
            </a:xfrm>
            <a:custGeom>
              <a:avLst/>
              <a:gdLst/>
              <a:ahLst/>
              <a:cxnLst/>
              <a:rect l="l" t="t" r="r" b="b"/>
              <a:pathLst>
                <a:path w="36" h="97" extrusionOk="0">
                  <a:moveTo>
                    <a:pt x="36" y="1"/>
                  </a:moveTo>
                  <a:lnTo>
                    <a:pt x="36" y="1"/>
                  </a:lnTo>
                  <a:cubicBezTo>
                    <a:pt x="12" y="13"/>
                    <a:pt x="0" y="84"/>
                    <a:pt x="0" y="96"/>
                  </a:cubicBezTo>
                  <a:cubicBezTo>
                    <a:pt x="24" y="72"/>
                    <a:pt x="36" y="60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2797;p34">
              <a:extLst>
                <a:ext uri="{FF2B5EF4-FFF2-40B4-BE49-F238E27FC236}">
                  <a16:creationId xmlns:a16="http://schemas.microsoft.com/office/drawing/2014/main" id="{AD36A1E5-1B32-4648-99A1-5821E3D95F37}"/>
                </a:ext>
              </a:extLst>
            </p:cNvPr>
            <p:cNvSpPr/>
            <p:nvPr/>
          </p:nvSpPr>
          <p:spPr>
            <a:xfrm>
              <a:off x="6453200" y="2568125"/>
              <a:ext cx="675" cy="2275"/>
            </a:xfrm>
            <a:custGeom>
              <a:avLst/>
              <a:gdLst/>
              <a:ahLst/>
              <a:cxnLst/>
              <a:rect l="l" t="t" r="r" b="b"/>
              <a:pathLst>
                <a:path w="27" h="91" extrusionOk="0">
                  <a:moveTo>
                    <a:pt x="25" y="0"/>
                  </a:moveTo>
                  <a:cubicBezTo>
                    <a:pt x="24" y="0"/>
                    <a:pt x="23" y="5"/>
                    <a:pt x="21" y="10"/>
                  </a:cubicBezTo>
                  <a:lnTo>
                    <a:pt x="21" y="10"/>
                  </a:lnTo>
                  <a:cubicBezTo>
                    <a:pt x="0" y="43"/>
                    <a:pt x="11" y="45"/>
                    <a:pt x="11" y="91"/>
                  </a:cubicBezTo>
                  <a:cubicBezTo>
                    <a:pt x="24" y="20"/>
                    <a:pt x="26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2798;p34">
              <a:extLst>
                <a:ext uri="{FF2B5EF4-FFF2-40B4-BE49-F238E27FC236}">
                  <a16:creationId xmlns:a16="http://schemas.microsoft.com/office/drawing/2014/main" id="{4EEF0A09-1DB5-3643-8EDB-7B923325DB74}"/>
                </a:ext>
              </a:extLst>
            </p:cNvPr>
            <p:cNvSpPr/>
            <p:nvPr/>
          </p:nvSpPr>
          <p:spPr>
            <a:xfrm>
              <a:off x="6454675" y="2569500"/>
              <a:ext cx="300" cy="1200"/>
            </a:xfrm>
            <a:custGeom>
              <a:avLst/>
              <a:gdLst/>
              <a:ahLst/>
              <a:cxnLst/>
              <a:rect l="l" t="t" r="r" b="b"/>
              <a:pathLst>
                <a:path w="12" h="48" extrusionOk="0">
                  <a:moveTo>
                    <a:pt x="12" y="0"/>
                  </a:moveTo>
                  <a:cubicBezTo>
                    <a:pt x="0" y="48"/>
                    <a:pt x="0" y="48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2799;p34">
              <a:extLst>
                <a:ext uri="{FF2B5EF4-FFF2-40B4-BE49-F238E27FC236}">
                  <a16:creationId xmlns:a16="http://schemas.microsoft.com/office/drawing/2014/main" id="{83E68C56-F8CF-4549-A9B5-CE4CD24C1518}"/>
                </a:ext>
              </a:extLst>
            </p:cNvPr>
            <p:cNvSpPr/>
            <p:nvPr/>
          </p:nvSpPr>
          <p:spPr>
            <a:xfrm>
              <a:off x="6455550" y="2573175"/>
              <a:ext cx="500" cy="800"/>
            </a:xfrm>
            <a:custGeom>
              <a:avLst/>
              <a:gdLst/>
              <a:ahLst/>
              <a:cxnLst/>
              <a:rect l="l" t="t" r="r" b="b"/>
              <a:pathLst>
                <a:path w="20" h="32" extrusionOk="0">
                  <a:moveTo>
                    <a:pt x="19" y="0"/>
                  </a:moveTo>
                  <a:cubicBezTo>
                    <a:pt x="18" y="0"/>
                    <a:pt x="12" y="10"/>
                    <a:pt x="1" y="32"/>
                  </a:cubicBezTo>
                  <a:cubicBezTo>
                    <a:pt x="14" y="13"/>
                    <a:pt x="19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2800;p34">
              <a:extLst>
                <a:ext uri="{FF2B5EF4-FFF2-40B4-BE49-F238E27FC236}">
                  <a16:creationId xmlns:a16="http://schemas.microsoft.com/office/drawing/2014/main" id="{1AC917A9-84CF-3E4B-B25B-752A8EE669CE}"/>
                </a:ext>
              </a:extLst>
            </p:cNvPr>
            <p:cNvSpPr/>
            <p:nvPr/>
          </p:nvSpPr>
          <p:spPr>
            <a:xfrm>
              <a:off x="6456150" y="2573225"/>
              <a:ext cx="300" cy="750"/>
            </a:xfrm>
            <a:custGeom>
              <a:avLst/>
              <a:gdLst/>
              <a:ahLst/>
              <a:cxnLst/>
              <a:rect l="l" t="t" r="r" b="b"/>
              <a:pathLst>
                <a:path w="12" h="30" extrusionOk="0">
                  <a:moveTo>
                    <a:pt x="11" y="1"/>
                  </a:moveTo>
                  <a:cubicBezTo>
                    <a:pt x="10" y="1"/>
                    <a:pt x="1" y="22"/>
                    <a:pt x="1" y="30"/>
                  </a:cubicBezTo>
                  <a:cubicBezTo>
                    <a:pt x="9" y="8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2801;p34">
              <a:extLst>
                <a:ext uri="{FF2B5EF4-FFF2-40B4-BE49-F238E27FC236}">
                  <a16:creationId xmlns:a16="http://schemas.microsoft.com/office/drawing/2014/main" id="{4B360D8A-F39A-C944-9F9B-C803DC4E907E}"/>
                </a:ext>
              </a:extLst>
            </p:cNvPr>
            <p:cNvSpPr/>
            <p:nvPr/>
          </p:nvSpPr>
          <p:spPr>
            <a:xfrm>
              <a:off x="6476700" y="2573650"/>
              <a:ext cx="1800" cy="1825"/>
            </a:xfrm>
            <a:custGeom>
              <a:avLst/>
              <a:gdLst/>
              <a:ahLst/>
              <a:cxnLst/>
              <a:rect l="l" t="t" r="r" b="b"/>
              <a:pathLst>
                <a:path w="72" h="73" extrusionOk="0">
                  <a:moveTo>
                    <a:pt x="48" y="25"/>
                  </a:moveTo>
                  <a:cubicBezTo>
                    <a:pt x="0" y="72"/>
                    <a:pt x="72" y="1"/>
                    <a:pt x="48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2802;p34">
              <a:extLst>
                <a:ext uri="{FF2B5EF4-FFF2-40B4-BE49-F238E27FC236}">
                  <a16:creationId xmlns:a16="http://schemas.microsoft.com/office/drawing/2014/main" id="{07595D36-F98D-3146-97E4-7E674E4DC1C6}"/>
                </a:ext>
              </a:extLst>
            </p:cNvPr>
            <p:cNvSpPr/>
            <p:nvPr/>
          </p:nvSpPr>
          <p:spPr>
            <a:xfrm>
              <a:off x="6497525" y="25772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13"/>
                  </a:ln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2803;p34">
              <a:extLst>
                <a:ext uri="{FF2B5EF4-FFF2-40B4-BE49-F238E27FC236}">
                  <a16:creationId xmlns:a16="http://schemas.microsoft.com/office/drawing/2014/main" id="{3FB54569-2295-1949-A438-B465F3C94487}"/>
                </a:ext>
              </a:extLst>
            </p:cNvPr>
            <p:cNvSpPr/>
            <p:nvPr/>
          </p:nvSpPr>
          <p:spPr>
            <a:xfrm>
              <a:off x="6472825" y="2568900"/>
              <a:ext cx="900" cy="2700"/>
            </a:xfrm>
            <a:custGeom>
              <a:avLst/>
              <a:gdLst/>
              <a:ahLst/>
              <a:cxnLst/>
              <a:rect l="l" t="t" r="r" b="b"/>
              <a:pathLst>
                <a:path w="36" h="108" extrusionOk="0">
                  <a:moveTo>
                    <a:pt x="36" y="0"/>
                  </a:moveTo>
                  <a:cubicBezTo>
                    <a:pt x="24" y="36"/>
                    <a:pt x="0" y="60"/>
                    <a:pt x="0" y="108"/>
                  </a:cubicBezTo>
                  <a:cubicBezTo>
                    <a:pt x="12" y="72"/>
                    <a:pt x="24" y="36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2804;p34">
              <a:extLst>
                <a:ext uri="{FF2B5EF4-FFF2-40B4-BE49-F238E27FC236}">
                  <a16:creationId xmlns:a16="http://schemas.microsoft.com/office/drawing/2014/main" id="{E9FD0829-137F-354F-8236-5D7473EC36A8}"/>
                </a:ext>
              </a:extLst>
            </p:cNvPr>
            <p:cNvSpPr/>
            <p:nvPr/>
          </p:nvSpPr>
          <p:spPr>
            <a:xfrm>
              <a:off x="6509725" y="2579950"/>
              <a:ext cx="575" cy="875"/>
            </a:xfrm>
            <a:custGeom>
              <a:avLst/>
              <a:gdLst/>
              <a:ahLst/>
              <a:cxnLst/>
              <a:rect l="l" t="t" r="r" b="b"/>
              <a:pathLst>
                <a:path w="23" h="35" extrusionOk="0">
                  <a:moveTo>
                    <a:pt x="22" y="0"/>
                  </a:moveTo>
                  <a:lnTo>
                    <a:pt x="22" y="0"/>
                  </a:lnTo>
                  <a:cubicBezTo>
                    <a:pt x="20" y="0"/>
                    <a:pt x="1" y="27"/>
                    <a:pt x="1" y="35"/>
                  </a:cubicBezTo>
                  <a:cubicBezTo>
                    <a:pt x="18" y="9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2805;p34">
              <a:extLst>
                <a:ext uri="{FF2B5EF4-FFF2-40B4-BE49-F238E27FC236}">
                  <a16:creationId xmlns:a16="http://schemas.microsoft.com/office/drawing/2014/main" id="{073D2FA6-FE8A-5940-97C9-03766BC5DDBB}"/>
                </a:ext>
              </a:extLst>
            </p:cNvPr>
            <p:cNvSpPr/>
            <p:nvPr/>
          </p:nvSpPr>
          <p:spPr>
            <a:xfrm>
              <a:off x="6496925" y="25831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3"/>
                  </a:lnTo>
                  <a:cubicBezTo>
                    <a:pt x="1" y="13"/>
                    <a:pt x="1" y="13"/>
                    <a:pt x="1" y="1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2806;p34">
              <a:extLst>
                <a:ext uri="{FF2B5EF4-FFF2-40B4-BE49-F238E27FC236}">
                  <a16:creationId xmlns:a16="http://schemas.microsoft.com/office/drawing/2014/main" id="{C070CD48-02D9-3F4E-947F-7AB17FBCB1FF}"/>
                </a:ext>
              </a:extLst>
            </p:cNvPr>
            <p:cNvSpPr/>
            <p:nvPr/>
          </p:nvSpPr>
          <p:spPr>
            <a:xfrm>
              <a:off x="6460325" y="2569200"/>
              <a:ext cx="1200" cy="1800"/>
            </a:xfrm>
            <a:custGeom>
              <a:avLst/>
              <a:gdLst/>
              <a:ahLst/>
              <a:cxnLst/>
              <a:rect l="l" t="t" r="r" b="b"/>
              <a:pathLst>
                <a:path w="48" h="7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2"/>
                    <a:pt x="12" y="72"/>
                    <a:pt x="24" y="72"/>
                  </a:cubicBezTo>
                  <a:cubicBezTo>
                    <a:pt x="12" y="48"/>
                    <a:pt x="24" y="36"/>
                    <a:pt x="48" y="36"/>
                  </a:cubicBezTo>
                  <a:cubicBezTo>
                    <a:pt x="36" y="24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2807;p34">
              <a:extLst>
                <a:ext uri="{FF2B5EF4-FFF2-40B4-BE49-F238E27FC236}">
                  <a16:creationId xmlns:a16="http://schemas.microsoft.com/office/drawing/2014/main" id="{92187068-A556-4348-990C-578EAAB037FC}"/>
                </a:ext>
              </a:extLst>
            </p:cNvPr>
            <p:cNvSpPr/>
            <p:nvPr/>
          </p:nvSpPr>
          <p:spPr>
            <a:xfrm>
              <a:off x="6460025" y="25689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2808;p34">
              <a:extLst>
                <a:ext uri="{FF2B5EF4-FFF2-40B4-BE49-F238E27FC236}">
                  <a16:creationId xmlns:a16="http://schemas.microsoft.com/office/drawing/2014/main" id="{ACC34234-2787-A142-AC3B-EF92A6B552DF}"/>
                </a:ext>
              </a:extLst>
            </p:cNvPr>
            <p:cNvSpPr/>
            <p:nvPr/>
          </p:nvSpPr>
          <p:spPr>
            <a:xfrm>
              <a:off x="6468650" y="2566525"/>
              <a:ext cx="1225" cy="2100"/>
            </a:xfrm>
            <a:custGeom>
              <a:avLst/>
              <a:gdLst/>
              <a:ahLst/>
              <a:cxnLst/>
              <a:rect l="l" t="t" r="r" b="b"/>
              <a:pathLst>
                <a:path w="49" h="84" extrusionOk="0">
                  <a:moveTo>
                    <a:pt x="36" y="0"/>
                  </a:moveTo>
                  <a:cubicBezTo>
                    <a:pt x="24" y="36"/>
                    <a:pt x="13" y="60"/>
                    <a:pt x="1" y="84"/>
                  </a:cubicBezTo>
                  <a:cubicBezTo>
                    <a:pt x="13" y="72"/>
                    <a:pt x="24" y="60"/>
                    <a:pt x="36" y="48"/>
                  </a:cubicBezTo>
                  <a:cubicBezTo>
                    <a:pt x="36" y="36"/>
                    <a:pt x="48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2809;p34">
              <a:extLst>
                <a:ext uri="{FF2B5EF4-FFF2-40B4-BE49-F238E27FC236}">
                  <a16:creationId xmlns:a16="http://schemas.microsoft.com/office/drawing/2014/main" id="{F7BF09E5-F8E9-7347-88F4-98FBE16E7C48}"/>
                </a:ext>
              </a:extLst>
            </p:cNvPr>
            <p:cNvSpPr/>
            <p:nvPr/>
          </p:nvSpPr>
          <p:spPr>
            <a:xfrm>
              <a:off x="6456750" y="2567100"/>
              <a:ext cx="53900" cy="20275"/>
            </a:xfrm>
            <a:custGeom>
              <a:avLst/>
              <a:gdLst/>
              <a:ahLst/>
              <a:cxnLst/>
              <a:rect l="l" t="t" r="r" b="b"/>
              <a:pathLst>
                <a:path w="2156" h="811" extrusionOk="0">
                  <a:moveTo>
                    <a:pt x="429" y="1"/>
                  </a:moveTo>
                  <a:lnTo>
                    <a:pt x="429" y="1"/>
                  </a:lnTo>
                  <a:cubicBezTo>
                    <a:pt x="428" y="5"/>
                    <a:pt x="428" y="8"/>
                    <a:pt x="427" y="11"/>
                  </a:cubicBezTo>
                  <a:lnTo>
                    <a:pt x="427" y="11"/>
                  </a:lnTo>
                  <a:cubicBezTo>
                    <a:pt x="428" y="8"/>
                    <a:pt x="429" y="4"/>
                    <a:pt x="429" y="1"/>
                  </a:cubicBezTo>
                  <a:close/>
                  <a:moveTo>
                    <a:pt x="477" y="37"/>
                  </a:moveTo>
                  <a:lnTo>
                    <a:pt x="477" y="37"/>
                  </a:lnTo>
                  <a:cubicBezTo>
                    <a:pt x="476" y="37"/>
                    <a:pt x="476" y="38"/>
                    <a:pt x="476" y="39"/>
                  </a:cubicBezTo>
                  <a:lnTo>
                    <a:pt x="476" y="39"/>
                  </a:lnTo>
                  <a:cubicBezTo>
                    <a:pt x="476" y="38"/>
                    <a:pt x="477" y="37"/>
                    <a:pt x="477" y="37"/>
                  </a:cubicBezTo>
                  <a:close/>
                  <a:moveTo>
                    <a:pt x="60" y="132"/>
                  </a:moveTo>
                  <a:lnTo>
                    <a:pt x="60" y="132"/>
                  </a:lnTo>
                  <a:cubicBezTo>
                    <a:pt x="61" y="136"/>
                    <a:pt x="62" y="141"/>
                    <a:pt x="61" y="146"/>
                  </a:cubicBezTo>
                  <a:lnTo>
                    <a:pt x="61" y="146"/>
                  </a:lnTo>
                  <a:cubicBezTo>
                    <a:pt x="61" y="145"/>
                    <a:pt x="60" y="145"/>
                    <a:pt x="60" y="144"/>
                  </a:cubicBezTo>
                  <a:cubicBezTo>
                    <a:pt x="60" y="146"/>
                    <a:pt x="60" y="149"/>
                    <a:pt x="60" y="151"/>
                  </a:cubicBezTo>
                  <a:lnTo>
                    <a:pt x="60" y="151"/>
                  </a:lnTo>
                  <a:cubicBezTo>
                    <a:pt x="60" y="149"/>
                    <a:pt x="61" y="147"/>
                    <a:pt x="61" y="146"/>
                  </a:cubicBezTo>
                  <a:lnTo>
                    <a:pt x="61" y="146"/>
                  </a:lnTo>
                  <a:cubicBezTo>
                    <a:pt x="66" y="155"/>
                    <a:pt x="68" y="160"/>
                    <a:pt x="69" y="160"/>
                  </a:cubicBezTo>
                  <a:cubicBezTo>
                    <a:pt x="69" y="160"/>
                    <a:pt x="66" y="152"/>
                    <a:pt x="60" y="132"/>
                  </a:cubicBezTo>
                  <a:close/>
                  <a:moveTo>
                    <a:pt x="1382" y="191"/>
                  </a:moveTo>
                  <a:cubicBezTo>
                    <a:pt x="1370" y="191"/>
                    <a:pt x="1370" y="203"/>
                    <a:pt x="1370" y="203"/>
                  </a:cubicBezTo>
                  <a:lnTo>
                    <a:pt x="1382" y="191"/>
                  </a:lnTo>
                  <a:close/>
                  <a:moveTo>
                    <a:pt x="1105" y="187"/>
                  </a:moveTo>
                  <a:cubicBezTo>
                    <a:pt x="1107" y="187"/>
                    <a:pt x="1108" y="188"/>
                    <a:pt x="1108" y="191"/>
                  </a:cubicBezTo>
                  <a:cubicBezTo>
                    <a:pt x="1102" y="213"/>
                    <a:pt x="1099" y="220"/>
                    <a:pt x="1098" y="220"/>
                  </a:cubicBezTo>
                  <a:cubicBezTo>
                    <a:pt x="1096" y="220"/>
                    <a:pt x="1096" y="210"/>
                    <a:pt x="1096" y="203"/>
                  </a:cubicBezTo>
                  <a:cubicBezTo>
                    <a:pt x="1096" y="195"/>
                    <a:pt x="1102" y="187"/>
                    <a:pt x="1105" y="187"/>
                  </a:cubicBezTo>
                  <a:close/>
                  <a:moveTo>
                    <a:pt x="1286" y="203"/>
                  </a:moveTo>
                  <a:cubicBezTo>
                    <a:pt x="1281" y="209"/>
                    <a:pt x="1278" y="216"/>
                    <a:pt x="1277" y="225"/>
                  </a:cubicBezTo>
                  <a:lnTo>
                    <a:pt x="1277" y="225"/>
                  </a:lnTo>
                  <a:cubicBezTo>
                    <a:pt x="1281" y="219"/>
                    <a:pt x="1283" y="212"/>
                    <a:pt x="1286" y="203"/>
                  </a:cubicBezTo>
                  <a:close/>
                  <a:moveTo>
                    <a:pt x="842" y="210"/>
                  </a:moveTo>
                  <a:cubicBezTo>
                    <a:pt x="846" y="210"/>
                    <a:pt x="846" y="219"/>
                    <a:pt x="846" y="227"/>
                  </a:cubicBezTo>
                  <a:cubicBezTo>
                    <a:pt x="846" y="227"/>
                    <a:pt x="834" y="227"/>
                    <a:pt x="834" y="215"/>
                  </a:cubicBezTo>
                  <a:cubicBezTo>
                    <a:pt x="837" y="212"/>
                    <a:pt x="840" y="210"/>
                    <a:pt x="842" y="210"/>
                  </a:cubicBezTo>
                  <a:close/>
                  <a:moveTo>
                    <a:pt x="1655" y="334"/>
                  </a:moveTo>
                  <a:cubicBezTo>
                    <a:pt x="1653" y="339"/>
                    <a:pt x="1651" y="343"/>
                    <a:pt x="1650" y="346"/>
                  </a:cubicBezTo>
                  <a:lnTo>
                    <a:pt x="1650" y="346"/>
                  </a:lnTo>
                  <a:cubicBezTo>
                    <a:pt x="1652" y="343"/>
                    <a:pt x="1653" y="339"/>
                    <a:pt x="1655" y="334"/>
                  </a:cubicBezTo>
                  <a:close/>
                  <a:moveTo>
                    <a:pt x="565" y="350"/>
                  </a:moveTo>
                  <a:lnTo>
                    <a:pt x="560" y="358"/>
                  </a:lnTo>
                  <a:cubicBezTo>
                    <a:pt x="562" y="358"/>
                    <a:pt x="564" y="355"/>
                    <a:pt x="565" y="350"/>
                  </a:cubicBezTo>
                  <a:close/>
                  <a:moveTo>
                    <a:pt x="427" y="11"/>
                  </a:moveTo>
                  <a:cubicBezTo>
                    <a:pt x="415" y="92"/>
                    <a:pt x="392" y="183"/>
                    <a:pt x="358" y="263"/>
                  </a:cubicBezTo>
                  <a:cubicBezTo>
                    <a:pt x="346" y="168"/>
                    <a:pt x="381" y="156"/>
                    <a:pt x="393" y="49"/>
                  </a:cubicBezTo>
                  <a:lnTo>
                    <a:pt x="393" y="49"/>
                  </a:lnTo>
                  <a:cubicBezTo>
                    <a:pt x="388" y="65"/>
                    <a:pt x="385" y="74"/>
                    <a:pt x="383" y="74"/>
                  </a:cubicBezTo>
                  <a:cubicBezTo>
                    <a:pt x="381" y="74"/>
                    <a:pt x="381" y="62"/>
                    <a:pt x="381" y="37"/>
                  </a:cubicBezTo>
                  <a:cubicBezTo>
                    <a:pt x="381" y="72"/>
                    <a:pt x="334" y="144"/>
                    <a:pt x="298" y="180"/>
                  </a:cubicBezTo>
                  <a:cubicBezTo>
                    <a:pt x="322" y="108"/>
                    <a:pt x="262" y="84"/>
                    <a:pt x="274" y="25"/>
                  </a:cubicBezTo>
                  <a:lnTo>
                    <a:pt x="274" y="25"/>
                  </a:lnTo>
                  <a:cubicBezTo>
                    <a:pt x="250" y="84"/>
                    <a:pt x="274" y="144"/>
                    <a:pt x="191" y="215"/>
                  </a:cubicBezTo>
                  <a:cubicBezTo>
                    <a:pt x="179" y="203"/>
                    <a:pt x="179" y="192"/>
                    <a:pt x="191" y="180"/>
                  </a:cubicBezTo>
                  <a:lnTo>
                    <a:pt x="191" y="180"/>
                  </a:lnTo>
                  <a:cubicBezTo>
                    <a:pt x="167" y="203"/>
                    <a:pt x="155" y="215"/>
                    <a:pt x="119" y="227"/>
                  </a:cubicBezTo>
                  <a:cubicBezTo>
                    <a:pt x="131" y="120"/>
                    <a:pt x="131" y="84"/>
                    <a:pt x="131" y="72"/>
                  </a:cubicBezTo>
                  <a:lnTo>
                    <a:pt x="131" y="72"/>
                  </a:lnTo>
                  <a:cubicBezTo>
                    <a:pt x="120" y="72"/>
                    <a:pt x="79" y="194"/>
                    <a:pt x="54" y="194"/>
                  </a:cubicBezTo>
                  <a:cubicBezTo>
                    <a:pt x="52" y="194"/>
                    <a:pt x="50" y="193"/>
                    <a:pt x="48" y="191"/>
                  </a:cubicBezTo>
                  <a:cubicBezTo>
                    <a:pt x="58" y="172"/>
                    <a:pt x="59" y="161"/>
                    <a:pt x="60" y="151"/>
                  </a:cubicBezTo>
                  <a:lnTo>
                    <a:pt x="60" y="151"/>
                  </a:lnTo>
                  <a:cubicBezTo>
                    <a:pt x="51" y="187"/>
                    <a:pt x="0" y="235"/>
                    <a:pt x="0" y="275"/>
                  </a:cubicBezTo>
                  <a:cubicBezTo>
                    <a:pt x="12" y="251"/>
                    <a:pt x="24" y="239"/>
                    <a:pt x="36" y="215"/>
                  </a:cubicBezTo>
                  <a:cubicBezTo>
                    <a:pt x="36" y="239"/>
                    <a:pt x="36" y="275"/>
                    <a:pt x="36" y="299"/>
                  </a:cubicBezTo>
                  <a:cubicBezTo>
                    <a:pt x="36" y="299"/>
                    <a:pt x="60" y="263"/>
                    <a:pt x="60" y="263"/>
                  </a:cubicBezTo>
                  <a:cubicBezTo>
                    <a:pt x="60" y="251"/>
                    <a:pt x="60" y="251"/>
                    <a:pt x="60" y="251"/>
                  </a:cubicBezTo>
                  <a:cubicBezTo>
                    <a:pt x="60" y="251"/>
                    <a:pt x="72" y="239"/>
                    <a:pt x="96" y="203"/>
                  </a:cubicBezTo>
                  <a:lnTo>
                    <a:pt x="96" y="203"/>
                  </a:lnTo>
                  <a:cubicBezTo>
                    <a:pt x="89" y="223"/>
                    <a:pt x="86" y="232"/>
                    <a:pt x="89" y="232"/>
                  </a:cubicBezTo>
                  <a:cubicBezTo>
                    <a:pt x="91" y="232"/>
                    <a:pt x="97" y="226"/>
                    <a:pt x="108" y="215"/>
                  </a:cubicBezTo>
                  <a:lnTo>
                    <a:pt x="108" y="215"/>
                  </a:lnTo>
                  <a:cubicBezTo>
                    <a:pt x="83" y="290"/>
                    <a:pt x="184" y="347"/>
                    <a:pt x="269" y="347"/>
                  </a:cubicBezTo>
                  <a:cubicBezTo>
                    <a:pt x="306" y="347"/>
                    <a:pt x="339" y="336"/>
                    <a:pt x="358" y="311"/>
                  </a:cubicBezTo>
                  <a:cubicBezTo>
                    <a:pt x="359" y="307"/>
                    <a:pt x="362" y="306"/>
                    <a:pt x="366" y="306"/>
                  </a:cubicBezTo>
                  <a:cubicBezTo>
                    <a:pt x="388" y="306"/>
                    <a:pt x="444" y="361"/>
                    <a:pt x="465" y="382"/>
                  </a:cubicBezTo>
                  <a:cubicBezTo>
                    <a:pt x="465" y="382"/>
                    <a:pt x="470" y="387"/>
                    <a:pt x="474" y="387"/>
                  </a:cubicBezTo>
                  <a:cubicBezTo>
                    <a:pt x="475" y="387"/>
                    <a:pt x="477" y="386"/>
                    <a:pt x="477" y="382"/>
                  </a:cubicBezTo>
                  <a:cubicBezTo>
                    <a:pt x="489" y="370"/>
                    <a:pt x="489" y="346"/>
                    <a:pt x="500" y="322"/>
                  </a:cubicBezTo>
                  <a:cubicBezTo>
                    <a:pt x="500" y="334"/>
                    <a:pt x="500" y="358"/>
                    <a:pt x="512" y="370"/>
                  </a:cubicBezTo>
                  <a:cubicBezTo>
                    <a:pt x="524" y="346"/>
                    <a:pt x="548" y="322"/>
                    <a:pt x="560" y="299"/>
                  </a:cubicBezTo>
                  <a:cubicBezTo>
                    <a:pt x="560" y="298"/>
                    <a:pt x="560" y="297"/>
                    <a:pt x="560" y="297"/>
                  </a:cubicBezTo>
                  <a:lnTo>
                    <a:pt x="560" y="297"/>
                  </a:lnTo>
                  <a:cubicBezTo>
                    <a:pt x="561" y="297"/>
                    <a:pt x="567" y="334"/>
                    <a:pt x="565" y="350"/>
                  </a:cubicBezTo>
                  <a:lnTo>
                    <a:pt x="565" y="350"/>
                  </a:lnTo>
                  <a:lnTo>
                    <a:pt x="596" y="299"/>
                  </a:lnTo>
                  <a:lnTo>
                    <a:pt x="596" y="299"/>
                  </a:lnTo>
                  <a:cubicBezTo>
                    <a:pt x="596" y="348"/>
                    <a:pt x="589" y="372"/>
                    <a:pt x="590" y="372"/>
                  </a:cubicBezTo>
                  <a:cubicBezTo>
                    <a:pt x="590" y="372"/>
                    <a:pt x="596" y="351"/>
                    <a:pt x="620" y="311"/>
                  </a:cubicBezTo>
                  <a:cubicBezTo>
                    <a:pt x="631" y="333"/>
                    <a:pt x="704" y="407"/>
                    <a:pt x="723" y="407"/>
                  </a:cubicBezTo>
                  <a:cubicBezTo>
                    <a:pt x="725" y="407"/>
                    <a:pt x="726" y="407"/>
                    <a:pt x="727" y="406"/>
                  </a:cubicBezTo>
                  <a:cubicBezTo>
                    <a:pt x="727" y="406"/>
                    <a:pt x="739" y="406"/>
                    <a:pt x="739" y="394"/>
                  </a:cubicBezTo>
                  <a:cubicBezTo>
                    <a:pt x="739" y="403"/>
                    <a:pt x="739" y="456"/>
                    <a:pt x="753" y="456"/>
                  </a:cubicBezTo>
                  <a:cubicBezTo>
                    <a:pt x="758" y="456"/>
                    <a:pt x="765" y="449"/>
                    <a:pt x="774" y="430"/>
                  </a:cubicBezTo>
                  <a:lnTo>
                    <a:pt x="774" y="430"/>
                  </a:lnTo>
                  <a:cubicBezTo>
                    <a:pt x="762" y="465"/>
                    <a:pt x="762" y="465"/>
                    <a:pt x="750" y="489"/>
                  </a:cubicBezTo>
                  <a:cubicBezTo>
                    <a:pt x="774" y="489"/>
                    <a:pt x="819" y="377"/>
                    <a:pt x="822" y="359"/>
                  </a:cubicBezTo>
                  <a:lnTo>
                    <a:pt x="822" y="359"/>
                  </a:lnTo>
                  <a:cubicBezTo>
                    <a:pt x="818" y="405"/>
                    <a:pt x="826" y="420"/>
                    <a:pt x="838" y="420"/>
                  </a:cubicBezTo>
                  <a:cubicBezTo>
                    <a:pt x="860" y="420"/>
                    <a:pt x="898" y="370"/>
                    <a:pt x="905" y="370"/>
                  </a:cubicBezTo>
                  <a:cubicBezTo>
                    <a:pt x="917" y="394"/>
                    <a:pt x="941" y="406"/>
                    <a:pt x="941" y="430"/>
                  </a:cubicBezTo>
                  <a:cubicBezTo>
                    <a:pt x="941" y="406"/>
                    <a:pt x="953" y="394"/>
                    <a:pt x="965" y="370"/>
                  </a:cubicBezTo>
                  <a:cubicBezTo>
                    <a:pt x="977" y="406"/>
                    <a:pt x="977" y="406"/>
                    <a:pt x="977" y="406"/>
                  </a:cubicBezTo>
                  <a:cubicBezTo>
                    <a:pt x="965" y="442"/>
                    <a:pt x="1001" y="489"/>
                    <a:pt x="965" y="525"/>
                  </a:cubicBezTo>
                  <a:cubicBezTo>
                    <a:pt x="981" y="525"/>
                    <a:pt x="992" y="514"/>
                    <a:pt x="997" y="499"/>
                  </a:cubicBezTo>
                  <a:lnTo>
                    <a:pt x="997" y="499"/>
                  </a:lnTo>
                  <a:cubicBezTo>
                    <a:pt x="992" y="530"/>
                    <a:pt x="994" y="541"/>
                    <a:pt x="999" y="541"/>
                  </a:cubicBezTo>
                  <a:cubicBezTo>
                    <a:pt x="1010" y="541"/>
                    <a:pt x="1037" y="492"/>
                    <a:pt x="1060" y="477"/>
                  </a:cubicBezTo>
                  <a:cubicBezTo>
                    <a:pt x="1061" y="477"/>
                    <a:pt x="1062" y="476"/>
                    <a:pt x="1063" y="476"/>
                  </a:cubicBezTo>
                  <a:cubicBezTo>
                    <a:pt x="1077" y="476"/>
                    <a:pt x="1082" y="519"/>
                    <a:pt x="1097" y="519"/>
                  </a:cubicBezTo>
                  <a:cubicBezTo>
                    <a:pt x="1105" y="519"/>
                    <a:pt x="1115" y="506"/>
                    <a:pt x="1131" y="465"/>
                  </a:cubicBezTo>
                  <a:lnTo>
                    <a:pt x="1131" y="465"/>
                  </a:lnTo>
                  <a:cubicBezTo>
                    <a:pt x="1120" y="501"/>
                    <a:pt x="1167" y="513"/>
                    <a:pt x="1191" y="537"/>
                  </a:cubicBezTo>
                  <a:cubicBezTo>
                    <a:pt x="1191" y="537"/>
                    <a:pt x="1262" y="525"/>
                    <a:pt x="1274" y="501"/>
                  </a:cubicBezTo>
                  <a:cubicBezTo>
                    <a:pt x="1286" y="537"/>
                    <a:pt x="1310" y="608"/>
                    <a:pt x="1358" y="620"/>
                  </a:cubicBezTo>
                  <a:cubicBezTo>
                    <a:pt x="1382" y="620"/>
                    <a:pt x="1405" y="561"/>
                    <a:pt x="1417" y="513"/>
                  </a:cubicBezTo>
                  <a:cubicBezTo>
                    <a:pt x="1441" y="572"/>
                    <a:pt x="1536" y="644"/>
                    <a:pt x="1548" y="656"/>
                  </a:cubicBezTo>
                  <a:cubicBezTo>
                    <a:pt x="1560" y="632"/>
                    <a:pt x="1560" y="620"/>
                    <a:pt x="1560" y="596"/>
                  </a:cubicBezTo>
                  <a:cubicBezTo>
                    <a:pt x="1584" y="608"/>
                    <a:pt x="1584" y="620"/>
                    <a:pt x="1560" y="644"/>
                  </a:cubicBezTo>
                  <a:cubicBezTo>
                    <a:pt x="1572" y="644"/>
                    <a:pt x="1572" y="644"/>
                    <a:pt x="1572" y="632"/>
                  </a:cubicBezTo>
                  <a:cubicBezTo>
                    <a:pt x="1572" y="644"/>
                    <a:pt x="1572" y="668"/>
                    <a:pt x="1572" y="668"/>
                  </a:cubicBezTo>
                  <a:cubicBezTo>
                    <a:pt x="1572" y="668"/>
                    <a:pt x="1596" y="656"/>
                    <a:pt x="1608" y="644"/>
                  </a:cubicBezTo>
                  <a:lnTo>
                    <a:pt x="1608" y="644"/>
                  </a:lnTo>
                  <a:cubicBezTo>
                    <a:pt x="1608" y="668"/>
                    <a:pt x="1584" y="656"/>
                    <a:pt x="1620" y="680"/>
                  </a:cubicBezTo>
                  <a:cubicBezTo>
                    <a:pt x="1632" y="668"/>
                    <a:pt x="1643" y="597"/>
                    <a:pt x="1643" y="596"/>
                  </a:cubicBezTo>
                  <a:lnTo>
                    <a:pt x="1643" y="596"/>
                  </a:lnTo>
                  <a:cubicBezTo>
                    <a:pt x="1638" y="642"/>
                    <a:pt x="1657" y="657"/>
                    <a:pt x="1681" y="657"/>
                  </a:cubicBezTo>
                  <a:cubicBezTo>
                    <a:pt x="1713" y="657"/>
                    <a:pt x="1756" y="629"/>
                    <a:pt x="1763" y="608"/>
                  </a:cubicBezTo>
                  <a:cubicBezTo>
                    <a:pt x="1763" y="644"/>
                    <a:pt x="1763" y="680"/>
                    <a:pt x="1763" y="715"/>
                  </a:cubicBezTo>
                  <a:cubicBezTo>
                    <a:pt x="1786" y="692"/>
                    <a:pt x="1798" y="668"/>
                    <a:pt x="1810" y="644"/>
                  </a:cubicBezTo>
                  <a:cubicBezTo>
                    <a:pt x="1827" y="669"/>
                    <a:pt x="1826" y="730"/>
                    <a:pt x="1849" y="730"/>
                  </a:cubicBezTo>
                  <a:cubicBezTo>
                    <a:pt x="1859" y="730"/>
                    <a:pt x="1873" y="720"/>
                    <a:pt x="1893" y="692"/>
                  </a:cubicBezTo>
                  <a:lnTo>
                    <a:pt x="1893" y="692"/>
                  </a:lnTo>
                  <a:cubicBezTo>
                    <a:pt x="1893" y="715"/>
                    <a:pt x="1893" y="727"/>
                    <a:pt x="1882" y="751"/>
                  </a:cubicBezTo>
                  <a:cubicBezTo>
                    <a:pt x="1917" y="727"/>
                    <a:pt x="1893" y="715"/>
                    <a:pt x="1917" y="703"/>
                  </a:cubicBezTo>
                  <a:cubicBezTo>
                    <a:pt x="1936" y="736"/>
                    <a:pt x="1960" y="739"/>
                    <a:pt x="1983" y="739"/>
                  </a:cubicBezTo>
                  <a:cubicBezTo>
                    <a:pt x="1990" y="739"/>
                    <a:pt x="1997" y="739"/>
                    <a:pt x="2004" y="739"/>
                  </a:cubicBezTo>
                  <a:cubicBezTo>
                    <a:pt x="2033" y="739"/>
                    <a:pt x="2060" y="745"/>
                    <a:pt x="2072" y="811"/>
                  </a:cubicBezTo>
                  <a:cubicBezTo>
                    <a:pt x="2084" y="787"/>
                    <a:pt x="2084" y="763"/>
                    <a:pt x="2096" y="739"/>
                  </a:cubicBezTo>
                  <a:cubicBezTo>
                    <a:pt x="2096" y="751"/>
                    <a:pt x="2096" y="775"/>
                    <a:pt x="2108" y="787"/>
                  </a:cubicBezTo>
                  <a:cubicBezTo>
                    <a:pt x="2108" y="775"/>
                    <a:pt x="2120" y="775"/>
                    <a:pt x="2132" y="763"/>
                  </a:cubicBezTo>
                  <a:cubicBezTo>
                    <a:pt x="2121" y="722"/>
                    <a:pt x="2155" y="532"/>
                    <a:pt x="2135" y="532"/>
                  </a:cubicBezTo>
                  <a:lnTo>
                    <a:pt x="2135" y="532"/>
                  </a:lnTo>
                  <a:cubicBezTo>
                    <a:pt x="2131" y="532"/>
                    <a:pt x="2126" y="537"/>
                    <a:pt x="2120" y="549"/>
                  </a:cubicBezTo>
                  <a:cubicBezTo>
                    <a:pt x="2120" y="501"/>
                    <a:pt x="2132" y="549"/>
                    <a:pt x="2048" y="465"/>
                  </a:cubicBezTo>
                  <a:cubicBezTo>
                    <a:pt x="2048" y="491"/>
                    <a:pt x="2048" y="503"/>
                    <a:pt x="2046" y="503"/>
                  </a:cubicBezTo>
                  <a:cubicBezTo>
                    <a:pt x="2045" y="503"/>
                    <a:pt x="2042" y="494"/>
                    <a:pt x="2036" y="477"/>
                  </a:cubicBezTo>
                  <a:cubicBezTo>
                    <a:pt x="2036" y="489"/>
                    <a:pt x="2036" y="513"/>
                    <a:pt x="2036" y="537"/>
                  </a:cubicBezTo>
                  <a:cubicBezTo>
                    <a:pt x="2024" y="501"/>
                    <a:pt x="2013" y="477"/>
                    <a:pt x="2001" y="442"/>
                  </a:cubicBezTo>
                  <a:cubicBezTo>
                    <a:pt x="2001" y="453"/>
                    <a:pt x="1989" y="465"/>
                    <a:pt x="1989" y="477"/>
                  </a:cubicBezTo>
                  <a:cubicBezTo>
                    <a:pt x="1989" y="465"/>
                    <a:pt x="1989" y="459"/>
                    <a:pt x="1987" y="459"/>
                  </a:cubicBezTo>
                  <a:cubicBezTo>
                    <a:pt x="1986" y="459"/>
                    <a:pt x="1983" y="465"/>
                    <a:pt x="1977" y="477"/>
                  </a:cubicBezTo>
                  <a:cubicBezTo>
                    <a:pt x="1965" y="453"/>
                    <a:pt x="1965" y="430"/>
                    <a:pt x="1989" y="430"/>
                  </a:cubicBezTo>
                  <a:cubicBezTo>
                    <a:pt x="1989" y="429"/>
                    <a:pt x="1988" y="428"/>
                    <a:pt x="1985" y="428"/>
                  </a:cubicBezTo>
                  <a:cubicBezTo>
                    <a:pt x="1968" y="428"/>
                    <a:pt x="1884" y="452"/>
                    <a:pt x="1835" y="452"/>
                  </a:cubicBezTo>
                  <a:cubicBezTo>
                    <a:pt x="1802" y="452"/>
                    <a:pt x="1783" y="441"/>
                    <a:pt x="1810" y="406"/>
                  </a:cubicBezTo>
                  <a:lnTo>
                    <a:pt x="1810" y="406"/>
                  </a:lnTo>
                  <a:cubicBezTo>
                    <a:pt x="1789" y="416"/>
                    <a:pt x="1778" y="435"/>
                    <a:pt x="1767" y="464"/>
                  </a:cubicBezTo>
                  <a:lnTo>
                    <a:pt x="1767" y="464"/>
                  </a:lnTo>
                  <a:cubicBezTo>
                    <a:pt x="1769" y="455"/>
                    <a:pt x="1767" y="449"/>
                    <a:pt x="1765" y="449"/>
                  </a:cubicBezTo>
                  <a:lnTo>
                    <a:pt x="1765" y="449"/>
                  </a:lnTo>
                  <a:cubicBezTo>
                    <a:pt x="1782" y="407"/>
                    <a:pt x="1726" y="428"/>
                    <a:pt x="1715" y="382"/>
                  </a:cubicBezTo>
                  <a:cubicBezTo>
                    <a:pt x="1715" y="413"/>
                    <a:pt x="1706" y="481"/>
                    <a:pt x="1695" y="481"/>
                  </a:cubicBezTo>
                  <a:cubicBezTo>
                    <a:pt x="1694" y="481"/>
                    <a:pt x="1693" y="480"/>
                    <a:pt x="1691" y="477"/>
                  </a:cubicBezTo>
                  <a:lnTo>
                    <a:pt x="1691" y="477"/>
                  </a:lnTo>
                  <a:cubicBezTo>
                    <a:pt x="1692" y="478"/>
                    <a:pt x="1692" y="478"/>
                    <a:pt x="1692" y="478"/>
                  </a:cubicBezTo>
                  <a:cubicBezTo>
                    <a:pt x="1699" y="478"/>
                    <a:pt x="1673" y="387"/>
                    <a:pt x="1687" y="381"/>
                  </a:cubicBezTo>
                  <a:lnTo>
                    <a:pt x="1687" y="381"/>
                  </a:lnTo>
                  <a:cubicBezTo>
                    <a:pt x="1688" y="382"/>
                    <a:pt x="1690" y="382"/>
                    <a:pt x="1691" y="382"/>
                  </a:cubicBezTo>
                  <a:cubicBezTo>
                    <a:pt x="1690" y="381"/>
                    <a:pt x="1689" y="381"/>
                    <a:pt x="1688" y="381"/>
                  </a:cubicBezTo>
                  <a:lnTo>
                    <a:pt x="1688" y="381"/>
                  </a:lnTo>
                  <a:cubicBezTo>
                    <a:pt x="1688" y="381"/>
                    <a:pt x="1687" y="381"/>
                    <a:pt x="1687" y="381"/>
                  </a:cubicBezTo>
                  <a:lnTo>
                    <a:pt x="1687" y="381"/>
                  </a:lnTo>
                  <a:cubicBezTo>
                    <a:pt x="1676" y="379"/>
                    <a:pt x="1667" y="370"/>
                    <a:pt x="1667" y="370"/>
                  </a:cubicBezTo>
                  <a:cubicBezTo>
                    <a:pt x="1657" y="381"/>
                    <a:pt x="1619" y="446"/>
                    <a:pt x="1610" y="446"/>
                  </a:cubicBezTo>
                  <a:cubicBezTo>
                    <a:pt x="1608" y="446"/>
                    <a:pt x="1608" y="444"/>
                    <a:pt x="1608" y="442"/>
                  </a:cubicBezTo>
                  <a:cubicBezTo>
                    <a:pt x="1632" y="406"/>
                    <a:pt x="1632" y="406"/>
                    <a:pt x="1667" y="358"/>
                  </a:cubicBezTo>
                  <a:lnTo>
                    <a:pt x="1667" y="358"/>
                  </a:lnTo>
                  <a:cubicBezTo>
                    <a:pt x="1661" y="361"/>
                    <a:pt x="1656" y="363"/>
                    <a:pt x="1653" y="363"/>
                  </a:cubicBezTo>
                  <a:cubicBezTo>
                    <a:pt x="1647" y="363"/>
                    <a:pt x="1646" y="357"/>
                    <a:pt x="1650" y="346"/>
                  </a:cubicBezTo>
                  <a:lnTo>
                    <a:pt x="1650" y="346"/>
                  </a:lnTo>
                  <a:cubicBezTo>
                    <a:pt x="1643" y="362"/>
                    <a:pt x="1638" y="368"/>
                    <a:pt x="1636" y="368"/>
                  </a:cubicBezTo>
                  <a:cubicBezTo>
                    <a:pt x="1631" y="368"/>
                    <a:pt x="1631" y="351"/>
                    <a:pt x="1625" y="351"/>
                  </a:cubicBezTo>
                  <a:cubicBezTo>
                    <a:pt x="1621" y="351"/>
                    <a:pt x="1616" y="356"/>
                    <a:pt x="1608" y="370"/>
                  </a:cubicBezTo>
                  <a:cubicBezTo>
                    <a:pt x="1614" y="350"/>
                    <a:pt x="1617" y="342"/>
                    <a:pt x="1615" y="342"/>
                  </a:cubicBezTo>
                  <a:lnTo>
                    <a:pt x="1615" y="342"/>
                  </a:lnTo>
                  <a:cubicBezTo>
                    <a:pt x="1612" y="342"/>
                    <a:pt x="1607" y="347"/>
                    <a:pt x="1596" y="358"/>
                  </a:cubicBezTo>
                  <a:cubicBezTo>
                    <a:pt x="1608" y="346"/>
                    <a:pt x="1608" y="334"/>
                    <a:pt x="1620" y="322"/>
                  </a:cubicBezTo>
                  <a:cubicBezTo>
                    <a:pt x="1608" y="322"/>
                    <a:pt x="1596" y="311"/>
                    <a:pt x="1596" y="299"/>
                  </a:cubicBezTo>
                  <a:cubicBezTo>
                    <a:pt x="1596" y="322"/>
                    <a:pt x="1596" y="346"/>
                    <a:pt x="1584" y="370"/>
                  </a:cubicBezTo>
                  <a:cubicBezTo>
                    <a:pt x="1582" y="372"/>
                    <a:pt x="1580" y="373"/>
                    <a:pt x="1579" y="373"/>
                  </a:cubicBezTo>
                  <a:cubicBezTo>
                    <a:pt x="1565" y="373"/>
                    <a:pt x="1580" y="286"/>
                    <a:pt x="1563" y="286"/>
                  </a:cubicBezTo>
                  <a:cubicBezTo>
                    <a:pt x="1562" y="286"/>
                    <a:pt x="1561" y="286"/>
                    <a:pt x="1560" y="287"/>
                  </a:cubicBezTo>
                  <a:cubicBezTo>
                    <a:pt x="1560" y="309"/>
                    <a:pt x="1560" y="321"/>
                    <a:pt x="1559" y="321"/>
                  </a:cubicBezTo>
                  <a:cubicBezTo>
                    <a:pt x="1557" y="321"/>
                    <a:pt x="1554" y="306"/>
                    <a:pt x="1548" y="275"/>
                  </a:cubicBezTo>
                  <a:cubicBezTo>
                    <a:pt x="1548" y="275"/>
                    <a:pt x="1512" y="346"/>
                    <a:pt x="1501" y="358"/>
                  </a:cubicBezTo>
                  <a:cubicBezTo>
                    <a:pt x="1497" y="326"/>
                    <a:pt x="1495" y="315"/>
                    <a:pt x="1492" y="315"/>
                  </a:cubicBezTo>
                  <a:cubicBezTo>
                    <a:pt x="1488" y="315"/>
                    <a:pt x="1486" y="361"/>
                    <a:pt x="1480" y="361"/>
                  </a:cubicBezTo>
                  <a:cubicBezTo>
                    <a:pt x="1479" y="361"/>
                    <a:pt x="1478" y="360"/>
                    <a:pt x="1477" y="358"/>
                  </a:cubicBezTo>
                  <a:cubicBezTo>
                    <a:pt x="1465" y="334"/>
                    <a:pt x="1489" y="311"/>
                    <a:pt x="1501" y="287"/>
                  </a:cubicBezTo>
                  <a:cubicBezTo>
                    <a:pt x="1494" y="285"/>
                    <a:pt x="1489" y="284"/>
                    <a:pt x="1483" y="284"/>
                  </a:cubicBezTo>
                  <a:cubicBezTo>
                    <a:pt x="1468" y="284"/>
                    <a:pt x="1456" y="292"/>
                    <a:pt x="1449" y="307"/>
                  </a:cubicBezTo>
                  <a:lnTo>
                    <a:pt x="1449" y="307"/>
                  </a:lnTo>
                  <a:cubicBezTo>
                    <a:pt x="1454" y="285"/>
                    <a:pt x="1460" y="263"/>
                    <a:pt x="1453" y="263"/>
                  </a:cubicBezTo>
                  <a:lnTo>
                    <a:pt x="1453" y="263"/>
                  </a:lnTo>
                  <a:cubicBezTo>
                    <a:pt x="1441" y="263"/>
                    <a:pt x="1429" y="299"/>
                    <a:pt x="1417" y="311"/>
                  </a:cubicBezTo>
                  <a:cubicBezTo>
                    <a:pt x="1417" y="287"/>
                    <a:pt x="1382" y="275"/>
                    <a:pt x="1429" y="227"/>
                  </a:cubicBezTo>
                  <a:cubicBezTo>
                    <a:pt x="1417" y="227"/>
                    <a:pt x="1393" y="215"/>
                    <a:pt x="1370" y="203"/>
                  </a:cubicBezTo>
                  <a:cubicBezTo>
                    <a:pt x="1346" y="203"/>
                    <a:pt x="1334" y="191"/>
                    <a:pt x="1310" y="180"/>
                  </a:cubicBezTo>
                  <a:cubicBezTo>
                    <a:pt x="1310" y="203"/>
                    <a:pt x="1298" y="239"/>
                    <a:pt x="1286" y="263"/>
                  </a:cubicBezTo>
                  <a:cubicBezTo>
                    <a:pt x="1280" y="250"/>
                    <a:pt x="1277" y="236"/>
                    <a:pt x="1277" y="225"/>
                  </a:cubicBezTo>
                  <a:lnTo>
                    <a:pt x="1277" y="225"/>
                  </a:lnTo>
                  <a:cubicBezTo>
                    <a:pt x="1272" y="234"/>
                    <a:pt x="1267" y="240"/>
                    <a:pt x="1260" y="240"/>
                  </a:cubicBezTo>
                  <a:cubicBezTo>
                    <a:pt x="1254" y="240"/>
                    <a:pt x="1247" y="236"/>
                    <a:pt x="1239" y="227"/>
                  </a:cubicBezTo>
                  <a:cubicBezTo>
                    <a:pt x="1251" y="215"/>
                    <a:pt x="1286" y="156"/>
                    <a:pt x="1286" y="132"/>
                  </a:cubicBezTo>
                  <a:lnTo>
                    <a:pt x="1286" y="132"/>
                  </a:lnTo>
                  <a:cubicBezTo>
                    <a:pt x="1262" y="203"/>
                    <a:pt x="1239" y="144"/>
                    <a:pt x="1215" y="227"/>
                  </a:cubicBezTo>
                  <a:cubicBezTo>
                    <a:pt x="1215" y="215"/>
                    <a:pt x="1215" y="215"/>
                    <a:pt x="1215" y="203"/>
                  </a:cubicBezTo>
                  <a:cubicBezTo>
                    <a:pt x="1191" y="215"/>
                    <a:pt x="1179" y="227"/>
                    <a:pt x="1179" y="239"/>
                  </a:cubicBezTo>
                  <a:cubicBezTo>
                    <a:pt x="1173" y="227"/>
                    <a:pt x="1167" y="215"/>
                    <a:pt x="1158" y="215"/>
                  </a:cubicBezTo>
                  <a:cubicBezTo>
                    <a:pt x="1149" y="215"/>
                    <a:pt x="1137" y="227"/>
                    <a:pt x="1120" y="263"/>
                  </a:cubicBezTo>
                  <a:cubicBezTo>
                    <a:pt x="1126" y="243"/>
                    <a:pt x="1129" y="234"/>
                    <a:pt x="1126" y="234"/>
                  </a:cubicBezTo>
                  <a:lnTo>
                    <a:pt x="1126" y="234"/>
                  </a:lnTo>
                  <a:cubicBezTo>
                    <a:pt x="1124" y="234"/>
                    <a:pt x="1118" y="240"/>
                    <a:pt x="1108" y="251"/>
                  </a:cubicBezTo>
                  <a:cubicBezTo>
                    <a:pt x="1120" y="156"/>
                    <a:pt x="1120" y="203"/>
                    <a:pt x="1120" y="84"/>
                  </a:cubicBezTo>
                  <a:lnTo>
                    <a:pt x="1120" y="84"/>
                  </a:lnTo>
                  <a:cubicBezTo>
                    <a:pt x="1108" y="144"/>
                    <a:pt x="1108" y="168"/>
                    <a:pt x="1084" y="203"/>
                  </a:cubicBezTo>
                  <a:cubicBezTo>
                    <a:pt x="1084" y="180"/>
                    <a:pt x="1094" y="141"/>
                    <a:pt x="1088" y="141"/>
                  </a:cubicBezTo>
                  <a:lnTo>
                    <a:pt x="1088" y="141"/>
                  </a:lnTo>
                  <a:cubicBezTo>
                    <a:pt x="1084" y="141"/>
                    <a:pt x="1076" y="151"/>
                    <a:pt x="1060" y="180"/>
                  </a:cubicBezTo>
                  <a:cubicBezTo>
                    <a:pt x="1036" y="180"/>
                    <a:pt x="1001" y="156"/>
                    <a:pt x="1001" y="156"/>
                  </a:cubicBezTo>
                  <a:cubicBezTo>
                    <a:pt x="995" y="163"/>
                    <a:pt x="991" y="169"/>
                    <a:pt x="988" y="174"/>
                  </a:cubicBezTo>
                  <a:lnTo>
                    <a:pt x="988" y="174"/>
                  </a:lnTo>
                  <a:cubicBezTo>
                    <a:pt x="989" y="172"/>
                    <a:pt x="989" y="170"/>
                    <a:pt x="989" y="168"/>
                  </a:cubicBezTo>
                  <a:lnTo>
                    <a:pt x="989" y="168"/>
                  </a:lnTo>
                  <a:cubicBezTo>
                    <a:pt x="983" y="178"/>
                    <a:pt x="980" y="184"/>
                    <a:pt x="981" y="184"/>
                  </a:cubicBezTo>
                  <a:cubicBezTo>
                    <a:pt x="981" y="184"/>
                    <a:pt x="984" y="181"/>
                    <a:pt x="988" y="174"/>
                  </a:cubicBezTo>
                  <a:lnTo>
                    <a:pt x="988" y="174"/>
                  </a:lnTo>
                  <a:cubicBezTo>
                    <a:pt x="987" y="205"/>
                    <a:pt x="975" y="216"/>
                    <a:pt x="953" y="227"/>
                  </a:cubicBezTo>
                  <a:cubicBezTo>
                    <a:pt x="949" y="199"/>
                    <a:pt x="944" y="193"/>
                    <a:pt x="939" y="193"/>
                  </a:cubicBezTo>
                  <a:cubicBezTo>
                    <a:pt x="935" y="193"/>
                    <a:pt x="932" y="198"/>
                    <a:pt x="931" y="198"/>
                  </a:cubicBezTo>
                  <a:cubicBezTo>
                    <a:pt x="930" y="198"/>
                    <a:pt x="932" y="190"/>
                    <a:pt x="941" y="156"/>
                  </a:cubicBezTo>
                  <a:lnTo>
                    <a:pt x="941" y="156"/>
                  </a:lnTo>
                  <a:cubicBezTo>
                    <a:pt x="915" y="189"/>
                    <a:pt x="910" y="196"/>
                    <a:pt x="905" y="196"/>
                  </a:cubicBezTo>
                  <a:cubicBezTo>
                    <a:pt x="901" y="196"/>
                    <a:pt x="897" y="191"/>
                    <a:pt x="881" y="191"/>
                  </a:cubicBezTo>
                  <a:cubicBezTo>
                    <a:pt x="881" y="239"/>
                    <a:pt x="834" y="311"/>
                    <a:pt x="822" y="346"/>
                  </a:cubicBezTo>
                  <a:cubicBezTo>
                    <a:pt x="822" y="322"/>
                    <a:pt x="834" y="275"/>
                    <a:pt x="846" y="251"/>
                  </a:cubicBezTo>
                  <a:lnTo>
                    <a:pt x="846" y="251"/>
                  </a:lnTo>
                  <a:cubicBezTo>
                    <a:pt x="841" y="273"/>
                    <a:pt x="840" y="284"/>
                    <a:pt x="842" y="284"/>
                  </a:cubicBezTo>
                  <a:cubicBezTo>
                    <a:pt x="845" y="284"/>
                    <a:pt x="855" y="255"/>
                    <a:pt x="870" y="203"/>
                  </a:cubicBezTo>
                  <a:lnTo>
                    <a:pt x="870" y="203"/>
                  </a:lnTo>
                  <a:cubicBezTo>
                    <a:pt x="867" y="205"/>
                    <a:pt x="866" y="206"/>
                    <a:pt x="865" y="206"/>
                  </a:cubicBezTo>
                  <a:cubicBezTo>
                    <a:pt x="862" y="206"/>
                    <a:pt x="869" y="185"/>
                    <a:pt x="870" y="156"/>
                  </a:cubicBezTo>
                  <a:lnTo>
                    <a:pt x="870" y="156"/>
                  </a:lnTo>
                  <a:cubicBezTo>
                    <a:pt x="869" y="170"/>
                    <a:pt x="868" y="177"/>
                    <a:pt x="865" y="177"/>
                  </a:cubicBezTo>
                  <a:cubicBezTo>
                    <a:pt x="860" y="177"/>
                    <a:pt x="853" y="161"/>
                    <a:pt x="846" y="132"/>
                  </a:cubicBezTo>
                  <a:cubicBezTo>
                    <a:pt x="834" y="191"/>
                    <a:pt x="798" y="227"/>
                    <a:pt x="762" y="263"/>
                  </a:cubicBezTo>
                  <a:cubicBezTo>
                    <a:pt x="822" y="120"/>
                    <a:pt x="774" y="215"/>
                    <a:pt x="834" y="132"/>
                  </a:cubicBezTo>
                  <a:lnTo>
                    <a:pt x="834" y="132"/>
                  </a:lnTo>
                  <a:cubicBezTo>
                    <a:pt x="822" y="144"/>
                    <a:pt x="810" y="156"/>
                    <a:pt x="798" y="168"/>
                  </a:cubicBezTo>
                  <a:cubicBezTo>
                    <a:pt x="798" y="144"/>
                    <a:pt x="798" y="132"/>
                    <a:pt x="798" y="120"/>
                  </a:cubicBezTo>
                  <a:cubicBezTo>
                    <a:pt x="798" y="156"/>
                    <a:pt x="774" y="180"/>
                    <a:pt x="750" y="180"/>
                  </a:cubicBezTo>
                  <a:cubicBezTo>
                    <a:pt x="774" y="156"/>
                    <a:pt x="786" y="144"/>
                    <a:pt x="762" y="132"/>
                  </a:cubicBezTo>
                  <a:lnTo>
                    <a:pt x="762" y="132"/>
                  </a:lnTo>
                  <a:cubicBezTo>
                    <a:pt x="751" y="152"/>
                    <a:pt x="742" y="158"/>
                    <a:pt x="734" y="158"/>
                  </a:cubicBezTo>
                  <a:cubicBezTo>
                    <a:pt x="718" y="158"/>
                    <a:pt x="707" y="136"/>
                    <a:pt x="693" y="136"/>
                  </a:cubicBezTo>
                  <a:cubicBezTo>
                    <a:pt x="683" y="136"/>
                    <a:pt x="671" y="149"/>
                    <a:pt x="655" y="191"/>
                  </a:cubicBezTo>
                  <a:cubicBezTo>
                    <a:pt x="667" y="156"/>
                    <a:pt x="679" y="132"/>
                    <a:pt x="679" y="108"/>
                  </a:cubicBezTo>
                  <a:lnTo>
                    <a:pt x="679" y="108"/>
                  </a:lnTo>
                  <a:cubicBezTo>
                    <a:pt x="655" y="168"/>
                    <a:pt x="620" y="227"/>
                    <a:pt x="596" y="299"/>
                  </a:cubicBezTo>
                  <a:cubicBezTo>
                    <a:pt x="608" y="227"/>
                    <a:pt x="631" y="156"/>
                    <a:pt x="655" y="96"/>
                  </a:cubicBezTo>
                  <a:cubicBezTo>
                    <a:pt x="654" y="91"/>
                    <a:pt x="652" y="89"/>
                    <a:pt x="649" y="89"/>
                  </a:cubicBezTo>
                  <a:cubicBezTo>
                    <a:pt x="637" y="89"/>
                    <a:pt x="620" y="168"/>
                    <a:pt x="620" y="168"/>
                  </a:cubicBezTo>
                  <a:cubicBezTo>
                    <a:pt x="620" y="144"/>
                    <a:pt x="620" y="120"/>
                    <a:pt x="620" y="84"/>
                  </a:cubicBezTo>
                  <a:cubicBezTo>
                    <a:pt x="620" y="120"/>
                    <a:pt x="608" y="144"/>
                    <a:pt x="584" y="168"/>
                  </a:cubicBezTo>
                  <a:cubicBezTo>
                    <a:pt x="596" y="144"/>
                    <a:pt x="608" y="120"/>
                    <a:pt x="608" y="96"/>
                  </a:cubicBezTo>
                  <a:cubicBezTo>
                    <a:pt x="608" y="96"/>
                    <a:pt x="608" y="84"/>
                    <a:pt x="620" y="84"/>
                  </a:cubicBezTo>
                  <a:lnTo>
                    <a:pt x="620" y="84"/>
                  </a:lnTo>
                  <a:cubicBezTo>
                    <a:pt x="620" y="84"/>
                    <a:pt x="620" y="84"/>
                    <a:pt x="620" y="84"/>
                  </a:cubicBezTo>
                  <a:cubicBezTo>
                    <a:pt x="622" y="73"/>
                    <a:pt x="620" y="69"/>
                    <a:pt x="614" y="69"/>
                  </a:cubicBezTo>
                  <a:cubicBezTo>
                    <a:pt x="595" y="69"/>
                    <a:pt x="540" y="119"/>
                    <a:pt x="512" y="156"/>
                  </a:cubicBezTo>
                  <a:cubicBezTo>
                    <a:pt x="524" y="132"/>
                    <a:pt x="536" y="108"/>
                    <a:pt x="536" y="72"/>
                  </a:cubicBezTo>
                  <a:lnTo>
                    <a:pt x="536" y="72"/>
                  </a:lnTo>
                  <a:cubicBezTo>
                    <a:pt x="512" y="156"/>
                    <a:pt x="477" y="227"/>
                    <a:pt x="429" y="287"/>
                  </a:cubicBezTo>
                  <a:cubicBezTo>
                    <a:pt x="435" y="275"/>
                    <a:pt x="438" y="269"/>
                    <a:pt x="436" y="269"/>
                  </a:cubicBezTo>
                  <a:lnTo>
                    <a:pt x="436" y="269"/>
                  </a:lnTo>
                  <a:cubicBezTo>
                    <a:pt x="435" y="269"/>
                    <a:pt x="429" y="275"/>
                    <a:pt x="417" y="287"/>
                  </a:cubicBezTo>
                  <a:cubicBezTo>
                    <a:pt x="453" y="192"/>
                    <a:pt x="512" y="108"/>
                    <a:pt x="512" y="25"/>
                  </a:cubicBezTo>
                  <a:lnTo>
                    <a:pt x="512" y="25"/>
                  </a:lnTo>
                  <a:cubicBezTo>
                    <a:pt x="512" y="73"/>
                    <a:pt x="488" y="108"/>
                    <a:pt x="453" y="132"/>
                  </a:cubicBezTo>
                  <a:cubicBezTo>
                    <a:pt x="453" y="109"/>
                    <a:pt x="464" y="74"/>
                    <a:pt x="476" y="39"/>
                  </a:cubicBezTo>
                  <a:lnTo>
                    <a:pt x="476" y="39"/>
                  </a:lnTo>
                  <a:cubicBezTo>
                    <a:pt x="474" y="42"/>
                    <a:pt x="468" y="43"/>
                    <a:pt x="462" y="43"/>
                  </a:cubicBezTo>
                  <a:cubicBezTo>
                    <a:pt x="447" y="43"/>
                    <a:pt x="427" y="35"/>
                    <a:pt x="427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2810;p34">
              <a:extLst>
                <a:ext uri="{FF2B5EF4-FFF2-40B4-BE49-F238E27FC236}">
                  <a16:creationId xmlns:a16="http://schemas.microsoft.com/office/drawing/2014/main" id="{3E0A47F4-BF64-EB41-B684-B6CDF8EC1E61}"/>
                </a:ext>
              </a:extLst>
            </p:cNvPr>
            <p:cNvSpPr/>
            <p:nvPr/>
          </p:nvSpPr>
          <p:spPr>
            <a:xfrm>
              <a:off x="6487100" y="2572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2811;p34">
              <a:extLst>
                <a:ext uri="{FF2B5EF4-FFF2-40B4-BE49-F238E27FC236}">
                  <a16:creationId xmlns:a16="http://schemas.microsoft.com/office/drawing/2014/main" id="{31A695F6-CB30-0249-A78B-42C8B501C334}"/>
                </a:ext>
              </a:extLst>
            </p:cNvPr>
            <p:cNvSpPr/>
            <p:nvPr/>
          </p:nvSpPr>
          <p:spPr>
            <a:xfrm>
              <a:off x="6469550" y="2567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2812;p34">
              <a:extLst>
                <a:ext uri="{FF2B5EF4-FFF2-40B4-BE49-F238E27FC236}">
                  <a16:creationId xmlns:a16="http://schemas.microsoft.com/office/drawing/2014/main" id="{DC31B2F6-3EF8-D545-9BF1-9A0A7A2E3111}"/>
                </a:ext>
              </a:extLst>
            </p:cNvPr>
            <p:cNvSpPr/>
            <p:nvPr/>
          </p:nvSpPr>
          <p:spPr>
            <a:xfrm>
              <a:off x="6499600" y="2576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2813;p34">
              <a:extLst>
                <a:ext uri="{FF2B5EF4-FFF2-40B4-BE49-F238E27FC236}">
                  <a16:creationId xmlns:a16="http://schemas.microsoft.com/office/drawing/2014/main" id="{CDF7F995-AE7E-0045-82D8-EFFD2394A440}"/>
                </a:ext>
              </a:extLst>
            </p:cNvPr>
            <p:cNvSpPr/>
            <p:nvPr/>
          </p:nvSpPr>
          <p:spPr>
            <a:xfrm>
              <a:off x="6510025" y="2585875"/>
              <a:ext cx="325" cy="500"/>
            </a:xfrm>
            <a:custGeom>
              <a:avLst/>
              <a:gdLst/>
              <a:ahLst/>
              <a:cxnLst/>
              <a:rect l="l" t="t" r="r" b="b"/>
              <a:pathLst>
                <a:path w="13" h="20" extrusionOk="0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1" y="12"/>
                    <a:pt x="1" y="12"/>
                  </a:cubicBezTo>
                  <a:cubicBezTo>
                    <a:pt x="1" y="17"/>
                    <a:pt x="1" y="20"/>
                    <a:pt x="1" y="20"/>
                  </a:cubicBezTo>
                  <a:cubicBezTo>
                    <a:pt x="3" y="20"/>
                    <a:pt x="6" y="14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2814;p34">
              <a:extLst>
                <a:ext uri="{FF2B5EF4-FFF2-40B4-BE49-F238E27FC236}">
                  <a16:creationId xmlns:a16="http://schemas.microsoft.com/office/drawing/2014/main" id="{D2127105-D6B7-9940-B842-5B309D3E8D46}"/>
                </a:ext>
              </a:extLst>
            </p:cNvPr>
            <p:cNvSpPr/>
            <p:nvPr/>
          </p:nvSpPr>
          <p:spPr>
            <a:xfrm>
              <a:off x="6459425" y="2573650"/>
              <a:ext cx="250" cy="400"/>
            </a:xfrm>
            <a:custGeom>
              <a:avLst/>
              <a:gdLst/>
              <a:ahLst/>
              <a:cxnLst/>
              <a:rect l="l" t="t" r="r" b="b"/>
              <a:pathLst>
                <a:path w="10" h="16" extrusionOk="0">
                  <a:moveTo>
                    <a:pt x="1" y="1"/>
                  </a:moveTo>
                  <a:lnTo>
                    <a:pt x="1" y="13"/>
                  </a:lnTo>
                  <a:cubicBezTo>
                    <a:pt x="6" y="13"/>
                    <a:pt x="9" y="16"/>
                    <a:pt x="9" y="16"/>
                  </a:cubicBezTo>
                  <a:cubicBezTo>
                    <a:pt x="9" y="16"/>
                    <a:pt x="6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2815;p34">
              <a:extLst>
                <a:ext uri="{FF2B5EF4-FFF2-40B4-BE49-F238E27FC236}">
                  <a16:creationId xmlns:a16="http://schemas.microsoft.com/office/drawing/2014/main" id="{BC28897B-0104-844E-B8CC-1E5E6A0EC5B1}"/>
                </a:ext>
              </a:extLst>
            </p:cNvPr>
            <p:cNvSpPr/>
            <p:nvPr/>
          </p:nvSpPr>
          <p:spPr>
            <a:xfrm>
              <a:off x="6457050" y="2573375"/>
              <a:ext cx="625" cy="900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36"/>
                  </a:moveTo>
                  <a:cubicBezTo>
                    <a:pt x="0" y="36"/>
                    <a:pt x="24" y="0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2816;p34">
              <a:extLst>
                <a:ext uri="{FF2B5EF4-FFF2-40B4-BE49-F238E27FC236}">
                  <a16:creationId xmlns:a16="http://schemas.microsoft.com/office/drawing/2014/main" id="{4DBDC151-5CC3-D14F-8FEE-52B2A5FE4B98}"/>
                </a:ext>
              </a:extLst>
            </p:cNvPr>
            <p:cNvSpPr/>
            <p:nvPr/>
          </p:nvSpPr>
          <p:spPr>
            <a:xfrm>
              <a:off x="6456325" y="2568600"/>
              <a:ext cx="325" cy="375"/>
            </a:xfrm>
            <a:custGeom>
              <a:avLst/>
              <a:gdLst/>
              <a:ahLst/>
              <a:cxnLst/>
              <a:rect l="l" t="t" r="r" b="b"/>
              <a:pathLst>
                <a:path w="13" h="15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11"/>
                    <a:pt x="2" y="14"/>
                    <a:pt x="4" y="14"/>
                  </a:cubicBezTo>
                  <a:cubicBezTo>
                    <a:pt x="7" y="14"/>
                    <a:pt x="12" y="7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2817;p34">
              <a:extLst>
                <a:ext uri="{FF2B5EF4-FFF2-40B4-BE49-F238E27FC236}">
                  <a16:creationId xmlns:a16="http://schemas.microsoft.com/office/drawing/2014/main" id="{F04DF31C-CCC1-7649-BE3B-02F24E54AFD1}"/>
                </a:ext>
              </a:extLst>
            </p:cNvPr>
            <p:cNvSpPr/>
            <p:nvPr/>
          </p:nvSpPr>
          <p:spPr>
            <a:xfrm>
              <a:off x="6457000" y="2571075"/>
              <a:ext cx="750" cy="725"/>
            </a:xfrm>
            <a:custGeom>
              <a:avLst/>
              <a:gdLst/>
              <a:ahLst/>
              <a:cxnLst/>
              <a:rect l="l" t="t" r="r" b="b"/>
              <a:pathLst>
                <a:path w="30" h="29" extrusionOk="0">
                  <a:moveTo>
                    <a:pt x="24" y="0"/>
                  </a:moveTo>
                  <a:cubicBezTo>
                    <a:pt x="17" y="0"/>
                    <a:pt x="1" y="29"/>
                    <a:pt x="10" y="29"/>
                  </a:cubicBezTo>
                  <a:cubicBezTo>
                    <a:pt x="13" y="29"/>
                    <a:pt x="18" y="27"/>
                    <a:pt x="26" y="21"/>
                  </a:cubicBezTo>
                  <a:cubicBezTo>
                    <a:pt x="29" y="6"/>
                    <a:pt x="28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2818;p34">
              <a:extLst>
                <a:ext uri="{FF2B5EF4-FFF2-40B4-BE49-F238E27FC236}">
                  <a16:creationId xmlns:a16="http://schemas.microsoft.com/office/drawing/2014/main" id="{5B53C602-E06A-BE47-A700-3DB630C7DCAE}"/>
                </a:ext>
              </a:extLst>
            </p:cNvPr>
            <p:cNvSpPr/>
            <p:nvPr/>
          </p:nvSpPr>
          <p:spPr>
            <a:xfrm>
              <a:off x="6457050" y="257097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0" y="1"/>
                  </a:moveTo>
                  <a:cubicBezTo>
                    <a:pt x="0" y="5"/>
                    <a:pt x="2" y="6"/>
                    <a:pt x="3" y="6"/>
                  </a:cubicBezTo>
                  <a:cubicBezTo>
                    <a:pt x="7" y="6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2819;p34">
              <a:extLst>
                <a:ext uri="{FF2B5EF4-FFF2-40B4-BE49-F238E27FC236}">
                  <a16:creationId xmlns:a16="http://schemas.microsoft.com/office/drawing/2014/main" id="{44D59C4F-77DE-7444-AE4D-5DA542023B26}"/>
                </a:ext>
              </a:extLst>
            </p:cNvPr>
            <p:cNvSpPr/>
            <p:nvPr/>
          </p:nvSpPr>
          <p:spPr>
            <a:xfrm>
              <a:off x="6458450" y="2573625"/>
              <a:ext cx="550" cy="900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18" y="1"/>
                  </a:moveTo>
                  <a:cubicBezTo>
                    <a:pt x="17" y="1"/>
                    <a:pt x="17" y="1"/>
                    <a:pt x="16" y="2"/>
                  </a:cubicBezTo>
                  <a:cubicBezTo>
                    <a:pt x="6" y="2"/>
                    <a:pt x="4" y="28"/>
                    <a:pt x="4" y="28"/>
                  </a:cubicBezTo>
                  <a:cubicBezTo>
                    <a:pt x="4" y="28"/>
                    <a:pt x="4" y="27"/>
                    <a:pt x="4" y="26"/>
                  </a:cubicBezTo>
                  <a:cubicBezTo>
                    <a:pt x="1" y="33"/>
                    <a:pt x="1" y="36"/>
                    <a:pt x="2" y="36"/>
                  </a:cubicBezTo>
                  <a:cubicBezTo>
                    <a:pt x="4" y="36"/>
                    <a:pt x="21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2820;p34">
              <a:extLst>
                <a:ext uri="{FF2B5EF4-FFF2-40B4-BE49-F238E27FC236}">
                  <a16:creationId xmlns:a16="http://schemas.microsoft.com/office/drawing/2014/main" id="{2A72D5CA-C3F3-AF4F-A8D4-9A613E61B25A}"/>
                </a:ext>
              </a:extLst>
            </p:cNvPr>
            <p:cNvSpPr/>
            <p:nvPr/>
          </p:nvSpPr>
          <p:spPr>
            <a:xfrm>
              <a:off x="6457975" y="2569200"/>
              <a:ext cx="275" cy="875"/>
            </a:xfrm>
            <a:custGeom>
              <a:avLst/>
              <a:gdLst/>
              <a:ahLst/>
              <a:cxnLst/>
              <a:rect l="l" t="t" r="r" b="b"/>
              <a:pathLst>
                <a:path w="11" h="35" extrusionOk="0">
                  <a:moveTo>
                    <a:pt x="11" y="0"/>
                  </a:moveTo>
                  <a:cubicBezTo>
                    <a:pt x="3" y="8"/>
                    <a:pt x="1" y="35"/>
                    <a:pt x="3" y="35"/>
                  </a:cubicBezTo>
                  <a:cubicBezTo>
                    <a:pt x="4" y="35"/>
                    <a:pt x="7" y="26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2821;p34">
              <a:extLst>
                <a:ext uri="{FF2B5EF4-FFF2-40B4-BE49-F238E27FC236}">
                  <a16:creationId xmlns:a16="http://schemas.microsoft.com/office/drawing/2014/main" id="{B9734C14-5D51-EC48-A4F5-831FFD7BF005}"/>
                </a:ext>
              </a:extLst>
            </p:cNvPr>
            <p:cNvSpPr/>
            <p:nvPr/>
          </p:nvSpPr>
          <p:spPr>
            <a:xfrm>
              <a:off x="6458525" y="256950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24"/>
                  </a:moveTo>
                  <a:cubicBezTo>
                    <a:pt x="1" y="0"/>
                    <a:pt x="25" y="24"/>
                    <a:pt x="2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2822;p34">
              <a:extLst>
                <a:ext uri="{FF2B5EF4-FFF2-40B4-BE49-F238E27FC236}">
                  <a16:creationId xmlns:a16="http://schemas.microsoft.com/office/drawing/2014/main" id="{8550BF96-AC12-D342-874D-23AE4EA0FEBF}"/>
                </a:ext>
              </a:extLst>
            </p:cNvPr>
            <p:cNvSpPr/>
            <p:nvPr/>
          </p:nvSpPr>
          <p:spPr>
            <a:xfrm>
              <a:off x="6458425" y="2568925"/>
              <a:ext cx="425" cy="300"/>
            </a:xfrm>
            <a:custGeom>
              <a:avLst/>
              <a:gdLst/>
              <a:ahLst/>
              <a:cxnLst/>
              <a:rect l="l" t="t" r="r" b="b"/>
              <a:pathLst>
                <a:path w="17" h="12" extrusionOk="0">
                  <a:moveTo>
                    <a:pt x="3" y="1"/>
                  </a:moveTo>
                  <a:lnTo>
                    <a:pt x="3" y="1"/>
                  </a:lnTo>
                  <a:cubicBezTo>
                    <a:pt x="1" y="1"/>
                    <a:pt x="9" y="11"/>
                    <a:pt x="17" y="11"/>
                  </a:cubicBezTo>
                  <a:cubicBezTo>
                    <a:pt x="9" y="3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2823;p34">
              <a:extLst>
                <a:ext uri="{FF2B5EF4-FFF2-40B4-BE49-F238E27FC236}">
                  <a16:creationId xmlns:a16="http://schemas.microsoft.com/office/drawing/2014/main" id="{A9CA35A1-D256-4640-B15A-5C1C4E4BA88E}"/>
                </a:ext>
              </a:extLst>
            </p:cNvPr>
            <p:cNvSpPr/>
            <p:nvPr/>
          </p:nvSpPr>
          <p:spPr>
            <a:xfrm>
              <a:off x="6461950" y="25704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7" y="1"/>
                  </a:moveTo>
                  <a:cubicBezTo>
                    <a:pt x="4" y="1"/>
                    <a:pt x="1" y="4"/>
                    <a:pt x="7" y="10"/>
                  </a:cubicBezTo>
                  <a:cubicBezTo>
                    <a:pt x="13" y="4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2824;p34">
              <a:extLst>
                <a:ext uri="{FF2B5EF4-FFF2-40B4-BE49-F238E27FC236}">
                  <a16:creationId xmlns:a16="http://schemas.microsoft.com/office/drawing/2014/main" id="{9C1662B4-E792-754F-A0E9-9167BBE45242}"/>
                </a:ext>
              </a:extLst>
            </p:cNvPr>
            <p:cNvSpPr/>
            <p:nvPr/>
          </p:nvSpPr>
          <p:spPr>
            <a:xfrm>
              <a:off x="6461450" y="2568125"/>
              <a:ext cx="375" cy="950"/>
            </a:xfrm>
            <a:custGeom>
              <a:avLst/>
              <a:gdLst/>
              <a:ahLst/>
              <a:cxnLst/>
              <a:rect l="l" t="t" r="r" b="b"/>
              <a:pathLst>
                <a:path w="15" h="38" extrusionOk="0">
                  <a:moveTo>
                    <a:pt x="7" y="1"/>
                  </a:moveTo>
                  <a:cubicBezTo>
                    <a:pt x="0" y="1"/>
                    <a:pt x="6" y="38"/>
                    <a:pt x="11" y="38"/>
                  </a:cubicBezTo>
                  <a:cubicBezTo>
                    <a:pt x="13" y="38"/>
                    <a:pt x="15" y="30"/>
                    <a:pt x="15" y="8"/>
                  </a:cubicBezTo>
                  <a:cubicBezTo>
                    <a:pt x="12" y="3"/>
                    <a:pt x="9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2825;p34">
              <a:extLst>
                <a:ext uri="{FF2B5EF4-FFF2-40B4-BE49-F238E27FC236}">
                  <a16:creationId xmlns:a16="http://schemas.microsoft.com/office/drawing/2014/main" id="{AB93C347-E5BD-4044-88FD-01775326E6EB}"/>
                </a:ext>
              </a:extLst>
            </p:cNvPr>
            <p:cNvSpPr/>
            <p:nvPr/>
          </p:nvSpPr>
          <p:spPr>
            <a:xfrm>
              <a:off x="6462400" y="2567400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13" y="1"/>
                  </a:moveTo>
                  <a:cubicBezTo>
                    <a:pt x="13" y="13"/>
                    <a:pt x="1" y="25"/>
                    <a:pt x="1" y="37"/>
                  </a:cubicBezTo>
                  <a:cubicBezTo>
                    <a:pt x="13" y="25"/>
                    <a:pt x="36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2826;p34">
              <a:extLst>
                <a:ext uri="{FF2B5EF4-FFF2-40B4-BE49-F238E27FC236}">
                  <a16:creationId xmlns:a16="http://schemas.microsoft.com/office/drawing/2014/main" id="{12D50C31-4B96-DF49-935F-63A04E4B6768}"/>
                </a:ext>
              </a:extLst>
            </p:cNvPr>
            <p:cNvSpPr/>
            <p:nvPr/>
          </p:nvSpPr>
          <p:spPr>
            <a:xfrm>
              <a:off x="6465675" y="2570675"/>
              <a:ext cx="625" cy="2125"/>
            </a:xfrm>
            <a:custGeom>
              <a:avLst/>
              <a:gdLst/>
              <a:ahLst/>
              <a:cxnLst/>
              <a:rect l="l" t="t" r="r" b="b"/>
              <a:pathLst>
                <a:path w="25" h="85" extrusionOk="0">
                  <a:moveTo>
                    <a:pt x="24" y="1"/>
                  </a:moveTo>
                  <a:cubicBezTo>
                    <a:pt x="1" y="84"/>
                    <a:pt x="1" y="84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2827;p34">
              <a:extLst>
                <a:ext uri="{FF2B5EF4-FFF2-40B4-BE49-F238E27FC236}">
                  <a16:creationId xmlns:a16="http://schemas.microsoft.com/office/drawing/2014/main" id="{E60410A5-E46C-DA4C-8E19-985F0C578533}"/>
                </a:ext>
              </a:extLst>
            </p:cNvPr>
            <p:cNvSpPr/>
            <p:nvPr/>
          </p:nvSpPr>
          <p:spPr>
            <a:xfrm>
              <a:off x="6470300" y="2567975"/>
              <a:ext cx="175" cy="525"/>
            </a:xfrm>
            <a:custGeom>
              <a:avLst/>
              <a:gdLst/>
              <a:ahLst/>
              <a:cxnLst/>
              <a:rect l="l" t="t" r="r" b="b"/>
              <a:pathLst>
                <a:path w="7" h="21" extrusionOk="0">
                  <a:moveTo>
                    <a:pt x="6" y="0"/>
                  </a:moveTo>
                  <a:cubicBezTo>
                    <a:pt x="5" y="0"/>
                    <a:pt x="0" y="20"/>
                    <a:pt x="1" y="20"/>
                  </a:cubicBezTo>
                  <a:cubicBezTo>
                    <a:pt x="1" y="20"/>
                    <a:pt x="3" y="16"/>
                    <a:pt x="6" y="2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2828;p34">
              <a:extLst>
                <a:ext uri="{FF2B5EF4-FFF2-40B4-BE49-F238E27FC236}">
                  <a16:creationId xmlns:a16="http://schemas.microsoft.com/office/drawing/2014/main" id="{375FD44A-EEFE-7C4C-9116-8B85DD5E2820}"/>
                </a:ext>
              </a:extLst>
            </p:cNvPr>
            <p:cNvSpPr/>
            <p:nvPr/>
          </p:nvSpPr>
          <p:spPr>
            <a:xfrm>
              <a:off x="6509425" y="25870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extrusionOk="0">
                  <a:moveTo>
                    <a:pt x="1" y="48"/>
                  </a:moveTo>
                  <a:cubicBezTo>
                    <a:pt x="1" y="1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2829;p34">
              <a:extLst>
                <a:ext uri="{FF2B5EF4-FFF2-40B4-BE49-F238E27FC236}">
                  <a16:creationId xmlns:a16="http://schemas.microsoft.com/office/drawing/2014/main" id="{33D955B2-8781-8149-B3F3-C316B49524E6}"/>
                </a:ext>
              </a:extLst>
            </p:cNvPr>
            <p:cNvSpPr/>
            <p:nvPr/>
          </p:nvSpPr>
          <p:spPr>
            <a:xfrm>
              <a:off x="6510075" y="2586750"/>
              <a:ext cx="275" cy="950"/>
            </a:xfrm>
            <a:custGeom>
              <a:avLst/>
              <a:gdLst/>
              <a:ahLst/>
              <a:cxnLst/>
              <a:rect l="l" t="t" r="r" b="b"/>
              <a:pathLst>
                <a:path w="11" h="38" extrusionOk="0">
                  <a:moveTo>
                    <a:pt x="11" y="1"/>
                  </a:moveTo>
                  <a:cubicBezTo>
                    <a:pt x="4" y="21"/>
                    <a:pt x="1" y="37"/>
                    <a:pt x="2" y="37"/>
                  </a:cubicBezTo>
                  <a:cubicBezTo>
                    <a:pt x="2" y="37"/>
                    <a:pt x="5" y="27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2830;p34">
              <a:extLst>
                <a:ext uri="{FF2B5EF4-FFF2-40B4-BE49-F238E27FC236}">
                  <a16:creationId xmlns:a16="http://schemas.microsoft.com/office/drawing/2014/main" id="{5BD1C8C7-3CEB-294E-992A-E7CFE901F6FE}"/>
                </a:ext>
              </a:extLst>
            </p:cNvPr>
            <p:cNvSpPr/>
            <p:nvPr/>
          </p:nvSpPr>
          <p:spPr>
            <a:xfrm>
              <a:off x="6484125" y="2568600"/>
              <a:ext cx="25" cy="1800"/>
            </a:xfrm>
            <a:custGeom>
              <a:avLst/>
              <a:gdLst/>
              <a:ahLst/>
              <a:cxnLst/>
              <a:rect l="l" t="t" r="r" b="b"/>
              <a:pathLst>
                <a:path w="1" h="72" extrusionOk="0">
                  <a:moveTo>
                    <a:pt x="1" y="72"/>
                  </a:moveTo>
                  <a:cubicBezTo>
                    <a:pt x="1" y="1"/>
                    <a:pt x="1" y="72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2831;p34">
              <a:extLst>
                <a:ext uri="{FF2B5EF4-FFF2-40B4-BE49-F238E27FC236}">
                  <a16:creationId xmlns:a16="http://schemas.microsoft.com/office/drawing/2014/main" id="{F34C9827-E3BA-7C43-BC1D-6333C71F4AD8}"/>
                </a:ext>
              </a:extLst>
            </p:cNvPr>
            <p:cNvSpPr/>
            <p:nvPr/>
          </p:nvSpPr>
          <p:spPr>
            <a:xfrm>
              <a:off x="6486550" y="2571275"/>
              <a:ext cx="275" cy="1100"/>
            </a:xfrm>
            <a:custGeom>
              <a:avLst/>
              <a:gdLst/>
              <a:ahLst/>
              <a:cxnLst/>
              <a:rect l="l" t="t" r="r" b="b"/>
              <a:pathLst>
                <a:path w="11" h="44" extrusionOk="0">
                  <a:moveTo>
                    <a:pt x="11" y="1"/>
                  </a:moveTo>
                  <a:cubicBezTo>
                    <a:pt x="4" y="15"/>
                    <a:pt x="1" y="44"/>
                    <a:pt x="2" y="44"/>
                  </a:cubicBezTo>
                  <a:cubicBezTo>
                    <a:pt x="4" y="44"/>
                    <a:pt x="6" y="33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2832;p34">
              <a:extLst>
                <a:ext uri="{FF2B5EF4-FFF2-40B4-BE49-F238E27FC236}">
                  <a16:creationId xmlns:a16="http://schemas.microsoft.com/office/drawing/2014/main" id="{93E5C94D-62AA-2940-AE9B-0C72BF9D550C}"/>
                </a:ext>
              </a:extLst>
            </p:cNvPr>
            <p:cNvSpPr/>
            <p:nvPr/>
          </p:nvSpPr>
          <p:spPr>
            <a:xfrm>
              <a:off x="6489200" y="2570675"/>
              <a:ext cx="325" cy="575"/>
            </a:xfrm>
            <a:custGeom>
              <a:avLst/>
              <a:gdLst/>
              <a:ahLst/>
              <a:cxnLst/>
              <a:rect l="l" t="t" r="r" b="b"/>
              <a:pathLst>
                <a:path w="13" h="23" extrusionOk="0">
                  <a:moveTo>
                    <a:pt x="0" y="1"/>
                  </a:moveTo>
                  <a:cubicBezTo>
                    <a:pt x="8" y="1"/>
                    <a:pt x="5" y="22"/>
                    <a:pt x="6" y="22"/>
                  </a:cubicBezTo>
                  <a:cubicBezTo>
                    <a:pt x="7" y="22"/>
                    <a:pt x="8" y="17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2833;p34">
              <a:extLst>
                <a:ext uri="{FF2B5EF4-FFF2-40B4-BE49-F238E27FC236}">
                  <a16:creationId xmlns:a16="http://schemas.microsoft.com/office/drawing/2014/main" id="{A619F9DC-5499-5441-A99D-2DB8A6541D19}"/>
                </a:ext>
              </a:extLst>
            </p:cNvPr>
            <p:cNvSpPr/>
            <p:nvPr/>
          </p:nvSpPr>
          <p:spPr>
            <a:xfrm>
              <a:off x="6482650" y="2479550"/>
              <a:ext cx="325" cy="975"/>
            </a:xfrm>
            <a:custGeom>
              <a:avLst/>
              <a:gdLst/>
              <a:ahLst/>
              <a:cxnLst/>
              <a:rect l="l" t="t" r="r" b="b"/>
              <a:pathLst>
                <a:path w="13" h="39" extrusionOk="0">
                  <a:moveTo>
                    <a:pt x="12" y="0"/>
                  </a:moveTo>
                  <a:cubicBezTo>
                    <a:pt x="12" y="0"/>
                    <a:pt x="12" y="1"/>
                    <a:pt x="12" y="3"/>
                  </a:cubicBezTo>
                  <a:lnTo>
                    <a:pt x="12" y="3"/>
                  </a:ln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2" y="0"/>
                    <a:pt x="12" y="0"/>
                  </a:cubicBezTo>
                  <a:close/>
                  <a:moveTo>
                    <a:pt x="12" y="3"/>
                  </a:moveTo>
                  <a:cubicBezTo>
                    <a:pt x="0" y="3"/>
                    <a:pt x="0" y="26"/>
                    <a:pt x="0" y="38"/>
                  </a:cubicBezTo>
                  <a:cubicBezTo>
                    <a:pt x="9" y="30"/>
                    <a:pt x="11" y="10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2834;p34">
              <a:extLst>
                <a:ext uri="{FF2B5EF4-FFF2-40B4-BE49-F238E27FC236}">
                  <a16:creationId xmlns:a16="http://schemas.microsoft.com/office/drawing/2014/main" id="{24E83496-D410-D24B-862B-B5FE10341D3F}"/>
                </a:ext>
              </a:extLst>
            </p:cNvPr>
            <p:cNvSpPr/>
            <p:nvPr/>
          </p:nvSpPr>
          <p:spPr>
            <a:xfrm>
              <a:off x="6485025" y="2477675"/>
              <a:ext cx="300" cy="750"/>
            </a:xfrm>
            <a:custGeom>
              <a:avLst/>
              <a:gdLst/>
              <a:ahLst/>
              <a:cxnLst/>
              <a:rect l="l" t="t" r="r" b="b"/>
              <a:pathLst>
                <a:path w="12" h="30" extrusionOk="0">
                  <a:moveTo>
                    <a:pt x="11" y="1"/>
                  </a:moveTo>
                  <a:cubicBezTo>
                    <a:pt x="10" y="1"/>
                    <a:pt x="0" y="22"/>
                    <a:pt x="0" y="30"/>
                  </a:cubicBezTo>
                  <a:cubicBezTo>
                    <a:pt x="9" y="8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2835;p34">
              <a:extLst>
                <a:ext uri="{FF2B5EF4-FFF2-40B4-BE49-F238E27FC236}">
                  <a16:creationId xmlns:a16="http://schemas.microsoft.com/office/drawing/2014/main" id="{6761A9CC-46E7-0F4A-AB19-8FDB6BCD55CB}"/>
                </a:ext>
              </a:extLst>
            </p:cNvPr>
            <p:cNvSpPr/>
            <p:nvPr/>
          </p:nvSpPr>
          <p:spPr>
            <a:xfrm>
              <a:off x="6485925" y="24778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2836;p34">
              <a:extLst>
                <a:ext uri="{FF2B5EF4-FFF2-40B4-BE49-F238E27FC236}">
                  <a16:creationId xmlns:a16="http://schemas.microsoft.com/office/drawing/2014/main" id="{524197A0-ED4F-F045-B8E0-12B35A5D72DF}"/>
                </a:ext>
              </a:extLst>
            </p:cNvPr>
            <p:cNvSpPr/>
            <p:nvPr/>
          </p:nvSpPr>
          <p:spPr>
            <a:xfrm>
              <a:off x="6485925" y="2477825"/>
              <a:ext cx="600" cy="1500"/>
            </a:xfrm>
            <a:custGeom>
              <a:avLst/>
              <a:gdLst/>
              <a:ahLst/>
              <a:cxnLst/>
              <a:rect l="l" t="t" r="r" b="b"/>
              <a:pathLst>
                <a:path w="24" h="60" extrusionOk="0">
                  <a:moveTo>
                    <a:pt x="0" y="0"/>
                  </a:moveTo>
                  <a:cubicBezTo>
                    <a:pt x="0" y="0"/>
                    <a:pt x="24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2837;p34">
              <a:extLst>
                <a:ext uri="{FF2B5EF4-FFF2-40B4-BE49-F238E27FC236}">
                  <a16:creationId xmlns:a16="http://schemas.microsoft.com/office/drawing/2014/main" id="{BCB3E710-6EB0-3443-9FBD-62C7C60EB4A0}"/>
                </a:ext>
              </a:extLst>
            </p:cNvPr>
            <p:cNvSpPr/>
            <p:nvPr/>
          </p:nvSpPr>
          <p:spPr>
            <a:xfrm>
              <a:off x="6485925" y="2478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2838;p34">
              <a:extLst>
                <a:ext uri="{FF2B5EF4-FFF2-40B4-BE49-F238E27FC236}">
                  <a16:creationId xmlns:a16="http://schemas.microsoft.com/office/drawing/2014/main" id="{60B8CE38-EA6C-4642-843D-19C85C9C36E0}"/>
                </a:ext>
              </a:extLst>
            </p:cNvPr>
            <p:cNvSpPr/>
            <p:nvPr/>
          </p:nvSpPr>
          <p:spPr>
            <a:xfrm>
              <a:off x="6487100" y="24808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" y="12"/>
                  </a:moveTo>
                  <a:cubicBezTo>
                    <a:pt x="1" y="12"/>
                    <a:pt x="25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2839;p34">
              <a:extLst>
                <a:ext uri="{FF2B5EF4-FFF2-40B4-BE49-F238E27FC236}">
                  <a16:creationId xmlns:a16="http://schemas.microsoft.com/office/drawing/2014/main" id="{061CE78F-6262-7645-B998-ED648AB59A18}"/>
                </a:ext>
              </a:extLst>
            </p:cNvPr>
            <p:cNvSpPr/>
            <p:nvPr/>
          </p:nvSpPr>
          <p:spPr>
            <a:xfrm>
              <a:off x="6487100" y="2481000"/>
              <a:ext cx="450" cy="200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1" y="1"/>
                  </a:moveTo>
                  <a:cubicBezTo>
                    <a:pt x="9" y="1"/>
                    <a:pt x="6" y="2"/>
                    <a:pt x="1" y="4"/>
                  </a:cubicBezTo>
                  <a:cubicBezTo>
                    <a:pt x="3" y="7"/>
                    <a:pt x="6" y="8"/>
                    <a:pt x="8" y="8"/>
                  </a:cubicBezTo>
                  <a:cubicBezTo>
                    <a:pt x="14" y="8"/>
                    <a:pt x="17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2840;p34">
              <a:extLst>
                <a:ext uri="{FF2B5EF4-FFF2-40B4-BE49-F238E27FC236}">
                  <a16:creationId xmlns:a16="http://schemas.microsoft.com/office/drawing/2014/main" id="{07F45FB3-978B-4D45-9C1A-6ED12BA03826}"/>
                </a:ext>
              </a:extLst>
            </p:cNvPr>
            <p:cNvSpPr/>
            <p:nvPr/>
          </p:nvSpPr>
          <p:spPr>
            <a:xfrm>
              <a:off x="6487200" y="2481100"/>
              <a:ext cx="225" cy="275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9" y="0"/>
                  </a:moveTo>
                  <a:cubicBezTo>
                    <a:pt x="1" y="0"/>
                    <a:pt x="3" y="11"/>
                    <a:pt x="6" y="11"/>
                  </a:cubicBezTo>
                  <a:cubicBezTo>
                    <a:pt x="7" y="11"/>
                    <a:pt x="9" y="8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2841;p34">
              <a:extLst>
                <a:ext uri="{FF2B5EF4-FFF2-40B4-BE49-F238E27FC236}">
                  <a16:creationId xmlns:a16="http://schemas.microsoft.com/office/drawing/2014/main" id="{DB695331-B4C2-474B-8BDE-019DA92DB49B}"/>
                </a:ext>
              </a:extLst>
            </p:cNvPr>
            <p:cNvSpPr/>
            <p:nvPr/>
          </p:nvSpPr>
          <p:spPr>
            <a:xfrm>
              <a:off x="6488150" y="2481100"/>
              <a:ext cx="175" cy="800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6" y="0"/>
                  </a:moveTo>
                  <a:cubicBezTo>
                    <a:pt x="0" y="19"/>
                    <a:pt x="1" y="31"/>
                    <a:pt x="2" y="31"/>
                  </a:cubicBezTo>
                  <a:cubicBezTo>
                    <a:pt x="4" y="31"/>
                    <a:pt x="6" y="22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2842;p34">
              <a:extLst>
                <a:ext uri="{FF2B5EF4-FFF2-40B4-BE49-F238E27FC236}">
                  <a16:creationId xmlns:a16="http://schemas.microsoft.com/office/drawing/2014/main" id="{D2A51245-B2A1-DE4E-96CF-E592E67EF4FA}"/>
                </a:ext>
              </a:extLst>
            </p:cNvPr>
            <p:cNvSpPr/>
            <p:nvPr/>
          </p:nvSpPr>
          <p:spPr>
            <a:xfrm>
              <a:off x="6488300" y="248110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0"/>
                  </a:moveTo>
                  <a:cubicBezTo>
                    <a:pt x="0" y="0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2843;p34">
              <a:extLst>
                <a:ext uri="{FF2B5EF4-FFF2-40B4-BE49-F238E27FC236}">
                  <a16:creationId xmlns:a16="http://schemas.microsoft.com/office/drawing/2014/main" id="{3BFF6903-96F9-504E-8A1E-E0F339EA2DFC}"/>
                </a:ext>
              </a:extLst>
            </p:cNvPr>
            <p:cNvSpPr/>
            <p:nvPr/>
          </p:nvSpPr>
          <p:spPr>
            <a:xfrm>
              <a:off x="6488300" y="2479900"/>
              <a:ext cx="325" cy="400"/>
            </a:xfrm>
            <a:custGeom>
              <a:avLst/>
              <a:gdLst/>
              <a:ahLst/>
              <a:cxnLst/>
              <a:rect l="l" t="t" r="r" b="b"/>
              <a:pathLst>
                <a:path w="13" h="16" extrusionOk="0">
                  <a:moveTo>
                    <a:pt x="12" y="0"/>
                  </a:moveTo>
                  <a:lnTo>
                    <a:pt x="0" y="12"/>
                  </a:lnTo>
                  <a:cubicBezTo>
                    <a:pt x="0" y="12"/>
                    <a:pt x="0" y="15"/>
                    <a:pt x="2" y="15"/>
                  </a:cubicBezTo>
                  <a:cubicBezTo>
                    <a:pt x="3" y="15"/>
                    <a:pt x="6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2844;p34">
              <a:extLst>
                <a:ext uri="{FF2B5EF4-FFF2-40B4-BE49-F238E27FC236}">
                  <a16:creationId xmlns:a16="http://schemas.microsoft.com/office/drawing/2014/main" id="{A5BA5743-67B4-374F-8D11-B93FC1F9F2E3}"/>
                </a:ext>
              </a:extLst>
            </p:cNvPr>
            <p:cNvSpPr/>
            <p:nvPr/>
          </p:nvSpPr>
          <p:spPr>
            <a:xfrm>
              <a:off x="6488300" y="247960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cubicBezTo>
                    <a:pt x="0" y="1"/>
                    <a:pt x="0" y="12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2845;p34">
              <a:extLst>
                <a:ext uri="{FF2B5EF4-FFF2-40B4-BE49-F238E27FC236}">
                  <a16:creationId xmlns:a16="http://schemas.microsoft.com/office/drawing/2014/main" id="{3DEBB4B0-6EE2-B04D-A029-5C2FB4751457}"/>
                </a:ext>
              </a:extLst>
            </p:cNvPr>
            <p:cNvSpPr/>
            <p:nvPr/>
          </p:nvSpPr>
          <p:spPr>
            <a:xfrm>
              <a:off x="6488000" y="2479000"/>
              <a:ext cx="625" cy="2400"/>
            </a:xfrm>
            <a:custGeom>
              <a:avLst/>
              <a:gdLst/>
              <a:ahLst/>
              <a:cxnLst/>
              <a:rect l="l" t="t" r="r" b="b"/>
              <a:pathLst>
                <a:path w="25" h="96" extrusionOk="0">
                  <a:moveTo>
                    <a:pt x="12" y="48"/>
                  </a:moveTo>
                  <a:cubicBezTo>
                    <a:pt x="1" y="96"/>
                    <a:pt x="24" y="1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2846;p34">
              <a:extLst>
                <a:ext uri="{FF2B5EF4-FFF2-40B4-BE49-F238E27FC236}">
                  <a16:creationId xmlns:a16="http://schemas.microsoft.com/office/drawing/2014/main" id="{6E264383-D077-774C-AD49-4C764DA87E22}"/>
                </a:ext>
              </a:extLst>
            </p:cNvPr>
            <p:cNvSpPr/>
            <p:nvPr/>
          </p:nvSpPr>
          <p:spPr>
            <a:xfrm>
              <a:off x="6487400" y="24796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5" y="1"/>
                  </a:moveTo>
                  <a:cubicBezTo>
                    <a:pt x="1" y="1"/>
                    <a:pt x="1" y="36"/>
                    <a:pt x="25" y="36"/>
                  </a:cubicBezTo>
                  <a:cubicBezTo>
                    <a:pt x="13" y="24"/>
                    <a:pt x="13" y="12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2847;p34">
              <a:extLst>
                <a:ext uri="{FF2B5EF4-FFF2-40B4-BE49-F238E27FC236}">
                  <a16:creationId xmlns:a16="http://schemas.microsoft.com/office/drawing/2014/main" id="{A3C7CF3C-57C3-BC4E-B0D7-4FE806A30F88}"/>
                </a:ext>
              </a:extLst>
            </p:cNvPr>
            <p:cNvSpPr/>
            <p:nvPr/>
          </p:nvSpPr>
          <p:spPr>
            <a:xfrm>
              <a:off x="6486650" y="2476725"/>
              <a:ext cx="475" cy="275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4" y="0"/>
                  </a:moveTo>
                  <a:cubicBezTo>
                    <a:pt x="0" y="0"/>
                    <a:pt x="12" y="11"/>
                    <a:pt x="17" y="11"/>
                  </a:cubicBezTo>
                  <a:cubicBezTo>
                    <a:pt x="18" y="11"/>
                    <a:pt x="19" y="10"/>
                    <a:pt x="19" y="8"/>
                  </a:cubicBezTo>
                  <a:cubicBezTo>
                    <a:pt x="9" y="2"/>
                    <a:pt x="5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2848;p34">
              <a:extLst>
                <a:ext uri="{FF2B5EF4-FFF2-40B4-BE49-F238E27FC236}">
                  <a16:creationId xmlns:a16="http://schemas.microsoft.com/office/drawing/2014/main" id="{8C933EE5-603D-4C49-82B7-C967022BA93D}"/>
                </a:ext>
              </a:extLst>
            </p:cNvPr>
            <p:cNvSpPr/>
            <p:nvPr/>
          </p:nvSpPr>
          <p:spPr>
            <a:xfrm>
              <a:off x="6489525" y="2480800"/>
              <a:ext cx="275" cy="1150"/>
            </a:xfrm>
            <a:custGeom>
              <a:avLst/>
              <a:gdLst/>
              <a:ahLst/>
              <a:cxnLst/>
              <a:rect l="l" t="t" r="r" b="b"/>
              <a:pathLst>
                <a:path w="11" h="46" extrusionOk="0">
                  <a:moveTo>
                    <a:pt x="11" y="0"/>
                  </a:moveTo>
                  <a:cubicBezTo>
                    <a:pt x="3" y="8"/>
                    <a:pt x="1" y="45"/>
                    <a:pt x="3" y="45"/>
                  </a:cubicBezTo>
                  <a:cubicBezTo>
                    <a:pt x="4" y="45"/>
                    <a:pt x="7" y="34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2849;p34">
              <a:extLst>
                <a:ext uri="{FF2B5EF4-FFF2-40B4-BE49-F238E27FC236}">
                  <a16:creationId xmlns:a16="http://schemas.microsoft.com/office/drawing/2014/main" id="{F4F73E71-277C-BC40-9C1D-20CFF5FD83C2}"/>
                </a:ext>
              </a:extLst>
            </p:cNvPr>
            <p:cNvSpPr/>
            <p:nvPr/>
          </p:nvSpPr>
          <p:spPr>
            <a:xfrm>
              <a:off x="6489775" y="24802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0"/>
                  </a:moveTo>
                  <a:cubicBezTo>
                    <a:pt x="1" y="0"/>
                    <a:pt x="1" y="12"/>
                    <a:pt x="1" y="2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2850;p34">
              <a:extLst>
                <a:ext uri="{FF2B5EF4-FFF2-40B4-BE49-F238E27FC236}">
                  <a16:creationId xmlns:a16="http://schemas.microsoft.com/office/drawing/2014/main" id="{8D0A322D-8FAD-6848-BCD4-3B8F651E3EFA}"/>
                </a:ext>
              </a:extLst>
            </p:cNvPr>
            <p:cNvSpPr/>
            <p:nvPr/>
          </p:nvSpPr>
          <p:spPr>
            <a:xfrm>
              <a:off x="6488000" y="2478700"/>
              <a:ext cx="625" cy="1225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24" y="1"/>
                  </a:moveTo>
                  <a:cubicBezTo>
                    <a:pt x="1" y="48"/>
                    <a:pt x="12" y="2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2851;p34">
              <a:extLst>
                <a:ext uri="{FF2B5EF4-FFF2-40B4-BE49-F238E27FC236}">
                  <a16:creationId xmlns:a16="http://schemas.microsoft.com/office/drawing/2014/main" id="{1BCB1BC1-CE6A-6541-B3E3-066EACBD3758}"/>
                </a:ext>
              </a:extLst>
            </p:cNvPr>
            <p:cNvSpPr/>
            <p:nvPr/>
          </p:nvSpPr>
          <p:spPr>
            <a:xfrm>
              <a:off x="6490450" y="2481600"/>
              <a:ext cx="325" cy="1075"/>
            </a:xfrm>
            <a:custGeom>
              <a:avLst/>
              <a:gdLst/>
              <a:ahLst/>
              <a:cxnLst/>
              <a:rect l="l" t="t" r="r" b="b"/>
              <a:pathLst>
                <a:path w="13" h="43" extrusionOk="0">
                  <a:moveTo>
                    <a:pt x="12" y="1"/>
                  </a:moveTo>
                  <a:cubicBezTo>
                    <a:pt x="11" y="1"/>
                    <a:pt x="0" y="43"/>
                    <a:pt x="1" y="43"/>
                  </a:cubicBezTo>
                  <a:cubicBezTo>
                    <a:pt x="2" y="43"/>
                    <a:pt x="4" y="36"/>
                    <a:pt x="10" y="16"/>
                  </a:cubicBezTo>
                  <a:cubicBezTo>
                    <a:pt x="12" y="5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2852;p34">
              <a:extLst>
                <a:ext uri="{FF2B5EF4-FFF2-40B4-BE49-F238E27FC236}">
                  <a16:creationId xmlns:a16="http://schemas.microsoft.com/office/drawing/2014/main" id="{4AE1FA97-0F52-6249-9DE5-76D2E90FD463}"/>
                </a:ext>
              </a:extLst>
            </p:cNvPr>
            <p:cNvSpPr/>
            <p:nvPr/>
          </p:nvSpPr>
          <p:spPr>
            <a:xfrm>
              <a:off x="6491025" y="2481975"/>
              <a:ext cx="625" cy="1075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11" y="1"/>
                  </a:moveTo>
                  <a:lnTo>
                    <a:pt x="11" y="1"/>
                  </a:lnTo>
                  <a:cubicBezTo>
                    <a:pt x="0" y="31"/>
                    <a:pt x="3" y="42"/>
                    <a:pt x="8" y="42"/>
                  </a:cubicBezTo>
                  <a:cubicBezTo>
                    <a:pt x="14" y="42"/>
                    <a:pt x="24" y="2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2853;p34">
              <a:extLst>
                <a:ext uri="{FF2B5EF4-FFF2-40B4-BE49-F238E27FC236}">
                  <a16:creationId xmlns:a16="http://schemas.microsoft.com/office/drawing/2014/main" id="{AB2992E2-901D-0F4F-9104-D8DC5861684D}"/>
                </a:ext>
              </a:extLst>
            </p:cNvPr>
            <p:cNvSpPr/>
            <p:nvPr/>
          </p:nvSpPr>
          <p:spPr>
            <a:xfrm>
              <a:off x="6490675" y="2480200"/>
              <a:ext cx="25" cy="2400"/>
            </a:xfrm>
            <a:custGeom>
              <a:avLst/>
              <a:gdLst/>
              <a:ahLst/>
              <a:cxnLst/>
              <a:rect l="l" t="t" r="r" b="b"/>
              <a:pathLst>
                <a:path w="1" h="96" extrusionOk="0">
                  <a:moveTo>
                    <a:pt x="1" y="12"/>
                  </a:moveTo>
                  <a:cubicBezTo>
                    <a:pt x="1" y="0"/>
                    <a:pt x="1" y="96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2854;p34">
              <a:extLst>
                <a:ext uri="{FF2B5EF4-FFF2-40B4-BE49-F238E27FC236}">
                  <a16:creationId xmlns:a16="http://schemas.microsoft.com/office/drawing/2014/main" id="{01E85981-8A90-9745-A96B-E1501B58B937}"/>
                </a:ext>
              </a:extLst>
            </p:cNvPr>
            <p:cNvSpPr/>
            <p:nvPr/>
          </p:nvSpPr>
          <p:spPr>
            <a:xfrm>
              <a:off x="6490675" y="24805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0"/>
                  </a:moveTo>
                  <a:cubicBezTo>
                    <a:pt x="1" y="0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2855;p34">
              <a:extLst>
                <a:ext uri="{FF2B5EF4-FFF2-40B4-BE49-F238E27FC236}">
                  <a16:creationId xmlns:a16="http://schemas.microsoft.com/office/drawing/2014/main" id="{86F66F5B-384D-6044-BE17-F3042651A571}"/>
                </a:ext>
              </a:extLst>
            </p:cNvPr>
            <p:cNvSpPr/>
            <p:nvPr/>
          </p:nvSpPr>
          <p:spPr>
            <a:xfrm>
              <a:off x="6489500" y="2477825"/>
              <a:ext cx="525" cy="1500"/>
            </a:xfrm>
            <a:custGeom>
              <a:avLst/>
              <a:gdLst/>
              <a:ahLst/>
              <a:cxnLst/>
              <a:rect l="l" t="t" r="r" b="b"/>
              <a:pathLst>
                <a:path w="21" h="60" extrusionOk="0">
                  <a:moveTo>
                    <a:pt x="12" y="0"/>
                  </a:moveTo>
                  <a:cubicBezTo>
                    <a:pt x="3" y="19"/>
                    <a:pt x="8" y="30"/>
                    <a:pt x="5" y="46"/>
                  </a:cubicBezTo>
                  <a:lnTo>
                    <a:pt x="5" y="46"/>
                  </a:lnTo>
                  <a:cubicBezTo>
                    <a:pt x="11" y="34"/>
                    <a:pt x="20" y="17"/>
                    <a:pt x="12" y="0"/>
                  </a:cubicBezTo>
                  <a:close/>
                  <a:moveTo>
                    <a:pt x="5" y="46"/>
                  </a:moveTo>
                  <a:lnTo>
                    <a:pt x="5" y="46"/>
                  </a:lnTo>
                  <a:cubicBezTo>
                    <a:pt x="2" y="52"/>
                    <a:pt x="0" y="56"/>
                    <a:pt x="0" y="60"/>
                  </a:cubicBezTo>
                  <a:cubicBezTo>
                    <a:pt x="3" y="55"/>
                    <a:pt x="4" y="50"/>
                    <a:pt x="5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2856;p34">
              <a:extLst>
                <a:ext uri="{FF2B5EF4-FFF2-40B4-BE49-F238E27FC236}">
                  <a16:creationId xmlns:a16="http://schemas.microsoft.com/office/drawing/2014/main" id="{5C78E24A-502D-864A-85FE-6D1A6571AD24}"/>
                </a:ext>
              </a:extLst>
            </p:cNvPr>
            <p:cNvSpPr/>
            <p:nvPr/>
          </p:nvSpPr>
          <p:spPr>
            <a:xfrm>
              <a:off x="6490075" y="24793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cubicBezTo>
                    <a:pt x="1" y="60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2857;p34">
              <a:extLst>
                <a:ext uri="{FF2B5EF4-FFF2-40B4-BE49-F238E27FC236}">
                  <a16:creationId xmlns:a16="http://schemas.microsoft.com/office/drawing/2014/main" id="{E118349A-6D57-D04F-A4F2-504D275538B1}"/>
                </a:ext>
              </a:extLst>
            </p:cNvPr>
            <p:cNvSpPr/>
            <p:nvPr/>
          </p:nvSpPr>
          <p:spPr>
            <a:xfrm>
              <a:off x="6491675" y="2480275"/>
              <a:ext cx="450" cy="550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6" y="0"/>
                  </a:moveTo>
                  <a:lnTo>
                    <a:pt x="16" y="0"/>
                  </a:lnTo>
                  <a:cubicBezTo>
                    <a:pt x="14" y="0"/>
                    <a:pt x="0" y="21"/>
                    <a:pt x="8" y="21"/>
                  </a:cubicBezTo>
                  <a:cubicBezTo>
                    <a:pt x="16" y="5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2858;p34">
              <a:extLst>
                <a:ext uri="{FF2B5EF4-FFF2-40B4-BE49-F238E27FC236}">
                  <a16:creationId xmlns:a16="http://schemas.microsoft.com/office/drawing/2014/main" id="{5F62EE78-A194-7A48-A19E-8FC0B986844D}"/>
                </a:ext>
              </a:extLst>
            </p:cNvPr>
            <p:cNvSpPr/>
            <p:nvPr/>
          </p:nvSpPr>
          <p:spPr>
            <a:xfrm>
              <a:off x="6491575" y="24799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0" y="12"/>
                  </a:moveTo>
                  <a:cubicBezTo>
                    <a:pt x="24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2859;p34">
              <a:extLst>
                <a:ext uri="{FF2B5EF4-FFF2-40B4-BE49-F238E27FC236}">
                  <a16:creationId xmlns:a16="http://schemas.microsoft.com/office/drawing/2014/main" id="{D09870DF-CDC6-9242-8390-CA750AB2A0EA}"/>
                </a:ext>
              </a:extLst>
            </p:cNvPr>
            <p:cNvSpPr/>
            <p:nvPr/>
          </p:nvSpPr>
          <p:spPr>
            <a:xfrm>
              <a:off x="6492475" y="2480800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0" y="0"/>
                  </a:moveTo>
                  <a:cubicBezTo>
                    <a:pt x="0" y="12"/>
                    <a:pt x="12" y="24"/>
                    <a:pt x="12" y="24"/>
                  </a:cubicBezTo>
                  <a:cubicBezTo>
                    <a:pt x="12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2860;p34">
              <a:extLst>
                <a:ext uri="{FF2B5EF4-FFF2-40B4-BE49-F238E27FC236}">
                  <a16:creationId xmlns:a16="http://schemas.microsoft.com/office/drawing/2014/main" id="{50DD44AF-212D-6B41-8786-B67814CBE7E7}"/>
                </a:ext>
              </a:extLst>
            </p:cNvPr>
            <p:cNvSpPr/>
            <p:nvPr/>
          </p:nvSpPr>
          <p:spPr>
            <a:xfrm>
              <a:off x="6491275" y="24808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2861;p34">
              <a:extLst>
                <a:ext uri="{FF2B5EF4-FFF2-40B4-BE49-F238E27FC236}">
                  <a16:creationId xmlns:a16="http://schemas.microsoft.com/office/drawing/2014/main" id="{CB168A24-5AB3-934B-98CE-C45227927631}"/>
                </a:ext>
              </a:extLst>
            </p:cNvPr>
            <p:cNvSpPr/>
            <p:nvPr/>
          </p:nvSpPr>
          <p:spPr>
            <a:xfrm>
              <a:off x="6491275" y="2480325"/>
              <a:ext cx="300" cy="500"/>
            </a:xfrm>
            <a:custGeom>
              <a:avLst/>
              <a:gdLst/>
              <a:ahLst/>
              <a:cxnLst/>
              <a:rect l="l" t="t" r="r" b="b"/>
              <a:pathLst>
                <a:path w="12" h="20" extrusionOk="0">
                  <a:moveTo>
                    <a:pt x="11" y="0"/>
                  </a:moveTo>
                  <a:cubicBezTo>
                    <a:pt x="9" y="0"/>
                    <a:pt x="1" y="12"/>
                    <a:pt x="1" y="19"/>
                  </a:cubicBezTo>
                  <a:cubicBezTo>
                    <a:pt x="10" y="5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2862;p34">
              <a:extLst>
                <a:ext uri="{FF2B5EF4-FFF2-40B4-BE49-F238E27FC236}">
                  <a16:creationId xmlns:a16="http://schemas.microsoft.com/office/drawing/2014/main" id="{37855C9C-DDA7-A447-8617-94E2F504E7E8}"/>
                </a:ext>
              </a:extLst>
            </p:cNvPr>
            <p:cNvSpPr/>
            <p:nvPr/>
          </p:nvSpPr>
          <p:spPr>
            <a:xfrm>
              <a:off x="6493950" y="24778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2863;p34">
              <a:extLst>
                <a:ext uri="{FF2B5EF4-FFF2-40B4-BE49-F238E27FC236}">
                  <a16:creationId xmlns:a16="http://schemas.microsoft.com/office/drawing/2014/main" id="{BE361D98-31B6-DF45-8148-7C33B710FF94}"/>
                </a:ext>
              </a:extLst>
            </p:cNvPr>
            <p:cNvSpPr/>
            <p:nvPr/>
          </p:nvSpPr>
          <p:spPr>
            <a:xfrm>
              <a:off x="6493650" y="2478125"/>
              <a:ext cx="625" cy="2400"/>
            </a:xfrm>
            <a:custGeom>
              <a:avLst/>
              <a:gdLst/>
              <a:ahLst/>
              <a:cxnLst/>
              <a:rect l="l" t="t" r="r" b="b"/>
              <a:pathLst>
                <a:path w="25" h="96" extrusionOk="0">
                  <a:moveTo>
                    <a:pt x="13" y="0"/>
                  </a:moveTo>
                  <a:cubicBezTo>
                    <a:pt x="13" y="36"/>
                    <a:pt x="1" y="71"/>
                    <a:pt x="13" y="95"/>
                  </a:cubicBezTo>
                  <a:cubicBezTo>
                    <a:pt x="25" y="71"/>
                    <a:pt x="25" y="36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2864;p34">
              <a:extLst>
                <a:ext uri="{FF2B5EF4-FFF2-40B4-BE49-F238E27FC236}">
                  <a16:creationId xmlns:a16="http://schemas.microsoft.com/office/drawing/2014/main" id="{17454917-FCF2-464F-A8B5-33754827FB9D}"/>
                </a:ext>
              </a:extLst>
            </p:cNvPr>
            <p:cNvSpPr/>
            <p:nvPr/>
          </p:nvSpPr>
          <p:spPr>
            <a:xfrm>
              <a:off x="6494850" y="247572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5"/>
                  </a:moveTo>
                  <a:lnTo>
                    <a:pt x="0" y="25"/>
                  </a:lnTo>
                  <a:cubicBezTo>
                    <a:pt x="0" y="1"/>
                    <a:pt x="0" y="13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2865;p34">
              <a:extLst>
                <a:ext uri="{FF2B5EF4-FFF2-40B4-BE49-F238E27FC236}">
                  <a16:creationId xmlns:a16="http://schemas.microsoft.com/office/drawing/2014/main" id="{92FD5E63-BCF7-7F48-B4E6-70B348D09F88}"/>
                </a:ext>
              </a:extLst>
            </p:cNvPr>
            <p:cNvSpPr/>
            <p:nvPr/>
          </p:nvSpPr>
          <p:spPr>
            <a:xfrm>
              <a:off x="6493950" y="2476025"/>
              <a:ext cx="925" cy="2700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33" y="0"/>
                  </a:moveTo>
                  <a:cubicBezTo>
                    <a:pt x="26" y="0"/>
                    <a:pt x="10" y="39"/>
                    <a:pt x="1" y="84"/>
                  </a:cubicBezTo>
                  <a:cubicBezTo>
                    <a:pt x="13" y="84"/>
                    <a:pt x="24" y="84"/>
                    <a:pt x="24" y="108"/>
                  </a:cubicBezTo>
                  <a:cubicBezTo>
                    <a:pt x="24" y="108"/>
                    <a:pt x="24" y="48"/>
                    <a:pt x="36" y="13"/>
                  </a:cubicBezTo>
                  <a:cubicBezTo>
                    <a:pt x="36" y="4"/>
                    <a:pt x="35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2866;p34">
              <a:extLst>
                <a:ext uri="{FF2B5EF4-FFF2-40B4-BE49-F238E27FC236}">
                  <a16:creationId xmlns:a16="http://schemas.microsoft.com/office/drawing/2014/main" id="{39EA55DC-C53B-E245-A16A-434A28F43C79}"/>
                </a:ext>
              </a:extLst>
            </p:cNvPr>
            <p:cNvSpPr/>
            <p:nvPr/>
          </p:nvSpPr>
          <p:spPr>
            <a:xfrm>
              <a:off x="6493350" y="2480500"/>
              <a:ext cx="300" cy="750"/>
            </a:xfrm>
            <a:custGeom>
              <a:avLst/>
              <a:gdLst/>
              <a:ahLst/>
              <a:cxnLst/>
              <a:rect l="l" t="t" r="r" b="b"/>
              <a:pathLst>
                <a:path w="12" h="30" extrusionOk="0">
                  <a:moveTo>
                    <a:pt x="1" y="0"/>
                  </a:moveTo>
                  <a:cubicBezTo>
                    <a:pt x="1" y="8"/>
                    <a:pt x="10" y="30"/>
                    <a:pt x="11" y="30"/>
                  </a:cubicBezTo>
                  <a:cubicBezTo>
                    <a:pt x="12" y="30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2867;p34">
              <a:extLst>
                <a:ext uri="{FF2B5EF4-FFF2-40B4-BE49-F238E27FC236}">
                  <a16:creationId xmlns:a16="http://schemas.microsoft.com/office/drawing/2014/main" id="{F5FD53DC-87BB-6D4E-81A9-FFBE2E226B24}"/>
                </a:ext>
              </a:extLst>
            </p:cNvPr>
            <p:cNvSpPr/>
            <p:nvPr/>
          </p:nvSpPr>
          <p:spPr>
            <a:xfrm>
              <a:off x="6492475" y="2478400"/>
              <a:ext cx="600" cy="2425"/>
            </a:xfrm>
            <a:custGeom>
              <a:avLst/>
              <a:gdLst/>
              <a:ahLst/>
              <a:cxnLst/>
              <a:rect l="l" t="t" r="r" b="b"/>
              <a:pathLst>
                <a:path w="24" h="97" extrusionOk="0">
                  <a:moveTo>
                    <a:pt x="5" y="84"/>
                  </a:moveTo>
                  <a:cubicBezTo>
                    <a:pt x="6" y="85"/>
                    <a:pt x="5" y="85"/>
                    <a:pt x="5" y="86"/>
                  </a:cubicBezTo>
                  <a:lnTo>
                    <a:pt x="5" y="86"/>
                  </a:lnTo>
                  <a:cubicBezTo>
                    <a:pt x="5" y="85"/>
                    <a:pt x="5" y="85"/>
                    <a:pt x="5" y="84"/>
                  </a:cubicBezTo>
                  <a:close/>
                  <a:moveTo>
                    <a:pt x="24" y="1"/>
                  </a:moveTo>
                  <a:cubicBezTo>
                    <a:pt x="24" y="1"/>
                    <a:pt x="12" y="1"/>
                    <a:pt x="12" y="13"/>
                  </a:cubicBezTo>
                  <a:cubicBezTo>
                    <a:pt x="2" y="22"/>
                    <a:pt x="1" y="62"/>
                    <a:pt x="0" y="84"/>
                  </a:cubicBezTo>
                  <a:lnTo>
                    <a:pt x="0" y="84"/>
                  </a:ln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0" y="84"/>
                  </a:lnTo>
                  <a:cubicBezTo>
                    <a:pt x="0" y="90"/>
                    <a:pt x="0" y="94"/>
                    <a:pt x="0" y="96"/>
                  </a:cubicBezTo>
                  <a:cubicBezTo>
                    <a:pt x="24" y="84"/>
                    <a:pt x="24" y="60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2868;p34">
              <a:extLst>
                <a:ext uri="{FF2B5EF4-FFF2-40B4-BE49-F238E27FC236}">
                  <a16:creationId xmlns:a16="http://schemas.microsoft.com/office/drawing/2014/main" id="{2ED9634E-A18C-E34F-8669-BF7D783826D4}"/>
                </a:ext>
              </a:extLst>
            </p:cNvPr>
            <p:cNvSpPr/>
            <p:nvPr/>
          </p:nvSpPr>
          <p:spPr>
            <a:xfrm>
              <a:off x="6492475" y="248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2869;p34">
              <a:extLst>
                <a:ext uri="{FF2B5EF4-FFF2-40B4-BE49-F238E27FC236}">
                  <a16:creationId xmlns:a16="http://schemas.microsoft.com/office/drawing/2014/main" id="{EED3FA36-BCB1-7F49-B612-04CE7EA322FC}"/>
                </a:ext>
              </a:extLst>
            </p:cNvPr>
            <p:cNvSpPr/>
            <p:nvPr/>
          </p:nvSpPr>
          <p:spPr>
            <a:xfrm>
              <a:off x="6490075" y="2476625"/>
              <a:ext cx="500" cy="1800"/>
            </a:xfrm>
            <a:custGeom>
              <a:avLst/>
              <a:gdLst/>
              <a:ahLst/>
              <a:cxnLst/>
              <a:rect l="l" t="t" r="r" b="b"/>
              <a:pathLst>
                <a:path w="20" h="72" extrusionOk="0">
                  <a:moveTo>
                    <a:pt x="13" y="0"/>
                  </a:moveTo>
                  <a:cubicBezTo>
                    <a:pt x="13" y="0"/>
                    <a:pt x="13" y="12"/>
                    <a:pt x="1" y="24"/>
                  </a:cubicBezTo>
                  <a:cubicBezTo>
                    <a:pt x="6" y="56"/>
                    <a:pt x="11" y="71"/>
                    <a:pt x="15" y="71"/>
                  </a:cubicBezTo>
                  <a:cubicBezTo>
                    <a:pt x="19" y="71"/>
                    <a:pt x="19" y="47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2870;p34">
              <a:extLst>
                <a:ext uri="{FF2B5EF4-FFF2-40B4-BE49-F238E27FC236}">
                  <a16:creationId xmlns:a16="http://schemas.microsoft.com/office/drawing/2014/main" id="{CF21861C-35C5-F84E-8219-F45E851A329C}"/>
                </a:ext>
              </a:extLst>
            </p:cNvPr>
            <p:cNvSpPr/>
            <p:nvPr/>
          </p:nvSpPr>
          <p:spPr>
            <a:xfrm>
              <a:off x="6491650" y="2477225"/>
              <a:ext cx="250" cy="1025"/>
            </a:xfrm>
            <a:custGeom>
              <a:avLst/>
              <a:gdLst/>
              <a:ahLst/>
              <a:cxnLst/>
              <a:rect l="l" t="t" r="r" b="b"/>
              <a:pathLst>
                <a:path w="10" h="41" extrusionOk="0">
                  <a:moveTo>
                    <a:pt x="9" y="0"/>
                  </a:moveTo>
                  <a:cubicBezTo>
                    <a:pt x="3" y="25"/>
                    <a:pt x="0" y="41"/>
                    <a:pt x="0" y="41"/>
                  </a:cubicBezTo>
                  <a:cubicBezTo>
                    <a:pt x="1" y="41"/>
                    <a:pt x="4" y="28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2871;p34">
              <a:extLst>
                <a:ext uri="{FF2B5EF4-FFF2-40B4-BE49-F238E27FC236}">
                  <a16:creationId xmlns:a16="http://schemas.microsoft.com/office/drawing/2014/main" id="{D92F564F-89C6-5946-9078-26590A1882E0}"/>
                </a:ext>
              </a:extLst>
            </p:cNvPr>
            <p:cNvSpPr/>
            <p:nvPr/>
          </p:nvSpPr>
          <p:spPr>
            <a:xfrm>
              <a:off x="6493650" y="2480800"/>
              <a:ext cx="325" cy="1200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3" y="0"/>
                  </a:moveTo>
                  <a:cubicBezTo>
                    <a:pt x="1" y="48"/>
                    <a:pt x="1" y="48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2872;p34">
              <a:extLst>
                <a:ext uri="{FF2B5EF4-FFF2-40B4-BE49-F238E27FC236}">
                  <a16:creationId xmlns:a16="http://schemas.microsoft.com/office/drawing/2014/main" id="{A1F8C8A0-F32A-8043-9B63-7DEC16AB8E95}"/>
                </a:ext>
              </a:extLst>
            </p:cNvPr>
            <p:cNvSpPr/>
            <p:nvPr/>
          </p:nvSpPr>
          <p:spPr>
            <a:xfrm>
              <a:off x="6494175" y="2481325"/>
              <a:ext cx="450" cy="300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7" y="0"/>
                  </a:moveTo>
                  <a:cubicBezTo>
                    <a:pt x="16" y="0"/>
                    <a:pt x="1" y="11"/>
                    <a:pt x="2" y="11"/>
                  </a:cubicBezTo>
                  <a:cubicBezTo>
                    <a:pt x="2" y="11"/>
                    <a:pt x="6" y="9"/>
                    <a:pt x="15" y="3"/>
                  </a:cubicBezTo>
                  <a:cubicBezTo>
                    <a:pt x="17" y="1"/>
                    <a:pt x="18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2873;p34">
              <a:extLst>
                <a:ext uri="{FF2B5EF4-FFF2-40B4-BE49-F238E27FC236}">
                  <a16:creationId xmlns:a16="http://schemas.microsoft.com/office/drawing/2014/main" id="{22FE4125-28F3-3341-9D48-91F902AC6597}"/>
                </a:ext>
              </a:extLst>
            </p:cNvPr>
            <p:cNvSpPr/>
            <p:nvPr/>
          </p:nvSpPr>
          <p:spPr>
            <a:xfrm>
              <a:off x="6509425" y="2482575"/>
              <a:ext cx="425" cy="1025"/>
            </a:xfrm>
            <a:custGeom>
              <a:avLst/>
              <a:gdLst/>
              <a:ahLst/>
              <a:cxnLst/>
              <a:rect l="l" t="t" r="r" b="b"/>
              <a:pathLst>
                <a:path w="17" h="41" extrusionOk="0">
                  <a:moveTo>
                    <a:pt x="1" y="1"/>
                  </a:moveTo>
                  <a:lnTo>
                    <a:pt x="1" y="1"/>
                  </a:lnTo>
                  <a:cubicBezTo>
                    <a:pt x="9" y="30"/>
                    <a:pt x="13" y="40"/>
                    <a:pt x="14" y="40"/>
                  </a:cubicBezTo>
                  <a:cubicBezTo>
                    <a:pt x="16" y="40"/>
                    <a:pt x="8" y="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2874;p34">
              <a:extLst>
                <a:ext uri="{FF2B5EF4-FFF2-40B4-BE49-F238E27FC236}">
                  <a16:creationId xmlns:a16="http://schemas.microsoft.com/office/drawing/2014/main" id="{0376395F-A249-5846-8026-1AD85A25CD58}"/>
                </a:ext>
              </a:extLst>
            </p:cNvPr>
            <p:cNvSpPr/>
            <p:nvPr/>
          </p:nvSpPr>
          <p:spPr>
            <a:xfrm>
              <a:off x="6520100" y="2478900"/>
              <a:ext cx="425" cy="675"/>
            </a:xfrm>
            <a:custGeom>
              <a:avLst/>
              <a:gdLst/>
              <a:ahLst/>
              <a:cxnLst/>
              <a:rect l="l" t="t" r="r" b="b"/>
              <a:pathLst>
                <a:path w="17" h="27" extrusionOk="0">
                  <a:moveTo>
                    <a:pt x="16" y="0"/>
                  </a:moveTo>
                  <a:cubicBezTo>
                    <a:pt x="16" y="0"/>
                    <a:pt x="0" y="27"/>
                    <a:pt x="1" y="27"/>
                  </a:cubicBezTo>
                  <a:cubicBezTo>
                    <a:pt x="1" y="27"/>
                    <a:pt x="5" y="21"/>
                    <a:pt x="14" y="5"/>
                  </a:cubicBezTo>
                  <a:cubicBezTo>
                    <a:pt x="16" y="2"/>
                    <a:pt x="16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2875;p34">
              <a:extLst>
                <a:ext uri="{FF2B5EF4-FFF2-40B4-BE49-F238E27FC236}">
                  <a16:creationId xmlns:a16="http://schemas.microsoft.com/office/drawing/2014/main" id="{CAED13DB-76D6-7748-B61C-0E3240B70BD0}"/>
                </a:ext>
              </a:extLst>
            </p:cNvPr>
            <p:cNvSpPr/>
            <p:nvPr/>
          </p:nvSpPr>
          <p:spPr>
            <a:xfrm>
              <a:off x="6544550" y="2479075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5" y="1"/>
                  </a:moveTo>
                  <a:cubicBezTo>
                    <a:pt x="4" y="1"/>
                    <a:pt x="1" y="4"/>
                    <a:pt x="1" y="10"/>
                  </a:cubicBezTo>
                  <a:cubicBezTo>
                    <a:pt x="7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2876;p34">
              <a:extLst>
                <a:ext uri="{FF2B5EF4-FFF2-40B4-BE49-F238E27FC236}">
                  <a16:creationId xmlns:a16="http://schemas.microsoft.com/office/drawing/2014/main" id="{ACC88F3E-B7AB-B248-809C-1EC6D9644122}"/>
                </a:ext>
              </a:extLst>
            </p:cNvPr>
            <p:cNvSpPr/>
            <p:nvPr/>
          </p:nvSpPr>
          <p:spPr>
            <a:xfrm>
              <a:off x="6513600" y="2474250"/>
              <a:ext cx="625" cy="2700"/>
            </a:xfrm>
            <a:custGeom>
              <a:avLst/>
              <a:gdLst/>
              <a:ahLst/>
              <a:cxnLst/>
              <a:rect l="l" t="t" r="r" b="b"/>
              <a:pathLst>
                <a:path w="25" h="108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36"/>
                    <a:pt x="0" y="48"/>
                    <a:pt x="0" y="107"/>
                  </a:cubicBezTo>
                  <a:cubicBezTo>
                    <a:pt x="12" y="72"/>
                    <a:pt x="24" y="36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2877;p34">
              <a:extLst>
                <a:ext uri="{FF2B5EF4-FFF2-40B4-BE49-F238E27FC236}">
                  <a16:creationId xmlns:a16="http://schemas.microsoft.com/office/drawing/2014/main" id="{D44ACD5D-3795-B44E-B0E8-463A50B04965}"/>
                </a:ext>
              </a:extLst>
            </p:cNvPr>
            <p:cNvSpPr/>
            <p:nvPr/>
          </p:nvSpPr>
          <p:spPr>
            <a:xfrm>
              <a:off x="6498425" y="248110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0" y="0"/>
                  </a:moveTo>
                  <a:cubicBezTo>
                    <a:pt x="0" y="0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2878;p34">
              <a:extLst>
                <a:ext uri="{FF2B5EF4-FFF2-40B4-BE49-F238E27FC236}">
                  <a16:creationId xmlns:a16="http://schemas.microsoft.com/office/drawing/2014/main" id="{67098474-C7DE-7749-B51A-431922D863D8}"/>
                </a:ext>
              </a:extLst>
            </p:cNvPr>
            <p:cNvSpPr/>
            <p:nvPr/>
          </p:nvSpPr>
          <p:spPr>
            <a:xfrm>
              <a:off x="6545150" y="24849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lnTo>
                    <a:pt x="12" y="13"/>
                  </a:lnTo>
                  <a:cubicBezTo>
                    <a:pt x="12" y="13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2879;p34">
              <a:extLst>
                <a:ext uri="{FF2B5EF4-FFF2-40B4-BE49-F238E27FC236}">
                  <a16:creationId xmlns:a16="http://schemas.microsoft.com/office/drawing/2014/main" id="{0140A94F-BB01-6B46-A4F5-C98D086F357D}"/>
                </a:ext>
              </a:extLst>
            </p:cNvPr>
            <p:cNvSpPr/>
            <p:nvPr/>
          </p:nvSpPr>
          <p:spPr>
            <a:xfrm>
              <a:off x="6547225" y="2478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2880;p34">
              <a:extLst>
                <a:ext uri="{FF2B5EF4-FFF2-40B4-BE49-F238E27FC236}">
                  <a16:creationId xmlns:a16="http://schemas.microsoft.com/office/drawing/2014/main" id="{75B51F43-CA55-1945-834B-3CBEAB008E6E}"/>
                </a:ext>
              </a:extLst>
            </p:cNvPr>
            <p:cNvSpPr/>
            <p:nvPr/>
          </p:nvSpPr>
          <p:spPr>
            <a:xfrm>
              <a:off x="6500500" y="24819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3" y="13"/>
                    <a:pt x="13" y="13"/>
                  </a:cubicBezTo>
                  <a:cubicBezTo>
                    <a:pt x="13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2881;p34">
              <a:extLst>
                <a:ext uri="{FF2B5EF4-FFF2-40B4-BE49-F238E27FC236}">
                  <a16:creationId xmlns:a16="http://schemas.microsoft.com/office/drawing/2014/main" id="{949B5D9C-FC58-7A47-BA39-EBE0C2391EBF}"/>
                </a:ext>
              </a:extLst>
            </p:cNvPr>
            <p:cNvSpPr/>
            <p:nvPr/>
          </p:nvSpPr>
          <p:spPr>
            <a:xfrm>
              <a:off x="6494875" y="2476025"/>
              <a:ext cx="5650" cy="5975"/>
            </a:xfrm>
            <a:custGeom>
              <a:avLst/>
              <a:gdLst/>
              <a:ahLst/>
              <a:cxnLst/>
              <a:rect l="l" t="t" r="r" b="b"/>
              <a:pathLst>
                <a:path w="226" h="239" extrusionOk="0">
                  <a:moveTo>
                    <a:pt x="47" y="72"/>
                  </a:moveTo>
                  <a:cubicBezTo>
                    <a:pt x="47" y="72"/>
                    <a:pt x="49" y="76"/>
                    <a:pt x="52" y="82"/>
                  </a:cubicBezTo>
                  <a:lnTo>
                    <a:pt x="52" y="82"/>
                  </a:lnTo>
                  <a:cubicBezTo>
                    <a:pt x="51" y="78"/>
                    <a:pt x="50" y="75"/>
                    <a:pt x="47" y="72"/>
                  </a:cubicBezTo>
                  <a:close/>
                  <a:moveTo>
                    <a:pt x="118" y="1"/>
                  </a:moveTo>
                  <a:cubicBezTo>
                    <a:pt x="108" y="1"/>
                    <a:pt x="87" y="137"/>
                    <a:pt x="66" y="137"/>
                  </a:cubicBezTo>
                  <a:cubicBezTo>
                    <a:pt x="64" y="137"/>
                    <a:pt x="61" y="135"/>
                    <a:pt x="59" y="132"/>
                  </a:cubicBezTo>
                  <a:cubicBezTo>
                    <a:pt x="67" y="123"/>
                    <a:pt x="58" y="97"/>
                    <a:pt x="52" y="82"/>
                  </a:cubicBezTo>
                  <a:lnTo>
                    <a:pt x="52" y="82"/>
                  </a:lnTo>
                  <a:cubicBezTo>
                    <a:pt x="56" y="114"/>
                    <a:pt x="1" y="185"/>
                    <a:pt x="11" y="227"/>
                  </a:cubicBezTo>
                  <a:cubicBezTo>
                    <a:pt x="23" y="203"/>
                    <a:pt x="35" y="179"/>
                    <a:pt x="35" y="155"/>
                  </a:cubicBezTo>
                  <a:cubicBezTo>
                    <a:pt x="47" y="191"/>
                    <a:pt x="47" y="215"/>
                    <a:pt x="59" y="239"/>
                  </a:cubicBezTo>
                  <a:cubicBezTo>
                    <a:pt x="59" y="203"/>
                    <a:pt x="95" y="167"/>
                    <a:pt x="107" y="132"/>
                  </a:cubicBezTo>
                  <a:lnTo>
                    <a:pt x="107" y="132"/>
                  </a:lnTo>
                  <a:cubicBezTo>
                    <a:pt x="100" y="157"/>
                    <a:pt x="101" y="169"/>
                    <a:pt x="104" y="169"/>
                  </a:cubicBezTo>
                  <a:cubicBezTo>
                    <a:pt x="107" y="169"/>
                    <a:pt x="113" y="160"/>
                    <a:pt x="118" y="144"/>
                  </a:cubicBezTo>
                  <a:cubicBezTo>
                    <a:pt x="118" y="191"/>
                    <a:pt x="166" y="227"/>
                    <a:pt x="226" y="239"/>
                  </a:cubicBezTo>
                  <a:cubicBezTo>
                    <a:pt x="214" y="227"/>
                    <a:pt x="214" y="96"/>
                    <a:pt x="214" y="96"/>
                  </a:cubicBezTo>
                  <a:cubicBezTo>
                    <a:pt x="212" y="95"/>
                    <a:pt x="211" y="95"/>
                    <a:pt x="210" y="95"/>
                  </a:cubicBezTo>
                  <a:cubicBezTo>
                    <a:pt x="191" y="95"/>
                    <a:pt x="172" y="163"/>
                    <a:pt x="153" y="163"/>
                  </a:cubicBezTo>
                  <a:cubicBezTo>
                    <a:pt x="149" y="163"/>
                    <a:pt x="146" y="161"/>
                    <a:pt x="142" y="155"/>
                  </a:cubicBezTo>
                  <a:cubicBezTo>
                    <a:pt x="122" y="45"/>
                    <a:pt x="121" y="13"/>
                    <a:pt x="129" y="13"/>
                  </a:cubicBezTo>
                  <a:lnTo>
                    <a:pt x="129" y="13"/>
                  </a:lnTo>
                  <a:cubicBezTo>
                    <a:pt x="141" y="13"/>
                    <a:pt x="169" y="72"/>
                    <a:pt x="190" y="72"/>
                  </a:cubicBezTo>
                  <a:cubicBezTo>
                    <a:pt x="166" y="60"/>
                    <a:pt x="166" y="48"/>
                    <a:pt x="202" y="48"/>
                  </a:cubicBezTo>
                  <a:cubicBezTo>
                    <a:pt x="178" y="24"/>
                    <a:pt x="142" y="13"/>
                    <a:pt x="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2882;p34">
              <a:extLst>
                <a:ext uri="{FF2B5EF4-FFF2-40B4-BE49-F238E27FC236}">
                  <a16:creationId xmlns:a16="http://schemas.microsoft.com/office/drawing/2014/main" id="{A5FBC28C-046E-1942-8274-0B03A935F5D9}"/>
                </a:ext>
              </a:extLst>
            </p:cNvPr>
            <p:cNvSpPr/>
            <p:nvPr/>
          </p:nvSpPr>
          <p:spPr>
            <a:xfrm>
              <a:off x="6500800" y="2472450"/>
              <a:ext cx="62525" cy="14925"/>
            </a:xfrm>
            <a:custGeom>
              <a:avLst/>
              <a:gdLst/>
              <a:ahLst/>
              <a:cxnLst/>
              <a:rect l="l" t="t" r="r" b="b"/>
              <a:pathLst>
                <a:path w="2501" h="597" extrusionOk="0">
                  <a:moveTo>
                    <a:pt x="227" y="37"/>
                  </a:moveTo>
                  <a:cubicBezTo>
                    <a:pt x="225" y="46"/>
                    <a:pt x="225" y="53"/>
                    <a:pt x="227" y="58"/>
                  </a:cubicBezTo>
                  <a:lnTo>
                    <a:pt x="227" y="58"/>
                  </a:lnTo>
                  <a:cubicBezTo>
                    <a:pt x="227" y="51"/>
                    <a:pt x="227" y="44"/>
                    <a:pt x="227" y="37"/>
                  </a:cubicBezTo>
                  <a:close/>
                  <a:moveTo>
                    <a:pt x="274" y="60"/>
                  </a:moveTo>
                  <a:lnTo>
                    <a:pt x="274" y="60"/>
                  </a:lnTo>
                  <a:cubicBezTo>
                    <a:pt x="273" y="62"/>
                    <a:pt x="271" y="64"/>
                    <a:pt x="270" y="65"/>
                  </a:cubicBezTo>
                  <a:lnTo>
                    <a:pt x="270" y="65"/>
                  </a:lnTo>
                  <a:cubicBezTo>
                    <a:pt x="275" y="63"/>
                    <a:pt x="277" y="60"/>
                    <a:pt x="274" y="60"/>
                  </a:cubicBezTo>
                  <a:close/>
                  <a:moveTo>
                    <a:pt x="38" y="70"/>
                  </a:moveTo>
                  <a:cubicBezTo>
                    <a:pt x="37" y="70"/>
                    <a:pt x="37" y="71"/>
                    <a:pt x="36" y="72"/>
                  </a:cubicBezTo>
                  <a:cubicBezTo>
                    <a:pt x="36" y="73"/>
                    <a:pt x="36" y="73"/>
                    <a:pt x="36" y="73"/>
                  </a:cubicBezTo>
                  <a:lnTo>
                    <a:pt x="36" y="73"/>
                  </a:lnTo>
                  <a:cubicBezTo>
                    <a:pt x="37" y="71"/>
                    <a:pt x="38" y="70"/>
                    <a:pt x="38" y="70"/>
                  </a:cubicBezTo>
                  <a:close/>
                  <a:moveTo>
                    <a:pt x="1405" y="96"/>
                  </a:moveTo>
                  <a:cubicBezTo>
                    <a:pt x="1394" y="96"/>
                    <a:pt x="1394" y="96"/>
                    <a:pt x="1394" y="108"/>
                  </a:cubicBezTo>
                  <a:lnTo>
                    <a:pt x="1405" y="96"/>
                  </a:lnTo>
                  <a:close/>
                  <a:moveTo>
                    <a:pt x="929" y="120"/>
                  </a:moveTo>
                  <a:cubicBezTo>
                    <a:pt x="929" y="120"/>
                    <a:pt x="929" y="120"/>
                    <a:pt x="929" y="120"/>
                  </a:cubicBezTo>
                  <a:cubicBezTo>
                    <a:pt x="929" y="120"/>
                    <a:pt x="929" y="120"/>
                    <a:pt x="929" y="120"/>
                  </a:cubicBezTo>
                  <a:close/>
                  <a:moveTo>
                    <a:pt x="1298" y="108"/>
                  </a:moveTo>
                  <a:lnTo>
                    <a:pt x="1298" y="108"/>
                  </a:lnTo>
                  <a:cubicBezTo>
                    <a:pt x="1295" y="115"/>
                    <a:pt x="1292" y="121"/>
                    <a:pt x="1291" y="127"/>
                  </a:cubicBezTo>
                  <a:lnTo>
                    <a:pt x="1291" y="127"/>
                  </a:lnTo>
                  <a:cubicBezTo>
                    <a:pt x="1293" y="122"/>
                    <a:pt x="1296" y="115"/>
                    <a:pt x="1298" y="108"/>
                  </a:cubicBezTo>
                  <a:close/>
                  <a:moveTo>
                    <a:pt x="1081" y="121"/>
                  </a:moveTo>
                  <a:cubicBezTo>
                    <a:pt x="1083" y="121"/>
                    <a:pt x="1084" y="124"/>
                    <a:pt x="1084" y="132"/>
                  </a:cubicBezTo>
                  <a:cubicBezTo>
                    <a:pt x="1079" y="146"/>
                    <a:pt x="1076" y="151"/>
                    <a:pt x="1075" y="151"/>
                  </a:cubicBezTo>
                  <a:cubicBezTo>
                    <a:pt x="1072" y="151"/>
                    <a:pt x="1072" y="139"/>
                    <a:pt x="1072" y="132"/>
                  </a:cubicBezTo>
                  <a:cubicBezTo>
                    <a:pt x="1072" y="132"/>
                    <a:pt x="1077" y="121"/>
                    <a:pt x="1081" y="121"/>
                  </a:cubicBezTo>
                  <a:close/>
                  <a:moveTo>
                    <a:pt x="764" y="182"/>
                  </a:moveTo>
                  <a:cubicBezTo>
                    <a:pt x="765" y="182"/>
                    <a:pt x="768" y="185"/>
                    <a:pt x="774" y="191"/>
                  </a:cubicBezTo>
                  <a:cubicBezTo>
                    <a:pt x="768" y="197"/>
                    <a:pt x="765" y="200"/>
                    <a:pt x="764" y="200"/>
                  </a:cubicBezTo>
                  <a:cubicBezTo>
                    <a:pt x="763" y="200"/>
                    <a:pt x="763" y="197"/>
                    <a:pt x="763" y="191"/>
                  </a:cubicBezTo>
                  <a:cubicBezTo>
                    <a:pt x="763" y="185"/>
                    <a:pt x="763" y="182"/>
                    <a:pt x="764" y="182"/>
                  </a:cubicBezTo>
                  <a:close/>
                  <a:moveTo>
                    <a:pt x="1763" y="191"/>
                  </a:moveTo>
                  <a:cubicBezTo>
                    <a:pt x="1759" y="198"/>
                    <a:pt x="1758" y="203"/>
                    <a:pt x="1758" y="207"/>
                  </a:cubicBezTo>
                  <a:lnTo>
                    <a:pt x="1758" y="207"/>
                  </a:lnTo>
                  <a:cubicBezTo>
                    <a:pt x="1759" y="203"/>
                    <a:pt x="1761" y="197"/>
                    <a:pt x="1763" y="191"/>
                  </a:cubicBezTo>
                  <a:close/>
                  <a:moveTo>
                    <a:pt x="468" y="363"/>
                  </a:moveTo>
                  <a:cubicBezTo>
                    <a:pt x="467" y="365"/>
                    <a:pt x="466" y="368"/>
                    <a:pt x="465" y="370"/>
                  </a:cubicBezTo>
                  <a:cubicBezTo>
                    <a:pt x="467" y="370"/>
                    <a:pt x="468" y="367"/>
                    <a:pt x="468" y="363"/>
                  </a:cubicBezTo>
                  <a:close/>
                  <a:moveTo>
                    <a:pt x="345" y="401"/>
                  </a:moveTo>
                  <a:cubicBezTo>
                    <a:pt x="345" y="403"/>
                    <a:pt x="346" y="404"/>
                    <a:pt x="346" y="406"/>
                  </a:cubicBezTo>
                  <a:cubicBezTo>
                    <a:pt x="346" y="404"/>
                    <a:pt x="346" y="403"/>
                    <a:pt x="345" y="401"/>
                  </a:cubicBezTo>
                  <a:close/>
                  <a:moveTo>
                    <a:pt x="322" y="1"/>
                  </a:moveTo>
                  <a:lnTo>
                    <a:pt x="322" y="1"/>
                  </a:lnTo>
                  <a:cubicBezTo>
                    <a:pt x="310" y="25"/>
                    <a:pt x="310" y="60"/>
                    <a:pt x="286" y="84"/>
                  </a:cubicBezTo>
                  <a:cubicBezTo>
                    <a:pt x="310" y="72"/>
                    <a:pt x="322" y="60"/>
                    <a:pt x="334" y="37"/>
                  </a:cubicBezTo>
                  <a:lnTo>
                    <a:pt x="334" y="37"/>
                  </a:lnTo>
                  <a:cubicBezTo>
                    <a:pt x="334" y="96"/>
                    <a:pt x="310" y="132"/>
                    <a:pt x="274" y="167"/>
                  </a:cubicBezTo>
                  <a:cubicBezTo>
                    <a:pt x="274" y="132"/>
                    <a:pt x="286" y="96"/>
                    <a:pt x="286" y="60"/>
                  </a:cubicBezTo>
                  <a:lnTo>
                    <a:pt x="286" y="60"/>
                  </a:lnTo>
                  <a:cubicBezTo>
                    <a:pt x="274" y="72"/>
                    <a:pt x="265" y="78"/>
                    <a:pt x="262" y="78"/>
                  </a:cubicBezTo>
                  <a:cubicBezTo>
                    <a:pt x="260" y="78"/>
                    <a:pt x="262" y="74"/>
                    <a:pt x="270" y="65"/>
                  </a:cubicBezTo>
                  <a:lnTo>
                    <a:pt x="270" y="65"/>
                  </a:lnTo>
                  <a:cubicBezTo>
                    <a:pt x="264" y="68"/>
                    <a:pt x="255" y="71"/>
                    <a:pt x="246" y="71"/>
                  </a:cubicBezTo>
                  <a:cubicBezTo>
                    <a:pt x="238" y="71"/>
                    <a:pt x="230" y="68"/>
                    <a:pt x="227" y="58"/>
                  </a:cubicBezTo>
                  <a:lnTo>
                    <a:pt x="227" y="58"/>
                  </a:lnTo>
                  <a:cubicBezTo>
                    <a:pt x="227" y="136"/>
                    <a:pt x="225" y="222"/>
                    <a:pt x="203" y="298"/>
                  </a:cubicBezTo>
                  <a:cubicBezTo>
                    <a:pt x="191" y="287"/>
                    <a:pt x="191" y="275"/>
                    <a:pt x="191" y="251"/>
                  </a:cubicBezTo>
                  <a:cubicBezTo>
                    <a:pt x="179" y="203"/>
                    <a:pt x="203" y="167"/>
                    <a:pt x="191" y="84"/>
                  </a:cubicBezTo>
                  <a:lnTo>
                    <a:pt x="191" y="84"/>
                  </a:lnTo>
                  <a:cubicBezTo>
                    <a:pt x="191" y="101"/>
                    <a:pt x="188" y="110"/>
                    <a:pt x="186" y="110"/>
                  </a:cubicBezTo>
                  <a:cubicBezTo>
                    <a:pt x="183" y="110"/>
                    <a:pt x="179" y="98"/>
                    <a:pt x="179" y="72"/>
                  </a:cubicBezTo>
                  <a:cubicBezTo>
                    <a:pt x="179" y="108"/>
                    <a:pt x="143" y="191"/>
                    <a:pt x="108" y="227"/>
                  </a:cubicBezTo>
                  <a:cubicBezTo>
                    <a:pt x="119" y="156"/>
                    <a:pt x="49" y="132"/>
                    <a:pt x="36" y="73"/>
                  </a:cubicBezTo>
                  <a:lnTo>
                    <a:pt x="36" y="73"/>
                  </a:lnTo>
                  <a:cubicBezTo>
                    <a:pt x="31" y="89"/>
                    <a:pt x="7" y="150"/>
                    <a:pt x="13" y="150"/>
                  </a:cubicBezTo>
                  <a:cubicBezTo>
                    <a:pt x="16" y="150"/>
                    <a:pt x="23" y="141"/>
                    <a:pt x="36" y="120"/>
                  </a:cubicBezTo>
                  <a:lnTo>
                    <a:pt x="36" y="120"/>
                  </a:lnTo>
                  <a:cubicBezTo>
                    <a:pt x="24" y="251"/>
                    <a:pt x="12" y="322"/>
                    <a:pt x="12" y="358"/>
                  </a:cubicBezTo>
                  <a:cubicBezTo>
                    <a:pt x="6" y="352"/>
                    <a:pt x="3" y="349"/>
                    <a:pt x="2" y="349"/>
                  </a:cubicBezTo>
                  <a:cubicBezTo>
                    <a:pt x="1" y="349"/>
                    <a:pt x="1" y="352"/>
                    <a:pt x="1" y="358"/>
                  </a:cubicBezTo>
                  <a:cubicBezTo>
                    <a:pt x="1" y="358"/>
                    <a:pt x="1" y="358"/>
                    <a:pt x="1" y="370"/>
                  </a:cubicBezTo>
                  <a:cubicBezTo>
                    <a:pt x="1" y="382"/>
                    <a:pt x="1" y="382"/>
                    <a:pt x="1" y="394"/>
                  </a:cubicBezTo>
                  <a:cubicBezTo>
                    <a:pt x="20" y="397"/>
                    <a:pt x="41" y="398"/>
                    <a:pt x="61" y="398"/>
                  </a:cubicBezTo>
                  <a:cubicBezTo>
                    <a:pt x="125" y="398"/>
                    <a:pt x="187" y="383"/>
                    <a:pt x="214" y="347"/>
                  </a:cubicBezTo>
                  <a:lnTo>
                    <a:pt x="214" y="347"/>
                  </a:lnTo>
                  <a:cubicBezTo>
                    <a:pt x="208" y="358"/>
                    <a:pt x="335" y="370"/>
                    <a:pt x="345" y="401"/>
                  </a:cubicBezTo>
                  <a:lnTo>
                    <a:pt x="345" y="401"/>
                  </a:lnTo>
                  <a:cubicBezTo>
                    <a:pt x="342" y="381"/>
                    <a:pt x="343" y="374"/>
                    <a:pt x="346" y="374"/>
                  </a:cubicBezTo>
                  <a:cubicBezTo>
                    <a:pt x="352" y="374"/>
                    <a:pt x="366" y="406"/>
                    <a:pt x="358" y="406"/>
                  </a:cubicBezTo>
                  <a:cubicBezTo>
                    <a:pt x="382" y="406"/>
                    <a:pt x="370" y="358"/>
                    <a:pt x="382" y="346"/>
                  </a:cubicBezTo>
                  <a:cubicBezTo>
                    <a:pt x="393" y="358"/>
                    <a:pt x="393" y="370"/>
                    <a:pt x="405" y="394"/>
                  </a:cubicBezTo>
                  <a:cubicBezTo>
                    <a:pt x="417" y="370"/>
                    <a:pt x="441" y="334"/>
                    <a:pt x="441" y="310"/>
                  </a:cubicBezTo>
                  <a:cubicBezTo>
                    <a:pt x="442" y="309"/>
                    <a:pt x="443" y="309"/>
                    <a:pt x="444" y="309"/>
                  </a:cubicBezTo>
                  <a:cubicBezTo>
                    <a:pt x="454" y="309"/>
                    <a:pt x="468" y="347"/>
                    <a:pt x="468" y="363"/>
                  </a:cubicBezTo>
                  <a:lnTo>
                    <a:pt x="468" y="363"/>
                  </a:lnTo>
                  <a:cubicBezTo>
                    <a:pt x="477" y="341"/>
                    <a:pt x="478" y="321"/>
                    <a:pt x="489" y="310"/>
                  </a:cubicBezTo>
                  <a:cubicBezTo>
                    <a:pt x="495" y="350"/>
                    <a:pt x="495" y="375"/>
                    <a:pt x="499" y="375"/>
                  </a:cubicBezTo>
                  <a:cubicBezTo>
                    <a:pt x="502" y="375"/>
                    <a:pt x="509" y="359"/>
                    <a:pt x="524" y="322"/>
                  </a:cubicBezTo>
                  <a:cubicBezTo>
                    <a:pt x="544" y="332"/>
                    <a:pt x="637" y="391"/>
                    <a:pt x="662" y="391"/>
                  </a:cubicBezTo>
                  <a:cubicBezTo>
                    <a:pt x="667" y="391"/>
                    <a:pt x="669" y="388"/>
                    <a:pt x="667" y="382"/>
                  </a:cubicBezTo>
                  <a:lnTo>
                    <a:pt x="667" y="382"/>
                  </a:lnTo>
                  <a:cubicBezTo>
                    <a:pt x="675" y="398"/>
                    <a:pt x="689" y="431"/>
                    <a:pt x="705" y="431"/>
                  </a:cubicBezTo>
                  <a:cubicBezTo>
                    <a:pt x="712" y="431"/>
                    <a:pt x="719" y="424"/>
                    <a:pt x="727" y="406"/>
                  </a:cubicBezTo>
                  <a:lnTo>
                    <a:pt x="727" y="406"/>
                  </a:lnTo>
                  <a:cubicBezTo>
                    <a:pt x="727" y="441"/>
                    <a:pt x="727" y="441"/>
                    <a:pt x="715" y="465"/>
                  </a:cubicBezTo>
                  <a:cubicBezTo>
                    <a:pt x="739" y="465"/>
                    <a:pt x="786" y="334"/>
                    <a:pt x="786" y="334"/>
                  </a:cubicBezTo>
                  <a:cubicBezTo>
                    <a:pt x="790" y="371"/>
                    <a:pt x="798" y="382"/>
                    <a:pt x="811" y="382"/>
                  </a:cubicBezTo>
                  <a:cubicBezTo>
                    <a:pt x="831" y="382"/>
                    <a:pt x="862" y="348"/>
                    <a:pt x="890" y="348"/>
                  </a:cubicBezTo>
                  <a:cubicBezTo>
                    <a:pt x="904" y="348"/>
                    <a:pt x="918" y="356"/>
                    <a:pt x="929" y="382"/>
                  </a:cubicBezTo>
                  <a:cubicBezTo>
                    <a:pt x="929" y="358"/>
                    <a:pt x="929" y="346"/>
                    <a:pt x="941" y="322"/>
                  </a:cubicBezTo>
                  <a:cubicBezTo>
                    <a:pt x="957" y="349"/>
                    <a:pt x="964" y="357"/>
                    <a:pt x="967" y="357"/>
                  </a:cubicBezTo>
                  <a:cubicBezTo>
                    <a:pt x="971" y="357"/>
                    <a:pt x="970" y="346"/>
                    <a:pt x="977" y="346"/>
                  </a:cubicBezTo>
                  <a:lnTo>
                    <a:pt x="977" y="346"/>
                  </a:lnTo>
                  <a:cubicBezTo>
                    <a:pt x="953" y="382"/>
                    <a:pt x="1024" y="429"/>
                    <a:pt x="989" y="477"/>
                  </a:cubicBezTo>
                  <a:cubicBezTo>
                    <a:pt x="1003" y="477"/>
                    <a:pt x="1012" y="469"/>
                    <a:pt x="1016" y="458"/>
                  </a:cubicBezTo>
                  <a:lnTo>
                    <a:pt x="1016" y="458"/>
                  </a:lnTo>
                  <a:cubicBezTo>
                    <a:pt x="1019" y="481"/>
                    <a:pt x="1024" y="490"/>
                    <a:pt x="1029" y="490"/>
                  </a:cubicBezTo>
                  <a:cubicBezTo>
                    <a:pt x="1042" y="490"/>
                    <a:pt x="1061" y="433"/>
                    <a:pt x="1084" y="418"/>
                  </a:cubicBezTo>
                  <a:cubicBezTo>
                    <a:pt x="1086" y="415"/>
                    <a:pt x="1089" y="414"/>
                    <a:pt x="1091" y="414"/>
                  </a:cubicBezTo>
                  <a:cubicBezTo>
                    <a:pt x="1104" y="414"/>
                    <a:pt x="1118" y="448"/>
                    <a:pt x="1134" y="448"/>
                  </a:cubicBezTo>
                  <a:cubicBezTo>
                    <a:pt x="1144" y="448"/>
                    <a:pt x="1155" y="435"/>
                    <a:pt x="1167" y="394"/>
                  </a:cubicBezTo>
                  <a:cubicBezTo>
                    <a:pt x="1167" y="429"/>
                    <a:pt x="1239" y="441"/>
                    <a:pt x="1251" y="453"/>
                  </a:cubicBezTo>
                  <a:cubicBezTo>
                    <a:pt x="1251" y="453"/>
                    <a:pt x="1334" y="429"/>
                    <a:pt x="1346" y="406"/>
                  </a:cubicBezTo>
                  <a:cubicBezTo>
                    <a:pt x="1370" y="441"/>
                    <a:pt x="1417" y="501"/>
                    <a:pt x="1477" y="513"/>
                  </a:cubicBezTo>
                  <a:cubicBezTo>
                    <a:pt x="1501" y="513"/>
                    <a:pt x="1513" y="453"/>
                    <a:pt x="1525" y="394"/>
                  </a:cubicBezTo>
                  <a:cubicBezTo>
                    <a:pt x="1572" y="453"/>
                    <a:pt x="1715" y="513"/>
                    <a:pt x="1715" y="513"/>
                  </a:cubicBezTo>
                  <a:cubicBezTo>
                    <a:pt x="1715" y="501"/>
                    <a:pt x="1715" y="477"/>
                    <a:pt x="1715" y="465"/>
                  </a:cubicBezTo>
                  <a:cubicBezTo>
                    <a:pt x="1739" y="465"/>
                    <a:pt x="1739" y="477"/>
                    <a:pt x="1715" y="513"/>
                  </a:cubicBezTo>
                  <a:cubicBezTo>
                    <a:pt x="1739" y="513"/>
                    <a:pt x="1751" y="501"/>
                    <a:pt x="1739" y="477"/>
                  </a:cubicBezTo>
                  <a:lnTo>
                    <a:pt x="1739" y="477"/>
                  </a:lnTo>
                  <a:cubicBezTo>
                    <a:pt x="1751" y="501"/>
                    <a:pt x="1751" y="513"/>
                    <a:pt x="1739" y="537"/>
                  </a:cubicBezTo>
                  <a:cubicBezTo>
                    <a:pt x="1739" y="537"/>
                    <a:pt x="1771" y="511"/>
                    <a:pt x="1778" y="497"/>
                  </a:cubicBezTo>
                  <a:lnTo>
                    <a:pt x="1778" y="497"/>
                  </a:lnTo>
                  <a:cubicBezTo>
                    <a:pt x="1780" y="496"/>
                    <a:pt x="1782" y="496"/>
                    <a:pt x="1783" y="496"/>
                  </a:cubicBezTo>
                  <a:cubicBezTo>
                    <a:pt x="1786" y="496"/>
                    <a:pt x="1786" y="501"/>
                    <a:pt x="1786" y="501"/>
                  </a:cubicBezTo>
                  <a:cubicBezTo>
                    <a:pt x="1786" y="525"/>
                    <a:pt x="1763" y="513"/>
                    <a:pt x="1810" y="537"/>
                  </a:cubicBezTo>
                  <a:cubicBezTo>
                    <a:pt x="1810" y="525"/>
                    <a:pt x="1810" y="453"/>
                    <a:pt x="1810" y="441"/>
                  </a:cubicBezTo>
                  <a:cubicBezTo>
                    <a:pt x="1815" y="487"/>
                    <a:pt x="1835" y="503"/>
                    <a:pt x="1860" y="503"/>
                  </a:cubicBezTo>
                  <a:cubicBezTo>
                    <a:pt x="1900" y="503"/>
                    <a:pt x="1950" y="463"/>
                    <a:pt x="1965" y="441"/>
                  </a:cubicBezTo>
                  <a:cubicBezTo>
                    <a:pt x="1965" y="477"/>
                    <a:pt x="1965" y="513"/>
                    <a:pt x="1989" y="548"/>
                  </a:cubicBezTo>
                  <a:cubicBezTo>
                    <a:pt x="2001" y="525"/>
                    <a:pt x="2013" y="501"/>
                    <a:pt x="2013" y="477"/>
                  </a:cubicBezTo>
                  <a:cubicBezTo>
                    <a:pt x="2045" y="493"/>
                    <a:pt x="2061" y="548"/>
                    <a:pt x="2086" y="548"/>
                  </a:cubicBezTo>
                  <a:cubicBezTo>
                    <a:pt x="2098" y="548"/>
                    <a:pt x="2113" y="535"/>
                    <a:pt x="2132" y="501"/>
                  </a:cubicBezTo>
                  <a:cubicBezTo>
                    <a:pt x="2132" y="525"/>
                    <a:pt x="2132" y="548"/>
                    <a:pt x="2144" y="572"/>
                  </a:cubicBezTo>
                  <a:cubicBezTo>
                    <a:pt x="2164" y="552"/>
                    <a:pt x="2211" y="520"/>
                    <a:pt x="2260" y="520"/>
                  </a:cubicBezTo>
                  <a:cubicBezTo>
                    <a:pt x="2299" y="520"/>
                    <a:pt x="2339" y="539"/>
                    <a:pt x="2370" y="596"/>
                  </a:cubicBezTo>
                  <a:cubicBezTo>
                    <a:pt x="2370" y="572"/>
                    <a:pt x="2382" y="548"/>
                    <a:pt x="2382" y="525"/>
                  </a:cubicBezTo>
                  <a:cubicBezTo>
                    <a:pt x="2397" y="550"/>
                    <a:pt x="2406" y="558"/>
                    <a:pt x="2412" y="558"/>
                  </a:cubicBezTo>
                  <a:cubicBezTo>
                    <a:pt x="2420" y="558"/>
                    <a:pt x="2423" y="543"/>
                    <a:pt x="2429" y="537"/>
                  </a:cubicBezTo>
                  <a:cubicBezTo>
                    <a:pt x="2501" y="322"/>
                    <a:pt x="2382" y="334"/>
                    <a:pt x="2275" y="263"/>
                  </a:cubicBezTo>
                  <a:cubicBezTo>
                    <a:pt x="2275" y="283"/>
                    <a:pt x="2275" y="296"/>
                    <a:pt x="2272" y="296"/>
                  </a:cubicBezTo>
                  <a:cubicBezTo>
                    <a:pt x="2271" y="296"/>
                    <a:pt x="2268" y="290"/>
                    <a:pt x="2263" y="275"/>
                  </a:cubicBezTo>
                  <a:cubicBezTo>
                    <a:pt x="2263" y="287"/>
                    <a:pt x="2263" y="310"/>
                    <a:pt x="2263" y="334"/>
                  </a:cubicBezTo>
                  <a:cubicBezTo>
                    <a:pt x="2239" y="298"/>
                    <a:pt x="2227" y="275"/>
                    <a:pt x="2203" y="239"/>
                  </a:cubicBezTo>
                  <a:cubicBezTo>
                    <a:pt x="2203" y="251"/>
                    <a:pt x="2191" y="275"/>
                    <a:pt x="2191" y="287"/>
                  </a:cubicBezTo>
                  <a:cubicBezTo>
                    <a:pt x="2191" y="269"/>
                    <a:pt x="2191" y="260"/>
                    <a:pt x="2190" y="260"/>
                  </a:cubicBezTo>
                  <a:cubicBezTo>
                    <a:pt x="2188" y="260"/>
                    <a:pt x="2185" y="269"/>
                    <a:pt x="2179" y="287"/>
                  </a:cubicBezTo>
                  <a:cubicBezTo>
                    <a:pt x="2167" y="263"/>
                    <a:pt x="2167" y="239"/>
                    <a:pt x="2179" y="227"/>
                  </a:cubicBezTo>
                  <a:cubicBezTo>
                    <a:pt x="2173" y="221"/>
                    <a:pt x="2167" y="218"/>
                    <a:pt x="2162" y="218"/>
                  </a:cubicBezTo>
                  <a:cubicBezTo>
                    <a:pt x="2156" y="218"/>
                    <a:pt x="2150" y="221"/>
                    <a:pt x="2144" y="227"/>
                  </a:cubicBezTo>
                  <a:cubicBezTo>
                    <a:pt x="2152" y="227"/>
                    <a:pt x="2043" y="275"/>
                    <a:pt x="1988" y="275"/>
                  </a:cubicBezTo>
                  <a:cubicBezTo>
                    <a:pt x="1960" y="275"/>
                    <a:pt x="1945" y="263"/>
                    <a:pt x="1965" y="227"/>
                  </a:cubicBezTo>
                  <a:lnTo>
                    <a:pt x="1965" y="227"/>
                  </a:lnTo>
                  <a:cubicBezTo>
                    <a:pt x="1941" y="251"/>
                    <a:pt x="1929" y="275"/>
                    <a:pt x="1929" y="310"/>
                  </a:cubicBezTo>
                  <a:cubicBezTo>
                    <a:pt x="1929" y="287"/>
                    <a:pt x="1929" y="287"/>
                    <a:pt x="1917" y="287"/>
                  </a:cubicBezTo>
                  <a:cubicBezTo>
                    <a:pt x="1941" y="239"/>
                    <a:pt x="1870" y="263"/>
                    <a:pt x="1858" y="227"/>
                  </a:cubicBezTo>
                  <a:lnTo>
                    <a:pt x="1858" y="227"/>
                  </a:lnTo>
                  <a:cubicBezTo>
                    <a:pt x="1858" y="248"/>
                    <a:pt x="1867" y="326"/>
                    <a:pt x="1844" y="326"/>
                  </a:cubicBezTo>
                  <a:cubicBezTo>
                    <a:pt x="1841" y="326"/>
                    <a:pt x="1838" y="325"/>
                    <a:pt x="1834" y="322"/>
                  </a:cubicBezTo>
                  <a:lnTo>
                    <a:pt x="1834" y="322"/>
                  </a:lnTo>
                  <a:cubicBezTo>
                    <a:pt x="1835" y="323"/>
                    <a:pt x="1836" y="323"/>
                    <a:pt x="1837" y="323"/>
                  </a:cubicBezTo>
                  <a:cubicBezTo>
                    <a:pt x="1850" y="323"/>
                    <a:pt x="1800" y="236"/>
                    <a:pt x="1806" y="227"/>
                  </a:cubicBezTo>
                  <a:lnTo>
                    <a:pt x="1806" y="227"/>
                  </a:lnTo>
                  <a:cubicBezTo>
                    <a:pt x="1807" y="227"/>
                    <a:pt x="1809" y="227"/>
                    <a:pt x="1810" y="227"/>
                  </a:cubicBezTo>
                  <a:cubicBezTo>
                    <a:pt x="1809" y="226"/>
                    <a:pt x="1808" y="226"/>
                    <a:pt x="1807" y="226"/>
                  </a:cubicBezTo>
                  <a:lnTo>
                    <a:pt x="1807" y="226"/>
                  </a:lnTo>
                  <a:cubicBezTo>
                    <a:pt x="1807" y="226"/>
                    <a:pt x="1806" y="226"/>
                    <a:pt x="1806" y="227"/>
                  </a:cubicBezTo>
                  <a:lnTo>
                    <a:pt x="1806" y="227"/>
                  </a:lnTo>
                  <a:cubicBezTo>
                    <a:pt x="1796" y="227"/>
                    <a:pt x="1786" y="226"/>
                    <a:pt x="1786" y="215"/>
                  </a:cubicBezTo>
                  <a:cubicBezTo>
                    <a:pt x="1776" y="235"/>
                    <a:pt x="1758" y="306"/>
                    <a:pt x="1745" y="306"/>
                  </a:cubicBezTo>
                  <a:cubicBezTo>
                    <a:pt x="1743" y="306"/>
                    <a:pt x="1741" y="304"/>
                    <a:pt x="1739" y="298"/>
                  </a:cubicBezTo>
                  <a:cubicBezTo>
                    <a:pt x="1751" y="251"/>
                    <a:pt x="1751" y="263"/>
                    <a:pt x="1775" y="215"/>
                  </a:cubicBezTo>
                  <a:cubicBezTo>
                    <a:pt x="1766" y="215"/>
                    <a:pt x="1758" y="215"/>
                    <a:pt x="1758" y="207"/>
                  </a:cubicBezTo>
                  <a:lnTo>
                    <a:pt x="1758" y="207"/>
                  </a:lnTo>
                  <a:cubicBezTo>
                    <a:pt x="1753" y="221"/>
                    <a:pt x="1749" y="225"/>
                    <a:pt x="1746" y="225"/>
                  </a:cubicBezTo>
                  <a:cubicBezTo>
                    <a:pt x="1740" y="225"/>
                    <a:pt x="1736" y="213"/>
                    <a:pt x="1731" y="213"/>
                  </a:cubicBezTo>
                  <a:cubicBezTo>
                    <a:pt x="1727" y="213"/>
                    <a:pt x="1722" y="219"/>
                    <a:pt x="1715" y="239"/>
                  </a:cubicBezTo>
                  <a:cubicBezTo>
                    <a:pt x="1722" y="211"/>
                    <a:pt x="1725" y="199"/>
                    <a:pt x="1721" y="199"/>
                  </a:cubicBezTo>
                  <a:lnTo>
                    <a:pt x="1721" y="199"/>
                  </a:lnTo>
                  <a:cubicBezTo>
                    <a:pt x="1719" y="199"/>
                    <a:pt x="1713" y="205"/>
                    <a:pt x="1703" y="215"/>
                  </a:cubicBezTo>
                  <a:cubicBezTo>
                    <a:pt x="1715" y="203"/>
                    <a:pt x="1715" y="191"/>
                    <a:pt x="1715" y="179"/>
                  </a:cubicBezTo>
                  <a:cubicBezTo>
                    <a:pt x="1703" y="179"/>
                    <a:pt x="1691" y="167"/>
                    <a:pt x="1679" y="156"/>
                  </a:cubicBezTo>
                  <a:lnTo>
                    <a:pt x="1679" y="156"/>
                  </a:lnTo>
                  <a:cubicBezTo>
                    <a:pt x="1691" y="179"/>
                    <a:pt x="1703" y="203"/>
                    <a:pt x="1691" y="227"/>
                  </a:cubicBezTo>
                  <a:cubicBezTo>
                    <a:pt x="1687" y="231"/>
                    <a:pt x="1683" y="233"/>
                    <a:pt x="1680" y="233"/>
                  </a:cubicBezTo>
                  <a:cubicBezTo>
                    <a:pt x="1659" y="233"/>
                    <a:pt x="1664" y="143"/>
                    <a:pt x="1646" y="143"/>
                  </a:cubicBezTo>
                  <a:cubicBezTo>
                    <a:pt x="1646" y="143"/>
                    <a:pt x="1645" y="143"/>
                    <a:pt x="1644" y="144"/>
                  </a:cubicBezTo>
                  <a:cubicBezTo>
                    <a:pt x="1650" y="173"/>
                    <a:pt x="1653" y="188"/>
                    <a:pt x="1651" y="188"/>
                  </a:cubicBezTo>
                  <a:cubicBezTo>
                    <a:pt x="1650" y="188"/>
                    <a:pt x="1644" y="173"/>
                    <a:pt x="1632" y="144"/>
                  </a:cubicBezTo>
                  <a:cubicBezTo>
                    <a:pt x="1620" y="144"/>
                    <a:pt x="1608" y="215"/>
                    <a:pt x="1596" y="227"/>
                  </a:cubicBezTo>
                  <a:cubicBezTo>
                    <a:pt x="1586" y="197"/>
                    <a:pt x="1581" y="187"/>
                    <a:pt x="1578" y="187"/>
                  </a:cubicBezTo>
                  <a:cubicBezTo>
                    <a:pt x="1571" y="187"/>
                    <a:pt x="1576" y="242"/>
                    <a:pt x="1565" y="242"/>
                  </a:cubicBezTo>
                  <a:cubicBezTo>
                    <a:pt x="1564" y="242"/>
                    <a:pt x="1562" y="241"/>
                    <a:pt x="1560" y="239"/>
                  </a:cubicBezTo>
                  <a:cubicBezTo>
                    <a:pt x="1548" y="227"/>
                    <a:pt x="1560" y="179"/>
                    <a:pt x="1560" y="156"/>
                  </a:cubicBezTo>
                  <a:cubicBezTo>
                    <a:pt x="1525" y="156"/>
                    <a:pt x="1501" y="179"/>
                    <a:pt x="1513" y="227"/>
                  </a:cubicBezTo>
                  <a:cubicBezTo>
                    <a:pt x="1502" y="205"/>
                    <a:pt x="1521" y="142"/>
                    <a:pt x="1515" y="142"/>
                  </a:cubicBezTo>
                  <a:lnTo>
                    <a:pt x="1515" y="142"/>
                  </a:lnTo>
                  <a:cubicBezTo>
                    <a:pt x="1514" y="142"/>
                    <a:pt x="1514" y="143"/>
                    <a:pt x="1513" y="144"/>
                  </a:cubicBezTo>
                  <a:cubicBezTo>
                    <a:pt x="1489" y="144"/>
                    <a:pt x="1489" y="179"/>
                    <a:pt x="1477" y="203"/>
                  </a:cubicBezTo>
                  <a:cubicBezTo>
                    <a:pt x="1465" y="179"/>
                    <a:pt x="1429" y="167"/>
                    <a:pt x="1477" y="120"/>
                  </a:cubicBezTo>
                  <a:cubicBezTo>
                    <a:pt x="1441" y="120"/>
                    <a:pt x="1417" y="120"/>
                    <a:pt x="1394" y="108"/>
                  </a:cubicBezTo>
                  <a:cubicBezTo>
                    <a:pt x="1370" y="96"/>
                    <a:pt x="1346" y="96"/>
                    <a:pt x="1322" y="84"/>
                  </a:cubicBezTo>
                  <a:cubicBezTo>
                    <a:pt x="1322" y="108"/>
                    <a:pt x="1310" y="144"/>
                    <a:pt x="1298" y="167"/>
                  </a:cubicBezTo>
                  <a:cubicBezTo>
                    <a:pt x="1290" y="151"/>
                    <a:pt x="1287" y="140"/>
                    <a:pt x="1291" y="127"/>
                  </a:cubicBezTo>
                  <a:lnTo>
                    <a:pt x="1291" y="127"/>
                  </a:lnTo>
                  <a:cubicBezTo>
                    <a:pt x="1285" y="138"/>
                    <a:pt x="1279" y="144"/>
                    <a:pt x="1272" y="144"/>
                  </a:cubicBezTo>
                  <a:cubicBezTo>
                    <a:pt x="1266" y="144"/>
                    <a:pt x="1259" y="140"/>
                    <a:pt x="1251" y="132"/>
                  </a:cubicBezTo>
                  <a:cubicBezTo>
                    <a:pt x="1263" y="132"/>
                    <a:pt x="1286" y="72"/>
                    <a:pt x="1274" y="37"/>
                  </a:cubicBezTo>
                  <a:lnTo>
                    <a:pt x="1274" y="37"/>
                  </a:lnTo>
                  <a:cubicBezTo>
                    <a:pt x="1263" y="120"/>
                    <a:pt x="1227" y="60"/>
                    <a:pt x="1215" y="144"/>
                  </a:cubicBezTo>
                  <a:cubicBezTo>
                    <a:pt x="1203" y="120"/>
                    <a:pt x="1203" y="120"/>
                    <a:pt x="1215" y="108"/>
                  </a:cubicBezTo>
                  <a:cubicBezTo>
                    <a:pt x="1214" y="105"/>
                    <a:pt x="1212" y="104"/>
                    <a:pt x="1211" y="104"/>
                  </a:cubicBezTo>
                  <a:cubicBezTo>
                    <a:pt x="1201" y="104"/>
                    <a:pt x="1190" y="169"/>
                    <a:pt x="1171" y="169"/>
                  </a:cubicBezTo>
                  <a:cubicBezTo>
                    <a:pt x="1170" y="169"/>
                    <a:pt x="1169" y="168"/>
                    <a:pt x="1167" y="167"/>
                  </a:cubicBezTo>
                  <a:cubicBezTo>
                    <a:pt x="1156" y="151"/>
                    <a:pt x="1150" y="139"/>
                    <a:pt x="1143" y="139"/>
                  </a:cubicBezTo>
                  <a:cubicBezTo>
                    <a:pt x="1136" y="139"/>
                    <a:pt x="1127" y="154"/>
                    <a:pt x="1108" y="191"/>
                  </a:cubicBezTo>
                  <a:cubicBezTo>
                    <a:pt x="1114" y="173"/>
                    <a:pt x="1114" y="165"/>
                    <a:pt x="1111" y="165"/>
                  </a:cubicBezTo>
                  <a:lnTo>
                    <a:pt x="1111" y="165"/>
                  </a:lnTo>
                  <a:cubicBezTo>
                    <a:pt x="1108" y="165"/>
                    <a:pt x="1102" y="173"/>
                    <a:pt x="1096" y="191"/>
                  </a:cubicBezTo>
                  <a:cubicBezTo>
                    <a:pt x="1084" y="84"/>
                    <a:pt x="1096" y="144"/>
                    <a:pt x="1060" y="25"/>
                  </a:cubicBezTo>
                  <a:lnTo>
                    <a:pt x="1060" y="25"/>
                  </a:lnTo>
                  <a:cubicBezTo>
                    <a:pt x="1072" y="84"/>
                    <a:pt x="1072" y="96"/>
                    <a:pt x="1048" y="144"/>
                  </a:cubicBezTo>
                  <a:cubicBezTo>
                    <a:pt x="1048" y="120"/>
                    <a:pt x="1048" y="81"/>
                    <a:pt x="1038" y="81"/>
                  </a:cubicBezTo>
                  <a:cubicBezTo>
                    <a:pt x="1033" y="81"/>
                    <a:pt x="1025" y="91"/>
                    <a:pt x="1013" y="120"/>
                  </a:cubicBezTo>
                  <a:cubicBezTo>
                    <a:pt x="1013" y="120"/>
                    <a:pt x="941" y="96"/>
                    <a:pt x="941" y="96"/>
                  </a:cubicBezTo>
                  <a:cubicBezTo>
                    <a:pt x="934" y="124"/>
                    <a:pt x="931" y="136"/>
                    <a:pt x="930" y="136"/>
                  </a:cubicBezTo>
                  <a:cubicBezTo>
                    <a:pt x="929" y="136"/>
                    <a:pt x="929" y="130"/>
                    <a:pt x="929" y="120"/>
                  </a:cubicBezTo>
                  <a:cubicBezTo>
                    <a:pt x="929" y="156"/>
                    <a:pt x="917" y="167"/>
                    <a:pt x="893" y="179"/>
                  </a:cubicBezTo>
                  <a:cubicBezTo>
                    <a:pt x="886" y="156"/>
                    <a:pt x="880" y="150"/>
                    <a:pt x="877" y="150"/>
                  </a:cubicBezTo>
                  <a:cubicBezTo>
                    <a:pt x="874" y="150"/>
                    <a:pt x="872" y="154"/>
                    <a:pt x="871" y="154"/>
                  </a:cubicBezTo>
                  <a:cubicBezTo>
                    <a:pt x="870" y="154"/>
                    <a:pt x="870" y="146"/>
                    <a:pt x="870" y="108"/>
                  </a:cubicBezTo>
                  <a:cubicBezTo>
                    <a:pt x="836" y="150"/>
                    <a:pt x="838" y="157"/>
                    <a:pt x="829" y="157"/>
                  </a:cubicBezTo>
                  <a:cubicBezTo>
                    <a:pt x="826" y="157"/>
                    <a:pt x="820" y="156"/>
                    <a:pt x="810" y="156"/>
                  </a:cubicBezTo>
                  <a:cubicBezTo>
                    <a:pt x="822" y="203"/>
                    <a:pt x="774" y="275"/>
                    <a:pt x="763" y="322"/>
                  </a:cubicBezTo>
                  <a:cubicBezTo>
                    <a:pt x="763" y="298"/>
                    <a:pt x="774" y="239"/>
                    <a:pt x="774" y="215"/>
                  </a:cubicBezTo>
                  <a:cubicBezTo>
                    <a:pt x="779" y="239"/>
                    <a:pt x="782" y="252"/>
                    <a:pt x="785" y="252"/>
                  </a:cubicBezTo>
                  <a:cubicBezTo>
                    <a:pt x="788" y="252"/>
                    <a:pt x="791" y="224"/>
                    <a:pt x="798" y="167"/>
                  </a:cubicBezTo>
                  <a:lnTo>
                    <a:pt x="798" y="167"/>
                  </a:lnTo>
                  <a:cubicBezTo>
                    <a:pt x="796" y="170"/>
                    <a:pt x="794" y="171"/>
                    <a:pt x="793" y="171"/>
                  </a:cubicBezTo>
                  <a:cubicBezTo>
                    <a:pt x="786" y="171"/>
                    <a:pt x="786" y="149"/>
                    <a:pt x="786" y="120"/>
                  </a:cubicBezTo>
                  <a:cubicBezTo>
                    <a:pt x="777" y="129"/>
                    <a:pt x="775" y="133"/>
                    <a:pt x="775" y="133"/>
                  </a:cubicBezTo>
                  <a:cubicBezTo>
                    <a:pt x="774" y="133"/>
                    <a:pt x="777" y="123"/>
                    <a:pt x="763" y="108"/>
                  </a:cubicBezTo>
                  <a:cubicBezTo>
                    <a:pt x="739" y="156"/>
                    <a:pt x="715" y="203"/>
                    <a:pt x="679" y="251"/>
                  </a:cubicBezTo>
                  <a:cubicBezTo>
                    <a:pt x="727" y="96"/>
                    <a:pt x="691" y="191"/>
                    <a:pt x="727" y="96"/>
                  </a:cubicBezTo>
                  <a:lnTo>
                    <a:pt x="727" y="96"/>
                  </a:lnTo>
                  <a:cubicBezTo>
                    <a:pt x="715" y="120"/>
                    <a:pt x="703" y="132"/>
                    <a:pt x="691" y="144"/>
                  </a:cubicBezTo>
                  <a:cubicBezTo>
                    <a:pt x="703" y="120"/>
                    <a:pt x="703" y="108"/>
                    <a:pt x="691" y="96"/>
                  </a:cubicBezTo>
                  <a:cubicBezTo>
                    <a:pt x="691" y="132"/>
                    <a:pt x="679" y="156"/>
                    <a:pt x="643" y="167"/>
                  </a:cubicBezTo>
                  <a:cubicBezTo>
                    <a:pt x="679" y="144"/>
                    <a:pt x="679" y="120"/>
                    <a:pt x="655" y="120"/>
                  </a:cubicBezTo>
                  <a:cubicBezTo>
                    <a:pt x="647" y="137"/>
                    <a:pt x="637" y="143"/>
                    <a:pt x="626" y="143"/>
                  </a:cubicBezTo>
                  <a:cubicBezTo>
                    <a:pt x="608" y="143"/>
                    <a:pt x="589" y="127"/>
                    <a:pt x="572" y="127"/>
                  </a:cubicBezTo>
                  <a:cubicBezTo>
                    <a:pt x="557" y="127"/>
                    <a:pt x="545" y="138"/>
                    <a:pt x="536" y="179"/>
                  </a:cubicBezTo>
                  <a:cubicBezTo>
                    <a:pt x="536" y="156"/>
                    <a:pt x="548" y="132"/>
                    <a:pt x="548" y="96"/>
                  </a:cubicBezTo>
                  <a:lnTo>
                    <a:pt x="548" y="96"/>
                  </a:lnTo>
                  <a:cubicBezTo>
                    <a:pt x="536" y="167"/>
                    <a:pt x="501" y="227"/>
                    <a:pt x="489" y="298"/>
                  </a:cubicBezTo>
                  <a:cubicBezTo>
                    <a:pt x="489" y="227"/>
                    <a:pt x="501" y="156"/>
                    <a:pt x="512" y="96"/>
                  </a:cubicBezTo>
                  <a:cubicBezTo>
                    <a:pt x="509" y="88"/>
                    <a:pt x="505" y="85"/>
                    <a:pt x="503" y="85"/>
                  </a:cubicBezTo>
                  <a:cubicBezTo>
                    <a:pt x="489" y="85"/>
                    <a:pt x="489" y="169"/>
                    <a:pt x="489" y="179"/>
                  </a:cubicBezTo>
                  <a:cubicBezTo>
                    <a:pt x="489" y="144"/>
                    <a:pt x="477" y="120"/>
                    <a:pt x="477" y="84"/>
                  </a:cubicBezTo>
                  <a:cubicBezTo>
                    <a:pt x="477" y="120"/>
                    <a:pt x="465" y="156"/>
                    <a:pt x="453" y="179"/>
                  </a:cubicBezTo>
                  <a:cubicBezTo>
                    <a:pt x="453" y="144"/>
                    <a:pt x="465" y="120"/>
                    <a:pt x="465" y="84"/>
                  </a:cubicBezTo>
                  <a:cubicBezTo>
                    <a:pt x="465" y="96"/>
                    <a:pt x="465" y="96"/>
                    <a:pt x="465" y="96"/>
                  </a:cubicBezTo>
                  <a:cubicBezTo>
                    <a:pt x="468" y="82"/>
                    <a:pt x="464" y="76"/>
                    <a:pt x="457" y="76"/>
                  </a:cubicBezTo>
                  <a:cubicBezTo>
                    <a:pt x="435" y="76"/>
                    <a:pt x="376" y="134"/>
                    <a:pt x="358" y="179"/>
                  </a:cubicBezTo>
                  <a:cubicBezTo>
                    <a:pt x="370" y="144"/>
                    <a:pt x="370" y="120"/>
                    <a:pt x="370" y="96"/>
                  </a:cubicBezTo>
                  <a:lnTo>
                    <a:pt x="370" y="96"/>
                  </a:lnTo>
                  <a:cubicBezTo>
                    <a:pt x="346" y="167"/>
                    <a:pt x="322" y="251"/>
                    <a:pt x="298" y="322"/>
                  </a:cubicBezTo>
                  <a:cubicBezTo>
                    <a:pt x="298" y="304"/>
                    <a:pt x="295" y="295"/>
                    <a:pt x="291" y="295"/>
                  </a:cubicBezTo>
                  <a:cubicBezTo>
                    <a:pt x="286" y="295"/>
                    <a:pt x="280" y="304"/>
                    <a:pt x="274" y="322"/>
                  </a:cubicBezTo>
                  <a:cubicBezTo>
                    <a:pt x="310" y="191"/>
                    <a:pt x="370" y="96"/>
                    <a:pt x="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2883;p34">
              <a:extLst>
                <a:ext uri="{FF2B5EF4-FFF2-40B4-BE49-F238E27FC236}">
                  <a16:creationId xmlns:a16="http://schemas.microsoft.com/office/drawing/2014/main" id="{9D29181F-ADBC-B04B-9030-6A9DCFEB2E1A}"/>
                </a:ext>
              </a:extLst>
            </p:cNvPr>
            <p:cNvSpPr/>
            <p:nvPr/>
          </p:nvSpPr>
          <p:spPr>
            <a:xfrm>
              <a:off x="6495450" y="2481375"/>
              <a:ext cx="200" cy="500"/>
            </a:xfrm>
            <a:custGeom>
              <a:avLst/>
              <a:gdLst/>
              <a:ahLst/>
              <a:cxnLst/>
              <a:rect l="l" t="t" r="r" b="b"/>
              <a:pathLst>
                <a:path w="8" h="20" extrusionOk="0">
                  <a:moveTo>
                    <a:pt x="0" y="1"/>
                  </a:moveTo>
                  <a:cubicBezTo>
                    <a:pt x="0" y="15"/>
                    <a:pt x="2" y="20"/>
                    <a:pt x="4" y="20"/>
                  </a:cubicBezTo>
                  <a:cubicBezTo>
                    <a:pt x="6" y="20"/>
                    <a:pt x="7" y="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2884;p34">
              <a:extLst>
                <a:ext uri="{FF2B5EF4-FFF2-40B4-BE49-F238E27FC236}">
                  <a16:creationId xmlns:a16="http://schemas.microsoft.com/office/drawing/2014/main" id="{BED83A9E-E13E-A443-96C8-25131BF41900}"/>
                </a:ext>
              </a:extLst>
            </p:cNvPr>
            <p:cNvSpPr/>
            <p:nvPr/>
          </p:nvSpPr>
          <p:spPr>
            <a:xfrm>
              <a:off x="6493350" y="2476275"/>
              <a:ext cx="300" cy="550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4" y="1"/>
                  </a:moveTo>
                  <a:cubicBezTo>
                    <a:pt x="3" y="1"/>
                    <a:pt x="2" y="1"/>
                    <a:pt x="1" y="3"/>
                  </a:cubicBezTo>
                  <a:cubicBezTo>
                    <a:pt x="4" y="17"/>
                    <a:pt x="7" y="21"/>
                    <a:pt x="8" y="21"/>
                  </a:cubicBezTo>
                  <a:cubicBezTo>
                    <a:pt x="11" y="21"/>
                    <a:pt x="10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2885;p34">
              <a:extLst>
                <a:ext uri="{FF2B5EF4-FFF2-40B4-BE49-F238E27FC236}">
                  <a16:creationId xmlns:a16="http://schemas.microsoft.com/office/drawing/2014/main" id="{6583AE63-8FA6-BE4F-80D9-D109CE64330D}"/>
                </a:ext>
              </a:extLst>
            </p:cNvPr>
            <p:cNvSpPr/>
            <p:nvPr/>
          </p:nvSpPr>
          <p:spPr>
            <a:xfrm>
              <a:off x="6495000" y="2478550"/>
              <a:ext cx="525" cy="800"/>
            </a:xfrm>
            <a:custGeom>
              <a:avLst/>
              <a:gdLst/>
              <a:ahLst/>
              <a:cxnLst/>
              <a:rect l="l" t="t" r="r" b="b"/>
              <a:pathLst>
                <a:path w="21" h="32" extrusionOk="0">
                  <a:moveTo>
                    <a:pt x="19" y="0"/>
                  </a:moveTo>
                  <a:lnTo>
                    <a:pt x="19" y="0"/>
                  </a:lnTo>
                  <a:cubicBezTo>
                    <a:pt x="14" y="0"/>
                    <a:pt x="1" y="31"/>
                    <a:pt x="6" y="31"/>
                  </a:cubicBezTo>
                  <a:cubicBezTo>
                    <a:pt x="8" y="31"/>
                    <a:pt x="11" y="28"/>
                    <a:pt x="18" y="19"/>
                  </a:cubicBezTo>
                  <a:cubicBezTo>
                    <a:pt x="21" y="5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2886;p34">
              <a:extLst>
                <a:ext uri="{FF2B5EF4-FFF2-40B4-BE49-F238E27FC236}">
                  <a16:creationId xmlns:a16="http://schemas.microsoft.com/office/drawing/2014/main" id="{729A5E71-95DE-1245-A8E8-2EC08348CC15}"/>
                </a:ext>
              </a:extLst>
            </p:cNvPr>
            <p:cNvSpPr/>
            <p:nvPr/>
          </p:nvSpPr>
          <p:spPr>
            <a:xfrm>
              <a:off x="6494850" y="2478700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0" y="1"/>
                  </a:moveTo>
                  <a:cubicBezTo>
                    <a:pt x="0" y="5"/>
                    <a:pt x="2" y="6"/>
                    <a:pt x="3" y="6"/>
                  </a:cubicBezTo>
                  <a:cubicBezTo>
                    <a:pt x="7" y="6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2887;p34">
              <a:extLst>
                <a:ext uri="{FF2B5EF4-FFF2-40B4-BE49-F238E27FC236}">
                  <a16:creationId xmlns:a16="http://schemas.microsoft.com/office/drawing/2014/main" id="{04DA1B8A-8218-EF4B-9052-FD9B94F94504}"/>
                </a:ext>
              </a:extLst>
            </p:cNvPr>
            <p:cNvSpPr/>
            <p:nvPr/>
          </p:nvSpPr>
          <p:spPr>
            <a:xfrm>
              <a:off x="6497150" y="2480975"/>
              <a:ext cx="475" cy="950"/>
            </a:xfrm>
            <a:custGeom>
              <a:avLst/>
              <a:gdLst/>
              <a:ahLst/>
              <a:cxnLst/>
              <a:rect l="l" t="t" r="r" b="b"/>
              <a:pathLst>
                <a:path w="19" h="38" extrusionOk="0">
                  <a:moveTo>
                    <a:pt x="18" y="1"/>
                  </a:moveTo>
                  <a:cubicBezTo>
                    <a:pt x="18" y="1"/>
                    <a:pt x="17" y="2"/>
                    <a:pt x="16" y="5"/>
                  </a:cubicBezTo>
                  <a:cubicBezTo>
                    <a:pt x="14" y="4"/>
                    <a:pt x="13" y="3"/>
                    <a:pt x="12" y="3"/>
                  </a:cubicBezTo>
                  <a:cubicBezTo>
                    <a:pt x="5" y="3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1" y="35"/>
                    <a:pt x="1" y="38"/>
                    <a:pt x="1" y="38"/>
                  </a:cubicBezTo>
                  <a:cubicBezTo>
                    <a:pt x="3" y="38"/>
                    <a:pt x="19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2888;p34">
              <a:extLst>
                <a:ext uri="{FF2B5EF4-FFF2-40B4-BE49-F238E27FC236}">
                  <a16:creationId xmlns:a16="http://schemas.microsoft.com/office/drawing/2014/main" id="{B8D66933-28A2-C240-AC66-7813CBA1C769}"/>
                </a:ext>
              </a:extLst>
            </p:cNvPr>
            <p:cNvSpPr/>
            <p:nvPr/>
          </p:nvSpPr>
          <p:spPr>
            <a:xfrm>
              <a:off x="6495450" y="2477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2889;p34">
              <a:extLst>
                <a:ext uri="{FF2B5EF4-FFF2-40B4-BE49-F238E27FC236}">
                  <a16:creationId xmlns:a16="http://schemas.microsoft.com/office/drawing/2014/main" id="{45B8A55D-0140-044D-BEBD-3F95FE6D0F13}"/>
                </a:ext>
              </a:extLst>
            </p:cNvPr>
            <p:cNvSpPr/>
            <p:nvPr/>
          </p:nvSpPr>
          <p:spPr>
            <a:xfrm>
              <a:off x="6495450" y="2476575"/>
              <a:ext cx="525" cy="975"/>
            </a:xfrm>
            <a:custGeom>
              <a:avLst/>
              <a:gdLst/>
              <a:ahLst/>
              <a:cxnLst/>
              <a:rect l="l" t="t" r="r" b="b"/>
              <a:pathLst>
                <a:path w="21" h="39" extrusionOk="0">
                  <a:moveTo>
                    <a:pt x="16" y="0"/>
                  </a:moveTo>
                  <a:cubicBezTo>
                    <a:pt x="15" y="0"/>
                    <a:pt x="14" y="1"/>
                    <a:pt x="12" y="2"/>
                  </a:cubicBezTo>
                  <a:cubicBezTo>
                    <a:pt x="12" y="26"/>
                    <a:pt x="0" y="26"/>
                    <a:pt x="0" y="38"/>
                  </a:cubicBezTo>
                  <a:cubicBezTo>
                    <a:pt x="10" y="2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2890;p34">
              <a:extLst>
                <a:ext uri="{FF2B5EF4-FFF2-40B4-BE49-F238E27FC236}">
                  <a16:creationId xmlns:a16="http://schemas.microsoft.com/office/drawing/2014/main" id="{B28AF030-3E26-B848-B265-94E82813DD44}"/>
                </a:ext>
              </a:extLst>
            </p:cNvPr>
            <p:cNvSpPr/>
            <p:nvPr/>
          </p:nvSpPr>
          <p:spPr>
            <a:xfrm>
              <a:off x="6496550" y="2477125"/>
              <a:ext cx="700" cy="200"/>
            </a:xfrm>
            <a:custGeom>
              <a:avLst/>
              <a:gdLst/>
              <a:ahLst/>
              <a:cxnLst/>
              <a:rect l="l" t="t" r="r" b="b"/>
              <a:pathLst>
                <a:path w="28" h="8" extrusionOk="0">
                  <a:moveTo>
                    <a:pt x="9" y="1"/>
                  </a:moveTo>
                  <a:cubicBezTo>
                    <a:pt x="1" y="1"/>
                    <a:pt x="15" y="8"/>
                    <a:pt x="23" y="8"/>
                  </a:cubicBezTo>
                  <a:cubicBezTo>
                    <a:pt x="26" y="8"/>
                    <a:pt x="28" y="7"/>
                    <a:pt x="28" y="4"/>
                  </a:cubicBezTo>
                  <a:cubicBezTo>
                    <a:pt x="18" y="2"/>
                    <a:pt x="12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2891;p34">
              <a:extLst>
                <a:ext uri="{FF2B5EF4-FFF2-40B4-BE49-F238E27FC236}">
                  <a16:creationId xmlns:a16="http://schemas.microsoft.com/office/drawing/2014/main" id="{D72E0783-FE95-7E44-8D8D-71C30BC84BD6}"/>
                </a:ext>
              </a:extLst>
            </p:cNvPr>
            <p:cNvSpPr/>
            <p:nvPr/>
          </p:nvSpPr>
          <p:spPr>
            <a:xfrm>
              <a:off x="6496050" y="2476275"/>
              <a:ext cx="300" cy="375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2" y="1"/>
                  </a:moveTo>
                  <a:cubicBezTo>
                    <a:pt x="0" y="1"/>
                    <a:pt x="2" y="4"/>
                    <a:pt x="12" y="14"/>
                  </a:cubicBezTo>
                  <a:cubicBezTo>
                    <a:pt x="12" y="8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2892;p34">
              <a:extLst>
                <a:ext uri="{FF2B5EF4-FFF2-40B4-BE49-F238E27FC236}">
                  <a16:creationId xmlns:a16="http://schemas.microsoft.com/office/drawing/2014/main" id="{5B0EBEE5-DCEF-794B-96D9-68636CFE73FC}"/>
                </a:ext>
              </a:extLst>
            </p:cNvPr>
            <p:cNvSpPr/>
            <p:nvPr/>
          </p:nvSpPr>
          <p:spPr>
            <a:xfrm>
              <a:off x="6500500" y="2477375"/>
              <a:ext cx="325" cy="475"/>
            </a:xfrm>
            <a:custGeom>
              <a:avLst/>
              <a:gdLst/>
              <a:ahLst/>
              <a:cxnLst/>
              <a:rect l="l" t="t" r="r" b="b"/>
              <a:pathLst>
                <a:path w="13" h="19" extrusionOk="0">
                  <a:moveTo>
                    <a:pt x="10" y="0"/>
                  </a:moveTo>
                  <a:lnTo>
                    <a:pt x="10" y="0"/>
                  </a:lnTo>
                  <a:cubicBezTo>
                    <a:pt x="7" y="0"/>
                    <a:pt x="1" y="6"/>
                    <a:pt x="1" y="18"/>
                  </a:cubicBezTo>
                  <a:cubicBezTo>
                    <a:pt x="13" y="6"/>
                    <a:pt x="13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2893;p34">
              <a:extLst>
                <a:ext uri="{FF2B5EF4-FFF2-40B4-BE49-F238E27FC236}">
                  <a16:creationId xmlns:a16="http://schemas.microsoft.com/office/drawing/2014/main" id="{D70D0818-EAA0-2C47-9BE7-8A2FCE92F940}"/>
                </a:ext>
              </a:extLst>
            </p:cNvPr>
            <p:cNvSpPr/>
            <p:nvPr/>
          </p:nvSpPr>
          <p:spPr>
            <a:xfrm>
              <a:off x="6499750" y="2475125"/>
              <a:ext cx="175" cy="925"/>
            </a:xfrm>
            <a:custGeom>
              <a:avLst/>
              <a:gdLst/>
              <a:ahLst/>
              <a:cxnLst/>
              <a:rect l="l" t="t" r="r" b="b"/>
              <a:pathLst>
                <a:path w="7" h="37" extrusionOk="0">
                  <a:moveTo>
                    <a:pt x="2" y="1"/>
                  </a:moveTo>
                  <a:cubicBezTo>
                    <a:pt x="1" y="1"/>
                    <a:pt x="1" y="13"/>
                    <a:pt x="7" y="37"/>
                  </a:cubicBezTo>
                  <a:cubicBezTo>
                    <a:pt x="7" y="1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2894;p34">
              <a:extLst>
                <a:ext uri="{FF2B5EF4-FFF2-40B4-BE49-F238E27FC236}">
                  <a16:creationId xmlns:a16="http://schemas.microsoft.com/office/drawing/2014/main" id="{B968F459-4986-B54E-8C70-384E750DFB79}"/>
                </a:ext>
              </a:extLst>
            </p:cNvPr>
            <p:cNvSpPr/>
            <p:nvPr/>
          </p:nvSpPr>
          <p:spPr>
            <a:xfrm>
              <a:off x="6500500" y="2474250"/>
              <a:ext cx="925" cy="900"/>
            </a:xfrm>
            <a:custGeom>
              <a:avLst/>
              <a:gdLst/>
              <a:ahLst/>
              <a:cxnLst/>
              <a:rect l="l" t="t" r="r" b="b"/>
              <a:pathLst>
                <a:path w="37" h="36" extrusionOk="0">
                  <a:moveTo>
                    <a:pt x="13" y="0"/>
                  </a:moveTo>
                  <a:cubicBezTo>
                    <a:pt x="13" y="12"/>
                    <a:pt x="1" y="24"/>
                    <a:pt x="13" y="36"/>
                  </a:cubicBezTo>
                  <a:cubicBezTo>
                    <a:pt x="13" y="24"/>
                    <a:pt x="36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2895;p34">
              <a:extLst>
                <a:ext uri="{FF2B5EF4-FFF2-40B4-BE49-F238E27FC236}">
                  <a16:creationId xmlns:a16="http://schemas.microsoft.com/office/drawing/2014/main" id="{C80343AD-F57B-7040-BAC5-35463D9285CF}"/>
                </a:ext>
              </a:extLst>
            </p:cNvPr>
            <p:cNvSpPr/>
            <p:nvPr/>
          </p:nvSpPr>
          <p:spPr>
            <a:xfrm>
              <a:off x="6510175" y="2473650"/>
              <a:ext cx="175" cy="500"/>
            </a:xfrm>
            <a:custGeom>
              <a:avLst/>
              <a:gdLst/>
              <a:ahLst/>
              <a:cxnLst/>
              <a:rect l="l" t="t" r="r" b="b"/>
              <a:pathLst>
                <a:path w="7" h="20" extrusionOk="0">
                  <a:moveTo>
                    <a:pt x="7" y="0"/>
                  </a:moveTo>
                  <a:cubicBezTo>
                    <a:pt x="2" y="14"/>
                    <a:pt x="1" y="19"/>
                    <a:pt x="1" y="19"/>
                  </a:cubicBezTo>
                  <a:cubicBezTo>
                    <a:pt x="2" y="19"/>
                    <a:pt x="7" y="8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2896;p34">
              <a:extLst>
                <a:ext uri="{FF2B5EF4-FFF2-40B4-BE49-F238E27FC236}">
                  <a16:creationId xmlns:a16="http://schemas.microsoft.com/office/drawing/2014/main" id="{8A3176D8-D1B4-1F4C-991F-6A09C7728513}"/>
                </a:ext>
              </a:extLst>
            </p:cNvPr>
            <p:cNvSpPr/>
            <p:nvPr/>
          </p:nvSpPr>
          <p:spPr>
            <a:xfrm>
              <a:off x="6561025" y="2487650"/>
              <a:ext cx="600" cy="400"/>
            </a:xfrm>
            <a:custGeom>
              <a:avLst/>
              <a:gdLst/>
              <a:ahLst/>
              <a:cxnLst/>
              <a:rect l="l" t="t" r="r" b="b"/>
              <a:pathLst>
                <a:path w="24" h="16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0"/>
                    <a:pt x="19" y="16"/>
                    <a:pt x="22" y="16"/>
                  </a:cubicBezTo>
                  <a:cubicBezTo>
                    <a:pt x="23" y="16"/>
                    <a:pt x="20" y="12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2897;p34">
              <a:extLst>
                <a:ext uri="{FF2B5EF4-FFF2-40B4-BE49-F238E27FC236}">
                  <a16:creationId xmlns:a16="http://schemas.microsoft.com/office/drawing/2014/main" id="{42631559-0919-4D47-86E6-674A4410E28C}"/>
                </a:ext>
              </a:extLst>
            </p:cNvPr>
            <p:cNvSpPr/>
            <p:nvPr/>
          </p:nvSpPr>
          <p:spPr>
            <a:xfrm>
              <a:off x="6561825" y="2486450"/>
              <a:ext cx="25" cy="1500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0" y="0"/>
                  </a:moveTo>
                  <a:cubicBezTo>
                    <a:pt x="0" y="60"/>
                    <a:pt x="0" y="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2898;p34">
              <a:extLst>
                <a:ext uri="{FF2B5EF4-FFF2-40B4-BE49-F238E27FC236}">
                  <a16:creationId xmlns:a16="http://schemas.microsoft.com/office/drawing/2014/main" id="{1FC9857D-9271-FE47-987D-F2B13005E578}"/>
                </a:ext>
              </a:extLst>
            </p:cNvPr>
            <p:cNvSpPr/>
            <p:nvPr/>
          </p:nvSpPr>
          <p:spPr>
            <a:xfrm>
              <a:off x="6526800" y="2473650"/>
              <a:ext cx="225" cy="425"/>
            </a:xfrm>
            <a:custGeom>
              <a:avLst/>
              <a:gdLst/>
              <a:ahLst/>
              <a:cxnLst/>
              <a:rect l="l" t="t" r="r" b="b"/>
              <a:pathLst>
                <a:path w="9" h="17" extrusionOk="0">
                  <a:moveTo>
                    <a:pt x="8" y="0"/>
                  </a:moveTo>
                  <a:cubicBezTo>
                    <a:pt x="0" y="0"/>
                    <a:pt x="3" y="16"/>
                    <a:pt x="6" y="16"/>
                  </a:cubicBezTo>
                  <a:cubicBezTo>
                    <a:pt x="7" y="16"/>
                    <a:pt x="8" y="12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2899;p34">
              <a:extLst>
                <a:ext uri="{FF2B5EF4-FFF2-40B4-BE49-F238E27FC236}">
                  <a16:creationId xmlns:a16="http://schemas.microsoft.com/office/drawing/2014/main" id="{FA33DD7F-E68F-A943-AC07-7E4FC7187570}"/>
                </a:ext>
              </a:extLst>
            </p:cNvPr>
            <p:cNvSpPr/>
            <p:nvPr/>
          </p:nvSpPr>
          <p:spPr>
            <a:xfrm>
              <a:off x="6530325" y="2474550"/>
              <a:ext cx="275" cy="925"/>
            </a:xfrm>
            <a:custGeom>
              <a:avLst/>
              <a:gdLst/>
              <a:ahLst/>
              <a:cxnLst/>
              <a:rect l="l" t="t" r="r" b="b"/>
              <a:pathLst>
                <a:path w="11" h="37" extrusionOk="0">
                  <a:moveTo>
                    <a:pt x="10" y="0"/>
                  </a:moveTo>
                  <a:cubicBezTo>
                    <a:pt x="3" y="20"/>
                    <a:pt x="1" y="36"/>
                    <a:pt x="1" y="36"/>
                  </a:cubicBezTo>
                  <a:cubicBezTo>
                    <a:pt x="2" y="36"/>
                    <a:pt x="5" y="26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2900;p34">
              <a:extLst>
                <a:ext uri="{FF2B5EF4-FFF2-40B4-BE49-F238E27FC236}">
                  <a16:creationId xmlns:a16="http://schemas.microsoft.com/office/drawing/2014/main" id="{B572A341-0CC7-7148-BB62-30BA667FAE39}"/>
                </a:ext>
              </a:extLst>
            </p:cNvPr>
            <p:cNvSpPr/>
            <p:nvPr/>
          </p:nvSpPr>
          <p:spPr>
            <a:xfrm>
              <a:off x="6533250" y="2473650"/>
              <a:ext cx="325" cy="550"/>
            </a:xfrm>
            <a:custGeom>
              <a:avLst/>
              <a:gdLst/>
              <a:ahLst/>
              <a:cxnLst/>
              <a:rect l="l" t="t" r="r" b="b"/>
              <a:pathLst>
                <a:path w="13" h="22" extrusionOk="0">
                  <a:moveTo>
                    <a:pt x="0" y="0"/>
                  </a:moveTo>
                  <a:cubicBezTo>
                    <a:pt x="8" y="0"/>
                    <a:pt x="11" y="22"/>
                    <a:pt x="12" y="22"/>
                  </a:cubicBezTo>
                  <a:cubicBezTo>
                    <a:pt x="12" y="22"/>
                    <a:pt x="12" y="1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2901;p34">
              <a:extLst>
                <a:ext uri="{FF2B5EF4-FFF2-40B4-BE49-F238E27FC236}">
                  <a16:creationId xmlns:a16="http://schemas.microsoft.com/office/drawing/2014/main" id="{C91324F0-642D-724C-9C92-EB9D8BE01B16}"/>
                </a:ext>
              </a:extLst>
            </p:cNvPr>
            <p:cNvSpPr/>
            <p:nvPr/>
          </p:nvSpPr>
          <p:spPr>
            <a:xfrm>
              <a:off x="6461800" y="2395000"/>
              <a:ext cx="325" cy="675"/>
            </a:xfrm>
            <a:custGeom>
              <a:avLst/>
              <a:gdLst/>
              <a:ahLst/>
              <a:cxnLst/>
              <a:rect l="l" t="t" r="r" b="b"/>
              <a:pathLst>
                <a:path w="13" h="27" extrusionOk="0">
                  <a:moveTo>
                    <a:pt x="1" y="1"/>
                  </a:moveTo>
                  <a:cubicBezTo>
                    <a:pt x="1" y="1"/>
                    <a:pt x="1" y="1"/>
                    <a:pt x="1" y="3"/>
                  </a:cubicBezTo>
                  <a:cubicBezTo>
                    <a:pt x="1" y="3"/>
                    <a:pt x="13" y="27"/>
                    <a:pt x="13" y="27"/>
                  </a:cubicBezTo>
                  <a:cubicBezTo>
                    <a:pt x="13" y="27"/>
                    <a:pt x="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2902;p34">
              <a:extLst>
                <a:ext uri="{FF2B5EF4-FFF2-40B4-BE49-F238E27FC236}">
                  <a16:creationId xmlns:a16="http://schemas.microsoft.com/office/drawing/2014/main" id="{666B6445-65F0-9E41-A945-AFD88B3D0EFE}"/>
                </a:ext>
              </a:extLst>
            </p:cNvPr>
            <p:cNvSpPr/>
            <p:nvPr/>
          </p:nvSpPr>
          <p:spPr>
            <a:xfrm>
              <a:off x="6463150" y="2392100"/>
              <a:ext cx="175" cy="875"/>
            </a:xfrm>
            <a:custGeom>
              <a:avLst/>
              <a:gdLst/>
              <a:ahLst/>
              <a:cxnLst/>
              <a:rect l="l" t="t" r="r" b="b"/>
              <a:pathLst>
                <a:path w="7" h="35" extrusionOk="0">
                  <a:moveTo>
                    <a:pt x="6" y="0"/>
                  </a:moveTo>
                  <a:lnTo>
                    <a:pt x="6" y="0"/>
                  </a:lnTo>
                  <a:cubicBezTo>
                    <a:pt x="2" y="26"/>
                    <a:pt x="1" y="35"/>
                    <a:pt x="1" y="35"/>
                  </a:cubicBezTo>
                  <a:cubicBezTo>
                    <a:pt x="1" y="35"/>
                    <a:pt x="6" y="8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2903;p34">
              <a:extLst>
                <a:ext uri="{FF2B5EF4-FFF2-40B4-BE49-F238E27FC236}">
                  <a16:creationId xmlns:a16="http://schemas.microsoft.com/office/drawing/2014/main" id="{193234AF-7DAD-D046-A1B4-905B2A5E8C91}"/>
                </a:ext>
              </a:extLst>
            </p:cNvPr>
            <p:cNvSpPr/>
            <p:nvPr/>
          </p:nvSpPr>
          <p:spPr>
            <a:xfrm>
              <a:off x="6463900" y="2391400"/>
              <a:ext cx="1200" cy="1225"/>
            </a:xfrm>
            <a:custGeom>
              <a:avLst/>
              <a:gdLst/>
              <a:ahLst/>
              <a:cxnLst/>
              <a:rect l="l" t="t" r="r" b="b"/>
              <a:pathLst>
                <a:path w="48" h="49" extrusionOk="0">
                  <a:moveTo>
                    <a:pt x="26" y="1"/>
                  </a:moveTo>
                  <a:cubicBezTo>
                    <a:pt x="11" y="1"/>
                    <a:pt x="0" y="20"/>
                    <a:pt x="0" y="28"/>
                  </a:cubicBezTo>
                  <a:cubicBezTo>
                    <a:pt x="3" y="43"/>
                    <a:pt x="5" y="48"/>
                    <a:pt x="7" y="48"/>
                  </a:cubicBezTo>
                  <a:cubicBezTo>
                    <a:pt x="13" y="48"/>
                    <a:pt x="19" y="12"/>
                    <a:pt x="37" y="12"/>
                  </a:cubicBezTo>
                  <a:cubicBezTo>
                    <a:pt x="40" y="12"/>
                    <a:pt x="44" y="13"/>
                    <a:pt x="48" y="16"/>
                  </a:cubicBezTo>
                  <a:cubicBezTo>
                    <a:pt x="40" y="5"/>
                    <a:pt x="33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2904;p34">
              <a:extLst>
                <a:ext uri="{FF2B5EF4-FFF2-40B4-BE49-F238E27FC236}">
                  <a16:creationId xmlns:a16="http://schemas.microsoft.com/office/drawing/2014/main" id="{C4080C03-42CE-2C44-98B3-D91CB4FB19DE}"/>
                </a:ext>
              </a:extLst>
            </p:cNvPr>
            <p:cNvSpPr/>
            <p:nvPr/>
          </p:nvSpPr>
          <p:spPr>
            <a:xfrm>
              <a:off x="6464450" y="2391200"/>
              <a:ext cx="650" cy="625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0"/>
                    <a:pt x="11" y="17"/>
                    <a:pt x="26" y="24"/>
                  </a:cubicBezTo>
                  <a:cubicBezTo>
                    <a:pt x="12" y="6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2905;p34">
              <a:extLst>
                <a:ext uri="{FF2B5EF4-FFF2-40B4-BE49-F238E27FC236}">
                  <a16:creationId xmlns:a16="http://schemas.microsoft.com/office/drawing/2014/main" id="{D8138B74-7527-F348-96DA-142B0A36078D}"/>
                </a:ext>
              </a:extLst>
            </p:cNvPr>
            <p:cNvSpPr/>
            <p:nvPr/>
          </p:nvSpPr>
          <p:spPr>
            <a:xfrm>
              <a:off x="6466875" y="239327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0" y="25"/>
                  </a:moveTo>
                  <a:cubicBezTo>
                    <a:pt x="0" y="25"/>
                    <a:pt x="12" y="1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2906;p34">
              <a:extLst>
                <a:ext uri="{FF2B5EF4-FFF2-40B4-BE49-F238E27FC236}">
                  <a16:creationId xmlns:a16="http://schemas.microsoft.com/office/drawing/2014/main" id="{263B5A42-23ED-DD4F-BD8B-653ADCB13446}"/>
                </a:ext>
              </a:extLst>
            </p:cNvPr>
            <p:cNvSpPr/>
            <p:nvPr/>
          </p:nvSpPr>
          <p:spPr>
            <a:xfrm>
              <a:off x="6466875" y="2393675"/>
              <a:ext cx="275" cy="300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7" y="0"/>
                  </a:moveTo>
                  <a:cubicBezTo>
                    <a:pt x="6" y="0"/>
                    <a:pt x="3" y="2"/>
                    <a:pt x="0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10" y="11"/>
                    <a:pt x="1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2907;p34">
              <a:extLst>
                <a:ext uri="{FF2B5EF4-FFF2-40B4-BE49-F238E27FC236}">
                  <a16:creationId xmlns:a16="http://schemas.microsoft.com/office/drawing/2014/main" id="{D5152EA1-5E2B-A748-8014-035203D9DA98}"/>
                </a:ext>
              </a:extLst>
            </p:cNvPr>
            <p:cNvSpPr/>
            <p:nvPr/>
          </p:nvSpPr>
          <p:spPr>
            <a:xfrm>
              <a:off x="6468050" y="2392400"/>
              <a:ext cx="25" cy="1800"/>
            </a:xfrm>
            <a:custGeom>
              <a:avLst/>
              <a:gdLst/>
              <a:ahLst/>
              <a:cxnLst/>
              <a:rect l="l" t="t" r="r" b="b"/>
              <a:pathLst>
                <a:path w="1" h="72" extrusionOk="0">
                  <a:moveTo>
                    <a:pt x="1" y="71"/>
                  </a:moveTo>
                  <a:cubicBezTo>
                    <a:pt x="1" y="0"/>
                    <a:pt x="1" y="71"/>
                    <a:pt x="1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2908;p34">
              <a:extLst>
                <a:ext uri="{FF2B5EF4-FFF2-40B4-BE49-F238E27FC236}">
                  <a16:creationId xmlns:a16="http://schemas.microsoft.com/office/drawing/2014/main" id="{4B7001F6-618E-244C-9E16-A6D60BFFCAE7}"/>
                </a:ext>
              </a:extLst>
            </p:cNvPr>
            <p:cNvSpPr/>
            <p:nvPr/>
          </p:nvSpPr>
          <p:spPr>
            <a:xfrm>
              <a:off x="6467475" y="2392100"/>
              <a:ext cx="300" cy="375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2" y="0"/>
                  </a:moveTo>
                  <a:lnTo>
                    <a:pt x="0" y="12"/>
                  </a:lnTo>
                  <a:cubicBezTo>
                    <a:pt x="6" y="12"/>
                    <a:pt x="9" y="15"/>
                    <a:pt x="10" y="15"/>
                  </a:cubicBezTo>
                  <a:cubicBezTo>
                    <a:pt x="12" y="15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2909;p34">
              <a:extLst>
                <a:ext uri="{FF2B5EF4-FFF2-40B4-BE49-F238E27FC236}">
                  <a16:creationId xmlns:a16="http://schemas.microsoft.com/office/drawing/2014/main" id="{45FA3646-9749-D74E-85F1-8AF754D35EA8}"/>
                </a:ext>
              </a:extLst>
            </p:cNvPr>
            <p:cNvSpPr/>
            <p:nvPr/>
          </p:nvSpPr>
          <p:spPr>
            <a:xfrm>
              <a:off x="6467475" y="2392100"/>
              <a:ext cx="0" cy="900"/>
            </a:xfrm>
            <a:custGeom>
              <a:avLst/>
              <a:gdLst/>
              <a:ahLst/>
              <a:cxnLst/>
              <a:rect l="l" t="t" r="r" b="b"/>
              <a:pathLst>
                <a:path h="36" extrusionOk="0">
                  <a:moveTo>
                    <a:pt x="0" y="36"/>
                  </a:moveTo>
                  <a:cubicBezTo>
                    <a:pt x="0" y="0"/>
                    <a:pt x="0" y="0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2910;p34">
              <a:extLst>
                <a:ext uri="{FF2B5EF4-FFF2-40B4-BE49-F238E27FC236}">
                  <a16:creationId xmlns:a16="http://schemas.microsoft.com/office/drawing/2014/main" id="{CD459DBC-E749-DC48-ADD7-727AE43CD4AA}"/>
                </a:ext>
              </a:extLst>
            </p:cNvPr>
            <p:cNvSpPr/>
            <p:nvPr/>
          </p:nvSpPr>
          <p:spPr>
            <a:xfrm>
              <a:off x="6466425" y="2392100"/>
              <a:ext cx="775" cy="800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18" y="0"/>
                  </a:moveTo>
                  <a:cubicBezTo>
                    <a:pt x="0" y="9"/>
                    <a:pt x="9" y="32"/>
                    <a:pt x="20" y="32"/>
                  </a:cubicBezTo>
                  <a:cubicBezTo>
                    <a:pt x="24" y="32"/>
                    <a:pt x="27" y="30"/>
                    <a:pt x="30" y="24"/>
                  </a:cubicBezTo>
                  <a:cubicBezTo>
                    <a:pt x="18" y="24"/>
                    <a:pt x="6" y="12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2911;p34">
              <a:extLst>
                <a:ext uri="{FF2B5EF4-FFF2-40B4-BE49-F238E27FC236}">
                  <a16:creationId xmlns:a16="http://schemas.microsoft.com/office/drawing/2014/main" id="{56082118-E1CE-9345-8C6A-679992E92665}"/>
                </a:ext>
              </a:extLst>
            </p:cNvPr>
            <p:cNvSpPr/>
            <p:nvPr/>
          </p:nvSpPr>
          <p:spPr>
            <a:xfrm>
              <a:off x="6463900" y="2390300"/>
              <a:ext cx="600" cy="150"/>
            </a:xfrm>
            <a:custGeom>
              <a:avLst/>
              <a:gdLst/>
              <a:ahLst/>
              <a:cxnLst/>
              <a:rect l="l" t="t" r="r" b="b"/>
              <a:pathLst>
                <a:path w="24" h="6" extrusionOk="0">
                  <a:moveTo>
                    <a:pt x="24" y="1"/>
                  </a:moveTo>
                  <a:cubicBezTo>
                    <a:pt x="0" y="1"/>
                    <a:pt x="8" y="6"/>
                    <a:pt x="16" y="6"/>
                  </a:cubicBezTo>
                  <a:cubicBezTo>
                    <a:pt x="20" y="6"/>
                    <a:pt x="24" y="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2912;p34">
              <a:extLst>
                <a:ext uri="{FF2B5EF4-FFF2-40B4-BE49-F238E27FC236}">
                  <a16:creationId xmlns:a16="http://schemas.microsoft.com/office/drawing/2014/main" id="{8DD0BDE9-A102-0942-9004-7B5E85379361}"/>
                </a:ext>
              </a:extLst>
            </p:cNvPr>
            <p:cNvSpPr/>
            <p:nvPr/>
          </p:nvSpPr>
          <p:spPr>
            <a:xfrm>
              <a:off x="6469375" y="2392075"/>
              <a:ext cx="500" cy="925"/>
            </a:xfrm>
            <a:custGeom>
              <a:avLst/>
              <a:gdLst/>
              <a:ahLst/>
              <a:cxnLst/>
              <a:rect l="l" t="t" r="r" b="b"/>
              <a:pathLst>
                <a:path w="20" h="37" extrusionOk="0">
                  <a:moveTo>
                    <a:pt x="2" y="1"/>
                  </a:moveTo>
                  <a:cubicBezTo>
                    <a:pt x="0" y="1"/>
                    <a:pt x="6" y="17"/>
                    <a:pt x="19" y="37"/>
                  </a:cubicBezTo>
                  <a:cubicBezTo>
                    <a:pt x="9" y="11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2913;p34">
              <a:extLst>
                <a:ext uri="{FF2B5EF4-FFF2-40B4-BE49-F238E27FC236}">
                  <a16:creationId xmlns:a16="http://schemas.microsoft.com/office/drawing/2014/main" id="{A3A6ACD1-16CF-944C-9883-16CF096002A7}"/>
                </a:ext>
              </a:extLst>
            </p:cNvPr>
            <p:cNvSpPr/>
            <p:nvPr/>
          </p:nvSpPr>
          <p:spPr>
            <a:xfrm>
              <a:off x="6468950" y="23915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0"/>
                  </a:moveTo>
                  <a:cubicBezTo>
                    <a:pt x="1" y="0"/>
                    <a:pt x="1" y="12"/>
                    <a:pt x="12" y="2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2914;p34">
              <a:extLst>
                <a:ext uri="{FF2B5EF4-FFF2-40B4-BE49-F238E27FC236}">
                  <a16:creationId xmlns:a16="http://schemas.microsoft.com/office/drawing/2014/main" id="{157165A2-6A1C-6E4E-824E-4F8A23D649D2}"/>
                </a:ext>
              </a:extLst>
            </p:cNvPr>
            <p:cNvSpPr/>
            <p:nvPr/>
          </p:nvSpPr>
          <p:spPr>
            <a:xfrm>
              <a:off x="6467175" y="23909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cubicBezTo>
                    <a:pt x="0" y="60"/>
                    <a:pt x="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2915;p34">
              <a:extLst>
                <a:ext uri="{FF2B5EF4-FFF2-40B4-BE49-F238E27FC236}">
                  <a16:creationId xmlns:a16="http://schemas.microsoft.com/office/drawing/2014/main" id="{7A52D880-5B27-ED42-9C81-2D4C42AB38BD}"/>
                </a:ext>
              </a:extLst>
            </p:cNvPr>
            <p:cNvSpPr/>
            <p:nvPr/>
          </p:nvSpPr>
          <p:spPr>
            <a:xfrm>
              <a:off x="6470900" y="2392150"/>
              <a:ext cx="150" cy="1150"/>
            </a:xfrm>
            <a:custGeom>
              <a:avLst/>
              <a:gdLst/>
              <a:ahLst/>
              <a:cxnLst/>
              <a:rect l="l" t="t" r="r" b="b"/>
              <a:pathLst>
                <a:path w="6" h="46" extrusionOk="0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2" y="12"/>
                    <a:pt x="6" y="46"/>
                  </a:cubicBezTo>
                  <a:cubicBezTo>
                    <a:pt x="6" y="3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2916;p34">
              <a:extLst>
                <a:ext uri="{FF2B5EF4-FFF2-40B4-BE49-F238E27FC236}">
                  <a16:creationId xmlns:a16="http://schemas.microsoft.com/office/drawing/2014/main" id="{A8FE0289-7F1B-DA40-8D25-2BB4545FFE0E}"/>
                </a:ext>
              </a:extLst>
            </p:cNvPr>
            <p:cNvSpPr/>
            <p:nvPr/>
          </p:nvSpPr>
          <p:spPr>
            <a:xfrm>
              <a:off x="6471625" y="2392100"/>
              <a:ext cx="575" cy="950"/>
            </a:xfrm>
            <a:custGeom>
              <a:avLst/>
              <a:gdLst/>
              <a:ahLst/>
              <a:cxnLst/>
              <a:rect l="l" t="t" r="r" b="b"/>
              <a:pathLst>
                <a:path w="23" h="38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28"/>
                    <a:pt x="12" y="38"/>
                    <a:pt x="16" y="38"/>
                  </a:cubicBezTo>
                  <a:cubicBezTo>
                    <a:pt x="22" y="38"/>
                    <a:pt x="22" y="1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2917;p34">
              <a:extLst>
                <a:ext uri="{FF2B5EF4-FFF2-40B4-BE49-F238E27FC236}">
                  <a16:creationId xmlns:a16="http://schemas.microsoft.com/office/drawing/2014/main" id="{5D1D1EC4-4EC7-C146-8D88-2FCF133A9DED}"/>
                </a:ext>
              </a:extLst>
            </p:cNvPr>
            <p:cNvSpPr/>
            <p:nvPr/>
          </p:nvSpPr>
          <p:spPr>
            <a:xfrm>
              <a:off x="6469775" y="2391300"/>
              <a:ext cx="700" cy="825"/>
            </a:xfrm>
            <a:custGeom>
              <a:avLst/>
              <a:gdLst/>
              <a:ahLst/>
              <a:cxnLst/>
              <a:rect l="l" t="t" r="r" b="b"/>
              <a:pathLst>
                <a:path w="28" h="33" extrusionOk="0">
                  <a:moveTo>
                    <a:pt x="3" y="0"/>
                  </a:moveTo>
                  <a:cubicBezTo>
                    <a:pt x="1" y="0"/>
                    <a:pt x="19" y="32"/>
                    <a:pt x="27" y="32"/>
                  </a:cubicBezTo>
                  <a:cubicBezTo>
                    <a:pt x="11" y="8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2918;p34">
              <a:extLst>
                <a:ext uri="{FF2B5EF4-FFF2-40B4-BE49-F238E27FC236}">
                  <a16:creationId xmlns:a16="http://schemas.microsoft.com/office/drawing/2014/main" id="{708FF785-F80D-CA42-9573-9F7C91352B74}"/>
                </a:ext>
              </a:extLst>
            </p:cNvPr>
            <p:cNvSpPr/>
            <p:nvPr/>
          </p:nvSpPr>
          <p:spPr>
            <a:xfrm>
              <a:off x="6469850" y="239127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9" y="0"/>
                  </a:moveTo>
                  <a:lnTo>
                    <a:pt x="9" y="0"/>
                  </a:lnTo>
                  <a:cubicBezTo>
                    <a:pt x="6" y="0"/>
                    <a:pt x="0" y="3"/>
                    <a:pt x="0" y="9"/>
                  </a:cubicBezTo>
                  <a:cubicBezTo>
                    <a:pt x="12" y="3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2919;p34">
              <a:extLst>
                <a:ext uri="{FF2B5EF4-FFF2-40B4-BE49-F238E27FC236}">
                  <a16:creationId xmlns:a16="http://schemas.microsoft.com/office/drawing/2014/main" id="{A464C525-BACD-094F-89DF-E8AEFA192686}"/>
                </a:ext>
              </a:extLst>
            </p:cNvPr>
            <p:cNvSpPr/>
            <p:nvPr/>
          </p:nvSpPr>
          <p:spPr>
            <a:xfrm>
              <a:off x="6467750" y="2389700"/>
              <a:ext cx="625" cy="1525"/>
            </a:xfrm>
            <a:custGeom>
              <a:avLst/>
              <a:gdLst/>
              <a:ahLst/>
              <a:cxnLst/>
              <a:rect l="l" t="t" r="r" b="b"/>
              <a:pathLst>
                <a:path w="25" h="61" extrusionOk="0">
                  <a:moveTo>
                    <a:pt x="1" y="1"/>
                  </a:moveTo>
                  <a:cubicBezTo>
                    <a:pt x="1" y="25"/>
                    <a:pt x="13" y="25"/>
                    <a:pt x="13" y="60"/>
                  </a:cubicBezTo>
                  <a:cubicBezTo>
                    <a:pt x="13" y="37"/>
                    <a:pt x="25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2920;p34">
              <a:extLst>
                <a:ext uri="{FF2B5EF4-FFF2-40B4-BE49-F238E27FC236}">
                  <a16:creationId xmlns:a16="http://schemas.microsoft.com/office/drawing/2014/main" id="{418366D8-22DC-044C-8FD5-4EB9D292578B}"/>
                </a:ext>
              </a:extLst>
            </p:cNvPr>
            <p:cNvSpPr/>
            <p:nvPr/>
          </p:nvSpPr>
          <p:spPr>
            <a:xfrm>
              <a:off x="6468650" y="2390600"/>
              <a:ext cx="625" cy="1225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24" y="1"/>
                  </a:moveTo>
                  <a:cubicBezTo>
                    <a:pt x="1" y="48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2921;p34">
              <a:extLst>
                <a:ext uri="{FF2B5EF4-FFF2-40B4-BE49-F238E27FC236}">
                  <a16:creationId xmlns:a16="http://schemas.microsoft.com/office/drawing/2014/main" id="{4E23E296-2290-FF4A-97D8-574C1B3A26BC}"/>
                </a:ext>
              </a:extLst>
            </p:cNvPr>
            <p:cNvSpPr/>
            <p:nvPr/>
          </p:nvSpPr>
          <p:spPr>
            <a:xfrm>
              <a:off x="6471325" y="23897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48"/>
                  </a:moveTo>
                  <a:cubicBezTo>
                    <a:pt x="1" y="1"/>
                    <a:pt x="1" y="37"/>
                    <a:pt x="1" y="48"/>
                  </a:cubicBezTo>
                  <a:cubicBezTo>
                    <a:pt x="1" y="48"/>
                    <a:pt x="1" y="60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2922;p34">
              <a:extLst>
                <a:ext uri="{FF2B5EF4-FFF2-40B4-BE49-F238E27FC236}">
                  <a16:creationId xmlns:a16="http://schemas.microsoft.com/office/drawing/2014/main" id="{FA7C336A-A133-2B40-85E2-5BA37BCCB233}"/>
                </a:ext>
              </a:extLst>
            </p:cNvPr>
            <p:cNvSpPr/>
            <p:nvPr/>
          </p:nvSpPr>
          <p:spPr>
            <a:xfrm>
              <a:off x="6470725" y="23903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1"/>
                  </a:moveTo>
                  <a:cubicBezTo>
                    <a:pt x="1" y="24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2923;p34">
              <a:extLst>
                <a:ext uri="{FF2B5EF4-FFF2-40B4-BE49-F238E27FC236}">
                  <a16:creationId xmlns:a16="http://schemas.microsoft.com/office/drawing/2014/main" id="{1E04A4A3-6788-6944-875D-7FAF21B6C81E}"/>
                </a:ext>
              </a:extLst>
            </p:cNvPr>
            <p:cNvSpPr/>
            <p:nvPr/>
          </p:nvSpPr>
          <p:spPr>
            <a:xfrm>
              <a:off x="6472225" y="2390600"/>
              <a:ext cx="325" cy="450"/>
            </a:xfrm>
            <a:custGeom>
              <a:avLst/>
              <a:gdLst/>
              <a:ahLst/>
              <a:cxnLst/>
              <a:rect l="l" t="t" r="r" b="b"/>
              <a:pathLst>
                <a:path w="13" h="1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9"/>
                    <a:pt x="6" y="17"/>
                    <a:pt x="10" y="17"/>
                  </a:cubicBezTo>
                  <a:cubicBezTo>
                    <a:pt x="11" y="17"/>
                    <a:pt x="12" y="16"/>
                    <a:pt x="12" y="12"/>
                  </a:cubicBezTo>
                  <a:cubicBezTo>
                    <a:pt x="12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2924;p34">
              <a:extLst>
                <a:ext uri="{FF2B5EF4-FFF2-40B4-BE49-F238E27FC236}">
                  <a16:creationId xmlns:a16="http://schemas.microsoft.com/office/drawing/2014/main" id="{95EC5987-99C9-A24D-815A-2DD3B9571808}"/>
                </a:ext>
              </a:extLst>
            </p:cNvPr>
            <p:cNvSpPr/>
            <p:nvPr/>
          </p:nvSpPr>
          <p:spPr>
            <a:xfrm>
              <a:off x="6470550" y="2390600"/>
              <a:ext cx="200" cy="625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1"/>
                  </a:moveTo>
                  <a:cubicBezTo>
                    <a:pt x="1" y="8"/>
                    <a:pt x="2" y="25"/>
                    <a:pt x="5" y="25"/>
                  </a:cubicBezTo>
                  <a:cubicBezTo>
                    <a:pt x="6" y="25"/>
                    <a:pt x="8" y="19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2925;p34">
              <a:extLst>
                <a:ext uri="{FF2B5EF4-FFF2-40B4-BE49-F238E27FC236}">
                  <a16:creationId xmlns:a16="http://schemas.microsoft.com/office/drawing/2014/main" id="{0315D337-4B71-D841-9E70-188D3BBF3FB9}"/>
                </a:ext>
              </a:extLst>
            </p:cNvPr>
            <p:cNvSpPr/>
            <p:nvPr/>
          </p:nvSpPr>
          <p:spPr>
            <a:xfrm>
              <a:off x="6471625" y="2384950"/>
              <a:ext cx="1525" cy="4475"/>
            </a:xfrm>
            <a:custGeom>
              <a:avLst/>
              <a:gdLst/>
              <a:ahLst/>
              <a:cxnLst/>
              <a:rect l="l" t="t" r="r" b="b"/>
              <a:pathLst>
                <a:path w="61" h="179" extrusionOk="0">
                  <a:moveTo>
                    <a:pt x="25" y="0"/>
                  </a:moveTo>
                  <a:cubicBezTo>
                    <a:pt x="19" y="18"/>
                    <a:pt x="16" y="27"/>
                    <a:pt x="13" y="27"/>
                  </a:cubicBezTo>
                  <a:cubicBezTo>
                    <a:pt x="10" y="27"/>
                    <a:pt x="7" y="18"/>
                    <a:pt x="1" y="0"/>
                  </a:cubicBezTo>
                  <a:lnTo>
                    <a:pt x="1" y="0"/>
                  </a:lnTo>
                  <a:cubicBezTo>
                    <a:pt x="1" y="1"/>
                    <a:pt x="16" y="179"/>
                    <a:pt x="41" y="179"/>
                  </a:cubicBezTo>
                  <a:cubicBezTo>
                    <a:pt x="47" y="179"/>
                    <a:pt x="53" y="169"/>
                    <a:pt x="60" y="143"/>
                  </a:cubicBezTo>
                  <a:cubicBezTo>
                    <a:pt x="30" y="106"/>
                    <a:pt x="19" y="87"/>
                    <a:pt x="24" y="87"/>
                  </a:cubicBezTo>
                  <a:lnTo>
                    <a:pt x="24" y="87"/>
                  </a:lnTo>
                  <a:cubicBezTo>
                    <a:pt x="27" y="87"/>
                    <a:pt x="35" y="94"/>
                    <a:pt x="48" y="108"/>
                  </a:cubicBezTo>
                  <a:cubicBezTo>
                    <a:pt x="36" y="72"/>
                    <a:pt x="25" y="36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2926;p34">
              <a:extLst>
                <a:ext uri="{FF2B5EF4-FFF2-40B4-BE49-F238E27FC236}">
                  <a16:creationId xmlns:a16="http://schemas.microsoft.com/office/drawing/2014/main" id="{2C78BF31-A575-0244-A566-0983180B445D}"/>
                </a:ext>
              </a:extLst>
            </p:cNvPr>
            <p:cNvSpPr/>
            <p:nvPr/>
          </p:nvSpPr>
          <p:spPr>
            <a:xfrm>
              <a:off x="6472575" y="2389700"/>
              <a:ext cx="725" cy="600"/>
            </a:xfrm>
            <a:custGeom>
              <a:avLst/>
              <a:gdLst/>
              <a:ahLst/>
              <a:cxnLst/>
              <a:rect l="l" t="t" r="r" b="b"/>
              <a:pathLst>
                <a:path w="29" h="24" extrusionOk="0">
                  <a:moveTo>
                    <a:pt x="22" y="1"/>
                  </a:moveTo>
                  <a:cubicBezTo>
                    <a:pt x="1" y="17"/>
                    <a:pt x="1" y="23"/>
                    <a:pt x="7" y="23"/>
                  </a:cubicBezTo>
                  <a:cubicBezTo>
                    <a:pt x="14" y="23"/>
                    <a:pt x="29" y="14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2927;p34">
              <a:extLst>
                <a:ext uri="{FF2B5EF4-FFF2-40B4-BE49-F238E27FC236}">
                  <a16:creationId xmlns:a16="http://schemas.microsoft.com/office/drawing/2014/main" id="{E2740352-FAF9-8743-A405-7307B73F7873}"/>
                </a:ext>
              </a:extLst>
            </p:cNvPr>
            <p:cNvSpPr/>
            <p:nvPr/>
          </p:nvSpPr>
          <p:spPr>
            <a:xfrm>
              <a:off x="6470850" y="2388225"/>
              <a:ext cx="1700" cy="2400"/>
            </a:xfrm>
            <a:custGeom>
              <a:avLst/>
              <a:gdLst/>
              <a:ahLst/>
              <a:cxnLst/>
              <a:rect l="l" t="t" r="r" b="b"/>
              <a:pathLst>
                <a:path w="68" h="96" extrusionOk="0">
                  <a:moveTo>
                    <a:pt x="20" y="0"/>
                  </a:moveTo>
                  <a:lnTo>
                    <a:pt x="20" y="0"/>
                  </a:lnTo>
                  <a:cubicBezTo>
                    <a:pt x="1" y="20"/>
                    <a:pt x="36" y="70"/>
                    <a:pt x="44" y="88"/>
                  </a:cubicBezTo>
                  <a:lnTo>
                    <a:pt x="44" y="88"/>
                  </a:lnTo>
                  <a:cubicBezTo>
                    <a:pt x="44" y="86"/>
                    <a:pt x="44" y="84"/>
                    <a:pt x="44" y="84"/>
                  </a:cubicBezTo>
                  <a:cubicBezTo>
                    <a:pt x="67" y="84"/>
                    <a:pt x="67" y="72"/>
                    <a:pt x="20" y="0"/>
                  </a:cubicBezTo>
                  <a:close/>
                  <a:moveTo>
                    <a:pt x="44" y="88"/>
                  </a:moveTo>
                  <a:cubicBezTo>
                    <a:pt x="44" y="92"/>
                    <a:pt x="44" y="96"/>
                    <a:pt x="44" y="96"/>
                  </a:cubicBezTo>
                  <a:cubicBezTo>
                    <a:pt x="46" y="96"/>
                    <a:pt x="46" y="93"/>
                    <a:pt x="44" y="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2928;p34">
              <a:extLst>
                <a:ext uri="{FF2B5EF4-FFF2-40B4-BE49-F238E27FC236}">
                  <a16:creationId xmlns:a16="http://schemas.microsoft.com/office/drawing/2014/main" id="{15C06C35-B7EE-1C43-84F3-15445EF5E033}"/>
                </a:ext>
              </a:extLst>
            </p:cNvPr>
            <p:cNvSpPr/>
            <p:nvPr/>
          </p:nvSpPr>
          <p:spPr>
            <a:xfrm>
              <a:off x="6467550" y="2388175"/>
              <a:ext cx="1400" cy="1725"/>
            </a:xfrm>
            <a:custGeom>
              <a:avLst/>
              <a:gdLst/>
              <a:ahLst/>
              <a:cxnLst/>
              <a:rect l="l" t="t" r="r" b="b"/>
              <a:pathLst>
                <a:path w="56" h="69" extrusionOk="0">
                  <a:moveTo>
                    <a:pt x="9" y="0"/>
                  </a:moveTo>
                  <a:cubicBezTo>
                    <a:pt x="7" y="0"/>
                    <a:pt x="0" y="28"/>
                    <a:pt x="6" y="28"/>
                  </a:cubicBezTo>
                  <a:cubicBezTo>
                    <a:pt x="7" y="28"/>
                    <a:pt x="8" y="27"/>
                    <a:pt x="9" y="26"/>
                  </a:cubicBezTo>
                  <a:cubicBezTo>
                    <a:pt x="36" y="53"/>
                    <a:pt x="51" y="68"/>
                    <a:pt x="53" y="68"/>
                  </a:cubicBezTo>
                  <a:cubicBezTo>
                    <a:pt x="56" y="68"/>
                    <a:pt x="41" y="48"/>
                    <a:pt x="9" y="2"/>
                  </a:cubicBezTo>
                  <a:cubicBezTo>
                    <a:pt x="9" y="1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2929;p34">
              <a:extLst>
                <a:ext uri="{FF2B5EF4-FFF2-40B4-BE49-F238E27FC236}">
                  <a16:creationId xmlns:a16="http://schemas.microsoft.com/office/drawing/2014/main" id="{7E53765E-4DFD-1D4C-9421-C614E24EE6D1}"/>
                </a:ext>
              </a:extLst>
            </p:cNvPr>
            <p:cNvSpPr/>
            <p:nvPr/>
          </p:nvSpPr>
          <p:spPr>
            <a:xfrm>
              <a:off x="6469550" y="2388225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3" y="0"/>
                  </a:moveTo>
                  <a:cubicBezTo>
                    <a:pt x="0" y="0"/>
                    <a:pt x="0" y="12"/>
                    <a:pt x="12" y="36"/>
                  </a:cubicBezTo>
                  <a:cubicBezTo>
                    <a:pt x="12" y="12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2930;p34">
              <a:extLst>
                <a:ext uri="{FF2B5EF4-FFF2-40B4-BE49-F238E27FC236}">
                  <a16:creationId xmlns:a16="http://schemas.microsoft.com/office/drawing/2014/main" id="{5ACFB490-F053-8145-9860-F7B5AF91B807}"/>
                </a:ext>
              </a:extLst>
            </p:cNvPr>
            <p:cNvSpPr/>
            <p:nvPr/>
          </p:nvSpPr>
          <p:spPr>
            <a:xfrm>
              <a:off x="6473725" y="238970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extrusionOk="0">
                  <a:moveTo>
                    <a:pt x="0" y="1"/>
                  </a:moveTo>
                  <a:cubicBezTo>
                    <a:pt x="0" y="48"/>
                    <a:pt x="0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2931;p34">
              <a:extLst>
                <a:ext uri="{FF2B5EF4-FFF2-40B4-BE49-F238E27FC236}">
                  <a16:creationId xmlns:a16="http://schemas.microsoft.com/office/drawing/2014/main" id="{72F99438-BA6D-3C46-ACE5-D9447108A302}"/>
                </a:ext>
              </a:extLst>
            </p:cNvPr>
            <p:cNvSpPr/>
            <p:nvPr/>
          </p:nvSpPr>
          <p:spPr>
            <a:xfrm>
              <a:off x="6474175" y="2389575"/>
              <a:ext cx="150" cy="750"/>
            </a:xfrm>
            <a:custGeom>
              <a:avLst/>
              <a:gdLst/>
              <a:ahLst/>
              <a:cxnLst/>
              <a:rect l="l" t="t" r="r" b="b"/>
              <a:pathLst>
                <a:path w="6" h="30" extrusionOk="0">
                  <a:moveTo>
                    <a:pt x="1" y="0"/>
                  </a:moveTo>
                  <a:cubicBezTo>
                    <a:pt x="0" y="0"/>
                    <a:pt x="1" y="8"/>
                    <a:pt x="6" y="30"/>
                  </a:cubicBezTo>
                  <a:cubicBezTo>
                    <a:pt x="6" y="2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2932;p34">
              <a:extLst>
                <a:ext uri="{FF2B5EF4-FFF2-40B4-BE49-F238E27FC236}">
                  <a16:creationId xmlns:a16="http://schemas.microsoft.com/office/drawing/2014/main" id="{F9F42D21-F2BB-C440-99F6-2CE171FE548F}"/>
                </a:ext>
              </a:extLst>
            </p:cNvPr>
            <p:cNvSpPr/>
            <p:nvPr/>
          </p:nvSpPr>
          <p:spPr>
            <a:xfrm>
              <a:off x="6489775" y="23822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2"/>
                    <a:pt x="13" y="12"/>
                    <a:pt x="13" y="12"/>
                  </a:cubicBezTo>
                  <a:cubicBezTo>
                    <a:pt x="9" y="9"/>
                    <a:pt x="5" y="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2933;p34">
              <a:extLst>
                <a:ext uri="{FF2B5EF4-FFF2-40B4-BE49-F238E27FC236}">
                  <a16:creationId xmlns:a16="http://schemas.microsoft.com/office/drawing/2014/main" id="{4AFCCB9F-B00B-8242-8059-12B271890C0E}"/>
                </a:ext>
              </a:extLst>
            </p:cNvPr>
            <p:cNvSpPr/>
            <p:nvPr/>
          </p:nvSpPr>
          <p:spPr>
            <a:xfrm>
              <a:off x="6498725" y="2373125"/>
              <a:ext cx="200" cy="750"/>
            </a:xfrm>
            <a:custGeom>
              <a:avLst/>
              <a:gdLst/>
              <a:ahLst/>
              <a:cxnLst/>
              <a:rect l="l" t="t" r="r" b="b"/>
              <a:pathLst>
                <a:path w="8" h="30" extrusionOk="0">
                  <a:moveTo>
                    <a:pt x="4" y="1"/>
                  </a:moveTo>
                  <a:lnTo>
                    <a:pt x="4" y="1"/>
                  </a:lnTo>
                  <a:cubicBezTo>
                    <a:pt x="3" y="1"/>
                    <a:pt x="2" y="3"/>
                    <a:pt x="0" y="9"/>
                  </a:cubicBezTo>
                  <a:cubicBezTo>
                    <a:pt x="0" y="24"/>
                    <a:pt x="1" y="29"/>
                    <a:pt x="2" y="29"/>
                  </a:cubicBezTo>
                  <a:cubicBezTo>
                    <a:pt x="4" y="29"/>
                    <a:pt x="7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2934;p34">
              <a:extLst>
                <a:ext uri="{FF2B5EF4-FFF2-40B4-BE49-F238E27FC236}">
                  <a16:creationId xmlns:a16="http://schemas.microsoft.com/office/drawing/2014/main" id="{40120A0B-38B1-ED47-8BD7-0C10CA3D2D8E}"/>
                </a:ext>
              </a:extLst>
            </p:cNvPr>
            <p:cNvSpPr/>
            <p:nvPr/>
          </p:nvSpPr>
          <p:spPr>
            <a:xfrm>
              <a:off x="6476400" y="23888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0"/>
                  </a:moveTo>
                  <a:cubicBezTo>
                    <a:pt x="6" y="6"/>
                    <a:pt x="9" y="9"/>
                    <a:pt x="11" y="9"/>
                  </a:cubicBezTo>
                  <a:cubicBezTo>
                    <a:pt x="12" y="9"/>
                    <a:pt x="12" y="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2935;p34">
              <a:extLst>
                <a:ext uri="{FF2B5EF4-FFF2-40B4-BE49-F238E27FC236}">
                  <a16:creationId xmlns:a16="http://schemas.microsoft.com/office/drawing/2014/main" id="{E129C956-EB68-124B-B417-DDF4A3F094C5}"/>
                </a:ext>
              </a:extLst>
            </p:cNvPr>
            <p:cNvSpPr/>
            <p:nvPr/>
          </p:nvSpPr>
          <p:spPr>
            <a:xfrm>
              <a:off x="6476700" y="23888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2936;p34">
              <a:extLst>
                <a:ext uri="{FF2B5EF4-FFF2-40B4-BE49-F238E27FC236}">
                  <a16:creationId xmlns:a16="http://schemas.microsoft.com/office/drawing/2014/main" id="{9897EF0E-6540-204B-9A08-CA095B1F0889}"/>
                </a:ext>
              </a:extLst>
            </p:cNvPr>
            <p:cNvSpPr/>
            <p:nvPr/>
          </p:nvSpPr>
          <p:spPr>
            <a:xfrm>
              <a:off x="6523125" y="23593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cubicBezTo>
                    <a:pt x="0" y="0"/>
                    <a:pt x="0" y="12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2937;p34">
              <a:extLst>
                <a:ext uri="{FF2B5EF4-FFF2-40B4-BE49-F238E27FC236}">
                  <a16:creationId xmlns:a16="http://schemas.microsoft.com/office/drawing/2014/main" id="{627FC078-DC06-9348-B19E-61F0D371CB0B}"/>
                </a:ext>
              </a:extLst>
            </p:cNvPr>
            <p:cNvSpPr/>
            <p:nvPr/>
          </p:nvSpPr>
          <p:spPr>
            <a:xfrm>
              <a:off x="6490075" y="2372750"/>
              <a:ext cx="1225" cy="2700"/>
            </a:xfrm>
            <a:custGeom>
              <a:avLst/>
              <a:gdLst/>
              <a:ahLst/>
              <a:cxnLst/>
              <a:rect l="l" t="t" r="r" b="b"/>
              <a:pathLst>
                <a:path w="49" h="108" extrusionOk="0">
                  <a:moveTo>
                    <a:pt x="13" y="0"/>
                  </a:moveTo>
                  <a:lnTo>
                    <a:pt x="13" y="0"/>
                  </a:lnTo>
                  <a:cubicBezTo>
                    <a:pt x="13" y="36"/>
                    <a:pt x="1" y="60"/>
                    <a:pt x="49" y="107"/>
                  </a:cubicBezTo>
                  <a:cubicBezTo>
                    <a:pt x="37" y="72"/>
                    <a:pt x="25" y="36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2938;p34">
              <a:extLst>
                <a:ext uri="{FF2B5EF4-FFF2-40B4-BE49-F238E27FC236}">
                  <a16:creationId xmlns:a16="http://schemas.microsoft.com/office/drawing/2014/main" id="{9C2C9A06-4579-044C-9702-596C6B28C41E}"/>
                </a:ext>
              </a:extLst>
            </p:cNvPr>
            <p:cNvSpPr/>
            <p:nvPr/>
          </p:nvSpPr>
          <p:spPr>
            <a:xfrm>
              <a:off x="6480850" y="238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2939;p34">
              <a:extLst>
                <a:ext uri="{FF2B5EF4-FFF2-40B4-BE49-F238E27FC236}">
                  <a16:creationId xmlns:a16="http://schemas.microsoft.com/office/drawing/2014/main" id="{266F9D69-BE08-454F-ADEB-2F35AFCC56B4}"/>
                </a:ext>
              </a:extLst>
            </p:cNvPr>
            <p:cNvSpPr/>
            <p:nvPr/>
          </p:nvSpPr>
          <p:spPr>
            <a:xfrm>
              <a:off x="6526700" y="23644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lnTo>
                    <a:pt x="12" y="1"/>
                  </a:ln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2940;p34">
              <a:extLst>
                <a:ext uri="{FF2B5EF4-FFF2-40B4-BE49-F238E27FC236}">
                  <a16:creationId xmlns:a16="http://schemas.microsoft.com/office/drawing/2014/main" id="{681DAB3B-20D0-EC48-B237-DD246E2A43EB}"/>
                </a:ext>
              </a:extLst>
            </p:cNvPr>
            <p:cNvSpPr/>
            <p:nvPr/>
          </p:nvSpPr>
          <p:spPr>
            <a:xfrm>
              <a:off x="6477700" y="2351900"/>
              <a:ext cx="66275" cy="35150"/>
            </a:xfrm>
            <a:custGeom>
              <a:avLst/>
              <a:gdLst/>
              <a:ahLst/>
              <a:cxnLst/>
              <a:rect l="l" t="t" r="r" b="b"/>
              <a:pathLst>
                <a:path w="2651" h="1406" extrusionOk="0">
                  <a:moveTo>
                    <a:pt x="1853" y="239"/>
                  </a:moveTo>
                  <a:cubicBezTo>
                    <a:pt x="1850" y="240"/>
                    <a:pt x="1848" y="242"/>
                    <a:pt x="1848" y="244"/>
                  </a:cubicBezTo>
                  <a:lnTo>
                    <a:pt x="1848" y="244"/>
                  </a:lnTo>
                  <a:cubicBezTo>
                    <a:pt x="1849" y="242"/>
                    <a:pt x="1851" y="241"/>
                    <a:pt x="1853" y="239"/>
                  </a:cubicBezTo>
                  <a:close/>
                  <a:moveTo>
                    <a:pt x="1270" y="429"/>
                  </a:moveTo>
                  <a:lnTo>
                    <a:pt x="1270" y="429"/>
                  </a:lnTo>
                  <a:cubicBezTo>
                    <a:pt x="1272" y="434"/>
                    <a:pt x="1275" y="439"/>
                    <a:pt x="1277" y="443"/>
                  </a:cubicBezTo>
                  <a:lnTo>
                    <a:pt x="1277" y="443"/>
                  </a:lnTo>
                  <a:cubicBezTo>
                    <a:pt x="1275" y="439"/>
                    <a:pt x="1273" y="434"/>
                    <a:pt x="1270" y="429"/>
                  </a:cubicBezTo>
                  <a:close/>
                  <a:moveTo>
                    <a:pt x="1901" y="545"/>
                  </a:moveTo>
                  <a:cubicBezTo>
                    <a:pt x="1901" y="546"/>
                    <a:pt x="1901" y="548"/>
                    <a:pt x="1901" y="548"/>
                  </a:cubicBezTo>
                  <a:cubicBezTo>
                    <a:pt x="1904" y="547"/>
                    <a:pt x="1904" y="546"/>
                    <a:pt x="1901" y="545"/>
                  </a:cubicBezTo>
                  <a:close/>
                  <a:moveTo>
                    <a:pt x="1074" y="564"/>
                  </a:moveTo>
                  <a:lnTo>
                    <a:pt x="1074" y="564"/>
                  </a:lnTo>
                  <a:cubicBezTo>
                    <a:pt x="1076" y="567"/>
                    <a:pt x="1078" y="570"/>
                    <a:pt x="1080" y="573"/>
                  </a:cubicBezTo>
                  <a:lnTo>
                    <a:pt x="1080" y="573"/>
                  </a:lnTo>
                  <a:cubicBezTo>
                    <a:pt x="1079" y="573"/>
                    <a:pt x="1079" y="573"/>
                    <a:pt x="1079" y="572"/>
                  </a:cubicBezTo>
                  <a:cubicBezTo>
                    <a:pt x="1077" y="568"/>
                    <a:pt x="1076" y="566"/>
                    <a:pt x="1074" y="564"/>
                  </a:cubicBezTo>
                  <a:close/>
                  <a:moveTo>
                    <a:pt x="789" y="801"/>
                  </a:moveTo>
                  <a:cubicBezTo>
                    <a:pt x="794" y="801"/>
                    <a:pt x="799" y="804"/>
                    <a:pt x="805" y="810"/>
                  </a:cubicBezTo>
                  <a:lnTo>
                    <a:pt x="782" y="810"/>
                  </a:lnTo>
                  <a:cubicBezTo>
                    <a:pt x="782" y="804"/>
                    <a:pt x="785" y="801"/>
                    <a:pt x="789" y="801"/>
                  </a:cubicBezTo>
                  <a:close/>
                  <a:moveTo>
                    <a:pt x="234" y="965"/>
                  </a:moveTo>
                  <a:cubicBezTo>
                    <a:pt x="234" y="968"/>
                    <a:pt x="234" y="970"/>
                    <a:pt x="234" y="972"/>
                  </a:cubicBezTo>
                  <a:lnTo>
                    <a:pt x="234" y="972"/>
                  </a:lnTo>
                  <a:cubicBezTo>
                    <a:pt x="236" y="968"/>
                    <a:pt x="237" y="965"/>
                    <a:pt x="234" y="965"/>
                  </a:cubicBezTo>
                  <a:close/>
                  <a:moveTo>
                    <a:pt x="174" y="977"/>
                  </a:moveTo>
                  <a:lnTo>
                    <a:pt x="174" y="977"/>
                  </a:lnTo>
                  <a:cubicBezTo>
                    <a:pt x="176" y="981"/>
                    <a:pt x="179" y="985"/>
                    <a:pt x="181" y="987"/>
                  </a:cubicBezTo>
                  <a:lnTo>
                    <a:pt x="181" y="987"/>
                  </a:lnTo>
                  <a:cubicBezTo>
                    <a:pt x="179" y="984"/>
                    <a:pt x="177" y="980"/>
                    <a:pt x="174" y="977"/>
                  </a:cubicBezTo>
                  <a:close/>
                  <a:moveTo>
                    <a:pt x="579" y="1116"/>
                  </a:moveTo>
                  <a:cubicBezTo>
                    <a:pt x="579" y="1117"/>
                    <a:pt x="579" y="1119"/>
                    <a:pt x="579" y="1120"/>
                  </a:cubicBezTo>
                  <a:cubicBezTo>
                    <a:pt x="581" y="1120"/>
                    <a:pt x="581" y="1118"/>
                    <a:pt x="579" y="1116"/>
                  </a:cubicBezTo>
                  <a:close/>
                  <a:moveTo>
                    <a:pt x="111" y="1368"/>
                  </a:moveTo>
                  <a:cubicBezTo>
                    <a:pt x="109" y="1368"/>
                    <a:pt x="110" y="1372"/>
                    <a:pt x="115" y="1382"/>
                  </a:cubicBezTo>
                  <a:lnTo>
                    <a:pt x="127" y="1382"/>
                  </a:lnTo>
                  <a:cubicBezTo>
                    <a:pt x="120" y="1375"/>
                    <a:pt x="113" y="1368"/>
                    <a:pt x="111" y="1368"/>
                  </a:cubicBezTo>
                  <a:close/>
                  <a:moveTo>
                    <a:pt x="2486" y="0"/>
                  </a:moveTo>
                  <a:cubicBezTo>
                    <a:pt x="2443" y="0"/>
                    <a:pt x="2393" y="13"/>
                    <a:pt x="2329" y="13"/>
                  </a:cubicBezTo>
                  <a:cubicBezTo>
                    <a:pt x="2343" y="32"/>
                    <a:pt x="2348" y="41"/>
                    <a:pt x="2345" y="41"/>
                  </a:cubicBezTo>
                  <a:cubicBezTo>
                    <a:pt x="2342" y="41"/>
                    <a:pt x="2334" y="35"/>
                    <a:pt x="2318" y="25"/>
                  </a:cubicBezTo>
                  <a:lnTo>
                    <a:pt x="2318" y="25"/>
                  </a:lnTo>
                  <a:cubicBezTo>
                    <a:pt x="2329" y="48"/>
                    <a:pt x="2341" y="60"/>
                    <a:pt x="2353" y="72"/>
                  </a:cubicBezTo>
                  <a:cubicBezTo>
                    <a:pt x="2318" y="72"/>
                    <a:pt x="2282" y="48"/>
                    <a:pt x="2258" y="37"/>
                  </a:cubicBezTo>
                  <a:cubicBezTo>
                    <a:pt x="2258" y="48"/>
                    <a:pt x="2258" y="60"/>
                    <a:pt x="2258" y="72"/>
                  </a:cubicBezTo>
                  <a:cubicBezTo>
                    <a:pt x="2253" y="62"/>
                    <a:pt x="2250" y="56"/>
                    <a:pt x="2249" y="56"/>
                  </a:cubicBezTo>
                  <a:lnTo>
                    <a:pt x="2249" y="56"/>
                  </a:lnTo>
                  <a:cubicBezTo>
                    <a:pt x="2249" y="56"/>
                    <a:pt x="2251" y="64"/>
                    <a:pt x="2258" y="84"/>
                  </a:cubicBezTo>
                  <a:cubicBezTo>
                    <a:pt x="2222" y="72"/>
                    <a:pt x="2210" y="60"/>
                    <a:pt x="2222" y="37"/>
                  </a:cubicBezTo>
                  <a:lnTo>
                    <a:pt x="2222" y="37"/>
                  </a:lnTo>
                  <a:cubicBezTo>
                    <a:pt x="2222" y="37"/>
                    <a:pt x="2085" y="189"/>
                    <a:pt x="2030" y="189"/>
                  </a:cubicBezTo>
                  <a:cubicBezTo>
                    <a:pt x="2017" y="189"/>
                    <a:pt x="2008" y="179"/>
                    <a:pt x="2008" y="156"/>
                  </a:cubicBezTo>
                  <a:cubicBezTo>
                    <a:pt x="1996" y="191"/>
                    <a:pt x="1996" y="215"/>
                    <a:pt x="2008" y="251"/>
                  </a:cubicBezTo>
                  <a:cubicBezTo>
                    <a:pt x="2001" y="237"/>
                    <a:pt x="1994" y="231"/>
                    <a:pt x="1989" y="231"/>
                  </a:cubicBezTo>
                  <a:cubicBezTo>
                    <a:pt x="1986" y="231"/>
                    <a:pt x="1984" y="234"/>
                    <a:pt x="1984" y="239"/>
                  </a:cubicBezTo>
                  <a:cubicBezTo>
                    <a:pt x="1980" y="225"/>
                    <a:pt x="1968" y="222"/>
                    <a:pt x="1954" y="222"/>
                  </a:cubicBezTo>
                  <a:cubicBezTo>
                    <a:pt x="1942" y="222"/>
                    <a:pt x="1929" y="224"/>
                    <a:pt x="1917" y="224"/>
                  </a:cubicBezTo>
                  <a:cubicBezTo>
                    <a:pt x="1906" y="224"/>
                    <a:pt x="1896" y="222"/>
                    <a:pt x="1889" y="215"/>
                  </a:cubicBezTo>
                  <a:lnTo>
                    <a:pt x="1889" y="215"/>
                  </a:lnTo>
                  <a:cubicBezTo>
                    <a:pt x="1911" y="237"/>
                    <a:pt x="1965" y="312"/>
                    <a:pt x="1942" y="312"/>
                  </a:cubicBezTo>
                  <a:cubicBezTo>
                    <a:pt x="1941" y="312"/>
                    <a:pt x="1939" y="311"/>
                    <a:pt x="1937" y="310"/>
                  </a:cubicBezTo>
                  <a:cubicBezTo>
                    <a:pt x="1958" y="310"/>
                    <a:pt x="1844" y="262"/>
                    <a:pt x="1848" y="244"/>
                  </a:cubicBezTo>
                  <a:lnTo>
                    <a:pt x="1848" y="244"/>
                  </a:lnTo>
                  <a:cubicBezTo>
                    <a:pt x="1837" y="251"/>
                    <a:pt x="1827" y="251"/>
                    <a:pt x="1817" y="251"/>
                  </a:cubicBezTo>
                  <a:cubicBezTo>
                    <a:pt x="1817" y="262"/>
                    <a:pt x="1850" y="359"/>
                    <a:pt x="1823" y="359"/>
                  </a:cubicBezTo>
                  <a:cubicBezTo>
                    <a:pt x="1821" y="359"/>
                    <a:pt x="1819" y="359"/>
                    <a:pt x="1817" y="358"/>
                  </a:cubicBezTo>
                  <a:cubicBezTo>
                    <a:pt x="1794" y="298"/>
                    <a:pt x="1817" y="310"/>
                    <a:pt x="1806" y="251"/>
                  </a:cubicBezTo>
                  <a:lnTo>
                    <a:pt x="1806" y="251"/>
                  </a:lnTo>
                  <a:cubicBezTo>
                    <a:pt x="1801" y="256"/>
                    <a:pt x="1798" y="259"/>
                    <a:pt x="1795" y="259"/>
                  </a:cubicBezTo>
                  <a:cubicBezTo>
                    <a:pt x="1792" y="259"/>
                    <a:pt x="1789" y="253"/>
                    <a:pt x="1782" y="239"/>
                  </a:cubicBezTo>
                  <a:lnTo>
                    <a:pt x="1782" y="239"/>
                  </a:lnTo>
                  <a:cubicBezTo>
                    <a:pt x="1791" y="272"/>
                    <a:pt x="1788" y="279"/>
                    <a:pt x="1781" y="279"/>
                  </a:cubicBezTo>
                  <a:cubicBezTo>
                    <a:pt x="1775" y="279"/>
                    <a:pt x="1768" y="275"/>
                    <a:pt x="1763" y="275"/>
                  </a:cubicBezTo>
                  <a:cubicBezTo>
                    <a:pt x="1758" y="275"/>
                    <a:pt x="1754" y="280"/>
                    <a:pt x="1758" y="298"/>
                  </a:cubicBezTo>
                  <a:cubicBezTo>
                    <a:pt x="1752" y="281"/>
                    <a:pt x="1749" y="272"/>
                    <a:pt x="1748" y="272"/>
                  </a:cubicBezTo>
                  <a:cubicBezTo>
                    <a:pt x="1746" y="272"/>
                    <a:pt x="1746" y="281"/>
                    <a:pt x="1746" y="298"/>
                  </a:cubicBezTo>
                  <a:cubicBezTo>
                    <a:pt x="1734" y="287"/>
                    <a:pt x="1734" y="263"/>
                    <a:pt x="1734" y="251"/>
                  </a:cubicBezTo>
                  <a:cubicBezTo>
                    <a:pt x="1722" y="263"/>
                    <a:pt x="1698" y="263"/>
                    <a:pt x="1687" y="263"/>
                  </a:cubicBezTo>
                  <a:cubicBezTo>
                    <a:pt x="1710" y="263"/>
                    <a:pt x="1722" y="287"/>
                    <a:pt x="1734" y="310"/>
                  </a:cubicBezTo>
                  <a:cubicBezTo>
                    <a:pt x="1732" y="318"/>
                    <a:pt x="1729" y="322"/>
                    <a:pt x="1725" y="322"/>
                  </a:cubicBezTo>
                  <a:cubicBezTo>
                    <a:pt x="1709" y="322"/>
                    <a:pt x="1680" y="268"/>
                    <a:pt x="1654" y="268"/>
                  </a:cubicBezTo>
                  <a:cubicBezTo>
                    <a:pt x="1649" y="268"/>
                    <a:pt x="1644" y="270"/>
                    <a:pt x="1639" y="275"/>
                  </a:cubicBezTo>
                  <a:cubicBezTo>
                    <a:pt x="1663" y="292"/>
                    <a:pt x="1672" y="301"/>
                    <a:pt x="1669" y="301"/>
                  </a:cubicBezTo>
                  <a:cubicBezTo>
                    <a:pt x="1666" y="301"/>
                    <a:pt x="1651" y="292"/>
                    <a:pt x="1627" y="275"/>
                  </a:cubicBezTo>
                  <a:lnTo>
                    <a:pt x="1627" y="275"/>
                  </a:lnTo>
                  <a:cubicBezTo>
                    <a:pt x="1627" y="275"/>
                    <a:pt x="1639" y="358"/>
                    <a:pt x="1639" y="370"/>
                  </a:cubicBezTo>
                  <a:cubicBezTo>
                    <a:pt x="1618" y="352"/>
                    <a:pt x="1608" y="345"/>
                    <a:pt x="1605" y="345"/>
                  </a:cubicBezTo>
                  <a:lnTo>
                    <a:pt x="1605" y="345"/>
                  </a:lnTo>
                  <a:cubicBezTo>
                    <a:pt x="1595" y="345"/>
                    <a:pt x="1633" y="395"/>
                    <a:pt x="1610" y="395"/>
                  </a:cubicBezTo>
                  <a:cubicBezTo>
                    <a:pt x="1608" y="395"/>
                    <a:pt x="1606" y="394"/>
                    <a:pt x="1603" y="394"/>
                  </a:cubicBezTo>
                  <a:cubicBezTo>
                    <a:pt x="1591" y="394"/>
                    <a:pt x="1579" y="334"/>
                    <a:pt x="1567" y="322"/>
                  </a:cubicBezTo>
                  <a:cubicBezTo>
                    <a:pt x="1532" y="346"/>
                    <a:pt x="1532" y="370"/>
                    <a:pt x="1556" y="417"/>
                  </a:cubicBezTo>
                  <a:cubicBezTo>
                    <a:pt x="1533" y="406"/>
                    <a:pt x="1521" y="333"/>
                    <a:pt x="1510" y="333"/>
                  </a:cubicBezTo>
                  <a:cubicBezTo>
                    <a:pt x="1509" y="333"/>
                    <a:pt x="1509" y="333"/>
                    <a:pt x="1508" y="334"/>
                  </a:cubicBezTo>
                  <a:cubicBezTo>
                    <a:pt x="1496" y="358"/>
                    <a:pt x="1508" y="382"/>
                    <a:pt x="1496" y="417"/>
                  </a:cubicBezTo>
                  <a:cubicBezTo>
                    <a:pt x="1484" y="394"/>
                    <a:pt x="1436" y="406"/>
                    <a:pt x="1460" y="334"/>
                  </a:cubicBezTo>
                  <a:lnTo>
                    <a:pt x="1460" y="334"/>
                  </a:lnTo>
                  <a:cubicBezTo>
                    <a:pt x="1436" y="358"/>
                    <a:pt x="1401" y="370"/>
                    <a:pt x="1377" y="370"/>
                  </a:cubicBezTo>
                  <a:lnTo>
                    <a:pt x="1377" y="358"/>
                  </a:lnTo>
                  <a:cubicBezTo>
                    <a:pt x="1365" y="358"/>
                    <a:pt x="1365" y="370"/>
                    <a:pt x="1377" y="382"/>
                  </a:cubicBezTo>
                  <a:cubicBezTo>
                    <a:pt x="1341" y="382"/>
                    <a:pt x="1317" y="394"/>
                    <a:pt x="1294" y="394"/>
                  </a:cubicBezTo>
                  <a:cubicBezTo>
                    <a:pt x="1306" y="417"/>
                    <a:pt x="1306" y="453"/>
                    <a:pt x="1317" y="477"/>
                  </a:cubicBezTo>
                  <a:cubicBezTo>
                    <a:pt x="1299" y="468"/>
                    <a:pt x="1287" y="458"/>
                    <a:pt x="1277" y="443"/>
                  </a:cubicBezTo>
                  <a:lnTo>
                    <a:pt x="1277" y="443"/>
                  </a:lnTo>
                  <a:cubicBezTo>
                    <a:pt x="1290" y="471"/>
                    <a:pt x="1277" y="489"/>
                    <a:pt x="1246" y="489"/>
                  </a:cubicBezTo>
                  <a:cubicBezTo>
                    <a:pt x="1246" y="477"/>
                    <a:pt x="1246" y="406"/>
                    <a:pt x="1222" y="382"/>
                  </a:cubicBezTo>
                  <a:lnTo>
                    <a:pt x="1222" y="382"/>
                  </a:lnTo>
                  <a:cubicBezTo>
                    <a:pt x="1258" y="465"/>
                    <a:pt x="1175" y="429"/>
                    <a:pt x="1210" y="501"/>
                  </a:cubicBezTo>
                  <a:cubicBezTo>
                    <a:pt x="1186" y="501"/>
                    <a:pt x="1186" y="489"/>
                    <a:pt x="1198" y="489"/>
                  </a:cubicBezTo>
                  <a:cubicBezTo>
                    <a:pt x="1196" y="486"/>
                    <a:pt x="1194" y="485"/>
                    <a:pt x="1192" y="485"/>
                  </a:cubicBezTo>
                  <a:lnTo>
                    <a:pt x="1192" y="485"/>
                  </a:lnTo>
                  <a:cubicBezTo>
                    <a:pt x="1182" y="485"/>
                    <a:pt x="1204" y="550"/>
                    <a:pt x="1190" y="550"/>
                  </a:cubicBezTo>
                  <a:cubicBezTo>
                    <a:pt x="1189" y="550"/>
                    <a:pt x="1188" y="549"/>
                    <a:pt x="1186" y="548"/>
                  </a:cubicBezTo>
                  <a:cubicBezTo>
                    <a:pt x="1174" y="544"/>
                    <a:pt x="1163" y="540"/>
                    <a:pt x="1154" y="540"/>
                  </a:cubicBezTo>
                  <a:cubicBezTo>
                    <a:pt x="1137" y="540"/>
                    <a:pt x="1127" y="554"/>
                    <a:pt x="1127" y="608"/>
                  </a:cubicBezTo>
                  <a:cubicBezTo>
                    <a:pt x="1122" y="597"/>
                    <a:pt x="1119" y="591"/>
                    <a:pt x="1117" y="591"/>
                  </a:cubicBezTo>
                  <a:cubicBezTo>
                    <a:pt x="1115" y="591"/>
                    <a:pt x="1115" y="600"/>
                    <a:pt x="1115" y="620"/>
                  </a:cubicBezTo>
                  <a:cubicBezTo>
                    <a:pt x="1095" y="597"/>
                    <a:pt x="1086" y="583"/>
                    <a:pt x="1080" y="573"/>
                  </a:cubicBezTo>
                  <a:lnTo>
                    <a:pt x="1080" y="573"/>
                  </a:lnTo>
                  <a:cubicBezTo>
                    <a:pt x="1085" y="590"/>
                    <a:pt x="1085" y="596"/>
                    <a:pt x="1082" y="596"/>
                  </a:cubicBezTo>
                  <a:cubicBezTo>
                    <a:pt x="1079" y="596"/>
                    <a:pt x="1073" y="590"/>
                    <a:pt x="1067" y="584"/>
                  </a:cubicBezTo>
                  <a:cubicBezTo>
                    <a:pt x="1067" y="576"/>
                    <a:pt x="1067" y="562"/>
                    <a:pt x="1071" y="562"/>
                  </a:cubicBezTo>
                  <a:cubicBezTo>
                    <a:pt x="1072" y="562"/>
                    <a:pt x="1073" y="563"/>
                    <a:pt x="1074" y="564"/>
                  </a:cubicBezTo>
                  <a:lnTo>
                    <a:pt x="1074" y="564"/>
                  </a:lnTo>
                  <a:cubicBezTo>
                    <a:pt x="1065" y="547"/>
                    <a:pt x="1064" y="541"/>
                    <a:pt x="996" y="489"/>
                  </a:cubicBezTo>
                  <a:lnTo>
                    <a:pt x="996" y="489"/>
                  </a:lnTo>
                  <a:cubicBezTo>
                    <a:pt x="1044" y="537"/>
                    <a:pt x="1044" y="548"/>
                    <a:pt x="1044" y="608"/>
                  </a:cubicBezTo>
                  <a:cubicBezTo>
                    <a:pt x="1037" y="581"/>
                    <a:pt x="1023" y="558"/>
                    <a:pt x="1013" y="558"/>
                  </a:cubicBezTo>
                  <a:cubicBezTo>
                    <a:pt x="1007" y="558"/>
                    <a:pt x="1003" y="572"/>
                    <a:pt x="1008" y="608"/>
                  </a:cubicBezTo>
                  <a:cubicBezTo>
                    <a:pt x="996" y="608"/>
                    <a:pt x="913" y="620"/>
                    <a:pt x="913" y="632"/>
                  </a:cubicBezTo>
                  <a:cubicBezTo>
                    <a:pt x="919" y="650"/>
                    <a:pt x="922" y="662"/>
                    <a:pt x="922" y="666"/>
                  </a:cubicBezTo>
                  <a:lnTo>
                    <a:pt x="922" y="666"/>
                  </a:lnTo>
                  <a:cubicBezTo>
                    <a:pt x="919" y="663"/>
                    <a:pt x="916" y="659"/>
                    <a:pt x="913" y="656"/>
                  </a:cubicBezTo>
                  <a:lnTo>
                    <a:pt x="913" y="656"/>
                  </a:lnTo>
                  <a:cubicBezTo>
                    <a:pt x="917" y="664"/>
                    <a:pt x="920" y="668"/>
                    <a:pt x="921" y="668"/>
                  </a:cubicBezTo>
                  <a:cubicBezTo>
                    <a:pt x="921" y="668"/>
                    <a:pt x="922" y="667"/>
                    <a:pt x="922" y="666"/>
                  </a:cubicBezTo>
                  <a:lnTo>
                    <a:pt x="922" y="666"/>
                  </a:lnTo>
                  <a:cubicBezTo>
                    <a:pt x="936" y="686"/>
                    <a:pt x="933" y="705"/>
                    <a:pt x="913" y="715"/>
                  </a:cubicBezTo>
                  <a:cubicBezTo>
                    <a:pt x="899" y="707"/>
                    <a:pt x="891" y="704"/>
                    <a:pt x="886" y="704"/>
                  </a:cubicBezTo>
                  <a:cubicBezTo>
                    <a:pt x="878" y="704"/>
                    <a:pt x="879" y="713"/>
                    <a:pt x="877" y="713"/>
                  </a:cubicBezTo>
                  <a:cubicBezTo>
                    <a:pt x="875" y="713"/>
                    <a:pt x="871" y="706"/>
                    <a:pt x="853" y="679"/>
                  </a:cubicBezTo>
                  <a:lnTo>
                    <a:pt x="853" y="679"/>
                  </a:lnTo>
                  <a:cubicBezTo>
                    <a:pt x="844" y="733"/>
                    <a:pt x="855" y="740"/>
                    <a:pt x="841" y="740"/>
                  </a:cubicBezTo>
                  <a:cubicBezTo>
                    <a:pt x="837" y="740"/>
                    <a:pt x="829" y="739"/>
                    <a:pt x="817" y="739"/>
                  </a:cubicBezTo>
                  <a:cubicBezTo>
                    <a:pt x="850" y="783"/>
                    <a:pt x="843" y="867"/>
                    <a:pt x="851" y="908"/>
                  </a:cubicBezTo>
                  <a:lnTo>
                    <a:pt x="851" y="908"/>
                  </a:lnTo>
                  <a:cubicBezTo>
                    <a:pt x="842" y="884"/>
                    <a:pt x="817" y="832"/>
                    <a:pt x="817" y="822"/>
                  </a:cubicBezTo>
                  <a:lnTo>
                    <a:pt x="817" y="822"/>
                  </a:lnTo>
                  <a:cubicBezTo>
                    <a:pt x="830" y="839"/>
                    <a:pt x="838" y="847"/>
                    <a:pt x="841" y="847"/>
                  </a:cubicBezTo>
                  <a:cubicBezTo>
                    <a:pt x="847" y="847"/>
                    <a:pt x="837" y="818"/>
                    <a:pt x="805" y="763"/>
                  </a:cubicBezTo>
                  <a:lnTo>
                    <a:pt x="805" y="763"/>
                  </a:lnTo>
                  <a:cubicBezTo>
                    <a:pt x="809" y="769"/>
                    <a:pt x="809" y="772"/>
                    <a:pt x="808" y="772"/>
                  </a:cubicBezTo>
                  <a:cubicBezTo>
                    <a:pt x="804" y="772"/>
                    <a:pt x="787" y="753"/>
                    <a:pt x="770" y="727"/>
                  </a:cubicBezTo>
                  <a:lnTo>
                    <a:pt x="770" y="727"/>
                  </a:lnTo>
                  <a:cubicBezTo>
                    <a:pt x="770" y="742"/>
                    <a:pt x="772" y="747"/>
                    <a:pt x="772" y="747"/>
                  </a:cubicBezTo>
                  <a:cubicBezTo>
                    <a:pt x="771" y="747"/>
                    <a:pt x="766" y="739"/>
                    <a:pt x="746" y="739"/>
                  </a:cubicBezTo>
                  <a:cubicBezTo>
                    <a:pt x="746" y="787"/>
                    <a:pt x="746" y="846"/>
                    <a:pt x="734" y="906"/>
                  </a:cubicBezTo>
                  <a:cubicBezTo>
                    <a:pt x="698" y="751"/>
                    <a:pt x="722" y="846"/>
                    <a:pt x="710" y="751"/>
                  </a:cubicBezTo>
                  <a:lnTo>
                    <a:pt x="710" y="751"/>
                  </a:lnTo>
                  <a:cubicBezTo>
                    <a:pt x="687" y="774"/>
                    <a:pt x="699" y="792"/>
                    <a:pt x="694" y="792"/>
                  </a:cubicBezTo>
                  <a:cubicBezTo>
                    <a:pt x="691" y="792"/>
                    <a:pt x="683" y="787"/>
                    <a:pt x="663" y="775"/>
                  </a:cubicBezTo>
                  <a:lnTo>
                    <a:pt x="663" y="775"/>
                  </a:lnTo>
                  <a:cubicBezTo>
                    <a:pt x="686" y="798"/>
                    <a:pt x="686" y="822"/>
                    <a:pt x="663" y="846"/>
                  </a:cubicBezTo>
                  <a:cubicBezTo>
                    <a:pt x="659" y="839"/>
                    <a:pt x="647" y="836"/>
                    <a:pt x="633" y="836"/>
                  </a:cubicBezTo>
                  <a:cubicBezTo>
                    <a:pt x="595" y="836"/>
                    <a:pt x="538" y="861"/>
                    <a:pt x="555" y="929"/>
                  </a:cubicBezTo>
                  <a:cubicBezTo>
                    <a:pt x="544" y="906"/>
                    <a:pt x="544" y="870"/>
                    <a:pt x="532" y="846"/>
                  </a:cubicBezTo>
                  <a:lnTo>
                    <a:pt x="532" y="846"/>
                  </a:lnTo>
                  <a:cubicBezTo>
                    <a:pt x="544" y="918"/>
                    <a:pt x="555" y="989"/>
                    <a:pt x="567" y="1060"/>
                  </a:cubicBezTo>
                  <a:cubicBezTo>
                    <a:pt x="532" y="989"/>
                    <a:pt x="508" y="929"/>
                    <a:pt x="496" y="858"/>
                  </a:cubicBezTo>
                  <a:cubicBezTo>
                    <a:pt x="491" y="856"/>
                    <a:pt x="487" y="855"/>
                    <a:pt x="485" y="855"/>
                  </a:cubicBezTo>
                  <a:cubicBezTo>
                    <a:pt x="460" y="855"/>
                    <a:pt x="508" y="941"/>
                    <a:pt x="508" y="941"/>
                  </a:cubicBezTo>
                  <a:cubicBezTo>
                    <a:pt x="484" y="918"/>
                    <a:pt x="472" y="906"/>
                    <a:pt x="448" y="882"/>
                  </a:cubicBezTo>
                  <a:lnTo>
                    <a:pt x="448" y="882"/>
                  </a:lnTo>
                  <a:cubicBezTo>
                    <a:pt x="460" y="906"/>
                    <a:pt x="472" y="941"/>
                    <a:pt x="472" y="977"/>
                  </a:cubicBezTo>
                  <a:cubicBezTo>
                    <a:pt x="460" y="941"/>
                    <a:pt x="448" y="918"/>
                    <a:pt x="436" y="894"/>
                  </a:cubicBezTo>
                  <a:lnTo>
                    <a:pt x="436" y="894"/>
                  </a:lnTo>
                  <a:cubicBezTo>
                    <a:pt x="448" y="918"/>
                    <a:pt x="448" y="941"/>
                    <a:pt x="448" y="977"/>
                  </a:cubicBezTo>
                  <a:cubicBezTo>
                    <a:pt x="448" y="979"/>
                    <a:pt x="448" y="980"/>
                    <a:pt x="448" y="980"/>
                  </a:cubicBezTo>
                  <a:cubicBezTo>
                    <a:pt x="443" y="980"/>
                    <a:pt x="413" y="892"/>
                    <a:pt x="397" y="892"/>
                  </a:cubicBezTo>
                  <a:cubicBezTo>
                    <a:pt x="394" y="892"/>
                    <a:pt x="391" y="896"/>
                    <a:pt x="389" y="906"/>
                  </a:cubicBezTo>
                  <a:cubicBezTo>
                    <a:pt x="389" y="906"/>
                    <a:pt x="413" y="1037"/>
                    <a:pt x="401" y="1049"/>
                  </a:cubicBezTo>
                  <a:cubicBezTo>
                    <a:pt x="389" y="1013"/>
                    <a:pt x="365" y="977"/>
                    <a:pt x="341" y="941"/>
                  </a:cubicBezTo>
                  <a:lnTo>
                    <a:pt x="341" y="941"/>
                  </a:lnTo>
                  <a:cubicBezTo>
                    <a:pt x="365" y="1025"/>
                    <a:pt x="389" y="1096"/>
                    <a:pt x="389" y="1179"/>
                  </a:cubicBezTo>
                  <a:cubicBezTo>
                    <a:pt x="384" y="1165"/>
                    <a:pt x="379" y="1158"/>
                    <a:pt x="375" y="1158"/>
                  </a:cubicBezTo>
                  <a:cubicBezTo>
                    <a:pt x="369" y="1158"/>
                    <a:pt x="365" y="1171"/>
                    <a:pt x="365" y="1191"/>
                  </a:cubicBezTo>
                  <a:cubicBezTo>
                    <a:pt x="341" y="1060"/>
                    <a:pt x="341" y="941"/>
                    <a:pt x="258" y="894"/>
                  </a:cubicBezTo>
                  <a:lnTo>
                    <a:pt x="258" y="894"/>
                  </a:lnTo>
                  <a:cubicBezTo>
                    <a:pt x="258" y="918"/>
                    <a:pt x="258" y="953"/>
                    <a:pt x="270" y="989"/>
                  </a:cubicBezTo>
                  <a:cubicBezTo>
                    <a:pt x="270" y="965"/>
                    <a:pt x="282" y="941"/>
                    <a:pt x="282" y="918"/>
                  </a:cubicBezTo>
                  <a:cubicBezTo>
                    <a:pt x="305" y="965"/>
                    <a:pt x="317" y="1013"/>
                    <a:pt x="293" y="1060"/>
                  </a:cubicBezTo>
                  <a:cubicBezTo>
                    <a:pt x="270" y="1025"/>
                    <a:pt x="258" y="1001"/>
                    <a:pt x="258" y="965"/>
                  </a:cubicBezTo>
                  <a:cubicBezTo>
                    <a:pt x="246" y="983"/>
                    <a:pt x="240" y="992"/>
                    <a:pt x="237" y="992"/>
                  </a:cubicBezTo>
                  <a:cubicBezTo>
                    <a:pt x="234" y="992"/>
                    <a:pt x="234" y="985"/>
                    <a:pt x="234" y="972"/>
                  </a:cubicBezTo>
                  <a:lnTo>
                    <a:pt x="234" y="972"/>
                  </a:lnTo>
                  <a:cubicBezTo>
                    <a:pt x="229" y="981"/>
                    <a:pt x="214" y="996"/>
                    <a:pt x="199" y="996"/>
                  </a:cubicBezTo>
                  <a:cubicBezTo>
                    <a:pt x="193" y="996"/>
                    <a:pt x="186" y="993"/>
                    <a:pt x="181" y="987"/>
                  </a:cubicBezTo>
                  <a:lnTo>
                    <a:pt x="181" y="987"/>
                  </a:lnTo>
                  <a:cubicBezTo>
                    <a:pt x="226" y="1056"/>
                    <a:pt x="271" y="1136"/>
                    <a:pt x="293" y="1215"/>
                  </a:cubicBezTo>
                  <a:cubicBezTo>
                    <a:pt x="210" y="1168"/>
                    <a:pt x="222" y="1096"/>
                    <a:pt x="163" y="1025"/>
                  </a:cubicBezTo>
                  <a:lnTo>
                    <a:pt x="163" y="1025"/>
                  </a:lnTo>
                  <a:cubicBezTo>
                    <a:pt x="179" y="1057"/>
                    <a:pt x="183" y="1068"/>
                    <a:pt x="180" y="1068"/>
                  </a:cubicBezTo>
                  <a:cubicBezTo>
                    <a:pt x="177" y="1068"/>
                    <a:pt x="155" y="1036"/>
                    <a:pt x="151" y="1036"/>
                  </a:cubicBezTo>
                  <a:cubicBezTo>
                    <a:pt x="151" y="1036"/>
                    <a:pt x="151" y="1036"/>
                    <a:pt x="151" y="1037"/>
                  </a:cubicBezTo>
                  <a:cubicBezTo>
                    <a:pt x="163" y="1060"/>
                    <a:pt x="163" y="1168"/>
                    <a:pt x="151" y="1203"/>
                  </a:cubicBezTo>
                  <a:cubicBezTo>
                    <a:pt x="139" y="1156"/>
                    <a:pt x="43" y="1156"/>
                    <a:pt x="8" y="1120"/>
                  </a:cubicBezTo>
                  <a:cubicBezTo>
                    <a:pt x="7" y="1118"/>
                    <a:pt x="6" y="1118"/>
                    <a:pt x="6" y="1118"/>
                  </a:cubicBezTo>
                  <a:lnTo>
                    <a:pt x="6" y="1118"/>
                  </a:lnTo>
                  <a:cubicBezTo>
                    <a:pt x="1" y="1118"/>
                    <a:pt x="11" y="1197"/>
                    <a:pt x="21" y="1197"/>
                  </a:cubicBezTo>
                  <a:cubicBezTo>
                    <a:pt x="25" y="1197"/>
                    <a:pt x="29" y="1186"/>
                    <a:pt x="32" y="1156"/>
                  </a:cubicBezTo>
                  <a:cubicBezTo>
                    <a:pt x="91" y="1275"/>
                    <a:pt x="115" y="1334"/>
                    <a:pt x="127" y="1382"/>
                  </a:cubicBezTo>
                  <a:cubicBezTo>
                    <a:pt x="127" y="1394"/>
                    <a:pt x="127" y="1406"/>
                    <a:pt x="127" y="1406"/>
                  </a:cubicBezTo>
                  <a:cubicBezTo>
                    <a:pt x="256" y="1352"/>
                    <a:pt x="405" y="1210"/>
                    <a:pt x="467" y="1210"/>
                  </a:cubicBezTo>
                  <a:cubicBezTo>
                    <a:pt x="474" y="1210"/>
                    <a:pt x="479" y="1212"/>
                    <a:pt x="484" y="1215"/>
                  </a:cubicBezTo>
                  <a:cubicBezTo>
                    <a:pt x="468" y="1199"/>
                    <a:pt x="465" y="1194"/>
                    <a:pt x="469" y="1194"/>
                  </a:cubicBezTo>
                  <a:lnTo>
                    <a:pt x="469" y="1194"/>
                  </a:lnTo>
                  <a:cubicBezTo>
                    <a:pt x="476" y="1194"/>
                    <a:pt x="508" y="1215"/>
                    <a:pt x="508" y="1215"/>
                  </a:cubicBezTo>
                  <a:cubicBezTo>
                    <a:pt x="508" y="1191"/>
                    <a:pt x="496" y="1179"/>
                    <a:pt x="496" y="1156"/>
                  </a:cubicBezTo>
                  <a:lnTo>
                    <a:pt x="496" y="1156"/>
                  </a:lnTo>
                  <a:cubicBezTo>
                    <a:pt x="504" y="1173"/>
                    <a:pt x="512" y="1180"/>
                    <a:pt x="518" y="1180"/>
                  </a:cubicBezTo>
                  <a:cubicBezTo>
                    <a:pt x="536" y="1180"/>
                    <a:pt x="541" y="1111"/>
                    <a:pt x="532" y="1084"/>
                  </a:cubicBezTo>
                  <a:cubicBezTo>
                    <a:pt x="532" y="1083"/>
                    <a:pt x="532" y="1082"/>
                    <a:pt x="534" y="1082"/>
                  </a:cubicBezTo>
                  <a:cubicBezTo>
                    <a:pt x="542" y="1082"/>
                    <a:pt x="572" y="1106"/>
                    <a:pt x="579" y="1116"/>
                  </a:cubicBezTo>
                  <a:lnTo>
                    <a:pt x="579" y="1116"/>
                  </a:lnTo>
                  <a:cubicBezTo>
                    <a:pt x="579" y="1103"/>
                    <a:pt x="579" y="1082"/>
                    <a:pt x="579" y="1060"/>
                  </a:cubicBezTo>
                  <a:cubicBezTo>
                    <a:pt x="605" y="1092"/>
                    <a:pt x="617" y="1117"/>
                    <a:pt x="620" y="1117"/>
                  </a:cubicBezTo>
                  <a:cubicBezTo>
                    <a:pt x="623" y="1117"/>
                    <a:pt x="620" y="1098"/>
                    <a:pt x="615" y="1049"/>
                  </a:cubicBezTo>
                  <a:lnTo>
                    <a:pt x="615" y="1049"/>
                  </a:lnTo>
                  <a:cubicBezTo>
                    <a:pt x="620" y="1049"/>
                    <a:pt x="663" y="1053"/>
                    <a:pt x="707" y="1053"/>
                  </a:cubicBezTo>
                  <a:cubicBezTo>
                    <a:pt x="762" y="1053"/>
                    <a:pt x="819" y="1046"/>
                    <a:pt x="805" y="1013"/>
                  </a:cubicBezTo>
                  <a:lnTo>
                    <a:pt x="805" y="1013"/>
                  </a:lnTo>
                  <a:cubicBezTo>
                    <a:pt x="813" y="1020"/>
                    <a:pt x="840" y="1053"/>
                    <a:pt x="856" y="1053"/>
                  </a:cubicBezTo>
                  <a:cubicBezTo>
                    <a:pt x="864" y="1053"/>
                    <a:pt x="869" y="1043"/>
                    <a:pt x="865" y="1013"/>
                  </a:cubicBezTo>
                  <a:lnTo>
                    <a:pt x="865" y="1013"/>
                  </a:lnTo>
                  <a:cubicBezTo>
                    <a:pt x="889" y="1037"/>
                    <a:pt x="889" y="1037"/>
                    <a:pt x="889" y="1072"/>
                  </a:cubicBezTo>
                  <a:cubicBezTo>
                    <a:pt x="901" y="1060"/>
                    <a:pt x="889" y="918"/>
                    <a:pt x="889" y="918"/>
                  </a:cubicBezTo>
                  <a:lnTo>
                    <a:pt x="889" y="918"/>
                  </a:lnTo>
                  <a:cubicBezTo>
                    <a:pt x="906" y="944"/>
                    <a:pt x="920" y="954"/>
                    <a:pt x="930" y="954"/>
                  </a:cubicBezTo>
                  <a:cubicBezTo>
                    <a:pt x="960" y="954"/>
                    <a:pt x="966" y="869"/>
                    <a:pt x="982" y="869"/>
                  </a:cubicBezTo>
                  <a:cubicBezTo>
                    <a:pt x="982" y="869"/>
                    <a:pt x="983" y="870"/>
                    <a:pt x="984" y="870"/>
                  </a:cubicBezTo>
                  <a:cubicBezTo>
                    <a:pt x="996" y="870"/>
                    <a:pt x="1044" y="870"/>
                    <a:pt x="1055" y="882"/>
                  </a:cubicBezTo>
                  <a:cubicBezTo>
                    <a:pt x="1044" y="858"/>
                    <a:pt x="1044" y="846"/>
                    <a:pt x="1044" y="822"/>
                  </a:cubicBezTo>
                  <a:lnTo>
                    <a:pt x="1044" y="822"/>
                  </a:lnTo>
                  <a:cubicBezTo>
                    <a:pt x="1069" y="832"/>
                    <a:pt x="1077" y="836"/>
                    <a:pt x="1079" y="836"/>
                  </a:cubicBezTo>
                  <a:cubicBezTo>
                    <a:pt x="1081" y="836"/>
                    <a:pt x="1072" y="829"/>
                    <a:pt x="1079" y="822"/>
                  </a:cubicBezTo>
                  <a:lnTo>
                    <a:pt x="1079" y="822"/>
                  </a:lnTo>
                  <a:cubicBezTo>
                    <a:pt x="1079" y="858"/>
                    <a:pt x="1175" y="870"/>
                    <a:pt x="1163" y="929"/>
                  </a:cubicBezTo>
                  <a:cubicBezTo>
                    <a:pt x="1183" y="909"/>
                    <a:pt x="1186" y="898"/>
                    <a:pt x="1172" y="874"/>
                  </a:cubicBezTo>
                  <a:lnTo>
                    <a:pt x="1172" y="874"/>
                  </a:lnTo>
                  <a:cubicBezTo>
                    <a:pt x="1189" y="900"/>
                    <a:pt x="1200" y="910"/>
                    <a:pt x="1206" y="910"/>
                  </a:cubicBezTo>
                  <a:cubicBezTo>
                    <a:pt x="1223" y="910"/>
                    <a:pt x="1214" y="847"/>
                    <a:pt x="1222" y="822"/>
                  </a:cubicBezTo>
                  <a:cubicBezTo>
                    <a:pt x="1282" y="751"/>
                    <a:pt x="1484" y="787"/>
                    <a:pt x="1484" y="656"/>
                  </a:cubicBezTo>
                  <a:cubicBezTo>
                    <a:pt x="1504" y="667"/>
                    <a:pt x="1529" y="672"/>
                    <a:pt x="1555" y="672"/>
                  </a:cubicBezTo>
                  <a:cubicBezTo>
                    <a:pt x="1635" y="672"/>
                    <a:pt x="1720" y="621"/>
                    <a:pt x="1675" y="548"/>
                  </a:cubicBezTo>
                  <a:lnTo>
                    <a:pt x="1675" y="548"/>
                  </a:lnTo>
                  <a:cubicBezTo>
                    <a:pt x="1692" y="551"/>
                    <a:pt x="1714" y="552"/>
                    <a:pt x="1736" y="552"/>
                  </a:cubicBezTo>
                  <a:cubicBezTo>
                    <a:pt x="1797" y="552"/>
                    <a:pt x="1867" y="545"/>
                    <a:pt x="1893" y="545"/>
                  </a:cubicBezTo>
                  <a:cubicBezTo>
                    <a:pt x="1896" y="545"/>
                    <a:pt x="1899" y="545"/>
                    <a:pt x="1901" y="545"/>
                  </a:cubicBezTo>
                  <a:lnTo>
                    <a:pt x="1901" y="545"/>
                  </a:lnTo>
                  <a:cubicBezTo>
                    <a:pt x="1899" y="533"/>
                    <a:pt x="1888" y="512"/>
                    <a:pt x="1877" y="501"/>
                  </a:cubicBezTo>
                  <a:cubicBezTo>
                    <a:pt x="1883" y="498"/>
                    <a:pt x="1888" y="496"/>
                    <a:pt x="1893" y="496"/>
                  </a:cubicBezTo>
                  <a:cubicBezTo>
                    <a:pt x="1906" y="496"/>
                    <a:pt x="1913" y="510"/>
                    <a:pt x="1913" y="537"/>
                  </a:cubicBezTo>
                  <a:cubicBezTo>
                    <a:pt x="1925" y="525"/>
                    <a:pt x="1925" y="513"/>
                    <a:pt x="1913" y="489"/>
                  </a:cubicBezTo>
                  <a:lnTo>
                    <a:pt x="1913" y="489"/>
                  </a:lnTo>
                  <a:cubicBezTo>
                    <a:pt x="1937" y="513"/>
                    <a:pt x="1937" y="525"/>
                    <a:pt x="1937" y="548"/>
                  </a:cubicBezTo>
                  <a:cubicBezTo>
                    <a:pt x="1937" y="548"/>
                    <a:pt x="1972" y="489"/>
                    <a:pt x="1948" y="489"/>
                  </a:cubicBezTo>
                  <a:lnTo>
                    <a:pt x="1948" y="489"/>
                  </a:lnTo>
                  <a:cubicBezTo>
                    <a:pt x="1960" y="489"/>
                    <a:pt x="1960" y="501"/>
                    <a:pt x="1960" y="501"/>
                  </a:cubicBezTo>
                  <a:cubicBezTo>
                    <a:pt x="1960" y="495"/>
                    <a:pt x="1963" y="492"/>
                    <a:pt x="1966" y="492"/>
                  </a:cubicBezTo>
                  <a:cubicBezTo>
                    <a:pt x="1969" y="492"/>
                    <a:pt x="1972" y="495"/>
                    <a:pt x="1972" y="501"/>
                  </a:cubicBezTo>
                  <a:cubicBezTo>
                    <a:pt x="1972" y="509"/>
                    <a:pt x="1972" y="518"/>
                    <a:pt x="1985" y="518"/>
                  </a:cubicBezTo>
                  <a:cubicBezTo>
                    <a:pt x="1990" y="518"/>
                    <a:pt x="1998" y="516"/>
                    <a:pt x="2008" y="513"/>
                  </a:cubicBezTo>
                  <a:cubicBezTo>
                    <a:pt x="1998" y="492"/>
                    <a:pt x="1987" y="453"/>
                    <a:pt x="1977" y="436"/>
                  </a:cubicBezTo>
                  <a:lnTo>
                    <a:pt x="1977" y="436"/>
                  </a:lnTo>
                  <a:cubicBezTo>
                    <a:pt x="1993" y="457"/>
                    <a:pt x="2009" y="465"/>
                    <a:pt x="2024" y="465"/>
                  </a:cubicBezTo>
                  <a:cubicBezTo>
                    <a:pt x="2074" y="465"/>
                    <a:pt x="2111" y="368"/>
                    <a:pt x="2108" y="341"/>
                  </a:cubicBezTo>
                  <a:lnTo>
                    <a:pt x="2108" y="341"/>
                  </a:lnTo>
                  <a:cubicBezTo>
                    <a:pt x="2130" y="374"/>
                    <a:pt x="2154" y="406"/>
                    <a:pt x="2198" y="417"/>
                  </a:cubicBezTo>
                  <a:cubicBezTo>
                    <a:pt x="2198" y="394"/>
                    <a:pt x="2198" y="370"/>
                    <a:pt x="2187" y="334"/>
                  </a:cubicBezTo>
                  <a:lnTo>
                    <a:pt x="2187" y="334"/>
                  </a:lnTo>
                  <a:cubicBezTo>
                    <a:pt x="2221" y="341"/>
                    <a:pt x="2255" y="371"/>
                    <a:pt x="2278" y="371"/>
                  </a:cubicBezTo>
                  <a:cubicBezTo>
                    <a:pt x="2295" y="371"/>
                    <a:pt x="2306" y="354"/>
                    <a:pt x="2306" y="298"/>
                  </a:cubicBezTo>
                  <a:cubicBezTo>
                    <a:pt x="2329" y="322"/>
                    <a:pt x="2341" y="334"/>
                    <a:pt x="2353" y="358"/>
                  </a:cubicBezTo>
                  <a:cubicBezTo>
                    <a:pt x="2372" y="321"/>
                    <a:pt x="2434" y="225"/>
                    <a:pt x="2523" y="225"/>
                  </a:cubicBezTo>
                  <a:cubicBezTo>
                    <a:pt x="2548" y="225"/>
                    <a:pt x="2575" y="233"/>
                    <a:pt x="2603" y="251"/>
                  </a:cubicBezTo>
                  <a:cubicBezTo>
                    <a:pt x="2591" y="227"/>
                    <a:pt x="2579" y="203"/>
                    <a:pt x="2568" y="179"/>
                  </a:cubicBezTo>
                  <a:lnTo>
                    <a:pt x="2568" y="179"/>
                  </a:lnTo>
                  <a:cubicBezTo>
                    <a:pt x="2580" y="179"/>
                    <a:pt x="2607" y="193"/>
                    <a:pt x="2625" y="193"/>
                  </a:cubicBezTo>
                  <a:cubicBezTo>
                    <a:pt x="2640" y="193"/>
                    <a:pt x="2650" y="183"/>
                    <a:pt x="2639" y="144"/>
                  </a:cubicBezTo>
                  <a:cubicBezTo>
                    <a:pt x="2590" y="25"/>
                    <a:pt x="2545" y="0"/>
                    <a:pt x="24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2941;p34">
              <a:extLst>
                <a:ext uri="{FF2B5EF4-FFF2-40B4-BE49-F238E27FC236}">
                  <a16:creationId xmlns:a16="http://schemas.microsoft.com/office/drawing/2014/main" id="{0AAD1070-7184-D24D-B4A8-DD5919B5ABEF}"/>
                </a:ext>
              </a:extLst>
            </p:cNvPr>
            <p:cNvSpPr/>
            <p:nvPr/>
          </p:nvSpPr>
          <p:spPr>
            <a:xfrm>
              <a:off x="6473425" y="2383325"/>
              <a:ext cx="7450" cy="6400"/>
            </a:xfrm>
            <a:custGeom>
              <a:avLst/>
              <a:gdLst/>
              <a:ahLst/>
              <a:cxnLst/>
              <a:rect l="l" t="t" r="r" b="b"/>
              <a:pathLst>
                <a:path w="298" h="256" extrusionOk="0">
                  <a:moveTo>
                    <a:pt x="298" y="149"/>
                  </a:moveTo>
                  <a:lnTo>
                    <a:pt x="298" y="149"/>
                  </a:lnTo>
                  <a:cubicBezTo>
                    <a:pt x="297" y="149"/>
                    <a:pt x="297" y="149"/>
                    <a:pt x="296" y="150"/>
                  </a:cubicBezTo>
                  <a:lnTo>
                    <a:pt x="296" y="150"/>
                  </a:lnTo>
                  <a:cubicBezTo>
                    <a:pt x="297" y="149"/>
                    <a:pt x="297" y="149"/>
                    <a:pt x="298" y="149"/>
                  </a:cubicBezTo>
                  <a:close/>
                  <a:moveTo>
                    <a:pt x="119" y="1"/>
                  </a:moveTo>
                  <a:cubicBezTo>
                    <a:pt x="95" y="1"/>
                    <a:pt x="72" y="6"/>
                    <a:pt x="48" y="6"/>
                  </a:cubicBezTo>
                  <a:cubicBezTo>
                    <a:pt x="48" y="6"/>
                    <a:pt x="110" y="151"/>
                    <a:pt x="70" y="151"/>
                  </a:cubicBezTo>
                  <a:cubicBezTo>
                    <a:pt x="67" y="151"/>
                    <a:pt x="64" y="150"/>
                    <a:pt x="60" y="149"/>
                  </a:cubicBezTo>
                  <a:cubicBezTo>
                    <a:pt x="48" y="113"/>
                    <a:pt x="60" y="113"/>
                    <a:pt x="60" y="113"/>
                  </a:cubicBezTo>
                  <a:cubicBezTo>
                    <a:pt x="60" y="107"/>
                    <a:pt x="57" y="105"/>
                    <a:pt x="54" y="105"/>
                  </a:cubicBezTo>
                  <a:cubicBezTo>
                    <a:pt x="39" y="105"/>
                    <a:pt x="1" y="153"/>
                    <a:pt x="29" y="153"/>
                  </a:cubicBezTo>
                  <a:cubicBezTo>
                    <a:pt x="34" y="153"/>
                    <a:pt x="40" y="151"/>
                    <a:pt x="48" y="149"/>
                  </a:cubicBezTo>
                  <a:lnTo>
                    <a:pt x="48" y="149"/>
                  </a:lnTo>
                  <a:cubicBezTo>
                    <a:pt x="36" y="220"/>
                    <a:pt x="24" y="208"/>
                    <a:pt x="60" y="256"/>
                  </a:cubicBezTo>
                  <a:cubicBezTo>
                    <a:pt x="60" y="232"/>
                    <a:pt x="60" y="208"/>
                    <a:pt x="60" y="196"/>
                  </a:cubicBezTo>
                  <a:cubicBezTo>
                    <a:pt x="83" y="208"/>
                    <a:pt x="95" y="232"/>
                    <a:pt x="119" y="244"/>
                  </a:cubicBezTo>
                  <a:cubicBezTo>
                    <a:pt x="107" y="208"/>
                    <a:pt x="119" y="161"/>
                    <a:pt x="119" y="125"/>
                  </a:cubicBezTo>
                  <a:cubicBezTo>
                    <a:pt x="125" y="149"/>
                    <a:pt x="128" y="161"/>
                    <a:pt x="130" y="161"/>
                  </a:cubicBezTo>
                  <a:cubicBezTo>
                    <a:pt x="131" y="161"/>
                    <a:pt x="131" y="149"/>
                    <a:pt x="131" y="125"/>
                  </a:cubicBezTo>
                  <a:cubicBezTo>
                    <a:pt x="150" y="163"/>
                    <a:pt x="175" y="177"/>
                    <a:pt x="206" y="177"/>
                  </a:cubicBezTo>
                  <a:cubicBezTo>
                    <a:pt x="233" y="177"/>
                    <a:pt x="263" y="166"/>
                    <a:pt x="296" y="150"/>
                  </a:cubicBezTo>
                  <a:lnTo>
                    <a:pt x="296" y="150"/>
                  </a:lnTo>
                  <a:cubicBezTo>
                    <a:pt x="296" y="150"/>
                    <a:pt x="296" y="150"/>
                    <a:pt x="296" y="150"/>
                  </a:cubicBezTo>
                  <a:cubicBezTo>
                    <a:pt x="278" y="150"/>
                    <a:pt x="203" y="42"/>
                    <a:pt x="203" y="42"/>
                  </a:cubicBezTo>
                  <a:cubicBezTo>
                    <a:pt x="203" y="65"/>
                    <a:pt x="191" y="101"/>
                    <a:pt x="167" y="125"/>
                  </a:cubicBezTo>
                  <a:cubicBezTo>
                    <a:pt x="83" y="36"/>
                    <a:pt x="73" y="14"/>
                    <a:pt x="87" y="14"/>
                  </a:cubicBezTo>
                  <a:cubicBezTo>
                    <a:pt x="101" y="14"/>
                    <a:pt x="137" y="33"/>
                    <a:pt x="156" y="33"/>
                  </a:cubicBezTo>
                  <a:cubicBezTo>
                    <a:pt x="161" y="33"/>
                    <a:pt x="164" y="32"/>
                    <a:pt x="167" y="30"/>
                  </a:cubicBezTo>
                  <a:cubicBezTo>
                    <a:pt x="143" y="30"/>
                    <a:pt x="131" y="18"/>
                    <a:pt x="155" y="6"/>
                  </a:cubicBezTo>
                  <a:cubicBezTo>
                    <a:pt x="143" y="2"/>
                    <a:pt x="131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2942;p34">
              <a:extLst>
                <a:ext uri="{FF2B5EF4-FFF2-40B4-BE49-F238E27FC236}">
                  <a16:creationId xmlns:a16="http://schemas.microsoft.com/office/drawing/2014/main" id="{F22B4A3D-9077-A947-9FA0-C2915B2A1577}"/>
                </a:ext>
              </a:extLst>
            </p:cNvPr>
            <p:cNvSpPr/>
            <p:nvPr/>
          </p:nvSpPr>
          <p:spPr>
            <a:xfrm>
              <a:off x="6524900" y="23572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" y="0"/>
                    <a:pt x="1" y="0"/>
                    <a:pt x="13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2943;p34">
              <a:extLst>
                <a:ext uri="{FF2B5EF4-FFF2-40B4-BE49-F238E27FC236}">
                  <a16:creationId xmlns:a16="http://schemas.microsoft.com/office/drawing/2014/main" id="{C3E0B921-0A82-D741-AF9E-FD9CD7E904E2}"/>
                </a:ext>
              </a:extLst>
            </p:cNvPr>
            <p:cNvSpPr/>
            <p:nvPr/>
          </p:nvSpPr>
          <p:spPr>
            <a:xfrm>
              <a:off x="6475500" y="2388825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36"/>
                  </a:moveTo>
                  <a:cubicBezTo>
                    <a:pt x="0" y="0"/>
                    <a:pt x="0" y="36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2944;p34">
              <a:extLst>
                <a:ext uri="{FF2B5EF4-FFF2-40B4-BE49-F238E27FC236}">
                  <a16:creationId xmlns:a16="http://schemas.microsoft.com/office/drawing/2014/main" id="{06CF0358-7969-4349-BC59-6A703AFFC75B}"/>
                </a:ext>
              </a:extLst>
            </p:cNvPr>
            <p:cNvSpPr/>
            <p:nvPr/>
          </p:nvSpPr>
          <p:spPr>
            <a:xfrm>
              <a:off x="6470725" y="2386125"/>
              <a:ext cx="225" cy="425"/>
            </a:xfrm>
            <a:custGeom>
              <a:avLst/>
              <a:gdLst/>
              <a:ahLst/>
              <a:cxnLst/>
              <a:rect l="l" t="t" r="r" b="b"/>
              <a:pathLst>
                <a:path w="9" h="17" extrusionOk="0">
                  <a:moveTo>
                    <a:pt x="1" y="1"/>
                  </a:moveTo>
                  <a:cubicBezTo>
                    <a:pt x="1" y="13"/>
                    <a:pt x="2" y="17"/>
                    <a:pt x="4" y="17"/>
                  </a:cubicBezTo>
                  <a:cubicBezTo>
                    <a:pt x="6" y="17"/>
                    <a:pt x="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2945;p34">
              <a:extLst>
                <a:ext uri="{FF2B5EF4-FFF2-40B4-BE49-F238E27FC236}">
                  <a16:creationId xmlns:a16="http://schemas.microsoft.com/office/drawing/2014/main" id="{75420D17-182C-8F40-8617-50408D4A3E1B}"/>
                </a:ext>
              </a:extLst>
            </p:cNvPr>
            <p:cNvSpPr/>
            <p:nvPr/>
          </p:nvSpPr>
          <p:spPr>
            <a:xfrm>
              <a:off x="6473425" y="2387025"/>
              <a:ext cx="800" cy="550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1"/>
                  </a:moveTo>
                  <a:cubicBezTo>
                    <a:pt x="20" y="17"/>
                    <a:pt x="28" y="22"/>
                    <a:pt x="29" y="22"/>
                  </a:cubicBezTo>
                  <a:cubicBezTo>
                    <a:pt x="32" y="22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2946;p34">
              <a:extLst>
                <a:ext uri="{FF2B5EF4-FFF2-40B4-BE49-F238E27FC236}">
                  <a16:creationId xmlns:a16="http://schemas.microsoft.com/office/drawing/2014/main" id="{17A2DD0F-9028-7F46-A394-7C20BA78E65B}"/>
                </a:ext>
              </a:extLst>
            </p:cNvPr>
            <p:cNvSpPr/>
            <p:nvPr/>
          </p:nvSpPr>
          <p:spPr>
            <a:xfrm>
              <a:off x="6473425" y="23873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"/>
                  </a:moveTo>
                  <a:cubicBezTo>
                    <a:pt x="0" y="13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2947;p34">
              <a:extLst>
                <a:ext uri="{FF2B5EF4-FFF2-40B4-BE49-F238E27FC236}">
                  <a16:creationId xmlns:a16="http://schemas.microsoft.com/office/drawing/2014/main" id="{AB0393AE-6ABA-DC49-8EC5-2570158587E6}"/>
                </a:ext>
              </a:extLst>
            </p:cNvPr>
            <p:cNvSpPr/>
            <p:nvPr/>
          </p:nvSpPr>
          <p:spPr>
            <a:xfrm>
              <a:off x="6477000" y="2387825"/>
              <a:ext cx="500" cy="1225"/>
            </a:xfrm>
            <a:custGeom>
              <a:avLst/>
              <a:gdLst/>
              <a:ahLst/>
              <a:cxnLst/>
              <a:rect l="l" t="t" r="r" b="b"/>
              <a:pathLst>
                <a:path w="20" h="49" extrusionOk="0">
                  <a:moveTo>
                    <a:pt x="4" y="1"/>
                  </a:moveTo>
                  <a:cubicBezTo>
                    <a:pt x="3" y="1"/>
                    <a:pt x="1" y="2"/>
                    <a:pt x="0" y="4"/>
                  </a:cubicBezTo>
                  <a:cubicBezTo>
                    <a:pt x="0" y="4"/>
                    <a:pt x="12" y="40"/>
                    <a:pt x="12" y="40"/>
                  </a:cubicBezTo>
                  <a:cubicBezTo>
                    <a:pt x="14" y="46"/>
                    <a:pt x="15" y="48"/>
                    <a:pt x="16" y="48"/>
                  </a:cubicBezTo>
                  <a:cubicBezTo>
                    <a:pt x="19" y="48"/>
                    <a:pt x="12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2948;p34">
              <a:extLst>
                <a:ext uri="{FF2B5EF4-FFF2-40B4-BE49-F238E27FC236}">
                  <a16:creationId xmlns:a16="http://schemas.microsoft.com/office/drawing/2014/main" id="{8FB08BED-9CE1-C344-8052-53E6B38605E5}"/>
                </a:ext>
              </a:extLst>
            </p:cNvPr>
            <p:cNvSpPr/>
            <p:nvPr/>
          </p:nvSpPr>
          <p:spPr>
            <a:xfrm>
              <a:off x="6473125" y="2384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2949;p34">
              <a:extLst>
                <a:ext uri="{FF2B5EF4-FFF2-40B4-BE49-F238E27FC236}">
                  <a16:creationId xmlns:a16="http://schemas.microsoft.com/office/drawing/2014/main" id="{47E7CA96-63BC-694D-A166-ED02597ADB04}"/>
                </a:ext>
              </a:extLst>
            </p:cNvPr>
            <p:cNvSpPr/>
            <p:nvPr/>
          </p:nvSpPr>
          <p:spPr>
            <a:xfrm>
              <a:off x="6473125" y="23858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0"/>
                  </a:moveTo>
                  <a:cubicBezTo>
                    <a:pt x="0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2950;p34">
              <a:extLst>
                <a:ext uri="{FF2B5EF4-FFF2-40B4-BE49-F238E27FC236}">
                  <a16:creationId xmlns:a16="http://schemas.microsoft.com/office/drawing/2014/main" id="{0E9264B2-E940-2D45-A8F8-06ED8DD890D7}"/>
                </a:ext>
              </a:extLst>
            </p:cNvPr>
            <p:cNvSpPr/>
            <p:nvPr/>
          </p:nvSpPr>
          <p:spPr>
            <a:xfrm>
              <a:off x="6473125" y="23852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12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2951;p34">
              <a:extLst>
                <a:ext uri="{FF2B5EF4-FFF2-40B4-BE49-F238E27FC236}">
                  <a16:creationId xmlns:a16="http://schemas.microsoft.com/office/drawing/2014/main" id="{D057FD7A-C6D2-2A48-A971-B856836121FA}"/>
                </a:ext>
              </a:extLst>
            </p:cNvPr>
            <p:cNvSpPr/>
            <p:nvPr/>
          </p:nvSpPr>
          <p:spPr>
            <a:xfrm>
              <a:off x="6473125" y="238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12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2952;p34">
              <a:extLst>
                <a:ext uri="{FF2B5EF4-FFF2-40B4-BE49-F238E27FC236}">
                  <a16:creationId xmlns:a16="http://schemas.microsoft.com/office/drawing/2014/main" id="{B1EE2044-D8DC-4841-B136-54E38A655E1C}"/>
                </a:ext>
              </a:extLst>
            </p:cNvPr>
            <p:cNvSpPr/>
            <p:nvPr/>
          </p:nvSpPr>
          <p:spPr>
            <a:xfrm>
              <a:off x="6474300" y="2384900"/>
              <a:ext cx="575" cy="375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17" y="1"/>
                  </a:moveTo>
                  <a:cubicBezTo>
                    <a:pt x="13" y="1"/>
                    <a:pt x="6" y="4"/>
                    <a:pt x="1" y="14"/>
                  </a:cubicBezTo>
                  <a:cubicBezTo>
                    <a:pt x="21" y="7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2953;p34">
              <a:extLst>
                <a:ext uri="{FF2B5EF4-FFF2-40B4-BE49-F238E27FC236}">
                  <a16:creationId xmlns:a16="http://schemas.microsoft.com/office/drawing/2014/main" id="{B0B37ACC-533B-9648-B50B-D915B64FE453}"/>
                </a:ext>
              </a:extLst>
            </p:cNvPr>
            <p:cNvSpPr/>
            <p:nvPr/>
          </p:nvSpPr>
          <p:spPr>
            <a:xfrm>
              <a:off x="6472825" y="23846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0"/>
                  </a:moveTo>
                  <a:cubicBezTo>
                    <a:pt x="0" y="0"/>
                    <a:pt x="24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2954;p34">
              <a:extLst>
                <a:ext uri="{FF2B5EF4-FFF2-40B4-BE49-F238E27FC236}">
                  <a16:creationId xmlns:a16="http://schemas.microsoft.com/office/drawing/2014/main" id="{18B4363B-C387-1440-9020-BD163D6BC4DB}"/>
                </a:ext>
              </a:extLst>
            </p:cNvPr>
            <p:cNvSpPr/>
            <p:nvPr/>
          </p:nvSpPr>
          <p:spPr>
            <a:xfrm>
              <a:off x="6478475" y="2382775"/>
              <a:ext cx="200" cy="925"/>
            </a:xfrm>
            <a:custGeom>
              <a:avLst/>
              <a:gdLst/>
              <a:ahLst/>
              <a:cxnLst/>
              <a:rect l="l" t="t" r="r" b="b"/>
              <a:pathLst>
                <a:path w="8" h="37" extrusionOk="0">
                  <a:moveTo>
                    <a:pt x="4" y="0"/>
                  </a:moveTo>
                  <a:cubicBezTo>
                    <a:pt x="3" y="0"/>
                    <a:pt x="2" y="2"/>
                    <a:pt x="1" y="4"/>
                  </a:cubicBezTo>
                  <a:cubicBezTo>
                    <a:pt x="1" y="28"/>
                    <a:pt x="2" y="36"/>
                    <a:pt x="3" y="36"/>
                  </a:cubicBezTo>
                  <a:cubicBezTo>
                    <a:pt x="5" y="36"/>
                    <a:pt x="8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2955;p34">
              <a:extLst>
                <a:ext uri="{FF2B5EF4-FFF2-40B4-BE49-F238E27FC236}">
                  <a16:creationId xmlns:a16="http://schemas.microsoft.com/office/drawing/2014/main" id="{ACCEB86D-E626-6B45-B8E4-709DABDA08D8}"/>
                </a:ext>
              </a:extLst>
            </p:cNvPr>
            <p:cNvSpPr/>
            <p:nvPr/>
          </p:nvSpPr>
          <p:spPr>
            <a:xfrm>
              <a:off x="6476100" y="2381375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36"/>
                  </a:moveTo>
                  <a:cubicBezTo>
                    <a:pt x="0" y="0"/>
                    <a:pt x="0" y="0"/>
                    <a:pt x="24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2956;p34">
              <a:extLst>
                <a:ext uri="{FF2B5EF4-FFF2-40B4-BE49-F238E27FC236}">
                  <a16:creationId xmlns:a16="http://schemas.microsoft.com/office/drawing/2014/main" id="{5681023E-C6A3-3A40-9784-F7F2D795F363}"/>
                </a:ext>
              </a:extLst>
            </p:cNvPr>
            <p:cNvSpPr/>
            <p:nvPr/>
          </p:nvSpPr>
          <p:spPr>
            <a:xfrm>
              <a:off x="6477000" y="2380125"/>
              <a:ext cx="525" cy="975"/>
            </a:xfrm>
            <a:custGeom>
              <a:avLst/>
              <a:gdLst/>
              <a:ahLst/>
              <a:cxnLst/>
              <a:rect l="l" t="t" r="r" b="b"/>
              <a:pathLst>
                <a:path w="21" h="39" extrusionOk="0">
                  <a:moveTo>
                    <a:pt x="8" y="0"/>
                  </a:moveTo>
                  <a:cubicBezTo>
                    <a:pt x="6" y="0"/>
                    <a:pt x="3" y="1"/>
                    <a:pt x="0" y="3"/>
                  </a:cubicBezTo>
                  <a:cubicBezTo>
                    <a:pt x="0" y="15"/>
                    <a:pt x="0" y="39"/>
                    <a:pt x="12" y="39"/>
                  </a:cubicBezTo>
                  <a:cubicBezTo>
                    <a:pt x="12" y="28"/>
                    <a:pt x="21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2957;p34">
              <a:extLst>
                <a:ext uri="{FF2B5EF4-FFF2-40B4-BE49-F238E27FC236}">
                  <a16:creationId xmlns:a16="http://schemas.microsoft.com/office/drawing/2014/main" id="{FE0CDAEF-E033-434B-A613-E2309A2D4E2E}"/>
                </a:ext>
              </a:extLst>
            </p:cNvPr>
            <p:cNvSpPr/>
            <p:nvPr/>
          </p:nvSpPr>
          <p:spPr>
            <a:xfrm>
              <a:off x="6483250" y="2379875"/>
              <a:ext cx="700" cy="1500"/>
            </a:xfrm>
            <a:custGeom>
              <a:avLst/>
              <a:gdLst/>
              <a:ahLst/>
              <a:cxnLst/>
              <a:rect l="l" t="t" r="r" b="b"/>
              <a:pathLst>
                <a:path w="28" h="60" extrusionOk="0">
                  <a:moveTo>
                    <a:pt x="0" y="1"/>
                  </a:moveTo>
                  <a:cubicBezTo>
                    <a:pt x="17" y="41"/>
                    <a:pt x="26" y="59"/>
                    <a:pt x="27" y="59"/>
                  </a:cubicBezTo>
                  <a:cubicBezTo>
                    <a:pt x="27" y="59"/>
                    <a:pt x="19" y="3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2958;p34">
              <a:extLst>
                <a:ext uri="{FF2B5EF4-FFF2-40B4-BE49-F238E27FC236}">
                  <a16:creationId xmlns:a16="http://schemas.microsoft.com/office/drawing/2014/main" id="{263E89F3-C05E-EF4A-A0C4-7FE6F83BBC0E}"/>
                </a:ext>
              </a:extLst>
            </p:cNvPr>
            <p:cNvSpPr/>
            <p:nvPr/>
          </p:nvSpPr>
          <p:spPr>
            <a:xfrm>
              <a:off x="6486525" y="2374000"/>
              <a:ext cx="175" cy="1150"/>
            </a:xfrm>
            <a:custGeom>
              <a:avLst/>
              <a:gdLst/>
              <a:ahLst/>
              <a:cxnLst/>
              <a:rect l="l" t="t" r="r" b="b"/>
              <a:pathLst>
                <a:path w="7" h="46" extrusionOk="0">
                  <a:moveTo>
                    <a:pt x="4" y="0"/>
                  </a:moveTo>
                  <a:cubicBezTo>
                    <a:pt x="2" y="0"/>
                    <a:pt x="0" y="13"/>
                    <a:pt x="0" y="45"/>
                  </a:cubicBezTo>
                  <a:cubicBezTo>
                    <a:pt x="7" y="19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2959;p34">
              <a:extLst>
                <a:ext uri="{FF2B5EF4-FFF2-40B4-BE49-F238E27FC236}">
                  <a16:creationId xmlns:a16="http://schemas.microsoft.com/office/drawing/2014/main" id="{4481C768-7A61-324F-968B-7C4805E8D83F}"/>
                </a:ext>
              </a:extLst>
            </p:cNvPr>
            <p:cNvSpPr/>
            <p:nvPr/>
          </p:nvSpPr>
          <p:spPr>
            <a:xfrm>
              <a:off x="6544075" y="2357525"/>
              <a:ext cx="500" cy="350"/>
            </a:xfrm>
            <a:custGeom>
              <a:avLst/>
              <a:gdLst/>
              <a:ahLst/>
              <a:cxnLst/>
              <a:rect l="l" t="t" r="r" b="b"/>
              <a:pathLst>
                <a:path w="20" h="14" extrusionOk="0">
                  <a:moveTo>
                    <a:pt x="1" y="0"/>
                  </a:moveTo>
                  <a:cubicBezTo>
                    <a:pt x="0" y="0"/>
                    <a:pt x="5" y="4"/>
                    <a:pt x="20" y="14"/>
                  </a:cubicBezTo>
                  <a:cubicBezTo>
                    <a:pt x="13" y="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2960;p34">
              <a:extLst>
                <a:ext uri="{FF2B5EF4-FFF2-40B4-BE49-F238E27FC236}">
                  <a16:creationId xmlns:a16="http://schemas.microsoft.com/office/drawing/2014/main" id="{D0D8B72D-D006-E442-ACB9-2B9269D69437}"/>
                </a:ext>
              </a:extLst>
            </p:cNvPr>
            <p:cNvSpPr/>
            <p:nvPr/>
          </p:nvSpPr>
          <p:spPr>
            <a:xfrm>
              <a:off x="6544250" y="2356075"/>
              <a:ext cx="175" cy="1025"/>
            </a:xfrm>
            <a:custGeom>
              <a:avLst/>
              <a:gdLst/>
              <a:ahLst/>
              <a:cxnLst/>
              <a:rect l="l" t="t" r="r" b="b"/>
              <a:pathLst>
                <a:path w="7" h="4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8"/>
                    <a:pt x="6" y="40"/>
                    <a:pt x="6" y="40"/>
                  </a:cubicBezTo>
                  <a:cubicBezTo>
                    <a:pt x="6" y="40"/>
                    <a:pt x="5" y="3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2961;p34">
              <a:extLst>
                <a:ext uri="{FF2B5EF4-FFF2-40B4-BE49-F238E27FC236}">
                  <a16:creationId xmlns:a16="http://schemas.microsoft.com/office/drawing/2014/main" id="{0436B55E-1943-9643-8354-CD66525EE6AD}"/>
                </a:ext>
              </a:extLst>
            </p:cNvPr>
            <p:cNvSpPr/>
            <p:nvPr/>
          </p:nvSpPr>
          <p:spPr>
            <a:xfrm>
              <a:off x="6501700" y="2364100"/>
              <a:ext cx="1200" cy="1225"/>
            </a:xfrm>
            <a:custGeom>
              <a:avLst/>
              <a:gdLst/>
              <a:ahLst/>
              <a:cxnLst/>
              <a:rect l="l" t="t" r="r" b="b"/>
              <a:pathLst>
                <a:path w="48" h="49" extrusionOk="0">
                  <a:moveTo>
                    <a:pt x="48" y="49"/>
                  </a:moveTo>
                  <a:cubicBezTo>
                    <a:pt x="0" y="1"/>
                    <a:pt x="48" y="49"/>
                    <a:pt x="48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2962;p34">
              <a:extLst>
                <a:ext uri="{FF2B5EF4-FFF2-40B4-BE49-F238E27FC236}">
                  <a16:creationId xmlns:a16="http://schemas.microsoft.com/office/drawing/2014/main" id="{A1C7835E-5BED-0744-A9A6-A212487EAA2D}"/>
                </a:ext>
              </a:extLst>
            </p:cNvPr>
            <p:cNvSpPr/>
            <p:nvPr/>
          </p:nvSpPr>
          <p:spPr>
            <a:xfrm>
              <a:off x="6506750" y="2363825"/>
              <a:ext cx="425" cy="1150"/>
            </a:xfrm>
            <a:custGeom>
              <a:avLst/>
              <a:gdLst/>
              <a:ahLst/>
              <a:cxnLst/>
              <a:rect l="l" t="t" r="r" b="b"/>
              <a:pathLst>
                <a:path w="17" h="46" extrusionOk="0">
                  <a:moveTo>
                    <a:pt x="1" y="0"/>
                  </a:moveTo>
                  <a:cubicBezTo>
                    <a:pt x="1" y="8"/>
                    <a:pt x="16" y="45"/>
                    <a:pt x="16" y="45"/>
                  </a:cubicBezTo>
                  <a:cubicBezTo>
                    <a:pt x="17" y="45"/>
                    <a:pt x="13" y="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2963;p34">
              <a:extLst>
                <a:ext uri="{FF2B5EF4-FFF2-40B4-BE49-F238E27FC236}">
                  <a16:creationId xmlns:a16="http://schemas.microsoft.com/office/drawing/2014/main" id="{1787CC94-33D6-2E4C-A9B8-21E3BC525F90}"/>
                </a:ext>
              </a:extLst>
            </p:cNvPr>
            <p:cNvSpPr/>
            <p:nvPr/>
          </p:nvSpPr>
          <p:spPr>
            <a:xfrm>
              <a:off x="6508825" y="2361125"/>
              <a:ext cx="600" cy="575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3" y="1"/>
                  </a:moveTo>
                  <a:cubicBezTo>
                    <a:pt x="13" y="1"/>
                    <a:pt x="13" y="8"/>
                    <a:pt x="8" y="11"/>
                  </a:cubicBezTo>
                  <a:lnTo>
                    <a:pt x="8" y="11"/>
                  </a:lnTo>
                  <a:cubicBezTo>
                    <a:pt x="7" y="11"/>
                    <a:pt x="6" y="11"/>
                    <a:pt x="6" y="11"/>
                  </a:cubicBezTo>
                  <a:cubicBezTo>
                    <a:pt x="4" y="11"/>
                    <a:pt x="2" y="11"/>
                    <a:pt x="1" y="13"/>
                  </a:cubicBezTo>
                  <a:cubicBezTo>
                    <a:pt x="4" y="13"/>
                    <a:pt x="6" y="12"/>
                    <a:pt x="8" y="11"/>
                  </a:cubicBezTo>
                  <a:lnTo>
                    <a:pt x="8" y="11"/>
                  </a:lnTo>
                  <a:cubicBezTo>
                    <a:pt x="15" y="13"/>
                    <a:pt x="22" y="23"/>
                    <a:pt x="23" y="23"/>
                  </a:cubicBezTo>
                  <a:cubicBezTo>
                    <a:pt x="24" y="23"/>
                    <a:pt x="21" y="17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2964;p34">
              <a:extLst>
                <a:ext uri="{FF2B5EF4-FFF2-40B4-BE49-F238E27FC236}">
                  <a16:creationId xmlns:a16="http://schemas.microsoft.com/office/drawing/2014/main" id="{6D858D2C-B83B-DA44-9E2A-74B4BA96DCC2}"/>
                </a:ext>
              </a:extLst>
            </p:cNvPr>
            <p:cNvSpPr/>
            <p:nvPr/>
          </p:nvSpPr>
          <p:spPr>
            <a:xfrm>
              <a:off x="6417150" y="2342975"/>
              <a:ext cx="925" cy="625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" y="1"/>
                  </a:moveTo>
                  <a:cubicBezTo>
                    <a:pt x="1" y="13"/>
                    <a:pt x="25" y="24"/>
                    <a:pt x="37" y="24"/>
                  </a:cubicBezTo>
                  <a:cubicBezTo>
                    <a:pt x="37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2965;p34">
              <a:extLst>
                <a:ext uri="{FF2B5EF4-FFF2-40B4-BE49-F238E27FC236}">
                  <a16:creationId xmlns:a16="http://schemas.microsoft.com/office/drawing/2014/main" id="{E8877D32-3895-914D-8967-F19971D54D05}"/>
                </a:ext>
              </a:extLst>
            </p:cNvPr>
            <p:cNvSpPr/>
            <p:nvPr/>
          </p:nvSpPr>
          <p:spPr>
            <a:xfrm>
              <a:off x="6416350" y="2340100"/>
              <a:ext cx="300" cy="725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0"/>
                  </a:moveTo>
                  <a:cubicBezTo>
                    <a:pt x="0" y="0"/>
                    <a:pt x="11" y="29"/>
                    <a:pt x="12" y="29"/>
                  </a:cubicBezTo>
                  <a:cubicBezTo>
                    <a:pt x="12" y="29"/>
                    <a:pt x="11" y="26"/>
                    <a:pt x="9" y="20"/>
                  </a:cubicBezTo>
                  <a:cubicBezTo>
                    <a:pt x="3" y="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2966;p34">
              <a:extLst>
                <a:ext uri="{FF2B5EF4-FFF2-40B4-BE49-F238E27FC236}">
                  <a16:creationId xmlns:a16="http://schemas.microsoft.com/office/drawing/2014/main" id="{68ED7E3C-F8E5-8942-88F0-ADC5F05BC28A}"/>
                </a:ext>
              </a:extLst>
            </p:cNvPr>
            <p:cNvSpPr/>
            <p:nvPr/>
          </p:nvSpPr>
          <p:spPr>
            <a:xfrm>
              <a:off x="6416675" y="2338675"/>
              <a:ext cx="800" cy="150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5" y="1"/>
                  </a:moveTo>
                  <a:cubicBezTo>
                    <a:pt x="0" y="1"/>
                    <a:pt x="16" y="6"/>
                    <a:pt x="32" y="6"/>
                  </a:cubicBezTo>
                  <a:cubicBezTo>
                    <a:pt x="16" y="2"/>
                    <a:pt x="8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2967;p34">
              <a:extLst>
                <a:ext uri="{FF2B5EF4-FFF2-40B4-BE49-F238E27FC236}">
                  <a16:creationId xmlns:a16="http://schemas.microsoft.com/office/drawing/2014/main" id="{8110C4F0-AF86-7147-95AA-98A26DD3E86A}"/>
                </a:ext>
              </a:extLst>
            </p:cNvPr>
            <p:cNvSpPr/>
            <p:nvPr/>
          </p:nvSpPr>
          <p:spPr>
            <a:xfrm>
              <a:off x="6416575" y="2338775"/>
              <a:ext cx="1075" cy="1400"/>
            </a:xfrm>
            <a:custGeom>
              <a:avLst/>
              <a:gdLst/>
              <a:ahLst/>
              <a:cxnLst/>
              <a:rect l="l" t="t" r="r" b="b"/>
              <a:pathLst>
                <a:path w="43" h="56" extrusionOk="0">
                  <a:moveTo>
                    <a:pt x="25" y="0"/>
                  </a:moveTo>
                  <a:cubicBezTo>
                    <a:pt x="0" y="0"/>
                    <a:pt x="1" y="39"/>
                    <a:pt x="12" y="50"/>
                  </a:cubicBezTo>
                  <a:cubicBezTo>
                    <a:pt x="20" y="53"/>
                    <a:pt x="25" y="55"/>
                    <a:pt x="28" y="55"/>
                  </a:cubicBezTo>
                  <a:cubicBezTo>
                    <a:pt x="43" y="55"/>
                    <a:pt x="6" y="12"/>
                    <a:pt x="36" y="2"/>
                  </a:cubicBezTo>
                  <a:cubicBezTo>
                    <a:pt x="32" y="1"/>
                    <a:pt x="28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2968;p34">
              <a:extLst>
                <a:ext uri="{FF2B5EF4-FFF2-40B4-BE49-F238E27FC236}">
                  <a16:creationId xmlns:a16="http://schemas.microsoft.com/office/drawing/2014/main" id="{3F293F61-2E61-A74F-BA86-026CC0F6EE97}"/>
                </a:ext>
              </a:extLst>
            </p:cNvPr>
            <p:cNvSpPr/>
            <p:nvPr/>
          </p:nvSpPr>
          <p:spPr>
            <a:xfrm>
              <a:off x="6420125" y="233940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1"/>
                  </a:moveTo>
                  <a:cubicBezTo>
                    <a:pt x="1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2969;p34">
              <a:extLst>
                <a:ext uri="{FF2B5EF4-FFF2-40B4-BE49-F238E27FC236}">
                  <a16:creationId xmlns:a16="http://schemas.microsoft.com/office/drawing/2014/main" id="{29709A9B-CBED-F042-A7CF-072BFCFC7E69}"/>
                </a:ext>
              </a:extLst>
            </p:cNvPr>
            <p:cNvSpPr/>
            <p:nvPr/>
          </p:nvSpPr>
          <p:spPr>
            <a:xfrm>
              <a:off x="6420125" y="2337625"/>
              <a:ext cx="1225" cy="1200"/>
            </a:xfrm>
            <a:custGeom>
              <a:avLst/>
              <a:gdLst/>
              <a:ahLst/>
              <a:cxnLst/>
              <a:rect l="l" t="t" r="r" b="b"/>
              <a:pathLst>
                <a:path w="49" h="48" extrusionOk="0">
                  <a:moveTo>
                    <a:pt x="49" y="48"/>
                  </a:moveTo>
                  <a:cubicBezTo>
                    <a:pt x="1" y="0"/>
                    <a:pt x="49" y="48"/>
                    <a:pt x="49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2970;p34">
              <a:extLst>
                <a:ext uri="{FF2B5EF4-FFF2-40B4-BE49-F238E27FC236}">
                  <a16:creationId xmlns:a16="http://schemas.microsoft.com/office/drawing/2014/main" id="{D3A99C08-10A0-1C4B-92A1-BC4E96998770}"/>
                </a:ext>
              </a:extLst>
            </p:cNvPr>
            <p:cNvSpPr/>
            <p:nvPr/>
          </p:nvSpPr>
          <p:spPr>
            <a:xfrm>
              <a:off x="6419550" y="2337625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0" y="0"/>
                  </a:moveTo>
                  <a:lnTo>
                    <a:pt x="12" y="12"/>
                  </a:lnTo>
                  <a:cubicBezTo>
                    <a:pt x="12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2971;p34">
              <a:extLst>
                <a:ext uri="{FF2B5EF4-FFF2-40B4-BE49-F238E27FC236}">
                  <a16:creationId xmlns:a16="http://schemas.microsoft.com/office/drawing/2014/main" id="{15B2BEE6-D231-E145-94BB-494C7DF50C94}"/>
                </a:ext>
              </a:extLst>
            </p:cNvPr>
            <p:cNvSpPr/>
            <p:nvPr/>
          </p:nvSpPr>
          <p:spPr>
            <a:xfrm>
              <a:off x="6419650" y="2337925"/>
              <a:ext cx="200" cy="425"/>
            </a:xfrm>
            <a:custGeom>
              <a:avLst/>
              <a:gdLst/>
              <a:ahLst/>
              <a:cxnLst/>
              <a:rect l="l" t="t" r="r" b="b"/>
              <a:pathLst>
                <a:path w="8" h="17" extrusionOk="0">
                  <a:moveTo>
                    <a:pt x="8" y="0"/>
                  </a:moveTo>
                  <a:cubicBezTo>
                    <a:pt x="0" y="0"/>
                    <a:pt x="3" y="16"/>
                    <a:pt x="5" y="16"/>
                  </a:cubicBezTo>
                  <a:cubicBezTo>
                    <a:pt x="7" y="16"/>
                    <a:pt x="8" y="12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2972;p34">
              <a:extLst>
                <a:ext uri="{FF2B5EF4-FFF2-40B4-BE49-F238E27FC236}">
                  <a16:creationId xmlns:a16="http://schemas.microsoft.com/office/drawing/2014/main" id="{8D9009B4-AF4E-824E-A8E3-9BE21414BD68}"/>
                </a:ext>
              </a:extLst>
            </p:cNvPr>
            <p:cNvSpPr/>
            <p:nvPr/>
          </p:nvSpPr>
          <p:spPr>
            <a:xfrm>
              <a:off x="6418950" y="2338225"/>
              <a:ext cx="900" cy="425"/>
            </a:xfrm>
            <a:custGeom>
              <a:avLst/>
              <a:gdLst/>
              <a:ahLst/>
              <a:cxnLst/>
              <a:rect l="l" t="t" r="r" b="b"/>
              <a:pathLst>
                <a:path w="36" h="17" extrusionOk="0">
                  <a:moveTo>
                    <a:pt x="0" y="0"/>
                  </a:moveTo>
                  <a:cubicBezTo>
                    <a:pt x="0" y="9"/>
                    <a:pt x="12" y="17"/>
                    <a:pt x="23" y="17"/>
                  </a:cubicBezTo>
                  <a:cubicBezTo>
                    <a:pt x="28" y="17"/>
                    <a:pt x="33" y="15"/>
                    <a:pt x="36" y="12"/>
                  </a:cubicBezTo>
                  <a:cubicBezTo>
                    <a:pt x="24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2973;p34">
              <a:extLst>
                <a:ext uri="{FF2B5EF4-FFF2-40B4-BE49-F238E27FC236}">
                  <a16:creationId xmlns:a16="http://schemas.microsoft.com/office/drawing/2014/main" id="{D7C405F6-9E39-9841-97DD-BC1E4D9F944A}"/>
                </a:ext>
              </a:extLst>
            </p:cNvPr>
            <p:cNvSpPr/>
            <p:nvPr/>
          </p:nvSpPr>
          <p:spPr>
            <a:xfrm>
              <a:off x="6415375" y="2338225"/>
              <a:ext cx="925" cy="600"/>
            </a:xfrm>
            <a:custGeom>
              <a:avLst/>
              <a:gdLst/>
              <a:ahLst/>
              <a:cxnLst/>
              <a:rect l="l" t="t" r="r" b="b"/>
              <a:pathLst>
                <a:path w="37" h="24" extrusionOk="0">
                  <a:moveTo>
                    <a:pt x="36" y="0"/>
                  </a:moveTo>
                  <a:cubicBezTo>
                    <a:pt x="0" y="24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2974;p34">
              <a:extLst>
                <a:ext uri="{FF2B5EF4-FFF2-40B4-BE49-F238E27FC236}">
                  <a16:creationId xmlns:a16="http://schemas.microsoft.com/office/drawing/2014/main" id="{5966D7DE-4496-874B-8CFB-BCC2D86EAEA4}"/>
                </a:ext>
              </a:extLst>
            </p:cNvPr>
            <p:cNvSpPr/>
            <p:nvPr/>
          </p:nvSpPr>
          <p:spPr>
            <a:xfrm>
              <a:off x="6420725" y="2336725"/>
              <a:ext cx="1075" cy="500"/>
            </a:xfrm>
            <a:custGeom>
              <a:avLst/>
              <a:gdLst/>
              <a:ahLst/>
              <a:cxnLst/>
              <a:rect l="l" t="t" r="r" b="b"/>
              <a:pathLst>
                <a:path w="43" h="20" extrusionOk="0">
                  <a:moveTo>
                    <a:pt x="1" y="1"/>
                  </a:moveTo>
                  <a:cubicBezTo>
                    <a:pt x="8" y="8"/>
                    <a:pt x="37" y="19"/>
                    <a:pt x="40" y="19"/>
                  </a:cubicBezTo>
                  <a:cubicBezTo>
                    <a:pt x="42" y="19"/>
                    <a:pt x="33" y="1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2975;p34">
              <a:extLst>
                <a:ext uri="{FF2B5EF4-FFF2-40B4-BE49-F238E27FC236}">
                  <a16:creationId xmlns:a16="http://schemas.microsoft.com/office/drawing/2014/main" id="{D8C20E53-C4BC-0843-9BCA-6770F731CB12}"/>
                </a:ext>
              </a:extLst>
            </p:cNvPr>
            <p:cNvSpPr/>
            <p:nvPr/>
          </p:nvSpPr>
          <p:spPr>
            <a:xfrm>
              <a:off x="6420125" y="233642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3" y="1"/>
                  </a:moveTo>
                  <a:cubicBezTo>
                    <a:pt x="1" y="1"/>
                    <a:pt x="13" y="13"/>
                    <a:pt x="25" y="13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2976;p34">
              <a:extLst>
                <a:ext uri="{FF2B5EF4-FFF2-40B4-BE49-F238E27FC236}">
                  <a16:creationId xmlns:a16="http://schemas.microsoft.com/office/drawing/2014/main" id="{83B828F5-A07A-D04A-AF09-DF44C765C92F}"/>
                </a:ext>
              </a:extLst>
            </p:cNvPr>
            <p:cNvSpPr/>
            <p:nvPr/>
          </p:nvSpPr>
          <p:spPr>
            <a:xfrm>
              <a:off x="6418350" y="2337025"/>
              <a:ext cx="625" cy="700"/>
            </a:xfrm>
            <a:custGeom>
              <a:avLst/>
              <a:gdLst/>
              <a:ahLst/>
              <a:cxnLst/>
              <a:rect l="l" t="t" r="r" b="b"/>
              <a:pathLst>
                <a:path w="25" h="28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18"/>
                    <a:pt x="21" y="27"/>
                    <a:pt x="23" y="27"/>
                  </a:cubicBezTo>
                  <a:cubicBezTo>
                    <a:pt x="24" y="27"/>
                    <a:pt x="18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2977;p34">
              <a:extLst>
                <a:ext uri="{FF2B5EF4-FFF2-40B4-BE49-F238E27FC236}">
                  <a16:creationId xmlns:a16="http://schemas.microsoft.com/office/drawing/2014/main" id="{2C36F8D1-B581-7B4A-891F-4A13435A30C9}"/>
                </a:ext>
              </a:extLst>
            </p:cNvPr>
            <p:cNvSpPr/>
            <p:nvPr/>
          </p:nvSpPr>
          <p:spPr>
            <a:xfrm>
              <a:off x="6421925" y="2335900"/>
              <a:ext cx="925" cy="625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3" y="3"/>
                    <a:pt x="12" y="10"/>
                  </a:cubicBezTo>
                  <a:cubicBezTo>
                    <a:pt x="29" y="21"/>
                    <a:pt x="35" y="25"/>
                    <a:pt x="36" y="25"/>
                  </a:cubicBezTo>
                  <a:cubicBezTo>
                    <a:pt x="37" y="25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2978;p34">
              <a:extLst>
                <a:ext uri="{FF2B5EF4-FFF2-40B4-BE49-F238E27FC236}">
                  <a16:creationId xmlns:a16="http://schemas.microsoft.com/office/drawing/2014/main" id="{84352D6E-6BCC-8F40-83CA-DFCBC38C5155}"/>
                </a:ext>
              </a:extLst>
            </p:cNvPr>
            <p:cNvSpPr/>
            <p:nvPr/>
          </p:nvSpPr>
          <p:spPr>
            <a:xfrm>
              <a:off x="6422825" y="2334950"/>
              <a:ext cx="1800" cy="1800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0" y="0"/>
                  </a:moveTo>
                  <a:cubicBezTo>
                    <a:pt x="72" y="7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2979;p34">
              <a:extLst>
                <a:ext uri="{FF2B5EF4-FFF2-40B4-BE49-F238E27FC236}">
                  <a16:creationId xmlns:a16="http://schemas.microsoft.com/office/drawing/2014/main" id="{8E8B4C87-2CA8-8443-ABA7-7620F1044D87}"/>
                </a:ext>
              </a:extLst>
            </p:cNvPr>
            <p:cNvSpPr/>
            <p:nvPr/>
          </p:nvSpPr>
          <p:spPr>
            <a:xfrm>
              <a:off x="6419550" y="2335525"/>
              <a:ext cx="1800" cy="625"/>
            </a:xfrm>
            <a:custGeom>
              <a:avLst/>
              <a:gdLst/>
              <a:ahLst/>
              <a:cxnLst/>
              <a:rect l="l" t="t" r="r" b="b"/>
              <a:pathLst>
                <a:path w="72" h="25" extrusionOk="0">
                  <a:moveTo>
                    <a:pt x="72" y="25"/>
                  </a:moveTo>
                  <a:cubicBezTo>
                    <a:pt x="0" y="1"/>
                    <a:pt x="72" y="25"/>
                    <a:pt x="7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2980;p34">
              <a:extLst>
                <a:ext uri="{FF2B5EF4-FFF2-40B4-BE49-F238E27FC236}">
                  <a16:creationId xmlns:a16="http://schemas.microsoft.com/office/drawing/2014/main" id="{C042F753-A247-F648-8784-5010927BBCB0}"/>
                </a:ext>
              </a:extLst>
            </p:cNvPr>
            <p:cNvSpPr/>
            <p:nvPr/>
          </p:nvSpPr>
          <p:spPr>
            <a:xfrm>
              <a:off x="6420725" y="2335250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" y="24"/>
                  </a:moveTo>
                  <a:cubicBezTo>
                    <a:pt x="1" y="24"/>
                    <a:pt x="13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2981;p34">
              <a:extLst>
                <a:ext uri="{FF2B5EF4-FFF2-40B4-BE49-F238E27FC236}">
                  <a16:creationId xmlns:a16="http://schemas.microsoft.com/office/drawing/2014/main" id="{DC5AA58A-9CE2-BE44-82D8-0C7687D47465}"/>
                </a:ext>
              </a:extLst>
            </p:cNvPr>
            <p:cNvSpPr/>
            <p:nvPr/>
          </p:nvSpPr>
          <p:spPr>
            <a:xfrm>
              <a:off x="6418050" y="233582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1" y="1"/>
                  </a:moveTo>
                  <a:cubicBezTo>
                    <a:pt x="9" y="9"/>
                    <a:pt x="23" y="12"/>
                    <a:pt x="34" y="20"/>
                  </a:cubicBezTo>
                  <a:lnTo>
                    <a:pt x="34" y="20"/>
                  </a:lnTo>
                  <a:cubicBezTo>
                    <a:pt x="26" y="10"/>
                    <a:pt x="15" y="1"/>
                    <a:pt x="1" y="1"/>
                  </a:cubicBezTo>
                  <a:close/>
                  <a:moveTo>
                    <a:pt x="34" y="20"/>
                  </a:moveTo>
                  <a:cubicBezTo>
                    <a:pt x="39" y="26"/>
                    <a:pt x="44" y="32"/>
                    <a:pt x="48" y="37"/>
                  </a:cubicBezTo>
                  <a:cubicBezTo>
                    <a:pt x="44" y="29"/>
                    <a:pt x="40" y="24"/>
                    <a:pt x="34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2982;p34">
              <a:extLst>
                <a:ext uri="{FF2B5EF4-FFF2-40B4-BE49-F238E27FC236}">
                  <a16:creationId xmlns:a16="http://schemas.microsoft.com/office/drawing/2014/main" id="{226EA6C9-3888-704A-A993-4E33D6FBA179}"/>
                </a:ext>
              </a:extLst>
            </p:cNvPr>
            <p:cNvSpPr/>
            <p:nvPr/>
          </p:nvSpPr>
          <p:spPr>
            <a:xfrm>
              <a:off x="6419850" y="2335525"/>
              <a:ext cx="0" cy="1525"/>
            </a:xfrm>
            <a:custGeom>
              <a:avLst/>
              <a:gdLst/>
              <a:ahLst/>
              <a:cxnLst/>
              <a:rect l="l" t="t" r="r" b="b"/>
              <a:pathLst>
                <a:path h="61" extrusionOk="0">
                  <a:moveTo>
                    <a:pt x="0" y="1"/>
                  </a:moveTo>
                  <a:cubicBezTo>
                    <a:pt x="0" y="1"/>
                    <a:pt x="0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2983;p34">
              <a:extLst>
                <a:ext uri="{FF2B5EF4-FFF2-40B4-BE49-F238E27FC236}">
                  <a16:creationId xmlns:a16="http://schemas.microsoft.com/office/drawing/2014/main" id="{8D017DC8-597F-7E43-BEA7-AA14D00DD91B}"/>
                </a:ext>
              </a:extLst>
            </p:cNvPr>
            <p:cNvSpPr/>
            <p:nvPr/>
          </p:nvSpPr>
          <p:spPr>
            <a:xfrm>
              <a:off x="6420925" y="2334175"/>
              <a:ext cx="725" cy="525"/>
            </a:xfrm>
            <a:custGeom>
              <a:avLst/>
              <a:gdLst/>
              <a:ahLst/>
              <a:cxnLst/>
              <a:rect l="l" t="t" r="r" b="b"/>
              <a:pathLst>
                <a:path w="29" h="21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5" y="21"/>
                    <a:pt x="25" y="21"/>
                  </a:cubicBezTo>
                  <a:cubicBezTo>
                    <a:pt x="26" y="21"/>
                    <a:pt x="27" y="20"/>
                    <a:pt x="28" y="19"/>
                  </a:cubicBezTo>
                  <a:cubicBezTo>
                    <a:pt x="14" y="5"/>
                    <a:pt x="8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2984;p34">
              <a:extLst>
                <a:ext uri="{FF2B5EF4-FFF2-40B4-BE49-F238E27FC236}">
                  <a16:creationId xmlns:a16="http://schemas.microsoft.com/office/drawing/2014/main" id="{9A603012-A10C-E047-A17B-DAE6D855AC5A}"/>
                </a:ext>
              </a:extLst>
            </p:cNvPr>
            <p:cNvSpPr/>
            <p:nvPr/>
          </p:nvSpPr>
          <p:spPr>
            <a:xfrm>
              <a:off x="6420775" y="2334475"/>
              <a:ext cx="275" cy="500"/>
            </a:xfrm>
            <a:custGeom>
              <a:avLst/>
              <a:gdLst/>
              <a:ahLst/>
              <a:cxnLst/>
              <a:rect l="l" t="t" r="r" b="b"/>
              <a:pathLst>
                <a:path w="11" h="20" extrusionOk="0">
                  <a:moveTo>
                    <a:pt x="2" y="0"/>
                  </a:moveTo>
                  <a:cubicBezTo>
                    <a:pt x="1" y="0"/>
                    <a:pt x="3" y="12"/>
                    <a:pt x="11" y="19"/>
                  </a:cubicBezTo>
                  <a:cubicBezTo>
                    <a:pt x="6" y="5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2985;p34">
              <a:extLst>
                <a:ext uri="{FF2B5EF4-FFF2-40B4-BE49-F238E27FC236}">
                  <a16:creationId xmlns:a16="http://schemas.microsoft.com/office/drawing/2014/main" id="{04D89945-0DBF-AA4B-AF74-001B5F6232C6}"/>
                </a:ext>
              </a:extLst>
            </p:cNvPr>
            <p:cNvSpPr/>
            <p:nvPr/>
          </p:nvSpPr>
          <p:spPr>
            <a:xfrm>
              <a:off x="6421925" y="23340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2" y="0"/>
                  </a:moveTo>
                  <a:cubicBezTo>
                    <a:pt x="12" y="0"/>
                    <a:pt x="0" y="0"/>
                    <a:pt x="0" y="0"/>
                  </a:cubicBezTo>
                  <a:cubicBezTo>
                    <a:pt x="0" y="0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2986;p34">
              <a:extLst>
                <a:ext uri="{FF2B5EF4-FFF2-40B4-BE49-F238E27FC236}">
                  <a16:creationId xmlns:a16="http://schemas.microsoft.com/office/drawing/2014/main" id="{1CED02EA-1F29-844D-B476-3EE891A5F9EF}"/>
                </a:ext>
              </a:extLst>
            </p:cNvPr>
            <p:cNvSpPr/>
            <p:nvPr/>
          </p:nvSpPr>
          <p:spPr>
            <a:xfrm>
              <a:off x="6421325" y="2335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2987;p34">
              <a:extLst>
                <a:ext uri="{FF2B5EF4-FFF2-40B4-BE49-F238E27FC236}">
                  <a16:creationId xmlns:a16="http://schemas.microsoft.com/office/drawing/2014/main" id="{43B5DBC4-B184-7444-84B6-E7D1026D69F6}"/>
                </a:ext>
              </a:extLst>
            </p:cNvPr>
            <p:cNvSpPr/>
            <p:nvPr/>
          </p:nvSpPr>
          <p:spPr>
            <a:xfrm>
              <a:off x="6420800" y="2334850"/>
              <a:ext cx="550" cy="425"/>
            </a:xfrm>
            <a:custGeom>
              <a:avLst/>
              <a:gdLst/>
              <a:ahLst/>
              <a:cxnLst/>
              <a:rect l="l" t="t" r="r" b="b"/>
              <a:pathLst>
                <a:path w="22" h="17" extrusionOk="0">
                  <a:moveTo>
                    <a:pt x="6" y="0"/>
                  </a:moveTo>
                  <a:cubicBezTo>
                    <a:pt x="0" y="0"/>
                    <a:pt x="6" y="16"/>
                    <a:pt x="22" y="16"/>
                  </a:cubicBezTo>
                  <a:cubicBezTo>
                    <a:pt x="14" y="4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2988;p34">
              <a:extLst>
                <a:ext uri="{FF2B5EF4-FFF2-40B4-BE49-F238E27FC236}">
                  <a16:creationId xmlns:a16="http://schemas.microsoft.com/office/drawing/2014/main" id="{7FF64CA0-7D3B-CC43-8006-6C45B6C102EC}"/>
                </a:ext>
              </a:extLst>
            </p:cNvPr>
            <p:cNvSpPr/>
            <p:nvPr/>
          </p:nvSpPr>
          <p:spPr>
            <a:xfrm>
              <a:off x="6418050" y="2329875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1" y="1"/>
                  </a:moveTo>
                  <a:cubicBezTo>
                    <a:pt x="1" y="1"/>
                    <a:pt x="1" y="48"/>
                    <a:pt x="1" y="48"/>
                  </a:cubicBezTo>
                  <a:lnTo>
                    <a:pt x="12" y="48"/>
                  </a:lnTo>
                  <a:cubicBezTo>
                    <a:pt x="60" y="84"/>
                    <a:pt x="108" y="96"/>
                    <a:pt x="155" y="108"/>
                  </a:cubicBezTo>
                  <a:cubicBezTo>
                    <a:pt x="136" y="88"/>
                    <a:pt x="109" y="69"/>
                    <a:pt x="80" y="69"/>
                  </a:cubicBezTo>
                  <a:cubicBezTo>
                    <a:pt x="73" y="69"/>
                    <a:pt x="67" y="70"/>
                    <a:pt x="60" y="72"/>
                  </a:cubicBezTo>
                  <a:cubicBezTo>
                    <a:pt x="60" y="64"/>
                    <a:pt x="66" y="55"/>
                    <a:pt x="78" y="55"/>
                  </a:cubicBezTo>
                  <a:cubicBezTo>
                    <a:pt x="83" y="55"/>
                    <a:pt x="89" y="57"/>
                    <a:pt x="96" y="60"/>
                  </a:cubicBezTo>
                  <a:cubicBezTo>
                    <a:pt x="60" y="36"/>
                    <a:pt x="36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2989;p34">
              <a:extLst>
                <a:ext uri="{FF2B5EF4-FFF2-40B4-BE49-F238E27FC236}">
                  <a16:creationId xmlns:a16="http://schemas.microsoft.com/office/drawing/2014/main" id="{42FC43B0-BBFB-594A-93D2-46DBB61E656B}"/>
                </a:ext>
              </a:extLst>
            </p:cNvPr>
            <p:cNvSpPr/>
            <p:nvPr/>
          </p:nvSpPr>
          <p:spPr>
            <a:xfrm>
              <a:off x="6421625" y="2333025"/>
              <a:ext cx="1075" cy="150"/>
            </a:xfrm>
            <a:custGeom>
              <a:avLst/>
              <a:gdLst/>
              <a:ahLst/>
              <a:cxnLst/>
              <a:rect l="l" t="t" r="r" b="b"/>
              <a:pathLst>
                <a:path w="43" h="6" extrusionOk="0">
                  <a:moveTo>
                    <a:pt x="37" y="0"/>
                  </a:moveTo>
                  <a:cubicBezTo>
                    <a:pt x="35" y="0"/>
                    <a:pt x="24" y="2"/>
                    <a:pt x="0" y="6"/>
                  </a:cubicBezTo>
                  <a:cubicBezTo>
                    <a:pt x="16" y="6"/>
                    <a:pt x="43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2990;p34">
              <a:extLst>
                <a:ext uri="{FF2B5EF4-FFF2-40B4-BE49-F238E27FC236}">
                  <a16:creationId xmlns:a16="http://schemas.microsoft.com/office/drawing/2014/main" id="{6FFEDA83-3AB5-C345-BEC3-7A8BB0C0525A}"/>
                </a:ext>
              </a:extLst>
            </p:cNvPr>
            <p:cNvSpPr/>
            <p:nvPr/>
          </p:nvSpPr>
          <p:spPr>
            <a:xfrm>
              <a:off x="6419550" y="2332850"/>
              <a:ext cx="2350" cy="1375"/>
            </a:xfrm>
            <a:custGeom>
              <a:avLst/>
              <a:gdLst/>
              <a:ahLst/>
              <a:cxnLst/>
              <a:rect l="l" t="t" r="r" b="b"/>
              <a:pathLst>
                <a:path w="94" h="55" extrusionOk="0">
                  <a:moveTo>
                    <a:pt x="0" y="1"/>
                  </a:moveTo>
                  <a:cubicBezTo>
                    <a:pt x="5" y="1"/>
                    <a:pt x="10" y="2"/>
                    <a:pt x="14" y="3"/>
                  </a:cubicBezTo>
                  <a:lnTo>
                    <a:pt x="14" y="3"/>
                  </a:lnTo>
                  <a:cubicBezTo>
                    <a:pt x="13" y="2"/>
                    <a:pt x="13" y="1"/>
                    <a:pt x="12" y="1"/>
                  </a:cubicBezTo>
                  <a:close/>
                  <a:moveTo>
                    <a:pt x="14" y="3"/>
                  </a:moveTo>
                  <a:cubicBezTo>
                    <a:pt x="32" y="21"/>
                    <a:pt x="66" y="54"/>
                    <a:pt x="75" y="54"/>
                  </a:cubicBezTo>
                  <a:cubicBezTo>
                    <a:pt x="78" y="54"/>
                    <a:pt x="78" y="49"/>
                    <a:pt x="72" y="37"/>
                  </a:cubicBezTo>
                  <a:cubicBezTo>
                    <a:pt x="94" y="25"/>
                    <a:pt x="85" y="14"/>
                    <a:pt x="14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2991;p34">
              <a:extLst>
                <a:ext uri="{FF2B5EF4-FFF2-40B4-BE49-F238E27FC236}">
                  <a16:creationId xmlns:a16="http://schemas.microsoft.com/office/drawing/2014/main" id="{683A9DD8-0B92-C244-B16E-0FEAEC6A5332}"/>
                </a:ext>
              </a:extLst>
            </p:cNvPr>
            <p:cNvSpPr/>
            <p:nvPr/>
          </p:nvSpPr>
          <p:spPr>
            <a:xfrm>
              <a:off x="6416575" y="2334950"/>
              <a:ext cx="2825" cy="425"/>
            </a:xfrm>
            <a:custGeom>
              <a:avLst/>
              <a:gdLst/>
              <a:ahLst/>
              <a:cxnLst/>
              <a:rect l="l" t="t" r="r" b="b"/>
              <a:pathLst>
                <a:path w="113" h="17" extrusionOk="0">
                  <a:moveTo>
                    <a:pt x="24" y="0"/>
                  </a:moveTo>
                  <a:cubicBezTo>
                    <a:pt x="24" y="0"/>
                    <a:pt x="1" y="15"/>
                    <a:pt x="16" y="15"/>
                  </a:cubicBezTo>
                  <a:cubicBezTo>
                    <a:pt x="20" y="15"/>
                    <a:pt x="26" y="14"/>
                    <a:pt x="36" y="12"/>
                  </a:cubicBezTo>
                  <a:cubicBezTo>
                    <a:pt x="36" y="10"/>
                    <a:pt x="40" y="9"/>
                    <a:pt x="47" y="9"/>
                  </a:cubicBezTo>
                  <a:cubicBezTo>
                    <a:pt x="67" y="9"/>
                    <a:pt x="110" y="16"/>
                    <a:pt x="112" y="16"/>
                  </a:cubicBezTo>
                  <a:cubicBezTo>
                    <a:pt x="113" y="16"/>
                    <a:pt x="91" y="1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2992;p34">
              <a:extLst>
                <a:ext uri="{FF2B5EF4-FFF2-40B4-BE49-F238E27FC236}">
                  <a16:creationId xmlns:a16="http://schemas.microsoft.com/office/drawing/2014/main" id="{651A3F39-1E8F-4F43-96FA-FA101943DE69}"/>
                </a:ext>
              </a:extLst>
            </p:cNvPr>
            <p:cNvSpPr/>
            <p:nvPr/>
          </p:nvSpPr>
          <p:spPr>
            <a:xfrm>
              <a:off x="6421325" y="2332550"/>
              <a:ext cx="3600" cy="925"/>
            </a:xfrm>
            <a:custGeom>
              <a:avLst/>
              <a:gdLst/>
              <a:ahLst/>
              <a:cxnLst/>
              <a:rect l="l" t="t" r="r" b="b"/>
              <a:pathLst>
                <a:path w="144" h="37" extrusionOk="0">
                  <a:moveTo>
                    <a:pt x="48" y="13"/>
                  </a:moveTo>
                  <a:cubicBezTo>
                    <a:pt x="1" y="1"/>
                    <a:pt x="143" y="37"/>
                    <a:pt x="4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2993;p34">
              <a:extLst>
                <a:ext uri="{FF2B5EF4-FFF2-40B4-BE49-F238E27FC236}">
                  <a16:creationId xmlns:a16="http://schemas.microsoft.com/office/drawing/2014/main" id="{BC41F3F8-A6D6-EF47-A9E7-A6CA736DB05C}"/>
                </a:ext>
              </a:extLst>
            </p:cNvPr>
            <p:cNvSpPr/>
            <p:nvPr/>
          </p:nvSpPr>
          <p:spPr>
            <a:xfrm>
              <a:off x="6422825" y="2332125"/>
              <a:ext cx="175" cy="450"/>
            </a:xfrm>
            <a:custGeom>
              <a:avLst/>
              <a:gdLst/>
              <a:ahLst/>
              <a:cxnLst/>
              <a:rect l="l" t="t" r="r" b="b"/>
              <a:pathLst>
                <a:path w="7" h="18" extrusionOk="0">
                  <a:moveTo>
                    <a:pt x="1" y="0"/>
                  </a:moveTo>
                  <a:cubicBezTo>
                    <a:pt x="0" y="0"/>
                    <a:pt x="0" y="2"/>
                    <a:pt x="0" y="6"/>
                  </a:cubicBezTo>
                  <a:cubicBezTo>
                    <a:pt x="3" y="15"/>
                    <a:pt x="4" y="18"/>
                    <a:pt x="5" y="18"/>
                  </a:cubicBezTo>
                  <a:cubicBezTo>
                    <a:pt x="6" y="18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2994;p34">
              <a:extLst>
                <a:ext uri="{FF2B5EF4-FFF2-40B4-BE49-F238E27FC236}">
                  <a16:creationId xmlns:a16="http://schemas.microsoft.com/office/drawing/2014/main" id="{8E22734D-914A-DF4D-82CF-9585EB3C1C2F}"/>
                </a:ext>
              </a:extLst>
            </p:cNvPr>
            <p:cNvSpPr/>
            <p:nvPr/>
          </p:nvSpPr>
          <p:spPr>
            <a:xfrm>
              <a:off x="6430250" y="2317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2995;p34">
              <a:extLst>
                <a:ext uri="{FF2B5EF4-FFF2-40B4-BE49-F238E27FC236}">
                  <a16:creationId xmlns:a16="http://schemas.microsoft.com/office/drawing/2014/main" id="{C9CE97F8-F1AF-5847-8448-A6F52F14716E}"/>
                </a:ext>
              </a:extLst>
            </p:cNvPr>
            <p:cNvSpPr/>
            <p:nvPr/>
          </p:nvSpPr>
          <p:spPr>
            <a:xfrm>
              <a:off x="6429200" y="2317550"/>
              <a:ext cx="1075" cy="150"/>
            </a:xfrm>
            <a:custGeom>
              <a:avLst/>
              <a:gdLst/>
              <a:ahLst/>
              <a:cxnLst/>
              <a:rect l="l" t="t" r="r" b="b"/>
              <a:pathLst>
                <a:path w="43" h="6" extrusionOk="0">
                  <a:moveTo>
                    <a:pt x="3" y="0"/>
                  </a:moveTo>
                  <a:cubicBezTo>
                    <a:pt x="0" y="0"/>
                    <a:pt x="35" y="6"/>
                    <a:pt x="43" y="6"/>
                  </a:cubicBezTo>
                  <a:cubicBezTo>
                    <a:pt x="15" y="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2996;p34">
              <a:extLst>
                <a:ext uri="{FF2B5EF4-FFF2-40B4-BE49-F238E27FC236}">
                  <a16:creationId xmlns:a16="http://schemas.microsoft.com/office/drawing/2014/main" id="{D5DD675E-2EA5-744D-AA80-9181A3E98EFE}"/>
                </a:ext>
              </a:extLst>
            </p:cNvPr>
            <p:cNvSpPr/>
            <p:nvPr/>
          </p:nvSpPr>
          <p:spPr>
            <a:xfrm>
              <a:off x="6430250" y="231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2997;p34">
              <a:extLst>
                <a:ext uri="{FF2B5EF4-FFF2-40B4-BE49-F238E27FC236}">
                  <a16:creationId xmlns:a16="http://schemas.microsoft.com/office/drawing/2014/main" id="{E35A4360-A9A5-0240-89C6-00D77720912B}"/>
                </a:ext>
              </a:extLst>
            </p:cNvPr>
            <p:cNvSpPr/>
            <p:nvPr/>
          </p:nvSpPr>
          <p:spPr>
            <a:xfrm>
              <a:off x="6429650" y="2306075"/>
              <a:ext cx="175" cy="350"/>
            </a:xfrm>
            <a:custGeom>
              <a:avLst/>
              <a:gdLst/>
              <a:ahLst/>
              <a:cxnLst/>
              <a:rect l="l" t="t" r="r" b="b"/>
              <a:pathLst>
                <a:path w="7" h="14" extrusionOk="0">
                  <a:moveTo>
                    <a:pt x="1" y="0"/>
                  </a:moveTo>
                  <a:cubicBezTo>
                    <a:pt x="1" y="7"/>
                    <a:pt x="5" y="14"/>
                    <a:pt x="6" y="14"/>
                  </a:cubicBezTo>
                  <a:cubicBezTo>
                    <a:pt x="7" y="14"/>
                    <a:pt x="6" y="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2998;p34">
              <a:extLst>
                <a:ext uri="{FF2B5EF4-FFF2-40B4-BE49-F238E27FC236}">
                  <a16:creationId xmlns:a16="http://schemas.microsoft.com/office/drawing/2014/main" id="{04D13D21-1874-7E45-BD02-DAD2490339EC}"/>
                </a:ext>
              </a:extLst>
            </p:cNvPr>
            <p:cNvSpPr/>
            <p:nvPr/>
          </p:nvSpPr>
          <p:spPr>
            <a:xfrm>
              <a:off x="6429375" y="230607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2999;p34">
              <a:extLst>
                <a:ext uri="{FF2B5EF4-FFF2-40B4-BE49-F238E27FC236}">
                  <a16:creationId xmlns:a16="http://schemas.microsoft.com/office/drawing/2014/main" id="{32ECADCC-3027-5744-87EA-343A5244E3B9}"/>
                </a:ext>
              </a:extLst>
            </p:cNvPr>
            <p:cNvSpPr/>
            <p:nvPr/>
          </p:nvSpPr>
          <p:spPr>
            <a:xfrm>
              <a:off x="6429375" y="2305775"/>
              <a:ext cx="0" cy="325"/>
            </a:xfrm>
            <a:custGeom>
              <a:avLst/>
              <a:gdLst/>
              <a:ahLst/>
              <a:cxnLst/>
              <a:rect l="l" t="t" r="r" b="b"/>
              <a:pathLst>
                <a:path h="13" extrusionOk="0">
                  <a:moveTo>
                    <a:pt x="0" y="12"/>
                  </a:move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3000;p34">
              <a:extLst>
                <a:ext uri="{FF2B5EF4-FFF2-40B4-BE49-F238E27FC236}">
                  <a16:creationId xmlns:a16="http://schemas.microsoft.com/office/drawing/2014/main" id="{E7620B70-829A-E746-B1EA-05CA0F6125B3}"/>
                </a:ext>
              </a:extLst>
            </p:cNvPr>
            <p:cNvSpPr/>
            <p:nvPr/>
          </p:nvSpPr>
          <p:spPr>
            <a:xfrm>
              <a:off x="6438000" y="22820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2" y="1"/>
                  </a:moveTo>
                  <a:cubicBezTo>
                    <a:pt x="0" y="1"/>
                    <a:pt x="0" y="4"/>
                    <a:pt x="0" y="10"/>
                  </a:cubicBezTo>
                  <a:lnTo>
                    <a:pt x="12" y="10"/>
                  </a:lnTo>
                  <a:cubicBezTo>
                    <a:pt x="6" y="4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3001;p34">
              <a:extLst>
                <a:ext uri="{FF2B5EF4-FFF2-40B4-BE49-F238E27FC236}">
                  <a16:creationId xmlns:a16="http://schemas.microsoft.com/office/drawing/2014/main" id="{5332C60D-A26C-724C-BB1E-4B5D63ADBA1E}"/>
                </a:ext>
              </a:extLst>
            </p:cNvPr>
            <p:cNvSpPr/>
            <p:nvPr/>
          </p:nvSpPr>
          <p:spPr>
            <a:xfrm>
              <a:off x="6422825" y="2310525"/>
              <a:ext cx="2700" cy="1525"/>
            </a:xfrm>
            <a:custGeom>
              <a:avLst/>
              <a:gdLst/>
              <a:ahLst/>
              <a:cxnLst/>
              <a:rect l="l" t="t" r="r" b="b"/>
              <a:pathLst>
                <a:path w="108" h="61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25"/>
                    <a:pt x="48" y="48"/>
                    <a:pt x="107" y="60"/>
                  </a:cubicBezTo>
                  <a:cubicBezTo>
                    <a:pt x="72" y="37"/>
                    <a:pt x="36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3002;p34">
              <a:extLst>
                <a:ext uri="{FF2B5EF4-FFF2-40B4-BE49-F238E27FC236}">
                  <a16:creationId xmlns:a16="http://schemas.microsoft.com/office/drawing/2014/main" id="{841AEB3F-F660-BF4C-8CF7-A35D86E497CE}"/>
                </a:ext>
              </a:extLst>
            </p:cNvPr>
            <p:cNvSpPr/>
            <p:nvPr/>
          </p:nvSpPr>
          <p:spPr>
            <a:xfrm>
              <a:off x="6416575" y="2266325"/>
              <a:ext cx="34550" cy="65375"/>
            </a:xfrm>
            <a:custGeom>
              <a:avLst/>
              <a:gdLst/>
              <a:ahLst/>
              <a:cxnLst/>
              <a:rect l="l" t="t" r="r" b="b"/>
              <a:pathLst>
                <a:path w="1382" h="2615" extrusionOk="0">
                  <a:moveTo>
                    <a:pt x="893" y="412"/>
                  </a:moveTo>
                  <a:lnTo>
                    <a:pt x="893" y="412"/>
                  </a:lnTo>
                  <a:cubicBezTo>
                    <a:pt x="896" y="414"/>
                    <a:pt x="898" y="417"/>
                    <a:pt x="900" y="419"/>
                  </a:cubicBezTo>
                  <a:lnTo>
                    <a:pt x="900" y="419"/>
                  </a:lnTo>
                  <a:cubicBezTo>
                    <a:pt x="898" y="417"/>
                    <a:pt x="896" y="414"/>
                    <a:pt x="893" y="412"/>
                  </a:cubicBezTo>
                  <a:close/>
                  <a:moveTo>
                    <a:pt x="1083" y="756"/>
                  </a:moveTo>
                  <a:cubicBezTo>
                    <a:pt x="1083" y="756"/>
                    <a:pt x="1083" y="756"/>
                    <a:pt x="1083" y="756"/>
                  </a:cubicBezTo>
                  <a:lnTo>
                    <a:pt x="1083" y="756"/>
                  </a:lnTo>
                  <a:cubicBezTo>
                    <a:pt x="1083" y="756"/>
                    <a:pt x="1083" y="757"/>
                    <a:pt x="1084" y="757"/>
                  </a:cubicBezTo>
                  <a:cubicBezTo>
                    <a:pt x="1084" y="756"/>
                    <a:pt x="1083" y="756"/>
                    <a:pt x="1083" y="756"/>
                  </a:cubicBezTo>
                  <a:close/>
                  <a:moveTo>
                    <a:pt x="572" y="923"/>
                  </a:moveTo>
                  <a:cubicBezTo>
                    <a:pt x="572" y="923"/>
                    <a:pt x="572" y="935"/>
                    <a:pt x="583" y="935"/>
                  </a:cubicBezTo>
                  <a:lnTo>
                    <a:pt x="572" y="923"/>
                  </a:lnTo>
                  <a:close/>
                  <a:moveTo>
                    <a:pt x="500" y="1245"/>
                  </a:moveTo>
                  <a:cubicBezTo>
                    <a:pt x="536" y="1269"/>
                    <a:pt x="512" y="1269"/>
                    <a:pt x="500" y="1269"/>
                  </a:cubicBezTo>
                  <a:cubicBezTo>
                    <a:pt x="488" y="1257"/>
                    <a:pt x="476" y="1245"/>
                    <a:pt x="500" y="1245"/>
                  </a:cubicBezTo>
                  <a:close/>
                  <a:moveTo>
                    <a:pt x="452" y="1578"/>
                  </a:moveTo>
                  <a:cubicBezTo>
                    <a:pt x="452" y="1578"/>
                    <a:pt x="452" y="1590"/>
                    <a:pt x="441" y="1590"/>
                  </a:cubicBezTo>
                  <a:cubicBezTo>
                    <a:pt x="429" y="1578"/>
                    <a:pt x="441" y="1578"/>
                    <a:pt x="452" y="1578"/>
                  </a:cubicBezTo>
                  <a:close/>
                  <a:moveTo>
                    <a:pt x="499" y="1928"/>
                  </a:moveTo>
                  <a:cubicBezTo>
                    <a:pt x="503" y="1931"/>
                    <a:pt x="507" y="1933"/>
                    <a:pt x="512" y="1936"/>
                  </a:cubicBezTo>
                  <a:cubicBezTo>
                    <a:pt x="512" y="1932"/>
                    <a:pt x="507" y="1930"/>
                    <a:pt x="499" y="1928"/>
                  </a:cubicBezTo>
                  <a:close/>
                  <a:moveTo>
                    <a:pt x="119" y="2066"/>
                  </a:moveTo>
                  <a:cubicBezTo>
                    <a:pt x="124" y="2069"/>
                    <a:pt x="129" y="2071"/>
                    <a:pt x="133" y="2071"/>
                  </a:cubicBezTo>
                  <a:lnTo>
                    <a:pt x="133" y="2071"/>
                  </a:lnTo>
                  <a:cubicBezTo>
                    <a:pt x="128" y="2070"/>
                    <a:pt x="124" y="2068"/>
                    <a:pt x="119" y="2066"/>
                  </a:cubicBezTo>
                  <a:close/>
                  <a:moveTo>
                    <a:pt x="1195" y="0"/>
                  </a:moveTo>
                  <a:cubicBezTo>
                    <a:pt x="1135" y="0"/>
                    <a:pt x="1118" y="48"/>
                    <a:pt x="1024" y="126"/>
                  </a:cubicBezTo>
                  <a:cubicBezTo>
                    <a:pt x="1072" y="138"/>
                    <a:pt x="1072" y="138"/>
                    <a:pt x="1036" y="138"/>
                  </a:cubicBezTo>
                  <a:cubicBezTo>
                    <a:pt x="1060" y="138"/>
                    <a:pt x="1072" y="150"/>
                    <a:pt x="1095" y="150"/>
                  </a:cubicBezTo>
                  <a:cubicBezTo>
                    <a:pt x="1060" y="161"/>
                    <a:pt x="1024" y="173"/>
                    <a:pt x="988" y="185"/>
                  </a:cubicBezTo>
                  <a:cubicBezTo>
                    <a:pt x="1000" y="185"/>
                    <a:pt x="1012" y="197"/>
                    <a:pt x="1024" y="209"/>
                  </a:cubicBezTo>
                  <a:cubicBezTo>
                    <a:pt x="1014" y="204"/>
                    <a:pt x="1008" y="201"/>
                    <a:pt x="1007" y="201"/>
                  </a:cubicBezTo>
                  <a:lnTo>
                    <a:pt x="1007" y="201"/>
                  </a:lnTo>
                  <a:cubicBezTo>
                    <a:pt x="1004" y="201"/>
                    <a:pt x="1010" y="207"/>
                    <a:pt x="1024" y="221"/>
                  </a:cubicBezTo>
                  <a:cubicBezTo>
                    <a:pt x="988" y="221"/>
                    <a:pt x="976" y="221"/>
                    <a:pt x="976" y="197"/>
                  </a:cubicBezTo>
                  <a:cubicBezTo>
                    <a:pt x="964" y="209"/>
                    <a:pt x="953" y="221"/>
                    <a:pt x="953" y="233"/>
                  </a:cubicBezTo>
                  <a:lnTo>
                    <a:pt x="953" y="233"/>
                  </a:lnTo>
                  <a:cubicBezTo>
                    <a:pt x="953" y="233"/>
                    <a:pt x="953" y="233"/>
                    <a:pt x="953" y="233"/>
                  </a:cubicBezTo>
                  <a:lnTo>
                    <a:pt x="953" y="233"/>
                  </a:lnTo>
                  <a:cubicBezTo>
                    <a:pt x="953" y="233"/>
                    <a:pt x="969" y="431"/>
                    <a:pt x="923" y="431"/>
                  </a:cubicBezTo>
                  <a:cubicBezTo>
                    <a:pt x="916" y="431"/>
                    <a:pt x="909" y="427"/>
                    <a:pt x="900" y="419"/>
                  </a:cubicBezTo>
                  <a:lnTo>
                    <a:pt x="900" y="419"/>
                  </a:lnTo>
                  <a:cubicBezTo>
                    <a:pt x="920" y="440"/>
                    <a:pt x="933" y="460"/>
                    <a:pt x="964" y="471"/>
                  </a:cubicBezTo>
                  <a:lnTo>
                    <a:pt x="941" y="471"/>
                  </a:lnTo>
                  <a:cubicBezTo>
                    <a:pt x="934" y="468"/>
                    <a:pt x="928" y="466"/>
                    <a:pt x="923" y="466"/>
                  </a:cubicBezTo>
                  <a:cubicBezTo>
                    <a:pt x="892" y="466"/>
                    <a:pt x="888" y="519"/>
                    <a:pt x="857" y="519"/>
                  </a:cubicBezTo>
                  <a:cubicBezTo>
                    <a:pt x="893" y="531"/>
                    <a:pt x="976" y="554"/>
                    <a:pt x="941" y="566"/>
                  </a:cubicBezTo>
                  <a:cubicBezTo>
                    <a:pt x="946" y="561"/>
                    <a:pt x="943" y="559"/>
                    <a:pt x="937" y="559"/>
                  </a:cubicBezTo>
                  <a:cubicBezTo>
                    <a:pt x="918" y="559"/>
                    <a:pt x="868" y="573"/>
                    <a:pt x="849" y="573"/>
                  </a:cubicBezTo>
                  <a:cubicBezTo>
                    <a:pt x="843" y="573"/>
                    <a:pt x="840" y="571"/>
                    <a:pt x="845" y="566"/>
                  </a:cubicBezTo>
                  <a:lnTo>
                    <a:pt x="845" y="566"/>
                  </a:lnTo>
                  <a:cubicBezTo>
                    <a:pt x="833" y="578"/>
                    <a:pt x="833" y="578"/>
                    <a:pt x="822" y="590"/>
                  </a:cubicBezTo>
                  <a:cubicBezTo>
                    <a:pt x="833" y="602"/>
                    <a:pt x="917" y="662"/>
                    <a:pt x="893" y="662"/>
                  </a:cubicBezTo>
                  <a:cubicBezTo>
                    <a:pt x="845" y="638"/>
                    <a:pt x="857" y="626"/>
                    <a:pt x="810" y="590"/>
                  </a:cubicBezTo>
                  <a:lnTo>
                    <a:pt x="810" y="590"/>
                  </a:lnTo>
                  <a:cubicBezTo>
                    <a:pt x="817" y="604"/>
                    <a:pt x="815" y="610"/>
                    <a:pt x="808" y="610"/>
                  </a:cubicBezTo>
                  <a:cubicBezTo>
                    <a:pt x="804" y="610"/>
                    <a:pt x="796" y="607"/>
                    <a:pt x="786" y="602"/>
                  </a:cubicBezTo>
                  <a:lnTo>
                    <a:pt x="786" y="602"/>
                  </a:lnTo>
                  <a:cubicBezTo>
                    <a:pt x="857" y="650"/>
                    <a:pt x="762" y="614"/>
                    <a:pt x="810" y="662"/>
                  </a:cubicBezTo>
                  <a:cubicBezTo>
                    <a:pt x="798" y="650"/>
                    <a:pt x="789" y="644"/>
                    <a:pt x="786" y="644"/>
                  </a:cubicBezTo>
                  <a:lnTo>
                    <a:pt x="786" y="644"/>
                  </a:lnTo>
                  <a:cubicBezTo>
                    <a:pt x="783" y="644"/>
                    <a:pt x="786" y="650"/>
                    <a:pt x="798" y="662"/>
                  </a:cubicBezTo>
                  <a:cubicBezTo>
                    <a:pt x="786" y="662"/>
                    <a:pt x="774" y="650"/>
                    <a:pt x="762" y="638"/>
                  </a:cubicBezTo>
                  <a:cubicBezTo>
                    <a:pt x="762" y="650"/>
                    <a:pt x="750" y="662"/>
                    <a:pt x="726" y="673"/>
                  </a:cubicBezTo>
                  <a:cubicBezTo>
                    <a:pt x="736" y="669"/>
                    <a:pt x="746" y="666"/>
                    <a:pt x="756" y="666"/>
                  </a:cubicBezTo>
                  <a:cubicBezTo>
                    <a:pt x="770" y="666"/>
                    <a:pt x="784" y="671"/>
                    <a:pt x="798" y="685"/>
                  </a:cubicBezTo>
                  <a:cubicBezTo>
                    <a:pt x="805" y="696"/>
                    <a:pt x="800" y="700"/>
                    <a:pt x="789" y="700"/>
                  </a:cubicBezTo>
                  <a:cubicBezTo>
                    <a:pt x="775" y="700"/>
                    <a:pt x="753" y="695"/>
                    <a:pt x="734" y="695"/>
                  </a:cubicBezTo>
                  <a:cubicBezTo>
                    <a:pt x="719" y="695"/>
                    <a:pt x="706" y="698"/>
                    <a:pt x="703" y="709"/>
                  </a:cubicBezTo>
                  <a:cubicBezTo>
                    <a:pt x="703" y="721"/>
                    <a:pt x="762" y="769"/>
                    <a:pt x="762" y="781"/>
                  </a:cubicBezTo>
                  <a:cubicBezTo>
                    <a:pt x="749" y="779"/>
                    <a:pt x="740" y="778"/>
                    <a:pt x="734" y="778"/>
                  </a:cubicBezTo>
                  <a:cubicBezTo>
                    <a:pt x="700" y="778"/>
                    <a:pt x="793" y="806"/>
                    <a:pt x="762" y="816"/>
                  </a:cubicBezTo>
                  <a:cubicBezTo>
                    <a:pt x="750" y="816"/>
                    <a:pt x="703" y="793"/>
                    <a:pt x="691" y="781"/>
                  </a:cubicBezTo>
                  <a:lnTo>
                    <a:pt x="691" y="781"/>
                  </a:lnTo>
                  <a:cubicBezTo>
                    <a:pt x="679" y="816"/>
                    <a:pt x="691" y="852"/>
                    <a:pt x="738" y="864"/>
                  </a:cubicBezTo>
                  <a:cubicBezTo>
                    <a:pt x="717" y="864"/>
                    <a:pt x="668" y="826"/>
                    <a:pt x="657" y="826"/>
                  </a:cubicBezTo>
                  <a:cubicBezTo>
                    <a:pt x="656" y="826"/>
                    <a:pt x="655" y="827"/>
                    <a:pt x="655" y="828"/>
                  </a:cubicBezTo>
                  <a:cubicBezTo>
                    <a:pt x="655" y="852"/>
                    <a:pt x="691" y="864"/>
                    <a:pt x="703" y="888"/>
                  </a:cubicBezTo>
                  <a:cubicBezTo>
                    <a:pt x="692" y="888"/>
                    <a:pt x="681" y="892"/>
                    <a:pt x="670" y="892"/>
                  </a:cubicBezTo>
                  <a:cubicBezTo>
                    <a:pt x="655" y="892"/>
                    <a:pt x="639" y="885"/>
                    <a:pt x="619" y="852"/>
                  </a:cubicBezTo>
                  <a:cubicBezTo>
                    <a:pt x="607" y="888"/>
                    <a:pt x="595" y="912"/>
                    <a:pt x="583" y="935"/>
                  </a:cubicBezTo>
                  <a:cubicBezTo>
                    <a:pt x="572" y="959"/>
                    <a:pt x="560" y="971"/>
                    <a:pt x="536" y="995"/>
                  </a:cubicBezTo>
                  <a:cubicBezTo>
                    <a:pt x="560" y="1007"/>
                    <a:pt x="583" y="1019"/>
                    <a:pt x="607" y="1043"/>
                  </a:cubicBezTo>
                  <a:cubicBezTo>
                    <a:pt x="600" y="1046"/>
                    <a:pt x="594" y="1047"/>
                    <a:pt x="589" y="1047"/>
                  </a:cubicBezTo>
                  <a:cubicBezTo>
                    <a:pt x="575" y="1047"/>
                    <a:pt x="565" y="1039"/>
                    <a:pt x="548" y="1031"/>
                  </a:cubicBezTo>
                  <a:lnTo>
                    <a:pt x="548" y="1031"/>
                  </a:lnTo>
                  <a:cubicBezTo>
                    <a:pt x="583" y="1054"/>
                    <a:pt x="595" y="1066"/>
                    <a:pt x="560" y="1090"/>
                  </a:cubicBezTo>
                  <a:cubicBezTo>
                    <a:pt x="560" y="1078"/>
                    <a:pt x="512" y="1031"/>
                    <a:pt x="476" y="1031"/>
                  </a:cubicBezTo>
                  <a:cubicBezTo>
                    <a:pt x="548" y="1066"/>
                    <a:pt x="476" y="1090"/>
                    <a:pt x="548" y="1126"/>
                  </a:cubicBezTo>
                  <a:cubicBezTo>
                    <a:pt x="536" y="1126"/>
                    <a:pt x="524" y="1126"/>
                    <a:pt x="524" y="1114"/>
                  </a:cubicBezTo>
                  <a:cubicBezTo>
                    <a:pt x="488" y="1114"/>
                    <a:pt x="583" y="1162"/>
                    <a:pt x="560" y="1174"/>
                  </a:cubicBezTo>
                  <a:cubicBezTo>
                    <a:pt x="524" y="1185"/>
                    <a:pt x="512" y="1185"/>
                    <a:pt x="560" y="1245"/>
                  </a:cubicBezTo>
                  <a:cubicBezTo>
                    <a:pt x="550" y="1240"/>
                    <a:pt x="544" y="1237"/>
                    <a:pt x="542" y="1237"/>
                  </a:cubicBezTo>
                  <a:lnTo>
                    <a:pt x="542" y="1237"/>
                  </a:lnTo>
                  <a:cubicBezTo>
                    <a:pt x="540" y="1237"/>
                    <a:pt x="546" y="1243"/>
                    <a:pt x="560" y="1257"/>
                  </a:cubicBezTo>
                  <a:cubicBezTo>
                    <a:pt x="452" y="1233"/>
                    <a:pt x="512" y="1233"/>
                    <a:pt x="393" y="1233"/>
                  </a:cubicBezTo>
                  <a:cubicBezTo>
                    <a:pt x="452" y="1245"/>
                    <a:pt x="464" y="1257"/>
                    <a:pt x="500" y="1293"/>
                  </a:cubicBezTo>
                  <a:cubicBezTo>
                    <a:pt x="484" y="1282"/>
                    <a:pt x="462" y="1273"/>
                    <a:pt x="451" y="1273"/>
                  </a:cubicBezTo>
                  <a:cubicBezTo>
                    <a:pt x="437" y="1273"/>
                    <a:pt x="438" y="1284"/>
                    <a:pt x="476" y="1316"/>
                  </a:cubicBezTo>
                  <a:cubicBezTo>
                    <a:pt x="464" y="1316"/>
                    <a:pt x="417" y="1376"/>
                    <a:pt x="417" y="1376"/>
                  </a:cubicBezTo>
                  <a:cubicBezTo>
                    <a:pt x="439" y="1399"/>
                    <a:pt x="452" y="1407"/>
                    <a:pt x="450" y="1407"/>
                  </a:cubicBezTo>
                  <a:cubicBezTo>
                    <a:pt x="448" y="1407"/>
                    <a:pt x="442" y="1404"/>
                    <a:pt x="429" y="1400"/>
                  </a:cubicBezTo>
                  <a:lnTo>
                    <a:pt x="429" y="1400"/>
                  </a:lnTo>
                  <a:cubicBezTo>
                    <a:pt x="465" y="1412"/>
                    <a:pt x="488" y="1424"/>
                    <a:pt x="476" y="1447"/>
                  </a:cubicBezTo>
                  <a:cubicBezTo>
                    <a:pt x="433" y="1455"/>
                    <a:pt x="447" y="1466"/>
                    <a:pt x="445" y="1466"/>
                  </a:cubicBezTo>
                  <a:cubicBezTo>
                    <a:pt x="445" y="1466"/>
                    <a:pt x="438" y="1461"/>
                    <a:pt x="405" y="1447"/>
                  </a:cubicBezTo>
                  <a:lnTo>
                    <a:pt x="405" y="1447"/>
                  </a:lnTo>
                  <a:cubicBezTo>
                    <a:pt x="441" y="1519"/>
                    <a:pt x="452" y="1495"/>
                    <a:pt x="429" y="1519"/>
                  </a:cubicBezTo>
                  <a:cubicBezTo>
                    <a:pt x="476" y="1531"/>
                    <a:pt x="536" y="1602"/>
                    <a:pt x="572" y="1626"/>
                  </a:cubicBezTo>
                  <a:cubicBezTo>
                    <a:pt x="560" y="1626"/>
                    <a:pt x="488" y="1590"/>
                    <a:pt x="476" y="1578"/>
                  </a:cubicBezTo>
                  <a:lnTo>
                    <a:pt x="476" y="1578"/>
                  </a:lnTo>
                  <a:cubicBezTo>
                    <a:pt x="491" y="1581"/>
                    <a:pt x="502" y="1583"/>
                    <a:pt x="507" y="1583"/>
                  </a:cubicBezTo>
                  <a:cubicBezTo>
                    <a:pt x="525" y="1583"/>
                    <a:pt x="500" y="1569"/>
                    <a:pt x="429" y="1543"/>
                  </a:cubicBezTo>
                  <a:lnTo>
                    <a:pt x="429" y="1543"/>
                  </a:lnTo>
                  <a:cubicBezTo>
                    <a:pt x="437" y="1547"/>
                    <a:pt x="439" y="1548"/>
                    <a:pt x="438" y="1548"/>
                  </a:cubicBezTo>
                  <a:cubicBezTo>
                    <a:pt x="435" y="1548"/>
                    <a:pt x="417" y="1543"/>
                    <a:pt x="393" y="1543"/>
                  </a:cubicBezTo>
                  <a:cubicBezTo>
                    <a:pt x="397" y="1551"/>
                    <a:pt x="400" y="1554"/>
                    <a:pt x="400" y="1554"/>
                  </a:cubicBezTo>
                  <a:cubicBezTo>
                    <a:pt x="400" y="1554"/>
                    <a:pt x="397" y="1551"/>
                    <a:pt x="388" y="1551"/>
                  </a:cubicBezTo>
                  <a:cubicBezTo>
                    <a:pt x="383" y="1551"/>
                    <a:pt x="377" y="1552"/>
                    <a:pt x="369" y="1555"/>
                  </a:cubicBezTo>
                  <a:cubicBezTo>
                    <a:pt x="405" y="1590"/>
                    <a:pt x="441" y="1638"/>
                    <a:pt x="476" y="1685"/>
                  </a:cubicBezTo>
                  <a:cubicBezTo>
                    <a:pt x="345" y="1590"/>
                    <a:pt x="429" y="1650"/>
                    <a:pt x="345" y="1590"/>
                  </a:cubicBezTo>
                  <a:lnTo>
                    <a:pt x="345" y="1590"/>
                  </a:lnTo>
                  <a:cubicBezTo>
                    <a:pt x="357" y="1602"/>
                    <a:pt x="369" y="1614"/>
                    <a:pt x="381" y="1638"/>
                  </a:cubicBezTo>
                  <a:cubicBezTo>
                    <a:pt x="369" y="1626"/>
                    <a:pt x="345" y="1626"/>
                    <a:pt x="333" y="1626"/>
                  </a:cubicBezTo>
                  <a:cubicBezTo>
                    <a:pt x="369" y="1638"/>
                    <a:pt x="381" y="1662"/>
                    <a:pt x="381" y="1685"/>
                  </a:cubicBezTo>
                  <a:cubicBezTo>
                    <a:pt x="369" y="1685"/>
                    <a:pt x="286" y="1757"/>
                    <a:pt x="357" y="1805"/>
                  </a:cubicBezTo>
                  <a:cubicBezTo>
                    <a:pt x="333" y="1793"/>
                    <a:pt x="310" y="1781"/>
                    <a:pt x="286" y="1769"/>
                  </a:cubicBezTo>
                  <a:lnTo>
                    <a:pt x="286" y="1769"/>
                  </a:lnTo>
                  <a:cubicBezTo>
                    <a:pt x="345" y="1805"/>
                    <a:pt x="393" y="1852"/>
                    <a:pt x="452" y="1888"/>
                  </a:cubicBezTo>
                  <a:cubicBezTo>
                    <a:pt x="393" y="1864"/>
                    <a:pt x="333" y="1828"/>
                    <a:pt x="274" y="1793"/>
                  </a:cubicBezTo>
                  <a:lnTo>
                    <a:pt x="274" y="1793"/>
                  </a:lnTo>
                  <a:cubicBezTo>
                    <a:pt x="214" y="1805"/>
                    <a:pt x="333" y="1840"/>
                    <a:pt x="333" y="1852"/>
                  </a:cubicBezTo>
                  <a:cubicBezTo>
                    <a:pt x="310" y="1840"/>
                    <a:pt x="286" y="1840"/>
                    <a:pt x="250" y="1840"/>
                  </a:cubicBezTo>
                  <a:cubicBezTo>
                    <a:pt x="250" y="1840"/>
                    <a:pt x="250" y="1840"/>
                    <a:pt x="250" y="1840"/>
                  </a:cubicBezTo>
                  <a:lnTo>
                    <a:pt x="250" y="1840"/>
                  </a:lnTo>
                  <a:cubicBezTo>
                    <a:pt x="286" y="1852"/>
                    <a:pt x="310" y="1864"/>
                    <a:pt x="333" y="1888"/>
                  </a:cubicBezTo>
                  <a:cubicBezTo>
                    <a:pt x="298" y="1876"/>
                    <a:pt x="274" y="1864"/>
                    <a:pt x="250" y="1840"/>
                  </a:cubicBezTo>
                  <a:lnTo>
                    <a:pt x="250" y="1840"/>
                  </a:lnTo>
                  <a:cubicBezTo>
                    <a:pt x="274" y="1864"/>
                    <a:pt x="286" y="1888"/>
                    <a:pt x="310" y="1900"/>
                  </a:cubicBezTo>
                  <a:cubicBezTo>
                    <a:pt x="286" y="1888"/>
                    <a:pt x="262" y="1876"/>
                    <a:pt x="226" y="1864"/>
                  </a:cubicBezTo>
                  <a:lnTo>
                    <a:pt x="226" y="1864"/>
                  </a:lnTo>
                  <a:cubicBezTo>
                    <a:pt x="214" y="1864"/>
                    <a:pt x="322" y="1983"/>
                    <a:pt x="322" y="1983"/>
                  </a:cubicBezTo>
                  <a:cubicBezTo>
                    <a:pt x="286" y="1959"/>
                    <a:pt x="250" y="1947"/>
                    <a:pt x="214" y="1947"/>
                  </a:cubicBezTo>
                  <a:cubicBezTo>
                    <a:pt x="286" y="1983"/>
                    <a:pt x="345" y="2031"/>
                    <a:pt x="405" y="2090"/>
                  </a:cubicBezTo>
                  <a:cubicBezTo>
                    <a:pt x="396" y="2081"/>
                    <a:pt x="388" y="2077"/>
                    <a:pt x="385" y="2077"/>
                  </a:cubicBezTo>
                  <a:lnTo>
                    <a:pt x="385" y="2077"/>
                  </a:lnTo>
                  <a:cubicBezTo>
                    <a:pt x="379" y="2077"/>
                    <a:pt x="383" y="2087"/>
                    <a:pt x="405" y="2102"/>
                  </a:cubicBezTo>
                  <a:cubicBezTo>
                    <a:pt x="294" y="2035"/>
                    <a:pt x="224" y="1958"/>
                    <a:pt x="137" y="1958"/>
                  </a:cubicBezTo>
                  <a:cubicBezTo>
                    <a:pt x="131" y="1958"/>
                    <a:pt x="125" y="1959"/>
                    <a:pt x="119" y="1959"/>
                  </a:cubicBezTo>
                  <a:cubicBezTo>
                    <a:pt x="143" y="1971"/>
                    <a:pt x="167" y="1995"/>
                    <a:pt x="191" y="2019"/>
                  </a:cubicBezTo>
                  <a:cubicBezTo>
                    <a:pt x="179" y="1995"/>
                    <a:pt x="167" y="1983"/>
                    <a:pt x="155" y="1959"/>
                  </a:cubicBezTo>
                  <a:lnTo>
                    <a:pt x="155" y="1959"/>
                  </a:lnTo>
                  <a:cubicBezTo>
                    <a:pt x="202" y="1971"/>
                    <a:pt x="238" y="2007"/>
                    <a:pt x="250" y="2055"/>
                  </a:cubicBezTo>
                  <a:cubicBezTo>
                    <a:pt x="226" y="2043"/>
                    <a:pt x="191" y="2031"/>
                    <a:pt x="167" y="2007"/>
                  </a:cubicBezTo>
                  <a:lnTo>
                    <a:pt x="167" y="2007"/>
                  </a:lnTo>
                  <a:cubicBezTo>
                    <a:pt x="174" y="2028"/>
                    <a:pt x="177" y="2040"/>
                    <a:pt x="173" y="2040"/>
                  </a:cubicBezTo>
                  <a:cubicBezTo>
                    <a:pt x="171" y="2040"/>
                    <a:pt x="165" y="2034"/>
                    <a:pt x="155" y="2019"/>
                  </a:cubicBezTo>
                  <a:lnTo>
                    <a:pt x="155" y="2019"/>
                  </a:lnTo>
                  <a:cubicBezTo>
                    <a:pt x="155" y="2019"/>
                    <a:pt x="164" y="2071"/>
                    <a:pt x="136" y="2071"/>
                  </a:cubicBezTo>
                  <a:cubicBezTo>
                    <a:pt x="135" y="2071"/>
                    <a:pt x="134" y="2071"/>
                    <a:pt x="133" y="2071"/>
                  </a:cubicBezTo>
                  <a:lnTo>
                    <a:pt x="133" y="2071"/>
                  </a:lnTo>
                  <a:cubicBezTo>
                    <a:pt x="202" y="2095"/>
                    <a:pt x="290" y="2129"/>
                    <a:pt x="357" y="2174"/>
                  </a:cubicBezTo>
                  <a:cubicBezTo>
                    <a:pt x="250" y="2174"/>
                    <a:pt x="262" y="2138"/>
                    <a:pt x="143" y="2102"/>
                  </a:cubicBezTo>
                  <a:lnTo>
                    <a:pt x="143" y="2102"/>
                  </a:lnTo>
                  <a:cubicBezTo>
                    <a:pt x="178" y="2120"/>
                    <a:pt x="181" y="2131"/>
                    <a:pt x="166" y="2131"/>
                  </a:cubicBezTo>
                  <a:cubicBezTo>
                    <a:pt x="160" y="2131"/>
                    <a:pt x="152" y="2129"/>
                    <a:pt x="143" y="2126"/>
                  </a:cubicBezTo>
                  <a:lnTo>
                    <a:pt x="143" y="2126"/>
                  </a:lnTo>
                  <a:cubicBezTo>
                    <a:pt x="155" y="2138"/>
                    <a:pt x="238" y="2197"/>
                    <a:pt x="250" y="2245"/>
                  </a:cubicBezTo>
                  <a:cubicBezTo>
                    <a:pt x="236" y="2237"/>
                    <a:pt x="223" y="2234"/>
                    <a:pt x="210" y="2234"/>
                  </a:cubicBezTo>
                  <a:cubicBezTo>
                    <a:pt x="173" y="2234"/>
                    <a:pt x="141" y="2259"/>
                    <a:pt x="109" y="2259"/>
                  </a:cubicBezTo>
                  <a:cubicBezTo>
                    <a:pt x="104" y="2259"/>
                    <a:pt x="100" y="2258"/>
                    <a:pt x="95" y="2257"/>
                  </a:cubicBezTo>
                  <a:lnTo>
                    <a:pt x="95" y="2257"/>
                  </a:lnTo>
                  <a:cubicBezTo>
                    <a:pt x="143" y="2281"/>
                    <a:pt x="226" y="2293"/>
                    <a:pt x="262" y="2376"/>
                  </a:cubicBezTo>
                  <a:cubicBezTo>
                    <a:pt x="256" y="2382"/>
                    <a:pt x="250" y="2385"/>
                    <a:pt x="244" y="2385"/>
                  </a:cubicBezTo>
                  <a:cubicBezTo>
                    <a:pt x="238" y="2385"/>
                    <a:pt x="232" y="2382"/>
                    <a:pt x="226" y="2376"/>
                  </a:cubicBezTo>
                  <a:lnTo>
                    <a:pt x="226" y="2376"/>
                  </a:lnTo>
                  <a:cubicBezTo>
                    <a:pt x="238" y="2400"/>
                    <a:pt x="250" y="2424"/>
                    <a:pt x="250" y="2459"/>
                  </a:cubicBezTo>
                  <a:cubicBezTo>
                    <a:pt x="0" y="2424"/>
                    <a:pt x="179" y="2424"/>
                    <a:pt x="191" y="2400"/>
                  </a:cubicBezTo>
                  <a:lnTo>
                    <a:pt x="191" y="2400"/>
                  </a:lnTo>
                  <a:cubicBezTo>
                    <a:pt x="184" y="2403"/>
                    <a:pt x="179" y="2405"/>
                    <a:pt x="176" y="2405"/>
                  </a:cubicBezTo>
                  <a:cubicBezTo>
                    <a:pt x="167" y="2405"/>
                    <a:pt x="167" y="2393"/>
                    <a:pt x="167" y="2376"/>
                  </a:cubicBezTo>
                  <a:cubicBezTo>
                    <a:pt x="143" y="2388"/>
                    <a:pt x="119" y="2412"/>
                    <a:pt x="95" y="2436"/>
                  </a:cubicBezTo>
                  <a:cubicBezTo>
                    <a:pt x="95" y="2436"/>
                    <a:pt x="250" y="2519"/>
                    <a:pt x="202" y="2543"/>
                  </a:cubicBezTo>
                  <a:cubicBezTo>
                    <a:pt x="202" y="2531"/>
                    <a:pt x="188" y="2528"/>
                    <a:pt x="174" y="2528"/>
                  </a:cubicBezTo>
                  <a:cubicBezTo>
                    <a:pt x="161" y="2528"/>
                    <a:pt x="149" y="2531"/>
                    <a:pt x="155" y="2531"/>
                  </a:cubicBezTo>
                  <a:cubicBezTo>
                    <a:pt x="156" y="2530"/>
                    <a:pt x="158" y="2530"/>
                    <a:pt x="160" y="2530"/>
                  </a:cubicBezTo>
                  <a:cubicBezTo>
                    <a:pt x="185" y="2530"/>
                    <a:pt x="229" y="2603"/>
                    <a:pt x="274" y="2614"/>
                  </a:cubicBezTo>
                  <a:cubicBezTo>
                    <a:pt x="262" y="2602"/>
                    <a:pt x="238" y="2578"/>
                    <a:pt x="226" y="2567"/>
                  </a:cubicBezTo>
                  <a:cubicBezTo>
                    <a:pt x="242" y="2567"/>
                    <a:pt x="258" y="2572"/>
                    <a:pt x="277" y="2572"/>
                  </a:cubicBezTo>
                  <a:cubicBezTo>
                    <a:pt x="287" y="2572"/>
                    <a:pt x="298" y="2571"/>
                    <a:pt x="310" y="2567"/>
                  </a:cubicBezTo>
                  <a:cubicBezTo>
                    <a:pt x="274" y="2555"/>
                    <a:pt x="250" y="2507"/>
                    <a:pt x="226" y="2495"/>
                  </a:cubicBezTo>
                  <a:lnTo>
                    <a:pt x="226" y="2495"/>
                  </a:lnTo>
                  <a:cubicBezTo>
                    <a:pt x="241" y="2500"/>
                    <a:pt x="250" y="2503"/>
                    <a:pt x="253" y="2503"/>
                  </a:cubicBezTo>
                  <a:cubicBezTo>
                    <a:pt x="258" y="2503"/>
                    <a:pt x="252" y="2497"/>
                    <a:pt x="238" y="2483"/>
                  </a:cubicBezTo>
                  <a:lnTo>
                    <a:pt x="238" y="2483"/>
                  </a:lnTo>
                  <a:cubicBezTo>
                    <a:pt x="247" y="2487"/>
                    <a:pt x="255" y="2489"/>
                    <a:pt x="264" y="2489"/>
                  </a:cubicBezTo>
                  <a:cubicBezTo>
                    <a:pt x="365" y="2489"/>
                    <a:pt x="471" y="2250"/>
                    <a:pt x="405" y="2174"/>
                  </a:cubicBezTo>
                  <a:lnTo>
                    <a:pt x="405" y="2174"/>
                  </a:lnTo>
                  <a:cubicBezTo>
                    <a:pt x="405" y="2174"/>
                    <a:pt x="406" y="2174"/>
                    <a:pt x="407" y="2174"/>
                  </a:cubicBezTo>
                  <a:cubicBezTo>
                    <a:pt x="422" y="2174"/>
                    <a:pt x="477" y="2055"/>
                    <a:pt x="500" y="2055"/>
                  </a:cubicBezTo>
                  <a:cubicBezTo>
                    <a:pt x="441" y="2055"/>
                    <a:pt x="512" y="2043"/>
                    <a:pt x="512" y="2043"/>
                  </a:cubicBezTo>
                  <a:cubicBezTo>
                    <a:pt x="512" y="2031"/>
                    <a:pt x="476" y="2019"/>
                    <a:pt x="464" y="2007"/>
                  </a:cubicBezTo>
                  <a:lnTo>
                    <a:pt x="512" y="2007"/>
                  </a:lnTo>
                  <a:cubicBezTo>
                    <a:pt x="500" y="1971"/>
                    <a:pt x="476" y="1947"/>
                    <a:pt x="452" y="1936"/>
                  </a:cubicBezTo>
                  <a:cubicBezTo>
                    <a:pt x="447" y="1930"/>
                    <a:pt x="461" y="1927"/>
                    <a:pt x="478" y="1927"/>
                  </a:cubicBezTo>
                  <a:cubicBezTo>
                    <a:pt x="485" y="1927"/>
                    <a:pt x="493" y="1927"/>
                    <a:pt x="499" y="1928"/>
                  </a:cubicBezTo>
                  <a:lnTo>
                    <a:pt x="499" y="1928"/>
                  </a:lnTo>
                  <a:cubicBezTo>
                    <a:pt x="484" y="1918"/>
                    <a:pt x="474" y="1907"/>
                    <a:pt x="464" y="1888"/>
                  </a:cubicBezTo>
                  <a:lnTo>
                    <a:pt x="464" y="1888"/>
                  </a:lnTo>
                  <a:cubicBezTo>
                    <a:pt x="503" y="1893"/>
                    <a:pt x="524" y="1901"/>
                    <a:pt x="529" y="1901"/>
                  </a:cubicBezTo>
                  <a:cubicBezTo>
                    <a:pt x="535" y="1901"/>
                    <a:pt x="520" y="1891"/>
                    <a:pt x="488" y="1852"/>
                  </a:cubicBezTo>
                  <a:cubicBezTo>
                    <a:pt x="512" y="1828"/>
                    <a:pt x="667" y="1709"/>
                    <a:pt x="643" y="1685"/>
                  </a:cubicBezTo>
                  <a:lnTo>
                    <a:pt x="643" y="1685"/>
                  </a:lnTo>
                  <a:cubicBezTo>
                    <a:pt x="667" y="1697"/>
                    <a:pt x="679" y="1697"/>
                    <a:pt x="691" y="1709"/>
                  </a:cubicBezTo>
                  <a:cubicBezTo>
                    <a:pt x="703" y="1697"/>
                    <a:pt x="595" y="1614"/>
                    <a:pt x="595" y="1614"/>
                  </a:cubicBezTo>
                  <a:lnTo>
                    <a:pt x="595" y="1614"/>
                  </a:lnTo>
                  <a:cubicBezTo>
                    <a:pt x="604" y="1616"/>
                    <a:pt x="612" y="1617"/>
                    <a:pt x="618" y="1617"/>
                  </a:cubicBezTo>
                  <a:cubicBezTo>
                    <a:pt x="694" y="1617"/>
                    <a:pt x="581" y="1494"/>
                    <a:pt x="691" y="1483"/>
                  </a:cubicBezTo>
                  <a:cubicBezTo>
                    <a:pt x="667" y="1471"/>
                    <a:pt x="655" y="1471"/>
                    <a:pt x="643" y="1447"/>
                  </a:cubicBezTo>
                  <a:cubicBezTo>
                    <a:pt x="673" y="1435"/>
                    <a:pt x="679" y="1435"/>
                    <a:pt x="677" y="1435"/>
                  </a:cubicBezTo>
                  <a:cubicBezTo>
                    <a:pt x="676" y="1435"/>
                    <a:pt x="667" y="1435"/>
                    <a:pt x="667" y="1424"/>
                  </a:cubicBezTo>
                  <a:lnTo>
                    <a:pt x="667" y="1424"/>
                  </a:lnTo>
                  <a:cubicBezTo>
                    <a:pt x="675" y="1435"/>
                    <a:pt x="688" y="1438"/>
                    <a:pt x="703" y="1438"/>
                  </a:cubicBezTo>
                  <a:cubicBezTo>
                    <a:pt x="716" y="1438"/>
                    <a:pt x="729" y="1436"/>
                    <a:pt x="743" y="1436"/>
                  </a:cubicBezTo>
                  <a:cubicBezTo>
                    <a:pt x="763" y="1436"/>
                    <a:pt x="783" y="1440"/>
                    <a:pt x="798" y="1459"/>
                  </a:cubicBezTo>
                  <a:cubicBezTo>
                    <a:pt x="798" y="1443"/>
                    <a:pt x="792" y="1427"/>
                    <a:pt x="778" y="1418"/>
                  </a:cubicBezTo>
                  <a:lnTo>
                    <a:pt x="778" y="1418"/>
                  </a:lnTo>
                  <a:cubicBezTo>
                    <a:pt x="788" y="1420"/>
                    <a:pt x="796" y="1421"/>
                    <a:pt x="802" y="1421"/>
                  </a:cubicBezTo>
                  <a:cubicBezTo>
                    <a:pt x="847" y="1421"/>
                    <a:pt x="781" y="1369"/>
                    <a:pt x="762" y="1340"/>
                  </a:cubicBezTo>
                  <a:cubicBezTo>
                    <a:pt x="762" y="1304"/>
                    <a:pt x="881" y="1328"/>
                    <a:pt x="774" y="1245"/>
                  </a:cubicBezTo>
                  <a:lnTo>
                    <a:pt x="774" y="1245"/>
                  </a:lnTo>
                  <a:cubicBezTo>
                    <a:pt x="777" y="1246"/>
                    <a:pt x="780" y="1247"/>
                    <a:pt x="784" y="1247"/>
                  </a:cubicBezTo>
                  <a:cubicBezTo>
                    <a:pt x="816" y="1247"/>
                    <a:pt x="848" y="1196"/>
                    <a:pt x="869" y="1185"/>
                  </a:cubicBezTo>
                  <a:cubicBezTo>
                    <a:pt x="869" y="1185"/>
                    <a:pt x="869" y="1090"/>
                    <a:pt x="857" y="1078"/>
                  </a:cubicBezTo>
                  <a:cubicBezTo>
                    <a:pt x="893" y="1066"/>
                    <a:pt x="976" y="1043"/>
                    <a:pt x="1000" y="983"/>
                  </a:cubicBezTo>
                  <a:cubicBezTo>
                    <a:pt x="1012" y="971"/>
                    <a:pt x="953" y="923"/>
                    <a:pt x="905" y="900"/>
                  </a:cubicBezTo>
                  <a:cubicBezTo>
                    <a:pt x="973" y="877"/>
                    <a:pt x="1073" y="758"/>
                    <a:pt x="1083" y="756"/>
                  </a:cubicBezTo>
                  <a:lnTo>
                    <a:pt x="1083" y="756"/>
                  </a:lnTo>
                  <a:cubicBezTo>
                    <a:pt x="1071" y="745"/>
                    <a:pt x="1048" y="745"/>
                    <a:pt x="1036" y="733"/>
                  </a:cubicBezTo>
                  <a:cubicBezTo>
                    <a:pt x="1036" y="722"/>
                    <a:pt x="1041" y="716"/>
                    <a:pt x="1047" y="716"/>
                  </a:cubicBezTo>
                  <a:cubicBezTo>
                    <a:pt x="1055" y="716"/>
                    <a:pt x="1065" y="725"/>
                    <a:pt x="1072" y="745"/>
                  </a:cubicBezTo>
                  <a:cubicBezTo>
                    <a:pt x="1083" y="721"/>
                    <a:pt x="1072" y="709"/>
                    <a:pt x="1048" y="709"/>
                  </a:cubicBezTo>
                  <a:lnTo>
                    <a:pt x="1048" y="709"/>
                  </a:lnTo>
                  <a:cubicBezTo>
                    <a:pt x="1072" y="709"/>
                    <a:pt x="1095" y="721"/>
                    <a:pt x="1107" y="733"/>
                  </a:cubicBezTo>
                  <a:cubicBezTo>
                    <a:pt x="1107" y="733"/>
                    <a:pt x="1095" y="696"/>
                    <a:pt x="1084" y="684"/>
                  </a:cubicBezTo>
                  <a:lnTo>
                    <a:pt x="1084" y="684"/>
                  </a:lnTo>
                  <a:cubicBezTo>
                    <a:pt x="1084" y="679"/>
                    <a:pt x="1087" y="676"/>
                    <a:pt x="1089" y="676"/>
                  </a:cubicBezTo>
                  <a:cubicBezTo>
                    <a:pt x="1092" y="676"/>
                    <a:pt x="1095" y="679"/>
                    <a:pt x="1095" y="685"/>
                  </a:cubicBezTo>
                  <a:cubicBezTo>
                    <a:pt x="1101" y="685"/>
                    <a:pt x="1107" y="688"/>
                    <a:pt x="1113" y="688"/>
                  </a:cubicBezTo>
                  <a:cubicBezTo>
                    <a:pt x="1119" y="688"/>
                    <a:pt x="1125" y="685"/>
                    <a:pt x="1131" y="673"/>
                  </a:cubicBezTo>
                  <a:cubicBezTo>
                    <a:pt x="1121" y="663"/>
                    <a:pt x="1077" y="636"/>
                    <a:pt x="1056" y="628"/>
                  </a:cubicBezTo>
                  <a:lnTo>
                    <a:pt x="1056" y="628"/>
                  </a:lnTo>
                  <a:cubicBezTo>
                    <a:pt x="1065" y="630"/>
                    <a:pt x="1073" y="631"/>
                    <a:pt x="1079" y="631"/>
                  </a:cubicBezTo>
                  <a:cubicBezTo>
                    <a:pt x="1157" y="631"/>
                    <a:pt x="1117" y="504"/>
                    <a:pt x="1095" y="483"/>
                  </a:cubicBezTo>
                  <a:lnTo>
                    <a:pt x="1095" y="483"/>
                  </a:lnTo>
                  <a:cubicBezTo>
                    <a:pt x="1121" y="491"/>
                    <a:pt x="1146" y="500"/>
                    <a:pt x="1171" y="500"/>
                  </a:cubicBezTo>
                  <a:cubicBezTo>
                    <a:pt x="1182" y="500"/>
                    <a:pt x="1192" y="498"/>
                    <a:pt x="1203" y="495"/>
                  </a:cubicBezTo>
                  <a:cubicBezTo>
                    <a:pt x="1191" y="471"/>
                    <a:pt x="1167" y="447"/>
                    <a:pt x="1143" y="435"/>
                  </a:cubicBezTo>
                  <a:cubicBezTo>
                    <a:pt x="1191" y="412"/>
                    <a:pt x="1298" y="435"/>
                    <a:pt x="1214" y="340"/>
                  </a:cubicBezTo>
                  <a:lnTo>
                    <a:pt x="1214" y="340"/>
                  </a:lnTo>
                  <a:cubicBezTo>
                    <a:pt x="1229" y="346"/>
                    <a:pt x="1240" y="348"/>
                    <a:pt x="1248" y="348"/>
                  </a:cubicBezTo>
                  <a:cubicBezTo>
                    <a:pt x="1273" y="348"/>
                    <a:pt x="1271" y="325"/>
                    <a:pt x="1262" y="316"/>
                  </a:cubicBezTo>
                  <a:cubicBezTo>
                    <a:pt x="1203" y="304"/>
                    <a:pt x="1334" y="138"/>
                    <a:pt x="1381" y="138"/>
                  </a:cubicBezTo>
                  <a:cubicBezTo>
                    <a:pt x="1369" y="126"/>
                    <a:pt x="1345" y="114"/>
                    <a:pt x="1322" y="102"/>
                  </a:cubicBezTo>
                  <a:cubicBezTo>
                    <a:pt x="1334" y="102"/>
                    <a:pt x="1357" y="90"/>
                    <a:pt x="1369" y="90"/>
                  </a:cubicBezTo>
                  <a:cubicBezTo>
                    <a:pt x="1357" y="78"/>
                    <a:pt x="1357" y="54"/>
                    <a:pt x="1345" y="42"/>
                  </a:cubicBezTo>
                  <a:cubicBezTo>
                    <a:pt x="1271" y="14"/>
                    <a:pt x="1227" y="0"/>
                    <a:pt x="1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3003;p34">
              <a:extLst>
                <a:ext uri="{FF2B5EF4-FFF2-40B4-BE49-F238E27FC236}">
                  <a16:creationId xmlns:a16="http://schemas.microsoft.com/office/drawing/2014/main" id="{76D8E85A-8B98-7E48-97FE-E8FC71ED3BF8}"/>
                </a:ext>
              </a:extLst>
            </p:cNvPr>
            <p:cNvSpPr/>
            <p:nvPr/>
          </p:nvSpPr>
          <p:spPr>
            <a:xfrm>
              <a:off x="6443950" y="2283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004;p34">
              <a:extLst>
                <a:ext uri="{FF2B5EF4-FFF2-40B4-BE49-F238E27FC236}">
                  <a16:creationId xmlns:a16="http://schemas.microsoft.com/office/drawing/2014/main" id="{646DDFA1-70F0-0548-94C7-C814F88E874B}"/>
                </a:ext>
              </a:extLst>
            </p:cNvPr>
            <p:cNvSpPr/>
            <p:nvPr/>
          </p:nvSpPr>
          <p:spPr>
            <a:xfrm>
              <a:off x="6424000" y="23281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2"/>
                  </a:moveTo>
                  <a:lnTo>
                    <a:pt x="1" y="12"/>
                  </a:lnTo>
                  <a:cubicBezTo>
                    <a:pt x="13" y="0"/>
                    <a:pt x="13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005;p34">
              <a:extLst>
                <a:ext uri="{FF2B5EF4-FFF2-40B4-BE49-F238E27FC236}">
                  <a16:creationId xmlns:a16="http://schemas.microsoft.com/office/drawing/2014/main" id="{740E68F0-B9EF-744D-95E7-F098A5760216}"/>
                </a:ext>
              </a:extLst>
            </p:cNvPr>
            <p:cNvSpPr/>
            <p:nvPr/>
          </p:nvSpPr>
          <p:spPr>
            <a:xfrm>
              <a:off x="6437700" y="22792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006;p34">
              <a:extLst>
                <a:ext uri="{FF2B5EF4-FFF2-40B4-BE49-F238E27FC236}">
                  <a16:creationId xmlns:a16="http://schemas.microsoft.com/office/drawing/2014/main" id="{F2264D74-8E2E-CF49-86B6-14D9C0713D3A}"/>
                </a:ext>
              </a:extLst>
            </p:cNvPr>
            <p:cNvSpPr/>
            <p:nvPr/>
          </p:nvSpPr>
          <p:spPr>
            <a:xfrm>
              <a:off x="6423400" y="2331075"/>
              <a:ext cx="425" cy="150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4"/>
                    <a:pt x="13" y="6"/>
                    <a:pt x="14" y="6"/>
                  </a:cubicBezTo>
                  <a:cubicBezTo>
                    <a:pt x="17" y="6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007;p34">
              <a:extLst>
                <a:ext uri="{FF2B5EF4-FFF2-40B4-BE49-F238E27FC236}">
                  <a16:creationId xmlns:a16="http://schemas.microsoft.com/office/drawing/2014/main" id="{69BFD57D-9E0F-7A45-B109-5558C9A34865}"/>
                </a:ext>
              </a:extLst>
            </p:cNvPr>
            <p:cNvSpPr/>
            <p:nvPr/>
          </p:nvSpPr>
          <p:spPr>
            <a:xfrm>
              <a:off x="6417650" y="2331525"/>
              <a:ext cx="925" cy="175"/>
            </a:xfrm>
            <a:custGeom>
              <a:avLst/>
              <a:gdLst/>
              <a:ahLst/>
              <a:cxnLst/>
              <a:rect l="l" t="t" r="r" b="b"/>
              <a:pathLst>
                <a:path w="37" h="7" extrusionOk="0">
                  <a:moveTo>
                    <a:pt x="10" y="1"/>
                  </a:moveTo>
                  <a:cubicBezTo>
                    <a:pt x="5" y="1"/>
                    <a:pt x="1" y="2"/>
                    <a:pt x="5" y="6"/>
                  </a:cubicBezTo>
                  <a:cubicBezTo>
                    <a:pt x="36" y="6"/>
                    <a:pt x="21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008;p34">
              <a:extLst>
                <a:ext uri="{FF2B5EF4-FFF2-40B4-BE49-F238E27FC236}">
                  <a16:creationId xmlns:a16="http://schemas.microsoft.com/office/drawing/2014/main" id="{E9A9C4A6-E673-7D44-BCC6-EB2FC30406C6}"/>
                </a:ext>
              </a:extLst>
            </p:cNvPr>
            <p:cNvSpPr/>
            <p:nvPr/>
          </p:nvSpPr>
          <p:spPr>
            <a:xfrm>
              <a:off x="6420275" y="2330375"/>
              <a:ext cx="1025" cy="675"/>
            </a:xfrm>
            <a:custGeom>
              <a:avLst/>
              <a:gdLst/>
              <a:ahLst/>
              <a:cxnLst/>
              <a:rect l="l" t="t" r="r" b="b"/>
              <a:pathLst>
                <a:path w="41" h="27" extrusionOk="0">
                  <a:moveTo>
                    <a:pt x="15" y="0"/>
                  </a:moveTo>
                  <a:cubicBezTo>
                    <a:pt x="0" y="0"/>
                    <a:pt x="28" y="26"/>
                    <a:pt x="36" y="26"/>
                  </a:cubicBezTo>
                  <a:cubicBezTo>
                    <a:pt x="40" y="26"/>
                    <a:pt x="40" y="21"/>
                    <a:pt x="31" y="5"/>
                  </a:cubicBezTo>
                  <a:cubicBezTo>
                    <a:pt x="23" y="1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009;p34">
              <a:extLst>
                <a:ext uri="{FF2B5EF4-FFF2-40B4-BE49-F238E27FC236}">
                  <a16:creationId xmlns:a16="http://schemas.microsoft.com/office/drawing/2014/main" id="{42F8D65B-A934-7243-9C47-8E8AED546EE5}"/>
                </a:ext>
              </a:extLst>
            </p:cNvPr>
            <p:cNvSpPr/>
            <p:nvPr/>
          </p:nvSpPr>
          <p:spPr>
            <a:xfrm>
              <a:off x="6420425" y="23307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0"/>
                  </a:moveTo>
                  <a:cubicBezTo>
                    <a:pt x="13" y="12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010;p34">
              <a:extLst>
                <a:ext uri="{FF2B5EF4-FFF2-40B4-BE49-F238E27FC236}">
                  <a16:creationId xmlns:a16="http://schemas.microsoft.com/office/drawing/2014/main" id="{702E47B1-7E32-D34E-86C1-009D0FD086F1}"/>
                </a:ext>
              </a:extLst>
            </p:cNvPr>
            <p:cNvSpPr/>
            <p:nvPr/>
          </p:nvSpPr>
          <p:spPr>
            <a:xfrm>
              <a:off x="6423525" y="2329150"/>
              <a:ext cx="950" cy="600"/>
            </a:xfrm>
            <a:custGeom>
              <a:avLst/>
              <a:gdLst/>
              <a:ahLst/>
              <a:cxnLst/>
              <a:rect l="l" t="t" r="r" b="b"/>
              <a:pathLst>
                <a:path w="38" h="24" extrusionOk="0">
                  <a:moveTo>
                    <a:pt x="7" y="0"/>
                  </a:moveTo>
                  <a:lnTo>
                    <a:pt x="7" y="0"/>
                  </a:lnTo>
                  <a:cubicBezTo>
                    <a:pt x="6" y="0"/>
                    <a:pt x="6" y="2"/>
                    <a:pt x="8" y="6"/>
                  </a:cubicBezTo>
                  <a:cubicBezTo>
                    <a:pt x="0" y="6"/>
                    <a:pt x="17" y="11"/>
                    <a:pt x="27" y="14"/>
                  </a:cubicBezTo>
                  <a:lnTo>
                    <a:pt x="27" y="14"/>
                  </a:lnTo>
                  <a:cubicBezTo>
                    <a:pt x="20" y="8"/>
                    <a:pt x="10" y="0"/>
                    <a:pt x="7" y="0"/>
                  </a:cubicBezTo>
                  <a:close/>
                  <a:moveTo>
                    <a:pt x="27" y="14"/>
                  </a:moveTo>
                  <a:lnTo>
                    <a:pt x="27" y="14"/>
                  </a:lnTo>
                  <a:cubicBezTo>
                    <a:pt x="33" y="19"/>
                    <a:pt x="37" y="24"/>
                    <a:pt x="37" y="24"/>
                  </a:cubicBezTo>
                  <a:cubicBezTo>
                    <a:pt x="37" y="24"/>
                    <a:pt x="36" y="22"/>
                    <a:pt x="32" y="18"/>
                  </a:cubicBezTo>
                  <a:cubicBezTo>
                    <a:pt x="36" y="18"/>
                    <a:pt x="33" y="16"/>
                    <a:pt x="27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3011;p34">
              <a:extLst>
                <a:ext uri="{FF2B5EF4-FFF2-40B4-BE49-F238E27FC236}">
                  <a16:creationId xmlns:a16="http://schemas.microsoft.com/office/drawing/2014/main" id="{9C2C4C63-C9C4-1544-8BC9-52F66161377F}"/>
                </a:ext>
              </a:extLst>
            </p:cNvPr>
            <p:cNvSpPr/>
            <p:nvPr/>
          </p:nvSpPr>
          <p:spPr>
            <a:xfrm>
              <a:off x="6418775" y="2329400"/>
              <a:ext cx="800" cy="500"/>
            </a:xfrm>
            <a:custGeom>
              <a:avLst/>
              <a:gdLst/>
              <a:ahLst/>
              <a:cxnLst/>
              <a:rect l="l" t="t" r="r" b="b"/>
              <a:pathLst>
                <a:path w="32" h="20" extrusionOk="0">
                  <a:moveTo>
                    <a:pt x="2" y="1"/>
                  </a:moveTo>
                  <a:cubicBezTo>
                    <a:pt x="1" y="1"/>
                    <a:pt x="8" y="6"/>
                    <a:pt x="31" y="20"/>
                  </a:cubicBezTo>
                  <a:cubicBezTo>
                    <a:pt x="24" y="12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3012;p34">
              <a:extLst>
                <a:ext uri="{FF2B5EF4-FFF2-40B4-BE49-F238E27FC236}">
                  <a16:creationId xmlns:a16="http://schemas.microsoft.com/office/drawing/2014/main" id="{E2A5EF21-7A6D-EC4F-8B0C-074A8F0D4F6B}"/>
                </a:ext>
              </a:extLst>
            </p:cNvPr>
            <p:cNvSpPr/>
            <p:nvPr/>
          </p:nvSpPr>
          <p:spPr>
            <a:xfrm>
              <a:off x="6419250" y="2328400"/>
              <a:ext cx="900" cy="900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6" y="0"/>
                  </a:moveTo>
                  <a:cubicBezTo>
                    <a:pt x="0" y="36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013;p34">
              <a:extLst>
                <a:ext uri="{FF2B5EF4-FFF2-40B4-BE49-F238E27FC236}">
                  <a16:creationId xmlns:a16="http://schemas.microsoft.com/office/drawing/2014/main" id="{95940A8F-1113-DB44-9F95-C1479CF97DB5}"/>
                </a:ext>
              </a:extLst>
            </p:cNvPr>
            <p:cNvSpPr/>
            <p:nvPr/>
          </p:nvSpPr>
          <p:spPr>
            <a:xfrm>
              <a:off x="6421225" y="2324750"/>
              <a:ext cx="425" cy="300"/>
            </a:xfrm>
            <a:custGeom>
              <a:avLst/>
              <a:gdLst/>
              <a:ahLst/>
              <a:cxnLst/>
              <a:rect l="l" t="t" r="r" b="b"/>
              <a:pathLst>
                <a:path w="17" h="12" extrusionOk="0">
                  <a:moveTo>
                    <a:pt x="11" y="1"/>
                  </a:moveTo>
                  <a:cubicBezTo>
                    <a:pt x="5" y="1"/>
                    <a:pt x="0" y="12"/>
                    <a:pt x="4" y="12"/>
                  </a:cubicBezTo>
                  <a:cubicBezTo>
                    <a:pt x="6" y="12"/>
                    <a:pt x="10" y="10"/>
                    <a:pt x="16" y="3"/>
                  </a:cubicBezTo>
                  <a:cubicBezTo>
                    <a:pt x="15" y="2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014;p34">
              <a:extLst>
                <a:ext uri="{FF2B5EF4-FFF2-40B4-BE49-F238E27FC236}">
                  <a16:creationId xmlns:a16="http://schemas.microsoft.com/office/drawing/2014/main" id="{1A3B8F02-F045-1F48-8DE2-C78CD9FDE704}"/>
                </a:ext>
              </a:extLst>
            </p:cNvPr>
            <p:cNvSpPr/>
            <p:nvPr/>
          </p:nvSpPr>
          <p:spPr>
            <a:xfrm>
              <a:off x="6418650" y="2325125"/>
              <a:ext cx="1500" cy="150"/>
            </a:xfrm>
            <a:custGeom>
              <a:avLst/>
              <a:gdLst/>
              <a:ahLst/>
              <a:cxnLst/>
              <a:rect l="l" t="t" r="r" b="b"/>
              <a:pathLst>
                <a:path w="60" h="6" extrusionOk="0">
                  <a:moveTo>
                    <a:pt x="12" y="0"/>
                  </a:moveTo>
                  <a:cubicBezTo>
                    <a:pt x="0" y="4"/>
                    <a:pt x="4" y="6"/>
                    <a:pt x="12" y="6"/>
                  </a:cubicBezTo>
                  <a:cubicBezTo>
                    <a:pt x="28" y="6"/>
                    <a:pt x="6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015;p34">
              <a:extLst>
                <a:ext uri="{FF2B5EF4-FFF2-40B4-BE49-F238E27FC236}">
                  <a16:creationId xmlns:a16="http://schemas.microsoft.com/office/drawing/2014/main" id="{68194FD2-88DE-7443-8100-4A764D8B5B5C}"/>
                </a:ext>
              </a:extLst>
            </p:cNvPr>
            <p:cNvSpPr/>
            <p:nvPr/>
          </p:nvSpPr>
          <p:spPr>
            <a:xfrm>
              <a:off x="6418350" y="2323550"/>
              <a:ext cx="925" cy="525"/>
            </a:xfrm>
            <a:custGeom>
              <a:avLst/>
              <a:gdLst/>
              <a:ahLst/>
              <a:cxnLst/>
              <a:rect l="l" t="t" r="r" b="b"/>
              <a:pathLst>
                <a:path w="37" h="21" extrusionOk="0">
                  <a:moveTo>
                    <a:pt x="8" y="0"/>
                  </a:moveTo>
                  <a:cubicBezTo>
                    <a:pt x="5" y="0"/>
                    <a:pt x="3" y="1"/>
                    <a:pt x="0" y="4"/>
                  </a:cubicBezTo>
                  <a:cubicBezTo>
                    <a:pt x="9" y="12"/>
                    <a:pt x="17" y="21"/>
                    <a:pt x="26" y="21"/>
                  </a:cubicBezTo>
                  <a:cubicBezTo>
                    <a:pt x="29" y="21"/>
                    <a:pt x="33" y="19"/>
                    <a:pt x="36" y="16"/>
                  </a:cubicBezTo>
                  <a:cubicBezTo>
                    <a:pt x="27" y="16"/>
                    <a:pt x="17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016;p34">
              <a:extLst>
                <a:ext uri="{FF2B5EF4-FFF2-40B4-BE49-F238E27FC236}">
                  <a16:creationId xmlns:a16="http://schemas.microsoft.com/office/drawing/2014/main" id="{87C22C85-52CF-FE45-8D29-99472BCAFBA4}"/>
                </a:ext>
              </a:extLst>
            </p:cNvPr>
            <p:cNvSpPr/>
            <p:nvPr/>
          </p:nvSpPr>
          <p:spPr>
            <a:xfrm>
              <a:off x="6422825" y="2319750"/>
              <a:ext cx="1275" cy="700"/>
            </a:xfrm>
            <a:custGeom>
              <a:avLst/>
              <a:gdLst/>
              <a:ahLst/>
              <a:cxnLst/>
              <a:rect l="l" t="t" r="r" b="b"/>
              <a:pathLst>
                <a:path w="51" h="28" extrusionOk="0">
                  <a:moveTo>
                    <a:pt x="0" y="1"/>
                  </a:moveTo>
                  <a:cubicBezTo>
                    <a:pt x="30" y="19"/>
                    <a:pt x="48" y="28"/>
                    <a:pt x="49" y="28"/>
                  </a:cubicBezTo>
                  <a:cubicBezTo>
                    <a:pt x="51" y="28"/>
                    <a:pt x="36" y="1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017;p34">
              <a:extLst>
                <a:ext uri="{FF2B5EF4-FFF2-40B4-BE49-F238E27FC236}">
                  <a16:creationId xmlns:a16="http://schemas.microsoft.com/office/drawing/2014/main" id="{5999DDA6-1C80-1A44-9628-EF254F9B6A02}"/>
                </a:ext>
              </a:extLst>
            </p:cNvPr>
            <p:cNvSpPr/>
            <p:nvPr/>
          </p:nvSpPr>
          <p:spPr>
            <a:xfrm>
              <a:off x="6421025" y="23141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" y="1"/>
                  </a:moveTo>
                  <a:cubicBezTo>
                    <a:pt x="24" y="13"/>
                    <a:pt x="13" y="13"/>
                    <a:pt x="13" y="13"/>
                  </a:cubicBezTo>
                  <a:cubicBezTo>
                    <a:pt x="24" y="13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018;p34">
              <a:extLst>
                <a:ext uri="{FF2B5EF4-FFF2-40B4-BE49-F238E27FC236}">
                  <a16:creationId xmlns:a16="http://schemas.microsoft.com/office/drawing/2014/main" id="{8DBA6634-5C0E-F946-A4B6-12A05CA483C0}"/>
                </a:ext>
              </a:extLst>
            </p:cNvPr>
            <p:cNvSpPr/>
            <p:nvPr/>
          </p:nvSpPr>
          <p:spPr>
            <a:xfrm>
              <a:off x="6451925" y="2268350"/>
              <a:ext cx="450" cy="300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6" y="1"/>
                  </a:moveTo>
                  <a:lnTo>
                    <a:pt x="16" y="1"/>
                  </a:lnTo>
                  <a:cubicBezTo>
                    <a:pt x="16" y="1"/>
                    <a:pt x="12" y="3"/>
                    <a:pt x="3" y="9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3" y="12"/>
                    <a:pt x="17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019;p34">
              <a:extLst>
                <a:ext uri="{FF2B5EF4-FFF2-40B4-BE49-F238E27FC236}">
                  <a16:creationId xmlns:a16="http://schemas.microsoft.com/office/drawing/2014/main" id="{BB589E54-FCD9-4449-8EB7-CE385A8D353E}"/>
                </a:ext>
              </a:extLst>
            </p:cNvPr>
            <p:cNvSpPr/>
            <p:nvPr/>
          </p:nvSpPr>
          <p:spPr>
            <a:xfrm>
              <a:off x="6450800" y="2267375"/>
              <a:ext cx="1200" cy="625"/>
            </a:xfrm>
            <a:custGeom>
              <a:avLst/>
              <a:gdLst/>
              <a:ahLst/>
              <a:cxnLst/>
              <a:rect l="l" t="t" r="r" b="b"/>
              <a:pathLst>
                <a:path w="48" h="25" extrusionOk="0">
                  <a:moveTo>
                    <a:pt x="48" y="24"/>
                  </a:moveTo>
                  <a:cubicBezTo>
                    <a:pt x="0" y="0"/>
                    <a:pt x="0" y="0"/>
                    <a:pt x="48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3020;p34">
              <a:extLst>
                <a:ext uri="{FF2B5EF4-FFF2-40B4-BE49-F238E27FC236}">
                  <a16:creationId xmlns:a16="http://schemas.microsoft.com/office/drawing/2014/main" id="{2572376F-1EA3-384A-83C1-5DA664305E85}"/>
                </a:ext>
              </a:extLst>
            </p:cNvPr>
            <p:cNvSpPr/>
            <p:nvPr/>
          </p:nvSpPr>
          <p:spPr>
            <a:xfrm>
              <a:off x="6425500" y="2297725"/>
              <a:ext cx="1800" cy="2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1"/>
                  </a:moveTo>
                  <a:cubicBezTo>
                    <a:pt x="0" y="1"/>
                    <a:pt x="72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3021;p34">
              <a:extLst>
                <a:ext uri="{FF2B5EF4-FFF2-40B4-BE49-F238E27FC236}">
                  <a16:creationId xmlns:a16="http://schemas.microsoft.com/office/drawing/2014/main" id="{498CE0CC-8581-544E-B1F2-B8AB73138A3C}"/>
                </a:ext>
              </a:extLst>
            </p:cNvPr>
            <p:cNvSpPr/>
            <p:nvPr/>
          </p:nvSpPr>
          <p:spPr>
            <a:xfrm>
              <a:off x="6429650" y="22950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1"/>
                  </a:moveTo>
                  <a:cubicBezTo>
                    <a:pt x="13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022;p34">
              <a:extLst>
                <a:ext uri="{FF2B5EF4-FFF2-40B4-BE49-F238E27FC236}">
                  <a16:creationId xmlns:a16="http://schemas.microsoft.com/office/drawing/2014/main" id="{25865836-582C-1D44-AAD9-CDED6A004E90}"/>
                </a:ext>
              </a:extLst>
            </p:cNvPr>
            <p:cNvSpPr/>
            <p:nvPr/>
          </p:nvSpPr>
          <p:spPr>
            <a:xfrm>
              <a:off x="6429075" y="2294750"/>
              <a:ext cx="600" cy="325"/>
            </a:xfrm>
            <a:custGeom>
              <a:avLst/>
              <a:gdLst/>
              <a:ahLst/>
              <a:cxnLst/>
              <a:rect l="l" t="t" r="r" b="b"/>
              <a:pathLst>
                <a:path w="24" h="13" extrusionOk="0">
                  <a:moveTo>
                    <a:pt x="0" y="1"/>
                  </a:moveTo>
                  <a:cubicBezTo>
                    <a:pt x="12" y="1"/>
                    <a:pt x="24" y="13"/>
                    <a:pt x="24" y="13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023;p34">
              <a:extLst>
                <a:ext uri="{FF2B5EF4-FFF2-40B4-BE49-F238E27FC236}">
                  <a16:creationId xmlns:a16="http://schemas.microsoft.com/office/drawing/2014/main" id="{CCB153B9-0479-0C40-B7BD-F6995F0FD950}"/>
                </a:ext>
              </a:extLst>
            </p:cNvPr>
            <p:cNvSpPr/>
            <p:nvPr/>
          </p:nvSpPr>
          <p:spPr>
            <a:xfrm>
              <a:off x="6429075" y="229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024;p34">
              <a:extLst>
                <a:ext uri="{FF2B5EF4-FFF2-40B4-BE49-F238E27FC236}">
                  <a16:creationId xmlns:a16="http://schemas.microsoft.com/office/drawing/2014/main" id="{E1133015-6CC4-C84E-A312-B79A4BCA5367}"/>
                </a:ext>
              </a:extLst>
            </p:cNvPr>
            <p:cNvSpPr/>
            <p:nvPr/>
          </p:nvSpPr>
          <p:spPr>
            <a:xfrm>
              <a:off x="6429000" y="2291175"/>
              <a:ext cx="675" cy="625"/>
            </a:xfrm>
            <a:custGeom>
              <a:avLst/>
              <a:gdLst/>
              <a:ahLst/>
              <a:cxnLst/>
              <a:rect l="l" t="t" r="r" b="b"/>
              <a:pathLst>
                <a:path w="27" h="25" extrusionOk="0">
                  <a:moveTo>
                    <a:pt x="3" y="1"/>
                  </a:moveTo>
                  <a:cubicBezTo>
                    <a:pt x="3" y="1"/>
                    <a:pt x="3" y="7"/>
                    <a:pt x="3" y="15"/>
                  </a:cubicBezTo>
                  <a:lnTo>
                    <a:pt x="3" y="15"/>
                  </a:lnTo>
                  <a:cubicBezTo>
                    <a:pt x="6" y="13"/>
                    <a:pt x="12" y="13"/>
                    <a:pt x="16" y="13"/>
                  </a:cubicBezTo>
                  <a:cubicBezTo>
                    <a:pt x="24" y="13"/>
                    <a:pt x="27" y="13"/>
                    <a:pt x="3" y="1"/>
                  </a:cubicBezTo>
                  <a:close/>
                  <a:moveTo>
                    <a:pt x="3" y="15"/>
                  </a:moveTo>
                  <a:lnTo>
                    <a:pt x="3" y="15"/>
                  </a:lnTo>
                  <a:cubicBezTo>
                    <a:pt x="1" y="17"/>
                    <a:pt x="1" y="20"/>
                    <a:pt x="3" y="25"/>
                  </a:cubicBezTo>
                  <a:cubicBezTo>
                    <a:pt x="3" y="22"/>
                    <a:pt x="3" y="18"/>
                    <a:pt x="3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025;p34">
              <a:extLst>
                <a:ext uri="{FF2B5EF4-FFF2-40B4-BE49-F238E27FC236}">
                  <a16:creationId xmlns:a16="http://schemas.microsoft.com/office/drawing/2014/main" id="{65B6AA65-3A13-384F-A7C9-E061630F81A1}"/>
                </a:ext>
              </a:extLst>
            </p:cNvPr>
            <p:cNvSpPr/>
            <p:nvPr/>
          </p:nvSpPr>
          <p:spPr>
            <a:xfrm>
              <a:off x="6197100" y="2466600"/>
              <a:ext cx="1000" cy="1725"/>
            </a:xfrm>
            <a:custGeom>
              <a:avLst/>
              <a:gdLst/>
              <a:ahLst/>
              <a:cxnLst/>
              <a:rect l="l" t="t" r="r" b="b"/>
              <a:pathLst>
                <a:path w="40" h="69" extrusionOk="0">
                  <a:moveTo>
                    <a:pt x="15" y="1"/>
                  </a:moveTo>
                  <a:cubicBezTo>
                    <a:pt x="7" y="1"/>
                    <a:pt x="1" y="10"/>
                    <a:pt x="2" y="10"/>
                  </a:cubicBezTo>
                  <a:cubicBezTo>
                    <a:pt x="2" y="10"/>
                    <a:pt x="3" y="10"/>
                    <a:pt x="4" y="9"/>
                  </a:cubicBezTo>
                  <a:cubicBezTo>
                    <a:pt x="4" y="68"/>
                    <a:pt x="28" y="44"/>
                    <a:pt x="40" y="56"/>
                  </a:cubicBezTo>
                  <a:cubicBezTo>
                    <a:pt x="34" y="12"/>
                    <a:pt x="24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026;p34">
              <a:extLst>
                <a:ext uri="{FF2B5EF4-FFF2-40B4-BE49-F238E27FC236}">
                  <a16:creationId xmlns:a16="http://schemas.microsoft.com/office/drawing/2014/main" id="{AC62994D-C35C-1442-935B-016B75BA1622}"/>
                </a:ext>
              </a:extLst>
            </p:cNvPr>
            <p:cNvSpPr/>
            <p:nvPr/>
          </p:nvSpPr>
          <p:spPr>
            <a:xfrm>
              <a:off x="6209000" y="2412950"/>
              <a:ext cx="3275" cy="4475"/>
            </a:xfrm>
            <a:custGeom>
              <a:avLst/>
              <a:gdLst/>
              <a:ahLst/>
              <a:cxnLst/>
              <a:rect l="l" t="t" r="r" b="b"/>
              <a:pathLst>
                <a:path w="131" h="179" extrusionOk="0">
                  <a:moveTo>
                    <a:pt x="128" y="1"/>
                  </a:moveTo>
                  <a:lnTo>
                    <a:pt x="128" y="1"/>
                  </a:lnTo>
                  <a:cubicBezTo>
                    <a:pt x="127" y="1"/>
                    <a:pt x="120" y="14"/>
                    <a:pt x="112" y="35"/>
                  </a:cubicBezTo>
                  <a:cubicBezTo>
                    <a:pt x="84" y="63"/>
                    <a:pt x="57" y="90"/>
                    <a:pt x="47" y="90"/>
                  </a:cubicBezTo>
                  <a:cubicBezTo>
                    <a:pt x="41" y="90"/>
                    <a:pt x="44" y="76"/>
                    <a:pt x="64" y="35"/>
                  </a:cubicBezTo>
                  <a:lnTo>
                    <a:pt x="64" y="35"/>
                  </a:lnTo>
                  <a:cubicBezTo>
                    <a:pt x="15" y="128"/>
                    <a:pt x="0" y="172"/>
                    <a:pt x="11" y="172"/>
                  </a:cubicBezTo>
                  <a:cubicBezTo>
                    <a:pt x="21" y="172"/>
                    <a:pt x="50" y="138"/>
                    <a:pt x="92" y="72"/>
                  </a:cubicBezTo>
                  <a:lnTo>
                    <a:pt x="92" y="72"/>
                  </a:lnTo>
                  <a:cubicBezTo>
                    <a:pt x="71" y="108"/>
                    <a:pt x="52" y="157"/>
                    <a:pt x="52" y="178"/>
                  </a:cubicBezTo>
                  <a:cubicBezTo>
                    <a:pt x="114" y="47"/>
                    <a:pt x="130" y="1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027;p34">
              <a:extLst>
                <a:ext uri="{FF2B5EF4-FFF2-40B4-BE49-F238E27FC236}">
                  <a16:creationId xmlns:a16="http://schemas.microsoft.com/office/drawing/2014/main" id="{5EA8745E-31A8-8D4E-ABBA-CE10412EF54E}"/>
                </a:ext>
              </a:extLst>
            </p:cNvPr>
            <p:cNvSpPr/>
            <p:nvPr/>
          </p:nvSpPr>
          <p:spPr>
            <a:xfrm>
              <a:off x="6208800" y="2417400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60" y="0"/>
                  </a:moveTo>
                  <a:cubicBezTo>
                    <a:pt x="55" y="0"/>
                    <a:pt x="54" y="3"/>
                    <a:pt x="55" y="5"/>
                  </a:cubicBezTo>
                  <a:lnTo>
                    <a:pt x="55" y="5"/>
                  </a:lnTo>
                  <a:cubicBezTo>
                    <a:pt x="57" y="4"/>
                    <a:pt x="58" y="2"/>
                    <a:pt x="60" y="0"/>
                  </a:cubicBezTo>
                  <a:close/>
                  <a:moveTo>
                    <a:pt x="55" y="5"/>
                  </a:moveTo>
                  <a:cubicBezTo>
                    <a:pt x="34" y="29"/>
                    <a:pt x="23" y="61"/>
                    <a:pt x="0" y="83"/>
                  </a:cubicBezTo>
                  <a:cubicBezTo>
                    <a:pt x="36" y="72"/>
                    <a:pt x="48" y="36"/>
                    <a:pt x="60" y="12"/>
                  </a:cubicBezTo>
                  <a:cubicBezTo>
                    <a:pt x="60" y="12"/>
                    <a:pt x="56" y="9"/>
                    <a:pt x="55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028;p34">
              <a:extLst>
                <a:ext uri="{FF2B5EF4-FFF2-40B4-BE49-F238E27FC236}">
                  <a16:creationId xmlns:a16="http://schemas.microsoft.com/office/drawing/2014/main" id="{7EA96779-FAFC-6349-A356-49A14DB478E8}"/>
                </a:ext>
              </a:extLst>
            </p:cNvPr>
            <p:cNvSpPr/>
            <p:nvPr/>
          </p:nvSpPr>
          <p:spPr>
            <a:xfrm>
              <a:off x="6209000" y="2419000"/>
              <a:ext cx="725" cy="825"/>
            </a:xfrm>
            <a:custGeom>
              <a:avLst/>
              <a:gdLst/>
              <a:ahLst/>
              <a:cxnLst/>
              <a:rect l="l" t="t" r="r" b="b"/>
              <a:pathLst>
                <a:path w="29" h="33" extrusionOk="0">
                  <a:moveTo>
                    <a:pt x="25" y="0"/>
                  </a:moveTo>
                  <a:lnTo>
                    <a:pt x="25" y="0"/>
                  </a:lnTo>
                  <a:cubicBezTo>
                    <a:pt x="24" y="0"/>
                    <a:pt x="22" y="2"/>
                    <a:pt x="16" y="8"/>
                  </a:cubicBezTo>
                  <a:cubicBezTo>
                    <a:pt x="4" y="26"/>
                    <a:pt x="0" y="33"/>
                    <a:pt x="1" y="33"/>
                  </a:cubicBezTo>
                  <a:cubicBezTo>
                    <a:pt x="4" y="33"/>
                    <a:pt x="28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029;p34">
              <a:extLst>
                <a:ext uri="{FF2B5EF4-FFF2-40B4-BE49-F238E27FC236}">
                  <a16:creationId xmlns:a16="http://schemas.microsoft.com/office/drawing/2014/main" id="{18B8F6C7-2738-A849-98F8-1E4C6A6E2F4A}"/>
                </a:ext>
              </a:extLst>
            </p:cNvPr>
            <p:cNvSpPr/>
            <p:nvPr/>
          </p:nvSpPr>
          <p:spPr>
            <a:xfrm>
              <a:off x="6212975" y="2410125"/>
              <a:ext cx="3300" cy="3425"/>
            </a:xfrm>
            <a:custGeom>
              <a:avLst/>
              <a:gdLst/>
              <a:ahLst/>
              <a:cxnLst/>
              <a:rect l="l" t="t" r="r" b="b"/>
              <a:pathLst>
                <a:path w="132" h="137" extrusionOk="0">
                  <a:moveTo>
                    <a:pt x="96" y="0"/>
                  </a:moveTo>
                  <a:cubicBezTo>
                    <a:pt x="60" y="0"/>
                    <a:pt x="11" y="126"/>
                    <a:pt x="0" y="136"/>
                  </a:cubicBezTo>
                  <a:cubicBezTo>
                    <a:pt x="12" y="124"/>
                    <a:pt x="131" y="29"/>
                    <a:pt x="107" y="5"/>
                  </a:cubicBezTo>
                  <a:cubicBezTo>
                    <a:pt x="104" y="2"/>
                    <a:pt x="100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030;p34">
              <a:extLst>
                <a:ext uri="{FF2B5EF4-FFF2-40B4-BE49-F238E27FC236}">
                  <a16:creationId xmlns:a16="http://schemas.microsoft.com/office/drawing/2014/main" id="{0FE0353A-0F0D-2342-9B2E-7C07805FB533}"/>
                </a:ext>
              </a:extLst>
            </p:cNvPr>
            <p:cNvSpPr/>
            <p:nvPr/>
          </p:nvSpPr>
          <p:spPr>
            <a:xfrm>
              <a:off x="6234300" y="2389275"/>
              <a:ext cx="650" cy="2525"/>
            </a:xfrm>
            <a:custGeom>
              <a:avLst/>
              <a:gdLst/>
              <a:ahLst/>
              <a:cxnLst/>
              <a:rect l="l" t="t" r="r" b="b"/>
              <a:pathLst>
                <a:path w="26" h="101" extrusionOk="0">
                  <a:moveTo>
                    <a:pt x="25" y="0"/>
                  </a:moveTo>
                  <a:cubicBezTo>
                    <a:pt x="25" y="1"/>
                    <a:pt x="1" y="101"/>
                    <a:pt x="1" y="101"/>
                  </a:cubicBezTo>
                  <a:cubicBezTo>
                    <a:pt x="1" y="101"/>
                    <a:pt x="5" y="85"/>
                    <a:pt x="16" y="42"/>
                  </a:cubicBezTo>
                  <a:cubicBezTo>
                    <a:pt x="23" y="12"/>
                    <a:pt x="26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031;p34">
              <a:extLst>
                <a:ext uri="{FF2B5EF4-FFF2-40B4-BE49-F238E27FC236}">
                  <a16:creationId xmlns:a16="http://schemas.microsoft.com/office/drawing/2014/main" id="{C68BADA2-D089-D544-B175-71E6EEC52CAE}"/>
                </a:ext>
              </a:extLst>
            </p:cNvPr>
            <p:cNvSpPr/>
            <p:nvPr/>
          </p:nvSpPr>
          <p:spPr>
            <a:xfrm>
              <a:off x="6242425" y="2384350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1" y="36"/>
                  </a:moveTo>
                  <a:cubicBezTo>
                    <a:pt x="13" y="24"/>
                    <a:pt x="25" y="12"/>
                    <a:pt x="37" y="1"/>
                  </a:cubicBezTo>
                  <a:cubicBezTo>
                    <a:pt x="25" y="12"/>
                    <a:pt x="13" y="24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032;p34">
              <a:extLst>
                <a:ext uri="{FF2B5EF4-FFF2-40B4-BE49-F238E27FC236}">
                  <a16:creationId xmlns:a16="http://schemas.microsoft.com/office/drawing/2014/main" id="{EC528D0A-C29E-5643-9296-F9A75AB4EEDA}"/>
                </a:ext>
              </a:extLst>
            </p:cNvPr>
            <p:cNvSpPr/>
            <p:nvPr/>
          </p:nvSpPr>
          <p:spPr>
            <a:xfrm>
              <a:off x="6243325" y="2381975"/>
              <a:ext cx="2400" cy="2400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1" y="96"/>
                  </a:moveTo>
                  <a:cubicBezTo>
                    <a:pt x="36" y="60"/>
                    <a:pt x="60" y="36"/>
                    <a:pt x="96" y="0"/>
                  </a:cubicBezTo>
                  <a:cubicBezTo>
                    <a:pt x="72" y="24"/>
                    <a:pt x="36" y="60"/>
                    <a:pt x="1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033;p34">
              <a:extLst>
                <a:ext uri="{FF2B5EF4-FFF2-40B4-BE49-F238E27FC236}">
                  <a16:creationId xmlns:a16="http://schemas.microsoft.com/office/drawing/2014/main" id="{2298EC2A-6279-D548-AFD0-20289827F531}"/>
                </a:ext>
              </a:extLst>
            </p:cNvPr>
            <p:cNvSpPr/>
            <p:nvPr/>
          </p:nvSpPr>
          <p:spPr>
            <a:xfrm>
              <a:off x="6241550" y="2385850"/>
              <a:ext cx="600" cy="425"/>
            </a:xfrm>
            <a:custGeom>
              <a:avLst/>
              <a:gdLst/>
              <a:ahLst/>
              <a:cxnLst/>
              <a:rect l="l" t="t" r="r" b="b"/>
              <a:pathLst>
                <a:path w="24" h="17" extrusionOk="0">
                  <a:moveTo>
                    <a:pt x="24" y="0"/>
                  </a:moveTo>
                  <a:cubicBezTo>
                    <a:pt x="12" y="0"/>
                    <a:pt x="12" y="0"/>
                    <a:pt x="0" y="12"/>
                  </a:cubicBezTo>
                  <a:cubicBezTo>
                    <a:pt x="0" y="15"/>
                    <a:pt x="0" y="17"/>
                    <a:pt x="1" y="17"/>
                  </a:cubicBezTo>
                  <a:cubicBezTo>
                    <a:pt x="2" y="17"/>
                    <a:pt x="7" y="9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034;p34">
              <a:extLst>
                <a:ext uri="{FF2B5EF4-FFF2-40B4-BE49-F238E27FC236}">
                  <a16:creationId xmlns:a16="http://schemas.microsoft.com/office/drawing/2014/main" id="{C10DE2A7-30BF-EB40-BE5F-684122CA681C}"/>
                </a:ext>
              </a:extLst>
            </p:cNvPr>
            <p:cNvSpPr/>
            <p:nvPr/>
          </p:nvSpPr>
          <p:spPr>
            <a:xfrm>
              <a:off x="6242125" y="238525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3" y="0"/>
                  </a:moveTo>
                  <a:cubicBezTo>
                    <a:pt x="13" y="12"/>
                    <a:pt x="1" y="12"/>
                    <a:pt x="1" y="24"/>
                  </a:cubicBezTo>
                  <a:cubicBezTo>
                    <a:pt x="13" y="0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035;p34">
              <a:extLst>
                <a:ext uri="{FF2B5EF4-FFF2-40B4-BE49-F238E27FC236}">
                  <a16:creationId xmlns:a16="http://schemas.microsoft.com/office/drawing/2014/main" id="{5B130D85-3B2E-5F43-9B86-8705F9880A72}"/>
                </a:ext>
              </a:extLst>
            </p:cNvPr>
            <p:cNvSpPr/>
            <p:nvPr/>
          </p:nvSpPr>
          <p:spPr>
            <a:xfrm>
              <a:off x="6241550" y="2385250"/>
              <a:ext cx="900" cy="900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6" y="0"/>
                  </a:moveTo>
                  <a:lnTo>
                    <a:pt x="36" y="0"/>
                  </a:lnTo>
                  <a:cubicBezTo>
                    <a:pt x="24" y="12"/>
                    <a:pt x="12" y="24"/>
                    <a:pt x="0" y="36"/>
                  </a:cubicBezTo>
                  <a:cubicBezTo>
                    <a:pt x="24" y="24"/>
                    <a:pt x="24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036;p34">
              <a:extLst>
                <a:ext uri="{FF2B5EF4-FFF2-40B4-BE49-F238E27FC236}">
                  <a16:creationId xmlns:a16="http://schemas.microsoft.com/office/drawing/2014/main" id="{FE9490A2-1121-6248-A370-4C19FE5E55C8}"/>
                </a:ext>
              </a:extLst>
            </p:cNvPr>
            <p:cNvSpPr/>
            <p:nvPr/>
          </p:nvSpPr>
          <p:spPr>
            <a:xfrm>
              <a:off x="6230225" y="2391200"/>
              <a:ext cx="2400" cy="925"/>
            </a:xfrm>
            <a:custGeom>
              <a:avLst/>
              <a:gdLst/>
              <a:ahLst/>
              <a:cxnLst/>
              <a:rect l="l" t="t" r="r" b="b"/>
              <a:pathLst>
                <a:path w="96" h="37" extrusionOk="0">
                  <a:moveTo>
                    <a:pt x="96" y="0"/>
                  </a:moveTo>
                  <a:cubicBezTo>
                    <a:pt x="48" y="24"/>
                    <a:pt x="48" y="0"/>
                    <a:pt x="1" y="36"/>
                  </a:cubicBezTo>
                  <a:cubicBezTo>
                    <a:pt x="36" y="36"/>
                    <a:pt x="60" y="24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037;p34">
              <a:extLst>
                <a:ext uri="{FF2B5EF4-FFF2-40B4-BE49-F238E27FC236}">
                  <a16:creationId xmlns:a16="http://schemas.microsoft.com/office/drawing/2014/main" id="{249D887F-7613-E342-9188-59F3C65A3442}"/>
                </a:ext>
              </a:extLst>
            </p:cNvPr>
            <p:cNvSpPr/>
            <p:nvPr/>
          </p:nvSpPr>
          <p:spPr>
            <a:xfrm>
              <a:off x="6231125" y="2389700"/>
              <a:ext cx="2100" cy="1825"/>
            </a:xfrm>
            <a:custGeom>
              <a:avLst/>
              <a:gdLst/>
              <a:ahLst/>
              <a:cxnLst/>
              <a:rect l="l" t="t" r="r" b="b"/>
              <a:pathLst>
                <a:path w="84" h="73" extrusionOk="0">
                  <a:moveTo>
                    <a:pt x="84" y="1"/>
                  </a:moveTo>
                  <a:lnTo>
                    <a:pt x="84" y="1"/>
                  </a:lnTo>
                  <a:cubicBezTo>
                    <a:pt x="48" y="25"/>
                    <a:pt x="24" y="48"/>
                    <a:pt x="0" y="72"/>
                  </a:cubicBezTo>
                  <a:cubicBezTo>
                    <a:pt x="36" y="60"/>
                    <a:pt x="60" y="37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3038;p34">
              <a:extLst>
                <a:ext uri="{FF2B5EF4-FFF2-40B4-BE49-F238E27FC236}">
                  <a16:creationId xmlns:a16="http://schemas.microsoft.com/office/drawing/2014/main" id="{B4B6B49B-A9AA-3446-A5DF-48F6B557BE69}"/>
                </a:ext>
              </a:extLst>
            </p:cNvPr>
            <p:cNvSpPr/>
            <p:nvPr/>
          </p:nvSpPr>
          <p:spPr>
            <a:xfrm>
              <a:off x="6241100" y="2379600"/>
              <a:ext cx="5225" cy="3600"/>
            </a:xfrm>
            <a:custGeom>
              <a:avLst/>
              <a:gdLst/>
              <a:ahLst/>
              <a:cxnLst/>
              <a:rect l="l" t="t" r="r" b="b"/>
              <a:pathLst>
                <a:path w="209" h="144" extrusionOk="0">
                  <a:moveTo>
                    <a:pt x="209" y="0"/>
                  </a:moveTo>
                  <a:cubicBezTo>
                    <a:pt x="73" y="68"/>
                    <a:pt x="0" y="144"/>
                    <a:pt x="17" y="144"/>
                  </a:cubicBezTo>
                  <a:cubicBezTo>
                    <a:pt x="20" y="144"/>
                    <a:pt x="29" y="140"/>
                    <a:pt x="42" y="131"/>
                  </a:cubicBezTo>
                  <a:cubicBezTo>
                    <a:pt x="42" y="131"/>
                    <a:pt x="42" y="131"/>
                    <a:pt x="54" y="119"/>
                  </a:cubicBezTo>
                  <a:cubicBezTo>
                    <a:pt x="102" y="83"/>
                    <a:pt x="161" y="48"/>
                    <a:pt x="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039;p34">
              <a:extLst>
                <a:ext uri="{FF2B5EF4-FFF2-40B4-BE49-F238E27FC236}">
                  <a16:creationId xmlns:a16="http://schemas.microsoft.com/office/drawing/2014/main" id="{B1FB19B0-426C-FF4D-9E39-1C541A2A24A4}"/>
                </a:ext>
              </a:extLst>
            </p:cNvPr>
            <p:cNvSpPr/>
            <p:nvPr/>
          </p:nvSpPr>
          <p:spPr>
            <a:xfrm>
              <a:off x="6236775" y="23864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" y="1"/>
                    <a:pt x="1" y="13"/>
                    <a:pt x="1" y="13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040;p34">
              <a:extLst>
                <a:ext uri="{FF2B5EF4-FFF2-40B4-BE49-F238E27FC236}">
                  <a16:creationId xmlns:a16="http://schemas.microsoft.com/office/drawing/2014/main" id="{EB74212E-9CA6-C449-B1DB-3625EC8D5A65}"/>
                </a:ext>
              </a:extLst>
            </p:cNvPr>
            <p:cNvSpPr/>
            <p:nvPr/>
          </p:nvSpPr>
          <p:spPr>
            <a:xfrm>
              <a:off x="6249275" y="2377200"/>
              <a:ext cx="2125" cy="925"/>
            </a:xfrm>
            <a:custGeom>
              <a:avLst/>
              <a:gdLst/>
              <a:ahLst/>
              <a:cxnLst/>
              <a:rect l="l" t="t" r="r" b="b"/>
              <a:pathLst>
                <a:path w="85" h="37" extrusionOk="0">
                  <a:moveTo>
                    <a:pt x="84" y="1"/>
                  </a:moveTo>
                  <a:lnTo>
                    <a:pt x="84" y="1"/>
                  </a:lnTo>
                  <a:cubicBezTo>
                    <a:pt x="60" y="13"/>
                    <a:pt x="25" y="25"/>
                    <a:pt x="1" y="37"/>
                  </a:cubicBezTo>
                  <a:cubicBezTo>
                    <a:pt x="25" y="37"/>
                    <a:pt x="84" y="13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041;p34">
              <a:extLst>
                <a:ext uri="{FF2B5EF4-FFF2-40B4-BE49-F238E27FC236}">
                  <a16:creationId xmlns:a16="http://schemas.microsoft.com/office/drawing/2014/main" id="{659B156D-5F99-BC4D-A908-A0D538A93533}"/>
                </a:ext>
              </a:extLst>
            </p:cNvPr>
            <p:cNvSpPr/>
            <p:nvPr/>
          </p:nvSpPr>
          <p:spPr>
            <a:xfrm>
              <a:off x="6237375" y="238642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042;p34">
              <a:extLst>
                <a:ext uri="{FF2B5EF4-FFF2-40B4-BE49-F238E27FC236}">
                  <a16:creationId xmlns:a16="http://schemas.microsoft.com/office/drawing/2014/main" id="{423F74C2-85FE-5F4E-830E-F843AEFD22BE}"/>
                </a:ext>
              </a:extLst>
            </p:cNvPr>
            <p:cNvSpPr/>
            <p:nvPr/>
          </p:nvSpPr>
          <p:spPr>
            <a:xfrm>
              <a:off x="6236450" y="2384950"/>
              <a:ext cx="2425" cy="1575"/>
            </a:xfrm>
            <a:custGeom>
              <a:avLst/>
              <a:gdLst/>
              <a:ahLst/>
              <a:cxnLst/>
              <a:rect l="l" t="t" r="r" b="b"/>
              <a:pathLst>
                <a:path w="97" h="63" extrusionOk="0">
                  <a:moveTo>
                    <a:pt x="97" y="0"/>
                  </a:moveTo>
                  <a:lnTo>
                    <a:pt x="97" y="0"/>
                  </a:lnTo>
                  <a:cubicBezTo>
                    <a:pt x="95" y="2"/>
                    <a:pt x="92" y="3"/>
                    <a:pt x="90" y="4"/>
                  </a:cubicBezTo>
                  <a:lnTo>
                    <a:pt x="90" y="4"/>
                  </a:lnTo>
                  <a:cubicBezTo>
                    <a:pt x="92" y="3"/>
                    <a:pt x="95" y="2"/>
                    <a:pt x="97" y="0"/>
                  </a:cubicBezTo>
                  <a:close/>
                  <a:moveTo>
                    <a:pt x="90" y="4"/>
                  </a:moveTo>
                  <a:cubicBezTo>
                    <a:pt x="26" y="41"/>
                    <a:pt x="0" y="63"/>
                    <a:pt x="19" y="63"/>
                  </a:cubicBezTo>
                  <a:cubicBezTo>
                    <a:pt x="23" y="63"/>
                    <a:pt x="29" y="62"/>
                    <a:pt x="37" y="60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60" y="37"/>
                    <a:pt x="71" y="17"/>
                    <a:pt x="90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043;p34">
              <a:extLst>
                <a:ext uri="{FF2B5EF4-FFF2-40B4-BE49-F238E27FC236}">
                  <a16:creationId xmlns:a16="http://schemas.microsoft.com/office/drawing/2014/main" id="{37E41B06-8D83-3148-A66C-29C0E902DC23}"/>
                </a:ext>
              </a:extLst>
            </p:cNvPr>
            <p:cNvSpPr/>
            <p:nvPr/>
          </p:nvSpPr>
          <p:spPr>
            <a:xfrm>
              <a:off x="6254350" y="2371250"/>
              <a:ext cx="6575" cy="3300"/>
            </a:xfrm>
            <a:custGeom>
              <a:avLst/>
              <a:gdLst/>
              <a:ahLst/>
              <a:cxnLst/>
              <a:rect l="l" t="t" r="r" b="b"/>
              <a:pathLst>
                <a:path w="263" h="132" extrusionOk="0">
                  <a:moveTo>
                    <a:pt x="262" y="1"/>
                  </a:moveTo>
                  <a:lnTo>
                    <a:pt x="262" y="1"/>
                  </a:lnTo>
                  <a:cubicBezTo>
                    <a:pt x="155" y="48"/>
                    <a:pt x="60" y="96"/>
                    <a:pt x="0" y="132"/>
                  </a:cubicBezTo>
                  <a:cubicBezTo>
                    <a:pt x="60" y="96"/>
                    <a:pt x="250" y="96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044;p34">
              <a:extLst>
                <a:ext uri="{FF2B5EF4-FFF2-40B4-BE49-F238E27FC236}">
                  <a16:creationId xmlns:a16="http://schemas.microsoft.com/office/drawing/2014/main" id="{B3AA1557-BD57-CA4D-B6E0-F0AE7C08010C}"/>
                </a:ext>
              </a:extLst>
            </p:cNvPr>
            <p:cNvSpPr/>
            <p:nvPr/>
          </p:nvSpPr>
          <p:spPr>
            <a:xfrm>
              <a:off x="6221300" y="2394625"/>
              <a:ext cx="550" cy="475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0" y="0"/>
                  </a:moveTo>
                  <a:cubicBezTo>
                    <a:pt x="18" y="0"/>
                    <a:pt x="12" y="6"/>
                    <a:pt x="1" y="18"/>
                  </a:cubicBezTo>
                  <a:cubicBezTo>
                    <a:pt x="5" y="14"/>
                    <a:pt x="7" y="13"/>
                    <a:pt x="9" y="13"/>
                  </a:cubicBezTo>
                  <a:cubicBezTo>
                    <a:pt x="12" y="13"/>
                    <a:pt x="12" y="18"/>
                    <a:pt x="12" y="18"/>
                  </a:cubicBezTo>
                  <a:cubicBezTo>
                    <a:pt x="18" y="6"/>
                    <a:pt x="2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045;p34">
              <a:extLst>
                <a:ext uri="{FF2B5EF4-FFF2-40B4-BE49-F238E27FC236}">
                  <a16:creationId xmlns:a16="http://schemas.microsoft.com/office/drawing/2014/main" id="{FAA5B33B-25E1-C44B-AEAB-FBC2A26AEE91}"/>
                </a:ext>
              </a:extLst>
            </p:cNvPr>
            <p:cNvSpPr/>
            <p:nvPr/>
          </p:nvSpPr>
          <p:spPr>
            <a:xfrm>
              <a:off x="6261625" y="2369775"/>
              <a:ext cx="2275" cy="1500"/>
            </a:xfrm>
            <a:custGeom>
              <a:avLst/>
              <a:gdLst/>
              <a:ahLst/>
              <a:cxnLst/>
              <a:rect l="l" t="t" r="r" b="b"/>
              <a:pathLst>
                <a:path w="91" h="60" extrusionOk="0">
                  <a:moveTo>
                    <a:pt x="90" y="0"/>
                  </a:moveTo>
                  <a:lnTo>
                    <a:pt x="90" y="0"/>
                  </a:lnTo>
                  <a:cubicBezTo>
                    <a:pt x="66" y="12"/>
                    <a:pt x="43" y="36"/>
                    <a:pt x="19" y="48"/>
                  </a:cubicBezTo>
                  <a:cubicBezTo>
                    <a:pt x="4" y="55"/>
                    <a:pt x="0" y="59"/>
                    <a:pt x="5" y="59"/>
                  </a:cubicBezTo>
                  <a:cubicBezTo>
                    <a:pt x="14" y="59"/>
                    <a:pt x="58" y="41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046;p34">
              <a:extLst>
                <a:ext uri="{FF2B5EF4-FFF2-40B4-BE49-F238E27FC236}">
                  <a16:creationId xmlns:a16="http://schemas.microsoft.com/office/drawing/2014/main" id="{1F4E372A-C2BF-2248-B3AD-3FE4D675C8EC}"/>
                </a:ext>
              </a:extLst>
            </p:cNvPr>
            <p:cNvSpPr/>
            <p:nvPr/>
          </p:nvSpPr>
          <p:spPr>
            <a:xfrm>
              <a:off x="6268325" y="2367675"/>
              <a:ext cx="1525" cy="825"/>
            </a:xfrm>
            <a:custGeom>
              <a:avLst/>
              <a:gdLst/>
              <a:ahLst/>
              <a:cxnLst/>
              <a:rect l="l" t="t" r="r" b="b"/>
              <a:pathLst>
                <a:path w="61" h="33" extrusionOk="0">
                  <a:moveTo>
                    <a:pt x="60" y="1"/>
                  </a:moveTo>
                  <a:lnTo>
                    <a:pt x="60" y="1"/>
                  </a:lnTo>
                  <a:cubicBezTo>
                    <a:pt x="22" y="20"/>
                    <a:pt x="1" y="32"/>
                    <a:pt x="2" y="32"/>
                  </a:cubicBezTo>
                  <a:cubicBezTo>
                    <a:pt x="3" y="32"/>
                    <a:pt x="22" y="2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047;p34">
              <a:extLst>
                <a:ext uri="{FF2B5EF4-FFF2-40B4-BE49-F238E27FC236}">
                  <a16:creationId xmlns:a16="http://schemas.microsoft.com/office/drawing/2014/main" id="{58E416BA-F7A5-8246-8CBA-80E6C3E6BAA6}"/>
                </a:ext>
              </a:extLst>
            </p:cNvPr>
            <p:cNvSpPr/>
            <p:nvPr/>
          </p:nvSpPr>
          <p:spPr>
            <a:xfrm>
              <a:off x="6393350" y="26162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cubicBezTo>
                    <a:pt x="0" y="36"/>
                    <a:pt x="0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048;p34">
              <a:extLst>
                <a:ext uri="{FF2B5EF4-FFF2-40B4-BE49-F238E27FC236}">
                  <a16:creationId xmlns:a16="http://schemas.microsoft.com/office/drawing/2014/main" id="{9D34AE34-D890-514A-A01D-9AA56372099F}"/>
                </a:ext>
              </a:extLst>
            </p:cNvPr>
            <p:cNvSpPr/>
            <p:nvPr/>
          </p:nvSpPr>
          <p:spPr>
            <a:xfrm>
              <a:off x="6394250" y="2604925"/>
              <a:ext cx="300" cy="425"/>
            </a:xfrm>
            <a:custGeom>
              <a:avLst/>
              <a:gdLst/>
              <a:ahLst/>
              <a:cxnLst/>
              <a:rect l="l" t="t" r="r" b="b"/>
              <a:pathLst>
                <a:path w="12" h="1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8"/>
                    <a:pt x="6" y="17"/>
                    <a:pt x="10" y="17"/>
                  </a:cubicBezTo>
                  <a:cubicBezTo>
                    <a:pt x="11" y="17"/>
                    <a:pt x="12" y="15"/>
                    <a:pt x="12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3049;p34">
              <a:extLst>
                <a:ext uri="{FF2B5EF4-FFF2-40B4-BE49-F238E27FC236}">
                  <a16:creationId xmlns:a16="http://schemas.microsoft.com/office/drawing/2014/main" id="{97759241-9646-2E44-89EA-F6F54A80A0F0}"/>
                </a:ext>
              </a:extLst>
            </p:cNvPr>
            <p:cNvSpPr/>
            <p:nvPr/>
          </p:nvSpPr>
          <p:spPr>
            <a:xfrm>
              <a:off x="6432925" y="25221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72" y="0"/>
                  </a:moveTo>
                  <a:lnTo>
                    <a:pt x="1" y="107"/>
                  </a:lnTo>
                  <a:cubicBezTo>
                    <a:pt x="25" y="83"/>
                    <a:pt x="49" y="48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3050;p34">
              <a:extLst>
                <a:ext uri="{FF2B5EF4-FFF2-40B4-BE49-F238E27FC236}">
                  <a16:creationId xmlns:a16="http://schemas.microsoft.com/office/drawing/2014/main" id="{3BE7B40B-3B5D-1B45-B02B-3AC55465803E}"/>
                </a:ext>
              </a:extLst>
            </p:cNvPr>
            <p:cNvSpPr/>
            <p:nvPr/>
          </p:nvSpPr>
          <p:spPr>
            <a:xfrm>
              <a:off x="6215050" y="2550750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2" y="0"/>
                  </a:moveTo>
                  <a:cubicBezTo>
                    <a:pt x="1" y="0"/>
                    <a:pt x="12" y="12"/>
                    <a:pt x="12" y="2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3051;p34">
              <a:extLst>
                <a:ext uri="{FF2B5EF4-FFF2-40B4-BE49-F238E27FC236}">
                  <a16:creationId xmlns:a16="http://schemas.microsoft.com/office/drawing/2014/main" id="{8B441339-AB30-FA44-A2BE-A67A0DFD4B57}"/>
                </a:ext>
              </a:extLst>
            </p:cNvPr>
            <p:cNvSpPr/>
            <p:nvPr/>
          </p:nvSpPr>
          <p:spPr>
            <a:xfrm>
              <a:off x="6294000" y="2360250"/>
              <a:ext cx="850" cy="250"/>
            </a:xfrm>
            <a:custGeom>
              <a:avLst/>
              <a:gdLst/>
              <a:ahLst/>
              <a:cxnLst/>
              <a:rect l="l" t="t" r="r" b="b"/>
              <a:pathLst>
                <a:path w="34" h="10" extrusionOk="0">
                  <a:moveTo>
                    <a:pt x="33" y="0"/>
                  </a:moveTo>
                  <a:lnTo>
                    <a:pt x="33" y="0"/>
                  </a:lnTo>
                  <a:cubicBezTo>
                    <a:pt x="4" y="6"/>
                    <a:pt x="1" y="9"/>
                    <a:pt x="7" y="9"/>
                  </a:cubicBezTo>
                  <a:cubicBezTo>
                    <a:pt x="13" y="9"/>
                    <a:pt x="27" y="6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3052;p34">
              <a:extLst>
                <a:ext uri="{FF2B5EF4-FFF2-40B4-BE49-F238E27FC236}">
                  <a16:creationId xmlns:a16="http://schemas.microsoft.com/office/drawing/2014/main" id="{ECEAF554-FF4D-8348-9F44-03F5C47FD526}"/>
                </a:ext>
              </a:extLst>
            </p:cNvPr>
            <p:cNvSpPr/>
            <p:nvPr/>
          </p:nvSpPr>
          <p:spPr>
            <a:xfrm>
              <a:off x="6287075" y="23584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3" y="1"/>
                    <a:pt x="13" y="13"/>
                    <a:pt x="1" y="13"/>
                  </a:cubicBezTo>
                  <a:cubicBezTo>
                    <a:pt x="13" y="13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3053;p34">
              <a:extLst>
                <a:ext uri="{FF2B5EF4-FFF2-40B4-BE49-F238E27FC236}">
                  <a16:creationId xmlns:a16="http://schemas.microsoft.com/office/drawing/2014/main" id="{11D51EBB-9FD1-7044-B5A2-B76FDC517334}"/>
                </a:ext>
              </a:extLst>
            </p:cNvPr>
            <p:cNvSpPr/>
            <p:nvPr/>
          </p:nvSpPr>
          <p:spPr>
            <a:xfrm>
              <a:off x="6292450" y="2360250"/>
              <a:ext cx="1800" cy="325"/>
            </a:xfrm>
            <a:custGeom>
              <a:avLst/>
              <a:gdLst/>
              <a:ahLst/>
              <a:cxnLst/>
              <a:rect l="l" t="t" r="r" b="b"/>
              <a:pathLst>
                <a:path w="72" h="13" extrusionOk="0">
                  <a:moveTo>
                    <a:pt x="72" y="0"/>
                  </a:moveTo>
                  <a:cubicBezTo>
                    <a:pt x="60" y="0"/>
                    <a:pt x="36" y="0"/>
                    <a:pt x="0" y="12"/>
                  </a:cubicBezTo>
                  <a:cubicBezTo>
                    <a:pt x="24" y="12"/>
                    <a:pt x="48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3054;p34">
              <a:extLst>
                <a:ext uri="{FF2B5EF4-FFF2-40B4-BE49-F238E27FC236}">
                  <a16:creationId xmlns:a16="http://schemas.microsoft.com/office/drawing/2014/main" id="{8F1B4D67-49E1-6642-981E-AD2EA67A1C21}"/>
                </a:ext>
              </a:extLst>
            </p:cNvPr>
            <p:cNvSpPr/>
            <p:nvPr/>
          </p:nvSpPr>
          <p:spPr>
            <a:xfrm>
              <a:off x="6291550" y="2360825"/>
              <a:ext cx="1225" cy="250"/>
            </a:xfrm>
            <a:custGeom>
              <a:avLst/>
              <a:gdLst/>
              <a:ahLst/>
              <a:cxnLst/>
              <a:rect l="l" t="t" r="r" b="b"/>
              <a:pathLst>
                <a:path w="49" h="10" extrusionOk="0">
                  <a:moveTo>
                    <a:pt x="0" y="1"/>
                  </a:moveTo>
                  <a:cubicBezTo>
                    <a:pt x="0" y="7"/>
                    <a:pt x="0" y="10"/>
                    <a:pt x="6" y="10"/>
                  </a:cubicBezTo>
                  <a:cubicBezTo>
                    <a:pt x="12" y="10"/>
                    <a:pt x="24" y="7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3055;p34">
              <a:extLst>
                <a:ext uri="{FF2B5EF4-FFF2-40B4-BE49-F238E27FC236}">
                  <a16:creationId xmlns:a16="http://schemas.microsoft.com/office/drawing/2014/main" id="{E3EE9374-5827-AD43-9ADF-A11941249695}"/>
                </a:ext>
              </a:extLst>
            </p:cNvPr>
            <p:cNvSpPr/>
            <p:nvPr/>
          </p:nvSpPr>
          <p:spPr>
            <a:xfrm>
              <a:off x="6294225" y="2359950"/>
              <a:ext cx="2400" cy="450"/>
            </a:xfrm>
            <a:custGeom>
              <a:avLst/>
              <a:gdLst/>
              <a:ahLst/>
              <a:cxnLst/>
              <a:rect l="l" t="t" r="r" b="b"/>
              <a:pathLst>
                <a:path w="96" h="18" extrusionOk="0">
                  <a:moveTo>
                    <a:pt x="96" y="0"/>
                  </a:moveTo>
                  <a:cubicBezTo>
                    <a:pt x="72" y="0"/>
                    <a:pt x="36" y="12"/>
                    <a:pt x="1" y="12"/>
                  </a:cubicBezTo>
                  <a:cubicBezTo>
                    <a:pt x="11" y="16"/>
                    <a:pt x="21" y="17"/>
                    <a:pt x="32" y="17"/>
                  </a:cubicBezTo>
                  <a:cubicBezTo>
                    <a:pt x="56" y="17"/>
                    <a:pt x="79" y="9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3056;p34">
              <a:extLst>
                <a:ext uri="{FF2B5EF4-FFF2-40B4-BE49-F238E27FC236}">
                  <a16:creationId xmlns:a16="http://schemas.microsoft.com/office/drawing/2014/main" id="{5A9F6C4B-3579-BA4D-9D6E-ACAE8542278D}"/>
                </a:ext>
              </a:extLst>
            </p:cNvPr>
            <p:cNvSpPr/>
            <p:nvPr/>
          </p:nvSpPr>
          <p:spPr>
            <a:xfrm>
              <a:off x="6442150" y="2439725"/>
              <a:ext cx="3600" cy="5375"/>
            </a:xfrm>
            <a:custGeom>
              <a:avLst/>
              <a:gdLst/>
              <a:ahLst/>
              <a:cxnLst/>
              <a:rect l="l" t="t" r="r" b="b"/>
              <a:pathLst>
                <a:path w="144" h="215" extrusionOk="0">
                  <a:moveTo>
                    <a:pt x="84" y="0"/>
                  </a:moveTo>
                  <a:cubicBezTo>
                    <a:pt x="1" y="48"/>
                    <a:pt x="1" y="83"/>
                    <a:pt x="72" y="143"/>
                  </a:cubicBezTo>
                  <a:cubicBezTo>
                    <a:pt x="72" y="145"/>
                    <a:pt x="74" y="151"/>
                    <a:pt x="76" y="157"/>
                  </a:cubicBezTo>
                  <a:lnTo>
                    <a:pt x="76" y="157"/>
                  </a:lnTo>
                  <a:cubicBezTo>
                    <a:pt x="75" y="156"/>
                    <a:pt x="74" y="155"/>
                    <a:pt x="72" y="155"/>
                  </a:cubicBezTo>
                  <a:lnTo>
                    <a:pt x="72" y="155"/>
                  </a:lnTo>
                  <a:cubicBezTo>
                    <a:pt x="84" y="182"/>
                    <a:pt x="88" y="192"/>
                    <a:pt x="88" y="192"/>
                  </a:cubicBezTo>
                  <a:cubicBezTo>
                    <a:pt x="89" y="192"/>
                    <a:pt x="81" y="171"/>
                    <a:pt x="76" y="157"/>
                  </a:cubicBezTo>
                  <a:lnTo>
                    <a:pt x="76" y="157"/>
                  </a:lnTo>
                  <a:cubicBezTo>
                    <a:pt x="98" y="169"/>
                    <a:pt x="121" y="192"/>
                    <a:pt x="144" y="214"/>
                  </a:cubicBezTo>
                  <a:cubicBezTo>
                    <a:pt x="108" y="143"/>
                    <a:pt x="84" y="72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3057;p34">
              <a:extLst>
                <a:ext uri="{FF2B5EF4-FFF2-40B4-BE49-F238E27FC236}">
                  <a16:creationId xmlns:a16="http://schemas.microsoft.com/office/drawing/2014/main" id="{458CB23D-1146-C14B-97FD-84FE51160BF4}"/>
                </a:ext>
              </a:extLst>
            </p:cNvPr>
            <p:cNvSpPr/>
            <p:nvPr/>
          </p:nvSpPr>
          <p:spPr>
            <a:xfrm>
              <a:off x="6355850" y="2700450"/>
              <a:ext cx="775" cy="825"/>
            </a:xfrm>
            <a:custGeom>
              <a:avLst/>
              <a:gdLst/>
              <a:ahLst/>
              <a:cxnLst/>
              <a:rect l="l" t="t" r="r" b="b"/>
              <a:pathLst>
                <a:path w="31" h="33" extrusionOk="0">
                  <a:moveTo>
                    <a:pt x="12" y="1"/>
                  </a:moveTo>
                  <a:cubicBezTo>
                    <a:pt x="12" y="13"/>
                    <a:pt x="0" y="25"/>
                    <a:pt x="0" y="25"/>
                  </a:cubicBezTo>
                  <a:cubicBezTo>
                    <a:pt x="0" y="31"/>
                    <a:pt x="2" y="33"/>
                    <a:pt x="5" y="33"/>
                  </a:cubicBezTo>
                  <a:cubicBezTo>
                    <a:pt x="14" y="33"/>
                    <a:pt x="30" y="10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3058;p34">
              <a:extLst>
                <a:ext uri="{FF2B5EF4-FFF2-40B4-BE49-F238E27FC236}">
                  <a16:creationId xmlns:a16="http://schemas.microsoft.com/office/drawing/2014/main" id="{9965DC3F-E0A8-F943-9E12-2846AD4B23EE}"/>
                </a:ext>
              </a:extLst>
            </p:cNvPr>
            <p:cNvSpPr/>
            <p:nvPr/>
          </p:nvSpPr>
          <p:spPr>
            <a:xfrm>
              <a:off x="6308800" y="27213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12"/>
                    <a:pt x="1" y="12"/>
                    <a:pt x="1" y="12"/>
                  </a:cubicBezTo>
                  <a:cubicBezTo>
                    <a:pt x="13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3059;p34">
              <a:extLst>
                <a:ext uri="{FF2B5EF4-FFF2-40B4-BE49-F238E27FC236}">
                  <a16:creationId xmlns:a16="http://schemas.microsoft.com/office/drawing/2014/main" id="{2FC8D230-2EE6-5E43-B978-D5FC7AE922E8}"/>
                </a:ext>
              </a:extLst>
            </p:cNvPr>
            <p:cNvSpPr/>
            <p:nvPr/>
          </p:nvSpPr>
          <p:spPr>
            <a:xfrm>
              <a:off x="6285300" y="27168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"/>
                  </a:moveTo>
                  <a:cubicBezTo>
                    <a:pt x="0" y="1"/>
                    <a:pt x="0" y="1"/>
                    <a:pt x="0" y="13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3060;p34">
              <a:extLst>
                <a:ext uri="{FF2B5EF4-FFF2-40B4-BE49-F238E27FC236}">
                  <a16:creationId xmlns:a16="http://schemas.microsoft.com/office/drawing/2014/main" id="{7915FC51-E436-6348-988D-254C5DD49965}"/>
                </a:ext>
              </a:extLst>
            </p:cNvPr>
            <p:cNvSpPr/>
            <p:nvPr/>
          </p:nvSpPr>
          <p:spPr>
            <a:xfrm>
              <a:off x="6288275" y="2722200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0"/>
                  </a:moveTo>
                  <a:cubicBezTo>
                    <a:pt x="0" y="12"/>
                    <a:pt x="0" y="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3061;p34">
              <a:extLst>
                <a:ext uri="{FF2B5EF4-FFF2-40B4-BE49-F238E27FC236}">
                  <a16:creationId xmlns:a16="http://schemas.microsoft.com/office/drawing/2014/main" id="{9A7AD46B-BF73-3747-9DB1-9A0E782697B9}"/>
                </a:ext>
              </a:extLst>
            </p:cNvPr>
            <p:cNvSpPr/>
            <p:nvPr/>
          </p:nvSpPr>
          <p:spPr>
            <a:xfrm>
              <a:off x="6355850" y="2680225"/>
              <a:ext cx="775" cy="825"/>
            </a:xfrm>
            <a:custGeom>
              <a:avLst/>
              <a:gdLst/>
              <a:ahLst/>
              <a:cxnLst/>
              <a:rect l="l" t="t" r="r" b="b"/>
              <a:pathLst>
                <a:path w="31" h="33" extrusionOk="0">
                  <a:moveTo>
                    <a:pt x="12" y="0"/>
                  </a:moveTo>
                  <a:cubicBezTo>
                    <a:pt x="12" y="12"/>
                    <a:pt x="0" y="24"/>
                    <a:pt x="0" y="24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14" y="32"/>
                    <a:pt x="30" y="9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3062;p34">
              <a:extLst>
                <a:ext uri="{FF2B5EF4-FFF2-40B4-BE49-F238E27FC236}">
                  <a16:creationId xmlns:a16="http://schemas.microsoft.com/office/drawing/2014/main" id="{E84B4090-958D-554E-9920-18D9DD7E9B14}"/>
                </a:ext>
              </a:extLst>
            </p:cNvPr>
            <p:cNvSpPr/>
            <p:nvPr/>
          </p:nvSpPr>
          <p:spPr>
            <a:xfrm>
              <a:off x="6264450" y="26742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3063;p34">
              <a:extLst>
                <a:ext uri="{FF2B5EF4-FFF2-40B4-BE49-F238E27FC236}">
                  <a16:creationId xmlns:a16="http://schemas.microsoft.com/office/drawing/2014/main" id="{028D76DC-8E4F-D94E-A11D-A2093C988C6D}"/>
                </a:ext>
              </a:extLst>
            </p:cNvPr>
            <p:cNvSpPr/>
            <p:nvPr/>
          </p:nvSpPr>
          <p:spPr>
            <a:xfrm>
              <a:off x="6306125" y="27870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3" y="1"/>
                    <a:pt x="13" y="13"/>
                    <a:pt x="1" y="13"/>
                  </a:cubicBezTo>
                  <a:lnTo>
                    <a:pt x="13" y="13"/>
                  </a:ln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3064;p34">
              <a:extLst>
                <a:ext uri="{FF2B5EF4-FFF2-40B4-BE49-F238E27FC236}">
                  <a16:creationId xmlns:a16="http://schemas.microsoft.com/office/drawing/2014/main" id="{5994728C-15ED-B646-8939-C45EBFDF47C5}"/>
                </a:ext>
              </a:extLst>
            </p:cNvPr>
            <p:cNvSpPr/>
            <p:nvPr/>
          </p:nvSpPr>
          <p:spPr>
            <a:xfrm>
              <a:off x="6285300" y="26966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0"/>
                  </a:moveTo>
                  <a:cubicBezTo>
                    <a:pt x="0" y="0"/>
                    <a:pt x="0" y="0"/>
                    <a:pt x="0" y="12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3065;p34">
              <a:extLst>
                <a:ext uri="{FF2B5EF4-FFF2-40B4-BE49-F238E27FC236}">
                  <a16:creationId xmlns:a16="http://schemas.microsoft.com/office/drawing/2014/main" id="{C349B192-9D5A-D747-97D4-A94A56F984DD}"/>
                </a:ext>
              </a:extLst>
            </p:cNvPr>
            <p:cNvSpPr/>
            <p:nvPr/>
          </p:nvSpPr>
          <p:spPr>
            <a:xfrm>
              <a:off x="6198375" y="2435350"/>
              <a:ext cx="400" cy="275"/>
            </a:xfrm>
            <a:custGeom>
              <a:avLst/>
              <a:gdLst/>
              <a:ahLst/>
              <a:cxnLst/>
              <a:rect l="l" t="t" r="r" b="b"/>
              <a:pathLst>
                <a:path w="16" h="11" extrusionOk="0">
                  <a:moveTo>
                    <a:pt x="14" y="0"/>
                  </a:moveTo>
                  <a:cubicBezTo>
                    <a:pt x="11" y="0"/>
                    <a:pt x="1" y="11"/>
                    <a:pt x="6" y="11"/>
                  </a:cubicBezTo>
                  <a:cubicBezTo>
                    <a:pt x="7" y="11"/>
                    <a:pt x="9" y="10"/>
                    <a:pt x="13" y="8"/>
                  </a:cubicBezTo>
                  <a:cubicBezTo>
                    <a:pt x="16" y="2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3066;p34">
              <a:extLst>
                <a:ext uri="{FF2B5EF4-FFF2-40B4-BE49-F238E27FC236}">
                  <a16:creationId xmlns:a16="http://schemas.microsoft.com/office/drawing/2014/main" id="{00B86C80-B8AA-EB49-9D5F-2681FABC31A7}"/>
                </a:ext>
              </a:extLst>
            </p:cNvPr>
            <p:cNvSpPr/>
            <p:nvPr/>
          </p:nvSpPr>
          <p:spPr>
            <a:xfrm>
              <a:off x="6195400" y="24742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cubicBezTo>
                    <a:pt x="1" y="12"/>
                    <a:pt x="1" y="0"/>
                    <a:pt x="1" y="0"/>
                  </a:cubicBezTo>
                  <a:cubicBezTo>
                    <a:pt x="1" y="0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3067;p34">
              <a:extLst>
                <a:ext uri="{FF2B5EF4-FFF2-40B4-BE49-F238E27FC236}">
                  <a16:creationId xmlns:a16="http://schemas.microsoft.com/office/drawing/2014/main" id="{8325AE3E-1CA7-CC48-B534-A16900E73255}"/>
                </a:ext>
              </a:extLst>
            </p:cNvPr>
            <p:cNvSpPr/>
            <p:nvPr/>
          </p:nvSpPr>
          <p:spPr>
            <a:xfrm>
              <a:off x="6308800" y="27010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13"/>
                    <a:pt x="1" y="13"/>
                    <a:pt x="1" y="13"/>
                  </a:cubicBezTo>
                  <a:cubicBezTo>
                    <a:pt x="13" y="13"/>
                    <a:pt x="13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3068;p34">
              <a:extLst>
                <a:ext uri="{FF2B5EF4-FFF2-40B4-BE49-F238E27FC236}">
                  <a16:creationId xmlns:a16="http://schemas.microsoft.com/office/drawing/2014/main" id="{8734126D-1B59-D241-962E-F4E1CFE44930}"/>
                </a:ext>
              </a:extLst>
            </p:cNvPr>
            <p:cNvSpPr/>
            <p:nvPr/>
          </p:nvSpPr>
          <p:spPr>
            <a:xfrm>
              <a:off x="6288275" y="2701950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0" y="1"/>
                  </a:moveTo>
                  <a:cubicBezTo>
                    <a:pt x="0" y="12"/>
                    <a:pt x="0" y="3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3069;p34">
              <a:extLst>
                <a:ext uri="{FF2B5EF4-FFF2-40B4-BE49-F238E27FC236}">
                  <a16:creationId xmlns:a16="http://schemas.microsoft.com/office/drawing/2014/main" id="{85B3CE17-8FDB-3C4A-A9F1-1E887DE4D12E}"/>
                </a:ext>
              </a:extLst>
            </p:cNvPr>
            <p:cNvSpPr/>
            <p:nvPr/>
          </p:nvSpPr>
          <p:spPr>
            <a:xfrm>
              <a:off x="6329950" y="279512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3070;p34">
              <a:extLst>
                <a:ext uri="{FF2B5EF4-FFF2-40B4-BE49-F238E27FC236}">
                  <a16:creationId xmlns:a16="http://schemas.microsoft.com/office/drawing/2014/main" id="{824F3423-5C31-DB48-B8CF-9E5FA388316C}"/>
                </a:ext>
              </a:extLst>
            </p:cNvPr>
            <p:cNvSpPr/>
            <p:nvPr/>
          </p:nvSpPr>
          <p:spPr>
            <a:xfrm>
              <a:off x="6372800" y="27603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0"/>
                  </a:moveTo>
                  <a:cubicBezTo>
                    <a:pt x="1" y="0"/>
                    <a:pt x="1" y="12"/>
                    <a:pt x="1" y="12"/>
                  </a:cubicBezTo>
                  <a:cubicBezTo>
                    <a:pt x="1" y="12"/>
                    <a:pt x="1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3071;p34">
              <a:extLst>
                <a:ext uri="{FF2B5EF4-FFF2-40B4-BE49-F238E27FC236}">
                  <a16:creationId xmlns:a16="http://schemas.microsoft.com/office/drawing/2014/main" id="{D644C409-7145-A841-901D-131BF22B7A09}"/>
                </a:ext>
              </a:extLst>
            </p:cNvPr>
            <p:cNvSpPr/>
            <p:nvPr/>
          </p:nvSpPr>
          <p:spPr>
            <a:xfrm>
              <a:off x="6432900" y="2506975"/>
              <a:ext cx="650" cy="65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6" y="1"/>
                  </a:moveTo>
                  <a:cubicBezTo>
                    <a:pt x="11" y="16"/>
                    <a:pt x="1" y="26"/>
                    <a:pt x="4" y="26"/>
                  </a:cubicBezTo>
                  <a:cubicBezTo>
                    <a:pt x="5" y="26"/>
                    <a:pt x="12" y="22"/>
                    <a:pt x="26" y="13"/>
                  </a:cubicBezTo>
                  <a:cubicBezTo>
                    <a:pt x="26" y="13"/>
                    <a:pt x="26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3072;p34">
              <a:extLst>
                <a:ext uri="{FF2B5EF4-FFF2-40B4-BE49-F238E27FC236}">
                  <a16:creationId xmlns:a16="http://schemas.microsoft.com/office/drawing/2014/main" id="{584553A6-777D-6249-9BE7-4D5A751F2CE9}"/>
                </a:ext>
              </a:extLst>
            </p:cNvPr>
            <p:cNvSpPr/>
            <p:nvPr/>
          </p:nvSpPr>
          <p:spPr>
            <a:xfrm>
              <a:off x="6345125" y="23513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3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3073;p34">
              <a:extLst>
                <a:ext uri="{FF2B5EF4-FFF2-40B4-BE49-F238E27FC236}">
                  <a16:creationId xmlns:a16="http://schemas.microsoft.com/office/drawing/2014/main" id="{43331183-11ED-8D42-80BD-6F5508239E9B}"/>
                </a:ext>
              </a:extLst>
            </p:cNvPr>
            <p:cNvSpPr/>
            <p:nvPr/>
          </p:nvSpPr>
          <p:spPr>
            <a:xfrm>
              <a:off x="6263875" y="2725750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0" y="1"/>
                  </a:moveTo>
                  <a:cubicBezTo>
                    <a:pt x="0" y="13"/>
                    <a:pt x="0" y="25"/>
                    <a:pt x="0" y="37"/>
                  </a:cubicBezTo>
                  <a:cubicBezTo>
                    <a:pt x="0" y="25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3074;p34">
              <a:extLst>
                <a:ext uri="{FF2B5EF4-FFF2-40B4-BE49-F238E27FC236}">
                  <a16:creationId xmlns:a16="http://schemas.microsoft.com/office/drawing/2014/main" id="{4860DD7B-5E2E-8840-B03F-6D440A6EFC6B}"/>
                </a:ext>
              </a:extLst>
            </p:cNvPr>
            <p:cNvSpPr/>
            <p:nvPr/>
          </p:nvSpPr>
          <p:spPr>
            <a:xfrm>
              <a:off x="6193925" y="2510250"/>
              <a:ext cx="325" cy="1225"/>
            </a:xfrm>
            <a:custGeom>
              <a:avLst/>
              <a:gdLst/>
              <a:ahLst/>
              <a:cxnLst/>
              <a:rect l="l" t="t" r="r" b="b"/>
              <a:pathLst>
                <a:path w="13" h="49" extrusionOk="0">
                  <a:moveTo>
                    <a:pt x="0" y="1"/>
                  </a:moveTo>
                  <a:cubicBezTo>
                    <a:pt x="0" y="13"/>
                    <a:pt x="0" y="37"/>
                    <a:pt x="12" y="49"/>
                  </a:cubicBezTo>
                  <a:cubicBezTo>
                    <a:pt x="12" y="25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3075;p34">
              <a:extLst>
                <a:ext uri="{FF2B5EF4-FFF2-40B4-BE49-F238E27FC236}">
                  <a16:creationId xmlns:a16="http://schemas.microsoft.com/office/drawing/2014/main" id="{73D24203-7997-4047-8371-EF99F90331F6}"/>
                </a:ext>
              </a:extLst>
            </p:cNvPr>
            <p:cNvSpPr/>
            <p:nvPr/>
          </p:nvSpPr>
          <p:spPr>
            <a:xfrm>
              <a:off x="6444850" y="2487625"/>
              <a:ext cx="150" cy="1225"/>
            </a:xfrm>
            <a:custGeom>
              <a:avLst/>
              <a:gdLst/>
              <a:ahLst/>
              <a:cxnLst/>
              <a:rect l="l" t="t" r="r" b="b"/>
              <a:pathLst>
                <a:path w="6" h="49" extrusionOk="0">
                  <a:moveTo>
                    <a:pt x="5" y="1"/>
                  </a:moveTo>
                  <a:cubicBezTo>
                    <a:pt x="5" y="1"/>
                    <a:pt x="0" y="34"/>
                    <a:pt x="0" y="49"/>
                  </a:cubicBezTo>
                  <a:cubicBezTo>
                    <a:pt x="5" y="13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3076;p34">
              <a:extLst>
                <a:ext uri="{FF2B5EF4-FFF2-40B4-BE49-F238E27FC236}">
                  <a16:creationId xmlns:a16="http://schemas.microsoft.com/office/drawing/2014/main" id="{BCAD6C8B-F5C1-A74E-8033-888DF4398C3D}"/>
                </a:ext>
              </a:extLst>
            </p:cNvPr>
            <p:cNvSpPr/>
            <p:nvPr/>
          </p:nvSpPr>
          <p:spPr>
            <a:xfrm>
              <a:off x="6445425" y="2480200"/>
              <a:ext cx="25" cy="1200"/>
            </a:xfrm>
            <a:custGeom>
              <a:avLst/>
              <a:gdLst/>
              <a:ahLst/>
              <a:cxnLst/>
              <a:rect l="l" t="t" r="r" b="b"/>
              <a:pathLst>
                <a:path w="1" h="48" extrusionOk="0">
                  <a:moveTo>
                    <a:pt x="1" y="48"/>
                  </a:moveTo>
                  <a:cubicBezTo>
                    <a:pt x="1" y="36"/>
                    <a:pt x="1" y="12"/>
                    <a:pt x="1" y="0"/>
                  </a:cubicBezTo>
                  <a:cubicBezTo>
                    <a:pt x="1" y="0"/>
                    <a:pt x="1" y="0"/>
                    <a:pt x="1" y="12"/>
                  </a:cubicBezTo>
                  <a:cubicBezTo>
                    <a:pt x="1" y="24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3077;p34">
              <a:extLst>
                <a:ext uri="{FF2B5EF4-FFF2-40B4-BE49-F238E27FC236}">
                  <a16:creationId xmlns:a16="http://schemas.microsoft.com/office/drawing/2014/main" id="{129F7830-1194-A848-9343-306899785315}"/>
                </a:ext>
              </a:extLst>
            </p:cNvPr>
            <p:cNvSpPr/>
            <p:nvPr/>
          </p:nvSpPr>
          <p:spPr>
            <a:xfrm>
              <a:off x="6373100" y="2759275"/>
              <a:ext cx="600" cy="1050"/>
            </a:xfrm>
            <a:custGeom>
              <a:avLst/>
              <a:gdLst/>
              <a:ahLst/>
              <a:cxnLst/>
              <a:rect l="l" t="t" r="r" b="b"/>
              <a:pathLst>
                <a:path w="24" h="42" extrusionOk="0">
                  <a:moveTo>
                    <a:pt x="19" y="1"/>
                  </a:moveTo>
                  <a:cubicBezTo>
                    <a:pt x="18" y="1"/>
                    <a:pt x="16" y="2"/>
                    <a:pt x="13" y="5"/>
                  </a:cubicBezTo>
                  <a:cubicBezTo>
                    <a:pt x="13" y="17"/>
                    <a:pt x="1" y="29"/>
                    <a:pt x="1" y="41"/>
                  </a:cubicBezTo>
                  <a:cubicBezTo>
                    <a:pt x="19" y="14"/>
                    <a:pt x="23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3078;p34">
              <a:extLst>
                <a:ext uri="{FF2B5EF4-FFF2-40B4-BE49-F238E27FC236}">
                  <a16:creationId xmlns:a16="http://schemas.microsoft.com/office/drawing/2014/main" id="{A176AF84-6B48-FC4D-8297-AD2456BD6D4F}"/>
                </a:ext>
              </a:extLst>
            </p:cNvPr>
            <p:cNvSpPr/>
            <p:nvPr/>
          </p:nvSpPr>
          <p:spPr>
            <a:xfrm>
              <a:off x="6393350" y="2611050"/>
              <a:ext cx="300" cy="725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7" y="0"/>
                  </a:moveTo>
                  <a:cubicBezTo>
                    <a:pt x="6" y="0"/>
                    <a:pt x="4" y="2"/>
                    <a:pt x="0" y="5"/>
                  </a:cubicBezTo>
                  <a:cubicBezTo>
                    <a:pt x="0" y="17"/>
                    <a:pt x="0" y="29"/>
                    <a:pt x="0" y="29"/>
                  </a:cubicBezTo>
                  <a:cubicBezTo>
                    <a:pt x="9" y="11"/>
                    <a:pt x="11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3079;p34">
              <a:extLst>
                <a:ext uri="{FF2B5EF4-FFF2-40B4-BE49-F238E27FC236}">
                  <a16:creationId xmlns:a16="http://schemas.microsoft.com/office/drawing/2014/main" id="{87AEE512-699F-7040-9CDD-C78628B7183A}"/>
                </a:ext>
              </a:extLst>
            </p:cNvPr>
            <p:cNvSpPr/>
            <p:nvPr/>
          </p:nvSpPr>
          <p:spPr>
            <a:xfrm>
              <a:off x="6394250" y="2642125"/>
              <a:ext cx="600" cy="4200"/>
            </a:xfrm>
            <a:custGeom>
              <a:avLst/>
              <a:gdLst/>
              <a:ahLst/>
              <a:cxnLst/>
              <a:rect l="l" t="t" r="r" b="b"/>
              <a:pathLst>
                <a:path w="24" h="168" extrusionOk="0">
                  <a:moveTo>
                    <a:pt x="0" y="1"/>
                  </a:moveTo>
                  <a:cubicBezTo>
                    <a:pt x="0" y="84"/>
                    <a:pt x="0" y="143"/>
                    <a:pt x="24" y="167"/>
                  </a:cubicBezTo>
                  <a:cubicBezTo>
                    <a:pt x="12" y="119"/>
                    <a:pt x="0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3080;p34">
              <a:extLst>
                <a:ext uri="{FF2B5EF4-FFF2-40B4-BE49-F238E27FC236}">
                  <a16:creationId xmlns:a16="http://schemas.microsoft.com/office/drawing/2014/main" id="{1BC7C586-1C2D-3F43-9F5E-A347FBE88ADA}"/>
                </a:ext>
              </a:extLst>
            </p:cNvPr>
            <p:cNvSpPr/>
            <p:nvPr/>
          </p:nvSpPr>
          <p:spPr>
            <a:xfrm>
              <a:off x="6316550" y="2354000"/>
              <a:ext cx="3000" cy="325"/>
            </a:xfrm>
            <a:custGeom>
              <a:avLst/>
              <a:gdLst/>
              <a:ahLst/>
              <a:cxnLst/>
              <a:rect l="l" t="t" r="r" b="b"/>
              <a:pathLst>
                <a:path w="120" h="13" extrusionOk="0">
                  <a:moveTo>
                    <a:pt x="1" y="0"/>
                  </a:moveTo>
                  <a:cubicBezTo>
                    <a:pt x="60" y="12"/>
                    <a:pt x="96" y="12"/>
                    <a:pt x="120" y="12"/>
                  </a:cubicBezTo>
                  <a:cubicBezTo>
                    <a:pt x="84" y="12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3081;p34">
              <a:extLst>
                <a:ext uri="{FF2B5EF4-FFF2-40B4-BE49-F238E27FC236}">
                  <a16:creationId xmlns:a16="http://schemas.microsoft.com/office/drawing/2014/main" id="{0B8125DA-EE5D-584F-AF6B-4DEF5493FCC6}"/>
                </a:ext>
              </a:extLst>
            </p:cNvPr>
            <p:cNvSpPr/>
            <p:nvPr/>
          </p:nvSpPr>
          <p:spPr>
            <a:xfrm>
              <a:off x="6344825" y="2351025"/>
              <a:ext cx="1525" cy="900"/>
            </a:xfrm>
            <a:custGeom>
              <a:avLst/>
              <a:gdLst/>
              <a:ahLst/>
              <a:cxnLst/>
              <a:rect l="l" t="t" r="r" b="b"/>
              <a:pathLst>
                <a:path w="61" h="36" extrusionOk="0">
                  <a:moveTo>
                    <a:pt x="1" y="0"/>
                  </a:moveTo>
                  <a:cubicBezTo>
                    <a:pt x="13" y="0"/>
                    <a:pt x="13" y="0"/>
                    <a:pt x="24" y="12"/>
                  </a:cubicBezTo>
                  <a:cubicBezTo>
                    <a:pt x="24" y="12"/>
                    <a:pt x="24" y="24"/>
                    <a:pt x="13" y="24"/>
                  </a:cubicBezTo>
                  <a:cubicBezTo>
                    <a:pt x="36" y="24"/>
                    <a:pt x="48" y="24"/>
                    <a:pt x="60" y="36"/>
                  </a:cubicBezTo>
                  <a:cubicBezTo>
                    <a:pt x="48" y="24"/>
                    <a:pt x="48" y="12"/>
                    <a:pt x="36" y="12"/>
                  </a:cubicBezTo>
                  <a:lnTo>
                    <a:pt x="48" y="12"/>
                  </a:lnTo>
                  <a:cubicBezTo>
                    <a:pt x="60" y="12"/>
                    <a:pt x="60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3082;p34">
              <a:extLst>
                <a:ext uri="{FF2B5EF4-FFF2-40B4-BE49-F238E27FC236}">
                  <a16:creationId xmlns:a16="http://schemas.microsoft.com/office/drawing/2014/main" id="{5519C9C3-3486-B842-8254-FAD3380F7E02}"/>
                </a:ext>
              </a:extLst>
            </p:cNvPr>
            <p:cNvSpPr/>
            <p:nvPr/>
          </p:nvSpPr>
          <p:spPr>
            <a:xfrm>
              <a:off x="6323200" y="2354625"/>
              <a:ext cx="5175" cy="275"/>
            </a:xfrm>
            <a:custGeom>
              <a:avLst/>
              <a:gdLst/>
              <a:ahLst/>
              <a:cxnLst/>
              <a:rect l="l" t="t" r="r" b="b"/>
              <a:pathLst>
                <a:path w="207" h="11" extrusionOk="0">
                  <a:moveTo>
                    <a:pt x="6" y="0"/>
                  </a:moveTo>
                  <a:cubicBezTo>
                    <a:pt x="0" y="0"/>
                    <a:pt x="40" y="3"/>
                    <a:pt x="175" y="11"/>
                  </a:cubicBezTo>
                  <a:cubicBezTo>
                    <a:pt x="207" y="11"/>
                    <a:pt x="1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3083;p34">
              <a:extLst>
                <a:ext uri="{FF2B5EF4-FFF2-40B4-BE49-F238E27FC236}">
                  <a16:creationId xmlns:a16="http://schemas.microsoft.com/office/drawing/2014/main" id="{311142A5-F5A7-854C-BA75-C07DCD47F87A}"/>
                </a:ext>
              </a:extLst>
            </p:cNvPr>
            <p:cNvSpPr/>
            <p:nvPr/>
          </p:nvSpPr>
          <p:spPr>
            <a:xfrm>
              <a:off x="6315650" y="235400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7" y="0"/>
                  </a:moveTo>
                  <a:cubicBezTo>
                    <a:pt x="25" y="0"/>
                    <a:pt x="1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3" y="0"/>
                    <a:pt x="25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3084;p34">
              <a:extLst>
                <a:ext uri="{FF2B5EF4-FFF2-40B4-BE49-F238E27FC236}">
                  <a16:creationId xmlns:a16="http://schemas.microsoft.com/office/drawing/2014/main" id="{A705C8ED-24BA-084E-BB5E-5A3D526940A3}"/>
                </a:ext>
              </a:extLst>
            </p:cNvPr>
            <p:cNvSpPr/>
            <p:nvPr/>
          </p:nvSpPr>
          <p:spPr>
            <a:xfrm>
              <a:off x="6317750" y="2352500"/>
              <a:ext cx="2100" cy="325"/>
            </a:xfrm>
            <a:custGeom>
              <a:avLst/>
              <a:gdLst/>
              <a:ahLst/>
              <a:cxnLst/>
              <a:rect l="l" t="t" r="r" b="b"/>
              <a:pathLst>
                <a:path w="84" h="13" extrusionOk="0">
                  <a:moveTo>
                    <a:pt x="0" y="1"/>
                  </a:moveTo>
                  <a:cubicBezTo>
                    <a:pt x="24" y="1"/>
                    <a:pt x="48" y="13"/>
                    <a:pt x="72" y="13"/>
                  </a:cubicBezTo>
                  <a:lnTo>
                    <a:pt x="84" y="13"/>
                  </a:lnTo>
                  <a:cubicBezTo>
                    <a:pt x="60" y="13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3085;p34">
              <a:extLst>
                <a:ext uri="{FF2B5EF4-FFF2-40B4-BE49-F238E27FC236}">
                  <a16:creationId xmlns:a16="http://schemas.microsoft.com/office/drawing/2014/main" id="{FFDD5179-43A8-DB46-86E2-CF561435D067}"/>
                </a:ext>
              </a:extLst>
            </p:cNvPr>
            <p:cNvSpPr/>
            <p:nvPr/>
          </p:nvSpPr>
          <p:spPr>
            <a:xfrm>
              <a:off x="6307325" y="2351900"/>
              <a:ext cx="7275" cy="175"/>
            </a:xfrm>
            <a:custGeom>
              <a:avLst/>
              <a:gdLst/>
              <a:ahLst/>
              <a:cxnLst/>
              <a:rect l="l" t="t" r="r" b="b"/>
              <a:pathLst>
                <a:path w="291" h="7" extrusionOk="0">
                  <a:moveTo>
                    <a:pt x="12" y="1"/>
                  </a:moveTo>
                  <a:cubicBezTo>
                    <a:pt x="0" y="5"/>
                    <a:pt x="43" y="6"/>
                    <a:pt x="89" y="6"/>
                  </a:cubicBezTo>
                  <a:cubicBezTo>
                    <a:pt x="182" y="6"/>
                    <a:pt x="29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3086;p34">
              <a:extLst>
                <a:ext uri="{FF2B5EF4-FFF2-40B4-BE49-F238E27FC236}">
                  <a16:creationId xmlns:a16="http://schemas.microsoft.com/office/drawing/2014/main" id="{5EE672E1-7217-D049-B562-2AFFB8DC6D96}"/>
                </a:ext>
              </a:extLst>
            </p:cNvPr>
            <p:cNvSpPr/>
            <p:nvPr/>
          </p:nvSpPr>
          <p:spPr>
            <a:xfrm>
              <a:off x="6316250" y="2352200"/>
              <a:ext cx="1525" cy="325"/>
            </a:xfrm>
            <a:custGeom>
              <a:avLst/>
              <a:gdLst/>
              <a:ahLst/>
              <a:cxnLst/>
              <a:rect l="l" t="t" r="r" b="b"/>
              <a:pathLst>
                <a:path w="61" h="1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13"/>
                    <a:pt x="36" y="13"/>
                    <a:pt x="60" y="13"/>
                  </a:cubicBezTo>
                  <a:cubicBezTo>
                    <a:pt x="36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3087;p34">
              <a:extLst>
                <a:ext uri="{FF2B5EF4-FFF2-40B4-BE49-F238E27FC236}">
                  <a16:creationId xmlns:a16="http://schemas.microsoft.com/office/drawing/2014/main" id="{DBC9EB31-9FED-D244-B279-9841C62B5405}"/>
                </a:ext>
              </a:extLst>
            </p:cNvPr>
            <p:cNvSpPr/>
            <p:nvPr/>
          </p:nvSpPr>
          <p:spPr>
            <a:xfrm>
              <a:off x="6443350" y="24480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" y="0"/>
                  </a:moveTo>
                  <a:lnTo>
                    <a:pt x="1" y="0"/>
                  </a:lnTo>
                  <a:cubicBezTo>
                    <a:pt x="16" y="8"/>
                    <a:pt x="26" y="11"/>
                    <a:pt x="32" y="12"/>
                  </a:cubicBezTo>
                  <a:lnTo>
                    <a:pt x="32" y="12"/>
                  </a:lnTo>
                  <a:cubicBezTo>
                    <a:pt x="21" y="9"/>
                    <a:pt x="11" y="0"/>
                    <a:pt x="1" y="0"/>
                  </a:cubicBezTo>
                  <a:close/>
                  <a:moveTo>
                    <a:pt x="32" y="12"/>
                  </a:moveTo>
                  <a:lnTo>
                    <a:pt x="32" y="12"/>
                  </a:lnTo>
                  <a:cubicBezTo>
                    <a:pt x="33" y="12"/>
                    <a:pt x="35" y="12"/>
                    <a:pt x="36" y="12"/>
                  </a:cubicBezTo>
                  <a:cubicBezTo>
                    <a:pt x="36" y="12"/>
                    <a:pt x="35" y="12"/>
                    <a:pt x="3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3088;p34">
              <a:extLst>
                <a:ext uri="{FF2B5EF4-FFF2-40B4-BE49-F238E27FC236}">
                  <a16:creationId xmlns:a16="http://schemas.microsoft.com/office/drawing/2014/main" id="{11CA8F7F-D77D-ED4C-AD2D-3B8ACE63D92B}"/>
                </a:ext>
              </a:extLst>
            </p:cNvPr>
            <p:cNvSpPr/>
            <p:nvPr/>
          </p:nvSpPr>
          <p:spPr>
            <a:xfrm>
              <a:off x="6441575" y="24337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"/>
                    <a:pt x="0" y="13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3089;p34">
              <a:extLst>
                <a:ext uri="{FF2B5EF4-FFF2-40B4-BE49-F238E27FC236}">
                  <a16:creationId xmlns:a16="http://schemas.microsoft.com/office/drawing/2014/main" id="{7C6B9E15-2E9A-1F4A-B5F1-718734EDCF3D}"/>
                </a:ext>
              </a:extLst>
            </p:cNvPr>
            <p:cNvSpPr/>
            <p:nvPr/>
          </p:nvSpPr>
          <p:spPr>
            <a:xfrm>
              <a:off x="6438075" y="2425850"/>
              <a:ext cx="550" cy="500"/>
            </a:xfrm>
            <a:custGeom>
              <a:avLst/>
              <a:gdLst/>
              <a:ahLst/>
              <a:cxnLst/>
              <a:rect l="l" t="t" r="r" b="b"/>
              <a:pathLst>
                <a:path w="22" h="20" extrusionOk="0">
                  <a:moveTo>
                    <a:pt x="4" y="0"/>
                  </a:moveTo>
                  <a:cubicBezTo>
                    <a:pt x="1" y="0"/>
                    <a:pt x="7" y="12"/>
                    <a:pt x="21" y="19"/>
                  </a:cubicBezTo>
                  <a:cubicBezTo>
                    <a:pt x="12" y="5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3090;p34">
              <a:extLst>
                <a:ext uri="{FF2B5EF4-FFF2-40B4-BE49-F238E27FC236}">
                  <a16:creationId xmlns:a16="http://schemas.microsoft.com/office/drawing/2014/main" id="{C195A71C-DE31-694C-BFAB-5378F0B7FA7B}"/>
                </a:ext>
              </a:extLst>
            </p:cNvPr>
            <p:cNvSpPr/>
            <p:nvPr/>
          </p:nvSpPr>
          <p:spPr>
            <a:xfrm>
              <a:off x="6201050" y="242602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12"/>
                  </a:moveTo>
                  <a:cubicBezTo>
                    <a:pt x="1" y="12"/>
                    <a:pt x="1" y="24"/>
                    <a:pt x="1" y="24"/>
                  </a:cubicBezTo>
                  <a:cubicBezTo>
                    <a:pt x="1" y="12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3091;p34">
              <a:extLst>
                <a:ext uri="{FF2B5EF4-FFF2-40B4-BE49-F238E27FC236}">
                  <a16:creationId xmlns:a16="http://schemas.microsoft.com/office/drawing/2014/main" id="{31AB5399-16EF-F546-87FB-E4CFB4A0206F}"/>
                </a:ext>
              </a:extLst>
            </p:cNvPr>
            <p:cNvSpPr/>
            <p:nvPr/>
          </p:nvSpPr>
          <p:spPr>
            <a:xfrm>
              <a:off x="6349600" y="2355175"/>
              <a:ext cx="1800" cy="625"/>
            </a:xfrm>
            <a:custGeom>
              <a:avLst/>
              <a:gdLst/>
              <a:ahLst/>
              <a:cxnLst/>
              <a:rect l="l" t="t" r="r" b="b"/>
              <a:pathLst>
                <a:path w="72" h="25" extrusionOk="0">
                  <a:moveTo>
                    <a:pt x="0" y="1"/>
                  </a:moveTo>
                  <a:cubicBezTo>
                    <a:pt x="24" y="13"/>
                    <a:pt x="48" y="13"/>
                    <a:pt x="72" y="25"/>
                  </a:cubicBezTo>
                  <a:cubicBezTo>
                    <a:pt x="48" y="13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3092;p34">
              <a:extLst>
                <a:ext uri="{FF2B5EF4-FFF2-40B4-BE49-F238E27FC236}">
                  <a16:creationId xmlns:a16="http://schemas.microsoft.com/office/drawing/2014/main" id="{25DA3303-2652-6A4E-85D8-3DD3546CF4A8}"/>
                </a:ext>
              </a:extLst>
            </p:cNvPr>
            <p:cNvSpPr/>
            <p:nvPr/>
          </p:nvSpPr>
          <p:spPr>
            <a:xfrm>
              <a:off x="6258800" y="2665925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1" y="1"/>
                  </a:moveTo>
                  <a:cubicBezTo>
                    <a:pt x="13" y="13"/>
                    <a:pt x="25" y="13"/>
                    <a:pt x="48" y="13"/>
                  </a:cubicBezTo>
                  <a:cubicBezTo>
                    <a:pt x="36" y="13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3093;p34">
              <a:extLst>
                <a:ext uri="{FF2B5EF4-FFF2-40B4-BE49-F238E27FC236}">
                  <a16:creationId xmlns:a16="http://schemas.microsoft.com/office/drawing/2014/main" id="{1A82F7CF-E77C-F744-8B44-C5F0B238504E}"/>
                </a:ext>
              </a:extLst>
            </p:cNvPr>
            <p:cNvSpPr/>
            <p:nvPr/>
          </p:nvSpPr>
          <p:spPr>
            <a:xfrm>
              <a:off x="6293325" y="23557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3094;p34">
              <a:extLst>
                <a:ext uri="{FF2B5EF4-FFF2-40B4-BE49-F238E27FC236}">
                  <a16:creationId xmlns:a16="http://schemas.microsoft.com/office/drawing/2014/main" id="{58B9E09A-6A85-5640-BD0E-56E03905385D}"/>
                </a:ext>
              </a:extLst>
            </p:cNvPr>
            <p:cNvSpPr/>
            <p:nvPr/>
          </p:nvSpPr>
          <p:spPr>
            <a:xfrm>
              <a:off x="6305550" y="2584675"/>
              <a:ext cx="2400" cy="375"/>
            </a:xfrm>
            <a:custGeom>
              <a:avLst/>
              <a:gdLst/>
              <a:ahLst/>
              <a:cxnLst/>
              <a:rect l="l" t="t" r="r" b="b"/>
              <a:pathLst>
                <a:path w="96" h="15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6"/>
                    <a:pt x="16" y="9"/>
                    <a:pt x="30" y="9"/>
                  </a:cubicBezTo>
                  <a:lnTo>
                    <a:pt x="30" y="9"/>
                  </a:lnTo>
                  <a:cubicBezTo>
                    <a:pt x="21" y="7"/>
                    <a:pt x="11" y="4"/>
                    <a:pt x="0" y="0"/>
                  </a:cubicBezTo>
                  <a:close/>
                  <a:moveTo>
                    <a:pt x="95" y="0"/>
                  </a:moveTo>
                  <a:cubicBezTo>
                    <a:pt x="71" y="6"/>
                    <a:pt x="51" y="9"/>
                    <a:pt x="34" y="9"/>
                  </a:cubicBezTo>
                  <a:cubicBezTo>
                    <a:pt x="33" y="9"/>
                    <a:pt x="31" y="9"/>
                    <a:pt x="30" y="9"/>
                  </a:cubicBezTo>
                  <a:lnTo>
                    <a:pt x="30" y="9"/>
                  </a:lnTo>
                  <a:cubicBezTo>
                    <a:pt x="44" y="13"/>
                    <a:pt x="55" y="14"/>
                    <a:pt x="63" y="14"/>
                  </a:cubicBezTo>
                  <a:cubicBezTo>
                    <a:pt x="82" y="14"/>
                    <a:pt x="88" y="7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3095;p34">
              <a:extLst>
                <a:ext uri="{FF2B5EF4-FFF2-40B4-BE49-F238E27FC236}">
                  <a16:creationId xmlns:a16="http://schemas.microsoft.com/office/drawing/2014/main" id="{D3214CBF-DED5-3A47-B1FF-9C0994B61AB4}"/>
                </a:ext>
              </a:extLst>
            </p:cNvPr>
            <p:cNvSpPr/>
            <p:nvPr/>
          </p:nvSpPr>
          <p:spPr>
            <a:xfrm>
              <a:off x="6292150" y="2360400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4" y="1"/>
                  </a:moveTo>
                  <a:cubicBezTo>
                    <a:pt x="0" y="1"/>
                    <a:pt x="0" y="6"/>
                    <a:pt x="0" y="6"/>
                  </a:cubicBezTo>
                  <a:lnTo>
                    <a:pt x="12" y="6"/>
                  </a:lnTo>
                  <a:cubicBezTo>
                    <a:pt x="8" y="2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3096;p34">
              <a:extLst>
                <a:ext uri="{FF2B5EF4-FFF2-40B4-BE49-F238E27FC236}">
                  <a16:creationId xmlns:a16="http://schemas.microsoft.com/office/drawing/2014/main" id="{8E92515C-599E-524D-9106-13FF4A58C065}"/>
                </a:ext>
              </a:extLst>
            </p:cNvPr>
            <p:cNvSpPr/>
            <p:nvPr/>
          </p:nvSpPr>
          <p:spPr>
            <a:xfrm>
              <a:off x="6252850" y="2642725"/>
              <a:ext cx="625" cy="3000"/>
            </a:xfrm>
            <a:custGeom>
              <a:avLst/>
              <a:gdLst/>
              <a:ahLst/>
              <a:cxnLst/>
              <a:rect l="l" t="t" r="r" b="b"/>
              <a:pathLst>
                <a:path w="25" h="120" extrusionOk="0">
                  <a:moveTo>
                    <a:pt x="1" y="0"/>
                  </a:moveTo>
                  <a:cubicBezTo>
                    <a:pt x="13" y="60"/>
                    <a:pt x="13" y="107"/>
                    <a:pt x="24" y="119"/>
                  </a:cubicBezTo>
                  <a:cubicBezTo>
                    <a:pt x="13" y="84"/>
                    <a:pt x="13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3097;p34">
              <a:extLst>
                <a:ext uri="{FF2B5EF4-FFF2-40B4-BE49-F238E27FC236}">
                  <a16:creationId xmlns:a16="http://schemas.microsoft.com/office/drawing/2014/main" id="{762F9690-0588-A447-8C40-3ACA16CFCDA5}"/>
                </a:ext>
              </a:extLst>
            </p:cNvPr>
            <p:cNvSpPr/>
            <p:nvPr/>
          </p:nvSpPr>
          <p:spPr>
            <a:xfrm>
              <a:off x="6197500" y="2486750"/>
              <a:ext cx="25" cy="1500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0"/>
                    <a:pt x="0" y="24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3098;p34">
              <a:extLst>
                <a:ext uri="{FF2B5EF4-FFF2-40B4-BE49-F238E27FC236}">
                  <a16:creationId xmlns:a16="http://schemas.microsoft.com/office/drawing/2014/main" id="{B9B87BDB-63C9-A545-8A58-199BD1F30FD6}"/>
                </a:ext>
              </a:extLst>
            </p:cNvPr>
            <p:cNvSpPr/>
            <p:nvPr/>
          </p:nvSpPr>
          <p:spPr>
            <a:xfrm>
              <a:off x="6196300" y="248020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12" y="24"/>
                    <a:pt x="12" y="36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3099;p34">
              <a:extLst>
                <a:ext uri="{FF2B5EF4-FFF2-40B4-BE49-F238E27FC236}">
                  <a16:creationId xmlns:a16="http://schemas.microsoft.com/office/drawing/2014/main" id="{95626D49-E748-B648-ADAD-513716D60AD9}"/>
                </a:ext>
              </a:extLst>
            </p:cNvPr>
            <p:cNvSpPr/>
            <p:nvPr/>
          </p:nvSpPr>
          <p:spPr>
            <a:xfrm>
              <a:off x="6250175" y="2610275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12" y="24"/>
                    <a:pt x="12" y="36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3100;p34">
              <a:extLst>
                <a:ext uri="{FF2B5EF4-FFF2-40B4-BE49-F238E27FC236}">
                  <a16:creationId xmlns:a16="http://schemas.microsoft.com/office/drawing/2014/main" id="{A28522C0-1E06-C048-AB2D-6481333A2292}"/>
                </a:ext>
              </a:extLst>
            </p:cNvPr>
            <p:cNvSpPr/>
            <p:nvPr/>
          </p:nvSpPr>
          <p:spPr>
            <a:xfrm>
              <a:off x="6244225" y="2586175"/>
              <a:ext cx="625" cy="900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12" y="24"/>
                    <a:pt x="12" y="24"/>
                  </a:cubicBezTo>
                  <a:cubicBezTo>
                    <a:pt x="12" y="36"/>
                    <a:pt x="24" y="36"/>
                    <a:pt x="24" y="36"/>
                  </a:cubicBezTo>
                  <a:cubicBezTo>
                    <a:pt x="24" y="24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3101;p34">
              <a:extLst>
                <a:ext uri="{FF2B5EF4-FFF2-40B4-BE49-F238E27FC236}">
                  <a16:creationId xmlns:a16="http://schemas.microsoft.com/office/drawing/2014/main" id="{C34F8902-6757-4549-A0C6-745FA9A470BF}"/>
                </a:ext>
              </a:extLst>
            </p:cNvPr>
            <p:cNvSpPr/>
            <p:nvPr/>
          </p:nvSpPr>
          <p:spPr>
            <a:xfrm>
              <a:off x="6293025" y="2356375"/>
              <a:ext cx="2125" cy="550"/>
            </a:xfrm>
            <a:custGeom>
              <a:avLst/>
              <a:gdLst/>
              <a:ahLst/>
              <a:cxnLst/>
              <a:rect l="l" t="t" r="r" b="b"/>
              <a:pathLst>
                <a:path w="85" h="22" extrusionOk="0">
                  <a:moveTo>
                    <a:pt x="72" y="0"/>
                  </a:moveTo>
                  <a:cubicBezTo>
                    <a:pt x="72" y="1"/>
                    <a:pt x="72" y="1"/>
                    <a:pt x="72" y="1"/>
                  </a:cubicBezTo>
                  <a:lnTo>
                    <a:pt x="72" y="1"/>
                  </a:lnTo>
                  <a:cubicBezTo>
                    <a:pt x="76" y="1"/>
                    <a:pt x="80" y="0"/>
                    <a:pt x="84" y="0"/>
                  </a:cubicBezTo>
                  <a:close/>
                  <a:moveTo>
                    <a:pt x="72" y="1"/>
                  </a:moveTo>
                  <a:lnTo>
                    <a:pt x="72" y="1"/>
                  </a:lnTo>
                  <a:cubicBezTo>
                    <a:pt x="43" y="3"/>
                    <a:pt x="22" y="12"/>
                    <a:pt x="1" y="12"/>
                  </a:cubicBezTo>
                  <a:cubicBezTo>
                    <a:pt x="1" y="18"/>
                    <a:pt x="7" y="21"/>
                    <a:pt x="16" y="21"/>
                  </a:cubicBezTo>
                  <a:cubicBezTo>
                    <a:pt x="25" y="21"/>
                    <a:pt x="37" y="18"/>
                    <a:pt x="49" y="12"/>
                  </a:cubicBezTo>
                  <a:cubicBezTo>
                    <a:pt x="60" y="12"/>
                    <a:pt x="60" y="12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3102;p34">
              <a:extLst>
                <a:ext uri="{FF2B5EF4-FFF2-40B4-BE49-F238E27FC236}">
                  <a16:creationId xmlns:a16="http://schemas.microsoft.com/office/drawing/2014/main" id="{75F99790-E0A8-8A45-A727-BCEE8A9E9386}"/>
                </a:ext>
              </a:extLst>
            </p:cNvPr>
            <p:cNvSpPr/>
            <p:nvPr/>
          </p:nvSpPr>
          <p:spPr>
            <a:xfrm>
              <a:off x="6285600" y="2358750"/>
              <a:ext cx="1500" cy="625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60" y="1"/>
                  </a:moveTo>
                  <a:cubicBezTo>
                    <a:pt x="36" y="13"/>
                    <a:pt x="24" y="13"/>
                    <a:pt x="0" y="24"/>
                  </a:cubicBezTo>
                  <a:cubicBezTo>
                    <a:pt x="24" y="24"/>
                    <a:pt x="36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3103;p34">
              <a:extLst>
                <a:ext uri="{FF2B5EF4-FFF2-40B4-BE49-F238E27FC236}">
                  <a16:creationId xmlns:a16="http://schemas.microsoft.com/office/drawing/2014/main" id="{F0214FAC-1ECE-3D4E-BAFA-30AC827E6A2A}"/>
                </a:ext>
              </a:extLst>
            </p:cNvPr>
            <p:cNvSpPr/>
            <p:nvPr/>
          </p:nvSpPr>
          <p:spPr>
            <a:xfrm>
              <a:off x="6301075" y="25885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0" y="12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3104;p34">
              <a:extLst>
                <a:ext uri="{FF2B5EF4-FFF2-40B4-BE49-F238E27FC236}">
                  <a16:creationId xmlns:a16="http://schemas.microsoft.com/office/drawing/2014/main" id="{2D366699-8A49-564F-BE92-0976744B4394}"/>
                </a:ext>
              </a:extLst>
            </p:cNvPr>
            <p:cNvSpPr/>
            <p:nvPr/>
          </p:nvSpPr>
          <p:spPr>
            <a:xfrm>
              <a:off x="6445150" y="24736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3105;p34">
              <a:extLst>
                <a:ext uri="{FF2B5EF4-FFF2-40B4-BE49-F238E27FC236}">
                  <a16:creationId xmlns:a16="http://schemas.microsoft.com/office/drawing/2014/main" id="{61FFACA5-1A81-AD4E-9541-5A454095B3AA}"/>
                </a:ext>
              </a:extLst>
            </p:cNvPr>
            <p:cNvSpPr/>
            <p:nvPr/>
          </p:nvSpPr>
          <p:spPr>
            <a:xfrm>
              <a:off x="6291250" y="2360550"/>
              <a:ext cx="1050" cy="275"/>
            </a:xfrm>
            <a:custGeom>
              <a:avLst/>
              <a:gdLst/>
              <a:ahLst/>
              <a:cxnLst/>
              <a:rect l="l" t="t" r="r" b="b"/>
              <a:pathLst>
                <a:path w="42" h="11" extrusionOk="0">
                  <a:moveTo>
                    <a:pt x="1" y="0"/>
                  </a:moveTo>
                  <a:cubicBezTo>
                    <a:pt x="16" y="8"/>
                    <a:pt x="26" y="11"/>
                    <a:pt x="31" y="11"/>
                  </a:cubicBezTo>
                  <a:cubicBezTo>
                    <a:pt x="42" y="11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3106;p34">
              <a:extLst>
                <a:ext uri="{FF2B5EF4-FFF2-40B4-BE49-F238E27FC236}">
                  <a16:creationId xmlns:a16="http://schemas.microsoft.com/office/drawing/2014/main" id="{498A7240-D4A0-3E47-A2D7-8621A453E46F}"/>
                </a:ext>
              </a:extLst>
            </p:cNvPr>
            <p:cNvSpPr/>
            <p:nvPr/>
          </p:nvSpPr>
          <p:spPr>
            <a:xfrm>
              <a:off x="6189450" y="2348800"/>
              <a:ext cx="257800" cy="446925"/>
            </a:xfrm>
            <a:custGeom>
              <a:avLst/>
              <a:gdLst/>
              <a:ahLst/>
              <a:cxnLst/>
              <a:rect l="l" t="t" r="r" b="b"/>
              <a:pathLst>
                <a:path w="10312" h="17877" extrusionOk="0">
                  <a:moveTo>
                    <a:pt x="5384" y="9"/>
                  </a:moveTo>
                  <a:cubicBezTo>
                    <a:pt x="5388" y="9"/>
                    <a:pt x="5412" y="12"/>
                    <a:pt x="5442" y="18"/>
                  </a:cubicBezTo>
                  <a:cubicBezTo>
                    <a:pt x="5394" y="12"/>
                    <a:pt x="5379" y="9"/>
                    <a:pt x="5384" y="9"/>
                  </a:cubicBezTo>
                  <a:close/>
                  <a:moveTo>
                    <a:pt x="4620" y="161"/>
                  </a:moveTo>
                  <a:cubicBezTo>
                    <a:pt x="4620" y="161"/>
                    <a:pt x="4620" y="161"/>
                    <a:pt x="4618" y="161"/>
                  </a:cubicBezTo>
                  <a:lnTo>
                    <a:pt x="4618" y="161"/>
                  </a:lnTo>
                  <a:cubicBezTo>
                    <a:pt x="4620" y="161"/>
                    <a:pt x="4621" y="161"/>
                    <a:pt x="4620" y="161"/>
                  </a:cubicBezTo>
                  <a:close/>
                  <a:moveTo>
                    <a:pt x="5323" y="178"/>
                  </a:moveTo>
                  <a:cubicBezTo>
                    <a:pt x="5345" y="180"/>
                    <a:pt x="5367" y="182"/>
                    <a:pt x="5387" y="182"/>
                  </a:cubicBezTo>
                  <a:cubicBezTo>
                    <a:pt x="5396" y="182"/>
                    <a:pt x="5405" y="182"/>
                    <a:pt x="5413" y="181"/>
                  </a:cubicBezTo>
                  <a:lnTo>
                    <a:pt x="5413" y="181"/>
                  </a:lnTo>
                  <a:cubicBezTo>
                    <a:pt x="5383" y="179"/>
                    <a:pt x="5353" y="178"/>
                    <a:pt x="5323" y="178"/>
                  </a:cubicBezTo>
                  <a:close/>
                  <a:moveTo>
                    <a:pt x="6087" y="200"/>
                  </a:moveTo>
                  <a:cubicBezTo>
                    <a:pt x="6109" y="200"/>
                    <a:pt x="6131" y="203"/>
                    <a:pt x="6156" y="208"/>
                  </a:cubicBezTo>
                  <a:cubicBezTo>
                    <a:pt x="6120" y="220"/>
                    <a:pt x="6097" y="232"/>
                    <a:pt x="6073" y="256"/>
                  </a:cubicBezTo>
                  <a:cubicBezTo>
                    <a:pt x="6073" y="257"/>
                    <a:pt x="6071" y="258"/>
                    <a:pt x="6067" y="258"/>
                  </a:cubicBezTo>
                  <a:cubicBezTo>
                    <a:pt x="6045" y="258"/>
                    <a:pt x="5969" y="230"/>
                    <a:pt x="5989" y="220"/>
                  </a:cubicBezTo>
                  <a:cubicBezTo>
                    <a:pt x="6024" y="206"/>
                    <a:pt x="6055" y="200"/>
                    <a:pt x="6087" y="200"/>
                  </a:cubicBezTo>
                  <a:close/>
                  <a:moveTo>
                    <a:pt x="6478" y="280"/>
                  </a:moveTo>
                  <a:cubicBezTo>
                    <a:pt x="6500" y="285"/>
                    <a:pt x="6522" y="293"/>
                    <a:pt x="6544" y="303"/>
                  </a:cubicBezTo>
                  <a:lnTo>
                    <a:pt x="6544" y="303"/>
                  </a:lnTo>
                  <a:cubicBezTo>
                    <a:pt x="6522" y="291"/>
                    <a:pt x="6503" y="280"/>
                    <a:pt x="6478" y="280"/>
                  </a:cubicBezTo>
                  <a:close/>
                  <a:moveTo>
                    <a:pt x="6544" y="303"/>
                  </a:moveTo>
                  <a:lnTo>
                    <a:pt x="6544" y="303"/>
                  </a:lnTo>
                  <a:cubicBezTo>
                    <a:pt x="6552" y="307"/>
                    <a:pt x="6560" y="311"/>
                    <a:pt x="6569" y="314"/>
                  </a:cubicBezTo>
                  <a:lnTo>
                    <a:pt x="6569" y="314"/>
                  </a:lnTo>
                  <a:cubicBezTo>
                    <a:pt x="6561" y="310"/>
                    <a:pt x="6552" y="306"/>
                    <a:pt x="6544" y="303"/>
                  </a:cubicBezTo>
                  <a:close/>
                  <a:moveTo>
                    <a:pt x="5325" y="52"/>
                  </a:moveTo>
                  <a:cubicBezTo>
                    <a:pt x="5422" y="52"/>
                    <a:pt x="5494" y="68"/>
                    <a:pt x="5501" y="113"/>
                  </a:cubicBezTo>
                  <a:cubicBezTo>
                    <a:pt x="5507" y="159"/>
                    <a:pt x="5469" y="177"/>
                    <a:pt x="5413" y="181"/>
                  </a:cubicBezTo>
                  <a:lnTo>
                    <a:pt x="5413" y="181"/>
                  </a:lnTo>
                  <a:cubicBezTo>
                    <a:pt x="5605" y="192"/>
                    <a:pt x="5800" y="232"/>
                    <a:pt x="5966" y="268"/>
                  </a:cubicBezTo>
                  <a:cubicBezTo>
                    <a:pt x="5942" y="272"/>
                    <a:pt x="5913" y="274"/>
                    <a:pt x="5881" y="274"/>
                  </a:cubicBezTo>
                  <a:cubicBezTo>
                    <a:pt x="5754" y="274"/>
                    <a:pt x="5582" y="244"/>
                    <a:pt x="5525" y="244"/>
                  </a:cubicBezTo>
                  <a:cubicBezTo>
                    <a:pt x="5473" y="244"/>
                    <a:pt x="5113" y="319"/>
                    <a:pt x="4915" y="319"/>
                  </a:cubicBezTo>
                  <a:cubicBezTo>
                    <a:pt x="4841" y="319"/>
                    <a:pt x="4790" y="309"/>
                    <a:pt x="4787" y="280"/>
                  </a:cubicBezTo>
                  <a:cubicBezTo>
                    <a:pt x="4772" y="212"/>
                    <a:pt x="4827" y="192"/>
                    <a:pt x="4903" y="192"/>
                  </a:cubicBezTo>
                  <a:cubicBezTo>
                    <a:pt x="4948" y="192"/>
                    <a:pt x="5000" y="199"/>
                    <a:pt x="5049" y="208"/>
                  </a:cubicBezTo>
                  <a:cubicBezTo>
                    <a:pt x="5134" y="187"/>
                    <a:pt x="5226" y="178"/>
                    <a:pt x="5319" y="178"/>
                  </a:cubicBezTo>
                  <a:cubicBezTo>
                    <a:pt x="5321" y="178"/>
                    <a:pt x="5322" y="178"/>
                    <a:pt x="5323" y="178"/>
                  </a:cubicBezTo>
                  <a:lnTo>
                    <a:pt x="5323" y="178"/>
                  </a:lnTo>
                  <a:cubicBezTo>
                    <a:pt x="5283" y="174"/>
                    <a:pt x="5241" y="167"/>
                    <a:pt x="5204" y="161"/>
                  </a:cubicBezTo>
                  <a:cubicBezTo>
                    <a:pt x="5090" y="184"/>
                    <a:pt x="4983" y="187"/>
                    <a:pt x="4872" y="187"/>
                  </a:cubicBezTo>
                  <a:cubicBezTo>
                    <a:pt x="4835" y="187"/>
                    <a:pt x="4797" y="187"/>
                    <a:pt x="4758" y="187"/>
                  </a:cubicBezTo>
                  <a:cubicBezTo>
                    <a:pt x="4683" y="187"/>
                    <a:pt x="4604" y="188"/>
                    <a:pt x="4519" y="196"/>
                  </a:cubicBezTo>
                  <a:lnTo>
                    <a:pt x="4519" y="196"/>
                  </a:lnTo>
                  <a:cubicBezTo>
                    <a:pt x="4546" y="192"/>
                    <a:pt x="4607" y="166"/>
                    <a:pt x="4618" y="161"/>
                  </a:cubicBezTo>
                  <a:lnTo>
                    <a:pt x="4618" y="161"/>
                  </a:lnTo>
                  <a:cubicBezTo>
                    <a:pt x="4601" y="166"/>
                    <a:pt x="4499" y="185"/>
                    <a:pt x="4471" y="194"/>
                  </a:cubicBezTo>
                  <a:lnTo>
                    <a:pt x="4471" y="194"/>
                  </a:lnTo>
                  <a:cubicBezTo>
                    <a:pt x="4463" y="193"/>
                    <a:pt x="4454" y="193"/>
                    <a:pt x="4446" y="193"/>
                  </a:cubicBezTo>
                  <a:cubicBezTo>
                    <a:pt x="4358" y="193"/>
                    <a:pt x="4270" y="216"/>
                    <a:pt x="4192" y="256"/>
                  </a:cubicBezTo>
                  <a:cubicBezTo>
                    <a:pt x="4370" y="137"/>
                    <a:pt x="4596" y="172"/>
                    <a:pt x="4727" y="125"/>
                  </a:cubicBezTo>
                  <a:cubicBezTo>
                    <a:pt x="4784" y="125"/>
                    <a:pt x="5115" y="52"/>
                    <a:pt x="5325" y="52"/>
                  </a:cubicBezTo>
                  <a:close/>
                  <a:moveTo>
                    <a:pt x="3992" y="322"/>
                  </a:moveTo>
                  <a:cubicBezTo>
                    <a:pt x="3999" y="322"/>
                    <a:pt x="4006" y="324"/>
                    <a:pt x="4013" y="327"/>
                  </a:cubicBezTo>
                  <a:cubicBezTo>
                    <a:pt x="3989" y="327"/>
                    <a:pt x="3965" y="327"/>
                    <a:pt x="3942" y="339"/>
                  </a:cubicBezTo>
                  <a:cubicBezTo>
                    <a:pt x="3958" y="331"/>
                    <a:pt x="3975" y="322"/>
                    <a:pt x="3992" y="322"/>
                  </a:cubicBezTo>
                  <a:close/>
                  <a:moveTo>
                    <a:pt x="6180" y="196"/>
                  </a:moveTo>
                  <a:lnTo>
                    <a:pt x="6180" y="196"/>
                  </a:lnTo>
                  <a:cubicBezTo>
                    <a:pt x="6335" y="208"/>
                    <a:pt x="6478" y="220"/>
                    <a:pt x="6573" y="315"/>
                  </a:cubicBezTo>
                  <a:cubicBezTo>
                    <a:pt x="6572" y="315"/>
                    <a:pt x="6570" y="314"/>
                    <a:pt x="6569" y="314"/>
                  </a:cubicBezTo>
                  <a:lnTo>
                    <a:pt x="6569" y="314"/>
                  </a:lnTo>
                  <a:cubicBezTo>
                    <a:pt x="6586" y="322"/>
                    <a:pt x="6603" y="331"/>
                    <a:pt x="6620" y="339"/>
                  </a:cubicBezTo>
                  <a:cubicBezTo>
                    <a:pt x="6370" y="268"/>
                    <a:pt x="6180" y="196"/>
                    <a:pt x="6180" y="196"/>
                  </a:cubicBezTo>
                  <a:close/>
                  <a:moveTo>
                    <a:pt x="4846" y="351"/>
                  </a:moveTo>
                  <a:lnTo>
                    <a:pt x="4846" y="351"/>
                  </a:lnTo>
                  <a:cubicBezTo>
                    <a:pt x="4942" y="363"/>
                    <a:pt x="4906" y="363"/>
                    <a:pt x="4835" y="363"/>
                  </a:cubicBezTo>
                  <a:lnTo>
                    <a:pt x="4846" y="351"/>
                  </a:lnTo>
                  <a:close/>
                  <a:moveTo>
                    <a:pt x="3846" y="422"/>
                  </a:moveTo>
                  <a:cubicBezTo>
                    <a:pt x="3821" y="429"/>
                    <a:pt x="3793" y="432"/>
                    <a:pt x="3764" y="434"/>
                  </a:cubicBezTo>
                  <a:lnTo>
                    <a:pt x="3764" y="434"/>
                  </a:lnTo>
                  <a:cubicBezTo>
                    <a:pt x="3795" y="433"/>
                    <a:pt x="3821" y="431"/>
                    <a:pt x="3846" y="422"/>
                  </a:cubicBezTo>
                  <a:close/>
                  <a:moveTo>
                    <a:pt x="3764" y="434"/>
                  </a:moveTo>
                  <a:cubicBezTo>
                    <a:pt x="3753" y="434"/>
                    <a:pt x="3740" y="434"/>
                    <a:pt x="3727" y="434"/>
                  </a:cubicBezTo>
                  <a:cubicBezTo>
                    <a:pt x="3730" y="435"/>
                    <a:pt x="3732" y="436"/>
                    <a:pt x="3735" y="437"/>
                  </a:cubicBezTo>
                  <a:lnTo>
                    <a:pt x="3735" y="437"/>
                  </a:lnTo>
                  <a:cubicBezTo>
                    <a:pt x="3745" y="436"/>
                    <a:pt x="3755" y="435"/>
                    <a:pt x="3764" y="434"/>
                  </a:cubicBezTo>
                  <a:close/>
                  <a:moveTo>
                    <a:pt x="7835" y="744"/>
                  </a:moveTo>
                  <a:lnTo>
                    <a:pt x="7835" y="744"/>
                  </a:lnTo>
                  <a:cubicBezTo>
                    <a:pt x="7918" y="780"/>
                    <a:pt x="7990" y="827"/>
                    <a:pt x="8061" y="875"/>
                  </a:cubicBezTo>
                  <a:cubicBezTo>
                    <a:pt x="8036" y="854"/>
                    <a:pt x="8030" y="848"/>
                    <a:pt x="8033" y="848"/>
                  </a:cubicBezTo>
                  <a:lnTo>
                    <a:pt x="8033" y="848"/>
                  </a:lnTo>
                  <a:cubicBezTo>
                    <a:pt x="8038" y="848"/>
                    <a:pt x="8067" y="865"/>
                    <a:pt x="8080" y="865"/>
                  </a:cubicBezTo>
                  <a:cubicBezTo>
                    <a:pt x="8082" y="865"/>
                    <a:pt x="8084" y="864"/>
                    <a:pt x="8085" y="863"/>
                  </a:cubicBezTo>
                  <a:cubicBezTo>
                    <a:pt x="8002" y="827"/>
                    <a:pt x="7918" y="780"/>
                    <a:pt x="7835" y="744"/>
                  </a:cubicBezTo>
                  <a:close/>
                  <a:moveTo>
                    <a:pt x="8058" y="879"/>
                  </a:moveTo>
                  <a:cubicBezTo>
                    <a:pt x="8062" y="879"/>
                    <a:pt x="8073" y="884"/>
                    <a:pt x="8097" y="899"/>
                  </a:cubicBezTo>
                  <a:cubicBezTo>
                    <a:pt x="8099" y="905"/>
                    <a:pt x="8097" y="907"/>
                    <a:pt x="8094" y="907"/>
                  </a:cubicBezTo>
                  <a:cubicBezTo>
                    <a:pt x="8083" y="907"/>
                    <a:pt x="8050" y="879"/>
                    <a:pt x="8058" y="879"/>
                  </a:cubicBezTo>
                  <a:close/>
                  <a:moveTo>
                    <a:pt x="8056" y="912"/>
                  </a:moveTo>
                  <a:cubicBezTo>
                    <a:pt x="8063" y="912"/>
                    <a:pt x="8090" y="922"/>
                    <a:pt x="8097" y="922"/>
                  </a:cubicBezTo>
                  <a:cubicBezTo>
                    <a:pt x="8097" y="934"/>
                    <a:pt x="8109" y="934"/>
                    <a:pt x="8109" y="946"/>
                  </a:cubicBezTo>
                  <a:cubicBezTo>
                    <a:pt x="8060" y="919"/>
                    <a:pt x="8051" y="912"/>
                    <a:pt x="8056" y="912"/>
                  </a:cubicBezTo>
                  <a:close/>
                  <a:moveTo>
                    <a:pt x="2453" y="1053"/>
                  </a:moveTo>
                  <a:lnTo>
                    <a:pt x="2453" y="1053"/>
                  </a:lnTo>
                  <a:cubicBezTo>
                    <a:pt x="2447" y="1063"/>
                    <a:pt x="2441" y="1073"/>
                    <a:pt x="2434" y="1082"/>
                  </a:cubicBezTo>
                  <a:lnTo>
                    <a:pt x="2434" y="1082"/>
                  </a:lnTo>
                  <a:cubicBezTo>
                    <a:pt x="2444" y="1074"/>
                    <a:pt x="2451" y="1064"/>
                    <a:pt x="2453" y="1053"/>
                  </a:cubicBezTo>
                  <a:close/>
                  <a:moveTo>
                    <a:pt x="2356" y="1126"/>
                  </a:moveTo>
                  <a:cubicBezTo>
                    <a:pt x="2359" y="1126"/>
                    <a:pt x="2353" y="1136"/>
                    <a:pt x="2346" y="1149"/>
                  </a:cubicBezTo>
                  <a:lnTo>
                    <a:pt x="2322" y="1149"/>
                  </a:lnTo>
                  <a:cubicBezTo>
                    <a:pt x="2344" y="1133"/>
                    <a:pt x="2353" y="1126"/>
                    <a:pt x="2356" y="1126"/>
                  </a:cubicBezTo>
                  <a:close/>
                  <a:moveTo>
                    <a:pt x="2596" y="1030"/>
                  </a:moveTo>
                  <a:lnTo>
                    <a:pt x="2596" y="1030"/>
                  </a:lnTo>
                  <a:cubicBezTo>
                    <a:pt x="2535" y="1060"/>
                    <a:pt x="2473" y="1100"/>
                    <a:pt x="2412" y="1141"/>
                  </a:cubicBezTo>
                  <a:lnTo>
                    <a:pt x="2412" y="1141"/>
                  </a:lnTo>
                  <a:cubicBezTo>
                    <a:pt x="2423" y="1141"/>
                    <a:pt x="2382" y="1164"/>
                    <a:pt x="2382" y="1173"/>
                  </a:cubicBezTo>
                  <a:cubicBezTo>
                    <a:pt x="2453" y="1125"/>
                    <a:pt x="2525" y="1077"/>
                    <a:pt x="2596" y="1030"/>
                  </a:cubicBezTo>
                  <a:close/>
                  <a:moveTo>
                    <a:pt x="1581" y="1316"/>
                  </a:moveTo>
                  <a:cubicBezTo>
                    <a:pt x="1572" y="1320"/>
                    <a:pt x="1563" y="1325"/>
                    <a:pt x="1554" y="1331"/>
                  </a:cubicBezTo>
                  <a:lnTo>
                    <a:pt x="1554" y="1331"/>
                  </a:lnTo>
                  <a:cubicBezTo>
                    <a:pt x="1563" y="1326"/>
                    <a:pt x="1572" y="1322"/>
                    <a:pt x="1581" y="1317"/>
                  </a:cubicBezTo>
                  <a:lnTo>
                    <a:pt x="1581" y="1317"/>
                  </a:lnTo>
                  <a:cubicBezTo>
                    <a:pt x="1581" y="1317"/>
                    <a:pt x="1581" y="1317"/>
                    <a:pt x="1581" y="1316"/>
                  </a:cubicBezTo>
                  <a:close/>
                  <a:moveTo>
                    <a:pt x="9031" y="1632"/>
                  </a:moveTo>
                  <a:cubicBezTo>
                    <a:pt x="9031" y="1632"/>
                    <a:pt x="9037" y="1639"/>
                    <a:pt x="9046" y="1646"/>
                  </a:cubicBezTo>
                  <a:lnTo>
                    <a:pt x="9046" y="1646"/>
                  </a:lnTo>
                  <a:cubicBezTo>
                    <a:pt x="9036" y="1636"/>
                    <a:pt x="9032" y="1632"/>
                    <a:pt x="9031" y="1632"/>
                  </a:cubicBezTo>
                  <a:close/>
                  <a:moveTo>
                    <a:pt x="1232" y="2082"/>
                  </a:moveTo>
                  <a:cubicBezTo>
                    <a:pt x="1230" y="2085"/>
                    <a:pt x="1228" y="2087"/>
                    <a:pt x="1227" y="2089"/>
                  </a:cubicBezTo>
                  <a:cubicBezTo>
                    <a:pt x="1230" y="2086"/>
                    <a:pt x="1232" y="2083"/>
                    <a:pt x="1232" y="2082"/>
                  </a:cubicBezTo>
                  <a:close/>
                  <a:moveTo>
                    <a:pt x="9950" y="3005"/>
                  </a:moveTo>
                  <a:cubicBezTo>
                    <a:pt x="9956" y="3014"/>
                    <a:pt x="9961" y="3023"/>
                    <a:pt x="9967" y="3033"/>
                  </a:cubicBezTo>
                  <a:lnTo>
                    <a:pt x="9967" y="3033"/>
                  </a:lnTo>
                  <a:cubicBezTo>
                    <a:pt x="9964" y="3018"/>
                    <a:pt x="9958" y="3009"/>
                    <a:pt x="9950" y="3005"/>
                  </a:cubicBezTo>
                  <a:close/>
                  <a:moveTo>
                    <a:pt x="488" y="3064"/>
                  </a:moveTo>
                  <a:cubicBezTo>
                    <a:pt x="496" y="3064"/>
                    <a:pt x="508" y="3073"/>
                    <a:pt x="524" y="3089"/>
                  </a:cubicBezTo>
                  <a:cubicBezTo>
                    <a:pt x="499" y="3148"/>
                    <a:pt x="480" y="3178"/>
                    <a:pt x="470" y="3178"/>
                  </a:cubicBezTo>
                  <a:cubicBezTo>
                    <a:pt x="461" y="3178"/>
                    <a:pt x="459" y="3157"/>
                    <a:pt x="465" y="3113"/>
                  </a:cubicBezTo>
                  <a:cubicBezTo>
                    <a:pt x="465" y="3113"/>
                    <a:pt x="465" y="3113"/>
                    <a:pt x="465" y="3101"/>
                  </a:cubicBezTo>
                  <a:cubicBezTo>
                    <a:pt x="471" y="3076"/>
                    <a:pt x="478" y="3064"/>
                    <a:pt x="488" y="3064"/>
                  </a:cubicBezTo>
                  <a:close/>
                  <a:moveTo>
                    <a:pt x="411" y="3353"/>
                  </a:moveTo>
                  <a:cubicBezTo>
                    <a:pt x="411" y="3353"/>
                    <a:pt x="410" y="3361"/>
                    <a:pt x="405" y="3387"/>
                  </a:cubicBezTo>
                  <a:cubicBezTo>
                    <a:pt x="405" y="3379"/>
                    <a:pt x="410" y="3353"/>
                    <a:pt x="411" y="3353"/>
                  </a:cubicBezTo>
                  <a:close/>
                  <a:moveTo>
                    <a:pt x="417" y="3363"/>
                  </a:moveTo>
                  <a:cubicBezTo>
                    <a:pt x="417" y="3371"/>
                    <a:pt x="413" y="3393"/>
                    <a:pt x="412" y="3393"/>
                  </a:cubicBezTo>
                  <a:cubicBezTo>
                    <a:pt x="412" y="3393"/>
                    <a:pt x="413" y="3385"/>
                    <a:pt x="417" y="3363"/>
                  </a:cubicBezTo>
                  <a:close/>
                  <a:moveTo>
                    <a:pt x="10049" y="3304"/>
                  </a:moveTo>
                  <a:cubicBezTo>
                    <a:pt x="10049" y="3316"/>
                    <a:pt x="10061" y="3316"/>
                    <a:pt x="10061" y="3316"/>
                  </a:cubicBezTo>
                  <a:cubicBezTo>
                    <a:pt x="10085" y="3375"/>
                    <a:pt x="10073" y="3304"/>
                    <a:pt x="10085" y="3423"/>
                  </a:cubicBezTo>
                  <a:cubicBezTo>
                    <a:pt x="10026" y="3423"/>
                    <a:pt x="10014" y="3387"/>
                    <a:pt x="10049" y="3304"/>
                  </a:cubicBezTo>
                  <a:close/>
                  <a:moveTo>
                    <a:pt x="393" y="3387"/>
                  </a:moveTo>
                  <a:cubicBezTo>
                    <a:pt x="417" y="3387"/>
                    <a:pt x="393" y="3423"/>
                    <a:pt x="370" y="3470"/>
                  </a:cubicBezTo>
                  <a:cubicBezTo>
                    <a:pt x="363" y="3473"/>
                    <a:pt x="357" y="3474"/>
                    <a:pt x="353" y="3474"/>
                  </a:cubicBezTo>
                  <a:cubicBezTo>
                    <a:pt x="318" y="3474"/>
                    <a:pt x="404" y="3387"/>
                    <a:pt x="393" y="3387"/>
                  </a:cubicBezTo>
                  <a:close/>
                  <a:moveTo>
                    <a:pt x="227" y="4983"/>
                  </a:moveTo>
                  <a:cubicBezTo>
                    <a:pt x="231" y="5011"/>
                    <a:pt x="232" y="5020"/>
                    <a:pt x="232" y="5020"/>
                  </a:cubicBezTo>
                  <a:cubicBezTo>
                    <a:pt x="231" y="5020"/>
                    <a:pt x="227" y="4997"/>
                    <a:pt x="227" y="4983"/>
                  </a:cubicBezTo>
                  <a:close/>
                  <a:moveTo>
                    <a:pt x="10228" y="4983"/>
                  </a:moveTo>
                  <a:cubicBezTo>
                    <a:pt x="10228" y="4994"/>
                    <a:pt x="10228" y="4994"/>
                    <a:pt x="10228" y="4994"/>
                  </a:cubicBezTo>
                  <a:cubicBezTo>
                    <a:pt x="10228" y="4994"/>
                    <a:pt x="10228" y="4994"/>
                    <a:pt x="10228" y="5006"/>
                  </a:cubicBezTo>
                  <a:cubicBezTo>
                    <a:pt x="10220" y="5015"/>
                    <a:pt x="10217" y="5023"/>
                    <a:pt x="10216" y="5023"/>
                  </a:cubicBezTo>
                  <a:cubicBezTo>
                    <a:pt x="10216" y="5023"/>
                    <a:pt x="10216" y="5022"/>
                    <a:pt x="10216" y="5018"/>
                  </a:cubicBezTo>
                  <a:cubicBezTo>
                    <a:pt x="10216" y="4994"/>
                    <a:pt x="10216" y="4983"/>
                    <a:pt x="10228" y="4983"/>
                  </a:cubicBezTo>
                  <a:close/>
                  <a:moveTo>
                    <a:pt x="227" y="4923"/>
                  </a:moveTo>
                  <a:lnTo>
                    <a:pt x="227" y="4923"/>
                  </a:lnTo>
                  <a:cubicBezTo>
                    <a:pt x="227" y="4923"/>
                    <a:pt x="247" y="5033"/>
                    <a:pt x="241" y="5033"/>
                  </a:cubicBezTo>
                  <a:cubicBezTo>
                    <a:pt x="240" y="5033"/>
                    <a:pt x="240" y="5032"/>
                    <a:pt x="239" y="5030"/>
                  </a:cubicBezTo>
                  <a:cubicBezTo>
                    <a:pt x="239" y="5024"/>
                    <a:pt x="239" y="5020"/>
                    <a:pt x="239" y="5018"/>
                  </a:cubicBezTo>
                  <a:cubicBezTo>
                    <a:pt x="239" y="4994"/>
                    <a:pt x="227" y="4959"/>
                    <a:pt x="227" y="4923"/>
                  </a:cubicBezTo>
                  <a:close/>
                  <a:moveTo>
                    <a:pt x="10241" y="5609"/>
                  </a:moveTo>
                  <a:cubicBezTo>
                    <a:pt x="10241" y="5609"/>
                    <a:pt x="10240" y="5611"/>
                    <a:pt x="10240" y="5614"/>
                  </a:cubicBezTo>
                  <a:lnTo>
                    <a:pt x="10240" y="5614"/>
                  </a:lnTo>
                  <a:cubicBezTo>
                    <a:pt x="10241" y="5610"/>
                    <a:pt x="10241" y="5609"/>
                    <a:pt x="10241" y="5609"/>
                  </a:cubicBezTo>
                  <a:close/>
                  <a:moveTo>
                    <a:pt x="9920" y="5761"/>
                  </a:moveTo>
                  <a:cubicBezTo>
                    <a:pt x="9920" y="5761"/>
                    <a:pt x="9920" y="5763"/>
                    <a:pt x="9919" y="5768"/>
                  </a:cubicBezTo>
                  <a:lnTo>
                    <a:pt x="9919" y="5768"/>
                  </a:lnTo>
                  <a:cubicBezTo>
                    <a:pt x="9920" y="5763"/>
                    <a:pt x="9920" y="5761"/>
                    <a:pt x="9920" y="5761"/>
                  </a:cubicBezTo>
                  <a:close/>
                  <a:moveTo>
                    <a:pt x="9704" y="6328"/>
                  </a:moveTo>
                  <a:cubicBezTo>
                    <a:pt x="9700" y="6335"/>
                    <a:pt x="9698" y="6343"/>
                    <a:pt x="9696" y="6350"/>
                  </a:cubicBezTo>
                  <a:lnTo>
                    <a:pt x="9696" y="6350"/>
                  </a:lnTo>
                  <a:cubicBezTo>
                    <a:pt x="9699" y="6343"/>
                    <a:pt x="9702" y="6335"/>
                    <a:pt x="9704" y="6328"/>
                  </a:cubicBezTo>
                  <a:close/>
                  <a:moveTo>
                    <a:pt x="8764" y="8217"/>
                  </a:moveTo>
                  <a:cubicBezTo>
                    <a:pt x="8746" y="8243"/>
                    <a:pt x="8731" y="8270"/>
                    <a:pt x="8716" y="8292"/>
                  </a:cubicBezTo>
                  <a:cubicBezTo>
                    <a:pt x="8734" y="8269"/>
                    <a:pt x="8750" y="8243"/>
                    <a:pt x="8764" y="8217"/>
                  </a:cubicBezTo>
                  <a:close/>
                  <a:moveTo>
                    <a:pt x="1198" y="8370"/>
                  </a:moveTo>
                  <a:cubicBezTo>
                    <a:pt x="1211" y="8403"/>
                    <a:pt x="1222" y="8434"/>
                    <a:pt x="1239" y="8459"/>
                  </a:cubicBezTo>
                  <a:cubicBezTo>
                    <a:pt x="1230" y="8429"/>
                    <a:pt x="1215" y="8399"/>
                    <a:pt x="1198" y="8370"/>
                  </a:cubicBezTo>
                  <a:close/>
                  <a:moveTo>
                    <a:pt x="8299" y="9007"/>
                  </a:moveTo>
                  <a:cubicBezTo>
                    <a:pt x="8295" y="9011"/>
                    <a:pt x="8291" y="9015"/>
                    <a:pt x="8288" y="9020"/>
                  </a:cubicBezTo>
                  <a:lnTo>
                    <a:pt x="8288" y="9020"/>
                  </a:lnTo>
                  <a:cubicBezTo>
                    <a:pt x="8292" y="9015"/>
                    <a:pt x="8296" y="9011"/>
                    <a:pt x="8299" y="9007"/>
                  </a:cubicBezTo>
                  <a:close/>
                  <a:moveTo>
                    <a:pt x="2215" y="9281"/>
                  </a:moveTo>
                  <a:cubicBezTo>
                    <a:pt x="2217" y="9288"/>
                    <a:pt x="2220" y="9295"/>
                    <a:pt x="2222" y="9302"/>
                  </a:cubicBezTo>
                  <a:lnTo>
                    <a:pt x="2222" y="9302"/>
                  </a:lnTo>
                  <a:cubicBezTo>
                    <a:pt x="2219" y="9292"/>
                    <a:pt x="2217" y="9284"/>
                    <a:pt x="2215" y="9281"/>
                  </a:cubicBezTo>
                  <a:close/>
                  <a:moveTo>
                    <a:pt x="8371" y="9626"/>
                  </a:moveTo>
                  <a:cubicBezTo>
                    <a:pt x="8360" y="9669"/>
                    <a:pt x="8349" y="9712"/>
                    <a:pt x="8330" y="9755"/>
                  </a:cubicBezTo>
                  <a:lnTo>
                    <a:pt x="8330" y="9755"/>
                  </a:lnTo>
                  <a:cubicBezTo>
                    <a:pt x="8330" y="9755"/>
                    <a:pt x="8329" y="9755"/>
                    <a:pt x="8329" y="9755"/>
                  </a:cubicBezTo>
                  <a:lnTo>
                    <a:pt x="8329" y="9755"/>
                  </a:lnTo>
                  <a:cubicBezTo>
                    <a:pt x="8327" y="9755"/>
                    <a:pt x="8323" y="9758"/>
                    <a:pt x="8321" y="9761"/>
                  </a:cubicBezTo>
                  <a:lnTo>
                    <a:pt x="8321" y="9761"/>
                  </a:lnTo>
                  <a:cubicBezTo>
                    <a:pt x="8314" y="9725"/>
                    <a:pt x="8337" y="9670"/>
                    <a:pt x="8371" y="9626"/>
                  </a:cubicBezTo>
                  <a:close/>
                  <a:moveTo>
                    <a:pt x="8321" y="9761"/>
                  </a:moveTo>
                  <a:cubicBezTo>
                    <a:pt x="8322" y="9764"/>
                    <a:pt x="8322" y="9766"/>
                    <a:pt x="8323" y="9769"/>
                  </a:cubicBezTo>
                  <a:cubicBezTo>
                    <a:pt x="8320" y="9766"/>
                    <a:pt x="8320" y="9763"/>
                    <a:pt x="8321" y="9761"/>
                  </a:cubicBezTo>
                  <a:close/>
                  <a:moveTo>
                    <a:pt x="8330" y="9755"/>
                  </a:moveTo>
                  <a:cubicBezTo>
                    <a:pt x="8333" y="9755"/>
                    <a:pt x="8333" y="9759"/>
                    <a:pt x="8323" y="9769"/>
                  </a:cubicBezTo>
                  <a:cubicBezTo>
                    <a:pt x="8325" y="9764"/>
                    <a:pt x="8328" y="9760"/>
                    <a:pt x="8330" y="9755"/>
                  </a:cubicBezTo>
                  <a:close/>
                  <a:moveTo>
                    <a:pt x="4178" y="10380"/>
                  </a:moveTo>
                  <a:lnTo>
                    <a:pt x="4178" y="10380"/>
                  </a:lnTo>
                  <a:cubicBezTo>
                    <a:pt x="4179" y="10383"/>
                    <a:pt x="4179" y="10386"/>
                    <a:pt x="4180" y="10388"/>
                  </a:cubicBezTo>
                  <a:cubicBezTo>
                    <a:pt x="4179" y="10385"/>
                    <a:pt x="4179" y="10383"/>
                    <a:pt x="4178" y="10380"/>
                  </a:cubicBezTo>
                  <a:close/>
                  <a:moveTo>
                    <a:pt x="7840" y="10492"/>
                  </a:moveTo>
                  <a:cubicBezTo>
                    <a:pt x="7839" y="10492"/>
                    <a:pt x="7837" y="10493"/>
                    <a:pt x="7835" y="10495"/>
                  </a:cubicBezTo>
                  <a:cubicBezTo>
                    <a:pt x="7835" y="10531"/>
                    <a:pt x="7835" y="10543"/>
                    <a:pt x="7847" y="10543"/>
                  </a:cubicBezTo>
                  <a:cubicBezTo>
                    <a:pt x="7847" y="10513"/>
                    <a:pt x="7847" y="10492"/>
                    <a:pt x="7840" y="10492"/>
                  </a:cubicBezTo>
                  <a:close/>
                  <a:moveTo>
                    <a:pt x="6181" y="11040"/>
                  </a:moveTo>
                  <a:cubicBezTo>
                    <a:pt x="6184" y="11040"/>
                    <a:pt x="6187" y="11041"/>
                    <a:pt x="6192" y="11043"/>
                  </a:cubicBezTo>
                  <a:cubicBezTo>
                    <a:pt x="6180" y="11055"/>
                    <a:pt x="6168" y="11067"/>
                    <a:pt x="6168" y="11079"/>
                  </a:cubicBezTo>
                  <a:cubicBezTo>
                    <a:pt x="6168" y="11059"/>
                    <a:pt x="6168" y="11040"/>
                    <a:pt x="6181" y="11040"/>
                  </a:cubicBezTo>
                  <a:close/>
                  <a:moveTo>
                    <a:pt x="4061" y="11757"/>
                  </a:moveTo>
                  <a:lnTo>
                    <a:pt x="4061" y="11757"/>
                  </a:lnTo>
                  <a:cubicBezTo>
                    <a:pt x="4073" y="11769"/>
                    <a:pt x="4061" y="11781"/>
                    <a:pt x="4049" y="11793"/>
                  </a:cubicBezTo>
                  <a:cubicBezTo>
                    <a:pt x="4049" y="11781"/>
                    <a:pt x="4049" y="11769"/>
                    <a:pt x="4061" y="11757"/>
                  </a:cubicBezTo>
                  <a:close/>
                  <a:moveTo>
                    <a:pt x="2620" y="12174"/>
                  </a:moveTo>
                  <a:cubicBezTo>
                    <a:pt x="2615" y="12183"/>
                    <a:pt x="2615" y="12193"/>
                    <a:pt x="2619" y="12202"/>
                  </a:cubicBezTo>
                  <a:lnTo>
                    <a:pt x="2619" y="12202"/>
                  </a:lnTo>
                  <a:cubicBezTo>
                    <a:pt x="2620" y="12193"/>
                    <a:pt x="2620" y="12184"/>
                    <a:pt x="2620" y="12174"/>
                  </a:cubicBezTo>
                  <a:close/>
                  <a:moveTo>
                    <a:pt x="7744" y="12217"/>
                  </a:moveTo>
                  <a:cubicBezTo>
                    <a:pt x="7747" y="12217"/>
                    <a:pt x="7743" y="12225"/>
                    <a:pt x="7728" y="12245"/>
                  </a:cubicBezTo>
                  <a:cubicBezTo>
                    <a:pt x="7710" y="12263"/>
                    <a:pt x="7685" y="12329"/>
                    <a:pt x="7669" y="12329"/>
                  </a:cubicBezTo>
                  <a:cubicBezTo>
                    <a:pt x="7663" y="12329"/>
                    <a:pt x="7659" y="12322"/>
                    <a:pt x="7656" y="12305"/>
                  </a:cubicBezTo>
                  <a:cubicBezTo>
                    <a:pt x="7654" y="12306"/>
                    <a:pt x="7653" y="12307"/>
                    <a:pt x="7652" y="12307"/>
                  </a:cubicBezTo>
                  <a:cubicBezTo>
                    <a:pt x="7644" y="12307"/>
                    <a:pt x="7734" y="12217"/>
                    <a:pt x="7744" y="12217"/>
                  </a:cubicBezTo>
                  <a:close/>
                  <a:moveTo>
                    <a:pt x="7335" y="12364"/>
                  </a:moveTo>
                  <a:cubicBezTo>
                    <a:pt x="7311" y="12376"/>
                    <a:pt x="7335" y="12400"/>
                    <a:pt x="7335" y="12400"/>
                  </a:cubicBezTo>
                  <a:cubicBezTo>
                    <a:pt x="7359" y="12388"/>
                    <a:pt x="7335" y="12364"/>
                    <a:pt x="7335" y="12364"/>
                  </a:cubicBezTo>
                  <a:close/>
                  <a:moveTo>
                    <a:pt x="4251" y="12460"/>
                  </a:moveTo>
                  <a:cubicBezTo>
                    <a:pt x="4241" y="12473"/>
                    <a:pt x="4233" y="12483"/>
                    <a:pt x="4228" y="12491"/>
                  </a:cubicBezTo>
                  <a:lnTo>
                    <a:pt x="4228" y="12491"/>
                  </a:lnTo>
                  <a:cubicBezTo>
                    <a:pt x="4236" y="12485"/>
                    <a:pt x="4243" y="12475"/>
                    <a:pt x="4251" y="12460"/>
                  </a:cubicBezTo>
                  <a:close/>
                  <a:moveTo>
                    <a:pt x="4195" y="12528"/>
                  </a:moveTo>
                  <a:cubicBezTo>
                    <a:pt x="4203" y="12528"/>
                    <a:pt x="4196" y="12535"/>
                    <a:pt x="4188" y="12535"/>
                  </a:cubicBezTo>
                  <a:cubicBezTo>
                    <a:pt x="4185" y="12535"/>
                    <a:pt x="4182" y="12534"/>
                    <a:pt x="4180" y="12531"/>
                  </a:cubicBezTo>
                  <a:cubicBezTo>
                    <a:pt x="4187" y="12529"/>
                    <a:pt x="4192" y="12528"/>
                    <a:pt x="4195" y="12528"/>
                  </a:cubicBezTo>
                  <a:close/>
                  <a:moveTo>
                    <a:pt x="4418" y="12555"/>
                  </a:moveTo>
                  <a:lnTo>
                    <a:pt x="4418" y="12555"/>
                  </a:lnTo>
                  <a:cubicBezTo>
                    <a:pt x="4435" y="12558"/>
                    <a:pt x="4448" y="12562"/>
                    <a:pt x="4458" y="12565"/>
                  </a:cubicBezTo>
                  <a:lnTo>
                    <a:pt x="4458" y="12565"/>
                  </a:lnTo>
                  <a:cubicBezTo>
                    <a:pt x="4455" y="12561"/>
                    <a:pt x="4443" y="12558"/>
                    <a:pt x="4418" y="12555"/>
                  </a:cubicBezTo>
                  <a:close/>
                  <a:moveTo>
                    <a:pt x="4394" y="12555"/>
                  </a:moveTo>
                  <a:cubicBezTo>
                    <a:pt x="4391" y="12559"/>
                    <a:pt x="4388" y="12562"/>
                    <a:pt x="4384" y="12565"/>
                  </a:cubicBezTo>
                  <a:lnTo>
                    <a:pt x="4384" y="12565"/>
                  </a:lnTo>
                  <a:cubicBezTo>
                    <a:pt x="4392" y="12562"/>
                    <a:pt x="4398" y="12559"/>
                    <a:pt x="4394" y="12555"/>
                  </a:cubicBezTo>
                  <a:close/>
                  <a:moveTo>
                    <a:pt x="4384" y="12565"/>
                  </a:moveTo>
                  <a:cubicBezTo>
                    <a:pt x="4379" y="12567"/>
                    <a:pt x="4373" y="12570"/>
                    <a:pt x="4370" y="12573"/>
                  </a:cubicBezTo>
                  <a:lnTo>
                    <a:pt x="4370" y="12573"/>
                  </a:lnTo>
                  <a:cubicBezTo>
                    <a:pt x="4375" y="12571"/>
                    <a:pt x="4380" y="12568"/>
                    <a:pt x="4384" y="12565"/>
                  </a:cubicBezTo>
                  <a:close/>
                  <a:moveTo>
                    <a:pt x="4275" y="256"/>
                  </a:moveTo>
                  <a:cubicBezTo>
                    <a:pt x="4299" y="256"/>
                    <a:pt x="4263" y="280"/>
                    <a:pt x="4227" y="303"/>
                  </a:cubicBezTo>
                  <a:lnTo>
                    <a:pt x="4215" y="303"/>
                  </a:lnTo>
                  <a:cubicBezTo>
                    <a:pt x="4203" y="315"/>
                    <a:pt x="4203" y="315"/>
                    <a:pt x="4192" y="315"/>
                  </a:cubicBezTo>
                  <a:cubicBezTo>
                    <a:pt x="4192" y="327"/>
                    <a:pt x="4192" y="327"/>
                    <a:pt x="4227" y="327"/>
                  </a:cubicBezTo>
                  <a:cubicBezTo>
                    <a:pt x="4092" y="375"/>
                    <a:pt x="3949" y="447"/>
                    <a:pt x="3817" y="447"/>
                  </a:cubicBezTo>
                  <a:cubicBezTo>
                    <a:pt x="3789" y="447"/>
                    <a:pt x="3762" y="444"/>
                    <a:pt x="3735" y="437"/>
                  </a:cubicBezTo>
                  <a:lnTo>
                    <a:pt x="3735" y="437"/>
                  </a:lnTo>
                  <a:cubicBezTo>
                    <a:pt x="3661" y="443"/>
                    <a:pt x="3587" y="452"/>
                    <a:pt x="3549" y="506"/>
                  </a:cubicBezTo>
                  <a:cubicBezTo>
                    <a:pt x="3584" y="506"/>
                    <a:pt x="3632" y="494"/>
                    <a:pt x="3680" y="494"/>
                  </a:cubicBezTo>
                  <a:cubicBezTo>
                    <a:pt x="3537" y="565"/>
                    <a:pt x="3406" y="649"/>
                    <a:pt x="3263" y="696"/>
                  </a:cubicBezTo>
                  <a:cubicBezTo>
                    <a:pt x="3270" y="698"/>
                    <a:pt x="3277" y="698"/>
                    <a:pt x="3285" y="698"/>
                  </a:cubicBezTo>
                  <a:cubicBezTo>
                    <a:pt x="3403" y="698"/>
                    <a:pt x="3644" y="541"/>
                    <a:pt x="3644" y="541"/>
                  </a:cubicBezTo>
                  <a:cubicBezTo>
                    <a:pt x="3668" y="546"/>
                    <a:pt x="3693" y="548"/>
                    <a:pt x="3717" y="548"/>
                  </a:cubicBezTo>
                  <a:cubicBezTo>
                    <a:pt x="3799" y="548"/>
                    <a:pt x="3881" y="528"/>
                    <a:pt x="3968" y="528"/>
                  </a:cubicBezTo>
                  <a:cubicBezTo>
                    <a:pt x="3983" y="528"/>
                    <a:pt x="3998" y="528"/>
                    <a:pt x="4013" y="530"/>
                  </a:cubicBezTo>
                  <a:cubicBezTo>
                    <a:pt x="4001" y="494"/>
                    <a:pt x="4037" y="482"/>
                    <a:pt x="4073" y="470"/>
                  </a:cubicBezTo>
                  <a:cubicBezTo>
                    <a:pt x="4061" y="470"/>
                    <a:pt x="4049" y="470"/>
                    <a:pt x="4037" y="458"/>
                  </a:cubicBezTo>
                  <a:cubicBezTo>
                    <a:pt x="4120" y="387"/>
                    <a:pt x="4358" y="411"/>
                    <a:pt x="4418" y="351"/>
                  </a:cubicBezTo>
                  <a:lnTo>
                    <a:pt x="4418" y="351"/>
                  </a:lnTo>
                  <a:cubicBezTo>
                    <a:pt x="4394" y="375"/>
                    <a:pt x="4727" y="363"/>
                    <a:pt x="4537" y="399"/>
                  </a:cubicBezTo>
                  <a:cubicBezTo>
                    <a:pt x="4731" y="374"/>
                    <a:pt x="4928" y="362"/>
                    <a:pt x="5126" y="362"/>
                  </a:cubicBezTo>
                  <a:cubicBezTo>
                    <a:pt x="5511" y="362"/>
                    <a:pt x="5902" y="407"/>
                    <a:pt x="6287" y="494"/>
                  </a:cubicBezTo>
                  <a:cubicBezTo>
                    <a:pt x="7097" y="684"/>
                    <a:pt x="7871" y="1065"/>
                    <a:pt x="8478" y="1565"/>
                  </a:cubicBezTo>
                  <a:cubicBezTo>
                    <a:pt x="8704" y="1863"/>
                    <a:pt x="9073" y="2054"/>
                    <a:pt x="9228" y="2363"/>
                  </a:cubicBezTo>
                  <a:cubicBezTo>
                    <a:pt x="9204" y="2311"/>
                    <a:pt x="9197" y="2291"/>
                    <a:pt x="9200" y="2291"/>
                  </a:cubicBezTo>
                  <a:lnTo>
                    <a:pt x="9200" y="2291"/>
                  </a:lnTo>
                  <a:cubicBezTo>
                    <a:pt x="9204" y="2291"/>
                    <a:pt x="9230" y="2337"/>
                    <a:pt x="9252" y="2387"/>
                  </a:cubicBezTo>
                  <a:cubicBezTo>
                    <a:pt x="9240" y="2387"/>
                    <a:pt x="9240" y="2375"/>
                    <a:pt x="9228" y="2363"/>
                  </a:cubicBezTo>
                  <a:lnTo>
                    <a:pt x="9228" y="2363"/>
                  </a:lnTo>
                  <a:cubicBezTo>
                    <a:pt x="9228" y="2435"/>
                    <a:pt x="9252" y="2482"/>
                    <a:pt x="9299" y="2530"/>
                  </a:cubicBezTo>
                  <a:cubicBezTo>
                    <a:pt x="9299" y="2518"/>
                    <a:pt x="9311" y="2506"/>
                    <a:pt x="9311" y="2494"/>
                  </a:cubicBezTo>
                  <a:cubicBezTo>
                    <a:pt x="9333" y="2523"/>
                    <a:pt x="9341" y="2531"/>
                    <a:pt x="9344" y="2531"/>
                  </a:cubicBezTo>
                  <a:cubicBezTo>
                    <a:pt x="9348" y="2531"/>
                    <a:pt x="9347" y="2521"/>
                    <a:pt x="9357" y="2521"/>
                  </a:cubicBezTo>
                  <a:cubicBezTo>
                    <a:pt x="9367" y="2521"/>
                    <a:pt x="9387" y="2530"/>
                    <a:pt x="9430" y="2566"/>
                  </a:cubicBezTo>
                  <a:cubicBezTo>
                    <a:pt x="9407" y="2720"/>
                    <a:pt x="9764" y="3101"/>
                    <a:pt x="9776" y="3137"/>
                  </a:cubicBezTo>
                  <a:cubicBezTo>
                    <a:pt x="9808" y="3223"/>
                    <a:pt x="9918" y="3629"/>
                    <a:pt x="9895" y="3629"/>
                  </a:cubicBezTo>
                  <a:cubicBezTo>
                    <a:pt x="9893" y="3629"/>
                    <a:pt x="9889" y="3624"/>
                    <a:pt x="9883" y="3613"/>
                  </a:cubicBezTo>
                  <a:lnTo>
                    <a:pt x="9883" y="3613"/>
                  </a:lnTo>
                  <a:cubicBezTo>
                    <a:pt x="10085" y="4066"/>
                    <a:pt x="10038" y="4518"/>
                    <a:pt x="10002" y="5042"/>
                  </a:cubicBezTo>
                  <a:cubicBezTo>
                    <a:pt x="9990" y="5304"/>
                    <a:pt x="9978" y="5542"/>
                    <a:pt x="9918" y="5768"/>
                  </a:cubicBezTo>
                  <a:cubicBezTo>
                    <a:pt x="9918" y="5768"/>
                    <a:pt x="9918" y="5768"/>
                    <a:pt x="9919" y="5768"/>
                  </a:cubicBezTo>
                  <a:lnTo>
                    <a:pt x="9919" y="5768"/>
                  </a:lnTo>
                  <a:cubicBezTo>
                    <a:pt x="9912" y="5797"/>
                    <a:pt x="9890" y="5902"/>
                    <a:pt x="9878" y="5902"/>
                  </a:cubicBezTo>
                  <a:cubicBezTo>
                    <a:pt x="9874" y="5902"/>
                    <a:pt x="9871" y="5888"/>
                    <a:pt x="9871" y="5852"/>
                  </a:cubicBezTo>
                  <a:cubicBezTo>
                    <a:pt x="9847" y="6018"/>
                    <a:pt x="9764" y="6161"/>
                    <a:pt x="9764" y="6328"/>
                  </a:cubicBezTo>
                  <a:cubicBezTo>
                    <a:pt x="9787" y="6311"/>
                    <a:pt x="9815" y="6288"/>
                    <a:pt x="9819" y="6288"/>
                  </a:cubicBezTo>
                  <a:lnTo>
                    <a:pt x="9819" y="6288"/>
                  </a:lnTo>
                  <a:cubicBezTo>
                    <a:pt x="9822" y="6288"/>
                    <a:pt x="9796" y="6314"/>
                    <a:pt x="9704" y="6399"/>
                  </a:cubicBezTo>
                  <a:cubicBezTo>
                    <a:pt x="9696" y="6383"/>
                    <a:pt x="9693" y="6367"/>
                    <a:pt x="9696" y="6350"/>
                  </a:cubicBezTo>
                  <a:lnTo>
                    <a:pt x="9696" y="6350"/>
                  </a:lnTo>
                  <a:cubicBezTo>
                    <a:pt x="9608" y="6612"/>
                    <a:pt x="9581" y="6788"/>
                    <a:pt x="9418" y="7054"/>
                  </a:cubicBezTo>
                  <a:cubicBezTo>
                    <a:pt x="9442" y="7054"/>
                    <a:pt x="9454" y="7042"/>
                    <a:pt x="9466" y="7042"/>
                  </a:cubicBezTo>
                  <a:lnTo>
                    <a:pt x="9466" y="7042"/>
                  </a:lnTo>
                  <a:cubicBezTo>
                    <a:pt x="9466" y="7042"/>
                    <a:pt x="9381" y="7205"/>
                    <a:pt x="9385" y="7205"/>
                  </a:cubicBezTo>
                  <a:cubicBezTo>
                    <a:pt x="9387" y="7205"/>
                    <a:pt x="9393" y="7196"/>
                    <a:pt x="9407" y="7173"/>
                  </a:cubicBezTo>
                  <a:lnTo>
                    <a:pt x="9407" y="7173"/>
                  </a:lnTo>
                  <a:cubicBezTo>
                    <a:pt x="9359" y="7257"/>
                    <a:pt x="9037" y="7769"/>
                    <a:pt x="9049" y="7769"/>
                  </a:cubicBezTo>
                  <a:cubicBezTo>
                    <a:pt x="9058" y="7769"/>
                    <a:pt x="8898" y="8020"/>
                    <a:pt x="8880" y="8020"/>
                  </a:cubicBezTo>
                  <a:cubicBezTo>
                    <a:pt x="8874" y="8020"/>
                    <a:pt x="8883" y="7993"/>
                    <a:pt x="8918" y="7923"/>
                  </a:cubicBezTo>
                  <a:lnTo>
                    <a:pt x="8918" y="7923"/>
                  </a:lnTo>
                  <a:cubicBezTo>
                    <a:pt x="8844" y="8016"/>
                    <a:pt x="8813" y="8123"/>
                    <a:pt x="8764" y="8217"/>
                  </a:cubicBezTo>
                  <a:lnTo>
                    <a:pt x="8764" y="8217"/>
                  </a:lnTo>
                  <a:cubicBezTo>
                    <a:pt x="8775" y="8201"/>
                    <a:pt x="8786" y="8187"/>
                    <a:pt x="8799" y="8173"/>
                  </a:cubicBezTo>
                  <a:lnTo>
                    <a:pt x="8799" y="8173"/>
                  </a:lnTo>
                  <a:cubicBezTo>
                    <a:pt x="8633" y="8507"/>
                    <a:pt x="8478" y="8793"/>
                    <a:pt x="8275" y="9078"/>
                  </a:cubicBezTo>
                  <a:cubicBezTo>
                    <a:pt x="8275" y="9059"/>
                    <a:pt x="8275" y="9039"/>
                    <a:pt x="8288" y="9020"/>
                  </a:cubicBezTo>
                  <a:lnTo>
                    <a:pt x="8288" y="9020"/>
                  </a:lnTo>
                  <a:cubicBezTo>
                    <a:pt x="8096" y="9258"/>
                    <a:pt x="8070" y="9608"/>
                    <a:pt x="7918" y="9947"/>
                  </a:cubicBezTo>
                  <a:cubicBezTo>
                    <a:pt x="7934" y="9927"/>
                    <a:pt x="7944" y="9918"/>
                    <a:pt x="7950" y="9918"/>
                  </a:cubicBezTo>
                  <a:cubicBezTo>
                    <a:pt x="7987" y="9918"/>
                    <a:pt x="7883" y="10223"/>
                    <a:pt x="7883" y="10233"/>
                  </a:cubicBezTo>
                  <a:cubicBezTo>
                    <a:pt x="7859" y="10328"/>
                    <a:pt x="7847" y="10436"/>
                    <a:pt x="7847" y="10543"/>
                  </a:cubicBezTo>
                  <a:cubicBezTo>
                    <a:pt x="7847" y="10674"/>
                    <a:pt x="7859" y="10805"/>
                    <a:pt x="7871" y="10924"/>
                  </a:cubicBezTo>
                  <a:cubicBezTo>
                    <a:pt x="7811" y="11340"/>
                    <a:pt x="7918" y="11674"/>
                    <a:pt x="7799" y="12067"/>
                  </a:cubicBezTo>
                  <a:cubicBezTo>
                    <a:pt x="7787" y="12102"/>
                    <a:pt x="7621" y="12352"/>
                    <a:pt x="7442" y="12400"/>
                  </a:cubicBezTo>
                  <a:cubicBezTo>
                    <a:pt x="7525" y="12364"/>
                    <a:pt x="7585" y="12317"/>
                    <a:pt x="7632" y="12257"/>
                  </a:cubicBezTo>
                  <a:lnTo>
                    <a:pt x="7632" y="12257"/>
                  </a:lnTo>
                  <a:cubicBezTo>
                    <a:pt x="7525" y="12305"/>
                    <a:pt x="7442" y="12352"/>
                    <a:pt x="7335" y="12400"/>
                  </a:cubicBezTo>
                  <a:cubicBezTo>
                    <a:pt x="7263" y="12436"/>
                    <a:pt x="7192" y="12472"/>
                    <a:pt x="7109" y="12507"/>
                  </a:cubicBezTo>
                  <a:cubicBezTo>
                    <a:pt x="6978" y="12543"/>
                    <a:pt x="6656" y="12519"/>
                    <a:pt x="6442" y="12555"/>
                  </a:cubicBezTo>
                  <a:cubicBezTo>
                    <a:pt x="6442" y="12555"/>
                    <a:pt x="6442" y="12543"/>
                    <a:pt x="6442" y="12543"/>
                  </a:cubicBezTo>
                  <a:cubicBezTo>
                    <a:pt x="6442" y="12519"/>
                    <a:pt x="6442" y="12495"/>
                    <a:pt x="6442" y="12483"/>
                  </a:cubicBezTo>
                  <a:cubicBezTo>
                    <a:pt x="6406" y="12483"/>
                    <a:pt x="6391" y="12463"/>
                    <a:pt x="6375" y="12463"/>
                  </a:cubicBezTo>
                  <a:cubicBezTo>
                    <a:pt x="6372" y="12463"/>
                    <a:pt x="6370" y="12464"/>
                    <a:pt x="6367" y="12465"/>
                  </a:cubicBezTo>
                  <a:lnTo>
                    <a:pt x="6367" y="12465"/>
                  </a:lnTo>
                  <a:cubicBezTo>
                    <a:pt x="6506" y="12353"/>
                    <a:pt x="6323" y="12054"/>
                    <a:pt x="6335" y="12007"/>
                  </a:cubicBezTo>
                  <a:lnTo>
                    <a:pt x="6335" y="12007"/>
                  </a:lnTo>
                  <a:cubicBezTo>
                    <a:pt x="6341" y="12008"/>
                    <a:pt x="6346" y="12009"/>
                    <a:pt x="6352" y="12009"/>
                  </a:cubicBezTo>
                  <a:cubicBezTo>
                    <a:pt x="6462" y="12009"/>
                    <a:pt x="6424" y="11799"/>
                    <a:pt x="6373" y="11799"/>
                  </a:cubicBezTo>
                  <a:cubicBezTo>
                    <a:pt x="6368" y="11799"/>
                    <a:pt x="6363" y="11801"/>
                    <a:pt x="6359" y="11805"/>
                  </a:cubicBezTo>
                  <a:cubicBezTo>
                    <a:pt x="6382" y="11686"/>
                    <a:pt x="6466" y="11543"/>
                    <a:pt x="6382" y="11436"/>
                  </a:cubicBezTo>
                  <a:cubicBezTo>
                    <a:pt x="6489" y="11269"/>
                    <a:pt x="6311" y="10900"/>
                    <a:pt x="6454" y="10626"/>
                  </a:cubicBezTo>
                  <a:lnTo>
                    <a:pt x="6454" y="10626"/>
                  </a:lnTo>
                  <a:cubicBezTo>
                    <a:pt x="6449" y="10631"/>
                    <a:pt x="6445" y="10633"/>
                    <a:pt x="6441" y="10633"/>
                  </a:cubicBezTo>
                  <a:cubicBezTo>
                    <a:pt x="6430" y="10633"/>
                    <a:pt x="6423" y="10612"/>
                    <a:pt x="6397" y="10612"/>
                  </a:cubicBezTo>
                  <a:cubicBezTo>
                    <a:pt x="6393" y="10612"/>
                    <a:pt x="6388" y="10613"/>
                    <a:pt x="6382" y="10614"/>
                  </a:cubicBezTo>
                  <a:cubicBezTo>
                    <a:pt x="6394" y="10578"/>
                    <a:pt x="6466" y="10424"/>
                    <a:pt x="6370" y="10400"/>
                  </a:cubicBezTo>
                  <a:cubicBezTo>
                    <a:pt x="6204" y="10436"/>
                    <a:pt x="6216" y="10638"/>
                    <a:pt x="6156" y="10674"/>
                  </a:cubicBezTo>
                  <a:cubicBezTo>
                    <a:pt x="6228" y="10721"/>
                    <a:pt x="6132" y="11090"/>
                    <a:pt x="6132" y="11090"/>
                  </a:cubicBezTo>
                  <a:cubicBezTo>
                    <a:pt x="6144" y="11102"/>
                    <a:pt x="6144" y="11102"/>
                    <a:pt x="6156" y="11102"/>
                  </a:cubicBezTo>
                  <a:cubicBezTo>
                    <a:pt x="6120" y="11186"/>
                    <a:pt x="6144" y="11305"/>
                    <a:pt x="6156" y="11329"/>
                  </a:cubicBezTo>
                  <a:cubicBezTo>
                    <a:pt x="6143" y="11355"/>
                    <a:pt x="6129" y="11371"/>
                    <a:pt x="6120" y="11371"/>
                  </a:cubicBezTo>
                  <a:cubicBezTo>
                    <a:pt x="6113" y="11371"/>
                    <a:pt x="6108" y="11361"/>
                    <a:pt x="6108" y="11340"/>
                  </a:cubicBezTo>
                  <a:cubicBezTo>
                    <a:pt x="6097" y="11376"/>
                    <a:pt x="6097" y="11424"/>
                    <a:pt x="6108" y="11460"/>
                  </a:cubicBezTo>
                  <a:cubicBezTo>
                    <a:pt x="6108" y="11448"/>
                    <a:pt x="6120" y="11436"/>
                    <a:pt x="6120" y="11412"/>
                  </a:cubicBezTo>
                  <a:cubicBezTo>
                    <a:pt x="6156" y="11626"/>
                    <a:pt x="6192" y="11841"/>
                    <a:pt x="6180" y="12031"/>
                  </a:cubicBezTo>
                  <a:cubicBezTo>
                    <a:pt x="6175" y="12024"/>
                    <a:pt x="6171" y="12022"/>
                    <a:pt x="6169" y="12022"/>
                  </a:cubicBezTo>
                  <a:lnTo>
                    <a:pt x="6169" y="12022"/>
                  </a:lnTo>
                  <a:cubicBezTo>
                    <a:pt x="6152" y="12022"/>
                    <a:pt x="6228" y="12214"/>
                    <a:pt x="6228" y="12245"/>
                  </a:cubicBezTo>
                  <a:cubicBezTo>
                    <a:pt x="6215" y="12225"/>
                    <a:pt x="6205" y="12216"/>
                    <a:pt x="6196" y="12216"/>
                  </a:cubicBezTo>
                  <a:cubicBezTo>
                    <a:pt x="6152" y="12216"/>
                    <a:pt x="6142" y="12414"/>
                    <a:pt x="6132" y="12424"/>
                  </a:cubicBezTo>
                  <a:cubicBezTo>
                    <a:pt x="6142" y="12431"/>
                    <a:pt x="6150" y="12434"/>
                    <a:pt x="6157" y="12434"/>
                  </a:cubicBezTo>
                  <a:cubicBezTo>
                    <a:pt x="6188" y="12434"/>
                    <a:pt x="6201" y="12384"/>
                    <a:pt x="6192" y="12364"/>
                  </a:cubicBezTo>
                  <a:cubicBezTo>
                    <a:pt x="6204" y="12353"/>
                    <a:pt x="6211" y="12348"/>
                    <a:pt x="6216" y="12348"/>
                  </a:cubicBezTo>
                  <a:cubicBezTo>
                    <a:pt x="6245" y="12348"/>
                    <a:pt x="6151" y="12544"/>
                    <a:pt x="6134" y="12544"/>
                  </a:cubicBezTo>
                  <a:cubicBezTo>
                    <a:pt x="6132" y="12544"/>
                    <a:pt x="6131" y="12540"/>
                    <a:pt x="6132" y="12531"/>
                  </a:cubicBezTo>
                  <a:lnTo>
                    <a:pt x="6132" y="12531"/>
                  </a:lnTo>
                  <a:cubicBezTo>
                    <a:pt x="6120" y="12531"/>
                    <a:pt x="6132" y="12579"/>
                    <a:pt x="6144" y="12591"/>
                  </a:cubicBezTo>
                  <a:cubicBezTo>
                    <a:pt x="6138" y="12591"/>
                    <a:pt x="6091" y="12597"/>
                    <a:pt x="6043" y="12597"/>
                  </a:cubicBezTo>
                  <a:cubicBezTo>
                    <a:pt x="5995" y="12597"/>
                    <a:pt x="5948" y="12591"/>
                    <a:pt x="5942" y="12567"/>
                  </a:cubicBezTo>
                  <a:cubicBezTo>
                    <a:pt x="5942" y="12567"/>
                    <a:pt x="5942" y="12579"/>
                    <a:pt x="5942" y="12579"/>
                  </a:cubicBezTo>
                  <a:lnTo>
                    <a:pt x="5882" y="12579"/>
                  </a:lnTo>
                  <a:cubicBezTo>
                    <a:pt x="5882" y="12579"/>
                    <a:pt x="5576" y="12620"/>
                    <a:pt x="5433" y="12620"/>
                  </a:cubicBezTo>
                  <a:cubicBezTo>
                    <a:pt x="5404" y="12620"/>
                    <a:pt x="5382" y="12618"/>
                    <a:pt x="5370" y="12614"/>
                  </a:cubicBezTo>
                  <a:cubicBezTo>
                    <a:pt x="5370" y="12614"/>
                    <a:pt x="5370" y="12626"/>
                    <a:pt x="5370" y="12626"/>
                  </a:cubicBezTo>
                  <a:cubicBezTo>
                    <a:pt x="5370" y="12626"/>
                    <a:pt x="5227" y="12626"/>
                    <a:pt x="5358" y="12579"/>
                  </a:cubicBezTo>
                  <a:lnTo>
                    <a:pt x="5358" y="12579"/>
                  </a:lnTo>
                  <a:cubicBezTo>
                    <a:pt x="5283" y="12585"/>
                    <a:pt x="5181" y="12601"/>
                    <a:pt x="5083" y="12601"/>
                  </a:cubicBezTo>
                  <a:cubicBezTo>
                    <a:pt x="4994" y="12601"/>
                    <a:pt x="4908" y="12588"/>
                    <a:pt x="4846" y="12543"/>
                  </a:cubicBezTo>
                  <a:cubicBezTo>
                    <a:pt x="4799" y="12543"/>
                    <a:pt x="4882" y="12603"/>
                    <a:pt x="4823" y="12603"/>
                  </a:cubicBezTo>
                  <a:cubicBezTo>
                    <a:pt x="4849" y="12594"/>
                    <a:pt x="4740" y="12566"/>
                    <a:pt x="4709" y="12566"/>
                  </a:cubicBezTo>
                  <a:cubicBezTo>
                    <a:pt x="4698" y="12566"/>
                    <a:pt x="4697" y="12569"/>
                    <a:pt x="4715" y="12579"/>
                  </a:cubicBezTo>
                  <a:cubicBezTo>
                    <a:pt x="4706" y="12582"/>
                    <a:pt x="4697" y="12583"/>
                    <a:pt x="4689" y="12583"/>
                  </a:cubicBezTo>
                  <a:cubicBezTo>
                    <a:pt x="4667" y="12583"/>
                    <a:pt x="4650" y="12572"/>
                    <a:pt x="4632" y="12555"/>
                  </a:cubicBezTo>
                  <a:cubicBezTo>
                    <a:pt x="4692" y="12543"/>
                    <a:pt x="4715" y="12531"/>
                    <a:pt x="4692" y="12483"/>
                  </a:cubicBezTo>
                  <a:lnTo>
                    <a:pt x="4692" y="12483"/>
                  </a:lnTo>
                  <a:cubicBezTo>
                    <a:pt x="4680" y="12531"/>
                    <a:pt x="4513" y="12567"/>
                    <a:pt x="4501" y="12579"/>
                  </a:cubicBezTo>
                  <a:cubicBezTo>
                    <a:pt x="4493" y="12579"/>
                    <a:pt x="4484" y="12573"/>
                    <a:pt x="4458" y="12565"/>
                  </a:cubicBezTo>
                  <a:lnTo>
                    <a:pt x="4458" y="12565"/>
                  </a:lnTo>
                  <a:cubicBezTo>
                    <a:pt x="4470" y="12577"/>
                    <a:pt x="4391" y="12593"/>
                    <a:pt x="4382" y="12603"/>
                  </a:cubicBezTo>
                  <a:cubicBezTo>
                    <a:pt x="4362" y="12588"/>
                    <a:pt x="4363" y="12579"/>
                    <a:pt x="4370" y="12573"/>
                  </a:cubicBezTo>
                  <a:lnTo>
                    <a:pt x="4370" y="12573"/>
                  </a:lnTo>
                  <a:cubicBezTo>
                    <a:pt x="4355" y="12579"/>
                    <a:pt x="4336" y="12581"/>
                    <a:pt x="4318" y="12581"/>
                  </a:cubicBezTo>
                  <a:cubicBezTo>
                    <a:pt x="4297" y="12581"/>
                    <a:pt x="4277" y="12579"/>
                    <a:pt x="4263" y="12579"/>
                  </a:cubicBezTo>
                  <a:cubicBezTo>
                    <a:pt x="4251" y="12555"/>
                    <a:pt x="4275" y="12567"/>
                    <a:pt x="4192" y="12543"/>
                  </a:cubicBezTo>
                  <a:cubicBezTo>
                    <a:pt x="4227" y="12519"/>
                    <a:pt x="4227" y="12519"/>
                    <a:pt x="4263" y="12519"/>
                  </a:cubicBezTo>
                  <a:cubicBezTo>
                    <a:pt x="4226" y="12519"/>
                    <a:pt x="4210" y="12519"/>
                    <a:pt x="4228" y="12491"/>
                  </a:cubicBezTo>
                  <a:lnTo>
                    <a:pt x="4228" y="12491"/>
                  </a:lnTo>
                  <a:cubicBezTo>
                    <a:pt x="4224" y="12494"/>
                    <a:pt x="4220" y="12495"/>
                    <a:pt x="4215" y="12495"/>
                  </a:cubicBezTo>
                  <a:cubicBezTo>
                    <a:pt x="4203" y="12507"/>
                    <a:pt x="4203" y="12507"/>
                    <a:pt x="4203" y="12519"/>
                  </a:cubicBezTo>
                  <a:lnTo>
                    <a:pt x="4168" y="12519"/>
                  </a:lnTo>
                  <a:cubicBezTo>
                    <a:pt x="4168" y="12507"/>
                    <a:pt x="4168" y="12507"/>
                    <a:pt x="4180" y="12495"/>
                  </a:cubicBezTo>
                  <a:lnTo>
                    <a:pt x="4144" y="12495"/>
                  </a:lnTo>
                  <a:cubicBezTo>
                    <a:pt x="4144" y="12485"/>
                    <a:pt x="4145" y="12327"/>
                    <a:pt x="4168" y="12305"/>
                  </a:cubicBezTo>
                  <a:cubicBezTo>
                    <a:pt x="4049" y="12210"/>
                    <a:pt x="4120" y="12043"/>
                    <a:pt x="4096" y="11900"/>
                  </a:cubicBezTo>
                  <a:lnTo>
                    <a:pt x="4096" y="11900"/>
                  </a:lnTo>
                  <a:cubicBezTo>
                    <a:pt x="4085" y="11916"/>
                    <a:pt x="4076" y="11922"/>
                    <a:pt x="4068" y="11922"/>
                  </a:cubicBezTo>
                  <a:cubicBezTo>
                    <a:pt x="4043" y="11922"/>
                    <a:pt x="4029" y="11861"/>
                    <a:pt x="3996" y="11861"/>
                  </a:cubicBezTo>
                  <a:cubicBezTo>
                    <a:pt x="3985" y="11861"/>
                    <a:pt x="3971" y="11868"/>
                    <a:pt x="3953" y="11888"/>
                  </a:cubicBezTo>
                  <a:cubicBezTo>
                    <a:pt x="3942" y="11864"/>
                    <a:pt x="3930" y="11841"/>
                    <a:pt x="3930" y="11817"/>
                  </a:cubicBezTo>
                  <a:lnTo>
                    <a:pt x="4025" y="11817"/>
                  </a:lnTo>
                  <a:cubicBezTo>
                    <a:pt x="3977" y="11852"/>
                    <a:pt x="3989" y="11864"/>
                    <a:pt x="4084" y="11876"/>
                  </a:cubicBezTo>
                  <a:lnTo>
                    <a:pt x="4096" y="11876"/>
                  </a:lnTo>
                  <a:cubicBezTo>
                    <a:pt x="4096" y="11876"/>
                    <a:pt x="4096" y="11876"/>
                    <a:pt x="4096" y="11864"/>
                  </a:cubicBezTo>
                  <a:cubicBezTo>
                    <a:pt x="4108" y="11817"/>
                    <a:pt x="4001" y="11543"/>
                    <a:pt x="3989" y="11495"/>
                  </a:cubicBezTo>
                  <a:lnTo>
                    <a:pt x="3989" y="11495"/>
                  </a:lnTo>
                  <a:cubicBezTo>
                    <a:pt x="4010" y="11509"/>
                    <a:pt x="4031" y="11515"/>
                    <a:pt x="4052" y="11515"/>
                  </a:cubicBezTo>
                  <a:cubicBezTo>
                    <a:pt x="4067" y="11515"/>
                    <a:pt x="4082" y="11512"/>
                    <a:pt x="4096" y="11507"/>
                  </a:cubicBezTo>
                  <a:lnTo>
                    <a:pt x="4096" y="11507"/>
                  </a:lnTo>
                  <a:cubicBezTo>
                    <a:pt x="4030" y="11552"/>
                    <a:pt x="4140" y="11627"/>
                    <a:pt x="4145" y="11627"/>
                  </a:cubicBezTo>
                  <a:cubicBezTo>
                    <a:pt x="4145" y="11627"/>
                    <a:pt x="4145" y="11627"/>
                    <a:pt x="4144" y="11626"/>
                  </a:cubicBezTo>
                  <a:cubicBezTo>
                    <a:pt x="4120" y="11519"/>
                    <a:pt x="4132" y="11483"/>
                    <a:pt x="4073" y="11376"/>
                  </a:cubicBezTo>
                  <a:cubicBezTo>
                    <a:pt x="4108" y="11376"/>
                    <a:pt x="4120" y="11388"/>
                    <a:pt x="4108" y="11436"/>
                  </a:cubicBezTo>
                  <a:cubicBezTo>
                    <a:pt x="4168" y="11376"/>
                    <a:pt x="4025" y="11364"/>
                    <a:pt x="4073" y="11317"/>
                  </a:cubicBezTo>
                  <a:lnTo>
                    <a:pt x="4073" y="11317"/>
                  </a:lnTo>
                  <a:cubicBezTo>
                    <a:pt x="4073" y="11318"/>
                    <a:pt x="4073" y="11318"/>
                    <a:pt x="4073" y="11318"/>
                  </a:cubicBezTo>
                  <a:cubicBezTo>
                    <a:pt x="4080" y="11318"/>
                    <a:pt x="4163" y="11054"/>
                    <a:pt x="4037" y="11031"/>
                  </a:cubicBezTo>
                  <a:cubicBezTo>
                    <a:pt x="4073" y="11031"/>
                    <a:pt x="4096" y="11031"/>
                    <a:pt x="4132" y="11043"/>
                  </a:cubicBezTo>
                  <a:cubicBezTo>
                    <a:pt x="4049" y="11007"/>
                    <a:pt x="3989" y="10948"/>
                    <a:pt x="3918" y="10912"/>
                  </a:cubicBezTo>
                  <a:cubicBezTo>
                    <a:pt x="3943" y="10903"/>
                    <a:pt x="3968" y="10899"/>
                    <a:pt x="3994" y="10899"/>
                  </a:cubicBezTo>
                  <a:cubicBezTo>
                    <a:pt x="4040" y="10899"/>
                    <a:pt x="4086" y="10913"/>
                    <a:pt x="4132" y="10936"/>
                  </a:cubicBezTo>
                  <a:cubicBezTo>
                    <a:pt x="4157" y="10868"/>
                    <a:pt x="4156" y="10849"/>
                    <a:pt x="4143" y="10849"/>
                  </a:cubicBezTo>
                  <a:cubicBezTo>
                    <a:pt x="4124" y="10849"/>
                    <a:pt x="4083" y="10888"/>
                    <a:pt x="4061" y="10888"/>
                  </a:cubicBezTo>
                  <a:cubicBezTo>
                    <a:pt x="4055" y="10888"/>
                    <a:pt x="4050" y="10885"/>
                    <a:pt x="4049" y="10876"/>
                  </a:cubicBezTo>
                  <a:cubicBezTo>
                    <a:pt x="4073" y="10840"/>
                    <a:pt x="4108" y="10817"/>
                    <a:pt x="4120" y="10781"/>
                  </a:cubicBezTo>
                  <a:lnTo>
                    <a:pt x="4120" y="10781"/>
                  </a:lnTo>
                  <a:cubicBezTo>
                    <a:pt x="4111" y="10784"/>
                    <a:pt x="4103" y="10785"/>
                    <a:pt x="4095" y="10785"/>
                  </a:cubicBezTo>
                  <a:cubicBezTo>
                    <a:pt x="4073" y="10785"/>
                    <a:pt x="4055" y="10772"/>
                    <a:pt x="4037" y="10745"/>
                  </a:cubicBezTo>
                  <a:cubicBezTo>
                    <a:pt x="4061" y="10745"/>
                    <a:pt x="4096" y="10757"/>
                    <a:pt x="4120" y="10757"/>
                  </a:cubicBezTo>
                  <a:cubicBezTo>
                    <a:pt x="4103" y="10740"/>
                    <a:pt x="4085" y="10722"/>
                    <a:pt x="4068" y="10705"/>
                  </a:cubicBezTo>
                  <a:lnTo>
                    <a:pt x="4068" y="10705"/>
                  </a:lnTo>
                  <a:cubicBezTo>
                    <a:pt x="4072" y="10707"/>
                    <a:pt x="4076" y="10708"/>
                    <a:pt x="4080" y="10708"/>
                  </a:cubicBezTo>
                  <a:cubicBezTo>
                    <a:pt x="4114" y="10708"/>
                    <a:pt x="4141" y="10627"/>
                    <a:pt x="4132" y="10590"/>
                  </a:cubicBezTo>
                  <a:cubicBezTo>
                    <a:pt x="4144" y="10590"/>
                    <a:pt x="3989" y="10531"/>
                    <a:pt x="4001" y="10459"/>
                  </a:cubicBezTo>
                  <a:lnTo>
                    <a:pt x="4001" y="10459"/>
                  </a:lnTo>
                  <a:cubicBezTo>
                    <a:pt x="4014" y="10468"/>
                    <a:pt x="4028" y="10472"/>
                    <a:pt x="4042" y="10472"/>
                  </a:cubicBezTo>
                  <a:cubicBezTo>
                    <a:pt x="4068" y="10472"/>
                    <a:pt x="4093" y="10459"/>
                    <a:pt x="4108" y="10436"/>
                  </a:cubicBezTo>
                  <a:cubicBezTo>
                    <a:pt x="3989" y="10376"/>
                    <a:pt x="3882" y="10328"/>
                    <a:pt x="3894" y="10197"/>
                  </a:cubicBezTo>
                  <a:lnTo>
                    <a:pt x="3894" y="10197"/>
                  </a:lnTo>
                  <a:cubicBezTo>
                    <a:pt x="3965" y="10269"/>
                    <a:pt x="4049" y="10328"/>
                    <a:pt x="4120" y="10400"/>
                  </a:cubicBezTo>
                  <a:cubicBezTo>
                    <a:pt x="4136" y="10384"/>
                    <a:pt x="4151" y="10349"/>
                    <a:pt x="4163" y="10349"/>
                  </a:cubicBezTo>
                  <a:cubicBezTo>
                    <a:pt x="4169" y="10349"/>
                    <a:pt x="4174" y="10357"/>
                    <a:pt x="4178" y="10380"/>
                  </a:cubicBezTo>
                  <a:lnTo>
                    <a:pt x="4178" y="10380"/>
                  </a:lnTo>
                  <a:cubicBezTo>
                    <a:pt x="4175" y="10330"/>
                    <a:pt x="4233" y="10233"/>
                    <a:pt x="4120" y="10221"/>
                  </a:cubicBezTo>
                  <a:lnTo>
                    <a:pt x="4120" y="10221"/>
                  </a:lnTo>
                  <a:cubicBezTo>
                    <a:pt x="4132" y="10257"/>
                    <a:pt x="4156" y="10293"/>
                    <a:pt x="4168" y="10328"/>
                  </a:cubicBezTo>
                  <a:cubicBezTo>
                    <a:pt x="4084" y="10305"/>
                    <a:pt x="4049" y="10257"/>
                    <a:pt x="4049" y="10186"/>
                  </a:cubicBezTo>
                  <a:cubicBezTo>
                    <a:pt x="4084" y="10186"/>
                    <a:pt x="4120" y="10197"/>
                    <a:pt x="4144" y="10209"/>
                  </a:cubicBezTo>
                  <a:cubicBezTo>
                    <a:pt x="4122" y="10198"/>
                    <a:pt x="4182" y="10052"/>
                    <a:pt x="4220" y="10043"/>
                  </a:cubicBezTo>
                  <a:lnTo>
                    <a:pt x="4220" y="10043"/>
                  </a:lnTo>
                  <a:cubicBezTo>
                    <a:pt x="4222" y="10043"/>
                    <a:pt x="4225" y="10043"/>
                    <a:pt x="4227" y="10043"/>
                  </a:cubicBezTo>
                  <a:cubicBezTo>
                    <a:pt x="4226" y="10042"/>
                    <a:pt x="4225" y="10042"/>
                    <a:pt x="4223" y="10042"/>
                  </a:cubicBezTo>
                  <a:cubicBezTo>
                    <a:pt x="4222" y="10042"/>
                    <a:pt x="4221" y="10042"/>
                    <a:pt x="4220" y="10043"/>
                  </a:cubicBezTo>
                  <a:lnTo>
                    <a:pt x="4220" y="10043"/>
                  </a:lnTo>
                  <a:cubicBezTo>
                    <a:pt x="4137" y="10041"/>
                    <a:pt x="4023" y="10005"/>
                    <a:pt x="3965" y="9947"/>
                  </a:cubicBezTo>
                  <a:cubicBezTo>
                    <a:pt x="4008" y="9908"/>
                    <a:pt x="4038" y="9894"/>
                    <a:pt x="4062" y="9894"/>
                  </a:cubicBezTo>
                  <a:cubicBezTo>
                    <a:pt x="4115" y="9894"/>
                    <a:pt x="4138" y="9960"/>
                    <a:pt x="4204" y="9960"/>
                  </a:cubicBezTo>
                  <a:cubicBezTo>
                    <a:pt x="4207" y="9960"/>
                    <a:pt x="4211" y="9960"/>
                    <a:pt x="4215" y="9959"/>
                  </a:cubicBezTo>
                  <a:cubicBezTo>
                    <a:pt x="4216" y="9960"/>
                    <a:pt x="4217" y="9961"/>
                    <a:pt x="4218" y="9961"/>
                  </a:cubicBezTo>
                  <a:cubicBezTo>
                    <a:pt x="4236" y="9961"/>
                    <a:pt x="4204" y="9731"/>
                    <a:pt x="4215" y="9685"/>
                  </a:cubicBezTo>
                  <a:lnTo>
                    <a:pt x="4215" y="9685"/>
                  </a:lnTo>
                  <a:cubicBezTo>
                    <a:pt x="4219" y="9691"/>
                    <a:pt x="4226" y="9693"/>
                    <a:pt x="4235" y="9693"/>
                  </a:cubicBezTo>
                  <a:cubicBezTo>
                    <a:pt x="4285" y="9693"/>
                    <a:pt x="4405" y="9620"/>
                    <a:pt x="4465" y="9590"/>
                  </a:cubicBezTo>
                  <a:cubicBezTo>
                    <a:pt x="4356" y="9418"/>
                    <a:pt x="4639" y="9343"/>
                    <a:pt x="4742" y="9343"/>
                  </a:cubicBezTo>
                  <a:cubicBezTo>
                    <a:pt x="4796" y="9343"/>
                    <a:pt x="4802" y="9363"/>
                    <a:pt x="4680" y="9400"/>
                  </a:cubicBezTo>
                  <a:cubicBezTo>
                    <a:pt x="4704" y="9400"/>
                    <a:pt x="4739" y="9424"/>
                    <a:pt x="4727" y="9435"/>
                  </a:cubicBezTo>
                  <a:cubicBezTo>
                    <a:pt x="4835" y="9435"/>
                    <a:pt x="4989" y="9424"/>
                    <a:pt x="4965" y="9388"/>
                  </a:cubicBezTo>
                  <a:lnTo>
                    <a:pt x="4965" y="9388"/>
                  </a:lnTo>
                  <a:cubicBezTo>
                    <a:pt x="4965" y="9388"/>
                    <a:pt x="4965" y="9388"/>
                    <a:pt x="4964" y="9388"/>
                  </a:cubicBezTo>
                  <a:cubicBezTo>
                    <a:pt x="4955" y="9388"/>
                    <a:pt x="4957" y="9283"/>
                    <a:pt x="5039" y="9283"/>
                  </a:cubicBezTo>
                  <a:cubicBezTo>
                    <a:pt x="5052" y="9283"/>
                    <a:pt x="5067" y="9286"/>
                    <a:pt x="5085" y="9293"/>
                  </a:cubicBezTo>
                  <a:cubicBezTo>
                    <a:pt x="5085" y="9314"/>
                    <a:pt x="5089" y="9323"/>
                    <a:pt x="5092" y="9327"/>
                  </a:cubicBezTo>
                  <a:lnTo>
                    <a:pt x="5092" y="9327"/>
                  </a:lnTo>
                  <a:cubicBezTo>
                    <a:pt x="5091" y="9326"/>
                    <a:pt x="5088" y="9326"/>
                    <a:pt x="5083" y="9326"/>
                  </a:cubicBezTo>
                  <a:cubicBezTo>
                    <a:pt x="5078" y="9326"/>
                    <a:pt x="5071" y="9326"/>
                    <a:pt x="5061" y="9328"/>
                  </a:cubicBezTo>
                  <a:cubicBezTo>
                    <a:pt x="5079" y="9340"/>
                    <a:pt x="5093" y="9346"/>
                    <a:pt x="5108" y="9346"/>
                  </a:cubicBezTo>
                  <a:cubicBezTo>
                    <a:pt x="5123" y="9346"/>
                    <a:pt x="5138" y="9340"/>
                    <a:pt x="5156" y="9328"/>
                  </a:cubicBezTo>
                  <a:lnTo>
                    <a:pt x="5156" y="9328"/>
                  </a:lnTo>
                  <a:cubicBezTo>
                    <a:pt x="5155" y="9329"/>
                    <a:pt x="5154" y="9329"/>
                    <a:pt x="5153" y="9329"/>
                  </a:cubicBezTo>
                  <a:cubicBezTo>
                    <a:pt x="5135" y="9329"/>
                    <a:pt x="5137" y="9239"/>
                    <a:pt x="5213" y="9239"/>
                  </a:cubicBezTo>
                  <a:cubicBezTo>
                    <a:pt x="5224" y="9239"/>
                    <a:pt x="5237" y="9241"/>
                    <a:pt x="5251" y="9245"/>
                  </a:cubicBezTo>
                  <a:cubicBezTo>
                    <a:pt x="5239" y="9221"/>
                    <a:pt x="5216" y="9209"/>
                    <a:pt x="5204" y="9197"/>
                  </a:cubicBezTo>
                  <a:lnTo>
                    <a:pt x="5204" y="9197"/>
                  </a:lnTo>
                  <a:cubicBezTo>
                    <a:pt x="5216" y="9227"/>
                    <a:pt x="5186" y="9227"/>
                    <a:pt x="5159" y="9227"/>
                  </a:cubicBezTo>
                  <a:cubicBezTo>
                    <a:pt x="5132" y="9227"/>
                    <a:pt x="5108" y="9227"/>
                    <a:pt x="5132" y="9257"/>
                  </a:cubicBezTo>
                  <a:cubicBezTo>
                    <a:pt x="5096" y="9233"/>
                    <a:pt x="5061" y="9197"/>
                    <a:pt x="5025" y="9185"/>
                  </a:cubicBezTo>
                  <a:cubicBezTo>
                    <a:pt x="5025" y="9196"/>
                    <a:pt x="5006" y="9217"/>
                    <a:pt x="4993" y="9220"/>
                  </a:cubicBezTo>
                  <a:lnTo>
                    <a:pt x="4993" y="9220"/>
                  </a:lnTo>
                  <a:cubicBezTo>
                    <a:pt x="4992" y="9219"/>
                    <a:pt x="4991" y="9218"/>
                    <a:pt x="4990" y="9218"/>
                  </a:cubicBezTo>
                  <a:cubicBezTo>
                    <a:pt x="4990" y="9218"/>
                    <a:pt x="4989" y="9219"/>
                    <a:pt x="4989" y="9221"/>
                  </a:cubicBezTo>
                  <a:cubicBezTo>
                    <a:pt x="4990" y="9221"/>
                    <a:pt x="4992" y="9221"/>
                    <a:pt x="4993" y="9220"/>
                  </a:cubicBezTo>
                  <a:lnTo>
                    <a:pt x="4993" y="9220"/>
                  </a:lnTo>
                  <a:cubicBezTo>
                    <a:pt x="4997" y="9226"/>
                    <a:pt x="5001" y="9238"/>
                    <a:pt x="5001" y="9245"/>
                  </a:cubicBezTo>
                  <a:cubicBezTo>
                    <a:pt x="4983" y="9278"/>
                    <a:pt x="4958" y="9289"/>
                    <a:pt x="4933" y="9289"/>
                  </a:cubicBezTo>
                  <a:cubicBezTo>
                    <a:pt x="4877" y="9289"/>
                    <a:pt x="4822" y="9229"/>
                    <a:pt x="4846" y="9221"/>
                  </a:cubicBezTo>
                  <a:cubicBezTo>
                    <a:pt x="4842" y="9221"/>
                    <a:pt x="4838" y="9221"/>
                    <a:pt x="4833" y="9221"/>
                  </a:cubicBezTo>
                  <a:cubicBezTo>
                    <a:pt x="4700" y="9221"/>
                    <a:pt x="4323" y="9376"/>
                    <a:pt x="4323" y="9376"/>
                  </a:cubicBezTo>
                  <a:cubicBezTo>
                    <a:pt x="4299" y="9400"/>
                    <a:pt x="4287" y="9412"/>
                    <a:pt x="4263" y="9435"/>
                  </a:cubicBezTo>
                  <a:cubicBezTo>
                    <a:pt x="4287" y="9427"/>
                    <a:pt x="4290" y="9408"/>
                    <a:pt x="4300" y="9408"/>
                  </a:cubicBezTo>
                  <a:cubicBezTo>
                    <a:pt x="4305" y="9408"/>
                    <a:pt x="4311" y="9412"/>
                    <a:pt x="4323" y="9424"/>
                  </a:cubicBezTo>
                  <a:cubicBezTo>
                    <a:pt x="3715" y="9578"/>
                    <a:pt x="4013" y="10174"/>
                    <a:pt x="3799" y="10495"/>
                  </a:cubicBezTo>
                  <a:cubicBezTo>
                    <a:pt x="3802" y="10492"/>
                    <a:pt x="3805" y="10490"/>
                    <a:pt x="3807" y="10490"/>
                  </a:cubicBezTo>
                  <a:cubicBezTo>
                    <a:pt x="3839" y="10490"/>
                    <a:pt x="3795" y="10758"/>
                    <a:pt x="3906" y="10769"/>
                  </a:cubicBezTo>
                  <a:cubicBezTo>
                    <a:pt x="3942" y="10769"/>
                    <a:pt x="3858" y="10840"/>
                    <a:pt x="3846" y="10852"/>
                  </a:cubicBezTo>
                  <a:cubicBezTo>
                    <a:pt x="3870" y="10864"/>
                    <a:pt x="3894" y="10888"/>
                    <a:pt x="3906" y="10900"/>
                  </a:cubicBezTo>
                  <a:cubicBezTo>
                    <a:pt x="3899" y="10920"/>
                    <a:pt x="3889" y="10928"/>
                    <a:pt x="3875" y="10928"/>
                  </a:cubicBezTo>
                  <a:cubicBezTo>
                    <a:pt x="3864" y="10928"/>
                    <a:pt x="3850" y="10923"/>
                    <a:pt x="3834" y="10912"/>
                  </a:cubicBezTo>
                  <a:lnTo>
                    <a:pt x="3834" y="10912"/>
                  </a:lnTo>
                  <a:cubicBezTo>
                    <a:pt x="3965" y="11102"/>
                    <a:pt x="3715" y="11614"/>
                    <a:pt x="3834" y="11721"/>
                  </a:cubicBezTo>
                  <a:cubicBezTo>
                    <a:pt x="3822" y="11727"/>
                    <a:pt x="3811" y="11730"/>
                    <a:pt x="3800" y="11730"/>
                  </a:cubicBezTo>
                  <a:cubicBezTo>
                    <a:pt x="3790" y="11730"/>
                    <a:pt x="3781" y="11727"/>
                    <a:pt x="3775" y="11721"/>
                  </a:cubicBezTo>
                  <a:lnTo>
                    <a:pt x="3775" y="11721"/>
                  </a:lnTo>
                  <a:cubicBezTo>
                    <a:pt x="3775" y="11745"/>
                    <a:pt x="4013" y="11876"/>
                    <a:pt x="3882" y="11888"/>
                  </a:cubicBezTo>
                  <a:cubicBezTo>
                    <a:pt x="3870" y="11900"/>
                    <a:pt x="3834" y="11995"/>
                    <a:pt x="3894" y="12055"/>
                  </a:cubicBezTo>
                  <a:cubicBezTo>
                    <a:pt x="3882" y="12174"/>
                    <a:pt x="3942" y="12245"/>
                    <a:pt x="3882" y="12376"/>
                  </a:cubicBezTo>
                  <a:cubicBezTo>
                    <a:pt x="3903" y="12402"/>
                    <a:pt x="3916" y="12405"/>
                    <a:pt x="3921" y="12405"/>
                  </a:cubicBezTo>
                  <a:cubicBezTo>
                    <a:pt x="3922" y="12405"/>
                    <a:pt x="3923" y="12404"/>
                    <a:pt x="3923" y="12404"/>
                  </a:cubicBezTo>
                  <a:lnTo>
                    <a:pt x="3923" y="12404"/>
                  </a:lnTo>
                  <a:cubicBezTo>
                    <a:pt x="3926" y="12404"/>
                    <a:pt x="3913" y="12411"/>
                    <a:pt x="3894" y="12495"/>
                  </a:cubicBezTo>
                  <a:cubicBezTo>
                    <a:pt x="3882" y="12483"/>
                    <a:pt x="3620" y="12448"/>
                    <a:pt x="3334" y="12400"/>
                  </a:cubicBezTo>
                  <a:lnTo>
                    <a:pt x="3370" y="12400"/>
                  </a:lnTo>
                  <a:cubicBezTo>
                    <a:pt x="3334" y="12394"/>
                    <a:pt x="3313" y="12391"/>
                    <a:pt x="3303" y="12391"/>
                  </a:cubicBezTo>
                  <a:cubicBezTo>
                    <a:pt x="3293" y="12391"/>
                    <a:pt x="3293" y="12394"/>
                    <a:pt x="3299" y="12400"/>
                  </a:cubicBezTo>
                  <a:cubicBezTo>
                    <a:pt x="2982" y="12347"/>
                    <a:pt x="2656" y="12276"/>
                    <a:pt x="2619" y="12202"/>
                  </a:cubicBezTo>
                  <a:lnTo>
                    <a:pt x="2619" y="12202"/>
                  </a:lnTo>
                  <a:cubicBezTo>
                    <a:pt x="2618" y="12215"/>
                    <a:pt x="2615" y="12226"/>
                    <a:pt x="2608" y="12233"/>
                  </a:cubicBezTo>
                  <a:cubicBezTo>
                    <a:pt x="2477" y="12233"/>
                    <a:pt x="2453" y="11710"/>
                    <a:pt x="2477" y="11626"/>
                  </a:cubicBezTo>
                  <a:lnTo>
                    <a:pt x="2477" y="11626"/>
                  </a:lnTo>
                  <a:cubicBezTo>
                    <a:pt x="2498" y="11756"/>
                    <a:pt x="2505" y="11802"/>
                    <a:pt x="2507" y="11802"/>
                  </a:cubicBezTo>
                  <a:cubicBezTo>
                    <a:pt x="2511" y="11802"/>
                    <a:pt x="2506" y="11724"/>
                    <a:pt x="2513" y="11650"/>
                  </a:cubicBezTo>
                  <a:cubicBezTo>
                    <a:pt x="2513" y="11686"/>
                    <a:pt x="2525" y="11721"/>
                    <a:pt x="2537" y="11769"/>
                  </a:cubicBezTo>
                  <a:cubicBezTo>
                    <a:pt x="2525" y="11650"/>
                    <a:pt x="2525" y="11495"/>
                    <a:pt x="2525" y="11460"/>
                  </a:cubicBezTo>
                  <a:cubicBezTo>
                    <a:pt x="2525" y="11401"/>
                    <a:pt x="2502" y="11150"/>
                    <a:pt x="2501" y="11150"/>
                  </a:cubicBezTo>
                  <a:cubicBezTo>
                    <a:pt x="2501" y="11150"/>
                    <a:pt x="2501" y="11150"/>
                    <a:pt x="2501" y="11150"/>
                  </a:cubicBezTo>
                  <a:lnTo>
                    <a:pt x="2501" y="11150"/>
                  </a:lnTo>
                  <a:cubicBezTo>
                    <a:pt x="2513" y="10983"/>
                    <a:pt x="2394" y="10852"/>
                    <a:pt x="2441" y="10674"/>
                  </a:cubicBezTo>
                  <a:lnTo>
                    <a:pt x="2441" y="10674"/>
                  </a:lnTo>
                  <a:cubicBezTo>
                    <a:pt x="2441" y="10675"/>
                    <a:pt x="2440" y="10675"/>
                    <a:pt x="2440" y="10675"/>
                  </a:cubicBezTo>
                  <a:cubicBezTo>
                    <a:pt x="2429" y="10675"/>
                    <a:pt x="2429" y="10471"/>
                    <a:pt x="2429" y="10459"/>
                  </a:cubicBezTo>
                  <a:cubicBezTo>
                    <a:pt x="2419" y="10318"/>
                    <a:pt x="2398" y="10136"/>
                    <a:pt x="2330" y="10015"/>
                  </a:cubicBezTo>
                  <a:lnTo>
                    <a:pt x="2330" y="10015"/>
                  </a:lnTo>
                  <a:cubicBezTo>
                    <a:pt x="2331" y="10016"/>
                    <a:pt x="2333" y="10017"/>
                    <a:pt x="2334" y="10019"/>
                  </a:cubicBezTo>
                  <a:cubicBezTo>
                    <a:pt x="2323" y="9997"/>
                    <a:pt x="2293" y="9859"/>
                    <a:pt x="2287" y="9841"/>
                  </a:cubicBezTo>
                  <a:lnTo>
                    <a:pt x="2287" y="9841"/>
                  </a:lnTo>
                  <a:cubicBezTo>
                    <a:pt x="2334" y="9901"/>
                    <a:pt x="2346" y="9972"/>
                    <a:pt x="2358" y="10031"/>
                  </a:cubicBezTo>
                  <a:cubicBezTo>
                    <a:pt x="2406" y="9888"/>
                    <a:pt x="2298" y="9733"/>
                    <a:pt x="2263" y="9590"/>
                  </a:cubicBezTo>
                  <a:lnTo>
                    <a:pt x="2263" y="9590"/>
                  </a:lnTo>
                  <a:cubicBezTo>
                    <a:pt x="2275" y="9626"/>
                    <a:pt x="2310" y="9674"/>
                    <a:pt x="2322" y="9697"/>
                  </a:cubicBezTo>
                  <a:cubicBezTo>
                    <a:pt x="2333" y="9563"/>
                    <a:pt x="2260" y="9418"/>
                    <a:pt x="2222" y="9302"/>
                  </a:cubicBezTo>
                  <a:lnTo>
                    <a:pt x="2222" y="9302"/>
                  </a:lnTo>
                  <a:cubicBezTo>
                    <a:pt x="2239" y="9367"/>
                    <a:pt x="2270" y="9543"/>
                    <a:pt x="2239" y="9543"/>
                  </a:cubicBezTo>
                  <a:cubicBezTo>
                    <a:pt x="2227" y="9543"/>
                    <a:pt x="2227" y="9531"/>
                    <a:pt x="2215" y="9531"/>
                  </a:cubicBezTo>
                  <a:lnTo>
                    <a:pt x="2215" y="9531"/>
                  </a:lnTo>
                  <a:cubicBezTo>
                    <a:pt x="2251" y="9578"/>
                    <a:pt x="2275" y="9626"/>
                    <a:pt x="2263" y="9650"/>
                  </a:cubicBezTo>
                  <a:cubicBezTo>
                    <a:pt x="2215" y="9626"/>
                    <a:pt x="2215" y="9578"/>
                    <a:pt x="2203" y="9519"/>
                  </a:cubicBezTo>
                  <a:cubicBezTo>
                    <a:pt x="2072" y="9412"/>
                    <a:pt x="1894" y="8745"/>
                    <a:pt x="1810" y="8685"/>
                  </a:cubicBezTo>
                  <a:cubicBezTo>
                    <a:pt x="1810" y="8685"/>
                    <a:pt x="1810" y="8684"/>
                    <a:pt x="1810" y="8684"/>
                  </a:cubicBezTo>
                  <a:cubicBezTo>
                    <a:pt x="1810" y="8684"/>
                    <a:pt x="1809" y="8758"/>
                    <a:pt x="1790" y="8758"/>
                  </a:cubicBezTo>
                  <a:cubicBezTo>
                    <a:pt x="1789" y="8758"/>
                    <a:pt x="1788" y="8757"/>
                    <a:pt x="1787" y="8757"/>
                  </a:cubicBezTo>
                  <a:cubicBezTo>
                    <a:pt x="1751" y="8721"/>
                    <a:pt x="1536" y="8245"/>
                    <a:pt x="1465" y="8161"/>
                  </a:cubicBezTo>
                  <a:cubicBezTo>
                    <a:pt x="1465" y="8161"/>
                    <a:pt x="1477" y="8161"/>
                    <a:pt x="1477" y="8150"/>
                  </a:cubicBezTo>
                  <a:cubicBezTo>
                    <a:pt x="1322" y="7983"/>
                    <a:pt x="1013" y="7638"/>
                    <a:pt x="1084" y="7459"/>
                  </a:cubicBezTo>
                  <a:cubicBezTo>
                    <a:pt x="917" y="7257"/>
                    <a:pt x="786" y="7066"/>
                    <a:pt x="703" y="6816"/>
                  </a:cubicBezTo>
                  <a:lnTo>
                    <a:pt x="703" y="6816"/>
                  </a:lnTo>
                  <a:cubicBezTo>
                    <a:pt x="715" y="6852"/>
                    <a:pt x="727" y="6888"/>
                    <a:pt x="739" y="6923"/>
                  </a:cubicBezTo>
                  <a:cubicBezTo>
                    <a:pt x="548" y="6578"/>
                    <a:pt x="370" y="6102"/>
                    <a:pt x="370" y="5673"/>
                  </a:cubicBezTo>
                  <a:cubicBezTo>
                    <a:pt x="366" y="5706"/>
                    <a:pt x="362" y="5719"/>
                    <a:pt x="358" y="5719"/>
                  </a:cubicBezTo>
                  <a:cubicBezTo>
                    <a:pt x="346" y="5719"/>
                    <a:pt x="331" y="5630"/>
                    <a:pt x="322" y="5578"/>
                  </a:cubicBezTo>
                  <a:cubicBezTo>
                    <a:pt x="298" y="5578"/>
                    <a:pt x="286" y="5423"/>
                    <a:pt x="274" y="5256"/>
                  </a:cubicBezTo>
                  <a:cubicBezTo>
                    <a:pt x="274" y="5090"/>
                    <a:pt x="274" y="4911"/>
                    <a:pt x="263" y="4852"/>
                  </a:cubicBezTo>
                  <a:cubicBezTo>
                    <a:pt x="286" y="4816"/>
                    <a:pt x="322" y="4816"/>
                    <a:pt x="263" y="4756"/>
                  </a:cubicBezTo>
                  <a:cubicBezTo>
                    <a:pt x="263" y="4780"/>
                    <a:pt x="263" y="4804"/>
                    <a:pt x="263" y="4828"/>
                  </a:cubicBezTo>
                  <a:lnTo>
                    <a:pt x="251" y="4828"/>
                  </a:lnTo>
                  <a:cubicBezTo>
                    <a:pt x="251" y="4685"/>
                    <a:pt x="358" y="4078"/>
                    <a:pt x="227" y="3982"/>
                  </a:cubicBezTo>
                  <a:lnTo>
                    <a:pt x="227" y="3982"/>
                  </a:lnTo>
                  <a:cubicBezTo>
                    <a:pt x="263" y="3994"/>
                    <a:pt x="286" y="4018"/>
                    <a:pt x="310" y="4042"/>
                  </a:cubicBezTo>
                  <a:cubicBezTo>
                    <a:pt x="251" y="3875"/>
                    <a:pt x="215" y="3709"/>
                    <a:pt x="191" y="3542"/>
                  </a:cubicBezTo>
                  <a:lnTo>
                    <a:pt x="191" y="3542"/>
                  </a:lnTo>
                  <a:cubicBezTo>
                    <a:pt x="209" y="3566"/>
                    <a:pt x="231" y="3573"/>
                    <a:pt x="253" y="3573"/>
                  </a:cubicBezTo>
                  <a:cubicBezTo>
                    <a:pt x="280" y="3573"/>
                    <a:pt x="307" y="3563"/>
                    <a:pt x="328" y="3563"/>
                  </a:cubicBezTo>
                  <a:cubicBezTo>
                    <a:pt x="360" y="3563"/>
                    <a:pt x="380" y="3584"/>
                    <a:pt x="370" y="3685"/>
                  </a:cubicBezTo>
                  <a:cubicBezTo>
                    <a:pt x="393" y="3601"/>
                    <a:pt x="417" y="3518"/>
                    <a:pt x="429" y="3435"/>
                  </a:cubicBezTo>
                  <a:cubicBezTo>
                    <a:pt x="452" y="3377"/>
                    <a:pt x="576" y="3084"/>
                    <a:pt x="584" y="2882"/>
                  </a:cubicBezTo>
                  <a:lnTo>
                    <a:pt x="584" y="2882"/>
                  </a:lnTo>
                  <a:cubicBezTo>
                    <a:pt x="585" y="2884"/>
                    <a:pt x="587" y="2885"/>
                    <a:pt x="589" y="2885"/>
                  </a:cubicBezTo>
                  <a:cubicBezTo>
                    <a:pt x="627" y="2885"/>
                    <a:pt x="814" y="2646"/>
                    <a:pt x="834" y="2625"/>
                  </a:cubicBezTo>
                  <a:lnTo>
                    <a:pt x="834" y="2625"/>
                  </a:lnTo>
                  <a:cubicBezTo>
                    <a:pt x="798" y="2649"/>
                    <a:pt x="774" y="2673"/>
                    <a:pt x="751" y="2697"/>
                  </a:cubicBezTo>
                  <a:cubicBezTo>
                    <a:pt x="870" y="2530"/>
                    <a:pt x="858" y="2339"/>
                    <a:pt x="989" y="2173"/>
                  </a:cubicBezTo>
                  <a:lnTo>
                    <a:pt x="989" y="2173"/>
                  </a:lnTo>
                  <a:cubicBezTo>
                    <a:pt x="977" y="2220"/>
                    <a:pt x="998" y="2238"/>
                    <a:pt x="1027" y="2238"/>
                  </a:cubicBezTo>
                  <a:cubicBezTo>
                    <a:pt x="1057" y="2238"/>
                    <a:pt x="1096" y="2220"/>
                    <a:pt x="1120" y="2196"/>
                  </a:cubicBezTo>
                  <a:cubicBezTo>
                    <a:pt x="1132" y="2065"/>
                    <a:pt x="1155" y="1923"/>
                    <a:pt x="1215" y="1804"/>
                  </a:cubicBezTo>
                  <a:cubicBezTo>
                    <a:pt x="1275" y="1684"/>
                    <a:pt x="1394" y="1565"/>
                    <a:pt x="1489" y="1458"/>
                  </a:cubicBezTo>
                  <a:lnTo>
                    <a:pt x="1489" y="1458"/>
                  </a:lnTo>
                  <a:cubicBezTo>
                    <a:pt x="1454" y="1550"/>
                    <a:pt x="1354" y="1852"/>
                    <a:pt x="1293" y="1852"/>
                  </a:cubicBezTo>
                  <a:cubicBezTo>
                    <a:pt x="1291" y="1852"/>
                    <a:pt x="1289" y="1852"/>
                    <a:pt x="1286" y="1851"/>
                  </a:cubicBezTo>
                  <a:cubicBezTo>
                    <a:pt x="1275" y="1863"/>
                    <a:pt x="1263" y="1887"/>
                    <a:pt x="1263" y="1911"/>
                  </a:cubicBezTo>
                  <a:cubicBezTo>
                    <a:pt x="1286" y="1911"/>
                    <a:pt x="1298" y="1899"/>
                    <a:pt x="1310" y="1875"/>
                  </a:cubicBezTo>
                  <a:lnTo>
                    <a:pt x="1310" y="1875"/>
                  </a:lnTo>
                  <a:cubicBezTo>
                    <a:pt x="1263" y="1970"/>
                    <a:pt x="1251" y="2006"/>
                    <a:pt x="1215" y="2101"/>
                  </a:cubicBezTo>
                  <a:cubicBezTo>
                    <a:pt x="1222" y="2087"/>
                    <a:pt x="1229" y="2081"/>
                    <a:pt x="1231" y="2081"/>
                  </a:cubicBezTo>
                  <a:lnTo>
                    <a:pt x="1231" y="2081"/>
                  </a:lnTo>
                  <a:cubicBezTo>
                    <a:pt x="1232" y="2081"/>
                    <a:pt x="1232" y="2082"/>
                    <a:pt x="1232" y="2082"/>
                  </a:cubicBezTo>
                  <a:lnTo>
                    <a:pt x="1232" y="2082"/>
                  </a:lnTo>
                  <a:cubicBezTo>
                    <a:pt x="1255" y="2055"/>
                    <a:pt x="1336" y="2003"/>
                    <a:pt x="1358" y="1970"/>
                  </a:cubicBezTo>
                  <a:cubicBezTo>
                    <a:pt x="1360" y="1970"/>
                    <a:pt x="1361" y="1970"/>
                    <a:pt x="1363" y="1970"/>
                  </a:cubicBezTo>
                  <a:cubicBezTo>
                    <a:pt x="1396" y="1970"/>
                    <a:pt x="1287" y="2101"/>
                    <a:pt x="1298" y="2101"/>
                  </a:cubicBezTo>
                  <a:cubicBezTo>
                    <a:pt x="1322" y="2065"/>
                    <a:pt x="1346" y="2042"/>
                    <a:pt x="1382" y="2006"/>
                  </a:cubicBezTo>
                  <a:lnTo>
                    <a:pt x="1382" y="2006"/>
                  </a:lnTo>
                  <a:cubicBezTo>
                    <a:pt x="1370" y="2030"/>
                    <a:pt x="1358" y="2042"/>
                    <a:pt x="1358" y="2054"/>
                  </a:cubicBezTo>
                  <a:cubicBezTo>
                    <a:pt x="1382" y="2018"/>
                    <a:pt x="1417" y="1994"/>
                    <a:pt x="1465" y="1982"/>
                  </a:cubicBezTo>
                  <a:cubicBezTo>
                    <a:pt x="1453" y="1946"/>
                    <a:pt x="1560" y="1935"/>
                    <a:pt x="1560" y="1839"/>
                  </a:cubicBezTo>
                  <a:cubicBezTo>
                    <a:pt x="1513" y="1815"/>
                    <a:pt x="1727" y="1613"/>
                    <a:pt x="1691" y="1601"/>
                  </a:cubicBezTo>
                  <a:lnTo>
                    <a:pt x="1691" y="1601"/>
                  </a:lnTo>
                  <a:cubicBezTo>
                    <a:pt x="1632" y="1661"/>
                    <a:pt x="1596" y="1708"/>
                    <a:pt x="1548" y="1756"/>
                  </a:cubicBezTo>
                  <a:lnTo>
                    <a:pt x="1548" y="1756"/>
                  </a:lnTo>
                  <a:cubicBezTo>
                    <a:pt x="1545" y="1759"/>
                    <a:pt x="1541" y="1763"/>
                    <a:pt x="1536" y="1768"/>
                  </a:cubicBezTo>
                  <a:cubicBezTo>
                    <a:pt x="1477" y="1804"/>
                    <a:pt x="1477" y="1851"/>
                    <a:pt x="1465" y="1875"/>
                  </a:cubicBezTo>
                  <a:cubicBezTo>
                    <a:pt x="1453" y="1887"/>
                    <a:pt x="1441" y="1899"/>
                    <a:pt x="1441" y="1911"/>
                  </a:cubicBezTo>
                  <a:cubicBezTo>
                    <a:pt x="1353" y="1867"/>
                    <a:pt x="1673" y="1486"/>
                    <a:pt x="1740" y="1486"/>
                  </a:cubicBezTo>
                  <a:cubicBezTo>
                    <a:pt x="1745" y="1486"/>
                    <a:pt x="1749" y="1489"/>
                    <a:pt x="1751" y="1494"/>
                  </a:cubicBezTo>
                  <a:cubicBezTo>
                    <a:pt x="1739" y="1518"/>
                    <a:pt x="1739" y="1554"/>
                    <a:pt x="1751" y="1589"/>
                  </a:cubicBezTo>
                  <a:cubicBezTo>
                    <a:pt x="1763" y="1530"/>
                    <a:pt x="1882" y="1411"/>
                    <a:pt x="1941" y="1399"/>
                  </a:cubicBezTo>
                  <a:lnTo>
                    <a:pt x="1941" y="1399"/>
                  </a:lnTo>
                  <a:cubicBezTo>
                    <a:pt x="1917" y="1423"/>
                    <a:pt x="1894" y="1458"/>
                    <a:pt x="1870" y="1482"/>
                  </a:cubicBezTo>
                  <a:cubicBezTo>
                    <a:pt x="1894" y="1470"/>
                    <a:pt x="1965" y="1423"/>
                    <a:pt x="2048" y="1363"/>
                  </a:cubicBezTo>
                  <a:lnTo>
                    <a:pt x="2048" y="1363"/>
                  </a:lnTo>
                  <a:cubicBezTo>
                    <a:pt x="2025" y="1399"/>
                    <a:pt x="2001" y="1423"/>
                    <a:pt x="1977" y="1446"/>
                  </a:cubicBezTo>
                  <a:cubicBezTo>
                    <a:pt x="2067" y="1387"/>
                    <a:pt x="2106" y="1360"/>
                    <a:pt x="2089" y="1360"/>
                  </a:cubicBezTo>
                  <a:cubicBezTo>
                    <a:pt x="2086" y="1360"/>
                    <a:pt x="2080" y="1361"/>
                    <a:pt x="2072" y="1363"/>
                  </a:cubicBezTo>
                  <a:cubicBezTo>
                    <a:pt x="2200" y="1278"/>
                    <a:pt x="2353" y="1180"/>
                    <a:pt x="2354" y="1180"/>
                  </a:cubicBezTo>
                  <a:lnTo>
                    <a:pt x="2354" y="1180"/>
                  </a:lnTo>
                  <a:cubicBezTo>
                    <a:pt x="2355" y="1180"/>
                    <a:pt x="2332" y="1195"/>
                    <a:pt x="2275" y="1232"/>
                  </a:cubicBezTo>
                  <a:cubicBezTo>
                    <a:pt x="2334" y="1196"/>
                    <a:pt x="2370" y="1184"/>
                    <a:pt x="2382" y="1173"/>
                  </a:cubicBezTo>
                  <a:cubicBezTo>
                    <a:pt x="2382" y="1173"/>
                    <a:pt x="2382" y="1161"/>
                    <a:pt x="2382" y="1149"/>
                  </a:cubicBezTo>
                  <a:cubicBezTo>
                    <a:pt x="2386" y="1147"/>
                    <a:pt x="2389" y="1146"/>
                    <a:pt x="2392" y="1145"/>
                  </a:cubicBezTo>
                  <a:lnTo>
                    <a:pt x="2392" y="1145"/>
                  </a:lnTo>
                  <a:cubicBezTo>
                    <a:pt x="2389" y="1151"/>
                    <a:pt x="2385" y="1156"/>
                    <a:pt x="2382" y="1161"/>
                  </a:cubicBezTo>
                  <a:cubicBezTo>
                    <a:pt x="2392" y="1154"/>
                    <a:pt x="2402" y="1147"/>
                    <a:pt x="2412" y="1141"/>
                  </a:cubicBezTo>
                  <a:lnTo>
                    <a:pt x="2412" y="1141"/>
                  </a:lnTo>
                  <a:cubicBezTo>
                    <a:pt x="2412" y="1141"/>
                    <a:pt x="2412" y="1141"/>
                    <a:pt x="2412" y="1141"/>
                  </a:cubicBezTo>
                  <a:cubicBezTo>
                    <a:pt x="2409" y="1141"/>
                    <a:pt x="2403" y="1142"/>
                    <a:pt x="2392" y="1145"/>
                  </a:cubicBezTo>
                  <a:lnTo>
                    <a:pt x="2392" y="1145"/>
                  </a:lnTo>
                  <a:cubicBezTo>
                    <a:pt x="2406" y="1124"/>
                    <a:pt x="2420" y="1103"/>
                    <a:pt x="2434" y="1082"/>
                  </a:cubicBezTo>
                  <a:lnTo>
                    <a:pt x="2434" y="1082"/>
                  </a:lnTo>
                  <a:cubicBezTo>
                    <a:pt x="2409" y="1103"/>
                    <a:pt x="2365" y="1115"/>
                    <a:pt x="2319" y="1115"/>
                  </a:cubicBezTo>
                  <a:cubicBezTo>
                    <a:pt x="2227" y="1115"/>
                    <a:pt x="2130" y="1066"/>
                    <a:pt x="2179" y="946"/>
                  </a:cubicBezTo>
                  <a:cubicBezTo>
                    <a:pt x="2209" y="936"/>
                    <a:pt x="2491" y="826"/>
                    <a:pt x="2574" y="826"/>
                  </a:cubicBezTo>
                  <a:cubicBezTo>
                    <a:pt x="2590" y="826"/>
                    <a:pt x="2598" y="830"/>
                    <a:pt x="2596" y="839"/>
                  </a:cubicBezTo>
                  <a:cubicBezTo>
                    <a:pt x="2596" y="851"/>
                    <a:pt x="2520" y="971"/>
                    <a:pt x="2565" y="971"/>
                  </a:cubicBezTo>
                  <a:cubicBezTo>
                    <a:pt x="2567" y="971"/>
                    <a:pt x="2570" y="971"/>
                    <a:pt x="2572" y="970"/>
                  </a:cubicBezTo>
                  <a:cubicBezTo>
                    <a:pt x="2560" y="911"/>
                    <a:pt x="2930" y="815"/>
                    <a:pt x="2965" y="792"/>
                  </a:cubicBezTo>
                  <a:lnTo>
                    <a:pt x="2965" y="792"/>
                  </a:lnTo>
                  <a:cubicBezTo>
                    <a:pt x="2906" y="803"/>
                    <a:pt x="2834" y="827"/>
                    <a:pt x="2775" y="839"/>
                  </a:cubicBezTo>
                  <a:cubicBezTo>
                    <a:pt x="2799" y="823"/>
                    <a:pt x="2881" y="795"/>
                    <a:pt x="2870" y="795"/>
                  </a:cubicBezTo>
                  <a:cubicBezTo>
                    <a:pt x="2865" y="795"/>
                    <a:pt x="2842" y="801"/>
                    <a:pt x="2787" y="815"/>
                  </a:cubicBezTo>
                  <a:cubicBezTo>
                    <a:pt x="2880" y="757"/>
                    <a:pt x="3224" y="493"/>
                    <a:pt x="3328" y="493"/>
                  </a:cubicBezTo>
                  <a:cubicBezTo>
                    <a:pt x="3330" y="493"/>
                    <a:pt x="3332" y="494"/>
                    <a:pt x="3334" y="494"/>
                  </a:cubicBezTo>
                  <a:cubicBezTo>
                    <a:pt x="3668" y="375"/>
                    <a:pt x="3882" y="363"/>
                    <a:pt x="4144" y="315"/>
                  </a:cubicBezTo>
                  <a:cubicBezTo>
                    <a:pt x="4132" y="315"/>
                    <a:pt x="4144" y="303"/>
                    <a:pt x="4156" y="291"/>
                  </a:cubicBezTo>
                  <a:cubicBezTo>
                    <a:pt x="4156" y="291"/>
                    <a:pt x="4156" y="291"/>
                    <a:pt x="4168" y="280"/>
                  </a:cubicBezTo>
                  <a:cubicBezTo>
                    <a:pt x="4170" y="282"/>
                    <a:pt x="4175" y="283"/>
                    <a:pt x="4181" y="283"/>
                  </a:cubicBezTo>
                  <a:cubicBezTo>
                    <a:pt x="4209" y="283"/>
                    <a:pt x="4265" y="265"/>
                    <a:pt x="4275" y="256"/>
                  </a:cubicBezTo>
                  <a:close/>
                  <a:moveTo>
                    <a:pt x="5334" y="12636"/>
                  </a:moveTo>
                  <a:cubicBezTo>
                    <a:pt x="5344" y="12636"/>
                    <a:pt x="5345" y="12643"/>
                    <a:pt x="5311" y="12650"/>
                  </a:cubicBezTo>
                  <a:cubicBezTo>
                    <a:pt x="5316" y="12640"/>
                    <a:pt x="5327" y="12636"/>
                    <a:pt x="5334" y="12636"/>
                  </a:cubicBezTo>
                  <a:close/>
                  <a:moveTo>
                    <a:pt x="5370" y="12626"/>
                  </a:moveTo>
                  <a:cubicBezTo>
                    <a:pt x="5380" y="12626"/>
                    <a:pt x="5382" y="12634"/>
                    <a:pt x="5369" y="12637"/>
                  </a:cubicBezTo>
                  <a:lnTo>
                    <a:pt x="5369" y="12637"/>
                  </a:lnTo>
                  <a:cubicBezTo>
                    <a:pt x="5369" y="12637"/>
                    <a:pt x="5369" y="12636"/>
                    <a:pt x="5368" y="12636"/>
                  </a:cubicBezTo>
                  <a:lnTo>
                    <a:pt x="5368" y="12636"/>
                  </a:lnTo>
                  <a:cubicBezTo>
                    <a:pt x="5368" y="12636"/>
                    <a:pt x="5367" y="12637"/>
                    <a:pt x="5366" y="12638"/>
                  </a:cubicBezTo>
                  <a:lnTo>
                    <a:pt x="5366" y="12638"/>
                  </a:lnTo>
                  <a:cubicBezTo>
                    <a:pt x="5367" y="12638"/>
                    <a:pt x="5368" y="12637"/>
                    <a:pt x="5369" y="12637"/>
                  </a:cubicBezTo>
                  <a:lnTo>
                    <a:pt x="5369" y="12637"/>
                  </a:lnTo>
                  <a:cubicBezTo>
                    <a:pt x="5369" y="12639"/>
                    <a:pt x="5366" y="12643"/>
                    <a:pt x="5358" y="12650"/>
                  </a:cubicBezTo>
                  <a:cubicBezTo>
                    <a:pt x="5358" y="12645"/>
                    <a:pt x="5363" y="12640"/>
                    <a:pt x="5366" y="12638"/>
                  </a:cubicBezTo>
                  <a:lnTo>
                    <a:pt x="5366" y="12638"/>
                  </a:lnTo>
                  <a:cubicBezTo>
                    <a:pt x="5364" y="12638"/>
                    <a:pt x="5361" y="12638"/>
                    <a:pt x="5358" y="12638"/>
                  </a:cubicBezTo>
                  <a:cubicBezTo>
                    <a:pt x="5358" y="12626"/>
                    <a:pt x="5370" y="12626"/>
                    <a:pt x="5370" y="12626"/>
                  </a:cubicBezTo>
                  <a:close/>
                  <a:moveTo>
                    <a:pt x="2879" y="12668"/>
                  </a:moveTo>
                  <a:lnTo>
                    <a:pt x="2879" y="12668"/>
                  </a:lnTo>
                  <a:cubicBezTo>
                    <a:pt x="2889" y="12668"/>
                    <a:pt x="2900" y="12699"/>
                    <a:pt x="2878" y="12699"/>
                  </a:cubicBezTo>
                  <a:cubicBezTo>
                    <a:pt x="2876" y="12699"/>
                    <a:pt x="2873" y="12699"/>
                    <a:pt x="2870" y="12698"/>
                  </a:cubicBezTo>
                  <a:cubicBezTo>
                    <a:pt x="2870" y="12676"/>
                    <a:pt x="2874" y="12668"/>
                    <a:pt x="2879" y="12668"/>
                  </a:cubicBezTo>
                  <a:close/>
                  <a:moveTo>
                    <a:pt x="3016" y="12827"/>
                  </a:moveTo>
                  <a:cubicBezTo>
                    <a:pt x="3019" y="12827"/>
                    <a:pt x="3022" y="12828"/>
                    <a:pt x="3025" y="12829"/>
                  </a:cubicBezTo>
                  <a:cubicBezTo>
                    <a:pt x="3022" y="12828"/>
                    <a:pt x="3019" y="12827"/>
                    <a:pt x="3016" y="12827"/>
                  </a:cubicBezTo>
                  <a:close/>
                  <a:moveTo>
                    <a:pt x="5549" y="12912"/>
                  </a:moveTo>
                  <a:cubicBezTo>
                    <a:pt x="5585" y="12912"/>
                    <a:pt x="5620" y="12924"/>
                    <a:pt x="5656" y="12924"/>
                  </a:cubicBezTo>
                  <a:cubicBezTo>
                    <a:pt x="5605" y="12946"/>
                    <a:pt x="5571" y="12958"/>
                    <a:pt x="5552" y="12958"/>
                  </a:cubicBezTo>
                  <a:cubicBezTo>
                    <a:pt x="5531" y="12958"/>
                    <a:pt x="5530" y="12943"/>
                    <a:pt x="5549" y="12912"/>
                  </a:cubicBezTo>
                  <a:close/>
                  <a:moveTo>
                    <a:pt x="6107" y="12943"/>
                  </a:moveTo>
                  <a:lnTo>
                    <a:pt x="6107" y="12943"/>
                  </a:lnTo>
                  <a:cubicBezTo>
                    <a:pt x="6083" y="12948"/>
                    <a:pt x="6060" y="12954"/>
                    <a:pt x="6037" y="12960"/>
                  </a:cubicBezTo>
                  <a:cubicBezTo>
                    <a:pt x="6070" y="12953"/>
                    <a:pt x="6093" y="12948"/>
                    <a:pt x="6107" y="12943"/>
                  </a:cubicBezTo>
                  <a:close/>
                  <a:moveTo>
                    <a:pt x="4070" y="12995"/>
                  </a:moveTo>
                  <a:cubicBezTo>
                    <a:pt x="4071" y="12995"/>
                    <a:pt x="4072" y="12995"/>
                    <a:pt x="4073" y="12995"/>
                  </a:cubicBezTo>
                  <a:cubicBezTo>
                    <a:pt x="4072" y="12995"/>
                    <a:pt x="4071" y="12995"/>
                    <a:pt x="4070" y="12995"/>
                  </a:cubicBezTo>
                  <a:close/>
                  <a:moveTo>
                    <a:pt x="6500" y="13237"/>
                  </a:moveTo>
                  <a:cubicBezTo>
                    <a:pt x="6501" y="13237"/>
                    <a:pt x="6507" y="13239"/>
                    <a:pt x="6513" y="13245"/>
                  </a:cubicBezTo>
                  <a:cubicBezTo>
                    <a:pt x="6501" y="13239"/>
                    <a:pt x="6498" y="13237"/>
                    <a:pt x="6500" y="13237"/>
                  </a:cubicBezTo>
                  <a:close/>
                  <a:moveTo>
                    <a:pt x="6513" y="13376"/>
                  </a:moveTo>
                  <a:lnTo>
                    <a:pt x="6513" y="13376"/>
                  </a:lnTo>
                  <a:cubicBezTo>
                    <a:pt x="6516" y="13380"/>
                    <a:pt x="6520" y="13382"/>
                    <a:pt x="6525" y="13384"/>
                  </a:cubicBezTo>
                  <a:lnTo>
                    <a:pt x="6525" y="13384"/>
                  </a:lnTo>
                  <a:cubicBezTo>
                    <a:pt x="6522" y="13381"/>
                    <a:pt x="6518" y="13379"/>
                    <a:pt x="6513" y="13376"/>
                  </a:cubicBezTo>
                  <a:close/>
                  <a:moveTo>
                    <a:pt x="3053" y="13399"/>
                  </a:moveTo>
                  <a:lnTo>
                    <a:pt x="3053" y="13399"/>
                  </a:lnTo>
                  <a:cubicBezTo>
                    <a:pt x="3052" y="13411"/>
                    <a:pt x="3050" y="13419"/>
                    <a:pt x="3049" y="13424"/>
                  </a:cubicBezTo>
                  <a:cubicBezTo>
                    <a:pt x="3052" y="13414"/>
                    <a:pt x="3053" y="13406"/>
                    <a:pt x="3053" y="13399"/>
                  </a:cubicBezTo>
                  <a:close/>
                  <a:moveTo>
                    <a:pt x="5858" y="13448"/>
                  </a:moveTo>
                  <a:lnTo>
                    <a:pt x="5858" y="13448"/>
                  </a:lnTo>
                  <a:cubicBezTo>
                    <a:pt x="5857" y="13448"/>
                    <a:pt x="5857" y="13449"/>
                    <a:pt x="5859" y="13451"/>
                  </a:cubicBezTo>
                  <a:lnTo>
                    <a:pt x="5859" y="13451"/>
                  </a:lnTo>
                  <a:cubicBezTo>
                    <a:pt x="5858" y="13450"/>
                    <a:pt x="5858" y="13449"/>
                    <a:pt x="5858" y="13448"/>
                  </a:cubicBezTo>
                  <a:close/>
                  <a:moveTo>
                    <a:pt x="6208" y="13685"/>
                  </a:moveTo>
                  <a:cubicBezTo>
                    <a:pt x="6211" y="13689"/>
                    <a:pt x="6213" y="13694"/>
                    <a:pt x="6216" y="13698"/>
                  </a:cubicBezTo>
                  <a:cubicBezTo>
                    <a:pt x="6214" y="13692"/>
                    <a:pt x="6211" y="13687"/>
                    <a:pt x="6208" y="13685"/>
                  </a:cubicBezTo>
                  <a:close/>
                  <a:moveTo>
                    <a:pt x="5406" y="13841"/>
                  </a:moveTo>
                  <a:cubicBezTo>
                    <a:pt x="5406" y="13847"/>
                    <a:pt x="5403" y="13850"/>
                    <a:pt x="5399" y="13850"/>
                  </a:cubicBezTo>
                  <a:cubicBezTo>
                    <a:pt x="5394" y="13850"/>
                    <a:pt x="5388" y="13847"/>
                    <a:pt x="5382" y="13841"/>
                  </a:cubicBezTo>
                  <a:close/>
                  <a:moveTo>
                    <a:pt x="4967" y="14019"/>
                  </a:moveTo>
                  <a:cubicBezTo>
                    <a:pt x="4968" y="14019"/>
                    <a:pt x="4971" y="14025"/>
                    <a:pt x="4977" y="14031"/>
                  </a:cubicBezTo>
                  <a:cubicBezTo>
                    <a:pt x="4977" y="14039"/>
                    <a:pt x="4977" y="14053"/>
                    <a:pt x="4973" y="14053"/>
                  </a:cubicBezTo>
                  <a:cubicBezTo>
                    <a:pt x="4972" y="14053"/>
                    <a:pt x="4969" y="14051"/>
                    <a:pt x="4965" y="14043"/>
                  </a:cubicBezTo>
                  <a:cubicBezTo>
                    <a:pt x="4965" y="14025"/>
                    <a:pt x="4965" y="14019"/>
                    <a:pt x="4967" y="14019"/>
                  </a:cubicBezTo>
                  <a:close/>
                  <a:moveTo>
                    <a:pt x="6513" y="14186"/>
                  </a:moveTo>
                  <a:lnTo>
                    <a:pt x="6513" y="14186"/>
                  </a:lnTo>
                  <a:cubicBezTo>
                    <a:pt x="6519" y="14192"/>
                    <a:pt x="6527" y="14194"/>
                    <a:pt x="6535" y="14196"/>
                  </a:cubicBezTo>
                  <a:lnTo>
                    <a:pt x="6535" y="14196"/>
                  </a:lnTo>
                  <a:cubicBezTo>
                    <a:pt x="6531" y="14193"/>
                    <a:pt x="6523" y="14189"/>
                    <a:pt x="6513" y="14186"/>
                  </a:cubicBezTo>
                  <a:close/>
                  <a:moveTo>
                    <a:pt x="3869" y="14193"/>
                  </a:moveTo>
                  <a:cubicBezTo>
                    <a:pt x="3865" y="14195"/>
                    <a:pt x="3862" y="14196"/>
                    <a:pt x="3858" y="14198"/>
                  </a:cubicBezTo>
                  <a:cubicBezTo>
                    <a:pt x="3865" y="14198"/>
                    <a:pt x="3868" y="14196"/>
                    <a:pt x="3869" y="14193"/>
                  </a:cubicBezTo>
                  <a:close/>
                  <a:moveTo>
                    <a:pt x="3804" y="14204"/>
                  </a:moveTo>
                  <a:cubicBezTo>
                    <a:pt x="3807" y="14208"/>
                    <a:pt x="3809" y="14210"/>
                    <a:pt x="3811" y="14210"/>
                  </a:cubicBezTo>
                  <a:cubicBezTo>
                    <a:pt x="3809" y="14207"/>
                    <a:pt x="3807" y="14205"/>
                    <a:pt x="3804" y="14204"/>
                  </a:cubicBezTo>
                  <a:close/>
                  <a:moveTo>
                    <a:pt x="2941" y="14194"/>
                  </a:moveTo>
                  <a:cubicBezTo>
                    <a:pt x="2962" y="14194"/>
                    <a:pt x="2929" y="14220"/>
                    <a:pt x="2916" y="14220"/>
                  </a:cubicBezTo>
                  <a:cubicBezTo>
                    <a:pt x="2910" y="14220"/>
                    <a:pt x="2908" y="14214"/>
                    <a:pt x="2918" y="14198"/>
                  </a:cubicBezTo>
                  <a:cubicBezTo>
                    <a:pt x="2929" y="14195"/>
                    <a:pt x="2936" y="14194"/>
                    <a:pt x="2941" y="14194"/>
                  </a:cubicBezTo>
                  <a:close/>
                  <a:moveTo>
                    <a:pt x="4062" y="14215"/>
                  </a:moveTo>
                  <a:cubicBezTo>
                    <a:pt x="4065" y="14218"/>
                    <a:pt x="4069" y="14220"/>
                    <a:pt x="4073" y="14222"/>
                  </a:cubicBezTo>
                  <a:cubicBezTo>
                    <a:pt x="4070" y="14219"/>
                    <a:pt x="4066" y="14217"/>
                    <a:pt x="4062" y="14215"/>
                  </a:cubicBezTo>
                  <a:close/>
                  <a:moveTo>
                    <a:pt x="5858" y="14257"/>
                  </a:moveTo>
                  <a:lnTo>
                    <a:pt x="5858" y="14257"/>
                  </a:lnTo>
                  <a:cubicBezTo>
                    <a:pt x="5857" y="14257"/>
                    <a:pt x="5857" y="14259"/>
                    <a:pt x="5859" y="14261"/>
                  </a:cubicBezTo>
                  <a:lnTo>
                    <a:pt x="5859" y="14261"/>
                  </a:lnTo>
                  <a:cubicBezTo>
                    <a:pt x="5858" y="14260"/>
                    <a:pt x="5858" y="14259"/>
                    <a:pt x="5858" y="14257"/>
                  </a:cubicBezTo>
                  <a:close/>
                  <a:moveTo>
                    <a:pt x="2994" y="14300"/>
                  </a:moveTo>
                  <a:lnTo>
                    <a:pt x="2994" y="14300"/>
                  </a:lnTo>
                  <a:cubicBezTo>
                    <a:pt x="2996" y="14305"/>
                    <a:pt x="2998" y="14311"/>
                    <a:pt x="3001" y="14317"/>
                  </a:cubicBezTo>
                  <a:cubicBezTo>
                    <a:pt x="2999" y="14311"/>
                    <a:pt x="2996" y="14305"/>
                    <a:pt x="2994" y="14300"/>
                  </a:cubicBezTo>
                  <a:close/>
                  <a:moveTo>
                    <a:pt x="6206" y="14500"/>
                  </a:moveTo>
                  <a:cubicBezTo>
                    <a:pt x="6209" y="14507"/>
                    <a:pt x="6213" y="14513"/>
                    <a:pt x="6216" y="14519"/>
                  </a:cubicBezTo>
                  <a:cubicBezTo>
                    <a:pt x="6214" y="14511"/>
                    <a:pt x="6211" y="14504"/>
                    <a:pt x="6206" y="14500"/>
                  </a:cubicBezTo>
                  <a:close/>
                  <a:moveTo>
                    <a:pt x="5406" y="14650"/>
                  </a:moveTo>
                  <a:cubicBezTo>
                    <a:pt x="5406" y="14656"/>
                    <a:pt x="5403" y="14659"/>
                    <a:pt x="5399" y="14659"/>
                  </a:cubicBezTo>
                  <a:cubicBezTo>
                    <a:pt x="5394" y="14659"/>
                    <a:pt x="5388" y="14656"/>
                    <a:pt x="5382" y="14650"/>
                  </a:cubicBezTo>
                  <a:close/>
                  <a:moveTo>
                    <a:pt x="3835" y="14734"/>
                  </a:moveTo>
                  <a:cubicBezTo>
                    <a:pt x="3835" y="14734"/>
                    <a:pt x="3835" y="14734"/>
                    <a:pt x="3835" y="14734"/>
                  </a:cubicBezTo>
                  <a:lnTo>
                    <a:pt x="3835" y="14734"/>
                  </a:lnTo>
                  <a:cubicBezTo>
                    <a:pt x="3840" y="14734"/>
                    <a:pt x="3843" y="14734"/>
                    <a:pt x="3845" y="14735"/>
                  </a:cubicBezTo>
                  <a:lnTo>
                    <a:pt x="3845" y="14735"/>
                  </a:lnTo>
                  <a:cubicBezTo>
                    <a:pt x="3846" y="14734"/>
                    <a:pt x="3846" y="14734"/>
                    <a:pt x="3846" y="14734"/>
                  </a:cubicBezTo>
                  <a:close/>
                  <a:moveTo>
                    <a:pt x="4967" y="14829"/>
                  </a:moveTo>
                  <a:cubicBezTo>
                    <a:pt x="4968" y="14829"/>
                    <a:pt x="4971" y="14835"/>
                    <a:pt x="4977" y="14841"/>
                  </a:cubicBezTo>
                  <a:cubicBezTo>
                    <a:pt x="4977" y="14849"/>
                    <a:pt x="4977" y="14863"/>
                    <a:pt x="4973" y="14863"/>
                  </a:cubicBezTo>
                  <a:cubicBezTo>
                    <a:pt x="4972" y="14863"/>
                    <a:pt x="4969" y="14860"/>
                    <a:pt x="4965" y="14853"/>
                  </a:cubicBezTo>
                  <a:cubicBezTo>
                    <a:pt x="4965" y="14835"/>
                    <a:pt x="4965" y="14829"/>
                    <a:pt x="4967" y="14829"/>
                  </a:cubicBezTo>
                  <a:close/>
                  <a:moveTo>
                    <a:pt x="3876" y="15003"/>
                  </a:moveTo>
                  <a:cubicBezTo>
                    <a:pt x="3874" y="15004"/>
                    <a:pt x="3872" y="15006"/>
                    <a:pt x="3870" y="15008"/>
                  </a:cubicBezTo>
                  <a:cubicBezTo>
                    <a:pt x="3875" y="15008"/>
                    <a:pt x="3877" y="15006"/>
                    <a:pt x="3876" y="15003"/>
                  </a:cubicBezTo>
                  <a:close/>
                  <a:moveTo>
                    <a:pt x="3806" y="15015"/>
                  </a:moveTo>
                  <a:cubicBezTo>
                    <a:pt x="3808" y="15018"/>
                    <a:pt x="3810" y="15020"/>
                    <a:pt x="3810" y="15020"/>
                  </a:cubicBezTo>
                  <a:cubicBezTo>
                    <a:pt x="3810" y="15020"/>
                    <a:pt x="3811" y="15020"/>
                    <a:pt x="3811" y="15019"/>
                  </a:cubicBezTo>
                  <a:cubicBezTo>
                    <a:pt x="3810" y="15018"/>
                    <a:pt x="3808" y="15016"/>
                    <a:pt x="3806" y="15015"/>
                  </a:cubicBezTo>
                  <a:close/>
                  <a:moveTo>
                    <a:pt x="4062" y="15025"/>
                  </a:moveTo>
                  <a:cubicBezTo>
                    <a:pt x="4065" y="15027"/>
                    <a:pt x="4069" y="15030"/>
                    <a:pt x="4073" y="15031"/>
                  </a:cubicBezTo>
                  <a:cubicBezTo>
                    <a:pt x="4070" y="15029"/>
                    <a:pt x="4066" y="15026"/>
                    <a:pt x="4062" y="15025"/>
                  </a:cubicBezTo>
                  <a:close/>
                  <a:moveTo>
                    <a:pt x="6537" y="15031"/>
                  </a:moveTo>
                  <a:cubicBezTo>
                    <a:pt x="6543" y="15031"/>
                    <a:pt x="6553" y="15035"/>
                    <a:pt x="6563" y="15036"/>
                  </a:cubicBezTo>
                  <a:lnTo>
                    <a:pt x="6563" y="15036"/>
                  </a:lnTo>
                  <a:cubicBezTo>
                    <a:pt x="6560" y="15033"/>
                    <a:pt x="6551" y="15031"/>
                    <a:pt x="6537" y="15031"/>
                  </a:cubicBezTo>
                  <a:close/>
                  <a:moveTo>
                    <a:pt x="5894" y="15103"/>
                  </a:moveTo>
                  <a:cubicBezTo>
                    <a:pt x="5889" y="15103"/>
                    <a:pt x="5889" y="15105"/>
                    <a:pt x="5892" y="15108"/>
                  </a:cubicBezTo>
                  <a:lnTo>
                    <a:pt x="5892" y="15108"/>
                  </a:lnTo>
                  <a:cubicBezTo>
                    <a:pt x="5892" y="15107"/>
                    <a:pt x="5893" y="15105"/>
                    <a:pt x="5894" y="15103"/>
                  </a:cubicBezTo>
                  <a:close/>
                  <a:moveTo>
                    <a:pt x="6234" y="15341"/>
                  </a:moveTo>
                  <a:cubicBezTo>
                    <a:pt x="6236" y="15345"/>
                    <a:pt x="6238" y="15349"/>
                    <a:pt x="6239" y="15353"/>
                  </a:cubicBezTo>
                  <a:cubicBezTo>
                    <a:pt x="6238" y="15348"/>
                    <a:pt x="6236" y="15344"/>
                    <a:pt x="6234" y="15341"/>
                  </a:cubicBezTo>
                  <a:close/>
                  <a:moveTo>
                    <a:pt x="6692" y="14781"/>
                  </a:moveTo>
                  <a:cubicBezTo>
                    <a:pt x="6692" y="14805"/>
                    <a:pt x="6692" y="14829"/>
                    <a:pt x="6692" y="14865"/>
                  </a:cubicBezTo>
                  <a:cubicBezTo>
                    <a:pt x="6668" y="14841"/>
                    <a:pt x="6644" y="14817"/>
                    <a:pt x="6620" y="14805"/>
                  </a:cubicBezTo>
                  <a:lnTo>
                    <a:pt x="6620" y="14805"/>
                  </a:lnTo>
                  <a:cubicBezTo>
                    <a:pt x="6632" y="14841"/>
                    <a:pt x="6609" y="14900"/>
                    <a:pt x="6609" y="14924"/>
                  </a:cubicBezTo>
                  <a:cubicBezTo>
                    <a:pt x="6603" y="14906"/>
                    <a:pt x="6600" y="14897"/>
                    <a:pt x="6598" y="14897"/>
                  </a:cubicBezTo>
                  <a:cubicBezTo>
                    <a:pt x="6597" y="14897"/>
                    <a:pt x="6597" y="14906"/>
                    <a:pt x="6597" y="14924"/>
                  </a:cubicBezTo>
                  <a:cubicBezTo>
                    <a:pt x="6579" y="14887"/>
                    <a:pt x="6547" y="14872"/>
                    <a:pt x="6507" y="14872"/>
                  </a:cubicBezTo>
                  <a:cubicBezTo>
                    <a:pt x="6346" y="14872"/>
                    <a:pt x="6045" y="15111"/>
                    <a:pt x="5934" y="15111"/>
                  </a:cubicBezTo>
                  <a:cubicBezTo>
                    <a:pt x="5922" y="15111"/>
                    <a:pt x="5913" y="15108"/>
                    <a:pt x="5906" y="15103"/>
                  </a:cubicBezTo>
                  <a:lnTo>
                    <a:pt x="5906" y="15103"/>
                  </a:lnTo>
                  <a:cubicBezTo>
                    <a:pt x="5922" y="15119"/>
                    <a:pt x="5923" y="15124"/>
                    <a:pt x="5919" y="15124"/>
                  </a:cubicBezTo>
                  <a:cubicBezTo>
                    <a:pt x="5913" y="15124"/>
                    <a:pt x="5897" y="15115"/>
                    <a:pt x="5892" y="15108"/>
                  </a:cubicBezTo>
                  <a:lnTo>
                    <a:pt x="5892" y="15108"/>
                  </a:lnTo>
                  <a:cubicBezTo>
                    <a:pt x="5884" y="15129"/>
                    <a:pt x="5894" y="15140"/>
                    <a:pt x="5894" y="15162"/>
                  </a:cubicBezTo>
                  <a:cubicBezTo>
                    <a:pt x="5870" y="15162"/>
                    <a:pt x="5858" y="15150"/>
                    <a:pt x="5847" y="15139"/>
                  </a:cubicBezTo>
                  <a:cubicBezTo>
                    <a:pt x="5823" y="15174"/>
                    <a:pt x="5823" y="15198"/>
                    <a:pt x="5823" y="15234"/>
                  </a:cubicBezTo>
                  <a:cubicBezTo>
                    <a:pt x="5823" y="15238"/>
                    <a:pt x="5821" y="15239"/>
                    <a:pt x="5819" y="15239"/>
                  </a:cubicBezTo>
                  <a:cubicBezTo>
                    <a:pt x="5808" y="15239"/>
                    <a:pt x="5775" y="15196"/>
                    <a:pt x="5775" y="15186"/>
                  </a:cubicBezTo>
                  <a:cubicBezTo>
                    <a:pt x="5763" y="15210"/>
                    <a:pt x="5763" y="15234"/>
                    <a:pt x="5763" y="15258"/>
                  </a:cubicBezTo>
                  <a:cubicBezTo>
                    <a:pt x="5763" y="15258"/>
                    <a:pt x="5800" y="15472"/>
                    <a:pt x="5834" y="15472"/>
                  </a:cubicBezTo>
                  <a:cubicBezTo>
                    <a:pt x="5838" y="15472"/>
                    <a:pt x="5842" y="15468"/>
                    <a:pt x="5847" y="15460"/>
                  </a:cubicBezTo>
                  <a:cubicBezTo>
                    <a:pt x="5823" y="15436"/>
                    <a:pt x="5823" y="15412"/>
                    <a:pt x="5811" y="15377"/>
                  </a:cubicBezTo>
                  <a:lnTo>
                    <a:pt x="5811" y="15377"/>
                  </a:lnTo>
                  <a:cubicBezTo>
                    <a:pt x="5835" y="15400"/>
                    <a:pt x="5858" y="15424"/>
                    <a:pt x="5882" y="15448"/>
                  </a:cubicBezTo>
                  <a:cubicBezTo>
                    <a:pt x="5858" y="15412"/>
                    <a:pt x="5858" y="15389"/>
                    <a:pt x="5870" y="15353"/>
                  </a:cubicBezTo>
                  <a:lnTo>
                    <a:pt x="5870" y="15353"/>
                  </a:lnTo>
                  <a:cubicBezTo>
                    <a:pt x="5870" y="15389"/>
                    <a:pt x="5882" y="15412"/>
                    <a:pt x="5882" y="15448"/>
                  </a:cubicBezTo>
                  <a:cubicBezTo>
                    <a:pt x="5890" y="15424"/>
                    <a:pt x="5893" y="15405"/>
                    <a:pt x="5894" y="15384"/>
                  </a:cubicBezTo>
                  <a:lnTo>
                    <a:pt x="5894" y="15384"/>
                  </a:lnTo>
                  <a:cubicBezTo>
                    <a:pt x="5899" y="15413"/>
                    <a:pt x="5919" y="15440"/>
                    <a:pt x="5940" y="15440"/>
                  </a:cubicBezTo>
                  <a:cubicBezTo>
                    <a:pt x="5948" y="15440"/>
                    <a:pt x="5957" y="15435"/>
                    <a:pt x="5966" y="15424"/>
                  </a:cubicBezTo>
                  <a:lnTo>
                    <a:pt x="5966" y="15424"/>
                  </a:lnTo>
                  <a:cubicBezTo>
                    <a:pt x="5965" y="15425"/>
                    <a:pt x="5965" y="15425"/>
                    <a:pt x="5964" y="15425"/>
                  </a:cubicBezTo>
                  <a:cubicBezTo>
                    <a:pt x="5954" y="15425"/>
                    <a:pt x="5955" y="15281"/>
                    <a:pt x="5978" y="15281"/>
                  </a:cubicBezTo>
                  <a:cubicBezTo>
                    <a:pt x="5989" y="15317"/>
                    <a:pt x="6001" y="15353"/>
                    <a:pt x="6025" y="15389"/>
                  </a:cubicBezTo>
                  <a:cubicBezTo>
                    <a:pt x="6013" y="15305"/>
                    <a:pt x="6013" y="15222"/>
                    <a:pt x="6013" y="15139"/>
                  </a:cubicBezTo>
                  <a:lnTo>
                    <a:pt x="6013" y="15139"/>
                  </a:lnTo>
                  <a:cubicBezTo>
                    <a:pt x="6023" y="15153"/>
                    <a:pt x="6029" y="15160"/>
                    <a:pt x="6033" y="15160"/>
                  </a:cubicBezTo>
                  <a:cubicBezTo>
                    <a:pt x="6039" y="15160"/>
                    <a:pt x="6042" y="15147"/>
                    <a:pt x="6049" y="15127"/>
                  </a:cubicBezTo>
                  <a:cubicBezTo>
                    <a:pt x="6049" y="15162"/>
                    <a:pt x="6073" y="15448"/>
                    <a:pt x="6073" y="15448"/>
                  </a:cubicBezTo>
                  <a:lnTo>
                    <a:pt x="6120" y="15448"/>
                  </a:lnTo>
                  <a:cubicBezTo>
                    <a:pt x="6120" y="15412"/>
                    <a:pt x="6120" y="15377"/>
                    <a:pt x="6132" y="15341"/>
                  </a:cubicBezTo>
                  <a:lnTo>
                    <a:pt x="6132" y="15341"/>
                  </a:lnTo>
                  <a:cubicBezTo>
                    <a:pt x="6120" y="15365"/>
                    <a:pt x="6108" y="15389"/>
                    <a:pt x="6097" y="15412"/>
                  </a:cubicBezTo>
                  <a:cubicBezTo>
                    <a:pt x="6073" y="15353"/>
                    <a:pt x="6073" y="15305"/>
                    <a:pt x="6108" y="15269"/>
                  </a:cubicBezTo>
                  <a:cubicBezTo>
                    <a:pt x="6132" y="15293"/>
                    <a:pt x="6132" y="15329"/>
                    <a:pt x="6144" y="15365"/>
                  </a:cubicBezTo>
                  <a:cubicBezTo>
                    <a:pt x="6144" y="15365"/>
                    <a:pt x="6187" y="15334"/>
                    <a:pt x="6215" y="15334"/>
                  </a:cubicBezTo>
                  <a:cubicBezTo>
                    <a:pt x="6223" y="15334"/>
                    <a:pt x="6229" y="15336"/>
                    <a:pt x="6234" y="15341"/>
                  </a:cubicBezTo>
                  <a:lnTo>
                    <a:pt x="6234" y="15341"/>
                  </a:lnTo>
                  <a:cubicBezTo>
                    <a:pt x="6199" y="15271"/>
                    <a:pt x="6156" y="15182"/>
                    <a:pt x="6156" y="15103"/>
                  </a:cubicBezTo>
                  <a:lnTo>
                    <a:pt x="6156" y="15103"/>
                  </a:lnTo>
                  <a:cubicBezTo>
                    <a:pt x="6239" y="15162"/>
                    <a:pt x="6204" y="15222"/>
                    <a:pt x="6263" y="15293"/>
                  </a:cubicBezTo>
                  <a:cubicBezTo>
                    <a:pt x="6255" y="15262"/>
                    <a:pt x="6254" y="15251"/>
                    <a:pt x="6256" y="15251"/>
                  </a:cubicBezTo>
                  <a:lnTo>
                    <a:pt x="6256" y="15251"/>
                  </a:lnTo>
                  <a:cubicBezTo>
                    <a:pt x="6261" y="15251"/>
                    <a:pt x="6279" y="15293"/>
                    <a:pt x="6287" y="15293"/>
                  </a:cubicBezTo>
                  <a:cubicBezTo>
                    <a:pt x="6287" y="15269"/>
                    <a:pt x="6299" y="15139"/>
                    <a:pt x="6311" y="15115"/>
                  </a:cubicBezTo>
                  <a:cubicBezTo>
                    <a:pt x="6323" y="15150"/>
                    <a:pt x="6454" y="15174"/>
                    <a:pt x="6478" y="15210"/>
                  </a:cubicBezTo>
                  <a:cubicBezTo>
                    <a:pt x="6478" y="15210"/>
                    <a:pt x="6478" y="15211"/>
                    <a:pt x="6479" y="15211"/>
                  </a:cubicBezTo>
                  <a:cubicBezTo>
                    <a:pt x="6487" y="15211"/>
                    <a:pt x="6495" y="15121"/>
                    <a:pt x="6479" y="15121"/>
                  </a:cubicBezTo>
                  <a:lnTo>
                    <a:pt x="6479" y="15121"/>
                  </a:lnTo>
                  <a:cubicBezTo>
                    <a:pt x="6474" y="15121"/>
                    <a:pt x="6466" y="15132"/>
                    <a:pt x="6454" y="15162"/>
                  </a:cubicBezTo>
                  <a:cubicBezTo>
                    <a:pt x="6420" y="15078"/>
                    <a:pt x="6458" y="14969"/>
                    <a:pt x="6513" y="14969"/>
                  </a:cubicBezTo>
                  <a:cubicBezTo>
                    <a:pt x="6536" y="14969"/>
                    <a:pt x="6561" y="14987"/>
                    <a:pt x="6585" y="15031"/>
                  </a:cubicBezTo>
                  <a:cubicBezTo>
                    <a:pt x="6581" y="15035"/>
                    <a:pt x="6575" y="15037"/>
                    <a:pt x="6570" y="15037"/>
                  </a:cubicBezTo>
                  <a:cubicBezTo>
                    <a:pt x="6567" y="15037"/>
                    <a:pt x="6565" y="15036"/>
                    <a:pt x="6563" y="15036"/>
                  </a:cubicBezTo>
                  <a:lnTo>
                    <a:pt x="6563" y="15036"/>
                  </a:lnTo>
                  <a:cubicBezTo>
                    <a:pt x="6567" y="15041"/>
                    <a:pt x="6559" y="15048"/>
                    <a:pt x="6537" y="15055"/>
                  </a:cubicBezTo>
                  <a:cubicBezTo>
                    <a:pt x="6553" y="15059"/>
                    <a:pt x="6568" y="15060"/>
                    <a:pt x="6582" y="15060"/>
                  </a:cubicBezTo>
                  <a:cubicBezTo>
                    <a:pt x="6610" y="15060"/>
                    <a:pt x="6636" y="15055"/>
                    <a:pt x="6668" y="15055"/>
                  </a:cubicBezTo>
                  <a:cubicBezTo>
                    <a:pt x="6668" y="15055"/>
                    <a:pt x="6613" y="14900"/>
                    <a:pt x="6673" y="14900"/>
                  </a:cubicBezTo>
                  <a:cubicBezTo>
                    <a:pt x="6675" y="14900"/>
                    <a:pt x="6678" y="14900"/>
                    <a:pt x="6680" y="14900"/>
                  </a:cubicBezTo>
                  <a:lnTo>
                    <a:pt x="6692" y="14900"/>
                  </a:lnTo>
                  <a:cubicBezTo>
                    <a:pt x="6716" y="14877"/>
                    <a:pt x="6728" y="14829"/>
                    <a:pt x="6692" y="14781"/>
                  </a:cubicBezTo>
                  <a:close/>
                  <a:moveTo>
                    <a:pt x="5413" y="15487"/>
                  </a:moveTo>
                  <a:cubicBezTo>
                    <a:pt x="5418" y="15487"/>
                    <a:pt x="5424" y="15490"/>
                    <a:pt x="5430" y="15496"/>
                  </a:cubicBezTo>
                  <a:cubicBezTo>
                    <a:pt x="5430" y="15500"/>
                    <a:pt x="5428" y="15501"/>
                    <a:pt x="5426" y="15501"/>
                  </a:cubicBezTo>
                  <a:cubicBezTo>
                    <a:pt x="5422" y="15501"/>
                    <a:pt x="5414" y="15496"/>
                    <a:pt x="5406" y="15496"/>
                  </a:cubicBezTo>
                  <a:cubicBezTo>
                    <a:pt x="5406" y="15490"/>
                    <a:pt x="5409" y="15487"/>
                    <a:pt x="5413" y="15487"/>
                  </a:cubicBezTo>
                  <a:close/>
                  <a:moveTo>
                    <a:pt x="3918" y="15520"/>
                  </a:moveTo>
                  <a:cubicBezTo>
                    <a:pt x="3917" y="15522"/>
                    <a:pt x="3916" y="15524"/>
                    <a:pt x="3915" y="15526"/>
                  </a:cubicBezTo>
                  <a:lnTo>
                    <a:pt x="3915" y="15526"/>
                  </a:lnTo>
                  <a:cubicBezTo>
                    <a:pt x="3917" y="15524"/>
                    <a:pt x="3918" y="15521"/>
                    <a:pt x="3918" y="15520"/>
                  </a:cubicBezTo>
                  <a:close/>
                  <a:moveTo>
                    <a:pt x="2926" y="15629"/>
                  </a:moveTo>
                  <a:lnTo>
                    <a:pt x="2926" y="15629"/>
                  </a:lnTo>
                  <a:cubicBezTo>
                    <a:pt x="2928" y="15629"/>
                    <a:pt x="2926" y="15650"/>
                    <a:pt x="2918" y="15650"/>
                  </a:cubicBezTo>
                  <a:cubicBezTo>
                    <a:pt x="2922" y="15635"/>
                    <a:pt x="2924" y="15629"/>
                    <a:pt x="2926" y="15629"/>
                  </a:cubicBezTo>
                  <a:close/>
                  <a:moveTo>
                    <a:pt x="4990" y="15667"/>
                  </a:moveTo>
                  <a:cubicBezTo>
                    <a:pt x="4991" y="15667"/>
                    <a:pt x="4994" y="15674"/>
                    <a:pt x="5001" y="15674"/>
                  </a:cubicBezTo>
                  <a:cubicBezTo>
                    <a:pt x="5001" y="15683"/>
                    <a:pt x="5001" y="15696"/>
                    <a:pt x="4997" y="15696"/>
                  </a:cubicBezTo>
                  <a:cubicBezTo>
                    <a:pt x="4996" y="15696"/>
                    <a:pt x="4993" y="15694"/>
                    <a:pt x="4989" y="15686"/>
                  </a:cubicBezTo>
                  <a:cubicBezTo>
                    <a:pt x="4989" y="15671"/>
                    <a:pt x="4989" y="15667"/>
                    <a:pt x="4990" y="15667"/>
                  </a:cubicBezTo>
                  <a:close/>
                  <a:moveTo>
                    <a:pt x="4274" y="15839"/>
                  </a:moveTo>
                  <a:cubicBezTo>
                    <a:pt x="4273" y="15840"/>
                    <a:pt x="4273" y="15841"/>
                    <a:pt x="4275" y="15841"/>
                  </a:cubicBezTo>
                  <a:cubicBezTo>
                    <a:pt x="4275" y="15840"/>
                    <a:pt x="4274" y="15839"/>
                    <a:pt x="4274" y="15839"/>
                  </a:cubicBezTo>
                  <a:close/>
                  <a:moveTo>
                    <a:pt x="3823" y="15852"/>
                  </a:moveTo>
                  <a:cubicBezTo>
                    <a:pt x="3828" y="15860"/>
                    <a:pt x="3832" y="15865"/>
                    <a:pt x="3834" y="15865"/>
                  </a:cubicBezTo>
                  <a:cubicBezTo>
                    <a:pt x="3833" y="15860"/>
                    <a:pt x="3829" y="15856"/>
                    <a:pt x="3823" y="15852"/>
                  </a:cubicBezTo>
                  <a:close/>
                  <a:moveTo>
                    <a:pt x="2858" y="15698"/>
                  </a:moveTo>
                  <a:cubicBezTo>
                    <a:pt x="2870" y="15710"/>
                    <a:pt x="2953" y="15841"/>
                    <a:pt x="2965" y="15865"/>
                  </a:cubicBezTo>
                  <a:cubicBezTo>
                    <a:pt x="2954" y="15868"/>
                    <a:pt x="2944" y="15869"/>
                    <a:pt x="2935" y="15869"/>
                  </a:cubicBezTo>
                  <a:cubicBezTo>
                    <a:pt x="2906" y="15869"/>
                    <a:pt x="2888" y="15854"/>
                    <a:pt x="2870" y="15817"/>
                  </a:cubicBezTo>
                  <a:cubicBezTo>
                    <a:pt x="2870" y="15817"/>
                    <a:pt x="2870" y="15805"/>
                    <a:pt x="2858" y="15781"/>
                  </a:cubicBezTo>
                  <a:cubicBezTo>
                    <a:pt x="2831" y="15823"/>
                    <a:pt x="2819" y="15838"/>
                    <a:pt x="2815" y="15838"/>
                  </a:cubicBezTo>
                  <a:cubicBezTo>
                    <a:pt x="2804" y="15838"/>
                    <a:pt x="2827" y="15770"/>
                    <a:pt x="2810" y="15746"/>
                  </a:cubicBezTo>
                  <a:cubicBezTo>
                    <a:pt x="2834" y="15734"/>
                    <a:pt x="2870" y="15710"/>
                    <a:pt x="2858" y="15698"/>
                  </a:cubicBezTo>
                  <a:close/>
                  <a:moveTo>
                    <a:pt x="7561" y="15996"/>
                  </a:moveTo>
                  <a:lnTo>
                    <a:pt x="7561" y="15996"/>
                  </a:lnTo>
                  <a:cubicBezTo>
                    <a:pt x="7559" y="15996"/>
                    <a:pt x="7557" y="15997"/>
                    <a:pt x="7554" y="16000"/>
                  </a:cubicBezTo>
                  <a:lnTo>
                    <a:pt x="7554" y="16000"/>
                  </a:lnTo>
                  <a:cubicBezTo>
                    <a:pt x="7556" y="15998"/>
                    <a:pt x="7559" y="15997"/>
                    <a:pt x="7561" y="15996"/>
                  </a:cubicBezTo>
                  <a:close/>
                  <a:moveTo>
                    <a:pt x="7492" y="16128"/>
                  </a:moveTo>
                  <a:cubicBezTo>
                    <a:pt x="7493" y="16128"/>
                    <a:pt x="7496" y="16133"/>
                    <a:pt x="7502" y="16139"/>
                  </a:cubicBezTo>
                  <a:lnTo>
                    <a:pt x="7490" y="16162"/>
                  </a:lnTo>
                  <a:cubicBezTo>
                    <a:pt x="7490" y="16136"/>
                    <a:pt x="7490" y="16128"/>
                    <a:pt x="7492" y="16128"/>
                  </a:cubicBezTo>
                  <a:close/>
                  <a:moveTo>
                    <a:pt x="3772" y="16569"/>
                  </a:moveTo>
                  <a:cubicBezTo>
                    <a:pt x="3781" y="16569"/>
                    <a:pt x="3791" y="16571"/>
                    <a:pt x="3799" y="16579"/>
                  </a:cubicBezTo>
                  <a:cubicBezTo>
                    <a:pt x="3788" y="16595"/>
                    <a:pt x="3777" y="16602"/>
                    <a:pt x="3766" y="16602"/>
                  </a:cubicBezTo>
                  <a:cubicBezTo>
                    <a:pt x="3753" y="16602"/>
                    <a:pt x="3740" y="16592"/>
                    <a:pt x="3727" y="16579"/>
                  </a:cubicBezTo>
                  <a:cubicBezTo>
                    <a:pt x="3735" y="16579"/>
                    <a:pt x="3754" y="16569"/>
                    <a:pt x="3772" y="16569"/>
                  </a:cubicBezTo>
                  <a:close/>
                  <a:moveTo>
                    <a:pt x="2775" y="12662"/>
                  </a:moveTo>
                  <a:cubicBezTo>
                    <a:pt x="2810" y="12662"/>
                    <a:pt x="2834" y="12674"/>
                    <a:pt x="2858" y="12698"/>
                  </a:cubicBezTo>
                  <a:lnTo>
                    <a:pt x="2822" y="12698"/>
                  </a:lnTo>
                  <a:cubicBezTo>
                    <a:pt x="3001" y="12757"/>
                    <a:pt x="3120" y="12793"/>
                    <a:pt x="3275" y="12829"/>
                  </a:cubicBezTo>
                  <a:cubicBezTo>
                    <a:pt x="3239" y="12841"/>
                    <a:pt x="3203" y="12841"/>
                    <a:pt x="3168" y="12853"/>
                  </a:cubicBezTo>
                  <a:cubicBezTo>
                    <a:pt x="3334" y="12853"/>
                    <a:pt x="3465" y="12948"/>
                    <a:pt x="3632" y="12948"/>
                  </a:cubicBezTo>
                  <a:cubicBezTo>
                    <a:pt x="3322" y="12900"/>
                    <a:pt x="3572" y="12900"/>
                    <a:pt x="3430" y="12853"/>
                  </a:cubicBezTo>
                  <a:cubicBezTo>
                    <a:pt x="3667" y="12853"/>
                    <a:pt x="3845" y="12983"/>
                    <a:pt x="4070" y="12995"/>
                  </a:cubicBezTo>
                  <a:lnTo>
                    <a:pt x="4070" y="12995"/>
                  </a:lnTo>
                  <a:cubicBezTo>
                    <a:pt x="4059" y="12994"/>
                    <a:pt x="4047" y="12984"/>
                    <a:pt x="4025" y="12984"/>
                  </a:cubicBezTo>
                  <a:cubicBezTo>
                    <a:pt x="4078" y="12984"/>
                    <a:pt x="4147" y="12981"/>
                    <a:pt x="4208" y="12981"/>
                  </a:cubicBezTo>
                  <a:cubicBezTo>
                    <a:pt x="4269" y="12981"/>
                    <a:pt x="4323" y="12984"/>
                    <a:pt x="4346" y="12995"/>
                  </a:cubicBezTo>
                  <a:cubicBezTo>
                    <a:pt x="4339" y="12988"/>
                    <a:pt x="4332" y="12985"/>
                    <a:pt x="4327" y="12984"/>
                  </a:cubicBezTo>
                  <a:lnTo>
                    <a:pt x="4327" y="12984"/>
                  </a:lnTo>
                  <a:cubicBezTo>
                    <a:pt x="4342" y="12986"/>
                    <a:pt x="4360" y="12987"/>
                    <a:pt x="4380" y="12987"/>
                  </a:cubicBezTo>
                  <a:cubicBezTo>
                    <a:pt x="4556" y="12987"/>
                    <a:pt x="4903" y="12912"/>
                    <a:pt x="4977" y="12912"/>
                  </a:cubicBezTo>
                  <a:cubicBezTo>
                    <a:pt x="4930" y="12924"/>
                    <a:pt x="4894" y="12948"/>
                    <a:pt x="4846" y="12960"/>
                  </a:cubicBezTo>
                  <a:cubicBezTo>
                    <a:pt x="4894" y="12960"/>
                    <a:pt x="4954" y="12948"/>
                    <a:pt x="5001" y="12948"/>
                  </a:cubicBezTo>
                  <a:cubicBezTo>
                    <a:pt x="4989" y="12960"/>
                    <a:pt x="4977" y="12972"/>
                    <a:pt x="4977" y="12984"/>
                  </a:cubicBezTo>
                  <a:cubicBezTo>
                    <a:pt x="5098" y="12962"/>
                    <a:pt x="5194" y="12956"/>
                    <a:pt x="5285" y="12956"/>
                  </a:cubicBezTo>
                  <a:cubicBezTo>
                    <a:pt x="5399" y="12956"/>
                    <a:pt x="5503" y="12966"/>
                    <a:pt x="5631" y="12966"/>
                  </a:cubicBezTo>
                  <a:cubicBezTo>
                    <a:pt x="5682" y="12966"/>
                    <a:pt x="5738" y="12964"/>
                    <a:pt x="5799" y="12960"/>
                  </a:cubicBezTo>
                  <a:cubicBezTo>
                    <a:pt x="5600" y="12960"/>
                    <a:pt x="5931" y="12928"/>
                    <a:pt x="6068" y="12928"/>
                  </a:cubicBezTo>
                  <a:cubicBezTo>
                    <a:pt x="6117" y="12928"/>
                    <a:pt x="6141" y="12932"/>
                    <a:pt x="6107" y="12943"/>
                  </a:cubicBezTo>
                  <a:lnTo>
                    <a:pt x="6107" y="12943"/>
                  </a:lnTo>
                  <a:cubicBezTo>
                    <a:pt x="6402" y="12879"/>
                    <a:pt x="6684" y="12895"/>
                    <a:pt x="7037" y="12829"/>
                  </a:cubicBezTo>
                  <a:lnTo>
                    <a:pt x="7037" y="12829"/>
                  </a:lnTo>
                  <a:cubicBezTo>
                    <a:pt x="7013" y="12841"/>
                    <a:pt x="6990" y="12853"/>
                    <a:pt x="6966" y="12864"/>
                  </a:cubicBezTo>
                  <a:cubicBezTo>
                    <a:pt x="7085" y="12853"/>
                    <a:pt x="7216" y="12781"/>
                    <a:pt x="7359" y="12757"/>
                  </a:cubicBezTo>
                  <a:lnTo>
                    <a:pt x="7359" y="12757"/>
                  </a:lnTo>
                  <a:cubicBezTo>
                    <a:pt x="7216" y="12829"/>
                    <a:pt x="7311" y="13638"/>
                    <a:pt x="7275" y="13746"/>
                  </a:cubicBezTo>
                  <a:cubicBezTo>
                    <a:pt x="7279" y="13750"/>
                    <a:pt x="7283" y="13751"/>
                    <a:pt x="7285" y="13751"/>
                  </a:cubicBezTo>
                  <a:cubicBezTo>
                    <a:pt x="7305" y="13751"/>
                    <a:pt x="7294" y="13659"/>
                    <a:pt x="7316" y="13659"/>
                  </a:cubicBezTo>
                  <a:cubicBezTo>
                    <a:pt x="7318" y="13659"/>
                    <a:pt x="7320" y="13660"/>
                    <a:pt x="7323" y="13662"/>
                  </a:cubicBezTo>
                  <a:cubicBezTo>
                    <a:pt x="7335" y="13686"/>
                    <a:pt x="7263" y="14055"/>
                    <a:pt x="7263" y="14055"/>
                  </a:cubicBezTo>
                  <a:cubicBezTo>
                    <a:pt x="7310" y="14055"/>
                    <a:pt x="7277" y="14171"/>
                    <a:pt x="7254" y="14171"/>
                  </a:cubicBezTo>
                  <a:cubicBezTo>
                    <a:pt x="7248" y="14171"/>
                    <a:pt x="7242" y="14162"/>
                    <a:pt x="7240" y="14138"/>
                  </a:cubicBezTo>
                  <a:cubicBezTo>
                    <a:pt x="7228" y="14210"/>
                    <a:pt x="7228" y="14269"/>
                    <a:pt x="7240" y="14329"/>
                  </a:cubicBezTo>
                  <a:cubicBezTo>
                    <a:pt x="7240" y="14305"/>
                    <a:pt x="7251" y="14281"/>
                    <a:pt x="7251" y="14269"/>
                  </a:cubicBezTo>
                  <a:cubicBezTo>
                    <a:pt x="7287" y="14579"/>
                    <a:pt x="7287" y="14865"/>
                    <a:pt x="7299" y="15127"/>
                  </a:cubicBezTo>
                  <a:cubicBezTo>
                    <a:pt x="7335" y="15198"/>
                    <a:pt x="7359" y="15472"/>
                    <a:pt x="7359" y="15591"/>
                  </a:cubicBezTo>
                  <a:cubicBezTo>
                    <a:pt x="7353" y="15577"/>
                    <a:pt x="7348" y="15572"/>
                    <a:pt x="7343" y="15572"/>
                  </a:cubicBezTo>
                  <a:cubicBezTo>
                    <a:pt x="7333" y="15572"/>
                    <a:pt x="7324" y="15593"/>
                    <a:pt x="7312" y="15593"/>
                  </a:cubicBezTo>
                  <a:cubicBezTo>
                    <a:pt x="7305" y="15593"/>
                    <a:pt x="7297" y="15587"/>
                    <a:pt x="7287" y="15567"/>
                  </a:cubicBezTo>
                  <a:lnTo>
                    <a:pt x="7287" y="15567"/>
                  </a:lnTo>
                  <a:cubicBezTo>
                    <a:pt x="7263" y="15639"/>
                    <a:pt x="7335" y="15829"/>
                    <a:pt x="7251" y="15865"/>
                  </a:cubicBezTo>
                  <a:cubicBezTo>
                    <a:pt x="7261" y="15876"/>
                    <a:pt x="7270" y="15881"/>
                    <a:pt x="7278" y="15881"/>
                  </a:cubicBezTo>
                  <a:cubicBezTo>
                    <a:pt x="7311" y="15881"/>
                    <a:pt x="7332" y="15801"/>
                    <a:pt x="7323" y="15781"/>
                  </a:cubicBezTo>
                  <a:lnTo>
                    <a:pt x="7323" y="15781"/>
                  </a:lnTo>
                  <a:cubicBezTo>
                    <a:pt x="7371" y="15805"/>
                    <a:pt x="7382" y="15841"/>
                    <a:pt x="7359" y="15889"/>
                  </a:cubicBezTo>
                  <a:cubicBezTo>
                    <a:pt x="7359" y="15889"/>
                    <a:pt x="7246" y="16073"/>
                    <a:pt x="7226" y="16073"/>
                  </a:cubicBezTo>
                  <a:cubicBezTo>
                    <a:pt x="7221" y="16073"/>
                    <a:pt x="7221" y="16065"/>
                    <a:pt x="7228" y="16043"/>
                  </a:cubicBezTo>
                  <a:lnTo>
                    <a:pt x="7228" y="16043"/>
                  </a:lnTo>
                  <a:cubicBezTo>
                    <a:pt x="7204" y="16079"/>
                    <a:pt x="7144" y="16222"/>
                    <a:pt x="7192" y="16258"/>
                  </a:cubicBezTo>
                  <a:cubicBezTo>
                    <a:pt x="7204" y="16222"/>
                    <a:pt x="7216" y="16198"/>
                    <a:pt x="7228" y="16162"/>
                  </a:cubicBezTo>
                  <a:lnTo>
                    <a:pt x="7228" y="16162"/>
                  </a:lnTo>
                  <a:cubicBezTo>
                    <a:pt x="7240" y="16246"/>
                    <a:pt x="7216" y="16317"/>
                    <a:pt x="7156" y="16377"/>
                  </a:cubicBezTo>
                  <a:cubicBezTo>
                    <a:pt x="7144" y="16353"/>
                    <a:pt x="7144" y="16341"/>
                    <a:pt x="7144" y="16329"/>
                  </a:cubicBezTo>
                  <a:cubicBezTo>
                    <a:pt x="7132" y="16341"/>
                    <a:pt x="7121" y="16365"/>
                    <a:pt x="7097" y="16377"/>
                  </a:cubicBezTo>
                  <a:cubicBezTo>
                    <a:pt x="7121" y="16305"/>
                    <a:pt x="7132" y="16246"/>
                    <a:pt x="7156" y="16186"/>
                  </a:cubicBezTo>
                  <a:lnTo>
                    <a:pt x="7156" y="16186"/>
                  </a:lnTo>
                  <a:cubicBezTo>
                    <a:pt x="7085" y="16210"/>
                    <a:pt x="7025" y="16401"/>
                    <a:pt x="6966" y="16436"/>
                  </a:cubicBezTo>
                  <a:cubicBezTo>
                    <a:pt x="6966" y="16424"/>
                    <a:pt x="6966" y="16401"/>
                    <a:pt x="6966" y="16377"/>
                  </a:cubicBezTo>
                  <a:cubicBezTo>
                    <a:pt x="6942" y="16412"/>
                    <a:pt x="6918" y="16424"/>
                    <a:pt x="6894" y="16436"/>
                  </a:cubicBezTo>
                  <a:cubicBezTo>
                    <a:pt x="6894" y="16448"/>
                    <a:pt x="6882" y="16484"/>
                    <a:pt x="6930" y="16484"/>
                  </a:cubicBezTo>
                  <a:cubicBezTo>
                    <a:pt x="6898" y="16516"/>
                    <a:pt x="6872" y="16525"/>
                    <a:pt x="6847" y="16525"/>
                  </a:cubicBezTo>
                  <a:cubicBezTo>
                    <a:pt x="6811" y="16525"/>
                    <a:pt x="6779" y="16507"/>
                    <a:pt x="6738" y="16507"/>
                  </a:cubicBezTo>
                  <a:cubicBezTo>
                    <a:pt x="6732" y="16507"/>
                    <a:pt x="6726" y="16507"/>
                    <a:pt x="6720" y="16508"/>
                  </a:cubicBezTo>
                  <a:lnTo>
                    <a:pt x="6720" y="16508"/>
                  </a:lnTo>
                  <a:cubicBezTo>
                    <a:pt x="6717" y="16507"/>
                    <a:pt x="6715" y="16507"/>
                    <a:pt x="6712" y="16507"/>
                  </a:cubicBezTo>
                  <a:cubicBezTo>
                    <a:pt x="6704" y="16507"/>
                    <a:pt x="6694" y="16511"/>
                    <a:pt x="6680" y="16520"/>
                  </a:cubicBezTo>
                  <a:cubicBezTo>
                    <a:pt x="6694" y="16513"/>
                    <a:pt x="6707" y="16510"/>
                    <a:pt x="6720" y="16508"/>
                  </a:cubicBezTo>
                  <a:lnTo>
                    <a:pt x="6720" y="16508"/>
                  </a:lnTo>
                  <a:cubicBezTo>
                    <a:pt x="6728" y="16511"/>
                    <a:pt x="6734" y="16520"/>
                    <a:pt x="6740" y="16532"/>
                  </a:cubicBezTo>
                  <a:cubicBezTo>
                    <a:pt x="6720" y="16527"/>
                    <a:pt x="6700" y="16524"/>
                    <a:pt x="6680" y="16524"/>
                  </a:cubicBezTo>
                  <a:cubicBezTo>
                    <a:pt x="6652" y="16524"/>
                    <a:pt x="6625" y="16530"/>
                    <a:pt x="6597" y="16543"/>
                  </a:cubicBezTo>
                  <a:cubicBezTo>
                    <a:pt x="6618" y="16587"/>
                    <a:pt x="6472" y="16640"/>
                    <a:pt x="6373" y="16640"/>
                  </a:cubicBezTo>
                  <a:cubicBezTo>
                    <a:pt x="6364" y="16640"/>
                    <a:pt x="6355" y="16640"/>
                    <a:pt x="6347" y="16639"/>
                  </a:cubicBezTo>
                  <a:cubicBezTo>
                    <a:pt x="6359" y="16615"/>
                    <a:pt x="6382" y="16603"/>
                    <a:pt x="6406" y="16591"/>
                  </a:cubicBezTo>
                  <a:cubicBezTo>
                    <a:pt x="6393" y="16587"/>
                    <a:pt x="6382" y="16585"/>
                    <a:pt x="6374" y="16585"/>
                  </a:cubicBezTo>
                  <a:cubicBezTo>
                    <a:pt x="6357" y="16585"/>
                    <a:pt x="6350" y="16592"/>
                    <a:pt x="6347" y="16592"/>
                  </a:cubicBezTo>
                  <a:cubicBezTo>
                    <a:pt x="6345" y="16592"/>
                    <a:pt x="6347" y="16585"/>
                    <a:pt x="6347" y="16555"/>
                  </a:cubicBezTo>
                  <a:lnTo>
                    <a:pt x="6347" y="16555"/>
                  </a:lnTo>
                  <a:cubicBezTo>
                    <a:pt x="6245" y="16598"/>
                    <a:pt x="6179" y="16604"/>
                    <a:pt x="6111" y="16604"/>
                  </a:cubicBezTo>
                  <a:cubicBezTo>
                    <a:pt x="6083" y="16604"/>
                    <a:pt x="6056" y="16603"/>
                    <a:pt x="6025" y="16603"/>
                  </a:cubicBezTo>
                  <a:cubicBezTo>
                    <a:pt x="6042" y="16586"/>
                    <a:pt x="6058" y="16583"/>
                    <a:pt x="6071" y="16583"/>
                  </a:cubicBezTo>
                  <a:cubicBezTo>
                    <a:pt x="6081" y="16583"/>
                    <a:pt x="6089" y="16584"/>
                    <a:pt x="6097" y="16584"/>
                  </a:cubicBezTo>
                  <a:cubicBezTo>
                    <a:pt x="6111" y="16584"/>
                    <a:pt x="6123" y="16580"/>
                    <a:pt x="6132" y="16555"/>
                  </a:cubicBezTo>
                  <a:cubicBezTo>
                    <a:pt x="6108" y="16543"/>
                    <a:pt x="5978" y="16555"/>
                    <a:pt x="5978" y="16532"/>
                  </a:cubicBezTo>
                  <a:cubicBezTo>
                    <a:pt x="5978" y="16543"/>
                    <a:pt x="5978" y="16555"/>
                    <a:pt x="5978" y="16555"/>
                  </a:cubicBezTo>
                  <a:cubicBezTo>
                    <a:pt x="5978" y="16555"/>
                    <a:pt x="5978" y="16555"/>
                    <a:pt x="5978" y="16567"/>
                  </a:cubicBezTo>
                  <a:cubicBezTo>
                    <a:pt x="5978" y="16553"/>
                    <a:pt x="5982" y="16548"/>
                    <a:pt x="5990" y="16548"/>
                  </a:cubicBezTo>
                  <a:cubicBezTo>
                    <a:pt x="5996" y="16548"/>
                    <a:pt x="6003" y="16550"/>
                    <a:pt x="6013" y="16555"/>
                  </a:cubicBezTo>
                  <a:cubicBezTo>
                    <a:pt x="5947" y="16588"/>
                    <a:pt x="5921" y="16596"/>
                    <a:pt x="5893" y="16596"/>
                  </a:cubicBezTo>
                  <a:cubicBezTo>
                    <a:pt x="5871" y="16596"/>
                    <a:pt x="5847" y="16591"/>
                    <a:pt x="5799" y="16591"/>
                  </a:cubicBezTo>
                  <a:cubicBezTo>
                    <a:pt x="5799" y="16555"/>
                    <a:pt x="5823" y="16532"/>
                    <a:pt x="5858" y="16520"/>
                  </a:cubicBezTo>
                  <a:cubicBezTo>
                    <a:pt x="5747" y="16520"/>
                    <a:pt x="5567" y="16551"/>
                    <a:pt x="5442" y="16551"/>
                  </a:cubicBezTo>
                  <a:cubicBezTo>
                    <a:pt x="5380" y="16551"/>
                    <a:pt x="5331" y="16543"/>
                    <a:pt x="5311" y="16520"/>
                  </a:cubicBezTo>
                  <a:cubicBezTo>
                    <a:pt x="5272" y="16529"/>
                    <a:pt x="5156" y="16547"/>
                    <a:pt x="5113" y="16547"/>
                  </a:cubicBezTo>
                  <a:cubicBezTo>
                    <a:pt x="5103" y="16547"/>
                    <a:pt x="5096" y="16546"/>
                    <a:pt x="5096" y="16543"/>
                  </a:cubicBezTo>
                  <a:cubicBezTo>
                    <a:pt x="5096" y="16543"/>
                    <a:pt x="4954" y="16555"/>
                    <a:pt x="4846" y="16555"/>
                  </a:cubicBezTo>
                  <a:cubicBezTo>
                    <a:pt x="4846" y="16547"/>
                    <a:pt x="4846" y="16539"/>
                    <a:pt x="4842" y="16539"/>
                  </a:cubicBezTo>
                  <a:cubicBezTo>
                    <a:pt x="4840" y="16539"/>
                    <a:pt x="4838" y="16540"/>
                    <a:pt x="4835" y="16543"/>
                  </a:cubicBezTo>
                  <a:cubicBezTo>
                    <a:pt x="4835" y="16543"/>
                    <a:pt x="4835" y="16543"/>
                    <a:pt x="4823" y="16555"/>
                  </a:cubicBezTo>
                  <a:lnTo>
                    <a:pt x="4823" y="16555"/>
                  </a:lnTo>
                  <a:cubicBezTo>
                    <a:pt x="4758" y="16553"/>
                    <a:pt x="4719" y="16530"/>
                    <a:pt x="4787" y="16496"/>
                  </a:cubicBezTo>
                  <a:lnTo>
                    <a:pt x="4787" y="16496"/>
                  </a:lnTo>
                  <a:cubicBezTo>
                    <a:pt x="4765" y="16506"/>
                    <a:pt x="4487" y="16536"/>
                    <a:pt x="4463" y="16542"/>
                  </a:cubicBezTo>
                  <a:lnTo>
                    <a:pt x="4463" y="16542"/>
                  </a:lnTo>
                  <a:cubicBezTo>
                    <a:pt x="4451" y="16538"/>
                    <a:pt x="4439" y="16536"/>
                    <a:pt x="4426" y="16536"/>
                  </a:cubicBezTo>
                  <a:cubicBezTo>
                    <a:pt x="4365" y="16536"/>
                    <a:pt x="4293" y="16580"/>
                    <a:pt x="4230" y="16580"/>
                  </a:cubicBezTo>
                  <a:cubicBezTo>
                    <a:pt x="4212" y="16580"/>
                    <a:pt x="4195" y="16576"/>
                    <a:pt x="4180" y="16567"/>
                  </a:cubicBezTo>
                  <a:lnTo>
                    <a:pt x="4180" y="16567"/>
                  </a:lnTo>
                  <a:cubicBezTo>
                    <a:pt x="4192" y="16579"/>
                    <a:pt x="4180" y="16579"/>
                    <a:pt x="4144" y="16591"/>
                  </a:cubicBezTo>
                  <a:cubicBezTo>
                    <a:pt x="4073" y="16591"/>
                    <a:pt x="3942" y="16591"/>
                    <a:pt x="3953" y="16615"/>
                  </a:cubicBezTo>
                  <a:cubicBezTo>
                    <a:pt x="3930" y="16615"/>
                    <a:pt x="3906" y="16627"/>
                    <a:pt x="3882" y="16639"/>
                  </a:cubicBezTo>
                  <a:cubicBezTo>
                    <a:pt x="3882" y="16602"/>
                    <a:pt x="3896" y="16587"/>
                    <a:pt x="3929" y="16587"/>
                  </a:cubicBezTo>
                  <a:cubicBezTo>
                    <a:pt x="3939" y="16587"/>
                    <a:pt x="3951" y="16588"/>
                    <a:pt x="3965" y="16591"/>
                  </a:cubicBezTo>
                  <a:cubicBezTo>
                    <a:pt x="3943" y="16565"/>
                    <a:pt x="3918" y="16558"/>
                    <a:pt x="3891" y="16558"/>
                  </a:cubicBezTo>
                  <a:cubicBezTo>
                    <a:pt x="3862" y="16558"/>
                    <a:pt x="3831" y="16566"/>
                    <a:pt x="3801" y="16566"/>
                  </a:cubicBezTo>
                  <a:cubicBezTo>
                    <a:pt x="3784" y="16566"/>
                    <a:pt x="3767" y="16563"/>
                    <a:pt x="3751" y="16555"/>
                  </a:cubicBezTo>
                  <a:cubicBezTo>
                    <a:pt x="3775" y="16555"/>
                    <a:pt x="3799" y="16543"/>
                    <a:pt x="3822" y="16543"/>
                  </a:cubicBezTo>
                  <a:cubicBezTo>
                    <a:pt x="3775" y="16520"/>
                    <a:pt x="3727" y="16484"/>
                    <a:pt x="3668" y="16460"/>
                  </a:cubicBezTo>
                  <a:lnTo>
                    <a:pt x="3668" y="16460"/>
                  </a:lnTo>
                  <a:cubicBezTo>
                    <a:pt x="3703" y="16547"/>
                    <a:pt x="3698" y="16581"/>
                    <a:pt x="3677" y="16581"/>
                  </a:cubicBezTo>
                  <a:cubicBezTo>
                    <a:pt x="3654" y="16581"/>
                    <a:pt x="3615" y="16544"/>
                    <a:pt x="3584" y="16496"/>
                  </a:cubicBezTo>
                  <a:cubicBezTo>
                    <a:pt x="3553" y="16496"/>
                    <a:pt x="3519" y="16515"/>
                    <a:pt x="3495" y="16515"/>
                  </a:cubicBezTo>
                  <a:cubicBezTo>
                    <a:pt x="3473" y="16515"/>
                    <a:pt x="3460" y="16499"/>
                    <a:pt x="3465" y="16436"/>
                  </a:cubicBezTo>
                  <a:lnTo>
                    <a:pt x="3465" y="16436"/>
                  </a:lnTo>
                  <a:cubicBezTo>
                    <a:pt x="3461" y="16436"/>
                    <a:pt x="3433" y="16441"/>
                    <a:pt x="3398" y="16441"/>
                  </a:cubicBezTo>
                  <a:cubicBezTo>
                    <a:pt x="3334" y="16441"/>
                    <a:pt x="3247" y="16426"/>
                    <a:pt x="3239" y="16341"/>
                  </a:cubicBezTo>
                  <a:cubicBezTo>
                    <a:pt x="3156" y="16329"/>
                    <a:pt x="2965" y="16174"/>
                    <a:pt x="3072" y="16091"/>
                  </a:cubicBezTo>
                  <a:cubicBezTo>
                    <a:pt x="3001" y="15996"/>
                    <a:pt x="3001" y="15960"/>
                    <a:pt x="2977" y="15877"/>
                  </a:cubicBezTo>
                  <a:lnTo>
                    <a:pt x="2977" y="15877"/>
                  </a:lnTo>
                  <a:cubicBezTo>
                    <a:pt x="2989" y="15889"/>
                    <a:pt x="3096" y="15889"/>
                    <a:pt x="3203" y="15912"/>
                  </a:cubicBezTo>
                  <a:cubicBezTo>
                    <a:pt x="3191" y="15895"/>
                    <a:pt x="3188" y="15886"/>
                    <a:pt x="3191" y="15886"/>
                  </a:cubicBezTo>
                  <a:lnTo>
                    <a:pt x="3191" y="15886"/>
                  </a:lnTo>
                  <a:cubicBezTo>
                    <a:pt x="3194" y="15886"/>
                    <a:pt x="3203" y="15895"/>
                    <a:pt x="3215" y="15912"/>
                  </a:cubicBezTo>
                  <a:cubicBezTo>
                    <a:pt x="3203" y="15889"/>
                    <a:pt x="3203" y="15865"/>
                    <a:pt x="3191" y="15853"/>
                  </a:cubicBezTo>
                  <a:lnTo>
                    <a:pt x="3191" y="15853"/>
                  </a:lnTo>
                  <a:cubicBezTo>
                    <a:pt x="3227" y="15865"/>
                    <a:pt x="3263" y="15889"/>
                    <a:pt x="3299" y="15924"/>
                  </a:cubicBezTo>
                  <a:cubicBezTo>
                    <a:pt x="3311" y="15924"/>
                    <a:pt x="3322" y="15877"/>
                    <a:pt x="3322" y="15877"/>
                  </a:cubicBezTo>
                  <a:cubicBezTo>
                    <a:pt x="3358" y="15901"/>
                    <a:pt x="3358" y="15924"/>
                    <a:pt x="3334" y="15936"/>
                  </a:cubicBezTo>
                  <a:cubicBezTo>
                    <a:pt x="3338" y="15940"/>
                    <a:pt x="3344" y="15942"/>
                    <a:pt x="3351" y="15942"/>
                  </a:cubicBezTo>
                  <a:cubicBezTo>
                    <a:pt x="3408" y="15942"/>
                    <a:pt x="3566" y="15828"/>
                    <a:pt x="3635" y="15828"/>
                  </a:cubicBezTo>
                  <a:cubicBezTo>
                    <a:pt x="3638" y="15828"/>
                    <a:pt x="3641" y="15829"/>
                    <a:pt x="3644" y="15829"/>
                  </a:cubicBezTo>
                  <a:cubicBezTo>
                    <a:pt x="3644" y="15841"/>
                    <a:pt x="3656" y="15865"/>
                    <a:pt x="3656" y="15877"/>
                  </a:cubicBezTo>
                  <a:cubicBezTo>
                    <a:pt x="3680" y="15853"/>
                    <a:pt x="3692" y="15829"/>
                    <a:pt x="3692" y="15793"/>
                  </a:cubicBezTo>
                  <a:cubicBezTo>
                    <a:pt x="3699" y="15808"/>
                    <a:pt x="3706" y="15818"/>
                    <a:pt x="3714" y="15818"/>
                  </a:cubicBezTo>
                  <a:cubicBezTo>
                    <a:pt x="3718" y="15818"/>
                    <a:pt x="3723" y="15814"/>
                    <a:pt x="3727" y="15805"/>
                  </a:cubicBezTo>
                  <a:lnTo>
                    <a:pt x="3727" y="15805"/>
                  </a:lnTo>
                  <a:cubicBezTo>
                    <a:pt x="3717" y="15846"/>
                    <a:pt x="3793" y="15835"/>
                    <a:pt x="3823" y="15852"/>
                  </a:cubicBezTo>
                  <a:lnTo>
                    <a:pt x="3823" y="15852"/>
                  </a:lnTo>
                  <a:cubicBezTo>
                    <a:pt x="3806" y="15824"/>
                    <a:pt x="3780" y="15755"/>
                    <a:pt x="3810" y="15755"/>
                  </a:cubicBezTo>
                  <a:cubicBezTo>
                    <a:pt x="3813" y="15755"/>
                    <a:pt x="3818" y="15756"/>
                    <a:pt x="3822" y="15758"/>
                  </a:cubicBezTo>
                  <a:cubicBezTo>
                    <a:pt x="3799" y="15758"/>
                    <a:pt x="3930" y="15841"/>
                    <a:pt x="3882" y="15841"/>
                  </a:cubicBezTo>
                  <a:lnTo>
                    <a:pt x="3930" y="15841"/>
                  </a:lnTo>
                  <a:cubicBezTo>
                    <a:pt x="3939" y="15814"/>
                    <a:pt x="3934" y="15801"/>
                    <a:pt x="3926" y="15801"/>
                  </a:cubicBezTo>
                  <a:cubicBezTo>
                    <a:pt x="3924" y="15801"/>
                    <a:pt x="3921" y="15802"/>
                    <a:pt x="3918" y="15805"/>
                  </a:cubicBezTo>
                  <a:cubicBezTo>
                    <a:pt x="3930" y="15770"/>
                    <a:pt x="3953" y="15746"/>
                    <a:pt x="3977" y="15746"/>
                  </a:cubicBezTo>
                  <a:cubicBezTo>
                    <a:pt x="3977" y="15758"/>
                    <a:pt x="3977" y="15770"/>
                    <a:pt x="3977" y="15781"/>
                  </a:cubicBezTo>
                  <a:cubicBezTo>
                    <a:pt x="3977" y="15776"/>
                    <a:pt x="3980" y="15773"/>
                    <a:pt x="3985" y="15773"/>
                  </a:cubicBezTo>
                  <a:cubicBezTo>
                    <a:pt x="3989" y="15773"/>
                    <a:pt x="3995" y="15776"/>
                    <a:pt x="4001" y="15781"/>
                  </a:cubicBezTo>
                  <a:cubicBezTo>
                    <a:pt x="3989" y="15817"/>
                    <a:pt x="3965" y="15841"/>
                    <a:pt x="3942" y="15853"/>
                  </a:cubicBezTo>
                  <a:cubicBezTo>
                    <a:pt x="3951" y="15848"/>
                    <a:pt x="3957" y="15845"/>
                    <a:pt x="3961" y="15845"/>
                  </a:cubicBezTo>
                  <a:cubicBezTo>
                    <a:pt x="3967" y="15845"/>
                    <a:pt x="3970" y="15851"/>
                    <a:pt x="3977" y="15865"/>
                  </a:cubicBezTo>
                  <a:cubicBezTo>
                    <a:pt x="3977" y="15835"/>
                    <a:pt x="3982" y="15828"/>
                    <a:pt x="3988" y="15828"/>
                  </a:cubicBezTo>
                  <a:cubicBezTo>
                    <a:pt x="3994" y="15828"/>
                    <a:pt x="4001" y="15834"/>
                    <a:pt x="4008" y="15834"/>
                  </a:cubicBezTo>
                  <a:cubicBezTo>
                    <a:pt x="4015" y="15834"/>
                    <a:pt x="4021" y="15828"/>
                    <a:pt x="4025" y="15805"/>
                  </a:cubicBezTo>
                  <a:cubicBezTo>
                    <a:pt x="4025" y="15831"/>
                    <a:pt x="4025" y="15843"/>
                    <a:pt x="4029" y="15843"/>
                  </a:cubicBezTo>
                  <a:cubicBezTo>
                    <a:pt x="4032" y="15843"/>
                    <a:pt x="4038" y="15834"/>
                    <a:pt x="4049" y="15817"/>
                  </a:cubicBezTo>
                  <a:lnTo>
                    <a:pt x="4049" y="15817"/>
                  </a:lnTo>
                  <a:cubicBezTo>
                    <a:pt x="4049" y="15841"/>
                    <a:pt x="4049" y="15853"/>
                    <a:pt x="4037" y="15865"/>
                  </a:cubicBezTo>
                  <a:cubicBezTo>
                    <a:pt x="4061" y="15865"/>
                    <a:pt x="4084" y="15865"/>
                    <a:pt x="4096" y="15877"/>
                  </a:cubicBezTo>
                  <a:cubicBezTo>
                    <a:pt x="4073" y="15853"/>
                    <a:pt x="4061" y="15841"/>
                    <a:pt x="4061" y="15805"/>
                  </a:cubicBezTo>
                  <a:cubicBezTo>
                    <a:pt x="4068" y="15798"/>
                    <a:pt x="4074" y="15795"/>
                    <a:pt x="4080" y="15795"/>
                  </a:cubicBezTo>
                  <a:cubicBezTo>
                    <a:pt x="4107" y="15795"/>
                    <a:pt x="4116" y="15868"/>
                    <a:pt x="4154" y="15868"/>
                  </a:cubicBezTo>
                  <a:cubicBezTo>
                    <a:pt x="4158" y="15868"/>
                    <a:pt x="4163" y="15867"/>
                    <a:pt x="4168" y="15865"/>
                  </a:cubicBezTo>
                  <a:cubicBezTo>
                    <a:pt x="4144" y="15865"/>
                    <a:pt x="4132" y="15853"/>
                    <a:pt x="4144" y="15841"/>
                  </a:cubicBezTo>
                  <a:lnTo>
                    <a:pt x="4144" y="15841"/>
                  </a:lnTo>
                  <a:cubicBezTo>
                    <a:pt x="4150" y="15843"/>
                    <a:pt x="4155" y="15844"/>
                    <a:pt x="4160" y="15844"/>
                  </a:cubicBezTo>
                  <a:cubicBezTo>
                    <a:pt x="4209" y="15844"/>
                    <a:pt x="4209" y="15755"/>
                    <a:pt x="4249" y="15755"/>
                  </a:cubicBezTo>
                  <a:cubicBezTo>
                    <a:pt x="4254" y="15755"/>
                    <a:pt x="4258" y="15756"/>
                    <a:pt x="4263" y="15758"/>
                  </a:cubicBezTo>
                  <a:cubicBezTo>
                    <a:pt x="4275" y="15816"/>
                    <a:pt x="4252" y="15782"/>
                    <a:pt x="4274" y="15839"/>
                  </a:cubicBezTo>
                  <a:lnTo>
                    <a:pt x="4274" y="15839"/>
                  </a:lnTo>
                  <a:cubicBezTo>
                    <a:pt x="4280" y="15830"/>
                    <a:pt x="4326" y="15800"/>
                    <a:pt x="4346" y="15770"/>
                  </a:cubicBezTo>
                  <a:cubicBezTo>
                    <a:pt x="4346" y="15781"/>
                    <a:pt x="4346" y="15781"/>
                    <a:pt x="4358" y="15781"/>
                  </a:cubicBezTo>
                  <a:cubicBezTo>
                    <a:pt x="4352" y="15805"/>
                    <a:pt x="4349" y="15805"/>
                    <a:pt x="4346" y="15805"/>
                  </a:cubicBezTo>
                  <a:cubicBezTo>
                    <a:pt x="4343" y="15805"/>
                    <a:pt x="4340" y="15805"/>
                    <a:pt x="4334" y="15829"/>
                  </a:cubicBezTo>
                  <a:cubicBezTo>
                    <a:pt x="4342" y="15839"/>
                    <a:pt x="4348" y="15842"/>
                    <a:pt x="4353" y="15842"/>
                  </a:cubicBezTo>
                  <a:cubicBezTo>
                    <a:pt x="4375" y="15842"/>
                    <a:pt x="4384" y="15779"/>
                    <a:pt x="4394" y="15770"/>
                  </a:cubicBezTo>
                  <a:cubicBezTo>
                    <a:pt x="4406" y="15781"/>
                    <a:pt x="4454" y="15805"/>
                    <a:pt x="4406" y="15853"/>
                  </a:cubicBezTo>
                  <a:cubicBezTo>
                    <a:pt x="4454" y="15829"/>
                    <a:pt x="4489" y="15817"/>
                    <a:pt x="4537" y="15817"/>
                  </a:cubicBezTo>
                  <a:cubicBezTo>
                    <a:pt x="4547" y="15814"/>
                    <a:pt x="4558" y="15812"/>
                    <a:pt x="4569" y="15812"/>
                  </a:cubicBezTo>
                  <a:cubicBezTo>
                    <a:pt x="4595" y="15812"/>
                    <a:pt x="4622" y="15821"/>
                    <a:pt x="4656" y="15829"/>
                  </a:cubicBezTo>
                  <a:cubicBezTo>
                    <a:pt x="4644" y="15793"/>
                    <a:pt x="4644" y="15770"/>
                    <a:pt x="4656" y="15746"/>
                  </a:cubicBezTo>
                  <a:cubicBezTo>
                    <a:pt x="4680" y="15746"/>
                    <a:pt x="4680" y="15770"/>
                    <a:pt x="4680" y="15793"/>
                  </a:cubicBezTo>
                  <a:cubicBezTo>
                    <a:pt x="4680" y="15757"/>
                    <a:pt x="4694" y="15741"/>
                    <a:pt x="4716" y="15741"/>
                  </a:cubicBezTo>
                  <a:cubicBezTo>
                    <a:pt x="4723" y="15741"/>
                    <a:pt x="4731" y="15743"/>
                    <a:pt x="4739" y="15746"/>
                  </a:cubicBezTo>
                  <a:cubicBezTo>
                    <a:pt x="4739" y="15758"/>
                    <a:pt x="4715" y="15817"/>
                    <a:pt x="4727" y="15853"/>
                  </a:cubicBezTo>
                  <a:cubicBezTo>
                    <a:pt x="4715" y="15770"/>
                    <a:pt x="4811" y="15817"/>
                    <a:pt x="4787" y="15734"/>
                  </a:cubicBezTo>
                  <a:cubicBezTo>
                    <a:pt x="4799" y="15734"/>
                    <a:pt x="4799" y="15734"/>
                    <a:pt x="4811" y="15746"/>
                  </a:cubicBezTo>
                  <a:cubicBezTo>
                    <a:pt x="4835" y="15722"/>
                    <a:pt x="4918" y="15686"/>
                    <a:pt x="4930" y="15639"/>
                  </a:cubicBezTo>
                  <a:cubicBezTo>
                    <a:pt x="4930" y="15656"/>
                    <a:pt x="4933" y="15665"/>
                    <a:pt x="4937" y="15665"/>
                  </a:cubicBezTo>
                  <a:cubicBezTo>
                    <a:pt x="4938" y="15665"/>
                    <a:pt x="4939" y="15665"/>
                    <a:pt x="4940" y="15664"/>
                  </a:cubicBezTo>
                  <a:lnTo>
                    <a:pt x="4940" y="15664"/>
                  </a:lnTo>
                  <a:cubicBezTo>
                    <a:pt x="4932" y="15687"/>
                    <a:pt x="4939" y="15704"/>
                    <a:pt x="4965" y="15722"/>
                  </a:cubicBezTo>
                  <a:cubicBezTo>
                    <a:pt x="4973" y="15717"/>
                    <a:pt x="4979" y="15714"/>
                    <a:pt x="4985" y="15714"/>
                  </a:cubicBezTo>
                  <a:cubicBezTo>
                    <a:pt x="5003" y="15714"/>
                    <a:pt x="5012" y="15744"/>
                    <a:pt x="5049" y="15781"/>
                  </a:cubicBezTo>
                  <a:cubicBezTo>
                    <a:pt x="5025" y="15758"/>
                    <a:pt x="5013" y="15722"/>
                    <a:pt x="5001" y="15674"/>
                  </a:cubicBezTo>
                  <a:lnTo>
                    <a:pt x="5001" y="15674"/>
                  </a:lnTo>
                  <a:cubicBezTo>
                    <a:pt x="5024" y="15691"/>
                    <a:pt x="5042" y="15695"/>
                    <a:pt x="5056" y="15695"/>
                  </a:cubicBezTo>
                  <a:cubicBezTo>
                    <a:pt x="5074" y="15695"/>
                    <a:pt x="5086" y="15689"/>
                    <a:pt x="5096" y="15689"/>
                  </a:cubicBezTo>
                  <a:cubicBezTo>
                    <a:pt x="5108" y="15689"/>
                    <a:pt x="5118" y="15697"/>
                    <a:pt x="5132" y="15734"/>
                  </a:cubicBezTo>
                  <a:cubicBezTo>
                    <a:pt x="5132" y="15734"/>
                    <a:pt x="5125" y="15628"/>
                    <a:pt x="5160" y="15628"/>
                  </a:cubicBezTo>
                  <a:cubicBezTo>
                    <a:pt x="5170" y="15628"/>
                    <a:pt x="5184" y="15638"/>
                    <a:pt x="5204" y="15662"/>
                  </a:cubicBezTo>
                  <a:cubicBezTo>
                    <a:pt x="5204" y="15634"/>
                    <a:pt x="5204" y="15618"/>
                    <a:pt x="5206" y="15618"/>
                  </a:cubicBezTo>
                  <a:cubicBezTo>
                    <a:pt x="5208" y="15618"/>
                    <a:pt x="5211" y="15625"/>
                    <a:pt x="5216" y="15639"/>
                  </a:cubicBezTo>
                  <a:cubicBezTo>
                    <a:pt x="5237" y="15602"/>
                    <a:pt x="5255" y="15570"/>
                    <a:pt x="5271" y="15570"/>
                  </a:cubicBezTo>
                  <a:cubicBezTo>
                    <a:pt x="5280" y="15570"/>
                    <a:pt x="5290" y="15583"/>
                    <a:pt x="5299" y="15615"/>
                  </a:cubicBezTo>
                  <a:cubicBezTo>
                    <a:pt x="5335" y="15561"/>
                    <a:pt x="5323" y="15555"/>
                    <a:pt x="5341" y="15555"/>
                  </a:cubicBezTo>
                  <a:cubicBezTo>
                    <a:pt x="5346" y="15555"/>
                    <a:pt x="5355" y="15555"/>
                    <a:pt x="5370" y="15555"/>
                  </a:cubicBezTo>
                  <a:cubicBezTo>
                    <a:pt x="5335" y="15508"/>
                    <a:pt x="5370" y="15400"/>
                    <a:pt x="5370" y="15377"/>
                  </a:cubicBezTo>
                  <a:cubicBezTo>
                    <a:pt x="5370" y="15377"/>
                    <a:pt x="5394" y="15460"/>
                    <a:pt x="5394" y="15472"/>
                  </a:cubicBezTo>
                  <a:cubicBezTo>
                    <a:pt x="5382" y="15456"/>
                    <a:pt x="5374" y="15448"/>
                    <a:pt x="5369" y="15448"/>
                  </a:cubicBezTo>
                  <a:lnTo>
                    <a:pt x="5369" y="15448"/>
                  </a:lnTo>
                  <a:cubicBezTo>
                    <a:pt x="5361" y="15448"/>
                    <a:pt x="5367" y="15477"/>
                    <a:pt x="5382" y="15531"/>
                  </a:cubicBezTo>
                  <a:cubicBezTo>
                    <a:pt x="5382" y="15525"/>
                    <a:pt x="5383" y="15522"/>
                    <a:pt x="5385" y="15522"/>
                  </a:cubicBezTo>
                  <a:cubicBezTo>
                    <a:pt x="5390" y="15522"/>
                    <a:pt x="5401" y="15541"/>
                    <a:pt x="5418" y="15567"/>
                  </a:cubicBezTo>
                  <a:cubicBezTo>
                    <a:pt x="5423" y="15557"/>
                    <a:pt x="5424" y="15553"/>
                    <a:pt x="5427" y="15553"/>
                  </a:cubicBezTo>
                  <a:cubicBezTo>
                    <a:pt x="5430" y="15553"/>
                    <a:pt x="5438" y="15560"/>
                    <a:pt x="5466" y="15567"/>
                  </a:cubicBezTo>
                  <a:cubicBezTo>
                    <a:pt x="5466" y="15508"/>
                    <a:pt x="5489" y="15448"/>
                    <a:pt x="5525" y="15400"/>
                  </a:cubicBezTo>
                  <a:lnTo>
                    <a:pt x="5525" y="15400"/>
                  </a:lnTo>
                  <a:cubicBezTo>
                    <a:pt x="5513" y="15555"/>
                    <a:pt x="5525" y="15460"/>
                    <a:pt x="5501" y="15555"/>
                  </a:cubicBezTo>
                  <a:cubicBezTo>
                    <a:pt x="5530" y="15534"/>
                    <a:pt x="5528" y="15517"/>
                    <a:pt x="5533" y="15517"/>
                  </a:cubicBezTo>
                  <a:cubicBezTo>
                    <a:pt x="5536" y="15517"/>
                    <a:pt x="5542" y="15524"/>
                    <a:pt x="5561" y="15543"/>
                  </a:cubicBezTo>
                  <a:cubicBezTo>
                    <a:pt x="5549" y="15508"/>
                    <a:pt x="5561" y="15472"/>
                    <a:pt x="5597" y="15460"/>
                  </a:cubicBezTo>
                  <a:cubicBezTo>
                    <a:pt x="5597" y="15460"/>
                    <a:pt x="5623" y="15466"/>
                    <a:pt x="5654" y="15466"/>
                  </a:cubicBezTo>
                  <a:cubicBezTo>
                    <a:pt x="5699" y="15466"/>
                    <a:pt x="5754" y="15453"/>
                    <a:pt x="5739" y="15389"/>
                  </a:cubicBezTo>
                  <a:lnTo>
                    <a:pt x="5739" y="15389"/>
                  </a:lnTo>
                  <a:cubicBezTo>
                    <a:pt x="5751" y="15424"/>
                    <a:pt x="5751" y="15448"/>
                    <a:pt x="5763" y="15472"/>
                  </a:cubicBezTo>
                  <a:cubicBezTo>
                    <a:pt x="5751" y="15400"/>
                    <a:pt x="5763" y="15329"/>
                    <a:pt x="5763" y="15258"/>
                  </a:cubicBezTo>
                  <a:cubicBezTo>
                    <a:pt x="5737" y="15225"/>
                    <a:pt x="5729" y="15196"/>
                    <a:pt x="5723" y="15196"/>
                  </a:cubicBezTo>
                  <a:cubicBezTo>
                    <a:pt x="5718" y="15196"/>
                    <a:pt x="5714" y="15216"/>
                    <a:pt x="5704" y="15269"/>
                  </a:cubicBezTo>
                  <a:cubicBezTo>
                    <a:pt x="5697" y="15263"/>
                    <a:pt x="5615" y="15248"/>
                    <a:pt x="5550" y="15248"/>
                  </a:cubicBezTo>
                  <a:cubicBezTo>
                    <a:pt x="5501" y="15248"/>
                    <a:pt x="5460" y="15256"/>
                    <a:pt x="5466" y="15281"/>
                  </a:cubicBezTo>
                  <a:cubicBezTo>
                    <a:pt x="5458" y="15267"/>
                    <a:pt x="5433" y="15238"/>
                    <a:pt x="5414" y="15238"/>
                  </a:cubicBezTo>
                  <a:cubicBezTo>
                    <a:pt x="5403" y="15238"/>
                    <a:pt x="5394" y="15249"/>
                    <a:pt x="5394" y="15281"/>
                  </a:cubicBezTo>
                  <a:cubicBezTo>
                    <a:pt x="5370" y="15246"/>
                    <a:pt x="5370" y="15234"/>
                    <a:pt x="5370" y="15222"/>
                  </a:cubicBezTo>
                  <a:cubicBezTo>
                    <a:pt x="5358" y="15222"/>
                    <a:pt x="5335" y="15365"/>
                    <a:pt x="5335" y="15365"/>
                  </a:cubicBezTo>
                  <a:cubicBezTo>
                    <a:pt x="5322" y="15341"/>
                    <a:pt x="5309" y="15333"/>
                    <a:pt x="5295" y="15333"/>
                  </a:cubicBezTo>
                  <a:cubicBezTo>
                    <a:pt x="5257" y="15333"/>
                    <a:pt x="5214" y="15404"/>
                    <a:pt x="5155" y="15404"/>
                  </a:cubicBezTo>
                  <a:cubicBezTo>
                    <a:pt x="5141" y="15404"/>
                    <a:pt x="5125" y="15400"/>
                    <a:pt x="5108" y="15389"/>
                  </a:cubicBezTo>
                  <a:lnTo>
                    <a:pt x="5108" y="15389"/>
                  </a:lnTo>
                  <a:cubicBezTo>
                    <a:pt x="5120" y="15412"/>
                    <a:pt x="5120" y="15436"/>
                    <a:pt x="5108" y="15448"/>
                  </a:cubicBezTo>
                  <a:cubicBezTo>
                    <a:pt x="5088" y="15440"/>
                    <a:pt x="5078" y="15436"/>
                    <a:pt x="5072" y="15434"/>
                  </a:cubicBezTo>
                  <a:lnTo>
                    <a:pt x="5072" y="15434"/>
                  </a:lnTo>
                  <a:cubicBezTo>
                    <a:pt x="5067" y="15411"/>
                    <a:pt x="4966" y="15375"/>
                    <a:pt x="5001" y="15329"/>
                  </a:cubicBezTo>
                  <a:lnTo>
                    <a:pt x="5001" y="15329"/>
                  </a:lnTo>
                  <a:cubicBezTo>
                    <a:pt x="4985" y="15337"/>
                    <a:pt x="4974" y="15346"/>
                    <a:pt x="4973" y="15362"/>
                  </a:cubicBezTo>
                  <a:lnTo>
                    <a:pt x="4973" y="15362"/>
                  </a:lnTo>
                  <a:cubicBezTo>
                    <a:pt x="4968" y="15348"/>
                    <a:pt x="4961" y="15336"/>
                    <a:pt x="4954" y="15329"/>
                  </a:cubicBezTo>
                  <a:cubicBezTo>
                    <a:pt x="4951" y="15325"/>
                    <a:pt x="4948" y="15323"/>
                    <a:pt x="4945" y="15323"/>
                  </a:cubicBezTo>
                  <a:cubicBezTo>
                    <a:pt x="4921" y="15323"/>
                    <a:pt x="4888" y="15423"/>
                    <a:pt x="4893" y="15425"/>
                  </a:cubicBezTo>
                  <a:lnTo>
                    <a:pt x="4893" y="15425"/>
                  </a:lnTo>
                  <a:cubicBezTo>
                    <a:pt x="4797" y="15471"/>
                    <a:pt x="4560" y="15401"/>
                    <a:pt x="4501" y="15531"/>
                  </a:cubicBezTo>
                  <a:cubicBezTo>
                    <a:pt x="4480" y="15510"/>
                    <a:pt x="4434" y="15500"/>
                    <a:pt x="4387" y="15500"/>
                  </a:cubicBezTo>
                  <a:cubicBezTo>
                    <a:pt x="4301" y="15500"/>
                    <a:pt x="4209" y="15534"/>
                    <a:pt x="4239" y="15603"/>
                  </a:cubicBezTo>
                  <a:cubicBezTo>
                    <a:pt x="4168" y="15567"/>
                    <a:pt x="3989" y="15531"/>
                    <a:pt x="3953" y="15531"/>
                  </a:cubicBezTo>
                  <a:cubicBezTo>
                    <a:pt x="3953" y="15555"/>
                    <a:pt x="3965" y="15567"/>
                    <a:pt x="3965" y="15591"/>
                  </a:cubicBezTo>
                  <a:cubicBezTo>
                    <a:pt x="3965" y="15583"/>
                    <a:pt x="3946" y="15551"/>
                    <a:pt x="3932" y="15551"/>
                  </a:cubicBezTo>
                  <a:cubicBezTo>
                    <a:pt x="3924" y="15551"/>
                    <a:pt x="3918" y="15561"/>
                    <a:pt x="3918" y="15591"/>
                  </a:cubicBezTo>
                  <a:cubicBezTo>
                    <a:pt x="3907" y="15569"/>
                    <a:pt x="3906" y="15548"/>
                    <a:pt x="3915" y="15526"/>
                  </a:cubicBezTo>
                  <a:lnTo>
                    <a:pt x="3915" y="15526"/>
                  </a:lnTo>
                  <a:cubicBezTo>
                    <a:pt x="3903" y="15544"/>
                    <a:pt x="3862" y="15579"/>
                    <a:pt x="3882" y="15579"/>
                  </a:cubicBezTo>
                  <a:cubicBezTo>
                    <a:pt x="3874" y="15579"/>
                    <a:pt x="3871" y="15574"/>
                    <a:pt x="3867" y="15570"/>
                  </a:cubicBezTo>
                  <a:lnTo>
                    <a:pt x="3867" y="15570"/>
                  </a:lnTo>
                  <a:cubicBezTo>
                    <a:pt x="3865" y="15572"/>
                    <a:pt x="3863" y="15572"/>
                    <a:pt x="3862" y="15572"/>
                  </a:cubicBezTo>
                  <a:cubicBezTo>
                    <a:pt x="3858" y="15572"/>
                    <a:pt x="3858" y="15567"/>
                    <a:pt x="3858" y="15567"/>
                  </a:cubicBezTo>
                  <a:lnTo>
                    <a:pt x="3858" y="15567"/>
                  </a:lnTo>
                  <a:cubicBezTo>
                    <a:pt x="3862" y="15567"/>
                    <a:pt x="3865" y="15568"/>
                    <a:pt x="3867" y="15570"/>
                  </a:cubicBezTo>
                  <a:lnTo>
                    <a:pt x="3867" y="15570"/>
                  </a:lnTo>
                  <a:cubicBezTo>
                    <a:pt x="3868" y="15569"/>
                    <a:pt x="3869" y="15568"/>
                    <a:pt x="3870" y="15567"/>
                  </a:cubicBezTo>
                  <a:lnTo>
                    <a:pt x="3858" y="15567"/>
                  </a:lnTo>
                  <a:cubicBezTo>
                    <a:pt x="3849" y="15550"/>
                    <a:pt x="3860" y="15539"/>
                    <a:pt x="3847" y="15539"/>
                  </a:cubicBezTo>
                  <a:cubicBezTo>
                    <a:pt x="3843" y="15539"/>
                    <a:pt x="3835" y="15540"/>
                    <a:pt x="3822" y="15543"/>
                  </a:cubicBezTo>
                  <a:cubicBezTo>
                    <a:pt x="3822" y="15579"/>
                    <a:pt x="3811" y="15603"/>
                    <a:pt x="3822" y="15639"/>
                  </a:cubicBezTo>
                  <a:cubicBezTo>
                    <a:pt x="3806" y="15598"/>
                    <a:pt x="3781" y="15583"/>
                    <a:pt x="3755" y="15583"/>
                  </a:cubicBezTo>
                  <a:cubicBezTo>
                    <a:pt x="3693" y="15583"/>
                    <a:pt x="3621" y="15667"/>
                    <a:pt x="3619" y="15684"/>
                  </a:cubicBezTo>
                  <a:lnTo>
                    <a:pt x="3619" y="15684"/>
                  </a:lnTo>
                  <a:cubicBezTo>
                    <a:pt x="3607" y="15637"/>
                    <a:pt x="3584" y="15602"/>
                    <a:pt x="3549" y="15579"/>
                  </a:cubicBezTo>
                  <a:cubicBezTo>
                    <a:pt x="3537" y="15603"/>
                    <a:pt x="3525" y="15627"/>
                    <a:pt x="3525" y="15650"/>
                  </a:cubicBezTo>
                  <a:cubicBezTo>
                    <a:pt x="3486" y="15643"/>
                    <a:pt x="3453" y="15600"/>
                    <a:pt x="3418" y="15600"/>
                  </a:cubicBezTo>
                  <a:cubicBezTo>
                    <a:pt x="3399" y="15600"/>
                    <a:pt x="3379" y="15613"/>
                    <a:pt x="3358" y="15650"/>
                  </a:cubicBezTo>
                  <a:cubicBezTo>
                    <a:pt x="3346" y="15627"/>
                    <a:pt x="3334" y="15603"/>
                    <a:pt x="3322" y="15591"/>
                  </a:cubicBezTo>
                  <a:cubicBezTo>
                    <a:pt x="3272" y="15630"/>
                    <a:pt x="3222" y="15647"/>
                    <a:pt x="3174" y="15647"/>
                  </a:cubicBezTo>
                  <a:cubicBezTo>
                    <a:pt x="3018" y="15647"/>
                    <a:pt x="2885" y="15459"/>
                    <a:pt x="2858" y="15222"/>
                  </a:cubicBezTo>
                  <a:lnTo>
                    <a:pt x="2858" y="15222"/>
                  </a:lnTo>
                  <a:cubicBezTo>
                    <a:pt x="2880" y="15237"/>
                    <a:pt x="2902" y="15247"/>
                    <a:pt x="2924" y="15247"/>
                  </a:cubicBezTo>
                  <a:cubicBezTo>
                    <a:pt x="2938" y="15247"/>
                    <a:pt x="2952" y="15243"/>
                    <a:pt x="2965" y="15234"/>
                  </a:cubicBezTo>
                  <a:lnTo>
                    <a:pt x="2965" y="15234"/>
                  </a:lnTo>
                  <a:cubicBezTo>
                    <a:pt x="2953" y="15305"/>
                    <a:pt x="2953" y="15377"/>
                    <a:pt x="2977" y="15448"/>
                  </a:cubicBezTo>
                  <a:cubicBezTo>
                    <a:pt x="2977" y="15425"/>
                    <a:pt x="2982" y="15417"/>
                    <a:pt x="2991" y="15417"/>
                  </a:cubicBezTo>
                  <a:cubicBezTo>
                    <a:pt x="2997" y="15417"/>
                    <a:pt x="3004" y="15420"/>
                    <a:pt x="3013" y="15424"/>
                  </a:cubicBezTo>
                  <a:cubicBezTo>
                    <a:pt x="3001" y="15258"/>
                    <a:pt x="2989" y="15186"/>
                    <a:pt x="2941" y="15031"/>
                  </a:cubicBezTo>
                  <a:cubicBezTo>
                    <a:pt x="2945" y="15030"/>
                    <a:pt x="2948" y="15029"/>
                    <a:pt x="2951" y="15029"/>
                  </a:cubicBezTo>
                  <a:cubicBezTo>
                    <a:pt x="2968" y="15029"/>
                    <a:pt x="2977" y="15058"/>
                    <a:pt x="2977" y="15079"/>
                  </a:cubicBezTo>
                  <a:cubicBezTo>
                    <a:pt x="2977" y="15067"/>
                    <a:pt x="2989" y="15043"/>
                    <a:pt x="3001" y="15019"/>
                  </a:cubicBezTo>
                  <a:cubicBezTo>
                    <a:pt x="3013" y="15055"/>
                    <a:pt x="3084" y="15055"/>
                    <a:pt x="3180" y="15079"/>
                  </a:cubicBezTo>
                  <a:cubicBezTo>
                    <a:pt x="3173" y="15058"/>
                    <a:pt x="3170" y="15046"/>
                    <a:pt x="3173" y="15046"/>
                  </a:cubicBezTo>
                  <a:lnTo>
                    <a:pt x="3173" y="15046"/>
                  </a:lnTo>
                  <a:cubicBezTo>
                    <a:pt x="3176" y="15046"/>
                    <a:pt x="3181" y="15052"/>
                    <a:pt x="3191" y="15067"/>
                  </a:cubicBezTo>
                  <a:cubicBezTo>
                    <a:pt x="3180" y="15043"/>
                    <a:pt x="3180" y="15031"/>
                    <a:pt x="3168" y="15008"/>
                  </a:cubicBezTo>
                  <a:lnTo>
                    <a:pt x="3168" y="15008"/>
                  </a:lnTo>
                  <a:cubicBezTo>
                    <a:pt x="3203" y="15031"/>
                    <a:pt x="3239" y="15055"/>
                    <a:pt x="3275" y="15079"/>
                  </a:cubicBezTo>
                  <a:cubicBezTo>
                    <a:pt x="3287" y="15079"/>
                    <a:pt x="3299" y="15031"/>
                    <a:pt x="3299" y="15031"/>
                  </a:cubicBezTo>
                  <a:cubicBezTo>
                    <a:pt x="3334" y="15067"/>
                    <a:pt x="3334" y="15079"/>
                    <a:pt x="3311" y="15091"/>
                  </a:cubicBezTo>
                  <a:cubicBezTo>
                    <a:pt x="3314" y="15095"/>
                    <a:pt x="3321" y="15097"/>
                    <a:pt x="3328" y="15097"/>
                  </a:cubicBezTo>
                  <a:cubicBezTo>
                    <a:pt x="3390" y="15097"/>
                    <a:pt x="3557" y="14984"/>
                    <a:pt x="3620" y="14984"/>
                  </a:cubicBezTo>
                  <a:cubicBezTo>
                    <a:pt x="3620" y="15008"/>
                    <a:pt x="3632" y="15019"/>
                    <a:pt x="3632" y="15043"/>
                  </a:cubicBezTo>
                  <a:cubicBezTo>
                    <a:pt x="3656" y="15019"/>
                    <a:pt x="3668" y="14984"/>
                    <a:pt x="3680" y="14948"/>
                  </a:cubicBezTo>
                  <a:cubicBezTo>
                    <a:pt x="3680" y="14971"/>
                    <a:pt x="3684" y="14979"/>
                    <a:pt x="3691" y="14979"/>
                  </a:cubicBezTo>
                  <a:cubicBezTo>
                    <a:pt x="3695" y="14979"/>
                    <a:pt x="3699" y="14976"/>
                    <a:pt x="3703" y="14972"/>
                  </a:cubicBezTo>
                  <a:lnTo>
                    <a:pt x="3703" y="14972"/>
                  </a:lnTo>
                  <a:cubicBezTo>
                    <a:pt x="3692" y="15016"/>
                    <a:pt x="3782" y="14999"/>
                    <a:pt x="3806" y="15015"/>
                  </a:cubicBezTo>
                  <a:lnTo>
                    <a:pt x="3806" y="15015"/>
                  </a:lnTo>
                  <a:cubicBezTo>
                    <a:pt x="3792" y="14992"/>
                    <a:pt x="3756" y="14910"/>
                    <a:pt x="3787" y="14910"/>
                  </a:cubicBezTo>
                  <a:cubicBezTo>
                    <a:pt x="3790" y="14910"/>
                    <a:pt x="3794" y="14910"/>
                    <a:pt x="3799" y="14912"/>
                  </a:cubicBezTo>
                  <a:cubicBezTo>
                    <a:pt x="3778" y="14912"/>
                    <a:pt x="3872" y="14983"/>
                    <a:pt x="3876" y="15003"/>
                  </a:cubicBezTo>
                  <a:lnTo>
                    <a:pt x="3876" y="15003"/>
                  </a:lnTo>
                  <a:cubicBezTo>
                    <a:pt x="3880" y="15000"/>
                    <a:pt x="3884" y="14999"/>
                    <a:pt x="3888" y="14999"/>
                  </a:cubicBezTo>
                  <a:cubicBezTo>
                    <a:pt x="3894" y="14999"/>
                    <a:pt x="3900" y="15002"/>
                    <a:pt x="3906" y="15008"/>
                  </a:cubicBezTo>
                  <a:cubicBezTo>
                    <a:pt x="3918" y="14960"/>
                    <a:pt x="3906" y="14960"/>
                    <a:pt x="3894" y="14960"/>
                  </a:cubicBezTo>
                  <a:cubicBezTo>
                    <a:pt x="3906" y="14924"/>
                    <a:pt x="3930" y="14912"/>
                    <a:pt x="3953" y="14912"/>
                  </a:cubicBezTo>
                  <a:cubicBezTo>
                    <a:pt x="3953" y="14924"/>
                    <a:pt x="3953" y="14936"/>
                    <a:pt x="3953" y="14936"/>
                  </a:cubicBezTo>
                  <a:cubicBezTo>
                    <a:pt x="3953" y="14936"/>
                    <a:pt x="3965" y="14936"/>
                    <a:pt x="3977" y="14948"/>
                  </a:cubicBezTo>
                  <a:cubicBezTo>
                    <a:pt x="3965" y="14972"/>
                    <a:pt x="3942" y="14996"/>
                    <a:pt x="3918" y="15008"/>
                  </a:cubicBezTo>
                  <a:cubicBezTo>
                    <a:pt x="3924" y="15004"/>
                    <a:pt x="3930" y="15003"/>
                    <a:pt x="3934" y="15003"/>
                  </a:cubicBezTo>
                  <a:cubicBezTo>
                    <a:pt x="3947" y="15003"/>
                    <a:pt x="3953" y="15014"/>
                    <a:pt x="3953" y="15031"/>
                  </a:cubicBezTo>
                  <a:cubicBezTo>
                    <a:pt x="3953" y="14998"/>
                    <a:pt x="3959" y="14992"/>
                    <a:pt x="3966" y="14992"/>
                  </a:cubicBezTo>
                  <a:cubicBezTo>
                    <a:pt x="3972" y="14992"/>
                    <a:pt x="3978" y="14995"/>
                    <a:pt x="3984" y="14995"/>
                  </a:cubicBezTo>
                  <a:cubicBezTo>
                    <a:pt x="3991" y="14995"/>
                    <a:pt x="3997" y="14991"/>
                    <a:pt x="4001" y="14972"/>
                  </a:cubicBezTo>
                  <a:cubicBezTo>
                    <a:pt x="4001" y="14993"/>
                    <a:pt x="4005" y="15005"/>
                    <a:pt x="4011" y="15005"/>
                  </a:cubicBezTo>
                  <a:cubicBezTo>
                    <a:pt x="4015" y="15005"/>
                    <a:pt x="4020" y="14999"/>
                    <a:pt x="4025" y="14984"/>
                  </a:cubicBezTo>
                  <a:lnTo>
                    <a:pt x="4025" y="14984"/>
                  </a:lnTo>
                  <a:cubicBezTo>
                    <a:pt x="4025" y="14996"/>
                    <a:pt x="4025" y="15008"/>
                    <a:pt x="4013" y="15031"/>
                  </a:cubicBezTo>
                  <a:cubicBezTo>
                    <a:pt x="4025" y="15025"/>
                    <a:pt x="4037" y="15022"/>
                    <a:pt x="4047" y="15022"/>
                  </a:cubicBezTo>
                  <a:cubicBezTo>
                    <a:pt x="4053" y="15022"/>
                    <a:pt x="4058" y="15023"/>
                    <a:pt x="4062" y="15025"/>
                  </a:cubicBezTo>
                  <a:lnTo>
                    <a:pt x="4062" y="15025"/>
                  </a:lnTo>
                  <a:cubicBezTo>
                    <a:pt x="4046" y="15012"/>
                    <a:pt x="4039" y="14992"/>
                    <a:pt x="4049" y="14972"/>
                  </a:cubicBezTo>
                  <a:cubicBezTo>
                    <a:pt x="4054" y="14964"/>
                    <a:pt x="4059" y="14961"/>
                    <a:pt x="4063" y="14961"/>
                  </a:cubicBezTo>
                  <a:cubicBezTo>
                    <a:pt x="4084" y="14961"/>
                    <a:pt x="4092" y="15034"/>
                    <a:pt x="4130" y="15034"/>
                  </a:cubicBezTo>
                  <a:cubicBezTo>
                    <a:pt x="4134" y="15034"/>
                    <a:pt x="4139" y="15033"/>
                    <a:pt x="4144" y="15031"/>
                  </a:cubicBezTo>
                  <a:cubicBezTo>
                    <a:pt x="4120" y="15031"/>
                    <a:pt x="4108" y="15019"/>
                    <a:pt x="4120" y="14996"/>
                  </a:cubicBezTo>
                  <a:lnTo>
                    <a:pt x="4120" y="14996"/>
                  </a:lnTo>
                  <a:cubicBezTo>
                    <a:pt x="4128" y="15000"/>
                    <a:pt x="4135" y="15001"/>
                    <a:pt x="4141" y="15001"/>
                  </a:cubicBezTo>
                  <a:cubicBezTo>
                    <a:pt x="4184" y="15001"/>
                    <a:pt x="4186" y="14918"/>
                    <a:pt x="4222" y="14918"/>
                  </a:cubicBezTo>
                  <a:cubicBezTo>
                    <a:pt x="4227" y="14918"/>
                    <a:pt x="4232" y="14920"/>
                    <a:pt x="4239" y="14924"/>
                  </a:cubicBezTo>
                  <a:cubicBezTo>
                    <a:pt x="4251" y="14972"/>
                    <a:pt x="4227" y="14948"/>
                    <a:pt x="4251" y="14996"/>
                  </a:cubicBezTo>
                  <a:cubicBezTo>
                    <a:pt x="4250" y="14997"/>
                    <a:pt x="4249" y="14998"/>
                    <a:pt x="4250" y="14998"/>
                  </a:cubicBezTo>
                  <a:cubicBezTo>
                    <a:pt x="4252" y="14998"/>
                    <a:pt x="4301" y="14957"/>
                    <a:pt x="4323" y="14936"/>
                  </a:cubicBezTo>
                  <a:lnTo>
                    <a:pt x="4334" y="14936"/>
                  </a:lnTo>
                  <a:cubicBezTo>
                    <a:pt x="4323" y="14984"/>
                    <a:pt x="4323" y="14936"/>
                    <a:pt x="4311" y="14996"/>
                  </a:cubicBezTo>
                  <a:cubicBezTo>
                    <a:pt x="4318" y="15005"/>
                    <a:pt x="4324" y="15009"/>
                    <a:pt x="4329" y="15009"/>
                  </a:cubicBezTo>
                  <a:cubicBezTo>
                    <a:pt x="4351" y="15009"/>
                    <a:pt x="4361" y="14946"/>
                    <a:pt x="4370" y="14936"/>
                  </a:cubicBezTo>
                  <a:cubicBezTo>
                    <a:pt x="4382" y="14948"/>
                    <a:pt x="4430" y="14960"/>
                    <a:pt x="4394" y="15008"/>
                  </a:cubicBezTo>
                  <a:cubicBezTo>
                    <a:pt x="4430" y="14996"/>
                    <a:pt x="4465" y="14984"/>
                    <a:pt x="4513" y="14972"/>
                  </a:cubicBezTo>
                  <a:cubicBezTo>
                    <a:pt x="4549" y="14972"/>
                    <a:pt x="4584" y="14972"/>
                    <a:pt x="4632" y="14984"/>
                  </a:cubicBezTo>
                  <a:cubicBezTo>
                    <a:pt x="4620" y="14960"/>
                    <a:pt x="4620" y="14936"/>
                    <a:pt x="4632" y="14900"/>
                  </a:cubicBezTo>
                  <a:cubicBezTo>
                    <a:pt x="4656" y="14912"/>
                    <a:pt x="4656" y="14924"/>
                    <a:pt x="4656" y="14960"/>
                  </a:cubicBezTo>
                  <a:cubicBezTo>
                    <a:pt x="4656" y="14924"/>
                    <a:pt x="4670" y="14908"/>
                    <a:pt x="4692" y="14908"/>
                  </a:cubicBezTo>
                  <a:cubicBezTo>
                    <a:pt x="4699" y="14908"/>
                    <a:pt x="4707" y="14910"/>
                    <a:pt x="4715" y="14912"/>
                  </a:cubicBezTo>
                  <a:cubicBezTo>
                    <a:pt x="4715" y="14912"/>
                    <a:pt x="4692" y="14984"/>
                    <a:pt x="4704" y="15019"/>
                  </a:cubicBezTo>
                  <a:cubicBezTo>
                    <a:pt x="4692" y="14924"/>
                    <a:pt x="4787" y="14984"/>
                    <a:pt x="4763" y="14888"/>
                  </a:cubicBezTo>
                  <a:lnTo>
                    <a:pt x="4763" y="14888"/>
                  </a:lnTo>
                  <a:cubicBezTo>
                    <a:pt x="4775" y="14900"/>
                    <a:pt x="4775" y="14900"/>
                    <a:pt x="4787" y="14900"/>
                  </a:cubicBezTo>
                  <a:cubicBezTo>
                    <a:pt x="4811" y="14877"/>
                    <a:pt x="4894" y="14853"/>
                    <a:pt x="4906" y="14805"/>
                  </a:cubicBezTo>
                  <a:cubicBezTo>
                    <a:pt x="4906" y="14823"/>
                    <a:pt x="4909" y="14832"/>
                    <a:pt x="4913" y="14832"/>
                  </a:cubicBezTo>
                  <a:cubicBezTo>
                    <a:pt x="4914" y="14832"/>
                    <a:pt x="4914" y="14832"/>
                    <a:pt x="4914" y="14832"/>
                  </a:cubicBezTo>
                  <a:lnTo>
                    <a:pt x="4914" y="14832"/>
                  </a:lnTo>
                  <a:cubicBezTo>
                    <a:pt x="4910" y="14851"/>
                    <a:pt x="4918" y="14873"/>
                    <a:pt x="4942" y="14888"/>
                  </a:cubicBezTo>
                  <a:cubicBezTo>
                    <a:pt x="4951" y="14882"/>
                    <a:pt x="4958" y="14879"/>
                    <a:pt x="4964" y="14879"/>
                  </a:cubicBezTo>
                  <a:cubicBezTo>
                    <a:pt x="4981" y="14879"/>
                    <a:pt x="4990" y="14904"/>
                    <a:pt x="5025" y="14948"/>
                  </a:cubicBezTo>
                  <a:cubicBezTo>
                    <a:pt x="5001" y="14912"/>
                    <a:pt x="4989" y="14877"/>
                    <a:pt x="4977" y="14841"/>
                  </a:cubicBezTo>
                  <a:lnTo>
                    <a:pt x="4977" y="14841"/>
                  </a:lnTo>
                  <a:cubicBezTo>
                    <a:pt x="5000" y="14857"/>
                    <a:pt x="5017" y="14862"/>
                    <a:pt x="5031" y="14862"/>
                  </a:cubicBezTo>
                  <a:cubicBezTo>
                    <a:pt x="5051" y="14862"/>
                    <a:pt x="5064" y="14852"/>
                    <a:pt x="5076" y="14852"/>
                  </a:cubicBezTo>
                  <a:cubicBezTo>
                    <a:pt x="5087" y="14852"/>
                    <a:pt x="5096" y="14860"/>
                    <a:pt x="5108" y="14888"/>
                  </a:cubicBezTo>
                  <a:cubicBezTo>
                    <a:pt x="5108" y="14888"/>
                    <a:pt x="5101" y="14783"/>
                    <a:pt x="5136" y="14783"/>
                  </a:cubicBezTo>
                  <a:cubicBezTo>
                    <a:pt x="5146" y="14783"/>
                    <a:pt x="5161" y="14792"/>
                    <a:pt x="5180" y="14817"/>
                  </a:cubicBezTo>
                  <a:cubicBezTo>
                    <a:pt x="5180" y="14794"/>
                    <a:pt x="5180" y="14781"/>
                    <a:pt x="5183" y="14781"/>
                  </a:cubicBezTo>
                  <a:cubicBezTo>
                    <a:pt x="5185" y="14781"/>
                    <a:pt x="5187" y="14785"/>
                    <a:pt x="5192" y="14793"/>
                  </a:cubicBezTo>
                  <a:cubicBezTo>
                    <a:pt x="5214" y="14764"/>
                    <a:pt x="5231" y="14731"/>
                    <a:pt x="5247" y="14731"/>
                  </a:cubicBezTo>
                  <a:cubicBezTo>
                    <a:pt x="5256" y="14731"/>
                    <a:pt x="5266" y="14744"/>
                    <a:pt x="5275" y="14781"/>
                  </a:cubicBezTo>
                  <a:cubicBezTo>
                    <a:pt x="5323" y="14710"/>
                    <a:pt x="5287" y="14710"/>
                    <a:pt x="5346" y="14710"/>
                  </a:cubicBezTo>
                  <a:cubicBezTo>
                    <a:pt x="5311" y="14674"/>
                    <a:pt x="5346" y="14567"/>
                    <a:pt x="5346" y="14531"/>
                  </a:cubicBezTo>
                  <a:cubicBezTo>
                    <a:pt x="5346" y="14543"/>
                    <a:pt x="5370" y="14627"/>
                    <a:pt x="5370" y="14638"/>
                  </a:cubicBezTo>
                  <a:cubicBezTo>
                    <a:pt x="5357" y="14617"/>
                    <a:pt x="5349" y="14606"/>
                    <a:pt x="5345" y="14606"/>
                  </a:cubicBezTo>
                  <a:lnTo>
                    <a:pt x="5345" y="14606"/>
                  </a:lnTo>
                  <a:cubicBezTo>
                    <a:pt x="5338" y="14606"/>
                    <a:pt x="5343" y="14638"/>
                    <a:pt x="5358" y="14698"/>
                  </a:cubicBezTo>
                  <a:cubicBezTo>
                    <a:pt x="5358" y="14688"/>
                    <a:pt x="5359" y="14683"/>
                    <a:pt x="5361" y="14683"/>
                  </a:cubicBezTo>
                  <a:cubicBezTo>
                    <a:pt x="5366" y="14683"/>
                    <a:pt x="5377" y="14708"/>
                    <a:pt x="5394" y="14734"/>
                  </a:cubicBezTo>
                  <a:cubicBezTo>
                    <a:pt x="5399" y="14720"/>
                    <a:pt x="5400" y="14715"/>
                    <a:pt x="5401" y="14715"/>
                  </a:cubicBezTo>
                  <a:cubicBezTo>
                    <a:pt x="5404" y="14715"/>
                    <a:pt x="5408" y="14726"/>
                    <a:pt x="5430" y="14734"/>
                  </a:cubicBezTo>
                  <a:cubicBezTo>
                    <a:pt x="5442" y="14662"/>
                    <a:pt x="5466" y="14615"/>
                    <a:pt x="5501" y="14555"/>
                  </a:cubicBezTo>
                  <a:lnTo>
                    <a:pt x="5501" y="14555"/>
                  </a:lnTo>
                  <a:cubicBezTo>
                    <a:pt x="5489" y="14710"/>
                    <a:pt x="5501" y="14615"/>
                    <a:pt x="5477" y="14722"/>
                  </a:cubicBezTo>
                  <a:cubicBezTo>
                    <a:pt x="5508" y="14699"/>
                    <a:pt x="5504" y="14680"/>
                    <a:pt x="5510" y="14680"/>
                  </a:cubicBezTo>
                  <a:cubicBezTo>
                    <a:pt x="5514" y="14680"/>
                    <a:pt x="5520" y="14686"/>
                    <a:pt x="5537" y="14698"/>
                  </a:cubicBezTo>
                  <a:cubicBezTo>
                    <a:pt x="5525" y="14662"/>
                    <a:pt x="5537" y="14638"/>
                    <a:pt x="5573" y="14627"/>
                  </a:cubicBezTo>
                  <a:cubicBezTo>
                    <a:pt x="5573" y="14627"/>
                    <a:pt x="5599" y="14632"/>
                    <a:pt x="5630" y="14632"/>
                  </a:cubicBezTo>
                  <a:cubicBezTo>
                    <a:pt x="5676" y="14632"/>
                    <a:pt x="5730" y="14619"/>
                    <a:pt x="5716" y="14555"/>
                  </a:cubicBezTo>
                  <a:lnTo>
                    <a:pt x="5716" y="14555"/>
                  </a:lnTo>
                  <a:cubicBezTo>
                    <a:pt x="5727" y="14579"/>
                    <a:pt x="5727" y="14615"/>
                    <a:pt x="5739" y="14638"/>
                  </a:cubicBezTo>
                  <a:cubicBezTo>
                    <a:pt x="5727" y="14567"/>
                    <a:pt x="5739" y="14496"/>
                    <a:pt x="5739" y="14424"/>
                  </a:cubicBezTo>
                  <a:cubicBezTo>
                    <a:pt x="5739" y="14424"/>
                    <a:pt x="5767" y="14627"/>
                    <a:pt x="5806" y="14627"/>
                  </a:cubicBezTo>
                  <a:cubicBezTo>
                    <a:pt x="5811" y="14627"/>
                    <a:pt x="5817" y="14623"/>
                    <a:pt x="5823" y="14615"/>
                  </a:cubicBezTo>
                  <a:cubicBezTo>
                    <a:pt x="5799" y="14591"/>
                    <a:pt x="5799" y="14567"/>
                    <a:pt x="5787" y="14543"/>
                  </a:cubicBezTo>
                  <a:lnTo>
                    <a:pt x="5787" y="14543"/>
                  </a:lnTo>
                  <a:cubicBezTo>
                    <a:pt x="5811" y="14567"/>
                    <a:pt x="5835" y="14591"/>
                    <a:pt x="5858" y="14603"/>
                  </a:cubicBezTo>
                  <a:cubicBezTo>
                    <a:pt x="5835" y="14579"/>
                    <a:pt x="5835" y="14543"/>
                    <a:pt x="5847" y="14519"/>
                  </a:cubicBezTo>
                  <a:lnTo>
                    <a:pt x="5847" y="14519"/>
                  </a:lnTo>
                  <a:cubicBezTo>
                    <a:pt x="5847" y="14543"/>
                    <a:pt x="5858" y="14579"/>
                    <a:pt x="5858" y="14603"/>
                  </a:cubicBezTo>
                  <a:cubicBezTo>
                    <a:pt x="5870" y="14579"/>
                    <a:pt x="5870" y="14543"/>
                    <a:pt x="5870" y="14519"/>
                  </a:cubicBezTo>
                  <a:cubicBezTo>
                    <a:pt x="5870" y="14543"/>
                    <a:pt x="5882" y="14579"/>
                    <a:pt x="5906" y="14603"/>
                  </a:cubicBezTo>
                  <a:cubicBezTo>
                    <a:pt x="5918" y="14591"/>
                    <a:pt x="5930" y="14591"/>
                    <a:pt x="5942" y="14579"/>
                  </a:cubicBezTo>
                  <a:lnTo>
                    <a:pt x="5942" y="14579"/>
                  </a:lnTo>
                  <a:cubicBezTo>
                    <a:pt x="5941" y="14579"/>
                    <a:pt x="5941" y="14580"/>
                    <a:pt x="5940" y="14580"/>
                  </a:cubicBezTo>
                  <a:cubicBezTo>
                    <a:pt x="5930" y="14580"/>
                    <a:pt x="5931" y="14447"/>
                    <a:pt x="5954" y="14436"/>
                  </a:cubicBezTo>
                  <a:cubicBezTo>
                    <a:pt x="5966" y="14484"/>
                    <a:pt x="5978" y="14519"/>
                    <a:pt x="6001" y="14543"/>
                  </a:cubicBezTo>
                  <a:cubicBezTo>
                    <a:pt x="5989" y="14460"/>
                    <a:pt x="5989" y="14388"/>
                    <a:pt x="5989" y="14305"/>
                  </a:cubicBezTo>
                  <a:lnTo>
                    <a:pt x="5989" y="14305"/>
                  </a:lnTo>
                  <a:cubicBezTo>
                    <a:pt x="6000" y="14316"/>
                    <a:pt x="6006" y="14322"/>
                    <a:pt x="6010" y="14322"/>
                  </a:cubicBezTo>
                  <a:cubicBezTo>
                    <a:pt x="6016" y="14322"/>
                    <a:pt x="6019" y="14313"/>
                    <a:pt x="6025" y="14293"/>
                  </a:cubicBezTo>
                  <a:cubicBezTo>
                    <a:pt x="6025" y="14317"/>
                    <a:pt x="6049" y="14603"/>
                    <a:pt x="6049" y="14603"/>
                  </a:cubicBezTo>
                  <a:lnTo>
                    <a:pt x="6097" y="14603"/>
                  </a:lnTo>
                  <a:cubicBezTo>
                    <a:pt x="6097" y="14567"/>
                    <a:pt x="6097" y="14543"/>
                    <a:pt x="6108" y="14508"/>
                  </a:cubicBezTo>
                  <a:lnTo>
                    <a:pt x="6108" y="14508"/>
                  </a:lnTo>
                  <a:cubicBezTo>
                    <a:pt x="6097" y="14531"/>
                    <a:pt x="6085" y="14555"/>
                    <a:pt x="6073" y="14567"/>
                  </a:cubicBezTo>
                  <a:cubicBezTo>
                    <a:pt x="6049" y="14519"/>
                    <a:pt x="6049" y="14472"/>
                    <a:pt x="6085" y="14424"/>
                  </a:cubicBezTo>
                  <a:cubicBezTo>
                    <a:pt x="6108" y="14460"/>
                    <a:pt x="6108" y="14496"/>
                    <a:pt x="6120" y="14531"/>
                  </a:cubicBezTo>
                  <a:cubicBezTo>
                    <a:pt x="6120" y="14523"/>
                    <a:pt x="6159" y="14493"/>
                    <a:pt x="6187" y="14493"/>
                  </a:cubicBezTo>
                  <a:cubicBezTo>
                    <a:pt x="6194" y="14493"/>
                    <a:pt x="6201" y="14495"/>
                    <a:pt x="6206" y="14500"/>
                  </a:cubicBezTo>
                  <a:lnTo>
                    <a:pt x="6206" y="14500"/>
                  </a:lnTo>
                  <a:cubicBezTo>
                    <a:pt x="6172" y="14430"/>
                    <a:pt x="6132" y="14334"/>
                    <a:pt x="6132" y="14257"/>
                  </a:cubicBezTo>
                  <a:lnTo>
                    <a:pt x="6132" y="14257"/>
                  </a:lnTo>
                  <a:cubicBezTo>
                    <a:pt x="6216" y="14317"/>
                    <a:pt x="6180" y="14377"/>
                    <a:pt x="6239" y="14460"/>
                  </a:cubicBezTo>
                  <a:cubicBezTo>
                    <a:pt x="6231" y="14427"/>
                    <a:pt x="6230" y="14417"/>
                    <a:pt x="6233" y="14417"/>
                  </a:cubicBezTo>
                  <a:lnTo>
                    <a:pt x="6233" y="14417"/>
                  </a:lnTo>
                  <a:cubicBezTo>
                    <a:pt x="6237" y="14417"/>
                    <a:pt x="6252" y="14449"/>
                    <a:pt x="6261" y="14449"/>
                  </a:cubicBezTo>
                  <a:cubicBezTo>
                    <a:pt x="6262" y="14449"/>
                    <a:pt x="6263" y="14449"/>
                    <a:pt x="6263" y="14448"/>
                  </a:cubicBezTo>
                  <a:cubicBezTo>
                    <a:pt x="6263" y="14436"/>
                    <a:pt x="6275" y="14305"/>
                    <a:pt x="6287" y="14269"/>
                  </a:cubicBezTo>
                  <a:cubicBezTo>
                    <a:pt x="6299" y="14317"/>
                    <a:pt x="6430" y="14341"/>
                    <a:pt x="6454" y="14365"/>
                  </a:cubicBezTo>
                  <a:cubicBezTo>
                    <a:pt x="6454" y="14366"/>
                    <a:pt x="6455" y="14367"/>
                    <a:pt x="6456" y="14367"/>
                  </a:cubicBezTo>
                  <a:cubicBezTo>
                    <a:pt x="6464" y="14367"/>
                    <a:pt x="6470" y="14283"/>
                    <a:pt x="6456" y="14283"/>
                  </a:cubicBezTo>
                  <a:lnTo>
                    <a:pt x="6456" y="14283"/>
                  </a:lnTo>
                  <a:cubicBezTo>
                    <a:pt x="6451" y="14283"/>
                    <a:pt x="6442" y="14295"/>
                    <a:pt x="6430" y="14329"/>
                  </a:cubicBezTo>
                  <a:cubicBezTo>
                    <a:pt x="6396" y="14244"/>
                    <a:pt x="6434" y="14130"/>
                    <a:pt x="6489" y="14130"/>
                  </a:cubicBezTo>
                  <a:cubicBezTo>
                    <a:pt x="6511" y="14130"/>
                    <a:pt x="6537" y="14149"/>
                    <a:pt x="6561" y="14198"/>
                  </a:cubicBezTo>
                  <a:cubicBezTo>
                    <a:pt x="6554" y="14198"/>
                    <a:pt x="6545" y="14198"/>
                    <a:pt x="6535" y="14196"/>
                  </a:cubicBezTo>
                  <a:lnTo>
                    <a:pt x="6535" y="14196"/>
                  </a:lnTo>
                  <a:cubicBezTo>
                    <a:pt x="6546" y="14205"/>
                    <a:pt x="6539" y="14213"/>
                    <a:pt x="6513" y="14222"/>
                  </a:cubicBezTo>
                  <a:cubicBezTo>
                    <a:pt x="6561" y="14222"/>
                    <a:pt x="6597" y="14222"/>
                    <a:pt x="6644" y="14210"/>
                  </a:cubicBezTo>
                  <a:cubicBezTo>
                    <a:pt x="6644" y="14210"/>
                    <a:pt x="6589" y="14054"/>
                    <a:pt x="6649" y="14054"/>
                  </a:cubicBezTo>
                  <a:cubicBezTo>
                    <a:pt x="6651" y="14054"/>
                    <a:pt x="6654" y="14055"/>
                    <a:pt x="6656" y="14055"/>
                  </a:cubicBezTo>
                  <a:cubicBezTo>
                    <a:pt x="6668" y="14067"/>
                    <a:pt x="6668" y="14067"/>
                    <a:pt x="6668" y="14067"/>
                  </a:cubicBezTo>
                  <a:cubicBezTo>
                    <a:pt x="6692" y="14031"/>
                    <a:pt x="6704" y="13996"/>
                    <a:pt x="6668" y="13948"/>
                  </a:cubicBezTo>
                  <a:cubicBezTo>
                    <a:pt x="6668" y="13972"/>
                    <a:pt x="6668" y="13996"/>
                    <a:pt x="6668" y="14019"/>
                  </a:cubicBezTo>
                  <a:cubicBezTo>
                    <a:pt x="6644" y="13996"/>
                    <a:pt x="6620" y="13984"/>
                    <a:pt x="6597" y="13972"/>
                  </a:cubicBezTo>
                  <a:lnTo>
                    <a:pt x="6597" y="13972"/>
                  </a:lnTo>
                  <a:cubicBezTo>
                    <a:pt x="6609" y="13996"/>
                    <a:pt x="6585" y="14067"/>
                    <a:pt x="6585" y="14091"/>
                  </a:cubicBezTo>
                  <a:cubicBezTo>
                    <a:pt x="6579" y="14073"/>
                    <a:pt x="6576" y="14064"/>
                    <a:pt x="6574" y="14064"/>
                  </a:cubicBezTo>
                  <a:cubicBezTo>
                    <a:pt x="6573" y="14064"/>
                    <a:pt x="6573" y="14073"/>
                    <a:pt x="6573" y="14091"/>
                  </a:cubicBezTo>
                  <a:cubicBezTo>
                    <a:pt x="6554" y="14049"/>
                    <a:pt x="6520" y="14033"/>
                    <a:pt x="6477" y="14033"/>
                  </a:cubicBezTo>
                  <a:cubicBezTo>
                    <a:pt x="6315" y="14033"/>
                    <a:pt x="6020" y="14265"/>
                    <a:pt x="5910" y="14265"/>
                  </a:cubicBezTo>
                  <a:cubicBezTo>
                    <a:pt x="5899" y="14265"/>
                    <a:pt x="5889" y="14263"/>
                    <a:pt x="5882" y="14257"/>
                  </a:cubicBezTo>
                  <a:lnTo>
                    <a:pt x="5882" y="14257"/>
                  </a:lnTo>
                  <a:cubicBezTo>
                    <a:pt x="5898" y="14277"/>
                    <a:pt x="5899" y="14284"/>
                    <a:pt x="5895" y="14284"/>
                  </a:cubicBezTo>
                  <a:cubicBezTo>
                    <a:pt x="5887" y="14284"/>
                    <a:pt x="5864" y="14268"/>
                    <a:pt x="5859" y="14261"/>
                  </a:cubicBezTo>
                  <a:lnTo>
                    <a:pt x="5859" y="14261"/>
                  </a:lnTo>
                  <a:cubicBezTo>
                    <a:pt x="5859" y="14283"/>
                    <a:pt x="5870" y="14306"/>
                    <a:pt x="5870" y="14329"/>
                  </a:cubicBezTo>
                  <a:cubicBezTo>
                    <a:pt x="5847" y="14317"/>
                    <a:pt x="5835" y="14305"/>
                    <a:pt x="5823" y="14305"/>
                  </a:cubicBezTo>
                  <a:cubicBezTo>
                    <a:pt x="5799" y="14329"/>
                    <a:pt x="5799" y="14365"/>
                    <a:pt x="5799" y="14400"/>
                  </a:cubicBezTo>
                  <a:cubicBezTo>
                    <a:pt x="5799" y="14401"/>
                    <a:pt x="5799" y="14402"/>
                    <a:pt x="5798" y="14402"/>
                  </a:cubicBezTo>
                  <a:cubicBezTo>
                    <a:pt x="5791" y="14402"/>
                    <a:pt x="5751" y="14353"/>
                    <a:pt x="5751" y="14353"/>
                  </a:cubicBezTo>
                  <a:cubicBezTo>
                    <a:pt x="5739" y="14377"/>
                    <a:pt x="5739" y="14400"/>
                    <a:pt x="5739" y="14412"/>
                  </a:cubicBezTo>
                  <a:cubicBezTo>
                    <a:pt x="5713" y="14386"/>
                    <a:pt x="5705" y="14359"/>
                    <a:pt x="5699" y="14359"/>
                  </a:cubicBezTo>
                  <a:cubicBezTo>
                    <a:pt x="5694" y="14359"/>
                    <a:pt x="5690" y="14376"/>
                    <a:pt x="5680" y="14424"/>
                  </a:cubicBezTo>
                  <a:cubicBezTo>
                    <a:pt x="5673" y="14424"/>
                    <a:pt x="5600" y="14414"/>
                    <a:pt x="5536" y="14414"/>
                  </a:cubicBezTo>
                  <a:cubicBezTo>
                    <a:pt x="5483" y="14414"/>
                    <a:pt x="5436" y="14421"/>
                    <a:pt x="5442" y="14448"/>
                  </a:cubicBezTo>
                  <a:cubicBezTo>
                    <a:pt x="5434" y="14432"/>
                    <a:pt x="5406" y="14397"/>
                    <a:pt x="5384" y="14397"/>
                  </a:cubicBezTo>
                  <a:cubicBezTo>
                    <a:pt x="5372" y="14397"/>
                    <a:pt x="5363" y="14407"/>
                    <a:pt x="5358" y="14436"/>
                  </a:cubicBezTo>
                  <a:cubicBezTo>
                    <a:pt x="5346" y="14412"/>
                    <a:pt x="5346" y="14400"/>
                    <a:pt x="5346" y="14377"/>
                  </a:cubicBezTo>
                  <a:cubicBezTo>
                    <a:pt x="5335" y="14388"/>
                    <a:pt x="5311" y="14531"/>
                    <a:pt x="5311" y="14531"/>
                  </a:cubicBezTo>
                  <a:cubicBezTo>
                    <a:pt x="5297" y="14504"/>
                    <a:pt x="5284" y="14495"/>
                    <a:pt x="5270" y="14495"/>
                  </a:cubicBezTo>
                  <a:cubicBezTo>
                    <a:pt x="5231" y="14495"/>
                    <a:pt x="5188" y="14570"/>
                    <a:pt x="5129" y="14570"/>
                  </a:cubicBezTo>
                  <a:cubicBezTo>
                    <a:pt x="5115" y="14570"/>
                    <a:pt x="5101" y="14566"/>
                    <a:pt x="5085" y="14555"/>
                  </a:cubicBezTo>
                  <a:lnTo>
                    <a:pt x="5085" y="14555"/>
                  </a:lnTo>
                  <a:cubicBezTo>
                    <a:pt x="5096" y="14567"/>
                    <a:pt x="5096" y="14591"/>
                    <a:pt x="5085" y="14615"/>
                  </a:cubicBezTo>
                  <a:cubicBezTo>
                    <a:pt x="5063" y="14601"/>
                    <a:pt x="5052" y="14596"/>
                    <a:pt x="5047" y="14595"/>
                  </a:cubicBezTo>
                  <a:lnTo>
                    <a:pt x="5047" y="14595"/>
                  </a:lnTo>
                  <a:cubicBezTo>
                    <a:pt x="5034" y="14563"/>
                    <a:pt x="4944" y="14539"/>
                    <a:pt x="4977" y="14484"/>
                  </a:cubicBezTo>
                  <a:lnTo>
                    <a:pt x="4977" y="14484"/>
                  </a:lnTo>
                  <a:cubicBezTo>
                    <a:pt x="4961" y="14492"/>
                    <a:pt x="4951" y="14505"/>
                    <a:pt x="4949" y="14520"/>
                  </a:cubicBezTo>
                  <a:lnTo>
                    <a:pt x="4949" y="14520"/>
                  </a:lnTo>
                  <a:cubicBezTo>
                    <a:pt x="4945" y="14509"/>
                    <a:pt x="4937" y="14499"/>
                    <a:pt x="4930" y="14484"/>
                  </a:cubicBezTo>
                  <a:cubicBezTo>
                    <a:pt x="4927" y="14480"/>
                    <a:pt x="4925" y="14478"/>
                    <a:pt x="4922" y="14478"/>
                  </a:cubicBezTo>
                  <a:cubicBezTo>
                    <a:pt x="4900" y="14478"/>
                    <a:pt x="4870" y="14568"/>
                    <a:pt x="4868" y="14580"/>
                  </a:cubicBezTo>
                  <a:lnTo>
                    <a:pt x="4868" y="14580"/>
                  </a:lnTo>
                  <a:cubicBezTo>
                    <a:pt x="4772" y="14637"/>
                    <a:pt x="4536" y="14556"/>
                    <a:pt x="4477" y="14686"/>
                  </a:cubicBezTo>
                  <a:cubicBezTo>
                    <a:pt x="4458" y="14671"/>
                    <a:pt x="4419" y="14663"/>
                    <a:pt x="4376" y="14663"/>
                  </a:cubicBezTo>
                  <a:cubicBezTo>
                    <a:pt x="4287" y="14663"/>
                    <a:pt x="4183" y="14697"/>
                    <a:pt x="4215" y="14769"/>
                  </a:cubicBezTo>
                  <a:cubicBezTo>
                    <a:pt x="4152" y="14738"/>
                    <a:pt x="4002" y="14696"/>
                    <a:pt x="3946" y="14696"/>
                  </a:cubicBezTo>
                  <a:cubicBezTo>
                    <a:pt x="3939" y="14696"/>
                    <a:pt x="3933" y="14697"/>
                    <a:pt x="3930" y="14698"/>
                  </a:cubicBezTo>
                  <a:cubicBezTo>
                    <a:pt x="3930" y="14710"/>
                    <a:pt x="3942" y="14734"/>
                    <a:pt x="3942" y="14746"/>
                  </a:cubicBezTo>
                  <a:cubicBezTo>
                    <a:pt x="3942" y="14746"/>
                    <a:pt x="3920" y="14709"/>
                    <a:pt x="3906" y="14709"/>
                  </a:cubicBezTo>
                  <a:cubicBezTo>
                    <a:pt x="3899" y="14709"/>
                    <a:pt x="3894" y="14718"/>
                    <a:pt x="3894" y="14746"/>
                  </a:cubicBezTo>
                  <a:cubicBezTo>
                    <a:pt x="3882" y="14722"/>
                    <a:pt x="3882" y="14710"/>
                    <a:pt x="3894" y="14686"/>
                  </a:cubicBezTo>
                  <a:lnTo>
                    <a:pt x="3894" y="14686"/>
                  </a:lnTo>
                  <a:cubicBezTo>
                    <a:pt x="3894" y="14686"/>
                    <a:pt x="3853" y="14720"/>
                    <a:pt x="3849" y="14737"/>
                  </a:cubicBezTo>
                  <a:lnTo>
                    <a:pt x="3849" y="14737"/>
                  </a:lnTo>
                  <a:cubicBezTo>
                    <a:pt x="3847" y="14736"/>
                    <a:pt x="3846" y="14735"/>
                    <a:pt x="3845" y="14735"/>
                  </a:cubicBezTo>
                  <a:lnTo>
                    <a:pt x="3845" y="14735"/>
                  </a:lnTo>
                  <a:cubicBezTo>
                    <a:pt x="3842" y="14737"/>
                    <a:pt x="3840" y="14739"/>
                    <a:pt x="3839" y="14739"/>
                  </a:cubicBezTo>
                  <a:cubicBezTo>
                    <a:pt x="3837" y="14739"/>
                    <a:pt x="3836" y="14737"/>
                    <a:pt x="3835" y="14734"/>
                  </a:cubicBezTo>
                  <a:lnTo>
                    <a:pt x="3835" y="14734"/>
                  </a:lnTo>
                  <a:cubicBezTo>
                    <a:pt x="3835" y="14734"/>
                    <a:pt x="3835" y="14734"/>
                    <a:pt x="3834" y="14734"/>
                  </a:cubicBezTo>
                  <a:lnTo>
                    <a:pt x="3835" y="14734"/>
                  </a:lnTo>
                  <a:cubicBezTo>
                    <a:pt x="3834" y="14731"/>
                    <a:pt x="3834" y="14726"/>
                    <a:pt x="3834" y="14722"/>
                  </a:cubicBezTo>
                  <a:cubicBezTo>
                    <a:pt x="3826" y="14713"/>
                    <a:pt x="3835" y="14705"/>
                    <a:pt x="3825" y="14705"/>
                  </a:cubicBezTo>
                  <a:cubicBezTo>
                    <a:pt x="3820" y="14705"/>
                    <a:pt x="3813" y="14706"/>
                    <a:pt x="3799" y="14710"/>
                  </a:cubicBezTo>
                  <a:cubicBezTo>
                    <a:pt x="3799" y="14744"/>
                    <a:pt x="3788" y="14768"/>
                    <a:pt x="3798" y="14791"/>
                  </a:cubicBezTo>
                  <a:lnTo>
                    <a:pt x="3798" y="14791"/>
                  </a:lnTo>
                  <a:cubicBezTo>
                    <a:pt x="3782" y="14758"/>
                    <a:pt x="3759" y="14745"/>
                    <a:pt x="3735" y="14745"/>
                  </a:cubicBezTo>
                  <a:cubicBezTo>
                    <a:pt x="3673" y="14745"/>
                    <a:pt x="3600" y="14826"/>
                    <a:pt x="3596" y="14839"/>
                  </a:cubicBezTo>
                  <a:lnTo>
                    <a:pt x="3596" y="14839"/>
                  </a:lnTo>
                  <a:cubicBezTo>
                    <a:pt x="3584" y="14792"/>
                    <a:pt x="3560" y="14757"/>
                    <a:pt x="3525" y="14734"/>
                  </a:cubicBezTo>
                  <a:cubicBezTo>
                    <a:pt x="3513" y="14758"/>
                    <a:pt x="3501" y="14781"/>
                    <a:pt x="3501" y="14817"/>
                  </a:cubicBezTo>
                  <a:cubicBezTo>
                    <a:pt x="3462" y="14801"/>
                    <a:pt x="3428" y="14755"/>
                    <a:pt x="3393" y="14755"/>
                  </a:cubicBezTo>
                  <a:cubicBezTo>
                    <a:pt x="3374" y="14755"/>
                    <a:pt x="3355" y="14768"/>
                    <a:pt x="3334" y="14805"/>
                  </a:cubicBezTo>
                  <a:cubicBezTo>
                    <a:pt x="3322" y="14793"/>
                    <a:pt x="3311" y="14769"/>
                    <a:pt x="3299" y="14746"/>
                  </a:cubicBezTo>
                  <a:cubicBezTo>
                    <a:pt x="3263" y="14781"/>
                    <a:pt x="3275" y="14781"/>
                    <a:pt x="3275" y="14793"/>
                  </a:cubicBezTo>
                  <a:lnTo>
                    <a:pt x="3180" y="14793"/>
                  </a:lnTo>
                  <a:cubicBezTo>
                    <a:pt x="3155" y="14797"/>
                    <a:pt x="3134" y="14798"/>
                    <a:pt x="3115" y="14798"/>
                  </a:cubicBezTo>
                  <a:cubicBezTo>
                    <a:pt x="2859" y="14798"/>
                    <a:pt x="3080" y="14519"/>
                    <a:pt x="2909" y="14461"/>
                  </a:cubicBezTo>
                  <a:lnTo>
                    <a:pt x="2909" y="14461"/>
                  </a:lnTo>
                  <a:cubicBezTo>
                    <a:pt x="2943" y="14472"/>
                    <a:pt x="2966" y="14472"/>
                    <a:pt x="2989" y="14484"/>
                  </a:cubicBezTo>
                  <a:cubicBezTo>
                    <a:pt x="2930" y="14412"/>
                    <a:pt x="2858" y="14341"/>
                    <a:pt x="2787" y="14269"/>
                  </a:cubicBezTo>
                  <a:lnTo>
                    <a:pt x="2787" y="14269"/>
                  </a:lnTo>
                  <a:cubicBezTo>
                    <a:pt x="2795" y="14273"/>
                    <a:pt x="2804" y="14274"/>
                    <a:pt x="2814" y="14274"/>
                  </a:cubicBezTo>
                  <a:cubicBezTo>
                    <a:pt x="2847" y="14274"/>
                    <a:pt x="2887" y="14261"/>
                    <a:pt x="2923" y="14261"/>
                  </a:cubicBezTo>
                  <a:cubicBezTo>
                    <a:pt x="2952" y="14261"/>
                    <a:pt x="2978" y="14269"/>
                    <a:pt x="2994" y="14300"/>
                  </a:cubicBezTo>
                  <a:lnTo>
                    <a:pt x="2994" y="14300"/>
                  </a:lnTo>
                  <a:cubicBezTo>
                    <a:pt x="2981" y="14261"/>
                    <a:pt x="2995" y="14232"/>
                    <a:pt x="3037" y="14222"/>
                  </a:cubicBezTo>
                  <a:cubicBezTo>
                    <a:pt x="3037" y="14222"/>
                    <a:pt x="3168" y="14269"/>
                    <a:pt x="3180" y="14269"/>
                  </a:cubicBezTo>
                  <a:cubicBezTo>
                    <a:pt x="3173" y="14244"/>
                    <a:pt x="3170" y="14232"/>
                    <a:pt x="3172" y="14232"/>
                  </a:cubicBezTo>
                  <a:lnTo>
                    <a:pt x="3172" y="14232"/>
                  </a:lnTo>
                  <a:cubicBezTo>
                    <a:pt x="3174" y="14232"/>
                    <a:pt x="3180" y="14241"/>
                    <a:pt x="3191" y="14257"/>
                  </a:cubicBezTo>
                  <a:cubicBezTo>
                    <a:pt x="3180" y="14234"/>
                    <a:pt x="3180" y="14222"/>
                    <a:pt x="3168" y="14198"/>
                  </a:cubicBezTo>
                  <a:lnTo>
                    <a:pt x="3168" y="14198"/>
                  </a:lnTo>
                  <a:cubicBezTo>
                    <a:pt x="3203" y="14222"/>
                    <a:pt x="3239" y="14246"/>
                    <a:pt x="3275" y="14269"/>
                  </a:cubicBezTo>
                  <a:cubicBezTo>
                    <a:pt x="3287" y="14269"/>
                    <a:pt x="3299" y="14222"/>
                    <a:pt x="3299" y="14222"/>
                  </a:cubicBezTo>
                  <a:cubicBezTo>
                    <a:pt x="3334" y="14257"/>
                    <a:pt x="3334" y="14269"/>
                    <a:pt x="3311" y="14281"/>
                  </a:cubicBezTo>
                  <a:cubicBezTo>
                    <a:pt x="3314" y="14285"/>
                    <a:pt x="3321" y="14287"/>
                    <a:pt x="3328" y="14287"/>
                  </a:cubicBezTo>
                  <a:cubicBezTo>
                    <a:pt x="3390" y="14287"/>
                    <a:pt x="3557" y="14174"/>
                    <a:pt x="3620" y="14174"/>
                  </a:cubicBezTo>
                  <a:cubicBezTo>
                    <a:pt x="3620" y="14198"/>
                    <a:pt x="3632" y="14210"/>
                    <a:pt x="3632" y="14234"/>
                  </a:cubicBezTo>
                  <a:cubicBezTo>
                    <a:pt x="3656" y="14210"/>
                    <a:pt x="3668" y="14174"/>
                    <a:pt x="3668" y="14138"/>
                  </a:cubicBezTo>
                  <a:cubicBezTo>
                    <a:pt x="3675" y="14161"/>
                    <a:pt x="3683" y="14169"/>
                    <a:pt x="3690" y="14169"/>
                  </a:cubicBezTo>
                  <a:cubicBezTo>
                    <a:pt x="3695" y="14169"/>
                    <a:pt x="3699" y="14167"/>
                    <a:pt x="3703" y="14162"/>
                  </a:cubicBezTo>
                  <a:lnTo>
                    <a:pt x="3703" y="14162"/>
                  </a:lnTo>
                  <a:cubicBezTo>
                    <a:pt x="3693" y="14205"/>
                    <a:pt x="3777" y="14190"/>
                    <a:pt x="3804" y="14204"/>
                  </a:cubicBezTo>
                  <a:lnTo>
                    <a:pt x="3804" y="14204"/>
                  </a:lnTo>
                  <a:cubicBezTo>
                    <a:pt x="3787" y="14181"/>
                    <a:pt x="3754" y="14100"/>
                    <a:pt x="3786" y="14100"/>
                  </a:cubicBezTo>
                  <a:cubicBezTo>
                    <a:pt x="3790" y="14100"/>
                    <a:pt x="3794" y="14101"/>
                    <a:pt x="3799" y="14103"/>
                  </a:cubicBezTo>
                  <a:cubicBezTo>
                    <a:pt x="3778" y="14103"/>
                    <a:pt x="3873" y="14174"/>
                    <a:pt x="3869" y="14193"/>
                  </a:cubicBezTo>
                  <a:lnTo>
                    <a:pt x="3869" y="14193"/>
                  </a:lnTo>
                  <a:cubicBezTo>
                    <a:pt x="3876" y="14190"/>
                    <a:pt x="3881" y="14189"/>
                    <a:pt x="3886" y="14189"/>
                  </a:cubicBezTo>
                  <a:cubicBezTo>
                    <a:pt x="3894" y="14189"/>
                    <a:pt x="3900" y="14192"/>
                    <a:pt x="3906" y="14198"/>
                  </a:cubicBezTo>
                  <a:cubicBezTo>
                    <a:pt x="3918" y="14150"/>
                    <a:pt x="3906" y="14150"/>
                    <a:pt x="3894" y="14150"/>
                  </a:cubicBezTo>
                  <a:cubicBezTo>
                    <a:pt x="3906" y="14115"/>
                    <a:pt x="3930" y="14103"/>
                    <a:pt x="3953" y="14103"/>
                  </a:cubicBezTo>
                  <a:cubicBezTo>
                    <a:pt x="3953" y="14115"/>
                    <a:pt x="3953" y="14127"/>
                    <a:pt x="3953" y="14127"/>
                  </a:cubicBezTo>
                  <a:cubicBezTo>
                    <a:pt x="3953" y="14127"/>
                    <a:pt x="3965" y="14127"/>
                    <a:pt x="3977" y="14138"/>
                  </a:cubicBezTo>
                  <a:cubicBezTo>
                    <a:pt x="3965" y="14162"/>
                    <a:pt x="3942" y="14186"/>
                    <a:pt x="3918" y="14198"/>
                  </a:cubicBezTo>
                  <a:cubicBezTo>
                    <a:pt x="3924" y="14195"/>
                    <a:pt x="3929" y="14193"/>
                    <a:pt x="3932" y="14193"/>
                  </a:cubicBezTo>
                  <a:cubicBezTo>
                    <a:pt x="3942" y="14193"/>
                    <a:pt x="3945" y="14204"/>
                    <a:pt x="3953" y="14222"/>
                  </a:cubicBezTo>
                  <a:cubicBezTo>
                    <a:pt x="3953" y="14189"/>
                    <a:pt x="3959" y="14182"/>
                    <a:pt x="3966" y="14182"/>
                  </a:cubicBezTo>
                  <a:cubicBezTo>
                    <a:pt x="3972" y="14182"/>
                    <a:pt x="3978" y="14186"/>
                    <a:pt x="3984" y="14186"/>
                  </a:cubicBezTo>
                  <a:cubicBezTo>
                    <a:pt x="3991" y="14186"/>
                    <a:pt x="3997" y="14181"/>
                    <a:pt x="4001" y="14162"/>
                  </a:cubicBezTo>
                  <a:cubicBezTo>
                    <a:pt x="4001" y="14183"/>
                    <a:pt x="4001" y="14196"/>
                    <a:pt x="4006" y="14196"/>
                  </a:cubicBezTo>
                  <a:cubicBezTo>
                    <a:pt x="4009" y="14196"/>
                    <a:pt x="4015" y="14189"/>
                    <a:pt x="4025" y="14174"/>
                  </a:cubicBezTo>
                  <a:lnTo>
                    <a:pt x="4025" y="14174"/>
                  </a:lnTo>
                  <a:cubicBezTo>
                    <a:pt x="4025" y="14186"/>
                    <a:pt x="4025" y="14198"/>
                    <a:pt x="4013" y="14222"/>
                  </a:cubicBezTo>
                  <a:cubicBezTo>
                    <a:pt x="4025" y="14216"/>
                    <a:pt x="4037" y="14213"/>
                    <a:pt x="4047" y="14213"/>
                  </a:cubicBezTo>
                  <a:cubicBezTo>
                    <a:pt x="4053" y="14213"/>
                    <a:pt x="4058" y="14214"/>
                    <a:pt x="4062" y="14215"/>
                  </a:cubicBezTo>
                  <a:lnTo>
                    <a:pt x="4062" y="14215"/>
                  </a:lnTo>
                  <a:cubicBezTo>
                    <a:pt x="4045" y="14202"/>
                    <a:pt x="4037" y="14182"/>
                    <a:pt x="4037" y="14162"/>
                  </a:cubicBezTo>
                  <a:cubicBezTo>
                    <a:pt x="4044" y="14155"/>
                    <a:pt x="4050" y="14152"/>
                    <a:pt x="4056" y="14152"/>
                  </a:cubicBezTo>
                  <a:cubicBezTo>
                    <a:pt x="4083" y="14152"/>
                    <a:pt x="4090" y="14225"/>
                    <a:pt x="4121" y="14225"/>
                  </a:cubicBezTo>
                  <a:cubicBezTo>
                    <a:pt x="4124" y="14225"/>
                    <a:pt x="4128" y="14224"/>
                    <a:pt x="4132" y="14222"/>
                  </a:cubicBezTo>
                  <a:cubicBezTo>
                    <a:pt x="4120" y="14222"/>
                    <a:pt x="4108" y="14210"/>
                    <a:pt x="4120" y="14186"/>
                  </a:cubicBezTo>
                  <a:lnTo>
                    <a:pt x="4120" y="14186"/>
                  </a:lnTo>
                  <a:cubicBezTo>
                    <a:pt x="4128" y="14190"/>
                    <a:pt x="4135" y="14192"/>
                    <a:pt x="4141" y="14192"/>
                  </a:cubicBezTo>
                  <a:cubicBezTo>
                    <a:pt x="4184" y="14192"/>
                    <a:pt x="4186" y="14109"/>
                    <a:pt x="4222" y="14109"/>
                  </a:cubicBezTo>
                  <a:cubicBezTo>
                    <a:pt x="4227" y="14109"/>
                    <a:pt x="4232" y="14111"/>
                    <a:pt x="4239" y="14115"/>
                  </a:cubicBezTo>
                  <a:cubicBezTo>
                    <a:pt x="4251" y="14162"/>
                    <a:pt x="4227" y="14127"/>
                    <a:pt x="4251" y="14186"/>
                  </a:cubicBezTo>
                  <a:cubicBezTo>
                    <a:pt x="4250" y="14187"/>
                    <a:pt x="4249" y="14188"/>
                    <a:pt x="4250" y="14188"/>
                  </a:cubicBezTo>
                  <a:cubicBezTo>
                    <a:pt x="4252" y="14188"/>
                    <a:pt x="4301" y="14148"/>
                    <a:pt x="4323" y="14127"/>
                  </a:cubicBezTo>
                  <a:lnTo>
                    <a:pt x="4334" y="14127"/>
                  </a:lnTo>
                  <a:cubicBezTo>
                    <a:pt x="4323" y="14174"/>
                    <a:pt x="4323" y="14127"/>
                    <a:pt x="4311" y="14186"/>
                  </a:cubicBezTo>
                  <a:cubicBezTo>
                    <a:pt x="4318" y="14195"/>
                    <a:pt x="4324" y="14199"/>
                    <a:pt x="4329" y="14199"/>
                  </a:cubicBezTo>
                  <a:cubicBezTo>
                    <a:pt x="4351" y="14199"/>
                    <a:pt x="4361" y="14134"/>
                    <a:pt x="4370" y="14115"/>
                  </a:cubicBezTo>
                  <a:cubicBezTo>
                    <a:pt x="4382" y="14127"/>
                    <a:pt x="4430" y="14150"/>
                    <a:pt x="4382" y="14198"/>
                  </a:cubicBezTo>
                  <a:cubicBezTo>
                    <a:pt x="4430" y="14186"/>
                    <a:pt x="4465" y="14162"/>
                    <a:pt x="4513" y="14162"/>
                  </a:cubicBezTo>
                  <a:cubicBezTo>
                    <a:pt x="4549" y="14162"/>
                    <a:pt x="4584" y="14162"/>
                    <a:pt x="4632" y="14174"/>
                  </a:cubicBezTo>
                  <a:cubicBezTo>
                    <a:pt x="4620" y="14150"/>
                    <a:pt x="4620" y="14115"/>
                    <a:pt x="4632" y="14091"/>
                  </a:cubicBezTo>
                  <a:cubicBezTo>
                    <a:pt x="4656" y="14103"/>
                    <a:pt x="4656" y="14115"/>
                    <a:pt x="4656" y="14138"/>
                  </a:cubicBezTo>
                  <a:cubicBezTo>
                    <a:pt x="4656" y="14103"/>
                    <a:pt x="4680" y="14091"/>
                    <a:pt x="4715" y="14091"/>
                  </a:cubicBezTo>
                  <a:cubicBezTo>
                    <a:pt x="4715" y="14103"/>
                    <a:pt x="4680" y="14174"/>
                    <a:pt x="4704" y="14210"/>
                  </a:cubicBezTo>
                  <a:cubicBezTo>
                    <a:pt x="4692" y="14115"/>
                    <a:pt x="4787" y="14174"/>
                    <a:pt x="4763" y="14079"/>
                  </a:cubicBezTo>
                  <a:lnTo>
                    <a:pt x="4763" y="14079"/>
                  </a:lnTo>
                  <a:cubicBezTo>
                    <a:pt x="4775" y="14091"/>
                    <a:pt x="4775" y="14091"/>
                    <a:pt x="4787" y="14091"/>
                  </a:cubicBezTo>
                  <a:cubicBezTo>
                    <a:pt x="4799" y="14067"/>
                    <a:pt x="4894" y="14043"/>
                    <a:pt x="4906" y="13996"/>
                  </a:cubicBezTo>
                  <a:cubicBezTo>
                    <a:pt x="4906" y="14012"/>
                    <a:pt x="4908" y="14018"/>
                    <a:pt x="4912" y="14018"/>
                  </a:cubicBezTo>
                  <a:cubicBezTo>
                    <a:pt x="4913" y="14018"/>
                    <a:pt x="4915" y="14017"/>
                    <a:pt x="4916" y="14016"/>
                  </a:cubicBezTo>
                  <a:lnTo>
                    <a:pt x="4916" y="14016"/>
                  </a:lnTo>
                  <a:cubicBezTo>
                    <a:pt x="4908" y="14037"/>
                    <a:pt x="4912" y="14061"/>
                    <a:pt x="4930" y="14079"/>
                  </a:cubicBezTo>
                  <a:cubicBezTo>
                    <a:pt x="4943" y="14069"/>
                    <a:pt x="4952" y="14065"/>
                    <a:pt x="4960" y="14065"/>
                  </a:cubicBezTo>
                  <a:cubicBezTo>
                    <a:pt x="4981" y="14065"/>
                    <a:pt x="4990" y="14095"/>
                    <a:pt x="5025" y="14138"/>
                  </a:cubicBezTo>
                  <a:cubicBezTo>
                    <a:pt x="5001" y="14103"/>
                    <a:pt x="4989" y="14067"/>
                    <a:pt x="4977" y="14031"/>
                  </a:cubicBezTo>
                  <a:lnTo>
                    <a:pt x="4977" y="14031"/>
                  </a:lnTo>
                  <a:cubicBezTo>
                    <a:pt x="4999" y="14043"/>
                    <a:pt x="5015" y="14047"/>
                    <a:pt x="5029" y="14047"/>
                  </a:cubicBezTo>
                  <a:cubicBezTo>
                    <a:pt x="5048" y="14047"/>
                    <a:pt x="5062" y="14040"/>
                    <a:pt x="5073" y="14040"/>
                  </a:cubicBezTo>
                  <a:cubicBezTo>
                    <a:pt x="5085" y="14040"/>
                    <a:pt x="5095" y="14047"/>
                    <a:pt x="5108" y="14079"/>
                  </a:cubicBezTo>
                  <a:cubicBezTo>
                    <a:pt x="5108" y="14079"/>
                    <a:pt x="5101" y="13973"/>
                    <a:pt x="5136" y="13973"/>
                  </a:cubicBezTo>
                  <a:cubicBezTo>
                    <a:pt x="5146" y="13973"/>
                    <a:pt x="5161" y="13983"/>
                    <a:pt x="5180" y="14007"/>
                  </a:cubicBezTo>
                  <a:cubicBezTo>
                    <a:pt x="5180" y="13980"/>
                    <a:pt x="5180" y="13968"/>
                    <a:pt x="5182" y="13968"/>
                  </a:cubicBezTo>
                  <a:cubicBezTo>
                    <a:pt x="5184" y="13968"/>
                    <a:pt x="5187" y="13974"/>
                    <a:pt x="5192" y="13984"/>
                  </a:cubicBezTo>
                  <a:cubicBezTo>
                    <a:pt x="5214" y="13955"/>
                    <a:pt x="5226" y="13921"/>
                    <a:pt x="5241" y="13921"/>
                  </a:cubicBezTo>
                  <a:cubicBezTo>
                    <a:pt x="5251" y="13921"/>
                    <a:pt x="5261" y="13935"/>
                    <a:pt x="5275" y="13972"/>
                  </a:cubicBezTo>
                  <a:cubicBezTo>
                    <a:pt x="5323" y="13900"/>
                    <a:pt x="5287" y="13900"/>
                    <a:pt x="5346" y="13900"/>
                  </a:cubicBezTo>
                  <a:cubicBezTo>
                    <a:pt x="5311" y="13865"/>
                    <a:pt x="5346" y="13757"/>
                    <a:pt x="5346" y="13722"/>
                  </a:cubicBezTo>
                  <a:cubicBezTo>
                    <a:pt x="5346" y="13734"/>
                    <a:pt x="5370" y="13817"/>
                    <a:pt x="5370" y="13817"/>
                  </a:cubicBezTo>
                  <a:cubicBezTo>
                    <a:pt x="5358" y="13801"/>
                    <a:pt x="5350" y="13793"/>
                    <a:pt x="5346" y="13793"/>
                  </a:cubicBezTo>
                  <a:lnTo>
                    <a:pt x="5346" y="13793"/>
                  </a:lnTo>
                  <a:cubicBezTo>
                    <a:pt x="5337" y="13793"/>
                    <a:pt x="5343" y="13825"/>
                    <a:pt x="5358" y="13888"/>
                  </a:cubicBezTo>
                  <a:cubicBezTo>
                    <a:pt x="5358" y="13878"/>
                    <a:pt x="5359" y="13874"/>
                    <a:pt x="5361" y="13874"/>
                  </a:cubicBezTo>
                  <a:cubicBezTo>
                    <a:pt x="5366" y="13874"/>
                    <a:pt x="5377" y="13899"/>
                    <a:pt x="5394" y="13924"/>
                  </a:cubicBezTo>
                  <a:cubicBezTo>
                    <a:pt x="5399" y="13910"/>
                    <a:pt x="5400" y="13905"/>
                    <a:pt x="5401" y="13905"/>
                  </a:cubicBezTo>
                  <a:cubicBezTo>
                    <a:pt x="5404" y="13905"/>
                    <a:pt x="5408" y="13917"/>
                    <a:pt x="5430" y="13924"/>
                  </a:cubicBezTo>
                  <a:cubicBezTo>
                    <a:pt x="5442" y="13853"/>
                    <a:pt x="5466" y="13805"/>
                    <a:pt x="5501" y="13746"/>
                  </a:cubicBezTo>
                  <a:lnTo>
                    <a:pt x="5501" y="13746"/>
                  </a:lnTo>
                  <a:cubicBezTo>
                    <a:pt x="5489" y="13900"/>
                    <a:pt x="5501" y="13805"/>
                    <a:pt x="5477" y="13912"/>
                  </a:cubicBezTo>
                  <a:cubicBezTo>
                    <a:pt x="5509" y="13889"/>
                    <a:pt x="5504" y="13865"/>
                    <a:pt x="5511" y="13865"/>
                  </a:cubicBezTo>
                  <a:cubicBezTo>
                    <a:pt x="5514" y="13865"/>
                    <a:pt x="5521" y="13872"/>
                    <a:pt x="5537" y="13888"/>
                  </a:cubicBezTo>
                  <a:cubicBezTo>
                    <a:pt x="5525" y="13853"/>
                    <a:pt x="5537" y="13829"/>
                    <a:pt x="5573" y="13817"/>
                  </a:cubicBezTo>
                  <a:cubicBezTo>
                    <a:pt x="5573" y="13817"/>
                    <a:pt x="5599" y="13823"/>
                    <a:pt x="5630" y="13823"/>
                  </a:cubicBezTo>
                  <a:cubicBezTo>
                    <a:pt x="5676" y="13823"/>
                    <a:pt x="5730" y="13810"/>
                    <a:pt x="5716" y="13746"/>
                  </a:cubicBezTo>
                  <a:lnTo>
                    <a:pt x="5716" y="13746"/>
                  </a:lnTo>
                  <a:cubicBezTo>
                    <a:pt x="5727" y="13769"/>
                    <a:pt x="5727" y="13793"/>
                    <a:pt x="5739" y="13829"/>
                  </a:cubicBezTo>
                  <a:cubicBezTo>
                    <a:pt x="5727" y="13757"/>
                    <a:pt x="5739" y="13686"/>
                    <a:pt x="5739" y="13615"/>
                  </a:cubicBezTo>
                  <a:cubicBezTo>
                    <a:pt x="5739" y="13615"/>
                    <a:pt x="5767" y="13817"/>
                    <a:pt x="5806" y="13817"/>
                  </a:cubicBezTo>
                  <a:cubicBezTo>
                    <a:pt x="5811" y="13817"/>
                    <a:pt x="5817" y="13814"/>
                    <a:pt x="5823" y="13805"/>
                  </a:cubicBezTo>
                  <a:cubicBezTo>
                    <a:pt x="5799" y="13781"/>
                    <a:pt x="5799" y="13757"/>
                    <a:pt x="5787" y="13734"/>
                  </a:cubicBezTo>
                  <a:lnTo>
                    <a:pt x="5787" y="13734"/>
                  </a:lnTo>
                  <a:cubicBezTo>
                    <a:pt x="5811" y="13757"/>
                    <a:pt x="5823" y="13781"/>
                    <a:pt x="5847" y="13793"/>
                  </a:cubicBezTo>
                  <a:cubicBezTo>
                    <a:pt x="5835" y="13769"/>
                    <a:pt x="5835" y="13734"/>
                    <a:pt x="5835" y="13710"/>
                  </a:cubicBezTo>
                  <a:lnTo>
                    <a:pt x="5835" y="13710"/>
                  </a:lnTo>
                  <a:cubicBezTo>
                    <a:pt x="5847" y="13734"/>
                    <a:pt x="5858" y="13769"/>
                    <a:pt x="5858" y="13793"/>
                  </a:cubicBezTo>
                  <a:cubicBezTo>
                    <a:pt x="5870" y="13769"/>
                    <a:pt x="5870" y="13734"/>
                    <a:pt x="5870" y="13710"/>
                  </a:cubicBezTo>
                  <a:cubicBezTo>
                    <a:pt x="5870" y="13734"/>
                    <a:pt x="5882" y="13769"/>
                    <a:pt x="5906" y="13793"/>
                  </a:cubicBezTo>
                  <a:cubicBezTo>
                    <a:pt x="5906" y="13781"/>
                    <a:pt x="5918" y="13781"/>
                    <a:pt x="5940" y="13770"/>
                  </a:cubicBezTo>
                  <a:lnTo>
                    <a:pt x="5940" y="13770"/>
                  </a:lnTo>
                  <a:cubicBezTo>
                    <a:pt x="5940" y="13770"/>
                    <a:pt x="5940" y="13770"/>
                    <a:pt x="5940" y="13770"/>
                  </a:cubicBezTo>
                  <a:cubicBezTo>
                    <a:pt x="5941" y="13770"/>
                    <a:pt x="5941" y="13770"/>
                    <a:pt x="5942" y="13769"/>
                  </a:cubicBezTo>
                  <a:lnTo>
                    <a:pt x="5942" y="13769"/>
                  </a:lnTo>
                  <a:cubicBezTo>
                    <a:pt x="5941" y="13770"/>
                    <a:pt x="5941" y="13770"/>
                    <a:pt x="5940" y="13770"/>
                  </a:cubicBezTo>
                  <a:lnTo>
                    <a:pt x="5940" y="13770"/>
                  </a:lnTo>
                  <a:cubicBezTo>
                    <a:pt x="5930" y="13770"/>
                    <a:pt x="5931" y="13638"/>
                    <a:pt x="5954" y="13626"/>
                  </a:cubicBezTo>
                  <a:cubicBezTo>
                    <a:pt x="5954" y="13674"/>
                    <a:pt x="5978" y="13710"/>
                    <a:pt x="6001" y="13734"/>
                  </a:cubicBezTo>
                  <a:cubicBezTo>
                    <a:pt x="5989" y="13650"/>
                    <a:pt x="5978" y="13567"/>
                    <a:pt x="5989" y="13495"/>
                  </a:cubicBezTo>
                  <a:lnTo>
                    <a:pt x="5989" y="13495"/>
                  </a:lnTo>
                  <a:cubicBezTo>
                    <a:pt x="5994" y="13505"/>
                    <a:pt x="5999" y="13511"/>
                    <a:pt x="6004" y="13511"/>
                  </a:cubicBezTo>
                  <a:cubicBezTo>
                    <a:pt x="6011" y="13511"/>
                    <a:pt x="6018" y="13500"/>
                    <a:pt x="6025" y="13472"/>
                  </a:cubicBezTo>
                  <a:cubicBezTo>
                    <a:pt x="6025" y="13507"/>
                    <a:pt x="6037" y="13793"/>
                    <a:pt x="6049" y="13793"/>
                  </a:cubicBezTo>
                  <a:lnTo>
                    <a:pt x="6097" y="13793"/>
                  </a:lnTo>
                  <a:cubicBezTo>
                    <a:pt x="6097" y="13757"/>
                    <a:pt x="6097" y="13734"/>
                    <a:pt x="6097" y="13698"/>
                  </a:cubicBezTo>
                  <a:cubicBezTo>
                    <a:pt x="6085" y="13722"/>
                    <a:pt x="6073" y="13746"/>
                    <a:pt x="6061" y="13757"/>
                  </a:cubicBezTo>
                  <a:cubicBezTo>
                    <a:pt x="6049" y="13710"/>
                    <a:pt x="6049" y="13662"/>
                    <a:pt x="6085" y="13615"/>
                  </a:cubicBezTo>
                  <a:cubicBezTo>
                    <a:pt x="6097" y="13650"/>
                    <a:pt x="6108" y="13686"/>
                    <a:pt x="6120" y="13722"/>
                  </a:cubicBezTo>
                  <a:cubicBezTo>
                    <a:pt x="6120" y="13713"/>
                    <a:pt x="6164" y="13680"/>
                    <a:pt x="6192" y="13680"/>
                  </a:cubicBezTo>
                  <a:cubicBezTo>
                    <a:pt x="6198" y="13680"/>
                    <a:pt x="6204" y="13681"/>
                    <a:pt x="6208" y="13685"/>
                  </a:cubicBezTo>
                  <a:lnTo>
                    <a:pt x="6208" y="13685"/>
                  </a:lnTo>
                  <a:cubicBezTo>
                    <a:pt x="6173" y="13623"/>
                    <a:pt x="6132" y="13525"/>
                    <a:pt x="6132" y="13448"/>
                  </a:cubicBezTo>
                  <a:lnTo>
                    <a:pt x="6132" y="13448"/>
                  </a:lnTo>
                  <a:cubicBezTo>
                    <a:pt x="6216" y="13507"/>
                    <a:pt x="6180" y="13567"/>
                    <a:pt x="6239" y="13650"/>
                  </a:cubicBezTo>
                  <a:cubicBezTo>
                    <a:pt x="6231" y="13618"/>
                    <a:pt x="6230" y="13607"/>
                    <a:pt x="6233" y="13607"/>
                  </a:cubicBezTo>
                  <a:lnTo>
                    <a:pt x="6233" y="13607"/>
                  </a:lnTo>
                  <a:cubicBezTo>
                    <a:pt x="6237" y="13607"/>
                    <a:pt x="6252" y="13639"/>
                    <a:pt x="6261" y="13639"/>
                  </a:cubicBezTo>
                  <a:cubicBezTo>
                    <a:pt x="6262" y="13639"/>
                    <a:pt x="6263" y="13639"/>
                    <a:pt x="6263" y="13638"/>
                  </a:cubicBezTo>
                  <a:cubicBezTo>
                    <a:pt x="6263" y="13626"/>
                    <a:pt x="6275" y="13484"/>
                    <a:pt x="6287" y="13460"/>
                  </a:cubicBezTo>
                  <a:cubicBezTo>
                    <a:pt x="6299" y="13507"/>
                    <a:pt x="6430" y="13531"/>
                    <a:pt x="6454" y="13555"/>
                  </a:cubicBezTo>
                  <a:cubicBezTo>
                    <a:pt x="6454" y="13556"/>
                    <a:pt x="6455" y="13557"/>
                    <a:pt x="6456" y="13557"/>
                  </a:cubicBezTo>
                  <a:cubicBezTo>
                    <a:pt x="6464" y="13557"/>
                    <a:pt x="6470" y="13473"/>
                    <a:pt x="6456" y="13473"/>
                  </a:cubicBezTo>
                  <a:lnTo>
                    <a:pt x="6456" y="13473"/>
                  </a:lnTo>
                  <a:cubicBezTo>
                    <a:pt x="6451" y="13473"/>
                    <a:pt x="6442" y="13485"/>
                    <a:pt x="6430" y="13519"/>
                  </a:cubicBezTo>
                  <a:cubicBezTo>
                    <a:pt x="6396" y="13435"/>
                    <a:pt x="6434" y="13321"/>
                    <a:pt x="6489" y="13321"/>
                  </a:cubicBezTo>
                  <a:cubicBezTo>
                    <a:pt x="6511" y="13321"/>
                    <a:pt x="6537" y="13340"/>
                    <a:pt x="6561" y="13388"/>
                  </a:cubicBezTo>
                  <a:cubicBezTo>
                    <a:pt x="6552" y="13388"/>
                    <a:pt x="6537" y="13388"/>
                    <a:pt x="6525" y="13384"/>
                  </a:cubicBezTo>
                  <a:lnTo>
                    <a:pt x="6525" y="13384"/>
                  </a:lnTo>
                  <a:cubicBezTo>
                    <a:pt x="6536" y="13393"/>
                    <a:pt x="6532" y="13403"/>
                    <a:pt x="6513" y="13412"/>
                  </a:cubicBezTo>
                  <a:cubicBezTo>
                    <a:pt x="6549" y="13412"/>
                    <a:pt x="6597" y="13412"/>
                    <a:pt x="6644" y="13400"/>
                  </a:cubicBezTo>
                  <a:cubicBezTo>
                    <a:pt x="6644" y="13400"/>
                    <a:pt x="6589" y="13245"/>
                    <a:pt x="6649" y="13245"/>
                  </a:cubicBezTo>
                  <a:cubicBezTo>
                    <a:pt x="6651" y="13245"/>
                    <a:pt x="6654" y="13245"/>
                    <a:pt x="6656" y="13245"/>
                  </a:cubicBezTo>
                  <a:cubicBezTo>
                    <a:pt x="6668" y="13245"/>
                    <a:pt x="6668" y="13257"/>
                    <a:pt x="6668" y="13257"/>
                  </a:cubicBezTo>
                  <a:cubicBezTo>
                    <a:pt x="6680" y="13222"/>
                    <a:pt x="6704" y="13186"/>
                    <a:pt x="6668" y="13138"/>
                  </a:cubicBezTo>
                  <a:cubicBezTo>
                    <a:pt x="6668" y="13162"/>
                    <a:pt x="6656" y="13186"/>
                    <a:pt x="6668" y="13210"/>
                  </a:cubicBezTo>
                  <a:cubicBezTo>
                    <a:pt x="6644" y="13186"/>
                    <a:pt x="6620" y="13174"/>
                    <a:pt x="6597" y="13162"/>
                  </a:cubicBezTo>
                  <a:lnTo>
                    <a:pt x="6597" y="13162"/>
                  </a:lnTo>
                  <a:cubicBezTo>
                    <a:pt x="6609" y="13186"/>
                    <a:pt x="6585" y="13257"/>
                    <a:pt x="6585" y="13281"/>
                  </a:cubicBezTo>
                  <a:cubicBezTo>
                    <a:pt x="6579" y="13263"/>
                    <a:pt x="6576" y="13254"/>
                    <a:pt x="6574" y="13254"/>
                  </a:cubicBezTo>
                  <a:cubicBezTo>
                    <a:pt x="6573" y="13254"/>
                    <a:pt x="6573" y="13263"/>
                    <a:pt x="6573" y="13281"/>
                  </a:cubicBezTo>
                  <a:cubicBezTo>
                    <a:pt x="6554" y="13239"/>
                    <a:pt x="6520" y="13223"/>
                    <a:pt x="6477" y="13223"/>
                  </a:cubicBezTo>
                  <a:cubicBezTo>
                    <a:pt x="6315" y="13223"/>
                    <a:pt x="6020" y="13456"/>
                    <a:pt x="5910" y="13456"/>
                  </a:cubicBezTo>
                  <a:cubicBezTo>
                    <a:pt x="5899" y="13456"/>
                    <a:pt x="5889" y="13453"/>
                    <a:pt x="5882" y="13448"/>
                  </a:cubicBezTo>
                  <a:lnTo>
                    <a:pt x="5882" y="13448"/>
                  </a:lnTo>
                  <a:cubicBezTo>
                    <a:pt x="5898" y="13468"/>
                    <a:pt x="5899" y="13474"/>
                    <a:pt x="5895" y="13474"/>
                  </a:cubicBezTo>
                  <a:cubicBezTo>
                    <a:pt x="5887" y="13474"/>
                    <a:pt x="5864" y="13458"/>
                    <a:pt x="5859" y="13451"/>
                  </a:cubicBezTo>
                  <a:lnTo>
                    <a:pt x="5859" y="13451"/>
                  </a:lnTo>
                  <a:cubicBezTo>
                    <a:pt x="5859" y="13474"/>
                    <a:pt x="5870" y="13497"/>
                    <a:pt x="5870" y="13519"/>
                  </a:cubicBezTo>
                  <a:cubicBezTo>
                    <a:pt x="5847" y="13507"/>
                    <a:pt x="5835" y="13495"/>
                    <a:pt x="5823" y="13495"/>
                  </a:cubicBezTo>
                  <a:cubicBezTo>
                    <a:pt x="5799" y="13519"/>
                    <a:pt x="5799" y="13554"/>
                    <a:pt x="5787" y="13590"/>
                  </a:cubicBezTo>
                  <a:lnTo>
                    <a:pt x="5787" y="13590"/>
                  </a:lnTo>
                  <a:cubicBezTo>
                    <a:pt x="5780" y="13580"/>
                    <a:pt x="5749" y="13543"/>
                    <a:pt x="5739" y="13543"/>
                  </a:cubicBezTo>
                  <a:cubicBezTo>
                    <a:pt x="5739" y="13567"/>
                    <a:pt x="5739" y="13591"/>
                    <a:pt x="5739" y="13603"/>
                  </a:cubicBezTo>
                  <a:cubicBezTo>
                    <a:pt x="5713" y="13576"/>
                    <a:pt x="5705" y="13550"/>
                    <a:pt x="5699" y="13550"/>
                  </a:cubicBezTo>
                  <a:cubicBezTo>
                    <a:pt x="5694" y="13550"/>
                    <a:pt x="5690" y="13567"/>
                    <a:pt x="5680" y="13615"/>
                  </a:cubicBezTo>
                  <a:cubicBezTo>
                    <a:pt x="5667" y="13615"/>
                    <a:pt x="5590" y="13604"/>
                    <a:pt x="5527" y="13604"/>
                  </a:cubicBezTo>
                  <a:cubicBezTo>
                    <a:pt x="5476" y="13604"/>
                    <a:pt x="5433" y="13611"/>
                    <a:pt x="5441" y="13636"/>
                  </a:cubicBezTo>
                  <a:lnTo>
                    <a:pt x="5441" y="13636"/>
                  </a:lnTo>
                  <a:cubicBezTo>
                    <a:pt x="5433" y="13614"/>
                    <a:pt x="5407" y="13584"/>
                    <a:pt x="5387" y="13584"/>
                  </a:cubicBezTo>
                  <a:cubicBezTo>
                    <a:pt x="5374" y="13584"/>
                    <a:pt x="5363" y="13595"/>
                    <a:pt x="5358" y="13626"/>
                  </a:cubicBezTo>
                  <a:cubicBezTo>
                    <a:pt x="5346" y="13591"/>
                    <a:pt x="5346" y="13591"/>
                    <a:pt x="5346" y="13567"/>
                  </a:cubicBezTo>
                  <a:cubicBezTo>
                    <a:pt x="5335" y="13579"/>
                    <a:pt x="5311" y="13722"/>
                    <a:pt x="5311" y="13722"/>
                  </a:cubicBezTo>
                  <a:cubicBezTo>
                    <a:pt x="5297" y="13695"/>
                    <a:pt x="5284" y="13685"/>
                    <a:pt x="5270" y="13685"/>
                  </a:cubicBezTo>
                  <a:cubicBezTo>
                    <a:pt x="5231" y="13685"/>
                    <a:pt x="5188" y="13760"/>
                    <a:pt x="5129" y="13760"/>
                  </a:cubicBezTo>
                  <a:cubicBezTo>
                    <a:pt x="5115" y="13760"/>
                    <a:pt x="5101" y="13756"/>
                    <a:pt x="5085" y="13746"/>
                  </a:cubicBezTo>
                  <a:lnTo>
                    <a:pt x="5085" y="13746"/>
                  </a:lnTo>
                  <a:cubicBezTo>
                    <a:pt x="5096" y="13757"/>
                    <a:pt x="5096" y="13781"/>
                    <a:pt x="5085" y="13805"/>
                  </a:cubicBezTo>
                  <a:cubicBezTo>
                    <a:pt x="5059" y="13790"/>
                    <a:pt x="5049" y="13785"/>
                    <a:pt x="5045" y="13785"/>
                  </a:cubicBezTo>
                  <a:cubicBezTo>
                    <a:pt x="5039" y="13785"/>
                    <a:pt x="5044" y="13793"/>
                    <a:pt x="5037" y="13793"/>
                  </a:cubicBezTo>
                  <a:cubicBezTo>
                    <a:pt x="5049" y="13757"/>
                    <a:pt x="4942" y="13734"/>
                    <a:pt x="4977" y="13674"/>
                  </a:cubicBezTo>
                  <a:lnTo>
                    <a:pt x="4977" y="13674"/>
                  </a:lnTo>
                  <a:cubicBezTo>
                    <a:pt x="4956" y="13681"/>
                    <a:pt x="4948" y="13692"/>
                    <a:pt x="4947" y="13705"/>
                  </a:cubicBezTo>
                  <a:lnTo>
                    <a:pt x="4947" y="13705"/>
                  </a:lnTo>
                  <a:cubicBezTo>
                    <a:pt x="4942" y="13696"/>
                    <a:pt x="4936" y="13686"/>
                    <a:pt x="4930" y="13674"/>
                  </a:cubicBezTo>
                  <a:cubicBezTo>
                    <a:pt x="4927" y="13670"/>
                    <a:pt x="4925" y="13669"/>
                    <a:pt x="4922" y="13669"/>
                  </a:cubicBezTo>
                  <a:cubicBezTo>
                    <a:pt x="4900" y="13669"/>
                    <a:pt x="4870" y="13758"/>
                    <a:pt x="4868" y="13770"/>
                  </a:cubicBezTo>
                  <a:lnTo>
                    <a:pt x="4868" y="13770"/>
                  </a:lnTo>
                  <a:cubicBezTo>
                    <a:pt x="4772" y="13828"/>
                    <a:pt x="4536" y="13746"/>
                    <a:pt x="4477" y="13876"/>
                  </a:cubicBezTo>
                  <a:cubicBezTo>
                    <a:pt x="4458" y="13861"/>
                    <a:pt x="4419" y="13853"/>
                    <a:pt x="4376" y="13853"/>
                  </a:cubicBezTo>
                  <a:cubicBezTo>
                    <a:pt x="4287" y="13853"/>
                    <a:pt x="4183" y="13887"/>
                    <a:pt x="4215" y="13960"/>
                  </a:cubicBezTo>
                  <a:cubicBezTo>
                    <a:pt x="4152" y="13928"/>
                    <a:pt x="4002" y="13887"/>
                    <a:pt x="3946" y="13887"/>
                  </a:cubicBezTo>
                  <a:cubicBezTo>
                    <a:pt x="3939" y="13887"/>
                    <a:pt x="3933" y="13887"/>
                    <a:pt x="3930" y="13888"/>
                  </a:cubicBezTo>
                  <a:cubicBezTo>
                    <a:pt x="3930" y="13900"/>
                    <a:pt x="3942" y="13924"/>
                    <a:pt x="3942" y="13936"/>
                  </a:cubicBezTo>
                  <a:cubicBezTo>
                    <a:pt x="3942" y="13936"/>
                    <a:pt x="3920" y="13899"/>
                    <a:pt x="3906" y="13899"/>
                  </a:cubicBezTo>
                  <a:cubicBezTo>
                    <a:pt x="3899" y="13899"/>
                    <a:pt x="3894" y="13908"/>
                    <a:pt x="3894" y="13936"/>
                  </a:cubicBezTo>
                  <a:cubicBezTo>
                    <a:pt x="3882" y="13912"/>
                    <a:pt x="3882" y="13900"/>
                    <a:pt x="3894" y="13876"/>
                  </a:cubicBezTo>
                  <a:lnTo>
                    <a:pt x="3894" y="13876"/>
                  </a:lnTo>
                  <a:cubicBezTo>
                    <a:pt x="3894" y="13877"/>
                    <a:pt x="3856" y="13908"/>
                    <a:pt x="3845" y="13925"/>
                  </a:cubicBezTo>
                  <a:lnTo>
                    <a:pt x="3845" y="13925"/>
                  </a:lnTo>
                  <a:cubicBezTo>
                    <a:pt x="3843" y="13924"/>
                    <a:pt x="3840" y="13924"/>
                    <a:pt x="3834" y="13924"/>
                  </a:cubicBezTo>
                  <a:cubicBezTo>
                    <a:pt x="3834" y="13921"/>
                    <a:pt x="3834" y="13917"/>
                    <a:pt x="3834" y="13912"/>
                  </a:cubicBezTo>
                  <a:cubicBezTo>
                    <a:pt x="3826" y="13904"/>
                    <a:pt x="3835" y="13895"/>
                    <a:pt x="3825" y="13895"/>
                  </a:cubicBezTo>
                  <a:cubicBezTo>
                    <a:pt x="3820" y="13895"/>
                    <a:pt x="3813" y="13897"/>
                    <a:pt x="3799" y="13900"/>
                  </a:cubicBezTo>
                  <a:cubicBezTo>
                    <a:pt x="3799" y="13934"/>
                    <a:pt x="3788" y="13957"/>
                    <a:pt x="3797" y="13979"/>
                  </a:cubicBezTo>
                  <a:lnTo>
                    <a:pt x="3797" y="13979"/>
                  </a:lnTo>
                  <a:cubicBezTo>
                    <a:pt x="3780" y="13944"/>
                    <a:pt x="3757" y="13930"/>
                    <a:pt x="3732" y="13930"/>
                  </a:cubicBezTo>
                  <a:cubicBezTo>
                    <a:pt x="3673" y="13930"/>
                    <a:pt x="3603" y="14004"/>
                    <a:pt x="3595" y="14025"/>
                  </a:cubicBezTo>
                  <a:lnTo>
                    <a:pt x="3595" y="14025"/>
                  </a:lnTo>
                  <a:cubicBezTo>
                    <a:pt x="3582" y="13981"/>
                    <a:pt x="3559" y="13947"/>
                    <a:pt x="3525" y="13924"/>
                  </a:cubicBezTo>
                  <a:cubicBezTo>
                    <a:pt x="3513" y="13948"/>
                    <a:pt x="3501" y="13972"/>
                    <a:pt x="3501" y="14007"/>
                  </a:cubicBezTo>
                  <a:cubicBezTo>
                    <a:pt x="3462" y="13992"/>
                    <a:pt x="3428" y="13946"/>
                    <a:pt x="3393" y="13946"/>
                  </a:cubicBezTo>
                  <a:cubicBezTo>
                    <a:pt x="3374" y="13946"/>
                    <a:pt x="3355" y="13959"/>
                    <a:pt x="3334" y="13996"/>
                  </a:cubicBezTo>
                  <a:cubicBezTo>
                    <a:pt x="3322" y="13984"/>
                    <a:pt x="3311" y="13960"/>
                    <a:pt x="3299" y="13936"/>
                  </a:cubicBezTo>
                  <a:cubicBezTo>
                    <a:pt x="3272" y="13962"/>
                    <a:pt x="3105" y="14001"/>
                    <a:pt x="3018" y="14001"/>
                  </a:cubicBezTo>
                  <a:cubicBezTo>
                    <a:pt x="2986" y="14001"/>
                    <a:pt x="2965" y="13996"/>
                    <a:pt x="2965" y="13984"/>
                  </a:cubicBezTo>
                  <a:cubicBezTo>
                    <a:pt x="2950" y="13968"/>
                    <a:pt x="2940" y="13953"/>
                    <a:pt x="2928" y="13938"/>
                  </a:cubicBezTo>
                  <a:lnTo>
                    <a:pt x="2928" y="13938"/>
                  </a:lnTo>
                  <a:cubicBezTo>
                    <a:pt x="2930" y="13939"/>
                    <a:pt x="2933" y="13940"/>
                    <a:pt x="2936" y="13940"/>
                  </a:cubicBezTo>
                  <a:cubicBezTo>
                    <a:pt x="2977" y="13940"/>
                    <a:pt x="2999" y="13777"/>
                    <a:pt x="2989" y="13757"/>
                  </a:cubicBezTo>
                  <a:lnTo>
                    <a:pt x="2989" y="13757"/>
                  </a:lnTo>
                  <a:cubicBezTo>
                    <a:pt x="2989" y="13768"/>
                    <a:pt x="2979" y="13788"/>
                    <a:pt x="2977" y="13801"/>
                  </a:cubicBezTo>
                  <a:lnTo>
                    <a:pt x="2977" y="13801"/>
                  </a:lnTo>
                  <a:cubicBezTo>
                    <a:pt x="2986" y="13685"/>
                    <a:pt x="2858" y="13661"/>
                    <a:pt x="2870" y="13543"/>
                  </a:cubicBezTo>
                  <a:lnTo>
                    <a:pt x="2870" y="13543"/>
                  </a:lnTo>
                  <a:cubicBezTo>
                    <a:pt x="2884" y="13557"/>
                    <a:pt x="2900" y="13564"/>
                    <a:pt x="2916" y="13564"/>
                  </a:cubicBezTo>
                  <a:cubicBezTo>
                    <a:pt x="2940" y="13564"/>
                    <a:pt x="2963" y="13548"/>
                    <a:pt x="2977" y="13519"/>
                  </a:cubicBezTo>
                  <a:cubicBezTo>
                    <a:pt x="2834" y="13412"/>
                    <a:pt x="2739" y="13317"/>
                    <a:pt x="2739" y="13150"/>
                  </a:cubicBezTo>
                  <a:lnTo>
                    <a:pt x="2739" y="13150"/>
                  </a:lnTo>
                  <a:cubicBezTo>
                    <a:pt x="2834" y="13234"/>
                    <a:pt x="2930" y="13341"/>
                    <a:pt x="2989" y="13448"/>
                  </a:cubicBezTo>
                  <a:cubicBezTo>
                    <a:pt x="3013" y="13424"/>
                    <a:pt x="3025" y="13400"/>
                    <a:pt x="3013" y="13365"/>
                  </a:cubicBezTo>
                  <a:lnTo>
                    <a:pt x="3013" y="13365"/>
                  </a:lnTo>
                  <a:cubicBezTo>
                    <a:pt x="3039" y="13373"/>
                    <a:pt x="3052" y="13382"/>
                    <a:pt x="3053" y="13399"/>
                  </a:cubicBezTo>
                  <a:lnTo>
                    <a:pt x="3053" y="13399"/>
                  </a:lnTo>
                  <a:cubicBezTo>
                    <a:pt x="3062" y="13324"/>
                    <a:pt x="3060" y="13126"/>
                    <a:pt x="2983" y="13126"/>
                  </a:cubicBezTo>
                  <a:cubicBezTo>
                    <a:pt x="2981" y="13126"/>
                    <a:pt x="2979" y="13126"/>
                    <a:pt x="2977" y="13126"/>
                  </a:cubicBezTo>
                  <a:cubicBezTo>
                    <a:pt x="3001" y="13186"/>
                    <a:pt x="3001" y="13257"/>
                    <a:pt x="3025" y="13317"/>
                  </a:cubicBezTo>
                  <a:cubicBezTo>
                    <a:pt x="2930" y="13269"/>
                    <a:pt x="2894" y="13198"/>
                    <a:pt x="2894" y="13079"/>
                  </a:cubicBezTo>
                  <a:cubicBezTo>
                    <a:pt x="2930" y="13079"/>
                    <a:pt x="2965" y="13079"/>
                    <a:pt x="3001" y="13103"/>
                  </a:cubicBezTo>
                  <a:cubicBezTo>
                    <a:pt x="2977" y="13067"/>
                    <a:pt x="2977" y="13019"/>
                    <a:pt x="2977" y="12984"/>
                  </a:cubicBezTo>
                  <a:lnTo>
                    <a:pt x="2977" y="12984"/>
                  </a:lnTo>
                  <a:cubicBezTo>
                    <a:pt x="2989" y="12995"/>
                    <a:pt x="2989" y="13007"/>
                    <a:pt x="3001" y="13019"/>
                  </a:cubicBezTo>
                  <a:cubicBezTo>
                    <a:pt x="2990" y="12975"/>
                    <a:pt x="2958" y="12826"/>
                    <a:pt x="3012" y="12826"/>
                  </a:cubicBezTo>
                  <a:cubicBezTo>
                    <a:pt x="3013" y="12826"/>
                    <a:pt x="3015" y="12826"/>
                    <a:pt x="3016" y="12827"/>
                  </a:cubicBezTo>
                  <a:lnTo>
                    <a:pt x="3016" y="12827"/>
                  </a:lnTo>
                  <a:cubicBezTo>
                    <a:pt x="2918" y="12805"/>
                    <a:pt x="2729" y="12801"/>
                    <a:pt x="2775" y="12686"/>
                  </a:cubicBezTo>
                  <a:cubicBezTo>
                    <a:pt x="2775" y="12674"/>
                    <a:pt x="2775" y="12674"/>
                    <a:pt x="2775" y="12662"/>
                  </a:cubicBezTo>
                  <a:close/>
                  <a:moveTo>
                    <a:pt x="4370" y="16841"/>
                  </a:moveTo>
                  <a:lnTo>
                    <a:pt x="4370" y="16841"/>
                  </a:lnTo>
                  <a:cubicBezTo>
                    <a:pt x="4390" y="16857"/>
                    <a:pt x="4408" y="16871"/>
                    <a:pt x="4423" y="16882"/>
                  </a:cubicBezTo>
                  <a:lnTo>
                    <a:pt x="4423" y="16882"/>
                  </a:lnTo>
                  <a:cubicBezTo>
                    <a:pt x="4394" y="16866"/>
                    <a:pt x="4363" y="16848"/>
                    <a:pt x="4370" y="16841"/>
                  </a:cubicBezTo>
                  <a:close/>
                  <a:moveTo>
                    <a:pt x="4608" y="16912"/>
                  </a:moveTo>
                  <a:cubicBezTo>
                    <a:pt x="4608" y="16912"/>
                    <a:pt x="4608" y="16912"/>
                    <a:pt x="4608" y="16913"/>
                  </a:cubicBezTo>
                  <a:cubicBezTo>
                    <a:pt x="4608" y="16912"/>
                    <a:pt x="4608" y="16912"/>
                    <a:pt x="4608" y="16912"/>
                  </a:cubicBezTo>
                  <a:close/>
                  <a:moveTo>
                    <a:pt x="4446" y="16937"/>
                  </a:moveTo>
                  <a:cubicBezTo>
                    <a:pt x="4448" y="16938"/>
                    <a:pt x="4450" y="16939"/>
                    <a:pt x="4452" y="16940"/>
                  </a:cubicBezTo>
                  <a:lnTo>
                    <a:pt x="4452" y="16940"/>
                  </a:lnTo>
                  <a:cubicBezTo>
                    <a:pt x="4450" y="16939"/>
                    <a:pt x="4448" y="16938"/>
                    <a:pt x="4446" y="16937"/>
                  </a:cubicBezTo>
                  <a:close/>
                  <a:moveTo>
                    <a:pt x="4452" y="16940"/>
                  </a:moveTo>
                  <a:lnTo>
                    <a:pt x="4452" y="16940"/>
                  </a:lnTo>
                  <a:cubicBezTo>
                    <a:pt x="4462" y="16947"/>
                    <a:pt x="4471" y="16954"/>
                    <a:pt x="4477" y="16960"/>
                  </a:cubicBezTo>
                  <a:cubicBezTo>
                    <a:pt x="4482" y="16960"/>
                    <a:pt x="4469" y="16952"/>
                    <a:pt x="4452" y="16940"/>
                  </a:cubicBezTo>
                  <a:close/>
                  <a:moveTo>
                    <a:pt x="4465" y="17246"/>
                  </a:moveTo>
                  <a:cubicBezTo>
                    <a:pt x="4477" y="17246"/>
                    <a:pt x="4477" y="17246"/>
                    <a:pt x="4465" y="17258"/>
                  </a:cubicBezTo>
                  <a:cubicBezTo>
                    <a:pt x="4454" y="17258"/>
                    <a:pt x="4454" y="17246"/>
                    <a:pt x="4465" y="17246"/>
                  </a:cubicBezTo>
                  <a:close/>
                  <a:moveTo>
                    <a:pt x="4739" y="17448"/>
                  </a:moveTo>
                  <a:lnTo>
                    <a:pt x="4739" y="17448"/>
                  </a:lnTo>
                  <a:cubicBezTo>
                    <a:pt x="4725" y="17463"/>
                    <a:pt x="4714" y="17475"/>
                    <a:pt x="4706" y="17487"/>
                  </a:cubicBezTo>
                  <a:lnTo>
                    <a:pt x="4706" y="17487"/>
                  </a:lnTo>
                  <a:cubicBezTo>
                    <a:pt x="4718" y="17472"/>
                    <a:pt x="4728" y="17459"/>
                    <a:pt x="4739" y="17448"/>
                  </a:cubicBezTo>
                  <a:close/>
                  <a:moveTo>
                    <a:pt x="5477" y="17520"/>
                  </a:moveTo>
                  <a:cubicBezTo>
                    <a:pt x="5480" y="17523"/>
                    <a:pt x="5484" y="17525"/>
                    <a:pt x="5488" y="17527"/>
                  </a:cubicBezTo>
                  <a:lnTo>
                    <a:pt x="5488" y="17527"/>
                  </a:lnTo>
                  <a:cubicBezTo>
                    <a:pt x="5485" y="17524"/>
                    <a:pt x="5481" y="17522"/>
                    <a:pt x="5477" y="17520"/>
                  </a:cubicBezTo>
                  <a:close/>
                  <a:moveTo>
                    <a:pt x="4706" y="17487"/>
                  </a:moveTo>
                  <a:cubicBezTo>
                    <a:pt x="4692" y="17504"/>
                    <a:pt x="4676" y="17524"/>
                    <a:pt x="4656" y="17544"/>
                  </a:cubicBezTo>
                  <a:cubicBezTo>
                    <a:pt x="4668" y="17544"/>
                    <a:pt x="4680" y="17532"/>
                    <a:pt x="4680" y="17532"/>
                  </a:cubicBezTo>
                  <a:cubicBezTo>
                    <a:pt x="4687" y="17518"/>
                    <a:pt x="4694" y="17503"/>
                    <a:pt x="4706" y="17487"/>
                  </a:cubicBezTo>
                  <a:close/>
                  <a:moveTo>
                    <a:pt x="5561" y="17532"/>
                  </a:moveTo>
                  <a:cubicBezTo>
                    <a:pt x="5561" y="17546"/>
                    <a:pt x="5561" y="17556"/>
                    <a:pt x="5563" y="17559"/>
                  </a:cubicBezTo>
                  <a:lnTo>
                    <a:pt x="5563" y="17559"/>
                  </a:lnTo>
                  <a:cubicBezTo>
                    <a:pt x="5563" y="17552"/>
                    <a:pt x="5562" y="17543"/>
                    <a:pt x="5561" y="17532"/>
                  </a:cubicBezTo>
                  <a:close/>
                  <a:moveTo>
                    <a:pt x="4358" y="16841"/>
                  </a:moveTo>
                  <a:cubicBezTo>
                    <a:pt x="4358" y="16841"/>
                    <a:pt x="4443" y="16905"/>
                    <a:pt x="4463" y="16912"/>
                  </a:cubicBezTo>
                  <a:lnTo>
                    <a:pt x="4463" y="16912"/>
                  </a:lnTo>
                  <a:cubicBezTo>
                    <a:pt x="4487" y="16929"/>
                    <a:pt x="4499" y="16936"/>
                    <a:pt x="4504" y="16936"/>
                  </a:cubicBezTo>
                  <a:cubicBezTo>
                    <a:pt x="4516" y="16936"/>
                    <a:pt x="4468" y="16884"/>
                    <a:pt x="4447" y="16868"/>
                  </a:cubicBezTo>
                  <a:lnTo>
                    <a:pt x="4447" y="16868"/>
                  </a:lnTo>
                  <a:cubicBezTo>
                    <a:pt x="4479" y="16889"/>
                    <a:pt x="4490" y="16889"/>
                    <a:pt x="4513" y="16901"/>
                  </a:cubicBezTo>
                  <a:cubicBezTo>
                    <a:pt x="4513" y="16901"/>
                    <a:pt x="4513" y="16913"/>
                    <a:pt x="4525" y="16913"/>
                  </a:cubicBezTo>
                  <a:cubicBezTo>
                    <a:pt x="4531" y="16919"/>
                    <a:pt x="4534" y="16921"/>
                    <a:pt x="4535" y="16921"/>
                  </a:cubicBezTo>
                  <a:cubicBezTo>
                    <a:pt x="4537" y="16921"/>
                    <a:pt x="4537" y="16919"/>
                    <a:pt x="4537" y="16913"/>
                  </a:cubicBezTo>
                  <a:cubicBezTo>
                    <a:pt x="4541" y="16916"/>
                    <a:pt x="4545" y="16920"/>
                    <a:pt x="4549" y="16924"/>
                  </a:cubicBezTo>
                  <a:lnTo>
                    <a:pt x="4549" y="16924"/>
                  </a:lnTo>
                  <a:cubicBezTo>
                    <a:pt x="4525" y="16889"/>
                    <a:pt x="4525" y="16877"/>
                    <a:pt x="4549" y="16877"/>
                  </a:cubicBezTo>
                  <a:cubicBezTo>
                    <a:pt x="4549" y="16889"/>
                    <a:pt x="4549" y="16901"/>
                    <a:pt x="4549" y="16924"/>
                  </a:cubicBezTo>
                  <a:lnTo>
                    <a:pt x="4549" y="16924"/>
                  </a:lnTo>
                  <a:cubicBezTo>
                    <a:pt x="4558" y="16933"/>
                    <a:pt x="4568" y="16944"/>
                    <a:pt x="4584" y="16960"/>
                  </a:cubicBezTo>
                  <a:cubicBezTo>
                    <a:pt x="4573" y="16936"/>
                    <a:pt x="4561" y="16901"/>
                    <a:pt x="4549" y="16877"/>
                  </a:cubicBezTo>
                  <a:cubicBezTo>
                    <a:pt x="4572" y="16877"/>
                    <a:pt x="4606" y="16899"/>
                    <a:pt x="4608" y="16912"/>
                  </a:cubicBezTo>
                  <a:lnTo>
                    <a:pt x="4608" y="16912"/>
                  </a:lnTo>
                  <a:cubicBezTo>
                    <a:pt x="4607" y="16869"/>
                    <a:pt x="4836" y="16853"/>
                    <a:pt x="5098" y="16853"/>
                  </a:cubicBezTo>
                  <a:cubicBezTo>
                    <a:pt x="5408" y="16853"/>
                    <a:pt x="5764" y="16875"/>
                    <a:pt x="5835" y="16901"/>
                  </a:cubicBezTo>
                  <a:cubicBezTo>
                    <a:pt x="5823" y="16948"/>
                    <a:pt x="5799" y="16996"/>
                    <a:pt x="5763" y="17032"/>
                  </a:cubicBezTo>
                  <a:cubicBezTo>
                    <a:pt x="5811" y="17032"/>
                    <a:pt x="5811" y="17032"/>
                    <a:pt x="5775" y="17044"/>
                  </a:cubicBezTo>
                  <a:lnTo>
                    <a:pt x="5835" y="17044"/>
                  </a:lnTo>
                  <a:cubicBezTo>
                    <a:pt x="5811" y="17067"/>
                    <a:pt x="5775" y="17103"/>
                    <a:pt x="5739" y="17127"/>
                  </a:cubicBezTo>
                  <a:cubicBezTo>
                    <a:pt x="5739" y="17127"/>
                    <a:pt x="5775" y="17151"/>
                    <a:pt x="5775" y="17151"/>
                  </a:cubicBezTo>
                  <a:cubicBezTo>
                    <a:pt x="5757" y="17163"/>
                    <a:pt x="5745" y="17169"/>
                    <a:pt x="5736" y="17169"/>
                  </a:cubicBezTo>
                  <a:cubicBezTo>
                    <a:pt x="5727" y="17169"/>
                    <a:pt x="5722" y="17163"/>
                    <a:pt x="5716" y="17151"/>
                  </a:cubicBezTo>
                  <a:lnTo>
                    <a:pt x="5716" y="17151"/>
                  </a:lnTo>
                  <a:cubicBezTo>
                    <a:pt x="5680" y="17163"/>
                    <a:pt x="5751" y="17401"/>
                    <a:pt x="5716" y="17460"/>
                  </a:cubicBezTo>
                  <a:cubicBezTo>
                    <a:pt x="5692" y="17460"/>
                    <a:pt x="5680" y="17460"/>
                    <a:pt x="5656" y="17448"/>
                  </a:cubicBezTo>
                  <a:lnTo>
                    <a:pt x="5656" y="17448"/>
                  </a:lnTo>
                  <a:cubicBezTo>
                    <a:pt x="5668" y="17484"/>
                    <a:pt x="5692" y="17508"/>
                    <a:pt x="5716" y="17520"/>
                  </a:cubicBezTo>
                  <a:lnTo>
                    <a:pt x="5692" y="17520"/>
                  </a:lnTo>
                  <a:cubicBezTo>
                    <a:pt x="5685" y="17513"/>
                    <a:pt x="5680" y="17511"/>
                    <a:pt x="5675" y="17511"/>
                  </a:cubicBezTo>
                  <a:cubicBezTo>
                    <a:pt x="5658" y="17511"/>
                    <a:pt x="5652" y="17548"/>
                    <a:pt x="5632" y="17548"/>
                  </a:cubicBezTo>
                  <a:cubicBezTo>
                    <a:pt x="5629" y="17548"/>
                    <a:pt x="5625" y="17547"/>
                    <a:pt x="5620" y="17544"/>
                  </a:cubicBezTo>
                  <a:lnTo>
                    <a:pt x="5620" y="17544"/>
                  </a:lnTo>
                  <a:cubicBezTo>
                    <a:pt x="5622" y="17545"/>
                    <a:pt x="5727" y="17615"/>
                    <a:pt x="5692" y="17627"/>
                  </a:cubicBezTo>
                  <a:cubicBezTo>
                    <a:pt x="5692" y="17627"/>
                    <a:pt x="5585" y="17567"/>
                    <a:pt x="5608" y="17567"/>
                  </a:cubicBezTo>
                  <a:lnTo>
                    <a:pt x="5585" y="17567"/>
                  </a:lnTo>
                  <a:cubicBezTo>
                    <a:pt x="5585" y="17578"/>
                    <a:pt x="5602" y="17658"/>
                    <a:pt x="5585" y="17658"/>
                  </a:cubicBezTo>
                  <a:cubicBezTo>
                    <a:pt x="5582" y="17658"/>
                    <a:pt x="5578" y="17656"/>
                    <a:pt x="5573" y="17651"/>
                  </a:cubicBezTo>
                  <a:cubicBezTo>
                    <a:pt x="5573" y="17627"/>
                    <a:pt x="5573" y="17591"/>
                    <a:pt x="5573" y="17555"/>
                  </a:cubicBezTo>
                  <a:cubicBezTo>
                    <a:pt x="5570" y="17559"/>
                    <a:pt x="5567" y="17560"/>
                    <a:pt x="5565" y="17560"/>
                  </a:cubicBezTo>
                  <a:cubicBezTo>
                    <a:pt x="5565" y="17560"/>
                    <a:pt x="5564" y="17560"/>
                    <a:pt x="5563" y="17559"/>
                  </a:cubicBezTo>
                  <a:lnTo>
                    <a:pt x="5563" y="17559"/>
                  </a:lnTo>
                  <a:cubicBezTo>
                    <a:pt x="5565" y="17574"/>
                    <a:pt x="5564" y="17579"/>
                    <a:pt x="5562" y="17579"/>
                  </a:cubicBezTo>
                  <a:cubicBezTo>
                    <a:pt x="5559" y="17579"/>
                    <a:pt x="5554" y="17567"/>
                    <a:pt x="5548" y="17567"/>
                  </a:cubicBezTo>
                  <a:cubicBezTo>
                    <a:pt x="5544" y="17567"/>
                    <a:pt x="5540" y="17572"/>
                    <a:pt x="5537" y="17591"/>
                  </a:cubicBezTo>
                  <a:cubicBezTo>
                    <a:pt x="5537" y="17566"/>
                    <a:pt x="5537" y="17554"/>
                    <a:pt x="5535" y="17554"/>
                  </a:cubicBezTo>
                  <a:cubicBezTo>
                    <a:pt x="5534" y="17554"/>
                    <a:pt x="5531" y="17563"/>
                    <a:pt x="5525" y="17579"/>
                  </a:cubicBezTo>
                  <a:cubicBezTo>
                    <a:pt x="5525" y="17555"/>
                    <a:pt x="5525" y="17544"/>
                    <a:pt x="5537" y="17532"/>
                  </a:cubicBezTo>
                  <a:cubicBezTo>
                    <a:pt x="5519" y="17532"/>
                    <a:pt x="5501" y="17532"/>
                    <a:pt x="5488" y="17527"/>
                  </a:cubicBezTo>
                  <a:lnTo>
                    <a:pt x="5488" y="17527"/>
                  </a:lnTo>
                  <a:cubicBezTo>
                    <a:pt x="5505" y="17540"/>
                    <a:pt x="5511" y="17559"/>
                    <a:pt x="5501" y="17579"/>
                  </a:cubicBezTo>
                  <a:cubicBezTo>
                    <a:pt x="5494" y="17587"/>
                    <a:pt x="5488" y="17590"/>
                    <a:pt x="5483" y="17590"/>
                  </a:cubicBezTo>
                  <a:cubicBezTo>
                    <a:pt x="5457" y="17590"/>
                    <a:pt x="5458" y="17507"/>
                    <a:pt x="5424" y="17507"/>
                  </a:cubicBezTo>
                  <a:cubicBezTo>
                    <a:pt x="5422" y="17507"/>
                    <a:pt x="5420" y="17507"/>
                    <a:pt x="5418" y="17508"/>
                  </a:cubicBezTo>
                  <a:cubicBezTo>
                    <a:pt x="5430" y="17520"/>
                    <a:pt x="5442" y="17532"/>
                    <a:pt x="5430" y="17544"/>
                  </a:cubicBezTo>
                  <a:cubicBezTo>
                    <a:pt x="5423" y="17539"/>
                    <a:pt x="5416" y="17537"/>
                    <a:pt x="5410" y="17537"/>
                  </a:cubicBezTo>
                  <a:cubicBezTo>
                    <a:pt x="5373" y="17537"/>
                    <a:pt x="5356" y="17609"/>
                    <a:pt x="5319" y="17609"/>
                  </a:cubicBezTo>
                  <a:cubicBezTo>
                    <a:pt x="5313" y="17609"/>
                    <a:pt x="5306" y="17607"/>
                    <a:pt x="5299" y="17603"/>
                  </a:cubicBezTo>
                  <a:cubicBezTo>
                    <a:pt x="5287" y="17555"/>
                    <a:pt x="5311" y="17579"/>
                    <a:pt x="5299" y="17532"/>
                  </a:cubicBezTo>
                  <a:cubicBezTo>
                    <a:pt x="5258" y="17532"/>
                    <a:pt x="5234" y="17549"/>
                    <a:pt x="5229" y="17585"/>
                  </a:cubicBezTo>
                  <a:lnTo>
                    <a:pt x="5229" y="17585"/>
                  </a:lnTo>
                  <a:cubicBezTo>
                    <a:pt x="5226" y="17581"/>
                    <a:pt x="5221" y="17579"/>
                    <a:pt x="5216" y="17579"/>
                  </a:cubicBezTo>
                  <a:cubicBezTo>
                    <a:pt x="5227" y="17532"/>
                    <a:pt x="5216" y="17567"/>
                    <a:pt x="5239" y="17532"/>
                  </a:cubicBezTo>
                  <a:cubicBezTo>
                    <a:pt x="5234" y="17518"/>
                    <a:pt x="5228" y="17512"/>
                    <a:pt x="5223" y="17512"/>
                  </a:cubicBezTo>
                  <a:cubicBezTo>
                    <a:pt x="5204" y="17512"/>
                    <a:pt x="5186" y="17570"/>
                    <a:pt x="5168" y="17579"/>
                  </a:cubicBezTo>
                  <a:cubicBezTo>
                    <a:pt x="5168" y="17567"/>
                    <a:pt x="5108" y="17544"/>
                    <a:pt x="5168" y="17496"/>
                  </a:cubicBezTo>
                  <a:lnTo>
                    <a:pt x="5168" y="17496"/>
                  </a:lnTo>
                  <a:cubicBezTo>
                    <a:pt x="5136" y="17507"/>
                    <a:pt x="5099" y="17513"/>
                    <a:pt x="5061" y="17513"/>
                  </a:cubicBezTo>
                  <a:cubicBezTo>
                    <a:pt x="5016" y="17513"/>
                    <a:pt x="4969" y="17504"/>
                    <a:pt x="4930" y="17484"/>
                  </a:cubicBezTo>
                  <a:cubicBezTo>
                    <a:pt x="4930" y="17508"/>
                    <a:pt x="4918" y="17532"/>
                    <a:pt x="4906" y="17567"/>
                  </a:cubicBezTo>
                  <a:cubicBezTo>
                    <a:pt x="4882" y="17544"/>
                    <a:pt x="4882" y="17532"/>
                    <a:pt x="4882" y="17508"/>
                  </a:cubicBezTo>
                  <a:cubicBezTo>
                    <a:pt x="4882" y="17535"/>
                    <a:pt x="4869" y="17548"/>
                    <a:pt x="4847" y="17548"/>
                  </a:cubicBezTo>
                  <a:cubicBezTo>
                    <a:pt x="4840" y="17548"/>
                    <a:pt x="4832" y="17547"/>
                    <a:pt x="4823" y="17544"/>
                  </a:cubicBezTo>
                  <a:cubicBezTo>
                    <a:pt x="4823" y="17532"/>
                    <a:pt x="4870" y="17472"/>
                    <a:pt x="4846" y="17436"/>
                  </a:cubicBezTo>
                  <a:lnTo>
                    <a:pt x="4846" y="17436"/>
                  </a:lnTo>
                  <a:cubicBezTo>
                    <a:pt x="4846" y="17532"/>
                    <a:pt x="4775" y="17460"/>
                    <a:pt x="4763" y="17544"/>
                  </a:cubicBezTo>
                  <a:cubicBezTo>
                    <a:pt x="4751" y="17532"/>
                    <a:pt x="4751" y="17520"/>
                    <a:pt x="4763" y="17520"/>
                  </a:cubicBezTo>
                  <a:cubicBezTo>
                    <a:pt x="4759" y="17514"/>
                    <a:pt x="4756" y="17512"/>
                    <a:pt x="4753" y="17512"/>
                  </a:cubicBezTo>
                  <a:cubicBezTo>
                    <a:pt x="4736" y="17512"/>
                    <a:pt x="4727" y="17579"/>
                    <a:pt x="4727" y="17579"/>
                  </a:cubicBezTo>
                  <a:cubicBezTo>
                    <a:pt x="4717" y="17564"/>
                    <a:pt x="4716" y="17555"/>
                    <a:pt x="4712" y="17555"/>
                  </a:cubicBezTo>
                  <a:cubicBezTo>
                    <a:pt x="4708" y="17555"/>
                    <a:pt x="4701" y="17570"/>
                    <a:pt x="4668" y="17603"/>
                  </a:cubicBezTo>
                  <a:cubicBezTo>
                    <a:pt x="4674" y="17591"/>
                    <a:pt x="4677" y="17585"/>
                    <a:pt x="4675" y="17585"/>
                  </a:cubicBezTo>
                  <a:lnTo>
                    <a:pt x="4675" y="17585"/>
                  </a:lnTo>
                  <a:cubicBezTo>
                    <a:pt x="4674" y="17585"/>
                    <a:pt x="4668" y="17591"/>
                    <a:pt x="4656" y="17603"/>
                  </a:cubicBezTo>
                  <a:cubicBezTo>
                    <a:pt x="4656" y="17579"/>
                    <a:pt x="4668" y="17555"/>
                    <a:pt x="4668" y="17544"/>
                  </a:cubicBezTo>
                  <a:lnTo>
                    <a:pt x="4668" y="17544"/>
                  </a:lnTo>
                  <a:cubicBezTo>
                    <a:pt x="4658" y="17554"/>
                    <a:pt x="4654" y="17557"/>
                    <a:pt x="4653" y="17557"/>
                  </a:cubicBezTo>
                  <a:cubicBezTo>
                    <a:pt x="4652" y="17557"/>
                    <a:pt x="4656" y="17550"/>
                    <a:pt x="4656" y="17544"/>
                  </a:cubicBezTo>
                  <a:cubicBezTo>
                    <a:pt x="4664" y="17518"/>
                    <a:pt x="4697" y="17493"/>
                    <a:pt x="4685" y="17493"/>
                  </a:cubicBezTo>
                  <a:cubicBezTo>
                    <a:pt x="4681" y="17493"/>
                    <a:pt x="4668" y="17497"/>
                    <a:pt x="4644" y="17508"/>
                  </a:cubicBezTo>
                  <a:cubicBezTo>
                    <a:pt x="4644" y="17484"/>
                    <a:pt x="4632" y="17448"/>
                    <a:pt x="4632" y="17436"/>
                  </a:cubicBezTo>
                  <a:cubicBezTo>
                    <a:pt x="4614" y="17442"/>
                    <a:pt x="4602" y="17445"/>
                    <a:pt x="4598" y="17445"/>
                  </a:cubicBezTo>
                  <a:cubicBezTo>
                    <a:pt x="4593" y="17445"/>
                    <a:pt x="4596" y="17442"/>
                    <a:pt x="4608" y="17436"/>
                  </a:cubicBezTo>
                  <a:cubicBezTo>
                    <a:pt x="4549" y="17413"/>
                    <a:pt x="4501" y="17389"/>
                    <a:pt x="4596" y="17353"/>
                  </a:cubicBezTo>
                  <a:cubicBezTo>
                    <a:pt x="4513" y="17329"/>
                    <a:pt x="4525" y="17353"/>
                    <a:pt x="4525" y="17294"/>
                  </a:cubicBezTo>
                  <a:lnTo>
                    <a:pt x="4525" y="17294"/>
                  </a:lnTo>
                  <a:cubicBezTo>
                    <a:pt x="4508" y="17306"/>
                    <a:pt x="4484" y="17310"/>
                    <a:pt x="4458" y="17310"/>
                  </a:cubicBezTo>
                  <a:cubicBezTo>
                    <a:pt x="4423" y="17310"/>
                    <a:pt x="4386" y="17303"/>
                    <a:pt x="4363" y="17303"/>
                  </a:cubicBezTo>
                  <a:cubicBezTo>
                    <a:pt x="4356" y="17303"/>
                    <a:pt x="4350" y="17304"/>
                    <a:pt x="4346" y="17305"/>
                  </a:cubicBezTo>
                  <a:cubicBezTo>
                    <a:pt x="4346" y="17296"/>
                    <a:pt x="4409" y="17278"/>
                    <a:pt x="4433" y="17278"/>
                  </a:cubicBezTo>
                  <a:cubicBezTo>
                    <a:pt x="4438" y="17278"/>
                    <a:pt x="4442" y="17279"/>
                    <a:pt x="4442" y="17282"/>
                  </a:cubicBezTo>
                  <a:cubicBezTo>
                    <a:pt x="4418" y="17294"/>
                    <a:pt x="4412" y="17300"/>
                    <a:pt x="4422" y="17300"/>
                  </a:cubicBezTo>
                  <a:cubicBezTo>
                    <a:pt x="4433" y="17300"/>
                    <a:pt x="4459" y="17294"/>
                    <a:pt x="4501" y="17282"/>
                  </a:cubicBezTo>
                  <a:cubicBezTo>
                    <a:pt x="4477" y="17282"/>
                    <a:pt x="4513" y="17270"/>
                    <a:pt x="4537" y="17246"/>
                  </a:cubicBezTo>
                  <a:cubicBezTo>
                    <a:pt x="4513" y="17234"/>
                    <a:pt x="4525" y="17246"/>
                    <a:pt x="4537" y="17210"/>
                  </a:cubicBezTo>
                  <a:cubicBezTo>
                    <a:pt x="4477" y="17198"/>
                    <a:pt x="4418" y="17186"/>
                    <a:pt x="4370" y="17139"/>
                  </a:cubicBezTo>
                  <a:lnTo>
                    <a:pt x="4370" y="17139"/>
                  </a:lnTo>
                  <a:cubicBezTo>
                    <a:pt x="4525" y="17151"/>
                    <a:pt x="4430" y="17151"/>
                    <a:pt x="4537" y="17163"/>
                  </a:cubicBezTo>
                  <a:cubicBezTo>
                    <a:pt x="4501" y="17115"/>
                    <a:pt x="4465" y="17163"/>
                    <a:pt x="4513" y="17103"/>
                  </a:cubicBezTo>
                  <a:lnTo>
                    <a:pt x="4513" y="17103"/>
                  </a:lnTo>
                  <a:cubicBezTo>
                    <a:pt x="4504" y="17106"/>
                    <a:pt x="4496" y="17108"/>
                    <a:pt x="4488" y="17108"/>
                  </a:cubicBezTo>
                  <a:cubicBezTo>
                    <a:pt x="4466" y="17108"/>
                    <a:pt x="4451" y="17094"/>
                    <a:pt x="4442" y="17067"/>
                  </a:cubicBezTo>
                  <a:cubicBezTo>
                    <a:pt x="4497" y="17053"/>
                    <a:pt x="4502" y="17050"/>
                    <a:pt x="4491" y="17050"/>
                  </a:cubicBezTo>
                  <a:cubicBezTo>
                    <a:pt x="4481" y="17050"/>
                    <a:pt x="4461" y="17052"/>
                    <a:pt x="4447" y="17052"/>
                  </a:cubicBezTo>
                  <a:cubicBezTo>
                    <a:pt x="4434" y="17052"/>
                    <a:pt x="4427" y="17051"/>
                    <a:pt x="4442" y="17044"/>
                  </a:cubicBezTo>
                  <a:cubicBezTo>
                    <a:pt x="4430" y="17044"/>
                    <a:pt x="4501" y="16996"/>
                    <a:pt x="4382" y="16948"/>
                  </a:cubicBezTo>
                  <a:lnTo>
                    <a:pt x="4382" y="16948"/>
                  </a:lnTo>
                  <a:cubicBezTo>
                    <a:pt x="4418" y="16960"/>
                    <a:pt x="4442" y="16972"/>
                    <a:pt x="4477" y="16984"/>
                  </a:cubicBezTo>
                  <a:cubicBezTo>
                    <a:pt x="4477" y="16972"/>
                    <a:pt x="4287" y="16877"/>
                    <a:pt x="4275" y="16865"/>
                  </a:cubicBezTo>
                  <a:cubicBezTo>
                    <a:pt x="4304" y="16865"/>
                    <a:pt x="4393" y="16903"/>
                    <a:pt x="4446" y="16937"/>
                  </a:cubicBezTo>
                  <a:lnTo>
                    <a:pt x="4446" y="16937"/>
                  </a:lnTo>
                  <a:cubicBezTo>
                    <a:pt x="4418" y="16919"/>
                    <a:pt x="4382" y="16896"/>
                    <a:pt x="4382" y="16889"/>
                  </a:cubicBezTo>
                  <a:lnTo>
                    <a:pt x="4382" y="16889"/>
                  </a:lnTo>
                  <a:cubicBezTo>
                    <a:pt x="4406" y="16901"/>
                    <a:pt x="4442" y="16913"/>
                    <a:pt x="4465" y="16924"/>
                  </a:cubicBezTo>
                  <a:cubicBezTo>
                    <a:pt x="4430" y="16901"/>
                    <a:pt x="4394" y="16877"/>
                    <a:pt x="4358" y="16841"/>
                  </a:cubicBezTo>
                  <a:close/>
                  <a:moveTo>
                    <a:pt x="5747" y="17812"/>
                  </a:moveTo>
                  <a:cubicBezTo>
                    <a:pt x="5751" y="17812"/>
                    <a:pt x="5751" y="17821"/>
                    <a:pt x="5751" y="17829"/>
                  </a:cubicBezTo>
                  <a:lnTo>
                    <a:pt x="5739" y="17817"/>
                  </a:lnTo>
                  <a:cubicBezTo>
                    <a:pt x="5743" y="17814"/>
                    <a:pt x="5745" y="17812"/>
                    <a:pt x="5747" y="17812"/>
                  </a:cubicBezTo>
                  <a:close/>
                  <a:moveTo>
                    <a:pt x="5636" y="17850"/>
                  </a:moveTo>
                  <a:cubicBezTo>
                    <a:pt x="5635" y="17851"/>
                    <a:pt x="5633" y="17852"/>
                    <a:pt x="5632" y="17853"/>
                  </a:cubicBezTo>
                  <a:cubicBezTo>
                    <a:pt x="5634" y="17852"/>
                    <a:pt x="5635" y="17851"/>
                    <a:pt x="5636" y="17850"/>
                  </a:cubicBezTo>
                  <a:close/>
                  <a:moveTo>
                    <a:pt x="5167" y="1"/>
                  </a:moveTo>
                  <a:cubicBezTo>
                    <a:pt x="4867" y="1"/>
                    <a:pt x="4573" y="22"/>
                    <a:pt x="4287" y="65"/>
                  </a:cubicBezTo>
                  <a:lnTo>
                    <a:pt x="4311" y="65"/>
                  </a:lnTo>
                  <a:cubicBezTo>
                    <a:pt x="4215" y="65"/>
                    <a:pt x="4156" y="65"/>
                    <a:pt x="4096" y="77"/>
                  </a:cubicBezTo>
                  <a:lnTo>
                    <a:pt x="4239" y="77"/>
                  </a:lnTo>
                  <a:cubicBezTo>
                    <a:pt x="3266" y="237"/>
                    <a:pt x="2359" y="640"/>
                    <a:pt x="1581" y="1316"/>
                  </a:cubicBezTo>
                  <a:lnTo>
                    <a:pt x="1581" y="1316"/>
                  </a:lnTo>
                  <a:cubicBezTo>
                    <a:pt x="1582" y="1316"/>
                    <a:pt x="1583" y="1316"/>
                    <a:pt x="1584" y="1315"/>
                  </a:cubicBezTo>
                  <a:lnTo>
                    <a:pt x="1584" y="1315"/>
                  </a:lnTo>
                  <a:cubicBezTo>
                    <a:pt x="1583" y="1316"/>
                    <a:pt x="1582" y="1317"/>
                    <a:pt x="1581" y="1317"/>
                  </a:cubicBezTo>
                  <a:lnTo>
                    <a:pt x="1581" y="1317"/>
                  </a:lnTo>
                  <a:cubicBezTo>
                    <a:pt x="1550" y="1344"/>
                    <a:pt x="1519" y="1371"/>
                    <a:pt x="1489" y="1399"/>
                  </a:cubicBezTo>
                  <a:cubicBezTo>
                    <a:pt x="1506" y="1373"/>
                    <a:pt x="1529" y="1348"/>
                    <a:pt x="1554" y="1331"/>
                  </a:cubicBezTo>
                  <a:lnTo>
                    <a:pt x="1554" y="1331"/>
                  </a:lnTo>
                  <a:cubicBezTo>
                    <a:pt x="1225" y="1508"/>
                    <a:pt x="994" y="1929"/>
                    <a:pt x="763" y="2149"/>
                  </a:cubicBezTo>
                  <a:cubicBezTo>
                    <a:pt x="806" y="2116"/>
                    <a:pt x="825" y="2104"/>
                    <a:pt x="829" y="2104"/>
                  </a:cubicBezTo>
                  <a:lnTo>
                    <a:pt x="829" y="2104"/>
                  </a:lnTo>
                  <a:cubicBezTo>
                    <a:pt x="842" y="2104"/>
                    <a:pt x="674" y="2252"/>
                    <a:pt x="655" y="2280"/>
                  </a:cubicBezTo>
                  <a:cubicBezTo>
                    <a:pt x="608" y="2351"/>
                    <a:pt x="644" y="2363"/>
                    <a:pt x="572" y="2494"/>
                  </a:cubicBezTo>
                  <a:cubicBezTo>
                    <a:pt x="465" y="2649"/>
                    <a:pt x="358" y="2982"/>
                    <a:pt x="322" y="3066"/>
                  </a:cubicBezTo>
                  <a:cubicBezTo>
                    <a:pt x="269" y="3151"/>
                    <a:pt x="139" y="3560"/>
                    <a:pt x="104" y="3560"/>
                  </a:cubicBezTo>
                  <a:cubicBezTo>
                    <a:pt x="100" y="3560"/>
                    <a:pt x="97" y="3554"/>
                    <a:pt x="96" y="3542"/>
                  </a:cubicBezTo>
                  <a:cubicBezTo>
                    <a:pt x="84" y="4054"/>
                    <a:pt x="1" y="4506"/>
                    <a:pt x="24" y="5054"/>
                  </a:cubicBezTo>
                  <a:cubicBezTo>
                    <a:pt x="36" y="5340"/>
                    <a:pt x="60" y="5566"/>
                    <a:pt x="84" y="5816"/>
                  </a:cubicBezTo>
                  <a:cubicBezTo>
                    <a:pt x="83" y="5812"/>
                    <a:pt x="83" y="5811"/>
                    <a:pt x="82" y="5811"/>
                  </a:cubicBezTo>
                  <a:lnTo>
                    <a:pt x="82" y="5811"/>
                  </a:lnTo>
                  <a:cubicBezTo>
                    <a:pt x="81" y="5811"/>
                    <a:pt x="108" y="5956"/>
                    <a:pt x="96" y="5956"/>
                  </a:cubicBezTo>
                  <a:cubicBezTo>
                    <a:pt x="92" y="5956"/>
                    <a:pt x="85" y="5944"/>
                    <a:pt x="72" y="5911"/>
                  </a:cubicBezTo>
                  <a:lnTo>
                    <a:pt x="72" y="5911"/>
                  </a:lnTo>
                  <a:cubicBezTo>
                    <a:pt x="120" y="6090"/>
                    <a:pt x="120" y="6292"/>
                    <a:pt x="227" y="6435"/>
                  </a:cubicBezTo>
                  <a:cubicBezTo>
                    <a:pt x="215" y="6435"/>
                    <a:pt x="203" y="6435"/>
                    <a:pt x="179" y="6423"/>
                  </a:cubicBezTo>
                  <a:lnTo>
                    <a:pt x="179" y="6423"/>
                  </a:lnTo>
                  <a:cubicBezTo>
                    <a:pt x="203" y="6459"/>
                    <a:pt x="215" y="6483"/>
                    <a:pt x="227" y="6518"/>
                  </a:cubicBezTo>
                  <a:cubicBezTo>
                    <a:pt x="215" y="6518"/>
                    <a:pt x="203" y="6507"/>
                    <a:pt x="191" y="6507"/>
                  </a:cubicBezTo>
                  <a:lnTo>
                    <a:pt x="191" y="6507"/>
                  </a:lnTo>
                  <a:cubicBezTo>
                    <a:pt x="286" y="6733"/>
                    <a:pt x="453" y="6971"/>
                    <a:pt x="560" y="7209"/>
                  </a:cubicBezTo>
                  <a:cubicBezTo>
                    <a:pt x="572" y="7185"/>
                    <a:pt x="572" y="7173"/>
                    <a:pt x="584" y="7161"/>
                  </a:cubicBezTo>
                  <a:cubicBezTo>
                    <a:pt x="584" y="7161"/>
                    <a:pt x="620" y="7233"/>
                    <a:pt x="644" y="7280"/>
                  </a:cubicBezTo>
                  <a:lnTo>
                    <a:pt x="644" y="7280"/>
                  </a:lnTo>
                  <a:cubicBezTo>
                    <a:pt x="702" y="7363"/>
                    <a:pt x="959" y="7900"/>
                    <a:pt x="976" y="7900"/>
                  </a:cubicBezTo>
                  <a:cubicBezTo>
                    <a:pt x="977" y="7900"/>
                    <a:pt x="977" y="7900"/>
                    <a:pt x="977" y="7900"/>
                  </a:cubicBezTo>
                  <a:cubicBezTo>
                    <a:pt x="977" y="7899"/>
                    <a:pt x="977" y="7899"/>
                    <a:pt x="977" y="7899"/>
                  </a:cubicBezTo>
                  <a:cubicBezTo>
                    <a:pt x="990" y="7899"/>
                    <a:pt x="1120" y="8181"/>
                    <a:pt x="1097" y="8181"/>
                  </a:cubicBezTo>
                  <a:cubicBezTo>
                    <a:pt x="1091" y="8181"/>
                    <a:pt x="1072" y="8159"/>
                    <a:pt x="1036" y="8102"/>
                  </a:cubicBezTo>
                  <a:lnTo>
                    <a:pt x="1036" y="8102"/>
                  </a:lnTo>
                  <a:cubicBezTo>
                    <a:pt x="1072" y="8199"/>
                    <a:pt x="1147" y="8284"/>
                    <a:pt x="1198" y="8370"/>
                  </a:cubicBezTo>
                  <a:lnTo>
                    <a:pt x="1198" y="8370"/>
                  </a:lnTo>
                  <a:cubicBezTo>
                    <a:pt x="1192" y="8356"/>
                    <a:pt x="1186" y="8342"/>
                    <a:pt x="1179" y="8328"/>
                  </a:cubicBezTo>
                  <a:lnTo>
                    <a:pt x="1179" y="8328"/>
                  </a:lnTo>
                  <a:cubicBezTo>
                    <a:pt x="1358" y="8626"/>
                    <a:pt x="1548" y="8959"/>
                    <a:pt x="1703" y="9269"/>
                  </a:cubicBezTo>
                  <a:cubicBezTo>
                    <a:pt x="1679" y="9257"/>
                    <a:pt x="1667" y="9245"/>
                    <a:pt x="1656" y="9221"/>
                  </a:cubicBezTo>
                  <a:lnTo>
                    <a:pt x="1656" y="9221"/>
                  </a:lnTo>
                  <a:cubicBezTo>
                    <a:pt x="1739" y="9435"/>
                    <a:pt x="2037" y="9685"/>
                    <a:pt x="2025" y="10019"/>
                  </a:cubicBezTo>
                  <a:cubicBezTo>
                    <a:pt x="2027" y="10010"/>
                    <a:pt x="2029" y="10007"/>
                    <a:pt x="2031" y="10007"/>
                  </a:cubicBezTo>
                  <a:cubicBezTo>
                    <a:pt x="2057" y="10007"/>
                    <a:pt x="2097" y="10413"/>
                    <a:pt x="2108" y="10424"/>
                  </a:cubicBezTo>
                  <a:cubicBezTo>
                    <a:pt x="2108" y="10447"/>
                    <a:pt x="2119" y="10481"/>
                    <a:pt x="2120" y="10526"/>
                  </a:cubicBezTo>
                  <a:lnTo>
                    <a:pt x="2120" y="10526"/>
                  </a:lnTo>
                  <a:cubicBezTo>
                    <a:pt x="2120" y="10519"/>
                    <a:pt x="2118" y="10519"/>
                    <a:pt x="2108" y="10519"/>
                  </a:cubicBezTo>
                  <a:cubicBezTo>
                    <a:pt x="2120" y="10543"/>
                    <a:pt x="2120" y="10555"/>
                    <a:pt x="2132" y="10567"/>
                  </a:cubicBezTo>
                  <a:cubicBezTo>
                    <a:pt x="2142" y="10710"/>
                    <a:pt x="2152" y="10916"/>
                    <a:pt x="2147" y="10916"/>
                  </a:cubicBezTo>
                  <a:cubicBezTo>
                    <a:pt x="2147" y="10916"/>
                    <a:pt x="2145" y="10911"/>
                    <a:pt x="2144" y="10900"/>
                  </a:cubicBezTo>
                  <a:lnTo>
                    <a:pt x="2144" y="10900"/>
                  </a:lnTo>
                  <a:cubicBezTo>
                    <a:pt x="2132" y="10959"/>
                    <a:pt x="2179" y="11626"/>
                    <a:pt x="2156" y="11638"/>
                  </a:cubicBezTo>
                  <a:cubicBezTo>
                    <a:pt x="2203" y="11614"/>
                    <a:pt x="2168" y="11412"/>
                    <a:pt x="2168" y="11376"/>
                  </a:cubicBezTo>
                  <a:lnTo>
                    <a:pt x="2179" y="11376"/>
                  </a:lnTo>
                  <a:cubicBezTo>
                    <a:pt x="2215" y="11817"/>
                    <a:pt x="2048" y="12210"/>
                    <a:pt x="2477" y="12495"/>
                  </a:cubicBezTo>
                  <a:cubicBezTo>
                    <a:pt x="2441" y="12495"/>
                    <a:pt x="2453" y="12507"/>
                    <a:pt x="2489" y="12531"/>
                  </a:cubicBezTo>
                  <a:cubicBezTo>
                    <a:pt x="2465" y="12519"/>
                    <a:pt x="2453" y="12507"/>
                    <a:pt x="2429" y="12495"/>
                  </a:cubicBezTo>
                  <a:lnTo>
                    <a:pt x="2429" y="12495"/>
                  </a:lnTo>
                  <a:cubicBezTo>
                    <a:pt x="2441" y="12519"/>
                    <a:pt x="2715" y="12650"/>
                    <a:pt x="2644" y="12662"/>
                  </a:cubicBezTo>
                  <a:cubicBezTo>
                    <a:pt x="2645" y="12662"/>
                    <a:pt x="2646" y="12662"/>
                    <a:pt x="2647" y="12662"/>
                  </a:cubicBezTo>
                  <a:cubicBezTo>
                    <a:pt x="2726" y="12662"/>
                    <a:pt x="2691" y="13080"/>
                    <a:pt x="2691" y="13138"/>
                  </a:cubicBezTo>
                  <a:cubicBezTo>
                    <a:pt x="2683" y="13133"/>
                    <a:pt x="2676" y="13130"/>
                    <a:pt x="2671" y="13130"/>
                  </a:cubicBezTo>
                  <a:cubicBezTo>
                    <a:pt x="2621" y="13130"/>
                    <a:pt x="2735" y="13376"/>
                    <a:pt x="2691" y="13484"/>
                  </a:cubicBezTo>
                  <a:cubicBezTo>
                    <a:pt x="2703" y="13519"/>
                    <a:pt x="2691" y="13555"/>
                    <a:pt x="2668" y="13603"/>
                  </a:cubicBezTo>
                  <a:cubicBezTo>
                    <a:pt x="2671" y="13598"/>
                    <a:pt x="2673" y="13595"/>
                    <a:pt x="2676" y="13595"/>
                  </a:cubicBezTo>
                  <a:lnTo>
                    <a:pt x="2676" y="13595"/>
                  </a:lnTo>
                  <a:cubicBezTo>
                    <a:pt x="2706" y="13595"/>
                    <a:pt x="2653" y="14022"/>
                    <a:pt x="2775" y="14055"/>
                  </a:cubicBezTo>
                  <a:cubicBezTo>
                    <a:pt x="2679" y="14067"/>
                    <a:pt x="2775" y="14222"/>
                    <a:pt x="2775" y="14257"/>
                  </a:cubicBezTo>
                  <a:cubicBezTo>
                    <a:pt x="2768" y="14291"/>
                    <a:pt x="2758" y="14306"/>
                    <a:pt x="2743" y="14306"/>
                  </a:cubicBezTo>
                  <a:cubicBezTo>
                    <a:pt x="2732" y="14306"/>
                    <a:pt x="2719" y="14297"/>
                    <a:pt x="2703" y="14281"/>
                  </a:cubicBezTo>
                  <a:lnTo>
                    <a:pt x="2703" y="14281"/>
                  </a:lnTo>
                  <a:cubicBezTo>
                    <a:pt x="2799" y="14496"/>
                    <a:pt x="2727" y="14603"/>
                    <a:pt x="2727" y="14865"/>
                  </a:cubicBezTo>
                  <a:cubicBezTo>
                    <a:pt x="2727" y="15008"/>
                    <a:pt x="2632" y="15472"/>
                    <a:pt x="2703" y="15579"/>
                  </a:cubicBezTo>
                  <a:cubicBezTo>
                    <a:pt x="2690" y="15586"/>
                    <a:pt x="2676" y="15593"/>
                    <a:pt x="2664" y="15593"/>
                  </a:cubicBezTo>
                  <a:cubicBezTo>
                    <a:pt x="2656" y="15593"/>
                    <a:pt x="2649" y="15589"/>
                    <a:pt x="2644" y="15579"/>
                  </a:cubicBezTo>
                  <a:lnTo>
                    <a:pt x="2644" y="15579"/>
                  </a:lnTo>
                  <a:cubicBezTo>
                    <a:pt x="2644" y="15615"/>
                    <a:pt x="2763" y="15805"/>
                    <a:pt x="2787" y="15829"/>
                  </a:cubicBezTo>
                  <a:cubicBezTo>
                    <a:pt x="2776" y="15850"/>
                    <a:pt x="2768" y="15859"/>
                    <a:pt x="2761" y="15859"/>
                  </a:cubicBezTo>
                  <a:cubicBezTo>
                    <a:pt x="2752" y="15859"/>
                    <a:pt x="2746" y="15844"/>
                    <a:pt x="2739" y="15817"/>
                  </a:cubicBezTo>
                  <a:lnTo>
                    <a:pt x="2739" y="15817"/>
                  </a:lnTo>
                  <a:cubicBezTo>
                    <a:pt x="2739" y="16008"/>
                    <a:pt x="2810" y="16151"/>
                    <a:pt x="2894" y="16329"/>
                  </a:cubicBezTo>
                  <a:cubicBezTo>
                    <a:pt x="2930" y="16341"/>
                    <a:pt x="3060" y="16520"/>
                    <a:pt x="3132" y="16615"/>
                  </a:cubicBezTo>
                  <a:cubicBezTo>
                    <a:pt x="3185" y="16615"/>
                    <a:pt x="3307" y="16702"/>
                    <a:pt x="3322" y="16702"/>
                  </a:cubicBezTo>
                  <a:cubicBezTo>
                    <a:pt x="3323" y="16702"/>
                    <a:pt x="3323" y="16701"/>
                    <a:pt x="3323" y="16700"/>
                  </a:cubicBezTo>
                  <a:lnTo>
                    <a:pt x="3323" y="16700"/>
                  </a:lnTo>
                  <a:cubicBezTo>
                    <a:pt x="3340" y="16720"/>
                    <a:pt x="3550" y="16877"/>
                    <a:pt x="3441" y="16877"/>
                  </a:cubicBezTo>
                  <a:cubicBezTo>
                    <a:pt x="3438" y="16877"/>
                    <a:pt x="3434" y="16877"/>
                    <a:pt x="3430" y="16877"/>
                  </a:cubicBezTo>
                  <a:lnTo>
                    <a:pt x="3430" y="16877"/>
                  </a:lnTo>
                  <a:cubicBezTo>
                    <a:pt x="3474" y="16904"/>
                    <a:pt x="3495" y="16914"/>
                    <a:pt x="3505" y="16914"/>
                  </a:cubicBezTo>
                  <a:cubicBezTo>
                    <a:pt x="3528" y="16914"/>
                    <a:pt x="3493" y="16864"/>
                    <a:pt x="3557" y="16864"/>
                  </a:cubicBezTo>
                  <a:cubicBezTo>
                    <a:pt x="3561" y="16864"/>
                    <a:pt x="3567" y="16864"/>
                    <a:pt x="3572" y="16865"/>
                  </a:cubicBezTo>
                  <a:cubicBezTo>
                    <a:pt x="3609" y="16919"/>
                    <a:pt x="3657" y="16938"/>
                    <a:pt x="3711" y="16938"/>
                  </a:cubicBezTo>
                  <a:cubicBezTo>
                    <a:pt x="3824" y="16938"/>
                    <a:pt x="3965" y="16859"/>
                    <a:pt x="4091" y="16859"/>
                  </a:cubicBezTo>
                  <a:cubicBezTo>
                    <a:pt x="4144" y="16859"/>
                    <a:pt x="4194" y="16873"/>
                    <a:pt x="4239" y="16913"/>
                  </a:cubicBezTo>
                  <a:cubicBezTo>
                    <a:pt x="4239" y="16913"/>
                    <a:pt x="4193" y="17199"/>
                    <a:pt x="4248" y="17199"/>
                  </a:cubicBezTo>
                  <a:cubicBezTo>
                    <a:pt x="4249" y="17199"/>
                    <a:pt x="4250" y="17199"/>
                    <a:pt x="4251" y="17198"/>
                  </a:cubicBezTo>
                  <a:lnTo>
                    <a:pt x="4251" y="17198"/>
                  </a:lnTo>
                  <a:cubicBezTo>
                    <a:pt x="4227" y="17210"/>
                    <a:pt x="4168" y="17270"/>
                    <a:pt x="4251" y="17282"/>
                  </a:cubicBezTo>
                  <a:cubicBezTo>
                    <a:pt x="4226" y="17290"/>
                    <a:pt x="4212" y="17298"/>
                    <a:pt x="4203" y="17298"/>
                  </a:cubicBezTo>
                  <a:cubicBezTo>
                    <a:pt x="4199" y="17298"/>
                    <a:pt x="4195" y="17297"/>
                    <a:pt x="4192" y="17294"/>
                  </a:cubicBezTo>
                  <a:lnTo>
                    <a:pt x="4192" y="17294"/>
                  </a:lnTo>
                  <a:cubicBezTo>
                    <a:pt x="4192" y="17317"/>
                    <a:pt x="4334" y="17329"/>
                    <a:pt x="4334" y="17329"/>
                  </a:cubicBezTo>
                  <a:cubicBezTo>
                    <a:pt x="4239" y="17401"/>
                    <a:pt x="4430" y="17460"/>
                    <a:pt x="4382" y="17579"/>
                  </a:cubicBezTo>
                  <a:cubicBezTo>
                    <a:pt x="4396" y="17565"/>
                    <a:pt x="4406" y="17560"/>
                    <a:pt x="4416" y="17560"/>
                  </a:cubicBezTo>
                  <a:cubicBezTo>
                    <a:pt x="4424" y="17560"/>
                    <a:pt x="4432" y="17562"/>
                    <a:pt x="4442" y="17567"/>
                  </a:cubicBezTo>
                  <a:cubicBezTo>
                    <a:pt x="4442" y="17579"/>
                    <a:pt x="4442" y="17748"/>
                    <a:pt x="4382" y="17748"/>
                  </a:cubicBezTo>
                  <a:cubicBezTo>
                    <a:pt x="4378" y="17748"/>
                    <a:pt x="4374" y="17747"/>
                    <a:pt x="4370" y="17746"/>
                  </a:cubicBezTo>
                  <a:lnTo>
                    <a:pt x="4370" y="17746"/>
                  </a:lnTo>
                  <a:cubicBezTo>
                    <a:pt x="4374" y="17770"/>
                    <a:pt x="4379" y="17778"/>
                    <a:pt x="4386" y="17778"/>
                  </a:cubicBezTo>
                  <a:cubicBezTo>
                    <a:pt x="4399" y="17778"/>
                    <a:pt x="4418" y="17742"/>
                    <a:pt x="4434" y="17742"/>
                  </a:cubicBezTo>
                  <a:cubicBezTo>
                    <a:pt x="4437" y="17742"/>
                    <a:pt x="4439" y="17744"/>
                    <a:pt x="4442" y="17746"/>
                  </a:cubicBezTo>
                  <a:cubicBezTo>
                    <a:pt x="4418" y="17770"/>
                    <a:pt x="4406" y="17794"/>
                    <a:pt x="4418" y="17817"/>
                  </a:cubicBezTo>
                  <a:cubicBezTo>
                    <a:pt x="4411" y="17817"/>
                    <a:pt x="4591" y="17833"/>
                    <a:pt x="4755" y="17833"/>
                  </a:cubicBezTo>
                  <a:cubicBezTo>
                    <a:pt x="4878" y="17833"/>
                    <a:pt x="4993" y="17824"/>
                    <a:pt x="5013" y="17794"/>
                  </a:cubicBezTo>
                  <a:cubicBezTo>
                    <a:pt x="5047" y="17827"/>
                    <a:pt x="5119" y="17847"/>
                    <a:pt x="5182" y="17847"/>
                  </a:cubicBezTo>
                  <a:cubicBezTo>
                    <a:pt x="5253" y="17847"/>
                    <a:pt x="5312" y="17821"/>
                    <a:pt x="5287" y="17758"/>
                  </a:cubicBezTo>
                  <a:lnTo>
                    <a:pt x="5287" y="17758"/>
                  </a:lnTo>
                  <a:cubicBezTo>
                    <a:pt x="5358" y="17806"/>
                    <a:pt x="5549" y="17865"/>
                    <a:pt x="5608" y="17865"/>
                  </a:cubicBezTo>
                  <a:cubicBezTo>
                    <a:pt x="5597" y="17853"/>
                    <a:pt x="5597" y="17829"/>
                    <a:pt x="5585" y="17817"/>
                  </a:cubicBezTo>
                  <a:cubicBezTo>
                    <a:pt x="5582" y="17813"/>
                    <a:pt x="5584" y="17811"/>
                    <a:pt x="5587" y="17811"/>
                  </a:cubicBezTo>
                  <a:cubicBezTo>
                    <a:pt x="5600" y="17811"/>
                    <a:pt x="5642" y="17838"/>
                    <a:pt x="5636" y="17850"/>
                  </a:cubicBezTo>
                  <a:lnTo>
                    <a:pt x="5636" y="17850"/>
                  </a:lnTo>
                  <a:cubicBezTo>
                    <a:pt x="5646" y="17841"/>
                    <a:pt x="5656" y="17839"/>
                    <a:pt x="5656" y="17817"/>
                  </a:cubicBezTo>
                  <a:cubicBezTo>
                    <a:pt x="5680" y="17829"/>
                    <a:pt x="5680" y="17853"/>
                    <a:pt x="5668" y="17877"/>
                  </a:cubicBezTo>
                  <a:cubicBezTo>
                    <a:pt x="5704" y="17865"/>
                    <a:pt x="5739" y="17841"/>
                    <a:pt x="5799" y="17806"/>
                  </a:cubicBezTo>
                  <a:cubicBezTo>
                    <a:pt x="5775" y="17782"/>
                    <a:pt x="5787" y="17758"/>
                    <a:pt x="5751" y="17734"/>
                  </a:cubicBezTo>
                  <a:lnTo>
                    <a:pt x="5751" y="17734"/>
                  </a:lnTo>
                  <a:cubicBezTo>
                    <a:pt x="5768" y="17745"/>
                    <a:pt x="5782" y="17750"/>
                    <a:pt x="5795" y="17750"/>
                  </a:cubicBezTo>
                  <a:cubicBezTo>
                    <a:pt x="5875" y="17750"/>
                    <a:pt x="5879" y="17551"/>
                    <a:pt x="5860" y="17511"/>
                  </a:cubicBezTo>
                  <a:lnTo>
                    <a:pt x="5860" y="17511"/>
                  </a:lnTo>
                  <a:cubicBezTo>
                    <a:pt x="5868" y="17512"/>
                    <a:pt x="5877" y="17513"/>
                    <a:pt x="5885" y="17513"/>
                  </a:cubicBezTo>
                  <a:cubicBezTo>
                    <a:pt x="5919" y="17513"/>
                    <a:pt x="5951" y="17501"/>
                    <a:pt x="5978" y="17484"/>
                  </a:cubicBezTo>
                  <a:cubicBezTo>
                    <a:pt x="5966" y="17460"/>
                    <a:pt x="5942" y="17436"/>
                    <a:pt x="5918" y="17425"/>
                  </a:cubicBezTo>
                  <a:cubicBezTo>
                    <a:pt x="5954" y="17377"/>
                    <a:pt x="6061" y="17353"/>
                    <a:pt x="5978" y="17258"/>
                  </a:cubicBezTo>
                  <a:cubicBezTo>
                    <a:pt x="6001" y="17258"/>
                    <a:pt x="6025" y="17258"/>
                    <a:pt x="6049" y="17246"/>
                  </a:cubicBezTo>
                  <a:cubicBezTo>
                    <a:pt x="6013" y="17115"/>
                    <a:pt x="6049" y="16865"/>
                    <a:pt x="6287" y="16829"/>
                  </a:cubicBezTo>
                  <a:cubicBezTo>
                    <a:pt x="6108" y="16817"/>
                    <a:pt x="6323" y="16782"/>
                    <a:pt x="6251" y="16758"/>
                  </a:cubicBezTo>
                  <a:cubicBezTo>
                    <a:pt x="6261" y="16755"/>
                    <a:pt x="6270" y="16753"/>
                    <a:pt x="6280" y="16753"/>
                  </a:cubicBezTo>
                  <a:cubicBezTo>
                    <a:pt x="6305" y="16753"/>
                    <a:pt x="6329" y="16764"/>
                    <a:pt x="6347" y="16782"/>
                  </a:cubicBezTo>
                  <a:cubicBezTo>
                    <a:pt x="6340" y="16796"/>
                    <a:pt x="6333" y="16801"/>
                    <a:pt x="6326" y="16801"/>
                  </a:cubicBezTo>
                  <a:cubicBezTo>
                    <a:pt x="6321" y="16801"/>
                    <a:pt x="6316" y="16798"/>
                    <a:pt x="6311" y="16793"/>
                  </a:cubicBezTo>
                  <a:lnTo>
                    <a:pt x="6311" y="16793"/>
                  </a:lnTo>
                  <a:cubicBezTo>
                    <a:pt x="6296" y="16847"/>
                    <a:pt x="6459" y="16856"/>
                    <a:pt x="6574" y="16856"/>
                  </a:cubicBezTo>
                  <a:cubicBezTo>
                    <a:pt x="6639" y="16856"/>
                    <a:pt x="6689" y="16853"/>
                    <a:pt x="6680" y="16853"/>
                  </a:cubicBezTo>
                  <a:cubicBezTo>
                    <a:pt x="6918" y="16817"/>
                    <a:pt x="7168" y="16698"/>
                    <a:pt x="7323" y="16508"/>
                  </a:cubicBezTo>
                  <a:cubicBezTo>
                    <a:pt x="7299" y="16508"/>
                    <a:pt x="7275" y="16496"/>
                    <a:pt x="7263" y="16496"/>
                  </a:cubicBezTo>
                  <a:cubicBezTo>
                    <a:pt x="7251" y="16496"/>
                    <a:pt x="7335" y="16424"/>
                    <a:pt x="7359" y="16424"/>
                  </a:cubicBezTo>
                  <a:cubicBezTo>
                    <a:pt x="7380" y="16370"/>
                    <a:pt x="7412" y="16316"/>
                    <a:pt x="7417" y="16316"/>
                  </a:cubicBezTo>
                  <a:cubicBezTo>
                    <a:pt x="7418" y="16316"/>
                    <a:pt x="7418" y="16316"/>
                    <a:pt x="7418" y="16317"/>
                  </a:cubicBezTo>
                  <a:cubicBezTo>
                    <a:pt x="7418" y="16341"/>
                    <a:pt x="7418" y="16365"/>
                    <a:pt x="7418" y="16389"/>
                  </a:cubicBezTo>
                  <a:cubicBezTo>
                    <a:pt x="7430" y="16377"/>
                    <a:pt x="7442" y="16353"/>
                    <a:pt x="7454" y="16329"/>
                  </a:cubicBezTo>
                  <a:cubicBezTo>
                    <a:pt x="7454" y="16331"/>
                    <a:pt x="7454" y="16332"/>
                    <a:pt x="7454" y="16332"/>
                  </a:cubicBezTo>
                  <a:cubicBezTo>
                    <a:pt x="7460" y="16332"/>
                    <a:pt x="7519" y="16038"/>
                    <a:pt x="7554" y="16000"/>
                  </a:cubicBezTo>
                  <a:lnTo>
                    <a:pt x="7554" y="16000"/>
                  </a:lnTo>
                  <a:cubicBezTo>
                    <a:pt x="7535" y="16012"/>
                    <a:pt x="7523" y="16033"/>
                    <a:pt x="7502" y="16043"/>
                  </a:cubicBezTo>
                  <a:cubicBezTo>
                    <a:pt x="7502" y="15853"/>
                    <a:pt x="7502" y="15508"/>
                    <a:pt x="7513" y="15246"/>
                  </a:cubicBezTo>
                  <a:lnTo>
                    <a:pt x="7513" y="15246"/>
                  </a:lnTo>
                  <a:cubicBezTo>
                    <a:pt x="7511" y="15252"/>
                    <a:pt x="7509" y="15255"/>
                    <a:pt x="7507" y="15255"/>
                  </a:cubicBezTo>
                  <a:cubicBezTo>
                    <a:pt x="7489" y="15255"/>
                    <a:pt x="7539" y="14872"/>
                    <a:pt x="7508" y="14872"/>
                  </a:cubicBezTo>
                  <a:lnTo>
                    <a:pt x="7508" y="14872"/>
                  </a:lnTo>
                  <a:cubicBezTo>
                    <a:pt x="7506" y="14872"/>
                    <a:pt x="7504" y="14873"/>
                    <a:pt x="7502" y="14877"/>
                  </a:cubicBezTo>
                  <a:cubicBezTo>
                    <a:pt x="7513" y="14758"/>
                    <a:pt x="7513" y="14305"/>
                    <a:pt x="7549" y="14246"/>
                  </a:cubicBezTo>
                  <a:cubicBezTo>
                    <a:pt x="7597" y="14174"/>
                    <a:pt x="7525" y="14138"/>
                    <a:pt x="7525" y="14103"/>
                  </a:cubicBezTo>
                  <a:cubicBezTo>
                    <a:pt x="7585" y="13734"/>
                    <a:pt x="7478" y="13353"/>
                    <a:pt x="7585" y="12984"/>
                  </a:cubicBezTo>
                  <a:lnTo>
                    <a:pt x="7585" y="12984"/>
                  </a:lnTo>
                  <a:cubicBezTo>
                    <a:pt x="7579" y="12994"/>
                    <a:pt x="7576" y="12998"/>
                    <a:pt x="7573" y="12998"/>
                  </a:cubicBezTo>
                  <a:cubicBezTo>
                    <a:pt x="7564" y="12998"/>
                    <a:pt x="7561" y="12967"/>
                    <a:pt x="7533" y="12967"/>
                  </a:cubicBezTo>
                  <a:cubicBezTo>
                    <a:pt x="7528" y="12967"/>
                    <a:pt x="7521" y="12969"/>
                    <a:pt x="7513" y="12972"/>
                  </a:cubicBezTo>
                  <a:cubicBezTo>
                    <a:pt x="7513" y="12876"/>
                    <a:pt x="7537" y="12817"/>
                    <a:pt x="7537" y="12722"/>
                  </a:cubicBezTo>
                  <a:cubicBezTo>
                    <a:pt x="7621" y="12698"/>
                    <a:pt x="7954" y="12579"/>
                    <a:pt x="7990" y="12472"/>
                  </a:cubicBezTo>
                  <a:lnTo>
                    <a:pt x="7966" y="12472"/>
                  </a:lnTo>
                  <a:cubicBezTo>
                    <a:pt x="8085" y="12341"/>
                    <a:pt x="8144" y="11638"/>
                    <a:pt x="8144" y="11626"/>
                  </a:cubicBezTo>
                  <a:cubicBezTo>
                    <a:pt x="8160" y="11763"/>
                    <a:pt x="8164" y="11812"/>
                    <a:pt x="8166" y="11812"/>
                  </a:cubicBezTo>
                  <a:cubicBezTo>
                    <a:pt x="8168" y="11812"/>
                    <a:pt x="8167" y="11735"/>
                    <a:pt x="8180" y="11662"/>
                  </a:cubicBezTo>
                  <a:cubicBezTo>
                    <a:pt x="8180" y="11686"/>
                    <a:pt x="8180" y="11710"/>
                    <a:pt x="8192" y="11733"/>
                  </a:cubicBezTo>
                  <a:cubicBezTo>
                    <a:pt x="8192" y="11614"/>
                    <a:pt x="8192" y="11471"/>
                    <a:pt x="8192" y="11412"/>
                  </a:cubicBezTo>
                  <a:cubicBezTo>
                    <a:pt x="8192" y="11364"/>
                    <a:pt x="8180" y="11150"/>
                    <a:pt x="8168" y="11150"/>
                  </a:cubicBezTo>
                  <a:cubicBezTo>
                    <a:pt x="8192" y="10995"/>
                    <a:pt x="8073" y="10852"/>
                    <a:pt x="8133" y="10686"/>
                  </a:cubicBezTo>
                  <a:lnTo>
                    <a:pt x="8133" y="10686"/>
                  </a:lnTo>
                  <a:cubicBezTo>
                    <a:pt x="8133" y="10687"/>
                    <a:pt x="8133" y="10688"/>
                    <a:pt x="8133" y="10688"/>
                  </a:cubicBezTo>
                  <a:cubicBezTo>
                    <a:pt x="8135" y="10688"/>
                    <a:pt x="8156" y="10529"/>
                    <a:pt x="8156" y="10495"/>
                  </a:cubicBezTo>
                  <a:cubicBezTo>
                    <a:pt x="8179" y="10361"/>
                    <a:pt x="8149" y="10186"/>
                    <a:pt x="8184" y="10066"/>
                  </a:cubicBezTo>
                  <a:lnTo>
                    <a:pt x="8184" y="10066"/>
                  </a:lnTo>
                  <a:cubicBezTo>
                    <a:pt x="8185" y="10070"/>
                    <a:pt x="8188" y="10074"/>
                    <a:pt x="8192" y="10078"/>
                  </a:cubicBezTo>
                  <a:cubicBezTo>
                    <a:pt x="8204" y="10019"/>
                    <a:pt x="8204" y="9983"/>
                    <a:pt x="8228" y="9912"/>
                  </a:cubicBezTo>
                  <a:lnTo>
                    <a:pt x="8228" y="9912"/>
                  </a:lnTo>
                  <a:cubicBezTo>
                    <a:pt x="8240" y="9971"/>
                    <a:pt x="8228" y="10043"/>
                    <a:pt x="8216" y="10102"/>
                  </a:cubicBezTo>
                  <a:cubicBezTo>
                    <a:pt x="8311" y="10007"/>
                    <a:pt x="8299" y="9805"/>
                    <a:pt x="8371" y="9685"/>
                  </a:cubicBezTo>
                  <a:lnTo>
                    <a:pt x="8371" y="9685"/>
                  </a:lnTo>
                  <a:cubicBezTo>
                    <a:pt x="8359" y="9733"/>
                    <a:pt x="8347" y="9781"/>
                    <a:pt x="8335" y="9828"/>
                  </a:cubicBezTo>
                  <a:cubicBezTo>
                    <a:pt x="8406" y="9733"/>
                    <a:pt x="8478" y="9626"/>
                    <a:pt x="8537" y="9519"/>
                  </a:cubicBezTo>
                  <a:lnTo>
                    <a:pt x="8537" y="9519"/>
                  </a:lnTo>
                  <a:cubicBezTo>
                    <a:pt x="8490" y="9555"/>
                    <a:pt x="8430" y="9674"/>
                    <a:pt x="8371" y="9674"/>
                  </a:cubicBezTo>
                  <a:cubicBezTo>
                    <a:pt x="8299" y="9674"/>
                    <a:pt x="8871" y="8923"/>
                    <a:pt x="8871" y="8888"/>
                  </a:cubicBezTo>
                  <a:lnTo>
                    <a:pt x="8871" y="8888"/>
                  </a:lnTo>
                  <a:cubicBezTo>
                    <a:pt x="8871" y="8888"/>
                    <a:pt x="8825" y="8918"/>
                    <a:pt x="8807" y="8918"/>
                  </a:cubicBezTo>
                  <a:cubicBezTo>
                    <a:pt x="8802" y="8918"/>
                    <a:pt x="8799" y="8916"/>
                    <a:pt x="8799" y="8912"/>
                  </a:cubicBezTo>
                  <a:cubicBezTo>
                    <a:pt x="8799" y="8864"/>
                    <a:pt x="9061" y="8423"/>
                    <a:pt x="9097" y="8316"/>
                  </a:cubicBezTo>
                  <a:cubicBezTo>
                    <a:pt x="9097" y="8316"/>
                    <a:pt x="9097" y="8328"/>
                    <a:pt x="9109" y="8328"/>
                  </a:cubicBezTo>
                  <a:cubicBezTo>
                    <a:pt x="9156" y="8114"/>
                    <a:pt x="9287" y="7650"/>
                    <a:pt x="9478" y="7626"/>
                  </a:cubicBezTo>
                  <a:cubicBezTo>
                    <a:pt x="9752" y="6923"/>
                    <a:pt x="10026" y="6435"/>
                    <a:pt x="10228" y="5733"/>
                  </a:cubicBezTo>
                  <a:lnTo>
                    <a:pt x="10228" y="5733"/>
                  </a:lnTo>
                  <a:cubicBezTo>
                    <a:pt x="10213" y="5770"/>
                    <a:pt x="10205" y="5784"/>
                    <a:pt x="10203" y="5784"/>
                  </a:cubicBezTo>
                  <a:cubicBezTo>
                    <a:pt x="10194" y="5784"/>
                    <a:pt x="10232" y="5641"/>
                    <a:pt x="10240" y="5614"/>
                  </a:cubicBezTo>
                  <a:lnTo>
                    <a:pt x="10216" y="5614"/>
                  </a:lnTo>
                  <a:cubicBezTo>
                    <a:pt x="10204" y="5614"/>
                    <a:pt x="10228" y="5435"/>
                    <a:pt x="10228" y="5268"/>
                  </a:cubicBezTo>
                  <a:cubicBezTo>
                    <a:pt x="10228" y="5256"/>
                    <a:pt x="10228" y="5256"/>
                    <a:pt x="10228" y="5244"/>
                  </a:cubicBezTo>
                  <a:cubicBezTo>
                    <a:pt x="10228" y="5244"/>
                    <a:pt x="10228" y="5256"/>
                    <a:pt x="10240" y="5256"/>
                  </a:cubicBezTo>
                  <a:cubicBezTo>
                    <a:pt x="10240" y="5125"/>
                    <a:pt x="10252" y="4994"/>
                    <a:pt x="10228" y="4947"/>
                  </a:cubicBezTo>
                  <a:cubicBezTo>
                    <a:pt x="10240" y="4899"/>
                    <a:pt x="10252" y="4840"/>
                    <a:pt x="10252" y="4816"/>
                  </a:cubicBezTo>
                  <a:cubicBezTo>
                    <a:pt x="10252" y="4816"/>
                    <a:pt x="10252" y="4828"/>
                    <a:pt x="10252" y="4840"/>
                  </a:cubicBezTo>
                  <a:cubicBezTo>
                    <a:pt x="10252" y="4685"/>
                    <a:pt x="10311" y="4054"/>
                    <a:pt x="10157" y="3970"/>
                  </a:cubicBezTo>
                  <a:lnTo>
                    <a:pt x="10157" y="3970"/>
                  </a:lnTo>
                  <a:cubicBezTo>
                    <a:pt x="10157" y="3971"/>
                    <a:pt x="10180" y="3982"/>
                    <a:pt x="10192" y="3982"/>
                  </a:cubicBezTo>
                  <a:cubicBezTo>
                    <a:pt x="10204" y="3994"/>
                    <a:pt x="10228" y="3994"/>
                    <a:pt x="10252" y="4018"/>
                  </a:cubicBezTo>
                  <a:cubicBezTo>
                    <a:pt x="10169" y="3851"/>
                    <a:pt x="10061" y="3709"/>
                    <a:pt x="9954" y="3566"/>
                  </a:cubicBezTo>
                  <a:lnTo>
                    <a:pt x="9954" y="3566"/>
                  </a:lnTo>
                  <a:cubicBezTo>
                    <a:pt x="9968" y="3573"/>
                    <a:pt x="9981" y="3576"/>
                    <a:pt x="9993" y="3576"/>
                  </a:cubicBezTo>
                  <a:cubicBezTo>
                    <a:pt x="10045" y="3576"/>
                    <a:pt x="10076" y="3517"/>
                    <a:pt x="10108" y="3517"/>
                  </a:cubicBezTo>
                  <a:cubicBezTo>
                    <a:pt x="10130" y="3517"/>
                    <a:pt x="10151" y="3542"/>
                    <a:pt x="10180" y="3625"/>
                  </a:cubicBezTo>
                  <a:cubicBezTo>
                    <a:pt x="10180" y="3530"/>
                    <a:pt x="10157" y="3435"/>
                    <a:pt x="10109" y="3339"/>
                  </a:cubicBezTo>
                  <a:cubicBezTo>
                    <a:pt x="10102" y="3303"/>
                    <a:pt x="10046" y="3167"/>
                    <a:pt x="9967" y="3033"/>
                  </a:cubicBezTo>
                  <a:lnTo>
                    <a:pt x="9967" y="3033"/>
                  </a:lnTo>
                  <a:cubicBezTo>
                    <a:pt x="9970" y="3049"/>
                    <a:pt x="9970" y="3072"/>
                    <a:pt x="9966" y="3101"/>
                  </a:cubicBezTo>
                  <a:cubicBezTo>
                    <a:pt x="9918" y="3089"/>
                    <a:pt x="9895" y="3054"/>
                    <a:pt x="9895" y="3018"/>
                  </a:cubicBezTo>
                  <a:cubicBezTo>
                    <a:pt x="9912" y="3008"/>
                    <a:pt x="9926" y="3002"/>
                    <a:pt x="9938" y="3002"/>
                  </a:cubicBezTo>
                  <a:cubicBezTo>
                    <a:pt x="9942" y="3002"/>
                    <a:pt x="9946" y="3003"/>
                    <a:pt x="9950" y="3005"/>
                  </a:cubicBezTo>
                  <a:lnTo>
                    <a:pt x="9950" y="3005"/>
                  </a:lnTo>
                  <a:cubicBezTo>
                    <a:pt x="9904" y="2931"/>
                    <a:pt x="9851" y="2861"/>
                    <a:pt x="9795" y="2811"/>
                  </a:cubicBezTo>
                  <a:lnTo>
                    <a:pt x="9795" y="2811"/>
                  </a:lnTo>
                  <a:cubicBezTo>
                    <a:pt x="9796" y="2811"/>
                    <a:pt x="9796" y="2811"/>
                    <a:pt x="9797" y="2811"/>
                  </a:cubicBezTo>
                  <a:cubicBezTo>
                    <a:pt x="9822" y="2811"/>
                    <a:pt x="9746" y="2524"/>
                    <a:pt x="9680" y="2458"/>
                  </a:cubicBezTo>
                  <a:lnTo>
                    <a:pt x="9680" y="2458"/>
                  </a:lnTo>
                  <a:cubicBezTo>
                    <a:pt x="9704" y="2494"/>
                    <a:pt x="9716" y="2530"/>
                    <a:pt x="9728" y="2566"/>
                  </a:cubicBezTo>
                  <a:cubicBezTo>
                    <a:pt x="9621" y="2387"/>
                    <a:pt x="9430" y="2316"/>
                    <a:pt x="9311" y="2149"/>
                  </a:cubicBezTo>
                  <a:lnTo>
                    <a:pt x="9311" y="2149"/>
                  </a:lnTo>
                  <a:cubicBezTo>
                    <a:pt x="9327" y="2157"/>
                    <a:pt x="9339" y="2160"/>
                    <a:pt x="9349" y="2160"/>
                  </a:cubicBezTo>
                  <a:cubicBezTo>
                    <a:pt x="9399" y="2160"/>
                    <a:pt x="9379" y="2070"/>
                    <a:pt x="9359" y="2030"/>
                  </a:cubicBezTo>
                  <a:cubicBezTo>
                    <a:pt x="9228" y="1982"/>
                    <a:pt x="9097" y="1946"/>
                    <a:pt x="8966" y="1875"/>
                  </a:cubicBezTo>
                  <a:cubicBezTo>
                    <a:pt x="8847" y="1815"/>
                    <a:pt x="8740" y="1708"/>
                    <a:pt x="8633" y="1625"/>
                  </a:cubicBezTo>
                  <a:lnTo>
                    <a:pt x="8633" y="1625"/>
                  </a:lnTo>
                  <a:cubicBezTo>
                    <a:pt x="8716" y="1637"/>
                    <a:pt x="9049" y="1744"/>
                    <a:pt x="9002" y="1827"/>
                  </a:cubicBezTo>
                  <a:cubicBezTo>
                    <a:pt x="9026" y="1839"/>
                    <a:pt x="9049" y="1851"/>
                    <a:pt x="9073" y="1863"/>
                  </a:cubicBezTo>
                  <a:cubicBezTo>
                    <a:pt x="9073" y="1839"/>
                    <a:pt x="9014" y="1780"/>
                    <a:pt x="9002" y="1768"/>
                  </a:cubicBezTo>
                  <a:lnTo>
                    <a:pt x="9002" y="1768"/>
                  </a:lnTo>
                  <a:cubicBezTo>
                    <a:pt x="9020" y="1777"/>
                    <a:pt x="9217" y="1900"/>
                    <a:pt x="9233" y="1900"/>
                  </a:cubicBezTo>
                  <a:cubicBezTo>
                    <a:pt x="9238" y="1900"/>
                    <a:pt x="9227" y="1890"/>
                    <a:pt x="9192" y="1863"/>
                  </a:cubicBezTo>
                  <a:lnTo>
                    <a:pt x="9192" y="1863"/>
                  </a:lnTo>
                  <a:cubicBezTo>
                    <a:pt x="9231" y="1886"/>
                    <a:pt x="9252" y="1895"/>
                    <a:pt x="9262" y="1895"/>
                  </a:cubicBezTo>
                  <a:cubicBezTo>
                    <a:pt x="9297" y="1895"/>
                    <a:pt x="9175" y="1772"/>
                    <a:pt x="9156" y="1744"/>
                  </a:cubicBezTo>
                  <a:cubicBezTo>
                    <a:pt x="9154" y="1740"/>
                    <a:pt x="9153" y="1738"/>
                    <a:pt x="9155" y="1738"/>
                  </a:cubicBezTo>
                  <a:lnTo>
                    <a:pt x="9155" y="1738"/>
                  </a:lnTo>
                  <a:cubicBezTo>
                    <a:pt x="9164" y="1738"/>
                    <a:pt x="9266" y="1830"/>
                    <a:pt x="9275" y="1830"/>
                  </a:cubicBezTo>
                  <a:cubicBezTo>
                    <a:pt x="9276" y="1830"/>
                    <a:pt x="9276" y="1829"/>
                    <a:pt x="9276" y="1827"/>
                  </a:cubicBezTo>
                  <a:cubicBezTo>
                    <a:pt x="9133" y="1637"/>
                    <a:pt x="8990" y="1565"/>
                    <a:pt x="8823" y="1387"/>
                  </a:cubicBezTo>
                  <a:lnTo>
                    <a:pt x="8823" y="1387"/>
                  </a:lnTo>
                  <a:cubicBezTo>
                    <a:pt x="8799" y="1387"/>
                    <a:pt x="8859" y="1458"/>
                    <a:pt x="8859" y="1458"/>
                  </a:cubicBezTo>
                  <a:cubicBezTo>
                    <a:pt x="8823" y="1423"/>
                    <a:pt x="8787" y="1411"/>
                    <a:pt x="8740" y="1411"/>
                  </a:cubicBezTo>
                  <a:cubicBezTo>
                    <a:pt x="8859" y="1482"/>
                    <a:pt x="8978" y="1577"/>
                    <a:pt x="9085" y="1661"/>
                  </a:cubicBezTo>
                  <a:cubicBezTo>
                    <a:pt x="9084" y="1663"/>
                    <a:pt x="9082" y="1664"/>
                    <a:pt x="9079" y="1664"/>
                  </a:cubicBezTo>
                  <a:cubicBezTo>
                    <a:pt x="9070" y="1664"/>
                    <a:pt x="9057" y="1655"/>
                    <a:pt x="9046" y="1646"/>
                  </a:cubicBezTo>
                  <a:lnTo>
                    <a:pt x="9046" y="1646"/>
                  </a:lnTo>
                  <a:cubicBezTo>
                    <a:pt x="9053" y="1652"/>
                    <a:pt x="9061" y="1661"/>
                    <a:pt x="9073" y="1673"/>
                  </a:cubicBezTo>
                  <a:cubicBezTo>
                    <a:pt x="9063" y="1674"/>
                    <a:pt x="9055" y="1674"/>
                    <a:pt x="9047" y="1674"/>
                  </a:cubicBezTo>
                  <a:cubicBezTo>
                    <a:pt x="8986" y="1674"/>
                    <a:pt x="8996" y="1643"/>
                    <a:pt x="9013" y="1643"/>
                  </a:cubicBezTo>
                  <a:cubicBezTo>
                    <a:pt x="9017" y="1643"/>
                    <a:pt x="9021" y="1645"/>
                    <a:pt x="9026" y="1649"/>
                  </a:cubicBezTo>
                  <a:cubicBezTo>
                    <a:pt x="8990" y="1613"/>
                    <a:pt x="8954" y="1589"/>
                    <a:pt x="8906" y="1554"/>
                  </a:cubicBezTo>
                  <a:lnTo>
                    <a:pt x="8906" y="1554"/>
                  </a:lnTo>
                  <a:cubicBezTo>
                    <a:pt x="8942" y="1589"/>
                    <a:pt x="8966" y="1625"/>
                    <a:pt x="9002" y="1649"/>
                  </a:cubicBezTo>
                  <a:cubicBezTo>
                    <a:pt x="8918" y="1625"/>
                    <a:pt x="8585" y="1387"/>
                    <a:pt x="8621" y="1363"/>
                  </a:cubicBezTo>
                  <a:cubicBezTo>
                    <a:pt x="8656" y="1363"/>
                    <a:pt x="8692" y="1363"/>
                    <a:pt x="8716" y="1351"/>
                  </a:cubicBezTo>
                  <a:cubicBezTo>
                    <a:pt x="8645" y="1339"/>
                    <a:pt x="8525" y="1256"/>
                    <a:pt x="8490" y="1196"/>
                  </a:cubicBezTo>
                  <a:lnTo>
                    <a:pt x="8490" y="1196"/>
                  </a:lnTo>
                  <a:cubicBezTo>
                    <a:pt x="8525" y="1208"/>
                    <a:pt x="8561" y="1220"/>
                    <a:pt x="8597" y="1244"/>
                  </a:cubicBezTo>
                  <a:cubicBezTo>
                    <a:pt x="8565" y="1218"/>
                    <a:pt x="8550" y="1207"/>
                    <a:pt x="8551" y="1207"/>
                  </a:cubicBezTo>
                  <a:lnTo>
                    <a:pt x="8551" y="1207"/>
                  </a:lnTo>
                  <a:cubicBezTo>
                    <a:pt x="8551" y="1207"/>
                    <a:pt x="8563" y="1215"/>
                    <a:pt x="8585" y="1232"/>
                  </a:cubicBezTo>
                  <a:cubicBezTo>
                    <a:pt x="8561" y="1196"/>
                    <a:pt x="8406" y="1113"/>
                    <a:pt x="8383" y="1089"/>
                  </a:cubicBezTo>
                  <a:lnTo>
                    <a:pt x="8383" y="1089"/>
                  </a:lnTo>
                  <a:cubicBezTo>
                    <a:pt x="8388" y="1099"/>
                    <a:pt x="8393" y="1109"/>
                    <a:pt x="8399" y="1117"/>
                  </a:cubicBezTo>
                  <a:lnTo>
                    <a:pt x="8399" y="1117"/>
                  </a:lnTo>
                  <a:cubicBezTo>
                    <a:pt x="8322" y="1076"/>
                    <a:pt x="8254" y="1009"/>
                    <a:pt x="8204" y="958"/>
                  </a:cubicBezTo>
                  <a:lnTo>
                    <a:pt x="8204" y="958"/>
                  </a:lnTo>
                  <a:cubicBezTo>
                    <a:pt x="8228" y="970"/>
                    <a:pt x="8264" y="994"/>
                    <a:pt x="8287" y="1006"/>
                  </a:cubicBezTo>
                  <a:cubicBezTo>
                    <a:pt x="8252" y="982"/>
                    <a:pt x="8204" y="946"/>
                    <a:pt x="8180" y="934"/>
                  </a:cubicBezTo>
                  <a:cubicBezTo>
                    <a:pt x="8133" y="899"/>
                    <a:pt x="8097" y="875"/>
                    <a:pt x="8061" y="875"/>
                  </a:cubicBezTo>
                  <a:cubicBezTo>
                    <a:pt x="8013" y="863"/>
                    <a:pt x="7978" y="863"/>
                    <a:pt x="7930" y="851"/>
                  </a:cubicBezTo>
                  <a:lnTo>
                    <a:pt x="7930" y="851"/>
                  </a:lnTo>
                  <a:cubicBezTo>
                    <a:pt x="7894" y="863"/>
                    <a:pt x="8073" y="946"/>
                    <a:pt x="8097" y="958"/>
                  </a:cubicBezTo>
                  <a:cubicBezTo>
                    <a:pt x="8088" y="1070"/>
                    <a:pt x="8056" y="1111"/>
                    <a:pt x="8013" y="1111"/>
                  </a:cubicBezTo>
                  <a:cubicBezTo>
                    <a:pt x="7942" y="1111"/>
                    <a:pt x="7842" y="996"/>
                    <a:pt x="7775" y="899"/>
                  </a:cubicBezTo>
                  <a:lnTo>
                    <a:pt x="7775" y="899"/>
                  </a:lnTo>
                  <a:cubicBezTo>
                    <a:pt x="7780" y="904"/>
                    <a:pt x="7785" y="907"/>
                    <a:pt x="7789" y="907"/>
                  </a:cubicBezTo>
                  <a:cubicBezTo>
                    <a:pt x="7795" y="907"/>
                    <a:pt x="7799" y="901"/>
                    <a:pt x="7799" y="887"/>
                  </a:cubicBezTo>
                  <a:cubicBezTo>
                    <a:pt x="7763" y="863"/>
                    <a:pt x="7740" y="851"/>
                    <a:pt x="7728" y="851"/>
                  </a:cubicBezTo>
                  <a:cubicBezTo>
                    <a:pt x="7704" y="815"/>
                    <a:pt x="7692" y="803"/>
                    <a:pt x="7692" y="803"/>
                  </a:cubicBezTo>
                  <a:cubicBezTo>
                    <a:pt x="7704" y="792"/>
                    <a:pt x="7859" y="803"/>
                    <a:pt x="7811" y="756"/>
                  </a:cubicBezTo>
                  <a:lnTo>
                    <a:pt x="7811" y="756"/>
                  </a:lnTo>
                  <a:cubicBezTo>
                    <a:pt x="7810" y="757"/>
                    <a:pt x="7807" y="758"/>
                    <a:pt x="7804" y="758"/>
                  </a:cubicBezTo>
                  <a:cubicBezTo>
                    <a:pt x="7751" y="758"/>
                    <a:pt x="7451" y="577"/>
                    <a:pt x="7406" y="565"/>
                  </a:cubicBezTo>
                  <a:lnTo>
                    <a:pt x="7406" y="565"/>
                  </a:lnTo>
                  <a:cubicBezTo>
                    <a:pt x="7454" y="589"/>
                    <a:pt x="7490" y="625"/>
                    <a:pt x="7525" y="649"/>
                  </a:cubicBezTo>
                  <a:cubicBezTo>
                    <a:pt x="7478" y="637"/>
                    <a:pt x="7061" y="494"/>
                    <a:pt x="6692" y="375"/>
                  </a:cubicBezTo>
                  <a:lnTo>
                    <a:pt x="6775" y="375"/>
                  </a:lnTo>
                  <a:cubicBezTo>
                    <a:pt x="6728" y="351"/>
                    <a:pt x="6692" y="327"/>
                    <a:pt x="6644" y="303"/>
                  </a:cubicBezTo>
                  <a:lnTo>
                    <a:pt x="6644" y="303"/>
                  </a:lnTo>
                  <a:cubicBezTo>
                    <a:pt x="6811" y="327"/>
                    <a:pt x="6978" y="327"/>
                    <a:pt x="7121" y="411"/>
                  </a:cubicBezTo>
                  <a:cubicBezTo>
                    <a:pt x="7037" y="303"/>
                    <a:pt x="6716" y="280"/>
                    <a:pt x="6704" y="280"/>
                  </a:cubicBezTo>
                  <a:cubicBezTo>
                    <a:pt x="6609" y="184"/>
                    <a:pt x="6466" y="172"/>
                    <a:pt x="6359" y="101"/>
                  </a:cubicBezTo>
                  <a:cubicBezTo>
                    <a:pt x="6359" y="122"/>
                    <a:pt x="6341" y="127"/>
                    <a:pt x="6320" y="127"/>
                  </a:cubicBezTo>
                  <a:cubicBezTo>
                    <a:pt x="6306" y="127"/>
                    <a:pt x="6289" y="125"/>
                    <a:pt x="6275" y="125"/>
                  </a:cubicBezTo>
                  <a:cubicBezTo>
                    <a:pt x="6275" y="125"/>
                    <a:pt x="6287" y="137"/>
                    <a:pt x="6299" y="149"/>
                  </a:cubicBezTo>
                  <a:cubicBezTo>
                    <a:pt x="6288" y="151"/>
                    <a:pt x="6275" y="152"/>
                    <a:pt x="6261" y="152"/>
                  </a:cubicBezTo>
                  <a:cubicBezTo>
                    <a:pt x="6170" y="152"/>
                    <a:pt x="6017" y="105"/>
                    <a:pt x="5929" y="105"/>
                  </a:cubicBezTo>
                  <a:cubicBezTo>
                    <a:pt x="5910" y="105"/>
                    <a:pt x="5894" y="107"/>
                    <a:pt x="5882" y="113"/>
                  </a:cubicBezTo>
                  <a:cubicBezTo>
                    <a:pt x="5930" y="89"/>
                    <a:pt x="5549" y="30"/>
                    <a:pt x="5775" y="30"/>
                  </a:cubicBezTo>
                  <a:cubicBezTo>
                    <a:pt x="5570" y="10"/>
                    <a:pt x="5367" y="1"/>
                    <a:pt x="5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3107;p34">
              <a:extLst>
                <a:ext uri="{FF2B5EF4-FFF2-40B4-BE49-F238E27FC236}">
                  <a16:creationId xmlns:a16="http://schemas.microsoft.com/office/drawing/2014/main" id="{31714234-FA41-DD46-ACF9-8DFFC2CBF767}"/>
                </a:ext>
              </a:extLst>
            </p:cNvPr>
            <p:cNvSpPr/>
            <p:nvPr/>
          </p:nvSpPr>
          <p:spPr>
            <a:xfrm>
              <a:off x="6306125" y="25837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3108;p34">
              <a:extLst>
                <a:ext uri="{FF2B5EF4-FFF2-40B4-BE49-F238E27FC236}">
                  <a16:creationId xmlns:a16="http://schemas.microsoft.com/office/drawing/2014/main" id="{3C403B27-D239-FB42-AB37-045F57C334E6}"/>
                </a:ext>
              </a:extLst>
            </p:cNvPr>
            <p:cNvSpPr/>
            <p:nvPr/>
          </p:nvSpPr>
          <p:spPr>
            <a:xfrm>
              <a:off x="6360300" y="2759700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48" y="0"/>
                  </a:moveTo>
                  <a:cubicBezTo>
                    <a:pt x="48" y="0"/>
                    <a:pt x="36" y="0"/>
                    <a:pt x="1" y="24"/>
                  </a:cubicBezTo>
                  <a:cubicBezTo>
                    <a:pt x="13" y="24"/>
                    <a:pt x="36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3109;p34">
              <a:extLst>
                <a:ext uri="{FF2B5EF4-FFF2-40B4-BE49-F238E27FC236}">
                  <a16:creationId xmlns:a16="http://schemas.microsoft.com/office/drawing/2014/main" id="{DFFB2840-4D15-E84A-A2EF-6665632CF66D}"/>
                </a:ext>
              </a:extLst>
            </p:cNvPr>
            <p:cNvSpPr/>
            <p:nvPr/>
          </p:nvSpPr>
          <p:spPr>
            <a:xfrm>
              <a:off x="6293025" y="27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3110;p34">
              <a:extLst>
                <a:ext uri="{FF2B5EF4-FFF2-40B4-BE49-F238E27FC236}">
                  <a16:creationId xmlns:a16="http://schemas.microsoft.com/office/drawing/2014/main" id="{7A610672-03BD-8343-8532-862052AE774E}"/>
                </a:ext>
              </a:extLst>
            </p:cNvPr>
            <p:cNvSpPr/>
            <p:nvPr/>
          </p:nvSpPr>
          <p:spPr>
            <a:xfrm>
              <a:off x="6288700" y="2743325"/>
              <a:ext cx="200" cy="500"/>
            </a:xfrm>
            <a:custGeom>
              <a:avLst/>
              <a:gdLst/>
              <a:ahLst/>
              <a:cxnLst/>
              <a:rect l="l" t="t" r="r" b="b"/>
              <a:pathLst>
                <a:path w="8" h="20" extrusionOk="0">
                  <a:moveTo>
                    <a:pt x="7" y="0"/>
                  </a:moveTo>
                  <a:cubicBezTo>
                    <a:pt x="0" y="8"/>
                    <a:pt x="2" y="19"/>
                    <a:pt x="4" y="19"/>
                  </a:cubicBezTo>
                  <a:cubicBezTo>
                    <a:pt x="5" y="19"/>
                    <a:pt x="7" y="14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3111;p34">
              <a:extLst>
                <a:ext uri="{FF2B5EF4-FFF2-40B4-BE49-F238E27FC236}">
                  <a16:creationId xmlns:a16="http://schemas.microsoft.com/office/drawing/2014/main" id="{2B8947E2-E84C-5540-80FC-53DDF0E2DA3F}"/>
                </a:ext>
              </a:extLst>
            </p:cNvPr>
            <p:cNvSpPr/>
            <p:nvPr/>
          </p:nvSpPr>
          <p:spPr>
            <a:xfrm>
              <a:off x="6301375" y="2587200"/>
              <a:ext cx="1800" cy="2550"/>
            </a:xfrm>
            <a:custGeom>
              <a:avLst/>
              <a:gdLst/>
              <a:ahLst/>
              <a:cxnLst/>
              <a:rect l="l" t="t" r="r" b="b"/>
              <a:pathLst>
                <a:path w="72" h="102" extrusionOk="0">
                  <a:moveTo>
                    <a:pt x="6" y="44"/>
                  </a:moveTo>
                  <a:cubicBezTo>
                    <a:pt x="3" y="45"/>
                    <a:pt x="0" y="48"/>
                    <a:pt x="0" y="54"/>
                  </a:cubicBezTo>
                  <a:cubicBezTo>
                    <a:pt x="2" y="51"/>
                    <a:pt x="4" y="48"/>
                    <a:pt x="6" y="44"/>
                  </a:cubicBezTo>
                  <a:close/>
                  <a:moveTo>
                    <a:pt x="57" y="0"/>
                  </a:moveTo>
                  <a:cubicBezTo>
                    <a:pt x="39" y="0"/>
                    <a:pt x="18" y="25"/>
                    <a:pt x="6" y="44"/>
                  </a:cubicBezTo>
                  <a:lnTo>
                    <a:pt x="6" y="44"/>
                  </a:lnTo>
                  <a:cubicBezTo>
                    <a:pt x="9" y="42"/>
                    <a:pt x="12" y="42"/>
                    <a:pt x="12" y="42"/>
                  </a:cubicBezTo>
                  <a:cubicBezTo>
                    <a:pt x="24" y="54"/>
                    <a:pt x="24" y="78"/>
                    <a:pt x="24" y="102"/>
                  </a:cubicBezTo>
                  <a:cubicBezTo>
                    <a:pt x="24" y="66"/>
                    <a:pt x="48" y="30"/>
                    <a:pt x="72" y="7"/>
                  </a:cubicBezTo>
                  <a:cubicBezTo>
                    <a:pt x="67" y="2"/>
                    <a:pt x="62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3112;p34">
              <a:extLst>
                <a:ext uri="{FF2B5EF4-FFF2-40B4-BE49-F238E27FC236}">
                  <a16:creationId xmlns:a16="http://schemas.microsoft.com/office/drawing/2014/main" id="{667F714B-6F4F-3A49-B736-40444DF5FBDC}"/>
                </a:ext>
              </a:extLst>
            </p:cNvPr>
            <p:cNvSpPr/>
            <p:nvPr/>
          </p:nvSpPr>
          <p:spPr>
            <a:xfrm>
              <a:off x="6309400" y="27424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3113;p34">
              <a:extLst>
                <a:ext uri="{FF2B5EF4-FFF2-40B4-BE49-F238E27FC236}">
                  <a16:creationId xmlns:a16="http://schemas.microsoft.com/office/drawing/2014/main" id="{010E8209-D70E-6C48-ABC1-C2A8FDD6BF99}"/>
                </a:ext>
              </a:extLst>
            </p:cNvPr>
            <p:cNvSpPr/>
            <p:nvPr/>
          </p:nvSpPr>
          <p:spPr>
            <a:xfrm>
              <a:off x="6285900" y="2737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lnTo>
                    <a:pt x="0" y="0"/>
                  </a:ln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3114;p34">
              <a:extLst>
                <a:ext uri="{FF2B5EF4-FFF2-40B4-BE49-F238E27FC236}">
                  <a16:creationId xmlns:a16="http://schemas.microsoft.com/office/drawing/2014/main" id="{0CDADAA2-6C4A-B642-9412-F05322EC2769}"/>
                </a:ext>
              </a:extLst>
            </p:cNvPr>
            <p:cNvSpPr/>
            <p:nvPr/>
          </p:nvSpPr>
          <p:spPr>
            <a:xfrm>
              <a:off x="6356425" y="2721300"/>
              <a:ext cx="800" cy="1100"/>
            </a:xfrm>
            <a:custGeom>
              <a:avLst/>
              <a:gdLst/>
              <a:ahLst/>
              <a:cxnLst/>
              <a:rect l="l" t="t" r="r" b="b"/>
              <a:pathLst>
                <a:path w="32" h="44" extrusionOk="0">
                  <a:moveTo>
                    <a:pt x="13" y="0"/>
                  </a:moveTo>
                  <a:cubicBezTo>
                    <a:pt x="13" y="24"/>
                    <a:pt x="1" y="36"/>
                    <a:pt x="1" y="36"/>
                  </a:cubicBezTo>
                  <a:cubicBezTo>
                    <a:pt x="1" y="42"/>
                    <a:pt x="3" y="44"/>
                    <a:pt x="6" y="44"/>
                  </a:cubicBezTo>
                  <a:cubicBezTo>
                    <a:pt x="14" y="44"/>
                    <a:pt x="31" y="19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3115;p34">
              <a:extLst>
                <a:ext uri="{FF2B5EF4-FFF2-40B4-BE49-F238E27FC236}">
                  <a16:creationId xmlns:a16="http://schemas.microsoft.com/office/drawing/2014/main" id="{2E66EA81-BCDD-C142-A63D-FF3521C800D2}"/>
                </a:ext>
              </a:extLst>
            </p:cNvPr>
            <p:cNvSpPr/>
            <p:nvPr/>
          </p:nvSpPr>
          <p:spPr>
            <a:xfrm>
              <a:off x="6367900" y="2756450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5" y="1"/>
                  </a:moveTo>
                  <a:lnTo>
                    <a:pt x="5" y="1"/>
                  </a:lnTo>
                  <a:cubicBezTo>
                    <a:pt x="3" y="1"/>
                    <a:pt x="1" y="7"/>
                    <a:pt x="6" y="23"/>
                  </a:cubicBezTo>
                  <a:cubicBezTo>
                    <a:pt x="13" y="10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3116;p34">
              <a:extLst>
                <a:ext uri="{FF2B5EF4-FFF2-40B4-BE49-F238E27FC236}">
                  <a16:creationId xmlns:a16="http://schemas.microsoft.com/office/drawing/2014/main" id="{DCFE809B-E97D-9C4A-A745-333B63C77E06}"/>
                </a:ext>
              </a:extLst>
            </p:cNvPr>
            <p:cNvSpPr/>
            <p:nvPr/>
          </p:nvSpPr>
          <p:spPr>
            <a:xfrm>
              <a:off x="6248975" y="2378025"/>
              <a:ext cx="775" cy="175"/>
            </a:xfrm>
            <a:custGeom>
              <a:avLst/>
              <a:gdLst/>
              <a:ahLst/>
              <a:cxnLst/>
              <a:rect l="l" t="t" r="r" b="b"/>
              <a:pathLst>
                <a:path w="31" h="7" extrusionOk="0">
                  <a:moveTo>
                    <a:pt x="21" y="0"/>
                  </a:moveTo>
                  <a:cubicBezTo>
                    <a:pt x="17" y="0"/>
                    <a:pt x="11" y="1"/>
                    <a:pt x="1" y="4"/>
                  </a:cubicBezTo>
                  <a:cubicBezTo>
                    <a:pt x="3" y="6"/>
                    <a:pt x="7" y="7"/>
                    <a:pt x="11" y="7"/>
                  </a:cubicBezTo>
                  <a:cubicBezTo>
                    <a:pt x="20" y="7"/>
                    <a:pt x="31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3117;p34">
              <a:extLst>
                <a:ext uri="{FF2B5EF4-FFF2-40B4-BE49-F238E27FC236}">
                  <a16:creationId xmlns:a16="http://schemas.microsoft.com/office/drawing/2014/main" id="{C79B7D69-2C40-CE41-8308-57BABA457179}"/>
                </a:ext>
              </a:extLst>
            </p:cNvPr>
            <p:cNvSpPr/>
            <p:nvPr/>
          </p:nvSpPr>
          <p:spPr>
            <a:xfrm>
              <a:off x="6383225" y="2366200"/>
              <a:ext cx="1800" cy="1500"/>
            </a:xfrm>
            <a:custGeom>
              <a:avLst/>
              <a:gdLst/>
              <a:ahLst/>
              <a:cxnLst/>
              <a:rect l="l" t="t" r="r" b="b"/>
              <a:pathLst>
                <a:path w="72" h="60" extrusionOk="0">
                  <a:moveTo>
                    <a:pt x="1" y="0"/>
                  </a:moveTo>
                  <a:lnTo>
                    <a:pt x="1" y="0"/>
                  </a:lnTo>
                  <a:cubicBezTo>
                    <a:pt x="36" y="24"/>
                    <a:pt x="60" y="48"/>
                    <a:pt x="60" y="60"/>
                  </a:cubicBezTo>
                  <a:cubicBezTo>
                    <a:pt x="72" y="48"/>
                    <a:pt x="60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3118;p34">
              <a:extLst>
                <a:ext uri="{FF2B5EF4-FFF2-40B4-BE49-F238E27FC236}">
                  <a16:creationId xmlns:a16="http://schemas.microsoft.com/office/drawing/2014/main" id="{EDA51EAE-AD7A-6F40-9184-46C5F149D49D}"/>
                </a:ext>
              </a:extLst>
            </p:cNvPr>
            <p:cNvSpPr/>
            <p:nvPr/>
          </p:nvSpPr>
          <p:spPr>
            <a:xfrm>
              <a:off x="6279000" y="2363225"/>
              <a:ext cx="4225" cy="1525"/>
            </a:xfrm>
            <a:custGeom>
              <a:avLst/>
              <a:gdLst/>
              <a:ahLst/>
              <a:cxnLst/>
              <a:rect l="l" t="t" r="r" b="b"/>
              <a:pathLst>
                <a:path w="169" h="61" extrusionOk="0">
                  <a:moveTo>
                    <a:pt x="169" y="0"/>
                  </a:moveTo>
                  <a:cubicBezTo>
                    <a:pt x="27" y="48"/>
                    <a:pt x="0" y="60"/>
                    <a:pt x="10" y="60"/>
                  </a:cubicBezTo>
                  <a:cubicBezTo>
                    <a:pt x="18" y="60"/>
                    <a:pt x="46" y="53"/>
                    <a:pt x="62" y="48"/>
                  </a:cubicBezTo>
                  <a:cubicBezTo>
                    <a:pt x="98" y="36"/>
                    <a:pt x="133" y="12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3119;p34">
              <a:extLst>
                <a:ext uri="{FF2B5EF4-FFF2-40B4-BE49-F238E27FC236}">
                  <a16:creationId xmlns:a16="http://schemas.microsoft.com/office/drawing/2014/main" id="{76FB2C54-D26F-9346-8E4E-A290A6A68897}"/>
                </a:ext>
              </a:extLst>
            </p:cNvPr>
            <p:cNvSpPr/>
            <p:nvPr/>
          </p:nvSpPr>
          <p:spPr>
            <a:xfrm>
              <a:off x="6280225" y="2364175"/>
              <a:ext cx="550" cy="250"/>
            </a:xfrm>
            <a:custGeom>
              <a:avLst/>
              <a:gdLst/>
              <a:ahLst/>
              <a:cxnLst/>
              <a:rect l="l" t="t" r="r" b="b"/>
              <a:pathLst>
                <a:path w="22" h="10" extrusionOk="0">
                  <a:moveTo>
                    <a:pt x="20" y="1"/>
                  </a:moveTo>
                  <a:cubicBezTo>
                    <a:pt x="19" y="1"/>
                    <a:pt x="13" y="4"/>
                    <a:pt x="1" y="10"/>
                  </a:cubicBezTo>
                  <a:lnTo>
                    <a:pt x="13" y="10"/>
                  </a:lnTo>
                  <a:cubicBezTo>
                    <a:pt x="19" y="4"/>
                    <a:pt x="22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3120;p34">
              <a:extLst>
                <a:ext uri="{FF2B5EF4-FFF2-40B4-BE49-F238E27FC236}">
                  <a16:creationId xmlns:a16="http://schemas.microsoft.com/office/drawing/2014/main" id="{95959A2C-494D-D448-9136-D370CBB90208}"/>
                </a:ext>
              </a:extLst>
            </p:cNvPr>
            <p:cNvSpPr/>
            <p:nvPr/>
          </p:nvSpPr>
          <p:spPr>
            <a:xfrm>
              <a:off x="6251075" y="2370325"/>
              <a:ext cx="2750" cy="1550"/>
            </a:xfrm>
            <a:custGeom>
              <a:avLst/>
              <a:gdLst/>
              <a:ahLst/>
              <a:cxnLst/>
              <a:rect l="l" t="t" r="r" b="b"/>
              <a:pathLst>
                <a:path w="110" h="62" extrusionOk="0">
                  <a:moveTo>
                    <a:pt x="88" y="0"/>
                  </a:moveTo>
                  <a:cubicBezTo>
                    <a:pt x="87" y="0"/>
                    <a:pt x="80" y="4"/>
                    <a:pt x="60" y="14"/>
                  </a:cubicBezTo>
                  <a:cubicBezTo>
                    <a:pt x="12" y="26"/>
                    <a:pt x="0" y="38"/>
                    <a:pt x="24" y="61"/>
                  </a:cubicBezTo>
                  <a:cubicBezTo>
                    <a:pt x="88" y="25"/>
                    <a:pt x="110" y="10"/>
                    <a:pt x="95" y="10"/>
                  </a:cubicBezTo>
                  <a:cubicBezTo>
                    <a:pt x="91" y="10"/>
                    <a:pt x="83" y="11"/>
                    <a:pt x="72" y="14"/>
                  </a:cubicBezTo>
                  <a:cubicBezTo>
                    <a:pt x="78" y="7"/>
                    <a:pt x="89" y="0"/>
                    <a:pt x="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3121;p34">
              <a:extLst>
                <a:ext uri="{FF2B5EF4-FFF2-40B4-BE49-F238E27FC236}">
                  <a16:creationId xmlns:a16="http://schemas.microsoft.com/office/drawing/2014/main" id="{3E7D1FEF-1245-6049-A6EE-7027A9F5D89C}"/>
                </a:ext>
              </a:extLst>
            </p:cNvPr>
            <p:cNvSpPr/>
            <p:nvPr/>
          </p:nvSpPr>
          <p:spPr>
            <a:xfrm>
              <a:off x="6272200" y="2362500"/>
              <a:ext cx="4500" cy="1425"/>
            </a:xfrm>
            <a:custGeom>
              <a:avLst/>
              <a:gdLst/>
              <a:ahLst/>
              <a:cxnLst/>
              <a:rect l="l" t="t" r="r" b="b"/>
              <a:pathLst>
                <a:path w="180" h="57" extrusionOk="0">
                  <a:moveTo>
                    <a:pt x="167" y="0"/>
                  </a:moveTo>
                  <a:cubicBezTo>
                    <a:pt x="159" y="0"/>
                    <a:pt x="151" y="5"/>
                    <a:pt x="143" y="5"/>
                  </a:cubicBezTo>
                  <a:cubicBezTo>
                    <a:pt x="96" y="5"/>
                    <a:pt x="36" y="17"/>
                    <a:pt x="1" y="53"/>
                  </a:cubicBezTo>
                  <a:cubicBezTo>
                    <a:pt x="13" y="55"/>
                    <a:pt x="24" y="56"/>
                    <a:pt x="35" y="56"/>
                  </a:cubicBezTo>
                  <a:cubicBezTo>
                    <a:pt x="82" y="56"/>
                    <a:pt x="111" y="35"/>
                    <a:pt x="179" y="5"/>
                  </a:cubicBezTo>
                  <a:cubicBezTo>
                    <a:pt x="175" y="1"/>
                    <a:pt x="171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3122;p34">
              <a:extLst>
                <a:ext uri="{FF2B5EF4-FFF2-40B4-BE49-F238E27FC236}">
                  <a16:creationId xmlns:a16="http://schemas.microsoft.com/office/drawing/2014/main" id="{A38E1EDB-E9AD-AE40-9BA7-F5614AEAB1FC}"/>
                </a:ext>
              </a:extLst>
            </p:cNvPr>
            <p:cNvSpPr/>
            <p:nvPr/>
          </p:nvSpPr>
          <p:spPr>
            <a:xfrm>
              <a:off x="6269725" y="2364100"/>
              <a:ext cx="1900" cy="875"/>
            </a:xfrm>
            <a:custGeom>
              <a:avLst/>
              <a:gdLst/>
              <a:ahLst/>
              <a:cxnLst/>
              <a:rect l="l" t="t" r="r" b="b"/>
              <a:pathLst>
                <a:path w="76" h="35" extrusionOk="0">
                  <a:moveTo>
                    <a:pt x="76" y="1"/>
                  </a:moveTo>
                  <a:lnTo>
                    <a:pt x="76" y="1"/>
                  </a:lnTo>
                  <a:cubicBezTo>
                    <a:pt x="52" y="13"/>
                    <a:pt x="28" y="25"/>
                    <a:pt x="4" y="25"/>
                  </a:cubicBezTo>
                  <a:cubicBezTo>
                    <a:pt x="1" y="32"/>
                    <a:pt x="1" y="35"/>
                    <a:pt x="5" y="35"/>
                  </a:cubicBezTo>
                  <a:cubicBezTo>
                    <a:pt x="14" y="35"/>
                    <a:pt x="42" y="18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3123;p34">
              <a:extLst>
                <a:ext uri="{FF2B5EF4-FFF2-40B4-BE49-F238E27FC236}">
                  <a16:creationId xmlns:a16="http://schemas.microsoft.com/office/drawing/2014/main" id="{1A86DB29-53D3-6648-982A-1EC306B4183B}"/>
                </a:ext>
              </a:extLst>
            </p:cNvPr>
            <p:cNvSpPr/>
            <p:nvPr/>
          </p:nvSpPr>
          <p:spPr>
            <a:xfrm>
              <a:off x="6297950" y="2358650"/>
              <a:ext cx="4150" cy="1275"/>
            </a:xfrm>
            <a:custGeom>
              <a:avLst/>
              <a:gdLst/>
              <a:ahLst/>
              <a:cxnLst/>
              <a:rect l="l" t="t" r="r" b="b"/>
              <a:pathLst>
                <a:path w="166" h="51" extrusionOk="0">
                  <a:moveTo>
                    <a:pt x="131" y="1"/>
                  </a:moveTo>
                  <a:cubicBezTo>
                    <a:pt x="121" y="1"/>
                    <a:pt x="97" y="5"/>
                    <a:pt x="54" y="17"/>
                  </a:cubicBezTo>
                  <a:cubicBezTo>
                    <a:pt x="13" y="17"/>
                    <a:pt x="25" y="43"/>
                    <a:pt x="14" y="43"/>
                  </a:cubicBezTo>
                  <a:cubicBezTo>
                    <a:pt x="12" y="43"/>
                    <a:pt x="10" y="42"/>
                    <a:pt x="6" y="40"/>
                  </a:cubicBezTo>
                  <a:lnTo>
                    <a:pt x="6" y="40"/>
                  </a:lnTo>
                  <a:cubicBezTo>
                    <a:pt x="1" y="48"/>
                    <a:pt x="4" y="51"/>
                    <a:pt x="12" y="51"/>
                  </a:cubicBezTo>
                  <a:cubicBezTo>
                    <a:pt x="46" y="51"/>
                    <a:pt x="166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3124;p34">
              <a:extLst>
                <a:ext uri="{FF2B5EF4-FFF2-40B4-BE49-F238E27FC236}">
                  <a16:creationId xmlns:a16="http://schemas.microsoft.com/office/drawing/2014/main" id="{30646703-916C-824F-8C0B-C09DE2933DBA}"/>
                </a:ext>
              </a:extLst>
            </p:cNvPr>
            <p:cNvSpPr/>
            <p:nvPr/>
          </p:nvSpPr>
          <p:spPr>
            <a:xfrm>
              <a:off x="6273975" y="2360250"/>
              <a:ext cx="2125" cy="1125"/>
            </a:xfrm>
            <a:custGeom>
              <a:avLst/>
              <a:gdLst/>
              <a:ahLst/>
              <a:cxnLst/>
              <a:rect l="l" t="t" r="r" b="b"/>
              <a:pathLst>
                <a:path w="85" h="45" extrusionOk="0">
                  <a:moveTo>
                    <a:pt x="84" y="0"/>
                  </a:moveTo>
                  <a:cubicBezTo>
                    <a:pt x="60" y="12"/>
                    <a:pt x="25" y="24"/>
                    <a:pt x="1" y="24"/>
                  </a:cubicBezTo>
                  <a:cubicBezTo>
                    <a:pt x="16" y="39"/>
                    <a:pt x="26" y="44"/>
                    <a:pt x="34" y="44"/>
                  </a:cubicBezTo>
                  <a:cubicBezTo>
                    <a:pt x="52" y="44"/>
                    <a:pt x="60" y="17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3125;p34">
              <a:extLst>
                <a:ext uri="{FF2B5EF4-FFF2-40B4-BE49-F238E27FC236}">
                  <a16:creationId xmlns:a16="http://schemas.microsoft.com/office/drawing/2014/main" id="{1E94C40F-09A7-184A-BD4C-A8BEA16EE615}"/>
                </a:ext>
              </a:extLst>
            </p:cNvPr>
            <p:cNvSpPr/>
            <p:nvPr/>
          </p:nvSpPr>
          <p:spPr>
            <a:xfrm>
              <a:off x="6284100" y="2357550"/>
              <a:ext cx="3000" cy="925"/>
            </a:xfrm>
            <a:custGeom>
              <a:avLst/>
              <a:gdLst/>
              <a:ahLst/>
              <a:cxnLst/>
              <a:rect l="l" t="t" r="r" b="b"/>
              <a:pathLst>
                <a:path w="120" h="37" extrusionOk="0">
                  <a:moveTo>
                    <a:pt x="120" y="1"/>
                  </a:moveTo>
                  <a:lnTo>
                    <a:pt x="120" y="1"/>
                  </a:lnTo>
                  <a:cubicBezTo>
                    <a:pt x="72" y="13"/>
                    <a:pt x="25" y="25"/>
                    <a:pt x="1" y="37"/>
                  </a:cubicBezTo>
                  <a:cubicBezTo>
                    <a:pt x="25" y="37"/>
                    <a:pt x="84" y="25"/>
                    <a:pt x="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3126;p34">
              <a:extLst>
                <a:ext uri="{FF2B5EF4-FFF2-40B4-BE49-F238E27FC236}">
                  <a16:creationId xmlns:a16="http://schemas.microsoft.com/office/drawing/2014/main" id="{DA7096B5-2A0D-AE4C-B3BC-7D6FA1D6E1A1}"/>
                </a:ext>
              </a:extLst>
            </p:cNvPr>
            <p:cNvSpPr/>
            <p:nvPr/>
          </p:nvSpPr>
          <p:spPr>
            <a:xfrm>
              <a:off x="6320125" y="2351900"/>
              <a:ext cx="1075" cy="475"/>
            </a:xfrm>
            <a:custGeom>
              <a:avLst/>
              <a:gdLst/>
              <a:ahLst/>
              <a:cxnLst/>
              <a:rect l="l" t="t" r="r" b="b"/>
              <a:pathLst>
                <a:path w="43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13"/>
                    <a:pt x="30" y="19"/>
                    <a:pt x="36" y="19"/>
                  </a:cubicBezTo>
                  <a:cubicBezTo>
                    <a:pt x="42" y="19"/>
                    <a:pt x="36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3127;p34">
              <a:extLst>
                <a:ext uri="{FF2B5EF4-FFF2-40B4-BE49-F238E27FC236}">
                  <a16:creationId xmlns:a16="http://schemas.microsoft.com/office/drawing/2014/main" id="{15439CCB-6267-4C49-A53A-E4BF7354D714}"/>
                </a:ext>
              </a:extLst>
            </p:cNvPr>
            <p:cNvSpPr/>
            <p:nvPr/>
          </p:nvSpPr>
          <p:spPr>
            <a:xfrm>
              <a:off x="6318625" y="235130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72" y="1"/>
                  </a:moveTo>
                  <a:cubicBezTo>
                    <a:pt x="49" y="1"/>
                    <a:pt x="25" y="13"/>
                    <a:pt x="1" y="13"/>
                  </a:cubicBezTo>
                  <a:cubicBezTo>
                    <a:pt x="25" y="25"/>
                    <a:pt x="49" y="25"/>
                    <a:pt x="60" y="25"/>
                  </a:cubicBezTo>
                  <a:cubicBezTo>
                    <a:pt x="49" y="25"/>
                    <a:pt x="49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3128;p34">
              <a:extLst>
                <a:ext uri="{FF2B5EF4-FFF2-40B4-BE49-F238E27FC236}">
                  <a16:creationId xmlns:a16="http://schemas.microsoft.com/office/drawing/2014/main" id="{02EDA5DF-8DC1-2E4E-9883-B68EB5C14543}"/>
                </a:ext>
              </a:extLst>
            </p:cNvPr>
            <p:cNvSpPr/>
            <p:nvPr/>
          </p:nvSpPr>
          <p:spPr>
            <a:xfrm>
              <a:off x="6386075" y="2371550"/>
              <a:ext cx="150" cy="1425"/>
            </a:xfrm>
            <a:custGeom>
              <a:avLst/>
              <a:gdLst/>
              <a:ahLst/>
              <a:cxnLst/>
              <a:rect l="l" t="t" r="r" b="b"/>
              <a:pathLst>
                <a:path w="6" h="57" extrusionOk="0">
                  <a:moveTo>
                    <a:pt x="6" y="1"/>
                  </a:moveTo>
                  <a:cubicBezTo>
                    <a:pt x="1" y="42"/>
                    <a:pt x="0" y="56"/>
                    <a:pt x="0" y="56"/>
                  </a:cubicBezTo>
                  <a:cubicBezTo>
                    <a:pt x="1" y="56"/>
                    <a:pt x="6" y="8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3129;p34">
              <a:extLst>
                <a:ext uri="{FF2B5EF4-FFF2-40B4-BE49-F238E27FC236}">
                  <a16:creationId xmlns:a16="http://schemas.microsoft.com/office/drawing/2014/main" id="{4D26503E-0E0B-134E-AF18-D2CFFCBF241F}"/>
                </a:ext>
              </a:extLst>
            </p:cNvPr>
            <p:cNvSpPr/>
            <p:nvPr/>
          </p:nvSpPr>
          <p:spPr>
            <a:xfrm>
              <a:off x="6425800" y="2401025"/>
              <a:ext cx="4725" cy="5250"/>
            </a:xfrm>
            <a:custGeom>
              <a:avLst/>
              <a:gdLst/>
              <a:ahLst/>
              <a:cxnLst/>
              <a:rect l="l" t="t" r="r" b="b"/>
              <a:pathLst>
                <a:path w="189" h="210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" y="1"/>
                    <a:pt x="1" y="2"/>
                  </a:cubicBezTo>
                  <a:lnTo>
                    <a:pt x="1" y="2"/>
                  </a:lnTo>
                  <a:cubicBezTo>
                    <a:pt x="1" y="1"/>
                    <a:pt x="0" y="1"/>
                    <a:pt x="0" y="0"/>
                  </a:cubicBezTo>
                  <a:close/>
                  <a:moveTo>
                    <a:pt x="1" y="2"/>
                  </a:moveTo>
                  <a:cubicBezTo>
                    <a:pt x="16" y="24"/>
                    <a:pt x="87" y="204"/>
                    <a:pt x="135" y="204"/>
                  </a:cubicBezTo>
                  <a:cubicBezTo>
                    <a:pt x="142" y="204"/>
                    <a:pt x="149" y="200"/>
                    <a:pt x="155" y="191"/>
                  </a:cubicBezTo>
                  <a:cubicBezTo>
                    <a:pt x="169" y="204"/>
                    <a:pt x="177" y="209"/>
                    <a:pt x="179" y="209"/>
                  </a:cubicBezTo>
                  <a:cubicBezTo>
                    <a:pt x="189" y="209"/>
                    <a:pt x="35" y="45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3130;p34">
              <a:extLst>
                <a:ext uri="{FF2B5EF4-FFF2-40B4-BE49-F238E27FC236}">
                  <a16:creationId xmlns:a16="http://schemas.microsoft.com/office/drawing/2014/main" id="{E37F6D3A-1793-A341-A111-FE4CDB67A68B}"/>
                </a:ext>
              </a:extLst>
            </p:cNvPr>
            <p:cNvSpPr/>
            <p:nvPr/>
          </p:nvSpPr>
          <p:spPr>
            <a:xfrm>
              <a:off x="6429375" y="2405775"/>
              <a:ext cx="300" cy="375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2" y="1"/>
                  </a:moveTo>
                  <a:lnTo>
                    <a:pt x="12" y="1"/>
                  </a:lnTo>
                  <a:cubicBezTo>
                    <a:pt x="2" y="11"/>
                    <a:pt x="0" y="15"/>
                    <a:pt x="2" y="15"/>
                  </a:cubicBezTo>
                  <a:cubicBezTo>
                    <a:pt x="4" y="15"/>
                    <a:pt x="12" y="8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3131;p34">
              <a:extLst>
                <a:ext uri="{FF2B5EF4-FFF2-40B4-BE49-F238E27FC236}">
                  <a16:creationId xmlns:a16="http://schemas.microsoft.com/office/drawing/2014/main" id="{0CD95B1B-CD06-3B4E-84C6-B0051374B823}"/>
                </a:ext>
              </a:extLst>
            </p:cNvPr>
            <p:cNvSpPr/>
            <p:nvPr/>
          </p:nvSpPr>
          <p:spPr>
            <a:xfrm>
              <a:off x="6425500" y="2402500"/>
              <a:ext cx="1200" cy="1225"/>
            </a:xfrm>
            <a:custGeom>
              <a:avLst/>
              <a:gdLst/>
              <a:ahLst/>
              <a:cxnLst/>
              <a:rect l="l" t="t" r="r" b="b"/>
              <a:pathLst>
                <a:path w="48" h="49" extrusionOk="0">
                  <a:moveTo>
                    <a:pt x="48" y="48"/>
                  </a:moveTo>
                  <a:cubicBezTo>
                    <a:pt x="36" y="37"/>
                    <a:pt x="24" y="25"/>
                    <a:pt x="0" y="1"/>
                  </a:cubicBezTo>
                  <a:cubicBezTo>
                    <a:pt x="24" y="25"/>
                    <a:pt x="36" y="37"/>
                    <a:pt x="48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3132;p34">
              <a:extLst>
                <a:ext uri="{FF2B5EF4-FFF2-40B4-BE49-F238E27FC236}">
                  <a16:creationId xmlns:a16="http://schemas.microsoft.com/office/drawing/2014/main" id="{34199108-1C9F-4649-96AD-512C530E48A1}"/>
                </a:ext>
              </a:extLst>
            </p:cNvPr>
            <p:cNvSpPr/>
            <p:nvPr/>
          </p:nvSpPr>
          <p:spPr>
            <a:xfrm>
              <a:off x="6197200" y="2473050"/>
              <a:ext cx="600" cy="3000"/>
            </a:xfrm>
            <a:custGeom>
              <a:avLst/>
              <a:gdLst/>
              <a:ahLst/>
              <a:cxnLst/>
              <a:rect l="l" t="t" r="r" b="b"/>
              <a:pathLst>
                <a:path w="24" h="120" extrusionOk="0">
                  <a:moveTo>
                    <a:pt x="24" y="1"/>
                  </a:moveTo>
                  <a:cubicBezTo>
                    <a:pt x="0" y="48"/>
                    <a:pt x="12" y="72"/>
                    <a:pt x="12" y="120"/>
                  </a:cubicBezTo>
                  <a:cubicBezTo>
                    <a:pt x="12" y="84"/>
                    <a:pt x="24" y="36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3133;p34">
              <a:extLst>
                <a:ext uri="{FF2B5EF4-FFF2-40B4-BE49-F238E27FC236}">
                  <a16:creationId xmlns:a16="http://schemas.microsoft.com/office/drawing/2014/main" id="{E74BBB07-C02C-B144-B71C-6803027C0A31}"/>
                </a:ext>
              </a:extLst>
            </p:cNvPr>
            <p:cNvSpPr/>
            <p:nvPr/>
          </p:nvSpPr>
          <p:spPr>
            <a:xfrm>
              <a:off x="6402575" y="2582900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60" y="0"/>
                  </a:moveTo>
                  <a:lnTo>
                    <a:pt x="60" y="0"/>
                  </a:lnTo>
                  <a:cubicBezTo>
                    <a:pt x="44" y="24"/>
                    <a:pt x="34" y="42"/>
                    <a:pt x="22" y="58"/>
                  </a:cubicBezTo>
                  <a:lnTo>
                    <a:pt x="22" y="58"/>
                  </a:lnTo>
                  <a:cubicBezTo>
                    <a:pt x="41" y="39"/>
                    <a:pt x="60" y="26"/>
                    <a:pt x="60" y="0"/>
                  </a:cubicBezTo>
                  <a:close/>
                  <a:moveTo>
                    <a:pt x="22" y="58"/>
                  </a:moveTo>
                  <a:cubicBezTo>
                    <a:pt x="14" y="66"/>
                    <a:pt x="7" y="74"/>
                    <a:pt x="0" y="83"/>
                  </a:cubicBezTo>
                  <a:cubicBezTo>
                    <a:pt x="9" y="75"/>
                    <a:pt x="15" y="67"/>
                    <a:pt x="22" y="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3134;p34">
              <a:extLst>
                <a:ext uri="{FF2B5EF4-FFF2-40B4-BE49-F238E27FC236}">
                  <a16:creationId xmlns:a16="http://schemas.microsoft.com/office/drawing/2014/main" id="{41BC0D8A-ADED-2449-B275-563F31D1F32B}"/>
                </a:ext>
              </a:extLst>
            </p:cNvPr>
            <p:cNvSpPr/>
            <p:nvPr/>
          </p:nvSpPr>
          <p:spPr>
            <a:xfrm>
              <a:off x="6393075" y="2620000"/>
              <a:ext cx="1325" cy="200"/>
            </a:xfrm>
            <a:custGeom>
              <a:avLst/>
              <a:gdLst/>
              <a:ahLst/>
              <a:cxnLst/>
              <a:rect l="l" t="t" r="r" b="b"/>
              <a:pathLst>
                <a:path w="53" h="8" extrusionOk="0">
                  <a:moveTo>
                    <a:pt x="46" y="1"/>
                  </a:moveTo>
                  <a:cubicBezTo>
                    <a:pt x="34" y="1"/>
                    <a:pt x="0" y="8"/>
                    <a:pt x="12" y="8"/>
                  </a:cubicBezTo>
                  <a:cubicBezTo>
                    <a:pt x="16" y="8"/>
                    <a:pt x="27" y="7"/>
                    <a:pt x="47" y="4"/>
                  </a:cubicBezTo>
                  <a:cubicBezTo>
                    <a:pt x="52" y="2"/>
                    <a:pt x="51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3135;p34">
              <a:extLst>
                <a:ext uri="{FF2B5EF4-FFF2-40B4-BE49-F238E27FC236}">
                  <a16:creationId xmlns:a16="http://schemas.microsoft.com/office/drawing/2014/main" id="{745A611D-094B-094C-85EF-D34E5D0C36BE}"/>
                </a:ext>
              </a:extLst>
            </p:cNvPr>
            <p:cNvSpPr/>
            <p:nvPr/>
          </p:nvSpPr>
          <p:spPr>
            <a:xfrm>
              <a:off x="6391275" y="2652825"/>
              <a:ext cx="3000" cy="4800"/>
            </a:xfrm>
            <a:custGeom>
              <a:avLst/>
              <a:gdLst/>
              <a:ahLst/>
              <a:cxnLst/>
              <a:rect l="l" t="t" r="r" b="b"/>
              <a:pathLst>
                <a:path w="120" h="192" extrusionOk="0">
                  <a:moveTo>
                    <a:pt x="119" y="1"/>
                  </a:moveTo>
                  <a:lnTo>
                    <a:pt x="119" y="1"/>
                  </a:lnTo>
                  <a:cubicBezTo>
                    <a:pt x="83" y="132"/>
                    <a:pt x="0" y="180"/>
                    <a:pt x="60" y="191"/>
                  </a:cubicBezTo>
                  <a:cubicBezTo>
                    <a:pt x="83" y="132"/>
                    <a:pt x="107" y="72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3136;p34">
              <a:extLst>
                <a:ext uri="{FF2B5EF4-FFF2-40B4-BE49-F238E27FC236}">
                  <a16:creationId xmlns:a16="http://schemas.microsoft.com/office/drawing/2014/main" id="{0B90671B-C5CC-7B4D-8125-E7FD63E6B815}"/>
                </a:ext>
              </a:extLst>
            </p:cNvPr>
            <p:cNvSpPr/>
            <p:nvPr/>
          </p:nvSpPr>
          <p:spPr>
            <a:xfrm>
              <a:off x="6402300" y="2490325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11" y="0"/>
                  </a:moveTo>
                  <a:cubicBezTo>
                    <a:pt x="8" y="0"/>
                    <a:pt x="9" y="0"/>
                    <a:pt x="11" y="0"/>
                  </a:cubicBezTo>
                  <a:lnTo>
                    <a:pt x="11" y="0"/>
                  </a:lnTo>
                  <a:cubicBezTo>
                    <a:pt x="11" y="0"/>
                    <a:pt x="11" y="0"/>
                    <a:pt x="11" y="0"/>
                  </a:cubicBezTo>
                  <a:close/>
                  <a:moveTo>
                    <a:pt x="11" y="0"/>
                  </a:moveTo>
                  <a:cubicBezTo>
                    <a:pt x="0" y="12"/>
                    <a:pt x="35" y="12"/>
                    <a:pt x="35" y="12"/>
                  </a:cubicBezTo>
                  <a:cubicBezTo>
                    <a:pt x="35" y="4"/>
                    <a:pt x="17" y="1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3137;p34">
              <a:extLst>
                <a:ext uri="{FF2B5EF4-FFF2-40B4-BE49-F238E27FC236}">
                  <a16:creationId xmlns:a16="http://schemas.microsoft.com/office/drawing/2014/main" id="{262E0A73-38C0-9747-BFB6-C1DCA776E339}"/>
                </a:ext>
              </a:extLst>
            </p:cNvPr>
            <p:cNvSpPr/>
            <p:nvPr/>
          </p:nvSpPr>
          <p:spPr>
            <a:xfrm>
              <a:off x="6401075" y="248675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" y="0"/>
                  </a:moveTo>
                  <a:lnTo>
                    <a:pt x="13" y="24"/>
                  </a:lnTo>
                  <a:lnTo>
                    <a:pt x="25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3138;p34">
              <a:extLst>
                <a:ext uri="{FF2B5EF4-FFF2-40B4-BE49-F238E27FC236}">
                  <a16:creationId xmlns:a16="http://schemas.microsoft.com/office/drawing/2014/main" id="{2886AD20-3704-A54E-8E36-940BF63169E5}"/>
                </a:ext>
              </a:extLst>
            </p:cNvPr>
            <p:cNvSpPr/>
            <p:nvPr/>
          </p:nvSpPr>
          <p:spPr>
            <a:xfrm>
              <a:off x="6400800" y="2484650"/>
              <a:ext cx="1200" cy="1825"/>
            </a:xfrm>
            <a:custGeom>
              <a:avLst/>
              <a:gdLst/>
              <a:ahLst/>
              <a:cxnLst/>
              <a:rect l="l" t="t" r="r" b="b"/>
              <a:pathLst>
                <a:path w="48" h="73" extrusionOk="0">
                  <a:moveTo>
                    <a:pt x="48" y="1"/>
                  </a:moveTo>
                  <a:cubicBezTo>
                    <a:pt x="0" y="1"/>
                    <a:pt x="48" y="49"/>
                    <a:pt x="24" y="60"/>
                  </a:cubicBezTo>
                  <a:lnTo>
                    <a:pt x="12" y="60"/>
                  </a:lnTo>
                  <a:lnTo>
                    <a:pt x="48" y="72"/>
                  </a:lnTo>
                  <a:cubicBezTo>
                    <a:pt x="48" y="49"/>
                    <a:pt x="36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3139;p34">
              <a:extLst>
                <a:ext uri="{FF2B5EF4-FFF2-40B4-BE49-F238E27FC236}">
                  <a16:creationId xmlns:a16="http://schemas.microsoft.com/office/drawing/2014/main" id="{612FA4FE-BA10-8449-8192-1ED56280A0B9}"/>
                </a:ext>
              </a:extLst>
            </p:cNvPr>
            <p:cNvSpPr/>
            <p:nvPr/>
          </p:nvSpPr>
          <p:spPr>
            <a:xfrm>
              <a:off x="6404575" y="2484000"/>
              <a:ext cx="400" cy="400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" y="3"/>
                    <a:pt x="4" y="15"/>
                  </a:cubicBezTo>
                  <a:lnTo>
                    <a:pt x="16" y="15"/>
                  </a:lnTo>
                  <a:cubicBezTo>
                    <a:pt x="16" y="15"/>
                    <a:pt x="16" y="3"/>
                    <a:pt x="16" y="3"/>
                  </a:cubicBezTo>
                  <a:cubicBezTo>
                    <a:pt x="4" y="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3140;p34">
              <a:extLst>
                <a:ext uri="{FF2B5EF4-FFF2-40B4-BE49-F238E27FC236}">
                  <a16:creationId xmlns:a16="http://schemas.microsoft.com/office/drawing/2014/main" id="{42F233D1-C0BB-AB41-ADB4-D5E3B190D89F}"/>
                </a:ext>
              </a:extLst>
            </p:cNvPr>
            <p:cNvSpPr/>
            <p:nvPr/>
          </p:nvSpPr>
          <p:spPr>
            <a:xfrm>
              <a:off x="6404950" y="2484375"/>
              <a:ext cx="225" cy="150"/>
            </a:xfrm>
            <a:custGeom>
              <a:avLst/>
              <a:gdLst/>
              <a:ahLst/>
              <a:cxnLst/>
              <a:rect l="l" t="t" r="r" b="b"/>
              <a:pathLst>
                <a:path w="9" h="6" extrusionOk="0">
                  <a:moveTo>
                    <a:pt x="1" y="0"/>
                  </a:moveTo>
                  <a:cubicBezTo>
                    <a:pt x="1" y="4"/>
                    <a:pt x="2" y="5"/>
                    <a:pt x="3" y="5"/>
                  </a:cubicBezTo>
                  <a:cubicBezTo>
                    <a:pt x="6" y="5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3141;p34">
              <a:extLst>
                <a:ext uri="{FF2B5EF4-FFF2-40B4-BE49-F238E27FC236}">
                  <a16:creationId xmlns:a16="http://schemas.microsoft.com/office/drawing/2014/main" id="{EF9CDA44-75CF-FA41-9F68-1E3FE41CD530}"/>
                </a:ext>
              </a:extLst>
            </p:cNvPr>
            <p:cNvSpPr/>
            <p:nvPr/>
          </p:nvSpPr>
          <p:spPr>
            <a:xfrm>
              <a:off x="6404950" y="2482975"/>
              <a:ext cx="925" cy="525"/>
            </a:xfrm>
            <a:custGeom>
              <a:avLst/>
              <a:gdLst/>
              <a:ahLst/>
              <a:cxnLst/>
              <a:rect l="l" t="t" r="r" b="b"/>
              <a:pathLst>
                <a:path w="37" h="21" extrusionOk="0">
                  <a:moveTo>
                    <a:pt x="24" y="1"/>
                  </a:moveTo>
                  <a:cubicBezTo>
                    <a:pt x="18" y="1"/>
                    <a:pt x="11" y="3"/>
                    <a:pt x="1" y="8"/>
                  </a:cubicBezTo>
                  <a:lnTo>
                    <a:pt x="13" y="20"/>
                  </a:lnTo>
                  <a:cubicBezTo>
                    <a:pt x="21" y="20"/>
                    <a:pt x="28" y="15"/>
                    <a:pt x="33" y="15"/>
                  </a:cubicBezTo>
                  <a:cubicBezTo>
                    <a:pt x="35" y="15"/>
                    <a:pt x="36" y="16"/>
                    <a:pt x="36" y="20"/>
                  </a:cubicBezTo>
                  <a:cubicBezTo>
                    <a:pt x="36" y="6"/>
                    <a:pt x="32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3142;p34">
              <a:extLst>
                <a:ext uri="{FF2B5EF4-FFF2-40B4-BE49-F238E27FC236}">
                  <a16:creationId xmlns:a16="http://schemas.microsoft.com/office/drawing/2014/main" id="{4A8B640F-A294-B147-AC47-70C99BD60ADF}"/>
                </a:ext>
              </a:extLst>
            </p:cNvPr>
            <p:cNvSpPr/>
            <p:nvPr/>
          </p:nvSpPr>
          <p:spPr>
            <a:xfrm>
              <a:off x="6404050" y="24825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lnTo>
                    <a:pt x="13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3143;p34">
              <a:extLst>
                <a:ext uri="{FF2B5EF4-FFF2-40B4-BE49-F238E27FC236}">
                  <a16:creationId xmlns:a16="http://schemas.microsoft.com/office/drawing/2014/main" id="{8EBEB821-26F6-104C-AAC5-A16D347CC4E3}"/>
                </a:ext>
              </a:extLst>
            </p:cNvPr>
            <p:cNvSpPr/>
            <p:nvPr/>
          </p:nvSpPr>
          <p:spPr>
            <a:xfrm>
              <a:off x="6403475" y="2482575"/>
              <a:ext cx="1200" cy="625"/>
            </a:xfrm>
            <a:custGeom>
              <a:avLst/>
              <a:gdLst/>
              <a:ahLst/>
              <a:cxnLst/>
              <a:rect l="l" t="t" r="r" b="b"/>
              <a:pathLst>
                <a:path w="48" h="25" extrusionOk="0">
                  <a:moveTo>
                    <a:pt x="36" y="1"/>
                  </a:moveTo>
                  <a:cubicBezTo>
                    <a:pt x="24" y="1"/>
                    <a:pt x="0" y="1"/>
                    <a:pt x="36" y="13"/>
                  </a:cubicBezTo>
                  <a:cubicBezTo>
                    <a:pt x="24" y="13"/>
                    <a:pt x="36" y="13"/>
                    <a:pt x="48" y="24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3144;p34">
              <a:extLst>
                <a:ext uri="{FF2B5EF4-FFF2-40B4-BE49-F238E27FC236}">
                  <a16:creationId xmlns:a16="http://schemas.microsoft.com/office/drawing/2014/main" id="{591A2B61-01B5-604A-A1B4-0D8AF512282B}"/>
                </a:ext>
              </a:extLst>
            </p:cNvPr>
            <p:cNvSpPr/>
            <p:nvPr/>
          </p:nvSpPr>
          <p:spPr>
            <a:xfrm>
              <a:off x="6403475" y="2483175"/>
              <a:ext cx="900" cy="725"/>
            </a:xfrm>
            <a:custGeom>
              <a:avLst/>
              <a:gdLst/>
              <a:ahLst/>
              <a:cxnLst/>
              <a:rect l="l" t="t" r="r" b="b"/>
              <a:pathLst>
                <a:path w="36" h="29" extrusionOk="0">
                  <a:moveTo>
                    <a:pt x="0" y="0"/>
                  </a:moveTo>
                  <a:cubicBezTo>
                    <a:pt x="0" y="20"/>
                    <a:pt x="11" y="29"/>
                    <a:pt x="21" y="29"/>
                  </a:cubicBezTo>
                  <a:cubicBezTo>
                    <a:pt x="29" y="29"/>
                    <a:pt x="36" y="23"/>
                    <a:pt x="36" y="12"/>
                  </a:cubicBezTo>
                  <a:lnTo>
                    <a:pt x="36" y="12"/>
                  </a:lnTo>
                  <a:cubicBezTo>
                    <a:pt x="30" y="12"/>
                    <a:pt x="24" y="15"/>
                    <a:pt x="18" y="15"/>
                  </a:cubicBezTo>
                  <a:cubicBezTo>
                    <a:pt x="12" y="15"/>
                    <a:pt x="6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3145;p34">
              <a:extLst>
                <a:ext uri="{FF2B5EF4-FFF2-40B4-BE49-F238E27FC236}">
                  <a16:creationId xmlns:a16="http://schemas.microsoft.com/office/drawing/2014/main" id="{F8FFB894-EDD3-1C4A-BAB7-AEFE7422C359}"/>
                </a:ext>
              </a:extLst>
            </p:cNvPr>
            <p:cNvSpPr/>
            <p:nvPr/>
          </p:nvSpPr>
          <p:spPr>
            <a:xfrm>
              <a:off x="6400200" y="2484375"/>
              <a:ext cx="900" cy="600"/>
            </a:xfrm>
            <a:custGeom>
              <a:avLst/>
              <a:gdLst/>
              <a:ahLst/>
              <a:cxnLst/>
              <a:rect l="l" t="t" r="r" b="b"/>
              <a:pathLst>
                <a:path w="36" h="24" extrusionOk="0">
                  <a:moveTo>
                    <a:pt x="0" y="0"/>
                  </a:moveTo>
                  <a:lnTo>
                    <a:pt x="24" y="24"/>
                  </a:lnTo>
                  <a:cubicBezTo>
                    <a:pt x="12" y="12"/>
                    <a:pt x="36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3146;p34">
              <a:extLst>
                <a:ext uri="{FF2B5EF4-FFF2-40B4-BE49-F238E27FC236}">
                  <a16:creationId xmlns:a16="http://schemas.microsoft.com/office/drawing/2014/main" id="{F825ED67-CEBA-5145-BFF3-85347CE5DF7D}"/>
                </a:ext>
              </a:extLst>
            </p:cNvPr>
            <p:cNvSpPr/>
            <p:nvPr/>
          </p:nvSpPr>
          <p:spPr>
            <a:xfrm>
              <a:off x="6404950" y="2480800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1" y="0"/>
                  </a:moveTo>
                  <a:lnTo>
                    <a:pt x="13" y="12"/>
                  </a:lnTo>
                  <a:cubicBezTo>
                    <a:pt x="21" y="12"/>
                    <a:pt x="23" y="7"/>
                    <a:pt x="31" y="7"/>
                  </a:cubicBezTo>
                  <a:cubicBezTo>
                    <a:pt x="35" y="7"/>
                    <a:pt x="40" y="8"/>
                    <a:pt x="48" y="12"/>
                  </a:cubicBezTo>
                  <a:cubicBezTo>
                    <a:pt x="42" y="6"/>
                    <a:pt x="33" y="6"/>
                    <a:pt x="25" y="6"/>
                  </a:cubicBezTo>
                  <a:cubicBezTo>
                    <a:pt x="16" y="6"/>
                    <a:pt x="7" y="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3147;p34">
              <a:extLst>
                <a:ext uri="{FF2B5EF4-FFF2-40B4-BE49-F238E27FC236}">
                  <a16:creationId xmlns:a16="http://schemas.microsoft.com/office/drawing/2014/main" id="{7FEC1950-F675-7746-B21D-04DCE8AE514E}"/>
                </a:ext>
              </a:extLst>
            </p:cNvPr>
            <p:cNvSpPr/>
            <p:nvPr/>
          </p:nvSpPr>
          <p:spPr>
            <a:xfrm>
              <a:off x="6404350" y="24805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3" y="0"/>
                  </a:moveTo>
                  <a:cubicBezTo>
                    <a:pt x="1" y="12"/>
                    <a:pt x="13" y="12"/>
                    <a:pt x="25" y="12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3148;p34">
              <a:extLst>
                <a:ext uri="{FF2B5EF4-FFF2-40B4-BE49-F238E27FC236}">
                  <a16:creationId xmlns:a16="http://schemas.microsoft.com/office/drawing/2014/main" id="{60346D91-4FDF-DD4B-8EE3-E27EBBF3C588}"/>
                </a:ext>
              </a:extLst>
            </p:cNvPr>
            <p:cNvSpPr/>
            <p:nvPr/>
          </p:nvSpPr>
          <p:spPr>
            <a:xfrm>
              <a:off x="6402575" y="2481975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36" y="37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3149;p34">
              <a:extLst>
                <a:ext uri="{FF2B5EF4-FFF2-40B4-BE49-F238E27FC236}">
                  <a16:creationId xmlns:a16="http://schemas.microsoft.com/office/drawing/2014/main" id="{B45C1189-2B19-FD4F-B26A-8D97BAE3C401}"/>
                </a:ext>
              </a:extLst>
            </p:cNvPr>
            <p:cNvSpPr/>
            <p:nvPr/>
          </p:nvSpPr>
          <p:spPr>
            <a:xfrm>
              <a:off x="6406150" y="2479300"/>
              <a:ext cx="925" cy="625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0" y="1"/>
                  </a:moveTo>
                  <a:lnTo>
                    <a:pt x="12" y="13"/>
                  </a:lnTo>
                  <a:lnTo>
                    <a:pt x="36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3150;p34">
              <a:extLst>
                <a:ext uri="{FF2B5EF4-FFF2-40B4-BE49-F238E27FC236}">
                  <a16:creationId xmlns:a16="http://schemas.microsoft.com/office/drawing/2014/main" id="{C0D5D31C-0822-164C-B2B3-64135296F2C3}"/>
                </a:ext>
              </a:extLst>
            </p:cNvPr>
            <p:cNvSpPr/>
            <p:nvPr/>
          </p:nvSpPr>
          <p:spPr>
            <a:xfrm>
              <a:off x="6406450" y="2477825"/>
              <a:ext cx="1200" cy="900"/>
            </a:xfrm>
            <a:custGeom>
              <a:avLst/>
              <a:gdLst/>
              <a:ahLst/>
              <a:cxnLst/>
              <a:rect l="l" t="t" r="r" b="b"/>
              <a:pathLst>
                <a:path w="48" h="36" extrusionOk="0">
                  <a:moveTo>
                    <a:pt x="24" y="0"/>
                  </a:moveTo>
                  <a:cubicBezTo>
                    <a:pt x="24" y="12"/>
                    <a:pt x="24" y="24"/>
                    <a:pt x="0" y="24"/>
                  </a:cubicBezTo>
                  <a:cubicBezTo>
                    <a:pt x="12" y="30"/>
                    <a:pt x="24" y="30"/>
                    <a:pt x="33" y="30"/>
                  </a:cubicBezTo>
                  <a:cubicBezTo>
                    <a:pt x="42" y="30"/>
                    <a:pt x="48" y="30"/>
                    <a:pt x="48" y="36"/>
                  </a:cubicBezTo>
                  <a:cubicBezTo>
                    <a:pt x="48" y="24"/>
                    <a:pt x="36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3151;p34">
              <a:extLst>
                <a:ext uri="{FF2B5EF4-FFF2-40B4-BE49-F238E27FC236}">
                  <a16:creationId xmlns:a16="http://schemas.microsoft.com/office/drawing/2014/main" id="{19C09B14-25C5-9043-B1B5-76D8BD4BDAB0}"/>
                </a:ext>
              </a:extLst>
            </p:cNvPr>
            <p:cNvSpPr/>
            <p:nvPr/>
          </p:nvSpPr>
          <p:spPr>
            <a:xfrm>
              <a:off x="6404950" y="247960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" y="1"/>
                  </a:moveTo>
                  <a:lnTo>
                    <a:pt x="1" y="12"/>
                  </a:lnTo>
                  <a:cubicBezTo>
                    <a:pt x="1" y="12"/>
                    <a:pt x="25" y="12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3152;p34">
              <a:extLst>
                <a:ext uri="{FF2B5EF4-FFF2-40B4-BE49-F238E27FC236}">
                  <a16:creationId xmlns:a16="http://schemas.microsoft.com/office/drawing/2014/main" id="{AB06E0F1-D673-B641-AA93-614F9662BDEA}"/>
                </a:ext>
              </a:extLst>
            </p:cNvPr>
            <p:cNvSpPr/>
            <p:nvPr/>
          </p:nvSpPr>
          <p:spPr>
            <a:xfrm>
              <a:off x="6404950" y="24793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13"/>
                  </a:lnTo>
                  <a:cubicBezTo>
                    <a:pt x="1" y="13"/>
                    <a:pt x="1" y="1"/>
                    <a:pt x="1" y="1"/>
                  </a:cubicBez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3153;p34">
              <a:extLst>
                <a:ext uri="{FF2B5EF4-FFF2-40B4-BE49-F238E27FC236}">
                  <a16:creationId xmlns:a16="http://schemas.microsoft.com/office/drawing/2014/main" id="{F0DBC44D-897D-EE4D-9F12-E5B6232A1447}"/>
                </a:ext>
              </a:extLst>
            </p:cNvPr>
            <p:cNvSpPr/>
            <p:nvPr/>
          </p:nvSpPr>
          <p:spPr>
            <a:xfrm>
              <a:off x="6402275" y="2480700"/>
              <a:ext cx="1225" cy="700"/>
            </a:xfrm>
            <a:custGeom>
              <a:avLst/>
              <a:gdLst/>
              <a:ahLst/>
              <a:cxnLst/>
              <a:rect l="l" t="t" r="r" b="b"/>
              <a:pathLst>
                <a:path w="49" h="28" extrusionOk="0">
                  <a:moveTo>
                    <a:pt x="13" y="1"/>
                  </a:moveTo>
                  <a:cubicBezTo>
                    <a:pt x="9" y="1"/>
                    <a:pt x="5" y="2"/>
                    <a:pt x="1" y="4"/>
                  </a:cubicBezTo>
                  <a:cubicBezTo>
                    <a:pt x="10" y="13"/>
                    <a:pt x="26" y="9"/>
                    <a:pt x="38" y="16"/>
                  </a:cubicBezTo>
                  <a:lnTo>
                    <a:pt x="38" y="16"/>
                  </a:lnTo>
                  <a:cubicBezTo>
                    <a:pt x="31" y="8"/>
                    <a:pt x="23" y="1"/>
                    <a:pt x="13" y="1"/>
                  </a:cubicBezTo>
                  <a:close/>
                  <a:moveTo>
                    <a:pt x="38" y="16"/>
                  </a:moveTo>
                  <a:lnTo>
                    <a:pt x="38" y="16"/>
                  </a:lnTo>
                  <a:cubicBezTo>
                    <a:pt x="41" y="20"/>
                    <a:pt x="45" y="25"/>
                    <a:pt x="48" y="28"/>
                  </a:cubicBezTo>
                  <a:cubicBezTo>
                    <a:pt x="45" y="22"/>
                    <a:pt x="42" y="19"/>
                    <a:pt x="38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3154;p34">
              <a:extLst>
                <a:ext uri="{FF2B5EF4-FFF2-40B4-BE49-F238E27FC236}">
                  <a16:creationId xmlns:a16="http://schemas.microsoft.com/office/drawing/2014/main" id="{9FC74C4B-DD1B-1944-88A1-F729BAA4B7C1}"/>
                </a:ext>
              </a:extLst>
            </p:cNvPr>
            <p:cNvSpPr/>
            <p:nvPr/>
          </p:nvSpPr>
          <p:spPr>
            <a:xfrm>
              <a:off x="6403775" y="2479900"/>
              <a:ext cx="600" cy="625"/>
            </a:xfrm>
            <a:custGeom>
              <a:avLst/>
              <a:gdLst/>
              <a:ahLst/>
              <a:cxnLst/>
              <a:rect l="l" t="t" r="r" b="b"/>
              <a:pathLst>
                <a:path w="24" h="25" extrusionOk="0">
                  <a:moveTo>
                    <a:pt x="0" y="0"/>
                  </a:moveTo>
                  <a:lnTo>
                    <a:pt x="0" y="12"/>
                  </a:lnTo>
                  <a:cubicBezTo>
                    <a:pt x="0" y="12"/>
                    <a:pt x="12" y="12"/>
                    <a:pt x="24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3155;p34">
              <a:extLst>
                <a:ext uri="{FF2B5EF4-FFF2-40B4-BE49-F238E27FC236}">
                  <a16:creationId xmlns:a16="http://schemas.microsoft.com/office/drawing/2014/main" id="{878882DE-DE89-7F4C-B2A5-F627BFB09DF0}"/>
                </a:ext>
              </a:extLst>
            </p:cNvPr>
            <p:cNvSpPr/>
            <p:nvPr/>
          </p:nvSpPr>
          <p:spPr>
            <a:xfrm>
              <a:off x="6403775" y="2479600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0" y="1"/>
                  </a:moveTo>
                  <a:lnTo>
                    <a:pt x="0" y="12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3156;p34">
              <a:extLst>
                <a:ext uri="{FF2B5EF4-FFF2-40B4-BE49-F238E27FC236}">
                  <a16:creationId xmlns:a16="http://schemas.microsoft.com/office/drawing/2014/main" id="{2A93DEAE-8725-5745-B9FD-13D190F3CC82}"/>
                </a:ext>
              </a:extLst>
            </p:cNvPr>
            <p:cNvSpPr/>
            <p:nvPr/>
          </p:nvSpPr>
          <p:spPr>
            <a:xfrm>
              <a:off x="6404950" y="2477225"/>
              <a:ext cx="625" cy="850"/>
            </a:xfrm>
            <a:custGeom>
              <a:avLst/>
              <a:gdLst/>
              <a:ahLst/>
              <a:cxnLst/>
              <a:rect l="l" t="t" r="r" b="b"/>
              <a:pathLst>
                <a:path w="25" h="34" extrusionOk="0">
                  <a:moveTo>
                    <a:pt x="13" y="0"/>
                  </a:moveTo>
                  <a:cubicBezTo>
                    <a:pt x="13" y="12"/>
                    <a:pt x="1" y="24"/>
                    <a:pt x="1" y="24"/>
                  </a:cubicBezTo>
                  <a:cubicBezTo>
                    <a:pt x="7" y="30"/>
                    <a:pt x="13" y="33"/>
                    <a:pt x="17" y="33"/>
                  </a:cubicBezTo>
                  <a:cubicBezTo>
                    <a:pt x="22" y="33"/>
                    <a:pt x="25" y="30"/>
                    <a:pt x="25" y="24"/>
                  </a:cubicBezTo>
                  <a:cubicBezTo>
                    <a:pt x="13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3157;p34">
              <a:extLst>
                <a:ext uri="{FF2B5EF4-FFF2-40B4-BE49-F238E27FC236}">
                  <a16:creationId xmlns:a16="http://schemas.microsoft.com/office/drawing/2014/main" id="{5647A695-7505-DF41-B206-0D1528B89F4D}"/>
                </a:ext>
              </a:extLst>
            </p:cNvPr>
            <p:cNvSpPr/>
            <p:nvPr/>
          </p:nvSpPr>
          <p:spPr>
            <a:xfrm>
              <a:off x="6405550" y="24751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1" y="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3158;p34">
              <a:extLst>
                <a:ext uri="{FF2B5EF4-FFF2-40B4-BE49-F238E27FC236}">
                  <a16:creationId xmlns:a16="http://schemas.microsoft.com/office/drawing/2014/main" id="{FB3CD495-3528-394B-9719-85010C2DF47B}"/>
                </a:ext>
              </a:extLst>
            </p:cNvPr>
            <p:cNvSpPr/>
            <p:nvPr/>
          </p:nvSpPr>
          <p:spPr>
            <a:xfrm>
              <a:off x="6404650" y="2477825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" y="0"/>
                  </a:moveTo>
                  <a:cubicBezTo>
                    <a:pt x="1" y="12"/>
                    <a:pt x="1" y="12"/>
                    <a:pt x="13" y="24"/>
                  </a:cubicBezTo>
                  <a:cubicBezTo>
                    <a:pt x="13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3159;p34">
              <a:extLst>
                <a:ext uri="{FF2B5EF4-FFF2-40B4-BE49-F238E27FC236}">
                  <a16:creationId xmlns:a16="http://schemas.microsoft.com/office/drawing/2014/main" id="{18380717-5E19-5C43-B3D1-2BDC76A679B5}"/>
                </a:ext>
              </a:extLst>
            </p:cNvPr>
            <p:cNvSpPr/>
            <p:nvPr/>
          </p:nvSpPr>
          <p:spPr>
            <a:xfrm>
              <a:off x="6405850" y="247662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2" y="0"/>
                  </a:moveTo>
                  <a:cubicBezTo>
                    <a:pt x="12" y="0"/>
                    <a:pt x="0" y="12"/>
                    <a:pt x="0" y="12"/>
                  </a:cubicBezTo>
                  <a:cubicBezTo>
                    <a:pt x="12" y="12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3160;p34">
              <a:extLst>
                <a:ext uri="{FF2B5EF4-FFF2-40B4-BE49-F238E27FC236}">
                  <a16:creationId xmlns:a16="http://schemas.microsoft.com/office/drawing/2014/main" id="{43ED0EC0-AC33-3946-9B86-F805A291FD5F}"/>
                </a:ext>
              </a:extLst>
            </p:cNvPr>
            <p:cNvSpPr/>
            <p:nvPr/>
          </p:nvSpPr>
          <p:spPr>
            <a:xfrm>
              <a:off x="6405550" y="2478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3161;p34">
              <a:extLst>
                <a:ext uri="{FF2B5EF4-FFF2-40B4-BE49-F238E27FC236}">
                  <a16:creationId xmlns:a16="http://schemas.microsoft.com/office/drawing/2014/main" id="{9F008009-851C-D843-9C59-C7961D261491}"/>
                </a:ext>
              </a:extLst>
            </p:cNvPr>
            <p:cNvSpPr/>
            <p:nvPr/>
          </p:nvSpPr>
          <p:spPr>
            <a:xfrm>
              <a:off x="6404950" y="24784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" y="1"/>
                  </a:moveTo>
                  <a:cubicBezTo>
                    <a:pt x="1" y="1"/>
                    <a:pt x="1" y="13"/>
                    <a:pt x="13" y="13"/>
                  </a:cubicBezTo>
                  <a:lnTo>
                    <a:pt x="25" y="13"/>
                  </a:lnTo>
                  <a:cubicBezTo>
                    <a:pt x="13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3162;p34">
              <a:extLst>
                <a:ext uri="{FF2B5EF4-FFF2-40B4-BE49-F238E27FC236}">
                  <a16:creationId xmlns:a16="http://schemas.microsoft.com/office/drawing/2014/main" id="{4EB0F3E3-D3F1-A047-AB75-50B21E5BA8BD}"/>
                </a:ext>
              </a:extLst>
            </p:cNvPr>
            <p:cNvSpPr/>
            <p:nvPr/>
          </p:nvSpPr>
          <p:spPr>
            <a:xfrm>
              <a:off x="6400800" y="2473350"/>
              <a:ext cx="4775" cy="1800"/>
            </a:xfrm>
            <a:custGeom>
              <a:avLst/>
              <a:gdLst/>
              <a:ahLst/>
              <a:cxnLst/>
              <a:rect l="l" t="t" r="r" b="b"/>
              <a:pathLst>
                <a:path w="191" h="72" extrusionOk="0">
                  <a:moveTo>
                    <a:pt x="12" y="1"/>
                  </a:moveTo>
                  <a:lnTo>
                    <a:pt x="36" y="12"/>
                  </a:lnTo>
                  <a:lnTo>
                    <a:pt x="0" y="12"/>
                  </a:lnTo>
                  <a:cubicBezTo>
                    <a:pt x="36" y="12"/>
                    <a:pt x="60" y="36"/>
                    <a:pt x="24" y="48"/>
                  </a:cubicBezTo>
                  <a:cubicBezTo>
                    <a:pt x="48" y="72"/>
                    <a:pt x="143" y="72"/>
                    <a:pt x="191" y="72"/>
                  </a:cubicBezTo>
                  <a:cubicBezTo>
                    <a:pt x="179" y="72"/>
                    <a:pt x="167" y="60"/>
                    <a:pt x="155" y="48"/>
                  </a:cubicBezTo>
                  <a:cubicBezTo>
                    <a:pt x="145" y="48"/>
                    <a:pt x="120" y="63"/>
                    <a:pt x="99" y="63"/>
                  </a:cubicBezTo>
                  <a:cubicBezTo>
                    <a:pt x="93" y="63"/>
                    <a:pt x="88" y="62"/>
                    <a:pt x="83" y="60"/>
                  </a:cubicBezTo>
                  <a:cubicBezTo>
                    <a:pt x="71" y="36"/>
                    <a:pt x="95" y="36"/>
                    <a:pt x="119" y="36"/>
                  </a:cubicBezTo>
                  <a:cubicBezTo>
                    <a:pt x="83" y="36"/>
                    <a:pt x="71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3163;p34">
              <a:extLst>
                <a:ext uri="{FF2B5EF4-FFF2-40B4-BE49-F238E27FC236}">
                  <a16:creationId xmlns:a16="http://schemas.microsoft.com/office/drawing/2014/main" id="{A5257865-6B04-9546-8BB0-B89F7789DB84}"/>
                </a:ext>
              </a:extLst>
            </p:cNvPr>
            <p:cNvSpPr/>
            <p:nvPr/>
          </p:nvSpPr>
          <p:spPr>
            <a:xfrm>
              <a:off x="6405550" y="2475125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12" y="1"/>
                  </a:moveTo>
                  <a:lnTo>
                    <a:pt x="3" y="30"/>
                  </a:lnTo>
                  <a:lnTo>
                    <a:pt x="3" y="30"/>
                  </a:lnTo>
                  <a:cubicBezTo>
                    <a:pt x="7" y="25"/>
                    <a:pt x="18" y="25"/>
                    <a:pt x="36" y="25"/>
                  </a:cubicBezTo>
                  <a:cubicBezTo>
                    <a:pt x="24" y="1"/>
                    <a:pt x="12" y="1"/>
                    <a:pt x="12" y="1"/>
                  </a:cubicBezTo>
                  <a:close/>
                  <a:moveTo>
                    <a:pt x="3" y="30"/>
                  </a:moveTo>
                  <a:cubicBezTo>
                    <a:pt x="1" y="31"/>
                    <a:pt x="1" y="34"/>
                    <a:pt x="1" y="37"/>
                  </a:cubicBezTo>
                  <a:lnTo>
                    <a:pt x="3" y="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3164;p34">
              <a:extLst>
                <a:ext uri="{FF2B5EF4-FFF2-40B4-BE49-F238E27FC236}">
                  <a16:creationId xmlns:a16="http://schemas.microsoft.com/office/drawing/2014/main" id="{6C3811B4-F6C5-4F48-AA78-4D2E9855D985}"/>
                </a:ext>
              </a:extLst>
            </p:cNvPr>
            <p:cNvSpPr/>
            <p:nvPr/>
          </p:nvSpPr>
          <p:spPr>
            <a:xfrm>
              <a:off x="6403475" y="2476025"/>
              <a:ext cx="2400" cy="1225"/>
            </a:xfrm>
            <a:custGeom>
              <a:avLst/>
              <a:gdLst/>
              <a:ahLst/>
              <a:cxnLst/>
              <a:rect l="l" t="t" r="r" b="b"/>
              <a:pathLst>
                <a:path w="96" h="49" extrusionOk="0">
                  <a:moveTo>
                    <a:pt x="0" y="1"/>
                  </a:moveTo>
                  <a:cubicBezTo>
                    <a:pt x="0" y="24"/>
                    <a:pt x="24" y="24"/>
                    <a:pt x="36" y="36"/>
                  </a:cubicBezTo>
                  <a:cubicBezTo>
                    <a:pt x="36" y="26"/>
                    <a:pt x="37" y="23"/>
                    <a:pt x="39" y="23"/>
                  </a:cubicBezTo>
                  <a:cubicBezTo>
                    <a:pt x="42" y="23"/>
                    <a:pt x="49" y="31"/>
                    <a:pt x="58" y="31"/>
                  </a:cubicBezTo>
                  <a:cubicBezTo>
                    <a:pt x="59" y="31"/>
                    <a:pt x="61" y="31"/>
                    <a:pt x="62" y="31"/>
                  </a:cubicBezTo>
                  <a:lnTo>
                    <a:pt x="62" y="31"/>
                  </a:lnTo>
                  <a:cubicBezTo>
                    <a:pt x="65" y="33"/>
                    <a:pt x="68" y="35"/>
                    <a:pt x="72" y="36"/>
                  </a:cubicBezTo>
                  <a:cubicBezTo>
                    <a:pt x="72" y="33"/>
                    <a:pt x="72" y="29"/>
                    <a:pt x="72" y="24"/>
                  </a:cubicBezTo>
                  <a:cubicBezTo>
                    <a:pt x="68" y="28"/>
                    <a:pt x="65" y="30"/>
                    <a:pt x="62" y="31"/>
                  </a:cubicBezTo>
                  <a:lnTo>
                    <a:pt x="62" y="31"/>
                  </a:lnTo>
                  <a:cubicBezTo>
                    <a:pt x="44" y="18"/>
                    <a:pt x="31" y="1"/>
                    <a:pt x="0" y="1"/>
                  </a:cubicBezTo>
                  <a:close/>
                  <a:moveTo>
                    <a:pt x="84" y="1"/>
                  </a:moveTo>
                  <a:cubicBezTo>
                    <a:pt x="72" y="13"/>
                    <a:pt x="72" y="13"/>
                    <a:pt x="72" y="36"/>
                  </a:cubicBezTo>
                  <a:cubicBezTo>
                    <a:pt x="76" y="32"/>
                    <a:pt x="78" y="31"/>
                    <a:pt x="80" y="31"/>
                  </a:cubicBezTo>
                  <a:cubicBezTo>
                    <a:pt x="84" y="31"/>
                    <a:pt x="84" y="36"/>
                    <a:pt x="84" y="36"/>
                  </a:cubicBezTo>
                  <a:lnTo>
                    <a:pt x="72" y="36"/>
                  </a:lnTo>
                  <a:cubicBezTo>
                    <a:pt x="72" y="43"/>
                    <a:pt x="72" y="48"/>
                    <a:pt x="72" y="48"/>
                  </a:cubicBezTo>
                  <a:cubicBezTo>
                    <a:pt x="84" y="48"/>
                    <a:pt x="84" y="36"/>
                    <a:pt x="95" y="36"/>
                  </a:cubicBezTo>
                  <a:cubicBezTo>
                    <a:pt x="95" y="36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3165;p34">
              <a:extLst>
                <a:ext uri="{FF2B5EF4-FFF2-40B4-BE49-F238E27FC236}">
                  <a16:creationId xmlns:a16="http://schemas.microsoft.com/office/drawing/2014/main" id="{5043837B-3155-0146-8D68-B49ABD3F2062}"/>
                </a:ext>
              </a:extLst>
            </p:cNvPr>
            <p:cNvSpPr/>
            <p:nvPr/>
          </p:nvSpPr>
          <p:spPr>
            <a:xfrm>
              <a:off x="6400800" y="2479600"/>
              <a:ext cx="2400" cy="750"/>
            </a:xfrm>
            <a:custGeom>
              <a:avLst/>
              <a:gdLst/>
              <a:ahLst/>
              <a:cxnLst/>
              <a:rect l="l" t="t" r="r" b="b"/>
              <a:pathLst>
                <a:path w="96" h="30" extrusionOk="0">
                  <a:moveTo>
                    <a:pt x="12" y="1"/>
                  </a:moveTo>
                  <a:cubicBezTo>
                    <a:pt x="12" y="12"/>
                    <a:pt x="24" y="12"/>
                    <a:pt x="24" y="24"/>
                  </a:cubicBezTo>
                  <a:cubicBezTo>
                    <a:pt x="12" y="24"/>
                    <a:pt x="12" y="12"/>
                    <a:pt x="0" y="12"/>
                  </a:cubicBezTo>
                  <a:lnTo>
                    <a:pt x="0" y="12"/>
                  </a:lnTo>
                  <a:cubicBezTo>
                    <a:pt x="8" y="21"/>
                    <a:pt x="11" y="29"/>
                    <a:pt x="20" y="29"/>
                  </a:cubicBezTo>
                  <a:cubicBezTo>
                    <a:pt x="24" y="29"/>
                    <a:pt x="29" y="28"/>
                    <a:pt x="36" y="24"/>
                  </a:cubicBezTo>
                  <a:cubicBezTo>
                    <a:pt x="48" y="12"/>
                    <a:pt x="83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3166;p34">
              <a:extLst>
                <a:ext uri="{FF2B5EF4-FFF2-40B4-BE49-F238E27FC236}">
                  <a16:creationId xmlns:a16="http://schemas.microsoft.com/office/drawing/2014/main" id="{40852C8B-8777-D64D-B4CC-6D9043F0B0F4}"/>
                </a:ext>
              </a:extLst>
            </p:cNvPr>
            <p:cNvSpPr/>
            <p:nvPr/>
          </p:nvSpPr>
          <p:spPr>
            <a:xfrm>
              <a:off x="6401975" y="2477525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36" y="0"/>
                  </a:moveTo>
                  <a:lnTo>
                    <a:pt x="1" y="12"/>
                  </a:lnTo>
                  <a:lnTo>
                    <a:pt x="24" y="12"/>
                  </a:lnTo>
                  <a:cubicBezTo>
                    <a:pt x="13" y="24"/>
                    <a:pt x="36" y="24"/>
                    <a:pt x="48" y="24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3167;p34">
              <a:extLst>
                <a:ext uri="{FF2B5EF4-FFF2-40B4-BE49-F238E27FC236}">
                  <a16:creationId xmlns:a16="http://schemas.microsoft.com/office/drawing/2014/main" id="{47483090-7370-8D4F-8063-8BD1CF9DDFA3}"/>
                </a:ext>
              </a:extLst>
            </p:cNvPr>
            <p:cNvSpPr/>
            <p:nvPr/>
          </p:nvSpPr>
          <p:spPr>
            <a:xfrm>
              <a:off x="6405850" y="2474850"/>
              <a:ext cx="1225" cy="300"/>
            </a:xfrm>
            <a:custGeom>
              <a:avLst/>
              <a:gdLst/>
              <a:ahLst/>
              <a:cxnLst/>
              <a:rect l="l" t="t" r="r" b="b"/>
              <a:pathLst>
                <a:path w="49" h="12" extrusionOk="0">
                  <a:moveTo>
                    <a:pt x="0" y="0"/>
                  </a:moveTo>
                  <a:lnTo>
                    <a:pt x="12" y="12"/>
                  </a:lnTo>
                  <a:lnTo>
                    <a:pt x="4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3168;p34">
              <a:extLst>
                <a:ext uri="{FF2B5EF4-FFF2-40B4-BE49-F238E27FC236}">
                  <a16:creationId xmlns:a16="http://schemas.microsoft.com/office/drawing/2014/main" id="{E1BEFFD3-46CC-1E49-A85E-EDA60698593D}"/>
                </a:ext>
              </a:extLst>
            </p:cNvPr>
            <p:cNvSpPr/>
            <p:nvPr/>
          </p:nvSpPr>
          <p:spPr>
            <a:xfrm>
              <a:off x="6406150" y="24739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2" y="0"/>
                  </a:moveTo>
                  <a:lnTo>
                    <a:pt x="0" y="12"/>
                  </a:lnTo>
                  <a:lnTo>
                    <a:pt x="24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3169;p34">
              <a:extLst>
                <a:ext uri="{FF2B5EF4-FFF2-40B4-BE49-F238E27FC236}">
                  <a16:creationId xmlns:a16="http://schemas.microsoft.com/office/drawing/2014/main" id="{053E0E83-D2E6-634D-ACCA-597C916B2E6B}"/>
                </a:ext>
              </a:extLst>
            </p:cNvPr>
            <p:cNvSpPr/>
            <p:nvPr/>
          </p:nvSpPr>
          <p:spPr>
            <a:xfrm>
              <a:off x="6407325" y="2451625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37" y="0"/>
                  </a:moveTo>
                  <a:lnTo>
                    <a:pt x="13" y="12"/>
                  </a:lnTo>
                  <a:cubicBezTo>
                    <a:pt x="13" y="12"/>
                    <a:pt x="13" y="24"/>
                    <a:pt x="1" y="36"/>
                  </a:cubicBezTo>
                  <a:cubicBezTo>
                    <a:pt x="37" y="12"/>
                    <a:pt x="72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3170;p34">
              <a:extLst>
                <a:ext uri="{FF2B5EF4-FFF2-40B4-BE49-F238E27FC236}">
                  <a16:creationId xmlns:a16="http://schemas.microsoft.com/office/drawing/2014/main" id="{D1ABEC4D-AA14-8241-A4C7-4D08AD16CBCA}"/>
                </a:ext>
              </a:extLst>
            </p:cNvPr>
            <p:cNvSpPr/>
            <p:nvPr/>
          </p:nvSpPr>
          <p:spPr>
            <a:xfrm>
              <a:off x="6400500" y="24385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3171;p34">
              <a:extLst>
                <a:ext uri="{FF2B5EF4-FFF2-40B4-BE49-F238E27FC236}">
                  <a16:creationId xmlns:a16="http://schemas.microsoft.com/office/drawing/2014/main" id="{C55844E0-E787-9D4B-977E-1045754DB594}"/>
                </a:ext>
              </a:extLst>
            </p:cNvPr>
            <p:cNvSpPr/>
            <p:nvPr/>
          </p:nvSpPr>
          <p:spPr>
            <a:xfrm>
              <a:off x="6387700" y="2422750"/>
              <a:ext cx="600" cy="450"/>
            </a:xfrm>
            <a:custGeom>
              <a:avLst/>
              <a:gdLst/>
              <a:ahLst/>
              <a:cxnLst/>
              <a:rect l="l" t="t" r="r" b="b"/>
              <a:pathLst>
                <a:path w="24" h="18" extrusionOk="0">
                  <a:moveTo>
                    <a:pt x="24" y="0"/>
                  </a:moveTo>
                  <a:lnTo>
                    <a:pt x="0" y="12"/>
                  </a:lnTo>
                  <a:cubicBezTo>
                    <a:pt x="0" y="16"/>
                    <a:pt x="1" y="17"/>
                    <a:pt x="3" y="17"/>
                  </a:cubicBezTo>
                  <a:cubicBezTo>
                    <a:pt x="7" y="17"/>
                    <a:pt x="16" y="9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3172;p34">
              <a:extLst>
                <a:ext uri="{FF2B5EF4-FFF2-40B4-BE49-F238E27FC236}">
                  <a16:creationId xmlns:a16="http://schemas.microsoft.com/office/drawing/2014/main" id="{79D2E0D0-A1E3-3E48-9845-CE7F8FF9FF81}"/>
                </a:ext>
              </a:extLst>
            </p:cNvPr>
            <p:cNvSpPr/>
            <p:nvPr/>
          </p:nvSpPr>
          <p:spPr>
            <a:xfrm>
              <a:off x="6406150" y="2464425"/>
              <a:ext cx="1200" cy="625"/>
            </a:xfrm>
            <a:custGeom>
              <a:avLst/>
              <a:gdLst/>
              <a:ahLst/>
              <a:cxnLst/>
              <a:rect l="l" t="t" r="r" b="b"/>
              <a:pathLst>
                <a:path w="48" h="25" extrusionOk="0">
                  <a:moveTo>
                    <a:pt x="48" y="0"/>
                  </a:moveTo>
                  <a:cubicBezTo>
                    <a:pt x="36" y="12"/>
                    <a:pt x="0" y="24"/>
                    <a:pt x="36" y="24"/>
                  </a:cubicBezTo>
                  <a:cubicBezTo>
                    <a:pt x="48" y="24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3173;p34">
              <a:extLst>
                <a:ext uri="{FF2B5EF4-FFF2-40B4-BE49-F238E27FC236}">
                  <a16:creationId xmlns:a16="http://schemas.microsoft.com/office/drawing/2014/main" id="{9B288DE7-6A49-CD4A-8E30-7ABDD3C62211}"/>
                </a:ext>
              </a:extLst>
            </p:cNvPr>
            <p:cNvSpPr/>
            <p:nvPr/>
          </p:nvSpPr>
          <p:spPr>
            <a:xfrm>
              <a:off x="6407325" y="2463825"/>
              <a:ext cx="925" cy="625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" y="1"/>
                  </a:moveTo>
                  <a:cubicBezTo>
                    <a:pt x="1" y="12"/>
                    <a:pt x="13" y="24"/>
                    <a:pt x="1" y="24"/>
                  </a:cubicBezTo>
                  <a:cubicBezTo>
                    <a:pt x="25" y="24"/>
                    <a:pt x="37" y="1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3174;p34">
              <a:extLst>
                <a:ext uri="{FF2B5EF4-FFF2-40B4-BE49-F238E27FC236}">
                  <a16:creationId xmlns:a16="http://schemas.microsoft.com/office/drawing/2014/main" id="{4F250EE1-1301-7045-A173-2689B3AE770A}"/>
                </a:ext>
              </a:extLst>
            </p:cNvPr>
            <p:cNvSpPr/>
            <p:nvPr/>
          </p:nvSpPr>
          <p:spPr>
            <a:xfrm>
              <a:off x="6406750" y="24703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lnTo>
                    <a:pt x="12" y="12"/>
                  </a:ln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3175;p34">
              <a:extLst>
                <a:ext uri="{FF2B5EF4-FFF2-40B4-BE49-F238E27FC236}">
                  <a16:creationId xmlns:a16="http://schemas.microsoft.com/office/drawing/2014/main" id="{952667B5-BE54-EF42-873A-3E8DA123B5A5}"/>
                </a:ext>
              </a:extLst>
            </p:cNvPr>
            <p:cNvSpPr/>
            <p:nvPr/>
          </p:nvSpPr>
          <p:spPr>
            <a:xfrm>
              <a:off x="6382325" y="24120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3176;p34">
              <a:extLst>
                <a:ext uri="{FF2B5EF4-FFF2-40B4-BE49-F238E27FC236}">
                  <a16:creationId xmlns:a16="http://schemas.microsoft.com/office/drawing/2014/main" id="{2F033FCA-E455-4748-9261-DB8EB37F6956}"/>
                </a:ext>
              </a:extLst>
            </p:cNvPr>
            <p:cNvSpPr/>
            <p:nvPr/>
          </p:nvSpPr>
          <p:spPr>
            <a:xfrm>
              <a:off x="6398700" y="2448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3177;p34">
              <a:extLst>
                <a:ext uri="{FF2B5EF4-FFF2-40B4-BE49-F238E27FC236}">
                  <a16:creationId xmlns:a16="http://schemas.microsoft.com/office/drawing/2014/main" id="{F38C549A-E356-1F44-8181-9FB6FDDAC221}"/>
                </a:ext>
              </a:extLst>
            </p:cNvPr>
            <p:cNvSpPr/>
            <p:nvPr/>
          </p:nvSpPr>
          <p:spPr>
            <a:xfrm>
              <a:off x="6398100" y="2447750"/>
              <a:ext cx="3000" cy="625"/>
            </a:xfrm>
            <a:custGeom>
              <a:avLst/>
              <a:gdLst/>
              <a:ahLst/>
              <a:cxnLst/>
              <a:rect l="l" t="t" r="r" b="b"/>
              <a:pathLst>
                <a:path w="120" h="25" extrusionOk="0">
                  <a:moveTo>
                    <a:pt x="1" y="1"/>
                  </a:moveTo>
                  <a:cubicBezTo>
                    <a:pt x="37" y="12"/>
                    <a:pt x="37" y="12"/>
                    <a:pt x="37" y="2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3178;p34">
              <a:extLst>
                <a:ext uri="{FF2B5EF4-FFF2-40B4-BE49-F238E27FC236}">
                  <a16:creationId xmlns:a16="http://schemas.microsoft.com/office/drawing/2014/main" id="{6C08B260-CA03-1A42-A719-5C0E4C21D76E}"/>
                </a:ext>
              </a:extLst>
            </p:cNvPr>
            <p:cNvSpPr/>
            <p:nvPr/>
          </p:nvSpPr>
          <p:spPr>
            <a:xfrm>
              <a:off x="6362975" y="2395075"/>
              <a:ext cx="46775" cy="78600"/>
            </a:xfrm>
            <a:custGeom>
              <a:avLst/>
              <a:gdLst/>
              <a:ahLst/>
              <a:cxnLst/>
              <a:rect l="l" t="t" r="r" b="b"/>
              <a:pathLst>
                <a:path w="1871" h="3144" extrusionOk="0">
                  <a:moveTo>
                    <a:pt x="644" y="262"/>
                  </a:moveTo>
                  <a:lnTo>
                    <a:pt x="644" y="262"/>
                  </a:lnTo>
                  <a:cubicBezTo>
                    <a:pt x="643" y="265"/>
                    <a:pt x="642" y="267"/>
                    <a:pt x="641" y="270"/>
                  </a:cubicBezTo>
                  <a:lnTo>
                    <a:pt x="641" y="270"/>
                  </a:lnTo>
                  <a:cubicBezTo>
                    <a:pt x="642" y="268"/>
                    <a:pt x="643" y="265"/>
                    <a:pt x="644" y="262"/>
                  </a:cubicBezTo>
                  <a:close/>
                  <a:moveTo>
                    <a:pt x="517" y="510"/>
                  </a:moveTo>
                  <a:cubicBezTo>
                    <a:pt x="516" y="511"/>
                    <a:pt x="514" y="511"/>
                    <a:pt x="513" y="512"/>
                  </a:cubicBezTo>
                  <a:lnTo>
                    <a:pt x="525" y="512"/>
                  </a:lnTo>
                  <a:cubicBezTo>
                    <a:pt x="522" y="511"/>
                    <a:pt x="520" y="511"/>
                    <a:pt x="517" y="510"/>
                  </a:cubicBezTo>
                  <a:close/>
                  <a:moveTo>
                    <a:pt x="733" y="734"/>
                  </a:moveTo>
                  <a:cubicBezTo>
                    <a:pt x="731" y="735"/>
                    <a:pt x="729" y="737"/>
                    <a:pt x="727" y="738"/>
                  </a:cubicBezTo>
                  <a:cubicBezTo>
                    <a:pt x="729" y="737"/>
                    <a:pt x="731" y="735"/>
                    <a:pt x="733" y="734"/>
                  </a:cubicBezTo>
                  <a:close/>
                  <a:moveTo>
                    <a:pt x="1068" y="1261"/>
                  </a:moveTo>
                  <a:cubicBezTo>
                    <a:pt x="1068" y="1261"/>
                    <a:pt x="1068" y="1261"/>
                    <a:pt x="1068" y="1261"/>
                  </a:cubicBezTo>
                  <a:lnTo>
                    <a:pt x="1068" y="1261"/>
                  </a:lnTo>
                  <a:cubicBezTo>
                    <a:pt x="1070" y="1261"/>
                    <a:pt x="1073" y="1261"/>
                    <a:pt x="1076" y="1261"/>
                  </a:cubicBezTo>
                  <a:lnTo>
                    <a:pt x="1076" y="1261"/>
                  </a:lnTo>
                  <a:cubicBezTo>
                    <a:pt x="1074" y="1261"/>
                    <a:pt x="1071" y="1261"/>
                    <a:pt x="1068" y="1261"/>
                  </a:cubicBezTo>
                  <a:close/>
                  <a:moveTo>
                    <a:pt x="1056" y="1259"/>
                  </a:moveTo>
                  <a:cubicBezTo>
                    <a:pt x="1049" y="1259"/>
                    <a:pt x="1043" y="1262"/>
                    <a:pt x="1025" y="1274"/>
                  </a:cubicBezTo>
                  <a:cubicBezTo>
                    <a:pt x="1045" y="1264"/>
                    <a:pt x="1058" y="1261"/>
                    <a:pt x="1068" y="1261"/>
                  </a:cubicBezTo>
                  <a:lnTo>
                    <a:pt x="1068" y="1261"/>
                  </a:lnTo>
                  <a:cubicBezTo>
                    <a:pt x="1063" y="1260"/>
                    <a:pt x="1059" y="1259"/>
                    <a:pt x="1056" y="1259"/>
                  </a:cubicBezTo>
                  <a:close/>
                  <a:moveTo>
                    <a:pt x="1203" y="1346"/>
                  </a:moveTo>
                  <a:cubicBezTo>
                    <a:pt x="1203" y="1348"/>
                    <a:pt x="1204" y="1350"/>
                    <a:pt x="1205" y="1350"/>
                  </a:cubicBezTo>
                  <a:lnTo>
                    <a:pt x="1205" y="1350"/>
                  </a:lnTo>
                  <a:lnTo>
                    <a:pt x="1203" y="1346"/>
                  </a:lnTo>
                  <a:close/>
                  <a:moveTo>
                    <a:pt x="1253" y="1424"/>
                  </a:moveTo>
                  <a:cubicBezTo>
                    <a:pt x="1263" y="1424"/>
                    <a:pt x="1251" y="1432"/>
                    <a:pt x="1251" y="1441"/>
                  </a:cubicBezTo>
                  <a:cubicBezTo>
                    <a:pt x="1239" y="1441"/>
                    <a:pt x="1215" y="1441"/>
                    <a:pt x="1227" y="1429"/>
                  </a:cubicBezTo>
                  <a:cubicBezTo>
                    <a:pt x="1241" y="1425"/>
                    <a:pt x="1249" y="1424"/>
                    <a:pt x="1253" y="1424"/>
                  </a:cubicBezTo>
                  <a:close/>
                  <a:moveTo>
                    <a:pt x="1453" y="1774"/>
                  </a:moveTo>
                  <a:cubicBezTo>
                    <a:pt x="1453" y="1774"/>
                    <a:pt x="1453" y="1786"/>
                    <a:pt x="1453" y="1798"/>
                  </a:cubicBezTo>
                  <a:cubicBezTo>
                    <a:pt x="1442" y="1786"/>
                    <a:pt x="1442" y="1786"/>
                    <a:pt x="1453" y="1774"/>
                  </a:cubicBezTo>
                  <a:close/>
                  <a:moveTo>
                    <a:pt x="1453" y="1965"/>
                  </a:moveTo>
                  <a:cubicBezTo>
                    <a:pt x="1460" y="1968"/>
                    <a:pt x="1464" y="1972"/>
                    <a:pt x="1465" y="1976"/>
                  </a:cubicBezTo>
                  <a:lnTo>
                    <a:pt x="1465" y="1976"/>
                  </a:lnTo>
                  <a:cubicBezTo>
                    <a:pt x="1466" y="1965"/>
                    <a:pt x="1477" y="1965"/>
                    <a:pt x="1453" y="1965"/>
                  </a:cubicBezTo>
                  <a:close/>
                  <a:moveTo>
                    <a:pt x="1525" y="2762"/>
                  </a:moveTo>
                  <a:lnTo>
                    <a:pt x="1525" y="2762"/>
                  </a:lnTo>
                  <a:cubicBezTo>
                    <a:pt x="1528" y="2764"/>
                    <a:pt x="1531" y="2766"/>
                    <a:pt x="1534" y="2768"/>
                  </a:cubicBezTo>
                  <a:lnTo>
                    <a:pt x="1534" y="2768"/>
                  </a:lnTo>
                  <a:cubicBezTo>
                    <a:pt x="1532" y="2766"/>
                    <a:pt x="1528" y="2764"/>
                    <a:pt x="1525" y="2762"/>
                  </a:cubicBezTo>
                  <a:close/>
                  <a:moveTo>
                    <a:pt x="1497" y="2760"/>
                  </a:moveTo>
                  <a:cubicBezTo>
                    <a:pt x="1492" y="2760"/>
                    <a:pt x="1486" y="2761"/>
                    <a:pt x="1477" y="2762"/>
                  </a:cubicBezTo>
                  <a:cubicBezTo>
                    <a:pt x="1501" y="2762"/>
                    <a:pt x="1513" y="2786"/>
                    <a:pt x="1525" y="2810"/>
                  </a:cubicBezTo>
                  <a:cubicBezTo>
                    <a:pt x="1566" y="2810"/>
                    <a:pt x="1554" y="2783"/>
                    <a:pt x="1534" y="2768"/>
                  </a:cubicBezTo>
                  <a:lnTo>
                    <a:pt x="1534" y="2768"/>
                  </a:lnTo>
                  <a:cubicBezTo>
                    <a:pt x="1536" y="2770"/>
                    <a:pt x="1537" y="2772"/>
                    <a:pt x="1537" y="2774"/>
                  </a:cubicBezTo>
                  <a:cubicBezTo>
                    <a:pt x="1530" y="2776"/>
                    <a:pt x="1525" y="2777"/>
                    <a:pt x="1521" y="2777"/>
                  </a:cubicBezTo>
                  <a:cubicBezTo>
                    <a:pt x="1504" y="2777"/>
                    <a:pt x="1520" y="2760"/>
                    <a:pt x="1497" y="2760"/>
                  </a:cubicBezTo>
                  <a:close/>
                  <a:moveTo>
                    <a:pt x="1584" y="2870"/>
                  </a:moveTo>
                  <a:cubicBezTo>
                    <a:pt x="1582" y="2870"/>
                    <a:pt x="1581" y="2870"/>
                    <a:pt x="1580" y="2871"/>
                  </a:cubicBezTo>
                  <a:lnTo>
                    <a:pt x="1580" y="2871"/>
                  </a:lnTo>
                  <a:cubicBezTo>
                    <a:pt x="1582" y="2871"/>
                    <a:pt x="1583" y="2870"/>
                    <a:pt x="1584" y="2870"/>
                  </a:cubicBezTo>
                  <a:close/>
                  <a:moveTo>
                    <a:pt x="1632" y="3048"/>
                  </a:moveTo>
                  <a:cubicBezTo>
                    <a:pt x="1628" y="3052"/>
                    <a:pt x="1620" y="3056"/>
                    <a:pt x="1613" y="3060"/>
                  </a:cubicBezTo>
                  <a:lnTo>
                    <a:pt x="1613" y="3060"/>
                  </a:lnTo>
                  <a:cubicBezTo>
                    <a:pt x="1623" y="3060"/>
                    <a:pt x="1632" y="3058"/>
                    <a:pt x="1632" y="3048"/>
                  </a:cubicBezTo>
                  <a:close/>
                  <a:moveTo>
                    <a:pt x="1613" y="3060"/>
                  </a:moveTo>
                  <a:cubicBezTo>
                    <a:pt x="1612" y="3060"/>
                    <a:pt x="1610" y="3060"/>
                    <a:pt x="1608" y="3060"/>
                  </a:cubicBezTo>
                  <a:lnTo>
                    <a:pt x="1613" y="3060"/>
                  </a:lnTo>
                  <a:cubicBezTo>
                    <a:pt x="1613" y="3060"/>
                    <a:pt x="1613" y="3060"/>
                    <a:pt x="1613" y="3060"/>
                  </a:cubicBezTo>
                  <a:close/>
                  <a:moveTo>
                    <a:pt x="144" y="0"/>
                  </a:moveTo>
                  <a:cubicBezTo>
                    <a:pt x="144" y="24"/>
                    <a:pt x="132" y="24"/>
                    <a:pt x="120" y="24"/>
                  </a:cubicBezTo>
                  <a:cubicBezTo>
                    <a:pt x="132" y="24"/>
                    <a:pt x="108" y="48"/>
                    <a:pt x="108" y="72"/>
                  </a:cubicBezTo>
                  <a:lnTo>
                    <a:pt x="84" y="12"/>
                  </a:lnTo>
                  <a:cubicBezTo>
                    <a:pt x="77" y="23"/>
                    <a:pt x="69" y="26"/>
                    <a:pt x="62" y="26"/>
                  </a:cubicBezTo>
                  <a:cubicBezTo>
                    <a:pt x="53" y="26"/>
                    <a:pt x="44" y="22"/>
                    <a:pt x="35" y="22"/>
                  </a:cubicBezTo>
                  <a:cubicBezTo>
                    <a:pt x="28" y="22"/>
                    <a:pt x="20" y="25"/>
                    <a:pt x="13" y="36"/>
                  </a:cubicBezTo>
                  <a:lnTo>
                    <a:pt x="37" y="36"/>
                  </a:lnTo>
                  <a:cubicBezTo>
                    <a:pt x="1" y="84"/>
                    <a:pt x="25" y="155"/>
                    <a:pt x="1" y="226"/>
                  </a:cubicBezTo>
                  <a:cubicBezTo>
                    <a:pt x="7" y="216"/>
                    <a:pt x="11" y="212"/>
                    <a:pt x="15" y="212"/>
                  </a:cubicBezTo>
                  <a:cubicBezTo>
                    <a:pt x="27" y="212"/>
                    <a:pt x="25" y="269"/>
                    <a:pt x="46" y="269"/>
                  </a:cubicBezTo>
                  <a:cubicBezTo>
                    <a:pt x="52" y="269"/>
                    <a:pt x="61" y="264"/>
                    <a:pt x="72" y="250"/>
                  </a:cubicBezTo>
                  <a:lnTo>
                    <a:pt x="72" y="250"/>
                  </a:lnTo>
                  <a:cubicBezTo>
                    <a:pt x="72" y="262"/>
                    <a:pt x="60" y="274"/>
                    <a:pt x="60" y="286"/>
                  </a:cubicBezTo>
                  <a:cubicBezTo>
                    <a:pt x="67" y="272"/>
                    <a:pt x="74" y="266"/>
                    <a:pt x="81" y="266"/>
                  </a:cubicBezTo>
                  <a:cubicBezTo>
                    <a:pt x="86" y="266"/>
                    <a:pt x="91" y="269"/>
                    <a:pt x="96" y="274"/>
                  </a:cubicBezTo>
                  <a:lnTo>
                    <a:pt x="96" y="286"/>
                  </a:lnTo>
                  <a:cubicBezTo>
                    <a:pt x="144" y="298"/>
                    <a:pt x="144" y="334"/>
                    <a:pt x="191" y="369"/>
                  </a:cubicBezTo>
                  <a:lnTo>
                    <a:pt x="203" y="334"/>
                  </a:lnTo>
                  <a:cubicBezTo>
                    <a:pt x="203" y="345"/>
                    <a:pt x="203" y="357"/>
                    <a:pt x="203" y="369"/>
                  </a:cubicBezTo>
                  <a:cubicBezTo>
                    <a:pt x="239" y="322"/>
                    <a:pt x="180" y="345"/>
                    <a:pt x="215" y="298"/>
                  </a:cubicBezTo>
                  <a:lnTo>
                    <a:pt x="215" y="298"/>
                  </a:lnTo>
                  <a:cubicBezTo>
                    <a:pt x="191" y="369"/>
                    <a:pt x="287" y="334"/>
                    <a:pt x="263" y="417"/>
                  </a:cubicBezTo>
                  <a:cubicBezTo>
                    <a:pt x="273" y="417"/>
                    <a:pt x="275" y="379"/>
                    <a:pt x="283" y="379"/>
                  </a:cubicBezTo>
                  <a:cubicBezTo>
                    <a:pt x="284" y="379"/>
                    <a:pt x="285" y="380"/>
                    <a:pt x="287" y="381"/>
                  </a:cubicBezTo>
                  <a:lnTo>
                    <a:pt x="287" y="405"/>
                  </a:lnTo>
                  <a:lnTo>
                    <a:pt x="299" y="381"/>
                  </a:lnTo>
                  <a:lnTo>
                    <a:pt x="299" y="381"/>
                  </a:lnTo>
                  <a:cubicBezTo>
                    <a:pt x="310" y="393"/>
                    <a:pt x="299" y="417"/>
                    <a:pt x="287" y="429"/>
                  </a:cubicBezTo>
                  <a:cubicBezTo>
                    <a:pt x="287" y="429"/>
                    <a:pt x="287" y="441"/>
                    <a:pt x="275" y="441"/>
                  </a:cubicBezTo>
                  <a:cubicBezTo>
                    <a:pt x="275" y="453"/>
                    <a:pt x="287" y="456"/>
                    <a:pt x="299" y="456"/>
                  </a:cubicBezTo>
                  <a:cubicBezTo>
                    <a:pt x="310" y="456"/>
                    <a:pt x="322" y="453"/>
                    <a:pt x="322" y="453"/>
                  </a:cubicBezTo>
                  <a:lnTo>
                    <a:pt x="310" y="441"/>
                  </a:lnTo>
                  <a:cubicBezTo>
                    <a:pt x="353" y="441"/>
                    <a:pt x="395" y="478"/>
                    <a:pt x="446" y="478"/>
                  </a:cubicBezTo>
                  <a:cubicBezTo>
                    <a:pt x="452" y="478"/>
                    <a:pt x="459" y="478"/>
                    <a:pt x="465" y="476"/>
                  </a:cubicBezTo>
                  <a:lnTo>
                    <a:pt x="465" y="465"/>
                  </a:lnTo>
                  <a:cubicBezTo>
                    <a:pt x="510" y="465"/>
                    <a:pt x="481" y="496"/>
                    <a:pt x="517" y="510"/>
                  </a:cubicBezTo>
                  <a:lnTo>
                    <a:pt x="517" y="510"/>
                  </a:lnTo>
                  <a:cubicBezTo>
                    <a:pt x="538" y="500"/>
                    <a:pt x="549" y="500"/>
                    <a:pt x="549" y="500"/>
                  </a:cubicBezTo>
                  <a:lnTo>
                    <a:pt x="549" y="500"/>
                  </a:lnTo>
                  <a:cubicBezTo>
                    <a:pt x="537" y="512"/>
                    <a:pt x="549" y="548"/>
                    <a:pt x="525" y="560"/>
                  </a:cubicBezTo>
                  <a:cubicBezTo>
                    <a:pt x="572" y="548"/>
                    <a:pt x="561" y="548"/>
                    <a:pt x="608" y="512"/>
                  </a:cubicBezTo>
                  <a:lnTo>
                    <a:pt x="608" y="512"/>
                  </a:lnTo>
                  <a:lnTo>
                    <a:pt x="596" y="536"/>
                  </a:lnTo>
                  <a:cubicBezTo>
                    <a:pt x="613" y="528"/>
                    <a:pt x="624" y="519"/>
                    <a:pt x="637" y="519"/>
                  </a:cubicBezTo>
                  <a:cubicBezTo>
                    <a:pt x="643" y="519"/>
                    <a:pt x="649" y="521"/>
                    <a:pt x="656" y="524"/>
                  </a:cubicBezTo>
                  <a:cubicBezTo>
                    <a:pt x="620" y="524"/>
                    <a:pt x="632" y="560"/>
                    <a:pt x="608" y="572"/>
                  </a:cubicBezTo>
                  <a:cubicBezTo>
                    <a:pt x="604" y="599"/>
                    <a:pt x="615" y="604"/>
                    <a:pt x="628" y="604"/>
                  </a:cubicBezTo>
                  <a:cubicBezTo>
                    <a:pt x="634" y="604"/>
                    <a:pt x="641" y="603"/>
                    <a:pt x="647" y="603"/>
                  </a:cubicBezTo>
                  <a:cubicBezTo>
                    <a:pt x="659" y="603"/>
                    <a:pt x="664" y="608"/>
                    <a:pt x="644" y="643"/>
                  </a:cubicBezTo>
                  <a:cubicBezTo>
                    <a:pt x="703" y="595"/>
                    <a:pt x="644" y="584"/>
                    <a:pt x="668" y="584"/>
                  </a:cubicBezTo>
                  <a:cubicBezTo>
                    <a:pt x="668" y="566"/>
                    <a:pt x="693" y="555"/>
                    <a:pt x="707" y="555"/>
                  </a:cubicBezTo>
                  <a:cubicBezTo>
                    <a:pt x="712" y="555"/>
                    <a:pt x="715" y="557"/>
                    <a:pt x="715" y="560"/>
                  </a:cubicBezTo>
                  <a:cubicBezTo>
                    <a:pt x="727" y="572"/>
                    <a:pt x="680" y="655"/>
                    <a:pt x="703" y="667"/>
                  </a:cubicBezTo>
                  <a:cubicBezTo>
                    <a:pt x="703" y="667"/>
                    <a:pt x="698" y="672"/>
                    <a:pt x="695" y="672"/>
                  </a:cubicBezTo>
                  <a:cubicBezTo>
                    <a:pt x="693" y="672"/>
                    <a:pt x="691" y="671"/>
                    <a:pt x="691" y="667"/>
                  </a:cubicBezTo>
                  <a:lnTo>
                    <a:pt x="691" y="667"/>
                  </a:lnTo>
                  <a:cubicBezTo>
                    <a:pt x="692" y="691"/>
                    <a:pt x="727" y="667"/>
                    <a:pt x="715" y="703"/>
                  </a:cubicBezTo>
                  <a:cubicBezTo>
                    <a:pt x="727" y="691"/>
                    <a:pt x="732" y="688"/>
                    <a:pt x="736" y="688"/>
                  </a:cubicBezTo>
                  <a:cubicBezTo>
                    <a:pt x="739" y="688"/>
                    <a:pt x="741" y="690"/>
                    <a:pt x="744" y="690"/>
                  </a:cubicBezTo>
                  <a:cubicBezTo>
                    <a:pt x="748" y="690"/>
                    <a:pt x="756" y="686"/>
                    <a:pt x="775" y="667"/>
                  </a:cubicBezTo>
                  <a:lnTo>
                    <a:pt x="739" y="667"/>
                  </a:lnTo>
                  <a:cubicBezTo>
                    <a:pt x="755" y="667"/>
                    <a:pt x="787" y="646"/>
                    <a:pt x="806" y="646"/>
                  </a:cubicBezTo>
                  <a:cubicBezTo>
                    <a:pt x="816" y="646"/>
                    <a:pt x="822" y="651"/>
                    <a:pt x="822" y="667"/>
                  </a:cubicBezTo>
                  <a:cubicBezTo>
                    <a:pt x="811" y="679"/>
                    <a:pt x="799" y="679"/>
                    <a:pt x="787" y="679"/>
                  </a:cubicBezTo>
                  <a:cubicBezTo>
                    <a:pt x="781" y="691"/>
                    <a:pt x="784" y="691"/>
                    <a:pt x="788" y="691"/>
                  </a:cubicBezTo>
                  <a:cubicBezTo>
                    <a:pt x="793" y="691"/>
                    <a:pt x="799" y="691"/>
                    <a:pt x="799" y="703"/>
                  </a:cubicBezTo>
                  <a:cubicBezTo>
                    <a:pt x="785" y="713"/>
                    <a:pt x="776" y="716"/>
                    <a:pt x="770" y="716"/>
                  </a:cubicBezTo>
                  <a:cubicBezTo>
                    <a:pt x="756" y="716"/>
                    <a:pt x="751" y="701"/>
                    <a:pt x="730" y="701"/>
                  </a:cubicBezTo>
                  <a:cubicBezTo>
                    <a:pt x="726" y="701"/>
                    <a:pt x="721" y="701"/>
                    <a:pt x="715" y="703"/>
                  </a:cubicBezTo>
                  <a:cubicBezTo>
                    <a:pt x="715" y="725"/>
                    <a:pt x="769" y="705"/>
                    <a:pt x="733" y="734"/>
                  </a:cubicBezTo>
                  <a:lnTo>
                    <a:pt x="733" y="734"/>
                  </a:lnTo>
                  <a:cubicBezTo>
                    <a:pt x="743" y="726"/>
                    <a:pt x="750" y="723"/>
                    <a:pt x="754" y="723"/>
                  </a:cubicBezTo>
                  <a:cubicBezTo>
                    <a:pt x="766" y="723"/>
                    <a:pt x="759" y="748"/>
                    <a:pt x="775" y="748"/>
                  </a:cubicBezTo>
                  <a:cubicBezTo>
                    <a:pt x="780" y="748"/>
                    <a:pt x="788" y="745"/>
                    <a:pt x="799" y="738"/>
                  </a:cubicBezTo>
                  <a:lnTo>
                    <a:pt x="799" y="738"/>
                  </a:lnTo>
                  <a:lnTo>
                    <a:pt x="775" y="762"/>
                  </a:lnTo>
                  <a:cubicBezTo>
                    <a:pt x="775" y="762"/>
                    <a:pt x="785" y="757"/>
                    <a:pt x="792" y="757"/>
                  </a:cubicBezTo>
                  <a:cubicBezTo>
                    <a:pt x="796" y="757"/>
                    <a:pt x="799" y="758"/>
                    <a:pt x="799" y="762"/>
                  </a:cubicBezTo>
                  <a:lnTo>
                    <a:pt x="763" y="786"/>
                  </a:lnTo>
                  <a:cubicBezTo>
                    <a:pt x="766" y="785"/>
                    <a:pt x="769" y="784"/>
                    <a:pt x="771" y="784"/>
                  </a:cubicBezTo>
                  <a:cubicBezTo>
                    <a:pt x="793" y="784"/>
                    <a:pt x="765" y="834"/>
                    <a:pt x="787" y="834"/>
                  </a:cubicBezTo>
                  <a:cubicBezTo>
                    <a:pt x="763" y="810"/>
                    <a:pt x="811" y="798"/>
                    <a:pt x="811" y="762"/>
                  </a:cubicBezTo>
                  <a:cubicBezTo>
                    <a:pt x="882" y="762"/>
                    <a:pt x="775" y="846"/>
                    <a:pt x="811" y="869"/>
                  </a:cubicBezTo>
                  <a:cubicBezTo>
                    <a:pt x="811" y="869"/>
                    <a:pt x="811" y="834"/>
                    <a:pt x="834" y="834"/>
                  </a:cubicBezTo>
                  <a:cubicBezTo>
                    <a:pt x="834" y="846"/>
                    <a:pt x="834" y="869"/>
                    <a:pt x="822" y="881"/>
                  </a:cubicBezTo>
                  <a:cubicBezTo>
                    <a:pt x="826" y="883"/>
                    <a:pt x="829" y="884"/>
                    <a:pt x="831" y="884"/>
                  </a:cubicBezTo>
                  <a:cubicBezTo>
                    <a:pt x="847" y="884"/>
                    <a:pt x="850" y="856"/>
                    <a:pt x="870" y="846"/>
                  </a:cubicBezTo>
                  <a:lnTo>
                    <a:pt x="870" y="846"/>
                  </a:lnTo>
                  <a:cubicBezTo>
                    <a:pt x="862" y="857"/>
                    <a:pt x="862" y="861"/>
                    <a:pt x="867" y="861"/>
                  </a:cubicBezTo>
                  <a:cubicBezTo>
                    <a:pt x="875" y="861"/>
                    <a:pt x="902" y="846"/>
                    <a:pt x="918" y="846"/>
                  </a:cubicBezTo>
                  <a:lnTo>
                    <a:pt x="894" y="869"/>
                  </a:lnTo>
                  <a:cubicBezTo>
                    <a:pt x="894" y="880"/>
                    <a:pt x="897" y="884"/>
                    <a:pt x="902" y="884"/>
                  </a:cubicBezTo>
                  <a:cubicBezTo>
                    <a:pt x="915" y="884"/>
                    <a:pt x="938" y="860"/>
                    <a:pt x="948" y="860"/>
                  </a:cubicBezTo>
                  <a:cubicBezTo>
                    <a:pt x="951" y="860"/>
                    <a:pt x="953" y="863"/>
                    <a:pt x="953" y="869"/>
                  </a:cubicBezTo>
                  <a:lnTo>
                    <a:pt x="906" y="893"/>
                  </a:lnTo>
                  <a:lnTo>
                    <a:pt x="930" y="905"/>
                  </a:lnTo>
                  <a:lnTo>
                    <a:pt x="894" y="929"/>
                  </a:lnTo>
                  <a:cubicBezTo>
                    <a:pt x="903" y="926"/>
                    <a:pt x="910" y="924"/>
                    <a:pt x="916" y="924"/>
                  </a:cubicBezTo>
                  <a:cubicBezTo>
                    <a:pt x="930" y="924"/>
                    <a:pt x="930" y="935"/>
                    <a:pt x="930" y="953"/>
                  </a:cubicBezTo>
                  <a:cubicBezTo>
                    <a:pt x="938" y="935"/>
                    <a:pt x="960" y="924"/>
                    <a:pt x="975" y="924"/>
                  </a:cubicBezTo>
                  <a:cubicBezTo>
                    <a:pt x="981" y="924"/>
                    <a:pt x="986" y="926"/>
                    <a:pt x="989" y="929"/>
                  </a:cubicBezTo>
                  <a:cubicBezTo>
                    <a:pt x="977" y="941"/>
                    <a:pt x="965" y="941"/>
                    <a:pt x="977" y="953"/>
                  </a:cubicBezTo>
                  <a:cubicBezTo>
                    <a:pt x="963" y="960"/>
                    <a:pt x="950" y="966"/>
                    <a:pt x="945" y="966"/>
                  </a:cubicBezTo>
                  <a:cubicBezTo>
                    <a:pt x="942" y="966"/>
                    <a:pt x="943" y="963"/>
                    <a:pt x="953" y="953"/>
                  </a:cubicBezTo>
                  <a:lnTo>
                    <a:pt x="953" y="953"/>
                  </a:lnTo>
                  <a:lnTo>
                    <a:pt x="918" y="965"/>
                  </a:lnTo>
                  <a:cubicBezTo>
                    <a:pt x="918" y="988"/>
                    <a:pt x="942" y="988"/>
                    <a:pt x="942" y="1000"/>
                  </a:cubicBezTo>
                  <a:cubicBezTo>
                    <a:pt x="942" y="1000"/>
                    <a:pt x="942" y="988"/>
                    <a:pt x="942" y="988"/>
                  </a:cubicBezTo>
                  <a:lnTo>
                    <a:pt x="1001" y="988"/>
                  </a:lnTo>
                  <a:cubicBezTo>
                    <a:pt x="1001" y="1000"/>
                    <a:pt x="989" y="1000"/>
                    <a:pt x="977" y="1000"/>
                  </a:cubicBezTo>
                  <a:lnTo>
                    <a:pt x="1001" y="1000"/>
                  </a:lnTo>
                  <a:cubicBezTo>
                    <a:pt x="977" y="1024"/>
                    <a:pt x="953" y="1036"/>
                    <a:pt x="942" y="1036"/>
                  </a:cubicBezTo>
                  <a:lnTo>
                    <a:pt x="977" y="1036"/>
                  </a:lnTo>
                  <a:cubicBezTo>
                    <a:pt x="977" y="1048"/>
                    <a:pt x="965" y="1072"/>
                    <a:pt x="953" y="1072"/>
                  </a:cubicBezTo>
                  <a:cubicBezTo>
                    <a:pt x="953" y="1096"/>
                    <a:pt x="1025" y="1072"/>
                    <a:pt x="1025" y="1107"/>
                  </a:cubicBezTo>
                  <a:lnTo>
                    <a:pt x="1037" y="1107"/>
                  </a:lnTo>
                  <a:cubicBezTo>
                    <a:pt x="1049" y="1131"/>
                    <a:pt x="1025" y="1167"/>
                    <a:pt x="1072" y="1167"/>
                  </a:cubicBezTo>
                  <a:lnTo>
                    <a:pt x="1037" y="1203"/>
                  </a:lnTo>
                  <a:cubicBezTo>
                    <a:pt x="1038" y="1204"/>
                    <a:pt x="1039" y="1204"/>
                    <a:pt x="1040" y="1204"/>
                  </a:cubicBezTo>
                  <a:cubicBezTo>
                    <a:pt x="1051" y="1204"/>
                    <a:pt x="1068" y="1173"/>
                    <a:pt x="1091" y="1173"/>
                  </a:cubicBezTo>
                  <a:cubicBezTo>
                    <a:pt x="1096" y="1173"/>
                    <a:pt x="1102" y="1175"/>
                    <a:pt x="1108" y="1179"/>
                  </a:cubicBezTo>
                  <a:cubicBezTo>
                    <a:pt x="1144" y="1191"/>
                    <a:pt x="1084" y="1203"/>
                    <a:pt x="1072" y="1215"/>
                  </a:cubicBezTo>
                  <a:cubicBezTo>
                    <a:pt x="1080" y="1215"/>
                    <a:pt x="1092" y="1213"/>
                    <a:pt x="1104" y="1213"/>
                  </a:cubicBezTo>
                  <a:cubicBezTo>
                    <a:pt x="1127" y="1213"/>
                    <a:pt x="1148" y="1219"/>
                    <a:pt x="1132" y="1250"/>
                  </a:cubicBezTo>
                  <a:cubicBezTo>
                    <a:pt x="1120" y="1238"/>
                    <a:pt x="1120" y="1238"/>
                    <a:pt x="1120" y="1227"/>
                  </a:cubicBezTo>
                  <a:lnTo>
                    <a:pt x="1096" y="1262"/>
                  </a:lnTo>
                  <a:cubicBezTo>
                    <a:pt x="1088" y="1262"/>
                    <a:pt x="1081" y="1262"/>
                    <a:pt x="1076" y="1261"/>
                  </a:cubicBezTo>
                  <a:lnTo>
                    <a:pt x="1076" y="1261"/>
                  </a:lnTo>
                  <a:cubicBezTo>
                    <a:pt x="1098" y="1267"/>
                    <a:pt x="1097" y="1294"/>
                    <a:pt x="1124" y="1294"/>
                  </a:cubicBezTo>
                  <a:cubicBezTo>
                    <a:pt x="1132" y="1294"/>
                    <a:pt x="1142" y="1292"/>
                    <a:pt x="1156" y="1286"/>
                  </a:cubicBezTo>
                  <a:lnTo>
                    <a:pt x="1156" y="1286"/>
                  </a:lnTo>
                  <a:lnTo>
                    <a:pt x="1144" y="1298"/>
                  </a:lnTo>
                  <a:cubicBezTo>
                    <a:pt x="1135" y="1307"/>
                    <a:pt x="1134" y="1310"/>
                    <a:pt x="1138" y="1310"/>
                  </a:cubicBezTo>
                  <a:lnTo>
                    <a:pt x="1138" y="1310"/>
                  </a:lnTo>
                  <a:cubicBezTo>
                    <a:pt x="1147" y="1310"/>
                    <a:pt x="1174" y="1298"/>
                    <a:pt x="1194" y="1298"/>
                  </a:cubicBezTo>
                  <a:cubicBezTo>
                    <a:pt x="1204" y="1298"/>
                    <a:pt x="1212" y="1301"/>
                    <a:pt x="1215" y="1310"/>
                  </a:cubicBezTo>
                  <a:cubicBezTo>
                    <a:pt x="1203" y="1322"/>
                    <a:pt x="1203" y="1334"/>
                    <a:pt x="1180" y="1334"/>
                  </a:cubicBezTo>
                  <a:lnTo>
                    <a:pt x="1215" y="1346"/>
                  </a:lnTo>
                  <a:cubicBezTo>
                    <a:pt x="1215" y="1346"/>
                    <a:pt x="1210" y="1351"/>
                    <a:pt x="1207" y="1351"/>
                  </a:cubicBezTo>
                  <a:cubicBezTo>
                    <a:pt x="1206" y="1351"/>
                    <a:pt x="1206" y="1351"/>
                    <a:pt x="1205" y="1350"/>
                  </a:cubicBezTo>
                  <a:lnTo>
                    <a:pt x="1205" y="1350"/>
                  </a:lnTo>
                  <a:lnTo>
                    <a:pt x="1215" y="1381"/>
                  </a:lnTo>
                  <a:cubicBezTo>
                    <a:pt x="1221" y="1375"/>
                    <a:pt x="1233" y="1372"/>
                    <a:pt x="1245" y="1372"/>
                  </a:cubicBezTo>
                  <a:cubicBezTo>
                    <a:pt x="1257" y="1372"/>
                    <a:pt x="1269" y="1375"/>
                    <a:pt x="1275" y="1381"/>
                  </a:cubicBezTo>
                  <a:cubicBezTo>
                    <a:pt x="1271" y="1385"/>
                    <a:pt x="1268" y="1387"/>
                    <a:pt x="1266" y="1387"/>
                  </a:cubicBezTo>
                  <a:cubicBezTo>
                    <a:pt x="1262" y="1387"/>
                    <a:pt x="1259" y="1381"/>
                    <a:pt x="1251" y="1381"/>
                  </a:cubicBezTo>
                  <a:lnTo>
                    <a:pt x="1251" y="1381"/>
                  </a:lnTo>
                  <a:lnTo>
                    <a:pt x="1275" y="1393"/>
                  </a:lnTo>
                  <a:cubicBezTo>
                    <a:pt x="1263" y="1399"/>
                    <a:pt x="1251" y="1402"/>
                    <a:pt x="1242" y="1402"/>
                  </a:cubicBezTo>
                  <a:cubicBezTo>
                    <a:pt x="1233" y="1402"/>
                    <a:pt x="1227" y="1399"/>
                    <a:pt x="1227" y="1393"/>
                  </a:cubicBezTo>
                  <a:cubicBezTo>
                    <a:pt x="1186" y="1423"/>
                    <a:pt x="1192" y="1423"/>
                    <a:pt x="1203" y="1423"/>
                  </a:cubicBezTo>
                  <a:cubicBezTo>
                    <a:pt x="1215" y="1423"/>
                    <a:pt x="1233" y="1423"/>
                    <a:pt x="1215" y="1453"/>
                  </a:cubicBezTo>
                  <a:lnTo>
                    <a:pt x="1203" y="1441"/>
                  </a:lnTo>
                  <a:cubicBezTo>
                    <a:pt x="1156" y="1477"/>
                    <a:pt x="1180" y="1477"/>
                    <a:pt x="1156" y="1512"/>
                  </a:cubicBezTo>
                  <a:cubicBezTo>
                    <a:pt x="1167" y="1501"/>
                    <a:pt x="1207" y="1451"/>
                    <a:pt x="1241" y="1451"/>
                  </a:cubicBezTo>
                  <a:cubicBezTo>
                    <a:pt x="1245" y="1451"/>
                    <a:pt x="1248" y="1452"/>
                    <a:pt x="1251" y="1453"/>
                  </a:cubicBezTo>
                  <a:cubicBezTo>
                    <a:pt x="1239" y="1453"/>
                    <a:pt x="1239" y="1465"/>
                    <a:pt x="1263" y="1465"/>
                  </a:cubicBezTo>
                  <a:cubicBezTo>
                    <a:pt x="1227" y="1477"/>
                    <a:pt x="1239" y="1488"/>
                    <a:pt x="1251" y="1500"/>
                  </a:cubicBezTo>
                  <a:lnTo>
                    <a:pt x="1203" y="1512"/>
                  </a:lnTo>
                  <a:cubicBezTo>
                    <a:pt x="1211" y="1516"/>
                    <a:pt x="1219" y="1518"/>
                    <a:pt x="1227" y="1518"/>
                  </a:cubicBezTo>
                  <a:cubicBezTo>
                    <a:pt x="1243" y="1518"/>
                    <a:pt x="1259" y="1512"/>
                    <a:pt x="1275" y="1512"/>
                  </a:cubicBezTo>
                  <a:cubicBezTo>
                    <a:pt x="1275" y="1524"/>
                    <a:pt x="1239" y="1548"/>
                    <a:pt x="1215" y="1560"/>
                  </a:cubicBezTo>
                  <a:cubicBezTo>
                    <a:pt x="1215" y="1564"/>
                    <a:pt x="1217" y="1566"/>
                    <a:pt x="1219" y="1566"/>
                  </a:cubicBezTo>
                  <a:cubicBezTo>
                    <a:pt x="1228" y="1566"/>
                    <a:pt x="1252" y="1542"/>
                    <a:pt x="1266" y="1542"/>
                  </a:cubicBezTo>
                  <a:cubicBezTo>
                    <a:pt x="1270" y="1542"/>
                    <a:pt x="1273" y="1544"/>
                    <a:pt x="1275" y="1548"/>
                  </a:cubicBezTo>
                  <a:cubicBezTo>
                    <a:pt x="1275" y="1572"/>
                    <a:pt x="1299" y="1572"/>
                    <a:pt x="1334" y="1596"/>
                  </a:cubicBezTo>
                  <a:cubicBezTo>
                    <a:pt x="1328" y="1602"/>
                    <a:pt x="1320" y="1602"/>
                    <a:pt x="1311" y="1602"/>
                  </a:cubicBezTo>
                  <a:cubicBezTo>
                    <a:pt x="1302" y="1602"/>
                    <a:pt x="1293" y="1602"/>
                    <a:pt x="1287" y="1608"/>
                  </a:cubicBezTo>
                  <a:lnTo>
                    <a:pt x="1334" y="1608"/>
                  </a:lnTo>
                  <a:cubicBezTo>
                    <a:pt x="1334" y="1608"/>
                    <a:pt x="1323" y="1619"/>
                    <a:pt x="1311" y="1619"/>
                  </a:cubicBezTo>
                  <a:cubicBezTo>
                    <a:pt x="1326" y="1619"/>
                    <a:pt x="1342" y="1614"/>
                    <a:pt x="1355" y="1614"/>
                  </a:cubicBezTo>
                  <a:cubicBezTo>
                    <a:pt x="1361" y="1614"/>
                    <a:pt x="1366" y="1615"/>
                    <a:pt x="1370" y="1619"/>
                  </a:cubicBezTo>
                  <a:cubicBezTo>
                    <a:pt x="1374" y="1619"/>
                    <a:pt x="1377" y="1618"/>
                    <a:pt x="1379" y="1618"/>
                  </a:cubicBezTo>
                  <a:cubicBezTo>
                    <a:pt x="1402" y="1618"/>
                    <a:pt x="1315" y="1679"/>
                    <a:pt x="1370" y="1679"/>
                  </a:cubicBezTo>
                  <a:cubicBezTo>
                    <a:pt x="1364" y="1685"/>
                    <a:pt x="1358" y="1685"/>
                    <a:pt x="1351" y="1685"/>
                  </a:cubicBezTo>
                  <a:cubicBezTo>
                    <a:pt x="1343" y="1685"/>
                    <a:pt x="1334" y="1685"/>
                    <a:pt x="1323" y="1691"/>
                  </a:cubicBezTo>
                  <a:cubicBezTo>
                    <a:pt x="1370" y="1703"/>
                    <a:pt x="1358" y="1703"/>
                    <a:pt x="1418" y="1715"/>
                  </a:cubicBezTo>
                  <a:lnTo>
                    <a:pt x="1394" y="1750"/>
                  </a:lnTo>
                  <a:cubicBezTo>
                    <a:pt x="1408" y="1736"/>
                    <a:pt x="1430" y="1731"/>
                    <a:pt x="1453" y="1731"/>
                  </a:cubicBezTo>
                  <a:cubicBezTo>
                    <a:pt x="1469" y="1731"/>
                    <a:pt x="1486" y="1734"/>
                    <a:pt x="1501" y="1738"/>
                  </a:cubicBezTo>
                  <a:cubicBezTo>
                    <a:pt x="1513" y="1727"/>
                    <a:pt x="1537" y="1727"/>
                    <a:pt x="1537" y="1715"/>
                  </a:cubicBezTo>
                  <a:lnTo>
                    <a:pt x="1573" y="1738"/>
                  </a:lnTo>
                  <a:lnTo>
                    <a:pt x="1525" y="1738"/>
                  </a:lnTo>
                  <a:lnTo>
                    <a:pt x="1537" y="1750"/>
                  </a:lnTo>
                  <a:cubicBezTo>
                    <a:pt x="1525" y="1762"/>
                    <a:pt x="1501" y="1762"/>
                    <a:pt x="1465" y="1762"/>
                  </a:cubicBezTo>
                  <a:lnTo>
                    <a:pt x="1489" y="1738"/>
                  </a:lnTo>
                  <a:cubicBezTo>
                    <a:pt x="1465" y="1738"/>
                    <a:pt x="1430" y="1750"/>
                    <a:pt x="1406" y="1750"/>
                  </a:cubicBezTo>
                  <a:cubicBezTo>
                    <a:pt x="1418" y="1750"/>
                    <a:pt x="1418" y="1762"/>
                    <a:pt x="1418" y="1762"/>
                  </a:cubicBezTo>
                  <a:lnTo>
                    <a:pt x="1370" y="1786"/>
                  </a:lnTo>
                  <a:lnTo>
                    <a:pt x="1394" y="1786"/>
                  </a:lnTo>
                  <a:lnTo>
                    <a:pt x="1370" y="1822"/>
                  </a:lnTo>
                  <a:cubicBezTo>
                    <a:pt x="1430" y="1834"/>
                    <a:pt x="1513" y="1846"/>
                    <a:pt x="1537" y="1881"/>
                  </a:cubicBezTo>
                  <a:cubicBezTo>
                    <a:pt x="1501" y="1881"/>
                    <a:pt x="1477" y="1893"/>
                    <a:pt x="1442" y="1893"/>
                  </a:cubicBezTo>
                  <a:cubicBezTo>
                    <a:pt x="1477" y="1881"/>
                    <a:pt x="1406" y="1869"/>
                    <a:pt x="1418" y="1846"/>
                  </a:cubicBezTo>
                  <a:lnTo>
                    <a:pt x="1418" y="1846"/>
                  </a:lnTo>
                  <a:cubicBezTo>
                    <a:pt x="1406" y="1858"/>
                    <a:pt x="1394" y="1858"/>
                    <a:pt x="1382" y="1858"/>
                  </a:cubicBezTo>
                  <a:lnTo>
                    <a:pt x="1430" y="1893"/>
                  </a:lnTo>
                  <a:cubicBezTo>
                    <a:pt x="1394" y="1893"/>
                    <a:pt x="1406" y="1905"/>
                    <a:pt x="1394" y="1917"/>
                  </a:cubicBezTo>
                  <a:cubicBezTo>
                    <a:pt x="1411" y="1911"/>
                    <a:pt x="1423" y="1909"/>
                    <a:pt x="1431" y="1909"/>
                  </a:cubicBezTo>
                  <a:cubicBezTo>
                    <a:pt x="1457" y="1909"/>
                    <a:pt x="1447" y="1932"/>
                    <a:pt x="1465" y="1941"/>
                  </a:cubicBezTo>
                  <a:cubicBezTo>
                    <a:pt x="1456" y="1946"/>
                    <a:pt x="1446" y="1949"/>
                    <a:pt x="1438" y="1949"/>
                  </a:cubicBezTo>
                  <a:cubicBezTo>
                    <a:pt x="1428" y="1949"/>
                    <a:pt x="1423" y="1943"/>
                    <a:pt x="1430" y="1929"/>
                  </a:cubicBezTo>
                  <a:lnTo>
                    <a:pt x="1430" y="1929"/>
                  </a:lnTo>
                  <a:cubicBezTo>
                    <a:pt x="1370" y="1965"/>
                    <a:pt x="1513" y="1941"/>
                    <a:pt x="1466" y="1977"/>
                  </a:cubicBezTo>
                  <a:lnTo>
                    <a:pt x="1466" y="1977"/>
                  </a:lnTo>
                  <a:cubicBezTo>
                    <a:pt x="1465" y="1976"/>
                    <a:pt x="1465" y="1976"/>
                    <a:pt x="1465" y="1976"/>
                  </a:cubicBezTo>
                  <a:lnTo>
                    <a:pt x="1465" y="1976"/>
                  </a:lnTo>
                  <a:cubicBezTo>
                    <a:pt x="1465" y="1976"/>
                    <a:pt x="1465" y="1976"/>
                    <a:pt x="1465" y="1977"/>
                  </a:cubicBezTo>
                  <a:cubicBezTo>
                    <a:pt x="1465" y="1977"/>
                    <a:pt x="1465" y="1977"/>
                    <a:pt x="1466" y="1977"/>
                  </a:cubicBezTo>
                  <a:lnTo>
                    <a:pt x="1466" y="1977"/>
                  </a:lnTo>
                  <a:cubicBezTo>
                    <a:pt x="1470" y="1988"/>
                    <a:pt x="1459" y="2000"/>
                    <a:pt x="1442" y="2000"/>
                  </a:cubicBezTo>
                  <a:cubicBezTo>
                    <a:pt x="1442" y="2024"/>
                    <a:pt x="1453" y="2084"/>
                    <a:pt x="1513" y="2084"/>
                  </a:cubicBezTo>
                  <a:cubicBezTo>
                    <a:pt x="1513" y="2084"/>
                    <a:pt x="1442" y="2084"/>
                    <a:pt x="1430" y="2096"/>
                  </a:cubicBezTo>
                  <a:lnTo>
                    <a:pt x="1644" y="2119"/>
                  </a:lnTo>
                  <a:cubicBezTo>
                    <a:pt x="1599" y="2119"/>
                    <a:pt x="1521" y="2140"/>
                    <a:pt x="1470" y="2140"/>
                  </a:cubicBezTo>
                  <a:cubicBezTo>
                    <a:pt x="1453" y="2140"/>
                    <a:pt x="1439" y="2137"/>
                    <a:pt x="1430" y="2131"/>
                  </a:cubicBezTo>
                  <a:lnTo>
                    <a:pt x="1430" y="2131"/>
                  </a:lnTo>
                  <a:cubicBezTo>
                    <a:pt x="1430" y="2143"/>
                    <a:pt x="1418" y="2155"/>
                    <a:pt x="1442" y="2167"/>
                  </a:cubicBezTo>
                  <a:cubicBezTo>
                    <a:pt x="1442" y="2159"/>
                    <a:pt x="1477" y="2150"/>
                    <a:pt x="1502" y="2150"/>
                  </a:cubicBezTo>
                  <a:cubicBezTo>
                    <a:pt x="1513" y="2150"/>
                    <a:pt x="1521" y="2152"/>
                    <a:pt x="1525" y="2155"/>
                  </a:cubicBezTo>
                  <a:cubicBezTo>
                    <a:pt x="1465" y="2179"/>
                    <a:pt x="1489" y="2167"/>
                    <a:pt x="1442" y="2191"/>
                  </a:cubicBezTo>
                  <a:cubicBezTo>
                    <a:pt x="1453" y="2191"/>
                    <a:pt x="1537" y="2191"/>
                    <a:pt x="1537" y="2203"/>
                  </a:cubicBezTo>
                  <a:lnTo>
                    <a:pt x="1442" y="2203"/>
                  </a:lnTo>
                  <a:lnTo>
                    <a:pt x="1518" y="2222"/>
                  </a:lnTo>
                  <a:lnTo>
                    <a:pt x="1518" y="2222"/>
                  </a:lnTo>
                  <a:cubicBezTo>
                    <a:pt x="1516" y="2222"/>
                    <a:pt x="1513" y="2222"/>
                    <a:pt x="1511" y="2222"/>
                  </a:cubicBezTo>
                  <a:cubicBezTo>
                    <a:pt x="1487" y="2222"/>
                    <a:pt x="1458" y="2230"/>
                    <a:pt x="1442" y="2239"/>
                  </a:cubicBezTo>
                  <a:cubicBezTo>
                    <a:pt x="1453" y="2239"/>
                    <a:pt x="1442" y="2262"/>
                    <a:pt x="1453" y="2274"/>
                  </a:cubicBezTo>
                  <a:lnTo>
                    <a:pt x="1465" y="2262"/>
                  </a:lnTo>
                  <a:cubicBezTo>
                    <a:pt x="1465" y="2286"/>
                    <a:pt x="1584" y="2286"/>
                    <a:pt x="1584" y="2322"/>
                  </a:cubicBezTo>
                  <a:cubicBezTo>
                    <a:pt x="1575" y="2317"/>
                    <a:pt x="1555" y="2314"/>
                    <a:pt x="1534" y="2314"/>
                  </a:cubicBezTo>
                  <a:cubicBezTo>
                    <a:pt x="1504" y="2314"/>
                    <a:pt x="1472" y="2320"/>
                    <a:pt x="1465" y="2334"/>
                  </a:cubicBezTo>
                  <a:cubicBezTo>
                    <a:pt x="1513" y="2334"/>
                    <a:pt x="1668" y="2358"/>
                    <a:pt x="1704" y="2381"/>
                  </a:cubicBezTo>
                  <a:lnTo>
                    <a:pt x="1680" y="2393"/>
                  </a:lnTo>
                  <a:lnTo>
                    <a:pt x="1704" y="2417"/>
                  </a:lnTo>
                  <a:cubicBezTo>
                    <a:pt x="1644" y="2405"/>
                    <a:pt x="1513" y="2370"/>
                    <a:pt x="1453" y="2346"/>
                  </a:cubicBezTo>
                  <a:cubicBezTo>
                    <a:pt x="1442" y="2358"/>
                    <a:pt x="1430" y="2346"/>
                    <a:pt x="1430" y="2370"/>
                  </a:cubicBezTo>
                  <a:cubicBezTo>
                    <a:pt x="1425" y="2372"/>
                    <a:pt x="1421" y="2373"/>
                    <a:pt x="1417" y="2373"/>
                  </a:cubicBezTo>
                  <a:cubicBezTo>
                    <a:pt x="1402" y="2373"/>
                    <a:pt x="1394" y="2358"/>
                    <a:pt x="1394" y="2358"/>
                  </a:cubicBezTo>
                  <a:lnTo>
                    <a:pt x="1382" y="2393"/>
                  </a:lnTo>
                  <a:cubicBezTo>
                    <a:pt x="1430" y="2393"/>
                    <a:pt x="1430" y="2429"/>
                    <a:pt x="1465" y="2429"/>
                  </a:cubicBezTo>
                  <a:lnTo>
                    <a:pt x="1418" y="2381"/>
                  </a:lnTo>
                  <a:cubicBezTo>
                    <a:pt x="1465" y="2381"/>
                    <a:pt x="1561" y="2405"/>
                    <a:pt x="1549" y="2441"/>
                  </a:cubicBezTo>
                  <a:cubicBezTo>
                    <a:pt x="1525" y="2441"/>
                    <a:pt x="1465" y="2429"/>
                    <a:pt x="1442" y="2429"/>
                  </a:cubicBezTo>
                  <a:cubicBezTo>
                    <a:pt x="1465" y="2441"/>
                    <a:pt x="1477" y="2465"/>
                    <a:pt x="1465" y="2465"/>
                  </a:cubicBezTo>
                  <a:lnTo>
                    <a:pt x="1442" y="2453"/>
                  </a:lnTo>
                  <a:lnTo>
                    <a:pt x="1442" y="2453"/>
                  </a:lnTo>
                  <a:cubicBezTo>
                    <a:pt x="1418" y="2465"/>
                    <a:pt x="1501" y="2477"/>
                    <a:pt x="1453" y="2500"/>
                  </a:cubicBezTo>
                  <a:cubicBezTo>
                    <a:pt x="1453" y="2512"/>
                    <a:pt x="1394" y="2524"/>
                    <a:pt x="1430" y="2524"/>
                  </a:cubicBezTo>
                  <a:cubicBezTo>
                    <a:pt x="1453" y="2518"/>
                    <a:pt x="1510" y="2515"/>
                    <a:pt x="1565" y="2515"/>
                  </a:cubicBezTo>
                  <a:cubicBezTo>
                    <a:pt x="1620" y="2515"/>
                    <a:pt x="1674" y="2518"/>
                    <a:pt x="1692" y="2524"/>
                  </a:cubicBezTo>
                  <a:cubicBezTo>
                    <a:pt x="1692" y="2524"/>
                    <a:pt x="1644" y="2560"/>
                    <a:pt x="1608" y="2572"/>
                  </a:cubicBezTo>
                  <a:cubicBezTo>
                    <a:pt x="1603" y="2574"/>
                    <a:pt x="1597" y="2574"/>
                    <a:pt x="1591" y="2574"/>
                  </a:cubicBezTo>
                  <a:cubicBezTo>
                    <a:pt x="1562" y="2574"/>
                    <a:pt x="1524" y="2558"/>
                    <a:pt x="1494" y="2558"/>
                  </a:cubicBezTo>
                  <a:cubicBezTo>
                    <a:pt x="1488" y="2558"/>
                    <a:pt x="1483" y="2558"/>
                    <a:pt x="1477" y="2560"/>
                  </a:cubicBezTo>
                  <a:cubicBezTo>
                    <a:pt x="1489" y="2560"/>
                    <a:pt x="1501" y="2560"/>
                    <a:pt x="1501" y="2572"/>
                  </a:cubicBezTo>
                  <a:cubicBezTo>
                    <a:pt x="1501" y="2572"/>
                    <a:pt x="1492" y="2569"/>
                    <a:pt x="1485" y="2569"/>
                  </a:cubicBezTo>
                  <a:cubicBezTo>
                    <a:pt x="1477" y="2569"/>
                    <a:pt x="1471" y="2572"/>
                    <a:pt x="1477" y="2584"/>
                  </a:cubicBezTo>
                  <a:cubicBezTo>
                    <a:pt x="1509" y="2584"/>
                    <a:pt x="1493" y="2594"/>
                    <a:pt x="1493" y="2594"/>
                  </a:cubicBezTo>
                  <a:cubicBezTo>
                    <a:pt x="1493" y="2594"/>
                    <a:pt x="1497" y="2592"/>
                    <a:pt x="1513" y="2584"/>
                  </a:cubicBezTo>
                  <a:lnTo>
                    <a:pt x="1513" y="2584"/>
                  </a:lnTo>
                  <a:cubicBezTo>
                    <a:pt x="1525" y="2608"/>
                    <a:pt x="1501" y="2608"/>
                    <a:pt x="1501" y="2620"/>
                  </a:cubicBezTo>
                  <a:cubicBezTo>
                    <a:pt x="1537" y="2620"/>
                    <a:pt x="1608" y="2643"/>
                    <a:pt x="1632" y="2667"/>
                  </a:cubicBezTo>
                  <a:lnTo>
                    <a:pt x="1596" y="2667"/>
                  </a:lnTo>
                  <a:cubicBezTo>
                    <a:pt x="1584" y="2703"/>
                    <a:pt x="1561" y="2715"/>
                    <a:pt x="1561" y="2751"/>
                  </a:cubicBezTo>
                  <a:cubicBezTo>
                    <a:pt x="1553" y="2751"/>
                    <a:pt x="1545" y="2756"/>
                    <a:pt x="1533" y="2756"/>
                  </a:cubicBezTo>
                  <a:cubicBezTo>
                    <a:pt x="1528" y="2756"/>
                    <a:pt x="1521" y="2754"/>
                    <a:pt x="1513" y="2751"/>
                  </a:cubicBezTo>
                  <a:lnTo>
                    <a:pt x="1513" y="2751"/>
                  </a:lnTo>
                  <a:cubicBezTo>
                    <a:pt x="1513" y="2756"/>
                    <a:pt x="1519" y="2759"/>
                    <a:pt x="1525" y="2762"/>
                  </a:cubicBezTo>
                  <a:cubicBezTo>
                    <a:pt x="1584" y="2762"/>
                    <a:pt x="1644" y="2798"/>
                    <a:pt x="1668" y="2834"/>
                  </a:cubicBezTo>
                  <a:cubicBezTo>
                    <a:pt x="1672" y="2843"/>
                    <a:pt x="1668" y="2845"/>
                    <a:pt x="1663" y="2845"/>
                  </a:cubicBezTo>
                  <a:cubicBezTo>
                    <a:pt x="1656" y="2845"/>
                    <a:pt x="1647" y="2842"/>
                    <a:pt x="1644" y="2842"/>
                  </a:cubicBezTo>
                  <a:cubicBezTo>
                    <a:pt x="1642" y="2842"/>
                    <a:pt x="1641" y="2843"/>
                    <a:pt x="1644" y="2846"/>
                  </a:cubicBezTo>
                  <a:cubicBezTo>
                    <a:pt x="1620" y="2893"/>
                    <a:pt x="1739" y="2893"/>
                    <a:pt x="1692" y="2929"/>
                  </a:cubicBezTo>
                  <a:cubicBezTo>
                    <a:pt x="1680" y="2933"/>
                    <a:pt x="1668" y="2934"/>
                    <a:pt x="1656" y="2934"/>
                  </a:cubicBezTo>
                  <a:cubicBezTo>
                    <a:pt x="1632" y="2934"/>
                    <a:pt x="1608" y="2929"/>
                    <a:pt x="1584" y="2929"/>
                  </a:cubicBezTo>
                  <a:cubicBezTo>
                    <a:pt x="1573" y="2905"/>
                    <a:pt x="1620" y="2893"/>
                    <a:pt x="1620" y="2881"/>
                  </a:cubicBezTo>
                  <a:lnTo>
                    <a:pt x="1620" y="2881"/>
                  </a:lnTo>
                  <a:lnTo>
                    <a:pt x="1596" y="2893"/>
                  </a:lnTo>
                  <a:cubicBezTo>
                    <a:pt x="1586" y="2893"/>
                    <a:pt x="1576" y="2877"/>
                    <a:pt x="1580" y="2871"/>
                  </a:cubicBezTo>
                  <a:lnTo>
                    <a:pt x="1580" y="2871"/>
                  </a:lnTo>
                  <a:cubicBezTo>
                    <a:pt x="1551" y="2887"/>
                    <a:pt x="1571" y="2954"/>
                    <a:pt x="1537" y="2989"/>
                  </a:cubicBezTo>
                  <a:cubicBezTo>
                    <a:pt x="1549" y="2989"/>
                    <a:pt x="1561" y="3001"/>
                    <a:pt x="1573" y="3001"/>
                  </a:cubicBezTo>
                  <a:lnTo>
                    <a:pt x="1573" y="2989"/>
                  </a:lnTo>
                  <a:cubicBezTo>
                    <a:pt x="1576" y="2987"/>
                    <a:pt x="1579" y="2986"/>
                    <a:pt x="1582" y="2986"/>
                  </a:cubicBezTo>
                  <a:cubicBezTo>
                    <a:pt x="1597" y="2986"/>
                    <a:pt x="1608" y="3003"/>
                    <a:pt x="1622" y="3003"/>
                  </a:cubicBezTo>
                  <a:cubicBezTo>
                    <a:pt x="1625" y="3003"/>
                    <a:pt x="1629" y="3002"/>
                    <a:pt x="1632" y="3001"/>
                  </a:cubicBezTo>
                  <a:cubicBezTo>
                    <a:pt x="1644" y="3024"/>
                    <a:pt x="1680" y="3048"/>
                    <a:pt x="1656" y="3060"/>
                  </a:cubicBezTo>
                  <a:lnTo>
                    <a:pt x="1613" y="3060"/>
                  </a:lnTo>
                  <a:cubicBezTo>
                    <a:pt x="1599" y="3068"/>
                    <a:pt x="1588" y="3076"/>
                    <a:pt x="1620" y="3084"/>
                  </a:cubicBezTo>
                  <a:lnTo>
                    <a:pt x="1656" y="3072"/>
                  </a:lnTo>
                  <a:cubicBezTo>
                    <a:pt x="1680" y="3096"/>
                    <a:pt x="1715" y="3120"/>
                    <a:pt x="1704" y="3143"/>
                  </a:cubicBezTo>
                  <a:cubicBezTo>
                    <a:pt x="1751" y="3143"/>
                    <a:pt x="1704" y="3132"/>
                    <a:pt x="1751" y="3132"/>
                  </a:cubicBezTo>
                  <a:cubicBezTo>
                    <a:pt x="1689" y="3132"/>
                    <a:pt x="1744" y="3086"/>
                    <a:pt x="1712" y="3083"/>
                  </a:cubicBezTo>
                  <a:lnTo>
                    <a:pt x="1712" y="3083"/>
                  </a:lnTo>
                  <a:cubicBezTo>
                    <a:pt x="1743" y="3077"/>
                    <a:pt x="1724" y="3058"/>
                    <a:pt x="1775" y="3048"/>
                  </a:cubicBezTo>
                  <a:lnTo>
                    <a:pt x="1775" y="3048"/>
                  </a:lnTo>
                  <a:cubicBezTo>
                    <a:pt x="1769" y="3048"/>
                    <a:pt x="1760" y="3051"/>
                    <a:pt x="1754" y="3051"/>
                  </a:cubicBezTo>
                  <a:cubicBezTo>
                    <a:pt x="1748" y="3051"/>
                    <a:pt x="1745" y="3048"/>
                    <a:pt x="1751" y="3036"/>
                  </a:cubicBezTo>
                  <a:lnTo>
                    <a:pt x="1715" y="3036"/>
                  </a:lnTo>
                  <a:cubicBezTo>
                    <a:pt x="1680" y="3024"/>
                    <a:pt x="1692" y="3001"/>
                    <a:pt x="1668" y="2989"/>
                  </a:cubicBezTo>
                  <a:cubicBezTo>
                    <a:pt x="1672" y="2985"/>
                    <a:pt x="1676" y="2983"/>
                    <a:pt x="1680" y="2983"/>
                  </a:cubicBezTo>
                  <a:cubicBezTo>
                    <a:pt x="1688" y="2983"/>
                    <a:pt x="1696" y="2989"/>
                    <a:pt x="1704" y="2989"/>
                  </a:cubicBezTo>
                  <a:lnTo>
                    <a:pt x="1680" y="2977"/>
                  </a:lnTo>
                  <a:cubicBezTo>
                    <a:pt x="1704" y="2977"/>
                    <a:pt x="1722" y="2966"/>
                    <a:pt x="1735" y="2966"/>
                  </a:cubicBezTo>
                  <a:cubicBezTo>
                    <a:pt x="1742" y="2966"/>
                    <a:pt x="1747" y="2969"/>
                    <a:pt x="1751" y="2977"/>
                  </a:cubicBezTo>
                  <a:lnTo>
                    <a:pt x="1751" y="2953"/>
                  </a:lnTo>
                  <a:cubicBezTo>
                    <a:pt x="1775" y="2941"/>
                    <a:pt x="1787" y="2929"/>
                    <a:pt x="1775" y="2917"/>
                  </a:cubicBezTo>
                  <a:cubicBezTo>
                    <a:pt x="1787" y="2905"/>
                    <a:pt x="1739" y="2893"/>
                    <a:pt x="1763" y="2893"/>
                  </a:cubicBezTo>
                  <a:lnTo>
                    <a:pt x="1751" y="2858"/>
                  </a:lnTo>
                  <a:lnTo>
                    <a:pt x="1763" y="2858"/>
                  </a:lnTo>
                  <a:cubicBezTo>
                    <a:pt x="1763" y="2834"/>
                    <a:pt x="1715" y="2786"/>
                    <a:pt x="1775" y="2751"/>
                  </a:cubicBezTo>
                  <a:cubicBezTo>
                    <a:pt x="1763" y="2739"/>
                    <a:pt x="1763" y="2727"/>
                    <a:pt x="1775" y="2715"/>
                  </a:cubicBezTo>
                  <a:lnTo>
                    <a:pt x="1799" y="2715"/>
                  </a:lnTo>
                  <a:cubicBezTo>
                    <a:pt x="1787" y="2691"/>
                    <a:pt x="1823" y="2667"/>
                    <a:pt x="1799" y="2655"/>
                  </a:cubicBezTo>
                  <a:cubicBezTo>
                    <a:pt x="1870" y="2643"/>
                    <a:pt x="1811" y="2584"/>
                    <a:pt x="1823" y="2560"/>
                  </a:cubicBezTo>
                  <a:lnTo>
                    <a:pt x="1787" y="2560"/>
                  </a:lnTo>
                  <a:cubicBezTo>
                    <a:pt x="1799" y="2536"/>
                    <a:pt x="1787" y="2524"/>
                    <a:pt x="1763" y="2500"/>
                  </a:cubicBezTo>
                  <a:lnTo>
                    <a:pt x="1739" y="2500"/>
                  </a:lnTo>
                  <a:cubicBezTo>
                    <a:pt x="1704" y="2477"/>
                    <a:pt x="1763" y="2453"/>
                    <a:pt x="1751" y="2417"/>
                  </a:cubicBezTo>
                  <a:cubicBezTo>
                    <a:pt x="1775" y="2417"/>
                    <a:pt x="1763" y="2429"/>
                    <a:pt x="1763" y="2441"/>
                  </a:cubicBezTo>
                  <a:cubicBezTo>
                    <a:pt x="1834" y="2393"/>
                    <a:pt x="1704" y="2358"/>
                    <a:pt x="1763" y="2322"/>
                  </a:cubicBezTo>
                  <a:cubicBezTo>
                    <a:pt x="1751" y="2322"/>
                    <a:pt x="1751" y="2310"/>
                    <a:pt x="1763" y="2310"/>
                  </a:cubicBezTo>
                  <a:cubicBezTo>
                    <a:pt x="1763" y="2298"/>
                    <a:pt x="1774" y="2298"/>
                    <a:pt x="1775" y="2287"/>
                  </a:cubicBezTo>
                  <a:lnTo>
                    <a:pt x="1775" y="2287"/>
                  </a:lnTo>
                  <a:cubicBezTo>
                    <a:pt x="1774" y="2298"/>
                    <a:pt x="1763" y="2298"/>
                    <a:pt x="1763" y="2298"/>
                  </a:cubicBezTo>
                  <a:cubicBezTo>
                    <a:pt x="1763" y="2298"/>
                    <a:pt x="1751" y="2286"/>
                    <a:pt x="1751" y="2274"/>
                  </a:cubicBezTo>
                  <a:lnTo>
                    <a:pt x="1787" y="2274"/>
                  </a:lnTo>
                  <a:cubicBezTo>
                    <a:pt x="1793" y="2268"/>
                    <a:pt x="1787" y="2265"/>
                    <a:pt x="1776" y="2265"/>
                  </a:cubicBezTo>
                  <a:cubicBezTo>
                    <a:pt x="1766" y="2265"/>
                    <a:pt x="1751" y="2268"/>
                    <a:pt x="1739" y="2274"/>
                  </a:cubicBezTo>
                  <a:cubicBezTo>
                    <a:pt x="1727" y="2262"/>
                    <a:pt x="1727" y="2262"/>
                    <a:pt x="1715" y="2262"/>
                  </a:cubicBezTo>
                  <a:cubicBezTo>
                    <a:pt x="1775" y="2250"/>
                    <a:pt x="1692" y="2239"/>
                    <a:pt x="1751" y="2227"/>
                  </a:cubicBezTo>
                  <a:cubicBezTo>
                    <a:pt x="1727" y="2215"/>
                    <a:pt x="1727" y="2179"/>
                    <a:pt x="1668" y="2179"/>
                  </a:cubicBezTo>
                  <a:cubicBezTo>
                    <a:pt x="1668" y="2179"/>
                    <a:pt x="1673" y="2174"/>
                    <a:pt x="1677" y="2174"/>
                  </a:cubicBezTo>
                  <a:cubicBezTo>
                    <a:pt x="1678" y="2174"/>
                    <a:pt x="1680" y="2175"/>
                    <a:pt x="1680" y="2179"/>
                  </a:cubicBezTo>
                  <a:cubicBezTo>
                    <a:pt x="1680" y="2167"/>
                    <a:pt x="1692" y="2155"/>
                    <a:pt x="1668" y="2143"/>
                  </a:cubicBezTo>
                  <a:lnTo>
                    <a:pt x="1715" y="2143"/>
                  </a:lnTo>
                  <a:lnTo>
                    <a:pt x="1656" y="2119"/>
                  </a:lnTo>
                  <a:cubicBezTo>
                    <a:pt x="1673" y="2111"/>
                    <a:pt x="1684" y="2103"/>
                    <a:pt x="1701" y="2103"/>
                  </a:cubicBezTo>
                  <a:cubicBezTo>
                    <a:pt x="1708" y="2103"/>
                    <a:pt x="1717" y="2104"/>
                    <a:pt x="1727" y="2108"/>
                  </a:cubicBezTo>
                  <a:cubicBezTo>
                    <a:pt x="1668" y="2084"/>
                    <a:pt x="1704" y="2084"/>
                    <a:pt x="1644" y="2060"/>
                  </a:cubicBezTo>
                  <a:lnTo>
                    <a:pt x="1680" y="2060"/>
                  </a:lnTo>
                  <a:cubicBezTo>
                    <a:pt x="1680" y="2048"/>
                    <a:pt x="1632" y="2036"/>
                    <a:pt x="1656" y="2024"/>
                  </a:cubicBezTo>
                  <a:cubicBezTo>
                    <a:pt x="1704" y="2000"/>
                    <a:pt x="1656" y="1917"/>
                    <a:pt x="1692" y="1858"/>
                  </a:cubicBezTo>
                  <a:lnTo>
                    <a:pt x="1692" y="1858"/>
                  </a:lnTo>
                  <a:cubicBezTo>
                    <a:pt x="1677" y="1862"/>
                    <a:pt x="1669" y="1863"/>
                    <a:pt x="1665" y="1863"/>
                  </a:cubicBezTo>
                  <a:cubicBezTo>
                    <a:pt x="1646" y="1863"/>
                    <a:pt x="1700" y="1832"/>
                    <a:pt x="1671" y="1832"/>
                  </a:cubicBezTo>
                  <a:cubicBezTo>
                    <a:pt x="1667" y="1832"/>
                    <a:pt x="1662" y="1833"/>
                    <a:pt x="1656" y="1834"/>
                  </a:cubicBezTo>
                  <a:cubicBezTo>
                    <a:pt x="1673" y="1825"/>
                    <a:pt x="1684" y="1817"/>
                    <a:pt x="1693" y="1817"/>
                  </a:cubicBezTo>
                  <a:cubicBezTo>
                    <a:pt x="1697" y="1817"/>
                    <a:pt x="1700" y="1818"/>
                    <a:pt x="1704" y="1822"/>
                  </a:cubicBezTo>
                  <a:cubicBezTo>
                    <a:pt x="1680" y="1786"/>
                    <a:pt x="1727" y="1762"/>
                    <a:pt x="1668" y="1762"/>
                  </a:cubicBezTo>
                  <a:cubicBezTo>
                    <a:pt x="1674" y="1756"/>
                    <a:pt x="1680" y="1756"/>
                    <a:pt x="1686" y="1756"/>
                  </a:cubicBezTo>
                  <a:cubicBezTo>
                    <a:pt x="1692" y="1756"/>
                    <a:pt x="1698" y="1756"/>
                    <a:pt x="1704" y="1750"/>
                  </a:cubicBezTo>
                  <a:cubicBezTo>
                    <a:pt x="1704" y="1750"/>
                    <a:pt x="1692" y="1750"/>
                    <a:pt x="1704" y="1738"/>
                  </a:cubicBezTo>
                  <a:lnTo>
                    <a:pt x="1727" y="1738"/>
                  </a:lnTo>
                  <a:cubicBezTo>
                    <a:pt x="1722" y="1728"/>
                    <a:pt x="1709" y="1725"/>
                    <a:pt x="1690" y="1725"/>
                  </a:cubicBezTo>
                  <a:cubicBezTo>
                    <a:pt x="1665" y="1725"/>
                    <a:pt x="1631" y="1732"/>
                    <a:pt x="1596" y="1738"/>
                  </a:cubicBezTo>
                  <a:cubicBezTo>
                    <a:pt x="1620" y="1715"/>
                    <a:pt x="1620" y="1715"/>
                    <a:pt x="1573" y="1703"/>
                  </a:cubicBezTo>
                  <a:cubicBezTo>
                    <a:pt x="1588" y="1703"/>
                    <a:pt x="1599" y="1692"/>
                    <a:pt x="1608" y="1692"/>
                  </a:cubicBezTo>
                  <a:cubicBezTo>
                    <a:pt x="1612" y="1692"/>
                    <a:pt x="1616" y="1695"/>
                    <a:pt x="1620" y="1703"/>
                  </a:cubicBezTo>
                  <a:cubicBezTo>
                    <a:pt x="1620" y="1692"/>
                    <a:pt x="1630" y="1642"/>
                    <a:pt x="1596" y="1642"/>
                  </a:cubicBezTo>
                  <a:cubicBezTo>
                    <a:pt x="1593" y="1642"/>
                    <a:pt x="1589" y="1642"/>
                    <a:pt x="1584" y="1643"/>
                  </a:cubicBezTo>
                  <a:cubicBezTo>
                    <a:pt x="1596" y="1631"/>
                    <a:pt x="1584" y="1631"/>
                    <a:pt x="1584" y="1631"/>
                  </a:cubicBezTo>
                  <a:cubicBezTo>
                    <a:pt x="1573" y="1608"/>
                    <a:pt x="1584" y="1596"/>
                    <a:pt x="1573" y="1584"/>
                  </a:cubicBezTo>
                  <a:lnTo>
                    <a:pt x="1561" y="1584"/>
                  </a:lnTo>
                  <a:cubicBezTo>
                    <a:pt x="1552" y="1586"/>
                    <a:pt x="1545" y="1587"/>
                    <a:pt x="1542" y="1587"/>
                  </a:cubicBezTo>
                  <a:cubicBezTo>
                    <a:pt x="1525" y="1587"/>
                    <a:pt x="1546" y="1570"/>
                    <a:pt x="1537" y="1560"/>
                  </a:cubicBezTo>
                  <a:cubicBezTo>
                    <a:pt x="1573" y="1500"/>
                    <a:pt x="1525" y="1548"/>
                    <a:pt x="1549" y="1488"/>
                  </a:cubicBezTo>
                  <a:lnTo>
                    <a:pt x="1549" y="1488"/>
                  </a:lnTo>
                  <a:lnTo>
                    <a:pt x="1513" y="1500"/>
                  </a:lnTo>
                  <a:cubicBezTo>
                    <a:pt x="1503" y="1504"/>
                    <a:pt x="1496" y="1505"/>
                    <a:pt x="1492" y="1505"/>
                  </a:cubicBezTo>
                  <a:cubicBezTo>
                    <a:pt x="1469" y="1505"/>
                    <a:pt x="1542" y="1451"/>
                    <a:pt x="1501" y="1441"/>
                  </a:cubicBezTo>
                  <a:lnTo>
                    <a:pt x="1501" y="1441"/>
                  </a:lnTo>
                  <a:lnTo>
                    <a:pt x="1489" y="1453"/>
                  </a:lnTo>
                  <a:cubicBezTo>
                    <a:pt x="1465" y="1453"/>
                    <a:pt x="1573" y="1381"/>
                    <a:pt x="1573" y="1369"/>
                  </a:cubicBezTo>
                  <a:cubicBezTo>
                    <a:pt x="1577" y="1365"/>
                    <a:pt x="1579" y="1364"/>
                    <a:pt x="1581" y="1364"/>
                  </a:cubicBezTo>
                  <a:cubicBezTo>
                    <a:pt x="1586" y="1364"/>
                    <a:pt x="1588" y="1369"/>
                    <a:pt x="1596" y="1369"/>
                  </a:cubicBezTo>
                  <a:cubicBezTo>
                    <a:pt x="1604" y="1355"/>
                    <a:pt x="1602" y="1350"/>
                    <a:pt x="1596" y="1350"/>
                  </a:cubicBezTo>
                  <a:cubicBezTo>
                    <a:pt x="1585" y="1350"/>
                    <a:pt x="1560" y="1363"/>
                    <a:pt x="1542" y="1363"/>
                  </a:cubicBezTo>
                  <a:cubicBezTo>
                    <a:pt x="1535" y="1363"/>
                    <a:pt x="1529" y="1362"/>
                    <a:pt x="1525" y="1357"/>
                  </a:cubicBezTo>
                  <a:cubicBezTo>
                    <a:pt x="1549" y="1346"/>
                    <a:pt x="1584" y="1346"/>
                    <a:pt x="1584" y="1322"/>
                  </a:cubicBezTo>
                  <a:cubicBezTo>
                    <a:pt x="1596" y="1310"/>
                    <a:pt x="1489" y="1310"/>
                    <a:pt x="1525" y="1262"/>
                  </a:cubicBezTo>
                  <a:lnTo>
                    <a:pt x="1525" y="1262"/>
                  </a:lnTo>
                  <a:cubicBezTo>
                    <a:pt x="1513" y="1274"/>
                    <a:pt x="1489" y="1286"/>
                    <a:pt x="1477" y="1286"/>
                  </a:cubicBezTo>
                  <a:cubicBezTo>
                    <a:pt x="1466" y="1275"/>
                    <a:pt x="1516" y="1213"/>
                    <a:pt x="1477" y="1213"/>
                  </a:cubicBezTo>
                  <a:cubicBezTo>
                    <a:pt x="1474" y="1213"/>
                    <a:pt x="1470" y="1214"/>
                    <a:pt x="1465" y="1215"/>
                  </a:cubicBezTo>
                  <a:cubicBezTo>
                    <a:pt x="1465" y="1215"/>
                    <a:pt x="1465" y="1215"/>
                    <a:pt x="1477" y="1203"/>
                  </a:cubicBezTo>
                  <a:cubicBezTo>
                    <a:pt x="1453" y="1203"/>
                    <a:pt x="1430" y="1179"/>
                    <a:pt x="1394" y="1179"/>
                  </a:cubicBezTo>
                  <a:cubicBezTo>
                    <a:pt x="1501" y="1119"/>
                    <a:pt x="1299" y="1131"/>
                    <a:pt x="1394" y="1084"/>
                  </a:cubicBezTo>
                  <a:lnTo>
                    <a:pt x="1370" y="1048"/>
                  </a:lnTo>
                  <a:lnTo>
                    <a:pt x="1382" y="1036"/>
                  </a:lnTo>
                  <a:cubicBezTo>
                    <a:pt x="1375" y="1022"/>
                    <a:pt x="1364" y="1016"/>
                    <a:pt x="1349" y="1016"/>
                  </a:cubicBezTo>
                  <a:cubicBezTo>
                    <a:pt x="1338" y="1016"/>
                    <a:pt x="1325" y="1019"/>
                    <a:pt x="1311" y="1024"/>
                  </a:cubicBezTo>
                  <a:cubicBezTo>
                    <a:pt x="1323" y="1012"/>
                    <a:pt x="1334" y="1012"/>
                    <a:pt x="1334" y="1012"/>
                  </a:cubicBezTo>
                  <a:cubicBezTo>
                    <a:pt x="1334" y="965"/>
                    <a:pt x="1323" y="965"/>
                    <a:pt x="1263" y="965"/>
                  </a:cubicBezTo>
                  <a:lnTo>
                    <a:pt x="1287" y="941"/>
                  </a:lnTo>
                  <a:cubicBezTo>
                    <a:pt x="1275" y="941"/>
                    <a:pt x="1299" y="857"/>
                    <a:pt x="1239" y="846"/>
                  </a:cubicBezTo>
                  <a:lnTo>
                    <a:pt x="1251" y="846"/>
                  </a:lnTo>
                  <a:cubicBezTo>
                    <a:pt x="1203" y="836"/>
                    <a:pt x="1240" y="742"/>
                    <a:pt x="1201" y="742"/>
                  </a:cubicBezTo>
                  <a:cubicBezTo>
                    <a:pt x="1191" y="742"/>
                    <a:pt x="1177" y="748"/>
                    <a:pt x="1156" y="762"/>
                  </a:cubicBezTo>
                  <a:lnTo>
                    <a:pt x="1108" y="762"/>
                  </a:lnTo>
                  <a:cubicBezTo>
                    <a:pt x="1120" y="798"/>
                    <a:pt x="1061" y="786"/>
                    <a:pt x="1061" y="810"/>
                  </a:cubicBezTo>
                  <a:cubicBezTo>
                    <a:pt x="1039" y="810"/>
                    <a:pt x="1056" y="772"/>
                    <a:pt x="1068" y="772"/>
                  </a:cubicBezTo>
                  <a:cubicBezTo>
                    <a:pt x="1070" y="772"/>
                    <a:pt x="1071" y="773"/>
                    <a:pt x="1072" y="774"/>
                  </a:cubicBezTo>
                  <a:cubicBezTo>
                    <a:pt x="1132" y="738"/>
                    <a:pt x="1061" y="726"/>
                    <a:pt x="1096" y="691"/>
                  </a:cubicBezTo>
                  <a:cubicBezTo>
                    <a:pt x="1037" y="643"/>
                    <a:pt x="1013" y="560"/>
                    <a:pt x="965" y="500"/>
                  </a:cubicBezTo>
                  <a:lnTo>
                    <a:pt x="930" y="548"/>
                  </a:lnTo>
                  <a:lnTo>
                    <a:pt x="918" y="536"/>
                  </a:lnTo>
                  <a:cubicBezTo>
                    <a:pt x="918" y="519"/>
                    <a:pt x="930" y="502"/>
                    <a:pt x="941" y="502"/>
                  </a:cubicBezTo>
                  <a:cubicBezTo>
                    <a:pt x="945" y="502"/>
                    <a:pt x="950" y="505"/>
                    <a:pt x="953" y="512"/>
                  </a:cubicBezTo>
                  <a:cubicBezTo>
                    <a:pt x="958" y="498"/>
                    <a:pt x="952" y="493"/>
                    <a:pt x="942" y="493"/>
                  </a:cubicBezTo>
                  <a:cubicBezTo>
                    <a:pt x="928" y="493"/>
                    <a:pt x="906" y="505"/>
                    <a:pt x="906" y="512"/>
                  </a:cubicBezTo>
                  <a:cubicBezTo>
                    <a:pt x="894" y="476"/>
                    <a:pt x="953" y="476"/>
                    <a:pt x="942" y="465"/>
                  </a:cubicBezTo>
                  <a:lnTo>
                    <a:pt x="930" y="465"/>
                  </a:lnTo>
                  <a:cubicBezTo>
                    <a:pt x="913" y="473"/>
                    <a:pt x="902" y="487"/>
                    <a:pt x="893" y="487"/>
                  </a:cubicBezTo>
                  <a:cubicBezTo>
                    <a:pt x="889" y="487"/>
                    <a:pt x="886" y="484"/>
                    <a:pt x="882" y="476"/>
                  </a:cubicBezTo>
                  <a:cubicBezTo>
                    <a:pt x="878" y="472"/>
                    <a:pt x="878" y="468"/>
                    <a:pt x="880" y="464"/>
                  </a:cubicBezTo>
                  <a:lnTo>
                    <a:pt x="880" y="464"/>
                  </a:lnTo>
                  <a:cubicBezTo>
                    <a:pt x="880" y="465"/>
                    <a:pt x="881" y="465"/>
                    <a:pt x="882" y="465"/>
                  </a:cubicBezTo>
                  <a:lnTo>
                    <a:pt x="882" y="461"/>
                  </a:lnTo>
                  <a:lnTo>
                    <a:pt x="882" y="461"/>
                  </a:lnTo>
                  <a:cubicBezTo>
                    <a:pt x="881" y="462"/>
                    <a:pt x="880" y="463"/>
                    <a:pt x="880" y="464"/>
                  </a:cubicBezTo>
                  <a:lnTo>
                    <a:pt x="880" y="464"/>
                  </a:lnTo>
                  <a:cubicBezTo>
                    <a:pt x="859" y="464"/>
                    <a:pt x="870" y="453"/>
                    <a:pt x="882" y="453"/>
                  </a:cubicBezTo>
                  <a:lnTo>
                    <a:pt x="882" y="461"/>
                  </a:lnTo>
                  <a:lnTo>
                    <a:pt x="882" y="461"/>
                  </a:lnTo>
                  <a:cubicBezTo>
                    <a:pt x="886" y="454"/>
                    <a:pt x="894" y="447"/>
                    <a:pt x="894" y="441"/>
                  </a:cubicBezTo>
                  <a:lnTo>
                    <a:pt x="882" y="441"/>
                  </a:lnTo>
                  <a:lnTo>
                    <a:pt x="858" y="417"/>
                  </a:lnTo>
                  <a:lnTo>
                    <a:pt x="846" y="453"/>
                  </a:lnTo>
                  <a:cubicBezTo>
                    <a:pt x="842" y="455"/>
                    <a:pt x="839" y="455"/>
                    <a:pt x="836" y="455"/>
                  </a:cubicBezTo>
                  <a:cubicBezTo>
                    <a:pt x="829" y="455"/>
                    <a:pt x="825" y="451"/>
                    <a:pt x="820" y="451"/>
                  </a:cubicBezTo>
                  <a:cubicBezTo>
                    <a:pt x="815" y="451"/>
                    <a:pt x="809" y="456"/>
                    <a:pt x="799" y="476"/>
                  </a:cubicBezTo>
                  <a:cubicBezTo>
                    <a:pt x="834" y="405"/>
                    <a:pt x="727" y="381"/>
                    <a:pt x="727" y="357"/>
                  </a:cubicBezTo>
                  <a:cubicBezTo>
                    <a:pt x="720" y="361"/>
                    <a:pt x="713" y="362"/>
                    <a:pt x="707" y="362"/>
                  </a:cubicBezTo>
                  <a:cubicBezTo>
                    <a:pt x="690" y="362"/>
                    <a:pt x="676" y="354"/>
                    <a:pt x="668" y="345"/>
                  </a:cubicBezTo>
                  <a:cubicBezTo>
                    <a:pt x="668" y="356"/>
                    <a:pt x="650" y="384"/>
                    <a:pt x="638" y="384"/>
                  </a:cubicBezTo>
                  <a:cubicBezTo>
                    <a:pt x="636" y="384"/>
                    <a:pt x="634" y="383"/>
                    <a:pt x="632" y="381"/>
                  </a:cubicBezTo>
                  <a:cubicBezTo>
                    <a:pt x="689" y="313"/>
                    <a:pt x="626" y="321"/>
                    <a:pt x="641" y="270"/>
                  </a:cubicBezTo>
                  <a:lnTo>
                    <a:pt x="641" y="270"/>
                  </a:lnTo>
                  <a:cubicBezTo>
                    <a:pt x="637" y="278"/>
                    <a:pt x="632" y="280"/>
                    <a:pt x="626" y="280"/>
                  </a:cubicBezTo>
                  <a:cubicBezTo>
                    <a:pt x="617" y="280"/>
                    <a:pt x="607" y="276"/>
                    <a:pt x="598" y="276"/>
                  </a:cubicBezTo>
                  <a:cubicBezTo>
                    <a:pt x="587" y="276"/>
                    <a:pt x="577" y="282"/>
                    <a:pt x="572" y="310"/>
                  </a:cubicBezTo>
                  <a:cubicBezTo>
                    <a:pt x="561" y="286"/>
                    <a:pt x="584" y="274"/>
                    <a:pt x="596" y="250"/>
                  </a:cubicBezTo>
                  <a:cubicBezTo>
                    <a:pt x="537" y="250"/>
                    <a:pt x="525" y="179"/>
                    <a:pt x="477" y="167"/>
                  </a:cubicBezTo>
                  <a:cubicBezTo>
                    <a:pt x="465" y="179"/>
                    <a:pt x="465" y="191"/>
                    <a:pt x="441" y="203"/>
                  </a:cubicBezTo>
                  <a:lnTo>
                    <a:pt x="453" y="143"/>
                  </a:lnTo>
                  <a:lnTo>
                    <a:pt x="453" y="143"/>
                  </a:lnTo>
                  <a:cubicBezTo>
                    <a:pt x="445" y="143"/>
                    <a:pt x="424" y="173"/>
                    <a:pt x="417" y="173"/>
                  </a:cubicBezTo>
                  <a:cubicBezTo>
                    <a:pt x="415" y="173"/>
                    <a:pt x="414" y="169"/>
                    <a:pt x="418" y="155"/>
                  </a:cubicBezTo>
                  <a:lnTo>
                    <a:pt x="418" y="155"/>
                  </a:lnTo>
                  <a:cubicBezTo>
                    <a:pt x="406" y="167"/>
                    <a:pt x="406" y="179"/>
                    <a:pt x="394" y="179"/>
                  </a:cubicBezTo>
                  <a:cubicBezTo>
                    <a:pt x="334" y="72"/>
                    <a:pt x="191" y="143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3179;p34">
              <a:extLst>
                <a:ext uri="{FF2B5EF4-FFF2-40B4-BE49-F238E27FC236}">
                  <a16:creationId xmlns:a16="http://schemas.microsoft.com/office/drawing/2014/main" id="{B9B4D1CC-212A-524A-8774-45E1F404B4B3}"/>
                </a:ext>
              </a:extLst>
            </p:cNvPr>
            <p:cNvSpPr/>
            <p:nvPr/>
          </p:nvSpPr>
          <p:spPr>
            <a:xfrm>
              <a:off x="6403775" y="2471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3180;p34">
              <a:extLst>
                <a:ext uri="{FF2B5EF4-FFF2-40B4-BE49-F238E27FC236}">
                  <a16:creationId xmlns:a16="http://schemas.microsoft.com/office/drawing/2014/main" id="{6B8551C0-08B9-E749-9168-4B750A93B254}"/>
                </a:ext>
              </a:extLst>
            </p:cNvPr>
            <p:cNvSpPr/>
            <p:nvPr/>
          </p:nvSpPr>
          <p:spPr>
            <a:xfrm>
              <a:off x="6388275" y="24227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lnTo>
                    <a:pt x="1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3181;p34">
              <a:extLst>
                <a:ext uri="{FF2B5EF4-FFF2-40B4-BE49-F238E27FC236}">
                  <a16:creationId xmlns:a16="http://schemas.microsoft.com/office/drawing/2014/main" id="{01FFCB5C-6E81-3047-B6B2-BBE2D2620738}"/>
                </a:ext>
              </a:extLst>
            </p:cNvPr>
            <p:cNvSpPr/>
            <p:nvPr/>
          </p:nvSpPr>
          <p:spPr>
            <a:xfrm>
              <a:off x="6406450" y="247215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2" y="1"/>
                  </a:moveTo>
                  <a:lnTo>
                    <a:pt x="17" y="10"/>
                  </a:lnTo>
                  <a:lnTo>
                    <a:pt x="17" y="10"/>
                  </a:lnTo>
                  <a:cubicBezTo>
                    <a:pt x="18" y="8"/>
                    <a:pt x="17" y="5"/>
                    <a:pt x="12" y="1"/>
                  </a:cubicBezTo>
                  <a:close/>
                  <a:moveTo>
                    <a:pt x="17" y="10"/>
                  </a:moveTo>
                  <a:cubicBezTo>
                    <a:pt x="15" y="13"/>
                    <a:pt x="8" y="13"/>
                    <a:pt x="0" y="13"/>
                  </a:cubicBezTo>
                  <a:cubicBezTo>
                    <a:pt x="8" y="13"/>
                    <a:pt x="15" y="13"/>
                    <a:pt x="19" y="16"/>
                  </a:cubicBezTo>
                  <a:lnTo>
                    <a:pt x="19" y="16"/>
                  </a:lnTo>
                  <a:lnTo>
                    <a:pt x="17" y="10"/>
                  </a:lnTo>
                  <a:close/>
                  <a:moveTo>
                    <a:pt x="19" y="16"/>
                  </a:moveTo>
                  <a:lnTo>
                    <a:pt x="24" y="25"/>
                  </a:lnTo>
                  <a:cubicBezTo>
                    <a:pt x="24" y="20"/>
                    <a:pt x="22" y="17"/>
                    <a:pt x="19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3182;p34">
              <a:extLst>
                <a:ext uri="{FF2B5EF4-FFF2-40B4-BE49-F238E27FC236}">
                  <a16:creationId xmlns:a16="http://schemas.microsoft.com/office/drawing/2014/main" id="{987C8EBF-5C8D-FD4D-B502-6A95773685D7}"/>
                </a:ext>
              </a:extLst>
            </p:cNvPr>
            <p:cNvSpPr/>
            <p:nvPr/>
          </p:nvSpPr>
          <p:spPr>
            <a:xfrm>
              <a:off x="6401375" y="24751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cubicBezTo>
                    <a:pt x="1" y="13"/>
                    <a:pt x="1" y="13"/>
                    <a:pt x="1" y="13"/>
                  </a:cubicBezTo>
                  <a:lnTo>
                    <a:pt x="13" y="13"/>
                  </a:ln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3183;p34">
              <a:extLst>
                <a:ext uri="{FF2B5EF4-FFF2-40B4-BE49-F238E27FC236}">
                  <a16:creationId xmlns:a16="http://schemas.microsoft.com/office/drawing/2014/main" id="{C1F61B4A-9B0D-2443-B29C-19463E21B9B3}"/>
                </a:ext>
              </a:extLst>
            </p:cNvPr>
            <p:cNvSpPr/>
            <p:nvPr/>
          </p:nvSpPr>
          <p:spPr>
            <a:xfrm>
              <a:off x="6403475" y="2472450"/>
              <a:ext cx="1050" cy="750"/>
            </a:xfrm>
            <a:custGeom>
              <a:avLst/>
              <a:gdLst/>
              <a:ahLst/>
              <a:cxnLst/>
              <a:rect l="l" t="t" r="r" b="b"/>
              <a:pathLst>
                <a:path w="42" h="30" extrusionOk="0">
                  <a:moveTo>
                    <a:pt x="24" y="1"/>
                  </a:moveTo>
                  <a:cubicBezTo>
                    <a:pt x="0" y="1"/>
                    <a:pt x="12" y="13"/>
                    <a:pt x="12" y="25"/>
                  </a:cubicBezTo>
                  <a:cubicBezTo>
                    <a:pt x="22" y="28"/>
                    <a:pt x="28" y="29"/>
                    <a:pt x="31" y="29"/>
                  </a:cubicBezTo>
                  <a:cubicBezTo>
                    <a:pt x="41" y="29"/>
                    <a:pt x="33" y="18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3184;p34">
              <a:extLst>
                <a:ext uri="{FF2B5EF4-FFF2-40B4-BE49-F238E27FC236}">
                  <a16:creationId xmlns:a16="http://schemas.microsoft.com/office/drawing/2014/main" id="{747663C8-B9C2-0144-A528-0D4712F840E0}"/>
                </a:ext>
              </a:extLst>
            </p:cNvPr>
            <p:cNvSpPr/>
            <p:nvPr/>
          </p:nvSpPr>
          <p:spPr>
            <a:xfrm>
              <a:off x="6403775" y="2473050"/>
              <a:ext cx="175" cy="450"/>
            </a:xfrm>
            <a:custGeom>
              <a:avLst/>
              <a:gdLst/>
              <a:ahLst/>
              <a:cxnLst/>
              <a:rect l="l" t="t" r="r" b="b"/>
              <a:pathLst>
                <a:path w="7" h="18" extrusionOk="0">
                  <a:moveTo>
                    <a:pt x="0" y="1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6"/>
                    <a:pt x="5" y="17"/>
                    <a:pt x="5" y="17"/>
                  </a:cubicBezTo>
                  <a:cubicBezTo>
                    <a:pt x="6" y="17"/>
                    <a:pt x="0" y="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3185;p34">
              <a:extLst>
                <a:ext uri="{FF2B5EF4-FFF2-40B4-BE49-F238E27FC236}">
                  <a16:creationId xmlns:a16="http://schemas.microsoft.com/office/drawing/2014/main" id="{F53E25BC-3733-D147-A3E9-54664DD78C07}"/>
                </a:ext>
              </a:extLst>
            </p:cNvPr>
            <p:cNvSpPr/>
            <p:nvPr/>
          </p:nvSpPr>
          <p:spPr>
            <a:xfrm>
              <a:off x="6406275" y="2469750"/>
              <a:ext cx="1150" cy="400"/>
            </a:xfrm>
            <a:custGeom>
              <a:avLst/>
              <a:gdLst/>
              <a:ahLst/>
              <a:cxnLst/>
              <a:rect l="l" t="t" r="r" b="b"/>
              <a:pathLst>
                <a:path w="46" h="16" extrusionOk="0">
                  <a:moveTo>
                    <a:pt x="8" y="0"/>
                  </a:moveTo>
                  <a:cubicBezTo>
                    <a:pt x="2" y="0"/>
                    <a:pt x="0" y="3"/>
                    <a:pt x="7" y="14"/>
                  </a:cubicBezTo>
                  <a:lnTo>
                    <a:pt x="31" y="14"/>
                  </a:lnTo>
                  <a:cubicBezTo>
                    <a:pt x="35" y="15"/>
                    <a:pt x="38" y="16"/>
                    <a:pt x="39" y="16"/>
                  </a:cubicBezTo>
                  <a:cubicBezTo>
                    <a:pt x="46" y="16"/>
                    <a:pt x="1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3186;p34">
              <a:extLst>
                <a:ext uri="{FF2B5EF4-FFF2-40B4-BE49-F238E27FC236}">
                  <a16:creationId xmlns:a16="http://schemas.microsoft.com/office/drawing/2014/main" id="{CDF8D117-19EF-D04B-9896-EC7350BECCFC}"/>
                </a:ext>
              </a:extLst>
            </p:cNvPr>
            <p:cNvSpPr/>
            <p:nvPr/>
          </p:nvSpPr>
          <p:spPr>
            <a:xfrm>
              <a:off x="6401675" y="247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3" y="1"/>
                  </a:moveTo>
                  <a:lnTo>
                    <a:pt x="1" y="13"/>
                  </a:lnTo>
                  <a:lnTo>
                    <a:pt x="36" y="1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3187;p34">
              <a:extLst>
                <a:ext uri="{FF2B5EF4-FFF2-40B4-BE49-F238E27FC236}">
                  <a16:creationId xmlns:a16="http://schemas.microsoft.com/office/drawing/2014/main" id="{04B9D2BA-F991-E84F-8560-FB84BE24D7C8}"/>
                </a:ext>
              </a:extLst>
            </p:cNvPr>
            <p:cNvSpPr/>
            <p:nvPr/>
          </p:nvSpPr>
          <p:spPr>
            <a:xfrm>
              <a:off x="6402275" y="247037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2" y="0"/>
                  </a:moveTo>
                  <a:lnTo>
                    <a:pt x="1" y="12"/>
                  </a:lnTo>
                  <a:cubicBezTo>
                    <a:pt x="12" y="24"/>
                    <a:pt x="12" y="24"/>
                    <a:pt x="12" y="24"/>
                  </a:cubicBezTo>
                  <a:cubicBezTo>
                    <a:pt x="12" y="12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3188;p34">
              <a:extLst>
                <a:ext uri="{FF2B5EF4-FFF2-40B4-BE49-F238E27FC236}">
                  <a16:creationId xmlns:a16="http://schemas.microsoft.com/office/drawing/2014/main" id="{030FEDE7-A1E6-BA44-AF18-46EE36A0E2E4}"/>
                </a:ext>
              </a:extLst>
            </p:cNvPr>
            <p:cNvSpPr/>
            <p:nvPr/>
          </p:nvSpPr>
          <p:spPr>
            <a:xfrm>
              <a:off x="6401375" y="2471575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3" y="0"/>
                  </a:moveTo>
                  <a:lnTo>
                    <a:pt x="1" y="12"/>
                  </a:lnTo>
                  <a:lnTo>
                    <a:pt x="13" y="1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3189;p34">
              <a:extLst>
                <a:ext uri="{FF2B5EF4-FFF2-40B4-BE49-F238E27FC236}">
                  <a16:creationId xmlns:a16="http://schemas.microsoft.com/office/drawing/2014/main" id="{13B5C036-7AF6-EB4F-90A8-B57A295FD4BB}"/>
                </a:ext>
              </a:extLst>
            </p:cNvPr>
            <p:cNvSpPr/>
            <p:nvPr/>
          </p:nvSpPr>
          <p:spPr>
            <a:xfrm>
              <a:off x="6402675" y="24651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9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14"/>
                    <a:pt x="14" y="23"/>
                    <a:pt x="22" y="23"/>
                  </a:cubicBezTo>
                  <a:cubicBezTo>
                    <a:pt x="25" y="23"/>
                    <a:pt x="29" y="21"/>
                    <a:pt x="32" y="18"/>
                  </a:cubicBezTo>
                  <a:lnTo>
                    <a:pt x="20" y="6"/>
                  </a:lnTo>
                  <a:cubicBezTo>
                    <a:pt x="16" y="2"/>
                    <a:pt x="12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3190;p34">
              <a:extLst>
                <a:ext uri="{FF2B5EF4-FFF2-40B4-BE49-F238E27FC236}">
                  <a16:creationId xmlns:a16="http://schemas.microsoft.com/office/drawing/2014/main" id="{080C9532-DAF4-2F49-A596-859247BFC80A}"/>
                </a:ext>
              </a:extLst>
            </p:cNvPr>
            <p:cNvSpPr/>
            <p:nvPr/>
          </p:nvSpPr>
          <p:spPr>
            <a:xfrm>
              <a:off x="6400200" y="2466800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0" y="1"/>
                  </a:moveTo>
                  <a:lnTo>
                    <a:pt x="24" y="1"/>
                  </a:lnTo>
                  <a:cubicBezTo>
                    <a:pt x="24" y="1"/>
                    <a:pt x="36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3191;p34">
              <a:extLst>
                <a:ext uri="{FF2B5EF4-FFF2-40B4-BE49-F238E27FC236}">
                  <a16:creationId xmlns:a16="http://schemas.microsoft.com/office/drawing/2014/main" id="{171CC99E-C1B9-574A-A4B2-C481B04C6CD5}"/>
                </a:ext>
              </a:extLst>
            </p:cNvPr>
            <p:cNvSpPr/>
            <p:nvPr/>
          </p:nvSpPr>
          <p:spPr>
            <a:xfrm>
              <a:off x="6399900" y="2465050"/>
              <a:ext cx="625" cy="675"/>
            </a:xfrm>
            <a:custGeom>
              <a:avLst/>
              <a:gdLst/>
              <a:ahLst/>
              <a:cxnLst/>
              <a:rect l="l" t="t" r="r" b="b"/>
              <a:pathLst>
                <a:path w="25" h="27" extrusionOk="0">
                  <a:moveTo>
                    <a:pt x="3" y="1"/>
                  </a:moveTo>
                  <a:cubicBezTo>
                    <a:pt x="1" y="1"/>
                    <a:pt x="0" y="4"/>
                    <a:pt x="0" y="11"/>
                  </a:cubicBezTo>
                  <a:cubicBezTo>
                    <a:pt x="10" y="11"/>
                    <a:pt x="12" y="26"/>
                    <a:pt x="18" y="26"/>
                  </a:cubicBezTo>
                  <a:cubicBezTo>
                    <a:pt x="20" y="26"/>
                    <a:pt x="22" y="25"/>
                    <a:pt x="24" y="23"/>
                  </a:cubicBezTo>
                  <a:cubicBezTo>
                    <a:pt x="16" y="15"/>
                    <a:pt x="8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3192;p34">
              <a:extLst>
                <a:ext uri="{FF2B5EF4-FFF2-40B4-BE49-F238E27FC236}">
                  <a16:creationId xmlns:a16="http://schemas.microsoft.com/office/drawing/2014/main" id="{F3D6E0B3-3500-9A41-99C8-FB12CBA557E7}"/>
                </a:ext>
              </a:extLst>
            </p:cNvPr>
            <p:cNvSpPr/>
            <p:nvPr/>
          </p:nvSpPr>
          <p:spPr>
            <a:xfrm>
              <a:off x="6402275" y="2458475"/>
              <a:ext cx="2100" cy="325"/>
            </a:xfrm>
            <a:custGeom>
              <a:avLst/>
              <a:gdLst/>
              <a:ahLst/>
              <a:cxnLst/>
              <a:rect l="l" t="t" r="r" b="b"/>
              <a:pathLst>
                <a:path w="84" h="13" extrusionOk="0">
                  <a:moveTo>
                    <a:pt x="1" y="0"/>
                  </a:moveTo>
                  <a:lnTo>
                    <a:pt x="1" y="12"/>
                  </a:lnTo>
                  <a:lnTo>
                    <a:pt x="84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3193;p34">
              <a:extLst>
                <a:ext uri="{FF2B5EF4-FFF2-40B4-BE49-F238E27FC236}">
                  <a16:creationId xmlns:a16="http://schemas.microsoft.com/office/drawing/2014/main" id="{A5FD1DA8-5F77-B140-8D42-066B25E1C3D2}"/>
                </a:ext>
              </a:extLst>
            </p:cNvPr>
            <p:cNvSpPr/>
            <p:nvPr/>
          </p:nvSpPr>
          <p:spPr>
            <a:xfrm>
              <a:off x="6397800" y="2452400"/>
              <a:ext cx="1525" cy="725"/>
            </a:xfrm>
            <a:custGeom>
              <a:avLst/>
              <a:gdLst/>
              <a:ahLst/>
              <a:cxnLst/>
              <a:rect l="l" t="t" r="r" b="b"/>
              <a:pathLst>
                <a:path w="61" h="29" extrusionOk="0">
                  <a:moveTo>
                    <a:pt x="41" y="0"/>
                  </a:moveTo>
                  <a:cubicBezTo>
                    <a:pt x="36" y="0"/>
                    <a:pt x="27" y="2"/>
                    <a:pt x="13" y="5"/>
                  </a:cubicBezTo>
                  <a:cubicBezTo>
                    <a:pt x="1" y="17"/>
                    <a:pt x="13" y="17"/>
                    <a:pt x="25" y="17"/>
                  </a:cubicBezTo>
                  <a:cubicBezTo>
                    <a:pt x="37" y="17"/>
                    <a:pt x="49" y="17"/>
                    <a:pt x="37" y="29"/>
                  </a:cubicBezTo>
                  <a:cubicBezTo>
                    <a:pt x="46" y="29"/>
                    <a:pt x="48" y="14"/>
                    <a:pt x="55" y="14"/>
                  </a:cubicBezTo>
                  <a:cubicBezTo>
                    <a:pt x="56" y="14"/>
                    <a:pt x="58" y="15"/>
                    <a:pt x="60" y="17"/>
                  </a:cubicBezTo>
                  <a:cubicBezTo>
                    <a:pt x="52" y="9"/>
                    <a:pt x="56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3194;p34">
              <a:extLst>
                <a:ext uri="{FF2B5EF4-FFF2-40B4-BE49-F238E27FC236}">
                  <a16:creationId xmlns:a16="http://schemas.microsoft.com/office/drawing/2014/main" id="{62995AE2-8C99-5446-9FC4-AFD8792E86A0}"/>
                </a:ext>
              </a:extLst>
            </p:cNvPr>
            <p:cNvSpPr/>
            <p:nvPr/>
          </p:nvSpPr>
          <p:spPr>
            <a:xfrm>
              <a:off x="6364175" y="239357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24"/>
                  </a:moveTo>
                  <a:lnTo>
                    <a:pt x="1" y="1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3195;p34">
              <a:extLst>
                <a:ext uri="{FF2B5EF4-FFF2-40B4-BE49-F238E27FC236}">
                  <a16:creationId xmlns:a16="http://schemas.microsoft.com/office/drawing/2014/main" id="{10D59570-F211-F444-9FC2-9AB890FB026F}"/>
                </a:ext>
              </a:extLst>
            </p:cNvPr>
            <p:cNvSpPr/>
            <p:nvPr/>
          </p:nvSpPr>
          <p:spPr>
            <a:xfrm>
              <a:off x="6362975" y="2393875"/>
              <a:ext cx="625" cy="1225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25" y="1"/>
                  </a:moveTo>
                  <a:lnTo>
                    <a:pt x="1" y="48"/>
                  </a:lnTo>
                  <a:cubicBezTo>
                    <a:pt x="9" y="48"/>
                    <a:pt x="11" y="43"/>
                    <a:pt x="12" y="43"/>
                  </a:cubicBezTo>
                  <a:cubicBezTo>
                    <a:pt x="13" y="43"/>
                    <a:pt x="13" y="44"/>
                    <a:pt x="13" y="48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3196;p34">
              <a:extLst>
                <a:ext uri="{FF2B5EF4-FFF2-40B4-BE49-F238E27FC236}">
                  <a16:creationId xmlns:a16="http://schemas.microsoft.com/office/drawing/2014/main" id="{2EA39189-5BA6-B84B-830F-F7F974B78399}"/>
                </a:ext>
              </a:extLst>
            </p:cNvPr>
            <p:cNvSpPr/>
            <p:nvPr/>
          </p:nvSpPr>
          <p:spPr>
            <a:xfrm>
              <a:off x="6392150" y="24325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5" y="0"/>
                  </a:moveTo>
                  <a:lnTo>
                    <a:pt x="1" y="12"/>
                  </a:lnTo>
                  <a:lnTo>
                    <a:pt x="13" y="12"/>
                  </a:lnTo>
                  <a:cubicBezTo>
                    <a:pt x="24" y="1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3197;p34">
              <a:extLst>
                <a:ext uri="{FF2B5EF4-FFF2-40B4-BE49-F238E27FC236}">
                  <a16:creationId xmlns:a16="http://schemas.microsoft.com/office/drawing/2014/main" id="{416EBC6A-641A-0B45-AEA3-4C0F36FC1BE8}"/>
                </a:ext>
              </a:extLst>
            </p:cNvPr>
            <p:cNvSpPr/>
            <p:nvPr/>
          </p:nvSpPr>
          <p:spPr>
            <a:xfrm>
              <a:off x="6391275" y="242810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36" y="1"/>
                  </a:moveTo>
                  <a:lnTo>
                    <a:pt x="0" y="13"/>
                  </a:lnTo>
                  <a:lnTo>
                    <a:pt x="0" y="25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3198;p34">
              <a:extLst>
                <a:ext uri="{FF2B5EF4-FFF2-40B4-BE49-F238E27FC236}">
                  <a16:creationId xmlns:a16="http://schemas.microsoft.com/office/drawing/2014/main" id="{67ACD415-C318-F947-AD51-E3DC7B154FB0}"/>
                </a:ext>
              </a:extLst>
            </p:cNvPr>
            <p:cNvSpPr/>
            <p:nvPr/>
          </p:nvSpPr>
          <p:spPr>
            <a:xfrm>
              <a:off x="6388275" y="2425775"/>
              <a:ext cx="625" cy="575"/>
            </a:xfrm>
            <a:custGeom>
              <a:avLst/>
              <a:gdLst/>
              <a:ahLst/>
              <a:cxnLst/>
              <a:rect l="l" t="t" r="r" b="b"/>
              <a:pathLst>
                <a:path w="25" h="23" extrusionOk="0">
                  <a:moveTo>
                    <a:pt x="22" y="0"/>
                  </a:moveTo>
                  <a:cubicBezTo>
                    <a:pt x="21" y="0"/>
                    <a:pt x="16" y="3"/>
                    <a:pt x="1" y="10"/>
                  </a:cubicBezTo>
                  <a:cubicBezTo>
                    <a:pt x="1" y="10"/>
                    <a:pt x="13" y="22"/>
                    <a:pt x="13" y="22"/>
                  </a:cubicBezTo>
                  <a:cubicBezTo>
                    <a:pt x="5" y="14"/>
                    <a:pt x="25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29083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20;p31">
            <a:extLst>
              <a:ext uri="{FF2B5EF4-FFF2-40B4-BE49-F238E27FC236}">
                <a16:creationId xmlns:a16="http://schemas.microsoft.com/office/drawing/2014/main" id="{837FF82B-9C21-057B-1583-CA7C57AF520B}"/>
              </a:ext>
            </a:extLst>
          </p:cNvPr>
          <p:cNvSpPr txBox="1">
            <a:spLocks/>
          </p:cNvSpPr>
          <p:nvPr/>
        </p:nvSpPr>
        <p:spPr>
          <a:xfrm>
            <a:off x="80316" y="403280"/>
            <a:ext cx="1449227" cy="79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r>
              <a:rPr lang="zh-CN" altLang="en-US" dirty="0">
                <a:latin typeface="LiXuKe" panose="02010600030101010101" pitchFamily="2" charset="-122"/>
                <a:ea typeface="LiXuKe" panose="02010600030101010101" pitchFamily="2" charset="-122"/>
              </a:rPr>
              <a:t>分工</a:t>
            </a:r>
          </a:p>
        </p:txBody>
      </p:sp>
      <p:grpSp>
        <p:nvGrpSpPr>
          <p:cNvPr id="5" name="Google Shape;1478;p29">
            <a:extLst>
              <a:ext uri="{FF2B5EF4-FFF2-40B4-BE49-F238E27FC236}">
                <a16:creationId xmlns:a16="http://schemas.microsoft.com/office/drawing/2014/main" id="{C9C3AC31-1E79-CCD3-2974-306CA2EBDD02}"/>
              </a:ext>
            </a:extLst>
          </p:cNvPr>
          <p:cNvGrpSpPr/>
          <p:nvPr/>
        </p:nvGrpSpPr>
        <p:grpSpPr>
          <a:xfrm rot="5400000">
            <a:off x="-1033959" y="1162904"/>
            <a:ext cx="2295850" cy="67300"/>
            <a:chOff x="1992200" y="1937275"/>
            <a:chExt cx="2295850" cy="67300"/>
          </a:xfrm>
          <a:solidFill>
            <a:schemeClr val="accent5"/>
          </a:solidFill>
        </p:grpSpPr>
        <p:sp>
          <p:nvSpPr>
            <p:cNvPr id="6" name="Google Shape;1479;p29">
              <a:extLst>
                <a:ext uri="{FF2B5EF4-FFF2-40B4-BE49-F238E27FC236}">
                  <a16:creationId xmlns:a16="http://schemas.microsoft.com/office/drawing/2014/main" id="{6941716E-C9D6-7EDC-32F5-7A5DA922E0B6}"/>
                </a:ext>
              </a:extLst>
            </p:cNvPr>
            <p:cNvSpPr/>
            <p:nvPr/>
          </p:nvSpPr>
          <p:spPr>
            <a:xfrm>
              <a:off x="3934400" y="1961975"/>
              <a:ext cx="3600" cy="625"/>
            </a:xfrm>
            <a:custGeom>
              <a:avLst/>
              <a:gdLst/>
              <a:ahLst/>
              <a:cxnLst/>
              <a:rect l="l" t="t" r="r" b="b"/>
              <a:pathLst>
                <a:path w="144" h="25" extrusionOk="0">
                  <a:moveTo>
                    <a:pt x="96" y="1"/>
                  </a:moveTo>
                  <a:cubicBezTo>
                    <a:pt x="60" y="1"/>
                    <a:pt x="25" y="1"/>
                    <a:pt x="1" y="13"/>
                  </a:cubicBezTo>
                  <a:lnTo>
                    <a:pt x="144" y="24"/>
                  </a:lnTo>
                  <a:cubicBezTo>
                    <a:pt x="108" y="13"/>
                    <a:pt x="96" y="13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" name="Google Shape;1480;p29">
              <a:extLst>
                <a:ext uri="{FF2B5EF4-FFF2-40B4-BE49-F238E27FC236}">
                  <a16:creationId xmlns:a16="http://schemas.microsoft.com/office/drawing/2014/main" id="{DB0A7892-4504-3EBB-3751-DDE7BC159FE4}"/>
                </a:ext>
              </a:extLst>
            </p:cNvPr>
            <p:cNvSpPr/>
            <p:nvPr/>
          </p:nvSpPr>
          <p:spPr>
            <a:xfrm>
              <a:off x="4167475" y="1942025"/>
              <a:ext cx="1500" cy="925"/>
            </a:xfrm>
            <a:custGeom>
              <a:avLst/>
              <a:gdLst/>
              <a:ahLst/>
              <a:cxnLst/>
              <a:rect l="l" t="t" r="r" b="b"/>
              <a:pathLst>
                <a:path w="60" h="37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25"/>
                    <a:pt x="0" y="25"/>
                    <a:pt x="36" y="37"/>
                  </a:cubicBezTo>
                  <a:lnTo>
                    <a:pt x="60" y="37"/>
                  </a:lnTo>
                  <a:cubicBezTo>
                    <a:pt x="36" y="25"/>
                    <a:pt x="12" y="1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Google Shape;1481;p29">
              <a:extLst>
                <a:ext uri="{FF2B5EF4-FFF2-40B4-BE49-F238E27FC236}">
                  <a16:creationId xmlns:a16="http://schemas.microsoft.com/office/drawing/2014/main" id="{BAD8C8DA-1439-C078-78A2-F340A789A1F1}"/>
                </a:ext>
              </a:extLst>
            </p:cNvPr>
            <p:cNvSpPr/>
            <p:nvPr/>
          </p:nvSpPr>
          <p:spPr>
            <a:xfrm>
              <a:off x="4107650" y="1947100"/>
              <a:ext cx="2700" cy="625"/>
            </a:xfrm>
            <a:custGeom>
              <a:avLst/>
              <a:gdLst/>
              <a:ahLst/>
              <a:cxnLst/>
              <a:rect l="l" t="t" r="r" b="b"/>
              <a:pathLst>
                <a:path w="108" h="25" extrusionOk="0">
                  <a:moveTo>
                    <a:pt x="0" y="0"/>
                  </a:moveTo>
                  <a:cubicBezTo>
                    <a:pt x="0" y="12"/>
                    <a:pt x="48" y="12"/>
                    <a:pt x="107" y="24"/>
                  </a:cubicBezTo>
                  <a:cubicBezTo>
                    <a:pt x="72" y="12"/>
                    <a:pt x="36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" name="Google Shape;1482;p29">
              <a:extLst>
                <a:ext uri="{FF2B5EF4-FFF2-40B4-BE49-F238E27FC236}">
                  <a16:creationId xmlns:a16="http://schemas.microsoft.com/office/drawing/2014/main" id="{891AB83E-1AD3-A68E-B6E3-05751460571A}"/>
                </a:ext>
              </a:extLst>
            </p:cNvPr>
            <p:cNvSpPr/>
            <p:nvPr/>
          </p:nvSpPr>
          <p:spPr>
            <a:xfrm>
              <a:off x="3961800" y="1962575"/>
              <a:ext cx="8050" cy="1300"/>
            </a:xfrm>
            <a:custGeom>
              <a:avLst/>
              <a:gdLst/>
              <a:ahLst/>
              <a:cxnLst/>
              <a:rect l="l" t="t" r="r" b="b"/>
              <a:pathLst>
                <a:path w="322" h="52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30"/>
                    <a:pt x="115" y="51"/>
                    <a:pt x="238" y="51"/>
                  </a:cubicBezTo>
                  <a:cubicBezTo>
                    <a:pt x="264" y="51"/>
                    <a:pt x="292" y="50"/>
                    <a:pt x="322" y="48"/>
                  </a:cubicBezTo>
                  <a:cubicBezTo>
                    <a:pt x="215" y="36"/>
                    <a:pt x="107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Google Shape;1483;p29">
              <a:extLst>
                <a:ext uri="{FF2B5EF4-FFF2-40B4-BE49-F238E27FC236}">
                  <a16:creationId xmlns:a16="http://schemas.microsoft.com/office/drawing/2014/main" id="{DD841369-CE8A-CD7D-428F-CF68FE0F4ED1}"/>
                </a:ext>
              </a:extLst>
            </p:cNvPr>
            <p:cNvSpPr/>
            <p:nvPr/>
          </p:nvSpPr>
          <p:spPr>
            <a:xfrm>
              <a:off x="4110325" y="1947700"/>
              <a:ext cx="8050" cy="900"/>
            </a:xfrm>
            <a:custGeom>
              <a:avLst/>
              <a:gdLst/>
              <a:ahLst/>
              <a:cxnLst/>
              <a:rect l="l" t="t" r="r" b="b"/>
              <a:pathLst>
                <a:path w="322" h="36" extrusionOk="0">
                  <a:moveTo>
                    <a:pt x="0" y="0"/>
                  </a:moveTo>
                  <a:cubicBezTo>
                    <a:pt x="96" y="24"/>
                    <a:pt x="203" y="24"/>
                    <a:pt x="322" y="36"/>
                  </a:cubicBezTo>
                  <a:cubicBezTo>
                    <a:pt x="239" y="24"/>
                    <a:pt x="108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" name="Google Shape;1484;p29">
              <a:extLst>
                <a:ext uri="{FF2B5EF4-FFF2-40B4-BE49-F238E27FC236}">
                  <a16:creationId xmlns:a16="http://schemas.microsoft.com/office/drawing/2014/main" id="{85819E3F-0519-EA6C-31D4-BCCEEAF880D1}"/>
                </a:ext>
              </a:extLst>
            </p:cNvPr>
            <p:cNvSpPr/>
            <p:nvPr/>
          </p:nvSpPr>
          <p:spPr>
            <a:xfrm>
              <a:off x="4272250" y="1941750"/>
              <a:ext cx="5675" cy="900"/>
            </a:xfrm>
            <a:custGeom>
              <a:avLst/>
              <a:gdLst/>
              <a:ahLst/>
              <a:cxnLst/>
              <a:rect l="l" t="t" r="r" b="b"/>
              <a:pathLst>
                <a:path w="227" h="36" extrusionOk="0">
                  <a:moveTo>
                    <a:pt x="12" y="0"/>
                  </a:moveTo>
                  <a:cubicBezTo>
                    <a:pt x="12" y="12"/>
                    <a:pt x="0" y="12"/>
                    <a:pt x="0" y="24"/>
                  </a:cubicBezTo>
                  <a:lnTo>
                    <a:pt x="227" y="36"/>
                  </a:lnTo>
                  <a:cubicBezTo>
                    <a:pt x="167" y="24"/>
                    <a:pt x="96" y="12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" name="Google Shape;1485;p29">
              <a:extLst>
                <a:ext uri="{FF2B5EF4-FFF2-40B4-BE49-F238E27FC236}">
                  <a16:creationId xmlns:a16="http://schemas.microsoft.com/office/drawing/2014/main" id="{A4AEB5A0-52A5-B656-49E1-FDE8E142C2BD}"/>
                </a:ext>
              </a:extLst>
            </p:cNvPr>
            <p:cNvSpPr/>
            <p:nvPr/>
          </p:nvSpPr>
          <p:spPr>
            <a:xfrm>
              <a:off x="2018400" y="1992050"/>
              <a:ext cx="5975" cy="1500"/>
            </a:xfrm>
            <a:custGeom>
              <a:avLst/>
              <a:gdLst/>
              <a:ahLst/>
              <a:cxnLst/>
              <a:rect l="l" t="t" r="r" b="b"/>
              <a:pathLst>
                <a:path w="239" h="60" extrusionOk="0">
                  <a:moveTo>
                    <a:pt x="203" y="0"/>
                  </a:moveTo>
                  <a:lnTo>
                    <a:pt x="203" y="0"/>
                  </a:lnTo>
                  <a:cubicBezTo>
                    <a:pt x="167" y="24"/>
                    <a:pt x="107" y="36"/>
                    <a:pt x="0" y="60"/>
                  </a:cubicBezTo>
                  <a:cubicBezTo>
                    <a:pt x="203" y="48"/>
                    <a:pt x="238" y="24"/>
                    <a:pt x="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4" name="Google Shape;1486;p29">
              <a:extLst>
                <a:ext uri="{FF2B5EF4-FFF2-40B4-BE49-F238E27FC236}">
                  <a16:creationId xmlns:a16="http://schemas.microsoft.com/office/drawing/2014/main" id="{4ABD5BC6-9947-42E1-B179-C90C4729EC45}"/>
                </a:ext>
              </a:extLst>
            </p:cNvPr>
            <p:cNvSpPr/>
            <p:nvPr/>
          </p:nvSpPr>
          <p:spPr>
            <a:xfrm>
              <a:off x="2142225" y="1993525"/>
              <a:ext cx="3300" cy="625"/>
            </a:xfrm>
            <a:custGeom>
              <a:avLst/>
              <a:gdLst/>
              <a:ahLst/>
              <a:cxnLst/>
              <a:rect l="l" t="t" r="r" b="b"/>
              <a:pathLst>
                <a:path w="132" h="25" extrusionOk="0">
                  <a:moveTo>
                    <a:pt x="107" y="1"/>
                  </a:moveTo>
                  <a:cubicBezTo>
                    <a:pt x="72" y="13"/>
                    <a:pt x="36" y="13"/>
                    <a:pt x="0" y="24"/>
                  </a:cubicBezTo>
                  <a:cubicBezTo>
                    <a:pt x="72" y="13"/>
                    <a:pt x="131" y="1"/>
                    <a:pt x="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5" name="Google Shape;1487;p29">
              <a:extLst>
                <a:ext uri="{FF2B5EF4-FFF2-40B4-BE49-F238E27FC236}">
                  <a16:creationId xmlns:a16="http://schemas.microsoft.com/office/drawing/2014/main" id="{AFA081F0-7452-880B-E806-EAF4C2A65A25}"/>
                </a:ext>
              </a:extLst>
            </p:cNvPr>
            <p:cNvSpPr/>
            <p:nvPr/>
          </p:nvSpPr>
          <p:spPr>
            <a:xfrm>
              <a:off x="2070775" y="1982825"/>
              <a:ext cx="1525" cy="600"/>
            </a:xfrm>
            <a:custGeom>
              <a:avLst/>
              <a:gdLst/>
              <a:ahLst/>
              <a:cxnLst/>
              <a:rect l="l" t="t" r="r" b="b"/>
              <a:pathLst>
                <a:path w="61" h="24" extrusionOk="0">
                  <a:moveTo>
                    <a:pt x="13" y="0"/>
                  </a:moveTo>
                  <a:cubicBezTo>
                    <a:pt x="1" y="0"/>
                    <a:pt x="1" y="12"/>
                    <a:pt x="60" y="24"/>
                  </a:cubicBezTo>
                  <a:cubicBezTo>
                    <a:pt x="48" y="12"/>
                    <a:pt x="37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" name="Google Shape;1488;p29">
              <a:extLst>
                <a:ext uri="{FF2B5EF4-FFF2-40B4-BE49-F238E27FC236}">
                  <a16:creationId xmlns:a16="http://schemas.microsoft.com/office/drawing/2014/main" id="{507EDF1A-C257-0980-DAAC-8200CAE687AD}"/>
                </a:ext>
              </a:extLst>
            </p:cNvPr>
            <p:cNvSpPr/>
            <p:nvPr/>
          </p:nvSpPr>
          <p:spPr>
            <a:xfrm>
              <a:off x="2955725" y="1950375"/>
              <a:ext cx="3000" cy="900"/>
            </a:xfrm>
            <a:custGeom>
              <a:avLst/>
              <a:gdLst/>
              <a:ahLst/>
              <a:cxnLst/>
              <a:rect l="l" t="t" r="r" b="b"/>
              <a:pathLst>
                <a:path w="120" h="36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4"/>
                    <a:pt x="60" y="24"/>
                    <a:pt x="119" y="3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" name="Google Shape;1489;p29">
              <a:extLst>
                <a:ext uri="{FF2B5EF4-FFF2-40B4-BE49-F238E27FC236}">
                  <a16:creationId xmlns:a16="http://schemas.microsoft.com/office/drawing/2014/main" id="{C15F632E-02B0-3EE6-1C32-59F3B573367B}"/>
                </a:ext>
              </a:extLst>
            </p:cNvPr>
            <p:cNvSpPr/>
            <p:nvPr/>
          </p:nvSpPr>
          <p:spPr>
            <a:xfrm>
              <a:off x="3125375" y="1948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cubicBezTo>
                    <a:pt x="24" y="0"/>
                    <a:pt x="48" y="0"/>
                    <a:pt x="60" y="0"/>
                  </a:cubicBezTo>
                  <a:cubicBezTo>
                    <a:pt x="48" y="0"/>
                    <a:pt x="2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8" name="Google Shape;1490;p29">
              <a:extLst>
                <a:ext uri="{FF2B5EF4-FFF2-40B4-BE49-F238E27FC236}">
                  <a16:creationId xmlns:a16="http://schemas.microsoft.com/office/drawing/2014/main" id="{77B9C9CC-E5AC-199D-F228-EF7E5E7815D7}"/>
                </a:ext>
              </a:extLst>
            </p:cNvPr>
            <p:cNvSpPr/>
            <p:nvPr/>
          </p:nvSpPr>
          <p:spPr>
            <a:xfrm>
              <a:off x="3126875" y="1948000"/>
              <a:ext cx="3600" cy="25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3" y="0"/>
                  </a:moveTo>
                  <a:cubicBezTo>
                    <a:pt x="95" y="0"/>
                    <a:pt x="48" y="0"/>
                    <a:pt x="0" y="0"/>
                  </a:cubicBezTo>
                  <a:cubicBezTo>
                    <a:pt x="60" y="0"/>
                    <a:pt x="119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9" name="Google Shape;1491;p29">
              <a:extLst>
                <a:ext uri="{FF2B5EF4-FFF2-40B4-BE49-F238E27FC236}">
                  <a16:creationId xmlns:a16="http://schemas.microsoft.com/office/drawing/2014/main" id="{55FA0392-1376-E001-FEA1-3AF3CC3D6325}"/>
                </a:ext>
              </a:extLst>
            </p:cNvPr>
            <p:cNvSpPr/>
            <p:nvPr/>
          </p:nvSpPr>
          <p:spPr>
            <a:xfrm>
              <a:off x="2588100" y="2001875"/>
              <a:ext cx="11650" cy="600"/>
            </a:xfrm>
            <a:custGeom>
              <a:avLst/>
              <a:gdLst/>
              <a:ahLst/>
              <a:cxnLst/>
              <a:rect l="l" t="t" r="r" b="b"/>
              <a:pathLst>
                <a:path w="466" h="24" extrusionOk="0">
                  <a:moveTo>
                    <a:pt x="465" y="0"/>
                  </a:moveTo>
                  <a:cubicBezTo>
                    <a:pt x="310" y="0"/>
                    <a:pt x="156" y="12"/>
                    <a:pt x="1" y="24"/>
                  </a:cubicBezTo>
                  <a:lnTo>
                    <a:pt x="25" y="24"/>
                  </a:lnTo>
                  <a:cubicBezTo>
                    <a:pt x="275" y="24"/>
                    <a:pt x="406" y="12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Google Shape;1492;p29">
              <a:extLst>
                <a:ext uri="{FF2B5EF4-FFF2-40B4-BE49-F238E27FC236}">
                  <a16:creationId xmlns:a16="http://schemas.microsoft.com/office/drawing/2014/main" id="{B587378E-2111-10E2-F8CE-FA1B36A98EE5}"/>
                </a:ext>
              </a:extLst>
            </p:cNvPr>
            <p:cNvSpPr/>
            <p:nvPr/>
          </p:nvSpPr>
          <p:spPr>
            <a:xfrm>
              <a:off x="2734250" y="198907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25" y="0"/>
                  </a:moveTo>
                  <a:cubicBezTo>
                    <a:pt x="13" y="0"/>
                    <a:pt x="1" y="0"/>
                    <a:pt x="1" y="12"/>
                  </a:cubicBezTo>
                  <a:cubicBezTo>
                    <a:pt x="13" y="0"/>
                    <a:pt x="25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" name="Google Shape;1493;p29">
              <a:extLst>
                <a:ext uri="{FF2B5EF4-FFF2-40B4-BE49-F238E27FC236}">
                  <a16:creationId xmlns:a16="http://schemas.microsoft.com/office/drawing/2014/main" id="{62AE7848-EAA2-3649-BF41-22F89F71CE7F}"/>
                </a:ext>
              </a:extLst>
            </p:cNvPr>
            <p:cNvSpPr/>
            <p:nvPr/>
          </p:nvSpPr>
          <p:spPr>
            <a:xfrm>
              <a:off x="2575300" y="2003950"/>
              <a:ext cx="2425" cy="625"/>
            </a:xfrm>
            <a:custGeom>
              <a:avLst/>
              <a:gdLst/>
              <a:ahLst/>
              <a:cxnLst/>
              <a:rect l="l" t="t" r="r" b="b"/>
              <a:pathLst>
                <a:path w="97" h="25" extrusionOk="0">
                  <a:moveTo>
                    <a:pt x="72" y="0"/>
                  </a:moveTo>
                  <a:cubicBezTo>
                    <a:pt x="49" y="12"/>
                    <a:pt x="13" y="12"/>
                    <a:pt x="1" y="24"/>
                  </a:cubicBezTo>
                  <a:cubicBezTo>
                    <a:pt x="96" y="24"/>
                    <a:pt x="96" y="12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2" name="Google Shape;1494;p29">
              <a:extLst>
                <a:ext uri="{FF2B5EF4-FFF2-40B4-BE49-F238E27FC236}">
                  <a16:creationId xmlns:a16="http://schemas.microsoft.com/office/drawing/2014/main" id="{ADDD4067-C39F-578B-858F-693CE9E8415F}"/>
                </a:ext>
              </a:extLst>
            </p:cNvPr>
            <p:cNvSpPr/>
            <p:nvPr/>
          </p:nvSpPr>
          <p:spPr>
            <a:xfrm>
              <a:off x="3902550" y="1968225"/>
              <a:ext cx="2700" cy="325"/>
            </a:xfrm>
            <a:custGeom>
              <a:avLst/>
              <a:gdLst/>
              <a:ahLst/>
              <a:cxnLst/>
              <a:rect l="l" t="t" r="r" b="b"/>
              <a:pathLst>
                <a:path w="108" h="13" extrusionOk="0">
                  <a:moveTo>
                    <a:pt x="108" y="1"/>
                  </a:moveTo>
                  <a:lnTo>
                    <a:pt x="108" y="1"/>
                  </a:lnTo>
                  <a:cubicBezTo>
                    <a:pt x="72" y="13"/>
                    <a:pt x="48" y="13"/>
                    <a:pt x="1" y="13"/>
                  </a:cubicBezTo>
                  <a:cubicBezTo>
                    <a:pt x="48" y="13"/>
                    <a:pt x="84" y="13"/>
                    <a:pt x="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3" name="Google Shape;1495;p29">
              <a:extLst>
                <a:ext uri="{FF2B5EF4-FFF2-40B4-BE49-F238E27FC236}">
                  <a16:creationId xmlns:a16="http://schemas.microsoft.com/office/drawing/2014/main" id="{EC188041-75F9-3FC8-D374-BE9BD8B171BA}"/>
                </a:ext>
              </a:extLst>
            </p:cNvPr>
            <p:cNvSpPr/>
            <p:nvPr/>
          </p:nvSpPr>
          <p:spPr>
            <a:xfrm>
              <a:off x="2725025" y="1986600"/>
              <a:ext cx="15125" cy="2500"/>
            </a:xfrm>
            <a:custGeom>
              <a:avLst/>
              <a:gdLst/>
              <a:ahLst/>
              <a:cxnLst/>
              <a:rect l="l" t="t" r="r" b="b"/>
              <a:pathLst>
                <a:path w="605" h="100" extrusionOk="0">
                  <a:moveTo>
                    <a:pt x="290" y="1"/>
                  </a:moveTo>
                  <a:cubicBezTo>
                    <a:pt x="186" y="1"/>
                    <a:pt x="75" y="7"/>
                    <a:pt x="1" y="16"/>
                  </a:cubicBezTo>
                  <a:lnTo>
                    <a:pt x="394" y="99"/>
                  </a:lnTo>
                  <a:cubicBezTo>
                    <a:pt x="441" y="87"/>
                    <a:pt x="489" y="75"/>
                    <a:pt x="560" y="51"/>
                  </a:cubicBezTo>
                  <a:cubicBezTo>
                    <a:pt x="604" y="15"/>
                    <a:pt x="456" y="1"/>
                    <a:pt x="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4" name="Google Shape;1496;p29">
              <a:extLst>
                <a:ext uri="{FF2B5EF4-FFF2-40B4-BE49-F238E27FC236}">
                  <a16:creationId xmlns:a16="http://schemas.microsoft.com/office/drawing/2014/main" id="{25037F76-20E1-B33D-ABE9-E111248B103B}"/>
                </a:ext>
              </a:extLst>
            </p:cNvPr>
            <p:cNvSpPr/>
            <p:nvPr/>
          </p:nvSpPr>
          <p:spPr>
            <a:xfrm>
              <a:off x="2569950" y="2001275"/>
              <a:ext cx="18475" cy="2700"/>
            </a:xfrm>
            <a:custGeom>
              <a:avLst/>
              <a:gdLst/>
              <a:ahLst/>
              <a:cxnLst/>
              <a:rect l="l" t="t" r="r" b="b"/>
              <a:pathLst>
                <a:path w="739" h="108" extrusionOk="0">
                  <a:moveTo>
                    <a:pt x="524" y="0"/>
                  </a:moveTo>
                  <a:cubicBezTo>
                    <a:pt x="1" y="0"/>
                    <a:pt x="239" y="72"/>
                    <a:pt x="286" y="107"/>
                  </a:cubicBezTo>
                  <a:cubicBezTo>
                    <a:pt x="393" y="72"/>
                    <a:pt x="548" y="60"/>
                    <a:pt x="739" y="48"/>
                  </a:cubicBezTo>
                  <a:lnTo>
                    <a:pt x="5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" name="Google Shape;1497;p29">
              <a:extLst>
                <a:ext uri="{FF2B5EF4-FFF2-40B4-BE49-F238E27FC236}">
                  <a16:creationId xmlns:a16="http://schemas.microsoft.com/office/drawing/2014/main" id="{B4501EBF-256B-1718-2A3D-D040FDD80EB9}"/>
                </a:ext>
              </a:extLst>
            </p:cNvPr>
            <p:cNvSpPr/>
            <p:nvPr/>
          </p:nvSpPr>
          <p:spPr>
            <a:xfrm>
              <a:off x="1992200" y="1937275"/>
              <a:ext cx="2295850" cy="66200"/>
            </a:xfrm>
            <a:custGeom>
              <a:avLst/>
              <a:gdLst/>
              <a:ahLst/>
              <a:cxnLst/>
              <a:rect l="l" t="t" r="r" b="b"/>
              <a:pathLst>
                <a:path w="91834" h="2648" extrusionOk="0">
                  <a:moveTo>
                    <a:pt x="70160" y="1341"/>
                  </a:moveTo>
                  <a:cubicBezTo>
                    <a:pt x="70126" y="1342"/>
                    <a:pt x="70088" y="1344"/>
                    <a:pt x="70045" y="1346"/>
                  </a:cubicBezTo>
                  <a:cubicBezTo>
                    <a:pt x="70086" y="1344"/>
                    <a:pt x="70124" y="1343"/>
                    <a:pt x="70160" y="1341"/>
                  </a:cubicBezTo>
                  <a:close/>
                  <a:moveTo>
                    <a:pt x="74237" y="1594"/>
                  </a:moveTo>
                  <a:lnTo>
                    <a:pt x="74237" y="1594"/>
                  </a:lnTo>
                  <a:cubicBezTo>
                    <a:pt x="74199" y="1595"/>
                    <a:pt x="74159" y="1595"/>
                    <a:pt x="74117" y="1596"/>
                  </a:cubicBezTo>
                  <a:cubicBezTo>
                    <a:pt x="74163" y="1596"/>
                    <a:pt x="74203" y="1595"/>
                    <a:pt x="74237" y="1594"/>
                  </a:cubicBezTo>
                  <a:close/>
                  <a:moveTo>
                    <a:pt x="4482" y="2250"/>
                  </a:moveTo>
                  <a:cubicBezTo>
                    <a:pt x="4480" y="2250"/>
                    <a:pt x="4479" y="2251"/>
                    <a:pt x="4477" y="2251"/>
                  </a:cubicBezTo>
                  <a:cubicBezTo>
                    <a:pt x="4479" y="2251"/>
                    <a:pt x="4480" y="2250"/>
                    <a:pt x="4482" y="2250"/>
                  </a:cubicBezTo>
                  <a:close/>
                  <a:moveTo>
                    <a:pt x="11396" y="2271"/>
                  </a:moveTo>
                  <a:lnTo>
                    <a:pt x="11396" y="2271"/>
                  </a:lnTo>
                  <a:cubicBezTo>
                    <a:pt x="11395" y="2272"/>
                    <a:pt x="11395" y="2273"/>
                    <a:pt x="11395" y="2274"/>
                  </a:cubicBezTo>
                  <a:cubicBezTo>
                    <a:pt x="11395" y="2273"/>
                    <a:pt x="11396" y="2272"/>
                    <a:pt x="11396" y="2271"/>
                  </a:cubicBezTo>
                  <a:close/>
                  <a:moveTo>
                    <a:pt x="91833" y="0"/>
                  </a:moveTo>
                  <a:cubicBezTo>
                    <a:pt x="91452" y="12"/>
                    <a:pt x="90988" y="48"/>
                    <a:pt x="90536" y="60"/>
                  </a:cubicBezTo>
                  <a:cubicBezTo>
                    <a:pt x="90583" y="108"/>
                    <a:pt x="89869" y="215"/>
                    <a:pt x="90571" y="227"/>
                  </a:cubicBezTo>
                  <a:cubicBezTo>
                    <a:pt x="90559" y="286"/>
                    <a:pt x="90143" y="322"/>
                    <a:pt x="89869" y="322"/>
                  </a:cubicBezTo>
                  <a:cubicBezTo>
                    <a:pt x="89988" y="298"/>
                    <a:pt x="89464" y="191"/>
                    <a:pt x="89797" y="131"/>
                  </a:cubicBezTo>
                  <a:lnTo>
                    <a:pt x="89797" y="131"/>
                  </a:lnTo>
                  <a:cubicBezTo>
                    <a:pt x="89677" y="146"/>
                    <a:pt x="89614" y="151"/>
                    <a:pt x="89566" y="151"/>
                  </a:cubicBezTo>
                  <a:cubicBezTo>
                    <a:pt x="89502" y="151"/>
                    <a:pt x="89462" y="143"/>
                    <a:pt x="89339" y="143"/>
                  </a:cubicBezTo>
                  <a:cubicBezTo>
                    <a:pt x="89265" y="143"/>
                    <a:pt x="89160" y="146"/>
                    <a:pt x="89000" y="155"/>
                  </a:cubicBezTo>
                  <a:cubicBezTo>
                    <a:pt x="89095" y="108"/>
                    <a:pt x="87785" y="155"/>
                    <a:pt x="87869" y="36"/>
                  </a:cubicBezTo>
                  <a:lnTo>
                    <a:pt x="87869" y="36"/>
                  </a:lnTo>
                  <a:cubicBezTo>
                    <a:pt x="87642" y="84"/>
                    <a:pt x="87881" y="215"/>
                    <a:pt x="87071" y="227"/>
                  </a:cubicBezTo>
                  <a:cubicBezTo>
                    <a:pt x="87261" y="310"/>
                    <a:pt x="88166" y="322"/>
                    <a:pt x="87559" y="417"/>
                  </a:cubicBezTo>
                  <a:lnTo>
                    <a:pt x="87952" y="358"/>
                  </a:lnTo>
                  <a:lnTo>
                    <a:pt x="87952" y="358"/>
                  </a:lnTo>
                  <a:cubicBezTo>
                    <a:pt x="88508" y="393"/>
                    <a:pt x="87806" y="452"/>
                    <a:pt x="88522" y="488"/>
                  </a:cubicBezTo>
                  <a:lnTo>
                    <a:pt x="88522" y="488"/>
                  </a:lnTo>
                  <a:cubicBezTo>
                    <a:pt x="88500" y="487"/>
                    <a:pt x="88475" y="487"/>
                    <a:pt x="88449" y="487"/>
                  </a:cubicBezTo>
                  <a:cubicBezTo>
                    <a:pt x="88326" y="487"/>
                    <a:pt x="88167" y="495"/>
                    <a:pt x="88034" y="495"/>
                  </a:cubicBezTo>
                  <a:cubicBezTo>
                    <a:pt x="87920" y="495"/>
                    <a:pt x="87824" y="489"/>
                    <a:pt x="87785" y="465"/>
                  </a:cubicBezTo>
                  <a:lnTo>
                    <a:pt x="87785" y="465"/>
                  </a:lnTo>
                  <a:cubicBezTo>
                    <a:pt x="87976" y="643"/>
                    <a:pt x="86690" y="560"/>
                    <a:pt x="86654" y="691"/>
                  </a:cubicBezTo>
                  <a:cubicBezTo>
                    <a:pt x="86547" y="650"/>
                    <a:pt x="86412" y="637"/>
                    <a:pt x="86205" y="637"/>
                  </a:cubicBezTo>
                  <a:cubicBezTo>
                    <a:pt x="86112" y="637"/>
                    <a:pt x="86005" y="640"/>
                    <a:pt x="85880" y="643"/>
                  </a:cubicBezTo>
                  <a:cubicBezTo>
                    <a:pt x="85940" y="596"/>
                    <a:pt x="85714" y="548"/>
                    <a:pt x="86023" y="512"/>
                  </a:cubicBezTo>
                  <a:cubicBezTo>
                    <a:pt x="86285" y="524"/>
                    <a:pt x="86476" y="512"/>
                    <a:pt x="86761" y="548"/>
                  </a:cubicBezTo>
                  <a:cubicBezTo>
                    <a:pt x="86684" y="465"/>
                    <a:pt x="86454" y="447"/>
                    <a:pt x="86163" y="447"/>
                  </a:cubicBezTo>
                  <a:cubicBezTo>
                    <a:pt x="85918" y="447"/>
                    <a:pt x="85629" y="460"/>
                    <a:pt x="85352" y="460"/>
                  </a:cubicBezTo>
                  <a:cubicBezTo>
                    <a:pt x="85247" y="460"/>
                    <a:pt x="85145" y="458"/>
                    <a:pt x="85047" y="453"/>
                  </a:cubicBezTo>
                  <a:lnTo>
                    <a:pt x="85047" y="453"/>
                  </a:lnTo>
                  <a:cubicBezTo>
                    <a:pt x="85142" y="465"/>
                    <a:pt x="85166" y="489"/>
                    <a:pt x="84975" y="512"/>
                  </a:cubicBezTo>
                  <a:cubicBezTo>
                    <a:pt x="84571" y="489"/>
                    <a:pt x="83666" y="453"/>
                    <a:pt x="83928" y="370"/>
                  </a:cubicBezTo>
                  <a:lnTo>
                    <a:pt x="83928" y="370"/>
                  </a:lnTo>
                  <a:lnTo>
                    <a:pt x="81868" y="381"/>
                  </a:lnTo>
                  <a:cubicBezTo>
                    <a:pt x="81862" y="364"/>
                    <a:pt x="81933" y="361"/>
                    <a:pt x="82023" y="361"/>
                  </a:cubicBezTo>
                  <a:cubicBezTo>
                    <a:pt x="82067" y="361"/>
                    <a:pt x="82116" y="361"/>
                    <a:pt x="82163" y="361"/>
                  </a:cubicBezTo>
                  <a:cubicBezTo>
                    <a:pt x="82209" y="361"/>
                    <a:pt x="82252" y="361"/>
                    <a:pt x="82285" y="358"/>
                  </a:cubicBezTo>
                  <a:lnTo>
                    <a:pt x="81130" y="346"/>
                  </a:lnTo>
                  <a:cubicBezTo>
                    <a:pt x="80868" y="298"/>
                    <a:pt x="81523" y="298"/>
                    <a:pt x="81642" y="239"/>
                  </a:cubicBezTo>
                  <a:lnTo>
                    <a:pt x="80808" y="239"/>
                  </a:lnTo>
                  <a:lnTo>
                    <a:pt x="80927" y="179"/>
                  </a:lnTo>
                  <a:lnTo>
                    <a:pt x="80927" y="179"/>
                  </a:lnTo>
                  <a:cubicBezTo>
                    <a:pt x="80835" y="201"/>
                    <a:pt x="80583" y="215"/>
                    <a:pt x="80315" y="215"/>
                  </a:cubicBezTo>
                  <a:cubicBezTo>
                    <a:pt x="79997" y="215"/>
                    <a:pt x="79657" y="195"/>
                    <a:pt x="79534" y="143"/>
                  </a:cubicBezTo>
                  <a:cubicBezTo>
                    <a:pt x="78768" y="173"/>
                    <a:pt x="78659" y="303"/>
                    <a:pt x="77920" y="303"/>
                  </a:cubicBezTo>
                  <a:cubicBezTo>
                    <a:pt x="77775" y="303"/>
                    <a:pt x="77606" y="298"/>
                    <a:pt x="77403" y="286"/>
                  </a:cubicBezTo>
                  <a:cubicBezTo>
                    <a:pt x="77451" y="191"/>
                    <a:pt x="78106" y="250"/>
                    <a:pt x="78391" y="191"/>
                  </a:cubicBezTo>
                  <a:cubicBezTo>
                    <a:pt x="78334" y="182"/>
                    <a:pt x="78248" y="180"/>
                    <a:pt x="78148" y="180"/>
                  </a:cubicBezTo>
                  <a:cubicBezTo>
                    <a:pt x="78023" y="180"/>
                    <a:pt x="77878" y="184"/>
                    <a:pt x="77742" y="184"/>
                  </a:cubicBezTo>
                  <a:cubicBezTo>
                    <a:pt x="77535" y="184"/>
                    <a:pt x="77350" y="175"/>
                    <a:pt x="77296" y="131"/>
                  </a:cubicBezTo>
                  <a:cubicBezTo>
                    <a:pt x="76403" y="191"/>
                    <a:pt x="76510" y="346"/>
                    <a:pt x="76081" y="441"/>
                  </a:cubicBezTo>
                  <a:cubicBezTo>
                    <a:pt x="76039" y="442"/>
                    <a:pt x="76001" y="442"/>
                    <a:pt x="75968" y="442"/>
                  </a:cubicBezTo>
                  <a:cubicBezTo>
                    <a:pt x="75428" y="442"/>
                    <a:pt x="75997" y="356"/>
                    <a:pt x="75974" y="334"/>
                  </a:cubicBezTo>
                  <a:cubicBezTo>
                    <a:pt x="75816" y="334"/>
                    <a:pt x="75581" y="424"/>
                    <a:pt x="75392" y="424"/>
                  </a:cubicBezTo>
                  <a:cubicBezTo>
                    <a:pt x="75324" y="424"/>
                    <a:pt x="75262" y="413"/>
                    <a:pt x="75212" y="381"/>
                  </a:cubicBezTo>
                  <a:cubicBezTo>
                    <a:pt x="74867" y="441"/>
                    <a:pt x="74665" y="524"/>
                    <a:pt x="75189" y="560"/>
                  </a:cubicBezTo>
                  <a:cubicBezTo>
                    <a:pt x="74796" y="560"/>
                    <a:pt x="74260" y="596"/>
                    <a:pt x="74153" y="643"/>
                  </a:cubicBezTo>
                  <a:cubicBezTo>
                    <a:pt x="74474" y="500"/>
                    <a:pt x="73724" y="584"/>
                    <a:pt x="73676" y="477"/>
                  </a:cubicBezTo>
                  <a:cubicBezTo>
                    <a:pt x="73430" y="467"/>
                    <a:pt x="73060" y="454"/>
                    <a:pt x="72672" y="454"/>
                  </a:cubicBezTo>
                  <a:cubicBezTo>
                    <a:pt x="72140" y="454"/>
                    <a:pt x="71576" y="477"/>
                    <a:pt x="71259" y="560"/>
                  </a:cubicBezTo>
                  <a:lnTo>
                    <a:pt x="71426" y="417"/>
                  </a:lnTo>
                  <a:lnTo>
                    <a:pt x="70747" y="429"/>
                  </a:lnTo>
                  <a:cubicBezTo>
                    <a:pt x="70236" y="346"/>
                    <a:pt x="71343" y="334"/>
                    <a:pt x="71688" y="334"/>
                  </a:cubicBezTo>
                  <a:cubicBezTo>
                    <a:pt x="71224" y="322"/>
                    <a:pt x="70840" y="319"/>
                    <a:pt x="70468" y="319"/>
                  </a:cubicBezTo>
                  <a:cubicBezTo>
                    <a:pt x="70096" y="319"/>
                    <a:pt x="69735" y="322"/>
                    <a:pt x="69319" y="322"/>
                  </a:cubicBezTo>
                  <a:cubicBezTo>
                    <a:pt x="69557" y="358"/>
                    <a:pt x="69414" y="393"/>
                    <a:pt x="69533" y="429"/>
                  </a:cubicBezTo>
                  <a:cubicBezTo>
                    <a:pt x="69403" y="462"/>
                    <a:pt x="69250" y="469"/>
                    <a:pt x="69095" y="469"/>
                  </a:cubicBezTo>
                  <a:cubicBezTo>
                    <a:pt x="68951" y="469"/>
                    <a:pt x="68804" y="463"/>
                    <a:pt x="68670" y="463"/>
                  </a:cubicBezTo>
                  <a:cubicBezTo>
                    <a:pt x="68631" y="463"/>
                    <a:pt x="68593" y="463"/>
                    <a:pt x="68557" y="465"/>
                  </a:cubicBezTo>
                  <a:cubicBezTo>
                    <a:pt x="68485" y="429"/>
                    <a:pt x="68521" y="405"/>
                    <a:pt x="68759" y="393"/>
                  </a:cubicBezTo>
                  <a:lnTo>
                    <a:pt x="68759" y="393"/>
                  </a:lnTo>
                  <a:lnTo>
                    <a:pt x="68188" y="405"/>
                  </a:lnTo>
                  <a:cubicBezTo>
                    <a:pt x="68235" y="310"/>
                    <a:pt x="67950" y="322"/>
                    <a:pt x="68521" y="250"/>
                  </a:cubicBezTo>
                  <a:lnTo>
                    <a:pt x="68521" y="250"/>
                  </a:lnTo>
                  <a:lnTo>
                    <a:pt x="67985" y="286"/>
                  </a:lnTo>
                  <a:cubicBezTo>
                    <a:pt x="67402" y="262"/>
                    <a:pt x="68009" y="203"/>
                    <a:pt x="68152" y="179"/>
                  </a:cubicBezTo>
                  <a:lnTo>
                    <a:pt x="67235" y="167"/>
                  </a:lnTo>
                  <a:lnTo>
                    <a:pt x="67235" y="167"/>
                  </a:lnTo>
                  <a:cubicBezTo>
                    <a:pt x="66914" y="215"/>
                    <a:pt x="67426" y="239"/>
                    <a:pt x="66795" y="274"/>
                  </a:cubicBezTo>
                  <a:cubicBezTo>
                    <a:pt x="65949" y="191"/>
                    <a:pt x="64866" y="215"/>
                    <a:pt x="63901" y="191"/>
                  </a:cubicBezTo>
                  <a:lnTo>
                    <a:pt x="63901" y="191"/>
                  </a:lnTo>
                  <a:lnTo>
                    <a:pt x="64580" y="286"/>
                  </a:lnTo>
                  <a:cubicBezTo>
                    <a:pt x="64536" y="284"/>
                    <a:pt x="64496" y="284"/>
                    <a:pt x="64459" y="284"/>
                  </a:cubicBezTo>
                  <a:cubicBezTo>
                    <a:pt x="64013" y="284"/>
                    <a:pt x="64102" y="410"/>
                    <a:pt x="63937" y="465"/>
                  </a:cubicBezTo>
                  <a:cubicBezTo>
                    <a:pt x="63401" y="453"/>
                    <a:pt x="62675" y="465"/>
                    <a:pt x="62223" y="429"/>
                  </a:cubicBezTo>
                  <a:cubicBezTo>
                    <a:pt x="62735" y="358"/>
                    <a:pt x="62520" y="250"/>
                    <a:pt x="62044" y="179"/>
                  </a:cubicBezTo>
                  <a:cubicBezTo>
                    <a:pt x="62006" y="179"/>
                    <a:pt x="61970" y="178"/>
                    <a:pt x="61936" y="178"/>
                  </a:cubicBezTo>
                  <a:cubicBezTo>
                    <a:pt x="60966" y="178"/>
                    <a:pt x="61202" y="335"/>
                    <a:pt x="60615" y="381"/>
                  </a:cubicBezTo>
                  <a:cubicBezTo>
                    <a:pt x="61080" y="203"/>
                    <a:pt x="59853" y="322"/>
                    <a:pt x="59960" y="227"/>
                  </a:cubicBezTo>
                  <a:cubicBezTo>
                    <a:pt x="58686" y="227"/>
                    <a:pt x="57400" y="287"/>
                    <a:pt x="56087" y="287"/>
                  </a:cubicBezTo>
                  <a:cubicBezTo>
                    <a:pt x="55977" y="287"/>
                    <a:pt x="55867" y="287"/>
                    <a:pt x="55758" y="286"/>
                  </a:cubicBezTo>
                  <a:lnTo>
                    <a:pt x="55758" y="286"/>
                  </a:lnTo>
                  <a:cubicBezTo>
                    <a:pt x="55781" y="322"/>
                    <a:pt x="56186" y="346"/>
                    <a:pt x="55936" y="370"/>
                  </a:cubicBezTo>
                  <a:cubicBezTo>
                    <a:pt x="55847" y="376"/>
                    <a:pt x="55766" y="378"/>
                    <a:pt x="55692" y="378"/>
                  </a:cubicBezTo>
                  <a:cubicBezTo>
                    <a:pt x="55332" y="378"/>
                    <a:pt x="55150" y="316"/>
                    <a:pt x="55091" y="286"/>
                  </a:cubicBezTo>
                  <a:cubicBezTo>
                    <a:pt x="54412" y="310"/>
                    <a:pt x="54019" y="370"/>
                    <a:pt x="53805" y="417"/>
                  </a:cubicBezTo>
                  <a:cubicBezTo>
                    <a:pt x="53854" y="415"/>
                    <a:pt x="53896" y="414"/>
                    <a:pt x="53931" y="414"/>
                  </a:cubicBezTo>
                  <a:cubicBezTo>
                    <a:pt x="54100" y="414"/>
                    <a:pt x="54116" y="437"/>
                    <a:pt x="54067" y="477"/>
                  </a:cubicBezTo>
                  <a:cubicBezTo>
                    <a:pt x="54009" y="479"/>
                    <a:pt x="53957" y="480"/>
                    <a:pt x="53910" y="480"/>
                  </a:cubicBezTo>
                  <a:cubicBezTo>
                    <a:pt x="53549" y="480"/>
                    <a:pt x="53509" y="425"/>
                    <a:pt x="53285" y="425"/>
                  </a:cubicBezTo>
                  <a:cubicBezTo>
                    <a:pt x="53202" y="425"/>
                    <a:pt x="53095" y="432"/>
                    <a:pt x="52936" y="453"/>
                  </a:cubicBezTo>
                  <a:cubicBezTo>
                    <a:pt x="52757" y="358"/>
                    <a:pt x="53650" y="405"/>
                    <a:pt x="53591" y="310"/>
                  </a:cubicBezTo>
                  <a:cubicBezTo>
                    <a:pt x="52983" y="310"/>
                    <a:pt x="52614" y="346"/>
                    <a:pt x="52174" y="393"/>
                  </a:cubicBezTo>
                  <a:cubicBezTo>
                    <a:pt x="52078" y="334"/>
                    <a:pt x="52579" y="381"/>
                    <a:pt x="52245" y="334"/>
                  </a:cubicBezTo>
                  <a:lnTo>
                    <a:pt x="52245" y="334"/>
                  </a:lnTo>
                  <a:cubicBezTo>
                    <a:pt x="51316" y="381"/>
                    <a:pt x="50197" y="441"/>
                    <a:pt x="49507" y="477"/>
                  </a:cubicBezTo>
                  <a:lnTo>
                    <a:pt x="49316" y="393"/>
                  </a:lnTo>
                  <a:cubicBezTo>
                    <a:pt x="48876" y="393"/>
                    <a:pt x="48578" y="417"/>
                    <a:pt x="48376" y="453"/>
                  </a:cubicBezTo>
                  <a:cubicBezTo>
                    <a:pt x="48126" y="417"/>
                    <a:pt x="48316" y="393"/>
                    <a:pt x="48554" y="381"/>
                  </a:cubicBezTo>
                  <a:cubicBezTo>
                    <a:pt x="47947" y="381"/>
                    <a:pt x="47221" y="441"/>
                    <a:pt x="46875" y="453"/>
                  </a:cubicBezTo>
                  <a:cubicBezTo>
                    <a:pt x="46935" y="405"/>
                    <a:pt x="47221" y="441"/>
                    <a:pt x="47316" y="405"/>
                  </a:cubicBezTo>
                  <a:cubicBezTo>
                    <a:pt x="47265" y="404"/>
                    <a:pt x="47213" y="403"/>
                    <a:pt x="47160" y="403"/>
                  </a:cubicBezTo>
                  <a:cubicBezTo>
                    <a:pt x="46631" y="403"/>
                    <a:pt x="46033" y="477"/>
                    <a:pt x="45568" y="477"/>
                  </a:cubicBezTo>
                  <a:cubicBezTo>
                    <a:pt x="45400" y="477"/>
                    <a:pt x="45249" y="467"/>
                    <a:pt x="45125" y="441"/>
                  </a:cubicBezTo>
                  <a:cubicBezTo>
                    <a:pt x="45197" y="429"/>
                    <a:pt x="45268" y="429"/>
                    <a:pt x="45328" y="429"/>
                  </a:cubicBezTo>
                  <a:cubicBezTo>
                    <a:pt x="45228" y="428"/>
                    <a:pt x="45129" y="427"/>
                    <a:pt x="45032" y="427"/>
                  </a:cubicBezTo>
                  <a:cubicBezTo>
                    <a:pt x="44045" y="427"/>
                    <a:pt x="43148" y="478"/>
                    <a:pt x="42053" y="489"/>
                  </a:cubicBezTo>
                  <a:cubicBezTo>
                    <a:pt x="41860" y="472"/>
                    <a:pt x="41723" y="465"/>
                    <a:pt x="41623" y="465"/>
                  </a:cubicBezTo>
                  <a:cubicBezTo>
                    <a:pt x="41167" y="465"/>
                    <a:pt x="41484" y="608"/>
                    <a:pt x="40682" y="608"/>
                  </a:cubicBezTo>
                  <a:cubicBezTo>
                    <a:pt x="40656" y="608"/>
                    <a:pt x="40629" y="608"/>
                    <a:pt x="40601" y="608"/>
                  </a:cubicBezTo>
                  <a:cubicBezTo>
                    <a:pt x="40597" y="527"/>
                    <a:pt x="40408" y="502"/>
                    <a:pt x="40146" y="502"/>
                  </a:cubicBezTo>
                  <a:cubicBezTo>
                    <a:pt x="39732" y="502"/>
                    <a:pt x="39133" y="564"/>
                    <a:pt x="38790" y="564"/>
                  </a:cubicBezTo>
                  <a:cubicBezTo>
                    <a:pt x="38741" y="564"/>
                    <a:pt x="38697" y="563"/>
                    <a:pt x="38660" y="560"/>
                  </a:cubicBezTo>
                  <a:lnTo>
                    <a:pt x="38660" y="560"/>
                  </a:lnTo>
                  <a:lnTo>
                    <a:pt x="38803" y="584"/>
                  </a:lnTo>
                  <a:cubicBezTo>
                    <a:pt x="38628" y="615"/>
                    <a:pt x="38430" y="627"/>
                    <a:pt x="38232" y="627"/>
                  </a:cubicBezTo>
                  <a:cubicBezTo>
                    <a:pt x="37823" y="627"/>
                    <a:pt x="37408" y="576"/>
                    <a:pt x="37160" y="536"/>
                  </a:cubicBezTo>
                  <a:cubicBezTo>
                    <a:pt x="36945" y="533"/>
                    <a:pt x="36704" y="531"/>
                    <a:pt x="36450" y="531"/>
                  </a:cubicBezTo>
                  <a:cubicBezTo>
                    <a:pt x="35732" y="531"/>
                    <a:pt x="34912" y="549"/>
                    <a:pt x="34314" y="620"/>
                  </a:cubicBezTo>
                  <a:lnTo>
                    <a:pt x="34481" y="572"/>
                  </a:lnTo>
                  <a:lnTo>
                    <a:pt x="34481" y="572"/>
                  </a:lnTo>
                  <a:cubicBezTo>
                    <a:pt x="34244" y="593"/>
                    <a:pt x="34039" y="598"/>
                    <a:pt x="33844" y="598"/>
                  </a:cubicBezTo>
                  <a:cubicBezTo>
                    <a:pt x="33676" y="598"/>
                    <a:pt x="33515" y="594"/>
                    <a:pt x="33348" y="594"/>
                  </a:cubicBezTo>
                  <a:cubicBezTo>
                    <a:pt x="33154" y="594"/>
                    <a:pt x="32952" y="599"/>
                    <a:pt x="32719" y="620"/>
                  </a:cubicBezTo>
                  <a:cubicBezTo>
                    <a:pt x="32731" y="596"/>
                    <a:pt x="32981" y="572"/>
                    <a:pt x="32731" y="560"/>
                  </a:cubicBezTo>
                  <a:cubicBezTo>
                    <a:pt x="32072" y="545"/>
                    <a:pt x="31411" y="540"/>
                    <a:pt x="30748" y="540"/>
                  </a:cubicBezTo>
                  <a:cubicBezTo>
                    <a:pt x="28409" y="540"/>
                    <a:pt x="26055" y="610"/>
                    <a:pt x="23738" y="610"/>
                  </a:cubicBezTo>
                  <a:cubicBezTo>
                    <a:pt x="23485" y="610"/>
                    <a:pt x="23232" y="609"/>
                    <a:pt x="22980" y="608"/>
                  </a:cubicBezTo>
                  <a:cubicBezTo>
                    <a:pt x="20443" y="588"/>
                    <a:pt x="17655" y="573"/>
                    <a:pt x="14828" y="573"/>
                  </a:cubicBezTo>
                  <a:cubicBezTo>
                    <a:pt x="10767" y="573"/>
                    <a:pt x="6629" y="605"/>
                    <a:pt x="3049" y="703"/>
                  </a:cubicBezTo>
                  <a:cubicBezTo>
                    <a:pt x="3049" y="703"/>
                    <a:pt x="167" y="1632"/>
                    <a:pt x="608" y="2001"/>
                  </a:cubicBezTo>
                  <a:cubicBezTo>
                    <a:pt x="846" y="2048"/>
                    <a:pt x="1" y="2132"/>
                    <a:pt x="501" y="2144"/>
                  </a:cubicBezTo>
                  <a:lnTo>
                    <a:pt x="1001" y="2036"/>
                  </a:lnTo>
                  <a:lnTo>
                    <a:pt x="1001" y="2036"/>
                  </a:lnTo>
                  <a:cubicBezTo>
                    <a:pt x="917" y="2084"/>
                    <a:pt x="1203" y="2144"/>
                    <a:pt x="1251" y="2191"/>
                  </a:cubicBezTo>
                  <a:cubicBezTo>
                    <a:pt x="1453" y="2096"/>
                    <a:pt x="620" y="2024"/>
                    <a:pt x="1203" y="1894"/>
                  </a:cubicBezTo>
                  <a:cubicBezTo>
                    <a:pt x="1274" y="1858"/>
                    <a:pt x="1427" y="1848"/>
                    <a:pt x="1591" y="1848"/>
                  </a:cubicBezTo>
                  <a:cubicBezTo>
                    <a:pt x="1703" y="1848"/>
                    <a:pt x="1820" y="1853"/>
                    <a:pt x="1917" y="1858"/>
                  </a:cubicBezTo>
                  <a:cubicBezTo>
                    <a:pt x="1572" y="1834"/>
                    <a:pt x="2037" y="1763"/>
                    <a:pt x="2215" y="1727"/>
                  </a:cubicBezTo>
                  <a:cubicBezTo>
                    <a:pt x="2525" y="1774"/>
                    <a:pt x="3013" y="1751"/>
                    <a:pt x="3156" y="1810"/>
                  </a:cubicBezTo>
                  <a:cubicBezTo>
                    <a:pt x="3194" y="1801"/>
                    <a:pt x="3357" y="1783"/>
                    <a:pt x="3507" y="1783"/>
                  </a:cubicBezTo>
                  <a:cubicBezTo>
                    <a:pt x="3542" y="1783"/>
                    <a:pt x="3576" y="1784"/>
                    <a:pt x="3608" y="1786"/>
                  </a:cubicBezTo>
                  <a:lnTo>
                    <a:pt x="3620" y="1822"/>
                  </a:lnTo>
                  <a:cubicBezTo>
                    <a:pt x="3989" y="1798"/>
                    <a:pt x="3501" y="1786"/>
                    <a:pt x="3596" y="1751"/>
                  </a:cubicBezTo>
                  <a:cubicBezTo>
                    <a:pt x="3838" y="1751"/>
                    <a:pt x="4212" y="1811"/>
                    <a:pt x="4605" y="1811"/>
                  </a:cubicBezTo>
                  <a:cubicBezTo>
                    <a:pt x="4638" y="1811"/>
                    <a:pt x="4671" y="1811"/>
                    <a:pt x="4703" y="1810"/>
                  </a:cubicBezTo>
                  <a:lnTo>
                    <a:pt x="4703" y="1810"/>
                  </a:lnTo>
                  <a:cubicBezTo>
                    <a:pt x="4275" y="1822"/>
                    <a:pt x="3918" y="1858"/>
                    <a:pt x="3608" y="1905"/>
                  </a:cubicBezTo>
                  <a:cubicBezTo>
                    <a:pt x="4394" y="1953"/>
                    <a:pt x="3465" y="2072"/>
                    <a:pt x="3287" y="2155"/>
                  </a:cubicBezTo>
                  <a:cubicBezTo>
                    <a:pt x="3918" y="2120"/>
                    <a:pt x="4168" y="2048"/>
                    <a:pt x="4680" y="2001"/>
                  </a:cubicBezTo>
                  <a:lnTo>
                    <a:pt x="4680" y="2001"/>
                  </a:lnTo>
                  <a:cubicBezTo>
                    <a:pt x="5305" y="2071"/>
                    <a:pt x="4645" y="2236"/>
                    <a:pt x="4482" y="2250"/>
                  </a:cubicBezTo>
                  <a:lnTo>
                    <a:pt x="4482" y="2250"/>
                  </a:lnTo>
                  <a:cubicBezTo>
                    <a:pt x="5052" y="2203"/>
                    <a:pt x="5657" y="2096"/>
                    <a:pt x="5966" y="2060"/>
                  </a:cubicBezTo>
                  <a:lnTo>
                    <a:pt x="5966" y="2060"/>
                  </a:lnTo>
                  <a:cubicBezTo>
                    <a:pt x="5537" y="2191"/>
                    <a:pt x="5608" y="2227"/>
                    <a:pt x="5227" y="2334"/>
                  </a:cubicBezTo>
                  <a:cubicBezTo>
                    <a:pt x="5360" y="2358"/>
                    <a:pt x="5461" y="2367"/>
                    <a:pt x="5543" y="2367"/>
                  </a:cubicBezTo>
                  <a:cubicBezTo>
                    <a:pt x="5751" y="2367"/>
                    <a:pt x="5839" y="2309"/>
                    <a:pt x="6001" y="2274"/>
                  </a:cubicBezTo>
                  <a:lnTo>
                    <a:pt x="6001" y="2274"/>
                  </a:lnTo>
                  <a:cubicBezTo>
                    <a:pt x="5947" y="2279"/>
                    <a:pt x="5881" y="2282"/>
                    <a:pt x="5818" y="2282"/>
                  </a:cubicBezTo>
                  <a:cubicBezTo>
                    <a:pt x="5729" y="2282"/>
                    <a:pt x="5648" y="2277"/>
                    <a:pt x="5620" y="2263"/>
                  </a:cubicBezTo>
                  <a:lnTo>
                    <a:pt x="5620" y="2263"/>
                  </a:lnTo>
                  <a:cubicBezTo>
                    <a:pt x="5636" y="2263"/>
                    <a:pt x="5652" y="2263"/>
                    <a:pt x="5666" y="2263"/>
                  </a:cubicBezTo>
                  <a:cubicBezTo>
                    <a:pt x="6175" y="2263"/>
                    <a:pt x="6093" y="2070"/>
                    <a:pt x="6370" y="1989"/>
                  </a:cubicBezTo>
                  <a:cubicBezTo>
                    <a:pt x="6751" y="2036"/>
                    <a:pt x="7442" y="2060"/>
                    <a:pt x="7490" y="2167"/>
                  </a:cubicBezTo>
                  <a:lnTo>
                    <a:pt x="7490" y="2060"/>
                  </a:lnTo>
                  <a:cubicBezTo>
                    <a:pt x="7562" y="2055"/>
                    <a:pt x="7618" y="2052"/>
                    <a:pt x="7662" y="2052"/>
                  </a:cubicBezTo>
                  <a:cubicBezTo>
                    <a:pt x="7904" y="2052"/>
                    <a:pt x="7750" y="2127"/>
                    <a:pt x="7811" y="2167"/>
                  </a:cubicBezTo>
                  <a:cubicBezTo>
                    <a:pt x="7990" y="2084"/>
                    <a:pt x="7763" y="1953"/>
                    <a:pt x="8573" y="1917"/>
                  </a:cubicBezTo>
                  <a:lnTo>
                    <a:pt x="8573" y="1917"/>
                  </a:lnTo>
                  <a:cubicBezTo>
                    <a:pt x="8442" y="2120"/>
                    <a:pt x="9287" y="1941"/>
                    <a:pt x="9264" y="2120"/>
                  </a:cubicBezTo>
                  <a:cubicBezTo>
                    <a:pt x="9611" y="2109"/>
                    <a:pt x="9790" y="2023"/>
                    <a:pt x="10127" y="2023"/>
                  </a:cubicBezTo>
                  <a:cubicBezTo>
                    <a:pt x="10148" y="2023"/>
                    <a:pt x="10170" y="2024"/>
                    <a:pt x="10192" y="2024"/>
                  </a:cubicBezTo>
                  <a:cubicBezTo>
                    <a:pt x="10589" y="2121"/>
                    <a:pt x="9799" y="2256"/>
                    <a:pt x="9464" y="2256"/>
                  </a:cubicBezTo>
                  <a:cubicBezTo>
                    <a:pt x="9426" y="2256"/>
                    <a:pt x="9395" y="2254"/>
                    <a:pt x="9371" y="2251"/>
                  </a:cubicBezTo>
                  <a:cubicBezTo>
                    <a:pt x="8835" y="2251"/>
                    <a:pt x="9442" y="2167"/>
                    <a:pt x="9228" y="2167"/>
                  </a:cubicBezTo>
                  <a:lnTo>
                    <a:pt x="8716" y="2227"/>
                  </a:lnTo>
                  <a:cubicBezTo>
                    <a:pt x="9002" y="2263"/>
                    <a:pt x="9561" y="2310"/>
                    <a:pt x="9502" y="2394"/>
                  </a:cubicBezTo>
                  <a:cubicBezTo>
                    <a:pt x="10026" y="2346"/>
                    <a:pt x="9073" y="2298"/>
                    <a:pt x="9657" y="2251"/>
                  </a:cubicBezTo>
                  <a:lnTo>
                    <a:pt x="9657" y="2251"/>
                  </a:lnTo>
                  <a:lnTo>
                    <a:pt x="10002" y="2298"/>
                  </a:lnTo>
                  <a:cubicBezTo>
                    <a:pt x="10573" y="2251"/>
                    <a:pt x="9883" y="2155"/>
                    <a:pt x="10633" y="2132"/>
                  </a:cubicBezTo>
                  <a:lnTo>
                    <a:pt x="10633" y="2132"/>
                  </a:lnTo>
                  <a:cubicBezTo>
                    <a:pt x="10125" y="2226"/>
                    <a:pt x="11419" y="2133"/>
                    <a:pt x="11396" y="2271"/>
                  </a:cubicBezTo>
                  <a:lnTo>
                    <a:pt x="11396" y="2271"/>
                  </a:lnTo>
                  <a:cubicBezTo>
                    <a:pt x="11449" y="2098"/>
                    <a:pt x="12753" y="2250"/>
                    <a:pt x="12907" y="2108"/>
                  </a:cubicBezTo>
                  <a:lnTo>
                    <a:pt x="12502" y="2072"/>
                  </a:lnTo>
                  <a:lnTo>
                    <a:pt x="12597" y="2144"/>
                  </a:lnTo>
                  <a:cubicBezTo>
                    <a:pt x="12263" y="2153"/>
                    <a:pt x="11976" y="2175"/>
                    <a:pt x="11665" y="2175"/>
                  </a:cubicBezTo>
                  <a:cubicBezTo>
                    <a:pt x="11566" y="2175"/>
                    <a:pt x="11465" y="2173"/>
                    <a:pt x="11359" y="2167"/>
                  </a:cubicBezTo>
                  <a:cubicBezTo>
                    <a:pt x="11704" y="2108"/>
                    <a:pt x="11228" y="2024"/>
                    <a:pt x="11645" y="1965"/>
                  </a:cubicBezTo>
                  <a:cubicBezTo>
                    <a:pt x="11797" y="1946"/>
                    <a:pt x="11897" y="1938"/>
                    <a:pt x="11959" y="1938"/>
                  </a:cubicBezTo>
                  <a:cubicBezTo>
                    <a:pt x="12210" y="1938"/>
                    <a:pt x="11869" y="2060"/>
                    <a:pt x="11954" y="2060"/>
                  </a:cubicBezTo>
                  <a:lnTo>
                    <a:pt x="12562" y="1965"/>
                  </a:lnTo>
                  <a:lnTo>
                    <a:pt x="12157" y="1894"/>
                  </a:lnTo>
                  <a:cubicBezTo>
                    <a:pt x="12505" y="1876"/>
                    <a:pt x="12943" y="1865"/>
                    <a:pt x="13410" y="1865"/>
                  </a:cubicBezTo>
                  <a:cubicBezTo>
                    <a:pt x="13581" y="1865"/>
                    <a:pt x="13755" y="1866"/>
                    <a:pt x="13931" y="1870"/>
                  </a:cubicBezTo>
                  <a:cubicBezTo>
                    <a:pt x="14907" y="1965"/>
                    <a:pt x="13812" y="1965"/>
                    <a:pt x="14514" y="2060"/>
                  </a:cubicBezTo>
                  <a:cubicBezTo>
                    <a:pt x="14791" y="2028"/>
                    <a:pt x="14763" y="1987"/>
                    <a:pt x="15068" y="1987"/>
                  </a:cubicBezTo>
                  <a:cubicBezTo>
                    <a:pt x="15105" y="1987"/>
                    <a:pt x="15146" y="1987"/>
                    <a:pt x="15193" y="1989"/>
                  </a:cubicBezTo>
                  <a:cubicBezTo>
                    <a:pt x="15132" y="1977"/>
                    <a:pt x="15074" y="1972"/>
                    <a:pt x="15019" y="1972"/>
                  </a:cubicBezTo>
                  <a:cubicBezTo>
                    <a:pt x="14876" y="1972"/>
                    <a:pt x="14751" y="2002"/>
                    <a:pt x="14638" y="2002"/>
                  </a:cubicBezTo>
                  <a:cubicBezTo>
                    <a:pt x="14624" y="2002"/>
                    <a:pt x="14611" y="2002"/>
                    <a:pt x="14598" y="2001"/>
                  </a:cubicBezTo>
                  <a:cubicBezTo>
                    <a:pt x="14383" y="1894"/>
                    <a:pt x="15395" y="1953"/>
                    <a:pt x="15348" y="1858"/>
                  </a:cubicBezTo>
                  <a:lnTo>
                    <a:pt x="15348" y="1858"/>
                  </a:lnTo>
                  <a:cubicBezTo>
                    <a:pt x="15526" y="1894"/>
                    <a:pt x="15491" y="1941"/>
                    <a:pt x="15348" y="1977"/>
                  </a:cubicBezTo>
                  <a:cubicBezTo>
                    <a:pt x="15577" y="1966"/>
                    <a:pt x="15802" y="1959"/>
                    <a:pt x="16013" y="1959"/>
                  </a:cubicBezTo>
                  <a:cubicBezTo>
                    <a:pt x="16493" y="1959"/>
                    <a:pt x="16896" y="1993"/>
                    <a:pt x="17086" y="2084"/>
                  </a:cubicBezTo>
                  <a:lnTo>
                    <a:pt x="17407" y="1953"/>
                  </a:lnTo>
                  <a:lnTo>
                    <a:pt x="17407" y="1953"/>
                  </a:lnTo>
                  <a:cubicBezTo>
                    <a:pt x="18681" y="2001"/>
                    <a:pt x="16538" y="2072"/>
                    <a:pt x="17610" y="2155"/>
                  </a:cubicBezTo>
                  <a:cubicBezTo>
                    <a:pt x="17746" y="2159"/>
                    <a:pt x="17882" y="2162"/>
                    <a:pt x="18011" y="2162"/>
                  </a:cubicBezTo>
                  <a:cubicBezTo>
                    <a:pt x="18299" y="2162"/>
                    <a:pt x="18550" y="2149"/>
                    <a:pt x="18681" y="2108"/>
                  </a:cubicBezTo>
                  <a:lnTo>
                    <a:pt x="18300" y="2108"/>
                  </a:lnTo>
                  <a:cubicBezTo>
                    <a:pt x="18586" y="2036"/>
                    <a:pt x="18562" y="1989"/>
                    <a:pt x="19039" y="1941"/>
                  </a:cubicBezTo>
                  <a:cubicBezTo>
                    <a:pt x="19274" y="1950"/>
                    <a:pt x="19254" y="1994"/>
                    <a:pt x="19360" y="1994"/>
                  </a:cubicBezTo>
                  <a:cubicBezTo>
                    <a:pt x="19405" y="1994"/>
                    <a:pt x="19471" y="1986"/>
                    <a:pt x="19586" y="1965"/>
                  </a:cubicBezTo>
                  <a:cubicBezTo>
                    <a:pt x="20396" y="2024"/>
                    <a:pt x="20110" y="2120"/>
                    <a:pt x="19884" y="2215"/>
                  </a:cubicBezTo>
                  <a:cubicBezTo>
                    <a:pt x="20217" y="2203"/>
                    <a:pt x="20658" y="2203"/>
                    <a:pt x="20717" y="2155"/>
                  </a:cubicBezTo>
                  <a:lnTo>
                    <a:pt x="20717" y="2155"/>
                  </a:lnTo>
                  <a:cubicBezTo>
                    <a:pt x="20717" y="2179"/>
                    <a:pt x="20670" y="2239"/>
                    <a:pt x="20479" y="2274"/>
                  </a:cubicBezTo>
                  <a:cubicBezTo>
                    <a:pt x="20333" y="2247"/>
                    <a:pt x="20236" y="2237"/>
                    <a:pt x="20172" y="2237"/>
                  </a:cubicBezTo>
                  <a:cubicBezTo>
                    <a:pt x="20003" y="2237"/>
                    <a:pt x="20062" y="2307"/>
                    <a:pt x="20032" y="2307"/>
                  </a:cubicBezTo>
                  <a:cubicBezTo>
                    <a:pt x="20020" y="2307"/>
                    <a:pt x="19994" y="2295"/>
                    <a:pt x="19932" y="2263"/>
                  </a:cubicBezTo>
                  <a:lnTo>
                    <a:pt x="19777" y="2263"/>
                  </a:lnTo>
                  <a:cubicBezTo>
                    <a:pt x="19765" y="2274"/>
                    <a:pt x="19753" y="2274"/>
                    <a:pt x="19741" y="2286"/>
                  </a:cubicBezTo>
                  <a:cubicBezTo>
                    <a:pt x="20027" y="2310"/>
                    <a:pt x="20039" y="2358"/>
                    <a:pt x="19955" y="2394"/>
                  </a:cubicBezTo>
                  <a:lnTo>
                    <a:pt x="20229" y="2334"/>
                  </a:lnTo>
                  <a:lnTo>
                    <a:pt x="20432" y="2453"/>
                  </a:lnTo>
                  <a:cubicBezTo>
                    <a:pt x="20459" y="2456"/>
                    <a:pt x="20485" y="2457"/>
                    <a:pt x="20510" y="2457"/>
                  </a:cubicBezTo>
                  <a:cubicBezTo>
                    <a:pt x="20665" y="2457"/>
                    <a:pt x="20785" y="2416"/>
                    <a:pt x="20887" y="2416"/>
                  </a:cubicBezTo>
                  <a:cubicBezTo>
                    <a:pt x="20928" y="2416"/>
                    <a:pt x="20966" y="2423"/>
                    <a:pt x="21003" y="2441"/>
                  </a:cubicBezTo>
                  <a:cubicBezTo>
                    <a:pt x="21396" y="2548"/>
                    <a:pt x="20444" y="2608"/>
                    <a:pt x="21384" y="2644"/>
                  </a:cubicBezTo>
                  <a:cubicBezTo>
                    <a:pt x="21467" y="2647"/>
                    <a:pt x="21542" y="2648"/>
                    <a:pt x="21612" y="2648"/>
                  </a:cubicBezTo>
                  <a:cubicBezTo>
                    <a:pt x="22322" y="2648"/>
                    <a:pt x="22387" y="2508"/>
                    <a:pt x="22872" y="2508"/>
                  </a:cubicBezTo>
                  <a:cubicBezTo>
                    <a:pt x="22919" y="2508"/>
                    <a:pt x="22971" y="2510"/>
                    <a:pt x="23027" y="2513"/>
                  </a:cubicBezTo>
                  <a:cubicBezTo>
                    <a:pt x="22956" y="2477"/>
                    <a:pt x="22789" y="2477"/>
                    <a:pt x="22575" y="2477"/>
                  </a:cubicBezTo>
                  <a:cubicBezTo>
                    <a:pt x="22789" y="2417"/>
                    <a:pt x="22396" y="2370"/>
                    <a:pt x="22777" y="2334"/>
                  </a:cubicBezTo>
                  <a:lnTo>
                    <a:pt x="22777" y="2334"/>
                  </a:lnTo>
                  <a:cubicBezTo>
                    <a:pt x="22953" y="2422"/>
                    <a:pt x="23471" y="2430"/>
                    <a:pt x="23953" y="2430"/>
                  </a:cubicBezTo>
                  <a:cubicBezTo>
                    <a:pt x="24060" y="2430"/>
                    <a:pt x="24166" y="2429"/>
                    <a:pt x="24265" y="2429"/>
                  </a:cubicBezTo>
                  <a:cubicBezTo>
                    <a:pt x="24123" y="2489"/>
                    <a:pt x="24480" y="2548"/>
                    <a:pt x="24301" y="2584"/>
                  </a:cubicBezTo>
                  <a:cubicBezTo>
                    <a:pt x="24587" y="2572"/>
                    <a:pt x="24837" y="2548"/>
                    <a:pt x="24968" y="2501"/>
                  </a:cubicBezTo>
                  <a:cubicBezTo>
                    <a:pt x="23837" y="2417"/>
                    <a:pt x="26051" y="2405"/>
                    <a:pt x="25182" y="2298"/>
                  </a:cubicBezTo>
                  <a:lnTo>
                    <a:pt x="25182" y="2298"/>
                  </a:lnTo>
                  <a:cubicBezTo>
                    <a:pt x="26051" y="2310"/>
                    <a:pt x="26218" y="2405"/>
                    <a:pt x="26766" y="2465"/>
                  </a:cubicBezTo>
                  <a:cubicBezTo>
                    <a:pt x="26730" y="2489"/>
                    <a:pt x="25754" y="2525"/>
                    <a:pt x="26540" y="2572"/>
                  </a:cubicBezTo>
                  <a:cubicBezTo>
                    <a:pt x="27433" y="2465"/>
                    <a:pt x="26373" y="2417"/>
                    <a:pt x="27075" y="2286"/>
                  </a:cubicBezTo>
                  <a:lnTo>
                    <a:pt x="26504" y="2239"/>
                  </a:lnTo>
                  <a:cubicBezTo>
                    <a:pt x="26473" y="2182"/>
                    <a:pt x="26651" y="2168"/>
                    <a:pt x="26874" y="2168"/>
                  </a:cubicBezTo>
                  <a:cubicBezTo>
                    <a:pt x="27106" y="2168"/>
                    <a:pt x="27386" y="2183"/>
                    <a:pt x="27535" y="2183"/>
                  </a:cubicBezTo>
                  <a:cubicBezTo>
                    <a:pt x="27575" y="2183"/>
                    <a:pt x="27606" y="2182"/>
                    <a:pt x="27623" y="2179"/>
                  </a:cubicBezTo>
                  <a:lnTo>
                    <a:pt x="27623" y="2179"/>
                  </a:lnTo>
                  <a:cubicBezTo>
                    <a:pt x="27968" y="2215"/>
                    <a:pt x="27147" y="2215"/>
                    <a:pt x="27480" y="2310"/>
                  </a:cubicBezTo>
                  <a:cubicBezTo>
                    <a:pt x="27548" y="2313"/>
                    <a:pt x="27612" y="2315"/>
                    <a:pt x="27671" y="2315"/>
                  </a:cubicBezTo>
                  <a:cubicBezTo>
                    <a:pt x="27965" y="2315"/>
                    <a:pt x="28165" y="2283"/>
                    <a:pt x="28366" y="2283"/>
                  </a:cubicBezTo>
                  <a:cubicBezTo>
                    <a:pt x="28439" y="2283"/>
                    <a:pt x="28511" y="2287"/>
                    <a:pt x="28587" y="2298"/>
                  </a:cubicBezTo>
                  <a:cubicBezTo>
                    <a:pt x="28266" y="2394"/>
                    <a:pt x="28468" y="2358"/>
                    <a:pt x="28111" y="2441"/>
                  </a:cubicBezTo>
                  <a:cubicBezTo>
                    <a:pt x="29326" y="2441"/>
                    <a:pt x="28040" y="2548"/>
                    <a:pt x="28968" y="2608"/>
                  </a:cubicBezTo>
                  <a:cubicBezTo>
                    <a:pt x="29229" y="2597"/>
                    <a:pt x="29115" y="2532"/>
                    <a:pt x="29403" y="2532"/>
                  </a:cubicBezTo>
                  <a:cubicBezTo>
                    <a:pt x="29444" y="2532"/>
                    <a:pt x="29493" y="2533"/>
                    <a:pt x="29552" y="2536"/>
                  </a:cubicBezTo>
                  <a:cubicBezTo>
                    <a:pt x="29278" y="2429"/>
                    <a:pt x="29314" y="2394"/>
                    <a:pt x="28540" y="2394"/>
                  </a:cubicBezTo>
                  <a:cubicBezTo>
                    <a:pt x="28624" y="2349"/>
                    <a:pt x="28753" y="2336"/>
                    <a:pt x="28907" y="2336"/>
                  </a:cubicBezTo>
                  <a:cubicBezTo>
                    <a:pt x="29147" y="2336"/>
                    <a:pt x="29449" y="2369"/>
                    <a:pt x="29735" y="2369"/>
                  </a:cubicBezTo>
                  <a:cubicBezTo>
                    <a:pt x="29858" y="2369"/>
                    <a:pt x="29977" y="2363"/>
                    <a:pt x="30088" y="2346"/>
                  </a:cubicBezTo>
                  <a:cubicBezTo>
                    <a:pt x="29792" y="2338"/>
                    <a:pt x="29842" y="2324"/>
                    <a:pt x="29749" y="2324"/>
                  </a:cubicBezTo>
                  <a:cubicBezTo>
                    <a:pt x="29707" y="2324"/>
                    <a:pt x="29636" y="2327"/>
                    <a:pt x="29492" y="2334"/>
                  </a:cubicBezTo>
                  <a:cubicBezTo>
                    <a:pt x="29433" y="2215"/>
                    <a:pt x="29254" y="2191"/>
                    <a:pt x="29683" y="2084"/>
                  </a:cubicBezTo>
                  <a:lnTo>
                    <a:pt x="29683" y="2084"/>
                  </a:lnTo>
                  <a:cubicBezTo>
                    <a:pt x="29242" y="2105"/>
                    <a:pt x="29023" y="2209"/>
                    <a:pt x="28489" y="2209"/>
                  </a:cubicBezTo>
                  <a:cubicBezTo>
                    <a:pt x="28417" y="2209"/>
                    <a:pt x="28339" y="2207"/>
                    <a:pt x="28254" y="2203"/>
                  </a:cubicBezTo>
                  <a:cubicBezTo>
                    <a:pt x="28052" y="2084"/>
                    <a:pt x="29123" y="2108"/>
                    <a:pt x="29135" y="1953"/>
                  </a:cubicBezTo>
                  <a:cubicBezTo>
                    <a:pt x="29252" y="1926"/>
                    <a:pt x="29422" y="1915"/>
                    <a:pt x="29612" y="1915"/>
                  </a:cubicBezTo>
                  <a:cubicBezTo>
                    <a:pt x="30003" y="1915"/>
                    <a:pt x="30478" y="1961"/>
                    <a:pt x="30742" y="2001"/>
                  </a:cubicBezTo>
                  <a:cubicBezTo>
                    <a:pt x="31445" y="1894"/>
                    <a:pt x="32290" y="1894"/>
                    <a:pt x="32826" y="1751"/>
                  </a:cubicBezTo>
                  <a:cubicBezTo>
                    <a:pt x="32899" y="1758"/>
                    <a:pt x="32987" y="1760"/>
                    <a:pt x="33089" y="1760"/>
                  </a:cubicBezTo>
                  <a:cubicBezTo>
                    <a:pt x="33605" y="1760"/>
                    <a:pt x="34448" y="1685"/>
                    <a:pt x="35187" y="1685"/>
                  </a:cubicBezTo>
                  <a:cubicBezTo>
                    <a:pt x="35300" y="1685"/>
                    <a:pt x="35410" y="1687"/>
                    <a:pt x="35517" y="1691"/>
                  </a:cubicBezTo>
                  <a:cubicBezTo>
                    <a:pt x="35660" y="1763"/>
                    <a:pt x="36612" y="1751"/>
                    <a:pt x="36148" y="1810"/>
                  </a:cubicBezTo>
                  <a:cubicBezTo>
                    <a:pt x="36350" y="1798"/>
                    <a:pt x="36946" y="1774"/>
                    <a:pt x="36755" y="1715"/>
                  </a:cubicBezTo>
                  <a:lnTo>
                    <a:pt x="36755" y="1715"/>
                  </a:lnTo>
                  <a:cubicBezTo>
                    <a:pt x="36719" y="1727"/>
                    <a:pt x="36678" y="1730"/>
                    <a:pt x="36624" y="1730"/>
                  </a:cubicBezTo>
                  <a:cubicBezTo>
                    <a:pt x="36571" y="1730"/>
                    <a:pt x="36505" y="1727"/>
                    <a:pt x="36422" y="1727"/>
                  </a:cubicBezTo>
                  <a:lnTo>
                    <a:pt x="36577" y="1643"/>
                  </a:lnTo>
                  <a:cubicBezTo>
                    <a:pt x="36638" y="1648"/>
                    <a:pt x="36700" y="1650"/>
                    <a:pt x="36763" y="1650"/>
                  </a:cubicBezTo>
                  <a:cubicBezTo>
                    <a:pt x="37070" y="1650"/>
                    <a:pt x="37394" y="1603"/>
                    <a:pt x="37695" y="1603"/>
                  </a:cubicBezTo>
                  <a:cubicBezTo>
                    <a:pt x="37789" y="1603"/>
                    <a:pt x="37881" y="1607"/>
                    <a:pt x="37970" y="1620"/>
                  </a:cubicBezTo>
                  <a:cubicBezTo>
                    <a:pt x="38112" y="1691"/>
                    <a:pt x="37148" y="1667"/>
                    <a:pt x="37446" y="1751"/>
                  </a:cubicBezTo>
                  <a:cubicBezTo>
                    <a:pt x="37758" y="1643"/>
                    <a:pt x="38801" y="1590"/>
                    <a:pt x="39534" y="1590"/>
                  </a:cubicBezTo>
                  <a:cubicBezTo>
                    <a:pt x="39778" y="1590"/>
                    <a:pt x="39988" y="1596"/>
                    <a:pt x="40125" y="1608"/>
                  </a:cubicBezTo>
                  <a:cubicBezTo>
                    <a:pt x="40494" y="1632"/>
                    <a:pt x="40541" y="1739"/>
                    <a:pt x="40684" y="1751"/>
                  </a:cubicBezTo>
                  <a:lnTo>
                    <a:pt x="41303" y="1739"/>
                  </a:lnTo>
                  <a:cubicBezTo>
                    <a:pt x="41375" y="1786"/>
                    <a:pt x="41387" y="1822"/>
                    <a:pt x="41506" y="1870"/>
                  </a:cubicBezTo>
                  <a:cubicBezTo>
                    <a:pt x="41575" y="1875"/>
                    <a:pt x="41639" y="1878"/>
                    <a:pt x="41699" y="1878"/>
                  </a:cubicBezTo>
                  <a:cubicBezTo>
                    <a:pt x="41897" y="1878"/>
                    <a:pt x="42050" y="1852"/>
                    <a:pt x="42196" y="1834"/>
                  </a:cubicBezTo>
                  <a:lnTo>
                    <a:pt x="42196" y="1834"/>
                  </a:lnTo>
                  <a:cubicBezTo>
                    <a:pt x="43006" y="1905"/>
                    <a:pt x="42577" y="2001"/>
                    <a:pt x="42161" y="2072"/>
                  </a:cubicBezTo>
                  <a:lnTo>
                    <a:pt x="41708" y="2036"/>
                  </a:lnTo>
                  <a:cubicBezTo>
                    <a:pt x="41375" y="2084"/>
                    <a:pt x="40899" y="2072"/>
                    <a:pt x="41184" y="2167"/>
                  </a:cubicBezTo>
                  <a:cubicBezTo>
                    <a:pt x="41410" y="2155"/>
                    <a:pt x="41399" y="2120"/>
                    <a:pt x="41482" y="2096"/>
                  </a:cubicBezTo>
                  <a:lnTo>
                    <a:pt x="41756" y="2144"/>
                  </a:lnTo>
                  <a:cubicBezTo>
                    <a:pt x="42018" y="2108"/>
                    <a:pt x="42756" y="2084"/>
                    <a:pt x="42684" y="2001"/>
                  </a:cubicBezTo>
                  <a:lnTo>
                    <a:pt x="42684" y="2001"/>
                  </a:lnTo>
                  <a:cubicBezTo>
                    <a:pt x="42872" y="2021"/>
                    <a:pt x="43070" y="2026"/>
                    <a:pt x="43270" y="2026"/>
                  </a:cubicBezTo>
                  <a:cubicBezTo>
                    <a:pt x="43442" y="2026"/>
                    <a:pt x="43616" y="2023"/>
                    <a:pt x="43783" y="2023"/>
                  </a:cubicBezTo>
                  <a:cubicBezTo>
                    <a:pt x="43976" y="2023"/>
                    <a:pt x="44161" y="2027"/>
                    <a:pt x="44328" y="2048"/>
                  </a:cubicBezTo>
                  <a:cubicBezTo>
                    <a:pt x="43994" y="2001"/>
                    <a:pt x="44423" y="1965"/>
                    <a:pt x="44328" y="1905"/>
                  </a:cubicBezTo>
                  <a:lnTo>
                    <a:pt x="43744" y="1882"/>
                  </a:lnTo>
                  <a:cubicBezTo>
                    <a:pt x="44063" y="1865"/>
                    <a:pt x="44476" y="1832"/>
                    <a:pt x="44847" y="1832"/>
                  </a:cubicBezTo>
                  <a:cubicBezTo>
                    <a:pt x="45017" y="1832"/>
                    <a:pt x="45177" y="1839"/>
                    <a:pt x="45316" y="1858"/>
                  </a:cubicBezTo>
                  <a:cubicBezTo>
                    <a:pt x="45256" y="1905"/>
                    <a:pt x="45244" y="1929"/>
                    <a:pt x="45471" y="1977"/>
                  </a:cubicBezTo>
                  <a:cubicBezTo>
                    <a:pt x="45149" y="1905"/>
                    <a:pt x="46280" y="1882"/>
                    <a:pt x="45601" y="1798"/>
                  </a:cubicBezTo>
                  <a:lnTo>
                    <a:pt x="45601" y="1798"/>
                  </a:lnTo>
                  <a:cubicBezTo>
                    <a:pt x="45418" y="1816"/>
                    <a:pt x="45242" y="1827"/>
                    <a:pt x="45034" y="1827"/>
                  </a:cubicBezTo>
                  <a:cubicBezTo>
                    <a:pt x="44958" y="1827"/>
                    <a:pt x="44878" y="1825"/>
                    <a:pt x="44792" y="1822"/>
                  </a:cubicBezTo>
                  <a:cubicBezTo>
                    <a:pt x="44578" y="1715"/>
                    <a:pt x="45090" y="1703"/>
                    <a:pt x="45375" y="1643"/>
                  </a:cubicBezTo>
                  <a:cubicBezTo>
                    <a:pt x="45732" y="1620"/>
                    <a:pt x="46435" y="1584"/>
                    <a:pt x="46911" y="1548"/>
                  </a:cubicBezTo>
                  <a:cubicBezTo>
                    <a:pt x="47151" y="1567"/>
                    <a:pt x="47255" y="1642"/>
                    <a:pt x="47533" y="1642"/>
                  </a:cubicBezTo>
                  <a:cubicBezTo>
                    <a:pt x="47614" y="1642"/>
                    <a:pt x="47710" y="1636"/>
                    <a:pt x="47828" y="1620"/>
                  </a:cubicBezTo>
                  <a:cubicBezTo>
                    <a:pt x="47161" y="1524"/>
                    <a:pt x="48447" y="1453"/>
                    <a:pt x="48614" y="1346"/>
                  </a:cubicBezTo>
                  <a:cubicBezTo>
                    <a:pt x="48689" y="1353"/>
                    <a:pt x="48760" y="1356"/>
                    <a:pt x="48828" y="1356"/>
                  </a:cubicBezTo>
                  <a:cubicBezTo>
                    <a:pt x="49094" y="1356"/>
                    <a:pt x="49311" y="1312"/>
                    <a:pt x="49530" y="1312"/>
                  </a:cubicBezTo>
                  <a:cubicBezTo>
                    <a:pt x="49628" y="1312"/>
                    <a:pt x="49725" y="1321"/>
                    <a:pt x="49828" y="1346"/>
                  </a:cubicBezTo>
                  <a:cubicBezTo>
                    <a:pt x="49626" y="1382"/>
                    <a:pt x="48864" y="1382"/>
                    <a:pt x="48661" y="1453"/>
                  </a:cubicBezTo>
                  <a:cubicBezTo>
                    <a:pt x="48638" y="1536"/>
                    <a:pt x="48828" y="1655"/>
                    <a:pt x="48078" y="1703"/>
                  </a:cubicBezTo>
                  <a:cubicBezTo>
                    <a:pt x="48204" y="1708"/>
                    <a:pt x="48306" y="1710"/>
                    <a:pt x="48388" y="1710"/>
                  </a:cubicBezTo>
                  <a:cubicBezTo>
                    <a:pt x="48895" y="1710"/>
                    <a:pt x="48672" y="1627"/>
                    <a:pt x="49030" y="1596"/>
                  </a:cubicBezTo>
                  <a:lnTo>
                    <a:pt x="49030" y="1596"/>
                  </a:lnTo>
                  <a:lnTo>
                    <a:pt x="48721" y="1608"/>
                  </a:lnTo>
                  <a:cubicBezTo>
                    <a:pt x="48864" y="1584"/>
                    <a:pt x="48590" y="1524"/>
                    <a:pt x="48864" y="1524"/>
                  </a:cubicBezTo>
                  <a:cubicBezTo>
                    <a:pt x="49935" y="1548"/>
                    <a:pt x="50126" y="1632"/>
                    <a:pt x="50852" y="1727"/>
                  </a:cubicBezTo>
                  <a:cubicBezTo>
                    <a:pt x="50685" y="1667"/>
                    <a:pt x="51019" y="1620"/>
                    <a:pt x="51186" y="1620"/>
                  </a:cubicBezTo>
                  <a:cubicBezTo>
                    <a:pt x="51888" y="1691"/>
                    <a:pt x="51186" y="1774"/>
                    <a:pt x="51602" y="1894"/>
                  </a:cubicBezTo>
                  <a:cubicBezTo>
                    <a:pt x="51852" y="1822"/>
                    <a:pt x="52329" y="1846"/>
                    <a:pt x="52162" y="1786"/>
                  </a:cubicBezTo>
                  <a:cubicBezTo>
                    <a:pt x="52436" y="1786"/>
                    <a:pt x="52293" y="1810"/>
                    <a:pt x="52495" y="1834"/>
                  </a:cubicBezTo>
                  <a:cubicBezTo>
                    <a:pt x="52674" y="1774"/>
                    <a:pt x="52876" y="1739"/>
                    <a:pt x="53257" y="1739"/>
                  </a:cubicBezTo>
                  <a:cubicBezTo>
                    <a:pt x="53228" y="1768"/>
                    <a:pt x="53191" y="1805"/>
                    <a:pt x="52980" y="1805"/>
                  </a:cubicBezTo>
                  <a:cubicBezTo>
                    <a:pt x="52932" y="1805"/>
                    <a:pt x="52874" y="1803"/>
                    <a:pt x="52805" y="1798"/>
                  </a:cubicBezTo>
                  <a:lnTo>
                    <a:pt x="52805" y="1798"/>
                  </a:lnTo>
                  <a:cubicBezTo>
                    <a:pt x="53221" y="1834"/>
                    <a:pt x="53364" y="1941"/>
                    <a:pt x="53186" y="2013"/>
                  </a:cubicBezTo>
                  <a:lnTo>
                    <a:pt x="52519" y="1965"/>
                  </a:lnTo>
                  <a:lnTo>
                    <a:pt x="52519" y="1965"/>
                  </a:lnTo>
                  <a:cubicBezTo>
                    <a:pt x="52209" y="2048"/>
                    <a:pt x="53138" y="2001"/>
                    <a:pt x="53114" y="2072"/>
                  </a:cubicBezTo>
                  <a:cubicBezTo>
                    <a:pt x="53054" y="2077"/>
                    <a:pt x="52996" y="2079"/>
                    <a:pt x="52941" y="2079"/>
                  </a:cubicBezTo>
                  <a:cubicBezTo>
                    <a:pt x="52790" y="2079"/>
                    <a:pt x="52657" y="2065"/>
                    <a:pt x="52538" y="2065"/>
                  </a:cubicBezTo>
                  <a:cubicBezTo>
                    <a:pt x="52494" y="2065"/>
                    <a:pt x="52452" y="2067"/>
                    <a:pt x="52412" y="2072"/>
                  </a:cubicBezTo>
                  <a:cubicBezTo>
                    <a:pt x="52474" y="2095"/>
                    <a:pt x="52576" y="2103"/>
                    <a:pt x="52697" y="2103"/>
                  </a:cubicBezTo>
                  <a:cubicBezTo>
                    <a:pt x="52950" y="2103"/>
                    <a:pt x="53286" y="2068"/>
                    <a:pt x="53519" y="2060"/>
                  </a:cubicBezTo>
                  <a:cubicBezTo>
                    <a:pt x="54055" y="2072"/>
                    <a:pt x="53853" y="2155"/>
                    <a:pt x="53864" y="2203"/>
                  </a:cubicBezTo>
                  <a:cubicBezTo>
                    <a:pt x="54781" y="2072"/>
                    <a:pt x="52817" y="2048"/>
                    <a:pt x="53662" y="1929"/>
                  </a:cubicBezTo>
                  <a:cubicBezTo>
                    <a:pt x="53983" y="1834"/>
                    <a:pt x="54793" y="1846"/>
                    <a:pt x="55365" y="1822"/>
                  </a:cubicBezTo>
                  <a:cubicBezTo>
                    <a:pt x="54876" y="1715"/>
                    <a:pt x="55424" y="1679"/>
                    <a:pt x="56008" y="1643"/>
                  </a:cubicBezTo>
                  <a:cubicBezTo>
                    <a:pt x="55419" y="1634"/>
                    <a:pt x="55626" y="1561"/>
                    <a:pt x="55334" y="1561"/>
                  </a:cubicBezTo>
                  <a:cubicBezTo>
                    <a:pt x="55248" y="1561"/>
                    <a:pt x="55119" y="1568"/>
                    <a:pt x="54912" y="1584"/>
                  </a:cubicBezTo>
                  <a:lnTo>
                    <a:pt x="54900" y="1501"/>
                  </a:lnTo>
                  <a:cubicBezTo>
                    <a:pt x="55281" y="1501"/>
                    <a:pt x="55734" y="1536"/>
                    <a:pt x="56115" y="1536"/>
                  </a:cubicBezTo>
                  <a:cubicBezTo>
                    <a:pt x="56043" y="1560"/>
                    <a:pt x="56127" y="1584"/>
                    <a:pt x="55996" y="1596"/>
                  </a:cubicBezTo>
                  <a:lnTo>
                    <a:pt x="57151" y="1560"/>
                  </a:lnTo>
                  <a:lnTo>
                    <a:pt x="57031" y="1620"/>
                  </a:lnTo>
                  <a:cubicBezTo>
                    <a:pt x="57593" y="1620"/>
                    <a:pt x="58262" y="1665"/>
                    <a:pt x="58720" y="1665"/>
                  </a:cubicBezTo>
                  <a:cubicBezTo>
                    <a:pt x="58835" y="1665"/>
                    <a:pt x="58936" y="1663"/>
                    <a:pt x="59020" y="1655"/>
                  </a:cubicBezTo>
                  <a:lnTo>
                    <a:pt x="59020" y="1655"/>
                  </a:lnTo>
                  <a:cubicBezTo>
                    <a:pt x="58998" y="1656"/>
                    <a:pt x="58976" y="1657"/>
                    <a:pt x="58954" y="1657"/>
                  </a:cubicBezTo>
                  <a:cubicBezTo>
                    <a:pt x="58650" y="1657"/>
                    <a:pt x="58412" y="1582"/>
                    <a:pt x="58746" y="1560"/>
                  </a:cubicBezTo>
                  <a:cubicBezTo>
                    <a:pt x="58927" y="1528"/>
                    <a:pt x="59250" y="1487"/>
                    <a:pt x="59546" y="1487"/>
                  </a:cubicBezTo>
                  <a:cubicBezTo>
                    <a:pt x="59581" y="1487"/>
                    <a:pt x="59617" y="1487"/>
                    <a:pt x="59651" y="1489"/>
                  </a:cubicBezTo>
                  <a:cubicBezTo>
                    <a:pt x="59818" y="1584"/>
                    <a:pt x="61032" y="1584"/>
                    <a:pt x="60258" y="1679"/>
                  </a:cubicBezTo>
                  <a:cubicBezTo>
                    <a:pt x="61258" y="1632"/>
                    <a:pt x="60889" y="1608"/>
                    <a:pt x="61830" y="1548"/>
                  </a:cubicBezTo>
                  <a:lnTo>
                    <a:pt x="61830" y="1548"/>
                  </a:lnTo>
                  <a:lnTo>
                    <a:pt x="61199" y="1572"/>
                  </a:lnTo>
                  <a:cubicBezTo>
                    <a:pt x="61115" y="1501"/>
                    <a:pt x="61651" y="1370"/>
                    <a:pt x="61044" y="1322"/>
                  </a:cubicBezTo>
                  <a:cubicBezTo>
                    <a:pt x="61758" y="1262"/>
                    <a:pt x="61294" y="1132"/>
                    <a:pt x="62258" y="1108"/>
                  </a:cubicBezTo>
                  <a:lnTo>
                    <a:pt x="62258" y="1108"/>
                  </a:lnTo>
                  <a:cubicBezTo>
                    <a:pt x="62639" y="1155"/>
                    <a:pt x="62139" y="1274"/>
                    <a:pt x="61603" y="1286"/>
                  </a:cubicBezTo>
                  <a:cubicBezTo>
                    <a:pt x="61774" y="1294"/>
                    <a:pt x="61931" y="1310"/>
                    <a:pt x="62094" y="1310"/>
                  </a:cubicBezTo>
                  <a:cubicBezTo>
                    <a:pt x="62192" y="1310"/>
                    <a:pt x="62293" y="1304"/>
                    <a:pt x="62401" y="1286"/>
                  </a:cubicBezTo>
                  <a:lnTo>
                    <a:pt x="62401" y="1286"/>
                  </a:lnTo>
                  <a:cubicBezTo>
                    <a:pt x="62604" y="1346"/>
                    <a:pt x="61889" y="1393"/>
                    <a:pt x="61913" y="1429"/>
                  </a:cubicBezTo>
                  <a:cubicBezTo>
                    <a:pt x="62401" y="1429"/>
                    <a:pt x="61901" y="1382"/>
                    <a:pt x="62365" y="1358"/>
                  </a:cubicBezTo>
                  <a:cubicBezTo>
                    <a:pt x="62502" y="1344"/>
                    <a:pt x="62607" y="1338"/>
                    <a:pt x="62692" y="1338"/>
                  </a:cubicBezTo>
                  <a:cubicBezTo>
                    <a:pt x="63066" y="1338"/>
                    <a:pt x="63034" y="1448"/>
                    <a:pt x="63458" y="1448"/>
                  </a:cubicBezTo>
                  <a:cubicBezTo>
                    <a:pt x="63516" y="1448"/>
                    <a:pt x="63584" y="1446"/>
                    <a:pt x="63663" y="1441"/>
                  </a:cubicBezTo>
                  <a:cubicBezTo>
                    <a:pt x="63497" y="1441"/>
                    <a:pt x="63187" y="1417"/>
                    <a:pt x="63401" y="1382"/>
                  </a:cubicBezTo>
                  <a:cubicBezTo>
                    <a:pt x="64437" y="1382"/>
                    <a:pt x="63973" y="1298"/>
                    <a:pt x="64735" y="1262"/>
                  </a:cubicBezTo>
                  <a:cubicBezTo>
                    <a:pt x="65163" y="1370"/>
                    <a:pt x="64973" y="1501"/>
                    <a:pt x="65664" y="1524"/>
                  </a:cubicBezTo>
                  <a:lnTo>
                    <a:pt x="65283" y="1524"/>
                  </a:lnTo>
                  <a:cubicBezTo>
                    <a:pt x="65501" y="1574"/>
                    <a:pt x="65752" y="1599"/>
                    <a:pt x="65988" y="1599"/>
                  </a:cubicBezTo>
                  <a:cubicBezTo>
                    <a:pt x="66036" y="1599"/>
                    <a:pt x="66082" y="1598"/>
                    <a:pt x="66128" y="1596"/>
                  </a:cubicBezTo>
                  <a:cubicBezTo>
                    <a:pt x="67557" y="1501"/>
                    <a:pt x="68735" y="1334"/>
                    <a:pt x="70212" y="1239"/>
                  </a:cubicBezTo>
                  <a:lnTo>
                    <a:pt x="70212" y="1239"/>
                  </a:lnTo>
                  <a:lnTo>
                    <a:pt x="69676" y="1262"/>
                  </a:lnTo>
                  <a:cubicBezTo>
                    <a:pt x="69509" y="1227"/>
                    <a:pt x="70116" y="1215"/>
                    <a:pt x="70116" y="1179"/>
                  </a:cubicBezTo>
                  <a:lnTo>
                    <a:pt x="70438" y="1227"/>
                  </a:lnTo>
                  <a:cubicBezTo>
                    <a:pt x="70533" y="1143"/>
                    <a:pt x="69700" y="1143"/>
                    <a:pt x="69902" y="1072"/>
                  </a:cubicBezTo>
                  <a:cubicBezTo>
                    <a:pt x="69926" y="1072"/>
                    <a:pt x="69982" y="1077"/>
                    <a:pt x="70037" y="1077"/>
                  </a:cubicBezTo>
                  <a:cubicBezTo>
                    <a:pt x="70065" y="1077"/>
                    <a:pt x="70093" y="1076"/>
                    <a:pt x="70116" y="1072"/>
                  </a:cubicBezTo>
                  <a:lnTo>
                    <a:pt x="69807" y="1048"/>
                  </a:lnTo>
                  <a:lnTo>
                    <a:pt x="69807" y="1048"/>
                  </a:lnTo>
                  <a:cubicBezTo>
                    <a:pt x="69862" y="1050"/>
                    <a:pt x="69916" y="1051"/>
                    <a:pt x="69970" y="1051"/>
                  </a:cubicBezTo>
                  <a:cubicBezTo>
                    <a:pt x="70369" y="1051"/>
                    <a:pt x="70720" y="1004"/>
                    <a:pt x="71046" y="1004"/>
                  </a:cubicBezTo>
                  <a:cubicBezTo>
                    <a:pt x="71223" y="1004"/>
                    <a:pt x="71392" y="1018"/>
                    <a:pt x="71557" y="1060"/>
                  </a:cubicBezTo>
                  <a:cubicBezTo>
                    <a:pt x="70265" y="1072"/>
                    <a:pt x="71287" y="1284"/>
                    <a:pt x="70160" y="1341"/>
                  </a:cubicBezTo>
                  <a:lnTo>
                    <a:pt x="70160" y="1341"/>
                  </a:lnTo>
                  <a:cubicBezTo>
                    <a:pt x="70195" y="1340"/>
                    <a:pt x="70226" y="1339"/>
                    <a:pt x="70252" y="1339"/>
                  </a:cubicBezTo>
                  <a:cubicBezTo>
                    <a:pt x="70600" y="1339"/>
                    <a:pt x="70173" y="1434"/>
                    <a:pt x="70236" y="1465"/>
                  </a:cubicBezTo>
                  <a:cubicBezTo>
                    <a:pt x="70283" y="1468"/>
                    <a:pt x="70320" y="1469"/>
                    <a:pt x="70352" y="1469"/>
                  </a:cubicBezTo>
                  <a:cubicBezTo>
                    <a:pt x="70535" y="1469"/>
                    <a:pt x="70489" y="1425"/>
                    <a:pt x="70699" y="1425"/>
                  </a:cubicBezTo>
                  <a:cubicBezTo>
                    <a:pt x="70735" y="1425"/>
                    <a:pt x="70778" y="1426"/>
                    <a:pt x="70831" y="1429"/>
                  </a:cubicBezTo>
                  <a:cubicBezTo>
                    <a:pt x="70819" y="1489"/>
                    <a:pt x="69938" y="1548"/>
                    <a:pt x="70331" y="1596"/>
                  </a:cubicBezTo>
                  <a:cubicBezTo>
                    <a:pt x="70366" y="1501"/>
                    <a:pt x="70736" y="1513"/>
                    <a:pt x="70914" y="1453"/>
                  </a:cubicBezTo>
                  <a:lnTo>
                    <a:pt x="70914" y="1453"/>
                  </a:lnTo>
                  <a:cubicBezTo>
                    <a:pt x="71212" y="1477"/>
                    <a:pt x="70902" y="1513"/>
                    <a:pt x="71045" y="1536"/>
                  </a:cubicBezTo>
                  <a:cubicBezTo>
                    <a:pt x="71188" y="1536"/>
                    <a:pt x="71278" y="1510"/>
                    <a:pt x="71399" y="1510"/>
                  </a:cubicBezTo>
                  <a:cubicBezTo>
                    <a:pt x="71419" y="1510"/>
                    <a:pt x="71440" y="1511"/>
                    <a:pt x="71462" y="1513"/>
                  </a:cubicBezTo>
                  <a:lnTo>
                    <a:pt x="71343" y="1572"/>
                  </a:lnTo>
                  <a:cubicBezTo>
                    <a:pt x="71494" y="1585"/>
                    <a:pt x="71599" y="1590"/>
                    <a:pt x="71676" y="1590"/>
                  </a:cubicBezTo>
                  <a:cubicBezTo>
                    <a:pt x="72000" y="1590"/>
                    <a:pt x="71815" y="1498"/>
                    <a:pt x="72394" y="1498"/>
                  </a:cubicBezTo>
                  <a:cubicBezTo>
                    <a:pt x="72446" y="1498"/>
                    <a:pt x="72504" y="1499"/>
                    <a:pt x="72569" y="1501"/>
                  </a:cubicBezTo>
                  <a:cubicBezTo>
                    <a:pt x="72583" y="1460"/>
                    <a:pt x="72493" y="1446"/>
                    <a:pt x="72342" y="1446"/>
                  </a:cubicBezTo>
                  <a:cubicBezTo>
                    <a:pt x="72226" y="1446"/>
                    <a:pt x="72073" y="1455"/>
                    <a:pt x="71902" y="1465"/>
                  </a:cubicBezTo>
                  <a:cubicBezTo>
                    <a:pt x="71688" y="1298"/>
                    <a:pt x="73141" y="1274"/>
                    <a:pt x="73057" y="1096"/>
                  </a:cubicBezTo>
                  <a:cubicBezTo>
                    <a:pt x="73156" y="1093"/>
                    <a:pt x="73231" y="1092"/>
                    <a:pt x="73287" y="1092"/>
                  </a:cubicBezTo>
                  <a:cubicBezTo>
                    <a:pt x="73747" y="1092"/>
                    <a:pt x="72903" y="1172"/>
                    <a:pt x="73593" y="1215"/>
                  </a:cubicBezTo>
                  <a:cubicBezTo>
                    <a:pt x="74022" y="1334"/>
                    <a:pt x="73022" y="1334"/>
                    <a:pt x="72819" y="1417"/>
                  </a:cubicBezTo>
                  <a:lnTo>
                    <a:pt x="73629" y="1489"/>
                  </a:lnTo>
                  <a:cubicBezTo>
                    <a:pt x="73367" y="1632"/>
                    <a:pt x="72867" y="1584"/>
                    <a:pt x="72724" y="1727"/>
                  </a:cubicBezTo>
                  <a:cubicBezTo>
                    <a:pt x="73319" y="1727"/>
                    <a:pt x="73248" y="1691"/>
                    <a:pt x="73855" y="1643"/>
                  </a:cubicBezTo>
                  <a:cubicBezTo>
                    <a:pt x="72867" y="1524"/>
                    <a:pt x="74284" y="1548"/>
                    <a:pt x="73724" y="1405"/>
                  </a:cubicBezTo>
                  <a:lnTo>
                    <a:pt x="73724" y="1405"/>
                  </a:lnTo>
                  <a:cubicBezTo>
                    <a:pt x="74176" y="1441"/>
                    <a:pt x="74034" y="1477"/>
                    <a:pt x="74688" y="1477"/>
                  </a:cubicBezTo>
                  <a:cubicBezTo>
                    <a:pt x="74306" y="1499"/>
                    <a:pt x="74615" y="1581"/>
                    <a:pt x="74237" y="1594"/>
                  </a:cubicBezTo>
                  <a:lnTo>
                    <a:pt x="74237" y="1594"/>
                  </a:lnTo>
                  <a:cubicBezTo>
                    <a:pt x="74990" y="1581"/>
                    <a:pt x="74814" y="1548"/>
                    <a:pt x="75665" y="1536"/>
                  </a:cubicBezTo>
                  <a:cubicBezTo>
                    <a:pt x="75939" y="1441"/>
                    <a:pt x="74760" y="1405"/>
                    <a:pt x="75831" y="1334"/>
                  </a:cubicBezTo>
                  <a:cubicBezTo>
                    <a:pt x="76070" y="1334"/>
                    <a:pt x="76022" y="1370"/>
                    <a:pt x="75891" y="1370"/>
                  </a:cubicBezTo>
                  <a:cubicBezTo>
                    <a:pt x="75964" y="1373"/>
                    <a:pt x="76021" y="1375"/>
                    <a:pt x="76066" y="1375"/>
                  </a:cubicBezTo>
                  <a:cubicBezTo>
                    <a:pt x="76489" y="1375"/>
                    <a:pt x="75771" y="1234"/>
                    <a:pt x="76212" y="1191"/>
                  </a:cubicBezTo>
                  <a:cubicBezTo>
                    <a:pt x="76258" y="1189"/>
                    <a:pt x="76300" y="1189"/>
                    <a:pt x="76337" y="1189"/>
                  </a:cubicBezTo>
                  <a:cubicBezTo>
                    <a:pt x="76573" y="1189"/>
                    <a:pt x="76645" y="1218"/>
                    <a:pt x="76522" y="1239"/>
                  </a:cubicBezTo>
                  <a:cubicBezTo>
                    <a:pt x="77034" y="1179"/>
                    <a:pt x="76748" y="1120"/>
                    <a:pt x="77082" y="1096"/>
                  </a:cubicBezTo>
                  <a:lnTo>
                    <a:pt x="76939" y="1084"/>
                  </a:lnTo>
                  <a:cubicBezTo>
                    <a:pt x="77082" y="1048"/>
                    <a:pt x="76689" y="905"/>
                    <a:pt x="77403" y="893"/>
                  </a:cubicBezTo>
                  <a:cubicBezTo>
                    <a:pt x="77939" y="893"/>
                    <a:pt x="77772" y="953"/>
                    <a:pt x="77784" y="989"/>
                  </a:cubicBezTo>
                  <a:cubicBezTo>
                    <a:pt x="77925" y="976"/>
                    <a:pt x="78056" y="971"/>
                    <a:pt x="78179" y="971"/>
                  </a:cubicBezTo>
                  <a:cubicBezTo>
                    <a:pt x="78407" y="971"/>
                    <a:pt x="78606" y="989"/>
                    <a:pt x="78784" y="1012"/>
                  </a:cubicBezTo>
                  <a:cubicBezTo>
                    <a:pt x="78760" y="1001"/>
                    <a:pt x="78796" y="977"/>
                    <a:pt x="78915" y="977"/>
                  </a:cubicBezTo>
                  <a:cubicBezTo>
                    <a:pt x="79006" y="972"/>
                    <a:pt x="79080" y="970"/>
                    <a:pt x="79140" y="970"/>
                  </a:cubicBezTo>
                  <a:cubicBezTo>
                    <a:pt x="79550" y="970"/>
                    <a:pt x="79354" y="1063"/>
                    <a:pt x="79582" y="1084"/>
                  </a:cubicBezTo>
                  <a:cubicBezTo>
                    <a:pt x="79672" y="1088"/>
                    <a:pt x="79744" y="1090"/>
                    <a:pt x="79802" y="1090"/>
                  </a:cubicBezTo>
                  <a:cubicBezTo>
                    <a:pt x="80385" y="1090"/>
                    <a:pt x="79551" y="892"/>
                    <a:pt x="80558" y="881"/>
                  </a:cubicBezTo>
                  <a:lnTo>
                    <a:pt x="79272" y="846"/>
                  </a:lnTo>
                  <a:cubicBezTo>
                    <a:pt x="79332" y="798"/>
                    <a:pt x="79356" y="727"/>
                    <a:pt x="79082" y="727"/>
                  </a:cubicBezTo>
                  <a:cubicBezTo>
                    <a:pt x="79049" y="793"/>
                    <a:pt x="78659" y="859"/>
                    <a:pt x="78261" y="859"/>
                  </a:cubicBezTo>
                  <a:cubicBezTo>
                    <a:pt x="78229" y="859"/>
                    <a:pt x="78197" y="859"/>
                    <a:pt x="78165" y="858"/>
                  </a:cubicBezTo>
                  <a:cubicBezTo>
                    <a:pt x="78046" y="762"/>
                    <a:pt x="79320" y="762"/>
                    <a:pt x="78594" y="667"/>
                  </a:cubicBezTo>
                  <a:lnTo>
                    <a:pt x="78594" y="667"/>
                  </a:lnTo>
                  <a:cubicBezTo>
                    <a:pt x="78646" y="670"/>
                    <a:pt x="78702" y="670"/>
                    <a:pt x="78761" y="670"/>
                  </a:cubicBezTo>
                  <a:cubicBezTo>
                    <a:pt x="78997" y="670"/>
                    <a:pt x="79277" y="655"/>
                    <a:pt x="79534" y="655"/>
                  </a:cubicBezTo>
                  <a:cubicBezTo>
                    <a:pt x="79213" y="751"/>
                    <a:pt x="80558" y="679"/>
                    <a:pt x="80011" y="786"/>
                  </a:cubicBezTo>
                  <a:cubicBezTo>
                    <a:pt x="80273" y="782"/>
                    <a:pt x="80494" y="780"/>
                    <a:pt x="80688" y="780"/>
                  </a:cubicBezTo>
                  <a:cubicBezTo>
                    <a:pt x="81100" y="780"/>
                    <a:pt x="81391" y="787"/>
                    <a:pt x="81706" y="787"/>
                  </a:cubicBezTo>
                  <a:cubicBezTo>
                    <a:pt x="82028" y="787"/>
                    <a:pt x="82376" y="780"/>
                    <a:pt x="82904" y="751"/>
                  </a:cubicBezTo>
                  <a:lnTo>
                    <a:pt x="82904" y="751"/>
                  </a:lnTo>
                  <a:cubicBezTo>
                    <a:pt x="82800" y="802"/>
                    <a:pt x="82165" y="926"/>
                    <a:pt x="81563" y="926"/>
                  </a:cubicBezTo>
                  <a:cubicBezTo>
                    <a:pt x="81473" y="926"/>
                    <a:pt x="81383" y="923"/>
                    <a:pt x="81296" y="917"/>
                  </a:cubicBezTo>
                  <a:lnTo>
                    <a:pt x="81237" y="870"/>
                  </a:lnTo>
                  <a:lnTo>
                    <a:pt x="81237" y="870"/>
                  </a:lnTo>
                  <a:cubicBezTo>
                    <a:pt x="80403" y="929"/>
                    <a:pt x="81892" y="929"/>
                    <a:pt x="81737" y="1012"/>
                  </a:cubicBezTo>
                  <a:cubicBezTo>
                    <a:pt x="82004" y="976"/>
                    <a:pt x="82285" y="963"/>
                    <a:pt x="82578" y="963"/>
                  </a:cubicBezTo>
                  <a:cubicBezTo>
                    <a:pt x="83305" y="963"/>
                    <a:pt x="84100" y="1043"/>
                    <a:pt x="84905" y="1043"/>
                  </a:cubicBezTo>
                  <a:cubicBezTo>
                    <a:pt x="85035" y="1043"/>
                    <a:pt x="85166" y="1041"/>
                    <a:pt x="85297" y="1036"/>
                  </a:cubicBezTo>
                  <a:cubicBezTo>
                    <a:pt x="85071" y="989"/>
                    <a:pt x="85333" y="953"/>
                    <a:pt x="85380" y="905"/>
                  </a:cubicBezTo>
                  <a:lnTo>
                    <a:pt x="85380" y="905"/>
                  </a:lnTo>
                  <a:cubicBezTo>
                    <a:pt x="85124" y="911"/>
                    <a:pt x="85020" y="920"/>
                    <a:pt x="84932" y="920"/>
                  </a:cubicBezTo>
                  <a:cubicBezTo>
                    <a:pt x="84844" y="920"/>
                    <a:pt x="84773" y="911"/>
                    <a:pt x="84583" y="881"/>
                  </a:cubicBezTo>
                  <a:cubicBezTo>
                    <a:pt x="84654" y="810"/>
                    <a:pt x="84964" y="834"/>
                    <a:pt x="85118" y="786"/>
                  </a:cubicBezTo>
                  <a:cubicBezTo>
                    <a:pt x="85171" y="760"/>
                    <a:pt x="85133" y="753"/>
                    <a:pt x="85055" y="753"/>
                  </a:cubicBezTo>
                  <a:cubicBezTo>
                    <a:pt x="84969" y="753"/>
                    <a:pt x="84836" y="761"/>
                    <a:pt x="84721" y="761"/>
                  </a:cubicBezTo>
                  <a:cubicBezTo>
                    <a:pt x="84657" y="761"/>
                    <a:pt x="84599" y="759"/>
                    <a:pt x="84559" y="751"/>
                  </a:cubicBezTo>
                  <a:cubicBezTo>
                    <a:pt x="85047" y="703"/>
                    <a:pt x="84999" y="703"/>
                    <a:pt x="85285" y="643"/>
                  </a:cubicBezTo>
                  <a:cubicBezTo>
                    <a:pt x="85547" y="691"/>
                    <a:pt x="85511" y="727"/>
                    <a:pt x="85726" y="798"/>
                  </a:cubicBezTo>
                  <a:cubicBezTo>
                    <a:pt x="85778" y="799"/>
                    <a:pt x="85827" y="799"/>
                    <a:pt x="85874" y="799"/>
                  </a:cubicBezTo>
                  <a:cubicBezTo>
                    <a:pt x="86816" y="799"/>
                    <a:pt x="86833" y="700"/>
                    <a:pt x="87529" y="700"/>
                  </a:cubicBezTo>
                  <a:cubicBezTo>
                    <a:pt x="87594" y="700"/>
                    <a:pt x="87664" y="701"/>
                    <a:pt x="87742" y="703"/>
                  </a:cubicBezTo>
                  <a:lnTo>
                    <a:pt x="87742" y="703"/>
                  </a:lnTo>
                  <a:cubicBezTo>
                    <a:pt x="87709" y="702"/>
                    <a:pt x="87681" y="702"/>
                    <a:pt x="87657" y="702"/>
                  </a:cubicBezTo>
                  <a:cubicBezTo>
                    <a:pt x="87355" y="702"/>
                    <a:pt x="87813" y="762"/>
                    <a:pt x="87571" y="762"/>
                  </a:cubicBezTo>
                  <a:lnTo>
                    <a:pt x="87738" y="762"/>
                  </a:lnTo>
                  <a:cubicBezTo>
                    <a:pt x="86904" y="870"/>
                    <a:pt x="85476" y="870"/>
                    <a:pt x="85618" y="1036"/>
                  </a:cubicBezTo>
                  <a:cubicBezTo>
                    <a:pt x="86297" y="1024"/>
                    <a:pt x="86797" y="929"/>
                    <a:pt x="87619" y="917"/>
                  </a:cubicBezTo>
                  <a:lnTo>
                    <a:pt x="87619" y="917"/>
                  </a:lnTo>
                  <a:lnTo>
                    <a:pt x="87583" y="953"/>
                  </a:lnTo>
                  <a:cubicBezTo>
                    <a:pt x="87648" y="954"/>
                    <a:pt x="87699" y="955"/>
                    <a:pt x="87738" y="955"/>
                  </a:cubicBezTo>
                  <a:cubicBezTo>
                    <a:pt x="88069" y="955"/>
                    <a:pt x="87598" y="913"/>
                    <a:pt x="87726" y="881"/>
                  </a:cubicBezTo>
                  <a:cubicBezTo>
                    <a:pt x="87806" y="874"/>
                    <a:pt x="87879" y="871"/>
                    <a:pt x="87947" y="871"/>
                  </a:cubicBezTo>
                  <a:cubicBezTo>
                    <a:pt x="88321" y="871"/>
                    <a:pt x="88525" y="964"/>
                    <a:pt x="88779" y="964"/>
                  </a:cubicBezTo>
                  <a:cubicBezTo>
                    <a:pt x="88861" y="964"/>
                    <a:pt x="88948" y="955"/>
                    <a:pt x="89047" y="929"/>
                  </a:cubicBezTo>
                  <a:lnTo>
                    <a:pt x="88369" y="893"/>
                  </a:lnTo>
                  <a:cubicBezTo>
                    <a:pt x="88881" y="822"/>
                    <a:pt x="88214" y="881"/>
                    <a:pt x="88333" y="762"/>
                  </a:cubicBezTo>
                  <a:cubicBezTo>
                    <a:pt x="89178" y="691"/>
                    <a:pt x="90595" y="727"/>
                    <a:pt x="91833" y="667"/>
                  </a:cubicBezTo>
                  <a:lnTo>
                    <a:pt x="91833" y="608"/>
                  </a:lnTo>
                  <a:cubicBezTo>
                    <a:pt x="91655" y="596"/>
                    <a:pt x="91500" y="584"/>
                    <a:pt x="91179" y="584"/>
                  </a:cubicBezTo>
                  <a:cubicBezTo>
                    <a:pt x="91393" y="429"/>
                    <a:pt x="91595" y="453"/>
                    <a:pt x="91357" y="322"/>
                  </a:cubicBezTo>
                  <a:lnTo>
                    <a:pt x="90762" y="310"/>
                  </a:lnTo>
                  <a:lnTo>
                    <a:pt x="90750" y="167"/>
                  </a:lnTo>
                  <a:cubicBezTo>
                    <a:pt x="90917" y="167"/>
                    <a:pt x="91071" y="167"/>
                    <a:pt x="91214" y="179"/>
                  </a:cubicBezTo>
                  <a:cubicBezTo>
                    <a:pt x="91238" y="155"/>
                    <a:pt x="91327" y="149"/>
                    <a:pt x="91444" y="149"/>
                  </a:cubicBezTo>
                  <a:cubicBezTo>
                    <a:pt x="91560" y="149"/>
                    <a:pt x="91702" y="155"/>
                    <a:pt x="91833" y="155"/>
                  </a:cubicBezTo>
                  <a:lnTo>
                    <a:pt x="91833" y="131"/>
                  </a:lnTo>
                  <a:lnTo>
                    <a:pt x="91655" y="131"/>
                  </a:lnTo>
                  <a:cubicBezTo>
                    <a:pt x="91524" y="96"/>
                    <a:pt x="91631" y="84"/>
                    <a:pt x="91833" y="72"/>
                  </a:cubicBezTo>
                  <a:lnTo>
                    <a:pt x="918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6" name="Google Shape;1498;p29">
              <a:extLst>
                <a:ext uri="{FF2B5EF4-FFF2-40B4-BE49-F238E27FC236}">
                  <a16:creationId xmlns:a16="http://schemas.microsoft.com/office/drawing/2014/main" id="{AF669E29-72A4-D286-1699-5970BB6372A0}"/>
                </a:ext>
              </a:extLst>
            </p:cNvPr>
            <p:cNvSpPr/>
            <p:nvPr/>
          </p:nvSpPr>
          <p:spPr>
            <a:xfrm>
              <a:off x="3887075" y="1971500"/>
              <a:ext cx="2400" cy="25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96" y="1"/>
                  </a:moveTo>
                  <a:cubicBezTo>
                    <a:pt x="60" y="1"/>
                    <a:pt x="36" y="1"/>
                    <a:pt x="1" y="1"/>
                  </a:cubicBezTo>
                  <a:cubicBezTo>
                    <a:pt x="36" y="1"/>
                    <a:pt x="60" y="1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7" name="Google Shape;1499;p29">
              <a:extLst>
                <a:ext uri="{FF2B5EF4-FFF2-40B4-BE49-F238E27FC236}">
                  <a16:creationId xmlns:a16="http://schemas.microsoft.com/office/drawing/2014/main" id="{9FEEFF14-3888-06AD-CC51-6BF9177674D7}"/>
                </a:ext>
              </a:extLst>
            </p:cNvPr>
            <p:cNvSpPr/>
            <p:nvPr/>
          </p:nvSpPr>
          <p:spPr>
            <a:xfrm>
              <a:off x="3527225" y="1969425"/>
              <a:ext cx="5075" cy="150"/>
            </a:xfrm>
            <a:custGeom>
              <a:avLst/>
              <a:gdLst/>
              <a:ahLst/>
              <a:cxnLst/>
              <a:rect l="l" t="t" r="r" b="b"/>
              <a:pathLst>
                <a:path w="203" h="6" extrusionOk="0">
                  <a:moveTo>
                    <a:pt x="0" y="0"/>
                  </a:moveTo>
                  <a:cubicBezTo>
                    <a:pt x="20" y="4"/>
                    <a:pt x="41" y="6"/>
                    <a:pt x="63" y="6"/>
                  </a:cubicBezTo>
                  <a:cubicBezTo>
                    <a:pt x="107" y="6"/>
                    <a:pt x="155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8" name="Google Shape;1500;p29">
              <a:extLst>
                <a:ext uri="{FF2B5EF4-FFF2-40B4-BE49-F238E27FC236}">
                  <a16:creationId xmlns:a16="http://schemas.microsoft.com/office/drawing/2014/main" id="{6CD3091D-8A30-5B8B-4F7C-FDE96F6C597D}"/>
                </a:ext>
              </a:extLst>
            </p:cNvPr>
            <p:cNvSpPr/>
            <p:nvPr/>
          </p:nvSpPr>
          <p:spPr>
            <a:xfrm>
              <a:off x="3217950" y="1977150"/>
              <a:ext cx="6575" cy="25"/>
            </a:xfrm>
            <a:custGeom>
              <a:avLst/>
              <a:gdLst/>
              <a:ahLst/>
              <a:cxnLst/>
              <a:rect l="l" t="t" r="r" b="b"/>
              <a:pathLst>
                <a:path w="263" h="1" extrusionOk="0">
                  <a:moveTo>
                    <a:pt x="0" y="1"/>
                  </a:moveTo>
                  <a:lnTo>
                    <a:pt x="262" y="1"/>
                  </a:lnTo>
                  <a:cubicBezTo>
                    <a:pt x="143" y="1"/>
                    <a:pt x="6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9" name="Google Shape;1501;p29">
              <a:extLst>
                <a:ext uri="{FF2B5EF4-FFF2-40B4-BE49-F238E27FC236}">
                  <a16:creationId xmlns:a16="http://schemas.microsoft.com/office/drawing/2014/main" id="{325C8882-0105-0ABC-37F4-A5E2852A7F75}"/>
                </a:ext>
              </a:extLst>
            </p:cNvPr>
            <p:cNvSpPr/>
            <p:nvPr/>
          </p:nvSpPr>
          <p:spPr>
            <a:xfrm>
              <a:off x="2738425" y="1986100"/>
              <a:ext cx="66700" cy="7750"/>
            </a:xfrm>
            <a:custGeom>
              <a:avLst/>
              <a:gdLst/>
              <a:ahLst/>
              <a:cxnLst/>
              <a:rect l="l" t="t" r="r" b="b"/>
              <a:pathLst>
                <a:path w="2668" h="310" extrusionOk="0">
                  <a:moveTo>
                    <a:pt x="1870" y="0"/>
                  </a:moveTo>
                  <a:lnTo>
                    <a:pt x="1870" y="0"/>
                  </a:lnTo>
                  <a:cubicBezTo>
                    <a:pt x="1906" y="119"/>
                    <a:pt x="1346" y="179"/>
                    <a:pt x="727" y="191"/>
                  </a:cubicBezTo>
                  <a:lnTo>
                    <a:pt x="548" y="107"/>
                  </a:lnTo>
                  <a:cubicBezTo>
                    <a:pt x="643" y="83"/>
                    <a:pt x="763" y="60"/>
                    <a:pt x="882" y="48"/>
                  </a:cubicBezTo>
                  <a:cubicBezTo>
                    <a:pt x="860" y="47"/>
                    <a:pt x="840" y="46"/>
                    <a:pt x="823" y="46"/>
                  </a:cubicBezTo>
                  <a:cubicBezTo>
                    <a:pt x="667" y="46"/>
                    <a:pt x="664" y="85"/>
                    <a:pt x="476" y="85"/>
                  </a:cubicBezTo>
                  <a:cubicBezTo>
                    <a:pt x="455" y="85"/>
                    <a:pt x="432" y="84"/>
                    <a:pt x="405" y="83"/>
                  </a:cubicBezTo>
                  <a:lnTo>
                    <a:pt x="405" y="83"/>
                  </a:lnTo>
                  <a:cubicBezTo>
                    <a:pt x="512" y="143"/>
                    <a:pt x="1" y="250"/>
                    <a:pt x="441" y="310"/>
                  </a:cubicBezTo>
                  <a:cubicBezTo>
                    <a:pt x="1930" y="310"/>
                    <a:pt x="1124" y="71"/>
                    <a:pt x="2561" y="71"/>
                  </a:cubicBezTo>
                  <a:cubicBezTo>
                    <a:pt x="2595" y="71"/>
                    <a:pt x="2631" y="71"/>
                    <a:pt x="2668" y="71"/>
                  </a:cubicBezTo>
                  <a:lnTo>
                    <a:pt x="18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0" name="Google Shape;1502;p29">
              <a:extLst>
                <a:ext uri="{FF2B5EF4-FFF2-40B4-BE49-F238E27FC236}">
                  <a16:creationId xmlns:a16="http://schemas.microsoft.com/office/drawing/2014/main" id="{C7D57B0B-C91B-1649-EC97-2F9922CC82E3}"/>
                </a:ext>
              </a:extLst>
            </p:cNvPr>
            <p:cNvSpPr/>
            <p:nvPr/>
          </p:nvSpPr>
          <p:spPr>
            <a:xfrm>
              <a:off x="2760450" y="19872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0" y="1"/>
                  </a:moveTo>
                  <a:cubicBezTo>
                    <a:pt x="48" y="1"/>
                    <a:pt x="24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36" y="1"/>
                    <a:pt x="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22E2BBFD-6C98-D34D-8139-677F62BE10C1}"/>
              </a:ext>
            </a:extLst>
          </p:cNvPr>
          <p:cNvSpPr txBox="1"/>
          <p:nvPr/>
        </p:nvSpPr>
        <p:spPr>
          <a:xfrm>
            <a:off x="1038743" y="2753117"/>
            <a:ext cx="3533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王奕文：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群组聊天功能的实现。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前端小组件的整合以及优化，减少冗余的页面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前端页面的设计以及优化，引入动画效果以及响应式布局。</a:t>
            </a:r>
          </a:p>
          <a:p>
            <a:pPr marL="342900" indent="-342900">
              <a:buAutoNum type="arabicPeriod"/>
            </a:pP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F67F49-0868-DFF9-F0D4-BE8AD0D42C67}"/>
              </a:ext>
            </a:extLst>
          </p:cNvPr>
          <p:cNvSpPr txBox="1"/>
          <p:nvPr/>
        </p:nvSpPr>
        <p:spPr>
          <a:xfrm>
            <a:off x="4858974" y="190761"/>
            <a:ext cx="3792612" cy="220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王劭：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前期</a:t>
            </a:r>
            <a:r>
              <a:rPr lang="en-US" altLang="zh-CN" dirty="0"/>
              <a:t>UI</a:t>
            </a:r>
            <a:r>
              <a:rPr lang="zh-CN" altLang="en-US" dirty="0"/>
              <a:t>标准组件设计</a:t>
            </a:r>
            <a:r>
              <a:rPr lang="en-US" altLang="zh-CN" dirty="0"/>
              <a:t>&amp;UI</a:t>
            </a:r>
            <a:r>
              <a:rPr lang="zh-CN" altLang="en-US" dirty="0"/>
              <a:t>页面设计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后端代码编写（除了用户功能）与部署</a:t>
            </a:r>
            <a:r>
              <a:rPr lang="en-US" altLang="zh-CN" dirty="0"/>
              <a:t>&amp;</a:t>
            </a:r>
            <a:r>
              <a:rPr lang="zh-CN" altLang="en-US" dirty="0"/>
              <a:t>数据库的设计与部署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/>
              <a:t>Prometheus</a:t>
            </a:r>
            <a:r>
              <a:rPr lang="zh-CN" altLang="en-US" dirty="0"/>
              <a:t>和</a:t>
            </a:r>
            <a:r>
              <a:rPr lang="en-US" altLang="zh-CN" dirty="0"/>
              <a:t>Grafana</a:t>
            </a:r>
            <a:r>
              <a:rPr lang="zh-CN" altLang="en-US" dirty="0"/>
              <a:t>可视化工具的部署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文字聊天功能的实现以及优化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后端单元测试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3D6A64-A992-4FCD-3EE9-88700723ABB5}"/>
              </a:ext>
            </a:extLst>
          </p:cNvPr>
          <p:cNvSpPr txBox="1"/>
          <p:nvPr/>
        </p:nvSpPr>
        <p:spPr>
          <a:xfrm>
            <a:off x="4858974" y="2757428"/>
            <a:ext cx="3213926" cy="1992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宋峻青：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实现前端好友、群聊功能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申请域名并升级</a:t>
            </a:r>
            <a:r>
              <a:rPr lang="en-US" altLang="zh-CN" dirty="0"/>
              <a:t>https</a:t>
            </a:r>
            <a:r>
              <a:rPr lang="zh-CN" altLang="en-US" dirty="0"/>
              <a:t>协议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前端远程部署，</a:t>
            </a:r>
            <a:r>
              <a:rPr lang="en-US" altLang="zh-CN" dirty="0"/>
              <a:t>nginx</a:t>
            </a:r>
            <a:r>
              <a:rPr lang="zh-CN" altLang="en-US" dirty="0"/>
              <a:t>代理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实现部分后端逻辑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合作实现文件传输功能</a:t>
            </a:r>
            <a:endParaRPr lang="en-US" altLang="zh-CN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F151854-7234-1BB9-16BB-5B9F6BB94826}"/>
              </a:ext>
            </a:extLst>
          </p:cNvPr>
          <p:cNvSpPr txBox="1"/>
          <p:nvPr/>
        </p:nvSpPr>
        <p:spPr>
          <a:xfrm>
            <a:off x="1038743" y="74829"/>
            <a:ext cx="3727302" cy="2569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魏靖霖：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/>
              <a:t>P2P</a:t>
            </a:r>
            <a:r>
              <a:rPr lang="zh-CN" altLang="en-US" dirty="0"/>
              <a:t>聊天功能的实现。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虚拟形象功能的实现。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实现好友关系对应后端以及交互逻辑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进行压力测试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进行前端首屏性能测试和</a:t>
            </a:r>
            <a:r>
              <a:rPr lang="en-US" altLang="zh-CN" dirty="0"/>
              <a:t>e2e</a:t>
            </a:r>
            <a:r>
              <a:rPr lang="zh-CN" altLang="en-US" dirty="0"/>
              <a:t>自动化测试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合作实现文件传输功能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20;p31">
            <a:extLst>
              <a:ext uri="{FF2B5EF4-FFF2-40B4-BE49-F238E27FC236}">
                <a16:creationId xmlns:a16="http://schemas.microsoft.com/office/drawing/2014/main" id="{837FF82B-9C21-057B-1583-CA7C57AF520B}"/>
              </a:ext>
            </a:extLst>
          </p:cNvPr>
          <p:cNvSpPr txBox="1">
            <a:spLocks/>
          </p:cNvSpPr>
          <p:nvPr/>
        </p:nvSpPr>
        <p:spPr>
          <a:xfrm>
            <a:off x="80316" y="403280"/>
            <a:ext cx="1449227" cy="79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r>
              <a:rPr lang="zh-CN" altLang="en-US" dirty="0">
                <a:latin typeface="LiXuKe" panose="02010600030101010101" pitchFamily="2" charset="-122"/>
                <a:ea typeface="LiXuKe" panose="02010600030101010101" pitchFamily="2" charset="-122"/>
              </a:rPr>
              <a:t>分工</a:t>
            </a:r>
          </a:p>
        </p:txBody>
      </p:sp>
      <p:grpSp>
        <p:nvGrpSpPr>
          <p:cNvPr id="5" name="Google Shape;1478;p29">
            <a:extLst>
              <a:ext uri="{FF2B5EF4-FFF2-40B4-BE49-F238E27FC236}">
                <a16:creationId xmlns:a16="http://schemas.microsoft.com/office/drawing/2014/main" id="{C9C3AC31-1E79-CCD3-2974-306CA2EBDD02}"/>
              </a:ext>
            </a:extLst>
          </p:cNvPr>
          <p:cNvGrpSpPr/>
          <p:nvPr/>
        </p:nvGrpSpPr>
        <p:grpSpPr>
          <a:xfrm rot="5400000">
            <a:off x="-1033959" y="1162904"/>
            <a:ext cx="2295850" cy="67300"/>
            <a:chOff x="1992200" y="1937275"/>
            <a:chExt cx="2295850" cy="67300"/>
          </a:xfrm>
          <a:solidFill>
            <a:schemeClr val="accent5"/>
          </a:solidFill>
        </p:grpSpPr>
        <p:sp>
          <p:nvSpPr>
            <p:cNvPr id="6" name="Google Shape;1479;p29">
              <a:extLst>
                <a:ext uri="{FF2B5EF4-FFF2-40B4-BE49-F238E27FC236}">
                  <a16:creationId xmlns:a16="http://schemas.microsoft.com/office/drawing/2014/main" id="{6941716E-C9D6-7EDC-32F5-7A5DA922E0B6}"/>
                </a:ext>
              </a:extLst>
            </p:cNvPr>
            <p:cNvSpPr/>
            <p:nvPr/>
          </p:nvSpPr>
          <p:spPr>
            <a:xfrm>
              <a:off x="3934400" y="1961975"/>
              <a:ext cx="3600" cy="625"/>
            </a:xfrm>
            <a:custGeom>
              <a:avLst/>
              <a:gdLst/>
              <a:ahLst/>
              <a:cxnLst/>
              <a:rect l="l" t="t" r="r" b="b"/>
              <a:pathLst>
                <a:path w="144" h="25" extrusionOk="0">
                  <a:moveTo>
                    <a:pt x="96" y="1"/>
                  </a:moveTo>
                  <a:cubicBezTo>
                    <a:pt x="60" y="1"/>
                    <a:pt x="25" y="1"/>
                    <a:pt x="1" y="13"/>
                  </a:cubicBezTo>
                  <a:lnTo>
                    <a:pt x="144" y="24"/>
                  </a:lnTo>
                  <a:cubicBezTo>
                    <a:pt x="108" y="13"/>
                    <a:pt x="96" y="13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" name="Google Shape;1480;p29">
              <a:extLst>
                <a:ext uri="{FF2B5EF4-FFF2-40B4-BE49-F238E27FC236}">
                  <a16:creationId xmlns:a16="http://schemas.microsoft.com/office/drawing/2014/main" id="{DB0A7892-4504-3EBB-3751-DDE7BC159FE4}"/>
                </a:ext>
              </a:extLst>
            </p:cNvPr>
            <p:cNvSpPr/>
            <p:nvPr/>
          </p:nvSpPr>
          <p:spPr>
            <a:xfrm>
              <a:off x="4167475" y="1942025"/>
              <a:ext cx="1500" cy="925"/>
            </a:xfrm>
            <a:custGeom>
              <a:avLst/>
              <a:gdLst/>
              <a:ahLst/>
              <a:cxnLst/>
              <a:rect l="l" t="t" r="r" b="b"/>
              <a:pathLst>
                <a:path w="60" h="37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25"/>
                    <a:pt x="0" y="25"/>
                    <a:pt x="36" y="37"/>
                  </a:cubicBezTo>
                  <a:lnTo>
                    <a:pt x="60" y="37"/>
                  </a:lnTo>
                  <a:cubicBezTo>
                    <a:pt x="36" y="25"/>
                    <a:pt x="12" y="1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Google Shape;1481;p29">
              <a:extLst>
                <a:ext uri="{FF2B5EF4-FFF2-40B4-BE49-F238E27FC236}">
                  <a16:creationId xmlns:a16="http://schemas.microsoft.com/office/drawing/2014/main" id="{BAD8C8DA-1439-C078-78A2-F340A789A1F1}"/>
                </a:ext>
              </a:extLst>
            </p:cNvPr>
            <p:cNvSpPr/>
            <p:nvPr/>
          </p:nvSpPr>
          <p:spPr>
            <a:xfrm>
              <a:off x="4107650" y="1947100"/>
              <a:ext cx="2700" cy="625"/>
            </a:xfrm>
            <a:custGeom>
              <a:avLst/>
              <a:gdLst/>
              <a:ahLst/>
              <a:cxnLst/>
              <a:rect l="l" t="t" r="r" b="b"/>
              <a:pathLst>
                <a:path w="108" h="25" extrusionOk="0">
                  <a:moveTo>
                    <a:pt x="0" y="0"/>
                  </a:moveTo>
                  <a:cubicBezTo>
                    <a:pt x="0" y="12"/>
                    <a:pt x="48" y="12"/>
                    <a:pt x="107" y="24"/>
                  </a:cubicBezTo>
                  <a:cubicBezTo>
                    <a:pt x="72" y="12"/>
                    <a:pt x="36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" name="Google Shape;1482;p29">
              <a:extLst>
                <a:ext uri="{FF2B5EF4-FFF2-40B4-BE49-F238E27FC236}">
                  <a16:creationId xmlns:a16="http://schemas.microsoft.com/office/drawing/2014/main" id="{891AB83E-1AD3-A68E-B6E3-05751460571A}"/>
                </a:ext>
              </a:extLst>
            </p:cNvPr>
            <p:cNvSpPr/>
            <p:nvPr/>
          </p:nvSpPr>
          <p:spPr>
            <a:xfrm>
              <a:off x="3961800" y="1962575"/>
              <a:ext cx="8050" cy="1300"/>
            </a:xfrm>
            <a:custGeom>
              <a:avLst/>
              <a:gdLst/>
              <a:ahLst/>
              <a:cxnLst/>
              <a:rect l="l" t="t" r="r" b="b"/>
              <a:pathLst>
                <a:path w="322" h="52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30"/>
                    <a:pt x="115" y="51"/>
                    <a:pt x="238" y="51"/>
                  </a:cubicBezTo>
                  <a:cubicBezTo>
                    <a:pt x="264" y="51"/>
                    <a:pt x="292" y="50"/>
                    <a:pt x="322" y="48"/>
                  </a:cubicBezTo>
                  <a:cubicBezTo>
                    <a:pt x="215" y="36"/>
                    <a:pt x="107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Google Shape;1483;p29">
              <a:extLst>
                <a:ext uri="{FF2B5EF4-FFF2-40B4-BE49-F238E27FC236}">
                  <a16:creationId xmlns:a16="http://schemas.microsoft.com/office/drawing/2014/main" id="{DD841369-CE8A-CD7D-428F-CF68FE0F4ED1}"/>
                </a:ext>
              </a:extLst>
            </p:cNvPr>
            <p:cNvSpPr/>
            <p:nvPr/>
          </p:nvSpPr>
          <p:spPr>
            <a:xfrm>
              <a:off x="4110325" y="1947700"/>
              <a:ext cx="8050" cy="900"/>
            </a:xfrm>
            <a:custGeom>
              <a:avLst/>
              <a:gdLst/>
              <a:ahLst/>
              <a:cxnLst/>
              <a:rect l="l" t="t" r="r" b="b"/>
              <a:pathLst>
                <a:path w="322" h="36" extrusionOk="0">
                  <a:moveTo>
                    <a:pt x="0" y="0"/>
                  </a:moveTo>
                  <a:cubicBezTo>
                    <a:pt x="96" y="24"/>
                    <a:pt x="203" y="24"/>
                    <a:pt x="322" y="36"/>
                  </a:cubicBezTo>
                  <a:cubicBezTo>
                    <a:pt x="239" y="24"/>
                    <a:pt x="108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" name="Google Shape;1484;p29">
              <a:extLst>
                <a:ext uri="{FF2B5EF4-FFF2-40B4-BE49-F238E27FC236}">
                  <a16:creationId xmlns:a16="http://schemas.microsoft.com/office/drawing/2014/main" id="{85819E3F-0519-EA6C-31D4-BCCEEAF880D1}"/>
                </a:ext>
              </a:extLst>
            </p:cNvPr>
            <p:cNvSpPr/>
            <p:nvPr/>
          </p:nvSpPr>
          <p:spPr>
            <a:xfrm>
              <a:off x="4272250" y="1941750"/>
              <a:ext cx="5675" cy="900"/>
            </a:xfrm>
            <a:custGeom>
              <a:avLst/>
              <a:gdLst/>
              <a:ahLst/>
              <a:cxnLst/>
              <a:rect l="l" t="t" r="r" b="b"/>
              <a:pathLst>
                <a:path w="227" h="36" extrusionOk="0">
                  <a:moveTo>
                    <a:pt x="12" y="0"/>
                  </a:moveTo>
                  <a:cubicBezTo>
                    <a:pt x="12" y="12"/>
                    <a:pt x="0" y="12"/>
                    <a:pt x="0" y="24"/>
                  </a:cubicBezTo>
                  <a:lnTo>
                    <a:pt x="227" y="36"/>
                  </a:lnTo>
                  <a:cubicBezTo>
                    <a:pt x="167" y="24"/>
                    <a:pt x="96" y="12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" name="Google Shape;1485;p29">
              <a:extLst>
                <a:ext uri="{FF2B5EF4-FFF2-40B4-BE49-F238E27FC236}">
                  <a16:creationId xmlns:a16="http://schemas.microsoft.com/office/drawing/2014/main" id="{A4AEB5A0-52A5-B656-49E1-FDE8E142C2BD}"/>
                </a:ext>
              </a:extLst>
            </p:cNvPr>
            <p:cNvSpPr/>
            <p:nvPr/>
          </p:nvSpPr>
          <p:spPr>
            <a:xfrm>
              <a:off x="2018400" y="1992050"/>
              <a:ext cx="5975" cy="1500"/>
            </a:xfrm>
            <a:custGeom>
              <a:avLst/>
              <a:gdLst/>
              <a:ahLst/>
              <a:cxnLst/>
              <a:rect l="l" t="t" r="r" b="b"/>
              <a:pathLst>
                <a:path w="239" h="60" extrusionOk="0">
                  <a:moveTo>
                    <a:pt x="203" y="0"/>
                  </a:moveTo>
                  <a:lnTo>
                    <a:pt x="203" y="0"/>
                  </a:lnTo>
                  <a:cubicBezTo>
                    <a:pt x="167" y="24"/>
                    <a:pt x="107" y="36"/>
                    <a:pt x="0" y="60"/>
                  </a:cubicBezTo>
                  <a:cubicBezTo>
                    <a:pt x="203" y="48"/>
                    <a:pt x="238" y="24"/>
                    <a:pt x="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4" name="Google Shape;1486;p29">
              <a:extLst>
                <a:ext uri="{FF2B5EF4-FFF2-40B4-BE49-F238E27FC236}">
                  <a16:creationId xmlns:a16="http://schemas.microsoft.com/office/drawing/2014/main" id="{4ABD5BC6-9947-42E1-B179-C90C4729EC45}"/>
                </a:ext>
              </a:extLst>
            </p:cNvPr>
            <p:cNvSpPr/>
            <p:nvPr/>
          </p:nvSpPr>
          <p:spPr>
            <a:xfrm>
              <a:off x="2142225" y="1993525"/>
              <a:ext cx="3300" cy="625"/>
            </a:xfrm>
            <a:custGeom>
              <a:avLst/>
              <a:gdLst/>
              <a:ahLst/>
              <a:cxnLst/>
              <a:rect l="l" t="t" r="r" b="b"/>
              <a:pathLst>
                <a:path w="132" h="25" extrusionOk="0">
                  <a:moveTo>
                    <a:pt x="107" y="1"/>
                  </a:moveTo>
                  <a:cubicBezTo>
                    <a:pt x="72" y="13"/>
                    <a:pt x="36" y="13"/>
                    <a:pt x="0" y="24"/>
                  </a:cubicBezTo>
                  <a:cubicBezTo>
                    <a:pt x="72" y="13"/>
                    <a:pt x="131" y="1"/>
                    <a:pt x="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5" name="Google Shape;1487;p29">
              <a:extLst>
                <a:ext uri="{FF2B5EF4-FFF2-40B4-BE49-F238E27FC236}">
                  <a16:creationId xmlns:a16="http://schemas.microsoft.com/office/drawing/2014/main" id="{AFA081F0-7452-880B-E806-EAF4C2A65A25}"/>
                </a:ext>
              </a:extLst>
            </p:cNvPr>
            <p:cNvSpPr/>
            <p:nvPr/>
          </p:nvSpPr>
          <p:spPr>
            <a:xfrm>
              <a:off x="2070775" y="1982825"/>
              <a:ext cx="1525" cy="600"/>
            </a:xfrm>
            <a:custGeom>
              <a:avLst/>
              <a:gdLst/>
              <a:ahLst/>
              <a:cxnLst/>
              <a:rect l="l" t="t" r="r" b="b"/>
              <a:pathLst>
                <a:path w="61" h="24" extrusionOk="0">
                  <a:moveTo>
                    <a:pt x="13" y="0"/>
                  </a:moveTo>
                  <a:cubicBezTo>
                    <a:pt x="1" y="0"/>
                    <a:pt x="1" y="12"/>
                    <a:pt x="60" y="24"/>
                  </a:cubicBezTo>
                  <a:cubicBezTo>
                    <a:pt x="48" y="12"/>
                    <a:pt x="37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" name="Google Shape;1488;p29">
              <a:extLst>
                <a:ext uri="{FF2B5EF4-FFF2-40B4-BE49-F238E27FC236}">
                  <a16:creationId xmlns:a16="http://schemas.microsoft.com/office/drawing/2014/main" id="{507EDF1A-C257-0980-DAAC-8200CAE687AD}"/>
                </a:ext>
              </a:extLst>
            </p:cNvPr>
            <p:cNvSpPr/>
            <p:nvPr/>
          </p:nvSpPr>
          <p:spPr>
            <a:xfrm>
              <a:off x="2955725" y="1950375"/>
              <a:ext cx="3000" cy="900"/>
            </a:xfrm>
            <a:custGeom>
              <a:avLst/>
              <a:gdLst/>
              <a:ahLst/>
              <a:cxnLst/>
              <a:rect l="l" t="t" r="r" b="b"/>
              <a:pathLst>
                <a:path w="120" h="36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4"/>
                    <a:pt x="60" y="24"/>
                    <a:pt x="119" y="3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" name="Google Shape;1489;p29">
              <a:extLst>
                <a:ext uri="{FF2B5EF4-FFF2-40B4-BE49-F238E27FC236}">
                  <a16:creationId xmlns:a16="http://schemas.microsoft.com/office/drawing/2014/main" id="{C15F632E-02B0-3EE6-1C32-59F3B573367B}"/>
                </a:ext>
              </a:extLst>
            </p:cNvPr>
            <p:cNvSpPr/>
            <p:nvPr/>
          </p:nvSpPr>
          <p:spPr>
            <a:xfrm>
              <a:off x="3125375" y="1948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cubicBezTo>
                    <a:pt x="24" y="0"/>
                    <a:pt x="48" y="0"/>
                    <a:pt x="60" y="0"/>
                  </a:cubicBezTo>
                  <a:cubicBezTo>
                    <a:pt x="48" y="0"/>
                    <a:pt x="2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8" name="Google Shape;1490;p29">
              <a:extLst>
                <a:ext uri="{FF2B5EF4-FFF2-40B4-BE49-F238E27FC236}">
                  <a16:creationId xmlns:a16="http://schemas.microsoft.com/office/drawing/2014/main" id="{77B9C9CC-E5AC-199D-F228-EF7E5E7815D7}"/>
                </a:ext>
              </a:extLst>
            </p:cNvPr>
            <p:cNvSpPr/>
            <p:nvPr/>
          </p:nvSpPr>
          <p:spPr>
            <a:xfrm>
              <a:off x="3126875" y="1948000"/>
              <a:ext cx="3600" cy="25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3" y="0"/>
                  </a:moveTo>
                  <a:cubicBezTo>
                    <a:pt x="95" y="0"/>
                    <a:pt x="48" y="0"/>
                    <a:pt x="0" y="0"/>
                  </a:cubicBezTo>
                  <a:cubicBezTo>
                    <a:pt x="60" y="0"/>
                    <a:pt x="119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9" name="Google Shape;1491;p29">
              <a:extLst>
                <a:ext uri="{FF2B5EF4-FFF2-40B4-BE49-F238E27FC236}">
                  <a16:creationId xmlns:a16="http://schemas.microsoft.com/office/drawing/2014/main" id="{55FA0392-1376-E001-FEA1-3AF3CC3D6325}"/>
                </a:ext>
              </a:extLst>
            </p:cNvPr>
            <p:cNvSpPr/>
            <p:nvPr/>
          </p:nvSpPr>
          <p:spPr>
            <a:xfrm>
              <a:off x="2588100" y="2001875"/>
              <a:ext cx="11650" cy="600"/>
            </a:xfrm>
            <a:custGeom>
              <a:avLst/>
              <a:gdLst/>
              <a:ahLst/>
              <a:cxnLst/>
              <a:rect l="l" t="t" r="r" b="b"/>
              <a:pathLst>
                <a:path w="466" h="24" extrusionOk="0">
                  <a:moveTo>
                    <a:pt x="465" y="0"/>
                  </a:moveTo>
                  <a:cubicBezTo>
                    <a:pt x="310" y="0"/>
                    <a:pt x="156" y="12"/>
                    <a:pt x="1" y="24"/>
                  </a:cubicBezTo>
                  <a:lnTo>
                    <a:pt x="25" y="24"/>
                  </a:lnTo>
                  <a:cubicBezTo>
                    <a:pt x="275" y="24"/>
                    <a:pt x="406" y="12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Google Shape;1492;p29">
              <a:extLst>
                <a:ext uri="{FF2B5EF4-FFF2-40B4-BE49-F238E27FC236}">
                  <a16:creationId xmlns:a16="http://schemas.microsoft.com/office/drawing/2014/main" id="{B587378E-2111-10E2-F8CE-FA1B36A98EE5}"/>
                </a:ext>
              </a:extLst>
            </p:cNvPr>
            <p:cNvSpPr/>
            <p:nvPr/>
          </p:nvSpPr>
          <p:spPr>
            <a:xfrm>
              <a:off x="2734250" y="198907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25" y="0"/>
                  </a:moveTo>
                  <a:cubicBezTo>
                    <a:pt x="13" y="0"/>
                    <a:pt x="1" y="0"/>
                    <a:pt x="1" y="12"/>
                  </a:cubicBezTo>
                  <a:cubicBezTo>
                    <a:pt x="13" y="0"/>
                    <a:pt x="25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" name="Google Shape;1493;p29">
              <a:extLst>
                <a:ext uri="{FF2B5EF4-FFF2-40B4-BE49-F238E27FC236}">
                  <a16:creationId xmlns:a16="http://schemas.microsoft.com/office/drawing/2014/main" id="{62AE7848-EAA2-3649-BF41-22F89F71CE7F}"/>
                </a:ext>
              </a:extLst>
            </p:cNvPr>
            <p:cNvSpPr/>
            <p:nvPr/>
          </p:nvSpPr>
          <p:spPr>
            <a:xfrm>
              <a:off x="2575300" y="2003950"/>
              <a:ext cx="2425" cy="625"/>
            </a:xfrm>
            <a:custGeom>
              <a:avLst/>
              <a:gdLst/>
              <a:ahLst/>
              <a:cxnLst/>
              <a:rect l="l" t="t" r="r" b="b"/>
              <a:pathLst>
                <a:path w="97" h="25" extrusionOk="0">
                  <a:moveTo>
                    <a:pt x="72" y="0"/>
                  </a:moveTo>
                  <a:cubicBezTo>
                    <a:pt x="49" y="12"/>
                    <a:pt x="13" y="12"/>
                    <a:pt x="1" y="24"/>
                  </a:cubicBezTo>
                  <a:cubicBezTo>
                    <a:pt x="96" y="24"/>
                    <a:pt x="96" y="12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2" name="Google Shape;1494;p29">
              <a:extLst>
                <a:ext uri="{FF2B5EF4-FFF2-40B4-BE49-F238E27FC236}">
                  <a16:creationId xmlns:a16="http://schemas.microsoft.com/office/drawing/2014/main" id="{ADDD4067-C39F-578B-858F-693CE9E8415F}"/>
                </a:ext>
              </a:extLst>
            </p:cNvPr>
            <p:cNvSpPr/>
            <p:nvPr/>
          </p:nvSpPr>
          <p:spPr>
            <a:xfrm>
              <a:off x="3902550" y="1968225"/>
              <a:ext cx="2700" cy="325"/>
            </a:xfrm>
            <a:custGeom>
              <a:avLst/>
              <a:gdLst/>
              <a:ahLst/>
              <a:cxnLst/>
              <a:rect l="l" t="t" r="r" b="b"/>
              <a:pathLst>
                <a:path w="108" h="13" extrusionOk="0">
                  <a:moveTo>
                    <a:pt x="108" y="1"/>
                  </a:moveTo>
                  <a:lnTo>
                    <a:pt x="108" y="1"/>
                  </a:lnTo>
                  <a:cubicBezTo>
                    <a:pt x="72" y="13"/>
                    <a:pt x="48" y="13"/>
                    <a:pt x="1" y="13"/>
                  </a:cubicBezTo>
                  <a:cubicBezTo>
                    <a:pt x="48" y="13"/>
                    <a:pt x="84" y="13"/>
                    <a:pt x="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3" name="Google Shape;1495;p29">
              <a:extLst>
                <a:ext uri="{FF2B5EF4-FFF2-40B4-BE49-F238E27FC236}">
                  <a16:creationId xmlns:a16="http://schemas.microsoft.com/office/drawing/2014/main" id="{EC188041-75F9-3FC8-D374-BE9BD8B171BA}"/>
                </a:ext>
              </a:extLst>
            </p:cNvPr>
            <p:cNvSpPr/>
            <p:nvPr/>
          </p:nvSpPr>
          <p:spPr>
            <a:xfrm>
              <a:off x="2725025" y="1986600"/>
              <a:ext cx="15125" cy="2500"/>
            </a:xfrm>
            <a:custGeom>
              <a:avLst/>
              <a:gdLst/>
              <a:ahLst/>
              <a:cxnLst/>
              <a:rect l="l" t="t" r="r" b="b"/>
              <a:pathLst>
                <a:path w="605" h="100" extrusionOk="0">
                  <a:moveTo>
                    <a:pt x="290" y="1"/>
                  </a:moveTo>
                  <a:cubicBezTo>
                    <a:pt x="186" y="1"/>
                    <a:pt x="75" y="7"/>
                    <a:pt x="1" y="16"/>
                  </a:cubicBezTo>
                  <a:lnTo>
                    <a:pt x="394" y="99"/>
                  </a:lnTo>
                  <a:cubicBezTo>
                    <a:pt x="441" y="87"/>
                    <a:pt x="489" y="75"/>
                    <a:pt x="560" y="51"/>
                  </a:cubicBezTo>
                  <a:cubicBezTo>
                    <a:pt x="604" y="15"/>
                    <a:pt x="456" y="1"/>
                    <a:pt x="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4" name="Google Shape;1496;p29">
              <a:extLst>
                <a:ext uri="{FF2B5EF4-FFF2-40B4-BE49-F238E27FC236}">
                  <a16:creationId xmlns:a16="http://schemas.microsoft.com/office/drawing/2014/main" id="{25037F76-20E1-B33D-ABE9-E111248B103B}"/>
                </a:ext>
              </a:extLst>
            </p:cNvPr>
            <p:cNvSpPr/>
            <p:nvPr/>
          </p:nvSpPr>
          <p:spPr>
            <a:xfrm>
              <a:off x="2569950" y="2001275"/>
              <a:ext cx="18475" cy="2700"/>
            </a:xfrm>
            <a:custGeom>
              <a:avLst/>
              <a:gdLst/>
              <a:ahLst/>
              <a:cxnLst/>
              <a:rect l="l" t="t" r="r" b="b"/>
              <a:pathLst>
                <a:path w="739" h="108" extrusionOk="0">
                  <a:moveTo>
                    <a:pt x="524" y="0"/>
                  </a:moveTo>
                  <a:cubicBezTo>
                    <a:pt x="1" y="0"/>
                    <a:pt x="239" y="72"/>
                    <a:pt x="286" y="107"/>
                  </a:cubicBezTo>
                  <a:cubicBezTo>
                    <a:pt x="393" y="72"/>
                    <a:pt x="548" y="60"/>
                    <a:pt x="739" y="48"/>
                  </a:cubicBezTo>
                  <a:lnTo>
                    <a:pt x="5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" name="Google Shape;1497;p29">
              <a:extLst>
                <a:ext uri="{FF2B5EF4-FFF2-40B4-BE49-F238E27FC236}">
                  <a16:creationId xmlns:a16="http://schemas.microsoft.com/office/drawing/2014/main" id="{B4501EBF-256B-1718-2A3D-D040FDD80EB9}"/>
                </a:ext>
              </a:extLst>
            </p:cNvPr>
            <p:cNvSpPr/>
            <p:nvPr/>
          </p:nvSpPr>
          <p:spPr>
            <a:xfrm>
              <a:off x="1992200" y="1937275"/>
              <a:ext cx="2295850" cy="66200"/>
            </a:xfrm>
            <a:custGeom>
              <a:avLst/>
              <a:gdLst/>
              <a:ahLst/>
              <a:cxnLst/>
              <a:rect l="l" t="t" r="r" b="b"/>
              <a:pathLst>
                <a:path w="91834" h="2648" extrusionOk="0">
                  <a:moveTo>
                    <a:pt x="70160" y="1341"/>
                  </a:moveTo>
                  <a:cubicBezTo>
                    <a:pt x="70126" y="1342"/>
                    <a:pt x="70088" y="1344"/>
                    <a:pt x="70045" y="1346"/>
                  </a:cubicBezTo>
                  <a:cubicBezTo>
                    <a:pt x="70086" y="1344"/>
                    <a:pt x="70124" y="1343"/>
                    <a:pt x="70160" y="1341"/>
                  </a:cubicBezTo>
                  <a:close/>
                  <a:moveTo>
                    <a:pt x="74237" y="1594"/>
                  </a:moveTo>
                  <a:lnTo>
                    <a:pt x="74237" y="1594"/>
                  </a:lnTo>
                  <a:cubicBezTo>
                    <a:pt x="74199" y="1595"/>
                    <a:pt x="74159" y="1595"/>
                    <a:pt x="74117" y="1596"/>
                  </a:cubicBezTo>
                  <a:cubicBezTo>
                    <a:pt x="74163" y="1596"/>
                    <a:pt x="74203" y="1595"/>
                    <a:pt x="74237" y="1594"/>
                  </a:cubicBezTo>
                  <a:close/>
                  <a:moveTo>
                    <a:pt x="4482" y="2250"/>
                  </a:moveTo>
                  <a:cubicBezTo>
                    <a:pt x="4480" y="2250"/>
                    <a:pt x="4479" y="2251"/>
                    <a:pt x="4477" y="2251"/>
                  </a:cubicBezTo>
                  <a:cubicBezTo>
                    <a:pt x="4479" y="2251"/>
                    <a:pt x="4480" y="2250"/>
                    <a:pt x="4482" y="2250"/>
                  </a:cubicBezTo>
                  <a:close/>
                  <a:moveTo>
                    <a:pt x="11396" y="2271"/>
                  </a:moveTo>
                  <a:lnTo>
                    <a:pt x="11396" y="2271"/>
                  </a:lnTo>
                  <a:cubicBezTo>
                    <a:pt x="11395" y="2272"/>
                    <a:pt x="11395" y="2273"/>
                    <a:pt x="11395" y="2274"/>
                  </a:cubicBezTo>
                  <a:cubicBezTo>
                    <a:pt x="11395" y="2273"/>
                    <a:pt x="11396" y="2272"/>
                    <a:pt x="11396" y="2271"/>
                  </a:cubicBezTo>
                  <a:close/>
                  <a:moveTo>
                    <a:pt x="91833" y="0"/>
                  </a:moveTo>
                  <a:cubicBezTo>
                    <a:pt x="91452" y="12"/>
                    <a:pt x="90988" y="48"/>
                    <a:pt x="90536" y="60"/>
                  </a:cubicBezTo>
                  <a:cubicBezTo>
                    <a:pt x="90583" y="108"/>
                    <a:pt x="89869" y="215"/>
                    <a:pt x="90571" y="227"/>
                  </a:cubicBezTo>
                  <a:cubicBezTo>
                    <a:pt x="90559" y="286"/>
                    <a:pt x="90143" y="322"/>
                    <a:pt x="89869" y="322"/>
                  </a:cubicBezTo>
                  <a:cubicBezTo>
                    <a:pt x="89988" y="298"/>
                    <a:pt x="89464" y="191"/>
                    <a:pt x="89797" y="131"/>
                  </a:cubicBezTo>
                  <a:lnTo>
                    <a:pt x="89797" y="131"/>
                  </a:lnTo>
                  <a:cubicBezTo>
                    <a:pt x="89677" y="146"/>
                    <a:pt x="89614" y="151"/>
                    <a:pt x="89566" y="151"/>
                  </a:cubicBezTo>
                  <a:cubicBezTo>
                    <a:pt x="89502" y="151"/>
                    <a:pt x="89462" y="143"/>
                    <a:pt x="89339" y="143"/>
                  </a:cubicBezTo>
                  <a:cubicBezTo>
                    <a:pt x="89265" y="143"/>
                    <a:pt x="89160" y="146"/>
                    <a:pt x="89000" y="155"/>
                  </a:cubicBezTo>
                  <a:cubicBezTo>
                    <a:pt x="89095" y="108"/>
                    <a:pt x="87785" y="155"/>
                    <a:pt x="87869" y="36"/>
                  </a:cubicBezTo>
                  <a:lnTo>
                    <a:pt x="87869" y="36"/>
                  </a:lnTo>
                  <a:cubicBezTo>
                    <a:pt x="87642" y="84"/>
                    <a:pt x="87881" y="215"/>
                    <a:pt x="87071" y="227"/>
                  </a:cubicBezTo>
                  <a:cubicBezTo>
                    <a:pt x="87261" y="310"/>
                    <a:pt x="88166" y="322"/>
                    <a:pt x="87559" y="417"/>
                  </a:cubicBezTo>
                  <a:lnTo>
                    <a:pt x="87952" y="358"/>
                  </a:lnTo>
                  <a:lnTo>
                    <a:pt x="87952" y="358"/>
                  </a:lnTo>
                  <a:cubicBezTo>
                    <a:pt x="88508" y="393"/>
                    <a:pt x="87806" y="452"/>
                    <a:pt x="88522" y="488"/>
                  </a:cubicBezTo>
                  <a:lnTo>
                    <a:pt x="88522" y="488"/>
                  </a:lnTo>
                  <a:cubicBezTo>
                    <a:pt x="88500" y="487"/>
                    <a:pt x="88475" y="487"/>
                    <a:pt x="88449" y="487"/>
                  </a:cubicBezTo>
                  <a:cubicBezTo>
                    <a:pt x="88326" y="487"/>
                    <a:pt x="88167" y="495"/>
                    <a:pt x="88034" y="495"/>
                  </a:cubicBezTo>
                  <a:cubicBezTo>
                    <a:pt x="87920" y="495"/>
                    <a:pt x="87824" y="489"/>
                    <a:pt x="87785" y="465"/>
                  </a:cubicBezTo>
                  <a:lnTo>
                    <a:pt x="87785" y="465"/>
                  </a:lnTo>
                  <a:cubicBezTo>
                    <a:pt x="87976" y="643"/>
                    <a:pt x="86690" y="560"/>
                    <a:pt x="86654" y="691"/>
                  </a:cubicBezTo>
                  <a:cubicBezTo>
                    <a:pt x="86547" y="650"/>
                    <a:pt x="86412" y="637"/>
                    <a:pt x="86205" y="637"/>
                  </a:cubicBezTo>
                  <a:cubicBezTo>
                    <a:pt x="86112" y="637"/>
                    <a:pt x="86005" y="640"/>
                    <a:pt x="85880" y="643"/>
                  </a:cubicBezTo>
                  <a:cubicBezTo>
                    <a:pt x="85940" y="596"/>
                    <a:pt x="85714" y="548"/>
                    <a:pt x="86023" y="512"/>
                  </a:cubicBezTo>
                  <a:cubicBezTo>
                    <a:pt x="86285" y="524"/>
                    <a:pt x="86476" y="512"/>
                    <a:pt x="86761" y="548"/>
                  </a:cubicBezTo>
                  <a:cubicBezTo>
                    <a:pt x="86684" y="465"/>
                    <a:pt x="86454" y="447"/>
                    <a:pt x="86163" y="447"/>
                  </a:cubicBezTo>
                  <a:cubicBezTo>
                    <a:pt x="85918" y="447"/>
                    <a:pt x="85629" y="460"/>
                    <a:pt x="85352" y="460"/>
                  </a:cubicBezTo>
                  <a:cubicBezTo>
                    <a:pt x="85247" y="460"/>
                    <a:pt x="85145" y="458"/>
                    <a:pt x="85047" y="453"/>
                  </a:cubicBezTo>
                  <a:lnTo>
                    <a:pt x="85047" y="453"/>
                  </a:lnTo>
                  <a:cubicBezTo>
                    <a:pt x="85142" y="465"/>
                    <a:pt x="85166" y="489"/>
                    <a:pt x="84975" y="512"/>
                  </a:cubicBezTo>
                  <a:cubicBezTo>
                    <a:pt x="84571" y="489"/>
                    <a:pt x="83666" y="453"/>
                    <a:pt x="83928" y="370"/>
                  </a:cubicBezTo>
                  <a:lnTo>
                    <a:pt x="83928" y="370"/>
                  </a:lnTo>
                  <a:lnTo>
                    <a:pt x="81868" y="381"/>
                  </a:lnTo>
                  <a:cubicBezTo>
                    <a:pt x="81862" y="364"/>
                    <a:pt x="81933" y="361"/>
                    <a:pt x="82023" y="361"/>
                  </a:cubicBezTo>
                  <a:cubicBezTo>
                    <a:pt x="82067" y="361"/>
                    <a:pt x="82116" y="361"/>
                    <a:pt x="82163" y="361"/>
                  </a:cubicBezTo>
                  <a:cubicBezTo>
                    <a:pt x="82209" y="361"/>
                    <a:pt x="82252" y="361"/>
                    <a:pt x="82285" y="358"/>
                  </a:cubicBezTo>
                  <a:lnTo>
                    <a:pt x="81130" y="346"/>
                  </a:lnTo>
                  <a:cubicBezTo>
                    <a:pt x="80868" y="298"/>
                    <a:pt x="81523" y="298"/>
                    <a:pt x="81642" y="239"/>
                  </a:cubicBezTo>
                  <a:lnTo>
                    <a:pt x="80808" y="239"/>
                  </a:lnTo>
                  <a:lnTo>
                    <a:pt x="80927" y="179"/>
                  </a:lnTo>
                  <a:lnTo>
                    <a:pt x="80927" y="179"/>
                  </a:lnTo>
                  <a:cubicBezTo>
                    <a:pt x="80835" y="201"/>
                    <a:pt x="80583" y="215"/>
                    <a:pt x="80315" y="215"/>
                  </a:cubicBezTo>
                  <a:cubicBezTo>
                    <a:pt x="79997" y="215"/>
                    <a:pt x="79657" y="195"/>
                    <a:pt x="79534" y="143"/>
                  </a:cubicBezTo>
                  <a:cubicBezTo>
                    <a:pt x="78768" y="173"/>
                    <a:pt x="78659" y="303"/>
                    <a:pt x="77920" y="303"/>
                  </a:cubicBezTo>
                  <a:cubicBezTo>
                    <a:pt x="77775" y="303"/>
                    <a:pt x="77606" y="298"/>
                    <a:pt x="77403" y="286"/>
                  </a:cubicBezTo>
                  <a:cubicBezTo>
                    <a:pt x="77451" y="191"/>
                    <a:pt x="78106" y="250"/>
                    <a:pt x="78391" y="191"/>
                  </a:cubicBezTo>
                  <a:cubicBezTo>
                    <a:pt x="78334" y="182"/>
                    <a:pt x="78248" y="180"/>
                    <a:pt x="78148" y="180"/>
                  </a:cubicBezTo>
                  <a:cubicBezTo>
                    <a:pt x="78023" y="180"/>
                    <a:pt x="77878" y="184"/>
                    <a:pt x="77742" y="184"/>
                  </a:cubicBezTo>
                  <a:cubicBezTo>
                    <a:pt x="77535" y="184"/>
                    <a:pt x="77350" y="175"/>
                    <a:pt x="77296" y="131"/>
                  </a:cubicBezTo>
                  <a:cubicBezTo>
                    <a:pt x="76403" y="191"/>
                    <a:pt x="76510" y="346"/>
                    <a:pt x="76081" y="441"/>
                  </a:cubicBezTo>
                  <a:cubicBezTo>
                    <a:pt x="76039" y="442"/>
                    <a:pt x="76001" y="442"/>
                    <a:pt x="75968" y="442"/>
                  </a:cubicBezTo>
                  <a:cubicBezTo>
                    <a:pt x="75428" y="442"/>
                    <a:pt x="75997" y="356"/>
                    <a:pt x="75974" y="334"/>
                  </a:cubicBezTo>
                  <a:cubicBezTo>
                    <a:pt x="75816" y="334"/>
                    <a:pt x="75581" y="424"/>
                    <a:pt x="75392" y="424"/>
                  </a:cubicBezTo>
                  <a:cubicBezTo>
                    <a:pt x="75324" y="424"/>
                    <a:pt x="75262" y="413"/>
                    <a:pt x="75212" y="381"/>
                  </a:cubicBezTo>
                  <a:cubicBezTo>
                    <a:pt x="74867" y="441"/>
                    <a:pt x="74665" y="524"/>
                    <a:pt x="75189" y="560"/>
                  </a:cubicBezTo>
                  <a:cubicBezTo>
                    <a:pt x="74796" y="560"/>
                    <a:pt x="74260" y="596"/>
                    <a:pt x="74153" y="643"/>
                  </a:cubicBezTo>
                  <a:cubicBezTo>
                    <a:pt x="74474" y="500"/>
                    <a:pt x="73724" y="584"/>
                    <a:pt x="73676" y="477"/>
                  </a:cubicBezTo>
                  <a:cubicBezTo>
                    <a:pt x="73430" y="467"/>
                    <a:pt x="73060" y="454"/>
                    <a:pt x="72672" y="454"/>
                  </a:cubicBezTo>
                  <a:cubicBezTo>
                    <a:pt x="72140" y="454"/>
                    <a:pt x="71576" y="477"/>
                    <a:pt x="71259" y="560"/>
                  </a:cubicBezTo>
                  <a:lnTo>
                    <a:pt x="71426" y="417"/>
                  </a:lnTo>
                  <a:lnTo>
                    <a:pt x="70747" y="429"/>
                  </a:lnTo>
                  <a:cubicBezTo>
                    <a:pt x="70236" y="346"/>
                    <a:pt x="71343" y="334"/>
                    <a:pt x="71688" y="334"/>
                  </a:cubicBezTo>
                  <a:cubicBezTo>
                    <a:pt x="71224" y="322"/>
                    <a:pt x="70840" y="319"/>
                    <a:pt x="70468" y="319"/>
                  </a:cubicBezTo>
                  <a:cubicBezTo>
                    <a:pt x="70096" y="319"/>
                    <a:pt x="69735" y="322"/>
                    <a:pt x="69319" y="322"/>
                  </a:cubicBezTo>
                  <a:cubicBezTo>
                    <a:pt x="69557" y="358"/>
                    <a:pt x="69414" y="393"/>
                    <a:pt x="69533" y="429"/>
                  </a:cubicBezTo>
                  <a:cubicBezTo>
                    <a:pt x="69403" y="462"/>
                    <a:pt x="69250" y="469"/>
                    <a:pt x="69095" y="469"/>
                  </a:cubicBezTo>
                  <a:cubicBezTo>
                    <a:pt x="68951" y="469"/>
                    <a:pt x="68804" y="463"/>
                    <a:pt x="68670" y="463"/>
                  </a:cubicBezTo>
                  <a:cubicBezTo>
                    <a:pt x="68631" y="463"/>
                    <a:pt x="68593" y="463"/>
                    <a:pt x="68557" y="465"/>
                  </a:cubicBezTo>
                  <a:cubicBezTo>
                    <a:pt x="68485" y="429"/>
                    <a:pt x="68521" y="405"/>
                    <a:pt x="68759" y="393"/>
                  </a:cubicBezTo>
                  <a:lnTo>
                    <a:pt x="68759" y="393"/>
                  </a:lnTo>
                  <a:lnTo>
                    <a:pt x="68188" y="405"/>
                  </a:lnTo>
                  <a:cubicBezTo>
                    <a:pt x="68235" y="310"/>
                    <a:pt x="67950" y="322"/>
                    <a:pt x="68521" y="250"/>
                  </a:cubicBezTo>
                  <a:lnTo>
                    <a:pt x="68521" y="250"/>
                  </a:lnTo>
                  <a:lnTo>
                    <a:pt x="67985" y="286"/>
                  </a:lnTo>
                  <a:cubicBezTo>
                    <a:pt x="67402" y="262"/>
                    <a:pt x="68009" y="203"/>
                    <a:pt x="68152" y="179"/>
                  </a:cubicBezTo>
                  <a:lnTo>
                    <a:pt x="67235" y="167"/>
                  </a:lnTo>
                  <a:lnTo>
                    <a:pt x="67235" y="167"/>
                  </a:lnTo>
                  <a:cubicBezTo>
                    <a:pt x="66914" y="215"/>
                    <a:pt x="67426" y="239"/>
                    <a:pt x="66795" y="274"/>
                  </a:cubicBezTo>
                  <a:cubicBezTo>
                    <a:pt x="65949" y="191"/>
                    <a:pt x="64866" y="215"/>
                    <a:pt x="63901" y="191"/>
                  </a:cubicBezTo>
                  <a:lnTo>
                    <a:pt x="63901" y="191"/>
                  </a:lnTo>
                  <a:lnTo>
                    <a:pt x="64580" y="286"/>
                  </a:lnTo>
                  <a:cubicBezTo>
                    <a:pt x="64536" y="284"/>
                    <a:pt x="64496" y="284"/>
                    <a:pt x="64459" y="284"/>
                  </a:cubicBezTo>
                  <a:cubicBezTo>
                    <a:pt x="64013" y="284"/>
                    <a:pt x="64102" y="410"/>
                    <a:pt x="63937" y="465"/>
                  </a:cubicBezTo>
                  <a:cubicBezTo>
                    <a:pt x="63401" y="453"/>
                    <a:pt x="62675" y="465"/>
                    <a:pt x="62223" y="429"/>
                  </a:cubicBezTo>
                  <a:cubicBezTo>
                    <a:pt x="62735" y="358"/>
                    <a:pt x="62520" y="250"/>
                    <a:pt x="62044" y="179"/>
                  </a:cubicBezTo>
                  <a:cubicBezTo>
                    <a:pt x="62006" y="179"/>
                    <a:pt x="61970" y="178"/>
                    <a:pt x="61936" y="178"/>
                  </a:cubicBezTo>
                  <a:cubicBezTo>
                    <a:pt x="60966" y="178"/>
                    <a:pt x="61202" y="335"/>
                    <a:pt x="60615" y="381"/>
                  </a:cubicBezTo>
                  <a:cubicBezTo>
                    <a:pt x="61080" y="203"/>
                    <a:pt x="59853" y="322"/>
                    <a:pt x="59960" y="227"/>
                  </a:cubicBezTo>
                  <a:cubicBezTo>
                    <a:pt x="58686" y="227"/>
                    <a:pt x="57400" y="287"/>
                    <a:pt x="56087" y="287"/>
                  </a:cubicBezTo>
                  <a:cubicBezTo>
                    <a:pt x="55977" y="287"/>
                    <a:pt x="55867" y="287"/>
                    <a:pt x="55758" y="286"/>
                  </a:cubicBezTo>
                  <a:lnTo>
                    <a:pt x="55758" y="286"/>
                  </a:lnTo>
                  <a:cubicBezTo>
                    <a:pt x="55781" y="322"/>
                    <a:pt x="56186" y="346"/>
                    <a:pt x="55936" y="370"/>
                  </a:cubicBezTo>
                  <a:cubicBezTo>
                    <a:pt x="55847" y="376"/>
                    <a:pt x="55766" y="378"/>
                    <a:pt x="55692" y="378"/>
                  </a:cubicBezTo>
                  <a:cubicBezTo>
                    <a:pt x="55332" y="378"/>
                    <a:pt x="55150" y="316"/>
                    <a:pt x="55091" y="286"/>
                  </a:cubicBezTo>
                  <a:cubicBezTo>
                    <a:pt x="54412" y="310"/>
                    <a:pt x="54019" y="370"/>
                    <a:pt x="53805" y="417"/>
                  </a:cubicBezTo>
                  <a:cubicBezTo>
                    <a:pt x="53854" y="415"/>
                    <a:pt x="53896" y="414"/>
                    <a:pt x="53931" y="414"/>
                  </a:cubicBezTo>
                  <a:cubicBezTo>
                    <a:pt x="54100" y="414"/>
                    <a:pt x="54116" y="437"/>
                    <a:pt x="54067" y="477"/>
                  </a:cubicBezTo>
                  <a:cubicBezTo>
                    <a:pt x="54009" y="479"/>
                    <a:pt x="53957" y="480"/>
                    <a:pt x="53910" y="480"/>
                  </a:cubicBezTo>
                  <a:cubicBezTo>
                    <a:pt x="53549" y="480"/>
                    <a:pt x="53509" y="425"/>
                    <a:pt x="53285" y="425"/>
                  </a:cubicBezTo>
                  <a:cubicBezTo>
                    <a:pt x="53202" y="425"/>
                    <a:pt x="53095" y="432"/>
                    <a:pt x="52936" y="453"/>
                  </a:cubicBezTo>
                  <a:cubicBezTo>
                    <a:pt x="52757" y="358"/>
                    <a:pt x="53650" y="405"/>
                    <a:pt x="53591" y="310"/>
                  </a:cubicBezTo>
                  <a:cubicBezTo>
                    <a:pt x="52983" y="310"/>
                    <a:pt x="52614" y="346"/>
                    <a:pt x="52174" y="393"/>
                  </a:cubicBezTo>
                  <a:cubicBezTo>
                    <a:pt x="52078" y="334"/>
                    <a:pt x="52579" y="381"/>
                    <a:pt x="52245" y="334"/>
                  </a:cubicBezTo>
                  <a:lnTo>
                    <a:pt x="52245" y="334"/>
                  </a:lnTo>
                  <a:cubicBezTo>
                    <a:pt x="51316" y="381"/>
                    <a:pt x="50197" y="441"/>
                    <a:pt x="49507" y="477"/>
                  </a:cubicBezTo>
                  <a:lnTo>
                    <a:pt x="49316" y="393"/>
                  </a:lnTo>
                  <a:cubicBezTo>
                    <a:pt x="48876" y="393"/>
                    <a:pt x="48578" y="417"/>
                    <a:pt x="48376" y="453"/>
                  </a:cubicBezTo>
                  <a:cubicBezTo>
                    <a:pt x="48126" y="417"/>
                    <a:pt x="48316" y="393"/>
                    <a:pt x="48554" y="381"/>
                  </a:cubicBezTo>
                  <a:cubicBezTo>
                    <a:pt x="47947" y="381"/>
                    <a:pt x="47221" y="441"/>
                    <a:pt x="46875" y="453"/>
                  </a:cubicBezTo>
                  <a:cubicBezTo>
                    <a:pt x="46935" y="405"/>
                    <a:pt x="47221" y="441"/>
                    <a:pt x="47316" y="405"/>
                  </a:cubicBezTo>
                  <a:cubicBezTo>
                    <a:pt x="47265" y="404"/>
                    <a:pt x="47213" y="403"/>
                    <a:pt x="47160" y="403"/>
                  </a:cubicBezTo>
                  <a:cubicBezTo>
                    <a:pt x="46631" y="403"/>
                    <a:pt x="46033" y="477"/>
                    <a:pt x="45568" y="477"/>
                  </a:cubicBezTo>
                  <a:cubicBezTo>
                    <a:pt x="45400" y="477"/>
                    <a:pt x="45249" y="467"/>
                    <a:pt x="45125" y="441"/>
                  </a:cubicBezTo>
                  <a:cubicBezTo>
                    <a:pt x="45197" y="429"/>
                    <a:pt x="45268" y="429"/>
                    <a:pt x="45328" y="429"/>
                  </a:cubicBezTo>
                  <a:cubicBezTo>
                    <a:pt x="45228" y="428"/>
                    <a:pt x="45129" y="427"/>
                    <a:pt x="45032" y="427"/>
                  </a:cubicBezTo>
                  <a:cubicBezTo>
                    <a:pt x="44045" y="427"/>
                    <a:pt x="43148" y="478"/>
                    <a:pt x="42053" y="489"/>
                  </a:cubicBezTo>
                  <a:cubicBezTo>
                    <a:pt x="41860" y="472"/>
                    <a:pt x="41723" y="465"/>
                    <a:pt x="41623" y="465"/>
                  </a:cubicBezTo>
                  <a:cubicBezTo>
                    <a:pt x="41167" y="465"/>
                    <a:pt x="41484" y="608"/>
                    <a:pt x="40682" y="608"/>
                  </a:cubicBezTo>
                  <a:cubicBezTo>
                    <a:pt x="40656" y="608"/>
                    <a:pt x="40629" y="608"/>
                    <a:pt x="40601" y="608"/>
                  </a:cubicBezTo>
                  <a:cubicBezTo>
                    <a:pt x="40597" y="527"/>
                    <a:pt x="40408" y="502"/>
                    <a:pt x="40146" y="502"/>
                  </a:cubicBezTo>
                  <a:cubicBezTo>
                    <a:pt x="39732" y="502"/>
                    <a:pt x="39133" y="564"/>
                    <a:pt x="38790" y="564"/>
                  </a:cubicBezTo>
                  <a:cubicBezTo>
                    <a:pt x="38741" y="564"/>
                    <a:pt x="38697" y="563"/>
                    <a:pt x="38660" y="560"/>
                  </a:cubicBezTo>
                  <a:lnTo>
                    <a:pt x="38660" y="560"/>
                  </a:lnTo>
                  <a:lnTo>
                    <a:pt x="38803" y="584"/>
                  </a:lnTo>
                  <a:cubicBezTo>
                    <a:pt x="38628" y="615"/>
                    <a:pt x="38430" y="627"/>
                    <a:pt x="38232" y="627"/>
                  </a:cubicBezTo>
                  <a:cubicBezTo>
                    <a:pt x="37823" y="627"/>
                    <a:pt x="37408" y="576"/>
                    <a:pt x="37160" y="536"/>
                  </a:cubicBezTo>
                  <a:cubicBezTo>
                    <a:pt x="36945" y="533"/>
                    <a:pt x="36704" y="531"/>
                    <a:pt x="36450" y="531"/>
                  </a:cubicBezTo>
                  <a:cubicBezTo>
                    <a:pt x="35732" y="531"/>
                    <a:pt x="34912" y="549"/>
                    <a:pt x="34314" y="620"/>
                  </a:cubicBezTo>
                  <a:lnTo>
                    <a:pt x="34481" y="572"/>
                  </a:lnTo>
                  <a:lnTo>
                    <a:pt x="34481" y="572"/>
                  </a:lnTo>
                  <a:cubicBezTo>
                    <a:pt x="34244" y="593"/>
                    <a:pt x="34039" y="598"/>
                    <a:pt x="33844" y="598"/>
                  </a:cubicBezTo>
                  <a:cubicBezTo>
                    <a:pt x="33676" y="598"/>
                    <a:pt x="33515" y="594"/>
                    <a:pt x="33348" y="594"/>
                  </a:cubicBezTo>
                  <a:cubicBezTo>
                    <a:pt x="33154" y="594"/>
                    <a:pt x="32952" y="599"/>
                    <a:pt x="32719" y="620"/>
                  </a:cubicBezTo>
                  <a:cubicBezTo>
                    <a:pt x="32731" y="596"/>
                    <a:pt x="32981" y="572"/>
                    <a:pt x="32731" y="560"/>
                  </a:cubicBezTo>
                  <a:cubicBezTo>
                    <a:pt x="32072" y="545"/>
                    <a:pt x="31411" y="540"/>
                    <a:pt x="30748" y="540"/>
                  </a:cubicBezTo>
                  <a:cubicBezTo>
                    <a:pt x="28409" y="540"/>
                    <a:pt x="26055" y="610"/>
                    <a:pt x="23738" y="610"/>
                  </a:cubicBezTo>
                  <a:cubicBezTo>
                    <a:pt x="23485" y="610"/>
                    <a:pt x="23232" y="609"/>
                    <a:pt x="22980" y="608"/>
                  </a:cubicBezTo>
                  <a:cubicBezTo>
                    <a:pt x="20443" y="588"/>
                    <a:pt x="17655" y="573"/>
                    <a:pt x="14828" y="573"/>
                  </a:cubicBezTo>
                  <a:cubicBezTo>
                    <a:pt x="10767" y="573"/>
                    <a:pt x="6629" y="605"/>
                    <a:pt x="3049" y="703"/>
                  </a:cubicBezTo>
                  <a:cubicBezTo>
                    <a:pt x="3049" y="703"/>
                    <a:pt x="167" y="1632"/>
                    <a:pt x="608" y="2001"/>
                  </a:cubicBezTo>
                  <a:cubicBezTo>
                    <a:pt x="846" y="2048"/>
                    <a:pt x="1" y="2132"/>
                    <a:pt x="501" y="2144"/>
                  </a:cubicBezTo>
                  <a:lnTo>
                    <a:pt x="1001" y="2036"/>
                  </a:lnTo>
                  <a:lnTo>
                    <a:pt x="1001" y="2036"/>
                  </a:lnTo>
                  <a:cubicBezTo>
                    <a:pt x="917" y="2084"/>
                    <a:pt x="1203" y="2144"/>
                    <a:pt x="1251" y="2191"/>
                  </a:cubicBezTo>
                  <a:cubicBezTo>
                    <a:pt x="1453" y="2096"/>
                    <a:pt x="620" y="2024"/>
                    <a:pt x="1203" y="1894"/>
                  </a:cubicBezTo>
                  <a:cubicBezTo>
                    <a:pt x="1274" y="1858"/>
                    <a:pt x="1427" y="1848"/>
                    <a:pt x="1591" y="1848"/>
                  </a:cubicBezTo>
                  <a:cubicBezTo>
                    <a:pt x="1703" y="1848"/>
                    <a:pt x="1820" y="1853"/>
                    <a:pt x="1917" y="1858"/>
                  </a:cubicBezTo>
                  <a:cubicBezTo>
                    <a:pt x="1572" y="1834"/>
                    <a:pt x="2037" y="1763"/>
                    <a:pt x="2215" y="1727"/>
                  </a:cubicBezTo>
                  <a:cubicBezTo>
                    <a:pt x="2525" y="1774"/>
                    <a:pt x="3013" y="1751"/>
                    <a:pt x="3156" y="1810"/>
                  </a:cubicBezTo>
                  <a:cubicBezTo>
                    <a:pt x="3194" y="1801"/>
                    <a:pt x="3357" y="1783"/>
                    <a:pt x="3507" y="1783"/>
                  </a:cubicBezTo>
                  <a:cubicBezTo>
                    <a:pt x="3542" y="1783"/>
                    <a:pt x="3576" y="1784"/>
                    <a:pt x="3608" y="1786"/>
                  </a:cubicBezTo>
                  <a:lnTo>
                    <a:pt x="3620" y="1822"/>
                  </a:lnTo>
                  <a:cubicBezTo>
                    <a:pt x="3989" y="1798"/>
                    <a:pt x="3501" y="1786"/>
                    <a:pt x="3596" y="1751"/>
                  </a:cubicBezTo>
                  <a:cubicBezTo>
                    <a:pt x="3838" y="1751"/>
                    <a:pt x="4212" y="1811"/>
                    <a:pt x="4605" y="1811"/>
                  </a:cubicBezTo>
                  <a:cubicBezTo>
                    <a:pt x="4638" y="1811"/>
                    <a:pt x="4671" y="1811"/>
                    <a:pt x="4703" y="1810"/>
                  </a:cubicBezTo>
                  <a:lnTo>
                    <a:pt x="4703" y="1810"/>
                  </a:lnTo>
                  <a:cubicBezTo>
                    <a:pt x="4275" y="1822"/>
                    <a:pt x="3918" y="1858"/>
                    <a:pt x="3608" y="1905"/>
                  </a:cubicBezTo>
                  <a:cubicBezTo>
                    <a:pt x="4394" y="1953"/>
                    <a:pt x="3465" y="2072"/>
                    <a:pt x="3287" y="2155"/>
                  </a:cubicBezTo>
                  <a:cubicBezTo>
                    <a:pt x="3918" y="2120"/>
                    <a:pt x="4168" y="2048"/>
                    <a:pt x="4680" y="2001"/>
                  </a:cubicBezTo>
                  <a:lnTo>
                    <a:pt x="4680" y="2001"/>
                  </a:lnTo>
                  <a:cubicBezTo>
                    <a:pt x="5305" y="2071"/>
                    <a:pt x="4645" y="2236"/>
                    <a:pt x="4482" y="2250"/>
                  </a:cubicBezTo>
                  <a:lnTo>
                    <a:pt x="4482" y="2250"/>
                  </a:lnTo>
                  <a:cubicBezTo>
                    <a:pt x="5052" y="2203"/>
                    <a:pt x="5657" y="2096"/>
                    <a:pt x="5966" y="2060"/>
                  </a:cubicBezTo>
                  <a:lnTo>
                    <a:pt x="5966" y="2060"/>
                  </a:lnTo>
                  <a:cubicBezTo>
                    <a:pt x="5537" y="2191"/>
                    <a:pt x="5608" y="2227"/>
                    <a:pt x="5227" y="2334"/>
                  </a:cubicBezTo>
                  <a:cubicBezTo>
                    <a:pt x="5360" y="2358"/>
                    <a:pt x="5461" y="2367"/>
                    <a:pt x="5543" y="2367"/>
                  </a:cubicBezTo>
                  <a:cubicBezTo>
                    <a:pt x="5751" y="2367"/>
                    <a:pt x="5839" y="2309"/>
                    <a:pt x="6001" y="2274"/>
                  </a:cubicBezTo>
                  <a:lnTo>
                    <a:pt x="6001" y="2274"/>
                  </a:lnTo>
                  <a:cubicBezTo>
                    <a:pt x="5947" y="2279"/>
                    <a:pt x="5881" y="2282"/>
                    <a:pt x="5818" y="2282"/>
                  </a:cubicBezTo>
                  <a:cubicBezTo>
                    <a:pt x="5729" y="2282"/>
                    <a:pt x="5648" y="2277"/>
                    <a:pt x="5620" y="2263"/>
                  </a:cubicBezTo>
                  <a:lnTo>
                    <a:pt x="5620" y="2263"/>
                  </a:lnTo>
                  <a:cubicBezTo>
                    <a:pt x="5636" y="2263"/>
                    <a:pt x="5652" y="2263"/>
                    <a:pt x="5666" y="2263"/>
                  </a:cubicBezTo>
                  <a:cubicBezTo>
                    <a:pt x="6175" y="2263"/>
                    <a:pt x="6093" y="2070"/>
                    <a:pt x="6370" y="1989"/>
                  </a:cubicBezTo>
                  <a:cubicBezTo>
                    <a:pt x="6751" y="2036"/>
                    <a:pt x="7442" y="2060"/>
                    <a:pt x="7490" y="2167"/>
                  </a:cubicBezTo>
                  <a:lnTo>
                    <a:pt x="7490" y="2060"/>
                  </a:lnTo>
                  <a:cubicBezTo>
                    <a:pt x="7562" y="2055"/>
                    <a:pt x="7618" y="2052"/>
                    <a:pt x="7662" y="2052"/>
                  </a:cubicBezTo>
                  <a:cubicBezTo>
                    <a:pt x="7904" y="2052"/>
                    <a:pt x="7750" y="2127"/>
                    <a:pt x="7811" y="2167"/>
                  </a:cubicBezTo>
                  <a:cubicBezTo>
                    <a:pt x="7990" y="2084"/>
                    <a:pt x="7763" y="1953"/>
                    <a:pt x="8573" y="1917"/>
                  </a:cubicBezTo>
                  <a:lnTo>
                    <a:pt x="8573" y="1917"/>
                  </a:lnTo>
                  <a:cubicBezTo>
                    <a:pt x="8442" y="2120"/>
                    <a:pt x="9287" y="1941"/>
                    <a:pt x="9264" y="2120"/>
                  </a:cubicBezTo>
                  <a:cubicBezTo>
                    <a:pt x="9611" y="2109"/>
                    <a:pt x="9790" y="2023"/>
                    <a:pt x="10127" y="2023"/>
                  </a:cubicBezTo>
                  <a:cubicBezTo>
                    <a:pt x="10148" y="2023"/>
                    <a:pt x="10170" y="2024"/>
                    <a:pt x="10192" y="2024"/>
                  </a:cubicBezTo>
                  <a:cubicBezTo>
                    <a:pt x="10589" y="2121"/>
                    <a:pt x="9799" y="2256"/>
                    <a:pt x="9464" y="2256"/>
                  </a:cubicBezTo>
                  <a:cubicBezTo>
                    <a:pt x="9426" y="2256"/>
                    <a:pt x="9395" y="2254"/>
                    <a:pt x="9371" y="2251"/>
                  </a:cubicBezTo>
                  <a:cubicBezTo>
                    <a:pt x="8835" y="2251"/>
                    <a:pt x="9442" y="2167"/>
                    <a:pt x="9228" y="2167"/>
                  </a:cubicBezTo>
                  <a:lnTo>
                    <a:pt x="8716" y="2227"/>
                  </a:lnTo>
                  <a:cubicBezTo>
                    <a:pt x="9002" y="2263"/>
                    <a:pt x="9561" y="2310"/>
                    <a:pt x="9502" y="2394"/>
                  </a:cubicBezTo>
                  <a:cubicBezTo>
                    <a:pt x="10026" y="2346"/>
                    <a:pt x="9073" y="2298"/>
                    <a:pt x="9657" y="2251"/>
                  </a:cubicBezTo>
                  <a:lnTo>
                    <a:pt x="9657" y="2251"/>
                  </a:lnTo>
                  <a:lnTo>
                    <a:pt x="10002" y="2298"/>
                  </a:lnTo>
                  <a:cubicBezTo>
                    <a:pt x="10573" y="2251"/>
                    <a:pt x="9883" y="2155"/>
                    <a:pt x="10633" y="2132"/>
                  </a:cubicBezTo>
                  <a:lnTo>
                    <a:pt x="10633" y="2132"/>
                  </a:lnTo>
                  <a:cubicBezTo>
                    <a:pt x="10125" y="2226"/>
                    <a:pt x="11419" y="2133"/>
                    <a:pt x="11396" y="2271"/>
                  </a:cubicBezTo>
                  <a:lnTo>
                    <a:pt x="11396" y="2271"/>
                  </a:lnTo>
                  <a:cubicBezTo>
                    <a:pt x="11449" y="2098"/>
                    <a:pt x="12753" y="2250"/>
                    <a:pt x="12907" y="2108"/>
                  </a:cubicBezTo>
                  <a:lnTo>
                    <a:pt x="12502" y="2072"/>
                  </a:lnTo>
                  <a:lnTo>
                    <a:pt x="12597" y="2144"/>
                  </a:lnTo>
                  <a:cubicBezTo>
                    <a:pt x="12263" y="2153"/>
                    <a:pt x="11976" y="2175"/>
                    <a:pt x="11665" y="2175"/>
                  </a:cubicBezTo>
                  <a:cubicBezTo>
                    <a:pt x="11566" y="2175"/>
                    <a:pt x="11465" y="2173"/>
                    <a:pt x="11359" y="2167"/>
                  </a:cubicBezTo>
                  <a:cubicBezTo>
                    <a:pt x="11704" y="2108"/>
                    <a:pt x="11228" y="2024"/>
                    <a:pt x="11645" y="1965"/>
                  </a:cubicBezTo>
                  <a:cubicBezTo>
                    <a:pt x="11797" y="1946"/>
                    <a:pt x="11897" y="1938"/>
                    <a:pt x="11959" y="1938"/>
                  </a:cubicBezTo>
                  <a:cubicBezTo>
                    <a:pt x="12210" y="1938"/>
                    <a:pt x="11869" y="2060"/>
                    <a:pt x="11954" y="2060"/>
                  </a:cubicBezTo>
                  <a:lnTo>
                    <a:pt x="12562" y="1965"/>
                  </a:lnTo>
                  <a:lnTo>
                    <a:pt x="12157" y="1894"/>
                  </a:lnTo>
                  <a:cubicBezTo>
                    <a:pt x="12505" y="1876"/>
                    <a:pt x="12943" y="1865"/>
                    <a:pt x="13410" y="1865"/>
                  </a:cubicBezTo>
                  <a:cubicBezTo>
                    <a:pt x="13581" y="1865"/>
                    <a:pt x="13755" y="1866"/>
                    <a:pt x="13931" y="1870"/>
                  </a:cubicBezTo>
                  <a:cubicBezTo>
                    <a:pt x="14907" y="1965"/>
                    <a:pt x="13812" y="1965"/>
                    <a:pt x="14514" y="2060"/>
                  </a:cubicBezTo>
                  <a:cubicBezTo>
                    <a:pt x="14791" y="2028"/>
                    <a:pt x="14763" y="1987"/>
                    <a:pt x="15068" y="1987"/>
                  </a:cubicBezTo>
                  <a:cubicBezTo>
                    <a:pt x="15105" y="1987"/>
                    <a:pt x="15146" y="1987"/>
                    <a:pt x="15193" y="1989"/>
                  </a:cubicBezTo>
                  <a:cubicBezTo>
                    <a:pt x="15132" y="1977"/>
                    <a:pt x="15074" y="1972"/>
                    <a:pt x="15019" y="1972"/>
                  </a:cubicBezTo>
                  <a:cubicBezTo>
                    <a:pt x="14876" y="1972"/>
                    <a:pt x="14751" y="2002"/>
                    <a:pt x="14638" y="2002"/>
                  </a:cubicBezTo>
                  <a:cubicBezTo>
                    <a:pt x="14624" y="2002"/>
                    <a:pt x="14611" y="2002"/>
                    <a:pt x="14598" y="2001"/>
                  </a:cubicBezTo>
                  <a:cubicBezTo>
                    <a:pt x="14383" y="1894"/>
                    <a:pt x="15395" y="1953"/>
                    <a:pt x="15348" y="1858"/>
                  </a:cubicBezTo>
                  <a:lnTo>
                    <a:pt x="15348" y="1858"/>
                  </a:lnTo>
                  <a:cubicBezTo>
                    <a:pt x="15526" y="1894"/>
                    <a:pt x="15491" y="1941"/>
                    <a:pt x="15348" y="1977"/>
                  </a:cubicBezTo>
                  <a:cubicBezTo>
                    <a:pt x="15577" y="1966"/>
                    <a:pt x="15802" y="1959"/>
                    <a:pt x="16013" y="1959"/>
                  </a:cubicBezTo>
                  <a:cubicBezTo>
                    <a:pt x="16493" y="1959"/>
                    <a:pt x="16896" y="1993"/>
                    <a:pt x="17086" y="2084"/>
                  </a:cubicBezTo>
                  <a:lnTo>
                    <a:pt x="17407" y="1953"/>
                  </a:lnTo>
                  <a:lnTo>
                    <a:pt x="17407" y="1953"/>
                  </a:lnTo>
                  <a:cubicBezTo>
                    <a:pt x="18681" y="2001"/>
                    <a:pt x="16538" y="2072"/>
                    <a:pt x="17610" y="2155"/>
                  </a:cubicBezTo>
                  <a:cubicBezTo>
                    <a:pt x="17746" y="2159"/>
                    <a:pt x="17882" y="2162"/>
                    <a:pt x="18011" y="2162"/>
                  </a:cubicBezTo>
                  <a:cubicBezTo>
                    <a:pt x="18299" y="2162"/>
                    <a:pt x="18550" y="2149"/>
                    <a:pt x="18681" y="2108"/>
                  </a:cubicBezTo>
                  <a:lnTo>
                    <a:pt x="18300" y="2108"/>
                  </a:lnTo>
                  <a:cubicBezTo>
                    <a:pt x="18586" y="2036"/>
                    <a:pt x="18562" y="1989"/>
                    <a:pt x="19039" y="1941"/>
                  </a:cubicBezTo>
                  <a:cubicBezTo>
                    <a:pt x="19274" y="1950"/>
                    <a:pt x="19254" y="1994"/>
                    <a:pt x="19360" y="1994"/>
                  </a:cubicBezTo>
                  <a:cubicBezTo>
                    <a:pt x="19405" y="1994"/>
                    <a:pt x="19471" y="1986"/>
                    <a:pt x="19586" y="1965"/>
                  </a:cubicBezTo>
                  <a:cubicBezTo>
                    <a:pt x="20396" y="2024"/>
                    <a:pt x="20110" y="2120"/>
                    <a:pt x="19884" y="2215"/>
                  </a:cubicBezTo>
                  <a:cubicBezTo>
                    <a:pt x="20217" y="2203"/>
                    <a:pt x="20658" y="2203"/>
                    <a:pt x="20717" y="2155"/>
                  </a:cubicBezTo>
                  <a:lnTo>
                    <a:pt x="20717" y="2155"/>
                  </a:lnTo>
                  <a:cubicBezTo>
                    <a:pt x="20717" y="2179"/>
                    <a:pt x="20670" y="2239"/>
                    <a:pt x="20479" y="2274"/>
                  </a:cubicBezTo>
                  <a:cubicBezTo>
                    <a:pt x="20333" y="2247"/>
                    <a:pt x="20236" y="2237"/>
                    <a:pt x="20172" y="2237"/>
                  </a:cubicBezTo>
                  <a:cubicBezTo>
                    <a:pt x="20003" y="2237"/>
                    <a:pt x="20062" y="2307"/>
                    <a:pt x="20032" y="2307"/>
                  </a:cubicBezTo>
                  <a:cubicBezTo>
                    <a:pt x="20020" y="2307"/>
                    <a:pt x="19994" y="2295"/>
                    <a:pt x="19932" y="2263"/>
                  </a:cubicBezTo>
                  <a:lnTo>
                    <a:pt x="19777" y="2263"/>
                  </a:lnTo>
                  <a:cubicBezTo>
                    <a:pt x="19765" y="2274"/>
                    <a:pt x="19753" y="2274"/>
                    <a:pt x="19741" y="2286"/>
                  </a:cubicBezTo>
                  <a:cubicBezTo>
                    <a:pt x="20027" y="2310"/>
                    <a:pt x="20039" y="2358"/>
                    <a:pt x="19955" y="2394"/>
                  </a:cubicBezTo>
                  <a:lnTo>
                    <a:pt x="20229" y="2334"/>
                  </a:lnTo>
                  <a:lnTo>
                    <a:pt x="20432" y="2453"/>
                  </a:lnTo>
                  <a:cubicBezTo>
                    <a:pt x="20459" y="2456"/>
                    <a:pt x="20485" y="2457"/>
                    <a:pt x="20510" y="2457"/>
                  </a:cubicBezTo>
                  <a:cubicBezTo>
                    <a:pt x="20665" y="2457"/>
                    <a:pt x="20785" y="2416"/>
                    <a:pt x="20887" y="2416"/>
                  </a:cubicBezTo>
                  <a:cubicBezTo>
                    <a:pt x="20928" y="2416"/>
                    <a:pt x="20966" y="2423"/>
                    <a:pt x="21003" y="2441"/>
                  </a:cubicBezTo>
                  <a:cubicBezTo>
                    <a:pt x="21396" y="2548"/>
                    <a:pt x="20444" y="2608"/>
                    <a:pt x="21384" y="2644"/>
                  </a:cubicBezTo>
                  <a:cubicBezTo>
                    <a:pt x="21467" y="2647"/>
                    <a:pt x="21542" y="2648"/>
                    <a:pt x="21612" y="2648"/>
                  </a:cubicBezTo>
                  <a:cubicBezTo>
                    <a:pt x="22322" y="2648"/>
                    <a:pt x="22387" y="2508"/>
                    <a:pt x="22872" y="2508"/>
                  </a:cubicBezTo>
                  <a:cubicBezTo>
                    <a:pt x="22919" y="2508"/>
                    <a:pt x="22971" y="2510"/>
                    <a:pt x="23027" y="2513"/>
                  </a:cubicBezTo>
                  <a:cubicBezTo>
                    <a:pt x="22956" y="2477"/>
                    <a:pt x="22789" y="2477"/>
                    <a:pt x="22575" y="2477"/>
                  </a:cubicBezTo>
                  <a:cubicBezTo>
                    <a:pt x="22789" y="2417"/>
                    <a:pt x="22396" y="2370"/>
                    <a:pt x="22777" y="2334"/>
                  </a:cubicBezTo>
                  <a:lnTo>
                    <a:pt x="22777" y="2334"/>
                  </a:lnTo>
                  <a:cubicBezTo>
                    <a:pt x="22953" y="2422"/>
                    <a:pt x="23471" y="2430"/>
                    <a:pt x="23953" y="2430"/>
                  </a:cubicBezTo>
                  <a:cubicBezTo>
                    <a:pt x="24060" y="2430"/>
                    <a:pt x="24166" y="2429"/>
                    <a:pt x="24265" y="2429"/>
                  </a:cubicBezTo>
                  <a:cubicBezTo>
                    <a:pt x="24123" y="2489"/>
                    <a:pt x="24480" y="2548"/>
                    <a:pt x="24301" y="2584"/>
                  </a:cubicBezTo>
                  <a:cubicBezTo>
                    <a:pt x="24587" y="2572"/>
                    <a:pt x="24837" y="2548"/>
                    <a:pt x="24968" y="2501"/>
                  </a:cubicBezTo>
                  <a:cubicBezTo>
                    <a:pt x="23837" y="2417"/>
                    <a:pt x="26051" y="2405"/>
                    <a:pt x="25182" y="2298"/>
                  </a:cubicBezTo>
                  <a:lnTo>
                    <a:pt x="25182" y="2298"/>
                  </a:lnTo>
                  <a:cubicBezTo>
                    <a:pt x="26051" y="2310"/>
                    <a:pt x="26218" y="2405"/>
                    <a:pt x="26766" y="2465"/>
                  </a:cubicBezTo>
                  <a:cubicBezTo>
                    <a:pt x="26730" y="2489"/>
                    <a:pt x="25754" y="2525"/>
                    <a:pt x="26540" y="2572"/>
                  </a:cubicBezTo>
                  <a:cubicBezTo>
                    <a:pt x="27433" y="2465"/>
                    <a:pt x="26373" y="2417"/>
                    <a:pt x="27075" y="2286"/>
                  </a:cubicBezTo>
                  <a:lnTo>
                    <a:pt x="26504" y="2239"/>
                  </a:lnTo>
                  <a:cubicBezTo>
                    <a:pt x="26473" y="2182"/>
                    <a:pt x="26651" y="2168"/>
                    <a:pt x="26874" y="2168"/>
                  </a:cubicBezTo>
                  <a:cubicBezTo>
                    <a:pt x="27106" y="2168"/>
                    <a:pt x="27386" y="2183"/>
                    <a:pt x="27535" y="2183"/>
                  </a:cubicBezTo>
                  <a:cubicBezTo>
                    <a:pt x="27575" y="2183"/>
                    <a:pt x="27606" y="2182"/>
                    <a:pt x="27623" y="2179"/>
                  </a:cubicBezTo>
                  <a:lnTo>
                    <a:pt x="27623" y="2179"/>
                  </a:lnTo>
                  <a:cubicBezTo>
                    <a:pt x="27968" y="2215"/>
                    <a:pt x="27147" y="2215"/>
                    <a:pt x="27480" y="2310"/>
                  </a:cubicBezTo>
                  <a:cubicBezTo>
                    <a:pt x="27548" y="2313"/>
                    <a:pt x="27612" y="2315"/>
                    <a:pt x="27671" y="2315"/>
                  </a:cubicBezTo>
                  <a:cubicBezTo>
                    <a:pt x="27965" y="2315"/>
                    <a:pt x="28165" y="2283"/>
                    <a:pt x="28366" y="2283"/>
                  </a:cubicBezTo>
                  <a:cubicBezTo>
                    <a:pt x="28439" y="2283"/>
                    <a:pt x="28511" y="2287"/>
                    <a:pt x="28587" y="2298"/>
                  </a:cubicBezTo>
                  <a:cubicBezTo>
                    <a:pt x="28266" y="2394"/>
                    <a:pt x="28468" y="2358"/>
                    <a:pt x="28111" y="2441"/>
                  </a:cubicBezTo>
                  <a:cubicBezTo>
                    <a:pt x="29326" y="2441"/>
                    <a:pt x="28040" y="2548"/>
                    <a:pt x="28968" y="2608"/>
                  </a:cubicBezTo>
                  <a:cubicBezTo>
                    <a:pt x="29229" y="2597"/>
                    <a:pt x="29115" y="2532"/>
                    <a:pt x="29403" y="2532"/>
                  </a:cubicBezTo>
                  <a:cubicBezTo>
                    <a:pt x="29444" y="2532"/>
                    <a:pt x="29493" y="2533"/>
                    <a:pt x="29552" y="2536"/>
                  </a:cubicBezTo>
                  <a:cubicBezTo>
                    <a:pt x="29278" y="2429"/>
                    <a:pt x="29314" y="2394"/>
                    <a:pt x="28540" y="2394"/>
                  </a:cubicBezTo>
                  <a:cubicBezTo>
                    <a:pt x="28624" y="2349"/>
                    <a:pt x="28753" y="2336"/>
                    <a:pt x="28907" y="2336"/>
                  </a:cubicBezTo>
                  <a:cubicBezTo>
                    <a:pt x="29147" y="2336"/>
                    <a:pt x="29449" y="2369"/>
                    <a:pt x="29735" y="2369"/>
                  </a:cubicBezTo>
                  <a:cubicBezTo>
                    <a:pt x="29858" y="2369"/>
                    <a:pt x="29977" y="2363"/>
                    <a:pt x="30088" y="2346"/>
                  </a:cubicBezTo>
                  <a:cubicBezTo>
                    <a:pt x="29792" y="2338"/>
                    <a:pt x="29842" y="2324"/>
                    <a:pt x="29749" y="2324"/>
                  </a:cubicBezTo>
                  <a:cubicBezTo>
                    <a:pt x="29707" y="2324"/>
                    <a:pt x="29636" y="2327"/>
                    <a:pt x="29492" y="2334"/>
                  </a:cubicBezTo>
                  <a:cubicBezTo>
                    <a:pt x="29433" y="2215"/>
                    <a:pt x="29254" y="2191"/>
                    <a:pt x="29683" y="2084"/>
                  </a:cubicBezTo>
                  <a:lnTo>
                    <a:pt x="29683" y="2084"/>
                  </a:lnTo>
                  <a:cubicBezTo>
                    <a:pt x="29242" y="2105"/>
                    <a:pt x="29023" y="2209"/>
                    <a:pt x="28489" y="2209"/>
                  </a:cubicBezTo>
                  <a:cubicBezTo>
                    <a:pt x="28417" y="2209"/>
                    <a:pt x="28339" y="2207"/>
                    <a:pt x="28254" y="2203"/>
                  </a:cubicBezTo>
                  <a:cubicBezTo>
                    <a:pt x="28052" y="2084"/>
                    <a:pt x="29123" y="2108"/>
                    <a:pt x="29135" y="1953"/>
                  </a:cubicBezTo>
                  <a:cubicBezTo>
                    <a:pt x="29252" y="1926"/>
                    <a:pt x="29422" y="1915"/>
                    <a:pt x="29612" y="1915"/>
                  </a:cubicBezTo>
                  <a:cubicBezTo>
                    <a:pt x="30003" y="1915"/>
                    <a:pt x="30478" y="1961"/>
                    <a:pt x="30742" y="2001"/>
                  </a:cubicBezTo>
                  <a:cubicBezTo>
                    <a:pt x="31445" y="1894"/>
                    <a:pt x="32290" y="1894"/>
                    <a:pt x="32826" y="1751"/>
                  </a:cubicBezTo>
                  <a:cubicBezTo>
                    <a:pt x="32899" y="1758"/>
                    <a:pt x="32987" y="1760"/>
                    <a:pt x="33089" y="1760"/>
                  </a:cubicBezTo>
                  <a:cubicBezTo>
                    <a:pt x="33605" y="1760"/>
                    <a:pt x="34448" y="1685"/>
                    <a:pt x="35187" y="1685"/>
                  </a:cubicBezTo>
                  <a:cubicBezTo>
                    <a:pt x="35300" y="1685"/>
                    <a:pt x="35410" y="1687"/>
                    <a:pt x="35517" y="1691"/>
                  </a:cubicBezTo>
                  <a:cubicBezTo>
                    <a:pt x="35660" y="1763"/>
                    <a:pt x="36612" y="1751"/>
                    <a:pt x="36148" y="1810"/>
                  </a:cubicBezTo>
                  <a:cubicBezTo>
                    <a:pt x="36350" y="1798"/>
                    <a:pt x="36946" y="1774"/>
                    <a:pt x="36755" y="1715"/>
                  </a:cubicBezTo>
                  <a:lnTo>
                    <a:pt x="36755" y="1715"/>
                  </a:lnTo>
                  <a:cubicBezTo>
                    <a:pt x="36719" y="1727"/>
                    <a:pt x="36678" y="1730"/>
                    <a:pt x="36624" y="1730"/>
                  </a:cubicBezTo>
                  <a:cubicBezTo>
                    <a:pt x="36571" y="1730"/>
                    <a:pt x="36505" y="1727"/>
                    <a:pt x="36422" y="1727"/>
                  </a:cubicBezTo>
                  <a:lnTo>
                    <a:pt x="36577" y="1643"/>
                  </a:lnTo>
                  <a:cubicBezTo>
                    <a:pt x="36638" y="1648"/>
                    <a:pt x="36700" y="1650"/>
                    <a:pt x="36763" y="1650"/>
                  </a:cubicBezTo>
                  <a:cubicBezTo>
                    <a:pt x="37070" y="1650"/>
                    <a:pt x="37394" y="1603"/>
                    <a:pt x="37695" y="1603"/>
                  </a:cubicBezTo>
                  <a:cubicBezTo>
                    <a:pt x="37789" y="1603"/>
                    <a:pt x="37881" y="1607"/>
                    <a:pt x="37970" y="1620"/>
                  </a:cubicBezTo>
                  <a:cubicBezTo>
                    <a:pt x="38112" y="1691"/>
                    <a:pt x="37148" y="1667"/>
                    <a:pt x="37446" y="1751"/>
                  </a:cubicBezTo>
                  <a:cubicBezTo>
                    <a:pt x="37758" y="1643"/>
                    <a:pt x="38801" y="1590"/>
                    <a:pt x="39534" y="1590"/>
                  </a:cubicBezTo>
                  <a:cubicBezTo>
                    <a:pt x="39778" y="1590"/>
                    <a:pt x="39988" y="1596"/>
                    <a:pt x="40125" y="1608"/>
                  </a:cubicBezTo>
                  <a:cubicBezTo>
                    <a:pt x="40494" y="1632"/>
                    <a:pt x="40541" y="1739"/>
                    <a:pt x="40684" y="1751"/>
                  </a:cubicBezTo>
                  <a:lnTo>
                    <a:pt x="41303" y="1739"/>
                  </a:lnTo>
                  <a:cubicBezTo>
                    <a:pt x="41375" y="1786"/>
                    <a:pt x="41387" y="1822"/>
                    <a:pt x="41506" y="1870"/>
                  </a:cubicBezTo>
                  <a:cubicBezTo>
                    <a:pt x="41575" y="1875"/>
                    <a:pt x="41639" y="1878"/>
                    <a:pt x="41699" y="1878"/>
                  </a:cubicBezTo>
                  <a:cubicBezTo>
                    <a:pt x="41897" y="1878"/>
                    <a:pt x="42050" y="1852"/>
                    <a:pt x="42196" y="1834"/>
                  </a:cubicBezTo>
                  <a:lnTo>
                    <a:pt x="42196" y="1834"/>
                  </a:lnTo>
                  <a:cubicBezTo>
                    <a:pt x="43006" y="1905"/>
                    <a:pt x="42577" y="2001"/>
                    <a:pt x="42161" y="2072"/>
                  </a:cubicBezTo>
                  <a:lnTo>
                    <a:pt x="41708" y="2036"/>
                  </a:lnTo>
                  <a:cubicBezTo>
                    <a:pt x="41375" y="2084"/>
                    <a:pt x="40899" y="2072"/>
                    <a:pt x="41184" y="2167"/>
                  </a:cubicBezTo>
                  <a:cubicBezTo>
                    <a:pt x="41410" y="2155"/>
                    <a:pt x="41399" y="2120"/>
                    <a:pt x="41482" y="2096"/>
                  </a:cubicBezTo>
                  <a:lnTo>
                    <a:pt x="41756" y="2144"/>
                  </a:lnTo>
                  <a:cubicBezTo>
                    <a:pt x="42018" y="2108"/>
                    <a:pt x="42756" y="2084"/>
                    <a:pt x="42684" y="2001"/>
                  </a:cubicBezTo>
                  <a:lnTo>
                    <a:pt x="42684" y="2001"/>
                  </a:lnTo>
                  <a:cubicBezTo>
                    <a:pt x="42872" y="2021"/>
                    <a:pt x="43070" y="2026"/>
                    <a:pt x="43270" y="2026"/>
                  </a:cubicBezTo>
                  <a:cubicBezTo>
                    <a:pt x="43442" y="2026"/>
                    <a:pt x="43616" y="2023"/>
                    <a:pt x="43783" y="2023"/>
                  </a:cubicBezTo>
                  <a:cubicBezTo>
                    <a:pt x="43976" y="2023"/>
                    <a:pt x="44161" y="2027"/>
                    <a:pt x="44328" y="2048"/>
                  </a:cubicBezTo>
                  <a:cubicBezTo>
                    <a:pt x="43994" y="2001"/>
                    <a:pt x="44423" y="1965"/>
                    <a:pt x="44328" y="1905"/>
                  </a:cubicBezTo>
                  <a:lnTo>
                    <a:pt x="43744" y="1882"/>
                  </a:lnTo>
                  <a:cubicBezTo>
                    <a:pt x="44063" y="1865"/>
                    <a:pt x="44476" y="1832"/>
                    <a:pt x="44847" y="1832"/>
                  </a:cubicBezTo>
                  <a:cubicBezTo>
                    <a:pt x="45017" y="1832"/>
                    <a:pt x="45177" y="1839"/>
                    <a:pt x="45316" y="1858"/>
                  </a:cubicBezTo>
                  <a:cubicBezTo>
                    <a:pt x="45256" y="1905"/>
                    <a:pt x="45244" y="1929"/>
                    <a:pt x="45471" y="1977"/>
                  </a:cubicBezTo>
                  <a:cubicBezTo>
                    <a:pt x="45149" y="1905"/>
                    <a:pt x="46280" y="1882"/>
                    <a:pt x="45601" y="1798"/>
                  </a:cubicBezTo>
                  <a:lnTo>
                    <a:pt x="45601" y="1798"/>
                  </a:lnTo>
                  <a:cubicBezTo>
                    <a:pt x="45418" y="1816"/>
                    <a:pt x="45242" y="1827"/>
                    <a:pt x="45034" y="1827"/>
                  </a:cubicBezTo>
                  <a:cubicBezTo>
                    <a:pt x="44958" y="1827"/>
                    <a:pt x="44878" y="1825"/>
                    <a:pt x="44792" y="1822"/>
                  </a:cubicBezTo>
                  <a:cubicBezTo>
                    <a:pt x="44578" y="1715"/>
                    <a:pt x="45090" y="1703"/>
                    <a:pt x="45375" y="1643"/>
                  </a:cubicBezTo>
                  <a:cubicBezTo>
                    <a:pt x="45732" y="1620"/>
                    <a:pt x="46435" y="1584"/>
                    <a:pt x="46911" y="1548"/>
                  </a:cubicBezTo>
                  <a:cubicBezTo>
                    <a:pt x="47151" y="1567"/>
                    <a:pt x="47255" y="1642"/>
                    <a:pt x="47533" y="1642"/>
                  </a:cubicBezTo>
                  <a:cubicBezTo>
                    <a:pt x="47614" y="1642"/>
                    <a:pt x="47710" y="1636"/>
                    <a:pt x="47828" y="1620"/>
                  </a:cubicBezTo>
                  <a:cubicBezTo>
                    <a:pt x="47161" y="1524"/>
                    <a:pt x="48447" y="1453"/>
                    <a:pt x="48614" y="1346"/>
                  </a:cubicBezTo>
                  <a:cubicBezTo>
                    <a:pt x="48689" y="1353"/>
                    <a:pt x="48760" y="1356"/>
                    <a:pt x="48828" y="1356"/>
                  </a:cubicBezTo>
                  <a:cubicBezTo>
                    <a:pt x="49094" y="1356"/>
                    <a:pt x="49311" y="1312"/>
                    <a:pt x="49530" y="1312"/>
                  </a:cubicBezTo>
                  <a:cubicBezTo>
                    <a:pt x="49628" y="1312"/>
                    <a:pt x="49725" y="1321"/>
                    <a:pt x="49828" y="1346"/>
                  </a:cubicBezTo>
                  <a:cubicBezTo>
                    <a:pt x="49626" y="1382"/>
                    <a:pt x="48864" y="1382"/>
                    <a:pt x="48661" y="1453"/>
                  </a:cubicBezTo>
                  <a:cubicBezTo>
                    <a:pt x="48638" y="1536"/>
                    <a:pt x="48828" y="1655"/>
                    <a:pt x="48078" y="1703"/>
                  </a:cubicBezTo>
                  <a:cubicBezTo>
                    <a:pt x="48204" y="1708"/>
                    <a:pt x="48306" y="1710"/>
                    <a:pt x="48388" y="1710"/>
                  </a:cubicBezTo>
                  <a:cubicBezTo>
                    <a:pt x="48895" y="1710"/>
                    <a:pt x="48672" y="1627"/>
                    <a:pt x="49030" y="1596"/>
                  </a:cubicBezTo>
                  <a:lnTo>
                    <a:pt x="49030" y="1596"/>
                  </a:lnTo>
                  <a:lnTo>
                    <a:pt x="48721" y="1608"/>
                  </a:lnTo>
                  <a:cubicBezTo>
                    <a:pt x="48864" y="1584"/>
                    <a:pt x="48590" y="1524"/>
                    <a:pt x="48864" y="1524"/>
                  </a:cubicBezTo>
                  <a:cubicBezTo>
                    <a:pt x="49935" y="1548"/>
                    <a:pt x="50126" y="1632"/>
                    <a:pt x="50852" y="1727"/>
                  </a:cubicBezTo>
                  <a:cubicBezTo>
                    <a:pt x="50685" y="1667"/>
                    <a:pt x="51019" y="1620"/>
                    <a:pt x="51186" y="1620"/>
                  </a:cubicBezTo>
                  <a:cubicBezTo>
                    <a:pt x="51888" y="1691"/>
                    <a:pt x="51186" y="1774"/>
                    <a:pt x="51602" y="1894"/>
                  </a:cubicBezTo>
                  <a:cubicBezTo>
                    <a:pt x="51852" y="1822"/>
                    <a:pt x="52329" y="1846"/>
                    <a:pt x="52162" y="1786"/>
                  </a:cubicBezTo>
                  <a:cubicBezTo>
                    <a:pt x="52436" y="1786"/>
                    <a:pt x="52293" y="1810"/>
                    <a:pt x="52495" y="1834"/>
                  </a:cubicBezTo>
                  <a:cubicBezTo>
                    <a:pt x="52674" y="1774"/>
                    <a:pt x="52876" y="1739"/>
                    <a:pt x="53257" y="1739"/>
                  </a:cubicBezTo>
                  <a:cubicBezTo>
                    <a:pt x="53228" y="1768"/>
                    <a:pt x="53191" y="1805"/>
                    <a:pt x="52980" y="1805"/>
                  </a:cubicBezTo>
                  <a:cubicBezTo>
                    <a:pt x="52932" y="1805"/>
                    <a:pt x="52874" y="1803"/>
                    <a:pt x="52805" y="1798"/>
                  </a:cubicBezTo>
                  <a:lnTo>
                    <a:pt x="52805" y="1798"/>
                  </a:lnTo>
                  <a:cubicBezTo>
                    <a:pt x="53221" y="1834"/>
                    <a:pt x="53364" y="1941"/>
                    <a:pt x="53186" y="2013"/>
                  </a:cubicBezTo>
                  <a:lnTo>
                    <a:pt x="52519" y="1965"/>
                  </a:lnTo>
                  <a:lnTo>
                    <a:pt x="52519" y="1965"/>
                  </a:lnTo>
                  <a:cubicBezTo>
                    <a:pt x="52209" y="2048"/>
                    <a:pt x="53138" y="2001"/>
                    <a:pt x="53114" y="2072"/>
                  </a:cubicBezTo>
                  <a:cubicBezTo>
                    <a:pt x="53054" y="2077"/>
                    <a:pt x="52996" y="2079"/>
                    <a:pt x="52941" y="2079"/>
                  </a:cubicBezTo>
                  <a:cubicBezTo>
                    <a:pt x="52790" y="2079"/>
                    <a:pt x="52657" y="2065"/>
                    <a:pt x="52538" y="2065"/>
                  </a:cubicBezTo>
                  <a:cubicBezTo>
                    <a:pt x="52494" y="2065"/>
                    <a:pt x="52452" y="2067"/>
                    <a:pt x="52412" y="2072"/>
                  </a:cubicBezTo>
                  <a:cubicBezTo>
                    <a:pt x="52474" y="2095"/>
                    <a:pt x="52576" y="2103"/>
                    <a:pt x="52697" y="2103"/>
                  </a:cubicBezTo>
                  <a:cubicBezTo>
                    <a:pt x="52950" y="2103"/>
                    <a:pt x="53286" y="2068"/>
                    <a:pt x="53519" y="2060"/>
                  </a:cubicBezTo>
                  <a:cubicBezTo>
                    <a:pt x="54055" y="2072"/>
                    <a:pt x="53853" y="2155"/>
                    <a:pt x="53864" y="2203"/>
                  </a:cubicBezTo>
                  <a:cubicBezTo>
                    <a:pt x="54781" y="2072"/>
                    <a:pt x="52817" y="2048"/>
                    <a:pt x="53662" y="1929"/>
                  </a:cubicBezTo>
                  <a:cubicBezTo>
                    <a:pt x="53983" y="1834"/>
                    <a:pt x="54793" y="1846"/>
                    <a:pt x="55365" y="1822"/>
                  </a:cubicBezTo>
                  <a:cubicBezTo>
                    <a:pt x="54876" y="1715"/>
                    <a:pt x="55424" y="1679"/>
                    <a:pt x="56008" y="1643"/>
                  </a:cubicBezTo>
                  <a:cubicBezTo>
                    <a:pt x="55419" y="1634"/>
                    <a:pt x="55626" y="1561"/>
                    <a:pt x="55334" y="1561"/>
                  </a:cubicBezTo>
                  <a:cubicBezTo>
                    <a:pt x="55248" y="1561"/>
                    <a:pt x="55119" y="1568"/>
                    <a:pt x="54912" y="1584"/>
                  </a:cubicBezTo>
                  <a:lnTo>
                    <a:pt x="54900" y="1501"/>
                  </a:lnTo>
                  <a:cubicBezTo>
                    <a:pt x="55281" y="1501"/>
                    <a:pt x="55734" y="1536"/>
                    <a:pt x="56115" y="1536"/>
                  </a:cubicBezTo>
                  <a:cubicBezTo>
                    <a:pt x="56043" y="1560"/>
                    <a:pt x="56127" y="1584"/>
                    <a:pt x="55996" y="1596"/>
                  </a:cubicBezTo>
                  <a:lnTo>
                    <a:pt x="57151" y="1560"/>
                  </a:lnTo>
                  <a:lnTo>
                    <a:pt x="57031" y="1620"/>
                  </a:lnTo>
                  <a:cubicBezTo>
                    <a:pt x="57593" y="1620"/>
                    <a:pt x="58262" y="1665"/>
                    <a:pt x="58720" y="1665"/>
                  </a:cubicBezTo>
                  <a:cubicBezTo>
                    <a:pt x="58835" y="1665"/>
                    <a:pt x="58936" y="1663"/>
                    <a:pt x="59020" y="1655"/>
                  </a:cubicBezTo>
                  <a:lnTo>
                    <a:pt x="59020" y="1655"/>
                  </a:lnTo>
                  <a:cubicBezTo>
                    <a:pt x="58998" y="1656"/>
                    <a:pt x="58976" y="1657"/>
                    <a:pt x="58954" y="1657"/>
                  </a:cubicBezTo>
                  <a:cubicBezTo>
                    <a:pt x="58650" y="1657"/>
                    <a:pt x="58412" y="1582"/>
                    <a:pt x="58746" y="1560"/>
                  </a:cubicBezTo>
                  <a:cubicBezTo>
                    <a:pt x="58927" y="1528"/>
                    <a:pt x="59250" y="1487"/>
                    <a:pt x="59546" y="1487"/>
                  </a:cubicBezTo>
                  <a:cubicBezTo>
                    <a:pt x="59581" y="1487"/>
                    <a:pt x="59617" y="1487"/>
                    <a:pt x="59651" y="1489"/>
                  </a:cubicBezTo>
                  <a:cubicBezTo>
                    <a:pt x="59818" y="1584"/>
                    <a:pt x="61032" y="1584"/>
                    <a:pt x="60258" y="1679"/>
                  </a:cubicBezTo>
                  <a:cubicBezTo>
                    <a:pt x="61258" y="1632"/>
                    <a:pt x="60889" y="1608"/>
                    <a:pt x="61830" y="1548"/>
                  </a:cubicBezTo>
                  <a:lnTo>
                    <a:pt x="61830" y="1548"/>
                  </a:lnTo>
                  <a:lnTo>
                    <a:pt x="61199" y="1572"/>
                  </a:lnTo>
                  <a:cubicBezTo>
                    <a:pt x="61115" y="1501"/>
                    <a:pt x="61651" y="1370"/>
                    <a:pt x="61044" y="1322"/>
                  </a:cubicBezTo>
                  <a:cubicBezTo>
                    <a:pt x="61758" y="1262"/>
                    <a:pt x="61294" y="1132"/>
                    <a:pt x="62258" y="1108"/>
                  </a:cubicBezTo>
                  <a:lnTo>
                    <a:pt x="62258" y="1108"/>
                  </a:lnTo>
                  <a:cubicBezTo>
                    <a:pt x="62639" y="1155"/>
                    <a:pt x="62139" y="1274"/>
                    <a:pt x="61603" y="1286"/>
                  </a:cubicBezTo>
                  <a:cubicBezTo>
                    <a:pt x="61774" y="1294"/>
                    <a:pt x="61931" y="1310"/>
                    <a:pt x="62094" y="1310"/>
                  </a:cubicBezTo>
                  <a:cubicBezTo>
                    <a:pt x="62192" y="1310"/>
                    <a:pt x="62293" y="1304"/>
                    <a:pt x="62401" y="1286"/>
                  </a:cubicBezTo>
                  <a:lnTo>
                    <a:pt x="62401" y="1286"/>
                  </a:lnTo>
                  <a:cubicBezTo>
                    <a:pt x="62604" y="1346"/>
                    <a:pt x="61889" y="1393"/>
                    <a:pt x="61913" y="1429"/>
                  </a:cubicBezTo>
                  <a:cubicBezTo>
                    <a:pt x="62401" y="1429"/>
                    <a:pt x="61901" y="1382"/>
                    <a:pt x="62365" y="1358"/>
                  </a:cubicBezTo>
                  <a:cubicBezTo>
                    <a:pt x="62502" y="1344"/>
                    <a:pt x="62607" y="1338"/>
                    <a:pt x="62692" y="1338"/>
                  </a:cubicBezTo>
                  <a:cubicBezTo>
                    <a:pt x="63066" y="1338"/>
                    <a:pt x="63034" y="1448"/>
                    <a:pt x="63458" y="1448"/>
                  </a:cubicBezTo>
                  <a:cubicBezTo>
                    <a:pt x="63516" y="1448"/>
                    <a:pt x="63584" y="1446"/>
                    <a:pt x="63663" y="1441"/>
                  </a:cubicBezTo>
                  <a:cubicBezTo>
                    <a:pt x="63497" y="1441"/>
                    <a:pt x="63187" y="1417"/>
                    <a:pt x="63401" y="1382"/>
                  </a:cubicBezTo>
                  <a:cubicBezTo>
                    <a:pt x="64437" y="1382"/>
                    <a:pt x="63973" y="1298"/>
                    <a:pt x="64735" y="1262"/>
                  </a:cubicBezTo>
                  <a:cubicBezTo>
                    <a:pt x="65163" y="1370"/>
                    <a:pt x="64973" y="1501"/>
                    <a:pt x="65664" y="1524"/>
                  </a:cubicBezTo>
                  <a:lnTo>
                    <a:pt x="65283" y="1524"/>
                  </a:lnTo>
                  <a:cubicBezTo>
                    <a:pt x="65501" y="1574"/>
                    <a:pt x="65752" y="1599"/>
                    <a:pt x="65988" y="1599"/>
                  </a:cubicBezTo>
                  <a:cubicBezTo>
                    <a:pt x="66036" y="1599"/>
                    <a:pt x="66082" y="1598"/>
                    <a:pt x="66128" y="1596"/>
                  </a:cubicBezTo>
                  <a:cubicBezTo>
                    <a:pt x="67557" y="1501"/>
                    <a:pt x="68735" y="1334"/>
                    <a:pt x="70212" y="1239"/>
                  </a:cubicBezTo>
                  <a:lnTo>
                    <a:pt x="70212" y="1239"/>
                  </a:lnTo>
                  <a:lnTo>
                    <a:pt x="69676" y="1262"/>
                  </a:lnTo>
                  <a:cubicBezTo>
                    <a:pt x="69509" y="1227"/>
                    <a:pt x="70116" y="1215"/>
                    <a:pt x="70116" y="1179"/>
                  </a:cubicBezTo>
                  <a:lnTo>
                    <a:pt x="70438" y="1227"/>
                  </a:lnTo>
                  <a:cubicBezTo>
                    <a:pt x="70533" y="1143"/>
                    <a:pt x="69700" y="1143"/>
                    <a:pt x="69902" y="1072"/>
                  </a:cubicBezTo>
                  <a:cubicBezTo>
                    <a:pt x="69926" y="1072"/>
                    <a:pt x="69982" y="1077"/>
                    <a:pt x="70037" y="1077"/>
                  </a:cubicBezTo>
                  <a:cubicBezTo>
                    <a:pt x="70065" y="1077"/>
                    <a:pt x="70093" y="1076"/>
                    <a:pt x="70116" y="1072"/>
                  </a:cubicBezTo>
                  <a:lnTo>
                    <a:pt x="69807" y="1048"/>
                  </a:lnTo>
                  <a:lnTo>
                    <a:pt x="69807" y="1048"/>
                  </a:lnTo>
                  <a:cubicBezTo>
                    <a:pt x="69862" y="1050"/>
                    <a:pt x="69916" y="1051"/>
                    <a:pt x="69970" y="1051"/>
                  </a:cubicBezTo>
                  <a:cubicBezTo>
                    <a:pt x="70369" y="1051"/>
                    <a:pt x="70720" y="1004"/>
                    <a:pt x="71046" y="1004"/>
                  </a:cubicBezTo>
                  <a:cubicBezTo>
                    <a:pt x="71223" y="1004"/>
                    <a:pt x="71392" y="1018"/>
                    <a:pt x="71557" y="1060"/>
                  </a:cubicBezTo>
                  <a:cubicBezTo>
                    <a:pt x="70265" y="1072"/>
                    <a:pt x="71287" y="1284"/>
                    <a:pt x="70160" y="1341"/>
                  </a:cubicBezTo>
                  <a:lnTo>
                    <a:pt x="70160" y="1341"/>
                  </a:lnTo>
                  <a:cubicBezTo>
                    <a:pt x="70195" y="1340"/>
                    <a:pt x="70226" y="1339"/>
                    <a:pt x="70252" y="1339"/>
                  </a:cubicBezTo>
                  <a:cubicBezTo>
                    <a:pt x="70600" y="1339"/>
                    <a:pt x="70173" y="1434"/>
                    <a:pt x="70236" y="1465"/>
                  </a:cubicBezTo>
                  <a:cubicBezTo>
                    <a:pt x="70283" y="1468"/>
                    <a:pt x="70320" y="1469"/>
                    <a:pt x="70352" y="1469"/>
                  </a:cubicBezTo>
                  <a:cubicBezTo>
                    <a:pt x="70535" y="1469"/>
                    <a:pt x="70489" y="1425"/>
                    <a:pt x="70699" y="1425"/>
                  </a:cubicBezTo>
                  <a:cubicBezTo>
                    <a:pt x="70735" y="1425"/>
                    <a:pt x="70778" y="1426"/>
                    <a:pt x="70831" y="1429"/>
                  </a:cubicBezTo>
                  <a:cubicBezTo>
                    <a:pt x="70819" y="1489"/>
                    <a:pt x="69938" y="1548"/>
                    <a:pt x="70331" y="1596"/>
                  </a:cubicBezTo>
                  <a:cubicBezTo>
                    <a:pt x="70366" y="1501"/>
                    <a:pt x="70736" y="1513"/>
                    <a:pt x="70914" y="1453"/>
                  </a:cubicBezTo>
                  <a:lnTo>
                    <a:pt x="70914" y="1453"/>
                  </a:lnTo>
                  <a:cubicBezTo>
                    <a:pt x="71212" y="1477"/>
                    <a:pt x="70902" y="1513"/>
                    <a:pt x="71045" y="1536"/>
                  </a:cubicBezTo>
                  <a:cubicBezTo>
                    <a:pt x="71188" y="1536"/>
                    <a:pt x="71278" y="1510"/>
                    <a:pt x="71399" y="1510"/>
                  </a:cubicBezTo>
                  <a:cubicBezTo>
                    <a:pt x="71419" y="1510"/>
                    <a:pt x="71440" y="1511"/>
                    <a:pt x="71462" y="1513"/>
                  </a:cubicBezTo>
                  <a:lnTo>
                    <a:pt x="71343" y="1572"/>
                  </a:lnTo>
                  <a:cubicBezTo>
                    <a:pt x="71494" y="1585"/>
                    <a:pt x="71599" y="1590"/>
                    <a:pt x="71676" y="1590"/>
                  </a:cubicBezTo>
                  <a:cubicBezTo>
                    <a:pt x="72000" y="1590"/>
                    <a:pt x="71815" y="1498"/>
                    <a:pt x="72394" y="1498"/>
                  </a:cubicBezTo>
                  <a:cubicBezTo>
                    <a:pt x="72446" y="1498"/>
                    <a:pt x="72504" y="1499"/>
                    <a:pt x="72569" y="1501"/>
                  </a:cubicBezTo>
                  <a:cubicBezTo>
                    <a:pt x="72583" y="1460"/>
                    <a:pt x="72493" y="1446"/>
                    <a:pt x="72342" y="1446"/>
                  </a:cubicBezTo>
                  <a:cubicBezTo>
                    <a:pt x="72226" y="1446"/>
                    <a:pt x="72073" y="1455"/>
                    <a:pt x="71902" y="1465"/>
                  </a:cubicBezTo>
                  <a:cubicBezTo>
                    <a:pt x="71688" y="1298"/>
                    <a:pt x="73141" y="1274"/>
                    <a:pt x="73057" y="1096"/>
                  </a:cubicBezTo>
                  <a:cubicBezTo>
                    <a:pt x="73156" y="1093"/>
                    <a:pt x="73231" y="1092"/>
                    <a:pt x="73287" y="1092"/>
                  </a:cubicBezTo>
                  <a:cubicBezTo>
                    <a:pt x="73747" y="1092"/>
                    <a:pt x="72903" y="1172"/>
                    <a:pt x="73593" y="1215"/>
                  </a:cubicBezTo>
                  <a:cubicBezTo>
                    <a:pt x="74022" y="1334"/>
                    <a:pt x="73022" y="1334"/>
                    <a:pt x="72819" y="1417"/>
                  </a:cubicBezTo>
                  <a:lnTo>
                    <a:pt x="73629" y="1489"/>
                  </a:lnTo>
                  <a:cubicBezTo>
                    <a:pt x="73367" y="1632"/>
                    <a:pt x="72867" y="1584"/>
                    <a:pt x="72724" y="1727"/>
                  </a:cubicBezTo>
                  <a:cubicBezTo>
                    <a:pt x="73319" y="1727"/>
                    <a:pt x="73248" y="1691"/>
                    <a:pt x="73855" y="1643"/>
                  </a:cubicBezTo>
                  <a:cubicBezTo>
                    <a:pt x="72867" y="1524"/>
                    <a:pt x="74284" y="1548"/>
                    <a:pt x="73724" y="1405"/>
                  </a:cubicBezTo>
                  <a:lnTo>
                    <a:pt x="73724" y="1405"/>
                  </a:lnTo>
                  <a:cubicBezTo>
                    <a:pt x="74176" y="1441"/>
                    <a:pt x="74034" y="1477"/>
                    <a:pt x="74688" y="1477"/>
                  </a:cubicBezTo>
                  <a:cubicBezTo>
                    <a:pt x="74306" y="1499"/>
                    <a:pt x="74615" y="1581"/>
                    <a:pt x="74237" y="1594"/>
                  </a:cubicBezTo>
                  <a:lnTo>
                    <a:pt x="74237" y="1594"/>
                  </a:lnTo>
                  <a:cubicBezTo>
                    <a:pt x="74990" y="1581"/>
                    <a:pt x="74814" y="1548"/>
                    <a:pt x="75665" y="1536"/>
                  </a:cubicBezTo>
                  <a:cubicBezTo>
                    <a:pt x="75939" y="1441"/>
                    <a:pt x="74760" y="1405"/>
                    <a:pt x="75831" y="1334"/>
                  </a:cubicBezTo>
                  <a:cubicBezTo>
                    <a:pt x="76070" y="1334"/>
                    <a:pt x="76022" y="1370"/>
                    <a:pt x="75891" y="1370"/>
                  </a:cubicBezTo>
                  <a:cubicBezTo>
                    <a:pt x="75964" y="1373"/>
                    <a:pt x="76021" y="1375"/>
                    <a:pt x="76066" y="1375"/>
                  </a:cubicBezTo>
                  <a:cubicBezTo>
                    <a:pt x="76489" y="1375"/>
                    <a:pt x="75771" y="1234"/>
                    <a:pt x="76212" y="1191"/>
                  </a:cubicBezTo>
                  <a:cubicBezTo>
                    <a:pt x="76258" y="1189"/>
                    <a:pt x="76300" y="1189"/>
                    <a:pt x="76337" y="1189"/>
                  </a:cubicBezTo>
                  <a:cubicBezTo>
                    <a:pt x="76573" y="1189"/>
                    <a:pt x="76645" y="1218"/>
                    <a:pt x="76522" y="1239"/>
                  </a:cubicBezTo>
                  <a:cubicBezTo>
                    <a:pt x="77034" y="1179"/>
                    <a:pt x="76748" y="1120"/>
                    <a:pt x="77082" y="1096"/>
                  </a:cubicBezTo>
                  <a:lnTo>
                    <a:pt x="76939" y="1084"/>
                  </a:lnTo>
                  <a:cubicBezTo>
                    <a:pt x="77082" y="1048"/>
                    <a:pt x="76689" y="905"/>
                    <a:pt x="77403" y="893"/>
                  </a:cubicBezTo>
                  <a:cubicBezTo>
                    <a:pt x="77939" y="893"/>
                    <a:pt x="77772" y="953"/>
                    <a:pt x="77784" y="989"/>
                  </a:cubicBezTo>
                  <a:cubicBezTo>
                    <a:pt x="77925" y="976"/>
                    <a:pt x="78056" y="971"/>
                    <a:pt x="78179" y="971"/>
                  </a:cubicBezTo>
                  <a:cubicBezTo>
                    <a:pt x="78407" y="971"/>
                    <a:pt x="78606" y="989"/>
                    <a:pt x="78784" y="1012"/>
                  </a:cubicBezTo>
                  <a:cubicBezTo>
                    <a:pt x="78760" y="1001"/>
                    <a:pt x="78796" y="977"/>
                    <a:pt x="78915" y="977"/>
                  </a:cubicBezTo>
                  <a:cubicBezTo>
                    <a:pt x="79006" y="972"/>
                    <a:pt x="79080" y="970"/>
                    <a:pt x="79140" y="970"/>
                  </a:cubicBezTo>
                  <a:cubicBezTo>
                    <a:pt x="79550" y="970"/>
                    <a:pt x="79354" y="1063"/>
                    <a:pt x="79582" y="1084"/>
                  </a:cubicBezTo>
                  <a:cubicBezTo>
                    <a:pt x="79672" y="1088"/>
                    <a:pt x="79744" y="1090"/>
                    <a:pt x="79802" y="1090"/>
                  </a:cubicBezTo>
                  <a:cubicBezTo>
                    <a:pt x="80385" y="1090"/>
                    <a:pt x="79551" y="892"/>
                    <a:pt x="80558" y="881"/>
                  </a:cubicBezTo>
                  <a:lnTo>
                    <a:pt x="79272" y="846"/>
                  </a:lnTo>
                  <a:cubicBezTo>
                    <a:pt x="79332" y="798"/>
                    <a:pt x="79356" y="727"/>
                    <a:pt x="79082" y="727"/>
                  </a:cubicBezTo>
                  <a:cubicBezTo>
                    <a:pt x="79049" y="793"/>
                    <a:pt x="78659" y="859"/>
                    <a:pt x="78261" y="859"/>
                  </a:cubicBezTo>
                  <a:cubicBezTo>
                    <a:pt x="78229" y="859"/>
                    <a:pt x="78197" y="859"/>
                    <a:pt x="78165" y="858"/>
                  </a:cubicBezTo>
                  <a:cubicBezTo>
                    <a:pt x="78046" y="762"/>
                    <a:pt x="79320" y="762"/>
                    <a:pt x="78594" y="667"/>
                  </a:cubicBezTo>
                  <a:lnTo>
                    <a:pt x="78594" y="667"/>
                  </a:lnTo>
                  <a:cubicBezTo>
                    <a:pt x="78646" y="670"/>
                    <a:pt x="78702" y="670"/>
                    <a:pt x="78761" y="670"/>
                  </a:cubicBezTo>
                  <a:cubicBezTo>
                    <a:pt x="78997" y="670"/>
                    <a:pt x="79277" y="655"/>
                    <a:pt x="79534" y="655"/>
                  </a:cubicBezTo>
                  <a:cubicBezTo>
                    <a:pt x="79213" y="751"/>
                    <a:pt x="80558" y="679"/>
                    <a:pt x="80011" y="786"/>
                  </a:cubicBezTo>
                  <a:cubicBezTo>
                    <a:pt x="80273" y="782"/>
                    <a:pt x="80494" y="780"/>
                    <a:pt x="80688" y="780"/>
                  </a:cubicBezTo>
                  <a:cubicBezTo>
                    <a:pt x="81100" y="780"/>
                    <a:pt x="81391" y="787"/>
                    <a:pt x="81706" y="787"/>
                  </a:cubicBezTo>
                  <a:cubicBezTo>
                    <a:pt x="82028" y="787"/>
                    <a:pt x="82376" y="780"/>
                    <a:pt x="82904" y="751"/>
                  </a:cubicBezTo>
                  <a:lnTo>
                    <a:pt x="82904" y="751"/>
                  </a:lnTo>
                  <a:cubicBezTo>
                    <a:pt x="82800" y="802"/>
                    <a:pt x="82165" y="926"/>
                    <a:pt x="81563" y="926"/>
                  </a:cubicBezTo>
                  <a:cubicBezTo>
                    <a:pt x="81473" y="926"/>
                    <a:pt x="81383" y="923"/>
                    <a:pt x="81296" y="917"/>
                  </a:cubicBezTo>
                  <a:lnTo>
                    <a:pt x="81237" y="870"/>
                  </a:lnTo>
                  <a:lnTo>
                    <a:pt x="81237" y="870"/>
                  </a:lnTo>
                  <a:cubicBezTo>
                    <a:pt x="80403" y="929"/>
                    <a:pt x="81892" y="929"/>
                    <a:pt x="81737" y="1012"/>
                  </a:cubicBezTo>
                  <a:cubicBezTo>
                    <a:pt x="82004" y="976"/>
                    <a:pt x="82285" y="963"/>
                    <a:pt x="82578" y="963"/>
                  </a:cubicBezTo>
                  <a:cubicBezTo>
                    <a:pt x="83305" y="963"/>
                    <a:pt x="84100" y="1043"/>
                    <a:pt x="84905" y="1043"/>
                  </a:cubicBezTo>
                  <a:cubicBezTo>
                    <a:pt x="85035" y="1043"/>
                    <a:pt x="85166" y="1041"/>
                    <a:pt x="85297" y="1036"/>
                  </a:cubicBezTo>
                  <a:cubicBezTo>
                    <a:pt x="85071" y="989"/>
                    <a:pt x="85333" y="953"/>
                    <a:pt x="85380" y="905"/>
                  </a:cubicBezTo>
                  <a:lnTo>
                    <a:pt x="85380" y="905"/>
                  </a:lnTo>
                  <a:cubicBezTo>
                    <a:pt x="85124" y="911"/>
                    <a:pt x="85020" y="920"/>
                    <a:pt x="84932" y="920"/>
                  </a:cubicBezTo>
                  <a:cubicBezTo>
                    <a:pt x="84844" y="920"/>
                    <a:pt x="84773" y="911"/>
                    <a:pt x="84583" y="881"/>
                  </a:cubicBezTo>
                  <a:cubicBezTo>
                    <a:pt x="84654" y="810"/>
                    <a:pt x="84964" y="834"/>
                    <a:pt x="85118" y="786"/>
                  </a:cubicBezTo>
                  <a:cubicBezTo>
                    <a:pt x="85171" y="760"/>
                    <a:pt x="85133" y="753"/>
                    <a:pt x="85055" y="753"/>
                  </a:cubicBezTo>
                  <a:cubicBezTo>
                    <a:pt x="84969" y="753"/>
                    <a:pt x="84836" y="761"/>
                    <a:pt x="84721" y="761"/>
                  </a:cubicBezTo>
                  <a:cubicBezTo>
                    <a:pt x="84657" y="761"/>
                    <a:pt x="84599" y="759"/>
                    <a:pt x="84559" y="751"/>
                  </a:cubicBezTo>
                  <a:cubicBezTo>
                    <a:pt x="85047" y="703"/>
                    <a:pt x="84999" y="703"/>
                    <a:pt x="85285" y="643"/>
                  </a:cubicBezTo>
                  <a:cubicBezTo>
                    <a:pt x="85547" y="691"/>
                    <a:pt x="85511" y="727"/>
                    <a:pt x="85726" y="798"/>
                  </a:cubicBezTo>
                  <a:cubicBezTo>
                    <a:pt x="85778" y="799"/>
                    <a:pt x="85827" y="799"/>
                    <a:pt x="85874" y="799"/>
                  </a:cubicBezTo>
                  <a:cubicBezTo>
                    <a:pt x="86816" y="799"/>
                    <a:pt x="86833" y="700"/>
                    <a:pt x="87529" y="700"/>
                  </a:cubicBezTo>
                  <a:cubicBezTo>
                    <a:pt x="87594" y="700"/>
                    <a:pt x="87664" y="701"/>
                    <a:pt x="87742" y="703"/>
                  </a:cubicBezTo>
                  <a:lnTo>
                    <a:pt x="87742" y="703"/>
                  </a:lnTo>
                  <a:cubicBezTo>
                    <a:pt x="87709" y="702"/>
                    <a:pt x="87681" y="702"/>
                    <a:pt x="87657" y="702"/>
                  </a:cubicBezTo>
                  <a:cubicBezTo>
                    <a:pt x="87355" y="702"/>
                    <a:pt x="87813" y="762"/>
                    <a:pt x="87571" y="762"/>
                  </a:cubicBezTo>
                  <a:lnTo>
                    <a:pt x="87738" y="762"/>
                  </a:lnTo>
                  <a:cubicBezTo>
                    <a:pt x="86904" y="870"/>
                    <a:pt x="85476" y="870"/>
                    <a:pt x="85618" y="1036"/>
                  </a:cubicBezTo>
                  <a:cubicBezTo>
                    <a:pt x="86297" y="1024"/>
                    <a:pt x="86797" y="929"/>
                    <a:pt x="87619" y="917"/>
                  </a:cubicBezTo>
                  <a:lnTo>
                    <a:pt x="87619" y="917"/>
                  </a:lnTo>
                  <a:lnTo>
                    <a:pt x="87583" y="953"/>
                  </a:lnTo>
                  <a:cubicBezTo>
                    <a:pt x="87648" y="954"/>
                    <a:pt x="87699" y="955"/>
                    <a:pt x="87738" y="955"/>
                  </a:cubicBezTo>
                  <a:cubicBezTo>
                    <a:pt x="88069" y="955"/>
                    <a:pt x="87598" y="913"/>
                    <a:pt x="87726" y="881"/>
                  </a:cubicBezTo>
                  <a:cubicBezTo>
                    <a:pt x="87806" y="874"/>
                    <a:pt x="87879" y="871"/>
                    <a:pt x="87947" y="871"/>
                  </a:cubicBezTo>
                  <a:cubicBezTo>
                    <a:pt x="88321" y="871"/>
                    <a:pt x="88525" y="964"/>
                    <a:pt x="88779" y="964"/>
                  </a:cubicBezTo>
                  <a:cubicBezTo>
                    <a:pt x="88861" y="964"/>
                    <a:pt x="88948" y="955"/>
                    <a:pt x="89047" y="929"/>
                  </a:cubicBezTo>
                  <a:lnTo>
                    <a:pt x="88369" y="893"/>
                  </a:lnTo>
                  <a:cubicBezTo>
                    <a:pt x="88881" y="822"/>
                    <a:pt x="88214" y="881"/>
                    <a:pt x="88333" y="762"/>
                  </a:cubicBezTo>
                  <a:cubicBezTo>
                    <a:pt x="89178" y="691"/>
                    <a:pt x="90595" y="727"/>
                    <a:pt x="91833" y="667"/>
                  </a:cubicBezTo>
                  <a:lnTo>
                    <a:pt x="91833" y="608"/>
                  </a:lnTo>
                  <a:cubicBezTo>
                    <a:pt x="91655" y="596"/>
                    <a:pt x="91500" y="584"/>
                    <a:pt x="91179" y="584"/>
                  </a:cubicBezTo>
                  <a:cubicBezTo>
                    <a:pt x="91393" y="429"/>
                    <a:pt x="91595" y="453"/>
                    <a:pt x="91357" y="322"/>
                  </a:cubicBezTo>
                  <a:lnTo>
                    <a:pt x="90762" y="310"/>
                  </a:lnTo>
                  <a:lnTo>
                    <a:pt x="90750" y="167"/>
                  </a:lnTo>
                  <a:cubicBezTo>
                    <a:pt x="90917" y="167"/>
                    <a:pt x="91071" y="167"/>
                    <a:pt x="91214" y="179"/>
                  </a:cubicBezTo>
                  <a:cubicBezTo>
                    <a:pt x="91238" y="155"/>
                    <a:pt x="91327" y="149"/>
                    <a:pt x="91444" y="149"/>
                  </a:cubicBezTo>
                  <a:cubicBezTo>
                    <a:pt x="91560" y="149"/>
                    <a:pt x="91702" y="155"/>
                    <a:pt x="91833" y="155"/>
                  </a:cubicBezTo>
                  <a:lnTo>
                    <a:pt x="91833" y="131"/>
                  </a:lnTo>
                  <a:lnTo>
                    <a:pt x="91655" y="131"/>
                  </a:lnTo>
                  <a:cubicBezTo>
                    <a:pt x="91524" y="96"/>
                    <a:pt x="91631" y="84"/>
                    <a:pt x="91833" y="72"/>
                  </a:cubicBezTo>
                  <a:lnTo>
                    <a:pt x="918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6" name="Google Shape;1498;p29">
              <a:extLst>
                <a:ext uri="{FF2B5EF4-FFF2-40B4-BE49-F238E27FC236}">
                  <a16:creationId xmlns:a16="http://schemas.microsoft.com/office/drawing/2014/main" id="{AF669E29-72A4-D286-1699-5970BB6372A0}"/>
                </a:ext>
              </a:extLst>
            </p:cNvPr>
            <p:cNvSpPr/>
            <p:nvPr/>
          </p:nvSpPr>
          <p:spPr>
            <a:xfrm>
              <a:off x="3887075" y="1971500"/>
              <a:ext cx="2400" cy="25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96" y="1"/>
                  </a:moveTo>
                  <a:cubicBezTo>
                    <a:pt x="60" y="1"/>
                    <a:pt x="36" y="1"/>
                    <a:pt x="1" y="1"/>
                  </a:cubicBezTo>
                  <a:cubicBezTo>
                    <a:pt x="36" y="1"/>
                    <a:pt x="60" y="1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7" name="Google Shape;1499;p29">
              <a:extLst>
                <a:ext uri="{FF2B5EF4-FFF2-40B4-BE49-F238E27FC236}">
                  <a16:creationId xmlns:a16="http://schemas.microsoft.com/office/drawing/2014/main" id="{9FEEFF14-3888-06AD-CC51-6BF9177674D7}"/>
                </a:ext>
              </a:extLst>
            </p:cNvPr>
            <p:cNvSpPr/>
            <p:nvPr/>
          </p:nvSpPr>
          <p:spPr>
            <a:xfrm>
              <a:off x="3527225" y="1969425"/>
              <a:ext cx="5075" cy="150"/>
            </a:xfrm>
            <a:custGeom>
              <a:avLst/>
              <a:gdLst/>
              <a:ahLst/>
              <a:cxnLst/>
              <a:rect l="l" t="t" r="r" b="b"/>
              <a:pathLst>
                <a:path w="203" h="6" extrusionOk="0">
                  <a:moveTo>
                    <a:pt x="0" y="0"/>
                  </a:moveTo>
                  <a:cubicBezTo>
                    <a:pt x="20" y="4"/>
                    <a:pt x="41" y="6"/>
                    <a:pt x="63" y="6"/>
                  </a:cubicBezTo>
                  <a:cubicBezTo>
                    <a:pt x="107" y="6"/>
                    <a:pt x="155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8" name="Google Shape;1500;p29">
              <a:extLst>
                <a:ext uri="{FF2B5EF4-FFF2-40B4-BE49-F238E27FC236}">
                  <a16:creationId xmlns:a16="http://schemas.microsoft.com/office/drawing/2014/main" id="{6CD3091D-8A30-5B8B-4F7C-FDE96F6C597D}"/>
                </a:ext>
              </a:extLst>
            </p:cNvPr>
            <p:cNvSpPr/>
            <p:nvPr/>
          </p:nvSpPr>
          <p:spPr>
            <a:xfrm>
              <a:off x="3217950" y="1977150"/>
              <a:ext cx="6575" cy="25"/>
            </a:xfrm>
            <a:custGeom>
              <a:avLst/>
              <a:gdLst/>
              <a:ahLst/>
              <a:cxnLst/>
              <a:rect l="l" t="t" r="r" b="b"/>
              <a:pathLst>
                <a:path w="263" h="1" extrusionOk="0">
                  <a:moveTo>
                    <a:pt x="0" y="1"/>
                  </a:moveTo>
                  <a:lnTo>
                    <a:pt x="262" y="1"/>
                  </a:lnTo>
                  <a:cubicBezTo>
                    <a:pt x="143" y="1"/>
                    <a:pt x="6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9" name="Google Shape;1501;p29">
              <a:extLst>
                <a:ext uri="{FF2B5EF4-FFF2-40B4-BE49-F238E27FC236}">
                  <a16:creationId xmlns:a16="http://schemas.microsoft.com/office/drawing/2014/main" id="{325C8882-0105-0ABC-37F4-A5E2852A7F75}"/>
                </a:ext>
              </a:extLst>
            </p:cNvPr>
            <p:cNvSpPr/>
            <p:nvPr/>
          </p:nvSpPr>
          <p:spPr>
            <a:xfrm>
              <a:off x="2738425" y="1986100"/>
              <a:ext cx="66700" cy="7750"/>
            </a:xfrm>
            <a:custGeom>
              <a:avLst/>
              <a:gdLst/>
              <a:ahLst/>
              <a:cxnLst/>
              <a:rect l="l" t="t" r="r" b="b"/>
              <a:pathLst>
                <a:path w="2668" h="310" extrusionOk="0">
                  <a:moveTo>
                    <a:pt x="1870" y="0"/>
                  </a:moveTo>
                  <a:lnTo>
                    <a:pt x="1870" y="0"/>
                  </a:lnTo>
                  <a:cubicBezTo>
                    <a:pt x="1906" y="119"/>
                    <a:pt x="1346" y="179"/>
                    <a:pt x="727" y="191"/>
                  </a:cubicBezTo>
                  <a:lnTo>
                    <a:pt x="548" y="107"/>
                  </a:lnTo>
                  <a:cubicBezTo>
                    <a:pt x="643" y="83"/>
                    <a:pt x="763" y="60"/>
                    <a:pt x="882" y="48"/>
                  </a:cubicBezTo>
                  <a:cubicBezTo>
                    <a:pt x="860" y="47"/>
                    <a:pt x="840" y="46"/>
                    <a:pt x="823" y="46"/>
                  </a:cubicBezTo>
                  <a:cubicBezTo>
                    <a:pt x="667" y="46"/>
                    <a:pt x="664" y="85"/>
                    <a:pt x="476" y="85"/>
                  </a:cubicBezTo>
                  <a:cubicBezTo>
                    <a:pt x="455" y="85"/>
                    <a:pt x="432" y="84"/>
                    <a:pt x="405" y="83"/>
                  </a:cubicBezTo>
                  <a:lnTo>
                    <a:pt x="405" y="83"/>
                  </a:lnTo>
                  <a:cubicBezTo>
                    <a:pt x="512" y="143"/>
                    <a:pt x="1" y="250"/>
                    <a:pt x="441" y="310"/>
                  </a:cubicBezTo>
                  <a:cubicBezTo>
                    <a:pt x="1930" y="310"/>
                    <a:pt x="1124" y="71"/>
                    <a:pt x="2561" y="71"/>
                  </a:cubicBezTo>
                  <a:cubicBezTo>
                    <a:pt x="2595" y="71"/>
                    <a:pt x="2631" y="71"/>
                    <a:pt x="2668" y="71"/>
                  </a:cubicBezTo>
                  <a:lnTo>
                    <a:pt x="18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0" name="Google Shape;1502;p29">
              <a:extLst>
                <a:ext uri="{FF2B5EF4-FFF2-40B4-BE49-F238E27FC236}">
                  <a16:creationId xmlns:a16="http://schemas.microsoft.com/office/drawing/2014/main" id="{C7D57B0B-C91B-1649-EC97-2F9922CC82E3}"/>
                </a:ext>
              </a:extLst>
            </p:cNvPr>
            <p:cNvSpPr/>
            <p:nvPr/>
          </p:nvSpPr>
          <p:spPr>
            <a:xfrm>
              <a:off x="2760450" y="19872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0" y="1"/>
                  </a:moveTo>
                  <a:cubicBezTo>
                    <a:pt x="48" y="1"/>
                    <a:pt x="24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36" y="1"/>
                    <a:pt x="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E8B1C34-FA07-515C-D125-EE4157659AE3}"/>
              </a:ext>
            </a:extLst>
          </p:cNvPr>
          <p:cNvSpPr txBox="1"/>
          <p:nvPr/>
        </p:nvSpPr>
        <p:spPr>
          <a:xfrm>
            <a:off x="1141466" y="512432"/>
            <a:ext cx="6069406" cy="942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采用</a:t>
            </a:r>
            <a:r>
              <a:rPr lang="en-US" altLang="zh-CN" dirty="0"/>
              <a:t>Scrum</a:t>
            </a:r>
            <a:r>
              <a:rPr lang="zh-CN" altLang="en-US" dirty="0"/>
              <a:t>的开发模式，以每一次迭代为一个冲刺，进行开发</a:t>
            </a:r>
            <a:endParaRPr lang="en-US" altLang="zh-CN" dirty="0"/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小组成员之间利用华为云的</a:t>
            </a:r>
            <a:r>
              <a:rPr lang="en-US" altLang="zh-CN" dirty="0" err="1"/>
              <a:t>DevCloud</a:t>
            </a:r>
            <a:r>
              <a:rPr lang="zh-CN" altLang="en-US" dirty="0"/>
              <a:t>进行</a:t>
            </a:r>
            <a:r>
              <a:rPr lang="en-US" altLang="zh-CN" dirty="0"/>
              <a:t>git</a:t>
            </a:r>
            <a:r>
              <a:rPr lang="zh-CN" altLang="en-US" dirty="0"/>
              <a:t>协作。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E4E343FE-4F03-338B-7D66-B121F9700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66" y="1879953"/>
            <a:ext cx="6107078" cy="147698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8FBCD2B-1B45-B7BB-2511-D99652735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66" y="3732797"/>
            <a:ext cx="6527913" cy="44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89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9" name="Google Shape;11309;p56"/>
          <p:cNvSpPr txBox="1"/>
          <p:nvPr/>
        </p:nvSpPr>
        <p:spPr>
          <a:xfrm>
            <a:off x="710775" y="4316400"/>
            <a:ext cx="36246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Please keep this slide for attribution.</a:t>
            </a:r>
            <a:endParaRPr sz="11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1310" name="Google Shape;1131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400" y="1855000"/>
            <a:ext cx="1499101" cy="18020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11" name="Google Shape;11311;p56"/>
          <p:cNvSpPr/>
          <p:nvPr/>
        </p:nvSpPr>
        <p:spPr>
          <a:xfrm rot="-705173">
            <a:off x="4613012" y="2426273"/>
            <a:ext cx="938879" cy="499376"/>
          </a:xfrm>
          <a:custGeom>
            <a:avLst/>
            <a:gdLst/>
            <a:ahLst/>
            <a:cxnLst/>
            <a:rect l="l" t="t" r="r" b="b"/>
            <a:pathLst>
              <a:path w="22706" h="12077" extrusionOk="0">
                <a:moveTo>
                  <a:pt x="22253" y="121"/>
                </a:moveTo>
                <a:cubicBezTo>
                  <a:pt x="22253" y="121"/>
                  <a:pt x="22252" y="121"/>
                  <a:pt x="22252" y="121"/>
                </a:cubicBezTo>
                <a:lnTo>
                  <a:pt x="22252" y="121"/>
                </a:lnTo>
                <a:cubicBezTo>
                  <a:pt x="22252" y="121"/>
                  <a:pt x="22253" y="121"/>
                  <a:pt x="22253" y="121"/>
                </a:cubicBezTo>
                <a:close/>
                <a:moveTo>
                  <a:pt x="22551" y="144"/>
                </a:moveTo>
                <a:lnTo>
                  <a:pt x="22551" y="144"/>
                </a:lnTo>
                <a:cubicBezTo>
                  <a:pt x="22556" y="153"/>
                  <a:pt x="22559" y="156"/>
                  <a:pt x="22561" y="157"/>
                </a:cubicBezTo>
                <a:lnTo>
                  <a:pt x="22561" y="157"/>
                </a:lnTo>
                <a:lnTo>
                  <a:pt x="22551" y="144"/>
                </a:lnTo>
                <a:close/>
                <a:moveTo>
                  <a:pt x="22491" y="156"/>
                </a:moveTo>
                <a:cubicBezTo>
                  <a:pt x="22472" y="156"/>
                  <a:pt x="22500" y="164"/>
                  <a:pt x="22505" y="174"/>
                </a:cubicBezTo>
                <a:lnTo>
                  <a:pt x="22505" y="174"/>
                </a:lnTo>
                <a:cubicBezTo>
                  <a:pt x="22501" y="165"/>
                  <a:pt x="22496" y="156"/>
                  <a:pt x="22491" y="156"/>
                </a:cubicBezTo>
                <a:close/>
                <a:moveTo>
                  <a:pt x="22505" y="174"/>
                </a:moveTo>
                <a:cubicBezTo>
                  <a:pt x="22505" y="174"/>
                  <a:pt x="22505" y="174"/>
                  <a:pt x="22505" y="175"/>
                </a:cubicBezTo>
                <a:lnTo>
                  <a:pt x="22505" y="175"/>
                </a:lnTo>
                <a:cubicBezTo>
                  <a:pt x="22505" y="174"/>
                  <a:pt x="22505" y="174"/>
                  <a:pt x="22505" y="174"/>
                </a:cubicBezTo>
                <a:close/>
                <a:moveTo>
                  <a:pt x="18317" y="171"/>
                </a:moveTo>
                <a:cubicBezTo>
                  <a:pt x="18312" y="171"/>
                  <a:pt x="18306" y="174"/>
                  <a:pt x="18300" y="180"/>
                </a:cubicBezTo>
                <a:lnTo>
                  <a:pt x="18300" y="180"/>
                </a:lnTo>
                <a:cubicBezTo>
                  <a:pt x="18304" y="176"/>
                  <a:pt x="18307" y="175"/>
                  <a:pt x="18309" y="175"/>
                </a:cubicBezTo>
                <a:cubicBezTo>
                  <a:pt x="18316" y="175"/>
                  <a:pt x="18314" y="194"/>
                  <a:pt x="18306" y="215"/>
                </a:cubicBezTo>
                <a:lnTo>
                  <a:pt x="18306" y="215"/>
                </a:lnTo>
                <a:cubicBezTo>
                  <a:pt x="18311" y="204"/>
                  <a:pt x="18319" y="191"/>
                  <a:pt x="18324" y="180"/>
                </a:cubicBezTo>
                <a:cubicBezTo>
                  <a:pt x="18324" y="174"/>
                  <a:pt x="18321" y="171"/>
                  <a:pt x="18317" y="171"/>
                </a:cubicBezTo>
                <a:close/>
                <a:moveTo>
                  <a:pt x="18306" y="215"/>
                </a:moveTo>
                <a:cubicBezTo>
                  <a:pt x="18305" y="218"/>
                  <a:pt x="18304" y="220"/>
                  <a:pt x="18304" y="222"/>
                </a:cubicBezTo>
                <a:lnTo>
                  <a:pt x="18304" y="222"/>
                </a:lnTo>
                <a:cubicBezTo>
                  <a:pt x="18305" y="220"/>
                  <a:pt x="18305" y="217"/>
                  <a:pt x="18306" y="215"/>
                </a:cubicBezTo>
                <a:close/>
                <a:moveTo>
                  <a:pt x="22563" y="240"/>
                </a:moveTo>
                <a:cubicBezTo>
                  <a:pt x="22567" y="241"/>
                  <a:pt x="22570" y="241"/>
                  <a:pt x="22573" y="241"/>
                </a:cubicBezTo>
                <a:lnTo>
                  <a:pt x="22573" y="241"/>
                </a:lnTo>
                <a:cubicBezTo>
                  <a:pt x="22573" y="241"/>
                  <a:pt x="22574" y="240"/>
                  <a:pt x="22575" y="240"/>
                </a:cubicBezTo>
                <a:close/>
                <a:moveTo>
                  <a:pt x="20797" y="277"/>
                </a:moveTo>
                <a:cubicBezTo>
                  <a:pt x="20796" y="277"/>
                  <a:pt x="20795" y="279"/>
                  <a:pt x="20794" y="280"/>
                </a:cubicBezTo>
                <a:lnTo>
                  <a:pt x="20794" y="280"/>
                </a:lnTo>
                <a:cubicBezTo>
                  <a:pt x="20795" y="280"/>
                  <a:pt x="20796" y="279"/>
                  <a:pt x="20797" y="277"/>
                </a:cubicBezTo>
                <a:close/>
                <a:moveTo>
                  <a:pt x="20789" y="275"/>
                </a:moveTo>
                <a:cubicBezTo>
                  <a:pt x="20789" y="287"/>
                  <a:pt x="20789" y="291"/>
                  <a:pt x="20789" y="291"/>
                </a:cubicBezTo>
                <a:cubicBezTo>
                  <a:pt x="20790" y="291"/>
                  <a:pt x="20791" y="285"/>
                  <a:pt x="20794" y="280"/>
                </a:cubicBezTo>
                <a:lnTo>
                  <a:pt x="20794" y="280"/>
                </a:lnTo>
                <a:cubicBezTo>
                  <a:pt x="20794" y="280"/>
                  <a:pt x="20794" y="280"/>
                  <a:pt x="20793" y="280"/>
                </a:cubicBezTo>
                <a:cubicBezTo>
                  <a:pt x="20792" y="280"/>
                  <a:pt x="20791" y="279"/>
                  <a:pt x="20789" y="275"/>
                </a:cubicBezTo>
                <a:close/>
                <a:moveTo>
                  <a:pt x="18681" y="228"/>
                </a:moveTo>
                <a:lnTo>
                  <a:pt x="18669" y="263"/>
                </a:lnTo>
                <a:cubicBezTo>
                  <a:pt x="18669" y="263"/>
                  <a:pt x="18669" y="263"/>
                  <a:pt x="18669" y="275"/>
                </a:cubicBezTo>
                <a:cubicBezTo>
                  <a:pt x="18669" y="275"/>
                  <a:pt x="18669" y="287"/>
                  <a:pt x="18669" y="299"/>
                </a:cubicBezTo>
                <a:cubicBezTo>
                  <a:pt x="18681" y="263"/>
                  <a:pt x="18681" y="240"/>
                  <a:pt x="18681" y="228"/>
                </a:cubicBezTo>
                <a:close/>
                <a:moveTo>
                  <a:pt x="18598" y="323"/>
                </a:moveTo>
                <a:cubicBezTo>
                  <a:pt x="18592" y="323"/>
                  <a:pt x="18592" y="334"/>
                  <a:pt x="18592" y="345"/>
                </a:cubicBezTo>
                <a:lnTo>
                  <a:pt x="18592" y="345"/>
                </a:lnTo>
                <a:cubicBezTo>
                  <a:pt x="18593" y="338"/>
                  <a:pt x="18594" y="330"/>
                  <a:pt x="18598" y="323"/>
                </a:cubicBezTo>
                <a:close/>
                <a:moveTo>
                  <a:pt x="18592" y="345"/>
                </a:moveTo>
                <a:cubicBezTo>
                  <a:pt x="18591" y="351"/>
                  <a:pt x="18591" y="357"/>
                  <a:pt x="18590" y="363"/>
                </a:cubicBezTo>
                <a:lnTo>
                  <a:pt x="18590" y="363"/>
                </a:lnTo>
                <a:cubicBezTo>
                  <a:pt x="18592" y="358"/>
                  <a:pt x="18592" y="351"/>
                  <a:pt x="18592" y="345"/>
                </a:cubicBezTo>
                <a:close/>
                <a:moveTo>
                  <a:pt x="19551" y="347"/>
                </a:moveTo>
                <a:cubicBezTo>
                  <a:pt x="19548" y="352"/>
                  <a:pt x="19545" y="354"/>
                  <a:pt x="19542" y="354"/>
                </a:cubicBezTo>
                <a:cubicBezTo>
                  <a:pt x="19538" y="354"/>
                  <a:pt x="19533" y="348"/>
                  <a:pt x="19528" y="348"/>
                </a:cubicBezTo>
                <a:cubicBezTo>
                  <a:pt x="19524" y="348"/>
                  <a:pt x="19519" y="353"/>
                  <a:pt x="19515" y="371"/>
                </a:cubicBezTo>
                <a:cubicBezTo>
                  <a:pt x="19517" y="377"/>
                  <a:pt x="19519" y="380"/>
                  <a:pt x="19522" y="380"/>
                </a:cubicBezTo>
                <a:cubicBezTo>
                  <a:pt x="19528" y="380"/>
                  <a:pt x="19534" y="360"/>
                  <a:pt x="19541" y="360"/>
                </a:cubicBezTo>
                <a:cubicBezTo>
                  <a:pt x="19544" y="360"/>
                  <a:pt x="19547" y="366"/>
                  <a:pt x="19551" y="382"/>
                </a:cubicBezTo>
                <a:cubicBezTo>
                  <a:pt x="19551" y="372"/>
                  <a:pt x="19551" y="361"/>
                  <a:pt x="19551" y="347"/>
                </a:cubicBezTo>
                <a:close/>
                <a:moveTo>
                  <a:pt x="18896" y="371"/>
                </a:moveTo>
                <a:lnTo>
                  <a:pt x="18887" y="405"/>
                </a:lnTo>
                <a:lnTo>
                  <a:pt x="18887" y="405"/>
                </a:lnTo>
                <a:cubicBezTo>
                  <a:pt x="18890" y="396"/>
                  <a:pt x="18893" y="385"/>
                  <a:pt x="18896" y="371"/>
                </a:cubicBezTo>
                <a:close/>
                <a:moveTo>
                  <a:pt x="19823" y="390"/>
                </a:moveTo>
                <a:cubicBezTo>
                  <a:pt x="19821" y="390"/>
                  <a:pt x="19817" y="404"/>
                  <a:pt x="19815" y="416"/>
                </a:cubicBezTo>
                <a:lnTo>
                  <a:pt x="19815" y="416"/>
                </a:lnTo>
                <a:cubicBezTo>
                  <a:pt x="19824" y="406"/>
                  <a:pt x="19824" y="406"/>
                  <a:pt x="19824" y="406"/>
                </a:cubicBezTo>
                <a:cubicBezTo>
                  <a:pt x="19824" y="394"/>
                  <a:pt x="19824" y="390"/>
                  <a:pt x="19823" y="390"/>
                </a:cubicBezTo>
                <a:close/>
                <a:moveTo>
                  <a:pt x="18931" y="418"/>
                </a:moveTo>
                <a:cubicBezTo>
                  <a:pt x="18931" y="418"/>
                  <a:pt x="18931" y="418"/>
                  <a:pt x="18931" y="418"/>
                </a:cubicBezTo>
                <a:cubicBezTo>
                  <a:pt x="18931" y="418"/>
                  <a:pt x="18931" y="418"/>
                  <a:pt x="18931" y="418"/>
                </a:cubicBezTo>
                <a:close/>
                <a:moveTo>
                  <a:pt x="19503" y="418"/>
                </a:moveTo>
                <a:cubicBezTo>
                  <a:pt x="19503" y="418"/>
                  <a:pt x="19503" y="418"/>
                  <a:pt x="19503" y="418"/>
                </a:cubicBezTo>
                <a:cubicBezTo>
                  <a:pt x="19503" y="418"/>
                  <a:pt x="19503" y="418"/>
                  <a:pt x="19503" y="418"/>
                </a:cubicBezTo>
                <a:close/>
                <a:moveTo>
                  <a:pt x="19705" y="418"/>
                </a:moveTo>
                <a:lnTo>
                  <a:pt x="19705" y="418"/>
                </a:lnTo>
                <a:cubicBezTo>
                  <a:pt x="19705" y="418"/>
                  <a:pt x="19705" y="418"/>
                  <a:pt x="19705" y="418"/>
                </a:cubicBezTo>
                <a:close/>
                <a:moveTo>
                  <a:pt x="19815" y="416"/>
                </a:moveTo>
                <a:cubicBezTo>
                  <a:pt x="19814" y="416"/>
                  <a:pt x="19813" y="417"/>
                  <a:pt x="19812" y="418"/>
                </a:cubicBezTo>
                <a:cubicBezTo>
                  <a:pt x="19813" y="419"/>
                  <a:pt x="19814" y="419"/>
                  <a:pt x="19814" y="419"/>
                </a:cubicBezTo>
                <a:lnTo>
                  <a:pt x="19814" y="419"/>
                </a:lnTo>
                <a:cubicBezTo>
                  <a:pt x="19815" y="418"/>
                  <a:pt x="19815" y="417"/>
                  <a:pt x="19815" y="416"/>
                </a:cubicBezTo>
                <a:close/>
                <a:moveTo>
                  <a:pt x="19717" y="430"/>
                </a:moveTo>
                <a:lnTo>
                  <a:pt x="19717" y="430"/>
                </a:lnTo>
                <a:cubicBezTo>
                  <a:pt x="19716" y="432"/>
                  <a:pt x="19715" y="435"/>
                  <a:pt x="19714" y="438"/>
                </a:cubicBezTo>
                <a:lnTo>
                  <a:pt x="19714" y="438"/>
                </a:lnTo>
                <a:cubicBezTo>
                  <a:pt x="19716" y="437"/>
                  <a:pt x="19717" y="434"/>
                  <a:pt x="19717" y="430"/>
                </a:cubicBezTo>
                <a:close/>
                <a:moveTo>
                  <a:pt x="19634" y="430"/>
                </a:moveTo>
                <a:cubicBezTo>
                  <a:pt x="19633" y="435"/>
                  <a:pt x="19632" y="439"/>
                  <a:pt x="19631" y="442"/>
                </a:cubicBezTo>
                <a:lnTo>
                  <a:pt x="19631" y="442"/>
                </a:lnTo>
                <a:cubicBezTo>
                  <a:pt x="19633" y="439"/>
                  <a:pt x="19634" y="435"/>
                  <a:pt x="19634" y="430"/>
                </a:cubicBezTo>
                <a:close/>
                <a:moveTo>
                  <a:pt x="19801" y="454"/>
                </a:moveTo>
                <a:lnTo>
                  <a:pt x="19789" y="478"/>
                </a:lnTo>
                <a:cubicBezTo>
                  <a:pt x="19789" y="478"/>
                  <a:pt x="19789" y="479"/>
                  <a:pt x="19789" y="479"/>
                </a:cubicBezTo>
                <a:lnTo>
                  <a:pt x="19789" y="479"/>
                </a:lnTo>
                <a:cubicBezTo>
                  <a:pt x="19792" y="475"/>
                  <a:pt x="19795" y="466"/>
                  <a:pt x="19801" y="454"/>
                </a:cubicBezTo>
                <a:close/>
                <a:moveTo>
                  <a:pt x="18348" y="537"/>
                </a:moveTo>
                <a:cubicBezTo>
                  <a:pt x="18349" y="539"/>
                  <a:pt x="18350" y="540"/>
                  <a:pt x="18351" y="541"/>
                </a:cubicBezTo>
                <a:lnTo>
                  <a:pt x="18351" y="541"/>
                </a:lnTo>
                <a:cubicBezTo>
                  <a:pt x="18350" y="539"/>
                  <a:pt x="18349" y="538"/>
                  <a:pt x="18348" y="537"/>
                </a:cubicBezTo>
                <a:close/>
                <a:moveTo>
                  <a:pt x="18353" y="546"/>
                </a:moveTo>
                <a:lnTo>
                  <a:pt x="18348" y="561"/>
                </a:lnTo>
                <a:cubicBezTo>
                  <a:pt x="18348" y="561"/>
                  <a:pt x="18355" y="554"/>
                  <a:pt x="18353" y="546"/>
                </a:cubicBezTo>
                <a:close/>
                <a:moveTo>
                  <a:pt x="18848" y="882"/>
                </a:moveTo>
                <a:lnTo>
                  <a:pt x="18848" y="882"/>
                </a:lnTo>
                <a:cubicBezTo>
                  <a:pt x="18848" y="882"/>
                  <a:pt x="18848" y="883"/>
                  <a:pt x="18848" y="883"/>
                </a:cubicBezTo>
                <a:lnTo>
                  <a:pt x="18848" y="883"/>
                </a:lnTo>
                <a:lnTo>
                  <a:pt x="18848" y="883"/>
                </a:lnTo>
                <a:cubicBezTo>
                  <a:pt x="18848" y="883"/>
                  <a:pt x="18848" y="882"/>
                  <a:pt x="18848" y="882"/>
                </a:cubicBezTo>
                <a:close/>
                <a:moveTo>
                  <a:pt x="18836" y="879"/>
                </a:moveTo>
                <a:cubicBezTo>
                  <a:pt x="18836" y="880"/>
                  <a:pt x="18836" y="882"/>
                  <a:pt x="18836" y="883"/>
                </a:cubicBezTo>
                <a:lnTo>
                  <a:pt x="18836" y="883"/>
                </a:lnTo>
                <a:lnTo>
                  <a:pt x="18836" y="883"/>
                </a:lnTo>
                <a:cubicBezTo>
                  <a:pt x="18836" y="881"/>
                  <a:pt x="18836" y="880"/>
                  <a:pt x="18836" y="879"/>
                </a:cubicBezTo>
                <a:close/>
                <a:moveTo>
                  <a:pt x="18836" y="883"/>
                </a:moveTo>
                <a:lnTo>
                  <a:pt x="18824" y="894"/>
                </a:lnTo>
                <a:cubicBezTo>
                  <a:pt x="18832" y="894"/>
                  <a:pt x="18835" y="894"/>
                  <a:pt x="18836" y="883"/>
                </a:cubicBezTo>
                <a:close/>
                <a:moveTo>
                  <a:pt x="18848" y="883"/>
                </a:moveTo>
                <a:cubicBezTo>
                  <a:pt x="18848" y="891"/>
                  <a:pt x="18848" y="899"/>
                  <a:pt x="18852" y="899"/>
                </a:cubicBezTo>
                <a:cubicBezTo>
                  <a:pt x="18854" y="899"/>
                  <a:pt x="18857" y="898"/>
                  <a:pt x="18860" y="894"/>
                </a:cubicBezTo>
                <a:lnTo>
                  <a:pt x="18848" y="883"/>
                </a:lnTo>
                <a:close/>
                <a:moveTo>
                  <a:pt x="19013" y="967"/>
                </a:moveTo>
                <a:cubicBezTo>
                  <a:pt x="19010" y="969"/>
                  <a:pt x="19007" y="972"/>
                  <a:pt x="19003" y="978"/>
                </a:cubicBezTo>
                <a:cubicBezTo>
                  <a:pt x="19008" y="972"/>
                  <a:pt x="19011" y="969"/>
                  <a:pt x="19013" y="967"/>
                </a:cubicBezTo>
                <a:close/>
                <a:moveTo>
                  <a:pt x="19551" y="1121"/>
                </a:moveTo>
                <a:cubicBezTo>
                  <a:pt x="19552" y="1123"/>
                  <a:pt x="19552" y="1124"/>
                  <a:pt x="19552" y="1126"/>
                </a:cubicBezTo>
                <a:lnTo>
                  <a:pt x="19552" y="1126"/>
                </a:lnTo>
                <a:cubicBezTo>
                  <a:pt x="19553" y="1123"/>
                  <a:pt x="19552" y="1122"/>
                  <a:pt x="19551" y="1121"/>
                </a:cubicBezTo>
                <a:close/>
                <a:moveTo>
                  <a:pt x="19552" y="1126"/>
                </a:moveTo>
                <a:cubicBezTo>
                  <a:pt x="19552" y="1128"/>
                  <a:pt x="19551" y="1130"/>
                  <a:pt x="19551" y="1133"/>
                </a:cubicBezTo>
                <a:cubicBezTo>
                  <a:pt x="19552" y="1134"/>
                  <a:pt x="19553" y="1135"/>
                  <a:pt x="19554" y="1135"/>
                </a:cubicBezTo>
                <a:cubicBezTo>
                  <a:pt x="19555" y="1135"/>
                  <a:pt x="19553" y="1131"/>
                  <a:pt x="19552" y="1126"/>
                </a:cubicBezTo>
                <a:close/>
                <a:moveTo>
                  <a:pt x="19873" y="1263"/>
                </a:moveTo>
                <a:lnTo>
                  <a:pt x="19873" y="1263"/>
                </a:lnTo>
                <a:cubicBezTo>
                  <a:pt x="19873" y="1263"/>
                  <a:pt x="19872" y="1263"/>
                  <a:pt x="19872" y="1264"/>
                </a:cubicBezTo>
                <a:cubicBezTo>
                  <a:pt x="19874" y="1269"/>
                  <a:pt x="19875" y="1272"/>
                  <a:pt x="19875" y="1272"/>
                </a:cubicBezTo>
                <a:cubicBezTo>
                  <a:pt x="19875" y="1272"/>
                  <a:pt x="19875" y="1268"/>
                  <a:pt x="19873" y="1263"/>
                </a:cubicBezTo>
                <a:close/>
                <a:moveTo>
                  <a:pt x="20301" y="1406"/>
                </a:moveTo>
                <a:cubicBezTo>
                  <a:pt x="20301" y="1406"/>
                  <a:pt x="20301" y="1418"/>
                  <a:pt x="20301" y="1430"/>
                </a:cubicBezTo>
                <a:cubicBezTo>
                  <a:pt x="20277" y="1430"/>
                  <a:pt x="20277" y="1418"/>
                  <a:pt x="20301" y="1406"/>
                </a:cubicBezTo>
                <a:close/>
                <a:moveTo>
                  <a:pt x="18669" y="1752"/>
                </a:moveTo>
                <a:cubicBezTo>
                  <a:pt x="18652" y="1757"/>
                  <a:pt x="18636" y="1763"/>
                  <a:pt x="18622" y="1769"/>
                </a:cubicBezTo>
                <a:lnTo>
                  <a:pt x="18622" y="1769"/>
                </a:lnTo>
                <a:lnTo>
                  <a:pt x="18669" y="1752"/>
                </a:lnTo>
                <a:close/>
                <a:moveTo>
                  <a:pt x="19777" y="1978"/>
                </a:moveTo>
                <a:lnTo>
                  <a:pt x="19805" y="1997"/>
                </a:lnTo>
                <a:lnTo>
                  <a:pt x="19805" y="1997"/>
                </a:lnTo>
                <a:cubicBezTo>
                  <a:pt x="19794" y="1987"/>
                  <a:pt x="19807" y="1978"/>
                  <a:pt x="19777" y="1978"/>
                </a:cubicBezTo>
                <a:close/>
                <a:moveTo>
                  <a:pt x="20872" y="2131"/>
                </a:moveTo>
                <a:cubicBezTo>
                  <a:pt x="20872" y="2132"/>
                  <a:pt x="20872" y="2132"/>
                  <a:pt x="20872" y="2133"/>
                </a:cubicBezTo>
                <a:cubicBezTo>
                  <a:pt x="20875" y="2136"/>
                  <a:pt x="20879" y="2138"/>
                  <a:pt x="20882" y="2140"/>
                </a:cubicBezTo>
                <a:lnTo>
                  <a:pt x="20882" y="2140"/>
                </a:lnTo>
                <a:cubicBezTo>
                  <a:pt x="20879" y="2138"/>
                  <a:pt x="20875" y="2135"/>
                  <a:pt x="20872" y="2131"/>
                </a:cubicBezTo>
                <a:close/>
                <a:moveTo>
                  <a:pt x="20882" y="2140"/>
                </a:moveTo>
                <a:cubicBezTo>
                  <a:pt x="20890" y="2146"/>
                  <a:pt x="20898" y="2151"/>
                  <a:pt x="20908" y="2157"/>
                </a:cubicBezTo>
                <a:cubicBezTo>
                  <a:pt x="20899" y="2148"/>
                  <a:pt x="20891" y="2146"/>
                  <a:pt x="20882" y="2140"/>
                </a:cubicBezTo>
                <a:close/>
                <a:moveTo>
                  <a:pt x="17761" y="2283"/>
                </a:moveTo>
                <a:cubicBezTo>
                  <a:pt x="17765" y="2285"/>
                  <a:pt x="17771" y="2286"/>
                  <a:pt x="17777" y="2287"/>
                </a:cubicBezTo>
                <a:cubicBezTo>
                  <a:pt x="17773" y="2285"/>
                  <a:pt x="17767" y="2284"/>
                  <a:pt x="17761" y="2283"/>
                </a:cubicBezTo>
                <a:close/>
                <a:moveTo>
                  <a:pt x="20782" y="2276"/>
                </a:moveTo>
                <a:lnTo>
                  <a:pt x="20782" y="2276"/>
                </a:lnTo>
                <a:cubicBezTo>
                  <a:pt x="20784" y="2279"/>
                  <a:pt x="20786" y="2283"/>
                  <a:pt x="20789" y="2287"/>
                </a:cubicBezTo>
                <a:cubicBezTo>
                  <a:pt x="20789" y="2282"/>
                  <a:pt x="20786" y="2279"/>
                  <a:pt x="20782" y="2276"/>
                </a:cubicBezTo>
                <a:close/>
                <a:moveTo>
                  <a:pt x="16809" y="2418"/>
                </a:moveTo>
                <a:cubicBezTo>
                  <a:pt x="16810" y="2418"/>
                  <a:pt x="16811" y="2418"/>
                  <a:pt x="16812" y="2418"/>
                </a:cubicBezTo>
                <a:cubicBezTo>
                  <a:pt x="16811" y="2418"/>
                  <a:pt x="16810" y="2418"/>
                  <a:pt x="16809" y="2418"/>
                </a:cubicBezTo>
                <a:close/>
                <a:moveTo>
                  <a:pt x="13288" y="2585"/>
                </a:moveTo>
                <a:cubicBezTo>
                  <a:pt x="13282" y="2587"/>
                  <a:pt x="13277" y="2590"/>
                  <a:pt x="13274" y="2592"/>
                </a:cubicBezTo>
                <a:lnTo>
                  <a:pt x="13274" y="2592"/>
                </a:lnTo>
                <a:cubicBezTo>
                  <a:pt x="13278" y="2589"/>
                  <a:pt x="13283" y="2587"/>
                  <a:pt x="13288" y="2585"/>
                </a:cubicBezTo>
                <a:close/>
                <a:moveTo>
                  <a:pt x="19551" y="2657"/>
                </a:moveTo>
                <a:cubicBezTo>
                  <a:pt x="19556" y="2659"/>
                  <a:pt x="19561" y="2661"/>
                  <a:pt x="19564" y="2662"/>
                </a:cubicBezTo>
                <a:lnTo>
                  <a:pt x="19564" y="2662"/>
                </a:lnTo>
                <a:cubicBezTo>
                  <a:pt x="19561" y="2660"/>
                  <a:pt x="19556" y="2658"/>
                  <a:pt x="19551" y="2657"/>
                </a:cubicBezTo>
                <a:close/>
                <a:moveTo>
                  <a:pt x="19682" y="2668"/>
                </a:moveTo>
                <a:cubicBezTo>
                  <a:pt x="19678" y="2668"/>
                  <a:pt x="19677" y="2669"/>
                  <a:pt x="19676" y="2670"/>
                </a:cubicBezTo>
                <a:lnTo>
                  <a:pt x="19676" y="2670"/>
                </a:lnTo>
                <a:cubicBezTo>
                  <a:pt x="19678" y="2670"/>
                  <a:pt x="19680" y="2669"/>
                  <a:pt x="19682" y="2668"/>
                </a:cubicBezTo>
                <a:close/>
                <a:moveTo>
                  <a:pt x="20289" y="2907"/>
                </a:moveTo>
                <a:lnTo>
                  <a:pt x="20289" y="2907"/>
                </a:lnTo>
                <a:cubicBezTo>
                  <a:pt x="20289" y="2907"/>
                  <a:pt x="20297" y="2907"/>
                  <a:pt x="20293" y="2913"/>
                </a:cubicBezTo>
                <a:lnTo>
                  <a:pt x="20293" y="2913"/>
                </a:lnTo>
                <a:cubicBezTo>
                  <a:pt x="20292" y="2911"/>
                  <a:pt x="20291" y="2909"/>
                  <a:pt x="20289" y="2907"/>
                </a:cubicBezTo>
                <a:close/>
                <a:moveTo>
                  <a:pt x="19336" y="3180"/>
                </a:moveTo>
                <a:cubicBezTo>
                  <a:pt x="19336" y="3186"/>
                  <a:pt x="19348" y="3191"/>
                  <a:pt x="19363" y="3196"/>
                </a:cubicBezTo>
                <a:lnTo>
                  <a:pt x="19363" y="3196"/>
                </a:lnTo>
                <a:cubicBezTo>
                  <a:pt x="19352" y="3190"/>
                  <a:pt x="19341" y="3185"/>
                  <a:pt x="19336" y="3180"/>
                </a:cubicBezTo>
                <a:close/>
                <a:moveTo>
                  <a:pt x="19875" y="3467"/>
                </a:moveTo>
                <a:cubicBezTo>
                  <a:pt x="19877" y="3470"/>
                  <a:pt x="19879" y="3473"/>
                  <a:pt x="19884" y="3478"/>
                </a:cubicBezTo>
                <a:cubicBezTo>
                  <a:pt x="19884" y="3472"/>
                  <a:pt x="19880" y="3469"/>
                  <a:pt x="19875" y="3467"/>
                </a:cubicBezTo>
                <a:close/>
                <a:moveTo>
                  <a:pt x="19777" y="3609"/>
                </a:moveTo>
                <a:lnTo>
                  <a:pt x="19777" y="3620"/>
                </a:lnTo>
                <a:lnTo>
                  <a:pt x="19777" y="3620"/>
                </a:lnTo>
                <a:cubicBezTo>
                  <a:pt x="19772" y="3619"/>
                  <a:pt x="19766" y="3618"/>
                  <a:pt x="19761" y="3618"/>
                </a:cubicBezTo>
                <a:lnTo>
                  <a:pt x="19761" y="3618"/>
                </a:lnTo>
                <a:cubicBezTo>
                  <a:pt x="19766" y="3620"/>
                  <a:pt x="19771" y="3621"/>
                  <a:pt x="19777" y="3621"/>
                </a:cubicBezTo>
                <a:lnTo>
                  <a:pt x="19777" y="3620"/>
                </a:lnTo>
                <a:lnTo>
                  <a:pt x="19777" y="3620"/>
                </a:lnTo>
                <a:cubicBezTo>
                  <a:pt x="19779" y="3620"/>
                  <a:pt x="19781" y="3620"/>
                  <a:pt x="19782" y="3620"/>
                </a:cubicBezTo>
                <a:cubicBezTo>
                  <a:pt x="19789" y="3620"/>
                  <a:pt x="19790" y="3618"/>
                  <a:pt x="19777" y="3609"/>
                </a:cubicBezTo>
                <a:close/>
                <a:moveTo>
                  <a:pt x="19149" y="3863"/>
                </a:moveTo>
                <a:cubicBezTo>
                  <a:pt x="19134" y="3863"/>
                  <a:pt x="19124" y="3869"/>
                  <a:pt x="19110" y="3883"/>
                </a:cubicBezTo>
                <a:lnTo>
                  <a:pt x="19146" y="3871"/>
                </a:lnTo>
                <a:lnTo>
                  <a:pt x="19193" y="3871"/>
                </a:lnTo>
                <a:cubicBezTo>
                  <a:pt x="19174" y="3866"/>
                  <a:pt x="19160" y="3863"/>
                  <a:pt x="19149" y="3863"/>
                </a:cubicBezTo>
                <a:close/>
                <a:moveTo>
                  <a:pt x="19634" y="3895"/>
                </a:moveTo>
                <a:lnTo>
                  <a:pt x="19634" y="3895"/>
                </a:lnTo>
                <a:cubicBezTo>
                  <a:pt x="19634" y="3895"/>
                  <a:pt x="19634" y="3895"/>
                  <a:pt x="19634" y="3895"/>
                </a:cubicBezTo>
                <a:cubicBezTo>
                  <a:pt x="19637" y="3895"/>
                  <a:pt x="19637" y="3895"/>
                  <a:pt x="19634" y="3895"/>
                </a:cubicBezTo>
                <a:close/>
                <a:moveTo>
                  <a:pt x="19223" y="3906"/>
                </a:moveTo>
                <a:cubicBezTo>
                  <a:pt x="19221" y="3906"/>
                  <a:pt x="19219" y="3906"/>
                  <a:pt x="19217" y="3907"/>
                </a:cubicBezTo>
                <a:cubicBezTo>
                  <a:pt x="19220" y="3907"/>
                  <a:pt x="19221" y="3906"/>
                  <a:pt x="19223" y="3906"/>
                </a:cubicBezTo>
                <a:close/>
                <a:moveTo>
                  <a:pt x="19434" y="4217"/>
                </a:moveTo>
                <a:lnTo>
                  <a:pt x="19455" y="4228"/>
                </a:lnTo>
                <a:cubicBezTo>
                  <a:pt x="19450" y="4223"/>
                  <a:pt x="19442" y="4220"/>
                  <a:pt x="19434" y="4217"/>
                </a:cubicBezTo>
                <a:close/>
                <a:moveTo>
                  <a:pt x="19206" y="4361"/>
                </a:moveTo>
                <a:cubicBezTo>
                  <a:pt x="19201" y="4361"/>
                  <a:pt x="19197" y="4361"/>
                  <a:pt x="19193" y="4362"/>
                </a:cubicBezTo>
                <a:lnTo>
                  <a:pt x="19193" y="4362"/>
                </a:lnTo>
                <a:cubicBezTo>
                  <a:pt x="19198" y="4362"/>
                  <a:pt x="19202" y="4362"/>
                  <a:pt x="19206" y="4361"/>
                </a:cubicBezTo>
                <a:close/>
                <a:moveTo>
                  <a:pt x="19146" y="4359"/>
                </a:moveTo>
                <a:cubicBezTo>
                  <a:pt x="19146" y="4371"/>
                  <a:pt x="19146" y="4383"/>
                  <a:pt x="19158" y="4383"/>
                </a:cubicBezTo>
                <a:cubicBezTo>
                  <a:pt x="19141" y="4375"/>
                  <a:pt x="19165" y="4366"/>
                  <a:pt x="19193" y="4362"/>
                </a:cubicBezTo>
                <a:lnTo>
                  <a:pt x="19193" y="4362"/>
                </a:lnTo>
                <a:cubicBezTo>
                  <a:pt x="19192" y="4362"/>
                  <a:pt x="19191" y="4362"/>
                  <a:pt x="19190" y="4362"/>
                </a:cubicBezTo>
                <a:cubicBezTo>
                  <a:pt x="19175" y="4362"/>
                  <a:pt x="19158" y="4359"/>
                  <a:pt x="19146" y="4359"/>
                </a:cubicBezTo>
                <a:close/>
                <a:moveTo>
                  <a:pt x="7133" y="5589"/>
                </a:moveTo>
                <a:cubicBezTo>
                  <a:pt x="7137" y="5592"/>
                  <a:pt x="7141" y="5595"/>
                  <a:pt x="7144" y="5597"/>
                </a:cubicBezTo>
                <a:cubicBezTo>
                  <a:pt x="7141" y="5594"/>
                  <a:pt x="7137" y="5591"/>
                  <a:pt x="7133" y="5589"/>
                </a:cubicBezTo>
                <a:close/>
                <a:moveTo>
                  <a:pt x="6304" y="6454"/>
                </a:moveTo>
                <a:cubicBezTo>
                  <a:pt x="6300" y="6462"/>
                  <a:pt x="6299" y="6467"/>
                  <a:pt x="6299" y="6467"/>
                </a:cubicBezTo>
                <a:cubicBezTo>
                  <a:pt x="6302" y="6461"/>
                  <a:pt x="6303" y="6457"/>
                  <a:pt x="6304" y="6454"/>
                </a:cubicBezTo>
                <a:close/>
                <a:moveTo>
                  <a:pt x="7352" y="7895"/>
                </a:moveTo>
                <a:cubicBezTo>
                  <a:pt x="7353" y="7906"/>
                  <a:pt x="7355" y="7918"/>
                  <a:pt x="7359" y="7931"/>
                </a:cubicBezTo>
                <a:cubicBezTo>
                  <a:pt x="7356" y="7919"/>
                  <a:pt x="7354" y="7907"/>
                  <a:pt x="7352" y="7895"/>
                </a:cubicBezTo>
                <a:close/>
                <a:moveTo>
                  <a:pt x="10109" y="8012"/>
                </a:moveTo>
                <a:cubicBezTo>
                  <a:pt x="10109" y="8013"/>
                  <a:pt x="10109" y="8013"/>
                  <a:pt x="10109" y="8014"/>
                </a:cubicBezTo>
                <a:cubicBezTo>
                  <a:pt x="10109" y="8014"/>
                  <a:pt x="10109" y="8013"/>
                  <a:pt x="10109" y="8012"/>
                </a:cubicBezTo>
                <a:close/>
                <a:moveTo>
                  <a:pt x="12314" y="8644"/>
                </a:moveTo>
                <a:cubicBezTo>
                  <a:pt x="12313" y="8645"/>
                  <a:pt x="12312" y="8645"/>
                  <a:pt x="12312" y="8645"/>
                </a:cubicBezTo>
                <a:cubicBezTo>
                  <a:pt x="12312" y="8645"/>
                  <a:pt x="12313" y="8645"/>
                  <a:pt x="12314" y="8644"/>
                </a:cubicBezTo>
                <a:close/>
                <a:moveTo>
                  <a:pt x="12145" y="8705"/>
                </a:moveTo>
                <a:cubicBezTo>
                  <a:pt x="12145" y="8708"/>
                  <a:pt x="12145" y="8711"/>
                  <a:pt x="12147" y="8712"/>
                </a:cubicBezTo>
                <a:lnTo>
                  <a:pt x="12147" y="8712"/>
                </a:lnTo>
                <a:lnTo>
                  <a:pt x="12145" y="8705"/>
                </a:lnTo>
                <a:close/>
                <a:moveTo>
                  <a:pt x="11585" y="8812"/>
                </a:moveTo>
                <a:lnTo>
                  <a:pt x="11585" y="8812"/>
                </a:lnTo>
                <a:cubicBezTo>
                  <a:pt x="11581" y="8817"/>
                  <a:pt x="11578" y="8821"/>
                  <a:pt x="11578" y="8824"/>
                </a:cubicBezTo>
                <a:lnTo>
                  <a:pt x="11578" y="8824"/>
                </a:lnTo>
                <a:cubicBezTo>
                  <a:pt x="11582" y="8823"/>
                  <a:pt x="11585" y="8819"/>
                  <a:pt x="11585" y="8812"/>
                </a:cubicBezTo>
                <a:close/>
                <a:moveTo>
                  <a:pt x="12001" y="8887"/>
                </a:moveTo>
                <a:lnTo>
                  <a:pt x="12001" y="8887"/>
                </a:lnTo>
                <a:cubicBezTo>
                  <a:pt x="12000" y="8887"/>
                  <a:pt x="11999" y="8891"/>
                  <a:pt x="12000" y="8896"/>
                </a:cubicBezTo>
                <a:lnTo>
                  <a:pt x="12000" y="8896"/>
                </a:lnTo>
                <a:cubicBezTo>
                  <a:pt x="12001" y="8896"/>
                  <a:pt x="12001" y="8896"/>
                  <a:pt x="12002" y="8895"/>
                </a:cubicBezTo>
                <a:cubicBezTo>
                  <a:pt x="12002" y="8889"/>
                  <a:pt x="12001" y="8887"/>
                  <a:pt x="12001" y="8887"/>
                </a:cubicBezTo>
                <a:close/>
                <a:moveTo>
                  <a:pt x="11049" y="4728"/>
                </a:moveTo>
                <a:lnTo>
                  <a:pt x="11109" y="4740"/>
                </a:lnTo>
                <a:cubicBezTo>
                  <a:pt x="11121" y="4752"/>
                  <a:pt x="11119" y="4756"/>
                  <a:pt x="11112" y="4756"/>
                </a:cubicBezTo>
                <a:cubicBezTo>
                  <a:pt x="11100" y="4756"/>
                  <a:pt x="11071" y="4745"/>
                  <a:pt x="11060" y="4745"/>
                </a:cubicBezTo>
                <a:cubicBezTo>
                  <a:pt x="11051" y="4745"/>
                  <a:pt x="11053" y="4752"/>
                  <a:pt x="11085" y="4776"/>
                </a:cubicBezTo>
                <a:lnTo>
                  <a:pt x="11157" y="4764"/>
                </a:lnTo>
                <a:cubicBezTo>
                  <a:pt x="11166" y="4783"/>
                  <a:pt x="11396" y="4905"/>
                  <a:pt x="11341" y="4905"/>
                </a:cubicBezTo>
                <a:cubicBezTo>
                  <a:pt x="11329" y="4905"/>
                  <a:pt x="11301" y="4899"/>
                  <a:pt x="11252" y="4883"/>
                </a:cubicBezTo>
                <a:lnTo>
                  <a:pt x="11252" y="4883"/>
                </a:lnTo>
                <a:cubicBezTo>
                  <a:pt x="11252" y="4883"/>
                  <a:pt x="11383" y="4955"/>
                  <a:pt x="11514" y="5038"/>
                </a:cubicBezTo>
                <a:cubicBezTo>
                  <a:pt x="11645" y="5121"/>
                  <a:pt x="11764" y="5216"/>
                  <a:pt x="11764" y="5216"/>
                </a:cubicBezTo>
                <a:cubicBezTo>
                  <a:pt x="11859" y="5300"/>
                  <a:pt x="11847" y="5216"/>
                  <a:pt x="11954" y="5324"/>
                </a:cubicBezTo>
                <a:cubicBezTo>
                  <a:pt x="11957" y="5332"/>
                  <a:pt x="11956" y="5335"/>
                  <a:pt x="11952" y="5335"/>
                </a:cubicBezTo>
                <a:cubicBezTo>
                  <a:pt x="11943" y="5335"/>
                  <a:pt x="11919" y="5318"/>
                  <a:pt x="11905" y="5318"/>
                </a:cubicBezTo>
                <a:cubicBezTo>
                  <a:pt x="11900" y="5318"/>
                  <a:pt x="11897" y="5319"/>
                  <a:pt x="11895" y="5324"/>
                </a:cubicBezTo>
                <a:cubicBezTo>
                  <a:pt x="12038" y="5490"/>
                  <a:pt x="12145" y="5562"/>
                  <a:pt x="12252" y="5633"/>
                </a:cubicBezTo>
                <a:cubicBezTo>
                  <a:pt x="12347" y="5705"/>
                  <a:pt x="12454" y="5776"/>
                  <a:pt x="12538" y="5967"/>
                </a:cubicBezTo>
                <a:lnTo>
                  <a:pt x="12514" y="5943"/>
                </a:lnTo>
                <a:lnTo>
                  <a:pt x="12514" y="5943"/>
                </a:lnTo>
                <a:cubicBezTo>
                  <a:pt x="12559" y="5988"/>
                  <a:pt x="12616" y="6098"/>
                  <a:pt x="12631" y="6098"/>
                </a:cubicBezTo>
                <a:cubicBezTo>
                  <a:pt x="12632" y="6098"/>
                  <a:pt x="12632" y="6098"/>
                  <a:pt x="12633" y="6097"/>
                </a:cubicBezTo>
                <a:cubicBezTo>
                  <a:pt x="12669" y="6026"/>
                  <a:pt x="12562" y="6050"/>
                  <a:pt x="12538" y="5931"/>
                </a:cubicBezTo>
                <a:cubicBezTo>
                  <a:pt x="12542" y="5929"/>
                  <a:pt x="12547" y="5928"/>
                  <a:pt x="12551" y="5928"/>
                </a:cubicBezTo>
                <a:cubicBezTo>
                  <a:pt x="12600" y="5928"/>
                  <a:pt x="12640" y="6029"/>
                  <a:pt x="12672" y="6029"/>
                </a:cubicBezTo>
                <a:cubicBezTo>
                  <a:pt x="12675" y="6029"/>
                  <a:pt x="12678" y="6028"/>
                  <a:pt x="12681" y="6026"/>
                </a:cubicBezTo>
                <a:cubicBezTo>
                  <a:pt x="12693" y="6121"/>
                  <a:pt x="12752" y="6157"/>
                  <a:pt x="12788" y="6240"/>
                </a:cubicBezTo>
                <a:cubicBezTo>
                  <a:pt x="12800" y="6383"/>
                  <a:pt x="12871" y="6574"/>
                  <a:pt x="12847" y="6693"/>
                </a:cubicBezTo>
                <a:cubicBezTo>
                  <a:pt x="12871" y="6752"/>
                  <a:pt x="12931" y="6824"/>
                  <a:pt x="12943" y="6979"/>
                </a:cubicBezTo>
                <a:cubicBezTo>
                  <a:pt x="12924" y="7025"/>
                  <a:pt x="12913" y="7032"/>
                  <a:pt x="12905" y="7032"/>
                </a:cubicBezTo>
                <a:cubicBezTo>
                  <a:pt x="12902" y="7032"/>
                  <a:pt x="12900" y="7030"/>
                  <a:pt x="12897" y="7030"/>
                </a:cubicBezTo>
                <a:cubicBezTo>
                  <a:pt x="12891" y="7030"/>
                  <a:pt x="12888" y="7040"/>
                  <a:pt x="12883" y="7110"/>
                </a:cubicBezTo>
                <a:lnTo>
                  <a:pt x="12907" y="7133"/>
                </a:lnTo>
                <a:cubicBezTo>
                  <a:pt x="12898" y="7218"/>
                  <a:pt x="12890" y="7231"/>
                  <a:pt x="12881" y="7231"/>
                </a:cubicBezTo>
                <a:cubicBezTo>
                  <a:pt x="12878" y="7231"/>
                  <a:pt x="12875" y="7229"/>
                  <a:pt x="12871" y="7229"/>
                </a:cubicBezTo>
                <a:cubicBezTo>
                  <a:pt x="12847" y="7360"/>
                  <a:pt x="12907" y="7336"/>
                  <a:pt x="12847" y="7502"/>
                </a:cubicBezTo>
                <a:lnTo>
                  <a:pt x="12835" y="7407"/>
                </a:lnTo>
                <a:cubicBezTo>
                  <a:pt x="12824" y="7526"/>
                  <a:pt x="12824" y="7574"/>
                  <a:pt x="12764" y="7729"/>
                </a:cubicBezTo>
                <a:cubicBezTo>
                  <a:pt x="12752" y="7717"/>
                  <a:pt x="12764" y="7657"/>
                  <a:pt x="12788" y="7610"/>
                </a:cubicBezTo>
                <a:lnTo>
                  <a:pt x="12788" y="7610"/>
                </a:lnTo>
                <a:cubicBezTo>
                  <a:pt x="12716" y="7681"/>
                  <a:pt x="12764" y="7764"/>
                  <a:pt x="12740" y="7812"/>
                </a:cubicBezTo>
                <a:cubicBezTo>
                  <a:pt x="12758" y="7803"/>
                  <a:pt x="12783" y="7740"/>
                  <a:pt x="12799" y="7740"/>
                </a:cubicBezTo>
                <a:cubicBezTo>
                  <a:pt x="12804" y="7740"/>
                  <a:pt x="12809" y="7747"/>
                  <a:pt x="12812" y="7764"/>
                </a:cubicBezTo>
                <a:cubicBezTo>
                  <a:pt x="12788" y="7836"/>
                  <a:pt x="12788" y="7943"/>
                  <a:pt x="12728" y="7991"/>
                </a:cubicBezTo>
                <a:lnTo>
                  <a:pt x="12740" y="7895"/>
                </a:lnTo>
                <a:lnTo>
                  <a:pt x="12740" y="7895"/>
                </a:lnTo>
                <a:cubicBezTo>
                  <a:pt x="12693" y="8060"/>
                  <a:pt x="12750" y="8004"/>
                  <a:pt x="12638" y="8162"/>
                </a:cubicBezTo>
                <a:lnTo>
                  <a:pt x="12638" y="8162"/>
                </a:lnTo>
                <a:cubicBezTo>
                  <a:pt x="12639" y="8157"/>
                  <a:pt x="12633" y="8157"/>
                  <a:pt x="12633" y="8157"/>
                </a:cubicBezTo>
                <a:cubicBezTo>
                  <a:pt x="12610" y="8285"/>
                  <a:pt x="12496" y="8413"/>
                  <a:pt x="12369" y="8541"/>
                </a:cubicBezTo>
                <a:lnTo>
                  <a:pt x="12369" y="8541"/>
                </a:lnTo>
                <a:cubicBezTo>
                  <a:pt x="12373" y="8532"/>
                  <a:pt x="12378" y="8523"/>
                  <a:pt x="12383" y="8514"/>
                </a:cubicBezTo>
                <a:lnTo>
                  <a:pt x="12383" y="8514"/>
                </a:lnTo>
                <a:lnTo>
                  <a:pt x="12359" y="8550"/>
                </a:lnTo>
                <a:cubicBezTo>
                  <a:pt x="12362" y="8547"/>
                  <a:pt x="12365" y="8544"/>
                  <a:pt x="12369" y="8541"/>
                </a:cubicBezTo>
                <a:lnTo>
                  <a:pt x="12369" y="8541"/>
                </a:lnTo>
                <a:cubicBezTo>
                  <a:pt x="12344" y="8589"/>
                  <a:pt x="12333" y="8632"/>
                  <a:pt x="12314" y="8644"/>
                </a:cubicBezTo>
                <a:lnTo>
                  <a:pt x="12314" y="8644"/>
                </a:lnTo>
                <a:cubicBezTo>
                  <a:pt x="12354" y="8621"/>
                  <a:pt x="12371" y="8613"/>
                  <a:pt x="12381" y="8613"/>
                </a:cubicBezTo>
                <a:cubicBezTo>
                  <a:pt x="12392" y="8613"/>
                  <a:pt x="12395" y="8622"/>
                  <a:pt x="12407" y="8634"/>
                </a:cubicBezTo>
                <a:cubicBezTo>
                  <a:pt x="12276" y="8681"/>
                  <a:pt x="12300" y="8836"/>
                  <a:pt x="12097" y="8919"/>
                </a:cubicBezTo>
                <a:cubicBezTo>
                  <a:pt x="12085" y="8895"/>
                  <a:pt x="12121" y="8860"/>
                  <a:pt x="12181" y="8836"/>
                </a:cubicBezTo>
                <a:cubicBezTo>
                  <a:pt x="12204" y="8753"/>
                  <a:pt x="12192" y="8717"/>
                  <a:pt x="12264" y="8610"/>
                </a:cubicBezTo>
                <a:lnTo>
                  <a:pt x="12264" y="8610"/>
                </a:lnTo>
                <a:cubicBezTo>
                  <a:pt x="12225" y="8658"/>
                  <a:pt x="12171" y="8715"/>
                  <a:pt x="12152" y="8715"/>
                </a:cubicBezTo>
                <a:cubicBezTo>
                  <a:pt x="12150" y="8715"/>
                  <a:pt x="12148" y="8714"/>
                  <a:pt x="12147" y="8712"/>
                </a:cubicBezTo>
                <a:lnTo>
                  <a:pt x="12147" y="8712"/>
                </a:lnTo>
                <a:lnTo>
                  <a:pt x="12157" y="8753"/>
                </a:lnTo>
                <a:cubicBezTo>
                  <a:pt x="12121" y="8776"/>
                  <a:pt x="12097" y="8800"/>
                  <a:pt x="12062" y="8812"/>
                </a:cubicBezTo>
                <a:cubicBezTo>
                  <a:pt x="12062" y="8860"/>
                  <a:pt x="12169" y="8824"/>
                  <a:pt x="12085" y="8884"/>
                </a:cubicBezTo>
                <a:cubicBezTo>
                  <a:pt x="12054" y="8904"/>
                  <a:pt x="12034" y="8911"/>
                  <a:pt x="12022" y="8911"/>
                </a:cubicBezTo>
                <a:cubicBezTo>
                  <a:pt x="12008" y="8911"/>
                  <a:pt x="12002" y="8903"/>
                  <a:pt x="12000" y="8896"/>
                </a:cubicBezTo>
                <a:lnTo>
                  <a:pt x="12000" y="8896"/>
                </a:lnTo>
                <a:cubicBezTo>
                  <a:pt x="11930" y="8931"/>
                  <a:pt x="11907" y="8943"/>
                  <a:pt x="11895" y="8955"/>
                </a:cubicBezTo>
                <a:cubicBezTo>
                  <a:pt x="11883" y="8967"/>
                  <a:pt x="11871" y="8979"/>
                  <a:pt x="11788" y="8979"/>
                </a:cubicBezTo>
                <a:cubicBezTo>
                  <a:pt x="11799" y="8973"/>
                  <a:pt x="11811" y="8967"/>
                  <a:pt x="11821" y="8964"/>
                </a:cubicBezTo>
                <a:lnTo>
                  <a:pt x="11821" y="8964"/>
                </a:lnTo>
                <a:cubicBezTo>
                  <a:pt x="11830" y="8965"/>
                  <a:pt x="11839" y="8966"/>
                  <a:pt x="11847" y="8967"/>
                </a:cubicBezTo>
                <a:cubicBezTo>
                  <a:pt x="11844" y="8963"/>
                  <a:pt x="11839" y="8962"/>
                  <a:pt x="11834" y="8962"/>
                </a:cubicBezTo>
                <a:cubicBezTo>
                  <a:pt x="11830" y="8962"/>
                  <a:pt x="11826" y="8963"/>
                  <a:pt x="11821" y="8964"/>
                </a:cubicBezTo>
                <a:lnTo>
                  <a:pt x="11821" y="8964"/>
                </a:lnTo>
                <a:cubicBezTo>
                  <a:pt x="11715" y="8954"/>
                  <a:pt x="11573" y="8948"/>
                  <a:pt x="11573" y="8872"/>
                </a:cubicBezTo>
                <a:cubicBezTo>
                  <a:pt x="11581" y="8872"/>
                  <a:pt x="11589" y="8866"/>
                  <a:pt x="11604" y="8866"/>
                </a:cubicBezTo>
                <a:cubicBezTo>
                  <a:pt x="11612" y="8866"/>
                  <a:pt x="11621" y="8868"/>
                  <a:pt x="11633" y="8872"/>
                </a:cubicBezTo>
                <a:lnTo>
                  <a:pt x="11621" y="8884"/>
                </a:lnTo>
                <a:cubicBezTo>
                  <a:pt x="11681" y="8860"/>
                  <a:pt x="11657" y="8860"/>
                  <a:pt x="11633" y="8860"/>
                </a:cubicBezTo>
                <a:cubicBezTo>
                  <a:pt x="11604" y="8850"/>
                  <a:pt x="11575" y="8840"/>
                  <a:pt x="11578" y="8824"/>
                </a:cubicBezTo>
                <a:lnTo>
                  <a:pt x="11578" y="8824"/>
                </a:lnTo>
                <a:cubicBezTo>
                  <a:pt x="11575" y="8825"/>
                  <a:pt x="11572" y="8826"/>
                  <a:pt x="11569" y="8826"/>
                </a:cubicBezTo>
                <a:cubicBezTo>
                  <a:pt x="11555" y="8826"/>
                  <a:pt x="11534" y="8819"/>
                  <a:pt x="11514" y="8812"/>
                </a:cubicBezTo>
                <a:cubicBezTo>
                  <a:pt x="11466" y="8788"/>
                  <a:pt x="11430" y="8764"/>
                  <a:pt x="11395" y="8741"/>
                </a:cubicBezTo>
                <a:lnTo>
                  <a:pt x="11395" y="8776"/>
                </a:lnTo>
                <a:cubicBezTo>
                  <a:pt x="11133" y="8717"/>
                  <a:pt x="11454" y="8741"/>
                  <a:pt x="11264" y="8586"/>
                </a:cubicBezTo>
                <a:cubicBezTo>
                  <a:pt x="11230" y="8559"/>
                  <a:pt x="11216" y="8549"/>
                  <a:pt x="11211" y="8549"/>
                </a:cubicBezTo>
                <a:cubicBezTo>
                  <a:pt x="11199" y="8549"/>
                  <a:pt x="11240" y="8599"/>
                  <a:pt x="11228" y="8599"/>
                </a:cubicBezTo>
                <a:cubicBezTo>
                  <a:pt x="11225" y="8599"/>
                  <a:pt x="11218" y="8595"/>
                  <a:pt x="11204" y="8586"/>
                </a:cubicBezTo>
                <a:cubicBezTo>
                  <a:pt x="11169" y="8538"/>
                  <a:pt x="11157" y="8503"/>
                  <a:pt x="11133" y="8467"/>
                </a:cubicBezTo>
                <a:cubicBezTo>
                  <a:pt x="11109" y="8419"/>
                  <a:pt x="11085" y="8383"/>
                  <a:pt x="11038" y="8312"/>
                </a:cubicBezTo>
                <a:cubicBezTo>
                  <a:pt x="11014" y="8264"/>
                  <a:pt x="10990" y="8169"/>
                  <a:pt x="11026" y="8145"/>
                </a:cubicBezTo>
                <a:cubicBezTo>
                  <a:pt x="10954" y="8062"/>
                  <a:pt x="10919" y="7860"/>
                  <a:pt x="10859" y="7824"/>
                </a:cubicBezTo>
                <a:lnTo>
                  <a:pt x="10859" y="7824"/>
                </a:lnTo>
                <a:cubicBezTo>
                  <a:pt x="10895" y="7991"/>
                  <a:pt x="10954" y="7967"/>
                  <a:pt x="11002" y="8169"/>
                </a:cubicBezTo>
                <a:lnTo>
                  <a:pt x="10942" y="8133"/>
                </a:lnTo>
                <a:cubicBezTo>
                  <a:pt x="10895" y="8074"/>
                  <a:pt x="10871" y="8002"/>
                  <a:pt x="10835" y="7931"/>
                </a:cubicBezTo>
                <a:cubicBezTo>
                  <a:pt x="10811" y="7860"/>
                  <a:pt x="10788" y="7788"/>
                  <a:pt x="10776" y="7741"/>
                </a:cubicBezTo>
                <a:cubicBezTo>
                  <a:pt x="10776" y="7758"/>
                  <a:pt x="10769" y="7769"/>
                  <a:pt x="10761" y="7769"/>
                </a:cubicBezTo>
                <a:cubicBezTo>
                  <a:pt x="10758" y="7769"/>
                  <a:pt x="10755" y="7768"/>
                  <a:pt x="10752" y="7764"/>
                </a:cubicBezTo>
                <a:cubicBezTo>
                  <a:pt x="10716" y="7669"/>
                  <a:pt x="10692" y="7610"/>
                  <a:pt x="10668" y="7538"/>
                </a:cubicBezTo>
                <a:cubicBezTo>
                  <a:pt x="10645" y="7479"/>
                  <a:pt x="10621" y="7407"/>
                  <a:pt x="10621" y="7300"/>
                </a:cubicBezTo>
                <a:cubicBezTo>
                  <a:pt x="10624" y="7298"/>
                  <a:pt x="10627" y="7297"/>
                  <a:pt x="10630" y="7297"/>
                </a:cubicBezTo>
                <a:cubicBezTo>
                  <a:pt x="10657" y="7297"/>
                  <a:pt x="10659" y="7403"/>
                  <a:pt x="10680" y="7479"/>
                </a:cubicBezTo>
                <a:cubicBezTo>
                  <a:pt x="10680" y="7348"/>
                  <a:pt x="10668" y="7336"/>
                  <a:pt x="10657" y="7133"/>
                </a:cubicBezTo>
                <a:cubicBezTo>
                  <a:pt x="10658" y="7133"/>
                  <a:pt x="10659" y="7133"/>
                  <a:pt x="10660" y="7133"/>
                </a:cubicBezTo>
                <a:cubicBezTo>
                  <a:pt x="10691" y="7133"/>
                  <a:pt x="10670" y="7277"/>
                  <a:pt x="10704" y="7288"/>
                </a:cubicBezTo>
                <a:lnTo>
                  <a:pt x="10668" y="7062"/>
                </a:lnTo>
                <a:lnTo>
                  <a:pt x="10680" y="7062"/>
                </a:lnTo>
                <a:cubicBezTo>
                  <a:pt x="10609" y="7038"/>
                  <a:pt x="10680" y="6883"/>
                  <a:pt x="10668" y="6740"/>
                </a:cubicBezTo>
                <a:cubicBezTo>
                  <a:pt x="10668" y="6574"/>
                  <a:pt x="10668" y="6467"/>
                  <a:pt x="10645" y="6383"/>
                </a:cubicBezTo>
                <a:cubicBezTo>
                  <a:pt x="10633" y="6300"/>
                  <a:pt x="10609" y="6240"/>
                  <a:pt x="10597" y="6133"/>
                </a:cubicBezTo>
                <a:cubicBezTo>
                  <a:pt x="10621" y="6101"/>
                  <a:pt x="10634" y="6086"/>
                  <a:pt x="10644" y="6086"/>
                </a:cubicBezTo>
                <a:cubicBezTo>
                  <a:pt x="10649" y="6086"/>
                  <a:pt x="10653" y="6090"/>
                  <a:pt x="10657" y="6097"/>
                </a:cubicBezTo>
                <a:cubicBezTo>
                  <a:pt x="10609" y="6181"/>
                  <a:pt x="10633" y="6169"/>
                  <a:pt x="10645" y="6205"/>
                </a:cubicBezTo>
                <a:cubicBezTo>
                  <a:pt x="10654" y="6109"/>
                  <a:pt x="10710" y="6006"/>
                  <a:pt x="10738" y="6006"/>
                </a:cubicBezTo>
                <a:cubicBezTo>
                  <a:pt x="10744" y="6006"/>
                  <a:pt x="10749" y="6012"/>
                  <a:pt x="10752" y="6026"/>
                </a:cubicBezTo>
                <a:cubicBezTo>
                  <a:pt x="10759" y="5969"/>
                  <a:pt x="10759" y="5952"/>
                  <a:pt x="10755" y="5952"/>
                </a:cubicBezTo>
                <a:cubicBezTo>
                  <a:pt x="10748" y="5952"/>
                  <a:pt x="10732" y="6000"/>
                  <a:pt x="10723" y="6000"/>
                </a:cubicBezTo>
                <a:cubicBezTo>
                  <a:pt x="10719" y="6000"/>
                  <a:pt x="10716" y="5991"/>
                  <a:pt x="10716" y="5967"/>
                </a:cubicBezTo>
                <a:cubicBezTo>
                  <a:pt x="10716" y="5967"/>
                  <a:pt x="10728" y="5907"/>
                  <a:pt x="10740" y="5847"/>
                </a:cubicBezTo>
                <a:cubicBezTo>
                  <a:pt x="10752" y="5776"/>
                  <a:pt x="10776" y="5717"/>
                  <a:pt x="10776" y="5716"/>
                </a:cubicBezTo>
                <a:lnTo>
                  <a:pt x="10776" y="5716"/>
                </a:lnTo>
                <a:cubicBezTo>
                  <a:pt x="10755" y="5730"/>
                  <a:pt x="10738" y="5765"/>
                  <a:pt x="10728" y="5765"/>
                </a:cubicBezTo>
                <a:cubicBezTo>
                  <a:pt x="10720" y="5765"/>
                  <a:pt x="10716" y="5747"/>
                  <a:pt x="10716" y="5693"/>
                </a:cubicBezTo>
                <a:cubicBezTo>
                  <a:pt x="10740" y="5586"/>
                  <a:pt x="10752" y="5526"/>
                  <a:pt x="10799" y="5383"/>
                </a:cubicBezTo>
                <a:cubicBezTo>
                  <a:pt x="10799" y="5391"/>
                  <a:pt x="10805" y="5391"/>
                  <a:pt x="10811" y="5391"/>
                </a:cubicBezTo>
                <a:lnTo>
                  <a:pt x="10811" y="5391"/>
                </a:lnTo>
                <a:cubicBezTo>
                  <a:pt x="10823" y="5391"/>
                  <a:pt x="10839" y="5391"/>
                  <a:pt x="10823" y="5455"/>
                </a:cubicBezTo>
                <a:cubicBezTo>
                  <a:pt x="10847" y="5395"/>
                  <a:pt x="10883" y="5288"/>
                  <a:pt x="10871" y="5240"/>
                </a:cubicBezTo>
                <a:lnTo>
                  <a:pt x="10871" y="5240"/>
                </a:lnTo>
                <a:cubicBezTo>
                  <a:pt x="10860" y="5262"/>
                  <a:pt x="10853" y="5271"/>
                  <a:pt x="10850" y="5271"/>
                </a:cubicBezTo>
                <a:cubicBezTo>
                  <a:pt x="10834" y="5271"/>
                  <a:pt x="10888" y="5067"/>
                  <a:pt x="10865" y="5067"/>
                </a:cubicBezTo>
                <a:cubicBezTo>
                  <a:pt x="10861" y="5067"/>
                  <a:pt x="10856" y="5073"/>
                  <a:pt x="10847" y="5085"/>
                </a:cubicBezTo>
                <a:lnTo>
                  <a:pt x="10930" y="4954"/>
                </a:lnTo>
                <a:lnTo>
                  <a:pt x="10930" y="4954"/>
                </a:lnTo>
                <a:cubicBezTo>
                  <a:pt x="10919" y="4978"/>
                  <a:pt x="10930" y="4990"/>
                  <a:pt x="10907" y="5038"/>
                </a:cubicBezTo>
                <a:cubicBezTo>
                  <a:pt x="10966" y="5014"/>
                  <a:pt x="10954" y="4919"/>
                  <a:pt x="10966" y="4871"/>
                </a:cubicBezTo>
                <a:cubicBezTo>
                  <a:pt x="10990" y="4835"/>
                  <a:pt x="11026" y="4764"/>
                  <a:pt x="11049" y="4728"/>
                </a:cubicBezTo>
                <a:close/>
                <a:moveTo>
                  <a:pt x="764" y="9388"/>
                </a:moveTo>
                <a:lnTo>
                  <a:pt x="764" y="9388"/>
                </a:lnTo>
                <a:cubicBezTo>
                  <a:pt x="764" y="9391"/>
                  <a:pt x="763" y="9393"/>
                  <a:pt x="762" y="9396"/>
                </a:cubicBezTo>
                <a:cubicBezTo>
                  <a:pt x="763" y="9393"/>
                  <a:pt x="764" y="9391"/>
                  <a:pt x="764" y="9388"/>
                </a:cubicBezTo>
                <a:close/>
                <a:moveTo>
                  <a:pt x="6454" y="6252"/>
                </a:moveTo>
                <a:cubicBezTo>
                  <a:pt x="6573" y="6348"/>
                  <a:pt x="6704" y="6443"/>
                  <a:pt x="6799" y="6574"/>
                </a:cubicBezTo>
                <a:cubicBezTo>
                  <a:pt x="7113" y="6899"/>
                  <a:pt x="7257" y="7395"/>
                  <a:pt x="7352" y="7895"/>
                </a:cubicBezTo>
                <a:lnTo>
                  <a:pt x="7352" y="7895"/>
                </a:lnTo>
                <a:cubicBezTo>
                  <a:pt x="7346" y="7853"/>
                  <a:pt x="7353" y="7834"/>
                  <a:pt x="7363" y="7834"/>
                </a:cubicBezTo>
                <a:cubicBezTo>
                  <a:pt x="7380" y="7834"/>
                  <a:pt x="7406" y="7881"/>
                  <a:pt x="7406" y="7955"/>
                </a:cubicBezTo>
                <a:cubicBezTo>
                  <a:pt x="7335" y="8288"/>
                  <a:pt x="7490" y="8526"/>
                  <a:pt x="7394" y="8860"/>
                </a:cubicBezTo>
                <a:cubicBezTo>
                  <a:pt x="7406" y="9479"/>
                  <a:pt x="7204" y="10015"/>
                  <a:pt x="7061" y="10479"/>
                </a:cubicBezTo>
                <a:lnTo>
                  <a:pt x="7025" y="10467"/>
                </a:lnTo>
                <a:cubicBezTo>
                  <a:pt x="6978" y="10515"/>
                  <a:pt x="6989" y="10562"/>
                  <a:pt x="6954" y="10610"/>
                </a:cubicBezTo>
                <a:lnTo>
                  <a:pt x="6942" y="10598"/>
                </a:lnTo>
                <a:cubicBezTo>
                  <a:pt x="6853" y="10721"/>
                  <a:pt x="6774" y="10802"/>
                  <a:pt x="6735" y="10802"/>
                </a:cubicBezTo>
                <a:cubicBezTo>
                  <a:pt x="6732" y="10802"/>
                  <a:pt x="6730" y="10801"/>
                  <a:pt x="6728" y="10800"/>
                </a:cubicBezTo>
                <a:lnTo>
                  <a:pt x="6728" y="10800"/>
                </a:lnTo>
                <a:lnTo>
                  <a:pt x="6739" y="10836"/>
                </a:lnTo>
                <a:cubicBezTo>
                  <a:pt x="6729" y="10841"/>
                  <a:pt x="6722" y="10843"/>
                  <a:pt x="6717" y="10843"/>
                </a:cubicBezTo>
                <a:cubicBezTo>
                  <a:pt x="6704" y="10843"/>
                  <a:pt x="6704" y="10829"/>
                  <a:pt x="6690" y="10829"/>
                </a:cubicBezTo>
                <a:cubicBezTo>
                  <a:pt x="6685" y="10829"/>
                  <a:pt x="6678" y="10831"/>
                  <a:pt x="6668" y="10836"/>
                </a:cubicBezTo>
                <a:lnTo>
                  <a:pt x="6680" y="10824"/>
                </a:lnTo>
                <a:lnTo>
                  <a:pt x="6680" y="10824"/>
                </a:lnTo>
                <a:cubicBezTo>
                  <a:pt x="6680" y="10824"/>
                  <a:pt x="6619" y="10834"/>
                  <a:pt x="6610" y="10845"/>
                </a:cubicBezTo>
                <a:lnTo>
                  <a:pt x="6610" y="10845"/>
                </a:lnTo>
                <a:cubicBezTo>
                  <a:pt x="6618" y="10822"/>
                  <a:pt x="6582" y="10788"/>
                  <a:pt x="6525" y="10777"/>
                </a:cubicBezTo>
                <a:cubicBezTo>
                  <a:pt x="6466" y="10741"/>
                  <a:pt x="6382" y="10705"/>
                  <a:pt x="6358" y="10658"/>
                </a:cubicBezTo>
                <a:cubicBezTo>
                  <a:pt x="6311" y="10622"/>
                  <a:pt x="6227" y="10562"/>
                  <a:pt x="6144" y="10479"/>
                </a:cubicBezTo>
                <a:cubicBezTo>
                  <a:pt x="6061" y="10396"/>
                  <a:pt x="5966" y="10288"/>
                  <a:pt x="5894" y="10193"/>
                </a:cubicBezTo>
                <a:cubicBezTo>
                  <a:pt x="5894" y="10134"/>
                  <a:pt x="5739" y="9919"/>
                  <a:pt x="5704" y="9753"/>
                </a:cubicBezTo>
                <a:cubicBezTo>
                  <a:pt x="5632" y="9610"/>
                  <a:pt x="5573" y="9419"/>
                  <a:pt x="5537" y="9205"/>
                </a:cubicBezTo>
                <a:cubicBezTo>
                  <a:pt x="5513" y="8991"/>
                  <a:pt x="5513" y="8753"/>
                  <a:pt x="5537" y="8526"/>
                </a:cubicBezTo>
                <a:lnTo>
                  <a:pt x="5537" y="8526"/>
                </a:lnTo>
                <a:lnTo>
                  <a:pt x="5501" y="8538"/>
                </a:lnTo>
                <a:lnTo>
                  <a:pt x="5513" y="8419"/>
                </a:lnTo>
                <a:cubicBezTo>
                  <a:pt x="5513" y="8419"/>
                  <a:pt x="5518" y="8414"/>
                  <a:pt x="5522" y="8414"/>
                </a:cubicBezTo>
                <a:cubicBezTo>
                  <a:pt x="5524" y="8414"/>
                  <a:pt x="5525" y="8415"/>
                  <a:pt x="5525" y="8419"/>
                </a:cubicBezTo>
                <a:cubicBezTo>
                  <a:pt x="5585" y="8336"/>
                  <a:pt x="5561" y="8145"/>
                  <a:pt x="5608" y="8062"/>
                </a:cubicBezTo>
                <a:lnTo>
                  <a:pt x="5608" y="8062"/>
                </a:lnTo>
                <a:cubicBezTo>
                  <a:pt x="5561" y="8110"/>
                  <a:pt x="5585" y="8133"/>
                  <a:pt x="5573" y="8205"/>
                </a:cubicBezTo>
                <a:cubicBezTo>
                  <a:pt x="5563" y="8231"/>
                  <a:pt x="5553" y="8242"/>
                  <a:pt x="5546" y="8242"/>
                </a:cubicBezTo>
                <a:cubicBezTo>
                  <a:pt x="5525" y="8242"/>
                  <a:pt x="5517" y="8161"/>
                  <a:pt x="5561" y="8074"/>
                </a:cubicBezTo>
                <a:lnTo>
                  <a:pt x="5573" y="8074"/>
                </a:lnTo>
                <a:lnTo>
                  <a:pt x="5573" y="7979"/>
                </a:lnTo>
                <a:cubicBezTo>
                  <a:pt x="5608" y="7979"/>
                  <a:pt x="5644" y="7895"/>
                  <a:pt x="5680" y="7895"/>
                </a:cubicBezTo>
                <a:cubicBezTo>
                  <a:pt x="5787" y="7514"/>
                  <a:pt x="5835" y="7229"/>
                  <a:pt x="6049" y="6859"/>
                </a:cubicBezTo>
                <a:cubicBezTo>
                  <a:pt x="6050" y="6864"/>
                  <a:pt x="6052" y="6867"/>
                  <a:pt x="6054" y="6867"/>
                </a:cubicBezTo>
                <a:cubicBezTo>
                  <a:pt x="6078" y="6867"/>
                  <a:pt x="6161" y="6671"/>
                  <a:pt x="6200" y="6671"/>
                </a:cubicBezTo>
                <a:cubicBezTo>
                  <a:pt x="6207" y="6671"/>
                  <a:pt x="6212" y="6678"/>
                  <a:pt x="6216" y="6693"/>
                </a:cubicBezTo>
                <a:cubicBezTo>
                  <a:pt x="6254" y="6612"/>
                  <a:pt x="6256" y="6591"/>
                  <a:pt x="6243" y="6591"/>
                </a:cubicBezTo>
                <a:cubicBezTo>
                  <a:pt x="6229" y="6591"/>
                  <a:pt x="6195" y="6621"/>
                  <a:pt x="6177" y="6621"/>
                </a:cubicBezTo>
                <a:cubicBezTo>
                  <a:pt x="6167" y="6621"/>
                  <a:pt x="6163" y="6612"/>
                  <a:pt x="6168" y="6586"/>
                </a:cubicBezTo>
                <a:cubicBezTo>
                  <a:pt x="6204" y="6514"/>
                  <a:pt x="6227" y="6443"/>
                  <a:pt x="6251" y="6443"/>
                </a:cubicBezTo>
                <a:cubicBezTo>
                  <a:pt x="6251" y="6456"/>
                  <a:pt x="6257" y="6460"/>
                  <a:pt x="6264" y="6460"/>
                </a:cubicBezTo>
                <a:cubicBezTo>
                  <a:pt x="6276" y="6460"/>
                  <a:pt x="6293" y="6449"/>
                  <a:pt x="6300" y="6449"/>
                </a:cubicBezTo>
                <a:cubicBezTo>
                  <a:pt x="6303" y="6449"/>
                  <a:pt x="6304" y="6451"/>
                  <a:pt x="6304" y="6454"/>
                </a:cubicBezTo>
                <a:lnTo>
                  <a:pt x="6304" y="6454"/>
                </a:lnTo>
                <a:cubicBezTo>
                  <a:pt x="6309" y="6440"/>
                  <a:pt x="6319" y="6418"/>
                  <a:pt x="6335" y="6395"/>
                </a:cubicBezTo>
                <a:cubicBezTo>
                  <a:pt x="6358" y="6359"/>
                  <a:pt x="6382" y="6324"/>
                  <a:pt x="6382" y="6324"/>
                </a:cubicBezTo>
                <a:cubicBezTo>
                  <a:pt x="6384" y="6322"/>
                  <a:pt x="6385" y="6321"/>
                  <a:pt x="6386" y="6321"/>
                </a:cubicBezTo>
                <a:cubicBezTo>
                  <a:pt x="6391" y="6321"/>
                  <a:pt x="6382" y="6351"/>
                  <a:pt x="6382" y="6371"/>
                </a:cubicBezTo>
                <a:cubicBezTo>
                  <a:pt x="6394" y="6324"/>
                  <a:pt x="6430" y="6288"/>
                  <a:pt x="6454" y="6252"/>
                </a:cubicBezTo>
                <a:close/>
                <a:moveTo>
                  <a:pt x="5879" y="11513"/>
                </a:moveTo>
                <a:lnTo>
                  <a:pt x="5879" y="11513"/>
                </a:lnTo>
                <a:cubicBezTo>
                  <a:pt x="5881" y="11514"/>
                  <a:pt x="5882" y="11515"/>
                  <a:pt x="5882" y="11515"/>
                </a:cubicBezTo>
                <a:cubicBezTo>
                  <a:pt x="5882" y="11515"/>
                  <a:pt x="5881" y="11514"/>
                  <a:pt x="5879" y="11513"/>
                </a:cubicBezTo>
                <a:close/>
                <a:moveTo>
                  <a:pt x="303" y="11939"/>
                </a:moveTo>
                <a:lnTo>
                  <a:pt x="310" y="11943"/>
                </a:lnTo>
                <a:cubicBezTo>
                  <a:pt x="307" y="11940"/>
                  <a:pt x="305" y="11939"/>
                  <a:pt x="303" y="11939"/>
                </a:cubicBezTo>
                <a:close/>
                <a:moveTo>
                  <a:pt x="21948" y="0"/>
                </a:moveTo>
                <a:cubicBezTo>
                  <a:pt x="21947" y="0"/>
                  <a:pt x="21945" y="1"/>
                  <a:pt x="21944" y="1"/>
                </a:cubicBezTo>
                <a:lnTo>
                  <a:pt x="21956" y="25"/>
                </a:lnTo>
                <a:cubicBezTo>
                  <a:pt x="21935" y="11"/>
                  <a:pt x="21919" y="7"/>
                  <a:pt x="21905" y="7"/>
                </a:cubicBezTo>
                <a:cubicBezTo>
                  <a:pt x="21877" y="7"/>
                  <a:pt x="21860" y="27"/>
                  <a:pt x="21828" y="27"/>
                </a:cubicBezTo>
                <a:cubicBezTo>
                  <a:pt x="21824" y="27"/>
                  <a:pt x="21818" y="26"/>
                  <a:pt x="21813" y="25"/>
                </a:cubicBezTo>
                <a:lnTo>
                  <a:pt x="21813" y="25"/>
                </a:lnTo>
                <a:lnTo>
                  <a:pt x="21825" y="49"/>
                </a:lnTo>
                <a:cubicBezTo>
                  <a:pt x="21837" y="73"/>
                  <a:pt x="21825" y="73"/>
                  <a:pt x="21825" y="97"/>
                </a:cubicBezTo>
                <a:cubicBezTo>
                  <a:pt x="21814" y="86"/>
                  <a:pt x="21803" y="47"/>
                  <a:pt x="21793" y="47"/>
                </a:cubicBezTo>
                <a:cubicBezTo>
                  <a:pt x="21792" y="47"/>
                  <a:pt x="21790" y="48"/>
                  <a:pt x="21789" y="49"/>
                </a:cubicBezTo>
                <a:cubicBezTo>
                  <a:pt x="21801" y="61"/>
                  <a:pt x="21813" y="73"/>
                  <a:pt x="21813" y="85"/>
                </a:cubicBezTo>
                <a:cubicBezTo>
                  <a:pt x="21792" y="64"/>
                  <a:pt x="21772" y="58"/>
                  <a:pt x="21750" y="58"/>
                </a:cubicBezTo>
                <a:cubicBezTo>
                  <a:pt x="21715" y="58"/>
                  <a:pt x="21678" y="75"/>
                  <a:pt x="21634" y="75"/>
                </a:cubicBezTo>
                <a:cubicBezTo>
                  <a:pt x="21626" y="75"/>
                  <a:pt x="21618" y="74"/>
                  <a:pt x="21610" y="73"/>
                </a:cubicBezTo>
                <a:cubicBezTo>
                  <a:pt x="21539" y="121"/>
                  <a:pt x="21444" y="109"/>
                  <a:pt x="21372" y="144"/>
                </a:cubicBezTo>
                <a:cubicBezTo>
                  <a:pt x="21383" y="144"/>
                  <a:pt x="21394" y="194"/>
                  <a:pt x="21387" y="194"/>
                </a:cubicBezTo>
                <a:cubicBezTo>
                  <a:pt x="21386" y="194"/>
                  <a:pt x="21385" y="193"/>
                  <a:pt x="21384" y="192"/>
                </a:cubicBezTo>
                <a:cubicBezTo>
                  <a:pt x="21367" y="160"/>
                  <a:pt x="21356" y="151"/>
                  <a:pt x="21349" y="151"/>
                </a:cubicBezTo>
                <a:cubicBezTo>
                  <a:pt x="21337" y="151"/>
                  <a:pt x="21333" y="177"/>
                  <a:pt x="21318" y="177"/>
                </a:cubicBezTo>
                <a:cubicBezTo>
                  <a:pt x="21311" y="177"/>
                  <a:pt x="21302" y="172"/>
                  <a:pt x="21289" y="156"/>
                </a:cubicBezTo>
                <a:cubicBezTo>
                  <a:pt x="21279" y="169"/>
                  <a:pt x="21268" y="172"/>
                  <a:pt x="21257" y="172"/>
                </a:cubicBezTo>
                <a:cubicBezTo>
                  <a:pt x="21243" y="172"/>
                  <a:pt x="21228" y="167"/>
                  <a:pt x="21214" y="167"/>
                </a:cubicBezTo>
                <a:cubicBezTo>
                  <a:pt x="21196" y="167"/>
                  <a:pt x="21180" y="176"/>
                  <a:pt x="21170" y="216"/>
                </a:cubicBezTo>
                <a:lnTo>
                  <a:pt x="21158" y="180"/>
                </a:lnTo>
                <a:cubicBezTo>
                  <a:pt x="21156" y="178"/>
                  <a:pt x="21154" y="177"/>
                  <a:pt x="21153" y="177"/>
                </a:cubicBezTo>
                <a:cubicBezTo>
                  <a:pt x="21150" y="177"/>
                  <a:pt x="21156" y="194"/>
                  <a:pt x="21146" y="204"/>
                </a:cubicBezTo>
                <a:lnTo>
                  <a:pt x="21146" y="192"/>
                </a:lnTo>
                <a:cubicBezTo>
                  <a:pt x="21142" y="190"/>
                  <a:pt x="21139" y="190"/>
                  <a:pt x="21136" y="190"/>
                </a:cubicBezTo>
                <a:cubicBezTo>
                  <a:pt x="21122" y="190"/>
                  <a:pt x="21112" y="206"/>
                  <a:pt x="21104" y="206"/>
                </a:cubicBezTo>
                <a:cubicBezTo>
                  <a:pt x="21102" y="206"/>
                  <a:pt x="21100" y="206"/>
                  <a:pt x="21098" y="204"/>
                </a:cubicBezTo>
                <a:lnTo>
                  <a:pt x="21098" y="204"/>
                </a:lnTo>
                <a:lnTo>
                  <a:pt x="21110" y="240"/>
                </a:lnTo>
                <a:cubicBezTo>
                  <a:pt x="21108" y="241"/>
                  <a:pt x="21107" y="242"/>
                  <a:pt x="21106" y="242"/>
                </a:cubicBezTo>
                <a:cubicBezTo>
                  <a:pt x="21100" y="242"/>
                  <a:pt x="21098" y="231"/>
                  <a:pt x="21094" y="231"/>
                </a:cubicBezTo>
                <a:cubicBezTo>
                  <a:pt x="21092" y="231"/>
                  <a:pt x="21090" y="233"/>
                  <a:pt x="21086" y="240"/>
                </a:cubicBezTo>
                <a:lnTo>
                  <a:pt x="21086" y="263"/>
                </a:lnTo>
                <a:cubicBezTo>
                  <a:pt x="21078" y="237"/>
                  <a:pt x="21070" y="230"/>
                  <a:pt x="21064" y="230"/>
                </a:cubicBezTo>
                <a:cubicBezTo>
                  <a:pt x="21058" y="230"/>
                  <a:pt x="21052" y="238"/>
                  <a:pt x="21047" y="238"/>
                </a:cubicBezTo>
                <a:cubicBezTo>
                  <a:pt x="21044" y="238"/>
                  <a:pt x="21042" y="236"/>
                  <a:pt x="21039" y="228"/>
                </a:cubicBezTo>
                <a:cubicBezTo>
                  <a:pt x="21027" y="240"/>
                  <a:pt x="21003" y="275"/>
                  <a:pt x="20991" y="275"/>
                </a:cubicBezTo>
                <a:cubicBezTo>
                  <a:pt x="20979" y="240"/>
                  <a:pt x="20955" y="240"/>
                  <a:pt x="20932" y="228"/>
                </a:cubicBezTo>
                <a:cubicBezTo>
                  <a:pt x="20912" y="237"/>
                  <a:pt x="20878" y="255"/>
                  <a:pt x="20846" y="255"/>
                </a:cubicBezTo>
                <a:cubicBezTo>
                  <a:pt x="20839" y="255"/>
                  <a:pt x="20831" y="254"/>
                  <a:pt x="20825" y="252"/>
                </a:cubicBezTo>
                <a:lnTo>
                  <a:pt x="20825" y="299"/>
                </a:lnTo>
                <a:cubicBezTo>
                  <a:pt x="20813" y="287"/>
                  <a:pt x="20813" y="287"/>
                  <a:pt x="20813" y="275"/>
                </a:cubicBezTo>
                <a:cubicBezTo>
                  <a:pt x="20809" y="263"/>
                  <a:pt x="20807" y="259"/>
                  <a:pt x="20805" y="259"/>
                </a:cubicBezTo>
                <a:cubicBezTo>
                  <a:pt x="20802" y="259"/>
                  <a:pt x="20800" y="270"/>
                  <a:pt x="20797" y="277"/>
                </a:cubicBezTo>
                <a:lnTo>
                  <a:pt x="20797" y="277"/>
                </a:lnTo>
                <a:cubicBezTo>
                  <a:pt x="20798" y="276"/>
                  <a:pt x="20799" y="275"/>
                  <a:pt x="20801" y="275"/>
                </a:cubicBezTo>
                <a:cubicBezTo>
                  <a:pt x="20810" y="294"/>
                  <a:pt x="20805" y="319"/>
                  <a:pt x="20797" y="319"/>
                </a:cubicBezTo>
                <a:cubicBezTo>
                  <a:pt x="20794" y="319"/>
                  <a:pt x="20792" y="317"/>
                  <a:pt x="20789" y="311"/>
                </a:cubicBezTo>
                <a:lnTo>
                  <a:pt x="20789" y="335"/>
                </a:lnTo>
                <a:cubicBezTo>
                  <a:pt x="20777" y="299"/>
                  <a:pt x="20777" y="287"/>
                  <a:pt x="20765" y="252"/>
                </a:cubicBezTo>
                <a:cubicBezTo>
                  <a:pt x="20732" y="262"/>
                  <a:pt x="20720" y="313"/>
                  <a:pt x="20691" y="313"/>
                </a:cubicBezTo>
                <a:cubicBezTo>
                  <a:pt x="20688" y="313"/>
                  <a:pt x="20685" y="312"/>
                  <a:pt x="20682" y="311"/>
                </a:cubicBezTo>
                <a:cubicBezTo>
                  <a:pt x="20682" y="298"/>
                  <a:pt x="20678" y="296"/>
                  <a:pt x="20674" y="296"/>
                </a:cubicBezTo>
                <a:cubicBezTo>
                  <a:pt x="20673" y="296"/>
                  <a:pt x="20671" y="296"/>
                  <a:pt x="20670" y="296"/>
                </a:cubicBezTo>
                <a:cubicBezTo>
                  <a:pt x="20664" y="296"/>
                  <a:pt x="20658" y="293"/>
                  <a:pt x="20658" y="263"/>
                </a:cubicBezTo>
                <a:lnTo>
                  <a:pt x="20658" y="263"/>
                </a:lnTo>
                <a:cubicBezTo>
                  <a:pt x="20634" y="287"/>
                  <a:pt x="20670" y="311"/>
                  <a:pt x="20658" y="359"/>
                </a:cubicBezTo>
                <a:cubicBezTo>
                  <a:pt x="20658" y="359"/>
                  <a:pt x="20655" y="362"/>
                  <a:pt x="20652" y="362"/>
                </a:cubicBezTo>
                <a:cubicBezTo>
                  <a:pt x="20649" y="362"/>
                  <a:pt x="20646" y="359"/>
                  <a:pt x="20646" y="347"/>
                </a:cubicBezTo>
                <a:cubicBezTo>
                  <a:pt x="20646" y="335"/>
                  <a:pt x="20634" y="311"/>
                  <a:pt x="20646" y="311"/>
                </a:cubicBezTo>
                <a:lnTo>
                  <a:pt x="20634" y="311"/>
                </a:lnTo>
                <a:cubicBezTo>
                  <a:pt x="20634" y="311"/>
                  <a:pt x="20634" y="299"/>
                  <a:pt x="20634" y="299"/>
                </a:cubicBezTo>
                <a:cubicBezTo>
                  <a:pt x="20630" y="306"/>
                  <a:pt x="20625" y="308"/>
                  <a:pt x="20620" y="308"/>
                </a:cubicBezTo>
                <a:cubicBezTo>
                  <a:pt x="20604" y="308"/>
                  <a:pt x="20585" y="284"/>
                  <a:pt x="20569" y="284"/>
                </a:cubicBezTo>
                <a:cubicBezTo>
                  <a:pt x="20562" y="284"/>
                  <a:pt x="20556" y="288"/>
                  <a:pt x="20551" y="299"/>
                </a:cubicBezTo>
                <a:cubicBezTo>
                  <a:pt x="20551" y="311"/>
                  <a:pt x="20554" y="311"/>
                  <a:pt x="20557" y="311"/>
                </a:cubicBezTo>
                <a:cubicBezTo>
                  <a:pt x="20560" y="311"/>
                  <a:pt x="20563" y="311"/>
                  <a:pt x="20563" y="323"/>
                </a:cubicBezTo>
                <a:cubicBezTo>
                  <a:pt x="20557" y="334"/>
                  <a:pt x="20553" y="338"/>
                  <a:pt x="20549" y="338"/>
                </a:cubicBezTo>
                <a:cubicBezTo>
                  <a:pt x="20540" y="338"/>
                  <a:pt x="20536" y="314"/>
                  <a:pt x="20526" y="314"/>
                </a:cubicBezTo>
                <a:cubicBezTo>
                  <a:pt x="20523" y="314"/>
                  <a:pt x="20519" y="316"/>
                  <a:pt x="20515" y="323"/>
                </a:cubicBezTo>
                <a:lnTo>
                  <a:pt x="20515" y="287"/>
                </a:lnTo>
                <a:cubicBezTo>
                  <a:pt x="20515" y="304"/>
                  <a:pt x="20515" y="321"/>
                  <a:pt x="20511" y="321"/>
                </a:cubicBezTo>
                <a:cubicBezTo>
                  <a:pt x="20509" y="321"/>
                  <a:pt x="20507" y="318"/>
                  <a:pt x="20503" y="311"/>
                </a:cubicBezTo>
                <a:cubicBezTo>
                  <a:pt x="20491" y="275"/>
                  <a:pt x="20503" y="287"/>
                  <a:pt x="20515" y="263"/>
                </a:cubicBezTo>
                <a:cubicBezTo>
                  <a:pt x="20503" y="263"/>
                  <a:pt x="20479" y="275"/>
                  <a:pt x="20491" y="311"/>
                </a:cubicBezTo>
                <a:cubicBezTo>
                  <a:pt x="20489" y="313"/>
                  <a:pt x="20488" y="313"/>
                  <a:pt x="20487" y="313"/>
                </a:cubicBezTo>
                <a:cubicBezTo>
                  <a:pt x="20479" y="313"/>
                  <a:pt x="20478" y="286"/>
                  <a:pt x="20467" y="275"/>
                </a:cubicBezTo>
                <a:lnTo>
                  <a:pt x="20467" y="275"/>
                </a:lnTo>
                <a:cubicBezTo>
                  <a:pt x="20467" y="287"/>
                  <a:pt x="20479" y="299"/>
                  <a:pt x="20479" y="323"/>
                </a:cubicBezTo>
                <a:cubicBezTo>
                  <a:pt x="20455" y="299"/>
                  <a:pt x="20444" y="299"/>
                  <a:pt x="20420" y="299"/>
                </a:cubicBezTo>
                <a:cubicBezTo>
                  <a:pt x="20420" y="287"/>
                  <a:pt x="20420" y="275"/>
                  <a:pt x="20420" y="275"/>
                </a:cubicBezTo>
                <a:cubicBezTo>
                  <a:pt x="20417" y="286"/>
                  <a:pt x="20415" y="290"/>
                  <a:pt x="20413" y="290"/>
                </a:cubicBezTo>
                <a:cubicBezTo>
                  <a:pt x="20407" y="290"/>
                  <a:pt x="20403" y="250"/>
                  <a:pt x="20389" y="250"/>
                </a:cubicBezTo>
                <a:cubicBezTo>
                  <a:pt x="20387" y="250"/>
                  <a:pt x="20386" y="251"/>
                  <a:pt x="20384" y="252"/>
                </a:cubicBezTo>
                <a:cubicBezTo>
                  <a:pt x="20342" y="262"/>
                  <a:pt x="20280" y="301"/>
                  <a:pt x="20234" y="301"/>
                </a:cubicBezTo>
                <a:cubicBezTo>
                  <a:pt x="20228" y="301"/>
                  <a:pt x="20223" y="300"/>
                  <a:pt x="20217" y="299"/>
                </a:cubicBezTo>
                <a:cubicBezTo>
                  <a:pt x="20205" y="359"/>
                  <a:pt x="20193" y="359"/>
                  <a:pt x="20170" y="371"/>
                </a:cubicBezTo>
                <a:lnTo>
                  <a:pt x="20170" y="299"/>
                </a:lnTo>
                <a:lnTo>
                  <a:pt x="20158" y="323"/>
                </a:lnTo>
                <a:cubicBezTo>
                  <a:pt x="20158" y="299"/>
                  <a:pt x="20170" y="311"/>
                  <a:pt x="20158" y="287"/>
                </a:cubicBezTo>
                <a:lnTo>
                  <a:pt x="20158" y="323"/>
                </a:lnTo>
                <a:cubicBezTo>
                  <a:pt x="20158" y="299"/>
                  <a:pt x="20122" y="311"/>
                  <a:pt x="20146" y="263"/>
                </a:cubicBezTo>
                <a:lnTo>
                  <a:pt x="20086" y="263"/>
                </a:lnTo>
                <a:cubicBezTo>
                  <a:pt x="20076" y="263"/>
                  <a:pt x="20083" y="305"/>
                  <a:pt x="20072" y="305"/>
                </a:cubicBezTo>
                <a:cubicBezTo>
                  <a:pt x="20069" y="305"/>
                  <a:pt x="20066" y="303"/>
                  <a:pt x="20063" y="299"/>
                </a:cubicBezTo>
                <a:cubicBezTo>
                  <a:pt x="20063" y="275"/>
                  <a:pt x="20074" y="287"/>
                  <a:pt x="20074" y="263"/>
                </a:cubicBezTo>
                <a:cubicBezTo>
                  <a:pt x="20070" y="258"/>
                  <a:pt x="20066" y="255"/>
                  <a:pt x="20063" y="255"/>
                </a:cubicBezTo>
                <a:cubicBezTo>
                  <a:pt x="20038" y="255"/>
                  <a:pt x="20025" y="363"/>
                  <a:pt x="20000" y="363"/>
                </a:cubicBezTo>
                <a:cubicBezTo>
                  <a:pt x="19997" y="363"/>
                  <a:pt x="19994" y="362"/>
                  <a:pt x="19991" y="359"/>
                </a:cubicBezTo>
                <a:lnTo>
                  <a:pt x="19991" y="347"/>
                </a:lnTo>
                <a:cubicBezTo>
                  <a:pt x="19991" y="371"/>
                  <a:pt x="19979" y="371"/>
                  <a:pt x="19967" y="371"/>
                </a:cubicBezTo>
                <a:cubicBezTo>
                  <a:pt x="19970" y="390"/>
                  <a:pt x="19973" y="396"/>
                  <a:pt x="19975" y="396"/>
                </a:cubicBezTo>
                <a:cubicBezTo>
                  <a:pt x="19979" y="396"/>
                  <a:pt x="19981" y="370"/>
                  <a:pt x="19985" y="370"/>
                </a:cubicBezTo>
                <a:cubicBezTo>
                  <a:pt x="19987" y="370"/>
                  <a:pt x="19989" y="373"/>
                  <a:pt x="19991" y="382"/>
                </a:cubicBezTo>
                <a:cubicBezTo>
                  <a:pt x="19991" y="430"/>
                  <a:pt x="19979" y="406"/>
                  <a:pt x="19979" y="454"/>
                </a:cubicBezTo>
                <a:cubicBezTo>
                  <a:pt x="19976" y="448"/>
                  <a:pt x="19973" y="446"/>
                  <a:pt x="19970" y="446"/>
                </a:cubicBezTo>
                <a:cubicBezTo>
                  <a:pt x="19962" y="446"/>
                  <a:pt x="19955" y="466"/>
                  <a:pt x="19955" y="466"/>
                </a:cubicBezTo>
                <a:cubicBezTo>
                  <a:pt x="19943" y="430"/>
                  <a:pt x="19920" y="454"/>
                  <a:pt x="19908" y="406"/>
                </a:cubicBezTo>
                <a:cubicBezTo>
                  <a:pt x="19908" y="430"/>
                  <a:pt x="19896" y="490"/>
                  <a:pt x="19884" y="490"/>
                </a:cubicBezTo>
                <a:cubicBezTo>
                  <a:pt x="19872" y="442"/>
                  <a:pt x="19884" y="442"/>
                  <a:pt x="19872" y="430"/>
                </a:cubicBezTo>
                <a:lnTo>
                  <a:pt x="19872" y="466"/>
                </a:lnTo>
                <a:cubicBezTo>
                  <a:pt x="19860" y="454"/>
                  <a:pt x="19860" y="442"/>
                  <a:pt x="19860" y="430"/>
                </a:cubicBezTo>
                <a:cubicBezTo>
                  <a:pt x="19851" y="430"/>
                  <a:pt x="19849" y="461"/>
                  <a:pt x="19842" y="461"/>
                </a:cubicBezTo>
                <a:cubicBezTo>
                  <a:pt x="19841" y="461"/>
                  <a:pt x="19839" y="459"/>
                  <a:pt x="19836" y="454"/>
                </a:cubicBezTo>
                <a:lnTo>
                  <a:pt x="19848" y="418"/>
                </a:lnTo>
                <a:lnTo>
                  <a:pt x="19848" y="418"/>
                </a:lnTo>
                <a:cubicBezTo>
                  <a:pt x="19842" y="424"/>
                  <a:pt x="19839" y="427"/>
                  <a:pt x="19835" y="427"/>
                </a:cubicBezTo>
                <a:cubicBezTo>
                  <a:pt x="19831" y="427"/>
                  <a:pt x="19825" y="424"/>
                  <a:pt x="19814" y="419"/>
                </a:cubicBezTo>
                <a:lnTo>
                  <a:pt x="19814" y="419"/>
                </a:lnTo>
                <a:cubicBezTo>
                  <a:pt x="19813" y="425"/>
                  <a:pt x="19812" y="430"/>
                  <a:pt x="19812" y="430"/>
                </a:cubicBezTo>
                <a:cubicBezTo>
                  <a:pt x="19812" y="442"/>
                  <a:pt x="19824" y="442"/>
                  <a:pt x="19812" y="478"/>
                </a:cubicBezTo>
                <a:cubicBezTo>
                  <a:pt x="19805" y="478"/>
                  <a:pt x="19797" y="499"/>
                  <a:pt x="19792" y="499"/>
                </a:cubicBezTo>
                <a:cubicBezTo>
                  <a:pt x="19790" y="499"/>
                  <a:pt x="19789" y="494"/>
                  <a:pt x="19789" y="479"/>
                </a:cubicBezTo>
                <a:lnTo>
                  <a:pt x="19789" y="479"/>
                </a:lnTo>
                <a:cubicBezTo>
                  <a:pt x="19787" y="481"/>
                  <a:pt x="19786" y="482"/>
                  <a:pt x="19784" y="482"/>
                </a:cubicBezTo>
                <a:cubicBezTo>
                  <a:pt x="19782" y="482"/>
                  <a:pt x="19780" y="481"/>
                  <a:pt x="19777" y="478"/>
                </a:cubicBezTo>
                <a:cubicBezTo>
                  <a:pt x="19777" y="478"/>
                  <a:pt x="19777" y="466"/>
                  <a:pt x="19777" y="466"/>
                </a:cubicBezTo>
                <a:cubicBezTo>
                  <a:pt x="19773" y="477"/>
                  <a:pt x="19769" y="481"/>
                  <a:pt x="19765" y="481"/>
                </a:cubicBezTo>
                <a:cubicBezTo>
                  <a:pt x="19756" y="481"/>
                  <a:pt x="19745" y="462"/>
                  <a:pt x="19729" y="454"/>
                </a:cubicBezTo>
                <a:cubicBezTo>
                  <a:pt x="19729" y="466"/>
                  <a:pt x="19717" y="490"/>
                  <a:pt x="19717" y="490"/>
                </a:cubicBezTo>
                <a:cubicBezTo>
                  <a:pt x="19729" y="502"/>
                  <a:pt x="19717" y="513"/>
                  <a:pt x="19717" y="549"/>
                </a:cubicBezTo>
                <a:cubicBezTo>
                  <a:pt x="19717" y="537"/>
                  <a:pt x="19716" y="532"/>
                  <a:pt x="19714" y="532"/>
                </a:cubicBezTo>
                <a:cubicBezTo>
                  <a:pt x="19709" y="532"/>
                  <a:pt x="19696" y="580"/>
                  <a:pt x="19687" y="580"/>
                </a:cubicBezTo>
                <a:cubicBezTo>
                  <a:pt x="19685" y="580"/>
                  <a:pt x="19683" y="578"/>
                  <a:pt x="19682" y="573"/>
                </a:cubicBezTo>
                <a:cubicBezTo>
                  <a:pt x="19682" y="556"/>
                  <a:pt x="19682" y="545"/>
                  <a:pt x="19686" y="545"/>
                </a:cubicBezTo>
                <a:cubicBezTo>
                  <a:pt x="19688" y="545"/>
                  <a:pt x="19690" y="546"/>
                  <a:pt x="19693" y="549"/>
                </a:cubicBezTo>
                <a:cubicBezTo>
                  <a:pt x="19704" y="506"/>
                  <a:pt x="19705" y="463"/>
                  <a:pt x="19714" y="438"/>
                </a:cubicBezTo>
                <a:lnTo>
                  <a:pt x="19714" y="438"/>
                </a:lnTo>
                <a:cubicBezTo>
                  <a:pt x="19714" y="438"/>
                  <a:pt x="19713" y="438"/>
                  <a:pt x="19713" y="438"/>
                </a:cubicBezTo>
                <a:cubicBezTo>
                  <a:pt x="19709" y="438"/>
                  <a:pt x="19705" y="432"/>
                  <a:pt x="19705" y="418"/>
                </a:cubicBezTo>
                <a:lnTo>
                  <a:pt x="19705" y="478"/>
                </a:lnTo>
                <a:cubicBezTo>
                  <a:pt x="19693" y="478"/>
                  <a:pt x="19693" y="466"/>
                  <a:pt x="19693" y="466"/>
                </a:cubicBezTo>
                <a:cubicBezTo>
                  <a:pt x="19682" y="502"/>
                  <a:pt x="19693" y="525"/>
                  <a:pt x="19682" y="549"/>
                </a:cubicBezTo>
                <a:cubicBezTo>
                  <a:pt x="19681" y="550"/>
                  <a:pt x="19680" y="551"/>
                  <a:pt x="19679" y="551"/>
                </a:cubicBezTo>
                <a:cubicBezTo>
                  <a:pt x="19673" y="551"/>
                  <a:pt x="19678" y="509"/>
                  <a:pt x="19673" y="509"/>
                </a:cubicBezTo>
                <a:lnTo>
                  <a:pt x="19673" y="509"/>
                </a:lnTo>
                <a:cubicBezTo>
                  <a:pt x="19673" y="509"/>
                  <a:pt x="19671" y="510"/>
                  <a:pt x="19670" y="513"/>
                </a:cubicBezTo>
                <a:cubicBezTo>
                  <a:pt x="19660" y="532"/>
                  <a:pt x="19658" y="557"/>
                  <a:pt x="19652" y="557"/>
                </a:cubicBezTo>
                <a:cubicBezTo>
                  <a:pt x="19651" y="557"/>
                  <a:pt x="19649" y="555"/>
                  <a:pt x="19646" y="549"/>
                </a:cubicBezTo>
                <a:cubicBezTo>
                  <a:pt x="19646" y="549"/>
                  <a:pt x="19651" y="544"/>
                  <a:pt x="19654" y="544"/>
                </a:cubicBezTo>
                <a:lnTo>
                  <a:pt x="19654" y="544"/>
                </a:lnTo>
                <a:cubicBezTo>
                  <a:pt x="19655" y="545"/>
                  <a:pt x="19657" y="547"/>
                  <a:pt x="19658" y="549"/>
                </a:cubicBezTo>
                <a:cubicBezTo>
                  <a:pt x="19658" y="545"/>
                  <a:pt x="19656" y="544"/>
                  <a:pt x="19655" y="544"/>
                </a:cubicBezTo>
                <a:cubicBezTo>
                  <a:pt x="19655" y="544"/>
                  <a:pt x="19654" y="544"/>
                  <a:pt x="19654" y="544"/>
                </a:cubicBezTo>
                <a:lnTo>
                  <a:pt x="19654" y="544"/>
                </a:lnTo>
                <a:cubicBezTo>
                  <a:pt x="19642" y="529"/>
                  <a:pt x="19622" y="544"/>
                  <a:pt x="19622" y="490"/>
                </a:cubicBezTo>
                <a:cubicBezTo>
                  <a:pt x="19632" y="480"/>
                  <a:pt x="19633" y="463"/>
                  <a:pt x="19634" y="463"/>
                </a:cubicBezTo>
                <a:cubicBezTo>
                  <a:pt x="19634" y="463"/>
                  <a:pt x="19634" y="464"/>
                  <a:pt x="19634" y="466"/>
                </a:cubicBezTo>
                <a:cubicBezTo>
                  <a:pt x="19638" y="454"/>
                  <a:pt x="19638" y="451"/>
                  <a:pt x="19637" y="451"/>
                </a:cubicBezTo>
                <a:cubicBezTo>
                  <a:pt x="19635" y="451"/>
                  <a:pt x="19634" y="453"/>
                  <a:pt x="19632" y="453"/>
                </a:cubicBezTo>
                <a:cubicBezTo>
                  <a:pt x="19631" y="453"/>
                  <a:pt x="19630" y="451"/>
                  <a:pt x="19631" y="442"/>
                </a:cubicBezTo>
                <a:lnTo>
                  <a:pt x="19631" y="442"/>
                </a:lnTo>
                <a:cubicBezTo>
                  <a:pt x="19628" y="447"/>
                  <a:pt x="19623" y="450"/>
                  <a:pt x="19619" y="450"/>
                </a:cubicBezTo>
                <a:cubicBezTo>
                  <a:pt x="19614" y="450"/>
                  <a:pt x="19610" y="447"/>
                  <a:pt x="19610" y="442"/>
                </a:cubicBezTo>
                <a:lnTo>
                  <a:pt x="19610" y="478"/>
                </a:lnTo>
                <a:cubicBezTo>
                  <a:pt x="19599" y="506"/>
                  <a:pt x="19593" y="517"/>
                  <a:pt x="19590" y="517"/>
                </a:cubicBezTo>
                <a:cubicBezTo>
                  <a:pt x="19582" y="517"/>
                  <a:pt x="19603" y="418"/>
                  <a:pt x="19588" y="418"/>
                </a:cubicBezTo>
                <a:cubicBezTo>
                  <a:pt x="19588" y="418"/>
                  <a:pt x="19587" y="418"/>
                  <a:pt x="19586" y="418"/>
                </a:cubicBezTo>
                <a:cubicBezTo>
                  <a:pt x="19574" y="442"/>
                  <a:pt x="19598" y="430"/>
                  <a:pt x="19586" y="454"/>
                </a:cubicBezTo>
                <a:cubicBezTo>
                  <a:pt x="19576" y="454"/>
                  <a:pt x="19575" y="428"/>
                  <a:pt x="19559" y="428"/>
                </a:cubicBezTo>
                <a:cubicBezTo>
                  <a:pt x="19557" y="428"/>
                  <a:pt x="19554" y="428"/>
                  <a:pt x="19551" y="430"/>
                </a:cubicBezTo>
                <a:cubicBezTo>
                  <a:pt x="19551" y="422"/>
                  <a:pt x="19551" y="407"/>
                  <a:pt x="19551" y="382"/>
                </a:cubicBezTo>
                <a:lnTo>
                  <a:pt x="19539" y="418"/>
                </a:lnTo>
                <a:cubicBezTo>
                  <a:pt x="19531" y="418"/>
                  <a:pt x="19517" y="429"/>
                  <a:pt x="19510" y="429"/>
                </a:cubicBezTo>
                <a:cubicBezTo>
                  <a:pt x="19506" y="429"/>
                  <a:pt x="19503" y="426"/>
                  <a:pt x="19503" y="418"/>
                </a:cubicBezTo>
                <a:cubicBezTo>
                  <a:pt x="19503" y="430"/>
                  <a:pt x="19503" y="442"/>
                  <a:pt x="19491" y="454"/>
                </a:cubicBezTo>
                <a:cubicBezTo>
                  <a:pt x="19481" y="464"/>
                  <a:pt x="19471" y="492"/>
                  <a:pt x="19453" y="492"/>
                </a:cubicBezTo>
                <a:cubicBezTo>
                  <a:pt x="19450" y="492"/>
                  <a:pt x="19447" y="491"/>
                  <a:pt x="19443" y="490"/>
                </a:cubicBezTo>
                <a:cubicBezTo>
                  <a:pt x="19455" y="454"/>
                  <a:pt x="19455" y="454"/>
                  <a:pt x="19467" y="454"/>
                </a:cubicBezTo>
                <a:cubicBezTo>
                  <a:pt x="19463" y="440"/>
                  <a:pt x="19460" y="437"/>
                  <a:pt x="19457" y="437"/>
                </a:cubicBezTo>
                <a:cubicBezTo>
                  <a:pt x="19455" y="437"/>
                  <a:pt x="19454" y="439"/>
                  <a:pt x="19451" y="439"/>
                </a:cubicBezTo>
                <a:cubicBezTo>
                  <a:pt x="19449" y="439"/>
                  <a:pt x="19447" y="437"/>
                  <a:pt x="19443" y="430"/>
                </a:cubicBezTo>
                <a:cubicBezTo>
                  <a:pt x="19443" y="423"/>
                  <a:pt x="19444" y="421"/>
                  <a:pt x="19446" y="421"/>
                </a:cubicBezTo>
                <a:cubicBezTo>
                  <a:pt x="19447" y="421"/>
                  <a:pt x="19450" y="423"/>
                  <a:pt x="19451" y="423"/>
                </a:cubicBezTo>
                <a:cubicBezTo>
                  <a:pt x="19453" y="423"/>
                  <a:pt x="19455" y="420"/>
                  <a:pt x="19455" y="406"/>
                </a:cubicBezTo>
                <a:lnTo>
                  <a:pt x="19455" y="406"/>
                </a:lnTo>
                <a:lnTo>
                  <a:pt x="19442" y="413"/>
                </a:lnTo>
                <a:lnTo>
                  <a:pt x="19442" y="413"/>
                </a:lnTo>
                <a:cubicBezTo>
                  <a:pt x="19442" y="411"/>
                  <a:pt x="19443" y="409"/>
                  <a:pt x="19443" y="406"/>
                </a:cubicBezTo>
                <a:lnTo>
                  <a:pt x="19443" y="406"/>
                </a:lnTo>
                <a:lnTo>
                  <a:pt x="19431" y="418"/>
                </a:lnTo>
                <a:lnTo>
                  <a:pt x="19442" y="413"/>
                </a:lnTo>
                <a:lnTo>
                  <a:pt x="19442" y="413"/>
                </a:lnTo>
                <a:cubicBezTo>
                  <a:pt x="19438" y="428"/>
                  <a:pt x="19435" y="433"/>
                  <a:pt x="19431" y="433"/>
                </a:cubicBezTo>
                <a:cubicBezTo>
                  <a:pt x="19424" y="433"/>
                  <a:pt x="19418" y="417"/>
                  <a:pt x="19411" y="417"/>
                </a:cubicBezTo>
                <a:cubicBezTo>
                  <a:pt x="19410" y="417"/>
                  <a:pt x="19409" y="417"/>
                  <a:pt x="19408" y="418"/>
                </a:cubicBezTo>
                <a:cubicBezTo>
                  <a:pt x="19406" y="417"/>
                  <a:pt x="19405" y="417"/>
                  <a:pt x="19403" y="417"/>
                </a:cubicBezTo>
                <a:cubicBezTo>
                  <a:pt x="19381" y="417"/>
                  <a:pt x="19358" y="492"/>
                  <a:pt x="19336" y="525"/>
                </a:cubicBezTo>
                <a:cubicBezTo>
                  <a:pt x="19336" y="513"/>
                  <a:pt x="19336" y="502"/>
                  <a:pt x="19348" y="478"/>
                </a:cubicBezTo>
                <a:cubicBezTo>
                  <a:pt x="19348" y="492"/>
                  <a:pt x="19348" y="497"/>
                  <a:pt x="19349" y="497"/>
                </a:cubicBezTo>
                <a:cubicBezTo>
                  <a:pt x="19350" y="497"/>
                  <a:pt x="19353" y="485"/>
                  <a:pt x="19360" y="478"/>
                </a:cubicBezTo>
                <a:cubicBezTo>
                  <a:pt x="19348" y="478"/>
                  <a:pt x="19336" y="418"/>
                  <a:pt x="19348" y="394"/>
                </a:cubicBezTo>
                <a:lnTo>
                  <a:pt x="19348" y="394"/>
                </a:lnTo>
                <a:cubicBezTo>
                  <a:pt x="19336" y="406"/>
                  <a:pt x="19348" y="430"/>
                  <a:pt x="19336" y="442"/>
                </a:cubicBezTo>
                <a:lnTo>
                  <a:pt x="19324" y="430"/>
                </a:lnTo>
                <a:cubicBezTo>
                  <a:pt x="19312" y="466"/>
                  <a:pt x="19324" y="466"/>
                  <a:pt x="19312" y="490"/>
                </a:cubicBezTo>
                <a:cubicBezTo>
                  <a:pt x="19308" y="494"/>
                  <a:pt x="19304" y="495"/>
                  <a:pt x="19301" y="495"/>
                </a:cubicBezTo>
                <a:cubicBezTo>
                  <a:pt x="19293" y="495"/>
                  <a:pt x="19285" y="490"/>
                  <a:pt x="19277" y="490"/>
                </a:cubicBezTo>
                <a:cubicBezTo>
                  <a:pt x="19289" y="478"/>
                  <a:pt x="19289" y="442"/>
                  <a:pt x="19289" y="442"/>
                </a:cubicBezTo>
                <a:cubicBezTo>
                  <a:pt x="19289" y="437"/>
                  <a:pt x="19287" y="434"/>
                  <a:pt x="19284" y="434"/>
                </a:cubicBezTo>
                <a:cubicBezTo>
                  <a:pt x="19281" y="434"/>
                  <a:pt x="19277" y="440"/>
                  <a:pt x="19277" y="454"/>
                </a:cubicBezTo>
                <a:cubicBezTo>
                  <a:pt x="19277" y="490"/>
                  <a:pt x="19253" y="478"/>
                  <a:pt x="19253" y="525"/>
                </a:cubicBezTo>
                <a:lnTo>
                  <a:pt x="19241" y="502"/>
                </a:lnTo>
                <a:cubicBezTo>
                  <a:pt x="19241" y="502"/>
                  <a:pt x="19249" y="486"/>
                  <a:pt x="19252" y="486"/>
                </a:cubicBezTo>
                <a:cubicBezTo>
                  <a:pt x="19252" y="486"/>
                  <a:pt x="19253" y="487"/>
                  <a:pt x="19253" y="490"/>
                </a:cubicBezTo>
                <a:cubicBezTo>
                  <a:pt x="19253" y="476"/>
                  <a:pt x="19252" y="471"/>
                  <a:pt x="19250" y="471"/>
                </a:cubicBezTo>
                <a:cubicBezTo>
                  <a:pt x="19246" y="471"/>
                  <a:pt x="19238" y="502"/>
                  <a:pt x="19229" y="502"/>
                </a:cubicBezTo>
                <a:cubicBezTo>
                  <a:pt x="19229" y="490"/>
                  <a:pt x="19217" y="478"/>
                  <a:pt x="19217" y="466"/>
                </a:cubicBezTo>
                <a:cubicBezTo>
                  <a:pt x="19217" y="469"/>
                  <a:pt x="19216" y="471"/>
                  <a:pt x="19215" y="471"/>
                </a:cubicBezTo>
                <a:cubicBezTo>
                  <a:pt x="19212" y="471"/>
                  <a:pt x="19205" y="459"/>
                  <a:pt x="19205" y="442"/>
                </a:cubicBezTo>
                <a:cubicBezTo>
                  <a:pt x="19205" y="454"/>
                  <a:pt x="19205" y="478"/>
                  <a:pt x="19193" y="490"/>
                </a:cubicBezTo>
                <a:lnTo>
                  <a:pt x="19181" y="478"/>
                </a:lnTo>
                <a:cubicBezTo>
                  <a:pt x="19181" y="454"/>
                  <a:pt x="19193" y="383"/>
                  <a:pt x="19193" y="382"/>
                </a:cubicBezTo>
                <a:lnTo>
                  <a:pt x="19193" y="382"/>
                </a:lnTo>
                <a:cubicBezTo>
                  <a:pt x="19183" y="393"/>
                  <a:pt x="19182" y="444"/>
                  <a:pt x="19172" y="444"/>
                </a:cubicBezTo>
                <a:cubicBezTo>
                  <a:pt x="19172" y="444"/>
                  <a:pt x="19171" y="443"/>
                  <a:pt x="19170" y="442"/>
                </a:cubicBezTo>
                <a:cubicBezTo>
                  <a:pt x="19181" y="394"/>
                  <a:pt x="19158" y="406"/>
                  <a:pt x="19181" y="359"/>
                </a:cubicBezTo>
                <a:cubicBezTo>
                  <a:pt x="19181" y="332"/>
                  <a:pt x="19168" y="319"/>
                  <a:pt x="19156" y="319"/>
                </a:cubicBezTo>
                <a:cubicBezTo>
                  <a:pt x="19152" y="319"/>
                  <a:pt x="19149" y="320"/>
                  <a:pt x="19146" y="323"/>
                </a:cubicBezTo>
                <a:cubicBezTo>
                  <a:pt x="19134" y="359"/>
                  <a:pt x="19158" y="347"/>
                  <a:pt x="19146" y="382"/>
                </a:cubicBezTo>
                <a:cubicBezTo>
                  <a:pt x="19114" y="393"/>
                  <a:pt x="19092" y="470"/>
                  <a:pt x="19079" y="470"/>
                </a:cubicBezTo>
                <a:cubicBezTo>
                  <a:pt x="19077" y="470"/>
                  <a:pt x="19076" y="468"/>
                  <a:pt x="19074" y="466"/>
                </a:cubicBezTo>
                <a:lnTo>
                  <a:pt x="19074" y="478"/>
                </a:lnTo>
                <a:cubicBezTo>
                  <a:pt x="19062" y="502"/>
                  <a:pt x="19062" y="502"/>
                  <a:pt x="19039" y="525"/>
                </a:cubicBezTo>
                <a:cubicBezTo>
                  <a:pt x="19061" y="481"/>
                  <a:pt x="19052" y="405"/>
                  <a:pt x="19031" y="405"/>
                </a:cubicBezTo>
                <a:cubicBezTo>
                  <a:pt x="19030" y="405"/>
                  <a:pt x="19028" y="406"/>
                  <a:pt x="19027" y="406"/>
                </a:cubicBezTo>
                <a:cubicBezTo>
                  <a:pt x="19027" y="430"/>
                  <a:pt x="19039" y="454"/>
                  <a:pt x="19027" y="490"/>
                </a:cubicBezTo>
                <a:lnTo>
                  <a:pt x="19003" y="490"/>
                </a:lnTo>
                <a:cubicBezTo>
                  <a:pt x="19003" y="490"/>
                  <a:pt x="19003" y="482"/>
                  <a:pt x="19009" y="479"/>
                </a:cubicBezTo>
                <a:lnTo>
                  <a:pt x="19009" y="479"/>
                </a:lnTo>
                <a:cubicBezTo>
                  <a:pt x="19010" y="479"/>
                  <a:pt x="19010" y="479"/>
                  <a:pt x="19010" y="479"/>
                </a:cubicBezTo>
                <a:cubicBezTo>
                  <a:pt x="19012" y="479"/>
                  <a:pt x="19013" y="479"/>
                  <a:pt x="19015" y="478"/>
                </a:cubicBezTo>
                <a:cubicBezTo>
                  <a:pt x="19013" y="478"/>
                  <a:pt x="19011" y="478"/>
                  <a:pt x="19009" y="479"/>
                </a:cubicBezTo>
                <a:lnTo>
                  <a:pt x="19009" y="479"/>
                </a:lnTo>
                <a:cubicBezTo>
                  <a:pt x="18998" y="477"/>
                  <a:pt x="18998" y="444"/>
                  <a:pt x="18992" y="444"/>
                </a:cubicBezTo>
                <a:cubicBezTo>
                  <a:pt x="18989" y="444"/>
                  <a:pt x="18985" y="450"/>
                  <a:pt x="18979" y="466"/>
                </a:cubicBezTo>
                <a:lnTo>
                  <a:pt x="18991" y="394"/>
                </a:lnTo>
                <a:lnTo>
                  <a:pt x="18979" y="418"/>
                </a:lnTo>
                <a:cubicBezTo>
                  <a:pt x="18979" y="442"/>
                  <a:pt x="18955" y="442"/>
                  <a:pt x="18955" y="454"/>
                </a:cubicBezTo>
                <a:cubicBezTo>
                  <a:pt x="18949" y="461"/>
                  <a:pt x="18944" y="464"/>
                  <a:pt x="18940" y="464"/>
                </a:cubicBezTo>
                <a:cubicBezTo>
                  <a:pt x="18931" y="464"/>
                  <a:pt x="18931" y="444"/>
                  <a:pt x="18931" y="418"/>
                </a:cubicBezTo>
                <a:cubicBezTo>
                  <a:pt x="18931" y="442"/>
                  <a:pt x="18920" y="490"/>
                  <a:pt x="18908" y="490"/>
                </a:cubicBezTo>
                <a:cubicBezTo>
                  <a:pt x="18931" y="418"/>
                  <a:pt x="18896" y="454"/>
                  <a:pt x="18908" y="418"/>
                </a:cubicBezTo>
                <a:cubicBezTo>
                  <a:pt x="18900" y="418"/>
                  <a:pt x="18897" y="408"/>
                  <a:pt x="18893" y="408"/>
                </a:cubicBezTo>
                <a:cubicBezTo>
                  <a:pt x="18890" y="408"/>
                  <a:pt x="18888" y="410"/>
                  <a:pt x="18884" y="418"/>
                </a:cubicBezTo>
                <a:lnTo>
                  <a:pt x="18887" y="405"/>
                </a:lnTo>
                <a:lnTo>
                  <a:pt x="18887" y="405"/>
                </a:lnTo>
                <a:cubicBezTo>
                  <a:pt x="18875" y="438"/>
                  <a:pt x="18858" y="433"/>
                  <a:pt x="18848" y="442"/>
                </a:cubicBezTo>
                <a:cubicBezTo>
                  <a:pt x="18860" y="400"/>
                  <a:pt x="18854" y="400"/>
                  <a:pt x="18848" y="400"/>
                </a:cubicBezTo>
                <a:cubicBezTo>
                  <a:pt x="18842" y="400"/>
                  <a:pt x="18836" y="400"/>
                  <a:pt x="18848" y="359"/>
                </a:cubicBezTo>
                <a:lnTo>
                  <a:pt x="18848" y="359"/>
                </a:lnTo>
                <a:cubicBezTo>
                  <a:pt x="18824" y="418"/>
                  <a:pt x="18812" y="382"/>
                  <a:pt x="18800" y="430"/>
                </a:cubicBezTo>
                <a:cubicBezTo>
                  <a:pt x="18789" y="430"/>
                  <a:pt x="18800" y="371"/>
                  <a:pt x="18812" y="359"/>
                </a:cubicBezTo>
                <a:lnTo>
                  <a:pt x="18812" y="359"/>
                </a:lnTo>
                <a:lnTo>
                  <a:pt x="18800" y="371"/>
                </a:lnTo>
                <a:cubicBezTo>
                  <a:pt x="18800" y="347"/>
                  <a:pt x="18777" y="335"/>
                  <a:pt x="18777" y="311"/>
                </a:cubicBezTo>
                <a:lnTo>
                  <a:pt x="18753" y="359"/>
                </a:lnTo>
                <a:lnTo>
                  <a:pt x="18753" y="335"/>
                </a:lnTo>
                <a:cubicBezTo>
                  <a:pt x="18741" y="347"/>
                  <a:pt x="18729" y="359"/>
                  <a:pt x="18729" y="371"/>
                </a:cubicBezTo>
                <a:cubicBezTo>
                  <a:pt x="18719" y="397"/>
                  <a:pt x="18715" y="402"/>
                  <a:pt x="18712" y="402"/>
                </a:cubicBezTo>
                <a:cubicBezTo>
                  <a:pt x="18710" y="402"/>
                  <a:pt x="18709" y="399"/>
                  <a:pt x="18705" y="399"/>
                </a:cubicBezTo>
                <a:cubicBezTo>
                  <a:pt x="18703" y="399"/>
                  <a:pt x="18699" y="401"/>
                  <a:pt x="18693" y="406"/>
                </a:cubicBezTo>
                <a:cubicBezTo>
                  <a:pt x="18693" y="394"/>
                  <a:pt x="18705" y="382"/>
                  <a:pt x="18705" y="371"/>
                </a:cubicBezTo>
                <a:cubicBezTo>
                  <a:pt x="18705" y="371"/>
                  <a:pt x="18717" y="347"/>
                  <a:pt x="18717" y="323"/>
                </a:cubicBezTo>
                <a:lnTo>
                  <a:pt x="18717" y="323"/>
                </a:lnTo>
                <a:cubicBezTo>
                  <a:pt x="18717" y="335"/>
                  <a:pt x="18658" y="418"/>
                  <a:pt x="18669" y="454"/>
                </a:cubicBezTo>
                <a:cubicBezTo>
                  <a:pt x="18669" y="464"/>
                  <a:pt x="18654" y="481"/>
                  <a:pt x="18648" y="481"/>
                </a:cubicBezTo>
                <a:cubicBezTo>
                  <a:pt x="18647" y="481"/>
                  <a:pt x="18646" y="480"/>
                  <a:pt x="18646" y="478"/>
                </a:cubicBezTo>
                <a:lnTo>
                  <a:pt x="18658" y="418"/>
                </a:lnTo>
                <a:lnTo>
                  <a:pt x="18634" y="478"/>
                </a:lnTo>
                <a:cubicBezTo>
                  <a:pt x="18622" y="478"/>
                  <a:pt x="18634" y="442"/>
                  <a:pt x="18622" y="430"/>
                </a:cubicBezTo>
                <a:cubicBezTo>
                  <a:pt x="18634" y="430"/>
                  <a:pt x="18669" y="347"/>
                  <a:pt x="18658" y="335"/>
                </a:cubicBezTo>
                <a:cubicBezTo>
                  <a:pt x="18669" y="335"/>
                  <a:pt x="18681" y="311"/>
                  <a:pt x="18693" y="299"/>
                </a:cubicBezTo>
                <a:cubicBezTo>
                  <a:pt x="18681" y="299"/>
                  <a:pt x="18681" y="287"/>
                  <a:pt x="18693" y="276"/>
                </a:cubicBezTo>
                <a:lnTo>
                  <a:pt x="18693" y="276"/>
                </a:lnTo>
                <a:cubicBezTo>
                  <a:pt x="18681" y="287"/>
                  <a:pt x="18681" y="299"/>
                  <a:pt x="18669" y="299"/>
                </a:cubicBezTo>
                <a:cubicBezTo>
                  <a:pt x="18660" y="299"/>
                  <a:pt x="18643" y="330"/>
                  <a:pt x="18636" y="330"/>
                </a:cubicBezTo>
                <a:cubicBezTo>
                  <a:pt x="18635" y="330"/>
                  <a:pt x="18634" y="328"/>
                  <a:pt x="18634" y="323"/>
                </a:cubicBezTo>
                <a:cubicBezTo>
                  <a:pt x="18622" y="394"/>
                  <a:pt x="18586" y="371"/>
                  <a:pt x="18586" y="418"/>
                </a:cubicBezTo>
                <a:cubicBezTo>
                  <a:pt x="18586" y="423"/>
                  <a:pt x="18584" y="426"/>
                  <a:pt x="18582" y="426"/>
                </a:cubicBezTo>
                <a:cubicBezTo>
                  <a:pt x="18578" y="426"/>
                  <a:pt x="18574" y="420"/>
                  <a:pt x="18574" y="406"/>
                </a:cubicBezTo>
                <a:cubicBezTo>
                  <a:pt x="18585" y="390"/>
                  <a:pt x="18589" y="376"/>
                  <a:pt x="18590" y="363"/>
                </a:cubicBezTo>
                <a:lnTo>
                  <a:pt x="18590" y="363"/>
                </a:lnTo>
                <a:cubicBezTo>
                  <a:pt x="18589" y="366"/>
                  <a:pt x="18588" y="369"/>
                  <a:pt x="18586" y="371"/>
                </a:cubicBezTo>
                <a:cubicBezTo>
                  <a:pt x="18574" y="371"/>
                  <a:pt x="18574" y="335"/>
                  <a:pt x="18574" y="323"/>
                </a:cubicBezTo>
                <a:lnTo>
                  <a:pt x="18586" y="311"/>
                </a:lnTo>
                <a:lnTo>
                  <a:pt x="18586" y="287"/>
                </a:lnTo>
                <a:cubicBezTo>
                  <a:pt x="18574" y="311"/>
                  <a:pt x="18574" y="335"/>
                  <a:pt x="18562" y="347"/>
                </a:cubicBezTo>
                <a:cubicBezTo>
                  <a:pt x="18562" y="335"/>
                  <a:pt x="18550" y="335"/>
                  <a:pt x="18562" y="323"/>
                </a:cubicBezTo>
                <a:cubicBezTo>
                  <a:pt x="18574" y="299"/>
                  <a:pt x="18586" y="252"/>
                  <a:pt x="18598" y="252"/>
                </a:cubicBezTo>
                <a:cubicBezTo>
                  <a:pt x="18594" y="252"/>
                  <a:pt x="18589" y="250"/>
                  <a:pt x="18583" y="250"/>
                </a:cubicBezTo>
                <a:cubicBezTo>
                  <a:pt x="18573" y="250"/>
                  <a:pt x="18562" y="255"/>
                  <a:pt x="18562" y="287"/>
                </a:cubicBezTo>
                <a:lnTo>
                  <a:pt x="18550" y="287"/>
                </a:lnTo>
                <a:cubicBezTo>
                  <a:pt x="18550" y="310"/>
                  <a:pt x="18550" y="342"/>
                  <a:pt x="18531" y="346"/>
                </a:cubicBezTo>
                <a:lnTo>
                  <a:pt x="18531" y="346"/>
                </a:lnTo>
                <a:lnTo>
                  <a:pt x="18539" y="335"/>
                </a:lnTo>
                <a:lnTo>
                  <a:pt x="18527" y="347"/>
                </a:lnTo>
                <a:cubicBezTo>
                  <a:pt x="18528" y="347"/>
                  <a:pt x="18530" y="347"/>
                  <a:pt x="18531" y="346"/>
                </a:cubicBezTo>
                <a:lnTo>
                  <a:pt x="18531" y="346"/>
                </a:lnTo>
                <a:lnTo>
                  <a:pt x="18515" y="371"/>
                </a:lnTo>
                <a:lnTo>
                  <a:pt x="18515" y="335"/>
                </a:lnTo>
                <a:cubicBezTo>
                  <a:pt x="18503" y="347"/>
                  <a:pt x="18503" y="359"/>
                  <a:pt x="18503" y="359"/>
                </a:cubicBezTo>
                <a:cubicBezTo>
                  <a:pt x="18503" y="347"/>
                  <a:pt x="18503" y="335"/>
                  <a:pt x="18503" y="323"/>
                </a:cubicBezTo>
                <a:cubicBezTo>
                  <a:pt x="18491" y="323"/>
                  <a:pt x="18491" y="347"/>
                  <a:pt x="18479" y="359"/>
                </a:cubicBezTo>
                <a:cubicBezTo>
                  <a:pt x="18467" y="359"/>
                  <a:pt x="18467" y="347"/>
                  <a:pt x="18479" y="323"/>
                </a:cubicBezTo>
                <a:cubicBezTo>
                  <a:pt x="18479" y="311"/>
                  <a:pt x="18455" y="311"/>
                  <a:pt x="18455" y="287"/>
                </a:cubicBezTo>
                <a:cubicBezTo>
                  <a:pt x="18443" y="299"/>
                  <a:pt x="18455" y="287"/>
                  <a:pt x="18443" y="323"/>
                </a:cubicBezTo>
                <a:cubicBezTo>
                  <a:pt x="18450" y="278"/>
                  <a:pt x="18439" y="268"/>
                  <a:pt x="18424" y="268"/>
                </a:cubicBezTo>
                <a:cubicBezTo>
                  <a:pt x="18411" y="268"/>
                  <a:pt x="18395" y="275"/>
                  <a:pt x="18384" y="275"/>
                </a:cubicBezTo>
                <a:cubicBezTo>
                  <a:pt x="18372" y="305"/>
                  <a:pt x="18369" y="305"/>
                  <a:pt x="18366" y="305"/>
                </a:cubicBezTo>
                <a:cubicBezTo>
                  <a:pt x="18363" y="305"/>
                  <a:pt x="18360" y="305"/>
                  <a:pt x="18350" y="329"/>
                </a:cubicBezTo>
                <a:lnTo>
                  <a:pt x="18350" y="329"/>
                </a:lnTo>
                <a:cubicBezTo>
                  <a:pt x="18358" y="305"/>
                  <a:pt x="18350" y="274"/>
                  <a:pt x="18372" y="263"/>
                </a:cubicBezTo>
                <a:lnTo>
                  <a:pt x="18360" y="263"/>
                </a:lnTo>
                <a:cubicBezTo>
                  <a:pt x="18372" y="228"/>
                  <a:pt x="18396" y="252"/>
                  <a:pt x="18396" y="192"/>
                </a:cubicBezTo>
                <a:lnTo>
                  <a:pt x="18396" y="192"/>
                </a:lnTo>
                <a:cubicBezTo>
                  <a:pt x="18386" y="192"/>
                  <a:pt x="18359" y="233"/>
                  <a:pt x="18351" y="233"/>
                </a:cubicBezTo>
                <a:cubicBezTo>
                  <a:pt x="18349" y="233"/>
                  <a:pt x="18348" y="232"/>
                  <a:pt x="18348" y="228"/>
                </a:cubicBezTo>
                <a:cubicBezTo>
                  <a:pt x="18356" y="212"/>
                  <a:pt x="18356" y="208"/>
                  <a:pt x="18353" y="208"/>
                </a:cubicBezTo>
                <a:cubicBezTo>
                  <a:pt x="18351" y="208"/>
                  <a:pt x="18345" y="212"/>
                  <a:pt x="18343" y="212"/>
                </a:cubicBezTo>
                <a:cubicBezTo>
                  <a:pt x="18340" y="212"/>
                  <a:pt x="18340" y="208"/>
                  <a:pt x="18348" y="192"/>
                </a:cubicBezTo>
                <a:cubicBezTo>
                  <a:pt x="18354" y="180"/>
                  <a:pt x="18357" y="177"/>
                  <a:pt x="18360" y="177"/>
                </a:cubicBezTo>
                <a:cubicBezTo>
                  <a:pt x="18363" y="177"/>
                  <a:pt x="18366" y="180"/>
                  <a:pt x="18372" y="180"/>
                </a:cubicBezTo>
                <a:lnTo>
                  <a:pt x="18372" y="168"/>
                </a:lnTo>
                <a:cubicBezTo>
                  <a:pt x="18368" y="165"/>
                  <a:pt x="18365" y="163"/>
                  <a:pt x="18362" y="163"/>
                </a:cubicBezTo>
                <a:cubicBezTo>
                  <a:pt x="18344" y="163"/>
                  <a:pt x="18333" y="219"/>
                  <a:pt x="18312" y="240"/>
                </a:cubicBezTo>
                <a:cubicBezTo>
                  <a:pt x="18301" y="240"/>
                  <a:pt x="18300" y="232"/>
                  <a:pt x="18304" y="222"/>
                </a:cubicBezTo>
                <a:lnTo>
                  <a:pt x="18304" y="222"/>
                </a:lnTo>
                <a:cubicBezTo>
                  <a:pt x="18300" y="232"/>
                  <a:pt x="18294" y="243"/>
                  <a:pt x="18288" y="252"/>
                </a:cubicBezTo>
                <a:cubicBezTo>
                  <a:pt x="18293" y="227"/>
                  <a:pt x="18290" y="219"/>
                  <a:pt x="18284" y="219"/>
                </a:cubicBezTo>
                <a:cubicBezTo>
                  <a:pt x="18275" y="219"/>
                  <a:pt x="18260" y="237"/>
                  <a:pt x="18253" y="252"/>
                </a:cubicBezTo>
                <a:cubicBezTo>
                  <a:pt x="18253" y="323"/>
                  <a:pt x="18265" y="263"/>
                  <a:pt x="18265" y="335"/>
                </a:cubicBezTo>
                <a:cubicBezTo>
                  <a:pt x="18274" y="317"/>
                  <a:pt x="18282" y="286"/>
                  <a:pt x="18291" y="286"/>
                </a:cubicBezTo>
                <a:cubicBezTo>
                  <a:pt x="18294" y="286"/>
                  <a:pt x="18297" y="290"/>
                  <a:pt x="18300" y="299"/>
                </a:cubicBezTo>
                <a:cubicBezTo>
                  <a:pt x="18277" y="311"/>
                  <a:pt x="18288" y="323"/>
                  <a:pt x="18288" y="323"/>
                </a:cubicBezTo>
                <a:cubicBezTo>
                  <a:pt x="18293" y="314"/>
                  <a:pt x="18296" y="312"/>
                  <a:pt x="18298" y="312"/>
                </a:cubicBezTo>
                <a:cubicBezTo>
                  <a:pt x="18301" y="312"/>
                  <a:pt x="18303" y="315"/>
                  <a:pt x="18306" y="315"/>
                </a:cubicBezTo>
                <a:cubicBezTo>
                  <a:pt x="18308" y="315"/>
                  <a:pt x="18310" y="314"/>
                  <a:pt x="18312" y="311"/>
                </a:cubicBezTo>
                <a:lnTo>
                  <a:pt x="18312" y="311"/>
                </a:lnTo>
                <a:cubicBezTo>
                  <a:pt x="18300" y="335"/>
                  <a:pt x="18277" y="371"/>
                  <a:pt x="18288" y="394"/>
                </a:cubicBezTo>
                <a:lnTo>
                  <a:pt x="18312" y="323"/>
                </a:lnTo>
                <a:lnTo>
                  <a:pt x="18312" y="323"/>
                </a:lnTo>
                <a:cubicBezTo>
                  <a:pt x="18312" y="333"/>
                  <a:pt x="18295" y="361"/>
                  <a:pt x="18305" y="361"/>
                </a:cubicBezTo>
                <a:cubicBezTo>
                  <a:pt x="18307" y="361"/>
                  <a:pt x="18309" y="360"/>
                  <a:pt x="18312" y="359"/>
                </a:cubicBezTo>
                <a:lnTo>
                  <a:pt x="18312" y="359"/>
                </a:lnTo>
                <a:cubicBezTo>
                  <a:pt x="18288" y="394"/>
                  <a:pt x="18288" y="418"/>
                  <a:pt x="18265" y="418"/>
                </a:cubicBezTo>
                <a:cubicBezTo>
                  <a:pt x="18265" y="435"/>
                  <a:pt x="18268" y="441"/>
                  <a:pt x="18274" y="441"/>
                </a:cubicBezTo>
                <a:cubicBezTo>
                  <a:pt x="18288" y="441"/>
                  <a:pt x="18312" y="410"/>
                  <a:pt x="18329" y="390"/>
                </a:cubicBezTo>
                <a:lnTo>
                  <a:pt x="18329" y="390"/>
                </a:lnTo>
                <a:cubicBezTo>
                  <a:pt x="18339" y="383"/>
                  <a:pt x="18348" y="382"/>
                  <a:pt x="18348" y="382"/>
                </a:cubicBezTo>
                <a:lnTo>
                  <a:pt x="18348" y="382"/>
                </a:lnTo>
                <a:cubicBezTo>
                  <a:pt x="18348" y="406"/>
                  <a:pt x="18324" y="406"/>
                  <a:pt x="18324" y="430"/>
                </a:cubicBezTo>
                <a:lnTo>
                  <a:pt x="18336" y="442"/>
                </a:lnTo>
                <a:cubicBezTo>
                  <a:pt x="18342" y="436"/>
                  <a:pt x="18345" y="433"/>
                  <a:pt x="18347" y="433"/>
                </a:cubicBezTo>
                <a:cubicBezTo>
                  <a:pt x="18348" y="433"/>
                  <a:pt x="18348" y="436"/>
                  <a:pt x="18348" y="442"/>
                </a:cubicBezTo>
                <a:cubicBezTo>
                  <a:pt x="18336" y="466"/>
                  <a:pt x="18324" y="490"/>
                  <a:pt x="18312" y="502"/>
                </a:cubicBezTo>
                <a:lnTo>
                  <a:pt x="18348" y="466"/>
                </a:lnTo>
                <a:lnTo>
                  <a:pt x="18348" y="466"/>
                </a:lnTo>
                <a:cubicBezTo>
                  <a:pt x="18336" y="490"/>
                  <a:pt x="18348" y="513"/>
                  <a:pt x="18324" y="513"/>
                </a:cubicBezTo>
                <a:lnTo>
                  <a:pt x="18360" y="525"/>
                </a:lnTo>
                <a:lnTo>
                  <a:pt x="18354" y="542"/>
                </a:lnTo>
                <a:lnTo>
                  <a:pt x="18354" y="542"/>
                </a:lnTo>
                <a:cubicBezTo>
                  <a:pt x="18353" y="542"/>
                  <a:pt x="18352" y="541"/>
                  <a:pt x="18351" y="541"/>
                </a:cubicBezTo>
                <a:lnTo>
                  <a:pt x="18351" y="541"/>
                </a:lnTo>
                <a:cubicBezTo>
                  <a:pt x="18352" y="542"/>
                  <a:pt x="18353" y="544"/>
                  <a:pt x="18353" y="546"/>
                </a:cubicBezTo>
                <a:lnTo>
                  <a:pt x="18353" y="546"/>
                </a:lnTo>
                <a:lnTo>
                  <a:pt x="18354" y="542"/>
                </a:lnTo>
                <a:lnTo>
                  <a:pt x="18354" y="542"/>
                </a:lnTo>
                <a:cubicBezTo>
                  <a:pt x="18355" y="542"/>
                  <a:pt x="18355" y="542"/>
                  <a:pt x="18355" y="542"/>
                </a:cubicBezTo>
                <a:cubicBezTo>
                  <a:pt x="18366" y="542"/>
                  <a:pt x="18383" y="526"/>
                  <a:pt x="18391" y="526"/>
                </a:cubicBezTo>
                <a:cubicBezTo>
                  <a:pt x="18397" y="526"/>
                  <a:pt x="18397" y="536"/>
                  <a:pt x="18384" y="573"/>
                </a:cubicBezTo>
                <a:cubicBezTo>
                  <a:pt x="18419" y="537"/>
                  <a:pt x="18419" y="561"/>
                  <a:pt x="18455" y="537"/>
                </a:cubicBezTo>
                <a:lnTo>
                  <a:pt x="18455" y="537"/>
                </a:lnTo>
                <a:cubicBezTo>
                  <a:pt x="18419" y="573"/>
                  <a:pt x="18455" y="597"/>
                  <a:pt x="18431" y="609"/>
                </a:cubicBezTo>
                <a:cubicBezTo>
                  <a:pt x="18431" y="613"/>
                  <a:pt x="18432" y="615"/>
                  <a:pt x="18434" y="615"/>
                </a:cubicBezTo>
                <a:cubicBezTo>
                  <a:pt x="18440" y="615"/>
                  <a:pt x="18458" y="585"/>
                  <a:pt x="18467" y="585"/>
                </a:cubicBezTo>
                <a:cubicBezTo>
                  <a:pt x="18467" y="609"/>
                  <a:pt x="18443" y="656"/>
                  <a:pt x="18431" y="668"/>
                </a:cubicBezTo>
                <a:lnTo>
                  <a:pt x="18443" y="656"/>
                </a:lnTo>
                <a:lnTo>
                  <a:pt x="18467" y="633"/>
                </a:lnTo>
                <a:lnTo>
                  <a:pt x="18467" y="633"/>
                </a:lnTo>
                <a:cubicBezTo>
                  <a:pt x="18467" y="668"/>
                  <a:pt x="18455" y="680"/>
                  <a:pt x="18467" y="692"/>
                </a:cubicBezTo>
                <a:lnTo>
                  <a:pt x="18479" y="656"/>
                </a:lnTo>
                <a:lnTo>
                  <a:pt x="18479" y="680"/>
                </a:lnTo>
                <a:cubicBezTo>
                  <a:pt x="18479" y="656"/>
                  <a:pt x="18491" y="656"/>
                  <a:pt x="18503" y="656"/>
                </a:cubicBezTo>
                <a:cubicBezTo>
                  <a:pt x="18491" y="680"/>
                  <a:pt x="18515" y="668"/>
                  <a:pt x="18503" y="692"/>
                </a:cubicBezTo>
                <a:cubicBezTo>
                  <a:pt x="18503" y="698"/>
                  <a:pt x="18503" y="701"/>
                  <a:pt x="18506" y="701"/>
                </a:cubicBezTo>
                <a:cubicBezTo>
                  <a:pt x="18509" y="701"/>
                  <a:pt x="18515" y="698"/>
                  <a:pt x="18527" y="692"/>
                </a:cubicBezTo>
                <a:lnTo>
                  <a:pt x="18527" y="668"/>
                </a:lnTo>
                <a:cubicBezTo>
                  <a:pt x="18530" y="667"/>
                  <a:pt x="18532" y="667"/>
                  <a:pt x="18534" y="667"/>
                </a:cubicBezTo>
                <a:cubicBezTo>
                  <a:pt x="18554" y="667"/>
                  <a:pt x="18517" y="716"/>
                  <a:pt x="18539" y="716"/>
                </a:cubicBezTo>
                <a:lnTo>
                  <a:pt x="18550" y="692"/>
                </a:lnTo>
                <a:cubicBezTo>
                  <a:pt x="18550" y="709"/>
                  <a:pt x="18554" y="714"/>
                  <a:pt x="18560" y="714"/>
                </a:cubicBezTo>
                <a:cubicBezTo>
                  <a:pt x="18570" y="714"/>
                  <a:pt x="18586" y="695"/>
                  <a:pt x="18594" y="695"/>
                </a:cubicBezTo>
                <a:cubicBezTo>
                  <a:pt x="18596" y="695"/>
                  <a:pt x="18598" y="697"/>
                  <a:pt x="18598" y="704"/>
                </a:cubicBezTo>
                <a:cubicBezTo>
                  <a:pt x="18588" y="714"/>
                  <a:pt x="18578" y="742"/>
                  <a:pt x="18582" y="742"/>
                </a:cubicBezTo>
                <a:cubicBezTo>
                  <a:pt x="18583" y="742"/>
                  <a:pt x="18584" y="741"/>
                  <a:pt x="18586" y="740"/>
                </a:cubicBezTo>
                <a:cubicBezTo>
                  <a:pt x="18591" y="740"/>
                  <a:pt x="18598" y="742"/>
                  <a:pt x="18605" y="742"/>
                </a:cubicBezTo>
                <a:cubicBezTo>
                  <a:pt x="18617" y="742"/>
                  <a:pt x="18631" y="737"/>
                  <a:pt x="18646" y="716"/>
                </a:cubicBezTo>
                <a:lnTo>
                  <a:pt x="18646" y="716"/>
                </a:lnTo>
                <a:cubicBezTo>
                  <a:pt x="18634" y="763"/>
                  <a:pt x="18634" y="775"/>
                  <a:pt x="18646" y="811"/>
                </a:cubicBezTo>
                <a:cubicBezTo>
                  <a:pt x="18658" y="811"/>
                  <a:pt x="18658" y="799"/>
                  <a:pt x="18669" y="775"/>
                </a:cubicBezTo>
                <a:cubicBezTo>
                  <a:pt x="18681" y="799"/>
                  <a:pt x="18705" y="775"/>
                  <a:pt x="18693" y="811"/>
                </a:cubicBezTo>
                <a:cubicBezTo>
                  <a:pt x="18697" y="805"/>
                  <a:pt x="18699" y="803"/>
                  <a:pt x="18701" y="803"/>
                </a:cubicBezTo>
                <a:cubicBezTo>
                  <a:pt x="18704" y="803"/>
                  <a:pt x="18706" y="808"/>
                  <a:pt x="18709" y="808"/>
                </a:cubicBezTo>
                <a:cubicBezTo>
                  <a:pt x="18711" y="808"/>
                  <a:pt x="18714" y="806"/>
                  <a:pt x="18717" y="799"/>
                </a:cubicBezTo>
                <a:lnTo>
                  <a:pt x="18717" y="811"/>
                </a:lnTo>
                <a:lnTo>
                  <a:pt x="18729" y="775"/>
                </a:lnTo>
                <a:cubicBezTo>
                  <a:pt x="18729" y="801"/>
                  <a:pt x="18732" y="809"/>
                  <a:pt x="18737" y="809"/>
                </a:cubicBezTo>
                <a:cubicBezTo>
                  <a:pt x="18745" y="809"/>
                  <a:pt x="18756" y="792"/>
                  <a:pt x="18765" y="792"/>
                </a:cubicBezTo>
                <a:cubicBezTo>
                  <a:pt x="18770" y="792"/>
                  <a:pt x="18774" y="797"/>
                  <a:pt x="18777" y="811"/>
                </a:cubicBezTo>
                <a:cubicBezTo>
                  <a:pt x="18777" y="823"/>
                  <a:pt x="18765" y="835"/>
                  <a:pt x="18765" y="859"/>
                </a:cubicBezTo>
                <a:lnTo>
                  <a:pt x="18800" y="871"/>
                </a:lnTo>
                <a:lnTo>
                  <a:pt x="18800" y="847"/>
                </a:lnTo>
                <a:cubicBezTo>
                  <a:pt x="18809" y="847"/>
                  <a:pt x="18818" y="827"/>
                  <a:pt x="18822" y="827"/>
                </a:cubicBezTo>
                <a:cubicBezTo>
                  <a:pt x="18824" y="827"/>
                  <a:pt x="18824" y="829"/>
                  <a:pt x="18824" y="835"/>
                </a:cubicBezTo>
                <a:cubicBezTo>
                  <a:pt x="18801" y="881"/>
                  <a:pt x="18833" y="850"/>
                  <a:pt x="18836" y="879"/>
                </a:cubicBezTo>
                <a:lnTo>
                  <a:pt x="18836" y="879"/>
                </a:lnTo>
                <a:cubicBezTo>
                  <a:pt x="18836" y="874"/>
                  <a:pt x="18836" y="867"/>
                  <a:pt x="18836" y="859"/>
                </a:cubicBezTo>
                <a:cubicBezTo>
                  <a:pt x="18838" y="858"/>
                  <a:pt x="18840" y="857"/>
                  <a:pt x="18841" y="857"/>
                </a:cubicBezTo>
                <a:cubicBezTo>
                  <a:pt x="18848" y="857"/>
                  <a:pt x="18848" y="871"/>
                  <a:pt x="18848" y="882"/>
                </a:cubicBezTo>
                <a:lnTo>
                  <a:pt x="18848" y="882"/>
                </a:lnTo>
                <a:cubicBezTo>
                  <a:pt x="18848" y="870"/>
                  <a:pt x="18860" y="847"/>
                  <a:pt x="18872" y="847"/>
                </a:cubicBezTo>
                <a:cubicBezTo>
                  <a:pt x="18872" y="847"/>
                  <a:pt x="18872" y="871"/>
                  <a:pt x="18872" y="871"/>
                </a:cubicBezTo>
                <a:cubicBezTo>
                  <a:pt x="18874" y="868"/>
                  <a:pt x="18877" y="867"/>
                  <a:pt x="18879" y="867"/>
                </a:cubicBezTo>
                <a:cubicBezTo>
                  <a:pt x="18886" y="867"/>
                  <a:pt x="18893" y="874"/>
                  <a:pt x="18900" y="874"/>
                </a:cubicBezTo>
                <a:cubicBezTo>
                  <a:pt x="18903" y="874"/>
                  <a:pt x="18905" y="873"/>
                  <a:pt x="18908" y="871"/>
                </a:cubicBezTo>
                <a:lnTo>
                  <a:pt x="18908" y="871"/>
                </a:lnTo>
                <a:cubicBezTo>
                  <a:pt x="18908" y="883"/>
                  <a:pt x="18896" y="906"/>
                  <a:pt x="18896" y="906"/>
                </a:cubicBezTo>
                <a:cubicBezTo>
                  <a:pt x="18906" y="900"/>
                  <a:pt x="18911" y="898"/>
                  <a:pt x="18914" y="898"/>
                </a:cubicBezTo>
                <a:cubicBezTo>
                  <a:pt x="18920" y="898"/>
                  <a:pt x="18920" y="903"/>
                  <a:pt x="18925" y="903"/>
                </a:cubicBezTo>
                <a:cubicBezTo>
                  <a:pt x="18928" y="903"/>
                  <a:pt x="18933" y="901"/>
                  <a:pt x="18943" y="894"/>
                </a:cubicBezTo>
                <a:lnTo>
                  <a:pt x="18943" y="894"/>
                </a:lnTo>
                <a:lnTo>
                  <a:pt x="18943" y="894"/>
                </a:lnTo>
                <a:lnTo>
                  <a:pt x="18955" y="942"/>
                </a:lnTo>
                <a:lnTo>
                  <a:pt x="18955" y="906"/>
                </a:lnTo>
                <a:cubicBezTo>
                  <a:pt x="18955" y="906"/>
                  <a:pt x="18961" y="901"/>
                  <a:pt x="18968" y="901"/>
                </a:cubicBezTo>
                <a:cubicBezTo>
                  <a:pt x="18971" y="901"/>
                  <a:pt x="18975" y="902"/>
                  <a:pt x="18979" y="906"/>
                </a:cubicBezTo>
                <a:lnTo>
                  <a:pt x="18967" y="942"/>
                </a:lnTo>
                <a:cubicBezTo>
                  <a:pt x="18969" y="941"/>
                  <a:pt x="18971" y="940"/>
                  <a:pt x="18973" y="940"/>
                </a:cubicBezTo>
                <a:cubicBezTo>
                  <a:pt x="18985" y="940"/>
                  <a:pt x="18984" y="966"/>
                  <a:pt x="18996" y="966"/>
                </a:cubicBezTo>
                <a:cubicBezTo>
                  <a:pt x="19001" y="966"/>
                  <a:pt x="19006" y="962"/>
                  <a:pt x="19015" y="954"/>
                </a:cubicBezTo>
                <a:lnTo>
                  <a:pt x="19015" y="954"/>
                </a:lnTo>
                <a:cubicBezTo>
                  <a:pt x="19015" y="961"/>
                  <a:pt x="19015" y="963"/>
                  <a:pt x="19013" y="967"/>
                </a:cubicBezTo>
                <a:lnTo>
                  <a:pt x="19013" y="967"/>
                </a:lnTo>
                <a:cubicBezTo>
                  <a:pt x="19015" y="965"/>
                  <a:pt x="19017" y="964"/>
                  <a:pt x="19019" y="964"/>
                </a:cubicBezTo>
                <a:cubicBezTo>
                  <a:pt x="19028" y="964"/>
                  <a:pt x="19026" y="992"/>
                  <a:pt x="19035" y="992"/>
                </a:cubicBezTo>
                <a:cubicBezTo>
                  <a:pt x="19037" y="992"/>
                  <a:pt x="19040" y="990"/>
                  <a:pt x="19045" y="985"/>
                </a:cubicBezTo>
                <a:lnTo>
                  <a:pt x="19045" y="985"/>
                </a:lnTo>
                <a:cubicBezTo>
                  <a:pt x="19039" y="994"/>
                  <a:pt x="19039" y="1002"/>
                  <a:pt x="19039" y="1002"/>
                </a:cubicBezTo>
                <a:lnTo>
                  <a:pt x="19050" y="990"/>
                </a:lnTo>
                <a:lnTo>
                  <a:pt x="19050" y="1025"/>
                </a:lnTo>
                <a:lnTo>
                  <a:pt x="19062" y="978"/>
                </a:lnTo>
                <a:lnTo>
                  <a:pt x="19062" y="1014"/>
                </a:lnTo>
                <a:lnTo>
                  <a:pt x="19074" y="1002"/>
                </a:lnTo>
                <a:lnTo>
                  <a:pt x="19074" y="1002"/>
                </a:lnTo>
                <a:cubicBezTo>
                  <a:pt x="19062" y="1073"/>
                  <a:pt x="19086" y="1014"/>
                  <a:pt x="19098" y="1073"/>
                </a:cubicBezTo>
                <a:lnTo>
                  <a:pt x="19098" y="1025"/>
                </a:lnTo>
                <a:cubicBezTo>
                  <a:pt x="19111" y="1007"/>
                  <a:pt x="19122" y="1000"/>
                  <a:pt x="19131" y="1000"/>
                </a:cubicBezTo>
                <a:cubicBezTo>
                  <a:pt x="19160" y="1000"/>
                  <a:pt x="19177" y="1067"/>
                  <a:pt x="19212" y="1067"/>
                </a:cubicBezTo>
                <a:cubicBezTo>
                  <a:pt x="19217" y="1067"/>
                  <a:pt x="19223" y="1065"/>
                  <a:pt x="19229" y="1061"/>
                </a:cubicBezTo>
                <a:lnTo>
                  <a:pt x="19229" y="1061"/>
                </a:lnTo>
                <a:lnTo>
                  <a:pt x="19217" y="1097"/>
                </a:lnTo>
                <a:lnTo>
                  <a:pt x="19241" y="1061"/>
                </a:lnTo>
                <a:lnTo>
                  <a:pt x="19241" y="1061"/>
                </a:lnTo>
                <a:cubicBezTo>
                  <a:pt x="19253" y="1085"/>
                  <a:pt x="19229" y="1085"/>
                  <a:pt x="19229" y="1109"/>
                </a:cubicBezTo>
                <a:cubicBezTo>
                  <a:pt x="19253" y="1085"/>
                  <a:pt x="19253" y="1049"/>
                  <a:pt x="19277" y="1049"/>
                </a:cubicBezTo>
                <a:cubicBezTo>
                  <a:pt x="19277" y="1073"/>
                  <a:pt x="19265" y="1073"/>
                  <a:pt x="19253" y="1085"/>
                </a:cubicBezTo>
                <a:cubicBezTo>
                  <a:pt x="19269" y="1077"/>
                  <a:pt x="19291" y="1063"/>
                  <a:pt x="19307" y="1063"/>
                </a:cubicBezTo>
                <a:cubicBezTo>
                  <a:pt x="19315" y="1063"/>
                  <a:pt x="19321" y="1066"/>
                  <a:pt x="19324" y="1073"/>
                </a:cubicBezTo>
                <a:cubicBezTo>
                  <a:pt x="19324" y="1073"/>
                  <a:pt x="19336" y="1061"/>
                  <a:pt x="19336" y="1061"/>
                </a:cubicBezTo>
                <a:cubicBezTo>
                  <a:pt x="19339" y="1059"/>
                  <a:pt x="19341" y="1058"/>
                  <a:pt x="19343" y="1058"/>
                </a:cubicBezTo>
                <a:cubicBezTo>
                  <a:pt x="19353" y="1058"/>
                  <a:pt x="19365" y="1073"/>
                  <a:pt x="19384" y="1073"/>
                </a:cubicBezTo>
                <a:cubicBezTo>
                  <a:pt x="19372" y="1085"/>
                  <a:pt x="19372" y="1085"/>
                  <a:pt x="19372" y="1085"/>
                </a:cubicBezTo>
                <a:cubicBezTo>
                  <a:pt x="19372" y="1092"/>
                  <a:pt x="19376" y="1099"/>
                  <a:pt x="19379" y="1099"/>
                </a:cubicBezTo>
                <a:lnTo>
                  <a:pt x="19372" y="1121"/>
                </a:lnTo>
                <a:cubicBezTo>
                  <a:pt x="19375" y="1124"/>
                  <a:pt x="19379" y="1124"/>
                  <a:pt x="19383" y="1124"/>
                </a:cubicBezTo>
                <a:cubicBezTo>
                  <a:pt x="19386" y="1124"/>
                  <a:pt x="19391" y="1124"/>
                  <a:pt x="19394" y="1124"/>
                </a:cubicBezTo>
                <a:cubicBezTo>
                  <a:pt x="19402" y="1124"/>
                  <a:pt x="19408" y="1127"/>
                  <a:pt x="19408" y="1144"/>
                </a:cubicBezTo>
                <a:cubicBezTo>
                  <a:pt x="19408" y="1133"/>
                  <a:pt x="19420" y="1097"/>
                  <a:pt x="19431" y="1097"/>
                </a:cubicBezTo>
                <a:cubicBezTo>
                  <a:pt x="19428" y="1116"/>
                  <a:pt x="19429" y="1122"/>
                  <a:pt x="19432" y="1122"/>
                </a:cubicBezTo>
                <a:cubicBezTo>
                  <a:pt x="19438" y="1122"/>
                  <a:pt x="19448" y="1110"/>
                  <a:pt x="19457" y="1110"/>
                </a:cubicBezTo>
                <a:cubicBezTo>
                  <a:pt x="19461" y="1110"/>
                  <a:pt x="19465" y="1113"/>
                  <a:pt x="19467" y="1121"/>
                </a:cubicBezTo>
                <a:cubicBezTo>
                  <a:pt x="19467" y="1133"/>
                  <a:pt x="19455" y="1133"/>
                  <a:pt x="19455" y="1133"/>
                </a:cubicBezTo>
                <a:cubicBezTo>
                  <a:pt x="19458" y="1135"/>
                  <a:pt x="19460" y="1136"/>
                  <a:pt x="19462" y="1136"/>
                </a:cubicBezTo>
                <a:cubicBezTo>
                  <a:pt x="19471" y="1136"/>
                  <a:pt x="19479" y="1118"/>
                  <a:pt x="19479" y="1109"/>
                </a:cubicBezTo>
                <a:lnTo>
                  <a:pt x="19479" y="1133"/>
                </a:lnTo>
                <a:lnTo>
                  <a:pt x="19515" y="1097"/>
                </a:lnTo>
                <a:cubicBezTo>
                  <a:pt x="19515" y="1119"/>
                  <a:pt x="19522" y="1125"/>
                  <a:pt x="19530" y="1125"/>
                </a:cubicBezTo>
                <a:cubicBezTo>
                  <a:pt x="19537" y="1125"/>
                  <a:pt x="19545" y="1120"/>
                  <a:pt x="19549" y="1120"/>
                </a:cubicBezTo>
                <a:cubicBezTo>
                  <a:pt x="19550" y="1120"/>
                  <a:pt x="19551" y="1120"/>
                  <a:pt x="19551" y="1121"/>
                </a:cubicBezTo>
                <a:lnTo>
                  <a:pt x="19551" y="1121"/>
                </a:lnTo>
                <a:cubicBezTo>
                  <a:pt x="19551" y="1115"/>
                  <a:pt x="19553" y="1109"/>
                  <a:pt x="19562" y="1109"/>
                </a:cubicBezTo>
                <a:cubicBezTo>
                  <a:pt x="19562" y="1116"/>
                  <a:pt x="19563" y="1118"/>
                  <a:pt x="19565" y="1118"/>
                </a:cubicBezTo>
                <a:cubicBezTo>
                  <a:pt x="19567" y="1118"/>
                  <a:pt x="19569" y="1116"/>
                  <a:pt x="19570" y="1116"/>
                </a:cubicBezTo>
                <a:cubicBezTo>
                  <a:pt x="19573" y="1116"/>
                  <a:pt x="19574" y="1119"/>
                  <a:pt x="19574" y="1133"/>
                </a:cubicBezTo>
                <a:lnTo>
                  <a:pt x="19586" y="1133"/>
                </a:lnTo>
                <a:lnTo>
                  <a:pt x="19574" y="1168"/>
                </a:lnTo>
                <a:cubicBezTo>
                  <a:pt x="19586" y="1168"/>
                  <a:pt x="19598" y="1121"/>
                  <a:pt x="19598" y="1097"/>
                </a:cubicBezTo>
                <a:cubicBezTo>
                  <a:pt x="19610" y="1121"/>
                  <a:pt x="19622" y="1109"/>
                  <a:pt x="19622" y="1133"/>
                </a:cubicBezTo>
                <a:lnTo>
                  <a:pt x="19622" y="1144"/>
                </a:lnTo>
                <a:cubicBezTo>
                  <a:pt x="19623" y="1144"/>
                  <a:pt x="19624" y="1144"/>
                  <a:pt x="19625" y="1144"/>
                </a:cubicBezTo>
                <a:cubicBezTo>
                  <a:pt x="19642" y="1144"/>
                  <a:pt x="19653" y="1209"/>
                  <a:pt x="19668" y="1209"/>
                </a:cubicBezTo>
                <a:cubicBezTo>
                  <a:pt x="19672" y="1209"/>
                  <a:pt x="19677" y="1204"/>
                  <a:pt x="19682" y="1192"/>
                </a:cubicBezTo>
                <a:cubicBezTo>
                  <a:pt x="19682" y="1192"/>
                  <a:pt x="19682" y="1204"/>
                  <a:pt x="19682" y="1204"/>
                </a:cubicBezTo>
                <a:lnTo>
                  <a:pt x="19693" y="1204"/>
                </a:lnTo>
                <a:lnTo>
                  <a:pt x="19693" y="1240"/>
                </a:lnTo>
                <a:lnTo>
                  <a:pt x="19717" y="1192"/>
                </a:lnTo>
                <a:lnTo>
                  <a:pt x="19717" y="1216"/>
                </a:lnTo>
                <a:cubicBezTo>
                  <a:pt x="19725" y="1220"/>
                  <a:pt x="19733" y="1221"/>
                  <a:pt x="19741" y="1221"/>
                </a:cubicBezTo>
                <a:cubicBezTo>
                  <a:pt x="19758" y="1221"/>
                  <a:pt x="19777" y="1216"/>
                  <a:pt x="19801" y="1216"/>
                </a:cubicBezTo>
                <a:lnTo>
                  <a:pt x="19789" y="1228"/>
                </a:lnTo>
                <a:cubicBezTo>
                  <a:pt x="19799" y="1218"/>
                  <a:pt x="19805" y="1214"/>
                  <a:pt x="19809" y="1214"/>
                </a:cubicBezTo>
                <a:cubicBezTo>
                  <a:pt x="19819" y="1214"/>
                  <a:pt x="19819" y="1230"/>
                  <a:pt x="19829" y="1230"/>
                </a:cubicBezTo>
                <a:cubicBezTo>
                  <a:pt x="19831" y="1230"/>
                  <a:pt x="19834" y="1229"/>
                  <a:pt x="19836" y="1228"/>
                </a:cubicBezTo>
                <a:lnTo>
                  <a:pt x="19848" y="1228"/>
                </a:lnTo>
                <a:lnTo>
                  <a:pt x="19848" y="1252"/>
                </a:lnTo>
                <a:cubicBezTo>
                  <a:pt x="19851" y="1242"/>
                  <a:pt x="19854" y="1238"/>
                  <a:pt x="19857" y="1238"/>
                </a:cubicBezTo>
                <a:cubicBezTo>
                  <a:pt x="19863" y="1238"/>
                  <a:pt x="19869" y="1253"/>
                  <a:pt x="19873" y="1263"/>
                </a:cubicBezTo>
                <a:lnTo>
                  <a:pt x="19873" y="1263"/>
                </a:lnTo>
                <a:cubicBezTo>
                  <a:pt x="19884" y="1251"/>
                  <a:pt x="19896" y="1227"/>
                  <a:pt x="19896" y="1204"/>
                </a:cubicBezTo>
                <a:cubicBezTo>
                  <a:pt x="19920" y="1204"/>
                  <a:pt x="19908" y="1228"/>
                  <a:pt x="19920" y="1252"/>
                </a:cubicBezTo>
                <a:cubicBezTo>
                  <a:pt x="19929" y="1252"/>
                  <a:pt x="19931" y="1232"/>
                  <a:pt x="19941" y="1232"/>
                </a:cubicBezTo>
                <a:cubicBezTo>
                  <a:pt x="19945" y="1232"/>
                  <a:pt x="19949" y="1234"/>
                  <a:pt x="19955" y="1240"/>
                </a:cubicBezTo>
                <a:lnTo>
                  <a:pt x="19955" y="1252"/>
                </a:lnTo>
                <a:cubicBezTo>
                  <a:pt x="19955" y="1252"/>
                  <a:pt x="19967" y="1240"/>
                  <a:pt x="19979" y="1240"/>
                </a:cubicBezTo>
                <a:cubicBezTo>
                  <a:pt x="19981" y="1234"/>
                  <a:pt x="19983" y="1231"/>
                  <a:pt x="19985" y="1231"/>
                </a:cubicBezTo>
                <a:cubicBezTo>
                  <a:pt x="19991" y="1231"/>
                  <a:pt x="19997" y="1251"/>
                  <a:pt x="20003" y="1251"/>
                </a:cubicBezTo>
                <a:cubicBezTo>
                  <a:pt x="20007" y="1251"/>
                  <a:pt x="20011" y="1243"/>
                  <a:pt x="20015" y="1216"/>
                </a:cubicBezTo>
                <a:cubicBezTo>
                  <a:pt x="20027" y="1228"/>
                  <a:pt x="20039" y="1216"/>
                  <a:pt x="20039" y="1264"/>
                </a:cubicBezTo>
                <a:cubicBezTo>
                  <a:pt x="20063" y="1240"/>
                  <a:pt x="20086" y="1228"/>
                  <a:pt x="20110" y="1216"/>
                </a:cubicBezTo>
                <a:cubicBezTo>
                  <a:pt x="20110" y="1235"/>
                  <a:pt x="20110" y="1241"/>
                  <a:pt x="20111" y="1241"/>
                </a:cubicBezTo>
                <a:cubicBezTo>
                  <a:pt x="20112" y="1241"/>
                  <a:pt x="20115" y="1229"/>
                  <a:pt x="20121" y="1229"/>
                </a:cubicBezTo>
                <a:cubicBezTo>
                  <a:pt x="20125" y="1229"/>
                  <a:pt x="20129" y="1232"/>
                  <a:pt x="20134" y="1240"/>
                </a:cubicBezTo>
                <a:lnTo>
                  <a:pt x="20134" y="1204"/>
                </a:lnTo>
                <a:cubicBezTo>
                  <a:pt x="20156" y="1204"/>
                  <a:pt x="20199" y="1277"/>
                  <a:pt x="20234" y="1277"/>
                </a:cubicBezTo>
                <a:cubicBezTo>
                  <a:pt x="20236" y="1277"/>
                  <a:pt x="20239" y="1276"/>
                  <a:pt x="20241" y="1275"/>
                </a:cubicBezTo>
                <a:lnTo>
                  <a:pt x="20241" y="1299"/>
                </a:lnTo>
                <a:lnTo>
                  <a:pt x="20253" y="1264"/>
                </a:lnTo>
                <a:cubicBezTo>
                  <a:pt x="20301" y="1287"/>
                  <a:pt x="20348" y="1299"/>
                  <a:pt x="20384" y="1299"/>
                </a:cubicBezTo>
                <a:cubicBezTo>
                  <a:pt x="20384" y="1299"/>
                  <a:pt x="20384" y="1287"/>
                  <a:pt x="20384" y="1287"/>
                </a:cubicBezTo>
                <a:cubicBezTo>
                  <a:pt x="20394" y="1268"/>
                  <a:pt x="20403" y="1248"/>
                  <a:pt x="20420" y="1248"/>
                </a:cubicBezTo>
                <a:cubicBezTo>
                  <a:pt x="20423" y="1248"/>
                  <a:pt x="20427" y="1249"/>
                  <a:pt x="20432" y="1252"/>
                </a:cubicBezTo>
                <a:lnTo>
                  <a:pt x="20420" y="1252"/>
                </a:lnTo>
                <a:cubicBezTo>
                  <a:pt x="20408" y="1264"/>
                  <a:pt x="20396" y="1275"/>
                  <a:pt x="20384" y="1287"/>
                </a:cubicBezTo>
                <a:lnTo>
                  <a:pt x="20420" y="1323"/>
                </a:lnTo>
                <a:lnTo>
                  <a:pt x="20408" y="1335"/>
                </a:lnTo>
                <a:cubicBezTo>
                  <a:pt x="20396" y="1323"/>
                  <a:pt x="20396" y="1323"/>
                  <a:pt x="20396" y="1323"/>
                </a:cubicBezTo>
                <a:cubicBezTo>
                  <a:pt x="20385" y="1315"/>
                  <a:pt x="20378" y="1312"/>
                  <a:pt x="20374" y="1312"/>
                </a:cubicBezTo>
                <a:cubicBezTo>
                  <a:pt x="20363" y="1312"/>
                  <a:pt x="20372" y="1337"/>
                  <a:pt x="20357" y="1337"/>
                </a:cubicBezTo>
                <a:cubicBezTo>
                  <a:pt x="20354" y="1337"/>
                  <a:pt x="20352" y="1336"/>
                  <a:pt x="20348" y="1335"/>
                </a:cubicBezTo>
                <a:lnTo>
                  <a:pt x="20348" y="1335"/>
                </a:lnTo>
                <a:cubicBezTo>
                  <a:pt x="20360" y="1343"/>
                  <a:pt x="20365" y="1346"/>
                  <a:pt x="20368" y="1346"/>
                </a:cubicBezTo>
                <a:cubicBezTo>
                  <a:pt x="20372" y="1346"/>
                  <a:pt x="20364" y="1335"/>
                  <a:pt x="20372" y="1335"/>
                </a:cubicBezTo>
                <a:cubicBezTo>
                  <a:pt x="20394" y="1335"/>
                  <a:pt x="20417" y="1367"/>
                  <a:pt x="20390" y="1370"/>
                </a:cubicBezTo>
                <a:lnTo>
                  <a:pt x="20390" y="1370"/>
                </a:lnTo>
                <a:lnTo>
                  <a:pt x="20384" y="1359"/>
                </a:lnTo>
                <a:lnTo>
                  <a:pt x="20384" y="1371"/>
                </a:lnTo>
                <a:cubicBezTo>
                  <a:pt x="20386" y="1371"/>
                  <a:pt x="20388" y="1371"/>
                  <a:pt x="20390" y="1370"/>
                </a:cubicBezTo>
                <a:lnTo>
                  <a:pt x="20390" y="1370"/>
                </a:lnTo>
                <a:lnTo>
                  <a:pt x="20396" y="1383"/>
                </a:lnTo>
                <a:cubicBezTo>
                  <a:pt x="20372" y="1359"/>
                  <a:pt x="20348" y="1359"/>
                  <a:pt x="20324" y="1335"/>
                </a:cubicBezTo>
                <a:cubicBezTo>
                  <a:pt x="20313" y="1359"/>
                  <a:pt x="20313" y="1371"/>
                  <a:pt x="20301" y="1395"/>
                </a:cubicBezTo>
                <a:cubicBezTo>
                  <a:pt x="20301" y="1395"/>
                  <a:pt x="20289" y="1406"/>
                  <a:pt x="20289" y="1406"/>
                </a:cubicBezTo>
                <a:cubicBezTo>
                  <a:pt x="20253" y="1418"/>
                  <a:pt x="20217" y="1442"/>
                  <a:pt x="20182" y="1454"/>
                </a:cubicBezTo>
                <a:cubicBezTo>
                  <a:pt x="20098" y="1478"/>
                  <a:pt x="20027" y="1502"/>
                  <a:pt x="20027" y="1502"/>
                </a:cubicBezTo>
                <a:lnTo>
                  <a:pt x="19979" y="1466"/>
                </a:lnTo>
                <a:cubicBezTo>
                  <a:pt x="19933" y="1489"/>
                  <a:pt x="19917" y="1502"/>
                  <a:pt x="19937" y="1502"/>
                </a:cubicBezTo>
                <a:cubicBezTo>
                  <a:pt x="19947" y="1502"/>
                  <a:pt x="19966" y="1499"/>
                  <a:pt x="19996" y="1491"/>
                </a:cubicBezTo>
                <a:lnTo>
                  <a:pt x="19996" y="1491"/>
                </a:lnTo>
                <a:cubicBezTo>
                  <a:pt x="19907" y="1515"/>
                  <a:pt x="19686" y="1645"/>
                  <a:pt x="19610" y="1645"/>
                </a:cubicBezTo>
                <a:cubicBezTo>
                  <a:pt x="19588" y="1645"/>
                  <a:pt x="19579" y="1634"/>
                  <a:pt x="19586" y="1609"/>
                </a:cubicBezTo>
                <a:lnTo>
                  <a:pt x="19586" y="1609"/>
                </a:lnTo>
                <a:cubicBezTo>
                  <a:pt x="19348" y="1716"/>
                  <a:pt x="19241" y="1716"/>
                  <a:pt x="18943" y="1823"/>
                </a:cubicBezTo>
                <a:cubicBezTo>
                  <a:pt x="19024" y="1785"/>
                  <a:pt x="19012" y="1775"/>
                  <a:pt x="18974" y="1775"/>
                </a:cubicBezTo>
                <a:cubicBezTo>
                  <a:pt x="18938" y="1775"/>
                  <a:pt x="18879" y="1784"/>
                  <a:pt x="18854" y="1784"/>
                </a:cubicBezTo>
                <a:cubicBezTo>
                  <a:pt x="18831" y="1784"/>
                  <a:pt x="18835" y="1777"/>
                  <a:pt x="18908" y="1752"/>
                </a:cubicBezTo>
                <a:lnTo>
                  <a:pt x="18908" y="1752"/>
                </a:lnTo>
                <a:cubicBezTo>
                  <a:pt x="18765" y="1764"/>
                  <a:pt x="18741" y="1811"/>
                  <a:pt x="18622" y="1847"/>
                </a:cubicBezTo>
                <a:cubicBezTo>
                  <a:pt x="18531" y="1847"/>
                  <a:pt x="18543" y="1804"/>
                  <a:pt x="18622" y="1769"/>
                </a:cubicBezTo>
                <a:lnTo>
                  <a:pt x="18622" y="1769"/>
                </a:lnTo>
                <a:lnTo>
                  <a:pt x="18539" y="1799"/>
                </a:lnTo>
                <a:lnTo>
                  <a:pt x="18539" y="1787"/>
                </a:lnTo>
                <a:lnTo>
                  <a:pt x="18419" y="1835"/>
                </a:lnTo>
                <a:cubicBezTo>
                  <a:pt x="18315" y="1835"/>
                  <a:pt x="18355" y="1805"/>
                  <a:pt x="18308" y="1805"/>
                </a:cubicBezTo>
                <a:cubicBezTo>
                  <a:pt x="18296" y="1805"/>
                  <a:pt x="18279" y="1806"/>
                  <a:pt x="18253" y="1811"/>
                </a:cubicBezTo>
                <a:lnTo>
                  <a:pt x="18229" y="1859"/>
                </a:lnTo>
                <a:lnTo>
                  <a:pt x="18134" y="1847"/>
                </a:lnTo>
                <a:lnTo>
                  <a:pt x="18134" y="1847"/>
                </a:lnTo>
                <a:cubicBezTo>
                  <a:pt x="18169" y="1859"/>
                  <a:pt x="18098" y="1883"/>
                  <a:pt x="18003" y="1895"/>
                </a:cubicBezTo>
                <a:lnTo>
                  <a:pt x="18003" y="1883"/>
                </a:lnTo>
                <a:lnTo>
                  <a:pt x="17884" y="1906"/>
                </a:lnTo>
                <a:cubicBezTo>
                  <a:pt x="17921" y="1895"/>
                  <a:pt x="17924" y="1892"/>
                  <a:pt x="17913" y="1892"/>
                </a:cubicBezTo>
                <a:cubicBezTo>
                  <a:pt x="17900" y="1892"/>
                  <a:pt x="17864" y="1897"/>
                  <a:pt x="17841" y="1897"/>
                </a:cubicBezTo>
                <a:cubicBezTo>
                  <a:pt x="17821" y="1897"/>
                  <a:pt x="17809" y="1894"/>
                  <a:pt x="17824" y="1883"/>
                </a:cubicBezTo>
                <a:lnTo>
                  <a:pt x="17824" y="1883"/>
                </a:lnTo>
                <a:cubicBezTo>
                  <a:pt x="17729" y="1895"/>
                  <a:pt x="17729" y="1895"/>
                  <a:pt x="17550" y="1918"/>
                </a:cubicBezTo>
                <a:lnTo>
                  <a:pt x="17586" y="1942"/>
                </a:lnTo>
                <a:cubicBezTo>
                  <a:pt x="17527" y="1957"/>
                  <a:pt x="17497" y="1962"/>
                  <a:pt x="17482" y="1962"/>
                </a:cubicBezTo>
                <a:cubicBezTo>
                  <a:pt x="17441" y="1962"/>
                  <a:pt x="17502" y="1926"/>
                  <a:pt x="17434" y="1926"/>
                </a:cubicBezTo>
                <a:cubicBezTo>
                  <a:pt x="17422" y="1926"/>
                  <a:pt x="17406" y="1928"/>
                  <a:pt x="17384" y="1930"/>
                </a:cubicBezTo>
                <a:lnTo>
                  <a:pt x="17396" y="1954"/>
                </a:lnTo>
                <a:cubicBezTo>
                  <a:pt x="17367" y="1952"/>
                  <a:pt x="17339" y="1951"/>
                  <a:pt x="17312" y="1951"/>
                </a:cubicBezTo>
                <a:cubicBezTo>
                  <a:pt x="17088" y="1951"/>
                  <a:pt x="16929" y="2026"/>
                  <a:pt x="16751" y="2026"/>
                </a:cubicBezTo>
                <a:cubicBezTo>
                  <a:pt x="16739" y="2026"/>
                  <a:pt x="16728" y="2026"/>
                  <a:pt x="16717" y="2026"/>
                </a:cubicBezTo>
                <a:cubicBezTo>
                  <a:pt x="16820" y="2005"/>
                  <a:pt x="16807" y="1976"/>
                  <a:pt x="16802" y="1976"/>
                </a:cubicBezTo>
                <a:cubicBezTo>
                  <a:pt x="16801" y="1976"/>
                  <a:pt x="16800" y="1976"/>
                  <a:pt x="16800" y="1978"/>
                </a:cubicBezTo>
                <a:cubicBezTo>
                  <a:pt x="16634" y="2002"/>
                  <a:pt x="16336" y="2037"/>
                  <a:pt x="16157" y="2097"/>
                </a:cubicBezTo>
                <a:cubicBezTo>
                  <a:pt x="16086" y="2061"/>
                  <a:pt x="16074" y="2049"/>
                  <a:pt x="15883" y="2049"/>
                </a:cubicBezTo>
                <a:cubicBezTo>
                  <a:pt x="15741" y="2073"/>
                  <a:pt x="15729" y="2085"/>
                  <a:pt x="15681" y="2121"/>
                </a:cubicBezTo>
                <a:cubicBezTo>
                  <a:pt x="15580" y="2121"/>
                  <a:pt x="15416" y="2156"/>
                  <a:pt x="15340" y="2156"/>
                </a:cubicBezTo>
                <a:cubicBezTo>
                  <a:pt x="15318" y="2156"/>
                  <a:pt x="15303" y="2153"/>
                  <a:pt x="15300" y="2145"/>
                </a:cubicBezTo>
                <a:cubicBezTo>
                  <a:pt x="15276" y="2180"/>
                  <a:pt x="15181" y="2168"/>
                  <a:pt x="15110" y="2204"/>
                </a:cubicBezTo>
                <a:lnTo>
                  <a:pt x="15086" y="2192"/>
                </a:lnTo>
                <a:lnTo>
                  <a:pt x="15086" y="2192"/>
                </a:lnTo>
                <a:lnTo>
                  <a:pt x="15110" y="2216"/>
                </a:lnTo>
                <a:cubicBezTo>
                  <a:pt x="15082" y="2212"/>
                  <a:pt x="15055" y="2210"/>
                  <a:pt x="15029" y="2210"/>
                </a:cubicBezTo>
                <a:cubicBezTo>
                  <a:pt x="14836" y="2210"/>
                  <a:pt x="14702" y="2312"/>
                  <a:pt x="14507" y="2312"/>
                </a:cubicBezTo>
                <a:cubicBezTo>
                  <a:pt x="14497" y="2312"/>
                  <a:pt x="14488" y="2312"/>
                  <a:pt x="14478" y="2311"/>
                </a:cubicBezTo>
                <a:lnTo>
                  <a:pt x="14514" y="2287"/>
                </a:lnTo>
                <a:lnTo>
                  <a:pt x="14419" y="2323"/>
                </a:lnTo>
                <a:cubicBezTo>
                  <a:pt x="14395" y="2311"/>
                  <a:pt x="14431" y="2299"/>
                  <a:pt x="14431" y="2276"/>
                </a:cubicBezTo>
                <a:lnTo>
                  <a:pt x="14431" y="2276"/>
                </a:lnTo>
                <a:lnTo>
                  <a:pt x="13978" y="2371"/>
                </a:lnTo>
                <a:lnTo>
                  <a:pt x="14074" y="2383"/>
                </a:lnTo>
                <a:cubicBezTo>
                  <a:pt x="13978" y="2407"/>
                  <a:pt x="13919" y="2454"/>
                  <a:pt x="13800" y="2466"/>
                </a:cubicBezTo>
                <a:cubicBezTo>
                  <a:pt x="13850" y="2436"/>
                  <a:pt x="13860" y="2425"/>
                  <a:pt x="13847" y="2425"/>
                </a:cubicBezTo>
                <a:cubicBezTo>
                  <a:pt x="13819" y="2425"/>
                  <a:pt x="13689" y="2472"/>
                  <a:pt x="13633" y="2472"/>
                </a:cubicBezTo>
                <a:cubicBezTo>
                  <a:pt x="13622" y="2472"/>
                  <a:pt x="13613" y="2470"/>
                  <a:pt x="13609" y="2466"/>
                </a:cubicBezTo>
                <a:lnTo>
                  <a:pt x="13705" y="2430"/>
                </a:lnTo>
                <a:lnTo>
                  <a:pt x="13705" y="2430"/>
                </a:lnTo>
                <a:cubicBezTo>
                  <a:pt x="13574" y="2466"/>
                  <a:pt x="13574" y="2466"/>
                  <a:pt x="13597" y="2502"/>
                </a:cubicBezTo>
                <a:cubicBezTo>
                  <a:pt x="13541" y="2521"/>
                  <a:pt x="13506" y="2525"/>
                  <a:pt x="13480" y="2525"/>
                </a:cubicBezTo>
                <a:cubicBezTo>
                  <a:pt x="13456" y="2525"/>
                  <a:pt x="13440" y="2522"/>
                  <a:pt x="13422" y="2522"/>
                </a:cubicBezTo>
                <a:cubicBezTo>
                  <a:pt x="13397" y="2522"/>
                  <a:pt x="13368" y="2528"/>
                  <a:pt x="13312" y="2561"/>
                </a:cubicBezTo>
                <a:lnTo>
                  <a:pt x="13419" y="2526"/>
                </a:lnTo>
                <a:lnTo>
                  <a:pt x="13419" y="2526"/>
                </a:lnTo>
                <a:cubicBezTo>
                  <a:pt x="13455" y="2538"/>
                  <a:pt x="13383" y="2585"/>
                  <a:pt x="13312" y="2609"/>
                </a:cubicBezTo>
                <a:cubicBezTo>
                  <a:pt x="13290" y="2609"/>
                  <a:pt x="13240" y="2609"/>
                  <a:pt x="13274" y="2592"/>
                </a:cubicBezTo>
                <a:lnTo>
                  <a:pt x="13274" y="2592"/>
                </a:lnTo>
                <a:cubicBezTo>
                  <a:pt x="13143" y="2649"/>
                  <a:pt x="12952" y="2705"/>
                  <a:pt x="12895" y="2740"/>
                </a:cubicBezTo>
                <a:cubicBezTo>
                  <a:pt x="12882" y="2742"/>
                  <a:pt x="12872" y="2743"/>
                  <a:pt x="12864" y="2743"/>
                </a:cubicBezTo>
                <a:cubicBezTo>
                  <a:pt x="12829" y="2743"/>
                  <a:pt x="12842" y="2724"/>
                  <a:pt x="12871" y="2704"/>
                </a:cubicBezTo>
                <a:lnTo>
                  <a:pt x="12871" y="2704"/>
                </a:lnTo>
                <a:cubicBezTo>
                  <a:pt x="12597" y="2847"/>
                  <a:pt x="12740" y="2740"/>
                  <a:pt x="12466" y="2895"/>
                </a:cubicBezTo>
                <a:lnTo>
                  <a:pt x="12466" y="2883"/>
                </a:lnTo>
                <a:lnTo>
                  <a:pt x="12383" y="2942"/>
                </a:lnTo>
                <a:lnTo>
                  <a:pt x="12228" y="2978"/>
                </a:lnTo>
                <a:lnTo>
                  <a:pt x="12288" y="2978"/>
                </a:lnTo>
                <a:cubicBezTo>
                  <a:pt x="12192" y="3026"/>
                  <a:pt x="12145" y="3073"/>
                  <a:pt x="12038" y="3121"/>
                </a:cubicBezTo>
                <a:lnTo>
                  <a:pt x="12062" y="3073"/>
                </a:lnTo>
                <a:lnTo>
                  <a:pt x="12062" y="3073"/>
                </a:lnTo>
                <a:cubicBezTo>
                  <a:pt x="11823" y="3228"/>
                  <a:pt x="11752" y="3216"/>
                  <a:pt x="11550" y="3407"/>
                </a:cubicBezTo>
                <a:cubicBezTo>
                  <a:pt x="11546" y="3408"/>
                  <a:pt x="11544" y="3409"/>
                  <a:pt x="11543" y="3409"/>
                </a:cubicBezTo>
                <a:cubicBezTo>
                  <a:pt x="11535" y="3409"/>
                  <a:pt x="11563" y="3380"/>
                  <a:pt x="11573" y="3359"/>
                </a:cubicBezTo>
                <a:lnTo>
                  <a:pt x="11573" y="3359"/>
                </a:lnTo>
                <a:cubicBezTo>
                  <a:pt x="11395" y="3550"/>
                  <a:pt x="11395" y="3454"/>
                  <a:pt x="11228" y="3669"/>
                </a:cubicBezTo>
                <a:cubicBezTo>
                  <a:pt x="11228" y="3645"/>
                  <a:pt x="11204" y="3657"/>
                  <a:pt x="11204" y="3645"/>
                </a:cubicBezTo>
                <a:lnTo>
                  <a:pt x="11133" y="3740"/>
                </a:lnTo>
                <a:lnTo>
                  <a:pt x="11109" y="3704"/>
                </a:lnTo>
                <a:lnTo>
                  <a:pt x="11109" y="3740"/>
                </a:lnTo>
                <a:cubicBezTo>
                  <a:pt x="10930" y="3657"/>
                  <a:pt x="10752" y="3597"/>
                  <a:pt x="10573" y="3561"/>
                </a:cubicBezTo>
                <a:lnTo>
                  <a:pt x="10561" y="3514"/>
                </a:lnTo>
                <a:lnTo>
                  <a:pt x="10466" y="3538"/>
                </a:lnTo>
                <a:cubicBezTo>
                  <a:pt x="10136" y="3451"/>
                  <a:pt x="9733" y="3406"/>
                  <a:pt x="9378" y="3406"/>
                </a:cubicBezTo>
                <a:cubicBezTo>
                  <a:pt x="9195" y="3406"/>
                  <a:pt x="9024" y="3418"/>
                  <a:pt x="8883" y="3442"/>
                </a:cubicBezTo>
                <a:cubicBezTo>
                  <a:pt x="8740" y="3478"/>
                  <a:pt x="8549" y="3561"/>
                  <a:pt x="8335" y="3609"/>
                </a:cubicBezTo>
                <a:lnTo>
                  <a:pt x="8359" y="3597"/>
                </a:lnTo>
                <a:lnTo>
                  <a:pt x="8359" y="3597"/>
                </a:lnTo>
                <a:cubicBezTo>
                  <a:pt x="8001" y="3716"/>
                  <a:pt x="7632" y="3907"/>
                  <a:pt x="7299" y="4121"/>
                </a:cubicBezTo>
                <a:cubicBezTo>
                  <a:pt x="7311" y="4097"/>
                  <a:pt x="7275" y="4109"/>
                  <a:pt x="7299" y="4073"/>
                </a:cubicBezTo>
                <a:lnTo>
                  <a:pt x="7299" y="4073"/>
                </a:lnTo>
                <a:cubicBezTo>
                  <a:pt x="7239" y="4157"/>
                  <a:pt x="7109" y="4204"/>
                  <a:pt x="7037" y="4264"/>
                </a:cubicBezTo>
                <a:lnTo>
                  <a:pt x="7144" y="4216"/>
                </a:lnTo>
                <a:lnTo>
                  <a:pt x="7144" y="4216"/>
                </a:lnTo>
                <a:cubicBezTo>
                  <a:pt x="7061" y="4312"/>
                  <a:pt x="6918" y="4395"/>
                  <a:pt x="6858" y="4407"/>
                </a:cubicBezTo>
                <a:lnTo>
                  <a:pt x="6751" y="4550"/>
                </a:lnTo>
                <a:cubicBezTo>
                  <a:pt x="6739" y="4550"/>
                  <a:pt x="6728" y="4562"/>
                  <a:pt x="6716" y="4562"/>
                </a:cubicBezTo>
                <a:lnTo>
                  <a:pt x="6704" y="4597"/>
                </a:lnTo>
                <a:lnTo>
                  <a:pt x="6608" y="4621"/>
                </a:lnTo>
                <a:cubicBezTo>
                  <a:pt x="6585" y="4657"/>
                  <a:pt x="6418" y="4835"/>
                  <a:pt x="6406" y="4907"/>
                </a:cubicBezTo>
                <a:cubicBezTo>
                  <a:pt x="6389" y="4915"/>
                  <a:pt x="6327" y="4970"/>
                  <a:pt x="6314" y="4970"/>
                </a:cubicBezTo>
                <a:cubicBezTo>
                  <a:pt x="6309" y="4970"/>
                  <a:pt x="6313" y="4960"/>
                  <a:pt x="6335" y="4931"/>
                </a:cubicBezTo>
                <a:lnTo>
                  <a:pt x="6335" y="4931"/>
                </a:lnTo>
                <a:cubicBezTo>
                  <a:pt x="6334" y="4931"/>
                  <a:pt x="6298" y="4979"/>
                  <a:pt x="6239" y="5038"/>
                </a:cubicBezTo>
                <a:cubicBezTo>
                  <a:pt x="6192" y="5014"/>
                  <a:pt x="6156" y="4990"/>
                  <a:pt x="6156" y="4990"/>
                </a:cubicBezTo>
                <a:cubicBezTo>
                  <a:pt x="6156" y="4990"/>
                  <a:pt x="6120" y="4966"/>
                  <a:pt x="6061" y="4954"/>
                </a:cubicBezTo>
                <a:cubicBezTo>
                  <a:pt x="5989" y="4931"/>
                  <a:pt x="5894" y="4907"/>
                  <a:pt x="5775" y="4871"/>
                </a:cubicBezTo>
                <a:cubicBezTo>
                  <a:pt x="5564" y="4821"/>
                  <a:pt x="5267" y="4771"/>
                  <a:pt x="4915" y="4771"/>
                </a:cubicBezTo>
                <a:cubicBezTo>
                  <a:pt x="4850" y="4771"/>
                  <a:pt x="4784" y="4772"/>
                  <a:pt x="4715" y="4776"/>
                </a:cubicBezTo>
                <a:cubicBezTo>
                  <a:pt x="3834" y="4800"/>
                  <a:pt x="2656" y="5169"/>
                  <a:pt x="1727" y="6026"/>
                </a:cubicBezTo>
                <a:cubicBezTo>
                  <a:pt x="1489" y="6240"/>
                  <a:pt x="1274" y="6502"/>
                  <a:pt x="1096" y="6764"/>
                </a:cubicBezTo>
                <a:cubicBezTo>
                  <a:pt x="929" y="7026"/>
                  <a:pt x="774" y="7300"/>
                  <a:pt x="655" y="7586"/>
                </a:cubicBezTo>
                <a:cubicBezTo>
                  <a:pt x="405" y="8145"/>
                  <a:pt x="262" y="8717"/>
                  <a:pt x="167" y="9241"/>
                </a:cubicBezTo>
                <a:cubicBezTo>
                  <a:pt x="0" y="10300"/>
                  <a:pt x="24" y="11170"/>
                  <a:pt x="96" y="11670"/>
                </a:cubicBezTo>
                <a:cubicBezTo>
                  <a:pt x="116" y="11720"/>
                  <a:pt x="136" y="11864"/>
                  <a:pt x="163" y="11864"/>
                </a:cubicBezTo>
                <a:cubicBezTo>
                  <a:pt x="168" y="11864"/>
                  <a:pt x="174" y="11859"/>
                  <a:pt x="179" y="11848"/>
                </a:cubicBezTo>
                <a:lnTo>
                  <a:pt x="179" y="11848"/>
                </a:lnTo>
                <a:cubicBezTo>
                  <a:pt x="191" y="11991"/>
                  <a:pt x="131" y="12051"/>
                  <a:pt x="155" y="12074"/>
                </a:cubicBezTo>
                <a:cubicBezTo>
                  <a:pt x="166" y="12015"/>
                  <a:pt x="179" y="11998"/>
                  <a:pt x="192" y="11998"/>
                </a:cubicBezTo>
                <a:cubicBezTo>
                  <a:pt x="208" y="11998"/>
                  <a:pt x="226" y="12024"/>
                  <a:pt x="244" y="12024"/>
                </a:cubicBezTo>
                <a:cubicBezTo>
                  <a:pt x="258" y="12024"/>
                  <a:pt x="272" y="12009"/>
                  <a:pt x="286" y="11955"/>
                </a:cubicBezTo>
                <a:lnTo>
                  <a:pt x="298" y="12074"/>
                </a:lnTo>
                <a:cubicBezTo>
                  <a:pt x="299" y="12076"/>
                  <a:pt x="299" y="12076"/>
                  <a:pt x="300" y="12076"/>
                </a:cubicBezTo>
                <a:cubicBezTo>
                  <a:pt x="305" y="12076"/>
                  <a:pt x="282" y="11939"/>
                  <a:pt x="302" y="11939"/>
                </a:cubicBezTo>
                <a:cubicBezTo>
                  <a:pt x="302" y="11939"/>
                  <a:pt x="302" y="11939"/>
                  <a:pt x="303" y="11939"/>
                </a:cubicBezTo>
                <a:lnTo>
                  <a:pt x="303" y="11939"/>
                </a:lnTo>
                <a:lnTo>
                  <a:pt x="251" y="11908"/>
                </a:lnTo>
                <a:cubicBezTo>
                  <a:pt x="262" y="11812"/>
                  <a:pt x="274" y="11753"/>
                  <a:pt x="298" y="11729"/>
                </a:cubicBezTo>
                <a:cubicBezTo>
                  <a:pt x="286" y="11634"/>
                  <a:pt x="203" y="11574"/>
                  <a:pt x="251" y="11360"/>
                </a:cubicBezTo>
                <a:lnTo>
                  <a:pt x="251" y="11360"/>
                </a:lnTo>
                <a:lnTo>
                  <a:pt x="251" y="11420"/>
                </a:lnTo>
                <a:cubicBezTo>
                  <a:pt x="262" y="11241"/>
                  <a:pt x="298" y="11312"/>
                  <a:pt x="310" y="11277"/>
                </a:cubicBezTo>
                <a:lnTo>
                  <a:pt x="310" y="11277"/>
                </a:lnTo>
                <a:lnTo>
                  <a:pt x="346" y="11170"/>
                </a:lnTo>
                <a:lnTo>
                  <a:pt x="346" y="11170"/>
                </a:lnTo>
                <a:cubicBezTo>
                  <a:pt x="326" y="11256"/>
                  <a:pt x="346" y="11398"/>
                  <a:pt x="354" y="11398"/>
                </a:cubicBezTo>
                <a:cubicBezTo>
                  <a:pt x="356" y="11398"/>
                  <a:pt x="358" y="11390"/>
                  <a:pt x="358" y="11372"/>
                </a:cubicBezTo>
                <a:cubicBezTo>
                  <a:pt x="365" y="11303"/>
                  <a:pt x="366" y="11283"/>
                  <a:pt x="363" y="11283"/>
                </a:cubicBezTo>
                <a:lnTo>
                  <a:pt x="363" y="11283"/>
                </a:lnTo>
                <a:cubicBezTo>
                  <a:pt x="359" y="11283"/>
                  <a:pt x="350" y="11317"/>
                  <a:pt x="346" y="11317"/>
                </a:cubicBezTo>
                <a:cubicBezTo>
                  <a:pt x="344" y="11317"/>
                  <a:pt x="343" y="11304"/>
                  <a:pt x="346" y="11265"/>
                </a:cubicBezTo>
                <a:cubicBezTo>
                  <a:pt x="346" y="11208"/>
                  <a:pt x="354" y="11194"/>
                  <a:pt x="366" y="11194"/>
                </a:cubicBezTo>
                <a:cubicBezTo>
                  <a:pt x="374" y="11194"/>
                  <a:pt x="384" y="11200"/>
                  <a:pt x="393" y="11205"/>
                </a:cubicBezTo>
                <a:lnTo>
                  <a:pt x="405" y="11027"/>
                </a:lnTo>
                <a:cubicBezTo>
                  <a:pt x="423" y="11036"/>
                  <a:pt x="407" y="11099"/>
                  <a:pt x="414" y="11099"/>
                </a:cubicBezTo>
                <a:cubicBezTo>
                  <a:pt x="416" y="11099"/>
                  <a:pt x="420" y="11092"/>
                  <a:pt x="429" y="11074"/>
                </a:cubicBezTo>
                <a:lnTo>
                  <a:pt x="417" y="10848"/>
                </a:lnTo>
                <a:cubicBezTo>
                  <a:pt x="489" y="10812"/>
                  <a:pt x="393" y="10610"/>
                  <a:pt x="477" y="10515"/>
                </a:cubicBezTo>
                <a:lnTo>
                  <a:pt x="477" y="10515"/>
                </a:lnTo>
                <a:cubicBezTo>
                  <a:pt x="477" y="10565"/>
                  <a:pt x="479" y="10581"/>
                  <a:pt x="483" y="10581"/>
                </a:cubicBezTo>
                <a:cubicBezTo>
                  <a:pt x="491" y="10581"/>
                  <a:pt x="505" y="10524"/>
                  <a:pt x="519" y="10524"/>
                </a:cubicBezTo>
                <a:cubicBezTo>
                  <a:pt x="521" y="10524"/>
                  <a:pt x="523" y="10525"/>
                  <a:pt x="524" y="10527"/>
                </a:cubicBezTo>
                <a:cubicBezTo>
                  <a:pt x="524" y="10527"/>
                  <a:pt x="536" y="10431"/>
                  <a:pt x="536" y="10336"/>
                </a:cubicBezTo>
                <a:cubicBezTo>
                  <a:pt x="548" y="10241"/>
                  <a:pt x="560" y="10146"/>
                  <a:pt x="560" y="10146"/>
                </a:cubicBezTo>
                <a:cubicBezTo>
                  <a:pt x="561" y="10142"/>
                  <a:pt x="563" y="10140"/>
                  <a:pt x="564" y="10140"/>
                </a:cubicBezTo>
                <a:cubicBezTo>
                  <a:pt x="570" y="10140"/>
                  <a:pt x="572" y="10208"/>
                  <a:pt x="572" y="10208"/>
                </a:cubicBezTo>
                <a:cubicBezTo>
                  <a:pt x="572" y="10208"/>
                  <a:pt x="572" y="10204"/>
                  <a:pt x="572" y="10193"/>
                </a:cubicBezTo>
                <a:cubicBezTo>
                  <a:pt x="608" y="10122"/>
                  <a:pt x="572" y="10074"/>
                  <a:pt x="572" y="10027"/>
                </a:cubicBezTo>
                <a:cubicBezTo>
                  <a:pt x="606" y="10004"/>
                  <a:pt x="619" y="9763"/>
                  <a:pt x="661" y="9763"/>
                </a:cubicBezTo>
                <a:cubicBezTo>
                  <a:pt x="663" y="9763"/>
                  <a:pt x="665" y="9764"/>
                  <a:pt x="667" y="9765"/>
                </a:cubicBezTo>
                <a:cubicBezTo>
                  <a:pt x="739" y="9515"/>
                  <a:pt x="620" y="9646"/>
                  <a:pt x="691" y="9407"/>
                </a:cubicBezTo>
                <a:cubicBezTo>
                  <a:pt x="693" y="9406"/>
                  <a:pt x="695" y="9406"/>
                  <a:pt x="696" y="9406"/>
                </a:cubicBezTo>
                <a:cubicBezTo>
                  <a:pt x="716" y="9406"/>
                  <a:pt x="687" y="9527"/>
                  <a:pt x="698" y="9527"/>
                </a:cubicBezTo>
                <a:cubicBezTo>
                  <a:pt x="701" y="9527"/>
                  <a:pt x="706" y="9520"/>
                  <a:pt x="715" y="9503"/>
                </a:cubicBezTo>
                <a:cubicBezTo>
                  <a:pt x="715" y="9503"/>
                  <a:pt x="727" y="9431"/>
                  <a:pt x="727" y="9372"/>
                </a:cubicBezTo>
                <a:cubicBezTo>
                  <a:pt x="739" y="9312"/>
                  <a:pt x="751" y="9253"/>
                  <a:pt x="751" y="9253"/>
                </a:cubicBezTo>
                <a:cubicBezTo>
                  <a:pt x="762" y="9276"/>
                  <a:pt x="785" y="9310"/>
                  <a:pt x="764" y="9388"/>
                </a:cubicBezTo>
                <a:lnTo>
                  <a:pt x="764" y="9388"/>
                </a:lnTo>
                <a:cubicBezTo>
                  <a:pt x="943" y="8738"/>
                  <a:pt x="1192" y="8441"/>
                  <a:pt x="1394" y="7883"/>
                </a:cubicBezTo>
                <a:cubicBezTo>
                  <a:pt x="1407" y="7872"/>
                  <a:pt x="1415" y="7867"/>
                  <a:pt x="1420" y="7867"/>
                </a:cubicBezTo>
                <a:cubicBezTo>
                  <a:pt x="1440" y="7867"/>
                  <a:pt x="1394" y="7956"/>
                  <a:pt x="1394" y="8014"/>
                </a:cubicBezTo>
                <a:cubicBezTo>
                  <a:pt x="1524" y="7598"/>
                  <a:pt x="1727" y="7502"/>
                  <a:pt x="1917" y="7217"/>
                </a:cubicBezTo>
                <a:lnTo>
                  <a:pt x="1894" y="7193"/>
                </a:lnTo>
                <a:cubicBezTo>
                  <a:pt x="1989" y="7110"/>
                  <a:pt x="2072" y="7014"/>
                  <a:pt x="2167" y="6919"/>
                </a:cubicBezTo>
                <a:cubicBezTo>
                  <a:pt x="2215" y="6871"/>
                  <a:pt x="2263" y="6836"/>
                  <a:pt x="2310" y="6788"/>
                </a:cubicBezTo>
                <a:cubicBezTo>
                  <a:pt x="2358" y="6740"/>
                  <a:pt x="2417" y="6693"/>
                  <a:pt x="2465" y="6645"/>
                </a:cubicBezTo>
                <a:cubicBezTo>
                  <a:pt x="2667" y="6467"/>
                  <a:pt x="2918" y="6312"/>
                  <a:pt x="3156" y="6193"/>
                </a:cubicBezTo>
                <a:lnTo>
                  <a:pt x="3156" y="6193"/>
                </a:lnTo>
                <a:lnTo>
                  <a:pt x="3096" y="6205"/>
                </a:lnTo>
                <a:cubicBezTo>
                  <a:pt x="3144" y="6133"/>
                  <a:pt x="3263" y="6086"/>
                  <a:pt x="3334" y="6038"/>
                </a:cubicBezTo>
                <a:cubicBezTo>
                  <a:pt x="3350" y="6038"/>
                  <a:pt x="3329" y="6075"/>
                  <a:pt x="3355" y="6075"/>
                </a:cubicBezTo>
                <a:cubicBezTo>
                  <a:pt x="3369" y="6075"/>
                  <a:pt x="3394" y="6066"/>
                  <a:pt x="3441" y="6038"/>
                </a:cubicBezTo>
                <a:cubicBezTo>
                  <a:pt x="3418" y="6038"/>
                  <a:pt x="3383" y="6049"/>
                  <a:pt x="3366" y="6049"/>
                </a:cubicBezTo>
                <a:cubicBezTo>
                  <a:pt x="3358" y="6049"/>
                  <a:pt x="3354" y="6046"/>
                  <a:pt x="3358" y="6038"/>
                </a:cubicBezTo>
                <a:cubicBezTo>
                  <a:pt x="3584" y="5967"/>
                  <a:pt x="3930" y="5847"/>
                  <a:pt x="4334" y="5788"/>
                </a:cubicBezTo>
                <a:cubicBezTo>
                  <a:pt x="4498" y="5763"/>
                  <a:pt x="4670" y="5751"/>
                  <a:pt x="4841" y="5751"/>
                </a:cubicBezTo>
                <a:cubicBezTo>
                  <a:pt x="5080" y="5751"/>
                  <a:pt x="5317" y="5775"/>
                  <a:pt x="5525" y="5824"/>
                </a:cubicBezTo>
                <a:cubicBezTo>
                  <a:pt x="5561" y="5836"/>
                  <a:pt x="5596" y="5847"/>
                  <a:pt x="5620" y="5859"/>
                </a:cubicBezTo>
                <a:lnTo>
                  <a:pt x="5644" y="5859"/>
                </a:lnTo>
                <a:cubicBezTo>
                  <a:pt x="5632" y="5883"/>
                  <a:pt x="5620" y="5907"/>
                  <a:pt x="5608" y="5907"/>
                </a:cubicBezTo>
                <a:lnTo>
                  <a:pt x="5620" y="5859"/>
                </a:lnTo>
                <a:lnTo>
                  <a:pt x="5620" y="5859"/>
                </a:lnTo>
                <a:cubicBezTo>
                  <a:pt x="5549" y="5978"/>
                  <a:pt x="5477" y="6002"/>
                  <a:pt x="5394" y="6133"/>
                </a:cubicBezTo>
                <a:cubicBezTo>
                  <a:pt x="5358" y="6252"/>
                  <a:pt x="5287" y="6324"/>
                  <a:pt x="5346" y="6336"/>
                </a:cubicBezTo>
                <a:cubicBezTo>
                  <a:pt x="5310" y="6408"/>
                  <a:pt x="5294" y="6424"/>
                  <a:pt x="5285" y="6424"/>
                </a:cubicBezTo>
                <a:cubicBezTo>
                  <a:pt x="5277" y="6424"/>
                  <a:pt x="5274" y="6414"/>
                  <a:pt x="5268" y="6414"/>
                </a:cubicBezTo>
                <a:cubicBezTo>
                  <a:pt x="5264" y="6414"/>
                  <a:pt x="5259" y="6418"/>
                  <a:pt x="5251" y="6431"/>
                </a:cubicBezTo>
                <a:cubicBezTo>
                  <a:pt x="5227" y="6514"/>
                  <a:pt x="5096" y="6752"/>
                  <a:pt x="5061" y="6764"/>
                </a:cubicBezTo>
                <a:cubicBezTo>
                  <a:pt x="5084" y="6895"/>
                  <a:pt x="4823" y="7229"/>
                  <a:pt x="4882" y="7300"/>
                </a:cubicBezTo>
                <a:lnTo>
                  <a:pt x="4787" y="7431"/>
                </a:lnTo>
                <a:cubicBezTo>
                  <a:pt x="4811" y="7443"/>
                  <a:pt x="4834" y="7491"/>
                  <a:pt x="4811" y="7610"/>
                </a:cubicBezTo>
                <a:cubicBezTo>
                  <a:pt x="4751" y="7717"/>
                  <a:pt x="4727" y="7681"/>
                  <a:pt x="4703" y="7717"/>
                </a:cubicBezTo>
                <a:lnTo>
                  <a:pt x="4751" y="7812"/>
                </a:lnTo>
                <a:cubicBezTo>
                  <a:pt x="4632" y="8133"/>
                  <a:pt x="4561" y="8550"/>
                  <a:pt x="4561" y="8979"/>
                </a:cubicBezTo>
                <a:cubicBezTo>
                  <a:pt x="4572" y="9419"/>
                  <a:pt x="4680" y="9872"/>
                  <a:pt x="4834" y="10265"/>
                </a:cubicBezTo>
                <a:cubicBezTo>
                  <a:pt x="4918" y="10431"/>
                  <a:pt x="5049" y="10610"/>
                  <a:pt x="5180" y="10765"/>
                </a:cubicBezTo>
                <a:cubicBezTo>
                  <a:pt x="5311" y="10920"/>
                  <a:pt x="5442" y="11074"/>
                  <a:pt x="5596" y="11229"/>
                </a:cubicBezTo>
                <a:lnTo>
                  <a:pt x="5561" y="11205"/>
                </a:lnTo>
                <a:lnTo>
                  <a:pt x="5561" y="11205"/>
                </a:lnTo>
                <a:cubicBezTo>
                  <a:pt x="5538" y="11205"/>
                  <a:pt x="5844" y="11490"/>
                  <a:pt x="5879" y="11513"/>
                </a:cubicBezTo>
                <a:lnTo>
                  <a:pt x="5879" y="11513"/>
                </a:lnTo>
                <a:cubicBezTo>
                  <a:pt x="5850" y="11493"/>
                  <a:pt x="5644" y="11277"/>
                  <a:pt x="5644" y="11277"/>
                </a:cubicBezTo>
                <a:lnTo>
                  <a:pt x="5644" y="11277"/>
                </a:lnTo>
                <a:cubicBezTo>
                  <a:pt x="5727" y="11336"/>
                  <a:pt x="5787" y="11372"/>
                  <a:pt x="5870" y="11431"/>
                </a:cubicBezTo>
                <a:cubicBezTo>
                  <a:pt x="5966" y="11515"/>
                  <a:pt x="6073" y="11598"/>
                  <a:pt x="6239" y="11670"/>
                </a:cubicBezTo>
                <a:cubicBezTo>
                  <a:pt x="6311" y="11705"/>
                  <a:pt x="6394" y="11729"/>
                  <a:pt x="6489" y="11753"/>
                </a:cubicBezTo>
                <a:cubicBezTo>
                  <a:pt x="6538" y="11767"/>
                  <a:pt x="6595" y="11773"/>
                  <a:pt x="6656" y="11773"/>
                </a:cubicBezTo>
                <a:cubicBezTo>
                  <a:pt x="6698" y="11773"/>
                  <a:pt x="6743" y="11770"/>
                  <a:pt x="6787" y="11765"/>
                </a:cubicBezTo>
                <a:cubicBezTo>
                  <a:pt x="6894" y="11765"/>
                  <a:pt x="7001" y="11729"/>
                  <a:pt x="7097" y="11705"/>
                </a:cubicBezTo>
                <a:cubicBezTo>
                  <a:pt x="7192" y="11658"/>
                  <a:pt x="7299" y="11622"/>
                  <a:pt x="7359" y="11562"/>
                </a:cubicBezTo>
                <a:cubicBezTo>
                  <a:pt x="7442" y="11503"/>
                  <a:pt x="7513" y="11443"/>
                  <a:pt x="7573" y="11372"/>
                </a:cubicBezTo>
                <a:cubicBezTo>
                  <a:pt x="7632" y="11312"/>
                  <a:pt x="7680" y="11241"/>
                  <a:pt x="7716" y="11170"/>
                </a:cubicBezTo>
                <a:cubicBezTo>
                  <a:pt x="7871" y="10800"/>
                  <a:pt x="7930" y="10979"/>
                  <a:pt x="8025" y="10622"/>
                </a:cubicBezTo>
                <a:cubicBezTo>
                  <a:pt x="8025" y="10658"/>
                  <a:pt x="8037" y="10669"/>
                  <a:pt x="8025" y="10705"/>
                </a:cubicBezTo>
                <a:cubicBezTo>
                  <a:pt x="8156" y="10336"/>
                  <a:pt x="8180" y="10146"/>
                  <a:pt x="8204" y="9777"/>
                </a:cubicBezTo>
                <a:cubicBezTo>
                  <a:pt x="8211" y="9782"/>
                  <a:pt x="8217" y="9785"/>
                  <a:pt x="8222" y="9785"/>
                </a:cubicBezTo>
                <a:cubicBezTo>
                  <a:pt x="8268" y="9785"/>
                  <a:pt x="8256" y="9583"/>
                  <a:pt x="8272" y="9583"/>
                </a:cubicBezTo>
                <a:cubicBezTo>
                  <a:pt x="8273" y="9583"/>
                  <a:pt x="8274" y="9584"/>
                  <a:pt x="8275" y="9586"/>
                </a:cubicBezTo>
                <a:lnTo>
                  <a:pt x="8252" y="9550"/>
                </a:lnTo>
                <a:cubicBezTo>
                  <a:pt x="8285" y="9483"/>
                  <a:pt x="8308" y="9322"/>
                  <a:pt x="8330" y="9322"/>
                </a:cubicBezTo>
                <a:cubicBezTo>
                  <a:pt x="8332" y="9322"/>
                  <a:pt x="8333" y="9323"/>
                  <a:pt x="8335" y="9324"/>
                </a:cubicBezTo>
                <a:lnTo>
                  <a:pt x="8311" y="9169"/>
                </a:lnTo>
                <a:lnTo>
                  <a:pt x="8335" y="9157"/>
                </a:lnTo>
                <a:cubicBezTo>
                  <a:pt x="8359" y="8943"/>
                  <a:pt x="8335" y="8503"/>
                  <a:pt x="8394" y="8395"/>
                </a:cubicBezTo>
                <a:cubicBezTo>
                  <a:pt x="8323" y="7883"/>
                  <a:pt x="8228" y="7062"/>
                  <a:pt x="7882" y="6419"/>
                </a:cubicBezTo>
                <a:cubicBezTo>
                  <a:pt x="7847" y="6383"/>
                  <a:pt x="7799" y="6324"/>
                  <a:pt x="7751" y="6252"/>
                </a:cubicBezTo>
                <a:cubicBezTo>
                  <a:pt x="7692" y="6181"/>
                  <a:pt x="7632" y="6109"/>
                  <a:pt x="7585" y="6038"/>
                </a:cubicBezTo>
                <a:cubicBezTo>
                  <a:pt x="7585" y="6038"/>
                  <a:pt x="7501" y="5895"/>
                  <a:pt x="7501" y="5895"/>
                </a:cubicBezTo>
                <a:cubicBezTo>
                  <a:pt x="7370" y="5788"/>
                  <a:pt x="7228" y="5693"/>
                  <a:pt x="7120" y="5586"/>
                </a:cubicBezTo>
                <a:lnTo>
                  <a:pt x="7120" y="5586"/>
                </a:lnTo>
                <a:cubicBezTo>
                  <a:pt x="7120" y="5586"/>
                  <a:pt x="7126" y="5586"/>
                  <a:pt x="7133" y="5589"/>
                </a:cubicBezTo>
                <a:lnTo>
                  <a:pt x="7133" y="5589"/>
                </a:lnTo>
                <a:cubicBezTo>
                  <a:pt x="7091" y="5558"/>
                  <a:pt x="7058" y="5535"/>
                  <a:pt x="7025" y="5502"/>
                </a:cubicBezTo>
                <a:cubicBezTo>
                  <a:pt x="7097" y="5455"/>
                  <a:pt x="7156" y="5431"/>
                  <a:pt x="7275" y="5300"/>
                </a:cubicBezTo>
                <a:lnTo>
                  <a:pt x="7275" y="5300"/>
                </a:lnTo>
                <a:lnTo>
                  <a:pt x="7251" y="5359"/>
                </a:lnTo>
                <a:cubicBezTo>
                  <a:pt x="7299" y="5276"/>
                  <a:pt x="7311" y="5228"/>
                  <a:pt x="7442" y="5145"/>
                </a:cubicBezTo>
                <a:lnTo>
                  <a:pt x="7442" y="5145"/>
                </a:lnTo>
                <a:cubicBezTo>
                  <a:pt x="7490" y="5157"/>
                  <a:pt x="7370" y="5264"/>
                  <a:pt x="7323" y="5324"/>
                </a:cubicBezTo>
                <a:cubicBezTo>
                  <a:pt x="7401" y="5257"/>
                  <a:pt x="7574" y="5095"/>
                  <a:pt x="7526" y="5095"/>
                </a:cubicBezTo>
                <a:cubicBezTo>
                  <a:pt x="7523" y="5095"/>
                  <a:pt x="7518" y="5096"/>
                  <a:pt x="7513" y="5097"/>
                </a:cubicBezTo>
                <a:cubicBezTo>
                  <a:pt x="7609" y="5014"/>
                  <a:pt x="7668" y="5014"/>
                  <a:pt x="7728" y="4978"/>
                </a:cubicBezTo>
                <a:lnTo>
                  <a:pt x="7728" y="4978"/>
                </a:lnTo>
                <a:cubicBezTo>
                  <a:pt x="7728" y="4978"/>
                  <a:pt x="7680" y="4999"/>
                  <a:pt x="7662" y="4999"/>
                </a:cubicBezTo>
                <a:cubicBezTo>
                  <a:pt x="7654" y="4999"/>
                  <a:pt x="7652" y="4994"/>
                  <a:pt x="7668" y="4978"/>
                </a:cubicBezTo>
                <a:cubicBezTo>
                  <a:pt x="7811" y="4883"/>
                  <a:pt x="8025" y="4752"/>
                  <a:pt x="8204" y="4669"/>
                </a:cubicBezTo>
                <a:cubicBezTo>
                  <a:pt x="8216" y="4681"/>
                  <a:pt x="8228" y="4681"/>
                  <a:pt x="8216" y="4693"/>
                </a:cubicBezTo>
                <a:cubicBezTo>
                  <a:pt x="8335" y="4585"/>
                  <a:pt x="8347" y="4669"/>
                  <a:pt x="8549" y="4585"/>
                </a:cubicBezTo>
                <a:cubicBezTo>
                  <a:pt x="8811" y="4502"/>
                  <a:pt x="9144" y="4419"/>
                  <a:pt x="9478" y="4407"/>
                </a:cubicBezTo>
                <a:cubicBezTo>
                  <a:pt x="9513" y="4406"/>
                  <a:pt x="9548" y="4405"/>
                  <a:pt x="9584" y="4405"/>
                </a:cubicBezTo>
                <a:cubicBezTo>
                  <a:pt x="9893" y="4405"/>
                  <a:pt x="10198" y="4451"/>
                  <a:pt x="10454" y="4526"/>
                </a:cubicBezTo>
                <a:lnTo>
                  <a:pt x="10561" y="4526"/>
                </a:lnTo>
                <a:cubicBezTo>
                  <a:pt x="10502" y="4657"/>
                  <a:pt x="10430" y="4788"/>
                  <a:pt x="10359" y="4931"/>
                </a:cubicBezTo>
                <a:cubicBezTo>
                  <a:pt x="10311" y="5050"/>
                  <a:pt x="10264" y="5169"/>
                  <a:pt x="10216" y="5300"/>
                </a:cubicBezTo>
                <a:cubicBezTo>
                  <a:pt x="10180" y="5431"/>
                  <a:pt x="10145" y="5550"/>
                  <a:pt x="10133" y="5681"/>
                </a:cubicBezTo>
                <a:lnTo>
                  <a:pt x="10097" y="5669"/>
                </a:lnTo>
                <a:cubicBezTo>
                  <a:pt x="10097" y="5669"/>
                  <a:pt x="10097" y="5716"/>
                  <a:pt x="10097" y="5776"/>
                </a:cubicBezTo>
                <a:cubicBezTo>
                  <a:pt x="10097" y="5836"/>
                  <a:pt x="10097" y="5883"/>
                  <a:pt x="10097" y="5883"/>
                </a:cubicBezTo>
                <a:cubicBezTo>
                  <a:pt x="10086" y="5909"/>
                  <a:pt x="10079" y="5918"/>
                  <a:pt x="10075" y="5918"/>
                </a:cubicBezTo>
                <a:cubicBezTo>
                  <a:pt x="10064" y="5918"/>
                  <a:pt x="10074" y="5843"/>
                  <a:pt x="10058" y="5843"/>
                </a:cubicBezTo>
                <a:cubicBezTo>
                  <a:pt x="10055" y="5843"/>
                  <a:pt x="10053" y="5844"/>
                  <a:pt x="10049" y="5847"/>
                </a:cubicBezTo>
                <a:cubicBezTo>
                  <a:pt x="10037" y="6074"/>
                  <a:pt x="10085" y="5943"/>
                  <a:pt x="10061" y="6217"/>
                </a:cubicBezTo>
                <a:cubicBezTo>
                  <a:pt x="10052" y="6249"/>
                  <a:pt x="10047" y="6262"/>
                  <a:pt x="10043" y="6262"/>
                </a:cubicBezTo>
                <a:cubicBezTo>
                  <a:pt x="10031" y="6262"/>
                  <a:pt x="10037" y="6142"/>
                  <a:pt x="10037" y="6097"/>
                </a:cubicBezTo>
                <a:lnTo>
                  <a:pt x="10037" y="6097"/>
                </a:lnTo>
                <a:cubicBezTo>
                  <a:pt x="10026" y="6228"/>
                  <a:pt x="10026" y="6383"/>
                  <a:pt x="10014" y="6526"/>
                </a:cubicBezTo>
                <a:cubicBezTo>
                  <a:pt x="10014" y="6669"/>
                  <a:pt x="10014" y="6812"/>
                  <a:pt x="10002" y="6907"/>
                </a:cubicBezTo>
                <a:cubicBezTo>
                  <a:pt x="10002" y="6907"/>
                  <a:pt x="10007" y="6912"/>
                  <a:pt x="10011" y="6912"/>
                </a:cubicBezTo>
                <a:cubicBezTo>
                  <a:pt x="10012" y="6912"/>
                  <a:pt x="10014" y="6911"/>
                  <a:pt x="10014" y="6907"/>
                </a:cubicBezTo>
                <a:cubicBezTo>
                  <a:pt x="10026" y="7074"/>
                  <a:pt x="10037" y="7312"/>
                  <a:pt x="10049" y="7491"/>
                </a:cubicBezTo>
                <a:cubicBezTo>
                  <a:pt x="10037" y="7491"/>
                  <a:pt x="10026" y="7443"/>
                  <a:pt x="10014" y="7395"/>
                </a:cubicBezTo>
                <a:lnTo>
                  <a:pt x="10014" y="7395"/>
                </a:lnTo>
                <a:cubicBezTo>
                  <a:pt x="10014" y="7467"/>
                  <a:pt x="10026" y="7562"/>
                  <a:pt x="10061" y="7621"/>
                </a:cubicBezTo>
                <a:lnTo>
                  <a:pt x="10014" y="7550"/>
                </a:lnTo>
                <a:lnTo>
                  <a:pt x="10014" y="7550"/>
                </a:lnTo>
                <a:cubicBezTo>
                  <a:pt x="10037" y="7702"/>
                  <a:pt x="10117" y="7968"/>
                  <a:pt x="10109" y="8012"/>
                </a:cubicBezTo>
                <a:lnTo>
                  <a:pt x="10109" y="8012"/>
                </a:lnTo>
                <a:cubicBezTo>
                  <a:pt x="10110" y="8010"/>
                  <a:pt x="10112" y="8009"/>
                  <a:pt x="10115" y="8009"/>
                </a:cubicBezTo>
                <a:cubicBezTo>
                  <a:pt x="10127" y="8009"/>
                  <a:pt x="10156" y="8031"/>
                  <a:pt x="10192" y="8122"/>
                </a:cubicBezTo>
                <a:cubicBezTo>
                  <a:pt x="10168" y="8169"/>
                  <a:pt x="10204" y="8253"/>
                  <a:pt x="10252" y="8348"/>
                </a:cubicBezTo>
                <a:cubicBezTo>
                  <a:pt x="10311" y="8443"/>
                  <a:pt x="10383" y="8538"/>
                  <a:pt x="10418" y="8634"/>
                </a:cubicBezTo>
                <a:cubicBezTo>
                  <a:pt x="10397" y="8623"/>
                  <a:pt x="10340" y="8520"/>
                  <a:pt x="10334" y="8520"/>
                </a:cubicBezTo>
                <a:lnTo>
                  <a:pt x="10334" y="8520"/>
                </a:lnTo>
                <a:cubicBezTo>
                  <a:pt x="10333" y="8520"/>
                  <a:pt x="10334" y="8522"/>
                  <a:pt x="10335" y="8526"/>
                </a:cubicBezTo>
                <a:cubicBezTo>
                  <a:pt x="10371" y="8634"/>
                  <a:pt x="10454" y="8693"/>
                  <a:pt x="10514" y="8764"/>
                </a:cubicBezTo>
                <a:lnTo>
                  <a:pt x="10478" y="8753"/>
                </a:lnTo>
                <a:lnTo>
                  <a:pt x="10478" y="8753"/>
                </a:lnTo>
                <a:cubicBezTo>
                  <a:pt x="10478" y="8753"/>
                  <a:pt x="10502" y="8776"/>
                  <a:pt x="10538" y="8812"/>
                </a:cubicBezTo>
                <a:cubicBezTo>
                  <a:pt x="10561" y="8848"/>
                  <a:pt x="10597" y="8895"/>
                  <a:pt x="10645" y="8943"/>
                </a:cubicBezTo>
                <a:cubicBezTo>
                  <a:pt x="10692" y="8991"/>
                  <a:pt x="10740" y="9038"/>
                  <a:pt x="10776" y="9074"/>
                </a:cubicBezTo>
                <a:cubicBezTo>
                  <a:pt x="10799" y="9110"/>
                  <a:pt x="10835" y="9122"/>
                  <a:pt x="10835" y="9122"/>
                </a:cubicBezTo>
                <a:cubicBezTo>
                  <a:pt x="10847" y="9169"/>
                  <a:pt x="10930" y="9265"/>
                  <a:pt x="11038" y="9312"/>
                </a:cubicBezTo>
                <a:cubicBezTo>
                  <a:pt x="11145" y="9372"/>
                  <a:pt x="11228" y="9419"/>
                  <a:pt x="11204" y="9431"/>
                </a:cubicBezTo>
                <a:cubicBezTo>
                  <a:pt x="11245" y="9449"/>
                  <a:pt x="11261" y="9455"/>
                  <a:pt x="11264" y="9455"/>
                </a:cubicBezTo>
                <a:cubicBezTo>
                  <a:pt x="11272" y="9455"/>
                  <a:pt x="11182" y="9407"/>
                  <a:pt x="11210" y="9407"/>
                </a:cubicBezTo>
                <a:cubicBezTo>
                  <a:pt x="11220" y="9407"/>
                  <a:pt x="11247" y="9414"/>
                  <a:pt x="11300" y="9431"/>
                </a:cubicBezTo>
                <a:cubicBezTo>
                  <a:pt x="11323" y="9455"/>
                  <a:pt x="11383" y="9479"/>
                  <a:pt x="11430" y="9491"/>
                </a:cubicBezTo>
                <a:cubicBezTo>
                  <a:pt x="11478" y="9503"/>
                  <a:pt x="11526" y="9515"/>
                  <a:pt x="11514" y="9526"/>
                </a:cubicBezTo>
                <a:lnTo>
                  <a:pt x="11478" y="9526"/>
                </a:lnTo>
                <a:lnTo>
                  <a:pt x="11669" y="9562"/>
                </a:lnTo>
                <a:lnTo>
                  <a:pt x="11550" y="9574"/>
                </a:lnTo>
                <a:cubicBezTo>
                  <a:pt x="11586" y="9582"/>
                  <a:pt x="11621" y="9585"/>
                  <a:pt x="11652" y="9585"/>
                </a:cubicBezTo>
                <a:cubicBezTo>
                  <a:pt x="11764" y="9585"/>
                  <a:pt x="11838" y="9545"/>
                  <a:pt x="11847" y="9526"/>
                </a:cubicBezTo>
                <a:cubicBezTo>
                  <a:pt x="11858" y="9527"/>
                  <a:pt x="11868" y="9528"/>
                  <a:pt x="11879" y="9528"/>
                </a:cubicBezTo>
                <a:cubicBezTo>
                  <a:pt x="12028" y="9528"/>
                  <a:pt x="12209" y="9455"/>
                  <a:pt x="12276" y="9455"/>
                </a:cubicBezTo>
                <a:lnTo>
                  <a:pt x="12228" y="9479"/>
                </a:lnTo>
                <a:cubicBezTo>
                  <a:pt x="12323" y="9443"/>
                  <a:pt x="12419" y="9407"/>
                  <a:pt x="12490" y="9360"/>
                </a:cubicBezTo>
                <a:cubicBezTo>
                  <a:pt x="12573" y="9324"/>
                  <a:pt x="12645" y="9288"/>
                  <a:pt x="12704" y="9241"/>
                </a:cubicBezTo>
                <a:cubicBezTo>
                  <a:pt x="12835" y="9157"/>
                  <a:pt x="12943" y="9050"/>
                  <a:pt x="13014" y="8919"/>
                </a:cubicBezTo>
                <a:cubicBezTo>
                  <a:pt x="13017" y="8916"/>
                  <a:pt x="13020" y="8915"/>
                  <a:pt x="13022" y="8915"/>
                </a:cubicBezTo>
                <a:cubicBezTo>
                  <a:pt x="13029" y="8915"/>
                  <a:pt x="13029" y="8928"/>
                  <a:pt x="13002" y="8955"/>
                </a:cubicBezTo>
                <a:cubicBezTo>
                  <a:pt x="13014" y="8955"/>
                  <a:pt x="13145" y="8765"/>
                  <a:pt x="13145" y="8764"/>
                </a:cubicBezTo>
                <a:lnTo>
                  <a:pt x="13145" y="8764"/>
                </a:lnTo>
                <a:lnTo>
                  <a:pt x="13133" y="8824"/>
                </a:lnTo>
                <a:cubicBezTo>
                  <a:pt x="13133" y="8824"/>
                  <a:pt x="13181" y="8741"/>
                  <a:pt x="13216" y="8657"/>
                </a:cubicBezTo>
                <a:cubicBezTo>
                  <a:pt x="13252" y="8574"/>
                  <a:pt x="13288" y="8479"/>
                  <a:pt x="13288" y="8479"/>
                </a:cubicBezTo>
                <a:lnTo>
                  <a:pt x="13300" y="8503"/>
                </a:lnTo>
                <a:cubicBezTo>
                  <a:pt x="13371" y="8395"/>
                  <a:pt x="13419" y="8253"/>
                  <a:pt x="13490" y="8098"/>
                </a:cubicBezTo>
                <a:cubicBezTo>
                  <a:pt x="13538" y="7943"/>
                  <a:pt x="13586" y="7764"/>
                  <a:pt x="13609" y="7621"/>
                </a:cubicBezTo>
                <a:lnTo>
                  <a:pt x="13609" y="7669"/>
                </a:lnTo>
                <a:cubicBezTo>
                  <a:pt x="13633" y="7491"/>
                  <a:pt x="13645" y="7419"/>
                  <a:pt x="13657" y="7348"/>
                </a:cubicBezTo>
                <a:cubicBezTo>
                  <a:pt x="13669" y="7276"/>
                  <a:pt x="13681" y="7217"/>
                  <a:pt x="13681" y="7086"/>
                </a:cubicBezTo>
                <a:cubicBezTo>
                  <a:pt x="13681" y="7098"/>
                  <a:pt x="13681" y="7110"/>
                  <a:pt x="13681" y="7110"/>
                </a:cubicBezTo>
                <a:cubicBezTo>
                  <a:pt x="13681" y="7110"/>
                  <a:pt x="13691" y="6923"/>
                  <a:pt x="13683" y="6889"/>
                </a:cubicBezTo>
                <a:lnTo>
                  <a:pt x="13683" y="6889"/>
                </a:lnTo>
                <a:lnTo>
                  <a:pt x="13705" y="6931"/>
                </a:lnTo>
                <a:cubicBezTo>
                  <a:pt x="13674" y="6787"/>
                  <a:pt x="13705" y="6529"/>
                  <a:pt x="13699" y="6529"/>
                </a:cubicBezTo>
                <a:lnTo>
                  <a:pt x="13699" y="6529"/>
                </a:lnTo>
                <a:cubicBezTo>
                  <a:pt x="13698" y="6529"/>
                  <a:pt x="13696" y="6535"/>
                  <a:pt x="13693" y="6550"/>
                </a:cubicBezTo>
                <a:cubicBezTo>
                  <a:pt x="13657" y="6455"/>
                  <a:pt x="13597" y="6300"/>
                  <a:pt x="13574" y="6276"/>
                </a:cubicBezTo>
                <a:cubicBezTo>
                  <a:pt x="13514" y="6038"/>
                  <a:pt x="13586" y="6217"/>
                  <a:pt x="13550" y="6062"/>
                </a:cubicBezTo>
                <a:cubicBezTo>
                  <a:pt x="13490" y="5883"/>
                  <a:pt x="13455" y="5871"/>
                  <a:pt x="13371" y="5645"/>
                </a:cubicBezTo>
                <a:lnTo>
                  <a:pt x="13383" y="5645"/>
                </a:lnTo>
                <a:cubicBezTo>
                  <a:pt x="13324" y="5550"/>
                  <a:pt x="13288" y="5478"/>
                  <a:pt x="13193" y="5359"/>
                </a:cubicBezTo>
                <a:lnTo>
                  <a:pt x="13193" y="5359"/>
                </a:lnTo>
                <a:lnTo>
                  <a:pt x="13228" y="5395"/>
                </a:lnTo>
                <a:cubicBezTo>
                  <a:pt x="13062" y="5193"/>
                  <a:pt x="13097" y="5097"/>
                  <a:pt x="12907" y="4990"/>
                </a:cubicBezTo>
                <a:cubicBezTo>
                  <a:pt x="12847" y="4895"/>
                  <a:pt x="12704" y="4764"/>
                  <a:pt x="12740" y="4740"/>
                </a:cubicBezTo>
                <a:cubicBezTo>
                  <a:pt x="12490" y="4538"/>
                  <a:pt x="12300" y="4395"/>
                  <a:pt x="12038" y="4252"/>
                </a:cubicBezTo>
                <a:cubicBezTo>
                  <a:pt x="12026" y="4169"/>
                  <a:pt x="11978" y="4216"/>
                  <a:pt x="11835" y="4085"/>
                </a:cubicBezTo>
                <a:lnTo>
                  <a:pt x="11835" y="4121"/>
                </a:lnTo>
                <a:cubicBezTo>
                  <a:pt x="11811" y="4109"/>
                  <a:pt x="11788" y="4097"/>
                  <a:pt x="11764" y="4085"/>
                </a:cubicBezTo>
                <a:cubicBezTo>
                  <a:pt x="11823" y="4026"/>
                  <a:pt x="11883" y="3978"/>
                  <a:pt x="11919" y="3931"/>
                </a:cubicBezTo>
                <a:cubicBezTo>
                  <a:pt x="11929" y="3914"/>
                  <a:pt x="11928" y="3908"/>
                  <a:pt x="11920" y="3908"/>
                </a:cubicBezTo>
                <a:cubicBezTo>
                  <a:pt x="11910" y="3908"/>
                  <a:pt x="11891" y="3917"/>
                  <a:pt x="11871" y="3931"/>
                </a:cubicBezTo>
                <a:cubicBezTo>
                  <a:pt x="11844" y="3949"/>
                  <a:pt x="11816" y="3974"/>
                  <a:pt x="11800" y="3974"/>
                </a:cubicBezTo>
                <a:cubicBezTo>
                  <a:pt x="11794" y="3974"/>
                  <a:pt x="11790" y="3972"/>
                  <a:pt x="11788" y="3966"/>
                </a:cubicBezTo>
                <a:cubicBezTo>
                  <a:pt x="11919" y="3847"/>
                  <a:pt x="11978" y="3776"/>
                  <a:pt x="12038" y="3704"/>
                </a:cubicBezTo>
                <a:cubicBezTo>
                  <a:pt x="12085" y="3633"/>
                  <a:pt x="12133" y="3573"/>
                  <a:pt x="12264" y="3514"/>
                </a:cubicBezTo>
                <a:lnTo>
                  <a:pt x="12264" y="3514"/>
                </a:lnTo>
                <a:lnTo>
                  <a:pt x="12192" y="3538"/>
                </a:lnTo>
                <a:cubicBezTo>
                  <a:pt x="12335" y="3430"/>
                  <a:pt x="12312" y="3442"/>
                  <a:pt x="12383" y="3371"/>
                </a:cubicBezTo>
                <a:lnTo>
                  <a:pt x="12383" y="3371"/>
                </a:lnTo>
                <a:cubicBezTo>
                  <a:pt x="12379" y="3390"/>
                  <a:pt x="12401" y="3399"/>
                  <a:pt x="12441" y="3399"/>
                </a:cubicBezTo>
                <a:cubicBezTo>
                  <a:pt x="12527" y="3399"/>
                  <a:pt x="12699" y="3354"/>
                  <a:pt x="12871" y="3264"/>
                </a:cubicBezTo>
                <a:cubicBezTo>
                  <a:pt x="12874" y="3255"/>
                  <a:pt x="12865" y="3252"/>
                  <a:pt x="12849" y="3252"/>
                </a:cubicBezTo>
                <a:cubicBezTo>
                  <a:pt x="12823" y="3252"/>
                  <a:pt x="12782" y="3259"/>
                  <a:pt x="12754" y="3259"/>
                </a:cubicBezTo>
                <a:cubicBezTo>
                  <a:pt x="12734" y="3259"/>
                  <a:pt x="12721" y="3255"/>
                  <a:pt x="12728" y="3240"/>
                </a:cubicBezTo>
                <a:cubicBezTo>
                  <a:pt x="12728" y="3240"/>
                  <a:pt x="12776" y="3216"/>
                  <a:pt x="12812" y="3192"/>
                </a:cubicBezTo>
                <a:cubicBezTo>
                  <a:pt x="12859" y="3180"/>
                  <a:pt x="12907" y="3157"/>
                  <a:pt x="12907" y="3157"/>
                </a:cubicBezTo>
                <a:cubicBezTo>
                  <a:pt x="12919" y="3157"/>
                  <a:pt x="12907" y="3169"/>
                  <a:pt x="12883" y="3180"/>
                </a:cubicBezTo>
                <a:cubicBezTo>
                  <a:pt x="13038" y="3109"/>
                  <a:pt x="13193" y="3121"/>
                  <a:pt x="13216" y="3061"/>
                </a:cubicBezTo>
                <a:lnTo>
                  <a:pt x="13407" y="3073"/>
                </a:lnTo>
                <a:lnTo>
                  <a:pt x="13335" y="3061"/>
                </a:lnTo>
                <a:cubicBezTo>
                  <a:pt x="13347" y="3038"/>
                  <a:pt x="13526" y="2966"/>
                  <a:pt x="13562" y="2942"/>
                </a:cubicBezTo>
                <a:cubicBezTo>
                  <a:pt x="13701" y="2878"/>
                  <a:pt x="13782" y="2870"/>
                  <a:pt x="13862" y="2870"/>
                </a:cubicBezTo>
                <a:cubicBezTo>
                  <a:pt x="13884" y="2870"/>
                  <a:pt x="13907" y="2871"/>
                  <a:pt x="13931" y="2871"/>
                </a:cubicBezTo>
                <a:cubicBezTo>
                  <a:pt x="13895" y="2859"/>
                  <a:pt x="13800" y="2835"/>
                  <a:pt x="13943" y="2788"/>
                </a:cubicBezTo>
                <a:cubicBezTo>
                  <a:pt x="13946" y="2805"/>
                  <a:pt x="13966" y="2811"/>
                  <a:pt x="13995" y="2811"/>
                </a:cubicBezTo>
                <a:cubicBezTo>
                  <a:pt x="14066" y="2811"/>
                  <a:pt x="14188" y="2776"/>
                  <a:pt x="14245" y="2776"/>
                </a:cubicBezTo>
                <a:cubicBezTo>
                  <a:pt x="14263" y="2776"/>
                  <a:pt x="14274" y="2779"/>
                  <a:pt x="14276" y="2788"/>
                </a:cubicBezTo>
                <a:cubicBezTo>
                  <a:pt x="14336" y="2764"/>
                  <a:pt x="14443" y="2764"/>
                  <a:pt x="14443" y="2740"/>
                </a:cubicBezTo>
                <a:lnTo>
                  <a:pt x="14443" y="2788"/>
                </a:lnTo>
                <a:cubicBezTo>
                  <a:pt x="14443" y="2716"/>
                  <a:pt x="14669" y="2680"/>
                  <a:pt x="14836" y="2633"/>
                </a:cubicBezTo>
                <a:lnTo>
                  <a:pt x="14836" y="2633"/>
                </a:lnTo>
                <a:cubicBezTo>
                  <a:pt x="14829" y="2658"/>
                  <a:pt x="14840" y="2667"/>
                  <a:pt x="14861" y="2667"/>
                </a:cubicBezTo>
                <a:cubicBezTo>
                  <a:pt x="14901" y="2667"/>
                  <a:pt x="14980" y="2636"/>
                  <a:pt x="15047" y="2636"/>
                </a:cubicBezTo>
                <a:cubicBezTo>
                  <a:pt x="15075" y="2636"/>
                  <a:pt x="15101" y="2641"/>
                  <a:pt x="15121" y="2657"/>
                </a:cubicBezTo>
                <a:cubicBezTo>
                  <a:pt x="15145" y="2597"/>
                  <a:pt x="15419" y="2585"/>
                  <a:pt x="15443" y="2526"/>
                </a:cubicBezTo>
                <a:cubicBezTo>
                  <a:pt x="15464" y="2522"/>
                  <a:pt x="15482" y="2520"/>
                  <a:pt x="15497" y="2520"/>
                </a:cubicBezTo>
                <a:cubicBezTo>
                  <a:pt x="15575" y="2520"/>
                  <a:pt x="15580" y="2563"/>
                  <a:pt x="15610" y="2573"/>
                </a:cubicBezTo>
                <a:lnTo>
                  <a:pt x="15669" y="2549"/>
                </a:lnTo>
                <a:cubicBezTo>
                  <a:pt x="15683" y="2552"/>
                  <a:pt x="15705" y="2553"/>
                  <a:pt x="15731" y="2553"/>
                </a:cubicBezTo>
                <a:cubicBezTo>
                  <a:pt x="15837" y="2553"/>
                  <a:pt x="16022" y="2538"/>
                  <a:pt x="16145" y="2538"/>
                </a:cubicBezTo>
                <a:lnTo>
                  <a:pt x="16276" y="2466"/>
                </a:lnTo>
                <a:lnTo>
                  <a:pt x="16336" y="2478"/>
                </a:lnTo>
                <a:cubicBezTo>
                  <a:pt x="16348" y="2466"/>
                  <a:pt x="16467" y="2442"/>
                  <a:pt x="16395" y="2430"/>
                </a:cubicBezTo>
                <a:lnTo>
                  <a:pt x="16467" y="2418"/>
                </a:lnTo>
                <a:cubicBezTo>
                  <a:pt x="16467" y="2359"/>
                  <a:pt x="16574" y="2383"/>
                  <a:pt x="16717" y="2347"/>
                </a:cubicBezTo>
                <a:cubicBezTo>
                  <a:pt x="16753" y="2359"/>
                  <a:pt x="16753" y="2371"/>
                  <a:pt x="16717" y="2383"/>
                </a:cubicBezTo>
                <a:cubicBezTo>
                  <a:pt x="16727" y="2381"/>
                  <a:pt x="16735" y="2380"/>
                  <a:pt x="16742" y="2380"/>
                </a:cubicBezTo>
                <a:cubicBezTo>
                  <a:pt x="16782" y="2380"/>
                  <a:pt x="16772" y="2407"/>
                  <a:pt x="16809" y="2418"/>
                </a:cubicBezTo>
                <a:lnTo>
                  <a:pt x="16809" y="2418"/>
                </a:lnTo>
                <a:cubicBezTo>
                  <a:pt x="16765" y="2402"/>
                  <a:pt x="17070" y="2287"/>
                  <a:pt x="16860" y="2287"/>
                </a:cubicBezTo>
                <a:cubicBezTo>
                  <a:pt x="16848" y="2264"/>
                  <a:pt x="16967" y="2228"/>
                  <a:pt x="17038" y="2228"/>
                </a:cubicBezTo>
                <a:lnTo>
                  <a:pt x="17086" y="2276"/>
                </a:lnTo>
                <a:lnTo>
                  <a:pt x="17169" y="2216"/>
                </a:lnTo>
                <a:cubicBezTo>
                  <a:pt x="17200" y="2210"/>
                  <a:pt x="17228" y="2208"/>
                  <a:pt x="17252" y="2208"/>
                </a:cubicBezTo>
                <a:cubicBezTo>
                  <a:pt x="17308" y="2208"/>
                  <a:pt x="17351" y="2219"/>
                  <a:pt x="17402" y="2219"/>
                </a:cubicBezTo>
                <a:cubicBezTo>
                  <a:pt x="17415" y="2219"/>
                  <a:pt x="17429" y="2218"/>
                  <a:pt x="17443" y="2216"/>
                </a:cubicBezTo>
                <a:lnTo>
                  <a:pt x="17443" y="2216"/>
                </a:lnTo>
                <a:cubicBezTo>
                  <a:pt x="17361" y="2237"/>
                  <a:pt x="17262" y="2319"/>
                  <a:pt x="17402" y="2319"/>
                </a:cubicBezTo>
                <a:cubicBezTo>
                  <a:pt x="17425" y="2319"/>
                  <a:pt x="17454" y="2316"/>
                  <a:pt x="17491" y="2311"/>
                </a:cubicBezTo>
                <a:lnTo>
                  <a:pt x="17491" y="2311"/>
                </a:lnTo>
                <a:cubicBezTo>
                  <a:pt x="17360" y="2335"/>
                  <a:pt x="17288" y="2371"/>
                  <a:pt x="17229" y="2395"/>
                </a:cubicBezTo>
                <a:cubicBezTo>
                  <a:pt x="17242" y="2391"/>
                  <a:pt x="17253" y="2390"/>
                  <a:pt x="17261" y="2390"/>
                </a:cubicBezTo>
                <a:cubicBezTo>
                  <a:pt x="17282" y="2390"/>
                  <a:pt x="17281" y="2401"/>
                  <a:pt x="17229" y="2418"/>
                </a:cubicBezTo>
                <a:cubicBezTo>
                  <a:pt x="17419" y="2383"/>
                  <a:pt x="17288" y="2383"/>
                  <a:pt x="17479" y="2359"/>
                </a:cubicBezTo>
                <a:cubicBezTo>
                  <a:pt x="17479" y="2407"/>
                  <a:pt x="17538" y="2407"/>
                  <a:pt x="17705" y="2407"/>
                </a:cubicBezTo>
                <a:lnTo>
                  <a:pt x="17574" y="2383"/>
                </a:lnTo>
                <a:cubicBezTo>
                  <a:pt x="17586" y="2383"/>
                  <a:pt x="17586" y="2371"/>
                  <a:pt x="17598" y="2371"/>
                </a:cubicBezTo>
                <a:cubicBezTo>
                  <a:pt x="17550" y="2371"/>
                  <a:pt x="17538" y="2371"/>
                  <a:pt x="17526" y="2347"/>
                </a:cubicBezTo>
                <a:cubicBezTo>
                  <a:pt x="17558" y="2347"/>
                  <a:pt x="17698" y="2283"/>
                  <a:pt x="17757" y="2283"/>
                </a:cubicBezTo>
                <a:cubicBezTo>
                  <a:pt x="17758" y="2283"/>
                  <a:pt x="17759" y="2283"/>
                  <a:pt x="17761" y="2283"/>
                </a:cubicBezTo>
                <a:lnTo>
                  <a:pt x="17761" y="2283"/>
                </a:lnTo>
                <a:cubicBezTo>
                  <a:pt x="17605" y="2236"/>
                  <a:pt x="18106" y="2180"/>
                  <a:pt x="17979" y="2157"/>
                </a:cubicBezTo>
                <a:cubicBezTo>
                  <a:pt x="17995" y="2148"/>
                  <a:pt x="18063" y="2134"/>
                  <a:pt x="18111" y="2134"/>
                </a:cubicBezTo>
                <a:cubicBezTo>
                  <a:pt x="18132" y="2134"/>
                  <a:pt x="18150" y="2137"/>
                  <a:pt x="18158" y="2145"/>
                </a:cubicBezTo>
                <a:cubicBezTo>
                  <a:pt x="17991" y="2204"/>
                  <a:pt x="18288" y="2180"/>
                  <a:pt x="18265" y="2204"/>
                </a:cubicBezTo>
                <a:cubicBezTo>
                  <a:pt x="18324" y="2180"/>
                  <a:pt x="18134" y="2192"/>
                  <a:pt x="18205" y="2168"/>
                </a:cubicBezTo>
                <a:cubicBezTo>
                  <a:pt x="18245" y="2158"/>
                  <a:pt x="18284" y="2155"/>
                  <a:pt x="18319" y="2155"/>
                </a:cubicBezTo>
                <a:cubicBezTo>
                  <a:pt x="18367" y="2155"/>
                  <a:pt x="18409" y="2162"/>
                  <a:pt x="18443" y="2168"/>
                </a:cubicBezTo>
                <a:lnTo>
                  <a:pt x="18396" y="2180"/>
                </a:lnTo>
                <a:lnTo>
                  <a:pt x="18550" y="2180"/>
                </a:lnTo>
                <a:cubicBezTo>
                  <a:pt x="18574" y="2145"/>
                  <a:pt x="18396" y="2168"/>
                  <a:pt x="18539" y="2133"/>
                </a:cubicBezTo>
                <a:cubicBezTo>
                  <a:pt x="18569" y="2133"/>
                  <a:pt x="18670" y="2106"/>
                  <a:pt x="18698" y="2106"/>
                </a:cubicBezTo>
                <a:cubicBezTo>
                  <a:pt x="18703" y="2106"/>
                  <a:pt x="18705" y="2107"/>
                  <a:pt x="18705" y="2109"/>
                </a:cubicBezTo>
                <a:cubicBezTo>
                  <a:pt x="18646" y="2157"/>
                  <a:pt x="18705" y="2192"/>
                  <a:pt x="18586" y="2216"/>
                </a:cubicBezTo>
                <a:cubicBezTo>
                  <a:pt x="18681" y="2204"/>
                  <a:pt x="19003" y="2145"/>
                  <a:pt x="18860" y="2121"/>
                </a:cubicBezTo>
                <a:cubicBezTo>
                  <a:pt x="18860" y="2121"/>
                  <a:pt x="18896" y="2109"/>
                  <a:pt x="18920" y="2109"/>
                </a:cubicBezTo>
                <a:cubicBezTo>
                  <a:pt x="18955" y="2097"/>
                  <a:pt x="18979" y="2097"/>
                  <a:pt x="18979" y="2097"/>
                </a:cubicBezTo>
                <a:cubicBezTo>
                  <a:pt x="18908" y="2097"/>
                  <a:pt x="18693" y="2097"/>
                  <a:pt x="18920" y="2049"/>
                </a:cubicBezTo>
                <a:lnTo>
                  <a:pt x="19074" y="1978"/>
                </a:lnTo>
                <a:lnTo>
                  <a:pt x="19158" y="1990"/>
                </a:lnTo>
                <a:cubicBezTo>
                  <a:pt x="19146" y="1978"/>
                  <a:pt x="19170" y="1954"/>
                  <a:pt x="19229" y="1942"/>
                </a:cubicBezTo>
                <a:cubicBezTo>
                  <a:pt x="19253" y="1954"/>
                  <a:pt x="19312" y="1942"/>
                  <a:pt x="19312" y="1966"/>
                </a:cubicBezTo>
                <a:cubicBezTo>
                  <a:pt x="19479" y="1918"/>
                  <a:pt x="19455" y="1906"/>
                  <a:pt x="19479" y="1883"/>
                </a:cubicBezTo>
                <a:cubicBezTo>
                  <a:pt x="19522" y="1872"/>
                  <a:pt x="19553" y="1866"/>
                  <a:pt x="19570" y="1866"/>
                </a:cubicBezTo>
                <a:cubicBezTo>
                  <a:pt x="19592" y="1866"/>
                  <a:pt x="19594" y="1875"/>
                  <a:pt x="19574" y="1895"/>
                </a:cubicBezTo>
                <a:cubicBezTo>
                  <a:pt x="19670" y="1871"/>
                  <a:pt x="19801" y="1823"/>
                  <a:pt x="19908" y="1799"/>
                </a:cubicBezTo>
                <a:lnTo>
                  <a:pt x="19908" y="1799"/>
                </a:lnTo>
                <a:cubicBezTo>
                  <a:pt x="19896" y="1847"/>
                  <a:pt x="19872" y="1895"/>
                  <a:pt x="19848" y="1930"/>
                </a:cubicBezTo>
                <a:cubicBezTo>
                  <a:pt x="19872" y="1966"/>
                  <a:pt x="19860" y="1990"/>
                  <a:pt x="19860" y="2014"/>
                </a:cubicBezTo>
                <a:lnTo>
                  <a:pt x="19801" y="1978"/>
                </a:lnTo>
                <a:lnTo>
                  <a:pt x="19812" y="2002"/>
                </a:lnTo>
                <a:lnTo>
                  <a:pt x="19812" y="2002"/>
                </a:lnTo>
                <a:lnTo>
                  <a:pt x="19805" y="1997"/>
                </a:lnTo>
                <a:lnTo>
                  <a:pt x="19805" y="1997"/>
                </a:lnTo>
                <a:cubicBezTo>
                  <a:pt x="19807" y="1998"/>
                  <a:pt x="19809" y="2000"/>
                  <a:pt x="19812" y="2002"/>
                </a:cubicBezTo>
                <a:cubicBezTo>
                  <a:pt x="19810" y="2000"/>
                  <a:pt x="19807" y="2000"/>
                  <a:pt x="19804" y="2000"/>
                </a:cubicBezTo>
                <a:cubicBezTo>
                  <a:pt x="19793" y="2000"/>
                  <a:pt x="19782" y="2009"/>
                  <a:pt x="19773" y="2009"/>
                </a:cubicBezTo>
                <a:cubicBezTo>
                  <a:pt x="19765" y="2009"/>
                  <a:pt x="19758" y="2002"/>
                  <a:pt x="19753" y="1978"/>
                </a:cubicBezTo>
                <a:cubicBezTo>
                  <a:pt x="19753" y="1978"/>
                  <a:pt x="19712" y="2039"/>
                  <a:pt x="19706" y="2039"/>
                </a:cubicBezTo>
                <a:cubicBezTo>
                  <a:pt x="19706" y="2039"/>
                  <a:pt x="19705" y="2038"/>
                  <a:pt x="19705" y="2037"/>
                </a:cubicBezTo>
                <a:lnTo>
                  <a:pt x="19705" y="2037"/>
                </a:lnTo>
                <a:cubicBezTo>
                  <a:pt x="19693" y="2061"/>
                  <a:pt x="19753" y="2085"/>
                  <a:pt x="19729" y="2085"/>
                </a:cubicBezTo>
                <a:cubicBezTo>
                  <a:pt x="19705" y="2085"/>
                  <a:pt x="19717" y="2073"/>
                  <a:pt x="19693" y="2061"/>
                </a:cubicBezTo>
                <a:lnTo>
                  <a:pt x="19693" y="2061"/>
                </a:lnTo>
                <a:cubicBezTo>
                  <a:pt x="19622" y="2085"/>
                  <a:pt x="19765" y="2192"/>
                  <a:pt x="19717" y="2216"/>
                </a:cubicBezTo>
                <a:cubicBezTo>
                  <a:pt x="19717" y="2224"/>
                  <a:pt x="19717" y="2232"/>
                  <a:pt x="19717" y="2240"/>
                </a:cubicBezTo>
                <a:cubicBezTo>
                  <a:pt x="19727" y="2244"/>
                  <a:pt x="19733" y="2246"/>
                  <a:pt x="19737" y="2246"/>
                </a:cubicBezTo>
                <a:cubicBezTo>
                  <a:pt x="19751" y="2246"/>
                  <a:pt x="19712" y="2214"/>
                  <a:pt x="19731" y="2214"/>
                </a:cubicBezTo>
                <a:cubicBezTo>
                  <a:pt x="19733" y="2214"/>
                  <a:pt x="19737" y="2215"/>
                  <a:pt x="19741" y="2216"/>
                </a:cubicBezTo>
                <a:cubicBezTo>
                  <a:pt x="19777" y="2252"/>
                  <a:pt x="19753" y="2252"/>
                  <a:pt x="19789" y="2276"/>
                </a:cubicBezTo>
                <a:cubicBezTo>
                  <a:pt x="19765" y="2276"/>
                  <a:pt x="19789" y="2299"/>
                  <a:pt x="19789" y="2311"/>
                </a:cubicBezTo>
                <a:cubicBezTo>
                  <a:pt x="19782" y="2310"/>
                  <a:pt x="19776" y="2309"/>
                  <a:pt x="19771" y="2309"/>
                </a:cubicBezTo>
                <a:cubicBezTo>
                  <a:pt x="19748" y="2309"/>
                  <a:pt x="19746" y="2326"/>
                  <a:pt x="19723" y="2326"/>
                </a:cubicBezTo>
                <a:cubicBezTo>
                  <a:pt x="19718" y="2326"/>
                  <a:pt x="19712" y="2325"/>
                  <a:pt x="19705" y="2323"/>
                </a:cubicBezTo>
                <a:lnTo>
                  <a:pt x="19705" y="2323"/>
                </a:lnTo>
                <a:cubicBezTo>
                  <a:pt x="19717" y="2335"/>
                  <a:pt x="19765" y="2371"/>
                  <a:pt x="19753" y="2395"/>
                </a:cubicBezTo>
                <a:cubicBezTo>
                  <a:pt x="19705" y="2383"/>
                  <a:pt x="19717" y="2371"/>
                  <a:pt x="19693" y="2371"/>
                </a:cubicBezTo>
                <a:lnTo>
                  <a:pt x="19717" y="2395"/>
                </a:lnTo>
                <a:cubicBezTo>
                  <a:pt x="19714" y="2398"/>
                  <a:pt x="19711" y="2400"/>
                  <a:pt x="19709" y="2400"/>
                </a:cubicBezTo>
                <a:cubicBezTo>
                  <a:pt x="19704" y="2400"/>
                  <a:pt x="19702" y="2391"/>
                  <a:pt x="19693" y="2383"/>
                </a:cubicBezTo>
                <a:lnTo>
                  <a:pt x="19693" y="2383"/>
                </a:lnTo>
                <a:cubicBezTo>
                  <a:pt x="19682" y="2395"/>
                  <a:pt x="19717" y="2418"/>
                  <a:pt x="19693" y="2430"/>
                </a:cubicBezTo>
                <a:lnTo>
                  <a:pt x="19670" y="2395"/>
                </a:lnTo>
                <a:lnTo>
                  <a:pt x="19670" y="2395"/>
                </a:lnTo>
                <a:cubicBezTo>
                  <a:pt x="19682" y="2418"/>
                  <a:pt x="19670" y="2418"/>
                  <a:pt x="19658" y="2430"/>
                </a:cubicBezTo>
                <a:cubicBezTo>
                  <a:pt x="19646" y="2430"/>
                  <a:pt x="19646" y="2418"/>
                  <a:pt x="19658" y="2418"/>
                </a:cubicBezTo>
                <a:cubicBezTo>
                  <a:pt x="19648" y="2414"/>
                  <a:pt x="19642" y="2412"/>
                  <a:pt x="19639" y="2412"/>
                </a:cubicBezTo>
                <a:cubicBezTo>
                  <a:pt x="19627" y="2412"/>
                  <a:pt x="19658" y="2442"/>
                  <a:pt x="19658" y="2442"/>
                </a:cubicBezTo>
                <a:cubicBezTo>
                  <a:pt x="19670" y="2454"/>
                  <a:pt x="19682" y="2442"/>
                  <a:pt x="19705" y="2466"/>
                </a:cubicBezTo>
                <a:cubicBezTo>
                  <a:pt x="19695" y="2466"/>
                  <a:pt x="19720" y="2492"/>
                  <a:pt x="19705" y="2492"/>
                </a:cubicBezTo>
                <a:cubicBezTo>
                  <a:pt x="19702" y="2492"/>
                  <a:pt x="19699" y="2492"/>
                  <a:pt x="19693" y="2490"/>
                </a:cubicBezTo>
                <a:lnTo>
                  <a:pt x="19670" y="2466"/>
                </a:lnTo>
                <a:lnTo>
                  <a:pt x="19670" y="2466"/>
                </a:lnTo>
                <a:cubicBezTo>
                  <a:pt x="19682" y="2502"/>
                  <a:pt x="19705" y="2502"/>
                  <a:pt x="19682" y="2514"/>
                </a:cubicBezTo>
                <a:lnTo>
                  <a:pt x="19682" y="2514"/>
                </a:lnTo>
                <a:cubicBezTo>
                  <a:pt x="19682" y="2514"/>
                  <a:pt x="19670" y="2502"/>
                  <a:pt x="19670" y="2502"/>
                </a:cubicBezTo>
                <a:lnTo>
                  <a:pt x="19670" y="2502"/>
                </a:lnTo>
                <a:cubicBezTo>
                  <a:pt x="19693" y="2538"/>
                  <a:pt x="19658" y="2538"/>
                  <a:pt x="19634" y="2549"/>
                </a:cubicBezTo>
                <a:cubicBezTo>
                  <a:pt x="19646" y="2561"/>
                  <a:pt x="19658" y="2573"/>
                  <a:pt x="19658" y="2573"/>
                </a:cubicBezTo>
                <a:cubicBezTo>
                  <a:pt x="19682" y="2573"/>
                  <a:pt x="19693" y="2585"/>
                  <a:pt x="19717" y="2597"/>
                </a:cubicBezTo>
                <a:cubicBezTo>
                  <a:pt x="19713" y="2596"/>
                  <a:pt x="19709" y="2596"/>
                  <a:pt x="19706" y="2596"/>
                </a:cubicBezTo>
                <a:cubicBezTo>
                  <a:pt x="19672" y="2596"/>
                  <a:pt x="19750" y="2657"/>
                  <a:pt x="19717" y="2657"/>
                </a:cubicBezTo>
                <a:cubicBezTo>
                  <a:pt x="19705" y="2645"/>
                  <a:pt x="19682" y="2633"/>
                  <a:pt x="19705" y="2633"/>
                </a:cubicBezTo>
                <a:cubicBezTo>
                  <a:pt x="19658" y="2597"/>
                  <a:pt x="19622" y="2573"/>
                  <a:pt x="19610" y="2549"/>
                </a:cubicBezTo>
                <a:cubicBezTo>
                  <a:pt x="19610" y="2558"/>
                  <a:pt x="19610" y="2566"/>
                  <a:pt x="19606" y="2566"/>
                </a:cubicBezTo>
                <a:cubicBezTo>
                  <a:pt x="19604" y="2566"/>
                  <a:pt x="19602" y="2565"/>
                  <a:pt x="19598" y="2561"/>
                </a:cubicBezTo>
                <a:lnTo>
                  <a:pt x="19598" y="2561"/>
                </a:lnTo>
                <a:lnTo>
                  <a:pt x="19634" y="2597"/>
                </a:lnTo>
                <a:cubicBezTo>
                  <a:pt x="19634" y="2597"/>
                  <a:pt x="19634" y="2597"/>
                  <a:pt x="19634" y="2609"/>
                </a:cubicBezTo>
                <a:cubicBezTo>
                  <a:pt x="19658" y="2621"/>
                  <a:pt x="19682" y="2621"/>
                  <a:pt x="19693" y="2645"/>
                </a:cubicBezTo>
                <a:cubicBezTo>
                  <a:pt x="19696" y="2650"/>
                  <a:pt x="19695" y="2651"/>
                  <a:pt x="19693" y="2651"/>
                </a:cubicBezTo>
                <a:cubicBezTo>
                  <a:pt x="19685" y="2651"/>
                  <a:pt x="19658" y="2631"/>
                  <a:pt x="19656" y="2631"/>
                </a:cubicBezTo>
                <a:lnTo>
                  <a:pt x="19656" y="2631"/>
                </a:lnTo>
                <a:cubicBezTo>
                  <a:pt x="19656" y="2631"/>
                  <a:pt x="19656" y="2631"/>
                  <a:pt x="19658" y="2633"/>
                </a:cubicBezTo>
                <a:cubicBezTo>
                  <a:pt x="19670" y="2668"/>
                  <a:pt x="19705" y="2668"/>
                  <a:pt x="19682" y="2680"/>
                </a:cubicBezTo>
                <a:cubicBezTo>
                  <a:pt x="19682" y="2680"/>
                  <a:pt x="19675" y="2674"/>
                  <a:pt x="19676" y="2670"/>
                </a:cubicBezTo>
                <a:lnTo>
                  <a:pt x="19676" y="2670"/>
                </a:lnTo>
                <a:cubicBezTo>
                  <a:pt x="19657" y="2679"/>
                  <a:pt x="19659" y="2691"/>
                  <a:pt x="19646" y="2691"/>
                </a:cubicBezTo>
                <a:cubicBezTo>
                  <a:pt x="19639" y="2691"/>
                  <a:pt x="19629" y="2688"/>
                  <a:pt x="19610" y="2680"/>
                </a:cubicBezTo>
                <a:cubicBezTo>
                  <a:pt x="19598" y="2669"/>
                  <a:pt x="19587" y="2669"/>
                  <a:pt x="19586" y="2657"/>
                </a:cubicBezTo>
                <a:lnTo>
                  <a:pt x="19586" y="2657"/>
                </a:lnTo>
                <a:cubicBezTo>
                  <a:pt x="19589" y="2660"/>
                  <a:pt x="19593" y="2663"/>
                  <a:pt x="19598" y="2668"/>
                </a:cubicBezTo>
                <a:lnTo>
                  <a:pt x="19586" y="2657"/>
                </a:lnTo>
                <a:lnTo>
                  <a:pt x="19586" y="2657"/>
                </a:lnTo>
                <a:cubicBezTo>
                  <a:pt x="19586" y="2657"/>
                  <a:pt x="19586" y="2657"/>
                  <a:pt x="19586" y="2657"/>
                </a:cubicBezTo>
                <a:lnTo>
                  <a:pt x="19586" y="2657"/>
                </a:lnTo>
                <a:cubicBezTo>
                  <a:pt x="19584" y="2655"/>
                  <a:pt x="19582" y="2655"/>
                  <a:pt x="19581" y="2655"/>
                </a:cubicBezTo>
                <a:cubicBezTo>
                  <a:pt x="19578" y="2655"/>
                  <a:pt x="19580" y="2664"/>
                  <a:pt x="19571" y="2664"/>
                </a:cubicBezTo>
                <a:cubicBezTo>
                  <a:pt x="19570" y="2664"/>
                  <a:pt x="19567" y="2663"/>
                  <a:pt x="19564" y="2662"/>
                </a:cubicBezTo>
                <a:lnTo>
                  <a:pt x="19564" y="2662"/>
                </a:lnTo>
                <a:cubicBezTo>
                  <a:pt x="19582" y="2672"/>
                  <a:pt x="19572" y="2682"/>
                  <a:pt x="19562" y="2692"/>
                </a:cubicBezTo>
                <a:lnTo>
                  <a:pt x="19598" y="2704"/>
                </a:lnTo>
                <a:cubicBezTo>
                  <a:pt x="19621" y="2727"/>
                  <a:pt x="19626" y="2734"/>
                  <a:pt x="19621" y="2734"/>
                </a:cubicBezTo>
                <a:cubicBezTo>
                  <a:pt x="19611" y="2734"/>
                  <a:pt x="19555" y="2697"/>
                  <a:pt x="19534" y="2697"/>
                </a:cubicBezTo>
                <a:cubicBezTo>
                  <a:pt x="19530" y="2697"/>
                  <a:pt x="19527" y="2699"/>
                  <a:pt x="19527" y="2704"/>
                </a:cubicBezTo>
                <a:cubicBezTo>
                  <a:pt x="19533" y="2716"/>
                  <a:pt x="19536" y="2716"/>
                  <a:pt x="19539" y="2716"/>
                </a:cubicBezTo>
                <a:cubicBezTo>
                  <a:pt x="19542" y="2716"/>
                  <a:pt x="19545" y="2716"/>
                  <a:pt x="19551" y="2728"/>
                </a:cubicBezTo>
                <a:cubicBezTo>
                  <a:pt x="19546" y="2728"/>
                  <a:pt x="19539" y="2726"/>
                  <a:pt x="19533" y="2726"/>
                </a:cubicBezTo>
                <a:cubicBezTo>
                  <a:pt x="19523" y="2726"/>
                  <a:pt x="19515" y="2730"/>
                  <a:pt x="19515" y="2752"/>
                </a:cubicBezTo>
                <a:cubicBezTo>
                  <a:pt x="19503" y="2740"/>
                  <a:pt x="19479" y="2740"/>
                  <a:pt x="19443" y="2728"/>
                </a:cubicBezTo>
                <a:cubicBezTo>
                  <a:pt x="19443" y="2752"/>
                  <a:pt x="19408" y="2752"/>
                  <a:pt x="19443" y="2776"/>
                </a:cubicBezTo>
                <a:cubicBezTo>
                  <a:pt x="19479" y="2776"/>
                  <a:pt x="19408" y="2740"/>
                  <a:pt x="19467" y="2740"/>
                </a:cubicBezTo>
                <a:lnTo>
                  <a:pt x="19503" y="2764"/>
                </a:lnTo>
                <a:cubicBezTo>
                  <a:pt x="19491" y="2776"/>
                  <a:pt x="19503" y="2811"/>
                  <a:pt x="19479" y="2811"/>
                </a:cubicBezTo>
                <a:cubicBezTo>
                  <a:pt x="19491" y="2811"/>
                  <a:pt x="19503" y="2823"/>
                  <a:pt x="19515" y="2823"/>
                </a:cubicBezTo>
                <a:cubicBezTo>
                  <a:pt x="19515" y="2847"/>
                  <a:pt x="19551" y="2883"/>
                  <a:pt x="19527" y="2895"/>
                </a:cubicBezTo>
                <a:cubicBezTo>
                  <a:pt x="19491" y="2883"/>
                  <a:pt x="19503" y="2871"/>
                  <a:pt x="19503" y="2859"/>
                </a:cubicBezTo>
                <a:cubicBezTo>
                  <a:pt x="19467" y="2859"/>
                  <a:pt x="19491" y="2871"/>
                  <a:pt x="19479" y="2883"/>
                </a:cubicBezTo>
                <a:cubicBezTo>
                  <a:pt x="19443" y="2871"/>
                  <a:pt x="19479" y="2871"/>
                  <a:pt x="19455" y="2859"/>
                </a:cubicBezTo>
                <a:lnTo>
                  <a:pt x="19455" y="2859"/>
                </a:lnTo>
                <a:lnTo>
                  <a:pt x="19455" y="2883"/>
                </a:lnTo>
                <a:lnTo>
                  <a:pt x="19443" y="2883"/>
                </a:lnTo>
                <a:cubicBezTo>
                  <a:pt x="19491" y="2907"/>
                  <a:pt x="19431" y="2895"/>
                  <a:pt x="19443" y="2919"/>
                </a:cubicBezTo>
                <a:cubicBezTo>
                  <a:pt x="19431" y="2954"/>
                  <a:pt x="19491" y="2990"/>
                  <a:pt x="19527" y="3026"/>
                </a:cubicBezTo>
                <a:cubicBezTo>
                  <a:pt x="19503" y="3026"/>
                  <a:pt x="19491" y="3026"/>
                  <a:pt x="19479" y="3014"/>
                </a:cubicBezTo>
                <a:cubicBezTo>
                  <a:pt x="19515" y="3014"/>
                  <a:pt x="19491" y="3014"/>
                  <a:pt x="19479" y="3002"/>
                </a:cubicBezTo>
                <a:cubicBezTo>
                  <a:pt x="19479" y="3005"/>
                  <a:pt x="19474" y="3007"/>
                  <a:pt x="19466" y="3007"/>
                </a:cubicBezTo>
                <a:cubicBezTo>
                  <a:pt x="19447" y="3007"/>
                  <a:pt x="19413" y="2998"/>
                  <a:pt x="19396" y="2990"/>
                </a:cubicBezTo>
                <a:lnTo>
                  <a:pt x="19396" y="2990"/>
                </a:lnTo>
                <a:cubicBezTo>
                  <a:pt x="19402" y="3002"/>
                  <a:pt x="19411" y="3002"/>
                  <a:pt x="19420" y="3002"/>
                </a:cubicBezTo>
                <a:cubicBezTo>
                  <a:pt x="19428" y="3002"/>
                  <a:pt x="19437" y="3002"/>
                  <a:pt x="19443" y="3014"/>
                </a:cubicBezTo>
                <a:lnTo>
                  <a:pt x="19420" y="3038"/>
                </a:lnTo>
                <a:cubicBezTo>
                  <a:pt x="19455" y="3038"/>
                  <a:pt x="19467" y="3038"/>
                  <a:pt x="19479" y="3061"/>
                </a:cubicBezTo>
                <a:cubicBezTo>
                  <a:pt x="19479" y="3073"/>
                  <a:pt x="19467" y="3073"/>
                  <a:pt x="19467" y="3085"/>
                </a:cubicBezTo>
                <a:cubicBezTo>
                  <a:pt x="19455" y="3085"/>
                  <a:pt x="19420" y="3073"/>
                  <a:pt x="19431" y="3061"/>
                </a:cubicBezTo>
                <a:lnTo>
                  <a:pt x="19431" y="3061"/>
                </a:lnTo>
                <a:cubicBezTo>
                  <a:pt x="19408" y="3073"/>
                  <a:pt x="19408" y="3073"/>
                  <a:pt x="19431" y="3097"/>
                </a:cubicBezTo>
                <a:cubicBezTo>
                  <a:pt x="19435" y="3096"/>
                  <a:pt x="19439" y="3095"/>
                  <a:pt x="19441" y="3095"/>
                </a:cubicBezTo>
                <a:cubicBezTo>
                  <a:pt x="19463" y="3095"/>
                  <a:pt x="19449" y="3133"/>
                  <a:pt x="19491" y="3133"/>
                </a:cubicBezTo>
                <a:lnTo>
                  <a:pt x="19455" y="3145"/>
                </a:lnTo>
                <a:cubicBezTo>
                  <a:pt x="19455" y="3133"/>
                  <a:pt x="19443" y="3133"/>
                  <a:pt x="19455" y="3121"/>
                </a:cubicBezTo>
                <a:cubicBezTo>
                  <a:pt x="19449" y="3119"/>
                  <a:pt x="19444" y="3119"/>
                  <a:pt x="19441" y="3119"/>
                </a:cubicBezTo>
                <a:cubicBezTo>
                  <a:pt x="19420" y="3119"/>
                  <a:pt x="19455" y="3146"/>
                  <a:pt x="19455" y="3157"/>
                </a:cubicBezTo>
                <a:cubicBezTo>
                  <a:pt x="19455" y="3157"/>
                  <a:pt x="19450" y="3162"/>
                  <a:pt x="19439" y="3162"/>
                </a:cubicBezTo>
                <a:cubicBezTo>
                  <a:pt x="19434" y="3162"/>
                  <a:pt x="19428" y="3161"/>
                  <a:pt x="19420" y="3157"/>
                </a:cubicBezTo>
                <a:lnTo>
                  <a:pt x="19420" y="3157"/>
                </a:lnTo>
                <a:cubicBezTo>
                  <a:pt x="19428" y="3165"/>
                  <a:pt x="19424" y="3173"/>
                  <a:pt x="19413" y="3173"/>
                </a:cubicBezTo>
                <a:cubicBezTo>
                  <a:pt x="19409" y="3173"/>
                  <a:pt x="19403" y="3172"/>
                  <a:pt x="19396" y="3169"/>
                </a:cubicBezTo>
                <a:lnTo>
                  <a:pt x="19396" y="3169"/>
                </a:lnTo>
                <a:cubicBezTo>
                  <a:pt x="19408" y="3180"/>
                  <a:pt x="19420" y="3180"/>
                  <a:pt x="19431" y="3192"/>
                </a:cubicBezTo>
                <a:lnTo>
                  <a:pt x="19420" y="3216"/>
                </a:lnTo>
                <a:cubicBezTo>
                  <a:pt x="19406" y="3210"/>
                  <a:pt x="19382" y="3203"/>
                  <a:pt x="19363" y="3196"/>
                </a:cubicBezTo>
                <a:lnTo>
                  <a:pt x="19363" y="3196"/>
                </a:lnTo>
                <a:cubicBezTo>
                  <a:pt x="19378" y="3204"/>
                  <a:pt x="19391" y="3214"/>
                  <a:pt x="19384" y="3228"/>
                </a:cubicBezTo>
                <a:cubicBezTo>
                  <a:pt x="19366" y="3210"/>
                  <a:pt x="19357" y="3210"/>
                  <a:pt x="19347" y="3210"/>
                </a:cubicBezTo>
                <a:cubicBezTo>
                  <a:pt x="19336" y="3210"/>
                  <a:pt x="19324" y="3210"/>
                  <a:pt x="19301" y="3192"/>
                </a:cubicBezTo>
                <a:cubicBezTo>
                  <a:pt x="19265" y="3192"/>
                  <a:pt x="19253" y="3216"/>
                  <a:pt x="19265" y="3240"/>
                </a:cubicBezTo>
                <a:cubicBezTo>
                  <a:pt x="19274" y="3246"/>
                  <a:pt x="19280" y="3248"/>
                  <a:pt x="19285" y="3248"/>
                </a:cubicBezTo>
                <a:cubicBezTo>
                  <a:pt x="19295" y="3248"/>
                  <a:pt x="19297" y="3237"/>
                  <a:pt x="19311" y="3237"/>
                </a:cubicBezTo>
                <a:cubicBezTo>
                  <a:pt x="19315" y="3237"/>
                  <a:pt x="19319" y="3238"/>
                  <a:pt x="19324" y="3240"/>
                </a:cubicBezTo>
                <a:cubicBezTo>
                  <a:pt x="19324" y="3288"/>
                  <a:pt x="19420" y="3323"/>
                  <a:pt x="19396" y="3347"/>
                </a:cubicBezTo>
                <a:lnTo>
                  <a:pt x="19408" y="3335"/>
                </a:lnTo>
                <a:cubicBezTo>
                  <a:pt x="19420" y="3359"/>
                  <a:pt x="19420" y="3359"/>
                  <a:pt x="19443" y="3383"/>
                </a:cubicBezTo>
                <a:cubicBezTo>
                  <a:pt x="19422" y="3372"/>
                  <a:pt x="19393" y="3366"/>
                  <a:pt x="19368" y="3366"/>
                </a:cubicBezTo>
                <a:cubicBezTo>
                  <a:pt x="19338" y="3366"/>
                  <a:pt x="19312" y="3375"/>
                  <a:pt x="19312" y="3395"/>
                </a:cubicBezTo>
                <a:cubicBezTo>
                  <a:pt x="19336" y="3395"/>
                  <a:pt x="19360" y="3395"/>
                  <a:pt x="19396" y="3407"/>
                </a:cubicBezTo>
                <a:lnTo>
                  <a:pt x="19396" y="3430"/>
                </a:lnTo>
                <a:cubicBezTo>
                  <a:pt x="19396" y="3430"/>
                  <a:pt x="19384" y="3419"/>
                  <a:pt x="19384" y="3419"/>
                </a:cubicBezTo>
                <a:lnTo>
                  <a:pt x="19384" y="3419"/>
                </a:lnTo>
                <a:cubicBezTo>
                  <a:pt x="19396" y="3442"/>
                  <a:pt x="19312" y="3430"/>
                  <a:pt x="19360" y="3454"/>
                </a:cubicBezTo>
                <a:lnTo>
                  <a:pt x="19289" y="3442"/>
                </a:lnTo>
                <a:lnTo>
                  <a:pt x="19324" y="3454"/>
                </a:lnTo>
                <a:cubicBezTo>
                  <a:pt x="19348" y="3454"/>
                  <a:pt x="19348" y="3478"/>
                  <a:pt x="19348" y="3490"/>
                </a:cubicBezTo>
                <a:cubicBezTo>
                  <a:pt x="19372" y="3514"/>
                  <a:pt x="19348" y="3514"/>
                  <a:pt x="19324" y="3514"/>
                </a:cubicBezTo>
                <a:cubicBezTo>
                  <a:pt x="19336" y="3514"/>
                  <a:pt x="19384" y="3526"/>
                  <a:pt x="19384" y="3538"/>
                </a:cubicBezTo>
                <a:cubicBezTo>
                  <a:pt x="19369" y="3533"/>
                  <a:pt x="19359" y="3531"/>
                  <a:pt x="19352" y="3531"/>
                </a:cubicBezTo>
                <a:cubicBezTo>
                  <a:pt x="19328" y="3531"/>
                  <a:pt x="19337" y="3551"/>
                  <a:pt x="19322" y="3551"/>
                </a:cubicBezTo>
                <a:cubicBezTo>
                  <a:pt x="19320" y="3551"/>
                  <a:pt x="19316" y="3551"/>
                  <a:pt x="19312" y="3550"/>
                </a:cubicBezTo>
                <a:cubicBezTo>
                  <a:pt x="19312" y="3561"/>
                  <a:pt x="19289" y="3561"/>
                  <a:pt x="19312" y="3573"/>
                </a:cubicBezTo>
                <a:lnTo>
                  <a:pt x="19265" y="3561"/>
                </a:lnTo>
                <a:lnTo>
                  <a:pt x="19265" y="3561"/>
                </a:lnTo>
                <a:cubicBezTo>
                  <a:pt x="19336" y="3585"/>
                  <a:pt x="19324" y="3597"/>
                  <a:pt x="19336" y="3621"/>
                </a:cubicBezTo>
                <a:cubicBezTo>
                  <a:pt x="19317" y="3616"/>
                  <a:pt x="19305" y="3614"/>
                  <a:pt x="19298" y="3614"/>
                </a:cubicBezTo>
                <a:cubicBezTo>
                  <a:pt x="19276" y="3614"/>
                  <a:pt x="19307" y="3635"/>
                  <a:pt x="19275" y="3635"/>
                </a:cubicBezTo>
                <a:cubicBezTo>
                  <a:pt x="19270" y="3635"/>
                  <a:pt x="19262" y="3634"/>
                  <a:pt x="19253" y="3633"/>
                </a:cubicBezTo>
                <a:lnTo>
                  <a:pt x="19253" y="3633"/>
                </a:lnTo>
                <a:cubicBezTo>
                  <a:pt x="19312" y="3645"/>
                  <a:pt x="19265" y="3669"/>
                  <a:pt x="19312" y="3681"/>
                </a:cubicBezTo>
                <a:cubicBezTo>
                  <a:pt x="19312" y="3684"/>
                  <a:pt x="19307" y="3686"/>
                  <a:pt x="19299" y="3686"/>
                </a:cubicBezTo>
                <a:cubicBezTo>
                  <a:pt x="19283" y="3686"/>
                  <a:pt x="19257" y="3681"/>
                  <a:pt x="19241" y="3681"/>
                </a:cubicBezTo>
                <a:lnTo>
                  <a:pt x="19265" y="3692"/>
                </a:lnTo>
                <a:cubicBezTo>
                  <a:pt x="19229" y="3692"/>
                  <a:pt x="19217" y="3716"/>
                  <a:pt x="19193" y="3728"/>
                </a:cubicBezTo>
                <a:lnTo>
                  <a:pt x="19241" y="3752"/>
                </a:lnTo>
                <a:lnTo>
                  <a:pt x="19217" y="3752"/>
                </a:lnTo>
                <a:cubicBezTo>
                  <a:pt x="19227" y="3752"/>
                  <a:pt x="19236" y="3767"/>
                  <a:pt x="19252" y="3767"/>
                </a:cubicBezTo>
                <a:cubicBezTo>
                  <a:pt x="19256" y="3767"/>
                  <a:pt x="19260" y="3766"/>
                  <a:pt x="19265" y="3764"/>
                </a:cubicBezTo>
                <a:lnTo>
                  <a:pt x="19265" y="3764"/>
                </a:lnTo>
                <a:lnTo>
                  <a:pt x="19253" y="3776"/>
                </a:lnTo>
                <a:cubicBezTo>
                  <a:pt x="19312" y="3788"/>
                  <a:pt x="19265" y="3788"/>
                  <a:pt x="19289" y="3811"/>
                </a:cubicBezTo>
                <a:cubicBezTo>
                  <a:pt x="19277" y="3811"/>
                  <a:pt x="19265" y="3811"/>
                  <a:pt x="19265" y="3800"/>
                </a:cubicBezTo>
                <a:cubicBezTo>
                  <a:pt x="19261" y="3804"/>
                  <a:pt x="19256" y="3805"/>
                  <a:pt x="19249" y="3805"/>
                </a:cubicBezTo>
                <a:cubicBezTo>
                  <a:pt x="19237" y="3805"/>
                  <a:pt x="19221" y="3800"/>
                  <a:pt x="19205" y="3800"/>
                </a:cubicBezTo>
                <a:cubicBezTo>
                  <a:pt x="19226" y="3800"/>
                  <a:pt x="19295" y="3837"/>
                  <a:pt x="19326" y="3837"/>
                </a:cubicBezTo>
                <a:cubicBezTo>
                  <a:pt x="19330" y="3837"/>
                  <a:pt x="19334" y="3837"/>
                  <a:pt x="19336" y="3835"/>
                </a:cubicBezTo>
                <a:cubicBezTo>
                  <a:pt x="19360" y="3835"/>
                  <a:pt x="19372" y="3859"/>
                  <a:pt x="19360" y="3859"/>
                </a:cubicBezTo>
                <a:lnTo>
                  <a:pt x="19312" y="3859"/>
                </a:lnTo>
                <a:lnTo>
                  <a:pt x="19360" y="3871"/>
                </a:lnTo>
                <a:cubicBezTo>
                  <a:pt x="19372" y="3883"/>
                  <a:pt x="19336" y="3883"/>
                  <a:pt x="19324" y="3895"/>
                </a:cubicBezTo>
                <a:cubicBezTo>
                  <a:pt x="19324" y="3887"/>
                  <a:pt x="19280" y="3867"/>
                  <a:pt x="19252" y="3867"/>
                </a:cubicBezTo>
                <a:cubicBezTo>
                  <a:pt x="19239" y="3867"/>
                  <a:pt x="19229" y="3872"/>
                  <a:pt x="19229" y="3883"/>
                </a:cubicBezTo>
                <a:cubicBezTo>
                  <a:pt x="19229" y="3859"/>
                  <a:pt x="19193" y="3847"/>
                  <a:pt x="19181" y="3847"/>
                </a:cubicBezTo>
                <a:cubicBezTo>
                  <a:pt x="19181" y="3847"/>
                  <a:pt x="19181" y="3847"/>
                  <a:pt x="19158" y="3835"/>
                </a:cubicBezTo>
                <a:lnTo>
                  <a:pt x="19158" y="3835"/>
                </a:lnTo>
                <a:cubicBezTo>
                  <a:pt x="19170" y="3859"/>
                  <a:pt x="19193" y="3847"/>
                  <a:pt x="19193" y="3871"/>
                </a:cubicBezTo>
                <a:cubicBezTo>
                  <a:pt x="19193" y="3882"/>
                  <a:pt x="19231" y="3902"/>
                  <a:pt x="19223" y="3906"/>
                </a:cubicBezTo>
                <a:lnTo>
                  <a:pt x="19223" y="3906"/>
                </a:lnTo>
                <a:cubicBezTo>
                  <a:pt x="19227" y="3905"/>
                  <a:pt x="19231" y="3905"/>
                  <a:pt x="19235" y="3905"/>
                </a:cubicBezTo>
                <a:cubicBezTo>
                  <a:pt x="19280" y="3905"/>
                  <a:pt x="19272" y="3944"/>
                  <a:pt x="19301" y="3944"/>
                </a:cubicBezTo>
                <a:cubicBezTo>
                  <a:pt x="19304" y="3944"/>
                  <a:pt x="19308" y="3944"/>
                  <a:pt x="19312" y="3942"/>
                </a:cubicBezTo>
                <a:cubicBezTo>
                  <a:pt x="19321" y="3951"/>
                  <a:pt x="19323" y="3959"/>
                  <a:pt x="19316" y="3959"/>
                </a:cubicBezTo>
                <a:cubicBezTo>
                  <a:pt x="19312" y="3959"/>
                  <a:pt x="19307" y="3958"/>
                  <a:pt x="19301" y="3954"/>
                </a:cubicBezTo>
                <a:cubicBezTo>
                  <a:pt x="19293" y="3950"/>
                  <a:pt x="19285" y="3949"/>
                  <a:pt x="19277" y="3949"/>
                </a:cubicBezTo>
                <a:cubicBezTo>
                  <a:pt x="19262" y="3949"/>
                  <a:pt x="19249" y="3954"/>
                  <a:pt x="19241" y="3954"/>
                </a:cubicBezTo>
                <a:lnTo>
                  <a:pt x="19265" y="3954"/>
                </a:lnTo>
                <a:cubicBezTo>
                  <a:pt x="19265" y="3966"/>
                  <a:pt x="19241" y="3978"/>
                  <a:pt x="19217" y="3978"/>
                </a:cubicBezTo>
                <a:lnTo>
                  <a:pt x="19217" y="3966"/>
                </a:lnTo>
                <a:lnTo>
                  <a:pt x="19193" y="3978"/>
                </a:lnTo>
                <a:cubicBezTo>
                  <a:pt x="19205" y="3984"/>
                  <a:pt x="19214" y="3984"/>
                  <a:pt x="19222" y="3984"/>
                </a:cubicBezTo>
                <a:cubicBezTo>
                  <a:pt x="19229" y="3984"/>
                  <a:pt x="19235" y="3984"/>
                  <a:pt x="19241" y="3990"/>
                </a:cubicBezTo>
                <a:cubicBezTo>
                  <a:pt x="19229" y="3990"/>
                  <a:pt x="19241" y="4002"/>
                  <a:pt x="19229" y="4002"/>
                </a:cubicBezTo>
                <a:cubicBezTo>
                  <a:pt x="19193" y="3990"/>
                  <a:pt x="19146" y="3990"/>
                  <a:pt x="19146" y="3978"/>
                </a:cubicBezTo>
                <a:lnTo>
                  <a:pt x="19146" y="3978"/>
                </a:lnTo>
                <a:cubicBezTo>
                  <a:pt x="19146" y="3988"/>
                  <a:pt x="19146" y="4016"/>
                  <a:pt x="19176" y="4016"/>
                </a:cubicBezTo>
                <a:cubicBezTo>
                  <a:pt x="19181" y="4016"/>
                  <a:pt x="19187" y="4016"/>
                  <a:pt x="19193" y="4014"/>
                </a:cubicBezTo>
                <a:lnTo>
                  <a:pt x="19193" y="4014"/>
                </a:lnTo>
                <a:lnTo>
                  <a:pt x="19181" y="4026"/>
                </a:lnTo>
                <a:cubicBezTo>
                  <a:pt x="19197" y="4026"/>
                  <a:pt x="19224" y="4015"/>
                  <a:pt x="19240" y="4015"/>
                </a:cubicBezTo>
                <a:cubicBezTo>
                  <a:pt x="19248" y="4015"/>
                  <a:pt x="19253" y="4018"/>
                  <a:pt x="19253" y="4026"/>
                </a:cubicBezTo>
                <a:lnTo>
                  <a:pt x="19241" y="4026"/>
                </a:lnTo>
                <a:lnTo>
                  <a:pt x="19277" y="4050"/>
                </a:lnTo>
                <a:lnTo>
                  <a:pt x="19253" y="4050"/>
                </a:lnTo>
                <a:cubicBezTo>
                  <a:pt x="19265" y="4050"/>
                  <a:pt x="19265" y="4062"/>
                  <a:pt x="19265" y="4062"/>
                </a:cubicBezTo>
                <a:cubicBezTo>
                  <a:pt x="19257" y="4062"/>
                  <a:pt x="19254" y="4067"/>
                  <a:pt x="19246" y="4067"/>
                </a:cubicBezTo>
                <a:cubicBezTo>
                  <a:pt x="19242" y="4067"/>
                  <a:pt x="19237" y="4065"/>
                  <a:pt x="19229" y="4062"/>
                </a:cubicBezTo>
                <a:lnTo>
                  <a:pt x="19229" y="4062"/>
                </a:lnTo>
                <a:cubicBezTo>
                  <a:pt x="19229" y="4085"/>
                  <a:pt x="19253" y="4085"/>
                  <a:pt x="19265" y="4085"/>
                </a:cubicBezTo>
                <a:cubicBezTo>
                  <a:pt x="19265" y="4097"/>
                  <a:pt x="19253" y="4097"/>
                  <a:pt x="19229" y="4097"/>
                </a:cubicBezTo>
                <a:cubicBezTo>
                  <a:pt x="19229" y="4109"/>
                  <a:pt x="19229" y="4133"/>
                  <a:pt x="19205" y="4145"/>
                </a:cubicBezTo>
                <a:cubicBezTo>
                  <a:pt x="19208" y="4147"/>
                  <a:pt x="19210" y="4148"/>
                  <a:pt x="19212" y="4148"/>
                </a:cubicBezTo>
                <a:cubicBezTo>
                  <a:pt x="19216" y="4148"/>
                  <a:pt x="19220" y="4141"/>
                  <a:pt x="19229" y="4141"/>
                </a:cubicBezTo>
                <a:cubicBezTo>
                  <a:pt x="19232" y="4141"/>
                  <a:pt x="19236" y="4142"/>
                  <a:pt x="19241" y="4145"/>
                </a:cubicBezTo>
                <a:cubicBezTo>
                  <a:pt x="19158" y="4157"/>
                  <a:pt x="19205" y="4204"/>
                  <a:pt x="19217" y="4240"/>
                </a:cubicBezTo>
                <a:cubicBezTo>
                  <a:pt x="19289" y="4240"/>
                  <a:pt x="19229" y="4252"/>
                  <a:pt x="19289" y="4252"/>
                </a:cubicBezTo>
                <a:cubicBezTo>
                  <a:pt x="19273" y="4252"/>
                  <a:pt x="19252" y="4268"/>
                  <a:pt x="19236" y="4268"/>
                </a:cubicBezTo>
                <a:cubicBezTo>
                  <a:pt x="19228" y="4268"/>
                  <a:pt x="19221" y="4264"/>
                  <a:pt x="19217" y="4252"/>
                </a:cubicBezTo>
                <a:lnTo>
                  <a:pt x="19217" y="4276"/>
                </a:lnTo>
                <a:cubicBezTo>
                  <a:pt x="19187" y="4276"/>
                  <a:pt x="19191" y="4250"/>
                  <a:pt x="19155" y="4250"/>
                </a:cubicBezTo>
                <a:cubicBezTo>
                  <a:pt x="19149" y="4250"/>
                  <a:pt x="19142" y="4250"/>
                  <a:pt x="19134" y="4252"/>
                </a:cubicBezTo>
                <a:cubicBezTo>
                  <a:pt x="19134" y="4276"/>
                  <a:pt x="19217" y="4288"/>
                  <a:pt x="19193" y="4312"/>
                </a:cubicBezTo>
                <a:cubicBezTo>
                  <a:pt x="19181" y="4309"/>
                  <a:pt x="19175" y="4308"/>
                  <a:pt x="19171" y="4308"/>
                </a:cubicBezTo>
                <a:cubicBezTo>
                  <a:pt x="19157" y="4308"/>
                  <a:pt x="19193" y="4323"/>
                  <a:pt x="19146" y="4323"/>
                </a:cubicBezTo>
                <a:cubicBezTo>
                  <a:pt x="19134" y="4312"/>
                  <a:pt x="19134" y="4312"/>
                  <a:pt x="19134" y="4300"/>
                </a:cubicBezTo>
                <a:lnTo>
                  <a:pt x="19122" y="4312"/>
                </a:lnTo>
                <a:cubicBezTo>
                  <a:pt x="19110" y="4347"/>
                  <a:pt x="19181" y="4323"/>
                  <a:pt x="19217" y="4347"/>
                </a:cubicBezTo>
                <a:cubicBezTo>
                  <a:pt x="19217" y="4355"/>
                  <a:pt x="19213" y="4359"/>
                  <a:pt x="19206" y="4361"/>
                </a:cubicBezTo>
                <a:lnTo>
                  <a:pt x="19206" y="4361"/>
                </a:lnTo>
                <a:cubicBezTo>
                  <a:pt x="19214" y="4360"/>
                  <a:pt x="19222" y="4359"/>
                  <a:pt x="19229" y="4359"/>
                </a:cubicBezTo>
                <a:cubicBezTo>
                  <a:pt x="19170" y="4371"/>
                  <a:pt x="19217" y="4395"/>
                  <a:pt x="19241" y="4407"/>
                </a:cubicBezTo>
                <a:cubicBezTo>
                  <a:pt x="19301" y="4371"/>
                  <a:pt x="19241" y="4383"/>
                  <a:pt x="19312" y="4347"/>
                </a:cubicBezTo>
                <a:cubicBezTo>
                  <a:pt x="19301" y="4347"/>
                  <a:pt x="19241" y="4347"/>
                  <a:pt x="19265" y="4323"/>
                </a:cubicBezTo>
                <a:lnTo>
                  <a:pt x="19265" y="4323"/>
                </a:lnTo>
                <a:cubicBezTo>
                  <a:pt x="19273" y="4331"/>
                  <a:pt x="19279" y="4334"/>
                  <a:pt x="19285" y="4334"/>
                </a:cubicBezTo>
                <a:cubicBezTo>
                  <a:pt x="19295" y="4334"/>
                  <a:pt x="19301" y="4323"/>
                  <a:pt x="19301" y="4323"/>
                </a:cubicBezTo>
                <a:cubicBezTo>
                  <a:pt x="19277" y="4323"/>
                  <a:pt x="19289" y="4312"/>
                  <a:pt x="19277" y="4312"/>
                </a:cubicBezTo>
                <a:cubicBezTo>
                  <a:pt x="19282" y="4309"/>
                  <a:pt x="19289" y="4308"/>
                  <a:pt x="19296" y="4308"/>
                </a:cubicBezTo>
                <a:cubicBezTo>
                  <a:pt x="19309" y="4308"/>
                  <a:pt x="19323" y="4311"/>
                  <a:pt x="19335" y="4311"/>
                </a:cubicBezTo>
                <a:cubicBezTo>
                  <a:pt x="19346" y="4311"/>
                  <a:pt x="19356" y="4308"/>
                  <a:pt x="19360" y="4300"/>
                </a:cubicBezTo>
                <a:lnTo>
                  <a:pt x="19289" y="4300"/>
                </a:lnTo>
                <a:cubicBezTo>
                  <a:pt x="19295" y="4294"/>
                  <a:pt x="19309" y="4294"/>
                  <a:pt x="19320" y="4294"/>
                </a:cubicBezTo>
                <a:cubicBezTo>
                  <a:pt x="19330" y="4294"/>
                  <a:pt x="19336" y="4294"/>
                  <a:pt x="19324" y="4288"/>
                </a:cubicBezTo>
                <a:lnTo>
                  <a:pt x="19324" y="4288"/>
                </a:lnTo>
                <a:cubicBezTo>
                  <a:pt x="19360" y="4300"/>
                  <a:pt x="19384" y="4288"/>
                  <a:pt x="19396" y="4312"/>
                </a:cubicBezTo>
                <a:cubicBezTo>
                  <a:pt x="19446" y="4292"/>
                  <a:pt x="19387" y="4272"/>
                  <a:pt x="19353" y="4252"/>
                </a:cubicBezTo>
                <a:lnTo>
                  <a:pt x="19353" y="4252"/>
                </a:lnTo>
                <a:cubicBezTo>
                  <a:pt x="19355" y="4252"/>
                  <a:pt x="19357" y="4252"/>
                  <a:pt x="19360" y="4252"/>
                </a:cubicBezTo>
                <a:cubicBezTo>
                  <a:pt x="19336" y="4240"/>
                  <a:pt x="19336" y="4240"/>
                  <a:pt x="19336" y="4228"/>
                </a:cubicBezTo>
                <a:cubicBezTo>
                  <a:pt x="19341" y="4226"/>
                  <a:pt x="19345" y="4225"/>
                  <a:pt x="19349" y="4225"/>
                </a:cubicBezTo>
                <a:cubicBezTo>
                  <a:pt x="19365" y="4225"/>
                  <a:pt x="19374" y="4240"/>
                  <a:pt x="19384" y="4240"/>
                </a:cubicBezTo>
                <a:lnTo>
                  <a:pt x="19384" y="4216"/>
                </a:lnTo>
                <a:lnTo>
                  <a:pt x="19396" y="4216"/>
                </a:lnTo>
                <a:cubicBezTo>
                  <a:pt x="19384" y="4216"/>
                  <a:pt x="19384" y="4204"/>
                  <a:pt x="19396" y="4204"/>
                </a:cubicBezTo>
                <a:cubicBezTo>
                  <a:pt x="19409" y="4211"/>
                  <a:pt x="19422" y="4214"/>
                  <a:pt x="19434" y="4217"/>
                </a:cubicBezTo>
                <a:lnTo>
                  <a:pt x="19434" y="4217"/>
                </a:lnTo>
                <a:lnTo>
                  <a:pt x="19408" y="4204"/>
                </a:lnTo>
                <a:cubicBezTo>
                  <a:pt x="19424" y="4204"/>
                  <a:pt x="19439" y="4199"/>
                  <a:pt x="19452" y="4199"/>
                </a:cubicBezTo>
                <a:cubicBezTo>
                  <a:pt x="19458" y="4199"/>
                  <a:pt x="19463" y="4200"/>
                  <a:pt x="19467" y="4204"/>
                </a:cubicBezTo>
                <a:lnTo>
                  <a:pt x="19455" y="4169"/>
                </a:lnTo>
                <a:lnTo>
                  <a:pt x="19479" y="4169"/>
                </a:lnTo>
                <a:cubicBezTo>
                  <a:pt x="19490" y="4169"/>
                  <a:pt x="19425" y="4131"/>
                  <a:pt x="19477" y="4131"/>
                </a:cubicBezTo>
                <a:cubicBezTo>
                  <a:pt x="19484" y="4131"/>
                  <a:pt x="19492" y="4132"/>
                  <a:pt x="19503" y="4133"/>
                </a:cubicBezTo>
                <a:cubicBezTo>
                  <a:pt x="19455" y="4109"/>
                  <a:pt x="19479" y="4097"/>
                  <a:pt x="19455" y="4062"/>
                </a:cubicBezTo>
                <a:lnTo>
                  <a:pt x="19455" y="4062"/>
                </a:lnTo>
                <a:cubicBezTo>
                  <a:pt x="19469" y="4072"/>
                  <a:pt x="19480" y="4075"/>
                  <a:pt x="19489" y="4075"/>
                </a:cubicBezTo>
                <a:cubicBezTo>
                  <a:pt x="19504" y="4075"/>
                  <a:pt x="19514" y="4066"/>
                  <a:pt x="19524" y="4066"/>
                </a:cubicBezTo>
                <a:cubicBezTo>
                  <a:pt x="19529" y="4066"/>
                  <a:pt x="19533" y="4068"/>
                  <a:pt x="19539" y="4073"/>
                </a:cubicBezTo>
                <a:cubicBezTo>
                  <a:pt x="19562" y="4062"/>
                  <a:pt x="19503" y="4050"/>
                  <a:pt x="19503" y="4038"/>
                </a:cubicBezTo>
                <a:cubicBezTo>
                  <a:pt x="19527" y="4038"/>
                  <a:pt x="19574" y="4050"/>
                  <a:pt x="19586" y="4062"/>
                </a:cubicBezTo>
                <a:lnTo>
                  <a:pt x="19574" y="4050"/>
                </a:lnTo>
                <a:lnTo>
                  <a:pt x="19551" y="4026"/>
                </a:lnTo>
                <a:cubicBezTo>
                  <a:pt x="19566" y="4026"/>
                  <a:pt x="19582" y="4031"/>
                  <a:pt x="19595" y="4031"/>
                </a:cubicBezTo>
                <a:cubicBezTo>
                  <a:pt x="19601" y="4031"/>
                  <a:pt x="19606" y="4030"/>
                  <a:pt x="19610" y="4026"/>
                </a:cubicBezTo>
                <a:lnTo>
                  <a:pt x="19562" y="4014"/>
                </a:lnTo>
                <a:lnTo>
                  <a:pt x="19586" y="4014"/>
                </a:lnTo>
                <a:cubicBezTo>
                  <a:pt x="19574" y="4014"/>
                  <a:pt x="19562" y="4002"/>
                  <a:pt x="19562" y="3990"/>
                </a:cubicBezTo>
                <a:lnTo>
                  <a:pt x="19574" y="3990"/>
                </a:lnTo>
                <a:lnTo>
                  <a:pt x="19562" y="3978"/>
                </a:lnTo>
                <a:lnTo>
                  <a:pt x="19562" y="3978"/>
                </a:lnTo>
                <a:cubicBezTo>
                  <a:pt x="19570" y="3982"/>
                  <a:pt x="19574" y="3983"/>
                  <a:pt x="19577" y="3983"/>
                </a:cubicBezTo>
                <a:cubicBezTo>
                  <a:pt x="19584" y="3983"/>
                  <a:pt x="19586" y="3978"/>
                  <a:pt x="19610" y="3978"/>
                </a:cubicBezTo>
                <a:cubicBezTo>
                  <a:pt x="19610" y="3978"/>
                  <a:pt x="19610" y="3978"/>
                  <a:pt x="19598" y="3954"/>
                </a:cubicBezTo>
                <a:lnTo>
                  <a:pt x="19574" y="3954"/>
                </a:lnTo>
                <a:cubicBezTo>
                  <a:pt x="19568" y="3948"/>
                  <a:pt x="19568" y="3946"/>
                  <a:pt x="19573" y="3946"/>
                </a:cubicBezTo>
                <a:cubicBezTo>
                  <a:pt x="19580" y="3946"/>
                  <a:pt x="19597" y="3951"/>
                  <a:pt x="19609" y="3951"/>
                </a:cubicBezTo>
                <a:cubicBezTo>
                  <a:pt x="19617" y="3951"/>
                  <a:pt x="19622" y="3949"/>
                  <a:pt x="19622" y="3942"/>
                </a:cubicBezTo>
                <a:lnTo>
                  <a:pt x="19586" y="3942"/>
                </a:lnTo>
                <a:cubicBezTo>
                  <a:pt x="19646" y="3931"/>
                  <a:pt x="19562" y="3895"/>
                  <a:pt x="19598" y="3883"/>
                </a:cubicBezTo>
                <a:lnTo>
                  <a:pt x="19598" y="3883"/>
                </a:lnTo>
                <a:cubicBezTo>
                  <a:pt x="19607" y="3891"/>
                  <a:pt x="19627" y="3894"/>
                  <a:pt x="19634" y="3895"/>
                </a:cubicBezTo>
                <a:lnTo>
                  <a:pt x="19634" y="3895"/>
                </a:lnTo>
                <a:cubicBezTo>
                  <a:pt x="19634" y="3871"/>
                  <a:pt x="19646" y="3847"/>
                  <a:pt x="19610" y="3823"/>
                </a:cubicBezTo>
                <a:lnTo>
                  <a:pt x="19610" y="3823"/>
                </a:lnTo>
                <a:cubicBezTo>
                  <a:pt x="19634" y="3829"/>
                  <a:pt x="19649" y="3832"/>
                  <a:pt x="19661" y="3832"/>
                </a:cubicBezTo>
                <a:cubicBezTo>
                  <a:pt x="19673" y="3832"/>
                  <a:pt x="19682" y="3829"/>
                  <a:pt x="19693" y="3823"/>
                </a:cubicBezTo>
                <a:cubicBezTo>
                  <a:pt x="19693" y="3811"/>
                  <a:pt x="19693" y="3811"/>
                  <a:pt x="19670" y="3800"/>
                </a:cubicBezTo>
                <a:cubicBezTo>
                  <a:pt x="19679" y="3790"/>
                  <a:pt x="19673" y="3773"/>
                  <a:pt x="19690" y="3773"/>
                </a:cubicBezTo>
                <a:cubicBezTo>
                  <a:pt x="19693" y="3773"/>
                  <a:pt x="19698" y="3773"/>
                  <a:pt x="19705" y="3776"/>
                </a:cubicBezTo>
                <a:cubicBezTo>
                  <a:pt x="19670" y="3764"/>
                  <a:pt x="19705" y="3764"/>
                  <a:pt x="19682" y="3752"/>
                </a:cubicBezTo>
                <a:lnTo>
                  <a:pt x="19705" y="3752"/>
                </a:lnTo>
                <a:lnTo>
                  <a:pt x="19670" y="3740"/>
                </a:lnTo>
                <a:cubicBezTo>
                  <a:pt x="19753" y="3740"/>
                  <a:pt x="19634" y="3704"/>
                  <a:pt x="19705" y="3692"/>
                </a:cubicBezTo>
                <a:cubicBezTo>
                  <a:pt x="19717" y="3692"/>
                  <a:pt x="19729" y="3692"/>
                  <a:pt x="19741" y="3704"/>
                </a:cubicBezTo>
                <a:lnTo>
                  <a:pt x="19765" y="3669"/>
                </a:lnTo>
                <a:lnTo>
                  <a:pt x="19741" y="3669"/>
                </a:lnTo>
                <a:cubicBezTo>
                  <a:pt x="19729" y="3657"/>
                  <a:pt x="19705" y="3645"/>
                  <a:pt x="19729" y="3633"/>
                </a:cubicBezTo>
                <a:lnTo>
                  <a:pt x="19729" y="3633"/>
                </a:lnTo>
                <a:cubicBezTo>
                  <a:pt x="19739" y="3643"/>
                  <a:pt x="19744" y="3646"/>
                  <a:pt x="19746" y="3646"/>
                </a:cubicBezTo>
                <a:cubicBezTo>
                  <a:pt x="19750" y="3646"/>
                  <a:pt x="19742" y="3631"/>
                  <a:pt x="19755" y="3631"/>
                </a:cubicBezTo>
                <a:cubicBezTo>
                  <a:pt x="19758" y="3631"/>
                  <a:pt x="19761" y="3632"/>
                  <a:pt x="19765" y="3633"/>
                </a:cubicBezTo>
                <a:lnTo>
                  <a:pt x="19777" y="3645"/>
                </a:lnTo>
                <a:cubicBezTo>
                  <a:pt x="19777" y="3633"/>
                  <a:pt x="19777" y="3633"/>
                  <a:pt x="19753" y="3621"/>
                </a:cubicBezTo>
                <a:cubicBezTo>
                  <a:pt x="19750" y="3618"/>
                  <a:pt x="19752" y="3617"/>
                  <a:pt x="19755" y="3617"/>
                </a:cubicBezTo>
                <a:cubicBezTo>
                  <a:pt x="19757" y="3617"/>
                  <a:pt x="19759" y="3618"/>
                  <a:pt x="19761" y="3618"/>
                </a:cubicBezTo>
                <a:lnTo>
                  <a:pt x="19761" y="3618"/>
                </a:lnTo>
                <a:cubicBezTo>
                  <a:pt x="19744" y="3611"/>
                  <a:pt x="19732" y="3597"/>
                  <a:pt x="19741" y="3597"/>
                </a:cubicBezTo>
                <a:lnTo>
                  <a:pt x="19765" y="3597"/>
                </a:lnTo>
                <a:cubicBezTo>
                  <a:pt x="19753" y="3585"/>
                  <a:pt x="19777" y="3573"/>
                  <a:pt x="19765" y="3561"/>
                </a:cubicBezTo>
                <a:cubicBezTo>
                  <a:pt x="19777" y="3561"/>
                  <a:pt x="19801" y="3573"/>
                  <a:pt x="19801" y="3573"/>
                </a:cubicBezTo>
                <a:cubicBezTo>
                  <a:pt x="19789" y="3538"/>
                  <a:pt x="19812" y="3561"/>
                  <a:pt x="19801" y="3526"/>
                </a:cubicBezTo>
                <a:lnTo>
                  <a:pt x="19836" y="3526"/>
                </a:lnTo>
                <a:lnTo>
                  <a:pt x="19812" y="3514"/>
                </a:lnTo>
                <a:cubicBezTo>
                  <a:pt x="19812" y="3514"/>
                  <a:pt x="19801" y="3502"/>
                  <a:pt x="19812" y="3490"/>
                </a:cubicBezTo>
                <a:lnTo>
                  <a:pt x="19836" y="3502"/>
                </a:lnTo>
                <a:cubicBezTo>
                  <a:pt x="19836" y="3478"/>
                  <a:pt x="19896" y="3502"/>
                  <a:pt x="19860" y="3466"/>
                </a:cubicBezTo>
                <a:cubicBezTo>
                  <a:pt x="19866" y="3466"/>
                  <a:pt x="19871" y="3466"/>
                  <a:pt x="19875" y="3467"/>
                </a:cubicBezTo>
                <a:lnTo>
                  <a:pt x="19875" y="3467"/>
                </a:lnTo>
                <a:cubicBezTo>
                  <a:pt x="19869" y="3452"/>
                  <a:pt x="19916" y="3468"/>
                  <a:pt x="19902" y="3441"/>
                </a:cubicBezTo>
                <a:lnTo>
                  <a:pt x="19902" y="3441"/>
                </a:lnTo>
                <a:cubicBezTo>
                  <a:pt x="19907" y="3442"/>
                  <a:pt x="19913" y="3442"/>
                  <a:pt x="19920" y="3442"/>
                </a:cubicBezTo>
                <a:lnTo>
                  <a:pt x="19908" y="3430"/>
                </a:lnTo>
                <a:lnTo>
                  <a:pt x="19908" y="3430"/>
                </a:lnTo>
                <a:lnTo>
                  <a:pt x="19943" y="3442"/>
                </a:lnTo>
                <a:lnTo>
                  <a:pt x="19896" y="3419"/>
                </a:lnTo>
                <a:lnTo>
                  <a:pt x="19932" y="3430"/>
                </a:lnTo>
                <a:lnTo>
                  <a:pt x="19920" y="3419"/>
                </a:lnTo>
                <a:lnTo>
                  <a:pt x="19920" y="3419"/>
                </a:lnTo>
                <a:cubicBezTo>
                  <a:pt x="19930" y="3420"/>
                  <a:pt x="19938" y="3421"/>
                  <a:pt x="19944" y="3421"/>
                </a:cubicBezTo>
                <a:cubicBezTo>
                  <a:pt x="19973" y="3421"/>
                  <a:pt x="19958" y="3404"/>
                  <a:pt x="19976" y="3404"/>
                </a:cubicBezTo>
                <a:cubicBezTo>
                  <a:pt x="19979" y="3404"/>
                  <a:pt x="19984" y="3405"/>
                  <a:pt x="19991" y="3407"/>
                </a:cubicBezTo>
                <a:lnTo>
                  <a:pt x="19955" y="3395"/>
                </a:lnTo>
                <a:cubicBezTo>
                  <a:pt x="19872" y="3323"/>
                  <a:pt x="20027" y="3335"/>
                  <a:pt x="20003" y="3276"/>
                </a:cubicBezTo>
                <a:lnTo>
                  <a:pt x="20003" y="3276"/>
                </a:lnTo>
                <a:lnTo>
                  <a:pt x="20039" y="3300"/>
                </a:lnTo>
                <a:lnTo>
                  <a:pt x="20039" y="3300"/>
                </a:lnTo>
                <a:lnTo>
                  <a:pt x="20003" y="3264"/>
                </a:lnTo>
                <a:cubicBezTo>
                  <a:pt x="20039" y="3264"/>
                  <a:pt x="20039" y="3276"/>
                  <a:pt x="20051" y="3288"/>
                </a:cubicBezTo>
                <a:cubicBezTo>
                  <a:pt x="20039" y="3264"/>
                  <a:pt x="20003" y="3252"/>
                  <a:pt x="20003" y="3228"/>
                </a:cubicBezTo>
                <a:cubicBezTo>
                  <a:pt x="20039" y="3228"/>
                  <a:pt x="20027" y="3240"/>
                  <a:pt x="20039" y="3252"/>
                </a:cubicBezTo>
                <a:cubicBezTo>
                  <a:pt x="20027" y="3228"/>
                  <a:pt x="20027" y="3192"/>
                  <a:pt x="20051" y="3192"/>
                </a:cubicBezTo>
                <a:cubicBezTo>
                  <a:pt x="20051" y="3180"/>
                  <a:pt x="20039" y="3180"/>
                  <a:pt x="20039" y="3180"/>
                </a:cubicBezTo>
                <a:cubicBezTo>
                  <a:pt x="20027" y="3157"/>
                  <a:pt x="20051" y="3157"/>
                  <a:pt x="20063" y="3133"/>
                </a:cubicBezTo>
                <a:cubicBezTo>
                  <a:pt x="20074" y="3145"/>
                  <a:pt x="20074" y="3145"/>
                  <a:pt x="20074" y="3157"/>
                </a:cubicBezTo>
                <a:cubicBezTo>
                  <a:pt x="20074" y="3147"/>
                  <a:pt x="20089" y="3145"/>
                  <a:pt x="20084" y="3139"/>
                </a:cubicBezTo>
                <a:lnTo>
                  <a:pt x="20084" y="3139"/>
                </a:lnTo>
                <a:lnTo>
                  <a:pt x="20110" y="3157"/>
                </a:lnTo>
                <a:cubicBezTo>
                  <a:pt x="20119" y="3148"/>
                  <a:pt x="20108" y="3125"/>
                  <a:pt x="20117" y="3125"/>
                </a:cubicBezTo>
                <a:cubicBezTo>
                  <a:pt x="20120" y="3125"/>
                  <a:pt x="20125" y="3127"/>
                  <a:pt x="20134" y="3133"/>
                </a:cubicBezTo>
                <a:cubicBezTo>
                  <a:pt x="20122" y="3121"/>
                  <a:pt x="20098" y="3109"/>
                  <a:pt x="20098" y="3097"/>
                </a:cubicBezTo>
                <a:lnTo>
                  <a:pt x="20098" y="3097"/>
                </a:lnTo>
                <a:cubicBezTo>
                  <a:pt x="20108" y="3101"/>
                  <a:pt x="20115" y="3103"/>
                  <a:pt x="20119" y="3103"/>
                </a:cubicBezTo>
                <a:cubicBezTo>
                  <a:pt x="20140" y="3103"/>
                  <a:pt x="20102" y="3061"/>
                  <a:pt x="20122" y="3061"/>
                </a:cubicBezTo>
                <a:cubicBezTo>
                  <a:pt x="20134" y="3073"/>
                  <a:pt x="20134" y="3085"/>
                  <a:pt x="20134" y="3085"/>
                </a:cubicBezTo>
                <a:cubicBezTo>
                  <a:pt x="20158" y="3085"/>
                  <a:pt x="20134" y="3061"/>
                  <a:pt x="20122" y="3049"/>
                </a:cubicBezTo>
                <a:lnTo>
                  <a:pt x="20122" y="3049"/>
                </a:lnTo>
                <a:lnTo>
                  <a:pt x="20146" y="3061"/>
                </a:lnTo>
                <a:lnTo>
                  <a:pt x="20134" y="3014"/>
                </a:lnTo>
                <a:lnTo>
                  <a:pt x="20134" y="3014"/>
                </a:lnTo>
                <a:cubicBezTo>
                  <a:pt x="20142" y="3018"/>
                  <a:pt x="20148" y="3020"/>
                  <a:pt x="20152" y="3020"/>
                </a:cubicBezTo>
                <a:cubicBezTo>
                  <a:pt x="20167" y="3020"/>
                  <a:pt x="20158" y="2996"/>
                  <a:pt x="20169" y="2996"/>
                </a:cubicBezTo>
                <a:cubicBezTo>
                  <a:pt x="20171" y="2996"/>
                  <a:pt x="20175" y="2998"/>
                  <a:pt x="20182" y="3002"/>
                </a:cubicBezTo>
                <a:cubicBezTo>
                  <a:pt x="20193" y="2990"/>
                  <a:pt x="20146" y="3002"/>
                  <a:pt x="20158" y="2978"/>
                </a:cubicBezTo>
                <a:lnTo>
                  <a:pt x="20158" y="2978"/>
                </a:lnTo>
                <a:cubicBezTo>
                  <a:pt x="20163" y="2981"/>
                  <a:pt x="20165" y="2981"/>
                  <a:pt x="20166" y="2981"/>
                </a:cubicBezTo>
                <a:cubicBezTo>
                  <a:pt x="20169" y="2981"/>
                  <a:pt x="20161" y="2975"/>
                  <a:pt x="20167" y="2975"/>
                </a:cubicBezTo>
                <a:cubicBezTo>
                  <a:pt x="20170" y="2975"/>
                  <a:pt x="20174" y="2976"/>
                  <a:pt x="20182" y="2978"/>
                </a:cubicBezTo>
                <a:lnTo>
                  <a:pt x="20193" y="2966"/>
                </a:lnTo>
                <a:lnTo>
                  <a:pt x="20217" y="2990"/>
                </a:lnTo>
                <a:cubicBezTo>
                  <a:pt x="20217" y="2978"/>
                  <a:pt x="20193" y="2954"/>
                  <a:pt x="20170" y="2942"/>
                </a:cubicBezTo>
                <a:cubicBezTo>
                  <a:pt x="20178" y="2942"/>
                  <a:pt x="20180" y="2937"/>
                  <a:pt x="20188" y="2937"/>
                </a:cubicBezTo>
                <a:cubicBezTo>
                  <a:pt x="20192" y="2937"/>
                  <a:pt x="20197" y="2938"/>
                  <a:pt x="20205" y="2942"/>
                </a:cubicBezTo>
                <a:lnTo>
                  <a:pt x="20217" y="2942"/>
                </a:lnTo>
                <a:cubicBezTo>
                  <a:pt x="20217" y="2934"/>
                  <a:pt x="20229" y="2933"/>
                  <a:pt x="20244" y="2933"/>
                </a:cubicBezTo>
                <a:cubicBezTo>
                  <a:pt x="20251" y="2933"/>
                  <a:pt x="20259" y="2933"/>
                  <a:pt x="20266" y="2933"/>
                </a:cubicBezTo>
                <a:cubicBezTo>
                  <a:pt x="20286" y="2933"/>
                  <a:pt x="20303" y="2931"/>
                  <a:pt x="20293" y="2914"/>
                </a:cubicBezTo>
                <a:lnTo>
                  <a:pt x="20293" y="2914"/>
                </a:lnTo>
                <a:lnTo>
                  <a:pt x="20301" y="2907"/>
                </a:lnTo>
                <a:lnTo>
                  <a:pt x="20324" y="2919"/>
                </a:lnTo>
                <a:lnTo>
                  <a:pt x="20324" y="2919"/>
                </a:lnTo>
                <a:lnTo>
                  <a:pt x="20301" y="2871"/>
                </a:lnTo>
                <a:lnTo>
                  <a:pt x="20324" y="2883"/>
                </a:lnTo>
                <a:cubicBezTo>
                  <a:pt x="20336" y="2871"/>
                  <a:pt x="20336" y="2835"/>
                  <a:pt x="20348" y="2823"/>
                </a:cubicBezTo>
                <a:cubicBezTo>
                  <a:pt x="20348" y="2788"/>
                  <a:pt x="20384" y="2811"/>
                  <a:pt x="20372" y="2788"/>
                </a:cubicBezTo>
                <a:lnTo>
                  <a:pt x="20384" y="2788"/>
                </a:lnTo>
                <a:lnTo>
                  <a:pt x="20384" y="2776"/>
                </a:lnTo>
                <a:lnTo>
                  <a:pt x="20408" y="2788"/>
                </a:lnTo>
                <a:cubicBezTo>
                  <a:pt x="20395" y="2779"/>
                  <a:pt x="20399" y="2776"/>
                  <a:pt x="20409" y="2776"/>
                </a:cubicBezTo>
                <a:cubicBezTo>
                  <a:pt x="20419" y="2776"/>
                  <a:pt x="20435" y="2779"/>
                  <a:pt x="20439" y="2779"/>
                </a:cubicBezTo>
                <a:cubicBezTo>
                  <a:pt x="20441" y="2779"/>
                  <a:pt x="20440" y="2778"/>
                  <a:pt x="20432" y="2776"/>
                </a:cubicBezTo>
                <a:cubicBezTo>
                  <a:pt x="20420" y="2764"/>
                  <a:pt x="20408" y="2740"/>
                  <a:pt x="20396" y="2728"/>
                </a:cubicBezTo>
                <a:cubicBezTo>
                  <a:pt x="20396" y="2722"/>
                  <a:pt x="20397" y="2720"/>
                  <a:pt x="20400" y="2720"/>
                </a:cubicBezTo>
                <a:cubicBezTo>
                  <a:pt x="20407" y="2720"/>
                  <a:pt x="20423" y="2740"/>
                  <a:pt x="20432" y="2740"/>
                </a:cubicBezTo>
                <a:cubicBezTo>
                  <a:pt x="20444" y="2728"/>
                  <a:pt x="20420" y="2704"/>
                  <a:pt x="20444" y="2704"/>
                </a:cubicBezTo>
                <a:lnTo>
                  <a:pt x="20455" y="2704"/>
                </a:lnTo>
                <a:cubicBezTo>
                  <a:pt x="20455" y="2704"/>
                  <a:pt x="20455" y="2692"/>
                  <a:pt x="20455" y="2680"/>
                </a:cubicBezTo>
                <a:cubicBezTo>
                  <a:pt x="20451" y="2667"/>
                  <a:pt x="20458" y="2665"/>
                  <a:pt x="20466" y="2665"/>
                </a:cubicBezTo>
                <a:cubicBezTo>
                  <a:pt x="20468" y="2665"/>
                  <a:pt x="20471" y="2666"/>
                  <a:pt x="20473" y="2666"/>
                </a:cubicBezTo>
                <a:cubicBezTo>
                  <a:pt x="20482" y="2666"/>
                  <a:pt x="20485" y="2663"/>
                  <a:pt x="20455" y="2633"/>
                </a:cubicBezTo>
                <a:lnTo>
                  <a:pt x="20455" y="2633"/>
                </a:lnTo>
                <a:cubicBezTo>
                  <a:pt x="20461" y="2635"/>
                  <a:pt x="20465" y="2636"/>
                  <a:pt x="20468" y="2636"/>
                </a:cubicBezTo>
                <a:cubicBezTo>
                  <a:pt x="20475" y="2636"/>
                  <a:pt x="20479" y="2634"/>
                  <a:pt x="20484" y="2634"/>
                </a:cubicBezTo>
                <a:cubicBezTo>
                  <a:pt x="20489" y="2634"/>
                  <a:pt x="20494" y="2636"/>
                  <a:pt x="20503" y="2645"/>
                </a:cubicBezTo>
                <a:cubicBezTo>
                  <a:pt x="20503" y="2609"/>
                  <a:pt x="20503" y="2585"/>
                  <a:pt x="20503" y="2561"/>
                </a:cubicBezTo>
                <a:cubicBezTo>
                  <a:pt x="20515" y="2568"/>
                  <a:pt x="20521" y="2570"/>
                  <a:pt x="20524" y="2570"/>
                </a:cubicBezTo>
                <a:cubicBezTo>
                  <a:pt x="20530" y="2570"/>
                  <a:pt x="20519" y="2559"/>
                  <a:pt x="20528" y="2559"/>
                </a:cubicBezTo>
                <a:cubicBezTo>
                  <a:pt x="20530" y="2559"/>
                  <a:pt x="20533" y="2560"/>
                  <a:pt x="20539" y="2561"/>
                </a:cubicBezTo>
                <a:lnTo>
                  <a:pt x="20515" y="2538"/>
                </a:lnTo>
                <a:cubicBezTo>
                  <a:pt x="20527" y="2514"/>
                  <a:pt x="20622" y="2526"/>
                  <a:pt x="20634" y="2490"/>
                </a:cubicBezTo>
                <a:lnTo>
                  <a:pt x="20658" y="2514"/>
                </a:lnTo>
                <a:lnTo>
                  <a:pt x="20634" y="2478"/>
                </a:lnTo>
                <a:cubicBezTo>
                  <a:pt x="20670" y="2454"/>
                  <a:pt x="20705" y="2430"/>
                  <a:pt x="20729" y="2407"/>
                </a:cubicBezTo>
                <a:cubicBezTo>
                  <a:pt x="20717" y="2383"/>
                  <a:pt x="20705" y="2347"/>
                  <a:pt x="20717" y="2335"/>
                </a:cubicBezTo>
                <a:lnTo>
                  <a:pt x="20717" y="2335"/>
                </a:lnTo>
                <a:lnTo>
                  <a:pt x="20717" y="2347"/>
                </a:lnTo>
                <a:cubicBezTo>
                  <a:pt x="20729" y="2311"/>
                  <a:pt x="20741" y="2276"/>
                  <a:pt x="20765" y="2264"/>
                </a:cubicBezTo>
                <a:cubicBezTo>
                  <a:pt x="20771" y="2270"/>
                  <a:pt x="20778" y="2273"/>
                  <a:pt x="20782" y="2276"/>
                </a:cubicBezTo>
                <a:lnTo>
                  <a:pt x="20782" y="2276"/>
                </a:lnTo>
                <a:cubicBezTo>
                  <a:pt x="20779" y="2268"/>
                  <a:pt x="20782" y="2267"/>
                  <a:pt x="20787" y="2267"/>
                </a:cubicBezTo>
                <a:cubicBezTo>
                  <a:pt x="20791" y="2267"/>
                  <a:pt x="20796" y="2267"/>
                  <a:pt x="20801" y="2267"/>
                </a:cubicBezTo>
                <a:cubicBezTo>
                  <a:pt x="20805" y="2267"/>
                  <a:pt x="20810" y="2267"/>
                  <a:pt x="20813" y="2264"/>
                </a:cubicBezTo>
                <a:lnTo>
                  <a:pt x="20789" y="2252"/>
                </a:lnTo>
                <a:cubicBezTo>
                  <a:pt x="20779" y="2242"/>
                  <a:pt x="20779" y="2238"/>
                  <a:pt x="20785" y="2238"/>
                </a:cubicBezTo>
                <a:cubicBezTo>
                  <a:pt x="20793" y="2238"/>
                  <a:pt x="20811" y="2245"/>
                  <a:pt x="20825" y="2252"/>
                </a:cubicBezTo>
                <a:lnTo>
                  <a:pt x="20801" y="2216"/>
                </a:lnTo>
                <a:lnTo>
                  <a:pt x="20801" y="2216"/>
                </a:lnTo>
                <a:lnTo>
                  <a:pt x="20801" y="2216"/>
                </a:lnTo>
                <a:cubicBezTo>
                  <a:pt x="20801" y="2216"/>
                  <a:pt x="20809" y="2216"/>
                  <a:pt x="20812" y="2224"/>
                </a:cubicBezTo>
                <a:lnTo>
                  <a:pt x="20812" y="2224"/>
                </a:lnTo>
                <a:lnTo>
                  <a:pt x="20801" y="2216"/>
                </a:lnTo>
                <a:lnTo>
                  <a:pt x="20801" y="2216"/>
                </a:lnTo>
                <a:lnTo>
                  <a:pt x="20813" y="2228"/>
                </a:lnTo>
                <a:cubicBezTo>
                  <a:pt x="20813" y="2226"/>
                  <a:pt x="20812" y="2225"/>
                  <a:pt x="20812" y="2224"/>
                </a:cubicBezTo>
                <a:lnTo>
                  <a:pt x="20812" y="2224"/>
                </a:lnTo>
                <a:lnTo>
                  <a:pt x="20836" y="2240"/>
                </a:lnTo>
                <a:cubicBezTo>
                  <a:pt x="20836" y="2228"/>
                  <a:pt x="20836" y="2204"/>
                  <a:pt x="20813" y="2168"/>
                </a:cubicBezTo>
                <a:lnTo>
                  <a:pt x="20813" y="2168"/>
                </a:lnTo>
                <a:cubicBezTo>
                  <a:pt x="20825" y="2180"/>
                  <a:pt x="20836" y="2180"/>
                  <a:pt x="20836" y="2192"/>
                </a:cubicBezTo>
                <a:lnTo>
                  <a:pt x="20884" y="2157"/>
                </a:lnTo>
                <a:lnTo>
                  <a:pt x="20872" y="2157"/>
                </a:lnTo>
                <a:cubicBezTo>
                  <a:pt x="20848" y="2133"/>
                  <a:pt x="20836" y="2109"/>
                  <a:pt x="20848" y="2109"/>
                </a:cubicBezTo>
                <a:cubicBezTo>
                  <a:pt x="20857" y="2118"/>
                  <a:pt x="20865" y="2125"/>
                  <a:pt x="20872" y="2131"/>
                </a:cubicBezTo>
                <a:lnTo>
                  <a:pt x="20872" y="2131"/>
                </a:lnTo>
                <a:cubicBezTo>
                  <a:pt x="20860" y="2108"/>
                  <a:pt x="20861" y="2085"/>
                  <a:pt x="20884" y="2085"/>
                </a:cubicBezTo>
                <a:lnTo>
                  <a:pt x="20884" y="2109"/>
                </a:lnTo>
                <a:cubicBezTo>
                  <a:pt x="20884" y="2103"/>
                  <a:pt x="20887" y="2101"/>
                  <a:pt x="20892" y="2101"/>
                </a:cubicBezTo>
                <a:cubicBezTo>
                  <a:pt x="20903" y="2101"/>
                  <a:pt x="20922" y="2111"/>
                  <a:pt x="20929" y="2111"/>
                </a:cubicBezTo>
                <a:cubicBezTo>
                  <a:pt x="20931" y="2111"/>
                  <a:pt x="20932" y="2111"/>
                  <a:pt x="20932" y="2109"/>
                </a:cubicBezTo>
                <a:cubicBezTo>
                  <a:pt x="20920" y="2085"/>
                  <a:pt x="20944" y="2097"/>
                  <a:pt x="20908" y="2061"/>
                </a:cubicBezTo>
                <a:cubicBezTo>
                  <a:pt x="20908" y="2057"/>
                  <a:pt x="20909" y="2055"/>
                  <a:pt x="20910" y="2055"/>
                </a:cubicBezTo>
                <a:cubicBezTo>
                  <a:pt x="20917" y="2055"/>
                  <a:pt x="20934" y="2085"/>
                  <a:pt x="20944" y="2085"/>
                </a:cubicBezTo>
                <a:cubicBezTo>
                  <a:pt x="20936" y="2070"/>
                  <a:pt x="20942" y="2060"/>
                  <a:pt x="20954" y="2060"/>
                </a:cubicBezTo>
                <a:cubicBezTo>
                  <a:pt x="20961" y="2060"/>
                  <a:pt x="20970" y="2064"/>
                  <a:pt x="20979" y="2073"/>
                </a:cubicBezTo>
                <a:cubicBezTo>
                  <a:pt x="20950" y="2037"/>
                  <a:pt x="20961" y="2034"/>
                  <a:pt x="20975" y="2034"/>
                </a:cubicBezTo>
                <a:cubicBezTo>
                  <a:pt x="20977" y="2034"/>
                  <a:pt x="20980" y="2035"/>
                  <a:pt x="20983" y="2035"/>
                </a:cubicBezTo>
                <a:cubicBezTo>
                  <a:pt x="20993" y="2035"/>
                  <a:pt x="20998" y="2033"/>
                  <a:pt x="20979" y="2014"/>
                </a:cubicBezTo>
                <a:lnTo>
                  <a:pt x="20979" y="2014"/>
                </a:lnTo>
                <a:lnTo>
                  <a:pt x="21015" y="2026"/>
                </a:lnTo>
                <a:cubicBezTo>
                  <a:pt x="21003" y="2014"/>
                  <a:pt x="20979" y="1990"/>
                  <a:pt x="20979" y="1978"/>
                </a:cubicBezTo>
                <a:cubicBezTo>
                  <a:pt x="21003" y="1978"/>
                  <a:pt x="21027" y="2002"/>
                  <a:pt x="21039" y="2014"/>
                </a:cubicBezTo>
                <a:lnTo>
                  <a:pt x="20991" y="1966"/>
                </a:lnTo>
                <a:lnTo>
                  <a:pt x="20991" y="1966"/>
                </a:lnTo>
                <a:cubicBezTo>
                  <a:pt x="20997" y="1967"/>
                  <a:pt x="21002" y="1967"/>
                  <a:pt x="21007" y="1967"/>
                </a:cubicBezTo>
                <a:cubicBezTo>
                  <a:pt x="21088" y="1967"/>
                  <a:pt x="21104" y="1883"/>
                  <a:pt x="21194" y="1883"/>
                </a:cubicBezTo>
                <a:cubicBezTo>
                  <a:pt x="21194" y="1859"/>
                  <a:pt x="21206" y="1811"/>
                  <a:pt x="21229" y="1799"/>
                </a:cubicBezTo>
                <a:lnTo>
                  <a:pt x="21229" y="1811"/>
                </a:lnTo>
                <a:lnTo>
                  <a:pt x="21265" y="1799"/>
                </a:lnTo>
                <a:lnTo>
                  <a:pt x="21229" y="1787"/>
                </a:lnTo>
                <a:cubicBezTo>
                  <a:pt x="21229" y="1787"/>
                  <a:pt x="21229" y="1764"/>
                  <a:pt x="21229" y="1764"/>
                </a:cubicBezTo>
                <a:cubicBezTo>
                  <a:pt x="21277" y="1764"/>
                  <a:pt x="21336" y="1764"/>
                  <a:pt x="21348" y="1704"/>
                </a:cubicBezTo>
                <a:cubicBezTo>
                  <a:pt x="21338" y="1681"/>
                  <a:pt x="21339" y="1673"/>
                  <a:pt x="21344" y="1673"/>
                </a:cubicBezTo>
                <a:cubicBezTo>
                  <a:pt x="21353" y="1673"/>
                  <a:pt x="21377" y="1698"/>
                  <a:pt x="21385" y="1698"/>
                </a:cubicBezTo>
                <a:cubicBezTo>
                  <a:pt x="21387" y="1698"/>
                  <a:pt x="21388" y="1696"/>
                  <a:pt x="21388" y="1693"/>
                </a:cubicBezTo>
                <a:lnTo>
                  <a:pt x="21388" y="1693"/>
                </a:lnTo>
                <a:cubicBezTo>
                  <a:pt x="21391" y="1699"/>
                  <a:pt x="21396" y="1704"/>
                  <a:pt x="21396" y="1704"/>
                </a:cubicBezTo>
                <a:cubicBezTo>
                  <a:pt x="21408" y="1668"/>
                  <a:pt x="21408" y="1645"/>
                  <a:pt x="21396" y="1597"/>
                </a:cubicBezTo>
                <a:lnTo>
                  <a:pt x="21396" y="1597"/>
                </a:lnTo>
                <a:cubicBezTo>
                  <a:pt x="21411" y="1616"/>
                  <a:pt x="21418" y="1622"/>
                  <a:pt x="21421" y="1622"/>
                </a:cubicBezTo>
                <a:cubicBezTo>
                  <a:pt x="21425" y="1622"/>
                  <a:pt x="21421" y="1610"/>
                  <a:pt x="21423" y="1610"/>
                </a:cubicBezTo>
                <a:lnTo>
                  <a:pt x="21423" y="1610"/>
                </a:lnTo>
                <a:cubicBezTo>
                  <a:pt x="21424" y="1610"/>
                  <a:pt x="21426" y="1613"/>
                  <a:pt x="21432" y="1621"/>
                </a:cubicBezTo>
                <a:lnTo>
                  <a:pt x="21420" y="1585"/>
                </a:lnTo>
                <a:lnTo>
                  <a:pt x="21420" y="1585"/>
                </a:lnTo>
                <a:cubicBezTo>
                  <a:pt x="21432" y="1597"/>
                  <a:pt x="21456" y="1597"/>
                  <a:pt x="21467" y="1621"/>
                </a:cubicBezTo>
                <a:lnTo>
                  <a:pt x="21444" y="1573"/>
                </a:lnTo>
                <a:lnTo>
                  <a:pt x="21467" y="1597"/>
                </a:lnTo>
                <a:cubicBezTo>
                  <a:pt x="21475" y="1597"/>
                  <a:pt x="21483" y="1576"/>
                  <a:pt x="21502" y="1576"/>
                </a:cubicBezTo>
                <a:cubicBezTo>
                  <a:pt x="21511" y="1576"/>
                  <a:pt x="21523" y="1581"/>
                  <a:pt x="21539" y="1597"/>
                </a:cubicBezTo>
                <a:cubicBezTo>
                  <a:pt x="21551" y="1537"/>
                  <a:pt x="21598" y="1502"/>
                  <a:pt x="21658" y="1490"/>
                </a:cubicBezTo>
                <a:cubicBezTo>
                  <a:pt x="21646" y="1466"/>
                  <a:pt x="21658" y="1454"/>
                  <a:pt x="21658" y="1442"/>
                </a:cubicBezTo>
                <a:lnTo>
                  <a:pt x="21694" y="1466"/>
                </a:lnTo>
                <a:cubicBezTo>
                  <a:pt x="21694" y="1455"/>
                  <a:pt x="21684" y="1416"/>
                  <a:pt x="21699" y="1416"/>
                </a:cubicBezTo>
                <a:cubicBezTo>
                  <a:pt x="21701" y="1416"/>
                  <a:pt x="21703" y="1417"/>
                  <a:pt x="21706" y="1418"/>
                </a:cubicBezTo>
                <a:cubicBezTo>
                  <a:pt x="21706" y="1418"/>
                  <a:pt x="21706" y="1430"/>
                  <a:pt x="21706" y="1430"/>
                </a:cubicBezTo>
                <a:cubicBezTo>
                  <a:pt x="21717" y="1418"/>
                  <a:pt x="21729" y="1430"/>
                  <a:pt x="21729" y="1383"/>
                </a:cubicBezTo>
                <a:cubicBezTo>
                  <a:pt x="21741" y="1383"/>
                  <a:pt x="21753" y="1395"/>
                  <a:pt x="21777" y="1430"/>
                </a:cubicBezTo>
                <a:cubicBezTo>
                  <a:pt x="21763" y="1407"/>
                  <a:pt x="21764" y="1400"/>
                  <a:pt x="21769" y="1400"/>
                </a:cubicBezTo>
                <a:cubicBezTo>
                  <a:pt x="21778" y="1400"/>
                  <a:pt x="21801" y="1418"/>
                  <a:pt x="21801" y="1418"/>
                </a:cubicBezTo>
                <a:cubicBezTo>
                  <a:pt x="21801" y="1418"/>
                  <a:pt x="21837" y="1406"/>
                  <a:pt x="21896" y="1383"/>
                </a:cubicBezTo>
                <a:cubicBezTo>
                  <a:pt x="21956" y="1359"/>
                  <a:pt x="22039" y="1323"/>
                  <a:pt x="22122" y="1275"/>
                </a:cubicBezTo>
                <a:cubicBezTo>
                  <a:pt x="22194" y="1240"/>
                  <a:pt x="22277" y="1180"/>
                  <a:pt x="22337" y="1121"/>
                </a:cubicBezTo>
                <a:cubicBezTo>
                  <a:pt x="22396" y="1061"/>
                  <a:pt x="22444" y="978"/>
                  <a:pt x="22456" y="883"/>
                </a:cubicBezTo>
                <a:cubicBezTo>
                  <a:pt x="22444" y="847"/>
                  <a:pt x="22456" y="823"/>
                  <a:pt x="22444" y="787"/>
                </a:cubicBezTo>
                <a:cubicBezTo>
                  <a:pt x="22444" y="786"/>
                  <a:pt x="22444" y="785"/>
                  <a:pt x="22445" y="785"/>
                </a:cubicBezTo>
                <a:cubicBezTo>
                  <a:pt x="22448" y="785"/>
                  <a:pt x="22460" y="806"/>
                  <a:pt x="22465" y="806"/>
                </a:cubicBezTo>
                <a:cubicBezTo>
                  <a:pt x="22467" y="806"/>
                  <a:pt x="22468" y="804"/>
                  <a:pt x="22468" y="799"/>
                </a:cubicBezTo>
                <a:cubicBezTo>
                  <a:pt x="22456" y="787"/>
                  <a:pt x="22456" y="787"/>
                  <a:pt x="22456" y="775"/>
                </a:cubicBezTo>
                <a:cubicBezTo>
                  <a:pt x="22515" y="728"/>
                  <a:pt x="22563" y="680"/>
                  <a:pt x="22610" y="621"/>
                </a:cubicBezTo>
                <a:cubicBezTo>
                  <a:pt x="22670" y="525"/>
                  <a:pt x="22706" y="418"/>
                  <a:pt x="22682" y="323"/>
                </a:cubicBezTo>
                <a:cubicBezTo>
                  <a:pt x="22670" y="299"/>
                  <a:pt x="22658" y="275"/>
                  <a:pt x="22634" y="252"/>
                </a:cubicBezTo>
                <a:cubicBezTo>
                  <a:pt x="22634" y="246"/>
                  <a:pt x="22637" y="245"/>
                  <a:pt x="22640" y="245"/>
                </a:cubicBezTo>
                <a:cubicBezTo>
                  <a:pt x="22647" y="245"/>
                  <a:pt x="22660" y="253"/>
                  <a:pt x="22664" y="253"/>
                </a:cubicBezTo>
                <a:cubicBezTo>
                  <a:pt x="22666" y="253"/>
                  <a:pt x="22665" y="250"/>
                  <a:pt x="22658" y="240"/>
                </a:cubicBezTo>
                <a:cubicBezTo>
                  <a:pt x="22634" y="240"/>
                  <a:pt x="22610" y="180"/>
                  <a:pt x="22563" y="156"/>
                </a:cubicBezTo>
                <a:lnTo>
                  <a:pt x="22563" y="144"/>
                </a:lnTo>
                <a:cubicBezTo>
                  <a:pt x="22561" y="143"/>
                  <a:pt x="22561" y="142"/>
                  <a:pt x="22560" y="142"/>
                </a:cubicBezTo>
                <a:lnTo>
                  <a:pt x="22560" y="142"/>
                </a:lnTo>
                <a:cubicBezTo>
                  <a:pt x="22557" y="142"/>
                  <a:pt x="22564" y="158"/>
                  <a:pt x="22562" y="158"/>
                </a:cubicBezTo>
                <a:cubicBezTo>
                  <a:pt x="22561" y="158"/>
                  <a:pt x="22561" y="158"/>
                  <a:pt x="22561" y="157"/>
                </a:cubicBezTo>
                <a:lnTo>
                  <a:pt x="22561" y="157"/>
                </a:lnTo>
                <a:lnTo>
                  <a:pt x="22587" y="192"/>
                </a:lnTo>
                <a:cubicBezTo>
                  <a:pt x="22575" y="192"/>
                  <a:pt x="22563" y="180"/>
                  <a:pt x="22551" y="168"/>
                </a:cubicBezTo>
                <a:lnTo>
                  <a:pt x="22551" y="168"/>
                </a:lnTo>
                <a:cubicBezTo>
                  <a:pt x="22551" y="190"/>
                  <a:pt x="22600" y="241"/>
                  <a:pt x="22573" y="241"/>
                </a:cubicBezTo>
                <a:cubicBezTo>
                  <a:pt x="22573" y="241"/>
                  <a:pt x="22573" y="241"/>
                  <a:pt x="22573" y="241"/>
                </a:cubicBezTo>
                <a:lnTo>
                  <a:pt x="22573" y="241"/>
                </a:lnTo>
                <a:cubicBezTo>
                  <a:pt x="22572" y="242"/>
                  <a:pt x="22570" y="242"/>
                  <a:pt x="22569" y="242"/>
                </a:cubicBezTo>
                <a:cubicBezTo>
                  <a:pt x="22556" y="242"/>
                  <a:pt x="22537" y="214"/>
                  <a:pt x="22527" y="204"/>
                </a:cubicBezTo>
                <a:lnTo>
                  <a:pt x="22507" y="194"/>
                </a:lnTo>
                <a:lnTo>
                  <a:pt x="22507" y="194"/>
                </a:lnTo>
                <a:cubicBezTo>
                  <a:pt x="22509" y="193"/>
                  <a:pt x="22508" y="184"/>
                  <a:pt x="22505" y="175"/>
                </a:cubicBezTo>
                <a:lnTo>
                  <a:pt x="22505" y="175"/>
                </a:lnTo>
                <a:cubicBezTo>
                  <a:pt x="22505" y="177"/>
                  <a:pt x="22505" y="178"/>
                  <a:pt x="22503" y="180"/>
                </a:cubicBezTo>
                <a:cubicBezTo>
                  <a:pt x="22503" y="182"/>
                  <a:pt x="22502" y="183"/>
                  <a:pt x="22501" y="183"/>
                </a:cubicBezTo>
                <a:cubicBezTo>
                  <a:pt x="22495" y="183"/>
                  <a:pt x="22477" y="164"/>
                  <a:pt x="22468" y="144"/>
                </a:cubicBezTo>
                <a:lnTo>
                  <a:pt x="22456" y="156"/>
                </a:lnTo>
                <a:cubicBezTo>
                  <a:pt x="22444" y="144"/>
                  <a:pt x="22468" y="156"/>
                  <a:pt x="22444" y="132"/>
                </a:cubicBezTo>
                <a:lnTo>
                  <a:pt x="22444" y="168"/>
                </a:lnTo>
                <a:cubicBezTo>
                  <a:pt x="22434" y="158"/>
                  <a:pt x="22428" y="154"/>
                  <a:pt x="22426" y="154"/>
                </a:cubicBezTo>
                <a:cubicBezTo>
                  <a:pt x="22419" y="154"/>
                  <a:pt x="22433" y="182"/>
                  <a:pt x="22426" y="182"/>
                </a:cubicBezTo>
                <a:cubicBezTo>
                  <a:pt x="22423" y="182"/>
                  <a:pt x="22418" y="178"/>
                  <a:pt x="22408" y="168"/>
                </a:cubicBezTo>
                <a:cubicBezTo>
                  <a:pt x="22408" y="144"/>
                  <a:pt x="22384" y="144"/>
                  <a:pt x="22372" y="132"/>
                </a:cubicBezTo>
                <a:lnTo>
                  <a:pt x="22349" y="156"/>
                </a:lnTo>
                <a:cubicBezTo>
                  <a:pt x="22349" y="144"/>
                  <a:pt x="22349" y="132"/>
                  <a:pt x="22349" y="132"/>
                </a:cubicBezTo>
                <a:cubicBezTo>
                  <a:pt x="22345" y="131"/>
                  <a:pt x="22343" y="130"/>
                  <a:pt x="22341" y="130"/>
                </a:cubicBezTo>
                <a:cubicBezTo>
                  <a:pt x="22331" y="130"/>
                  <a:pt x="22349" y="156"/>
                  <a:pt x="22349" y="156"/>
                </a:cubicBezTo>
                <a:cubicBezTo>
                  <a:pt x="22343" y="153"/>
                  <a:pt x="22338" y="153"/>
                  <a:pt x="22334" y="153"/>
                </a:cubicBezTo>
                <a:cubicBezTo>
                  <a:pt x="22331" y="153"/>
                  <a:pt x="22328" y="153"/>
                  <a:pt x="22325" y="153"/>
                </a:cubicBezTo>
                <a:cubicBezTo>
                  <a:pt x="22319" y="153"/>
                  <a:pt x="22313" y="150"/>
                  <a:pt x="22301" y="132"/>
                </a:cubicBezTo>
                <a:cubicBezTo>
                  <a:pt x="22298" y="132"/>
                  <a:pt x="22296" y="131"/>
                  <a:pt x="22294" y="131"/>
                </a:cubicBezTo>
                <a:cubicBezTo>
                  <a:pt x="22276" y="131"/>
                  <a:pt x="22315" y="181"/>
                  <a:pt x="22305" y="181"/>
                </a:cubicBezTo>
                <a:cubicBezTo>
                  <a:pt x="22304" y="181"/>
                  <a:pt x="22303" y="181"/>
                  <a:pt x="22301" y="180"/>
                </a:cubicBezTo>
                <a:cubicBezTo>
                  <a:pt x="22277" y="156"/>
                  <a:pt x="22301" y="156"/>
                  <a:pt x="22277" y="144"/>
                </a:cubicBezTo>
                <a:lnTo>
                  <a:pt x="22265" y="168"/>
                </a:lnTo>
                <a:cubicBezTo>
                  <a:pt x="22265" y="157"/>
                  <a:pt x="22244" y="124"/>
                  <a:pt x="22252" y="121"/>
                </a:cubicBezTo>
                <a:lnTo>
                  <a:pt x="22252" y="121"/>
                </a:lnTo>
                <a:cubicBezTo>
                  <a:pt x="22249" y="121"/>
                  <a:pt x="22247" y="121"/>
                  <a:pt x="22244" y="121"/>
                </a:cubicBezTo>
                <a:cubicBezTo>
                  <a:pt x="22196" y="121"/>
                  <a:pt x="22118" y="56"/>
                  <a:pt x="22082" y="56"/>
                </a:cubicBezTo>
                <a:cubicBezTo>
                  <a:pt x="22072" y="56"/>
                  <a:pt x="22065" y="61"/>
                  <a:pt x="22063" y="73"/>
                </a:cubicBezTo>
                <a:cubicBezTo>
                  <a:pt x="22039" y="49"/>
                  <a:pt x="22051" y="49"/>
                  <a:pt x="22039" y="25"/>
                </a:cubicBezTo>
                <a:cubicBezTo>
                  <a:pt x="22039" y="40"/>
                  <a:pt x="22035" y="45"/>
                  <a:pt x="22028" y="45"/>
                </a:cubicBezTo>
                <a:cubicBezTo>
                  <a:pt x="22009" y="45"/>
                  <a:pt x="21969" y="0"/>
                  <a:pt x="219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85F920-5ABB-3B42-897F-27115C8E6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1749"/>
            <a:ext cx="4572000" cy="2566103"/>
          </a:xfrm>
          <a:prstGeom prst="rect">
            <a:avLst/>
          </a:prstGeom>
        </p:spPr>
      </p:pic>
      <p:sp>
        <p:nvSpPr>
          <p:cNvPr id="11307" name="Google Shape;11307;p56"/>
          <p:cNvSpPr txBox="1">
            <a:spLocks noGrp="1"/>
          </p:cNvSpPr>
          <p:nvPr>
            <p:ph type="ctrTitle"/>
          </p:nvPr>
        </p:nvSpPr>
        <p:spPr>
          <a:xfrm>
            <a:off x="333987" y="2108700"/>
            <a:ext cx="4602300" cy="9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8"/>
          <p:cNvSpPr txBox="1">
            <a:spLocks noGrp="1"/>
          </p:cNvSpPr>
          <p:nvPr>
            <p:ph type="title"/>
          </p:nvPr>
        </p:nvSpPr>
        <p:spPr>
          <a:xfrm>
            <a:off x="3032418" y="873187"/>
            <a:ext cx="23166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62" name="Google Shape;1462;p28"/>
          <p:cNvSpPr txBox="1">
            <a:spLocks noGrp="1"/>
          </p:cNvSpPr>
          <p:nvPr>
            <p:ph type="subTitle" idx="3"/>
          </p:nvPr>
        </p:nvSpPr>
        <p:spPr>
          <a:xfrm>
            <a:off x="5795906" y="1780301"/>
            <a:ext cx="22893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Myriad Pro" panose="020B0503030403020204" pitchFamily="34" charset="0"/>
              </a:rPr>
              <a:t>功能展示</a:t>
            </a:r>
            <a:endParaRPr dirty="0">
              <a:latin typeface="Myriad Pro" panose="020B0503030403020204" pitchFamily="34" charset="0"/>
            </a:endParaRPr>
          </a:p>
        </p:txBody>
      </p:sp>
      <p:sp>
        <p:nvSpPr>
          <p:cNvPr id="1464" name="Google Shape;1464;p28"/>
          <p:cNvSpPr txBox="1">
            <a:spLocks noGrp="1"/>
          </p:cNvSpPr>
          <p:nvPr>
            <p:ph type="title" idx="5"/>
          </p:nvPr>
        </p:nvSpPr>
        <p:spPr>
          <a:xfrm>
            <a:off x="6116418" y="873187"/>
            <a:ext cx="23166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65" name="Google Shape;1465;p28"/>
          <p:cNvSpPr txBox="1">
            <a:spLocks noGrp="1"/>
          </p:cNvSpPr>
          <p:nvPr>
            <p:ph type="subTitle" idx="6"/>
          </p:nvPr>
        </p:nvSpPr>
        <p:spPr>
          <a:xfrm>
            <a:off x="2722491" y="3746737"/>
            <a:ext cx="22890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Myriad Pro" panose="020B0503030403020204" pitchFamily="34" charset="0"/>
              </a:rPr>
              <a:t>经验教训</a:t>
            </a:r>
            <a:endParaRPr dirty="0">
              <a:latin typeface="Myriad Pro" panose="020B0503030403020204" pitchFamily="34" charset="0"/>
            </a:endParaRPr>
          </a:p>
        </p:txBody>
      </p:sp>
      <p:sp>
        <p:nvSpPr>
          <p:cNvPr id="1467" name="Google Shape;1467;p28"/>
          <p:cNvSpPr txBox="1">
            <a:spLocks noGrp="1"/>
          </p:cNvSpPr>
          <p:nvPr>
            <p:ph type="title" idx="8"/>
          </p:nvPr>
        </p:nvSpPr>
        <p:spPr>
          <a:xfrm>
            <a:off x="3032418" y="2849787"/>
            <a:ext cx="23166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468" name="Google Shape;1468;p28"/>
          <p:cNvSpPr txBox="1">
            <a:spLocks noGrp="1"/>
          </p:cNvSpPr>
          <p:nvPr>
            <p:ph type="subTitle" idx="9"/>
          </p:nvPr>
        </p:nvSpPr>
        <p:spPr>
          <a:xfrm>
            <a:off x="5795906" y="3798279"/>
            <a:ext cx="22893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Myriad Pro" panose="020B0503030403020204" pitchFamily="34" charset="0"/>
              </a:rPr>
              <a:t>分工介绍</a:t>
            </a:r>
            <a:endParaRPr dirty="0">
              <a:latin typeface="Myriad Pro" panose="020B0503030403020204" pitchFamily="34" charset="0"/>
            </a:endParaRPr>
          </a:p>
        </p:txBody>
      </p:sp>
      <p:sp>
        <p:nvSpPr>
          <p:cNvPr id="1470" name="Google Shape;1470;p28"/>
          <p:cNvSpPr txBox="1">
            <a:spLocks noGrp="1"/>
          </p:cNvSpPr>
          <p:nvPr>
            <p:ph type="title" idx="14"/>
          </p:nvPr>
        </p:nvSpPr>
        <p:spPr>
          <a:xfrm>
            <a:off x="6116418" y="2849787"/>
            <a:ext cx="23166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1471" name="Google Shape;14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75" y="1392988"/>
            <a:ext cx="1814772" cy="2357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462;p28">
            <a:extLst>
              <a:ext uri="{FF2B5EF4-FFF2-40B4-BE49-F238E27FC236}">
                <a16:creationId xmlns:a16="http://schemas.microsoft.com/office/drawing/2014/main" id="{404147B9-079F-F04F-8A1B-8D5EAE648A57}"/>
              </a:ext>
            </a:extLst>
          </p:cNvPr>
          <p:cNvSpPr txBox="1">
            <a:spLocks/>
          </p:cNvSpPr>
          <p:nvPr/>
        </p:nvSpPr>
        <p:spPr>
          <a:xfrm>
            <a:off x="3095208" y="1770137"/>
            <a:ext cx="1164359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icksand"/>
              <a:buNone/>
              <a:defRPr sz="35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marL="914400" marR="0" lvl="1" indent="-31750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icksand"/>
              <a:buNone/>
              <a:defRPr sz="35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marL="1371600" marR="0" lvl="2" indent="-31750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icksand"/>
              <a:buNone/>
              <a:defRPr sz="35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marL="1828800" marR="0" lvl="3" indent="-31750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icksand"/>
              <a:buNone/>
              <a:defRPr sz="35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marL="2286000" marR="0" lvl="4" indent="-31750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icksand"/>
              <a:buNone/>
              <a:defRPr sz="35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marL="2743200" marR="0" lvl="5" indent="-31750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icksand"/>
              <a:buNone/>
              <a:defRPr sz="35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marL="3200400" marR="0" lvl="6" indent="-31750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icksand"/>
              <a:buNone/>
              <a:defRPr sz="35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marL="3657600" marR="0" lvl="7" indent="-31750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icksand"/>
              <a:buNone/>
              <a:defRPr sz="35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marL="4114800" marR="0" lvl="8" indent="-31750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icksand"/>
              <a:buNone/>
              <a:defRPr sz="35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pPr marL="0" indent="0"/>
            <a:r>
              <a:rPr lang="zh-CN" altLang="en-US" dirty="0">
                <a:latin typeface="Myriad Pro" panose="020B0503030403020204" pitchFamily="34" charset="0"/>
              </a:rPr>
              <a:t>亮点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1"/>
          <p:cNvSpPr txBox="1">
            <a:spLocks noGrp="1"/>
          </p:cNvSpPr>
          <p:nvPr>
            <p:ph type="title"/>
          </p:nvPr>
        </p:nvSpPr>
        <p:spPr>
          <a:xfrm>
            <a:off x="4580346" y="3159769"/>
            <a:ext cx="2117664" cy="4808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LiXuKe" panose="02010600030101010101" pitchFamily="2" charset="-122"/>
                <a:ea typeface="LiXuKe" panose="02010600030101010101" pitchFamily="2" charset="-122"/>
              </a:rPr>
              <a:t>亮点</a:t>
            </a:r>
            <a:endParaRPr dirty="0">
              <a:latin typeface="LiXuKe" panose="02010600030101010101" pitchFamily="2" charset="-122"/>
              <a:ea typeface="LiXuKe" panose="02010600030101010101" pitchFamily="2" charset="-122"/>
            </a:endParaRPr>
          </a:p>
        </p:txBody>
      </p:sp>
      <p:sp>
        <p:nvSpPr>
          <p:cNvPr id="1622" name="Google Shape;1622;p31"/>
          <p:cNvSpPr txBox="1">
            <a:spLocks noGrp="1"/>
          </p:cNvSpPr>
          <p:nvPr>
            <p:ph type="title" idx="2"/>
          </p:nvPr>
        </p:nvSpPr>
        <p:spPr>
          <a:xfrm>
            <a:off x="4572000" y="1410625"/>
            <a:ext cx="2210305" cy="11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iXuKe" panose="02010600030101010101" pitchFamily="2" charset="-122"/>
                <a:ea typeface="LiXuKe" panose="02010600030101010101" pitchFamily="2" charset="-122"/>
              </a:rPr>
              <a:t>01</a:t>
            </a:r>
            <a:endParaRPr dirty="0">
              <a:latin typeface="LiXuKe" panose="02010600030101010101" pitchFamily="2" charset="-122"/>
              <a:ea typeface="LiXuKe" panose="02010600030101010101" pitchFamily="2" charset="-122"/>
            </a:endParaRPr>
          </a:p>
        </p:txBody>
      </p:sp>
      <p:sp>
        <p:nvSpPr>
          <p:cNvPr id="1624" name="Google Shape;1624;p31"/>
          <p:cNvSpPr/>
          <p:nvPr/>
        </p:nvSpPr>
        <p:spPr>
          <a:xfrm rot="5166810">
            <a:off x="5996956" y="1580379"/>
            <a:ext cx="588135" cy="775893"/>
          </a:xfrm>
          <a:custGeom>
            <a:avLst/>
            <a:gdLst/>
            <a:ahLst/>
            <a:cxnLst/>
            <a:rect l="l" t="t" r="r" b="b"/>
            <a:pathLst>
              <a:path w="11261" h="14856" extrusionOk="0">
                <a:moveTo>
                  <a:pt x="53" y="152"/>
                </a:moveTo>
                <a:lnTo>
                  <a:pt x="44" y="160"/>
                </a:lnTo>
                <a:cubicBezTo>
                  <a:pt x="49" y="157"/>
                  <a:pt x="52" y="154"/>
                  <a:pt x="53" y="152"/>
                </a:cubicBezTo>
                <a:close/>
                <a:moveTo>
                  <a:pt x="3128" y="2006"/>
                </a:moveTo>
                <a:lnTo>
                  <a:pt x="3128" y="2006"/>
                </a:lnTo>
                <a:cubicBezTo>
                  <a:pt x="3125" y="2008"/>
                  <a:pt x="3123" y="2010"/>
                  <a:pt x="3121" y="2012"/>
                </a:cubicBezTo>
                <a:lnTo>
                  <a:pt x="3121" y="2012"/>
                </a:lnTo>
                <a:cubicBezTo>
                  <a:pt x="3123" y="2010"/>
                  <a:pt x="3126" y="2008"/>
                  <a:pt x="3128" y="2006"/>
                </a:cubicBezTo>
                <a:close/>
                <a:moveTo>
                  <a:pt x="8483" y="8451"/>
                </a:moveTo>
                <a:lnTo>
                  <a:pt x="8486" y="8459"/>
                </a:lnTo>
                <a:cubicBezTo>
                  <a:pt x="8486" y="8455"/>
                  <a:pt x="8485" y="8452"/>
                  <a:pt x="8483" y="8451"/>
                </a:cubicBezTo>
                <a:close/>
                <a:moveTo>
                  <a:pt x="8093" y="9078"/>
                </a:moveTo>
                <a:cubicBezTo>
                  <a:pt x="8093" y="9081"/>
                  <a:pt x="8094" y="9083"/>
                  <a:pt x="8095" y="9085"/>
                </a:cubicBezTo>
                <a:lnTo>
                  <a:pt x="8095" y="9085"/>
                </a:lnTo>
                <a:cubicBezTo>
                  <a:pt x="8094" y="9083"/>
                  <a:pt x="8094" y="9081"/>
                  <a:pt x="8093" y="9078"/>
                </a:cubicBezTo>
                <a:close/>
                <a:moveTo>
                  <a:pt x="10689" y="9209"/>
                </a:moveTo>
                <a:cubicBezTo>
                  <a:pt x="10685" y="9215"/>
                  <a:pt x="10682" y="9221"/>
                  <a:pt x="10679" y="9225"/>
                </a:cubicBezTo>
                <a:lnTo>
                  <a:pt x="10679" y="9225"/>
                </a:lnTo>
                <a:cubicBezTo>
                  <a:pt x="10685" y="9223"/>
                  <a:pt x="10689" y="9216"/>
                  <a:pt x="10689" y="9209"/>
                </a:cubicBezTo>
                <a:close/>
                <a:moveTo>
                  <a:pt x="10331" y="9245"/>
                </a:moveTo>
                <a:cubicBezTo>
                  <a:pt x="10333" y="9247"/>
                  <a:pt x="10336" y="9248"/>
                  <a:pt x="10339" y="9249"/>
                </a:cubicBezTo>
                <a:lnTo>
                  <a:pt x="10339" y="9249"/>
                </a:lnTo>
                <a:lnTo>
                  <a:pt x="10331" y="9245"/>
                </a:lnTo>
                <a:close/>
                <a:moveTo>
                  <a:pt x="8079" y="9252"/>
                </a:moveTo>
                <a:cubicBezTo>
                  <a:pt x="8076" y="9252"/>
                  <a:pt x="8073" y="9253"/>
                  <a:pt x="8069" y="9257"/>
                </a:cubicBezTo>
                <a:cubicBezTo>
                  <a:pt x="8074" y="9256"/>
                  <a:pt x="8077" y="9254"/>
                  <a:pt x="8079" y="9252"/>
                </a:cubicBezTo>
                <a:lnTo>
                  <a:pt x="8079" y="9252"/>
                </a:lnTo>
                <a:cubicBezTo>
                  <a:pt x="8079" y="9252"/>
                  <a:pt x="8079" y="9252"/>
                  <a:pt x="8079" y="9252"/>
                </a:cubicBezTo>
                <a:close/>
                <a:moveTo>
                  <a:pt x="10736" y="9257"/>
                </a:moveTo>
                <a:lnTo>
                  <a:pt x="10736" y="9257"/>
                </a:lnTo>
                <a:cubicBezTo>
                  <a:pt x="10735" y="9258"/>
                  <a:pt x="10733" y="9258"/>
                  <a:pt x="10732" y="9259"/>
                </a:cubicBezTo>
                <a:lnTo>
                  <a:pt x="10732" y="9259"/>
                </a:lnTo>
                <a:cubicBezTo>
                  <a:pt x="10734" y="9258"/>
                  <a:pt x="10735" y="9258"/>
                  <a:pt x="10736" y="9257"/>
                </a:cubicBezTo>
                <a:close/>
                <a:moveTo>
                  <a:pt x="8974" y="9376"/>
                </a:moveTo>
                <a:cubicBezTo>
                  <a:pt x="8973" y="9378"/>
                  <a:pt x="8972" y="9380"/>
                  <a:pt x="8971" y="9382"/>
                </a:cubicBezTo>
                <a:lnTo>
                  <a:pt x="8971" y="9382"/>
                </a:lnTo>
                <a:cubicBezTo>
                  <a:pt x="8973" y="9380"/>
                  <a:pt x="8974" y="9378"/>
                  <a:pt x="8974" y="9376"/>
                </a:cubicBezTo>
                <a:close/>
                <a:moveTo>
                  <a:pt x="10375" y="9635"/>
                </a:moveTo>
                <a:lnTo>
                  <a:pt x="10375" y="9635"/>
                </a:lnTo>
                <a:cubicBezTo>
                  <a:pt x="10374" y="9635"/>
                  <a:pt x="10371" y="9636"/>
                  <a:pt x="10367" y="9638"/>
                </a:cubicBezTo>
                <a:cubicBezTo>
                  <a:pt x="10370" y="9637"/>
                  <a:pt x="10373" y="9636"/>
                  <a:pt x="10375" y="9635"/>
                </a:cubicBezTo>
                <a:close/>
                <a:moveTo>
                  <a:pt x="7188" y="9924"/>
                </a:moveTo>
                <a:cubicBezTo>
                  <a:pt x="7188" y="9925"/>
                  <a:pt x="7188" y="9926"/>
                  <a:pt x="7189" y="9926"/>
                </a:cubicBezTo>
                <a:lnTo>
                  <a:pt x="7189" y="9926"/>
                </a:lnTo>
                <a:cubicBezTo>
                  <a:pt x="7189" y="9925"/>
                  <a:pt x="7188" y="9924"/>
                  <a:pt x="7188" y="9924"/>
                </a:cubicBezTo>
                <a:close/>
                <a:moveTo>
                  <a:pt x="8473" y="9970"/>
                </a:moveTo>
                <a:lnTo>
                  <a:pt x="8473" y="9970"/>
                </a:lnTo>
                <a:cubicBezTo>
                  <a:pt x="8470" y="9970"/>
                  <a:pt x="8466" y="9970"/>
                  <a:pt x="8462" y="9971"/>
                </a:cubicBezTo>
                <a:lnTo>
                  <a:pt x="8474" y="9971"/>
                </a:lnTo>
                <a:lnTo>
                  <a:pt x="8473" y="9970"/>
                </a:lnTo>
                <a:close/>
                <a:moveTo>
                  <a:pt x="10343" y="10066"/>
                </a:moveTo>
                <a:cubicBezTo>
                  <a:pt x="10343" y="10078"/>
                  <a:pt x="10355" y="10078"/>
                  <a:pt x="10355" y="10078"/>
                </a:cubicBezTo>
                <a:cubicBezTo>
                  <a:pt x="10350" y="10075"/>
                  <a:pt x="10346" y="10071"/>
                  <a:pt x="10345" y="10067"/>
                </a:cubicBezTo>
                <a:lnTo>
                  <a:pt x="10345" y="10067"/>
                </a:lnTo>
                <a:cubicBezTo>
                  <a:pt x="10344" y="10067"/>
                  <a:pt x="10344" y="10067"/>
                  <a:pt x="10343" y="10066"/>
                </a:cubicBezTo>
                <a:close/>
                <a:moveTo>
                  <a:pt x="10951" y="10257"/>
                </a:moveTo>
                <a:cubicBezTo>
                  <a:pt x="10951" y="10257"/>
                  <a:pt x="10951" y="10257"/>
                  <a:pt x="10951" y="10257"/>
                </a:cubicBezTo>
                <a:lnTo>
                  <a:pt x="10951" y="10257"/>
                </a:lnTo>
                <a:cubicBezTo>
                  <a:pt x="10951" y="10257"/>
                  <a:pt x="10951" y="10257"/>
                  <a:pt x="10951" y="10257"/>
                </a:cubicBezTo>
                <a:close/>
                <a:moveTo>
                  <a:pt x="8673" y="10290"/>
                </a:moveTo>
                <a:lnTo>
                  <a:pt x="8673" y="10290"/>
                </a:lnTo>
                <a:cubicBezTo>
                  <a:pt x="8673" y="10291"/>
                  <a:pt x="8673" y="10291"/>
                  <a:pt x="8672" y="10292"/>
                </a:cubicBezTo>
                <a:lnTo>
                  <a:pt x="8672" y="10292"/>
                </a:lnTo>
                <a:cubicBezTo>
                  <a:pt x="8673" y="10291"/>
                  <a:pt x="8673" y="10291"/>
                  <a:pt x="8673" y="10290"/>
                </a:cubicBezTo>
                <a:close/>
                <a:moveTo>
                  <a:pt x="8672" y="10292"/>
                </a:moveTo>
                <a:lnTo>
                  <a:pt x="8672" y="10292"/>
                </a:lnTo>
                <a:cubicBezTo>
                  <a:pt x="8666" y="10300"/>
                  <a:pt x="8658" y="10306"/>
                  <a:pt x="8649" y="10306"/>
                </a:cubicBezTo>
                <a:cubicBezTo>
                  <a:pt x="8646" y="10306"/>
                  <a:pt x="8643" y="10305"/>
                  <a:pt x="8641" y="10305"/>
                </a:cubicBezTo>
                <a:lnTo>
                  <a:pt x="8641" y="10305"/>
                </a:lnTo>
                <a:cubicBezTo>
                  <a:pt x="8652" y="10316"/>
                  <a:pt x="8658" y="10320"/>
                  <a:pt x="8662" y="10320"/>
                </a:cubicBezTo>
                <a:cubicBezTo>
                  <a:pt x="8671" y="10320"/>
                  <a:pt x="8668" y="10300"/>
                  <a:pt x="8672" y="10292"/>
                </a:cubicBezTo>
                <a:close/>
                <a:moveTo>
                  <a:pt x="10994" y="10320"/>
                </a:moveTo>
                <a:cubicBezTo>
                  <a:pt x="10987" y="10320"/>
                  <a:pt x="10981" y="10324"/>
                  <a:pt x="10976" y="10327"/>
                </a:cubicBezTo>
                <a:lnTo>
                  <a:pt x="10976" y="10327"/>
                </a:lnTo>
                <a:cubicBezTo>
                  <a:pt x="10982" y="10326"/>
                  <a:pt x="10988" y="10325"/>
                  <a:pt x="10994" y="10325"/>
                </a:cubicBezTo>
                <a:cubicBezTo>
                  <a:pt x="11000" y="10325"/>
                  <a:pt x="11006" y="10326"/>
                  <a:pt x="11010" y="10328"/>
                </a:cubicBezTo>
                <a:cubicBezTo>
                  <a:pt x="11004" y="10322"/>
                  <a:pt x="10998" y="10320"/>
                  <a:pt x="10994" y="10320"/>
                </a:cubicBezTo>
                <a:close/>
                <a:moveTo>
                  <a:pt x="11010" y="10555"/>
                </a:moveTo>
                <a:cubicBezTo>
                  <a:pt x="11009" y="10557"/>
                  <a:pt x="11008" y="10560"/>
                  <a:pt x="11007" y="10562"/>
                </a:cubicBezTo>
                <a:lnTo>
                  <a:pt x="11007" y="10562"/>
                </a:lnTo>
                <a:cubicBezTo>
                  <a:pt x="11009" y="10560"/>
                  <a:pt x="11010" y="10558"/>
                  <a:pt x="11010" y="10555"/>
                </a:cubicBezTo>
                <a:close/>
                <a:moveTo>
                  <a:pt x="8784" y="10721"/>
                </a:moveTo>
                <a:lnTo>
                  <a:pt x="8784" y="10769"/>
                </a:lnTo>
                <a:lnTo>
                  <a:pt x="8796" y="10769"/>
                </a:lnTo>
                <a:lnTo>
                  <a:pt x="8784" y="10721"/>
                </a:lnTo>
                <a:close/>
                <a:moveTo>
                  <a:pt x="11017" y="10767"/>
                </a:moveTo>
                <a:lnTo>
                  <a:pt x="11017" y="10767"/>
                </a:lnTo>
                <a:cubicBezTo>
                  <a:pt x="11021" y="10768"/>
                  <a:pt x="11027" y="10769"/>
                  <a:pt x="11034" y="10769"/>
                </a:cubicBezTo>
                <a:cubicBezTo>
                  <a:pt x="11027" y="10767"/>
                  <a:pt x="11021" y="10767"/>
                  <a:pt x="11017" y="10767"/>
                </a:cubicBezTo>
                <a:close/>
                <a:moveTo>
                  <a:pt x="10918" y="10815"/>
                </a:moveTo>
                <a:cubicBezTo>
                  <a:pt x="10917" y="10815"/>
                  <a:pt x="10916" y="10816"/>
                  <a:pt x="10915" y="10817"/>
                </a:cubicBezTo>
                <a:cubicBezTo>
                  <a:pt x="10921" y="10817"/>
                  <a:pt x="10921" y="10817"/>
                  <a:pt x="10918" y="10815"/>
                </a:cubicBezTo>
                <a:close/>
                <a:moveTo>
                  <a:pt x="10998" y="10984"/>
                </a:moveTo>
                <a:cubicBezTo>
                  <a:pt x="10999" y="10995"/>
                  <a:pt x="11010" y="10995"/>
                  <a:pt x="11010" y="10995"/>
                </a:cubicBezTo>
                <a:cubicBezTo>
                  <a:pt x="11005" y="10991"/>
                  <a:pt x="11001" y="10988"/>
                  <a:pt x="10998" y="10984"/>
                </a:cubicBezTo>
                <a:close/>
                <a:moveTo>
                  <a:pt x="11076" y="11065"/>
                </a:moveTo>
                <a:cubicBezTo>
                  <a:pt x="11074" y="11065"/>
                  <a:pt x="11072" y="11066"/>
                  <a:pt x="11070" y="11067"/>
                </a:cubicBezTo>
                <a:cubicBezTo>
                  <a:pt x="11073" y="11067"/>
                  <a:pt x="11075" y="11066"/>
                  <a:pt x="11076" y="11065"/>
                </a:cubicBezTo>
                <a:close/>
                <a:moveTo>
                  <a:pt x="9034" y="11067"/>
                </a:moveTo>
                <a:cubicBezTo>
                  <a:pt x="9034" y="11078"/>
                  <a:pt x="9034" y="11078"/>
                  <a:pt x="9046" y="11078"/>
                </a:cubicBezTo>
                <a:cubicBezTo>
                  <a:pt x="9034" y="11090"/>
                  <a:pt x="9022" y="11090"/>
                  <a:pt x="9022" y="11090"/>
                </a:cubicBezTo>
                <a:cubicBezTo>
                  <a:pt x="9022" y="11078"/>
                  <a:pt x="9022" y="11067"/>
                  <a:pt x="9034" y="11067"/>
                </a:cubicBezTo>
                <a:close/>
                <a:moveTo>
                  <a:pt x="9057" y="11090"/>
                </a:moveTo>
                <a:cubicBezTo>
                  <a:pt x="9057" y="11102"/>
                  <a:pt x="9057" y="11102"/>
                  <a:pt x="9046" y="11102"/>
                </a:cubicBezTo>
                <a:lnTo>
                  <a:pt x="9057" y="11090"/>
                </a:lnTo>
                <a:close/>
                <a:moveTo>
                  <a:pt x="10236" y="11138"/>
                </a:moveTo>
                <a:lnTo>
                  <a:pt x="10243" y="11145"/>
                </a:lnTo>
                <a:lnTo>
                  <a:pt x="10243" y="11145"/>
                </a:lnTo>
                <a:cubicBezTo>
                  <a:pt x="10242" y="11143"/>
                  <a:pt x="10240" y="11140"/>
                  <a:pt x="10236" y="11138"/>
                </a:cubicBezTo>
                <a:close/>
                <a:moveTo>
                  <a:pt x="9105" y="11138"/>
                </a:moveTo>
                <a:cubicBezTo>
                  <a:pt x="9153" y="11162"/>
                  <a:pt x="9188" y="11186"/>
                  <a:pt x="9212" y="11233"/>
                </a:cubicBezTo>
                <a:lnTo>
                  <a:pt x="9212" y="11209"/>
                </a:lnTo>
                <a:cubicBezTo>
                  <a:pt x="9260" y="11257"/>
                  <a:pt x="9248" y="11257"/>
                  <a:pt x="9296" y="11269"/>
                </a:cubicBezTo>
                <a:cubicBezTo>
                  <a:pt x="9272" y="11281"/>
                  <a:pt x="9248" y="11305"/>
                  <a:pt x="9248" y="11340"/>
                </a:cubicBezTo>
                <a:lnTo>
                  <a:pt x="9224" y="11340"/>
                </a:lnTo>
                <a:cubicBezTo>
                  <a:pt x="9236" y="11329"/>
                  <a:pt x="9236" y="11317"/>
                  <a:pt x="9248" y="11317"/>
                </a:cubicBezTo>
                <a:lnTo>
                  <a:pt x="9212" y="11257"/>
                </a:lnTo>
                <a:lnTo>
                  <a:pt x="9212" y="11269"/>
                </a:lnTo>
                <a:cubicBezTo>
                  <a:pt x="9198" y="11283"/>
                  <a:pt x="9180" y="11289"/>
                  <a:pt x="9170" y="11289"/>
                </a:cubicBezTo>
                <a:cubicBezTo>
                  <a:pt x="9163" y="11289"/>
                  <a:pt x="9160" y="11286"/>
                  <a:pt x="9165" y="11281"/>
                </a:cubicBezTo>
                <a:cubicBezTo>
                  <a:pt x="9188" y="11269"/>
                  <a:pt x="9200" y="11245"/>
                  <a:pt x="9212" y="11233"/>
                </a:cubicBezTo>
                <a:cubicBezTo>
                  <a:pt x="9200" y="11233"/>
                  <a:pt x="9200" y="11257"/>
                  <a:pt x="9177" y="11257"/>
                </a:cubicBezTo>
                <a:cubicBezTo>
                  <a:pt x="9170" y="11261"/>
                  <a:pt x="9163" y="11262"/>
                  <a:pt x="9156" y="11262"/>
                </a:cubicBezTo>
                <a:cubicBezTo>
                  <a:pt x="9142" y="11262"/>
                  <a:pt x="9132" y="11254"/>
                  <a:pt x="9141" y="11245"/>
                </a:cubicBezTo>
                <a:lnTo>
                  <a:pt x="9153" y="11233"/>
                </a:lnTo>
                <a:cubicBezTo>
                  <a:pt x="9129" y="11233"/>
                  <a:pt x="9177" y="11186"/>
                  <a:pt x="9165" y="11186"/>
                </a:cubicBezTo>
                <a:cubicBezTo>
                  <a:pt x="9144" y="11186"/>
                  <a:pt x="9139" y="11178"/>
                  <a:pt x="9132" y="11178"/>
                </a:cubicBezTo>
                <a:cubicBezTo>
                  <a:pt x="9127" y="11178"/>
                  <a:pt x="9120" y="11182"/>
                  <a:pt x="9105" y="11198"/>
                </a:cubicBezTo>
                <a:cubicBezTo>
                  <a:pt x="9081" y="11198"/>
                  <a:pt x="9129" y="11174"/>
                  <a:pt x="9129" y="11162"/>
                </a:cubicBezTo>
                <a:lnTo>
                  <a:pt x="9129" y="11162"/>
                </a:lnTo>
                <a:cubicBezTo>
                  <a:pt x="9122" y="11165"/>
                  <a:pt x="9118" y="11166"/>
                  <a:pt x="9114" y="11166"/>
                </a:cubicBezTo>
                <a:cubicBezTo>
                  <a:pt x="9105" y="11166"/>
                  <a:pt x="9105" y="11155"/>
                  <a:pt x="9105" y="11138"/>
                </a:cubicBezTo>
                <a:close/>
                <a:moveTo>
                  <a:pt x="9331" y="11424"/>
                </a:moveTo>
                <a:lnTo>
                  <a:pt x="9355" y="11459"/>
                </a:lnTo>
                <a:lnTo>
                  <a:pt x="9343" y="11459"/>
                </a:lnTo>
                <a:cubicBezTo>
                  <a:pt x="9343" y="11448"/>
                  <a:pt x="9331" y="11436"/>
                  <a:pt x="9319" y="11424"/>
                </a:cubicBezTo>
                <a:close/>
                <a:moveTo>
                  <a:pt x="8315" y="11635"/>
                </a:moveTo>
                <a:cubicBezTo>
                  <a:pt x="8312" y="11635"/>
                  <a:pt x="8306" y="11637"/>
                  <a:pt x="8301" y="11638"/>
                </a:cubicBezTo>
                <a:lnTo>
                  <a:pt x="8301" y="11638"/>
                </a:lnTo>
                <a:cubicBezTo>
                  <a:pt x="8299" y="11637"/>
                  <a:pt x="8298" y="11637"/>
                  <a:pt x="8296" y="11636"/>
                </a:cubicBezTo>
                <a:lnTo>
                  <a:pt x="8296" y="11636"/>
                </a:lnTo>
                <a:cubicBezTo>
                  <a:pt x="8296" y="11637"/>
                  <a:pt x="8296" y="11638"/>
                  <a:pt x="8295" y="11638"/>
                </a:cubicBezTo>
                <a:cubicBezTo>
                  <a:pt x="8297" y="11638"/>
                  <a:pt x="8299" y="11638"/>
                  <a:pt x="8301" y="11638"/>
                </a:cubicBezTo>
                <a:lnTo>
                  <a:pt x="8301" y="11638"/>
                </a:lnTo>
                <a:cubicBezTo>
                  <a:pt x="8307" y="11639"/>
                  <a:pt x="8311" y="11642"/>
                  <a:pt x="8307" y="11650"/>
                </a:cubicBezTo>
                <a:cubicBezTo>
                  <a:pt x="8319" y="11638"/>
                  <a:pt x="8319" y="11635"/>
                  <a:pt x="8315" y="11635"/>
                </a:cubicBezTo>
                <a:close/>
                <a:moveTo>
                  <a:pt x="9903" y="11876"/>
                </a:moveTo>
                <a:lnTo>
                  <a:pt x="9915" y="11888"/>
                </a:lnTo>
                <a:lnTo>
                  <a:pt x="9903" y="11876"/>
                </a:lnTo>
                <a:close/>
                <a:moveTo>
                  <a:pt x="10153" y="11948"/>
                </a:moveTo>
                <a:cubicBezTo>
                  <a:pt x="10161" y="11956"/>
                  <a:pt x="10164" y="11958"/>
                  <a:pt x="10168" y="11959"/>
                </a:cubicBezTo>
                <a:lnTo>
                  <a:pt x="10168" y="11959"/>
                </a:lnTo>
                <a:cubicBezTo>
                  <a:pt x="10168" y="11955"/>
                  <a:pt x="10164" y="11951"/>
                  <a:pt x="10153" y="11948"/>
                </a:cubicBezTo>
                <a:close/>
                <a:moveTo>
                  <a:pt x="8574" y="11993"/>
                </a:moveTo>
                <a:cubicBezTo>
                  <a:pt x="8571" y="11998"/>
                  <a:pt x="8569" y="12002"/>
                  <a:pt x="8569" y="12007"/>
                </a:cubicBezTo>
                <a:cubicBezTo>
                  <a:pt x="8569" y="12003"/>
                  <a:pt x="8572" y="11998"/>
                  <a:pt x="8574" y="11993"/>
                </a:cubicBezTo>
                <a:close/>
                <a:moveTo>
                  <a:pt x="9974" y="12079"/>
                </a:moveTo>
                <a:cubicBezTo>
                  <a:pt x="9976" y="12080"/>
                  <a:pt x="9978" y="12081"/>
                  <a:pt x="9979" y="12082"/>
                </a:cubicBezTo>
                <a:lnTo>
                  <a:pt x="9979" y="12082"/>
                </a:lnTo>
                <a:lnTo>
                  <a:pt x="9986" y="12079"/>
                </a:lnTo>
                <a:close/>
                <a:moveTo>
                  <a:pt x="11034" y="12591"/>
                </a:moveTo>
                <a:cubicBezTo>
                  <a:pt x="10988" y="12591"/>
                  <a:pt x="11019" y="12602"/>
                  <a:pt x="11022" y="12602"/>
                </a:cubicBezTo>
                <a:lnTo>
                  <a:pt x="11022" y="12602"/>
                </a:lnTo>
                <a:cubicBezTo>
                  <a:pt x="11022" y="12598"/>
                  <a:pt x="11025" y="12593"/>
                  <a:pt x="11034" y="12591"/>
                </a:cubicBezTo>
                <a:close/>
                <a:moveTo>
                  <a:pt x="11022" y="12602"/>
                </a:moveTo>
                <a:lnTo>
                  <a:pt x="11022" y="12602"/>
                </a:lnTo>
                <a:cubicBezTo>
                  <a:pt x="11022" y="12602"/>
                  <a:pt x="11022" y="12603"/>
                  <a:pt x="11022" y="12603"/>
                </a:cubicBezTo>
                <a:lnTo>
                  <a:pt x="11022" y="12603"/>
                </a:lnTo>
                <a:cubicBezTo>
                  <a:pt x="11022" y="12603"/>
                  <a:pt x="11022" y="12602"/>
                  <a:pt x="11022" y="12602"/>
                </a:cubicBezTo>
                <a:cubicBezTo>
                  <a:pt x="11022" y="12602"/>
                  <a:pt x="11022" y="12602"/>
                  <a:pt x="11022" y="12602"/>
                </a:cubicBezTo>
                <a:close/>
                <a:moveTo>
                  <a:pt x="9296" y="12648"/>
                </a:moveTo>
                <a:cubicBezTo>
                  <a:pt x="9292" y="12648"/>
                  <a:pt x="9288" y="12649"/>
                  <a:pt x="9284" y="12650"/>
                </a:cubicBezTo>
                <a:lnTo>
                  <a:pt x="9296" y="12650"/>
                </a:lnTo>
                <a:cubicBezTo>
                  <a:pt x="9296" y="12649"/>
                  <a:pt x="9296" y="12649"/>
                  <a:pt x="9296" y="12648"/>
                </a:cubicBezTo>
                <a:close/>
                <a:moveTo>
                  <a:pt x="9319" y="12739"/>
                </a:moveTo>
                <a:lnTo>
                  <a:pt x="9307" y="12745"/>
                </a:lnTo>
                <a:cubicBezTo>
                  <a:pt x="9319" y="12745"/>
                  <a:pt x="9322" y="12742"/>
                  <a:pt x="9319" y="12739"/>
                </a:cubicBezTo>
                <a:close/>
                <a:moveTo>
                  <a:pt x="9386" y="12819"/>
                </a:moveTo>
                <a:lnTo>
                  <a:pt x="9386" y="12819"/>
                </a:lnTo>
                <a:cubicBezTo>
                  <a:pt x="9381" y="12820"/>
                  <a:pt x="9375" y="12823"/>
                  <a:pt x="9367" y="12829"/>
                </a:cubicBezTo>
                <a:cubicBezTo>
                  <a:pt x="9376" y="12825"/>
                  <a:pt x="9382" y="12822"/>
                  <a:pt x="9386" y="12819"/>
                </a:cubicBezTo>
                <a:close/>
                <a:moveTo>
                  <a:pt x="9410" y="12946"/>
                </a:moveTo>
                <a:lnTo>
                  <a:pt x="9403" y="12948"/>
                </a:lnTo>
                <a:cubicBezTo>
                  <a:pt x="9401" y="12951"/>
                  <a:pt x="9400" y="12954"/>
                  <a:pt x="9399" y="12956"/>
                </a:cubicBezTo>
                <a:lnTo>
                  <a:pt x="9399" y="12956"/>
                </a:lnTo>
                <a:cubicBezTo>
                  <a:pt x="9403" y="12953"/>
                  <a:pt x="9407" y="12949"/>
                  <a:pt x="9410" y="12946"/>
                </a:cubicBezTo>
                <a:close/>
                <a:moveTo>
                  <a:pt x="9399" y="12956"/>
                </a:moveTo>
                <a:lnTo>
                  <a:pt x="9399" y="12956"/>
                </a:lnTo>
                <a:cubicBezTo>
                  <a:pt x="9393" y="12961"/>
                  <a:pt x="9387" y="12966"/>
                  <a:pt x="9379" y="12972"/>
                </a:cubicBezTo>
                <a:cubicBezTo>
                  <a:pt x="9399" y="12972"/>
                  <a:pt x="9385" y="12998"/>
                  <a:pt x="9410" y="12998"/>
                </a:cubicBezTo>
                <a:cubicBezTo>
                  <a:pt x="9414" y="12998"/>
                  <a:pt x="9420" y="12997"/>
                  <a:pt x="9427" y="12995"/>
                </a:cubicBezTo>
                <a:cubicBezTo>
                  <a:pt x="9438" y="12962"/>
                  <a:pt x="9387" y="12991"/>
                  <a:pt x="9399" y="12956"/>
                </a:cubicBezTo>
                <a:close/>
                <a:moveTo>
                  <a:pt x="9519" y="13040"/>
                </a:moveTo>
                <a:cubicBezTo>
                  <a:pt x="9516" y="13041"/>
                  <a:pt x="9513" y="13042"/>
                  <a:pt x="9510" y="13043"/>
                </a:cubicBezTo>
                <a:lnTo>
                  <a:pt x="9522" y="13043"/>
                </a:lnTo>
                <a:lnTo>
                  <a:pt x="9519" y="13040"/>
                </a:lnTo>
                <a:close/>
                <a:moveTo>
                  <a:pt x="10820" y="13543"/>
                </a:moveTo>
                <a:lnTo>
                  <a:pt x="10820" y="13543"/>
                </a:lnTo>
                <a:cubicBezTo>
                  <a:pt x="10819" y="13544"/>
                  <a:pt x="10819" y="13545"/>
                  <a:pt x="10819" y="13546"/>
                </a:cubicBezTo>
                <a:lnTo>
                  <a:pt x="10819" y="13546"/>
                </a:lnTo>
                <a:cubicBezTo>
                  <a:pt x="10819" y="13545"/>
                  <a:pt x="10820" y="13544"/>
                  <a:pt x="10820" y="13543"/>
                </a:cubicBezTo>
                <a:close/>
                <a:moveTo>
                  <a:pt x="10501" y="14221"/>
                </a:moveTo>
                <a:cubicBezTo>
                  <a:pt x="10500" y="14221"/>
                  <a:pt x="10499" y="14221"/>
                  <a:pt x="10498" y="14222"/>
                </a:cubicBezTo>
                <a:lnTo>
                  <a:pt x="10503" y="14222"/>
                </a:lnTo>
                <a:cubicBezTo>
                  <a:pt x="10503" y="14221"/>
                  <a:pt x="10502" y="14221"/>
                  <a:pt x="10501" y="14221"/>
                </a:cubicBezTo>
                <a:close/>
                <a:moveTo>
                  <a:pt x="10503" y="14222"/>
                </a:moveTo>
                <a:cubicBezTo>
                  <a:pt x="10513" y="14227"/>
                  <a:pt x="10524" y="14232"/>
                  <a:pt x="10531" y="14232"/>
                </a:cubicBezTo>
                <a:cubicBezTo>
                  <a:pt x="10535" y="14232"/>
                  <a:pt x="10538" y="14229"/>
                  <a:pt x="10534" y="14222"/>
                </a:cubicBezTo>
                <a:close/>
                <a:moveTo>
                  <a:pt x="10060" y="14637"/>
                </a:moveTo>
                <a:cubicBezTo>
                  <a:pt x="10059" y="14637"/>
                  <a:pt x="10058" y="14638"/>
                  <a:pt x="10058" y="14638"/>
                </a:cubicBezTo>
                <a:cubicBezTo>
                  <a:pt x="10060" y="14638"/>
                  <a:pt x="10060" y="14638"/>
                  <a:pt x="10060" y="14637"/>
                </a:cubicBezTo>
                <a:close/>
                <a:moveTo>
                  <a:pt x="100" y="1"/>
                </a:moveTo>
                <a:cubicBezTo>
                  <a:pt x="98" y="1"/>
                  <a:pt x="95" y="2"/>
                  <a:pt x="92" y="6"/>
                </a:cubicBezTo>
                <a:cubicBezTo>
                  <a:pt x="128" y="65"/>
                  <a:pt x="33" y="65"/>
                  <a:pt x="56" y="137"/>
                </a:cubicBezTo>
                <a:lnTo>
                  <a:pt x="21" y="125"/>
                </a:lnTo>
                <a:lnTo>
                  <a:pt x="21" y="125"/>
                </a:lnTo>
                <a:cubicBezTo>
                  <a:pt x="0" y="135"/>
                  <a:pt x="59" y="136"/>
                  <a:pt x="53" y="152"/>
                </a:cubicBezTo>
                <a:lnTo>
                  <a:pt x="53" y="152"/>
                </a:lnTo>
                <a:lnTo>
                  <a:pt x="92" y="113"/>
                </a:lnTo>
                <a:cubicBezTo>
                  <a:pt x="116" y="149"/>
                  <a:pt x="116" y="160"/>
                  <a:pt x="116" y="184"/>
                </a:cubicBezTo>
                <a:cubicBezTo>
                  <a:pt x="138" y="184"/>
                  <a:pt x="174" y="161"/>
                  <a:pt x="207" y="161"/>
                </a:cubicBezTo>
                <a:cubicBezTo>
                  <a:pt x="227" y="161"/>
                  <a:pt x="245" y="169"/>
                  <a:pt x="259" y="196"/>
                </a:cubicBezTo>
                <a:lnTo>
                  <a:pt x="235" y="196"/>
                </a:lnTo>
                <a:cubicBezTo>
                  <a:pt x="294" y="220"/>
                  <a:pt x="247" y="244"/>
                  <a:pt x="259" y="256"/>
                </a:cubicBezTo>
                <a:lnTo>
                  <a:pt x="247" y="256"/>
                </a:lnTo>
                <a:lnTo>
                  <a:pt x="271" y="303"/>
                </a:lnTo>
                <a:cubicBezTo>
                  <a:pt x="258" y="284"/>
                  <a:pt x="226" y="275"/>
                  <a:pt x="207" y="275"/>
                </a:cubicBezTo>
                <a:cubicBezTo>
                  <a:pt x="191" y="275"/>
                  <a:pt x="183" y="281"/>
                  <a:pt x="199" y="291"/>
                </a:cubicBezTo>
                <a:cubicBezTo>
                  <a:pt x="212" y="304"/>
                  <a:pt x="217" y="308"/>
                  <a:pt x="218" y="308"/>
                </a:cubicBezTo>
                <a:cubicBezTo>
                  <a:pt x="222" y="308"/>
                  <a:pt x="208" y="286"/>
                  <a:pt x="220" y="286"/>
                </a:cubicBezTo>
                <a:cubicBezTo>
                  <a:pt x="223" y="286"/>
                  <a:pt x="228" y="288"/>
                  <a:pt x="235" y="291"/>
                </a:cubicBezTo>
                <a:cubicBezTo>
                  <a:pt x="271" y="303"/>
                  <a:pt x="247" y="327"/>
                  <a:pt x="235" y="339"/>
                </a:cubicBezTo>
                <a:lnTo>
                  <a:pt x="283" y="375"/>
                </a:lnTo>
                <a:cubicBezTo>
                  <a:pt x="277" y="380"/>
                  <a:pt x="273" y="382"/>
                  <a:pt x="269" y="382"/>
                </a:cubicBezTo>
                <a:cubicBezTo>
                  <a:pt x="260" y="382"/>
                  <a:pt x="253" y="373"/>
                  <a:pt x="250" y="373"/>
                </a:cubicBezTo>
                <a:cubicBezTo>
                  <a:pt x="248" y="373"/>
                  <a:pt x="247" y="376"/>
                  <a:pt x="247" y="387"/>
                </a:cubicBezTo>
                <a:lnTo>
                  <a:pt x="330" y="410"/>
                </a:lnTo>
                <a:cubicBezTo>
                  <a:pt x="306" y="470"/>
                  <a:pt x="414" y="422"/>
                  <a:pt x="402" y="494"/>
                </a:cubicBezTo>
                <a:cubicBezTo>
                  <a:pt x="395" y="492"/>
                  <a:pt x="390" y="491"/>
                  <a:pt x="387" y="491"/>
                </a:cubicBezTo>
                <a:cubicBezTo>
                  <a:pt x="366" y="491"/>
                  <a:pt x="398" y="519"/>
                  <a:pt x="378" y="530"/>
                </a:cubicBezTo>
                <a:lnTo>
                  <a:pt x="485" y="601"/>
                </a:lnTo>
                <a:cubicBezTo>
                  <a:pt x="489" y="610"/>
                  <a:pt x="486" y="612"/>
                  <a:pt x="480" y="612"/>
                </a:cubicBezTo>
                <a:cubicBezTo>
                  <a:pt x="473" y="612"/>
                  <a:pt x="464" y="609"/>
                  <a:pt x="461" y="609"/>
                </a:cubicBezTo>
                <a:cubicBezTo>
                  <a:pt x="459" y="609"/>
                  <a:pt x="458" y="610"/>
                  <a:pt x="461" y="613"/>
                </a:cubicBezTo>
                <a:cubicBezTo>
                  <a:pt x="467" y="625"/>
                  <a:pt x="479" y="628"/>
                  <a:pt x="491" y="628"/>
                </a:cubicBezTo>
                <a:cubicBezTo>
                  <a:pt x="503" y="628"/>
                  <a:pt x="515" y="625"/>
                  <a:pt x="521" y="625"/>
                </a:cubicBezTo>
                <a:cubicBezTo>
                  <a:pt x="521" y="649"/>
                  <a:pt x="604" y="684"/>
                  <a:pt x="568" y="720"/>
                </a:cubicBezTo>
                <a:cubicBezTo>
                  <a:pt x="587" y="742"/>
                  <a:pt x="601" y="748"/>
                  <a:pt x="613" y="748"/>
                </a:cubicBezTo>
                <a:cubicBezTo>
                  <a:pt x="627" y="748"/>
                  <a:pt x="638" y="739"/>
                  <a:pt x="651" y="739"/>
                </a:cubicBezTo>
                <a:cubicBezTo>
                  <a:pt x="661" y="739"/>
                  <a:pt x="673" y="745"/>
                  <a:pt x="687" y="768"/>
                </a:cubicBezTo>
                <a:cubicBezTo>
                  <a:pt x="685" y="772"/>
                  <a:pt x="682" y="774"/>
                  <a:pt x="678" y="774"/>
                </a:cubicBezTo>
                <a:cubicBezTo>
                  <a:pt x="667" y="774"/>
                  <a:pt x="651" y="761"/>
                  <a:pt x="643" y="761"/>
                </a:cubicBezTo>
                <a:cubicBezTo>
                  <a:pt x="638" y="761"/>
                  <a:pt x="636" y="765"/>
                  <a:pt x="640" y="780"/>
                </a:cubicBezTo>
                <a:lnTo>
                  <a:pt x="723" y="815"/>
                </a:lnTo>
                <a:cubicBezTo>
                  <a:pt x="709" y="822"/>
                  <a:pt x="696" y="829"/>
                  <a:pt x="682" y="829"/>
                </a:cubicBezTo>
                <a:cubicBezTo>
                  <a:pt x="672" y="829"/>
                  <a:pt x="662" y="825"/>
                  <a:pt x="652" y="815"/>
                </a:cubicBezTo>
                <a:lnTo>
                  <a:pt x="652" y="815"/>
                </a:lnTo>
                <a:cubicBezTo>
                  <a:pt x="818" y="982"/>
                  <a:pt x="830" y="1184"/>
                  <a:pt x="1021" y="1280"/>
                </a:cubicBezTo>
                <a:cubicBezTo>
                  <a:pt x="1021" y="1296"/>
                  <a:pt x="1016" y="1301"/>
                  <a:pt x="1010" y="1301"/>
                </a:cubicBezTo>
                <a:cubicBezTo>
                  <a:pt x="1000" y="1301"/>
                  <a:pt x="984" y="1290"/>
                  <a:pt x="970" y="1290"/>
                </a:cubicBezTo>
                <a:cubicBezTo>
                  <a:pt x="967" y="1290"/>
                  <a:pt x="964" y="1290"/>
                  <a:pt x="961" y="1292"/>
                </a:cubicBezTo>
                <a:cubicBezTo>
                  <a:pt x="1104" y="1351"/>
                  <a:pt x="1080" y="1482"/>
                  <a:pt x="1187" y="1553"/>
                </a:cubicBezTo>
                <a:lnTo>
                  <a:pt x="1211" y="1530"/>
                </a:lnTo>
                <a:cubicBezTo>
                  <a:pt x="1295" y="1708"/>
                  <a:pt x="1497" y="1804"/>
                  <a:pt x="1628" y="1958"/>
                </a:cubicBezTo>
                <a:lnTo>
                  <a:pt x="1628" y="1934"/>
                </a:lnTo>
                <a:cubicBezTo>
                  <a:pt x="1633" y="1933"/>
                  <a:pt x="1638" y="1932"/>
                  <a:pt x="1643" y="1932"/>
                </a:cubicBezTo>
                <a:cubicBezTo>
                  <a:pt x="1674" y="1932"/>
                  <a:pt x="1704" y="1960"/>
                  <a:pt x="1735" y="1970"/>
                </a:cubicBezTo>
                <a:cubicBezTo>
                  <a:pt x="1735" y="1982"/>
                  <a:pt x="1676" y="1994"/>
                  <a:pt x="1735" y="2030"/>
                </a:cubicBezTo>
                <a:cubicBezTo>
                  <a:pt x="1723" y="2006"/>
                  <a:pt x="1711" y="1982"/>
                  <a:pt x="1735" y="1982"/>
                </a:cubicBezTo>
                <a:cubicBezTo>
                  <a:pt x="1818" y="2149"/>
                  <a:pt x="2116" y="2363"/>
                  <a:pt x="2307" y="2577"/>
                </a:cubicBezTo>
                <a:cubicBezTo>
                  <a:pt x="2616" y="2827"/>
                  <a:pt x="2890" y="3137"/>
                  <a:pt x="3176" y="3387"/>
                </a:cubicBezTo>
                <a:cubicBezTo>
                  <a:pt x="3152" y="3364"/>
                  <a:pt x="3170" y="3340"/>
                  <a:pt x="3191" y="3340"/>
                </a:cubicBezTo>
                <a:cubicBezTo>
                  <a:pt x="3203" y="3340"/>
                  <a:pt x="3215" y="3347"/>
                  <a:pt x="3223" y="3363"/>
                </a:cubicBezTo>
                <a:cubicBezTo>
                  <a:pt x="3223" y="3530"/>
                  <a:pt x="3390" y="3494"/>
                  <a:pt x="3414" y="3637"/>
                </a:cubicBezTo>
                <a:cubicBezTo>
                  <a:pt x="3604" y="3756"/>
                  <a:pt x="3676" y="3970"/>
                  <a:pt x="3878" y="4054"/>
                </a:cubicBezTo>
                <a:lnTo>
                  <a:pt x="3866" y="4078"/>
                </a:lnTo>
                <a:cubicBezTo>
                  <a:pt x="3878" y="4113"/>
                  <a:pt x="3890" y="4101"/>
                  <a:pt x="3914" y="4125"/>
                </a:cubicBezTo>
                <a:cubicBezTo>
                  <a:pt x="3962" y="4197"/>
                  <a:pt x="4045" y="4232"/>
                  <a:pt x="4069" y="4280"/>
                </a:cubicBezTo>
                <a:lnTo>
                  <a:pt x="4093" y="4256"/>
                </a:lnTo>
                <a:cubicBezTo>
                  <a:pt x="4128" y="4280"/>
                  <a:pt x="4093" y="4292"/>
                  <a:pt x="4140" y="4304"/>
                </a:cubicBezTo>
                <a:lnTo>
                  <a:pt x="4116" y="4328"/>
                </a:lnTo>
                <a:lnTo>
                  <a:pt x="4188" y="4340"/>
                </a:lnTo>
                <a:cubicBezTo>
                  <a:pt x="4128" y="4375"/>
                  <a:pt x="4271" y="4435"/>
                  <a:pt x="4271" y="4482"/>
                </a:cubicBezTo>
                <a:cubicBezTo>
                  <a:pt x="4319" y="4518"/>
                  <a:pt x="4414" y="4578"/>
                  <a:pt x="4474" y="4649"/>
                </a:cubicBezTo>
                <a:cubicBezTo>
                  <a:pt x="4462" y="4685"/>
                  <a:pt x="4533" y="4768"/>
                  <a:pt x="4569" y="4828"/>
                </a:cubicBezTo>
                <a:cubicBezTo>
                  <a:pt x="4664" y="4911"/>
                  <a:pt x="4807" y="5054"/>
                  <a:pt x="4902" y="5197"/>
                </a:cubicBezTo>
                <a:lnTo>
                  <a:pt x="4938" y="5161"/>
                </a:lnTo>
                <a:lnTo>
                  <a:pt x="4974" y="5197"/>
                </a:lnTo>
                <a:cubicBezTo>
                  <a:pt x="4962" y="5197"/>
                  <a:pt x="4962" y="5209"/>
                  <a:pt x="4950" y="5209"/>
                </a:cubicBezTo>
                <a:cubicBezTo>
                  <a:pt x="4938" y="5268"/>
                  <a:pt x="5033" y="5280"/>
                  <a:pt x="5033" y="5328"/>
                </a:cubicBezTo>
                <a:cubicBezTo>
                  <a:pt x="5045" y="5280"/>
                  <a:pt x="5021" y="5292"/>
                  <a:pt x="4997" y="5280"/>
                </a:cubicBezTo>
                <a:cubicBezTo>
                  <a:pt x="4997" y="5256"/>
                  <a:pt x="5009" y="5244"/>
                  <a:pt x="5024" y="5244"/>
                </a:cubicBezTo>
                <a:cubicBezTo>
                  <a:pt x="5039" y="5244"/>
                  <a:pt x="5057" y="5256"/>
                  <a:pt x="5069" y="5280"/>
                </a:cubicBezTo>
                <a:lnTo>
                  <a:pt x="5057" y="5292"/>
                </a:lnTo>
                <a:lnTo>
                  <a:pt x="5093" y="5304"/>
                </a:lnTo>
                <a:cubicBezTo>
                  <a:pt x="5069" y="5328"/>
                  <a:pt x="5081" y="5363"/>
                  <a:pt x="5057" y="5387"/>
                </a:cubicBezTo>
                <a:cubicBezTo>
                  <a:pt x="5164" y="5494"/>
                  <a:pt x="5271" y="5530"/>
                  <a:pt x="5367" y="5649"/>
                </a:cubicBezTo>
                <a:cubicBezTo>
                  <a:pt x="5319" y="5661"/>
                  <a:pt x="5438" y="5733"/>
                  <a:pt x="5378" y="5744"/>
                </a:cubicBezTo>
                <a:cubicBezTo>
                  <a:pt x="5395" y="5759"/>
                  <a:pt x="5406" y="5764"/>
                  <a:pt x="5412" y="5764"/>
                </a:cubicBezTo>
                <a:cubicBezTo>
                  <a:pt x="5433" y="5764"/>
                  <a:pt x="5416" y="5709"/>
                  <a:pt x="5462" y="5709"/>
                </a:cubicBezTo>
                <a:cubicBezTo>
                  <a:pt x="5486" y="5721"/>
                  <a:pt x="5509" y="5733"/>
                  <a:pt x="5497" y="5756"/>
                </a:cubicBezTo>
                <a:cubicBezTo>
                  <a:pt x="5477" y="5756"/>
                  <a:pt x="5483" y="5783"/>
                  <a:pt x="5470" y="5783"/>
                </a:cubicBezTo>
                <a:cubicBezTo>
                  <a:pt x="5468" y="5783"/>
                  <a:pt x="5465" y="5782"/>
                  <a:pt x="5462" y="5780"/>
                </a:cubicBezTo>
                <a:lnTo>
                  <a:pt x="5462" y="5780"/>
                </a:lnTo>
                <a:lnTo>
                  <a:pt x="5509" y="5828"/>
                </a:lnTo>
                <a:cubicBezTo>
                  <a:pt x="5509" y="5832"/>
                  <a:pt x="5507" y="5833"/>
                  <a:pt x="5503" y="5833"/>
                </a:cubicBezTo>
                <a:cubicBezTo>
                  <a:pt x="5496" y="5833"/>
                  <a:pt x="5486" y="5828"/>
                  <a:pt x="5486" y="5828"/>
                </a:cubicBezTo>
                <a:lnTo>
                  <a:pt x="5486" y="5828"/>
                </a:lnTo>
                <a:cubicBezTo>
                  <a:pt x="5593" y="5899"/>
                  <a:pt x="5593" y="6030"/>
                  <a:pt x="5688" y="6090"/>
                </a:cubicBezTo>
                <a:cubicBezTo>
                  <a:pt x="5712" y="6078"/>
                  <a:pt x="5664" y="6054"/>
                  <a:pt x="5688" y="6042"/>
                </a:cubicBezTo>
                <a:lnTo>
                  <a:pt x="5688" y="6042"/>
                </a:lnTo>
                <a:cubicBezTo>
                  <a:pt x="5795" y="6102"/>
                  <a:pt x="5724" y="6149"/>
                  <a:pt x="5807" y="6209"/>
                </a:cubicBezTo>
                <a:lnTo>
                  <a:pt x="5771" y="6209"/>
                </a:lnTo>
                <a:cubicBezTo>
                  <a:pt x="5807" y="6221"/>
                  <a:pt x="5843" y="6221"/>
                  <a:pt x="5855" y="6280"/>
                </a:cubicBezTo>
                <a:cubicBezTo>
                  <a:pt x="5850" y="6285"/>
                  <a:pt x="5845" y="6287"/>
                  <a:pt x="5840" y="6287"/>
                </a:cubicBezTo>
                <a:cubicBezTo>
                  <a:pt x="5821" y="6287"/>
                  <a:pt x="5800" y="6256"/>
                  <a:pt x="5771" y="6256"/>
                </a:cubicBezTo>
                <a:cubicBezTo>
                  <a:pt x="5789" y="6275"/>
                  <a:pt x="5835" y="6320"/>
                  <a:pt x="5856" y="6320"/>
                </a:cubicBezTo>
                <a:cubicBezTo>
                  <a:pt x="5862" y="6320"/>
                  <a:pt x="5867" y="6316"/>
                  <a:pt x="5867" y="6304"/>
                </a:cubicBezTo>
                <a:cubicBezTo>
                  <a:pt x="5914" y="6340"/>
                  <a:pt x="5890" y="6364"/>
                  <a:pt x="5902" y="6399"/>
                </a:cubicBezTo>
                <a:cubicBezTo>
                  <a:pt x="5913" y="6389"/>
                  <a:pt x="5895" y="6350"/>
                  <a:pt x="5916" y="6350"/>
                </a:cubicBezTo>
                <a:cubicBezTo>
                  <a:pt x="5919" y="6350"/>
                  <a:pt x="5922" y="6350"/>
                  <a:pt x="5926" y="6352"/>
                </a:cubicBezTo>
                <a:cubicBezTo>
                  <a:pt x="5950" y="6423"/>
                  <a:pt x="6009" y="6495"/>
                  <a:pt x="6057" y="6554"/>
                </a:cubicBezTo>
                <a:cubicBezTo>
                  <a:pt x="6045" y="6554"/>
                  <a:pt x="6045" y="6566"/>
                  <a:pt x="6033" y="6566"/>
                </a:cubicBezTo>
                <a:cubicBezTo>
                  <a:pt x="6105" y="6590"/>
                  <a:pt x="6033" y="6637"/>
                  <a:pt x="6105" y="6697"/>
                </a:cubicBezTo>
                <a:cubicBezTo>
                  <a:pt x="6248" y="6864"/>
                  <a:pt x="6462" y="7066"/>
                  <a:pt x="6581" y="7257"/>
                </a:cubicBezTo>
                <a:cubicBezTo>
                  <a:pt x="6652" y="7268"/>
                  <a:pt x="6688" y="7328"/>
                  <a:pt x="6748" y="7376"/>
                </a:cubicBezTo>
                <a:lnTo>
                  <a:pt x="6700" y="7423"/>
                </a:lnTo>
                <a:lnTo>
                  <a:pt x="6748" y="7459"/>
                </a:lnTo>
                <a:cubicBezTo>
                  <a:pt x="6748" y="7463"/>
                  <a:pt x="6746" y="7465"/>
                  <a:pt x="6745" y="7465"/>
                </a:cubicBezTo>
                <a:cubicBezTo>
                  <a:pt x="6739" y="7465"/>
                  <a:pt x="6728" y="7452"/>
                  <a:pt x="6720" y="7452"/>
                </a:cubicBezTo>
                <a:cubicBezTo>
                  <a:pt x="6715" y="7452"/>
                  <a:pt x="6712" y="7456"/>
                  <a:pt x="6712" y="7471"/>
                </a:cubicBezTo>
                <a:lnTo>
                  <a:pt x="6760" y="7471"/>
                </a:lnTo>
                <a:cubicBezTo>
                  <a:pt x="6750" y="7481"/>
                  <a:pt x="6814" y="7565"/>
                  <a:pt x="6774" y="7565"/>
                </a:cubicBezTo>
                <a:cubicBezTo>
                  <a:pt x="6766" y="7565"/>
                  <a:pt x="6753" y="7562"/>
                  <a:pt x="6736" y="7554"/>
                </a:cubicBezTo>
                <a:lnTo>
                  <a:pt x="6736" y="7554"/>
                </a:lnTo>
                <a:cubicBezTo>
                  <a:pt x="6736" y="7554"/>
                  <a:pt x="6771" y="7590"/>
                  <a:pt x="6807" y="7638"/>
                </a:cubicBezTo>
                <a:cubicBezTo>
                  <a:pt x="6843" y="7685"/>
                  <a:pt x="6879" y="7733"/>
                  <a:pt x="6879" y="7733"/>
                </a:cubicBezTo>
                <a:cubicBezTo>
                  <a:pt x="6891" y="7757"/>
                  <a:pt x="6905" y="7757"/>
                  <a:pt x="6919" y="7757"/>
                </a:cubicBezTo>
                <a:cubicBezTo>
                  <a:pt x="6932" y="7757"/>
                  <a:pt x="6944" y="7757"/>
                  <a:pt x="6950" y="7780"/>
                </a:cubicBezTo>
                <a:cubicBezTo>
                  <a:pt x="6950" y="7789"/>
                  <a:pt x="6948" y="7792"/>
                  <a:pt x="6945" y="7792"/>
                </a:cubicBezTo>
                <a:cubicBezTo>
                  <a:pt x="6942" y="7792"/>
                  <a:pt x="6936" y="7789"/>
                  <a:pt x="6929" y="7789"/>
                </a:cubicBezTo>
                <a:cubicBezTo>
                  <a:pt x="6924" y="7789"/>
                  <a:pt x="6920" y="7790"/>
                  <a:pt x="6914" y="7792"/>
                </a:cubicBezTo>
                <a:cubicBezTo>
                  <a:pt x="6974" y="7959"/>
                  <a:pt x="7129" y="7888"/>
                  <a:pt x="7188" y="8030"/>
                </a:cubicBezTo>
                <a:lnTo>
                  <a:pt x="7176" y="8030"/>
                </a:lnTo>
                <a:cubicBezTo>
                  <a:pt x="7212" y="8042"/>
                  <a:pt x="7236" y="8078"/>
                  <a:pt x="7248" y="8078"/>
                </a:cubicBezTo>
                <a:cubicBezTo>
                  <a:pt x="7283" y="8030"/>
                  <a:pt x="7200" y="8078"/>
                  <a:pt x="7200" y="8019"/>
                </a:cubicBezTo>
                <a:cubicBezTo>
                  <a:pt x="7212" y="8010"/>
                  <a:pt x="7221" y="8007"/>
                  <a:pt x="7229" y="8007"/>
                </a:cubicBezTo>
                <a:cubicBezTo>
                  <a:pt x="7249" y="8007"/>
                  <a:pt x="7261" y="8024"/>
                  <a:pt x="7278" y="8024"/>
                </a:cubicBezTo>
                <a:cubicBezTo>
                  <a:pt x="7283" y="8024"/>
                  <a:pt x="7289" y="8023"/>
                  <a:pt x="7295" y="8019"/>
                </a:cubicBezTo>
                <a:cubicBezTo>
                  <a:pt x="7295" y="8066"/>
                  <a:pt x="7343" y="8066"/>
                  <a:pt x="7355" y="8090"/>
                </a:cubicBezTo>
                <a:cubicBezTo>
                  <a:pt x="7355" y="8150"/>
                  <a:pt x="7426" y="8209"/>
                  <a:pt x="7414" y="8269"/>
                </a:cubicBezTo>
                <a:cubicBezTo>
                  <a:pt x="7438" y="8281"/>
                  <a:pt x="7510" y="8269"/>
                  <a:pt x="7533" y="8316"/>
                </a:cubicBezTo>
                <a:cubicBezTo>
                  <a:pt x="7522" y="8376"/>
                  <a:pt x="7498" y="8328"/>
                  <a:pt x="7510" y="8388"/>
                </a:cubicBezTo>
                <a:lnTo>
                  <a:pt x="7545" y="8376"/>
                </a:lnTo>
                <a:cubicBezTo>
                  <a:pt x="7569" y="8423"/>
                  <a:pt x="7557" y="8423"/>
                  <a:pt x="7545" y="8423"/>
                </a:cubicBezTo>
                <a:cubicBezTo>
                  <a:pt x="7569" y="8471"/>
                  <a:pt x="7605" y="8435"/>
                  <a:pt x="7617" y="8495"/>
                </a:cubicBezTo>
                <a:lnTo>
                  <a:pt x="7569" y="8483"/>
                </a:lnTo>
                <a:lnTo>
                  <a:pt x="7569" y="8483"/>
                </a:lnTo>
                <a:cubicBezTo>
                  <a:pt x="7605" y="8519"/>
                  <a:pt x="7617" y="8542"/>
                  <a:pt x="7653" y="8590"/>
                </a:cubicBezTo>
                <a:cubicBezTo>
                  <a:pt x="7648" y="8592"/>
                  <a:pt x="7644" y="8593"/>
                  <a:pt x="7640" y="8593"/>
                </a:cubicBezTo>
                <a:cubicBezTo>
                  <a:pt x="7625" y="8593"/>
                  <a:pt x="7617" y="8576"/>
                  <a:pt x="7617" y="8566"/>
                </a:cubicBezTo>
                <a:lnTo>
                  <a:pt x="7617" y="8566"/>
                </a:lnTo>
                <a:cubicBezTo>
                  <a:pt x="7593" y="8614"/>
                  <a:pt x="7664" y="8602"/>
                  <a:pt x="7664" y="8626"/>
                </a:cubicBezTo>
                <a:cubicBezTo>
                  <a:pt x="7676" y="8614"/>
                  <a:pt x="7664" y="8566"/>
                  <a:pt x="7700" y="8566"/>
                </a:cubicBezTo>
                <a:cubicBezTo>
                  <a:pt x="7712" y="8602"/>
                  <a:pt x="7772" y="8602"/>
                  <a:pt x="7748" y="8650"/>
                </a:cubicBezTo>
                <a:lnTo>
                  <a:pt x="7700" y="8626"/>
                </a:lnTo>
                <a:lnTo>
                  <a:pt x="7700" y="8626"/>
                </a:lnTo>
                <a:cubicBezTo>
                  <a:pt x="7760" y="8673"/>
                  <a:pt x="7760" y="8638"/>
                  <a:pt x="7783" y="8709"/>
                </a:cubicBezTo>
                <a:cubicBezTo>
                  <a:pt x="7783" y="8709"/>
                  <a:pt x="7772" y="8721"/>
                  <a:pt x="7772" y="8721"/>
                </a:cubicBezTo>
                <a:cubicBezTo>
                  <a:pt x="7831" y="8733"/>
                  <a:pt x="7831" y="8816"/>
                  <a:pt x="7867" y="8876"/>
                </a:cubicBezTo>
                <a:cubicBezTo>
                  <a:pt x="7891" y="8888"/>
                  <a:pt x="7903" y="8888"/>
                  <a:pt x="7914" y="8900"/>
                </a:cubicBezTo>
                <a:cubicBezTo>
                  <a:pt x="7903" y="8852"/>
                  <a:pt x="7926" y="8864"/>
                  <a:pt x="7950" y="8840"/>
                </a:cubicBezTo>
                <a:lnTo>
                  <a:pt x="7950" y="8840"/>
                </a:lnTo>
                <a:cubicBezTo>
                  <a:pt x="7926" y="8912"/>
                  <a:pt x="8045" y="8876"/>
                  <a:pt x="8057" y="8971"/>
                </a:cubicBezTo>
                <a:cubicBezTo>
                  <a:pt x="8054" y="8974"/>
                  <a:pt x="8050" y="8976"/>
                  <a:pt x="8045" y="8976"/>
                </a:cubicBezTo>
                <a:cubicBezTo>
                  <a:pt x="8031" y="8976"/>
                  <a:pt x="8013" y="8962"/>
                  <a:pt x="8022" y="8935"/>
                </a:cubicBezTo>
                <a:lnTo>
                  <a:pt x="8022" y="8935"/>
                </a:lnTo>
                <a:cubicBezTo>
                  <a:pt x="7978" y="8943"/>
                  <a:pt x="7948" y="8954"/>
                  <a:pt x="7920" y="8954"/>
                </a:cubicBezTo>
                <a:cubicBezTo>
                  <a:pt x="7902" y="8954"/>
                  <a:pt x="7886" y="8949"/>
                  <a:pt x="7867" y="8935"/>
                </a:cubicBezTo>
                <a:lnTo>
                  <a:pt x="7867" y="8935"/>
                </a:lnTo>
                <a:cubicBezTo>
                  <a:pt x="7891" y="8959"/>
                  <a:pt x="7914" y="8983"/>
                  <a:pt x="7891" y="8995"/>
                </a:cubicBezTo>
                <a:lnTo>
                  <a:pt x="7938" y="8971"/>
                </a:lnTo>
                <a:cubicBezTo>
                  <a:pt x="7950" y="8983"/>
                  <a:pt x="7962" y="9007"/>
                  <a:pt x="7962" y="9019"/>
                </a:cubicBezTo>
                <a:cubicBezTo>
                  <a:pt x="7991" y="9009"/>
                  <a:pt x="7996" y="8976"/>
                  <a:pt x="8016" y="8976"/>
                </a:cubicBezTo>
                <a:cubicBezTo>
                  <a:pt x="8021" y="8976"/>
                  <a:pt x="8027" y="8978"/>
                  <a:pt x="8034" y="8983"/>
                </a:cubicBezTo>
                <a:cubicBezTo>
                  <a:pt x="8081" y="9019"/>
                  <a:pt x="8010" y="9031"/>
                  <a:pt x="8034" y="9031"/>
                </a:cubicBezTo>
                <a:cubicBezTo>
                  <a:pt x="8081" y="9078"/>
                  <a:pt x="8093" y="9031"/>
                  <a:pt x="8117" y="9090"/>
                </a:cubicBezTo>
                <a:cubicBezTo>
                  <a:pt x="8108" y="9090"/>
                  <a:pt x="8099" y="9090"/>
                  <a:pt x="8095" y="9085"/>
                </a:cubicBezTo>
                <a:lnTo>
                  <a:pt x="8095" y="9085"/>
                </a:lnTo>
                <a:cubicBezTo>
                  <a:pt x="8110" y="9130"/>
                  <a:pt x="8162" y="9176"/>
                  <a:pt x="8117" y="9221"/>
                </a:cubicBezTo>
                <a:cubicBezTo>
                  <a:pt x="8111" y="9221"/>
                  <a:pt x="8102" y="9224"/>
                  <a:pt x="8095" y="9224"/>
                </a:cubicBezTo>
                <a:cubicBezTo>
                  <a:pt x="8087" y="9224"/>
                  <a:pt x="8081" y="9221"/>
                  <a:pt x="8081" y="9209"/>
                </a:cubicBezTo>
                <a:lnTo>
                  <a:pt x="8093" y="9209"/>
                </a:lnTo>
                <a:cubicBezTo>
                  <a:pt x="8081" y="9205"/>
                  <a:pt x="8074" y="9204"/>
                  <a:pt x="8070" y="9204"/>
                </a:cubicBezTo>
                <a:cubicBezTo>
                  <a:pt x="8051" y="9204"/>
                  <a:pt x="8096" y="9237"/>
                  <a:pt x="8079" y="9252"/>
                </a:cubicBezTo>
                <a:lnTo>
                  <a:pt x="8079" y="9252"/>
                </a:lnTo>
                <a:cubicBezTo>
                  <a:pt x="8100" y="9253"/>
                  <a:pt x="8119" y="9308"/>
                  <a:pt x="8129" y="9328"/>
                </a:cubicBezTo>
                <a:lnTo>
                  <a:pt x="8164" y="9304"/>
                </a:lnTo>
                <a:lnTo>
                  <a:pt x="8164" y="9304"/>
                </a:lnTo>
                <a:cubicBezTo>
                  <a:pt x="8307" y="9340"/>
                  <a:pt x="8093" y="9340"/>
                  <a:pt x="8153" y="9412"/>
                </a:cubicBezTo>
                <a:cubicBezTo>
                  <a:pt x="8168" y="9424"/>
                  <a:pt x="8176" y="9428"/>
                  <a:pt x="8179" y="9428"/>
                </a:cubicBezTo>
                <a:cubicBezTo>
                  <a:pt x="8186" y="9428"/>
                  <a:pt x="8173" y="9407"/>
                  <a:pt x="8185" y="9407"/>
                </a:cubicBezTo>
                <a:cubicBezTo>
                  <a:pt x="8188" y="9407"/>
                  <a:pt x="8193" y="9408"/>
                  <a:pt x="8200" y="9412"/>
                </a:cubicBezTo>
                <a:cubicBezTo>
                  <a:pt x="8212" y="9459"/>
                  <a:pt x="8188" y="9483"/>
                  <a:pt x="8236" y="9531"/>
                </a:cubicBezTo>
                <a:cubicBezTo>
                  <a:pt x="8236" y="9554"/>
                  <a:pt x="8236" y="9602"/>
                  <a:pt x="8200" y="9626"/>
                </a:cubicBezTo>
                <a:cubicBezTo>
                  <a:pt x="8236" y="9650"/>
                  <a:pt x="8236" y="9733"/>
                  <a:pt x="8284" y="9733"/>
                </a:cubicBezTo>
                <a:cubicBezTo>
                  <a:pt x="8284" y="9662"/>
                  <a:pt x="8212" y="9697"/>
                  <a:pt x="8224" y="9602"/>
                </a:cubicBezTo>
                <a:lnTo>
                  <a:pt x="8272" y="9602"/>
                </a:lnTo>
                <a:cubicBezTo>
                  <a:pt x="8295" y="9650"/>
                  <a:pt x="8343" y="9709"/>
                  <a:pt x="8355" y="9745"/>
                </a:cubicBezTo>
                <a:cubicBezTo>
                  <a:pt x="8355" y="9733"/>
                  <a:pt x="8367" y="9721"/>
                  <a:pt x="8379" y="9721"/>
                </a:cubicBezTo>
                <a:cubicBezTo>
                  <a:pt x="8426" y="9793"/>
                  <a:pt x="8474" y="9793"/>
                  <a:pt x="8498" y="9864"/>
                </a:cubicBezTo>
                <a:cubicBezTo>
                  <a:pt x="8490" y="9869"/>
                  <a:pt x="8483" y="9872"/>
                  <a:pt x="8477" y="9872"/>
                </a:cubicBezTo>
                <a:cubicBezTo>
                  <a:pt x="8457" y="9872"/>
                  <a:pt x="8448" y="9844"/>
                  <a:pt x="8438" y="9816"/>
                </a:cubicBezTo>
                <a:lnTo>
                  <a:pt x="8438" y="9816"/>
                </a:lnTo>
                <a:cubicBezTo>
                  <a:pt x="8426" y="9876"/>
                  <a:pt x="8450" y="9864"/>
                  <a:pt x="8474" y="9935"/>
                </a:cubicBezTo>
                <a:cubicBezTo>
                  <a:pt x="8471" y="9939"/>
                  <a:pt x="8468" y="9940"/>
                  <a:pt x="8466" y="9940"/>
                </a:cubicBezTo>
                <a:cubicBezTo>
                  <a:pt x="8454" y="9940"/>
                  <a:pt x="8456" y="9898"/>
                  <a:pt x="8434" y="9898"/>
                </a:cubicBezTo>
                <a:cubicBezTo>
                  <a:pt x="8432" y="9898"/>
                  <a:pt x="8429" y="9899"/>
                  <a:pt x="8426" y="9900"/>
                </a:cubicBezTo>
                <a:lnTo>
                  <a:pt x="8473" y="9970"/>
                </a:lnTo>
                <a:lnTo>
                  <a:pt x="8473" y="9970"/>
                </a:lnTo>
                <a:cubicBezTo>
                  <a:pt x="8474" y="9970"/>
                  <a:pt x="8474" y="9970"/>
                  <a:pt x="8474" y="9970"/>
                </a:cubicBezTo>
                <a:cubicBezTo>
                  <a:pt x="8518" y="9970"/>
                  <a:pt x="8501" y="10033"/>
                  <a:pt x="8534" y="10066"/>
                </a:cubicBezTo>
                <a:cubicBezTo>
                  <a:pt x="8593" y="10174"/>
                  <a:pt x="8665" y="10162"/>
                  <a:pt x="8736" y="10197"/>
                </a:cubicBezTo>
                <a:cubicBezTo>
                  <a:pt x="8724" y="10221"/>
                  <a:pt x="8724" y="10233"/>
                  <a:pt x="8700" y="10233"/>
                </a:cubicBezTo>
                <a:cubicBezTo>
                  <a:pt x="8707" y="10212"/>
                  <a:pt x="8706" y="10207"/>
                  <a:pt x="8699" y="10207"/>
                </a:cubicBezTo>
                <a:cubicBezTo>
                  <a:pt x="8694" y="10207"/>
                  <a:pt x="8686" y="10209"/>
                  <a:pt x="8676" y="10209"/>
                </a:cubicBezTo>
                <a:cubicBezTo>
                  <a:pt x="8692" y="10232"/>
                  <a:pt x="8687" y="10269"/>
                  <a:pt x="8673" y="10290"/>
                </a:cubicBezTo>
                <a:lnTo>
                  <a:pt x="8673" y="10290"/>
                </a:lnTo>
                <a:cubicBezTo>
                  <a:pt x="8674" y="10289"/>
                  <a:pt x="8676" y="10288"/>
                  <a:pt x="8678" y="10288"/>
                </a:cubicBezTo>
                <a:cubicBezTo>
                  <a:pt x="8680" y="10288"/>
                  <a:pt x="8684" y="10290"/>
                  <a:pt x="8688" y="10293"/>
                </a:cubicBezTo>
                <a:lnTo>
                  <a:pt x="8724" y="10376"/>
                </a:lnTo>
                <a:cubicBezTo>
                  <a:pt x="8741" y="10359"/>
                  <a:pt x="8740" y="10342"/>
                  <a:pt x="8755" y="10342"/>
                </a:cubicBezTo>
                <a:cubicBezTo>
                  <a:pt x="8761" y="10342"/>
                  <a:pt x="8770" y="10345"/>
                  <a:pt x="8784" y="10352"/>
                </a:cubicBezTo>
                <a:cubicBezTo>
                  <a:pt x="8807" y="10388"/>
                  <a:pt x="8807" y="10412"/>
                  <a:pt x="8831" y="10459"/>
                </a:cubicBezTo>
                <a:cubicBezTo>
                  <a:pt x="8829" y="10458"/>
                  <a:pt x="8827" y="10457"/>
                  <a:pt x="8825" y="10457"/>
                </a:cubicBezTo>
                <a:cubicBezTo>
                  <a:pt x="8818" y="10457"/>
                  <a:pt x="8808" y="10464"/>
                  <a:pt x="8800" y="10464"/>
                </a:cubicBezTo>
                <a:cubicBezTo>
                  <a:pt x="8794" y="10464"/>
                  <a:pt x="8788" y="10460"/>
                  <a:pt x="8784" y="10447"/>
                </a:cubicBezTo>
                <a:lnTo>
                  <a:pt x="8784" y="10447"/>
                </a:lnTo>
                <a:cubicBezTo>
                  <a:pt x="8784" y="10483"/>
                  <a:pt x="8807" y="10519"/>
                  <a:pt x="8831" y="10519"/>
                </a:cubicBezTo>
                <a:cubicBezTo>
                  <a:pt x="8831" y="10504"/>
                  <a:pt x="8834" y="10498"/>
                  <a:pt x="8838" y="10498"/>
                </a:cubicBezTo>
                <a:cubicBezTo>
                  <a:pt x="8851" y="10498"/>
                  <a:pt x="8878" y="10546"/>
                  <a:pt x="8899" y="10546"/>
                </a:cubicBezTo>
                <a:cubicBezTo>
                  <a:pt x="8905" y="10546"/>
                  <a:pt x="8910" y="10542"/>
                  <a:pt x="8915" y="10531"/>
                </a:cubicBezTo>
                <a:lnTo>
                  <a:pt x="8915" y="10590"/>
                </a:lnTo>
                <a:cubicBezTo>
                  <a:pt x="8915" y="10578"/>
                  <a:pt x="8891" y="10590"/>
                  <a:pt x="8891" y="10567"/>
                </a:cubicBezTo>
                <a:lnTo>
                  <a:pt x="8891" y="10567"/>
                </a:lnTo>
                <a:cubicBezTo>
                  <a:pt x="8855" y="10602"/>
                  <a:pt x="8926" y="10602"/>
                  <a:pt x="8938" y="10626"/>
                </a:cubicBezTo>
                <a:cubicBezTo>
                  <a:pt x="8938" y="10638"/>
                  <a:pt x="8950" y="10686"/>
                  <a:pt x="8938" y="10697"/>
                </a:cubicBezTo>
                <a:cubicBezTo>
                  <a:pt x="8950" y="10709"/>
                  <a:pt x="8962" y="10757"/>
                  <a:pt x="8950" y="10769"/>
                </a:cubicBezTo>
                <a:cubicBezTo>
                  <a:pt x="8954" y="10777"/>
                  <a:pt x="8958" y="10779"/>
                  <a:pt x="8962" y="10779"/>
                </a:cubicBezTo>
                <a:cubicBezTo>
                  <a:pt x="8970" y="10779"/>
                  <a:pt x="8978" y="10769"/>
                  <a:pt x="8986" y="10769"/>
                </a:cubicBezTo>
                <a:lnTo>
                  <a:pt x="9022" y="10852"/>
                </a:lnTo>
                <a:cubicBezTo>
                  <a:pt x="9011" y="10862"/>
                  <a:pt x="8966" y="10890"/>
                  <a:pt x="8946" y="10890"/>
                </a:cubicBezTo>
                <a:cubicBezTo>
                  <a:pt x="8943" y="10890"/>
                  <a:pt x="8940" y="10890"/>
                  <a:pt x="8938" y="10888"/>
                </a:cubicBezTo>
                <a:lnTo>
                  <a:pt x="8938" y="10888"/>
                </a:lnTo>
                <a:cubicBezTo>
                  <a:pt x="8946" y="10896"/>
                  <a:pt x="8956" y="10897"/>
                  <a:pt x="8965" y="10897"/>
                </a:cubicBezTo>
                <a:cubicBezTo>
                  <a:pt x="8970" y="10897"/>
                  <a:pt x="8975" y="10897"/>
                  <a:pt x="8980" y="10897"/>
                </a:cubicBezTo>
                <a:cubicBezTo>
                  <a:pt x="8995" y="10897"/>
                  <a:pt x="9010" y="10900"/>
                  <a:pt x="9022" y="10924"/>
                </a:cubicBezTo>
                <a:cubicBezTo>
                  <a:pt x="9017" y="10923"/>
                  <a:pt x="9014" y="10922"/>
                  <a:pt x="9010" y="10922"/>
                </a:cubicBezTo>
                <a:cubicBezTo>
                  <a:pt x="8978" y="10922"/>
                  <a:pt x="8995" y="10971"/>
                  <a:pt x="8962" y="10971"/>
                </a:cubicBezTo>
                <a:cubicBezTo>
                  <a:pt x="8938" y="10936"/>
                  <a:pt x="8903" y="10888"/>
                  <a:pt x="8903" y="10828"/>
                </a:cubicBezTo>
                <a:cubicBezTo>
                  <a:pt x="8867" y="10817"/>
                  <a:pt x="8807" y="10805"/>
                  <a:pt x="8784" y="10769"/>
                </a:cubicBezTo>
                <a:cubicBezTo>
                  <a:pt x="8772" y="10769"/>
                  <a:pt x="8760" y="10769"/>
                  <a:pt x="8748" y="10757"/>
                </a:cubicBezTo>
                <a:cubicBezTo>
                  <a:pt x="8748" y="10709"/>
                  <a:pt x="8724" y="10638"/>
                  <a:pt x="8665" y="10626"/>
                </a:cubicBezTo>
                <a:cubicBezTo>
                  <a:pt x="8655" y="10629"/>
                  <a:pt x="8648" y="10630"/>
                  <a:pt x="8644" y="10630"/>
                </a:cubicBezTo>
                <a:cubicBezTo>
                  <a:pt x="8608" y="10630"/>
                  <a:pt x="8682" y="10565"/>
                  <a:pt x="8650" y="10565"/>
                </a:cubicBezTo>
                <a:cubicBezTo>
                  <a:pt x="8648" y="10565"/>
                  <a:pt x="8647" y="10566"/>
                  <a:pt x="8646" y="10566"/>
                </a:cubicBezTo>
                <a:lnTo>
                  <a:pt x="8646" y="10566"/>
                </a:lnTo>
                <a:cubicBezTo>
                  <a:pt x="8650" y="10564"/>
                  <a:pt x="8658" y="10562"/>
                  <a:pt x="8665" y="10555"/>
                </a:cubicBezTo>
                <a:cubicBezTo>
                  <a:pt x="8617" y="10543"/>
                  <a:pt x="8593" y="10543"/>
                  <a:pt x="8534" y="10543"/>
                </a:cubicBezTo>
                <a:cubicBezTo>
                  <a:pt x="8563" y="10519"/>
                  <a:pt x="8557" y="10516"/>
                  <a:pt x="8548" y="10516"/>
                </a:cubicBezTo>
                <a:cubicBezTo>
                  <a:pt x="8545" y="10516"/>
                  <a:pt x="8542" y="10516"/>
                  <a:pt x="8540" y="10516"/>
                </a:cubicBezTo>
                <a:cubicBezTo>
                  <a:pt x="8535" y="10516"/>
                  <a:pt x="8534" y="10515"/>
                  <a:pt x="8545" y="10507"/>
                </a:cubicBezTo>
                <a:lnTo>
                  <a:pt x="8545" y="10507"/>
                </a:lnTo>
                <a:lnTo>
                  <a:pt x="8522" y="10519"/>
                </a:lnTo>
                <a:cubicBezTo>
                  <a:pt x="8534" y="10507"/>
                  <a:pt x="8522" y="10483"/>
                  <a:pt x="8545" y="10471"/>
                </a:cubicBezTo>
                <a:lnTo>
                  <a:pt x="8545" y="10471"/>
                </a:lnTo>
                <a:lnTo>
                  <a:pt x="8498" y="10483"/>
                </a:lnTo>
                <a:lnTo>
                  <a:pt x="8522" y="10459"/>
                </a:lnTo>
                <a:cubicBezTo>
                  <a:pt x="8510" y="10447"/>
                  <a:pt x="8462" y="10436"/>
                  <a:pt x="8510" y="10376"/>
                </a:cubicBezTo>
                <a:cubicBezTo>
                  <a:pt x="8426" y="10376"/>
                  <a:pt x="8391" y="10305"/>
                  <a:pt x="8343" y="10245"/>
                </a:cubicBezTo>
                <a:cubicBezTo>
                  <a:pt x="8336" y="10249"/>
                  <a:pt x="8330" y="10250"/>
                  <a:pt x="8325" y="10250"/>
                </a:cubicBezTo>
                <a:cubicBezTo>
                  <a:pt x="8312" y="10250"/>
                  <a:pt x="8304" y="10242"/>
                  <a:pt x="8295" y="10233"/>
                </a:cubicBezTo>
                <a:lnTo>
                  <a:pt x="8307" y="10197"/>
                </a:lnTo>
                <a:cubicBezTo>
                  <a:pt x="8305" y="10195"/>
                  <a:pt x="8300" y="10194"/>
                  <a:pt x="8295" y="10194"/>
                </a:cubicBezTo>
                <a:cubicBezTo>
                  <a:pt x="8285" y="10194"/>
                  <a:pt x="8274" y="10197"/>
                  <a:pt x="8266" y="10197"/>
                </a:cubicBezTo>
                <a:cubicBezTo>
                  <a:pt x="8259" y="10197"/>
                  <a:pt x="8255" y="10194"/>
                  <a:pt x="8260" y="10186"/>
                </a:cubicBezTo>
                <a:cubicBezTo>
                  <a:pt x="8250" y="10176"/>
                  <a:pt x="8248" y="10158"/>
                  <a:pt x="8229" y="10158"/>
                </a:cubicBezTo>
                <a:cubicBezTo>
                  <a:pt x="8224" y="10158"/>
                  <a:pt x="8219" y="10159"/>
                  <a:pt x="8212" y="10162"/>
                </a:cubicBezTo>
                <a:cubicBezTo>
                  <a:pt x="8200" y="10150"/>
                  <a:pt x="8212" y="10126"/>
                  <a:pt x="8236" y="10102"/>
                </a:cubicBezTo>
                <a:lnTo>
                  <a:pt x="8236" y="10102"/>
                </a:lnTo>
                <a:cubicBezTo>
                  <a:pt x="8225" y="10113"/>
                  <a:pt x="8219" y="10117"/>
                  <a:pt x="8215" y="10117"/>
                </a:cubicBezTo>
                <a:cubicBezTo>
                  <a:pt x="8202" y="10117"/>
                  <a:pt x="8224" y="10066"/>
                  <a:pt x="8224" y="10066"/>
                </a:cubicBezTo>
                <a:cubicBezTo>
                  <a:pt x="8224" y="10066"/>
                  <a:pt x="8093" y="9876"/>
                  <a:pt x="7914" y="9709"/>
                </a:cubicBezTo>
                <a:cubicBezTo>
                  <a:pt x="7762" y="9557"/>
                  <a:pt x="7559" y="9422"/>
                  <a:pt x="7376" y="9422"/>
                </a:cubicBezTo>
                <a:cubicBezTo>
                  <a:pt x="7345" y="9422"/>
                  <a:pt x="7314" y="9427"/>
                  <a:pt x="7283" y="9435"/>
                </a:cubicBezTo>
                <a:cubicBezTo>
                  <a:pt x="7260" y="9459"/>
                  <a:pt x="7236" y="9459"/>
                  <a:pt x="7212" y="9495"/>
                </a:cubicBezTo>
                <a:cubicBezTo>
                  <a:pt x="7193" y="9495"/>
                  <a:pt x="7212" y="9464"/>
                  <a:pt x="7208" y="9464"/>
                </a:cubicBezTo>
                <a:lnTo>
                  <a:pt x="7208" y="9464"/>
                </a:lnTo>
                <a:cubicBezTo>
                  <a:pt x="7207" y="9464"/>
                  <a:pt x="7205" y="9466"/>
                  <a:pt x="7200" y="9471"/>
                </a:cubicBezTo>
                <a:cubicBezTo>
                  <a:pt x="7200" y="9495"/>
                  <a:pt x="7141" y="9531"/>
                  <a:pt x="7129" y="9566"/>
                </a:cubicBezTo>
                <a:lnTo>
                  <a:pt x="7117" y="9566"/>
                </a:lnTo>
                <a:cubicBezTo>
                  <a:pt x="7111" y="9569"/>
                  <a:pt x="7109" y="9570"/>
                  <a:pt x="7110" y="9570"/>
                </a:cubicBezTo>
                <a:cubicBezTo>
                  <a:pt x="7111" y="9570"/>
                  <a:pt x="7114" y="9569"/>
                  <a:pt x="7117" y="9569"/>
                </a:cubicBezTo>
                <a:cubicBezTo>
                  <a:pt x="7123" y="9569"/>
                  <a:pt x="7129" y="9572"/>
                  <a:pt x="7117" y="9590"/>
                </a:cubicBezTo>
                <a:lnTo>
                  <a:pt x="7152" y="9543"/>
                </a:lnTo>
                <a:lnTo>
                  <a:pt x="7152" y="9543"/>
                </a:lnTo>
                <a:cubicBezTo>
                  <a:pt x="7152" y="9554"/>
                  <a:pt x="7152" y="9578"/>
                  <a:pt x="7141" y="9590"/>
                </a:cubicBezTo>
                <a:cubicBezTo>
                  <a:pt x="7158" y="9582"/>
                  <a:pt x="7194" y="9548"/>
                  <a:pt x="7212" y="9548"/>
                </a:cubicBezTo>
                <a:cubicBezTo>
                  <a:pt x="7219" y="9548"/>
                  <a:pt x="7224" y="9553"/>
                  <a:pt x="7224" y="9566"/>
                </a:cubicBezTo>
                <a:lnTo>
                  <a:pt x="7212" y="9566"/>
                </a:lnTo>
                <a:cubicBezTo>
                  <a:pt x="7224" y="9578"/>
                  <a:pt x="7200" y="9602"/>
                  <a:pt x="7188" y="9614"/>
                </a:cubicBezTo>
                <a:lnTo>
                  <a:pt x="7188" y="9602"/>
                </a:lnTo>
                <a:lnTo>
                  <a:pt x="7178" y="9632"/>
                </a:lnTo>
                <a:lnTo>
                  <a:pt x="7178" y="9632"/>
                </a:lnTo>
                <a:cubicBezTo>
                  <a:pt x="7178" y="9629"/>
                  <a:pt x="7177" y="9628"/>
                  <a:pt x="7174" y="9628"/>
                </a:cubicBezTo>
                <a:cubicBezTo>
                  <a:pt x="7164" y="9628"/>
                  <a:pt x="7144" y="9642"/>
                  <a:pt x="7152" y="9650"/>
                </a:cubicBezTo>
                <a:cubicBezTo>
                  <a:pt x="7152" y="9655"/>
                  <a:pt x="7152" y="9656"/>
                  <a:pt x="7153" y="9656"/>
                </a:cubicBezTo>
                <a:cubicBezTo>
                  <a:pt x="7153" y="9656"/>
                  <a:pt x="7156" y="9636"/>
                  <a:pt x="7169" y="9636"/>
                </a:cubicBezTo>
                <a:cubicBezTo>
                  <a:pt x="7171" y="9636"/>
                  <a:pt x="7174" y="9636"/>
                  <a:pt x="7176" y="9638"/>
                </a:cubicBezTo>
                <a:cubicBezTo>
                  <a:pt x="7176" y="9638"/>
                  <a:pt x="7152" y="9662"/>
                  <a:pt x="7141" y="9674"/>
                </a:cubicBezTo>
                <a:lnTo>
                  <a:pt x="7164" y="9685"/>
                </a:lnTo>
                <a:cubicBezTo>
                  <a:pt x="7157" y="9693"/>
                  <a:pt x="7153" y="9694"/>
                  <a:pt x="7151" y="9694"/>
                </a:cubicBezTo>
                <a:cubicBezTo>
                  <a:pt x="7149" y="9694"/>
                  <a:pt x="7148" y="9692"/>
                  <a:pt x="7147" y="9692"/>
                </a:cubicBezTo>
                <a:cubicBezTo>
                  <a:pt x="7146" y="9692"/>
                  <a:pt x="7145" y="9695"/>
                  <a:pt x="7141" y="9709"/>
                </a:cubicBezTo>
                <a:lnTo>
                  <a:pt x="7176" y="9697"/>
                </a:lnTo>
                <a:lnTo>
                  <a:pt x="7176" y="9697"/>
                </a:lnTo>
                <a:cubicBezTo>
                  <a:pt x="7157" y="9722"/>
                  <a:pt x="7159" y="9726"/>
                  <a:pt x="7166" y="9726"/>
                </a:cubicBezTo>
                <a:cubicBezTo>
                  <a:pt x="7171" y="9726"/>
                  <a:pt x="7176" y="9725"/>
                  <a:pt x="7180" y="9725"/>
                </a:cubicBezTo>
                <a:cubicBezTo>
                  <a:pt x="7187" y="9725"/>
                  <a:pt x="7189" y="9728"/>
                  <a:pt x="7176" y="9745"/>
                </a:cubicBezTo>
                <a:cubicBezTo>
                  <a:pt x="7152" y="9745"/>
                  <a:pt x="7164" y="9769"/>
                  <a:pt x="7152" y="9781"/>
                </a:cubicBezTo>
                <a:lnTo>
                  <a:pt x="7176" y="9805"/>
                </a:lnTo>
                <a:cubicBezTo>
                  <a:pt x="7176" y="9816"/>
                  <a:pt x="7152" y="9816"/>
                  <a:pt x="7164" y="9816"/>
                </a:cubicBezTo>
                <a:cubicBezTo>
                  <a:pt x="7160" y="9824"/>
                  <a:pt x="7162" y="9827"/>
                  <a:pt x="7165" y="9827"/>
                </a:cubicBezTo>
                <a:cubicBezTo>
                  <a:pt x="7172" y="9827"/>
                  <a:pt x="7188" y="9816"/>
                  <a:pt x="7188" y="9816"/>
                </a:cubicBezTo>
                <a:lnTo>
                  <a:pt x="7188" y="9816"/>
                </a:lnTo>
                <a:cubicBezTo>
                  <a:pt x="7176" y="9840"/>
                  <a:pt x="7212" y="9840"/>
                  <a:pt x="7176" y="9876"/>
                </a:cubicBezTo>
                <a:cubicBezTo>
                  <a:pt x="7176" y="9883"/>
                  <a:pt x="7179" y="9886"/>
                  <a:pt x="7183" y="9886"/>
                </a:cubicBezTo>
                <a:cubicBezTo>
                  <a:pt x="7195" y="9886"/>
                  <a:pt x="7217" y="9866"/>
                  <a:pt x="7229" y="9866"/>
                </a:cubicBezTo>
                <a:cubicBezTo>
                  <a:pt x="7233" y="9866"/>
                  <a:pt x="7236" y="9868"/>
                  <a:pt x="7236" y="9876"/>
                </a:cubicBezTo>
                <a:cubicBezTo>
                  <a:pt x="7229" y="9883"/>
                  <a:pt x="7224" y="9885"/>
                  <a:pt x="7220" y="9885"/>
                </a:cubicBezTo>
                <a:cubicBezTo>
                  <a:pt x="7216" y="9885"/>
                  <a:pt x="7213" y="9883"/>
                  <a:pt x="7211" y="9883"/>
                </a:cubicBezTo>
                <a:cubicBezTo>
                  <a:pt x="7208" y="9883"/>
                  <a:pt x="7205" y="9886"/>
                  <a:pt x="7200" y="9900"/>
                </a:cubicBezTo>
                <a:lnTo>
                  <a:pt x="7224" y="9912"/>
                </a:lnTo>
                <a:cubicBezTo>
                  <a:pt x="7214" y="9912"/>
                  <a:pt x="7197" y="9927"/>
                  <a:pt x="7191" y="9927"/>
                </a:cubicBezTo>
                <a:cubicBezTo>
                  <a:pt x="7190" y="9927"/>
                  <a:pt x="7189" y="9927"/>
                  <a:pt x="7189" y="9926"/>
                </a:cubicBezTo>
                <a:lnTo>
                  <a:pt x="7189" y="9926"/>
                </a:lnTo>
                <a:cubicBezTo>
                  <a:pt x="7211" y="10010"/>
                  <a:pt x="7141" y="10138"/>
                  <a:pt x="7212" y="10162"/>
                </a:cubicBezTo>
                <a:cubicBezTo>
                  <a:pt x="7206" y="10180"/>
                  <a:pt x="7200" y="10183"/>
                  <a:pt x="7194" y="10183"/>
                </a:cubicBezTo>
                <a:cubicBezTo>
                  <a:pt x="7191" y="10183"/>
                  <a:pt x="7188" y="10182"/>
                  <a:pt x="7185" y="10182"/>
                </a:cubicBezTo>
                <a:cubicBezTo>
                  <a:pt x="7182" y="10182"/>
                  <a:pt x="7179" y="10183"/>
                  <a:pt x="7176" y="10186"/>
                </a:cubicBezTo>
                <a:cubicBezTo>
                  <a:pt x="7236" y="10186"/>
                  <a:pt x="7164" y="10293"/>
                  <a:pt x="7200" y="10316"/>
                </a:cubicBezTo>
                <a:lnTo>
                  <a:pt x="7224" y="10293"/>
                </a:lnTo>
                <a:lnTo>
                  <a:pt x="7224" y="10293"/>
                </a:lnTo>
                <a:cubicBezTo>
                  <a:pt x="7200" y="10400"/>
                  <a:pt x="7283" y="10412"/>
                  <a:pt x="7307" y="10483"/>
                </a:cubicBezTo>
                <a:lnTo>
                  <a:pt x="7319" y="10459"/>
                </a:lnTo>
                <a:cubicBezTo>
                  <a:pt x="7327" y="10455"/>
                  <a:pt x="7334" y="10454"/>
                  <a:pt x="7339" y="10454"/>
                </a:cubicBezTo>
                <a:cubicBezTo>
                  <a:pt x="7351" y="10454"/>
                  <a:pt x="7359" y="10459"/>
                  <a:pt x="7367" y="10459"/>
                </a:cubicBezTo>
                <a:cubicBezTo>
                  <a:pt x="7367" y="10471"/>
                  <a:pt x="7319" y="10495"/>
                  <a:pt x="7343" y="10495"/>
                </a:cubicBezTo>
                <a:cubicBezTo>
                  <a:pt x="7355" y="10483"/>
                  <a:pt x="7355" y="10471"/>
                  <a:pt x="7367" y="10471"/>
                </a:cubicBezTo>
                <a:cubicBezTo>
                  <a:pt x="7355" y="10555"/>
                  <a:pt x="7450" y="10626"/>
                  <a:pt x="7486" y="10721"/>
                </a:cubicBezTo>
                <a:cubicBezTo>
                  <a:pt x="7581" y="10793"/>
                  <a:pt x="7641" y="10936"/>
                  <a:pt x="7736" y="11007"/>
                </a:cubicBezTo>
                <a:cubicBezTo>
                  <a:pt x="7726" y="10997"/>
                  <a:pt x="7768" y="10969"/>
                  <a:pt x="7773" y="10969"/>
                </a:cubicBezTo>
                <a:lnTo>
                  <a:pt x="7773" y="10969"/>
                </a:lnTo>
                <a:cubicBezTo>
                  <a:pt x="7773" y="10969"/>
                  <a:pt x="7773" y="10970"/>
                  <a:pt x="7772" y="10971"/>
                </a:cubicBezTo>
                <a:cubicBezTo>
                  <a:pt x="7712" y="11078"/>
                  <a:pt x="7831" y="11007"/>
                  <a:pt x="7807" y="11090"/>
                </a:cubicBezTo>
                <a:cubicBezTo>
                  <a:pt x="7875" y="11124"/>
                  <a:pt x="7846" y="11222"/>
                  <a:pt x="7945" y="11222"/>
                </a:cubicBezTo>
                <a:cubicBezTo>
                  <a:pt x="7950" y="11222"/>
                  <a:pt x="7956" y="11222"/>
                  <a:pt x="7962" y="11221"/>
                </a:cubicBezTo>
                <a:lnTo>
                  <a:pt x="7962" y="11221"/>
                </a:lnTo>
                <a:lnTo>
                  <a:pt x="7938" y="11245"/>
                </a:lnTo>
                <a:cubicBezTo>
                  <a:pt x="7932" y="11257"/>
                  <a:pt x="7935" y="11260"/>
                  <a:pt x="7941" y="11260"/>
                </a:cubicBezTo>
                <a:cubicBezTo>
                  <a:pt x="7947" y="11260"/>
                  <a:pt x="7956" y="11257"/>
                  <a:pt x="7962" y="11257"/>
                </a:cubicBezTo>
                <a:lnTo>
                  <a:pt x="7950" y="11269"/>
                </a:lnTo>
                <a:cubicBezTo>
                  <a:pt x="7962" y="11293"/>
                  <a:pt x="7998" y="11293"/>
                  <a:pt x="7998" y="11317"/>
                </a:cubicBezTo>
                <a:lnTo>
                  <a:pt x="8034" y="11293"/>
                </a:lnTo>
                <a:cubicBezTo>
                  <a:pt x="8043" y="11293"/>
                  <a:pt x="8022" y="11308"/>
                  <a:pt x="8026" y="11308"/>
                </a:cubicBezTo>
                <a:cubicBezTo>
                  <a:pt x="8026" y="11308"/>
                  <a:pt x="8029" y="11307"/>
                  <a:pt x="8034" y="11305"/>
                </a:cubicBezTo>
                <a:lnTo>
                  <a:pt x="8034" y="11305"/>
                </a:lnTo>
                <a:lnTo>
                  <a:pt x="8022" y="11317"/>
                </a:lnTo>
                <a:lnTo>
                  <a:pt x="8022" y="11317"/>
                </a:lnTo>
                <a:lnTo>
                  <a:pt x="8057" y="11305"/>
                </a:lnTo>
                <a:lnTo>
                  <a:pt x="8057" y="11305"/>
                </a:lnTo>
                <a:cubicBezTo>
                  <a:pt x="8010" y="11352"/>
                  <a:pt x="8081" y="11340"/>
                  <a:pt x="8069" y="11376"/>
                </a:cubicBezTo>
                <a:cubicBezTo>
                  <a:pt x="8093" y="11376"/>
                  <a:pt x="8141" y="11388"/>
                  <a:pt x="8141" y="11424"/>
                </a:cubicBezTo>
                <a:cubicBezTo>
                  <a:pt x="8129" y="11448"/>
                  <a:pt x="8153" y="11471"/>
                  <a:pt x="8153" y="11495"/>
                </a:cubicBezTo>
                <a:cubicBezTo>
                  <a:pt x="8188" y="11531"/>
                  <a:pt x="8236" y="11567"/>
                  <a:pt x="8260" y="11614"/>
                </a:cubicBezTo>
                <a:lnTo>
                  <a:pt x="8295" y="11590"/>
                </a:lnTo>
                <a:lnTo>
                  <a:pt x="8307" y="11590"/>
                </a:lnTo>
                <a:cubicBezTo>
                  <a:pt x="8295" y="11602"/>
                  <a:pt x="8295" y="11602"/>
                  <a:pt x="8284" y="11602"/>
                </a:cubicBezTo>
                <a:cubicBezTo>
                  <a:pt x="8270" y="11630"/>
                  <a:pt x="8284" y="11634"/>
                  <a:pt x="8296" y="11636"/>
                </a:cubicBezTo>
                <a:lnTo>
                  <a:pt x="8296" y="11636"/>
                </a:lnTo>
                <a:cubicBezTo>
                  <a:pt x="8305" y="11620"/>
                  <a:pt x="8325" y="11604"/>
                  <a:pt x="8335" y="11604"/>
                </a:cubicBezTo>
                <a:cubicBezTo>
                  <a:pt x="8340" y="11604"/>
                  <a:pt x="8343" y="11607"/>
                  <a:pt x="8343" y="11614"/>
                </a:cubicBezTo>
                <a:lnTo>
                  <a:pt x="8331" y="11626"/>
                </a:lnTo>
                <a:lnTo>
                  <a:pt x="8355" y="11614"/>
                </a:lnTo>
                <a:lnTo>
                  <a:pt x="8355" y="11614"/>
                </a:lnTo>
                <a:cubicBezTo>
                  <a:pt x="8331" y="11638"/>
                  <a:pt x="8331" y="11662"/>
                  <a:pt x="8307" y="11686"/>
                </a:cubicBezTo>
                <a:cubicBezTo>
                  <a:pt x="8343" y="11710"/>
                  <a:pt x="8403" y="11698"/>
                  <a:pt x="8426" y="11745"/>
                </a:cubicBezTo>
                <a:cubicBezTo>
                  <a:pt x="8391" y="11769"/>
                  <a:pt x="8450" y="11769"/>
                  <a:pt x="8403" y="11805"/>
                </a:cubicBezTo>
                <a:cubicBezTo>
                  <a:pt x="8438" y="11805"/>
                  <a:pt x="8438" y="11769"/>
                  <a:pt x="8474" y="11745"/>
                </a:cubicBezTo>
                <a:cubicBezTo>
                  <a:pt x="8486" y="11757"/>
                  <a:pt x="8498" y="11745"/>
                  <a:pt x="8486" y="11769"/>
                </a:cubicBezTo>
                <a:cubicBezTo>
                  <a:pt x="8474" y="11769"/>
                  <a:pt x="8462" y="11793"/>
                  <a:pt x="8450" y="11793"/>
                </a:cubicBezTo>
                <a:lnTo>
                  <a:pt x="8462" y="11805"/>
                </a:lnTo>
                <a:cubicBezTo>
                  <a:pt x="8462" y="11805"/>
                  <a:pt x="8450" y="11817"/>
                  <a:pt x="8450" y="11817"/>
                </a:cubicBezTo>
                <a:cubicBezTo>
                  <a:pt x="8498" y="11817"/>
                  <a:pt x="8462" y="11900"/>
                  <a:pt x="8510" y="11900"/>
                </a:cubicBezTo>
                <a:cubicBezTo>
                  <a:pt x="8534" y="11888"/>
                  <a:pt x="8510" y="11888"/>
                  <a:pt x="8534" y="11876"/>
                </a:cubicBezTo>
                <a:cubicBezTo>
                  <a:pt x="8539" y="11875"/>
                  <a:pt x="8543" y="11875"/>
                  <a:pt x="8547" y="11875"/>
                </a:cubicBezTo>
                <a:cubicBezTo>
                  <a:pt x="8581" y="11875"/>
                  <a:pt x="8526" y="11924"/>
                  <a:pt x="8569" y="11924"/>
                </a:cubicBezTo>
                <a:lnTo>
                  <a:pt x="8534" y="11948"/>
                </a:lnTo>
                <a:cubicBezTo>
                  <a:pt x="8547" y="11941"/>
                  <a:pt x="8561" y="11934"/>
                  <a:pt x="8568" y="11934"/>
                </a:cubicBezTo>
                <a:cubicBezTo>
                  <a:pt x="8573" y="11934"/>
                  <a:pt x="8574" y="11938"/>
                  <a:pt x="8569" y="11948"/>
                </a:cubicBezTo>
                <a:cubicBezTo>
                  <a:pt x="8557" y="11965"/>
                  <a:pt x="8551" y="11968"/>
                  <a:pt x="8545" y="11968"/>
                </a:cubicBezTo>
                <a:cubicBezTo>
                  <a:pt x="8542" y="11968"/>
                  <a:pt x="8540" y="11968"/>
                  <a:pt x="8536" y="11968"/>
                </a:cubicBezTo>
                <a:cubicBezTo>
                  <a:pt x="8532" y="11968"/>
                  <a:pt x="8528" y="11968"/>
                  <a:pt x="8522" y="11971"/>
                </a:cubicBezTo>
                <a:cubicBezTo>
                  <a:pt x="8522" y="11971"/>
                  <a:pt x="8533" y="11979"/>
                  <a:pt x="8546" y="11979"/>
                </a:cubicBezTo>
                <a:cubicBezTo>
                  <a:pt x="8555" y="11979"/>
                  <a:pt x="8564" y="11975"/>
                  <a:pt x="8569" y="11960"/>
                </a:cubicBezTo>
                <a:cubicBezTo>
                  <a:pt x="8585" y="11968"/>
                  <a:pt x="8580" y="11981"/>
                  <a:pt x="8574" y="11993"/>
                </a:cubicBezTo>
                <a:lnTo>
                  <a:pt x="8574" y="11993"/>
                </a:lnTo>
                <a:cubicBezTo>
                  <a:pt x="8579" y="11986"/>
                  <a:pt x="8586" y="11979"/>
                  <a:pt x="8593" y="11971"/>
                </a:cubicBezTo>
                <a:cubicBezTo>
                  <a:pt x="8593" y="12007"/>
                  <a:pt x="8617" y="12031"/>
                  <a:pt x="8629" y="12055"/>
                </a:cubicBezTo>
                <a:cubicBezTo>
                  <a:pt x="8617" y="12055"/>
                  <a:pt x="8605" y="12067"/>
                  <a:pt x="8605" y="12067"/>
                </a:cubicBezTo>
                <a:cubicBezTo>
                  <a:pt x="8610" y="12065"/>
                  <a:pt x="8614" y="12065"/>
                  <a:pt x="8617" y="12065"/>
                </a:cubicBezTo>
                <a:cubicBezTo>
                  <a:pt x="8641" y="12065"/>
                  <a:pt x="8596" y="12104"/>
                  <a:pt x="8617" y="12114"/>
                </a:cubicBezTo>
                <a:cubicBezTo>
                  <a:pt x="8665" y="12162"/>
                  <a:pt x="8760" y="12210"/>
                  <a:pt x="8796" y="12269"/>
                </a:cubicBezTo>
                <a:cubicBezTo>
                  <a:pt x="8809" y="12266"/>
                  <a:pt x="8820" y="12264"/>
                  <a:pt x="8829" y="12264"/>
                </a:cubicBezTo>
                <a:cubicBezTo>
                  <a:pt x="8851" y="12264"/>
                  <a:pt x="8862" y="12273"/>
                  <a:pt x="8879" y="12281"/>
                </a:cubicBezTo>
                <a:lnTo>
                  <a:pt x="8831" y="12329"/>
                </a:lnTo>
                <a:lnTo>
                  <a:pt x="8855" y="12329"/>
                </a:lnTo>
                <a:cubicBezTo>
                  <a:pt x="8843" y="12341"/>
                  <a:pt x="8843" y="12329"/>
                  <a:pt x="8831" y="12352"/>
                </a:cubicBezTo>
                <a:lnTo>
                  <a:pt x="8863" y="12331"/>
                </a:lnTo>
                <a:lnTo>
                  <a:pt x="8863" y="12331"/>
                </a:lnTo>
                <a:cubicBezTo>
                  <a:pt x="8847" y="12345"/>
                  <a:pt x="8875" y="12376"/>
                  <a:pt x="8819" y="12376"/>
                </a:cubicBezTo>
                <a:lnTo>
                  <a:pt x="8867" y="12436"/>
                </a:lnTo>
                <a:cubicBezTo>
                  <a:pt x="8869" y="12441"/>
                  <a:pt x="8873" y="12443"/>
                  <a:pt x="8877" y="12443"/>
                </a:cubicBezTo>
                <a:cubicBezTo>
                  <a:pt x="8888" y="12443"/>
                  <a:pt x="8903" y="12429"/>
                  <a:pt x="8910" y="12429"/>
                </a:cubicBezTo>
                <a:cubicBezTo>
                  <a:pt x="8913" y="12429"/>
                  <a:pt x="8915" y="12431"/>
                  <a:pt x="8915" y="12436"/>
                </a:cubicBezTo>
                <a:cubicBezTo>
                  <a:pt x="8903" y="12448"/>
                  <a:pt x="8903" y="12436"/>
                  <a:pt x="8879" y="12460"/>
                </a:cubicBezTo>
                <a:cubicBezTo>
                  <a:pt x="8879" y="12481"/>
                  <a:pt x="8891" y="12487"/>
                  <a:pt x="8909" y="12487"/>
                </a:cubicBezTo>
                <a:cubicBezTo>
                  <a:pt x="8939" y="12487"/>
                  <a:pt x="8983" y="12469"/>
                  <a:pt x="9010" y="12469"/>
                </a:cubicBezTo>
                <a:cubicBezTo>
                  <a:pt x="9022" y="12469"/>
                  <a:pt x="9031" y="12473"/>
                  <a:pt x="9034" y="12483"/>
                </a:cubicBezTo>
                <a:lnTo>
                  <a:pt x="9022" y="12495"/>
                </a:lnTo>
                <a:cubicBezTo>
                  <a:pt x="9024" y="12493"/>
                  <a:pt x="9027" y="12492"/>
                  <a:pt x="9029" y="12492"/>
                </a:cubicBezTo>
                <a:cubicBezTo>
                  <a:pt x="9036" y="12492"/>
                  <a:pt x="9043" y="12499"/>
                  <a:pt x="9050" y="12499"/>
                </a:cubicBezTo>
                <a:cubicBezTo>
                  <a:pt x="9052" y="12499"/>
                  <a:pt x="9055" y="12498"/>
                  <a:pt x="9057" y="12495"/>
                </a:cubicBezTo>
                <a:cubicBezTo>
                  <a:pt x="9073" y="12480"/>
                  <a:pt x="9074" y="12476"/>
                  <a:pt x="9071" y="12476"/>
                </a:cubicBezTo>
                <a:cubicBezTo>
                  <a:pt x="9066" y="12476"/>
                  <a:pt x="9051" y="12484"/>
                  <a:pt x="9044" y="12484"/>
                </a:cubicBezTo>
                <a:cubicBezTo>
                  <a:pt x="9040" y="12484"/>
                  <a:pt x="9039" y="12481"/>
                  <a:pt x="9046" y="12471"/>
                </a:cubicBezTo>
                <a:cubicBezTo>
                  <a:pt x="9069" y="12460"/>
                  <a:pt x="9078" y="12460"/>
                  <a:pt x="9086" y="12460"/>
                </a:cubicBezTo>
                <a:cubicBezTo>
                  <a:pt x="9093" y="12460"/>
                  <a:pt x="9099" y="12460"/>
                  <a:pt x="9117" y="12448"/>
                </a:cubicBezTo>
                <a:lnTo>
                  <a:pt x="9117" y="12448"/>
                </a:lnTo>
                <a:cubicBezTo>
                  <a:pt x="9111" y="12460"/>
                  <a:pt x="9114" y="12463"/>
                  <a:pt x="9120" y="12463"/>
                </a:cubicBezTo>
                <a:cubicBezTo>
                  <a:pt x="9126" y="12463"/>
                  <a:pt x="9135" y="12460"/>
                  <a:pt x="9141" y="12460"/>
                </a:cubicBezTo>
                <a:cubicBezTo>
                  <a:pt x="9129" y="12495"/>
                  <a:pt x="9165" y="12507"/>
                  <a:pt x="9129" y="12543"/>
                </a:cubicBezTo>
                <a:cubicBezTo>
                  <a:pt x="9148" y="12533"/>
                  <a:pt x="9183" y="12516"/>
                  <a:pt x="9202" y="12516"/>
                </a:cubicBezTo>
                <a:cubicBezTo>
                  <a:pt x="9206" y="12516"/>
                  <a:pt x="9210" y="12517"/>
                  <a:pt x="9212" y="12519"/>
                </a:cubicBezTo>
                <a:cubicBezTo>
                  <a:pt x="9188" y="12555"/>
                  <a:pt x="9177" y="12543"/>
                  <a:pt x="9177" y="12567"/>
                </a:cubicBezTo>
                <a:lnTo>
                  <a:pt x="9200" y="12555"/>
                </a:lnTo>
                <a:lnTo>
                  <a:pt x="9200" y="12555"/>
                </a:lnTo>
                <a:cubicBezTo>
                  <a:pt x="9212" y="12567"/>
                  <a:pt x="9200" y="12567"/>
                  <a:pt x="9188" y="12579"/>
                </a:cubicBezTo>
                <a:cubicBezTo>
                  <a:pt x="9188" y="12581"/>
                  <a:pt x="9191" y="12582"/>
                  <a:pt x="9194" y="12582"/>
                </a:cubicBezTo>
                <a:cubicBezTo>
                  <a:pt x="9201" y="12582"/>
                  <a:pt x="9211" y="12579"/>
                  <a:pt x="9218" y="12579"/>
                </a:cubicBezTo>
                <a:cubicBezTo>
                  <a:pt x="9225" y="12579"/>
                  <a:pt x="9229" y="12582"/>
                  <a:pt x="9224" y="12591"/>
                </a:cubicBezTo>
                <a:lnTo>
                  <a:pt x="9188" y="12602"/>
                </a:lnTo>
                <a:cubicBezTo>
                  <a:pt x="9212" y="12602"/>
                  <a:pt x="9212" y="12614"/>
                  <a:pt x="9212" y="12638"/>
                </a:cubicBezTo>
                <a:cubicBezTo>
                  <a:pt x="9209" y="12642"/>
                  <a:pt x="9206" y="12643"/>
                  <a:pt x="9205" y="12643"/>
                </a:cubicBezTo>
                <a:cubicBezTo>
                  <a:pt x="9200" y="12643"/>
                  <a:pt x="9200" y="12635"/>
                  <a:pt x="9200" y="12626"/>
                </a:cubicBezTo>
                <a:cubicBezTo>
                  <a:pt x="9185" y="12642"/>
                  <a:pt x="9187" y="12646"/>
                  <a:pt x="9195" y="12646"/>
                </a:cubicBezTo>
                <a:cubicBezTo>
                  <a:pt x="9205" y="12646"/>
                  <a:pt x="9224" y="12638"/>
                  <a:pt x="9224" y="12638"/>
                </a:cubicBezTo>
                <a:cubicBezTo>
                  <a:pt x="9236" y="12626"/>
                  <a:pt x="9236" y="12614"/>
                  <a:pt x="9260" y="12602"/>
                </a:cubicBezTo>
                <a:cubicBezTo>
                  <a:pt x="9263" y="12605"/>
                  <a:pt x="9268" y="12606"/>
                  <a:pt x="9274" y="12606"/>
                </a:cubicBezTo>
                <a:cubicBezTo>
                  <a:pt x="9279" y="12606"/>
                  <a:pt x="9285" y="12605"/>
                  <a:pt x="9290" y="12605"/>
                </a:cubicBezTo>
                <a:cubicBezTo>
                  <a:pt x="9299" y="12605"/>
                  <a:pt x="9302" y="12608"/>
                  <a:pt x="9284" y="12626"/>
                </a:cubicBezTo>
                <a:lnTo>
                  <a:pt x="9260" y="12626"/>
                </a:lnTo>
                <a:cubicBezTo>
                  <a:pt x="9266" y="12629"/>
                  <a:pt x="9271" y="12630"/>
                  <a:pt x="9275" y="12630"/>
                </a:cubicBezTo>
                <a:cubicBezTo>
                  <a:pt x="9280" y="12630"/>
                  <a:pt x="9284" y="12629"/>
                  <a:pt x="9287" y="12629"/>
                </a:cubicBezTo>
                <a:cubicBezTo>
                  <a:pt x="9292" y="12629"/>
                  <a:pt x="9295" y="12632"/>
                  <a:pt x="9296" y="12648"/>
                </a:cubicBezTo>
                <a:lnTo>
                  <a:pt x="9296" y="12648"/>
                </a:lnTo>
                <a:cubicBezTo>
                  <a:pt x="9296" y="12648"/>
                  <a:pt x="9296" y="12648"/>
                  <a:pt x="9297" y="12648"/>
                </a:cubicBezTo>
                <a:cubicBezTo>
                  <a:pt x="9326" y="12648"/>
                  <a:pt x="9309" y="12687"/>
                  <a:pt x="9319" y="12698"/>
                </a:cubicBezTo>
                <a:lnTo>
                  <a:pt x="9343" y="12698"/>
                </a:lnTo>
                <a:cubicBezTo>
                  <a:pt x="9355" y="12674"/>
                  <a:pt x="9367" y="12674"/>
                  <a:pt x="9391" y="12650"/>
                </a:cubicBezTo>
                <a:lnTo>
                  <a:pt x="9391" y="12650"/>
                </a:lnTo>
                <a:cubicBezTo>
                  <a:pt x="9379" y="12666"/>
                  <a:pt x="9383" y="12670"/>
                  <a:pt x="9393" y="12670"/>
                </a:cubicBezTo>
                <a:cubicBezTo>
                  <a:pt x="9403" y="12670"/>
                  <a:pt x="9419" y="12666"/>
                  <a:pt x="9432" y="12666"/>
                </a:cubicBezTo>
                <a:cubicBezTo>
                  <a:pt x="9445" y="12666"/>
                  <a:pt x="9454" y="12670"/>
                  <a:pt x="9450" y="12686"/>
                </a:cubicBezTo>
                <a:cubicBezTo>
                  <a:pt x="9438" y="12692"/>
                  <a:pt x="9430" y="12695"/>
                  <a:pt x="9425" y="12695"/>
                </a:cubicBezTo>
                <a:cubicBezTo>
                  <a:pt x="9421" y="12695"/>
                  <a:pt x="9421" y="12692"/>
                  <a:pt x="9427" y="12686"/>
                </a:cubicBezTo>
                <a:lnTo>
                  <a:pt x="9427" y="12686"/>
                </a:lnTo>
                <a:cubicBezTo>
                  <a:pt x="9367" y="12710"/>
                  <a:pt x="9331" y="12733"/>
                  <a:pt x="9296" y="12733"/>
                </a:cubicBezTo>
                <a:cubicBezTo>
                  <a:pt x="9307" y="12733"/>
                  <a:pt x="9316" y="12736"/>
                  <a:pt x="9319" y="12739"/>
                </a:cubicBezTo>
                <a:lnTo>
                  <a:pt x="9319" y="12739"/>
                </a:lnTo>
                <a:lnTo>
                  <a:pt x="9355" y="12722"/>
                </a:lnTo>
                <a:cubicBezTo>
                  <a:pt x="9355" y="12733"/>
                  <a:pt x="9355" y="12733"/>
                  <a:pt x="9355" y="12733"/>
                </a:cubicBezTo>
                <a:cubicBezTo>
                  <a:pt x="9391" y="12722"/>
                  <a:pt x="9403" y="12698"/>
                  <a:pt x="9427" y="12698"/>
                </a:cubicBezTo>
                <a:cubicBezTo>
                  <a:pt x="9444" y="12698"/>
                  <a:pt x="9417" y="12717"/>
                  <a:pt x="9406" y="12722"/>
                </a:cubicBezTo>
                <a:lnTo>
                  <a:pt x="9406" y="12722"/>
                </a:lnTo>
                <a:cubicBezTo>
                  <a:pt x="9405" y="12722"/>
                  <a:pt x="9404" y="12722"/>
                  <a:pt x="9403" y="12722"/>
                </a:cubicBezTo>
                <a:cubicBezTo>
                  <a:pt x="9401" y="12723"/>
                  <a:pt x="9401" y="12724"/>
                  <a:pt x="9402" y="12724"/>
                </a:cubicBezTo>
                <a:cubicBezTo>
                  <a:pt x="9402" y="12724"/>
                  <a:pt x="9404" y="12723"/>
                  <a:pt x="9406" y="12722"/>
                </a:cubicBezTo>
                <a:lnTo>
                  <a:pt x="9406" y="12722"/>
                </a:lnTo>
                <a:cubicBezTo>
                  <a:pt x="9410" y="12724"/>
                  <a:pt x="9414" y="12724"/>
                  <a:pt x="9418" y="12724"/>
                </a:cubicBezTo>
                <a:cubicBezTo>
                  <a:pt x="9434" y="12724"/>
                  <a:pt x="9445" y="12717"/>
                  <a:pt x="9451" y="12717"/>
                </a:cubicBezTo>
                <a:cubicBezTo>
                  <a:pt x="9454" y="12717"/>
                  <a:pt x="9455" y="12721"/>
                  <a:pt x="9450" y="12733"/>
                </a:cubicBezTo>
                <a:cubicBezTo>
                  <a:pt x="9450" y="12733"/>
                  <a:pt x="9438" y="12733"/>
                  <a:pt x="9438" y="12722"/>
                </a:cubicBezTo>
                <a:lnTo>
                  <a:pt x="9438" y="12722"/>
                </a:lnTo>
                <a:cubicBezTo>
                  <a:pt x="9438" y="12757"/>
                  <a:pt x="9474" y="12757"/>
                  <a:pt x="9427" y="12793"/>
                </a:cubicBezTo>
                <a:cubicBezTo>
                  <a:pt x="9415" y="12805"/>
                  <a:pt x="9391" y="12805"/>
                  <a:pt x="9391" y="12805"/>
                </a:cubicBezTo>
                <a:lnTo>
                  <a:pt x="9403" y="12793"/>
                </a:lnTo>
                <a:lnTo>
                  <a:pt x="9403" y="12793"/>
                </a:lnTo>
                <a:cubicBezTo>
                  <a:pt x="9363" y="12803"/>
                  <a:pt x="9407" y="12805"/>
                  <a:pt x="9386" y="12819"/>
                </a:cubicBezTo>
                <a:lnTo>
                  <a:pt x="9386" y="12819"/>
                </a:lnTo>
                <a:cubicBezTo>
                  <a:pt x="9388" y="12819"/>
                  <a:pt x="9390" y="12818"/>
                  <a:pt x="9391" y="12818"/>
                </a:cubicBezTo>
                <a:cubicBezTo>
                  <a:pt x="9403" y="12818"/>
                  <a:pt x="9403" y="12832"/>
                  <a:pt x="9403" y="12841"/>
                </a:cubicBezTo>
                <a:lnTo>
                  <a:pt x="9438" y="12817"/>
                </a:lnTo>
                <a:cubicBezTo>
                  <a:pt x="9457" y="12811"/>
                  <a:pt x="9467" y="12808"/>
                  <a:pt x="9471" y="12808"/>
                </a:cubicBezTo>
                <a:cubicBezTo>
                  <a:pt x="9490" y="12808"/>
                  <a:pt x="9373" y="12866"/>
                  <a:pt x="9403" y="12876"/>
                </a:cubicBezTo>
                <a:cubicBezTo>
                  <a:pt x="9438" y="12876"/>
                  <a:pt x="9403" y="12864"/>
                  <a:pt x="9438" y="12864"/>
                </a:cubicBezTo>
                <a:cubicBezTo>
                  <a:pt x="9438" y="12876"/>
                  <a:pt x="9415" y="12900"/>
                  <a:pt x="9438" y="12912"/>
                </a:cubicBezTo>
                <a:cubicBezTo>
                  <a:pt x="9431" y="12920"/>
                  <a:pt x="9423" y="12932"/>
                  <a:pt x="9410" y="12946"/>
                </a:cubicBezTo>
                <a:lnTo>
                  <a:pt x="9410" y="12946"/>
                </a:lnTo>
                <a:lnTo>
                  <a:pt x="9450" y="12936"/>
                </a:lnTo>
                <a:cubicBezTo>
                  <a:pt x="9450" y="12948"/>
                  <a:pt x="9486" y="12960"/>
                  <a:pt x="9474" y="12972"/>
                </a:cubicBezTo>
                <a:cubicBezTo>
                  <a:pt x="9486" y="12972"/>
                  <a:pt x="9486" y="12960"/>
                  <a:pt x="9498" y="12960"/>
                </a:cubicBezTo>
                <a:cubicBezTo>
                  <a:pt x="9504" y="12963"/>
                  <a:pt x="9511" y="12963"/>
                  <a:pt x="9519" y="12963"/>
                </a:cubicBezTo>
                <a:cubicBezTo>
                  <a:pt x="9527" y="12963"/>
                  <a:pt x="9535" y="12963"/>
                  <a:pt x="9543" y="12963"/>
                </a:cubicBezTo>
                <a:cubicBezTo>
                  <a:pt x="9558" y="12963"/>
                  <a:pt x="9569" y="12966"/>
                  <a:pt x="9569" y="12983"/>
                </a:cubicBezTo>
                <a:cubicBezTo>
                  <a:pt x="9558" y="12991"/>
                  <a:pt x="9550" y="12994"/>
                  <a:pt x="9544" y="12994"/>
                </a:cubicBezTo>
                <a:cubicBezTo>
                  <a:pt x="9532" y="12994"/>
                  <a:pt x="9530" y="12983"/>
                  <a:pt x="9522" y="12983"/>
                </a:cubicBezTo>
                <a:cubicBezTo>
                  <a:pt x="9510" y="13007"/>
                  <a:pt x="9534" y="12995"/>
                  <a:pt x="9534" y="13019"/>
                </a:cubicBezTo>
                <a:cubicBezTo>
                  <a:pt x="9527" y="13025"/>
                  <a:pt x="9524" y="13028"/>
                  <a:pt x="9523" y="13028"/>
                </a:cubicBezTo>
                <a:cubicBezTo>
                  <a:pt x="9519" y="13028"/>
                  <a:pt x="9522" y="13017"/>
                  <a:pt x="9510" y="13017"/>
                </a:cubicBezTo>
                <a:cubicBezTo>
                  <a:pt x="9507" y="13017"/>
                  <a:pt x="9503" y="13017"/>
                  <a:pt x="9498" y="13019"/>
                </a:cubicBezTo>
                <a:lnTo>
                  <a:pt x="9519" y="13040"/>
                </a:lnTo>
                <a:lnTo>
                  <a:pt x="9519" y="13040"/>
                </a:lnTo>
                <a:cubicBezTo>
                  <a:pt x="9526" y="13037"/>
                  <a:pt x="9531" y="13036"/>
                  <a:pt x="9534" y="13036"/>
                </a:cubicBezTo>
                <a:cubicBezTo>
                  <a:pt x="9553" y="13036"/>
                  <a:pt x="9527" y="13067"/>
                  <a:pt x="9546" y="13067"/>
                </a:cubicBezTo>
                <a:cubicBezTo>
                  <a:pt x="9550" y="13079"/>
                  <a:pt x="9560" y="13083"/>
                  <a:pt x="9574" y="13083"/>
                </a:cubicBezTo>
                <a:cubicBezTo>
                  <a:pt x="9602" y="13083"/>
                  <a:pt x="9645" y="13067"/>
                  <a:pt x="9677" y="13067"/>
                </a:cubicBezTo>
                <a:cubicBezTo>
                  <a:pt x="9665" y="13079"/>
                  <a:pt x="9653" y="13091"/>
                  <a:pt x="9641" y="13091"/>
                </a:cubicBezTo>
                <a:cubicBezTo>
                  <a:pt x="9651" y="13081"/>
                  <a:pt x="9652" y="13077"/>
                  <a:pt x="9650" y="13077"/>
                </a:cubicBezTo>
                <a:cubicBezTo>
                  <a:pt x="9647" y="13077"/>
                  <a:pt x="9636" y="13084"/>
                  <a:pt x="9629" y="13091"/>
                </a:cubicBezTo>
                <a:cubicBezTo>
                  <a:pt x="9641" y="13091"/>
                  <a:pt x="9593" y="13138"/>
                  <a:pt x="9569" y="13138"/>
                </a:cubicBezTo>
                <a:cubicBezTo>
                  <a:pt x="9574" y="13141"/>
                  <a:pt x="9578" y="13142"/>
                  <a:pt x="9581" y="13142"/>
                </a:cubicBezTo>
                <a:cubicBezTo>
                  <a:pt x="9594" y="13142"/>
                  <a:pt x="9598" y="13126"/>
                  <a:pt x="9617" y="13126"/>
                </a:cubicBezTo>
                <a:lnTo>
                  <a:pt x="9629" y="13150"/>
                </a:lnTo>
                <a:cubicBezTo>
                  <a:pt x="9653" y="13138"/>
                  <a:pt x="9653" y="13126"/>
                  <a:pt x="9677" y="13126"/>
                </a:cubicBezTo>
                <a:cubicBezTo>
                  <a:pt x="9688" y="13126"/>
                  <a:pt x="9688" y="13138"/>
                  <a:pt x="9700" y="13150"/>
                </a:cubicBezTo>
                <a:cubicBezTo>
                  <a:pt x="9692" y="13159"/>
                  <a:pt x="9678" y="13167"/>
                  <a:pt x="9666" y="13167"/>
                </a:cubicBezTo>
                <a:cubicBezTo>
                  <a:pt x="9661" y="13167"/>
                  <a:pt x="9656" y="13166"/>
                  <a:pt x="9653" y="13162"/>
                </a:cubicBezTo>
                <a:lnTo>
                  <a:pt x="9653" y="13162"/>
                </a:lnTo>
                <a:cubicBezTo>
                  <a:pt x="9653" y="13174"/>
                  <a:pt x="9653" y="13186"/>
                  <a:pt x="9677" y="13186"/>
                </a:cubicBezTo>
                <a:cubicBezTo>
                  <a:pt x="9684" y="13175"/>
                  <a:pt x="9690" y="13172"/>
                  <a:pt x="9696" y="13172"/>
                </a:cubicBezTo>
                <a:cubicBezTo>
                  <a:pt x="9704" y="13172"/>
                  <a:pt x="9711" y="13176"/>
                  <a:pt x="9721" y="13176"/>
                </a:cubicBezTo>
                <a:cubicBezTo>
                  <a:pt x="9728" y="13176"/>
                  <a:pt x="9737" y="13173"/>
                  <a:pt x="9748" y="13162"/>
                </a:cubicBezTo>
                <a:lnTo>
                  <a:pt x="9748" y="13162"/>
                </a:lnTo>
                <a:lnTo>
                  <a:pt x="9736" y="13186"/>
                </a:lnTo>
                <a:cubicBezTo>
                  <a:pt x="9736" y="13186"/>
                  <a:pt x="9726" y="13191"/>
                  <a:pt x="9722" y="13191"/>
                </a:cubicBezTo>
                <a:cubicBezTo>
                  <a:pt x="9720" y="13191"/>
                  <a:pt x="9720" y="13190"/>
                  <a:pt x="9724" y="13186"/>
                </a:cubicBezTo>
                <a:lnTo>
                  <a:pt x="9724" y="13186"/>
                </a:lnTo>
                <a:cubicBezTo>
                  <a:pt x="9706" y="13198"/>
                  <a:pt x="9709" y="13201"/>
                  <a:pt x="9718" y="13201"/>
                </a:cubicBezTo>
                <a:cubicBezTo>
                  <a:pt x="9727" y="13201"/>
                  <a:pt x="9742" y="13198"/>
                  <a:pt x="9748" y="13198"/>
                </a:cubicBezTo>
                <a:cubicBezTo>
                  <a:pt x="9736" y="13210"/>
                  <a:pt x="9748" y="13222"/>
                  <a:pt x="9724" y="13233"/>
                </a:cubicBezTo>
                <a:cubicBezTo>
                  <a:pt x="9748" y="13233"/>
                  <a:pt x="9736" y="13245"/>
                  <a:pt x="9724" y="13257"/>
                </a:cubicBezTo>
                <a:cubicBezTo>
                  <a:pt x="9736" y="13257"/>
                  <a:pt x="9748" y="13245"/>
                  <a:pt x="9760" y="13245"/>
                </a:cubicBezTo>
                <a:lnTo>
                  <a:pt x="9772" y="13269"/>
                </a:lnTo>
                <a:cubicBezTo>
                  <a:pt x="9748" y="13281"/>
                  <a:pt x="9688" y="13317"/>
                  <a:pt x="9688" y="13317"/>
                </a:cubicBezTo>
                <a:cubicBezTo>
                  <a:pt x="9706" y="13317"/>
                  <a:pt x="9731" y="13297"/>
                  <a:pt x="9742" y="13297"/>
                </a:cubicBezTo>
                <a:cubicBezTo>
                  <a:pt x="9746" y="13297"/>
                  <a:pt x="9748" y="13299"/>
                  <a:pt x="9748" y="13305"/>
                </a:cubicBezTo>
                <a:cubicBezTo>
                  <a:pt x="9712" y="13317"/>
                  <a:pt x="9736" y="13341"/>
                  <a:pt x="9677" y="13353"/>
                </a:cubicBezTo>
                <a:cubicBezTo>
                  <a:pt x="9653" y="13376"/>
                  <a:pt x="9665" y="13400"/>
                  <a:pt x="9677" y="13400"/>
                </a:cubicBezTo>
                <a:cubicBezTo>
                  <a:pt x="9712" y="13388"/>
                  <a:pt x="9688" y="13376"/>
                  <a:pt x="9724" y="13364"/>
                </a:cubicBezTo>
                <a:cubicBezTo>
                  <a:pt x="9735" y="13372"/>
                  <a:pt x="9750" y="13373"/>
                  <a:pt x="9765" y="13373"/>
                </a:cubicBezTo>
                <a:cubicBezTo>
                  <a:pt x="9782" y="13373"/>
                  <a:pt x="9799" y="13371"/>
                  <a:pt x="9813" y="13371"/>
                </a:cubicBezTo>
                <a:cubicBezTo>
                  <a:pt x="9831" y="13371"/>
                  <a:pt x="9843" y="13374"/>
                  <a:pt x="9843" y="13388"/>
                </a:cubicBezTo>
                <a:lnTo>
                  <a:pt x="9855" y="13376"/>
                </a:lnTo>
                <a:lnTo>
                  <a:pt x="9867" y="13376"/>
                </a:lnTo>
                <a:cubicBezTo>
                  <a:pt x="9855" y="13388"/>
                  <a:pt x="9855" y="13400"/>
                  <a:pt x="9843" y="13412"/>
                </a:cubicBezTo>
                <a:cubicBezTo>
                  <a:pt x="9819" y="13436"/>
                  <a:pt x="9808" y="13460"/>
                  <a:pt x="9819" y="13472"/>
                </a:cubicBezTo>
                <a:cubicBezTo>
                  <a:pt x="9831" y="13472"/>
                  <a:pt x="9843" y="13460"/>
                  <a:pt x="9855" y="13448"/>
                </a:cubicBezTo>
                <a:cubicBezTo>
                  <a:pt x="9855" y="13460"/>
                  <a:pt x="9855" y="13472"/>
                  <a:pt x="9855" y="13484"/>
                </a:cubicBezTo>
                <a:lnTo>
                  <a:pt x="9819" y="13484"/>
                </a:lnTo>
                <a:cubicBezTo>
                  <a:pt x="9819" y="13495"/>
                  <a:pt x="9867" y="13531"/>
                  <a:pt x="9831" y="13543"/>
                </a:cubicBezTo>
                <a:cubicBezTo>
                  <a:pt x="9831" y="13531"/>
                  <a:pt x="9831" y="13531"/>
                  <a:pt x="9831" y="13531"/>
                </a:cubicBezTo>
                <a:cubicBezTo>
                  <a:pt x="9831" y="13555"/>
                  <a:pt x="9808" y="13555"/>
                  <a:pt x="9831" y="13579"/>
                </a:cubicBezTo>
                <a:cubicBezTo>
                  <a:pt x="9831" y="13593"/>
                  <a:pt x="9823" y="13599"/>
                  <a:pt x="9809" y="13599"/>
                </a:cubicBezTo>
                <a:cubicBezTo>
                  <a:pt x="9799" y="13599"/>
                  <a:pt x="9787" y="13596"/>
                  <a:pt x="9772" y="13591"/>
                </a:cubicBezTo>
                <a:lnTo>
                  <a:pt x="9772" y="13591"/>
                </a:lnTo>
                <a:cubicBezTo>
                  <a:pt x="9831" y="13614"/>
                  <a:pt x="9748" y="13626"/>
                  <a:pt x="9748" y="13626"/>
                </a:cubicBezTo>
                <a:cubicBezTo>
                  <a:pt x="9748" y="13626"/>
                  <a:pt x="9653" y="13829"/>
                  <a:pt x="9581" y="14055"/>
                </a:cubicBezTo>
                <a:cubicBezTo>
                  <a:pt x="9486" y="14293"/>
                  <a:pt x="9438" y="14555"/>
                  <a:pt x="9569" y="14734"/>
                </a:cubicBezTo>
                <a:cubicBezTo>
                  <a:pt x="9593" y="14746"/>
                  <a:pt x="9605" y="14781"/>
                  <a:pt x="9641" y="14781"/>
                </a:cubicBezTo>
                <a:cubicBezTo>
                  <a:pt x="9653" y="14805"/>
                  <a:pt x="9593" y="14793"/>
                  <a:pt x="9617" y="14805"/>
                </a:cubicBezTo>
                <a:cubicBezTo>
                  <a:pt x="9621" y="14804"/>
                  <a:pt x="9625" y="14803"/>
                  <a:pt x="9629" y="14803"/>
                </a:cubicBezTo>
                <a:cubicBezTo>
                  <a:pt x="9663" y="14803"/>
                  <a:pt x="9706" y="14841"/>
                  <a:pt x="9748" y="14841"/>
                </a:cubicBezTo>
                <a:lnTo>
                  <a:pt x="9748" y="14853"/>
                </a:lnTo>
                <a:cubicBezTo>
                  <a:pt x="9752" y="14855"/>
                  <a:pt x="9754" y="14855"/>
                  <a:pt x="9754" y="14855"/>
                </a:cubicBezTo>
                <a:cubicBezTo>
                  <a:pt x="9758" y="14855"/>
                  <a:pt x="9746" y="14844"/>
                  <a:pt x="9751" y="14844"/>
                </a:cubicBezTo>
                <a:cubicBezTo>
                  <a:pt x="9753" y="14844"/>
                  <a:pt x="9759" y="14847"/>
                  <a:pt x="9772" y="14853"/>
                </a:cubicBezTo>
                <a:lnTo>
                  <a:pt x="9712" y="14817"/>
                </a:lnTo>
                <a:lnTo>
                  <a:pt x="9760" y="14817"/>
                </a:lnTo>
                <a:cubicBezTo>
                  <a:pt x="9736" y="14793"/>
                  <a:pt x="9665" y="14757"/>
                  <a:pt x="9712" y="14757"/>
                </a:cubicBezTo>
                <a:cubicBezTo>
                  <a:pt x="9712" y="14754"/>
                  <a:pt x="9716" y="14752"/>
                  <a:pt x="9722" y="14752"/>
                </a:cubicBezTo>
                <a:cubicBezTo>
                  <a:pt x="9733" y="14752"/>
                  <a:pt x="9752" y="14757"/>
                  <a:pt x="9760" y="14757"/>
                </a:cubicBezTo>
                <a:lnTo>
                  <a:pt x="9760" y="14769"/>
                </a:lnTo>
                <a:lnTo>
                  <a:pt x="9796" y="14757"/>
                </a:lnTo>
                <a:lnTo>
                  <a:pt x="9796" y="14757"/>
                </a:lnTo>
                <a:cubicBezTo>
                  <a:pt x="9775" y="14768"/>
                  <a:pt x="9799" y="14796"/>
                  <a:pt x="9806" y="14796"/>
                </a:cubicBezTo>
                <a:cubicBezTo>
                  <a:pt x="9807" y="14796"/>
                  <a:pt x="9808" y="14795"/>
                  <a:pt x="9808" y="14793"/>
                </a:cubicBezTo>
                <a:cubicBezTo>
                  <a:pt x="9831" y="14781"/>
                  <a:pt x="9796" y="14793"/>
                  <a:pt x="9796" y="14769"/>
                </a:cubicBezTo>
                <a:cubicBezTo>
                  <a:pt x="9796" y="14767"/>
                  <a:pt x="9797" y="14766"/>
                  <a:pt x="9798" y="14766"/>
                </a:cubicBezTo>
                <a:cubicBezTo>
                  <a:pt x="9805" y="14766"/>
                  <a:pt x="9824" y="14781"/>
                  <a:pt x="9843" y="14781"/>
                </a:cubicBezTo>
                <a:lnTo>
                  <a:pt x="9843" y="14769"/>
                </a:lnTo>
                <a:cubicBezTo>
                  <a:pt x="9867" y="14781"/>
                  <a:pt x="9843" y="14781"/>
                  <a:pt x="9867" y="14781"/>
                </a:cubicBezTo>
                <a:lnTo>
                  <a:pt x="9855" y="14746"/>
                </a:lnTo>
                <a:lnTo>
                  <a:pt x="9855" y="14746"/>
                </a:lnTo>
                <a:cubicBezTo>
                  <a:pt x="9865" y="14750"/>
                  <a:pt x="9871" y="14751"/>
                  <a:pt x="9875" y="14751"/>
                </a:cubicBezTo>
                <a:cubicBezTo>
                  <a:pt x="9889" y="14751"/>
                  <a:pt x="9852" y="14720"/>
                  <a:pt x="9878" y="14720"/>
                </a:cubicBezTo>
                <a:cubicBezTo>
                  <a:pt x="9881" y="14720"/>
                  <a:pt x="9885" y="14721"/>
                  <a:pt x="9891" y="14722"/>
                </a:cubicBezTo>
                <a:cubicBezTo>
                  <a:pt x="9903" y="14746"/>
                  <a:pt x="9915" y="14734"/>
                  <a:pt x="9939" y="14746"/>
                </a:cubicBezTo>
                <a:lnTo>
                  <a:pt x="9950" y="14698"/>
                </a:lnTo>
                <a:cubicBezTo>
                  <a:pt x="9960" y="14698"/>
                  <a:pt x="9962" y="14713"/>
                  <a:pt x="9962" y="14713"/>
                </a:cubicBezTo>
                <a:cubicBezTo>
                  <a:pt x="9962" y="14713"/>
                  <a:pt x="9962" y="14712"/>
                  <a:pt x="9962" y="14710"/>
                </a:cubicBezTo>
                <a:cubicBezTo>
                  <a:pt x="9986" y="14710"/>
                  <a:pt x="9950" y="14686"/>
                  <a:pt x="9950" y="14686"/>
                </a:cubicBezTo>
                <a:cubicBezTo>
                  <a:pt x="9968" y="14686"/>
                  <a:pt x="9966" y="14666"/>
                  <a:pt x="9984" y="14666"/>
                </a:cubicBezTo>
                <a:cubicBezTo>
                  <a:pt x="9990" y="14666"/>
                  <a:pt x="9998" y="14668"/>
                  <a:pt x="10010" y="14674"/>
                </a:cubicBezTo>
                <a:cubicBezTo>
                  <a:pt x="10058" y="14650"/>
                  <a:pt x="9962" y="14638"/>
                  <a:pt x="9998" y="14627"/>
                </a:cubicBezTo>
                <a:cubicBezTo>
                  <a:pt x="10017" y="14627"/>
                  <a:pt x="10006" y="14642"/>
                  <a:pt x="10013" y="14642"/>
                </a:cubicBezTo>
                <a:cubicBezTo>
                  <a:pt x="10014" y="14642"/>
                  <a:pt x="10017" y="14641"/>
                  <a:pt x="10022" y="14638"/>
                </a:cubicBezTo>
                <a:lnTo>
                  <a:pt x="10022" y="14615"/>
                </a:lnTo>
                <a:cubicBezTo>
                  <a:pt x="10032" y="14615"/>
                  <a:pt x="10058" y="14631"/>
                  <a:pt x="10060" y="14637"/>
                </a:cubicBezTo>
                <a:lnTo>
                  <a:pt x="10060" y="14637"/>
                </a:lnTo>
                <a:cubicBezTo>
                  <a:pt x="10108" y="14602"/>
                  <a:pt x="10189" y="14590"/>
                  <a:pt x="10236" y="14567"/>
                </a:cubicBezTo>
                <a:cubicBezTo>
                  <a:pt x="10248" y="14591"/>
                  <a:pt x="10260" y="14603"/>
                  <a:pt x="10272" y="14615"/>
                </a:cubicBezTo>
                <a:cubicBezTo>
                  <a:pt x="10296" y="14555"/>
                  <a:pt x="10296" y="14531"/>
                  <a:pt x="10296" y="14519"/>
                </a:cubicBezTo>
                <a:cubicBezTo>
                  <a:pt x="10308" y="14519"/>
                  <a:pt x="10296" y="14531"/>
                  <a:pt x="10308" y="14543"/>
                </a:cubicBezTo>
                <a:cubicBezTo>
                  <a:pt x="10284" y="14472"/>
                  <a:pt x="10403" y="14496"/>
                  <a:pt x="10427" y="14448"/>
                </a:cubicBezTo>
                <a:lnTo>
                  <a:pt x="10391" y="14436"/>
                </a:lnTo>
                <a:cubicBezTo>
                  <a:pt x="10498" y="14412"/>
                  <a:pt x="10486" y="14317"/>
                  <a:pt x="10534" y="14257"/>
                </a:cubicBezTo>
                <a:lnTo>
                  <a:pt x="10534" y="14257"/>
                </a:lnTo>
                <a:lnTo>
                  <a:pt x="10522" y="14269"/>
                </a:lnTo>
                <a:cubicBezTo>
                  <a:pt x="10498" y="14246"/>
                  <a:pt x="10498" y="14234"/>
                  <a:pt x="10486" y="14210"/>
                </a:cubicBezTo>
                <a:lnTo>
                  <a:pt x="10486" y="14210"/>
                </a:lnTo>
                <a:cubicBezTo>
                  <a:pt x="10489" y="14213"/>
                  <a:pt x="10495" y="14217"/>
                  <a:pt x="10501" y="14221"/>
                </a:cubicBezTo>
                <a:lnTo>
                  <a:pt x="10501" y="14221"/>
                </a:lnTo>
                <a:cubicBezTo>
                  <a:pt x="10594" y="14183"/>
                  <a:pt x="10618" y="14042"/>
                  <a:pt x="10677" y="13960"/>
                </a:cubicBezTo>
                <a:cubicBezTo>
                  <a:pt x="10700" y="13818"/>
                  <a:pt x="10794" y="13688"/>
                  <a:pt x="10819" y="13546"/>
                </a:cubicBezTo>
                <a:lnTo>
                  <a:pt x="10819" y="13546"/>
                </a:lnTo>
                <a:cubicBezTo>
                  <a:pt x="10817" y="13551"/>
                  <a:pt x="10811" y="13553"/>
                  <a:pt x="10804" y="13553"/>
                </a:cubicBezTo>
                <a:cubicBezTo>
                  <a:pt x="10784" y="13553"/>
                  <a:pt x="10756" y="13539"/>
                  <a:pt x="10772" y="13531"/>
                </a:cubicBezTo>
                <a:cubicBezTo>
                  <a:pt x="10891" y="13519"/>
                  <a:pt x="10772" y="13448"/>
                  <a:pt x="10855" y="13424"/>
                </a:cubicBezTo>
                <a:cubicBezTo>
                  <a:pt x="10843" y="13341"/>
                  <a:pt x="10951" y="13293"/>
                  <a:pt x="10879" y="13198"/>
                </a:cubicBezTo>
                <a:lnTo>
                  <a:pt x="10879" y="13198"/>
                </a:lnTo>
                <a:lnTo>
                  <a:pt x="10915" y="13210"/>
                </a:lnTo>
                <a:cubicBezTo>
                  <a:pt x="10934" y="13200"/>
                  <a:pt x="10923" y="13191"/>
                  <a:pt x="10917" y="13182"/>
                </a:cubicBezTo>
                <a:lnTo>
                  <a:pt x="10917" y="13182"/>
                </a:lnTo>
                <a:cubicBezTo>
                  <a:pt x="10937" y="13147"/>
                  <a:pt x="10916" y="13114"/>
                  <a:pt x="10939" y="13103"/>
                </a:cubicBezTo>
                <a:lnTo>
                  <a:pt x="10891" y="13091"/>
                </a:lnTo>
                <a:cubicBezTo>
                  <a:pt x="10891" y="13079"/>
                  <a:pt x="10927" y="13091"/>
                  <a:pt x="10915" y="13067"/>
                </a:cubicBezTo>
                <a:lnTo>
                  <a:pt x="10915" y="13067"/>
                </a:lnTo>
                <a:lnTo>
                  <a:pt x="10927" y="13079"/>
                </a:lnTo>
                <a:lnTo>
                  <a:pt x="10903" y="13043"/>
                </a:lnTo>
                <a:lnTo>
                  <a:pt x="10903" y="13043"/>
                </a:lnTo>
                <a:cubicBezTo>
                  <a:pt x="10913" y="13047"/>
                  <a:pt x="10920" y="13049"/>
                  <a:pt x="10924" y="13049"/>
                </a:cubicBezTo>
                <a:cubicBezTo>
                  <a:pt x="10949" y="13049"/>
                  <a:pt x="10921" y="13005"/>
                  <a:pt x="10951" y="12995"/>
                </a:cubicBezTo>
                <a:cubicBezTo>
                  <a:pt x="10939" y="12972"/>
                  <a:pt x="10915" y="12924"/>
                  <a:pt x="10939" y="12900"/>
                </a:cubicBezTo>
                <a:cubicBezTo>
                  <a:pt x="10974" y="12900"/>
                  <a:pt x="10986" y="12864"/>
                  <a:pt x="11010" y="12841"/>
                </a:cubicBezTo>
                <a:cubicBezTo>
                  <a:pt x="11010" y="12793"/>
                  <a:pt x="11010" y="12722"/>
                  <a:pt x="11034" y="12662"/>
                </a:cubicBezTo>
                <a:lnTo>
                  <a:pt x="10986" y="12650"/>
                </a:lnTo>
                <a:lnTo>
                  <a:pt x="10986" y="12638"/>
                </a:lnTo>
                <a:lnTo>
                  <a:pt x="11010" y="12638"/>
                </a:lnTo>
                <a:cubicBezTo>
                  <a:pt x="11046" y="12638"/>
                  <a:pt x="11021" y="12618"/>
                  <a:pt x="11022" y="12603"/>
                </a:cubicBezTo>
                <a:lnTo>
                  <a:pt x="11022" y="12603"/>
                </a:lnTo>
                <a:cubicBezTo>
                  <a:pt x="11015" y="12606"/>
                  <a:pt x="11008" y="12607"/>
                  <a:pt x="11002" y="12607"/>
                </a:cubicBezTo>
                <a:cubicBezTo>
                  <a:pt x="10983" y="12607"/>
                  <a:pt x="10969" y="12596"/>
                  <a:pt x="10986" y="12579"/>
                </a:cubicBezTo>
                <a:lnTo>
                  <a:pt x="10986" y="12579"/>
                </a:lnTo>
                <a:lnTo>
                  <a:pt x="10974" y="12567"/>
                </a:lnTo>
                <a:lnTo>
                  <a:pt x="10974" y="12567"/>
                </a:lnTo>
                <a:cubicBezTo>
                  <a:pt x="10986" y="12571"/>
                  <a:pt x="10996" y="12572"/>
                  <a:pt x="11004" y="12572"/>
                </a:cubicBezTo>
                <a:cubicBezTo>
                  <a:pt x="11021" y="12572"/>
                  <a:pt x="11034" y="12567"/>
                  <a:pt x="11058" y="12567"/>
                </a:cubicBezTo>
                <a:cubicBezTo>
                  <a:pt x="11058" y="12519"/>
                  <a:pt x="10998" y="12471"/>
                  <a:pt x="11034" y="12412"/>
                </a:cubicBezTo>
                <a:lnTo>
                  <a:pt x="11034" y="12412"/>
                </a:lnTo>
                <a:cubicBezTo>
                  <a:pt x="11038" y="12413"/>
                  <a:pt x="11041" y="12414"/>
                  <a:pt x="11043" y="12414"/>
                </a:cubicBezTo>
                <a:cubicBezTo>
                  <a:pt x="11056" y="12414"/>
                  <a:pt x="11041" y="12393"/>
                  <a:pt x="11057" y="12393"/>
                </a:cubicBezTo>
                <a:cubicBezTo>
                  <a:pt x="11062" y="12393"/>
                  <a:pt x="11069" y="12395"/>
                  <a:pt x="11082" y="12400"/>
                </a:cubicBezTo>
                <a:cubicBezTo>
                  <a:pt x="11076" y="12376"/>
                  <a:pt x="11064" y="12373"/>
                  <a:pt x="11047" y="12373"/>
                </a:cubicBezTo>
                <a:cubicBezTo>
                  <a:pt x="11042" y="12373"/>
                  <a:pt x="11036" y="12374"/>
                  <a:pt x="11029" y="12374"/>
                </a:cubicBezTo>
                <a:cubicBezTo>
                  <a:pt x="11017" y="12374"/>
                  <a:pt x="11002" y="12372"/>
                  <a:pt x="10986" y="12364"/>
                </a:cubicBezTo>
                <a:cubicBezTo>
                  <a:pt x="10998" y="12364"/>
                  <a:pt x="10974" y="12352"/>
                  <a:pt x="10998" y="12352"/>
                </a:cubicBezTo>
                <a:lnTo>
                  <a:pt x="11046" y="12352"/>
                </a:lnTo>
                <a:lnTo>
                  <a:pt x="11046" y="12329"/>
                </a:lnTo>
                <a:cubicBezTo>
                  <a:pt x="11046" y="12329"/>
                  <a:pt x="11058" y="12341"/>
                  <a:pt x="11058" y="12341"/>
                </a:cubicBezTo>
                <a:cubicBezTo>
                  <a:pt x="11034" y="12293"/>
                  <a:pt x="11117" y="12269"/>
                  <a:pt x="11082" y="12221"/>
                </a:cubicBezTo>
                <a:cubicBezTo>
                  <a:pt x="11077" y="12219"/>
                  <a:pt x="11074" y="12218"/>
                  <a:pt x="11072" y="12218"/>
                </a:cubicBezTo>
                <a:cubicBezTo>
                  <a:pt x="11065" y="12218"/>
                  <a:pt x="11077" y="12233"/>
                  <a:pt x="11058" y="12233"/>
                </a:cubicBezTo>
                <a:cubicBezTo>
                  <a:pt x="11010" y="12186"/>
                  <a:pt x="11105" y="12198"/>
                  <a:pt x="11070" y="12162"/>
                </a:cubicBezTo>
                <a:lnTo>
                  <a:pt x="11070" y="12162"/>
                </a:lnTo>
                <a:lnTo>
                  <a:pt x="11105" y="12174"/>
                </a:lnTo>
                <a:cubicBezTo>
                  <a:pt x="11082" y="12150"/>
                  <a:pt x="11058" y="12150"/>
                  <a:pt x="11082" y="12126"/>
                </a:cubicBezTo>
                <a:cubicBezTo>
                  <a:pt x="11129" y="12126"/>
                  <a:pt x="11117" y="12150"/>
                  <a:pt x="11129" y="12162"/>
                </a:cubicBezTo>
                <a:cubicBezTo>
                  <a:pt x="11129" y="12150"/>
                  <a:pt x="11129" y="12114"/>
                  <a:pt x="11093" y="12114"/>
                </a:cubicBezTo>
                <a:cubicBezTo>
                  <a:pt x="11082" y="12102"/>
                  <a:pt x="11117" y="12102"/>
                  <a:pt x="11129" y="12090"/>
                </a:cubicBezTo>
                <a:cubicBezTo>
                  <a:pt x="11121" y="12090"/>
                  <a:pt x="11113" y="12096"/>
                  <a:pt x="11102" y="12096"/>
                </a:cubicBezTo>
                <a:cubicBezTo>
                  <a:pt x="11096" y="12096"/>
                  <a:pt x="11089" y="12094"/>
                  <a:pt x="11082" y="12090"/>
                </a:cubicBezTo>
                <a:cubicBezTo>
                  <a:pt x="11117" y="12067"/>
                  <a:pt x="11117" y="12031"/>
                  <a:pt x="11117" y="12007"/>
                </a:cubicBezTo>
                <a:lnTo>
                  <a:pt x="11153" y="12007"/>
                </a:lnTo>
                <a:cubicBezTo>
                  <a:pt x="11105" y="11983"/>
                  <a:pt x="11189" y="11995"/>
                  <a:pt x="11189" y="11960"/>
                </a:cubicBezTo>
                <a:cubicBezTo>
                  <a:pt x="11177" y="11876"/>
                  <a:pt x="11129" y="11769"/>
                  <a:pt x="11153" y="11686"/>
                </a:cubicBezTo>
                <a:cubicBezTo>
                  <a:pt x="11105" y="11662"/>
                  <a:pt x="11105" y="11638"/>
                  <a:pt x="11093" y="11614"/>
                </a:cubicBezTo>
                <a:lnTo>
                  <a:pt x="11165" y="11614"/>
                </a:lnTo>
                <a:lnTo>
                  <a:pt x="11141" y="11590"/>
                </a:lnTo>
                <a:cubicBezTo>
                  <a:pt x="11146" y="11588"/>
                  <a:pt x="11150" y="11587"/>
                  <a:pt x="11152" y="11587"/>
                </a:cubicBezTo>
                <a:cubicBezTo>
                  <a:pt x="11159" y="11587"/>
                  <a:pt x="11159" y="11594"/>
                  <a:pt x="11166" y="11594"/>
                </a:cubicBezTo>
                <a:cubicBezTo>
                  <a:pt x="11168" y="11594"/>
                  <a:pt x="11172" y="11593"/>
                  <a:pt x="11177" y="11590"/>
                </a:cubicBezTo>
                <a:lnTo>
                  <a:pt x="11141" y="11579"/>
                </a:lnTo>
                <a:cubicBezTo>
                  <a:pt x="11158" y="11579"/>
                  <a:pt x="11157" y="11548"/>
                  <a:pt x="11172" y="11548"/>
                </a:cubicBezTo>
                <a:cubicBezTo>
                  <a:pt x="11178" y="11548"/>
                  <a:pt x="11187" y="11553"/>
                  <a:pt x="11201" y="11567"/>
                </a:cubicBezTo>
                <a:lnTo>
                  <a:pt x="11212" y="11483"/>
                </a:lnTo>
                <a:cubicBezTo>
                  <a:pt x="11212" y="11459"/>
                  <a:pt x="11153" y="11459"/>
                  <a:pt x="11177" y="11448"/>
                </a:cubicBezTo>
                <a:cubicBezTo>
                  <a:pt x="11181" y="11444"/>
                  <a:pt x="11183" y="11442"/>
                  <a:pt x="11186" y="11442"/>
                </a:cubicBezTo>
                <a:cubicBezTo>
                  <a:pt x="11191" y="11442"/>
                  <a:pt x="11197" y="11448"/>
                  <a:pt x="11212" y="11448"/>
                </a:cubicBezTo>
                <a:cubicBezTo>
                  <a:pt x="11260" y="11388"/>
                  <a:pt x="11082" y="11376"/>
                  <a:pt x="11117" y="11317"/>
                </a:cubicBezTo>
                <a:lnTo>
                  <a:pt x="11129" y="11317"/>
                </a:lnTo>
                <a:cubicBezTo>
                  <a:pt x="11105" y="11317"/>
                  <a:pt x="11117" y="11293"/>
                  <a:pt x="11105" y="11293"/>
                </a:cubicBezTo>
                <a:cubicBezTo>
                  <a:pt x="11034" y="11293"/>
                  <a:pt x="11141" y="11305"/>
                  <a:pt x="11093" y="11317"/>
                </a:cubicBezTo>
                <a:lnTo>
                  <a:pt x="11093" y="11317"/>
                </a:lnTo>
                <a:cubicBezTo>
                  <a:pt x="11046" y="11317"/>
                  <a:pt x="11070" y="11293"/>
                  <a:pt x="11022" y="11293"/>
                </a:cubicBezTo>
                <a:cubicBezTo>
                  <a:pt x="11046" y="11281"/>
                  <a:pt x="11010" y="11269"/>
                  <a:pt x="11010" y="11257"/>
                </a:cubicBezTo>
                <a:cubicBezTo>
                  <a:pt x="11046" y="11245"/>
                  <a:pt x="11022" y="11209"/>
                  <a:pt x="11070" y="11198"/>
                </a:cubicBezTo>
                <a:cubicBezTo>
                  <a:pt x="11058" y="11186"/>
                  <a:pt x="10998" y="11174"/>
                  <a:pt x="10998" y="11162"/>
                </a:cubicBezTo>
                <a:cubicBezTo>
                  <a:pt x="11022" y="11150"/>
                  <a:pt x="11034" y="11150"/>
                  <a:pt x="11041" y="11150"/>
                </a:cubicBezTo>
                <a:cubicBezTo>
                  <a:pt x="11049" y="11150"/>
                  <a:pt x="11052" y="11150"/>
                  <a:pt x="11058" y="11138"/>
                </a:cubicBezTo>
                <a:lnTo>
                  <a:pt x="11022" y="11138"/>
                </a:lnTo>
                <a:cubicBezTo>
                  <a:pt x="11034" y="11126"/>
                  <a:pt x="11046" y="11126"/>
                  <a:pt x="11058" y="11126"/>
                </a:cubicBezTo>
                <a:cubicBezTo>
                  <a:pt x="11058" y="11102"/>
                  <a:pt x="11010" y="11102"/>
                  <a:pt x="11034" y="11090"/>
                </a:cubicBezTo>
                <a:lnTo>
                  <a:pt x="11034" y="11090"/>
                </a:lnTo>
                <a:lnTo>
                  <a:pt x="11070" y="11102"/>
                </a:lnTo>
                <a:cubicBezTo>
                  <a:pt x="11058" y="11078"/>
                  <a:pt x="11058" y="11078"/>
                  <a:pt x="11058" y="11055"/>
                </a:cubicBezTo>
                <a:cubicBezTo>
                  <a:pt x="11076" y="11055"/>
                  <a:pt x="11080" y="11061"/>
                  <a:pt x="11076" y="11065"/>
                </a:cubicBezTo>
                <a:lnTo>
                  <a:pt x="11076" y="11065"/>
                </a:lnTo>
                <a:cubicBezTo>
                  <a:pt x="11110" y="11053"/>
                  <a:pt x="11046" y="11043"/>
                  <a:pt x="11058" y="11043"/>
                </a:cubicBezTo>
                <a:lnTo>
                  <a:pt x="11058" y="11043"/>
                </a:lnTo>
                <a:cubicBezTo>
                  <a:pt x="11046" y="11043"/>
                  <a:pt x="11034" y="11055"/>
                  <a:pt x="10998" y="11055"/>
                </a:cubicBezTo>
                <a:cubicBezTo>
                  <a:pt x="11010" y="11043"/>
                  <a:pt x="10962" y="11019"/>
                  <a:pt x="10998" y="11019"/>
                </a:cubicBezTo>
                <a:lnTo>
                  <a:pt x="11034" y="11031"/>
                </a:lnTo>
                <a:cubicBezTo>
                  <a:pt x="10998" y="11007"/>
                  <a:pt x="10986" y="11019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3"/>
                  <a:pt x="10998" y="10983"/>
                </a:cubicBezTo>
                <a:lnTo>
                  <a:pt x="10998" y="10983"/>
                </a:lnTo>
                <a:cubicBezTo>
                  <a:pt x="10998" y="10983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85" y="10964"/>
                  <a:pt x="11010" y="10944"/>
                  <a:pt x="11010" y="10924"/>
                </a:cubicBezTo>
                <a:cubicBezTo>
                  <a:pt x="10998" y="10912"/>
                  <a:pt x="10986" y="10912"/>
                  <a:pt x="10986" y="10912"/>
                </a:cubicBezTo>
                <a:cubicBezTo>
                  <a:pt x="10974" y="10918"/>
                  <a:pt x="10965" y="10918"/>
                  <a:pt x="10956" y="10918"/>
                </a:cubicBezTo>
                <a:cubicBezTo>
                  <a:pt x="10948" y="10918"/>
                  <a:pt x="10939" y="10918"/>
                  <a:pt x="10927" y="10924"/>
                </a:cubicBezTo>
                <a:cubicBezTo>
                  <a:pt x="10974" y="10900"/>
                  <a:pt x="10855" y="10888"/>
                  <a:pt x="10891" y="10864"/>
                </a:cubicBezTo>
                <a:cubicBezTo>
                  <a:pt x="10915" y="10864"/>
                  <a:pt x="10927" y="10864"/>
                  <a:pt x="10915" y="10876"/>
                </a:cubicBezTo>
                <a:cubicBezTo>
                  <a:pt x="10962" y="10888"/>
                  <a:pt x="11010" y="10888"/>
                  <a:pt x="11046" y="10900"/>
                </a:cubicBezTo>
                <a:cubicBezTo>
                  <a:pt x="11034" y="10888"/>
                  <a:pt x="11022" y="10876"/>
                  <a:pt x="11046" y="10876"/>
                </a:cubicBezTo>
                <a:lnTo>
                  <a:pt x="10998" y="10876"/>
                </a:lnTo>
                <a:cubicBezTo>
                  <a:pt x="10986" y="10876"/>
                  <a:pt x="10998" y="10864"/>
                  <a:pt x="10998" y="10864"/>
                </a:cubicBezTo>
                <a:cubicBezTo>
                  <a:pt x="10991" y="10862"/>
                  <a:pt x="10984" y="10861"/>
                  <a:pt x="10977" y="10861"/>
                </a:cubicBezTo>
                <a:cubicBezTo>
                  <a:pt x="10959" y="10861"/>
                  <a:pt x="10944" y="10868"/>
                  <a:pt x="10930" y="10868"/>
                </a:cubicBezTo>
                <a:cubicBezTo>
                  <a:pt x="10925" y="10868"/>
                  <a:pt x="10920" y="10867"/>
                  <a:pt x="10915" y="10864"/>
                </a:cubicBezTo>
                <a:cubicBezTo>
                  <a:pt x="10903" y="10840"/>
                  <a:pt x="10974" y="10852"/>
                  <a:pt x="10951" y="10840"/>
                </a:cubicBezTo>
                <a:cubicBezTo>
                  <a:pt x="10927" y="10817"/>
                  <a:pt x="10891" y="10840"/>
                  <a:pt x="10903" y="10805"/>
                </a:cubicBezTo>
                <a:lnTo>
                  <a:pt x="10903" y="10805"/>
                </a:lnTo>
                <a:cubicBezTo>
                  <a:pt x="10909" y="10810"/>
                  <a:pt x="10915" y="10813"/>
                  <a:pt x="10918" y="10815"/>
                </a:cubicBezTo>
                <a:lnTo>
                  <a:pt x="10918" y="10815"/>
                </a:lnTo>
                <a:cubicBezTo>
                  <a:pt x="10936" y="10803"/>
                  <a:pt x="10905" y="10780"/>
                  <a:pt x="10962" y="10769"/>
                </a:cubicBezTo>
                <a:cubicBezTo>
                  <a:pt x="10986" y="10769"/>
                  <a:pt x="10998" y="10769"/>
                  <a:pt x="10998" y="10781"/>
                </a:cubicBezTo>
                <a:lnTo>
                  <a:pt x="10986" y="10781"/>
                </a:lnTo>
                <a:cubicBezTo>
                  <a:pt x="10993" y="10783"/>
                  <a:pt x="10998" y="10783"/>
                  <a:pt x="11001" y="10783"/>
                </a:cubicBezTo>
                <a:cubicBezTo>
                  <a:pt x="11016" y="10783"/>
                  <a:pt x="10994" y="10766"/>
                  <a:pt x="11015" y="10766"/>
                </a:cubicBezTo>
                <a:cubicBezTo>
                  <a:pt x="11015" y="10766"/>
                  <a:pt x="11016" y="10766"/>
                  <a:pt x="11017" y="10767"/>
                </a:cubicBezTo>
                <a:lnTo>
                  <a:pt x="11017" y="10767"/>
                </a:lnTo>
                <a:cubicBezTo>
                  <a:pt x="10999" y="10760"/>
                  <a:pt x="11000" y="10743"/>
                  <a:pt x="11010" y="10733"/>
                </a:cubicBezTo>
                <a:lnTo>
                  <a:pt x="10974" y="10733"/>
                </a:lnTo>
                <a:cubicBezTo>
                  <a:pt x="10915" y="10715"/>
                  <a:pt x="10933" y="10715"/>
                  <a:pt x="10964" y="10715"/>
                </a:cubicBezTo>
                <a:cubicBezTo>
                  <a:pt x="10995" y="10715"/>
                  <a:pt x="11040" y="10715"/>
                  <a:pt x="11034" y="10697"/>
                </a:cubicBezTo>
                <a:cubicBezTo>
                  <a:pt x="11028" y="10691"/>
                  <a:pt x="11024" y="10689"/>
                  <a:pt x="11021" y="10689"/>
                </a:cubicBezTo>
                <a:cubicBezTo>
                  <a:pt x="11015" y="10689"/>
                  <a:pt x="11015" y="10700"/>
                  <a:pt x="11007" y="10700"/>
                </a:cubicBezTo>
                <a:cubicBezTo>
                  <a:pt x="11005" y="10700"/>
                  <a:pt x="11002" y="10699"/>
                  <a:pt x="10998" y="10697"/>
                </a:cubicBezTo>
                <a:cubicBezTo>
                  <a:pt x="10998" y="10674"/>
                  <a:pt x="11034" y="10674"/>
                  <a:pt x="11022" y="10650"/>
                </a:cubicBezTo>
                <a:cubicBezTo>
                  <a:pt x="11034" y="10638"/>
                  <a:pt x="11046" y="10626"/>
                  <a:pt x="11093" y="10626"/>
                </a:cubicBezTo>
                <a:cubicBezTo>
                  <a:pt x="11082" y="10602"/>
                  <a:pt x="11117" y="10578"/>
                  <a:pt x="11070" y="10567"/>
                </a:cubicBezTo>
                <a:lnTo>
                  <a:pt x="11070" y="10567"/>
                </a:lnTo>
                <a:cubicBezTo>
                  <a:pt x="11034" y="10602"/>
                  <a:pt x="11117" y="10590"/>
                  <a:pt x="11058" y="10626"/>
                </a:cubicBezTo>
                <a:lnTo>
                  <a:pt x="11022" y="10614"/>
                </a:lnTo>
                <a:cubicBezTo>
                  <a:pt x="11022" y="10603"/>
                  <a:pt x="11003" y="10583"/>
                  <a:pt x="11007" y="10562"/>
                </a:cubicBezTo>
                <a:lnTo>
                  <a:pt x="11007" y="10562"/>
                </a:lnTo>
                <a:cubicBezTo>
                  <a:pt x="11003" y="10567"/>
                  <a:pt x="10995" y="10567"/>
                  <a:pt x="10986" y="10567"/>
                </a:cubicBezTo>
                <a:cubicBezTo>
                  <a:pt x="10974" y="10531"/>
                  <a:pt x="10927" y="10531"/>
                  <a:pt x="10939" y="10495"/>
                </a:cubicBezTo>
                <a:cubicBezTo>
                  <a:pt x="10974" y="10495"/>
                  <a:pt x="10974" y="10507"/>
                  <a:pt x="10974" y="10519"/>
                </a:cubicBezTo>
                <a:cubicBezTo>
                  <a:pt x="10998" y="10507"/>
                  <a:pt x="10974" y="10507"/>
                  <a:pt x="10986" y="10471"/>
                </a:cubicBezTo>
                <a:cubicBezTo>
                  <a:pt x="11022" y="10471"/>
                  <a:pt x="10986" y="10495"/>
                  <a:pt x="11022" y="10495"/>
                </a:cubicBezTo>
                <a:lnTo>
                  <a:pt x="11010" y="10471"/>
                </a:lnTo>
                <a:lnTo>
                  <a:pt x="11010" y="10459"/>
                </a:lnTo>
                <a:cubicBezTo>
                  <a:pt x="10962" y="10459"/>
                  <a:pt x="11022" y="10436"/>
                  <a:pt x="10998" y="10424"/>
                </a:cubicBezTo>
                <a:cubicBezTo>
                  <a:pt x="10998" y="10376"/>
                  <a:pt x="10927" y="10376"/>
                  <a:pt x="10879" y="10352"/>
                </a:cubicBezTo>
                <a:cubicBezTo>
                  <a:pt x="10887" y="10352"/>
                  <a:pt x="10895" y="10347"/>
                  <a:pt x="10906" y="10347"/>
                </a:cubicBezTo>
                <a:cubicBezTo>
                  <a:pt x="10912" y="10347"/>
                  <a:pt x="10919" y="10348"/>
                  <a:pt x="10927" y="10352"/>
                </a:cubicBezTo>
                <a:cubicBezTo>
                  <a:pt x="10915" y="10358"/>
                  <a:pt x="10912" y="10358"/>
                  <a:pt x="10913" y="10358"/>
                </a:cubicBezTo>
                <a:cubicBezTo>
                  <a:pt x="10915" y="10358"/>
                  <a:pt x="10921" y="10358"/>
                  <a:pt x="10927" y="10364"/>
                </a:cubicBezTo>
                <a:cubicBezTo>
                  <a:pt x="10927" y="10351"/>
                  <a:pt x="10945" y="10338"/>
                  <a:pt x="10966" y="10330"/>
                </a:cubicBezTo>
                <a:lnTo>
                  <a:pt x="10966" y="10330"/>
                </a:lnTo>
                <a:cubicBezTo>
                  <a:pt x="10966" y="10331"/>
                  <a:pt x="10967" y="10331"/>
                  <a:pt x="10968" y="10331"/>
                </a:cubicBezTo>
                <a:cubicBezTo>
                  <a:pt x="10971" y="10331"/>
                  <a:pt x="10973" y="10329"/>
                  <a:pt x="10976" y="10327"/>
                </a:cubicBezTo>
                <a:lnTo>
                  <a:pt x="10976" y="10327"/>
                </a:lnTo>
                <a:cubicBezTo>
                  <a:pt x="10973" y="10328"/>
                  <a:pt x="10969" y="10329"/>
                  <a:pt x="10966" y="10330"/>
                </a:cubicBezTo>
                <a:lnTo>
                  <a:pt x="10966" y="10330"/>
                </a:lnTo>
                <a:cubicBezTo>
                  <a:pt x="10965" y="10330"/>
                  <a:pt x="10963" y="10329"/>
                  <a:pt x="10962" y="10328"/>
                </a:cubicBezTo>
                <a:lnTo>
                  <a:pt x="10962" y="10293"/>
                </a:lnTo>
                <a:cubicBezTo>
                  <a:pt x="10949" y="10300"/>
                  <a:pt x="10939" y="10306"/>
                  <a:pt x="10929" y="10306"/>
                </a:cubicBezTo>
                <a:cubicBezTo>
                  <a:pt x="10921" y="10306"/>
                  <a:pt x="10913" y="10303"/>
                  <a:pt x="10903" y="10293"/>
                </a:cubicBezTo>
                <a:cubicBezTo>
                  <a:pt x="10903" y="10281"/>
                  <a:pt x="10903" y="10281"/>
                  <a:pt x="10903" y="10257"/>
                </a:cubicBezTo>
                <a:cubicBezTo>
                  <a:pt x="10911" y="10257"/>
                  <a:pt x="10929" y="10252"/>
                  <a:pt x="10941" y="10252"/>
                </a:cubicBezTo>
                <a:cubicBezTo>
                  <a:pt x="10946" y="10252"/>
                  <a:pt x="10950" y="10253"/>
                  <a:pt x="10951" y="10257"/>
                </a:cubicBezTo>
                <a:lnTo>
                  <a:pt x="10951" y="10257"/>
                </a:lnTo>
                <a:cubicBezTo>
                  <a:pt x="10950" y="10254"/>
                  <a:pt x="10949" y="10233"/>
                  <a:pt x="10927" y="10233"/>
                </a:cubicBezTo>
                <a:cubicBezTo>
                  <a:pt x="10922" y="10238"/>
                  <a:pt x="10917" y="10240"/>
                  <a:pt x="10913" y="10240"/>
                </a:cubicBezTo>
                <a:cubicBezTo>
                  <a:pt x="10899" y="10240"/>
                  <a:pt x="10888" y="10219"/>
                  <a:pt x="10867" y="10219"/>
                </a:cubicBezTo>
                <a:cubicBezTo>
                  <a:pt x="10863" y="10219"/>
                  <a:pt x="10859" y="10220"/>
                  <a:pt x="10855" y="10221"/>
                </a:cubicBezTo>
                <a:lnTo>
                  <a:pt x="10879" y="10197"/>
                </a:lnTo>
                <a:cubicBezTo>
                  <a:pt x="10879" y="10209"/>
                  <a:pt x="10891" y="10209"/>
                  <a:pt x="10891" y="10209"/>
                </a:cubicBezTo>
                <a:cubicBezTo>
                  <a:pt x="10939" y="10197"/>
                  <a:pt x="10879" y="10197"/>
                  <a:pt x="10867" y="10186"/>
                </a:cubicBezTo>
                <a:cubicBezTo>
                  <a:pt x="10879" y="10186"/>
                  <a:pt x="10879" y="10162"/>
                  <a:pt x="10903" y="10162"/>
                </a:cubicBezTo>
                <a:cubicBezTo>
                  <a:pt x="10879" y="10150"/>
                  <a:pt x="10891" y="10138"/>
                  <a:pt x="10915" y="10138"/>
                </a:cubicBezTo>
                <a:cubicBezTo>
                  <a:pt x="10911" y="10134"/>
                  <a:pt x="10907" y="10133"/>
                  <a:pt x="10902" y="10133"/>
                </a:cubicBezTo>
                <a:cubicBezTo>
                  <a:pt x="10894" y="10133"/>
                  <a:pt x="10883" y="10138"/>
                  <a:pt x="10867" y="10138"/>
                </a:cubicBezTo>
                <a:lnTo>
                  <a:pt x="10867" y="10102"/>
                </a:lnTo>
                <a:cubicBezTo>
                  <a:pt x="10891" y="10102"/>
                  <a:pt x="10962" y="10090"/>
                  <a:pt x="10974" y="10090"/>
                </a:cubicBezTo>
                <a:cubicBezTo>
                  <a:pt x="10962" y="10084"/>
                  <a:pt x="10945" y="10084"/>
                  <a:pt x="10930" y="10084"/>
                </a:cubicBezTo>
                <a:cubicBezTo>
                  <a:pt x="10915" y="10084"/>
                  <a:pt x="10903" y="10084"/>
                  <a:pt x="10903" y="10078"/>
                </a:cubicBezTo>
                <a:cubicBezTo>
                  <a:pt x="10944" y="10078"/>
                  <a:pt x="10932" y="10052"/>
                  <a:pt x="10965" y="10052"/>
                </a:cubicBezTo>
                <a:cubicBezTo>
                  <a:pt x="10971" y="10052"/>
                  <a:pt x="10978" y="10053"/>
                  <a:pt x="10986" y="10055"/>
                </a:cubicBezTo>
                <a:cubicBezTo>
                  <a:pt x="11022" y="10043"/>
                  <a:pt x="11010" y="10007"/>
                  <a:pt x="10998" y="9995"/>
                </a:cubicBezTo>
                <a:cubicBezTo>
                  <a:pt x="10962" y="9995"/>
                  <a:pt x="10986" y="10019"/>
                  <a:pt x="10939" y="10019"/>
                </a:cubicBezTo>
                <a:cubicBezTo>
                  <a:pt x="10927" y="9971"/>
                  <a:pt x="10820" y="9983"/>
                  <a:pt x="10831" y="9947"/>
                </a:cubicBezTo>
                <a:lnTo>
                  <a:pt x="10831" y="9947"/>
                </a:lnTo>
                <a:lnTo>
                  <a:pt x="10820" y="9959"/>
                </a:lnTo>
                <a:cubicBezTo>
                  <a:pt x="10796" y="9935"/>
                  <a:pt x="10808" y="9947"/>
                  <a:pt x="10772" y="9935"/>
                </a:cubicBezTo>
                <a:cubicBezTo>
                  <a:pt x="10820" y="9935"/>
                  <a:pt x="10891" y="9888"/>
                  <a:pt x="10879" y="9864"/>
                </a:cubicBezTo>
                <a:cubicBezTo>
                  <a:pt x="10855" y="9864"/>
                  <a:pt x="10831" y="9888"/>
                  <a:pt x="10796" y="9888"/>
                </a:cubicBezTo>
                <a:lnTo>
                  <a:pt x="10784" y="9864"/>
                </a:lnTo>
                <a:lnTo>
                  <a:pt x="10808" y="9864"/>
                </a:lnTo>
                <a:cubicBezTo>
                  <a:pt x="10784" y="9840"/>
                  <a:pt x="10867" y="9816"/>
                  <a:pt x="10808" y="9816"/>
                </a:cubicBezTo>
                <a:lnTo>
                  <a:pt x="10838" y="9804"/>
                </a:lnTo>
                <a:lnTo>
                  <a:pt x="10838" y="9804"/>
                </a:lnTo>
                <a:cubicBezTo>
                  <a:pt x="10840" y="9804"/>
                  <a:pt x="10842" y="9805"/>
                  <a:pt x="10843" y="9805"/>
                </a:cubicBezTo>
                <a:lnTo>
                  <a:pt x="10867" y="9793"/>
                </a:lnTo>
                <a:lnTo>
                  <a:pt x="10867" y="9793"/>
                </a:lnTo>
                <a:lnTo>
                  <a:pt x="10838" y="9804"/>
                </a:lnTo>
                <a:lnTo>
                  <a:pt x="10838" y="9804"/>
                </a:lnTo>
                <a:cubicBezTo>
                  <a:pt x="10818" y="9801"/>
                  <a:pt x="10807" y="9781"/>
                  <a:pt x="10796" y="9781"/>
                </a:cubicBezTo>
                <a:cubicBezTo>
                  <a:pt x="10772" y="9757"/>
                  <a:pt x="10796" y="9745"/>
                  <a:pt x="10820" y="9721"/>
                </a:cubicBezTo>
                <a:lnTo>
                  <a:pt x="10820" y="9721"/>
                </a:lnTo>
                <a:cubicBezTo>
                  <a:pt x="10803" y="9730"/>
                  <a:pt x="10780" y="9738"/>
                  <a:pt x="10764" y="9738"/>
                </a:cubicBezTo>
                <a:cubicBezTo>
                  <a:pt x="10757" y="9738"/>
                  <a:pt x="10752" y="9737"/>
                  <a:pt x="10748" y="9733"/>
                </a:cubicBezTo>
                <a:cubicBezTo>
                  <a:pt x="10820" y="9721"/>
                  <a:pt x="10772" y="9685"/>
                  <a:pt x="10808" y="9685"/>
                </a:cubicBezTo>
                <a:cubicBezTo>
                  <a:pt x="10808" y="9674"/>
                  <a:pt x="10831" y="9662"/>
                  <a:pt x="10796" y="9662"/>
                </a:cubicBezTo>
                <a:lnTo>
                  <a:pt x="10843" y="9662"/>
                </a:lnTo>
                <a:cubicBezTo>
                  <a:pt x="10784" y="9662"/>
                  <a:pt x="10784" y="9638"/>
                  <a:pt x="10760" y="9614"/>
                </a:cubicBezTo>
                <a:cubicBezTo>
                  <a:pt x="10855" y="9602"/>
                  <a:pt x="10748" y="9602"/>
                  <a:pt x="10831" y="9578"/>
                </a:cubicBezTo>
                <a:cubicBezTo>
                  <a:pt x="10772" y="9578"/>
                  <a:pt x="10808" y="9543"/>
                  <a:pt x="10748" y="9543"/>
                </a:cubicBezTo>
                <a:cubicBezTo>
                  <a:pt x="10748" y="9531"/>
                  <a:pt x="10808" y="9519"/>
                  <a:pt x="10820" y="9519"/>
                </a:cubicBezTo>
                <a:lnTo>
                  <a:pt x="10796" y="9507"/>
                </a:lnTo>
                <a:cubicBezTo>
                  <a:pt x="10820" y="9495"/>
                  <a:pt x="10820" y="9459"/>
                  <a:pt x="10831" y="9447"/>
                </a:cubicBezTo>
                <a:lnTo>
                  <a:pt x="10784" y="9435"/>
                </a:lnTo>
                <a:lnTo>
                  <a:pt x="10808" y="9424"/>
                </a:lnTo>
                <a:cubicBezTo>
                  <a:pt x="10792" y="9424"/>
                  <a:pt x="10781" y="9418"/>
                  <a:pt x="10772" y="9418"/>
                </a:cubicBezTo>
                <a:cubicBezTo>
                  <a:pt x="10768" y="9418"/>
                  <a:pt x="10764" y="9420"/>
                  <a:pt x="10760" y="9424"/>
                </a:cubicBezTo>
                <a:cubicBezTo>
                  <a:pt x="10701" y="9424"/>
                  <a:pt x="10736" y="9412"/>
                  <a:pt x="10712" y="9400"/>
                </a:cubicBezTo>
                <a:cubicBezTo>
                  <a:pt x="10724" y="9388"/>
                  <a:pt x="10736" y="9388"/>
                  <a:pt x="10748" y="9388"/>
                </a:cubicBezTo>
                <a:cubicBezTo>
                  <a:pt x="10736" y="9376"/>
                  <a:pt x="10772" y="9376"/>
                  <a:pt x="10796" y="9364"/>
                </a:cubicBezTo>
                <a:lnTo>
                  <a:pt x="10796" y="9364"/>
                </a:lnTo>
                <a:cubicBezTo>
                  <a:pt x="10772" y="9376"/>
                  <a:pt x="10677" y="9364"/>
                  <a:pt x="10653" y="9388"/>
                </a:cubicBezTo>
                <a:cubicBezTo>
                  <a:pt x="10649" y="9391"/>
                  <a:pt x="10645" y="9393"/>
                  <a:pt x="10641" y="9393"/>
                </a:cubicBezTo>
                <a:cubicBezTo>
                  <a:pt x="10630" y="9393"/>
                  <a:pt x="10621" y="9384"/>
                  <a:pt x="10629" y="9376"/>
                </a:cubicBezTo>
                <a:lnTo>
                  <a:pt x="10677" y="9364"/>
                </a:lnTo>
                <a:lnTo>
                  <a:pt x="10617" y="9364"/>
                </a:lnTo>
                <a:cubicBezTo>
                  <a:pt x="10605" y="9352"/>
                  <a:pt x="10641" y="9340"/>
                  <a:pt x="10641" y="9328"/>
                </a:cubicBezTo>
                <a:cubicBezTo>
                  <a:pt x="10641" y="9328"/>
                  <a:pt x="10748" y="9328"/>
                  <a:pt x="10736" y="9293"/>
                </a:cubicBezTo>
                <a:lnTo>
                  <a:pt x="10736" y="9293"/>
                </a:lnTo>
                <a:cubicBezTo>
                  <a:pt x="10748" y="9316"/>
                  <a:pt x="10772" y="9316"/>
                  <a:pt x="10796" y="9316"/>
                </a:cubicBezTo>
                <a:cubicBezTo>
                  <a:pt x="10796" y="9316"/>
                  <a:pt x="10796" y="9311"/>
                  <a:pt x="10803" y="9311"/>
                </a:cubicBezTo>
                <a:cubicBezTo>
                  <a:pt x="10806" y="9311"/>
                  <a:pt x="10812" y="9312"/>
                  <a:pt x="10820" y="9316"/>
                </a:cubicBezTo>
                <a:cubicBezTo>
                  <a:pt x="10808" y="9304"/>
                  <a:pt x="10799" y="9304"/>
                  <a:pt x="10791" y="9304"/>
                </a:cubicBezTo>
                <a:cubicBezTo>
                  <a:pt x="10784" y="9304"/>
                  <a:pt x="10778" y="9304"/>
                  <a:pt x="10772" y="9293"/>
                </a:cubicBezTo>
                <a:cubicBezTo>
                  <a:pt x="10820" y="9281"/>
                  <a:pt x="10831" y="9269"/>
                  <a:pt x="10843" y="9245"/>
                </a:cubicBezTo>
                <a:lnTo>
                  <a:pt x="10843" y="9245"/>
                </a:lnTo>
                <a:lnTo>
                  <a:pt x="10808" y="9269"/>
                </a:lnTo>
                <a:lnTo>
                  <a:pt x="10796" y="9269"/>
                </a:lnTo>
                <a:cubicBezTo>
                  <a:pt x="10796" y="9281"/>
                  <a:pt x="10784" y="9281"/>
                  <a:pt x="10772" y="9281"/>
                </a:cubicBezTo>
                <a:cubicBezTo>
                  <a:pt x="10772" y="9281"/>
                  <a:pt x="10720" y="9270"/>
                  <a:pt x="10732" y="9259"/>
                </a:cubicBezTo>
                <a:lnTo>
                  <a:pt x="10732" y="9259"/>
                </a:lnTo>
                <a:cubicBezTo>
                  <a:pt x="10716" y="9270"/>
                  <a:pt x="10703" y="9274"/>
                  <a:pt x="10693" y="9274"/>
                </a:cubicBezTo>
                <a:cubicBezTo>
                  <a:pt x="10669" y="9274"/>
                  <a:pt x="10659" y="9252"/>
                  <a:pt x="10643" y="9252"/>
                </a:cubicBezTo>
                <a:cubicBezTo>
                  <a:pt x="10639" y="9252"/>
                  <a:pt x="10634" y="9253"/>
                  <a:pt x="10629" y="9257"/>
                </a:cubicBezTo>
                <a:cubicBezTo>
                  <a:pt x="10617" y="9257"/>
                  <a:pt x="10605" y="9245"/>
                  <a:pt x="10629" y="9233"/>
                </a:cubicBezTo>
                <a:cubicBezTo>
                  <a:pt x="10639" y="9236"/>
                  <a:pt x="10646" y="9238"/>
                  <a:pt x="10653" y="9238"/>
                </a:cubicBezTo>
                <a:cubicBezTo>
                  <a:pt x="10665" y="9238"/>
                  <a:pt x="10672" y="9233"/>
                  <a:pt x="10679" y="9225"/>
                </a:cubicBezTo>
                <a:lnTo>
                  <a:pt x="10679" y="9225"/>
                </a:lnTo>
                <a:cubicBezTo>
                  <a:pt x="10678" y="9226"/>
                  <a:pt x="10676" y="9226"/>
                  <a:pt x="10675" y="9226"/>
                </a:cubicBezTo>
                <a:cubicBezTo>
                  <a:pt x="10672" y="9226"/>
                  <a:pt x="10668" y="9225"/>
                  <a:pt x="10665" y="9221"/>
                </a:cubicBezTo>
                <a:cubicBezTo>
                  <a:pt x="10653" y="9209"/>
                  <a:pt x="10689" y="9197"/>
                  <a:pt x="10701" y="9185"/>
                </a:cubicBezTo>
                <a:lnTo>
                  <a:pt x="10724" y="9173"/>
                </a:lnTo>
                <a:cubicBezTo>
                  <a:pt x="10705" y="9173"/>
                  <a:pt x="10694" y="9189"/>
                  <a:pt x="10684" y="9189"/>
                </a:cubicBezTo>
                <a:cubicBezTo>
                  <a:pt x="10681" y="9189"/>
                  <a:pt x="10679" y="9188"/>
                  <a:pt x="10677" y="9185"/>
                </a:cubicBezTo>
                <a:cubicBezTo>
                  <a:pt x="10677" y="9173"/>
                  <a:pt x="10665" y="9162"/>
                  <a:pt x="10677" y="9162"/>
                </a:cubicBezTo>
                <a:cubicBezTo>
                  <a:pt x="10705" y="9162"/>
                  <a:pt x="10741" y="9146"/>
                  <a:pt x="10761" y="9146"/>
                </a:cubicBezTo>
                <a:cubicBezTo>
                  <a:pt x="10766" y="9146"/>
                  <a:pt x="10770" y="9147"/>
                  <a:pt x="10772" y="9150"/>
                </a:cubicBezTo>
                <a:cubicBezTo>
                  <a:pt x="10764" y="9142"/>
                  <a:pt x="10756" y="9122"/>
                  <a:pt x="10740" y="9122"/>
                </a:cubicBezTo>
                <a:cubicBezTo>
                  <a:pt x="10733" y="9122"/>
                  <a:pt x="10724" y="9126"/>
                  <a:pt x="10712" y="9138"/>
                </a:cubicBezTo>
                <a:lnTo>
                  <a:pt x="10701" y="9114"/>
                </a:lnTo>
                <a:cubicBezTo>
                  <a:pt x="10692" y="9131"/>
                  <a:pt x="10678" y="9148"/>
                  <a:pt x="10662" y="9148"/>
                </a:cubicBezTo>
                <a:cubicBezTo>
                  <a:pt x="10655" y="9148"/>
                  <a:pt x="10648" y="9145"/>
                  <a:pt x="10641" y="9138"/>
                </a:cubicBezTo>
                <a:lnTo>
                  <a:pt x="10653" y="9138"/>
                </a:lnTo>
                <a:lnTo>
                  <a:pt x="10617" y="9126"/>
                </a:lnTo>
                <a:lnTo>
                  <a:pt x="10641" y="9114"/>
                </a:lnTo>
                <a:lnTo>
                  <a:pt x="10617" y="9114"/>
                </a:lnTo>
                <a:cubicBezTo>
                  <a:pt x="10629" y="9102"/>
                  <a:pt x="10629" y="9102"/>
                  <a:pt x="10653" y="9090"/>
                </a:cubicBezTo>
                <a:cubicBezTo>
                  <a:pt x="10647" y="9078"/>
                  <a:pt x="10638" y="9075"/>
                  <a:pt x="10629" y="9075"/>
                </a:cubicBezTo>
                <a:cubicBezTo>
                  <a:pt x="10620" y="9075"/>
                  <a:pt x="10611" y="9078"/>
                  <a:pt x="10605" y="9078"/>
                </a:cubicBezTo>
                <a:cubicBezTo>
                  <a:pt x="10593" y="9066"/>
                  <a:pt x="10605" y="9066"/>
                  <a:pt x="10629" y="9066"/>
                </a:cubicBezTo>
                <a:cubicBezTo>
                  <a:pt x="10641" y="9043"/>
                  <a:pt x="10629" y="9019"/>
                  <a:pt x="10641" y="9007"/>
                </a:cubicBezTo>
                <a:cubicBezTo>
                  <a:pt x="10633" y="8999"/>
                  <a:pt x="10630" y="8996"/>
                  <a:pt x="10629" y="8996"/>
                </a:cubicBezTo>
                <a:cubicBezTo>
                  <a:pt x="10626" y="8996"/>
                  <a:pt x="10629" y="9007"/>
                  <a:pt x="10605" y="9007"/>
                </a:cubicBezTo>
                <a:cubicBezTo>
                  <a:pt x="10677" y="8959"/>
                  <a:pt x="10617" y="8923"/>
                  <a:pt x="10593" y="8900"/>
                </a:cubicBezTo>
                <a:cubicBezTo>
                  <a:pt x="10578" y="8906"/>
                  <a:pt x="10570" y="8908"/>
                  <a:pt x="10565" y="8908"/>
                </a:cubicBezTo>
                <a:cubicBezTo>
                  <a:pt x="10554" y="8908"/>
                  <a:pt x="10561" y="8897"/>
                  <a:pt x="10542" y="8897"/>
                </a:cubicBezTo>
                <a:cubicBezTo>
                  <a:pt x="10539" y="8897"/>
                  <a:pt x="10534" y="8897"/>
                  <a:pt x="10529" y="8898"/>
                </a:cubicBezTo>
                <a:lnTo>
                  <a:pt x="10529" y="8898"/>
                </a:lnTo>
                <a:cubicBezTo>
                  <a:pt x="10546" y="8893"/>
                  <a:pt x="10562" y="8869"/>
                  <a:pt x="10579" y="8869"/>
                </a:cubicBezTo>
                <a:cubicBezTo>
                  <a:pt x="10584" y="8869"/>
                  <a:pt x="10589" y="8871"/>
                  <a:pt x="10593" y="8876"/>
                </a:cubicBezTo>
                <a:lnTo>
                  <a:pt x="10581" y="8864"/>
                </a:lnTo>
                <a:cubicBezTo>
                  <a:pt x="10589" y="8859"/>
                  <a:pt x="10595" y="8857"/>
                  <a:pt x="10601" y="8857"/>
                </a:cubicBezTo>
                <a:cubicBezTo>
                  <a:pt x="10612" y="8857"/>
                  <a:pt x="10620" y="8866"/>
                  <a:pt x="10633" y="8866"/>
                </a:cubicBezTo>
                <a:cubicBezTo>
                  <a:pt x="10641" y="8866"/>
                  <a:pt x="10651" y="8863"/>
                  <a:pt x="10665" y="8852"/>
                </a:cubicBezTo>
                <a:cubicBezTo>
                  <a:pt x="10653" y="8828"/>
                  <a:pt x="10581" y="8840"/>
                  <a:pt x="10593" y="8804"/>
                </a:cubicBezTo>
                <a:cubicBezTo>
                  <a:pt x="10653" y="8804"/>
                  <a:pt x="10570" y="8792"/>
                  <a:pt x="10629" y="8781"/>
                </a:cubicBezTo>
                <a:cubicBezTo>
                  <a:pt x="10653" y="8781"/>
                  <a:pt x="10641" y="8792"/>
                  <a:pt x="10653" y="8792"/>
                </a:cubicBezTo>
                <a:lnTo>
                  <a:pt x="10665" y="8792"/>
                </a:lnTo>
                <a:cubicBezTo>
                  <a:pt x="10665" y="8776"/>
                  <a:pt x="10656" y="8771"/>
                  <a:pt x="10643" y="8771"/>
                </a:cubicBezTo>
                <a:cubicBezTo>
                  <a:pt x="10624" y="8771"/>
                  <a:pt x="10594" y="8783"/>
                  <a:pt x="10572" y="8783"/>
                </a:cubicBezTo>
                <a:cubicBezTo>
                  <a:pt x="10567" y="8783"/>
                  <a:pt x="10562" y="8782"/>
                  <a:pt x="10558" y="8781"/>
                </a:cubicBezTo>
                <a:cubicBezTo>
                  <a:pt x="10546" y="8757"/>
                  <a:pt x="10593" y="8745"/>
                  <a:pt x="10617" y="8733"/>
                </a:cubicBezTo>
                <a:cubicBezTo>
                  <a:pt x="10617" y="8733"/>
                  <a:pt x="10617" y="8721"/>
                  <a:pt x="10593" y="8721"/>
                </a:cubicBezTo>
                <a:lnTo>
                  <a:pt x="10593" y="8721"/>
                </a:lnTo>
                <a:cubicBezTo>
                  <a:pt x="10629" y="8721"/>
                  <a:pt x="10570" y="8757"/>
                  <a:pt x="10546" y="8757"/>
                </a:cubicBezTo>
                <a:cubicBezTo>
                  <a:pt x="10593" y="8733"/>
                  <a:pt x="10534" y="8721"/>
                  <a:pt x="10510" y="8721"/>
                </a:cubicBezTo>
                <a:cubicBezTo>
                  <a:pt x="10462" y="8781"/>
                  <a:pt x="10522" y="8745"/>
                  <a:pt x="10462" y="8804"/>
                </a:cubicBezTo>
                <a:cubicBezTo>
                  <a:pt x="10476" y="8804"/>
                  <a:pt x="10497" y="8797"/>
                  <a:pt x="10511" y="8797"/>
                </a:cubicBezTo>
                <a:cubicBezTo>
                  <a:pt x="10521" y="8797"/>
                  <a:pt x="10527" y="8801"/>
                  <a:pt x="10522" y="8816"/>
                </a:cubicBezTo>
                <a:cubicBezTo>
                  <a:pt x="10515" y="8814"/>
                  <a:pt x="10509" y="8813"/>
                  <a:pt x="10504" y="8813"/>
                </a:cubicBezTo>
                <a:cubicBezTo>
                  <a:pt x="10486" y="8813"/>
                  <a:pt x="10486" y="8828"/>
                  <a:pt x="10486" y="8828"/>
                </a:cubicBezTo>
                <a:cubicBezTo>
                  <a:pt x="10491" y="8826"/>
                  <a:pt x="10494" y="8825"/>
                  <a:pt x="10497" y="8825"/>
                </a:cubicBezTo>
                <a:cubicBezTo>
                  <a:pt x="10506" y="8825"/>
                  <a:pt x="10500" y="8840"/>
                  <a:pt x="10510" y="8840"/>
                </a:cubicBezTo>
                <a:cubicBezTo>
                  <a:pt x="10486" y="8852"/>
                  <a:pt x="10439" y="8852"/>
                  <a:pt x="10439" y="8876"/>
                </a:cubicBezTo>
                <a:lnTo>
                  <a:pt x="10510" y="8864"/>
                </a:lnTo>
                <a:lnTo>
                  <a:pt x="10510" y="8864"/>
                </a:lnTo>
                <a:cubicBezTo>
                  <a:pt x="10498" y="8876"/>
                  <a:pt x="10450" y="8876"/>
                  <a:pt x="10474" y="8888"/>
                </a:cubicBezTo>
                <a:cubicBezTo>
                  <a:pt x="10450" y="8888"/>
                  <a:pt x="10437" y="8893"/>
                  <a:pt x="10424" y="8893"/>
                </a:cubicBezTo>
                <a:cubicBezTo>
                  <a:pt x="10417" y="8893"/>
                  <a:pt x="10411" y="8892"/>
                  <a:pt x="10403" y="8888"/>
                </a:cubicBezTo>
                <a:lnTo>
                  <a:pt x="10403" y="8888"/>
                </a:lnTo>
                <a:cubicBezTo>
                  <a:pt x="10355" y="8935"/>
                  <a:pt x="10450" y="8923"/>
                  <a:pt x="10474" y="8935"/>
                </a:cubicBezTo>
                <a:lnTo>
                  <a:pt x="10462" y="8935"/>
                </a:lnTo>
                <a:cubicBezTo>
                  <a:pt x="10474" y="8935"/>
                  <a:pt x="10474" y="8947"/>
                  <a:pt x="10486" y="8947"/>
                </a:cubicBezTo>
                <a:cubicBezTo>
                  <a:pt x="10482" y="8956"/>
                  <a:pt x="10476" y="8958"/>
                  <a:pt x="10469" y="8958"/>
                </a:cubicBezTo>
                <a:cubicBezTo>
                  <a:pt x="10462" y="8958"/>
                  <a:pt x="10455" y="8956"/>
                  <a:pt x="10448" y="8956"/>
                </a:cubicBezTo>
                <a:cubicBezTo>
                  <a:pt x="10445" y="8956"/>
                  <a:pt x="10441" y="8956"/>
                  <a:pt x="10439" y="8959"/>
                </a:cubicBezTo>
                <a:lnTo>
                  <a:pt x="10439" y="8983"/>
                </a:lnTo>
                <a:cubicBezTo>
                  <a:pt x="10450" y="8983"/>
                  <a:pt x="10450" y="8995"/>
                  <a:pt x="10439" y="8995"/>
                </a:cubicBezTo>
                <a:lnTo>
                  <a:pt x="10379" y="8995"/>
                </a:lnTo>
                <a:lnTo>
                  <a:pt x="10427" y="9007"/>
                </a:lnTo>
                <a:cubicBezTo>
                  <a:pt x="10407" y="9016"/>
                  <a:pt x="10396" y="9034"/>
                  <a:pt x="10386" y="9034"/>
                </a:cubicBezTo>
                <a:cubicBezTo>
                  <a:pt x="10384" y="9034"/>
                  <a:pt x="10381" y="9033"/>
                  <a:pt x="10379" y="9031"/>
                </a:cubicBezTo>
                <a:lnTo>
                  <a:pt x="10379" y="9031"/>
                </a:lnTo>
                <a:lnTo>
                  <a:pt x="10391" y="9066"/>
                </a:lnTo>
                <a:lnTo>
                  <a:pt x="10343" y="9078"/>
                </a:lnTo>
                <a:cubicBezTo>
                  <a:pt x="10349" y="9084"/>
                  <a:pt x="10355" y="9087"/>
                  <a:pt x="10360" y="9087"/>
                </a:cubicBezTo>
                <a:cubicBezTo>
                  <a:pt x="10364" y="9087"/>
                  <a:pt x="10367" y="9084"/>
                  <a:pt x="10367" y="9078"/>
                </a:cubicBezTo>
                <a:cubicBezTo>
                  <a:pt x="10367" y="9090"/>
                  <a:pt x="10462" y="9102"/>
                  <a:pt x="10367" y="9126"/>
                </a:cubicBezTo>
                <a:cubicBezTo>
                  <a:pt x="10415" y="9150"/>
                  <a:pt x="10403" y="9162"/>
                  <a:pt x="10439" y="9185"/>
                </a:cubicBezTo>
                <a:cubicBezTo>
                  <a:pt x="10434" y="9184"/>
                  <a:pt x="10430" y="9184"/>
                  <a:pt x="10427" y="9184"/>
                </a:cubicBezTo>
                <a:cubicBezTo>
                  <a:pt x="10397" y="9184"/>
                  <a:pt x="10391" y="9215"/>
                  <a:pt x="10378" y="9215"/>
                </a:cubicBezTo>
                <a:cubicBezTo>
                  <a:pt x="10375" y="9215"/>
                  <a:pt x="10371" y="9213"/>
                  <a:pt x="10367" y="9209"/>
                </a:cubicBezTo>
                <a:lnTo>
                  <a:pt x="10367" y="9209"/>
                </a:lnTo>
                <a:cubicBezTo>
                  <a:pt x="10355" y="9233"/>
                  <a:pt x="10403" y="9221"/>
                  <a:pt x="10415" y="9233"/>
                </a:cubicBezTo>
                <a:cubicBezTo>
                  <a:pt x="10398" y="9241"/>
                  <a:pt x="10369" y="9250"/>
                  <a:pt x="10350" y="9250"/>
                </a:cubicBezTo>
                <a:cubicBezTo>
                  <a:pt x="10346" y="9250"/>
                  <a:pt x="10342" y="9250"/>
                  <a:pt x="10339" y="9249"/>
                </a:cubicBezTo>
                <a:lnTo>
                  <a:pt x="10339" y="9249"/>
                </a:lnTo>
                <a:lnTo>
                  <a:pt x="10355" y="9257"/>
                </a:lnTo>
                <a:lnTo>
                  <a:pt x="10343" y="9257"/>
                </a:lnTo>
                <a:lnTo>
                  <a:pt x="10379" y="9269"/>
                </a:lnTo>
                <a:cubicBezTo>
                  <a:pt x="10355" y="9293"/>
                  <a:pt x="10331" y="9281"/>
                  <a:pt x="10320" y="9293"/>
                </a:cubicBezTo>
                <a:lnTo>
                  <a:pt x="10367" y="9293"/>
                </a:lnTo>
                <a:lnTo>
                  <a:pt x="10343" y="9304"/>
                </a:lnTo>
                <a:cubicBezTo>
                  <a:pt x="10350" y="9301"/>
                  <a:pt x="10356" y="9300"/>
                  <a:pt x="10361" y="9300"/>
                </a:cubicBezTo>
                <a:cubicBezTo>
                  <a:pt x="10373" y="9300"/>
                  <a:pt x="10379" y="9308"/>
                  <a:pt x="10379" y="9316"/>
                </a:cubicBezTo>
                <a:lnTo>
                  <a:pt x="10367" y="9316"/>
                </a:lnTo>
                <a:lnTo>
                  <a:pt x="10379" y="9328"/>
                </a:lnTo>
                <a:cubicBezTo>
                  <a:pt x="10374" y="9326"/>
                  <a:pt x="10371" y="9325"/>
                  <a:pt x="10370" y="9325"/>
                </a:cubicBezTo>
                <a:cubicBezTo>
                  <a:pt x="10362" y="9325"/>
                  <a:pt x="10372" y="9340"/>
                  <a:pt x="10343" y="9340"/>
                </a:cubicBezTo>
                <a:cubicBezTo>
                  <a:pt x="10343" y="9352"/>
                  <a:pt x="10343" y="9352"/>
                  <a:pt x="10355" y="9376"/>
                </a:cubicBezTo>
                <a:lnTo>
                  <a:pt x="10391" y="9364"/>
                </a:lnTo>
                <a:lnTo>
                  <a:pt x="10391" y="9364"/>
                </a:lnTo>
                <a:cubicBezTo>
                  <a:pt x="10415" y="9388"/>
                  <a:pt x="10343" y="9376"/>
                  <a:pt x="10355" y="9400"/>
                </a:cubicBezTo>
                <a:lnTo>
                  <a:pt x="10379" y="9388"/>
                </a:lnTo>
                <a:lnTo>
                  <a:pt x="10379" y="9388"/>
                </a:lnTo>
                <a:cubicBezTo>
                  <a:pt x="10331" y="9424"/>
                  <a:pt x="10427" y="9435"/>
                  <a:pt x="10391" y="9459"/>
                </a:cubicBezTo>
                <a:cubicBezTo>
                  <a:pt x="10391" y="9455"/>
                  <a:pt x="10386" y="9454"/>
                  <a:pt x="10379" y="9454"/>
                </a:cubicBezTo>
                <a:cubicBezTo>
                  <a:pt x="10366" y="9454"/>
                  <a:pt x="10347" y="9459"/>
                  <a:pt x="10355" y="9459"/>
                </a:cubicBezTo>
                <a:cubicBezTo>
                  <a:pt x="10379" y="9471"/>
                  <a:pt x="10379" y="9507"/>
                  <a:pt x="10415" y="9519"/>
                </a:cubicBezTo>
                <a:cubicBezTo>
                  <a:pt x="10379" y="9543"/>
                  <a:pt x="10355" y="9543"/>
                  <a:pt x="10343" y="9566"/>
                </a:cubicBezTo>
                <a:cubicBezTo>
                  <a:pt x="10352" y="9575"/>
                  <a:pt x="10354" y="9583"/>
                  <a:pt x="10363" y="9583"/>
                </a:cubicBezTo>
                <a:cubicBezTo>
                  <a:pt x="10367" y="9583"/>
                  <a:pt x="10372" y="9582"/>
                  <a:pt x="10379" y="9578"/>
                </a:cubicBezTo>
                <a:lnTo>
                  <a:pt x="10379" y="9578"/>
                </a:lnTo>
                <a:cubicBezTo>
                  <a:pt x="10368" y="9600"/>
                  <a:pt x="10397" y="9622"/>
                  <a:pt x="10375" y="9635"/>
                </a:cubicBezTo>
                <a:lnTo>
                  <a:pt x="10375" y="9635"/>
                </a:lnTo>
                <a:cubicBezTo>
                  <a:pt x="10375" y="9635"/>
                  <a:pt x="10375" y="9634"/>
                  <a:pt x="10375" y="9634"/>
                </a:cubicBezTo>
                <a:lnTo>
                  <a:pt x="10375" y="9634"/>
                </a:lnTo>
                <a:cubicBezTo>
                  <a:pt x="10379" y="9634"/>
                  <a:pt x="10360" y="9650"/>
                  <a:pt x="10379" y="9650"/>
                </a:cubicBezTo>
                <a:lnTo>
                  <a:pt x="10403" y="9650"/>
                </a:lnTo>
                <a:cubicBezTo>
                  <a:pt x="10331" y="9685"/>
                  <a:pt x="10450" y="9685"/>
                  <a:pt x="10391" y="9721"/>
                </a:cubicBezTo>
                <a:lnTo>
                  <a:pt x="10379" y="9721"/>
                </a:lnTo>
                <a:lnTo>
                  <a:pt x="10391" y="9733"/>
                </a:lnTo>
                <a:lnTo>
                  <a:pt x="10355" y="9733"/>
                </a:lnTo>
                <a:lnTo>
                  <a:pt x="10355" y="9781"/>
                </a:lnTo>
                <a:lnTo>
                  <a:pt x="10379" y="9769"/>
                </a:lnTo>
                <a:cubicBezTo>
                  <a:pt x="10379" y="9781"/>
                  <a:pt x="10415" y="9781"/>
                  <a:pt x="10391" y="9805"/>
                </a:cubicBezTo>
                <a:cubicBezTo>
                  <a:pt x="10382" y="9802"/>
                  <a:pt x="10377" y="9801"/>
                  <a:pt x="10374" y="9801"/>
                </a:cubicBezTo>
                <a:cubicBezTo>
                  <a:pt x="10363" y="9801"/>
                  <a:pt x="10392" y="9818"/>
                  <a:pt x="10359" y="9827"/>
                </a:cubicBezTo>
                <a:lnTo>
                  <a:pt x="10359" y="9827"/>
                </a:lnTo>
                <a:cubicBezTo>
                  <a:pt x="10353" y="9826"/>
                  <a:pt x="10350" y="9823"/>
                  <a:pt x="10344" y="9817"/>
                </a:cubicBezTo>
                <a:lnTo>
                  <a:pt x="10344" y="9817"/>
                </a:lnTo>
                <a:lnTo>
                  <a:pt x="10355" y="9828"/>
                </a:lnTo>
                <a:cubicBezTo>
                  <a:pt x="10356" y="9828"/>
                  <a:pt x="10358" y="9828"/>
                  <a:pt x="10359" y="9827"/>
                </a:cubicBezTo>
                <a:lnTo>
                  <a:pt x="10359" y="9827"/>
                </a:lnTo>
                <a:cubicBezTo>
                  <a:pt x="10363" y="9828"/>
                  <a:pt x="10369" y="9828"/>
                  <a:pt x="10379" y="9828"/>
                </a:cubicBezTo>
                <a:cubicBezTo>
                  <a:pt x="10403" y="9840"/>
                  <a:pt x="10320" y="9852"/>
                  <a:pt x="10355" y="9864"/>
                </a:cubicBezTo>
                <a:lnTo>
                  <a:pt x="10355" y="9852"/>
                </a:lnTo>
                <a:cubicBezTo>
                  <a:pt x="10363" y="9848"/>
                  <a:pt x="10371" y="9847"/>
                  <a:pt x="10378" y="9847"/>
                </a:cubicBezTo>
                <a:cubicBezTo>
                  <a:pt x="10392" y="9847"/>
                  <a:pt x="10403" y="9852"/>
                  <a:pt x="10403" y="9852"/>
                </a:cubicBezTo>
                <a:cubicBezTo>
                  <a:pt x="10403" y="9852"/>
                  <a:pt x="10391" y="9864"/>
                  <a:pt x="10379" y="9864"/>
                </a:cubicBezTo>
                <a:cubicBezTo>
                  <a:pt x="10403" y="9876"/>
                  <a:pt x="10379" y="9900"/>
                  <a:pt x="10403" y="9900"/>
                </a:cubicBezTo>
                <a:cubicBezTo>
                  <a:pt x="10391" y="9912"/>
                  <a:pt x="10367" y="9912"/>
                  <a:pt x="10355" y="9912"/>
                </a:cubicBezTo>
                <a:cubicBezTo>
                  <a:pt x="10391" y="9935"/>
                  <a:pt x="10355" y="9924"/>
                  <a:pt x="10391" y="9959"/>
                </a:cubicBezTo>
                <a:lnTo>
                  <a:pt x="10367" y="9959"/>
                </a:lnTo>
                <a:lnTo>
                  <a:pt x="10391" y="9971"/>
                </a:lnTo>
                <a:lnTo>
                  <a:pt x="10355" y="9995"/>
                </a:lnTo>
                <a:lnTo>
                  <a:pt x="10379" y="9983"/>
                </a:lnTo>
                <a:cubicBezTo>
                  <a:pt x="10379" y="9995"/>
                  <a:pt x="10391" y="9995"/>
                  <a:pt x="10391" y="10007"/>
                </a:cubicBezTo>
                <a:lnTo>
                  <a:pt x="10355" y="10007"/>
                </a:lnTo>
                <a:cubicBezTo>
                  <a:pt x="10375" y="10027"/>
                  <a:pt x="10336" y="10047"/>
                  <a:pt x="10345" y="10067"/>
                </a:cubicBezTo>
                <a:lnTo>
                  <a:pt x="10345" y="10067"/>
                </a:lnTo>
                <a:cubicBezTo>
                  <a:pt x="10389" y="10091"/>
                  <a:pt x="10296" y="10102"/>
                  <a:pt x="10355" y="10114"/>
                </a:cubicBezTo>
                <a:cubicBezTo>
                  <a:pt x="10343" y="10114"/>
                  <a:pt x="10331" y="10126"/>
                  <a:pt x="10320" y="10126"/>
                </a:cubicBezTo>
                <a:lnTo>
                  <a:pt x="10343" y="10126"/>
                </a:lnTo>
                <a:lnTo>
                  <a:pt x="10308" y="10138"/>
                </a:lnTo>
                <a:lnTo>
                  <a:pt x="10355" y="10138"/>
                </a:lnTo>
                <a:lnTo>
                  <a:pt x="10320" y="10150"/>
                </a:lnTo>
                <a:lnTo>
                  <a:pt x="10343" y="10150"/>
                </a:lnTo>
                <a:cubicBezTo>
                  <a:pt x="10272" y="10174"/>
                  <a:pt x="10331" y="10186"/>
                  <a:pt x="10272" y="10209"/>
                </a:cubicBezTo>
                <a:lnTo>
                  <a:pt x="10320" y="10197"/>
                </a:lnTo>
                <a:lnTo>
                  <a:pt x="10320" y="10197"/>
                </a:lnTo>
                <a:cubicBezTo>
                  <a:pt x="10427" y="10233"/>
                  <a:pt x="10284" y="10305"/>
                  <a:pt x="10331" y="10364"/>
                </a:cubicBezTo>
                <a:lnTo>
                  <a:pt x="10296" y="10364"/>
                </a:lnTo>
                <a:lnTo>
                  <a:pt x="10343" y="10376"/>
                </a:lnTo>
                <a:cubicBezTo>
                  <a:pt x="10331" y="10384"/>
                  <a:pt x="10323" y="10387"/>
                  <a:pt x="10318" y="10387"/>
                </a:cubicBezTo>
                <a:cubicBezTo>
                  <a:pt x="10306" y="10387"/>
                  <a:pt x="10304" y="10376"/>
                  <a:pt x="10296" y="10376"/>
                </a:cubicBezTo>
                <a:cubicBezTo>
                  <a:pt x="10308" y="10400"/>
                  <a:pt x="10343" y="10388"/>
                  <a:pt x="10355" y="10412"/>
                </a:cubicBezTo>
                <a:cubicBezTo>
                  <a:pt x="10347" y="10420"/>
                  <a:pt x="10342" y="10422"/>
                  <a:pt x="10338" y="10422"/>
                </a:cubicBezTo>
                <a:cubicBezTo>
                  <a:pt x="10330" y="10422"/>
                  <a:pt x="10327" y="10412"/>
                  <a:pt x="10320" y="10412"/>
                </a:cubicBezTo>
                <a:cubicBezTo>
                  <a:pt x="10331" y="10436"/>
                  <a:pt x="10355" y="10471"/>
                  <a:pt x="10331" y="10483"/>
                </a:cubicBezTo>
                <a:cubicBezTo>
                  <a:pt x="10339" y="10483"/>
                  <a:pt x="10342" y="10488"/>
                  <a:pt x="10346" y="10488"/>
                </a:cubicBezTo>
                <a:cubicBezTo>
                  <a:pt x="10349" y="10488"/>
                  <a:pt x="10351" y="10487"/>
                  <a:pt x="10355" y="10483"/>
                </a:cubicBezTo>
                <a:cubicBezTo>
                  <a:pt x="10367" y="10507"/>
                  <a:pt x="10355" y="10531"/>
                  <a:pt x="10355" y="10555"/>
                </a:cubicBezTo>
                <a:cubicBezTo>
                  <a:pt x="10331" y="10555"/>
                  <a:pt x="10331" y="10543"/>
                  <a:pt x="10331" y="10543"/>
                </a:cubicBezTo>
                <a:cubicBezTo>
                  <a:pt x="10331" y="10543"/>
                  <a:pt x="10320" y="10555"/>
                  <a:pt x="10331" y="10567"/>
                </a:cubicBezTo>
                <a:lnTo>
                  <a:pt x="10296" y="10555"/>
                </a:lnTo>
                <a:lnTo>
                  <a:pt x="10296" y="10555"/>
                </a:lnTo>
                <a:cubicBezTo>
                  <a:pt x="10296" y="10567"/>
                  <a:pt x="10331" y="10602"/>
                  <a:pt x="10284" y="10602"/>
                </a:cubicBezTo>
                <a:cubicBezTo>
                  <a:pt x="10308" y="10602"/>
                  <a:pt x="10331" y="10602"/>
                  <a:pt x="10331" y="10614"/>
                </a:cubicBezTo>
                <a:cubicBezTo>
                  <a:pt x="10272" y="10626"/>
                  <a:pt x="10355" y="10650"/>
                  <a:pt x="10320" y="10674"/>
                </a:cubicBezTo>
                <a:cubicBezTo>
                  <a:pt x="10310" y="10674"/>
                  <a:pt x="10308" y="10658"/>
                  <a:pt x="10308" y="10658"/>
                </a:cubicBezTo>
                <a:cubicBezTo>
                  <a:pt x="10308" y="10658"/>
                  <a:pt x="10308" y="10659"/>
                  <a:pt x="10308" y="10662"/>
                </a:cubicBezTo>
                <a:cubicBezTo>
                  <a:pt x="10296" y="10674"/>
                  <a:pt x="10320" y="10674"/>
                  <a:pt x="10331" y="10686"/>
                </a:cubicBezTo>
                <a:lnTo>
                  <a:pt x="10308" y="10686"/>
                </a:lnTo>
                <a:lnTo>
                  <a:pt x="10343" y="10733"/>
                </a:lnTo>
                <a:cubicBezTo>
                  <a:pt x="10290" y="10733"/>
                  <a:pt x="10341" y="10771"/>
                  <a:pt x="10328" y="10771"/>
                </a:cubicBezTo>
                <a:cubicBezTo>
                  <a:pt x="10326" y="10771"/>
                  <a:pt x="10323" y="10770"/>
                  <a:pt x="10320" y="10769"/>
                </a:cubicBezTo>
                <a:cubicBezTo>
                  <a:pt x="10316" y="10775"/>
                  <a:pt x="10317" y="10778"/>
                  <a:pt x="10319" y="10778"/>
                </a:cubicBezTo>
                <a:cubicBezTo>
                  <a:pt x="10322" y="10778"/>
                  <a:pt x="10331" y="10772"/>
                  <a:pt x="10337" y="10772"/>
                </a:cubicBezTo>
                <a:cubicBezTo>
                  <a:pt x="10341" y="10772"/>
                  <a:pt x="10343" y="10774"/>
                  <a:pt x="10343" y="10781"/>
                </a:cubicBezTo>
                <a:cubicBezTo>
                  <a:pt x="10320" y="10781"/>
                  <a:pt x="10355" y="10805"/>
                  <a:pt x="10320" y="10805"/>
                </a:cubicBezTo>
                <a:lnTo>
                  <a:pt x="10320" y="10817"/>
                </a:lnTo>
                <a:lnTo>
                  <a:pt x="10284" y="10805"/>
                </a:lnTo>
                <a:lnTo>
                  <a:pt x="10284" y="10805"/>
                </a:lnTo>
                <a:cubicBezTo>
                  <a:pt x="10296" y="10817"/>
                  <a:pt x="10331" y="10828"/>
                  <a:pt x="10355" y="10828"/>
                </a:cubicBezTo>
                <a:cubicBezTo>
                  <a:pt x="10331" y="10840"/>
                  <a:pt x="10355" y="10852"/>
                  <a:pt x="10320" y="10864"/>
                </a:cubicBezTo>
                <a:lnTo>
                  <a:pt x="10308" y="10852"/>
                </a:lnTo>
                <a:lnTo>
                  <a:pt x="10308" y="10852"/>
                </a:lnTo>
                <a:cubicBezTo>
                  <a:pt x="10331" y="10888"/>
                  <a:pt x="10212" y="10912"/>
                  <a:pt x="10272" y="10936"/>
                </a:cubicBezTo>
                <a:cubicBezTo>
                  <a:pt x="10272" y="10942"/>
                  <a:pt x="10269" y="10945"/>
                  <a:pt x="10266" y="10945"/>
                </a:cubicBezTo>
                <a:cubicBezTo>
                  <a:pt x="10263" y="10945"/>
                  <a:pt x="10260" y="10942"/>
                  <a:pt x="10260" y="10936"/>
                </a:cubicBezTo>
                <a:lnTo>
                  <a:pt x="10260" y="10959"/>
                </a:lnTo>
                <a:lnTo>
                  <a:pt x="10236" y="10959"/>
                </a:lnTo>
                <a:lnTo>
                  <a:pt x="10272" y="10995"/>
                </a:lnTo>
                <a:lnTo>
                  <a:pt x="10260" y="10995"/>
                </a:lnTo>
                <a:cubicBezTo>
                  <a:pt x="10248" y="11019"/>
                  <a:pt x="10260" y="11055"/>
                  <a:pt x="10272" y="11078"/>
                </a:cubicBezTo>
                <a:lnTo>
                  <a:pt x="10260" y="11078"/>
                </a:lnTo>
                <a:cubicBezTo>
                  <a:pt x="10296" y="11102"/>
                  <a:pt x="10236" y="11102"/>
                  <a:pt x="10260" y="11126"/>
                </a:cubicBezTo>
                <a:lnTo>
                  <a:pt x="10248" y="11126"/>
                </a:lnTo>
                <a:lnTo>
                  <a:pt x="10248" y="11150"/>
                </a:lnTo>
                <a:lnTo>
                  <a:pt x="10243" y="11145"/>
                </a:lnTo>
                <a:lnTo>
                  <a:pt x="10243" y="11145"/>
                </a:lnTo>
                <a:cubicBezTo>
                  <a:pt x="10250" y="11158"/>
                  <a:pt x="10226" y="11169"/>
                  <a:pt x="10213" y="11174"/>
                </a:cubicBezTo>
                <a:lnTo>
                  <a:pt x="10213" y="11174"/>
                </a:lnTo>
                <a:cubicBezTo>
                  <a:pt x="10213" y="11174"/>
                  <a:pt x="10213" y="11174"/>
                  <a:pt x="10212" y="11174"/>
                </a:cubicBezTo>
                <a:cubicBezTo>
                  <a:pt x="10206" y="11176"/>
                  <a:pt x="10204" y="11177"/>
                  <a:pt x="10204" y="11177"/>
                </a:cubicBezTo>
                <a:cubicBezTo>
                  <a:pt x="10205" y="11177"/>
                  <a:pt x="10208" y="11176"/>
                  <a:pt x="10213" y="11174"/>
                </a:cubicBezTo>
                <a:lnTo>
                  <a:pt x="10213" y="11174"/>
                </a:lnTo>
                <a:cubicBezTo>
                  <a:pt x="10225" y="11186"/>
                  <a:pt x="10248" y="11209"/>
                  <a:pt x="10272" y="11209"/>
                </a:cubicBezTo>
                <a:cubicBezTo>
                  <a:pt x="10272" y="11218"/>
                  <a:pt x="10269" y="11221"/>
                  <a:pt x="10264" y="11221"/>
                </a:cubicBezTo>
                <a:cubicBezTo>
                  <a:pt x="10259" y="11221"/>
                  <a:pt x="10252" y="11218"/>
                  <a:pt x="10246" y="11218"/>
                </a:cubicBezTo>
                <a:cubicBezTo>
                  <a:pt x="10242" y="11218"/>
                  <a:pt x="10239" y="11219"/>
                  <a:pt x="10236" y="11221"/>
                </a:cubicBezTo>
                <a:cubicBezTo>
                  <a:pt x="10224" y="11245"/>
                  <a:pt x="10260" y="11245"/>
                  <a:pt x="10248" y="11269"/>
                </a:cubicBezTo>
                <a:lnTo>
                  <a:pt x="10224" y="11269"/>
                </a:lnTo>
                <a:cubicBezTo>
                  <a:pt x="10224" y="11281"/>
                  <a:pt x="10236" y="11293"/>
                  <a:pt x="10236" y="11305"/>
                </a:cubicBezTo>
                <a:lnTo>
                  <a:pt x="10236" y="11293"/>
                </a:lnTo>
                <a:lnTo>
                  <a:pt x="10236" y="11293"/>
                </a:lnTo>
                <a:cubicBezTo>
                  <a:pt x="10272" y="11329"/>
                  <a:pt x="10177" y="11329"/>
                  <a:pt x="10260" y="11352"/>
                </a:cubicBezTo>
                <a:cubicBezTo>
                  <a:pt x="10236" y="11352"/>
                  <a:pt x="10248" y="11376"/>
                  <a:pt x="10212" y="11376"/>
                </a:cubicBezTo>
                <a:cubicBezTo>
                  <a:pt x="10236" y="11412"/>
                  <a:pt x="10248" y="11436"/>
                  <a:pt x="10260" y="11459"/>
                </a:cubicBezTo>
                <a:cubicBezTo>
                  <a:pt x="10200" y="11459"/>
                  <a:pt x="10260" y="11471"/>
                  <a:pt x="10224" y="11483"/>
                </a:cubicBezTo>
                <a:lnTo>
                  <a:pt x="10260" y="11483"/>
                </a:lnTo>
                <a:cubicBezTo>
                  <a:pt x="10260" y="11531"/>
                  <a:pt x="10177" y="11579"/>
                  <a:pt x="10189" y="11626"/>
                </a:cubicBezTo>
                <a:cubicBezTo>
                  <a:pt x="10165" y="11686"/>
                  <a:pt x="10153" y="11745"/>
                  <a:pt x="10153" y="11781"/>
                </a:cubicBezTo>
                <a:cubicBezTo>
                  <a:pt x="10165" y="11805"/>
                  <a:pt x="10200" y="11829"/>
                  <a:pt x="10189" y="11840"/>
                </a:cubicBezTo>
                <a:cubicBezTo>
                  <a:pt x="10200" y="11876"/>
                  <a:pt x="10212" y="11924"/>
                  <a:pt x="10177" y="11960"/>
                </a:cubicBezTo>
                <a:cubicBezTo>
                  <a:pt x="10173" y="11960"/>
                  <a:pt x="10170" y="11960"/>
                  <a:pt x="10168" y="11959"/>
                </a:cubicBezTo>
                <a:lnTo>
                  <a:pt x="10168" y="11959"/>
                </a:lnTo>
                <a:cubicBezTo>
                  <a:pt x="10168" y="11967"/>
                  <a:pt x="10149" y="11975"/>
                  <a:pt x="10141" y="11983"/>
                </a:cubicBezTo>
                <a:lnTo>
                  <a:pt x="10177" y="11971"/>
                </a:lnTo>
                <a:lnTo>
                  <a:pt x="10177" y="11971"/>
                </a:lnTo>
                <a:cubicBezTo>
                  <a:pt x="10200" y="11995"/>
                  <a:pt x="10165" y="12007"/>
                  <a:pt x="10141" y="12007"/>
                </a:cubicBezTo>
                <a:lnTo>
                  <a:pt x="10177" y="12031"/>
                </a:lnTo>
                <a:lnTo>
                  <a:pt x="10129" y="12043"/>
                </a:lnTo>
                <a:cubicBezTo>
                  <a:pt x="10141" y="12043"/>
                  <a:pt x="10153" y="12067"/>
                  <a:pt x="10189" y="12079"/>
                </a:cubicBezTo>
                <a:cubicBezTo>
                  <a:pt x="10181" y="12079"/>
                  <a:pt x="10173" y="12089"/>
                  <a:pt x="10165" y="12089"/>
                </a:cubicBezTo>
                <a:cubicBezTo>
                  <a:pt x="10161" y="12089"/>
                  <a:pt x="10157" y="12087"/>
                  <a:pt x="10153" y="12079"/>
                </a:cubicBezTo>
                <a:lnTo>
                  <a:pt x="10129" y="12150"/>
                </a:lnTo>
                <a:lnTo>
                  <a:pt x="10129" y="12150"/>
                </a:lnTo>
                <a:lnTo>
                  <a:pt x="10153" y="12138"/>
                </a:lnTo>
                <a:cubicBezTo>
                  <a:pt x="10189" y="12138"/>
                  <a:pt x="10200" y="12162"/>
                  <a:pt x="10189" y="12174"/>
                </a:cubicBezTo>
                <a:cubicBezTo>
                  <a:pt x="10177" y="12168"/>
                  <a:pt x="10165" y="12165"/>
                  <a:pt x="10153" y="12165"/>
                </a:cubicBezTo>
                <a:cubicBezTo>
                  <a:pt x="10141" y="12165"/>
                  <a:pt x="10129" y="12168"/>
                  <a:pt x="10117" y="12174"/>
                </a:cubicBezTo>
                <a:cubicBezTo>
                  <a:pt x="10125" y="12174"/>
                  <a:pt x="10133" y="12169"/>
                  <a:pt x="10144" y="12169"/>
                </a:cubicBezTo>
                <a:cubicBezTo>
                  <a:pt x="10150" y="12169"/>
                  <a:pt x="10157" y="12170"/>
                  <a:pt x="10165" y="12174"/>
                </a:cubicBezTo>
                <a:cubicBezTo>
                  <a:pt x="10177" y="12186"/>
                  <a:pt x="10189" y="12210"/>
                  <a:pt x="10177" y="12221"/>
                </a:cubicBezTo>
                <a:lnTo>
                  <a:pt x="10165" y="12210"/>
                </a:lnTo>
                <a:cubicBezTo>
                  <a:pt x="10165" y="12221"/>
                  <a:pt x="10117" y="12221"/>
                  <a:pt x="10117" y="12233"/>
                </a:cubicBezTo>
                <a:cubicBezTo>
                  <a:pt x="10141" y="12257"/>
                  <a:pt x="10117" y="12257"/>
                  <a:pt x="10165" y="12269"/>
                </a:cubicBezTo>
                <a:cubicBezTo>
                  <a:pt x="10169" y="12277"/>
                  <a:pt x="10166" y="12280"/>
                  <a:pt x="10160" y="12280"/>
                </a:cubicBezTo>
                <a:cubicBezTo>
                  <a:pt x="10149" y="12280"/>
                  <a:pt x="10125" y="12269"/>
                  <a:pt x="10117" y="12269"/>
                </a:cubicBezTo>
                <a:cubicBezTo>
                  <a:pt x="10153" y="12293"/>
                  <a:pt x="10129" y="12317"/>
                  <a:pt x="10093" y="12317"/>
                </a:cubicBezTo>
                <a:cubicBezTo>
                  <a:pt x="10177" y="12341"/>
                  <a:pt x="10058" y="12352"/>
                  <a:pt x="10129" y="12376"/>
                </a:cubicBezTo>
                <a:lnTo>
                  <a:pt x="10093" y="12388"/>
                </a:lnTo>
                <a:cubicBezTo>
                  <a:pt x="10117" y="12388"/>
                  <a:pt x="10153" y="12400"/>
                  <a:pt x="10153" y="12412"/>
                </a:cubicBezTo>
                <a:cubicBezTo>
                  <a:pt x="10145" y="12416"/>
                  <a:pt x="10137" y="12417"/>
                  <a:pt x="10129" y="12417"/>
                </a:cubicBezTo>
                <a:cubicBezTo>
                  <a:pt x="10113" y="12417"/>
                  <a:pt x="10097" y="12412"/>
                  <a:pt x="10081" y="12412"/>
                </a:cubicBezTo>
                <a:lnTo>
                  <a:pt x="10153" y="12436"/>
                </a:lnTo>
                <a:cubicBezTo>
                  <a:pt x="10117" y="12448"/>
                  <a:pt x="10105" y="12471"/>
                  <a:pt x="10093" y="12507"/>
                </a:cubicBezTo>
                <a:cubicBezTo>
                  <a:pt x="10081" y="12471"/>
                  <a:pt x="10069" y="12460"/>
                  <a:pt x="10046" y="12436"/>
                </a:cubicBezTo>
                <a:cubicBezTo>
                  <a:pt x="10069" y="12412"/>
                  <a:pt x="10081" y="12400"/>
                  <a:pt x="10093" y="12388"/>
                </a:cubicBezTo>
                <a:cubicBezTo>
                  <a:pt x="10093" y="12364"/>
                  <a:pt x="10093" y="12352"/>
                  <a:pt x="10093" y="12329"/>
                </a:cubicBezTo>
                <a:cubicBezTo>
                  <a:pt x="10081" y="12281"/>
                  <a:pt x="10069" y="12281"/>
                  <a:pt x="10034" y="12269"/>
                </a:cubicBezTo>
                <a:cubicBezTo>
                  <a:pt x="10046" y="12221"/>
                  <a:pt x="9986" y="12150"/>
                  <a:pt x="10022" y="12138"/>
                </a:cubicBezTo>
                <a:cubicBezTo>
                  <a:pt x="9988" y="12138"/>
                  <a:pt x="10008" y="12106"/>
                  <a:pt x="9979" y="12082"/>
                </a:cubicBezTo>
                <a:lnTo>
                  <a:pt x="9979" y="12082"/>
                </a:lnTo>
                <a:lnTo>
                  <a:pt x="9962" y="12090"/>
                </a:lnTo>
                <a:cubicBezTo>
                  <a:pt x="9998" y="11983"/>
                  <a:pt x="9879" y="11971"/>
                  <a:pt x="9903" y="11876"/>
                </a:cubicBezTo>
                <a:lnTo>
                  <a:pt x="9903" y="11876"/>
                </a:lnTo>
                <a:lnTo>
                  <a:pt x="9891" y="11864"/>
                </a:lnTo>
                <a:cubicBezTo>
                  <a:pt x="9897" y="11858"/>
                  <a:pt x="9906" y="11858"/>
                  <a:pt x="9915" y="11858"/>
                </a:cubicBezTo>
                <a:cubicBezTo>
                  <a:pt x="9924" y="11858"/>
                  <a:pt x="9933" y="11858"/>
                  <a:pt x="9939" y="11852"/>
                </a:cubicBezTo>
                <a:lnTo>
                  <a:pt x="9891" y="11710"/>
                </a:lnTo>
                <a:lnTo>
                  <a:pt x="9879" y="11745"/>
                </a:lnTo>
                <a:cubicBezTo>
                  <a:pt x="9867" y="11710"/>
                  <a:pt x="9819" y="11698"/>
                  <a:pt x="9831" y="11662"/>
                </a:cubicBezTo>
                <a:lnTo>
                  <a:pt x="9831" y="11662"/>
                </a:lnTo>
                <a:cubicBezTo>
                  <a:pt x="9844" y="11668"/>
                  <a:pt x="9851" y="11671"/>
                  <a:pt x="9856" y="11671"/>
                </a:cubicBezTo>
                <a:cubicBezTo>
                  <a:pt x="9877" y="11671"/>
                  <a:pt x="9824" y="11610"/>
                  <a:pt x="9843" y="11590"/>
                </a:cubicBezTo>
                <a:lnTo>
                  <a:pt x="9843" y="11590"/>
                </a:lnTo>
                <a:lnTo>
                  <a:pt x="9867" y="11614"/>
                </a:lnTo>
                <a:cubicBezTo>
                  <a:pt x="9860" y="11586"/>
                  <a:pt x="9857" y="11575"/>
                  <a:pt x="9849" y="11575"/>
                </a:cubicBezTo>
                <a:cubicBezTo>
                  <a:pt x="9843" y="11575"/>
                  <a:pt x="9834" y="11581"/>
                  <a:pt x="9819" y="11590"/>
                </a:cubicBezTo>
                <a:cubicBezTo>
                  <a:pt x="9796" y="11531"/>
                  <a:pt x="9867" y="11519"/>
                  <a:pt x="9819" y="11483"/>
                </a:cubicBezTo>
                <a:lnTo>
                  <a:pt x="9819" y="11483"/>
                </a:lnTo>
                <a:lnTo>
                  <a:pt x="9831" y="11519"/>
                </a:lnTo>
                <a:cubicBezTo>
                  <a:pt x="9824" y="11526"/>
                  <a:pt x="9816" y="11529"/>
                  <a:pt x="9809" y="11529"/>
                </a:cubicBezTo>
                <a:cubicBezTo>
                  <a:pt x="9790" y="11529"/>
                  <a:pt x="9772" y="11512"/>
                  <a:pt x="9772" y="11495"/>
                </a:cubicBezTo>
                <a:cubicBezTo>
                  <a:pt x="9772" y="11495"/>
                  <a:pt x="9778" y="11482"/>
                  <a:pt x="9782" y="11480"/>
                </a:cubicBezTo>
                <a:lnTo>
                  <a:pt x="9782" y="11480"/>
                </a:lnTo>
                <a:cubicBezTo>
                  <a:pt x="9782" y="11481"/>
                  <a:pt x="9783" y="11482"/>
                  <a:pt x="9784" y="11483"/>
                </a:cubicBezTo>
                <a:cubicBezTo>
                  <a:pt x="9784" y="11481"/>
                  <a:pt x="9783" y="11480"/>
                  <a:pt x="9782" y="11480"/>
                </a:cubicBezTo>
                <a:cubicBezTo>
                  <a:pt x="9782" y="11480"/>
                  <a:pt x="9782" y="11480"/>
                  <a:pt x="9782" y="11480"/>
                </a:cubicBezTo>
                <a:lnTo>
                  <a:pt x="9782" y="11480"/>
                </a:lnTo>
                <a:cubicBezTo>
                  <a:pt x="9759" y="11444"/>
                  <a:pt x="9748" y="11375"/>
                  <a:pt x="9736" y="11352"/>
                </a:cubicBezTo>
                <a:cubicBezTo>
                  <a:pt x="9736" y="11338"/>
                  <a:pt x="9744" y="11333"/>
                  <a:pt x="9753" y="11333"/>
                </a:cubicBezTo>
                <a:cubicBezTo>
                  <a:pt x="9760" y="11333"/>
                  <a:pt x="9767" y="11335"/>
                  <a:pt x="9772" y="11340"/>
                </a:cubicBezTo>
                <a:cubicBezTo>
                  <a:pt x="9700" y="11257"/>
                  <a:pt x="9760" y="11293"/>
                  <a:pt x="9688" y="11209"/>
                </a:cubicBezTo>
                <a:lnTo>
                  <a:pt x="9712" y="11209"/>
                </a:lnTo>
                <a:lnTo>
                  <a:pt x="9677" y="11186"/>
                </a:lnTo>
                <a:lnTo>
                  <a:pt x="9688" y="11126"/>
                </a:lnTo>
                <a:lnTo>
                  <a:pt x="9677" y="11150"/>
                </a:lnTo>
                <a:cubicBezTo>
                  <a:pt x="9653" y="11114"/>
                  <a:pt x="9641" y="11102"/>
                  <a:pt x="9629" y="11067"/>
                </a:cubicBezTo>
                <a:lnTo>
                  <a:pt x="9665" y="11067"/>
                </a:lnTo>
                <a:cubicBezTo>
                  <a:pt x="9605" y="10983"/>
                  <a:pt x="9665" y="10948"/>
                  <a:pt x="9593" y="10888"/>
                </a:cubicBezTo>
                <a:cubicBezTo>
                  <a:pt x="9593" y="10884"/>
                  <a:pt x="9595" y="10883"/>
                  <a:pt x="9597" y="10883"/>
                </a:cubicBezTo>
                <a:cubicBezTo>
                  <a:pt x="9601" y="10883"/>
                  <a:pt x="9609" y="10888"/>
                  <a:pt x="9617" y="10888"/>
                </a:cubicBezTo>
                <a:cubicBezTo>
                  <a:pt x="9534" y="10828"/>
                  <a:pt x="9629" y="10817"/>
                  <a:pt x="9546" y="10757"/>
                </a:cubicBezTo>
                <a:cubicBezTo>
                  <a:pt x="9558" y="10757"/>
                  <a:pt x="9569" y="10745"/>
                  <a:pt x="9569" y="10745"/>
                </a:cubicBezTo>
                <a:lnTo>
                  <a:pt x="9546" y="10721"/>
                </a:lnTo>
                <a:lnTo>
                  <a:pt x="9581" y="10709"/>
                </a:lnTo>
                <a:lnTo>
                  <a:pt x="9510" y="10697"/>
                </a:lnTo>
                <a:lnTo>
                  <a:pt x="9546" y="10662"/>
                </a:lnTo>
                <a:lnTo>
                  <a:pt x="9522" y="10662"/>
                </a:lnTo>
                <a:cubicBezTo>
                  <a:pt x="9569" y="10590"/>
                  <a:pt x="9498" y="10555"/>
                  <a:pt x="9522" y="10483"/>
                </a:cubicBezTo>
                <a:lnTo>
                  <a:pt x="9522" y="10483"/>
                </a:lnTo>
                <a:lnTo>
                  <a:pt x="9486" y="10519"/>
                </a:lnTo>
                <a:cubicBezTo>
                  <a:pt x="9331" y="10424"/>
                  <a:pt x="9403" y="10197"/>
                  <a:pt x="9272" y="10066"/>
                </a:cubicBezTo>
                <a:lnTo>
                  <a:pt x="9307" y="10055"/>
                </a:lnTo>
                <a:lnTo>
                  <a:pt x="9236" y="10007"/>
                </a:lnTo>
                <a:cubicBezTo>
                  <a:pt x="9240" y="9992"/>
                  <a:pt x="9246" y="9988"/>
                  <a:pt x="9252" y="9988"/>
                </a:cubicBezTo>
                <a:cubicBezTo>
                  <a:pt x="9264" y="9988"/>
                  <a:pt x="9277" y="10001"/>
                  <a:pt x="9287" y="10001"/>
                </a:cubicBezTo>
                <a:cubicBezTo>
                  <a:pt x="9291" y="10001"/>
                  <a:pt x="9293" y="9999"/>
                  <a:pt x="9296" y="9995"/>
                </a:cubicBezTo>
                <a:cubicBezTo>
                  <a:pt x="9236" y="9935"/>
                  <a:pt x="9224" y="9995"/>
                  <a:pt x="9177" y="9924"/>
                </a:cubicBezTo>
                <a:cubicBezTo>
                  <a:pt x="9177" y="9908"/>
                  <a:pt x="9180" y="9903"/>
                  <a:pt x="9186" y="9903"/>
                </a:cubicBezTo>
                <a:cubicBezTo>
                  <a:pt x="9198" y="9903"/>
                  <a:pt x="9220" y="9927"/>
                  <a:pt x="9236" y="9935"/>
                </a:cubicBezTo>
                <a:cubicBezTo>
                  <a:pt x="9177" y="9876"/>
                  <a:pt x="9105" y="9769"/>
                  <a:pt x="9093" y="9709"/>
                </a:cubicBezTo>
                <a:cubicBezTo>
                  <a:pt x="9093" y="9709"/>
                  <a:pt x="9081" y="9709"/>
                  <a:pt x="9081" y="9721"/>
                </a:cubicBezTo>
                <a:cubicBezTo>
                  <a:pt x="9046" y="9674"/>
                  <a:pt x="9022" y="9602"/>
                  <a:pt x="8998" y="9554"/>
                </a:cubicBezTo>
                <a:cubicBezTo>
                  <a:pt x="9001" y="9551"/>
                  <a:pt x="9005" y="9550"/>
                  <a:pt x="9008" y="9550"/>
                </a:cubicBezTo>
                <a:cubicBezTo>
                  <a:pt x="9017" y="9550"/>
                  <a:pt x="9025" y="9558"/>
                  <a:pt x="9034" y="9566"/>
                </a:cubicBezTo>
                <a:cubicBezTo>
                  <a:pt x="9022" y="9554"/>
                  <a:pt x="9022" y="9519"/>
                  <a:pt x="8998" y="9507"/>
                </a:cubicBezTo>
                <a:lnTo>
                  <a:pt x="8998" y="9507"/>
                </a:lnTo>
                <a:lnTo>
                  <a:pt x="9034" y="9519"/>
                </a:lnTo>
                <a:cubicBezTo>
                  <a:pt x="9022" y="9474"/>
                  <a:pt x="8958" y="9418"/>
                  <a:pt x="8971" y="9382"/>
                </a:cubicBezTo>
                <a:lnTo>
                  <a:pt x="8971" y="9382"/>
                </a:lnTo>
                <a:cubicBezTo>
                  <a:pt x="8968" y="9385"/>
                  <a:pt x="8961" y="9388"/>
                  <a:pt x="8955" y="9388"/>
                </a:cubicBezTo>
                <a:cubicBezTo>
                  <a:pt x="8944" y="9388"/>
                  <a:pt x="8932" y="9382"/>
                  <a:pt x="8926" y="9364"/>
                </a:cubicBezTo>
                <a:cubicBezTo>
                  <a:pt x="8962" y="9316"/>
                  <a:pt x="8855" y="9281"/>
                  <a:pt x="8855" y="9209"/>
                </a:cubicBezTo>
                <a:cubicBezTo>
                  <a:pt x="8865" y="9209"/>
                  <a:pt x="8884" y="9235"/>
                  <a:pt x="8889" y="9235"/>
                </a:cubicBezTo>
                <a:cubicBezTo>
                  <a:pt x="8890" y="9235"/>
                  <a:pt x="8891" y="9235"/>
                  <a:pt x="8891" y="9233"/>
                </a:cubicBezTo>
                <a:cubicBezTo>
                  <a:pt x="8891" y="9197"/>
                  <a:pt x="8843" y="9185"/>
                  <a:pt x="8819" y="9173"/>
                </a:cubicBezTo>
                <a:lnTo>
                  <a:pt x="8843" y="9173"/>
                </a:lnTo>
                <a:lnTo>
                  <a:pt x="8736" y="9054"/>
                </a:lnTo>
                <a:cubicBezTo>
                  <a:pt x="8772" y="9007"/>
                  <a:pt x="8665" y="8947"/>
                  <a:pt x="8700" y="8935"/>
                </a:cubicBezTo>
                <a:cubicBezTo>
                  <a:pt x="8695" y="8925"/>
                  <a:pt x="8692" y="8921"/>
                  <a:pt x="8690" y="8921"/>
                </a:cubicBezTo>
                <a:cubicBezTo>
                  <a:pt x="8686" y="8921"/>
                  <a:pt x="8689" y="8944"/>
                  <a:pt x="8682" y="8944"/>
                </a:cubicBezTo>
                <a:cubicBezTo>
                  <a:pt x="8679" y="8944"/>
                  <a:pt x="8674" y="8939"/>
                  <a:pt x="8665" y="8923"/>
                </a:cubicBezTo>
                <a:cubicBezTo>
                  <a:pt x="8676" y="8900"/>
                  <a:pt x="8617" y="8876"/>
                  <a:pt x="8653" y="8864"/>
                </a:cubicBezTo>
                <a:lnTo>
                  <a:pt x="8665" y="8864"/>
                </a:lnTo>
                <a:lnTo>
                  <a:pt x="8641" y="8828"/>
                </a:lnTo>
                <a:lnTo>
                  <a:pt x="8688" y="8840"/>
                </a:lnTo>
                <a:cubicBezTo>
                  <a:pt x="8666" y="8817"/>
                  <a:pt x="8638" y="8809"/>
                  <a:pt x="8615" y="8809"/>
                </a:cubicBezTo>
                <a:cubicBezTo>
                  <a:pt x="8602" y="8809"/>
                  <a:pt x="8590" y="8812"/>
                  <a:pt x="8581" y="8816"/>
                </a:cubicBezTo>
                <a:cubicBezTo>
                  <a:pt x="8581" y="8769"/>
                  <a:pt x="8534" y="8733"/>
                  <a:pt x="8557" y="8697"/>
                </a:cubicBezTo>
                <a:lnTo>
                  <a:pt x="8557" y="8697"/>
                </a:lnTo>
                <a:lnTo>
                  <a:pt x="8569" y="8709"/>
                </a:lnTo>
                <a:cubicBezTo>
                  <a:pt x="8510" y="8626"/>
                  <a:pt x="8569" y="8495"/>
                  <a:pt x="8474" y="8459"/>
                </a:cubicBezTo>
                <a:cubicBezTo>
                  <a:pt x="8474" y="8453"/>
                  <a:pt x="8477" y="8450"/>
                  <a:pt x="8480" y="8450"/>
                </a:cubicBezTo>
                <a:cubicBezTo>
                  <a:pt x="8481" y="8450"/>
                  <a:pt x="8482" y="8450"/>
                  <a:pt x="8483" y="8451"/>
                </a:cubicBezTo>
                <a:lnTo>
                  <a:pt x="8483" y="8451"/>
                </a:lnTo>
                <a:lnTo>
                  <a:pt x="8462" y="8400"/>
                </a:lnTo>
                <a:lnTo>
                  <a:pt x="8486" y="8400"/>
                </a:lnTo>
                <a:lnTo>
                  <a:pt x="8391" y="8328"/>
                </a:lnTo>
                <a:lnTo>
                  <a:pt x="8415" y="8316"/>
                </a:lnTo>
                <a:cubicBezTo>
                  <a:pt x="8379" y="8258"/>
                  <a:pt x="8321" y="8164"/>
                  <a:pt x="8262" y="8082"/>
                </a:cubicBezTo>
                <a:lnTo>
                  <a:pt x="8262" y="8082"/>
                </a:lnTo>
                <a:cubicBezTo>
                  <a:pt x="8265" y="8084"/>
                  <a:pt x="8268" y="8087"/>
                  <a:pt x="8272" y="8090"/>
                </a:cubicBezTo>
                <a:lnTo>
                  <a:pt x="8260" y="8078"/>
                </a:lnTo>
                <a:lnTo>
                  <a:pt x="8260" y="8078"/>
                </a:lnTo>
                <a:cubicBezTo>
                  <a:pt x="8261" y="8079"/>
                  <a:pt x="8261" y="8081"/>
                  <a:pt x="8262" y="8082"/>
                </a:cubicBezTo>
                <a:lnTo>
                  <a:pt x="8262" y="8082"/>
                </a:lnTo>
                <a:cubicBezTo>
                  <a:pt x="8192" y="8017"/>
                  <a:pt x="8234" y="7993"/>
                  <a:pt x="8176" y="7947"/>
                </a:cubicBezTo>
                <a:lnTo>
                  <a:pt x="8188" y="7947"/>
                </a:lnTo>
                <a:lnTo>
                  <a:pt x="8153" y="7900"/>
                </a:lnTo>
                <a:lnTo>
                  <a:pt x="8176" y="7900"/>
                </a:lnTo>
                <a:cubicBezTo>
                  <a:pt x="8126" y="7879"/>
                  <a:pt x="8135" y="7782"/>
                  <a:pt x="8132" y="7782"/>
                </a:cubicBezTo>
                <a:lnTo>
                  <a:pt x="8132" y="7782"/>
                </a:lnTo>
                <a:cubicBezTo>
                  <a:pt x="8132" y="7782"/>
                  <a:pt x="8131" y="7785"/>
                  <a:pt x="8129" y="7792"/>
                </a:cubicBezTo>
                <a:cubicBezTo>
                  <a:pt x="8093" y="7780"/>
                  <a:pt x="8057" y="7757"/>
                  <a:pt x="8034" y="7757"/>
                </a:cubicBezTo>
                <a:cubicBezTo>
                  <a:pt x="7986" y="7697"/>
                  <a:pt x="8034" y="7733"/>
                  <a:pt x="8022" y="7685"/>
                </a:cubicBezTo>
                <a:cubicBezTo>
                  <a:pt x="7998" y="7638"/>
                  <a:pt x="7962" y="7649"/>
                  <a:pt x="7938" y="7578"/>
                </a:cubicBezTo>
                <a:lnTo>
                  <a:pt x="7962" y="7566"/>
                </a:lnTo>
                <a:cubicBezTo>
                  <a:pt x="7940" y="7544"/>
                  <a:pt x="7918" y="7532"/>
                  <a:pt x="7896" y="7503"/>
                </a:cubicBezTo>
                <a:lnTo>
                  <a:pt x="7896" y="7503"/>
                </a:lnTo>
                <a:cubicBezTo>
                  <a:pt x="7898" y="7504"/>
                  <a:pt x="7900" y="7505"/>
                  <a:pt x="7903" y="7507"/>
                </a:cubicBezTo>
                <a:lnTo>
                  <a:pt x="7891" y="7495"/>
                </a:lnTo>
                <a:lnTo>
                  <a:pt x="7891" y="7495"/>
                </a:lnTo>
                <a:cubicBezTo>
                  <a:pt x="7893" y="7498"/>
                  <a:pt x="7894" y="7500"/>
                  <a:pt x="7896" y="7503"/>
                </a:cubicBezTo>
                <a:lnTo>
                  <a:pt x="7896" y="7503"/>
                </a:lnTo>
                <a:cubicBezTo>
                  <a:pt x="7823" y="7455"/>
                  <a:pt x="7888" y="7388"/>
                  <a:pt x="7795" y="7388"/>
                </a:cubicBezTo>
                <a:cubicBezTo>
                  <a:pt x="7783" y="7352"/>
                  <a:pt x="7748" y="7304"/>
                  <a:pt x="7772" y="7292"/>
                </a:cubicBezTo>
                <a:cubicBezTo>
                  <a:pt x="7700" y="7221"/>
                  <a:pt x="7653" y="7161"/>
                  <a:pt x="7581" y="7102"/>
                </a:cubicBezTo>
                <a:cubicBezTo>
                  <a:pt x="7629" y="7054"/>
                  <a:pt x="7569" y="7090"/>
                  <a:pt x="7569" y="7018"/>
                </a:cubicBezTo>
                <a:lnTo>
                  <a:pt x="7545" y="7042"/>
                </a:lnTo>
                <a:cubicBezTo>
                  <a:pt x="7462" y="6935"/>
                  <a:pt x="7438" y="6768"/>
                  <a:pt x="7343" y="6649"/>
                </a:cubicBezTo>
                <a:lnTo>
                  <a:pt x="7367" y="6637"/>
                </a:lnTo>
                <a:lnTo>
                  <a:pt x="7319" y="6626"/>
                </a:lnTo>
                <a:cubicBezTo>
                  <a:pt x="7236" y="6495"/>
                  <a:pt x="7117" y="6316"/>
                  <a:pt x="7045" y="6221"/>
                </a:cubicBezTo>
                <a:cubicBezTo>
                  <a:pt x="7010" y="6197"/>
                  <a:pt x="6938" y="6161"/>
                  <a:pt x="6914" y="6114"/>
                </a:cubicBezTo>
                <a:cubicBezTo>
                  <a:pt x="6831" y="6030"/>
                  <a:pt x="6748" y="5947"/>
                  <a:pt x="6676" y="5840"/>
                </a:cubicBezTo>
                <a:cubicBezTo>
                  <a:pt x="6691" y="5840"/>
                  <a:pt x="6696" y="5831"/>
                  <a:pt x="6701" y="5827"/>
                </a:cubicBezTo>
                <a:lnTo>
                  <a:pt x="6701" y="5827"/>
                </a:lnTo>
                <a:cubicBezTo>
                  <a:pt x="6705" y="5827"/>
                  <a:pt x="6708" y="5828"/>
                  <a:pt x="6712" y="5828"/>
                </a:cubicBezTo>
                <a:cubicBezTo>
                  <a:pt x="6710" y="5825"/>
                  <a:pt x="6708" y="5824"/>
                  <a:pt x="6706" y="5824"/>
                </a:cubicBezTo>
                <a:cubicBezTo>
                  <a:pt x="6704" y="5824"/>
                  <a:pt x="6703" y="5825"/>
                  <a:pt x="6701" y="5827"/>
                </a:cubicBezTo>
                <a:lnTo>
                  <a:pt x="6701" y="5827"/>
                </a:lnTo>
                <a:cubicBezTo>
                  <a:pt x="6664" y="5818"/>
                  <a:pt x="6663" y="5766"/>
                  <a:pt x="6652" y="5744"/>
                </a:cubicBezTo>
                <a:lnTo>
                  <a:pt x="6652" y="5792"/>
                </a:lnTo>
                <a:cubicBezTo>
                  <a:pt x="6605" y="5780"/>
                  <a:pt x="6593" y="5721"/>
                  <a:pt x="6605" y="5697"/>
                </a:cubicBezTo>
                <a:lnTo>
                  <a:pt x="6533" y="5673"/>
                </a:lnTo>
                <a:cubicBezTo>
                  <a:pt x="6545" y="5661"/>
                  <a:pt x="6545" y="5661"/>
                  <a:pt x="6545" y="5649"/>
                </a:cubicBezTo>
                <a:lnTo>
                  <a:pt x="6545" y="5649"/>
                </a:lnTo>
                <a:lnTo>
                  <a:pt x="6521" y="5661"/>
                </a:lnTo>
                <a:lnTo>
                  <a:pt x="6533" y="5602"/>
                </a:lnTo>
                <a:cubicBezTo>
                  <a:pt x="6523" y="5602"/>
                  <a:pt x="6475" y="5564"/>
                  <a:pt x="6439" y="5564"/>
                </a:cubicBezTo>
                <a:cubicBezTo>
                  <a:pt x="6434" y="5564"/>
                  <a:pt x="6430" y="5565"/>
                  <a:pt x="6426" y="5566"/>
                </a:cubicBezTo>
                <a:cubicBezTo>
                  <a:pt x="6426" y="5548"/>
                  <a:pt x="6413" y="5517"/>
                  <a:pt x="6421" y="5517"/>
                </a:cubicBezTo>
                <a:cubicBezTo>
                  <a:pt x="6424" y="5517"/>
                  <a:pt x="6429" y="5521"/>
                  <a:pt x="6438" y="5530"/>
                </a:cubicBezTo>
                <a:lnTo>
                  <a:pt x="6319" y="5352"/>
                </a:lnTo>
                <a:lnTo>
                  <a:pt x="6331" y="5387"/>
                </a:lnTo>
                <a:cubicBezTo>
                  <a:pt x="6324" y="5394"/>
                  <a:pt x="6315" y="5397"/>
                  <a:pt x="6304" y="5397"/>
                </a:cubicBezTo>
                <a:cubicBezTo>
                  <a:pt x="6278" y="5397"/>
                  <a:pt x="6244" y="5377"/>
                  <a:pt x="6236" y="5352"/>
                </a:cubicBezTo>
                <a:lnTo>
                  <a:pt x="6236" y="5352"/>
                </a:lnTo>
                <a:cubicBezTo>
                  <a:pt x="6241" y="5353"/>
                  <a:pt x="6245" y="5353"/>
                  <a:pt x="6250" y="5353"/>
                </a:cubicBezTo>
                <a:cubicBezTo>
                  <a:pt x="6283" y="5353"/>
                  <a:pt x="6283" y="5313"/>
                  <a:pt x="6283" y="5292"/>
                </a:cubicBezTo>
                <a:cubicBezTo>
                  <a:pt x="6281" y="5291"/>
                  <a:pt x="6279" y="5290"/>
                  <a:pt x="6277" y="5290"/>
                </a:cubicBezTo>
                <a:cubicBezTo>
                  <a:pt x="6264" y="5290"/>
                  <a:pt x="6281" y="5328"/>
                  <a:pt x="6259" y="5328"/>
                </a:cubicBezTo>
                <a:cubicBezTo>
                  <a:pt x="6212" y="5316"/>
                  <a:pt x="6164" y="5268"/>
                  <a:pt x="6164" y="5244"/>
                </a:cubicBezTo>
                <a:lnTo>
                  <a:pt x="6188" y="5244"/>
                </a:lnTo>
                <a:cubicBezTo>
                  <a:pt x="6140" y="5221"/>
                  <a:pt x="6176" y="5161"/>
                  <a:pt x="6140" y="5137"/>
                </a:cubicBezTo>
                <a:cubicBezTo>
                  <a:pt x="6110" y="5122"/>
                  <a:pt x="6099" y="5102"/>
                  <a:pt x="6086" y="5102"/>
                </a:cubicBezTo>
                <a:cubicBezTo>
                  <a:pt x="6078" y="5102"/>
                  <a:pt x="6070" y="5108"/>
                  <a:pt x="6057" y="5125"/>
                </a:cubicBezTo>
                <a:cubicBezTo>
                  <a:pt x="6009" y="5090"/>
                  <a:pt x="6069" y="5078"/>
                  <a:pt x="6057" y="5066"/>
                </a:cubicBezTo>
                <a:cubicBezTo>
                  <a:pt x="6021" y="5054"/>
                  <a:pt x="5974" y="4982"/>
                  <a:pt x="5998" y="4959"/>
                </a:cubicBezTo>
                <a:lnTo>
                  <a:pt x="5998" y="4959"/>
                </a:lnTo>
                <a:cubicBezTo>
                  <a:pt x="5991" y="4960"/>
                  <a:pt x="5985" y="4961"/>
                  <a:pt x="5980" y="4961"/>
                </a:cubicBezTo>
                <a:cubicBezTo>
                  <a:pt x="5910" y="4961"/>
                  <a:pt x="5900" y="4846"/>
                  <a:pt x="5859" y="4846"/>
                </a:cubicBezTo>
                <a:cubicBezTo>
                  <a:pt x="5854" y="4846"/>
                  <a:pt x="5849" y="4848"/>
                  <a:pt x="5843" y="4852"/>
                </a:cubicBezTo>
                <a:lnTo>
                  <a:pt x="5843" y="4780"/>
                </a:lnTo>
                <a:cubicBezTo>
                  <a:pt x="5835" y="4788"/>
                  <a:pt x="5815" y="4802"/>
                  <a:pt x="5792" y="4802"/>
                </a:cubicBezTo>
                <a:cubicBezTo>
                  <a:pt x="5782" y="4802"/>
                  <a:pt x="5770" y="4799"/>
                  <a:pt x="5759" y="4792"/>
                </a:cubicBezTo>
                <a:cubicBezTo>
                  <a:pt x="5748" y="4744"/>
                  <a:pt x="5783" y="4732"/>
                  <a:pt x="5783" y="4709"/>
                </a:cubicBezTo>
                <a:lnTo>
                  <a:pt x="5783" y="4709"/>
                </a:lnTo>
                <a:lnTo>
                  <a:pt x="5712" y="4744"/>
                </a:lnTo>
                <a:cubicBezTo>
                  <a:pt x="5628" y="4530"/>
                  <a:pt x="5402" y="4340"/>
                  <a:pt x="5283" y="4125"/>
                </a:cubicBezTo>
                <a:cubicBezTo>
                  <a:pt x="5200" y="4054"/>
                  <a:pt x="5081" y="3982"/>
                  <a:pt x="4997" y="3875"/>
                </a:cubicBezTo>
                <a:lnTo>
                  <a:pt x="4997" y="3875"/>
                </a:lnTo>
                <a:lnTo>
                  <a:pt x="5009" y="3887"/>
                </a:lnTo>
                <a:lnTo>
                  <a:pt x="4938" y="3780"/>
                </a:lnTo>
                <a:lnTo>
                  <a:pt x="4986" y="3863"/>
                </a:lnTo>
                <a:cubicBezTo>
                  <a:pt x="4962" y="3851"/>
                  <a:pt x="4938" y="3851"/>
                  <a:pt x="4914" y="3828"/>
                </a:cubicBezTo>
                <a:cubicBezTo>
                  <a:pt x="4843" y="3709"/>
                  <a:pt x="4747" y="3554"/>
                  <a:pt x="4605" y="3458"/>
                </a:cubicBezTo>
                <a:cubicBezTo>
                  <a:pt x="4479" y="3436"/>
                  <a:pt x="4593" y="3359"/>
                  <a:pt x="4500" y="3321"/>
                </a:cubicBezTo>
                <a:lnTo>
                  <a:pt x="4500" y="3321"/>
                </a:lnTo>
                <a:cubicBezTo>
                  <a:pt x="4507" y="3320"/>
                  <a:pt x="4514" y="3316"/>
                  <a:pt x="4521" y="3316"/>
                </a:cubicBezTo>
                <a:cubicBezTo>
                  <a:pt x="4414" y="3256"/>
                  <a:pt x="4366" y="3220"/>
                  <a:pt x="4247" y="3185"/>
                </a:cubicBezTo>
                <a:cubicBezTo>
                  <a:pt x="4319" y="3125"/>
                  <a:pt x="4200" y="3125"/>
                  <a:pt x="4235" y="3101"/>
                </a:cubicBezTo>
                <a:lnTo>
                  <a:pt x="4235" y="3101"/>
                </a:lnTo>
                <a:lnTo>
                  <a:pt x="4200" y="3125"/>
                </a:lnTo>
                <a:cubicBezTo>
                  <a:pt x="4200" y="3089"/>
                  <a:pt x="4164" y="3042"/>
                  <a:pt x="4188" y="3030"/>
                </a:cubicBezTo>
                <a:lnTo>
                  <a:pt x="4116" y="3030"/>
                </a:lnTo>
                <a:lnTo>
                  <a:pt x="4140" y="3006"/>
                </a:lnTo>
                <a:cubicBezTo>
                  <a:pt x="4093" y="2958"/>
                  <a:pt x="3973" y="2875"/>
                  <a:pt x="3997" y="2804"/>
                </a:cubicBezTo>
                <a:cubicBezTo>
                  <a:pt x="3843" y="2720"/>
                  <a:pt x="3676" y="2530"/>
                  <a:pt x="3521" y="2387"/>
                </a:cubicBezTo>
                <a:cubicBezTo>
                  <a:pt x="3485" y="2387"/>
                  <a:pt x="3438" y="2351"/>
                  <a:pt x="3402" y="2327"/>
                </a:cubicBezTo>
                <a:lnTo>
                  <a:pt x="3390" y="2256"/>
                </a:lnTo>
                <a:cubicBezTo>
                  <a:pt x="3342" y="2232"/>
                  <a:pt x="3283" y="2244"/>
                  <a:pt x="3259" y="2196"/>
                </a:cubicBezTo>
                <a:cubicBezTo>
                  <a:pt x="3259" y="2185"/>
                  <a:pt x="3271" y="2185"/>
                  <a:pt x="3271" y="2185"/>
                </a:cubicBezTo>
                <a:cubicBezTo>
                  <a:pt x="3235" y="2161"/>
                  <a:pt x="3211" y="2113"/>
                  <a:pt x="3152" y="2113"/>
                </a:cubicBezTo>
                <a:cubicBezTo>
                  <a:pt x="3119" y="2080"/>
                  <a:pt x="3096" y="2037"/>
                  <a:pt x="3121" y="2012"/>
                </a:cubicBezTo>
                <a:lnTo>
                  <a:pt x="3121" y="2012"/>
                </a:lnTo>
                <a:cubicBezTo>
                  <a:pt x="3116" y="2015"/>
                  <a:pt x="3112" y="2016"/>
                  <a:pt x="3107" y="2016"/>
                </a:cubicBezTo>
                <a:cubicBezTo>
                  <a:pt x="3070" y="2016"/>
                  <a:pt x="3045" y="1923"/>
                  <a:pt x="3045" y="1923"/>
                </a:cubicBezTo>
                <a:cubicBezTo>
                  <a:pt x="3045" y="1923"/>
                  <a:pt x="3021" y="1899"/>
                  <a:pt x="2961" y="1839"/>
                </a:cubicBezTo>
                <a:cubicBezTo>
                  <a:pt x="2914" y="1792"/>
                  <a:pt x="2830" y="1720"/>
                  <a:pt x="2735" y="1625"/>
                </a:cubicBezTo>
                <a:cubicBezTo>
                  <a:pt x="2533" y="1446"/>
                  <a:pt x="2259" y="1208"/>
                  <a:pt x="1961" y="970"/>
                </a:cubicBezTo>
                <a:cubicBezTo>
                  <a:pt x="1652" y="744"/>
                  <a:pt x="1330" y="506"/>
                  <a:pt x="1021" y="327"/>
                </a:cubicBezTo>
                <a:cubicBezTo>
                  <a:pt x="711" y="160"/>
                  <a:pt x="437" y="41"/>
                  <a:pt x="247" y="18"/>
                </a:cubicBezTo>
                <a:cubicBezTo>
                  <a:pt x="211" y="41"/>
                  <a:pt x="152" y="18"/>
                  <a:pt x="152" y="65"/>
                </a:cubicBezTo>
                <a:cubicBezTo>
                  <a:pt x="111" y="55"/>
                  <a:pt x="114" y="1"/>
                  <a:pt x="1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428;p34">
            <a:extLst>
              <a:ext uri="{FF2B5EF4-FFF2-40B4-BE49-F238E27FC236}">
                <a16:creationId xmlns:a16="http://schemas.microsoft.com/office/drawing/2014/main" id="{52D579D9-69ED-3F42-9DA6-CC8604CE5E46}"/>
              </a:ext>
            </a:extLst>
          </p:cNvPr>
          <p:cNvGrpSpPr/>
          <p:nvPr/>
        </p:nvGrpSpPr>
        <p:grpSpPr>
          <a:xfrm>
            <a:off x="2366682" y="2244153"/>
            <a:ext cx="1336248" cy="1245873"/>
            <a:chOff x="4824700" y="2359950"/>
            <a:chExt cx="523375" cy="407800"/>
          </a:xfrm>
        </p:grpSpPr>
        <p:sp>
          <p:nvSpPr>
            <p:cNvPr id="12" name="Google Shape;4429;p34">
              <a:extLst>
                <a:ext uri="{FF2B5EF4-FFF2-40B4-BE49-F238E27FC236}">
                  <a16:creationId xmlns:a16="http://schemas.microsoft.com/office/drawing/2014/main" id="{B4059F05-9517-1745-8372-F1E639DD3F88}"/>
                </a:ext>
              </a:extLst>
            </p:cNvPr>
            <p:cNvSpPr/>
            <p:nvPr/>
          </p:nvSpPr>
          <p:spPr>
            <a:xfrm>
              <a:off x="5025625" y="2366200"/>
              <a:ext cx="3000" cy="3700"/>
            </a:xfrm>
            <a:custGeom>
              <a:avLst/>
              <a:gdLst/>
              <a:ahLst/>
              <a:cxnLst/>
              <a:rect l="l" t="t" r="r" b="b"/>
              <a:pathLst>
                <a:path w="120" h="148" extrusionOk="0">
                  <a:moveTo>
                    <a:pt x="119" y="0"/>
                  </a:moveTo>
                  <a:cubicBezTo>
                    <a:pt x="95" y="48"/>
                    <a:pt x="48" y="119"/>
                    <a:pt x="0" y="143"/>
                  </a:cubicBezTo>
                  <a:cubicBezTo>
                    <a:pt x="15" y="146"/>
                    <a:pt x="28" y="148"/>
                    <a:pt x="38" y="148"/>
                  </a:cubicBezTo>
                  <a:cubicBezTo>
                    <a:pt x="69" y="148"/>
                    <a:pt x="81" y="134"/>
                    <a:pt x="72" y="107"/>
                  </a:cubicBezTo>
                  <a:cubicBezTo>
                    <a:pt x="83" y="84"/>
                    <a:pt x="119" y="6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30;p34">
              <a:extLst>
                <a:ext uri="{FF2B5EF4-FFF2-40B4-BE49-F238E27FC236}">
                  <a16:creationId xmlns:a16="http://schemas.microsoft.com/office/drawing/2014/main" id="{20C0D89E-7A18-D24A-94DD-6F920BEE75F8}"/>
                </a:ext>
              </a:extLst>
            </p:cNvPr>
            <p:cNvSpPr/>
            <p:nvPr/>
          </p:nvSpPr>
          <p:spPr>
            <a:xfrm>
              <a:off x="5097350" y="2372150"/>
              <a:ext cx="3900" cy="150"/>
            </a:xfrm>
            <a:custGeom>
              <a:avLst/>
              <a:gdLst/>
              <a:ahLst/>
              <a:cxnLst/>
              <a:rect l="l" t="t" r="r" b="b"/>
              <a:pathLst>
                <a:path w="156" h="6" extrusionOk="0">
                  <a:moveTo>
                    <a:pt x="1" y="0"/>
                  </a:moveTo>
                  <a:cubicBezTo>
                    <a:pt x="20" y="4"/>
                    <a:pt x="40" y="6"/>
                    <a:pt x="59" y="6"/>
                  </a:cubicBezTo>
                  <a:cubicBezTo>
                    <a:pt x="97" y="6"/>
                    <a:pt x="132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31;p34">
              <a:extLst>
                <a:ext uri="{FF2B5EF4-FFF2-40B4-BE49-F238E27FC236}">
                  <a16:creationId xmlns:a16="http://schemas.microsoft.com/office/drawing/2014/main" id="{C7536B0E-81BB-8D4C-BF73-F4E41C85A526}"/>
                </a:ext>
              </a:extLst>
            </p:cNvPr>
            <p:cNvSpPr/>
            <p:nvPr/>
          </p:nvSpPr>
          <p:spPr>
            <a:xfrm>
              <a:off x="5096850" y="2372350"/>
              <a:ext cx="1675" cy="200"/>
            </a:xfrm>
            <a:custGeom>
              <a:avLst/>
              <a:gdLst/>
              <a:ahLst/>
              <a:cxnLst/>
              <a:rect l="l" t="t" r="r" b="b"/>
              <a:pathLst>
                <a:path w="67" h="8" extrusionOk="0">
                  <a:moveTo>
                    <a:pt x="6" y="1"/>
                  </a:moveTo>
                  <a:cubicBezTo>
                    <a:pt x="0" y="1"/>
                    <a:pt x="59" y="8"/>
                    <a:pt x="65" y="8"/>
                  </a:cubicBezTo>
                  <a:cubicBezTo>
                    <a:pt x="67" y="8"/>
                    <a:pt x="62" y="7"/>
                    <a:pt x="44" y="4"/>
                  </a:cubicBezTo>
                  <a:cubicBezTo>
                    <a:pt x="19" y="2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32;p34">
              <a:extLst>
                <a:ext uri="{FF2B5EF4-FFF2-40B4-BE49-F238E27FC236}">
                  <a16:creationId xmlns:a16="http://schemas.microsoft.com/office/drawing/2014/main" id="{8A2BB817-3951-C04F-B59B-A7A9E463D377}"/>
                </a:ext>
              </a:extLst>
            </p:cNvPr>
            <p:cNvSpPr/>
            <p:nvPr/>
          </p:nvSpPr>
          <p:spPr>
            <a:xfrm>
              <a:off x="5107775" y="2372450"/>
              <a:ext cx="5975" cy="1000"/>
            </a:xfrm>
            <a:custGeom>
              <a:avLst/>
              <a:gdLst/>
              <a:ahLst/>
              <a:cxnLst/>
              <a:rect l="l" t="t" r="r" b="b"/>
              <a:pathLst>
                <a:path w="239" h="40" extrusionOk="0">
                  <a:moveTo>
                    <a:pt x="167" y="0"/>
                  </a:moveTo>
                  <a:cubicBezTo>
                    <a:pt x="107" y="0"/>
                    <a:pt x="60" y="12"/>
                    <a:pt x="0" y="12"/>
                  </a:cubicBezTo>
                  <a:cubicBezTo>
                    <a:pt x="17" y="20"/>
                    <a:pt x="122" y="40"/>
                    <a:pt x="187" y="40"/>
                  </a:cubicBezTo>
                  <a:cubicBezTo>
                    <a:pt x="217" y="40"/>
                    <a:pt x="238" y="35"/>
                    <a:pt x="238" y="24"/>
                  </a:cubicBezTo>
                  <a:cubicBezTo>
                    <a:pt x="215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33;p34">
              <a:extLst>
                <a:ext uri="{FF2B5EF4-FFF2-40B4-BE49-F238E27FC236}">
                  <a16:creationId xmlns:a16="http://schemas.microsoft.com/office/drawing/2014/main" id="{67C13B6D-1E15-024A-904F-C66A780C467D}"/>
                </a:ext>
              </a:extLst>
            </p:cNvPr>
            <p:cNvSpPr/>
            <p:nvPr/>
          </p:nvSpPr>
          <p:spPr>
            <a:xfrm>
              <a:off x="5109250" y="2371400"/>
              <a:ext cx="4200" cy="775"/>
            </a:xfrm>
            <a:custGeom>
              <a:avLst/>
              <a:gdLst/>
              <a:ahLst/>
              <a:cxnLst/>
              <a:rect l="l" t="t" r="r" b="b"/>
              <a:pathLst>
                <a:path w="168" h="31" extrusionOk="0">
                  <a:moveTo>
                    <a:pt x="120" y="5"/>
                  </a:moveTo>
                  <a:lnTo>
                    <a:pt x="120" y="5"/>
                  </a:lnTo>
                  <a:cubicBezTo>
                    <a:pt x="121" y="5"/>
                    <a:pt x="116" y="8"/>
                    <a:pt x="96" y="18"/>
                  </a:cubicBezTo>
                  <a:cubicBezTo>
                    <a:pt x="103" y="12"/>
                    <a:pt x="118" y="5"/>
                    <a:pt x="120" y="5"/>
                  </a:cubicBezTo>
                  <a:close/>
                  <a:moveTo>
                    <a:pt x="132" y="1"/>
                  </a:moveTo>
                  <a:cubicBezTo>
                    <a:pt x="120" y="1"/>
                    <a:pt x="108" y="7"/>
                    <a:pt x="96" y="18"/>
                  </a:cubicBezTo>
                  <a:cubicBezTo>
                    <a:pt x="81" y="14"/>
                    <a:pt x="66" y="11"/>
                    <a:pt x="52" y="11"/>
                  </a:cubicBezTo>
                  <a:cubicBezTo>
                    <a:pt x="33" y="11"/>
                    <a:pt x="15" y="16"/>
                    <a:pt x="1" y="30"/>
                  </a:cubicBezTo>
                  <a:cubicBezTo>
                    <a:pt x="48" y="30"/>
                    <a:pt x="108" y="18"/>
                    <a:pt x="167" y="18"/>
                  </a:cubicBezTo>
                  <a:cubicBezTo>
                    <a:pt x="156" y="7"/>
                    <a:pt x="144" y="1"/>
                    <a:pt x="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34;p34">
              <a:extLst>
                <a:ext uri="{FF2B5EF4-FFF2-40B4-BE49-F238E27FC236}">
                  <a16:creationId xmlns:a16="http://schemas.microsoft.com/office/drawing/2014/main" id="{E07CC92E-0CB0-E34A-998E-1920B4CCC940}"/>
                </a:ext>
              </a:extLst>
            </p:cNvPr>
            <p:cNvSpPr/>
            <p:nvPr/>
          </p:nvSpPr>
          <p:spPr>
            <a:xfrm>
              <a:off x="5098250" y="2370950"/>
              <a:ext cx="8650" cy="925"/>
            </a:xfrm>
            <a:custGeom>
              <a:avLst/>
              <a:gdLst/>
              <a:ahLst/>
              <a:cxnLst/>
              <a:rect l="l" t="t" r="r" b="b"/>
              <a:pathLst>
                <a:path w="346" h="37" extrusionOk="0">
                  <a:moveTo>
                    <a:pt x="298" y="1"/>
                  </a:moveTo>
                  <a:cubicBezTo>
                    <a:pt x="0" y="1"/>
                    <a:pt x="36" y="36"/>
                    <a:pt x="346" y="36"/>
                  </a:cubicBezTo>
                  <a:cubicBezTo>
                    <a:pt x="250" y="25"/>
                    <a:pt x="143" y="13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35;p34">
              <a:extLst>
                <a:ext uri="{FF2B5EF4-FFF2-40B4-BE49-F238E27FC236}">
                  <a16:creationId xmlns:a16="http://schemas.microsoft.com/office/drawing/2014/main" id="{8A8CAAAF-35EF-8D44-BD33-7068AF321CE8}"/>
                </a:ext>
              </a:extLst>
            </p:cNvPr>
            <p:cNvSpPr/>
            <p:nvPr/>
          </p:nvSpPr>
          <p:spPr>
            <a:xfrm>
              <a:off x="5131875" y="2373050"/>
              <a:ext cx="4675" cy="900"/>
            </a:xfrm>
            <a:custGeom>
              <a:avLst/>
              <a:gdLst/>
              <a:ahLst/>
              <a:cxnLst/>
              <a:rect l="l" t="t" r="r" b="b"/>
              <a:pathLst>
                <a:path w="187" h="36" extrusionOk="0">
                  <a:moveTo>
                    <a:pt x="1" y="0"/>
                  </a:moveTo>
                  <a:cubicBezTo>
                    <a:pt x="9" y="0"/>
                    <a:pt x="99" y="6"/>
                    <a:pt x="149" y="17"/>
                  </a:cubicBezTo>
                  <a:lnTo>
                    <a:pt x="149" y="17"/>
                  </a:lnTo>
                  <a:cubicBezTo>
                    <a:pt x="101" y="0"/>
                    <a:pt x="19" y="0"/>
                    <a:pt x="1" y="0"/>
                  </a:cubicBezTo>
                  <a:close/>
                  <a:moveTo>
                    <a:pt x="149" y="17"/>
                  </a:moveTo>
                  <a:lnTo>
                    <a:pt x="149" y="17"/>
                  </a:lnTo>
                  <a:cubicBezTo>
                    <a:pt x="160" y="20"/>
                    <a:pt x="169" y="25"/>
                    <a:pt x="175" y="31"/>
                  </a:cubicBezTo>
                  <a:lnTo>
                    <a:pt x="175" y="31"/>
                  </a:lnTo>
                  <a:cubicBezTo>
                    <a:pt x="176" y="32"/>
                    <a:pt x="177" y="34"/>
                    <a:pt x="179" y="36"/>
                  </a:cubicBezTo>
                  <a:cubicBezTo>
                    <a:pt x="187" y="28"/>
                    <a:pt x="172" y="22"/>
                    <a:pt x="149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36;p34">
              <a:extLst>
                <a:ext uri="{FF2B5EF4-FFF2-40B4-BE49-F238E27FC236}">
                  <a16:creationId xmlns:a16="http://schemas.microsoft.com/office/drawing/2014/main" id="{B4D1ACDF-EFBD-6549-9219-3EC6D8235D62}"/>
                </a:ext>
              </a:extLst>
            </p:cNvPr>
            <p:cNvSpPr/>
            <p:nvPr/>
          </p:nvSpPr>
          <p:spPr>
            <a:xfrm>
              <a:off x="5150325" y="2374225"/>
              <a:ext cx="4500" cy="925"/>
            </a:xfrm>
            <a:custGeom>
              <a:avLst/>
              <a:gdLst/>
              <a:ahLst/>
              <a:cxnLst/>
              <a:rect l="l" t="t" r="r" b="b"/>
              <a:pathLst>
                <a:path w="180" h="37" extrusionOk="0">
                  <a:moveTo>
                    <a:pt x="179" y="1"/>
                  </a:moveTo>
                  <a:cubicBezTo>
                    <a:pt x="160" y="5"/>
                    <a:pt x="141" y="8"/>
                    <a:pt x="122" y="12"/>
                  </a:cubicBezTo>
                  <a:lnTo>
                    <a:pt x="122" y="12"/>
                  </a:lnTo>
                  <a:cubicBezTo>
                    <a:pt x="142" y="11"/>
                    <a:pt x="163" y="9"/>
                    <a:pt x="179" y="1"/>
                  </a:cubicBezTo>
                  <a:close/>
                  <a:moveTo>
                    <a:pt x="122" y="12"/>
                  </a:moveTo>
                  <a:cubicBezTo>
                    <a:pt x="113" y="13"/>
                    <a:pt x="104" y="13"/>
                    <a:pt x="96" y="13"/>
                  </a:cubicBezTo>
                  <a:cubicBezTo>
                    <a:pt x="72" y="25"/>
                    <a:pt x="37" y="25"/>
                    <a:pt x="1" y="36"/>
                  </a:cubicBezTo>
                  <a:cubicBezTo>
                    <a:pt x="41" y="28"/>
                    <a:pt x="82" y="20"/>
                    <a:pt x="12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37;p34">
              <a:extLst>
                <a:ext uri="{FF2B5EF4-FFF2-40B4-BE49-F238E27FC236}">
                  <a16:creationId xmlns:a16="http://schemas.microsoft.com/office/drawing/2014/main" id="{CC2DAF0F-34D6-5544-998D-3A38C30F3794}"/>
                </a:ext>
              </a:extLst>
            </p:cNvPr>
            <p:cNvSpPr/>
            <p:nvPr/>
          </p:nvSpPr>
          <p:spPr>
            <a:xfrm>
              <a:off x="5179500" y="2374225"/>
              <a:ext cx="3300" cy="625"/>
            </a:xfrm>
            <a:custGeom>
              <a:avLst/>
              <a:gdLst/>
              <a:ahLst/>
              <a:cxnLst/>
              <a:rect l="l" t="t" r="r" b="b"/>
              <a:pathLst>
                <a:path w="132" h="25" extrusionOk="0">
                  <a:moveTo>
                    <a:pt x="1" y="1"/>
                  </a:moveTo>
                  <a:cubicBezTo>
                    <a:pt x="36" y="13"/>
                    <a:pt x="120" y="25"/>
                    <a:pt x="132" y="25"/>
                  </a:cubicBezTo>
                  <a:cubicBezTo>
                    <a:pt x="96" y="13"/>
                    <a:pt x="48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38;p34">
              <a:extLst>
                <a:ext uri="{FF2B5EF4-FFF2-40B4-BE49-F238E27FC236}">
                  <a16:creationId xmlns:a16="http://schemas.microsoft.com/office/drawing/2014/main" id="{B1185832-30DC-9C41-8DCF-3F2FB579590C}"/>
                </a:ext>
              </a:extLst>
            </p:cNvPr>
            <p:cNvSpPr/>
            <p:nvPr/>
          </p:nvSpPr>
          <p:spPr>
            <a:xfrm>
              <a:off x="5198850" y="2374825"/>
              <a:ext cx="4500" cy="925"/>
            </a:xfrm>
            <a:custGeom>
              <a:avLst/>
              <a:gdLst/>
              <a:ahLst/>
              <a:cxnLst/>
              <a:rect l="l" t="t" r="r" b="b"/>
              <a:pathLst>
                <a:path w="180" h="37" extrusionOk="0">
                  <a:moveTo>
                    <a:pt x="179" y="1"/>
                  </a:moveTo>
                  <a:cubicBezTo>
                    <a:pt x="132" y="1"/>
                    <a:pt x="84" y="1"/>
                    <a:pt x="48" y="12"/>
                  </a:cubicBezTo>
                  <a:cubicBezTo>
                    <a:pt x="24" y="12"/>
                    <a:pt x="12" y="24"/>
                    <a:pt x="1" y="36"/>
                  </a:cubicBezTo>
                  <a:cubicBezTo>
                    <a:pt x="60" y="24"/>
                    <a:pt x="120" y="12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39;p34">
              <a:extLst>
                <a:ext uri="{FF2B5EF4-FFF2-40B4-BE49-F238E27FC236}">
                  <a16:creationId xmlns:a16="http://schemas.microsoft.com/office/drawing/2014/main" id="{FE75937E-4F00-604B-9AED-0E773EA17906}"/>
                </a:ext>
              </a:extLst>
            </p:cNvPr>
            <p:cNvSpPr/>
            <p:nvPr/>
          </p:nvSpPr>
          <p:spPr>
            <a:xfrm>
              <a:off x="5209275" y="2375225"/>
              <a:ext cx="2400" cy="825"/>
            </a:xfrm>
            <a:custGeom>
              <a:avLst/>
              <a:gdLst/>
              <a:ahLst/>
              <a:cxnLst/>
              <a:rect l="l" t="t" r="r" b="b"/>
              <a:pathLst>
                <a:path w="96" h="33" extrusionOk="0">
                  <a:moveTo>
                    <a:pt x="65" y="0"/>
                  </a:moveTo>
                  <a:cubicBezTo>
                    <a:pt x="36" y="0"/>
                    <a:pt x="18" y="23"/>
                    <a:pt x="0" y="32"/>
                  </a:cubicBezTo>
                  <a:cubicBezTo>
                    <a:pt x="36" y="20"/>
                    <a:pt x="60" y="20"/>
                    <a:pt x="96" y="8"/>
                  </a:cubicBezTo>
                  <a:cubicBezTo>
                    <a:pt x="84" y="3"/>
                    <a:pt x="74" y="0"/>
                    <a:pt x="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40;p34">
              <a:extLst>
                <a:ext uri="{FF2B5EF4-FFF2-40B4-BE49-F238E27FC236}">
                  <a16:creationId xmlns:a16="http://schemas.microsoft.com/office/drawing/2014/main" id="{ECBE56D6-B3B6-4943-9DC2-04A5E66CBE35}"/>
                </a:ext>
              </a:extLst>
            </p:cNvPr>
            <p:cNvSpPr/>
            <p:nvPr/>
          </p:nvSpPr>
          <p:spPr>
            <a:xfrm>
              <a:off x="5040800" y="2646575"/>
              <a:ext cx="2400" cy="325"/>
            </a:xfrm>
            <a:custGeom>
              <a:avLst/>
              <a:gdLst/>
              <a:ahLst/>
              <a:cxnLst/>
              <a:rect l="l" t="t" r="r" b="b"/>
              <a:pathLst>
                <a:path w="96" h="13" extrusionOk="0">
                  <a:moveTo>
                    <a:pt x="96" y="1"/>
                  </a:moveTo>
                  <a:lnTo>
                    <a:pt x="0" y="13"/>
                  </a:lnTo>
                  <a:cubicBezTo>
                    <a:pt x="48" y="13"/>
                    <a:pt x="72" y="13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41;p34">
              <a:extLst>
                <a:ext uri="{FF2B5EF4-FFF2-40B4-BE49-F238E27FC236}">
                  <a16:creationId xmlns:a16="http://schemas.microsoft.com/office/drawing/2014/main" id="{B9CF82F6-B0F0-3849-A75E-F94B47092CAE}"/>
                </a:ext>
              </a:extLst>
            </p:cNvPr>
            <p:cNvSpPr/>
            <p:nvPr/>
          </p:nvSpPr>
          <p:spPr>
            <a:xfrm>
              <a:off x="5058350" y="264717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3"/>
                    <a:pt x="1" y="13"/>
                    <a:pt x="25" y="13"/>
                  </a:cubicBezTo>
                  <a:lnTo>
                    <a:pt x="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442;p34">
              <a:extLst>
                <a:ext uri="{FF2B5EF4-FFF2-40B4-BE49-F238E27FC236}">
                  <a16:creationId xmlns:a16="http://schemas.microsoft.com/office/drawing/2014/main" id="{C7988A2C-B916-0D45-834C-1399BBC286E4}"/>
                </a:ext>
              </a:extLst>
            </p:cNvPr>
            <p:cNvSpPr/>
            <p:nvPr/>
          </p:nvSpPr>
          <p:spPr>
            <a:xfrm>
              <a:off x="5246500" y="2486725"/>
              <a:ext cx="4475" cy="5100"/>
            </a:xfrm>
            <a:custGeom>
              <a:avLst/>
              <a:gdLst/>
              <a:ahLst/>
              <a:cxnLst/>
              <a:rect l="l" t="t" r="r" b="b"/>
              <a:pathLst>
                <a:path w="179" h="204" extrusionOk="0">
                  <a:moveTo>
                    <a:pt x="178" y="1"/>
                  </a:moveTo>
                  <a:cubicBezTo>
                    <a:pt x="169" y="1"/>
                    <a:pt x="0" y="204"/>
                    <a:pt x="23" y="204"/>
                  </a:cubicBezTo>
                  <a:cubicBezTo>
                    <a:pt x="95" y="156"/>
                    <a:pt x="119" y="73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443;p34">
              <a:extLst>
                <a:ext uri="{FF2B5EF4-FFF2-40B4-BE49-F238E27FC236}">
                  <a16:creationId xmlns:a16="http://schemas.microsoft.com/office/drawing/2014/main" id="{C21E42C3-CC6C-E84C-A8E1-D3CCDE15C859}"/>
                </a:ext>
              </a:extLst>
            </p:cNvPr>
            <p:cNvSpPr/>
            <p:nvPr/>
          </p:nvSpPr>
          <p:spPr>
            <a:xfrm>
              <a:off x="5178025" y="2628425"/>
              <a:ext cx="1200" cy="3000"/>
            </a:xfrm>
            <a:custGeom>
              <a:avLst/>
              <a:gdLst/>
              <a:ahLst/>
              <a:cxnLst/>
              <a:rect l="l" t="t" r="r" b="b"/>
              <a:pathLst>
                <a:path w="48" h="120" extrusionOk="0">
                  <a:moveTo>
                    <a:pt x="48" y="1"/>
                  </a:moveTo>
                  <a:cubicBezTo>
                    <a:pt x="24" y="48"/>
                    <a:pt x="12" y="84"/>
                    <a:pt x="0" y="120"/>
                  </a:cubicBezTo>
                  <a:cubicBezTo>
                    <a:pt x="3" y="120"/>
                    <a:pt x="5" y="118"/>
                    <a:pt x="7" y="115"/>
                  </a:cubicBezTo>
                  <a:lnTo>
                    <a:pt x="7" y="115"/>
                  </a:lnTo>
                  <a:cubicBezTo>
                    <a:pt x="37" y="91"/>
                    <a:pt x="48" y="56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444;p34">
              <a:extLst>
                <a:ext uri="{FF2B5EF4-FFF2-40B4-BE49-F238E27FC236}">
                  <a16:creationId xmlns:a16="http://schemas.microsoft.com/office/drawing/2014/main" id="{85B6B639-1DE5-0640-AC8D-BE7322CC7EA5}"/>
                </a:ext>
              </a:extLst>
            </p:cNvPr>
            <p:cNvSpPr/>
            <p:nvPr/>
          </p:nvSpPr>
          <p:spPr>
            <a:xfrm>
              <a:off x="5177425" y="2634975"/>
              <a:ext cx="2400" cy="3600"/>
            </a:xfrm>
            <a:custGeom>
              <a:avLst/>
              <a:gdLst/>
              <a:ahLst/>
              <a:cxnLst/>
              <a:rect l="l" t="t" r="r" b="b"/>
              <a:pathLst>
                <a:path w="96" h="144" extrusionOk="0">
                  <a:moveTo>
                    <a:pt x="96" y="1"/>
                  </a:moveTo>
                  <a:cubicBezTo>
                    <a:pt x="48" y="60"/>
                    <a:pt x="24" y="108"/>
                    <a:pt x="0" y="143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445;p34">
              <a:extLst>
                <a:ext uri="{FF2B5EF4-FFF2-40B4-BE49-F238E27FC236}">
                  <a16:creationId xmlns:a16="http://schemas.microsoft.com/office/drawing/2014/main" id="{6FD72C8C-B4B3-5249-9471-E9782D2E9B7F}"/>
                </a:ext>
              </a:extLst>
            </p:cNvPr>
            <p:cNvSpPr/>
            <p:nvPr/>
          </p:nvSpPr>
          <p:spPr>
            <a:xfrm>
              <a:off x="4954475" y="2643300"/>
              <a:ext cx="3900" cy="925"/>
            </a:xfrm>
            <a:custGeom>
              <a:avLst/>
              <a:gdLst/>
              <a:ahLst/>
              <a:cxnLst/>
              <a:rect l="l" t="t" r="r" b="b"/>
              <a:pathLst>
                <a:path w="156" h="37" extrusionOk="0">
                  <a:moveTo>
                    <a:pt x="108" y="1"/>
                  </a:moveTo>
                  <a:lnTo>
                    <a:pt x="1" y="37"/>
                  </a:lnTo>
                  <a:cubicBezTo>
                    <a:pt x="155" y="37"/>
                    <a:pt x="96" y="25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446;p34">
              <a:extLst>
                <a:ext uri="{FF2B5EF4-FFF2-40B4-BE49-F238E27FC236}">
                  <a16:creationId xmlns:a16="http://schemas.microsoft.com/office/drawing/2014/main" id="{F6C91B9B-2644-3C49-BB6E-860A179F0962}"/>
                </a:ext>
              </a:extLst>
            </p:cNvPr>
            <p:cNvSpPr/>
            <p:nvPr/>
          </p:nvSpPr>
          <p:spPr>
            <a:xfrm>
              <a:off x="5306300" y="2377900"/>
              <a:ext cx="2125" cy="825"/>
            </a:xfrm>
            <a:custGeom>
              <a:avLst/>
              <a:gdLst/>
              <a:ahLst/>
              <a:cxnLst/>
              <a:rect l="l" t="t" r="r" b="b"/>
              <a:pathLst>
                <a:path w="85" h="33" extrusionOk="0">
                  <a:moveTo>
                    <a:pt x="21" y="1"/>
                  </a:moveTo>
                  <a:cubicBezTo>
                    <a:pt x="14" y="1"/>
                    <a:pt x="6" y="3"/>
                    <a:pt x="1" y="9"/>
                  </a:cubicBezTo>
                  <a:cubicBezTo>
                    <a:pt x="36" y="20"/>
                    <a:pt x="60" y="32"/>
                    <a:pt x="84" y="32"/>
                  </a:cubicBezTo>
                  <a:cubicBezTo>
                    <a:pt x="75" y="23"/>
                    <a:pt x="45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447;p34">
              <a:extLst>
                <a:ext uri="{FF2B5EF4-FFF2-40B4-BE49-F238E27FC236}">
                  <a16:creationId xmlns:a16="http://schemas.microsoft.com/office/drawing/2014/main" id="{7B027D7B-2F27-1E4C-8D63-A70CC6ACB29D}"/>
                </a:ext>
              </a:extLst>
            </p:cNvPr>
            <p:cNvSpPr/>
            <p:nvPr/>
          </p:nvSpPr>
          <p:spPr>
            <a:xfrm>
              <a:off x="5047950" y="2638850"/>
              <a:ext cx="2100" cy="625"/>
            </a:xfrm>
            <a:custGeom>
              <a:avLst/>
              <a:gdLst/>
              <a:ahLst/>
              <a:cxnLst/>
              <a:rect l="l" t="t" r="r" b="b"/>
              <a:pathLst>
                <a:path w="84" h="25" extrusionOk="0">
                  <a:moveTo>
                    <a:pt x="72" y="0"/>
                  </a:moveTo>
                  <a:lnTo>
                    <a:pt x="72" y="0"/>
                  </a:lnTo>
                  <a:cubicBezTo>
                    <a:pt x="12" y="12"/>
                    <a:pt x="0" y="12"/>
                    <a:pt x="0" y="24"/>
                  </a:cubicBezTo>
                  <a:cubicBezTo>
                    <a:pt x="48" y="12"/>
                    <a:pt x="83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448;p34">
              <a:extLst>
                <a:ext uri="{FF2B5EF4-FFF2-40B4-BE49-F238E27FC236}">
                  <a16:creationId xmlns:a16="http://schemas.microsoft.com/office/drawing/2014/main" id="{AECA6698-942C-904B-85DE-CC499FC5461A}"/>
                </a:ext>
              </a:extLst>
            </p:cNvPr>
            <p:cNvSpPr/>
            <p:nvPr/>
          </p:nvSpPr>
          <p:spPr>
            <a:xfrm>
              <a:off x="5307800" y="2378700"/>
              <a:ext cx="1175" cy="1800"/>
            </a:xfrm>
            <a:custGeom>
              <a:avLst/>
              <a:gdLst/>
              <a:ahLst/>
              <a:cxnLst/>
              <a:rect l="l" t="t" r="r" b="b"/>
              <a:pathLst>
                <a:path w="47" h="72" extrusionOk="0">
                  <a:moveTo>
                    <a:pt x="24" y="0"/>
                  </a:moveTo>
                  <a:cubicBezTo>
                    <a:pt x="34" y="10"/>
                    <a:pt x="37" y="19"/>
                    <a:pt x="36" y="29"/>
                  </a:cubicBezTo>
                  <a:lnTo>
                    <a:pt x="36" y="29"/>
                  </a:lnTo>
                  <a:cubicBezTo>
                    <a:pt x="45" y="13"/>
                    <a:pt x="46" y="0"/>
                    <a:pt x="24" y="0"/>
                  </a:cubicBezTo>
                  <a:close/>
                  <a:moveTo>
                    <a:pt x="36" y="29"/>
                  </a:moveTo>
                  <a:lnTo>
                    <a:pt x="36" y="29"/>
                  </a:lnTo>
                  <a:cubicBezTo>
                    <a:pt x="26" y="46"/>
                    <a:pt x="7" y="65"/>
                    <a:pt x="0" y="72"/>
                  </a:cubicBezTo>
                  <a:cubicBezTo>
                    <a:pt x="22" y="57"/>
                    <a:pt x="35" y="43"/>
                    <a:pt x="36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449;p34">
              <a:extLst>
                <a:ext uri="{FF2B5EF4-FFF2-40B4-BE49-F238E27FC236}">
                  <a16:creationId xmlns:a16="http://schemas.microsoft.com/office/drawing/2014/main" id="{F987808E-32CA-4E4D-B280-805C22E400A1}"/>
                </a:ext>
              </a:extLst>
            </p:cNvPr>
            <p:cNvSpPr/>
            <p:nvPr/>
          </p:nvSpPr>
          <p:spPr>
            <a:xfrm>
              <a:off x="4957750" y="2459825"/>
              <a:ext cx="625" cy="450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2" y="1"/>
                  </a:moveTo>
                  <a:cubicBezTo>
                    <a:pt x="17" y="1"/>
                    <a:pt x="9" y="9"/>
                    <a:pt x="1" y="18"/>
                  </a:cubicBezTo>
                  <a:cubicBezTo>
                    <a:pt x="12" y="18"/>
                    <a:pt x="12" y="6"/>
                    <a:pt x="24" y="6"/>
                  </a:cubicBezTo>
                  <a:cubicBezTo>
                    <a:pt x="24" y="2"/>
                    <a:pt x="23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450;p34">
              <a:extLst>
                <a:ext uri="{FF2B5EF4-FFF2-40B4-BE49-F238E27FC236}">
                  <a16:creationId xmlns:a16="http://schemas.microsoft.com/office/drawing/2014/main" id="{EAF5BBF8-277C-C24F-B8D0-C534048F88DB}"/>
                </a:ext>
              </a:extLst>
            </p:cNvPr>
            <p:cNvSpPr/>
            <p:nvPr/>
          </p:nvSpPr>
          <p:spPr>
            <a:xfrm>
              <a:off x="5012225" y="2388525"/>
              <a:ext cx="2100" cy="3300"/>
            </a:xfrm>
            <a:custGeom>
              <a:avLst/>
              <a:gdLst/>
              <a:ahLst/>
              <a:cxnLst/>
              <a:rect l="l" t="t" r="r" b="b"/>
              <a:pathLst>
                <a:path w="84" h="132" extrusionOk="0">
                  <a:moveTo>
                    <a:pt x="84" y="0"/>
                  </a:moveTo>
                  <a:cubicBezTo>
                    <a:pt x="60" y="36"/>
                    <a:pt x="24" y="84"/>
                    <a:pt x="0" y="131"/>
                  </a:cubicBezTo>
                  <a:cubicBezTo>
                    <a:pt x="12" y="107"/>
                    <a:pt x="36" y="72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451;p34">
              <a:extLst>
                <a:ext uri="{FF2B5EF4-FFF2-40B4-BE49-F238E27FC236}">
                  <a16:creationId xmlns:a16="http://schemas.microsoft.com/office/drawing/2014/main" id="{E6432C9F-7740-0A46-BC40-8144B3266A97}"/>
                </a:ext>
              </a:extLst>
            </p:cNvPr>
            <p:cNvSpPr/>
            <p:nvPr/>
          </p:nvSpPr>
          <p:spPr>
            <a:xfrm>
              <a:off x="5246175" y="2376900"/>
              <a:ext cx="2100" cy="25"/>
            </a:xfrm>
            <a:custGeom>
              <a:avLst/>
              <a:gdLst/>
              <a:ahLst/>
              <a:cxnLst/>
              <a:rect l="l" t="t" r="r" b="b"/>
              <a:pathLst>
                <a:path w="84" h="1" extrusionOk="0">
                  <a:moveTo>
                    <a:pt x="84" y="1"/>
                  </a:moveTo>
                  <a:cubicBezTo>
                    <a:pt x="1" y="1"/>
                    <a:pt x="72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452;p34">
              <a:extLst>
                <a:ext uri="{FF2B5EF4-FFF2-40B4-BE49-F238E27FC236}">
                  <a16:creationId xmlns:a16="http://schemas.microsoft.com/office/drawing/2014/main" id="{CA13248E-2761-9D4A-8F39-1B1D7DE3E398}"/>
                </a:ext>
              </a:extLst>
            </p:cNvPr>
            <p:cNvSpPr/>
            <p:nvPr/>
          </p:nvSpPr>
          <p:spPr>
            <a:xfrm>
              <a:off x="5303325" y="2398125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6" y="0"/>
                  </a:moveTo>
                  <a:lnTo>
                    <a:pt x="16" y="0"/>
                  </a:lnTo>
                  <a:cubicBezTo>
                    <a:pt x="15" y="0"/>
                    <a:pt x="12" y="3"/>
                    <a:pt x="1" y="9"/>
                  </a:cubicBezTo>
                  <a:lnTo>
                    <a:pt x="13" y="9"/>
                  </a:lnTo>
                  <a:cubicBezTo>
                    <a:pt x="13" y="3"/>
                    <a:pt x="15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453;p34">
              <a:extLst>
                <a:ext uri="{FF2B5EF4-FFF2-40B4-BE49-F238E27FC236}">
                  <a16:creationId xmlns:a16="http://schemas.microsoft.com/office/drawing/2014/main" id="{7A8FDA61-3F53-1846-89C2-81C6CA5CD172}"/>
                </a:ext>
              </a:extLst>
            </p:cNvPr>
            <p:cNvSpPr/>
            <p:nvPr/>
          </p:nvSpPr>
          <p:spPr>
            <a:xfrm>
              <a:off x="5245275" y="2376325"/>
              <a:ext cx="2425" cy="300"/>
            </a:xfrm>
            <a:custGeom>
              <a:avLst/>
              <a:gdLst/>
              <a:ahLst/>
              <a:cxnLst/>
              <a:rect l="l" t="t" r="r" b="b"/>
              <a:pathLst>
                <a:path w="97" h="12" extrusionOk="0">
                  <a:moveTo>
                    <a:pt x="1" y="0"/>
                  </a:moveTo>
                  <a:cubicBezTo>
                    <a:pt x="25" y="12"/>
                    <a:pt x="60" y="12"/>
                    <a:pt x="96" y="12"/>
                  </a:cubicBezTo>
                  <a:cubicBezTo>
                    <a:pt x="84" y="12"/>
                    <a:pt x="49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454;p34">
              <a:extLst>
                <a:ext uri="{FF2B5EF4-FFF2-40B4-BE49-F238E27FC236}">
                  <a16:creationId xmlns:a16="http://schemas.microsoft.com/office/drawing/2014/main" id="{07B30A26-959C-5142-A214-472A5B347E76}"/>
                </a:ext>
              </a:extLst>
            </p:cNvPr>
            <p:cNvSpPr/>
            <p:nvPr/>
          </p:nvSpPr>
          <p:spPr>
            <a:xfrm>
              <a:off x="5243500" y="2376600"/>
              <a:ext cx="2100" cy="325"/>
            </a:xfrm>
            <a:custGeom>
              <a:avLst/>
              <a:gdLst/>
              <a:ahLst/>
              <a:cxnLst/>
              <a:rect l="l" t="t" r="r" b="b"/>
              <a:pathLst>
                <a:path w="84" h="13" extrusionOk="0">
                  <a:moveTo>
                    <a:pt x="12" y="1"/>
                  </a:moveTo>
                  <a:cubicBezTo>
                    <a:pt x="1" y="1"/>
                    <a:pt x="12" y="13"/>
                    <a:pt x="84" y="13"/>
                  </a:cubicBezTo>
                  <a:cubicBezTo>
                    <a:pt x="60" y="1"/>
                    <a:pt x="36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455;p34">
              <a:extLst>
                <a:ext uri="{FF2B5EF4-FFF2-40B4-BE49-F238E27FC236}">
                  <a16:creationId xmlns:a16="http://schemas.microsoft.com/office/drawing/2014/main" id="{B4F7E22C-5859-B544-A6E2-E760BF46DAEB}"/>
                </a:ext>
              </a:extLst>
            </p:cNvPr>
            <p:cNvSpPr/>
            <p:nvPr/>
          </p:nvSpPr>
          <p:spPr>
            <a:xfrm>
              <a:off x="5247375" y="2376475"/>
              <a:ext cx="3900" cy="450"/>
            </a:xfrm>
            <a:custGeom>
              <a:avLst/>
              <a:gdLst/>
              <a:ahLst/>
              <a:cxnLst/>
              <a:rect l="l" t="t" r="r" b="b"/>
              <a:pathLst>
                <a:path w="156" h="18" extrusionOk="0">
                  <a:moveTo>
                    <a:pt x="20" y="0"/>
                  </a:moveTo>
                  <a:cubicBezTo>
                    <a:pt x="0" y="0"/>
                    <a:pt x="6" y="6"/>
                    <a:pt x="36" y="18"/>
                  </a:cubicBezTo>
                  <a:lnTo>
                    <a:pt x="155" y="18"/>
                  </a:lnTo>
                  <a:cubicBezTo>
                    <a:pt x="84" y="6"/>
                    <a:pt x="39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56;p34">
              <a:extLst>
                <a:ext uri="{FF2B5EF4-FFF2-40B4-BE49-F238E27FC236}">
                  <a16:creationId xmlns:a16="http://schemas.microsoft.com/office/drawing/2014/main" id="{741A7AA8-549E-F04C-9F81-C8869166B1B9}"/>
                </a:ext>
              </a:extLst>
            </p:cNvPr>
            <p:cNvSpPr/>
            <p:nvPr/>
          </p:nvSpPr>
          <p:spPr>
            <a:xfrm>
              <a:off x="4867550" y="2599825"/>
              <a:ext cx="875" cy="1550"/>
            </a:xfrm>
            <a:custGeom>
              <a:avLst/>
              <a:gdLst/>
              <a:ahLst/>
              <a:cxnLst/>
              <a:rect l="l" t="t" r="r" b="b"/>
              <a:pathLst>
                <a:path w="35" h="62" extrusionOk="0">
                  <a:moveTo>
                    <a:pt x="34" y="0"/>
                  </a:moveTo>
                  <a:cubicBezTo>
                    <a:pt x="34" y="0"/>
                    <a:pt x="22" y="27"/>
                    <a:pt x="1" y="61"/>
                  </a:cubicBezTo>
                  <a:cubicBezTo>
                    <a:pt x="13" y="61"/>
                    <a:pt x="13" y="49"/>
                    <a:pt x="13" y="49"/>
                  </a:cubicBezTo>
                  <a:cubicBezTo>
                    <a:pt x="28" y="14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457;p34">
              <a:extLst>
                <a:ext uri="{FF2B5EF4-FFF2-40B4-BE49-F238E27FC236}">
                  <a16:creationId xmlns:a16="http://schemas.microsoft.com/office/drawing/2014/main" id="{AC4EDCA0-196A-7348-9F3D-C2F821DF3408}"/>
                </a:ext>
              </a:extLst>
            </p:cNvPr>
            <p:cNvSpPr/>
            <p:nvPr/>
          </p:nvSpPr>
          <p:spPr>
            <a:xfrm>
              <a:off x="5232475" y="253675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" y="24"/>
                  </a:moveTo>
                  <a:cubicBezTo>
                    <a:pt x="13" y="1"/>
                    <a:pt x="1" y="24"/>
                    <a:pt x="1" y="24"/>
                  </a:cubicBezTo>
                  <a:cubicBezTo>
                    <a:pt x="1" y="12"/>
                    <a:pt x="1" y="24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458;p34">
              <a:extLst>
                <a:ext uri="{FF2B5EF4-FFF2-40B4-BE49-F238E27FC236}">
                  <a16:creationId xmlns:a16="http://schemas.microsoft.com/office/drawing/2014/main" id="{1FB2C800-B590-5341-B812-B1075240D880}"/>
                </a:ext>
              </a:extLst>
            </p:cNvPr>
            <p:cNvSpPr/>
            <p:nvPr/>
          </p:nvSpPr>
          <p:spPr>
            <a:xfrm>
              <a:off x="5228325" y="2537350"/>
              <a:ext cx="4175" cy="6575"/>
            </a:xfrm>
            <a:custGeom>
              <a:avLst/>
              <a:gdLst/>
              <a:ahLst/>
              <a:cxnLst/>
              <a:rect l="l" t="t" r="r" b="b"/>
              <a:pathLst>
                <a:path w="167" h="263" extrusionOk="0">
                  <a:moveTo>
                    <a:pt x="167" y="0"/>
                  </a:moveTo>
                  <a:cubicBezTo>
                    <a:pt x="0" y="0"/>
                    <a:pt x="48" y="143"/>
                    <a:pt x="48" y="262"/>
                  </a:cubicBezTo>
                  <a:cubicBezTo>
                    <a:pt x="72" y="167"/>
                    <a:pt x="107" y="84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459;p34">
              <a:extLst>
                <a:ext uri="{FF2B5EF4-FFF2-40B4-BE49-F238E27FC236}">
                  <a16:creationId xmlns:a16="http://schemas.microsoft.com/office/drawing/2014/main" id="{3AFFBE9D-E590-554A-827E-D9E0762CA19D}"/>
                </a:ext>
              </a:extLst>
            </p:cNvPr>
            <p:cNvSpPr/>
            <p:nvPr/>
          </p:nvSpPr>
          <p:spPr>
            <a:xfrm>
              <a:off x="5049125" y="26468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1" y="1"/>
                  </a:lnTo>
                  <a:cubicBezTo>
                    <a:pt x="25" y="1"/>
                    <a:pt x="25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460;p34">
              <a:extLst>
                <a:ext uri="{FF2B5EF4-FFF2-40B4-BE49-F238E27FC236}">
                  <a16:creationId xmlns:a16="http://schemas.microsoft.com/office/drawing/2014/main" id="{04AE6587-2A05-B846-9FB4-9F4ED96D1521}"/>
                </a:ext>
              </a:extLst>
            </p:cNvPr>
            <p:cNvSpPr/>
            <p:nvPr/>
          </p:nvSpPr>
          <p:spPr>
            <a:xfrm>
              <a:off x="5178775" y="2634375"/>
              <a:ext cx="750" cy="1025"/>
            </a:xfrm>
            <a:custGeom>
              <a:avLst/>
              <a:gdLst/>
              <a:ahLst/>
              <a:cxnLst/>
              <a:rect l="l" t="t" r="r" b="b"/>
              <a:pathLst>
                <a:path w="30" h="41" extrusionOk="0">
                  <a:moveTo>
                    <a:pt x="30" y="1"/>
                  </a:moveTo>
                  <a:lnTo>
                    <a:pt x="30" y="1"/>
                  </a:lnTo>
                  <a:cubicBezTo>
                    <a:pt x="26" y="8"/>
                    <a:pt x="23" y="14"/>
                    <a:pt x="20" y="19"/>
                  </a:cubicBezTo>
                  <a:lnTo>
                    <a:pt x="20" y="19"/>
                  </a:lnTo>
                  <a:cubicBezTo>
                    <a:pt x="22" y="16"/>
                    <a:pt x="25" y="10"/>
                    <a:pt x="30" y="1"/>
                  </a:cubicBezTo>
                  <a:close/>
                  <a:moveTo>
                    <a:pt x="20" y="19"/>
                  </a:moveTo>
                  <a:cubicBezTo>
                    <a:pt x="16" y="25"/>
                    <a:pt x="13" y="25"/>
                    <a:pt x="6" y="25"/>
                  </a:cubicBezTo>
                  <a:cubicBezTo>
                    <a:pt x="1" y="34"/>
                    <a:pt x="0" y="40"/>
                    <a:pt x="2" y="40"/>
                  </a:cubicBezTo>
                  <a:cubicBezTo>
                    <a:pt x="5" y="40"/>
                    <a:pt x="11" y="34"/>
                    <a:pt x="20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61;p34">
              <a:extLst>
                <a:ext uri="{FF2B5EF4-FFF2-40B4-BE49-F238E27FC236}">
                  <a16:creationId xmlns:a16="http://schemas.microsoft.com/office/drawing/2014/main" id="{390CFDCB-93BE-DE4A-A5C8-6AEE71939392}"/>
                </a:ext>
              </a:extLst>
            </p:cNvPr>
            <p:cNvSpPr/>
            <p:nvPr/>
          </p:nvSpPr>
          <p:spPr>
            <a:xfrm>
              <a:off x="4956550" y="264330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37" y="1"/>
                    <a:pt x="1" y="13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462;p34">
              <a:extLst>
                <a:ext uri="{FF2B5EF4-FFF2-40B4-BE49-F238E27FC236}">
                  <a16:creationId xmlns:a16="http://schemas.microsoft.com/office/drawing/2014/main" id="{D6E5AF74-D645-884B-BF67-F1E6E1EE9154}"/>
                </a:ext>
              </a:extLst>
            </p:cNvPr>
            <p:cNvSpPr/>
            <p:nvPr/>
          </p:nvSpPr>
          <p:spPr>
            <a:xfrm>
              <a:off x="5291725" y="2424250"/>
              <a:ext cx="1500" cy="2175"/>
            </a:xfrm>
            <a:custGeom>
              <a:avLst/>
              <a:gdLst/>
              <a:ahLst/>
              <a:cxnLst/>
              <a:rect l="l" t="t" r="r" b="b"/>
              <a:pathLst>
                <a:path w="60" h="87" extrusionOk="0">
                  <a:moveTo>
                    <a:pt x="60" y="0"/>
                  </a:moveTo>
                  <a:cubicBezTo>
                    <a:pt x="36" y="48"/>
                    <a:pt x="12" y="71"/>
                    <a:pt x="0" y="83"/>
                  </a:cubicBezTo>
                  <a:cubicBezTo>
                    <a:pt x="0" y="85"/>
                    <a:pt x="1" y="86"/>
                    <a:pt x="2" y="86"/>
                  </a:cubicBezTo>
                  <a:cubicBezTo>
                    <a:pt x="8" y="86"/>
                    <a:pt x="30" y="6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463;p34">
              <a:extLst>
                <a:ext uri="{FF2B5EF4-FFF2-40B4-BE49-F238E27FC236}">
                  <a16:creationId xmlns:a16="http://schemas.microsoft.com/office/drawing/2014/main" id="{26166112-C26A-9346-AA81-FECF343E0807}"/>
                </a:ext>
              </a:extLst>
            </p:cNvPr>
            <p:cNvSpPr/>
            <p:nvPr/>
          </p:nvSpPr>
          <p:spPr>
            <a:xfrm>
              <a:off x="5227425" y="2376325"/>
              <a:ext cx="4200" cy="300"/>
            </a:xfrm>
            <a:custGeom>
              <a:avLst/>
              <a:gdLst/>
              <a:ahLst/>
              <a:cxnLst/>
              <a:rect l="l" t="t" r="r" b="b"/>
              <a:pathLst>
                <a:path w="168" h="12" extrusionOk="0">
                  <a:moveTo>
                    <a:pt x="167" y="0"/>
                  </a:moveTo>
                  <a:cubicBezTo>
                    <a:pt x="120" y="0"/>
                    <a:pt x="12" y="12"/>
                    <a:pt x="1" y="12"/>
                  </a:cubicBezTo>
                  <a:cubicBezTo>
                    <a:pt x="60" y="12"/>
                    <a:pt x="108" y="12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464;p34">
              <a:extLst>
                <a:ext uri="{FF2B5EF4-FFF2-40B4-BE49-F238E27FC236}">
                  <a16:creationId xmlns:a16="http://schemas.microsoft.com/office/drawing/2014/main" id="{77221079-3B88-EB46-85FD-120B03165879}"/>
                </a:ext>
              </a:extLst>
            </p:cNvPr>
            <p:cNvSpPr/>
            <p:nvPr/>
          </p:nvSpPr>
          <p:spPr>
            <a:xfrm>
              <a:off x="5227125" y="23766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lnTo>
                    <a:pt x="1" y="1"/>
                  </a:ln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465;p34">
              <a:extLst>
                <a:ext uri="{FF2B5EF4-FFF2-40B4-BE49-F238E27FC236}">
                  <a16:creationId xmlns:a16="http://schemas.microsoft.com/office/drawing/2014/main" id="{DD4FC4D4-A8BD-F84D-B27B-ED35A50EEA94}"/>
                </a:ext>
              </a:extLst>
            </p:cNvPr>
            <p:cNvSpPr/>
            <p:nvPr/>
          </p:nvSpPr>
          <p:spPr>
            <a:xfrm>
              <a:off x="5252900" y="2376575"/>
              <a:ext cx="7125" cy="650"/>
            </a:xfrm>
            <a:custGeom>
              <a:avLst/>
              <a:gdLst/>
              <a:ahLst/>
              <a:cxnLst/>
              <a:rect l="l" t="t" r="r" b="b"/>
              <a:pathLst>
                <a:path w="285" h="26" extrusionOk="0">
                  <a:moveTo>
                    <a:pt x="71" y="0"/>
                  </a:moveTo>
                  <a:cubicBezTo>
                    <a:pt x="41" y="0"/>
                    <a:pt x="38" y="21"/>
                    <a:pt x="28" y="21"/>
                  </a:cubicBezTo>
                  <a:cubicBezTo>
                    <a:pt x="26" y="21"/>
                    <a:pt x="22" y="19"/>
                    <a:pt x="17" y="14"/>
                  </a:cubicBezTo>
                  <a:lnTo>
                    <a:pt x="17" y="14"/>
                  </a:lnTo>
                  <a:cubicBezTo>
                    <a:pt x="1" y="22"/>
                    <a:pt x="14" y="25"/>
                    <a:pt x="39" y="25"/>
                  </a:cubicBezTo>
                  <a:cubicBezTo>
                    <a:pt x="111" y="25"/>
                    <a:pt x="284" y="0"/>
                    <a:pt x="160" y="0"/>
                  </a:cubicBezTo>
                  <a:cubicBezTo>
                    <a:pt x="142" y="0"/>
                    <a:pt x="119" y="1"/>
                    <a:pt x="89" y="2"/>
                  </a:cubicBezTo>
                  <a:cubicBezTo>
                    <a:pt x="82" y="1"/>
                    <a:pt x="76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466;p34">
              <a:extLst>
                <a:ext uri="{FF2B5EF4-FFF2-40B4-BE49-F238E27FC236}">
                  <a16:creationId xmlns:a16="http://schemas.microsoft.com/office/drawing/2014/main" id="{95913D1E-5720-604D-AAA8-C2BD17F22BD1}"/>
                </a:ext>
              </a:extLst>
            </p:cNvPr>
            <p:cNvSpPr/>
            <p:nvPr/>
          </p:nvSpPr>
          <p:spPr>
            <a:xfrm>
              <a:off x="5285775" y="2428100"/>
              <a:ext cx="1800" cy="2125"/>
            </a:xfrm>
            <a:custGeom>
              <a:avLst/>
              <a:gdLst/>
              <a:ahLst/>
              <a:cxnLst/>
              <a:rect l="l" t="t" r="r" b="b"/>
              <a:pathLst>
                <a:path w="72" h="85" extrusionOk="0">
                  <a:moveTo>
                    <a:pt x="0" y="1"/>
                  </a:moveTo>
                  <a:cubicBezTo>
                    <a:pt x="12" y="25"/>
                    <a:pt x="24" y="60"/>
                    <a:pt x="36" y="84"/>
                  </a:cubicBezTo>
                  <a:cubicBezTo>
                    <a:pt x="48" y="60"/>
                    <a:pt x="60" y="48"/>
                    <a:pt x="72" y="36"/>
                  </a:cubicBezTo>
                  <a:cubicBezTo>
                    <a:pt x="48" y="25"/>
                    <a:pt x="24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467;p34">
              <a:extLst>
                <a:ext uri="{FF2B5EF4-FFF2-40B4-BE49-F238E27FC236}">
                  <a16:creationId xmlns:a16="http://schemas.microsoft.com/office/drawing/2014/main" id="{88D72605-FD35-AE46-A2DB-1D4F8DD47981}"/>
                </a:ext>
              </a:extLst>
            </p:cNvPr>
            <p:cNvSpPr/>
            <p:nvPr/>
          </p:nvSpPr>
          <p:spPr>
            <a:xfrm>
              <a:off x="5255150" y="2488525"/>
              <a:ext cx="4150" cy="6975"/>
            </a:xfrm>
            <a:custGeom>
              <a:avLst/>
              <a:gdLst/>
              <a:ahLst/>
              <a:cxnLst/>
              <a:rect l="l" t="t" r="r" b="b"/>
              <a:pathLst>
                <a:path w="166" h="279" extrusionOk="0">
                  <a:moveTo>
                    <a:pt x="166" y="1"/>
                  </a:moveTo>
                  <a:cubicBezTo>
                    <a:pt x="122" y="33"/>
                    <a:pt x="1" y="262"/>
                    <a:pt x="41" y="277"/>
                  </a:cubicBezTo>
                  <a:lnTo>
                    <a:pt x="41" y="277"/>
                  </a:lnTo>
                  <a:cubicBezTo>
                    <a:pt x="42" y="278"/>
                    <a:pt x="43" y="278"/>
                    <a:pt x="45" y="278"/>
                  </a:cubicBezTo>
                  <a:cubicBezTo>
                    <a:pt x="48" y="278"/>
                    <a:pt x="53" y="277"/>
                    <a:pt x="58" y="275"/>
                  </a:cubicBezTo>
                  <a:cubicBezTo>
                    <a:pt x="99" y="209"/>
                    <a:pt x="106" y="187"/>
                    <a:pt x="100" y="187"/>
                  </a:cubicBezTo>
                  <a:lnTo>
                    <a:pt x="100" y="187"/>
                  </a:lnTo>
                  <a:cubicBezTo>
                    <a:pt x="98" y="187"/>
                    <a:pt x="93" y="190"/>
                    <a:pt x="87" y="195"/>
                  </a:cubicBezTo>
                  <a:lnTo>
                    <a:pt x="87" y="195"/>
                  </a:lnTo>
                  <a:cubicBezTo>
                    <a:pt x="110" y="122"/>
                    <a:pt x="132" y="34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468;p34">
              <a:extLst>
                <a:ext uri="{FF2B5EF4-FFF2-40B4-BE49-F238E27FC236}">
                  <a16:creationId xmlns:a16="http://schemas.microsoft.com/office/drawing/2014/main" id="{A55E572C-481A-B042-9830-CECAB2E4CC35}"/>
                </a:ext>
              </a:extLst>
            </p:cNvPr>
            <p:cNvSpPr/>
            <p:nvPr/>
          </p:nvSpPr>
          <p:spPr>
            <a:xfrm>
              <a:off x="5257200" y="2489125"/>
              <a:ext cx="900" cy="2100"/>
            </a:xfrm>
            <a:custGeom>
              <a:avLst/>
              <a:gdLst/>
              <a:ahLst/>
              <a:cxnLst/>
              <a:rect l="l" t="t" r="r" b="b"/>
              <a:pathLst>
                <a:path w="36" h="84" extrusionOk="0">
                  <a:moveTo>
                    <a:pt x="36" y="1"/>
                  </a:moveTo>
                  <a:cubicBezTo>
                    <a:pt x="12" y="48"/>
                    <a:pt x="0" y="60"/>
                    <a:pt x="0" y="84"/>
                  </a:cubicBezTo>
                  <a:cubicBezTo>
                    <a:pt x="12" y="60"/>
                    <a:pt x="24" y="24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469;p34">
              <a:extLst>
                <a:ext uri="{FF2B5EF4-FFF2-40B4-BE49-F238E27FC236}">
                  <a16:creationId xmlns:a16="http://schemas.microsoft.com/office/drawing/2014/main" id="{01BE1DC3-E814-F446-93AF-21BC1F08E9D5}"/>
                </a:ext>
              </a:extLst>
            </p:cNvPr>
            <p:cNvSpPr/>
            <p:nvPr/>
          </p:nvSpPr>
          <p:spPr>
            <a:xfrm>
              <a:off x="5023225" y="2373350"/>
              <a:ext cx="2725" cy="3000"/>
            </a:xfrm>
            <a:custGeom>
              <a:avLst/>
              <a:gdLst/>
              <a:ahLst/>
              <a:cxnLst/>
              <a:rect l="l" t="t" r="r" b="b"/>
              <a:pathLst>
                <a:path w="109" h="120" extrusionOk="0">
                  <a:moveTo>
                    <a:pt x="108" y="0"/>
                  </a:moveTo>
                  <a:lnTo>
                    <a:pt x="108" y="0"/>
                  </a:lnTo>
                  <a:cubicBezTo>
                    <a:pt x="72" y="24"/>
                    <a:pt x="49" y="48"/>
                    <a:pt x="25" y="71"/>
                  </a:cubicBezTo>
                  <a:cubicBezTo>
                    <a:pt x="13" y="83"/>
                    <a:pt x="13" y="107"/>
                    <a:pt x="1" y="119"/>
                  </a:cubicBezTo>
                  <a:cubicBezTo>
                    <a:pt x="37" y="83"/>
                    <a:pt x="72" y="36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470;p34">
              <a:extLst>
                <a:ext uri="{FF2B5EF4-FFF2-40B4-BE49-F238E27FC236}">
                  <a16:creationId xmlns:a16="http://schemas.microsoft.com/office/drawing/2014/main" id="{46469F67-CE6A-0F4F-B220-037DAC276065}"/>
                </a:ext>
              </a:extLst>
            </p:cNvPr>
            <p:cNvSpPr/>
            <p:nvPr/>
          </p:nvSpPr>
          <p:spPr>
            <a:xfrm>
              <a:off x="5090500" y="2650150"/>
              <a:ext cx="3300" cy="925"/>
            </a:xfrm>
            <a:custGeom>
              <a:avLst/>
              <a:gdLst/>
              <a:ahLst/>
              <a:cxnLst/>
              <a:rect l="l" t="t" r="r" b="b"/>
              <a:pathLst>
                <a:path w="132" h="37" extrusionOk="0">
                  <a:moveTo>
                    <a:pt x="1" y="1"/>
                  </a:moveTo>
                  <a:lnTo>
                    <a:pt x="1" y="1"/>
                  </a:lnTo>
                  <a:cubicBezTo>
                    <a:pt x="25" y="9"/>
                    <a:pt x="54" y="17"/>
                    <a:pt x="86" y="25"/>
                  </a:cubicBezTo>
                  <a:lnTo>
                    <a:pt x="86" y="25"/>
                  </a:lnTo>
                  <a:cubicBezTo>
                    <a:pt x="59" y="17"/>
                    <a:pt x="26" y="7"/>
                    <a:pt x="1" y="1"/>
                  </a:cubicBezTo>
                  <a:close/>
                  <a:moveTo>
                    <a:pt x="86" y="25"/>
                  </a:moveTo>
                  <a:cubicBezTo>
                    <a:pt x="108" y="32"/>
                    <a:pt x="126" y="37"/>
                    <a:pt x="132" y="37"/>
                  </a:cubicBezTo>
                  <a:cubicBezTo>
                    <a:pt x="116" y="33"/>
                    <a:pt x="101" y="29"/>
                    <a:pt x="86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471;p34">
              <a:extLst>
                <a:ext uri="{FF2B5EF4-FFF2-40B4-BE49-F238E27FC236}">
                  <a16:creationId xmlns:a16="http://schemas.microsoft.com/office/drawing/2014/main" id="{9E7FBA42-B158-8249-9153-9D7A8F23BBCF}"/>
                </a:ext>
              </a:extLst>
            </p:cNvPr>
            <p:cNvSpPr/>
            <p:nvPr/>
          </p:nvSpPr>
          <p:spPr>
            <a:xfrm>
              <a:off x="5037225" y="2646575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0" y="1"/>
                  </a:moveTo>
                  <a:cubicBezTo>
                    <a:pt x="12" y="37"/>
                    <a:pt x="36" y="25"/>
                    <a:pt x="60" y="49"/>
                  </a:cubicBezTo>
                  <a:cubicBezTo>
                    <a:pt x="48" y="25"/>
                    <a:pt x="24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472;p34">
              <a:extLst>
                <a:ext uri="{FF2B5EF4-FFF2-40B4-BE49-F238E27FC236}">
                  <a16:creationId xmlns:a16="http://schemas.microsoft.com/office/drawing/2014/main" id="{57064486-2D9B-A045-8EC9-1FAE590408FE}"/>
                </a:ext>
              </a:extLst>
            </p:cNvPr>
            <p:cNvSpPr/>
            <p:nvPr/>
          </p:nvSpPr>
          <p:spPr>
            <a:xfrm>
              <a:off x="4990925" y="2646125"/>
              <a:ext cx="6150" cy="775"/>
            </a:xfrm>
            <a:custGeom>
              <a:avLst/>
              <a:gdLst/>
              <a:ahLst/>
              <a:cxnLst/>
              <a:rect l="l" t="t" r="r" b="b"/>
              <a:pathLst>
                <a:path w="246" h="31" extrusionOk="0">
                  <a:moveTo>
                    <a:pt x="15" y="0"/>
                  </a:moveTo>
                  <a:cubicBezTo>
                    <a:pt x="3" y="0"/>
                    <a:pt x="0" y="5"/>
                    <a:pt x="7" y="19"/>
                  </a:cubicBezTo>
                  <a:cubicBezTo>
                    <a:pt x="43" y="25"/>
                    <a:pt x="84" y="25"/>
                    <a:pt x="126" y="25"/>
                  </a:cubicBezTo>
                  <a:cubicBezTo>
                    <a:pt x="135" y="25"/>
                    <a:pt x="144" y="25"/>
                    <a:pt x="153" y="25"/>
                  </a:cubicBezTo>
                  <a:lnTo>
                    <a:pt x="153" y="25"/>
                  </a:lnTo>
                  <a:cubicBezTo>
                    <a:pt x="84" y="16"/>
                    <a:pt x="35" y="0"/>
                    <a:pt x="15" y="0"/>
                  </a:cubicBezTo>
                  <a:close/>
                  <a:moveTo>
                    <a:pt x="153" y="25"/>
                  </a:moveTo>
                  <a:cubicBezTo>
                    <a:pt x="181" y="28"/>
                    <a:pt x="212" y="31"/>
                    <a:pt x="245" y="31"/>
                  </a:cubicBezTo>
                  <a:cubicBezTo>
                    <a:pt x="217" y="26"/>
                    <a:pt x="186" y="25"/>
                    <a:pt x="15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473;p34">
              <a:extLst>
                <a:ext uri="{FF2B5EF4-FFF2-40B4-BE49-F238E27FC236}">
                  <a16:creationId xmlns:a16="http://schemas.microsoft.com/office/drawing/2014/main" id="{4024D8F1-71CD-3441-91E4-4B76E94E1714}"/>
                </a:ext>
              </a:extLst>
            </p:cNvPr>
            <p:cNvSpPr/>
            <p:nvPr/>
          </p:nvSpPr>
          <p:spPr>
            <a:xfrm>
              <a:off x="5167050" y="2643600"/>
              <a:ext cx="575" cy="975"/>
            </a:xfrm>
            <a:custGeom>
              <a:avLst/>
              <a:gdLst/>
              <a:ahLst/>
              <a:cxnLst/>
              <a:rect l="l" t="t" r="r" b="b"/>
              <a:pathLst>
                <a:path w="23" h="39" extrusionOk="0">
                  <a:moveTo>
                    <a:pt x="11" y="1"/>
                  </a:moveTo>
                  <a:cubicBezTo>
                    <a:pt x="0" y="11"/>
                    <a:pt x="8" y="39"/>
                    <a:pt x="10" y="39"/>
                  </a:cubicBezTo>
                  <a:cubicBezTo>
                    <a:pt x="10" y="39"/>
                    <a:pt x="11" y="38"/>
                    <a:pt x="11" y="37"/>
                  </a:cubicBezTo>
                  <a:cubicBezTo>
                    <a:pt x="22" y="37"/>
                    <a:pt x="11" y="13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474;p34">
              <a:extLst>
                <a:ext uri="{FF2B5EF4-FFF2-40B4-BE49-F238E27FC236}">
                  <a16:creationId xmlns:a16="http://schemas.microsoft.com/office/drawing/2014/main" id="{E02C8D37-F70B-D74C-A865-DD9907B06191}"/>
                </a:ext>
              </a:extLst>
            </p:cNvPr>
            <p:cNvSpPr/>
            <p:nvPr/>
          </p:nvSpPr>
          <p:spPr>
            <a:xfrm>
              <a:off x="5160650" y="2645550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1" y="2"/>
                    <a:pt x="5" y="6"/>
                  </a:cubicBezTo>
                  <a:cubicBezTo>
                    <a:pt x="13" y="6"/>
                    <a:pt x="5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475;p34">
              <a:extLst>
                <a:ext uri="{FF2B5EF4-FFF2-40B4-BE49-F238E27FC236}">
                  <a16:creationId xmlns:a16="http://schemas.microsoft.com/office/drawing/2014/main" id="{1D51715E-DDD1-5B4B-834D-E9D772C72D63}"/>
                </a:ext>
              </a:extLst>
            </p:cNvPr>
            <p:cNvSpPr/>
            <p:nvPr/>
          </p:nvSpPr>
          <p:spPr>
            <a:xfrm>
              <a:off x="5153025" y="2651050"/>
              <a:ext cx="0" cy="325"/>
            </a:xfrm>
            <a:custGeom>
              <a:avLst/>
              <a:gdLst/>
              <a:ahLst/>
              <a:cxnLst/>
              <a:rect l="l" t="t" r="r" b="b"/>
              <a:pathLst>
                <a:path h="13" extrusionOk="0">
                  <a:moveTo>
                    <a:pt x="0" y="12"/>
                  </a:moveTo>
                  <a:cubicBezTo>
                    <a:pt x="0" y="1"/>
                    <a:pt x="0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476;p34">
              <a:extLst>
                <a:ext uri="{FF2B5EF4-FFF2-40B4-BE49-F238E27FC236}">
                  <a16:creationId xmlns:a16="http://schemas.microsoft.com/office/drawing/2014/main" id="{14F7CB5A-E9FC-F44E-AA5F-BE9FECC07C42}"/>
                </a:ext>
              </a:extLst>
            </p:cNvPr>
            <p:cNvSpPr/>
            <p:nvPr/>
          </p:nvSpPr>
          <p:spPr>
            <a:xfrm>
              <a:off x="5153300" y="2651325"/>
              <a:ext cx="1825" cy="4225"/>
            </a:xfrm>
            <a:custGeom>
              <a:avLst/>
              <a:gdLst/>
              <a:ahLst/>
              <a:cxnLst/>
              <a:rect l="l" t="t" r="r" b="b"/>
              <a:pathLst>
                <a:path w="73" h="169" extrusionOk="0">
                  <a:moveTo>
                    <a:pt x="22" y="0"/>
                  </a:moveTo>
                  <a:cubicBezTo>
                    <a:pt x="15" y="0"/>
                    <a:pt x="8" y="11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lnTo>
                    <a:pt x="1" y="37"/>
                  </a:lnTo>
                  <a:cubicBezTo>
                    <a:pt x="3" y="39"/>
                    <a:pt x="4" y="40"/>
                    <a:pt x="5" y="40"/>
                  </a:cubicBezTo>
                  <a:cubicBezTo>
                    <a:pt x="6" y="40"/>
                    <a:pt x="6" y="40"/>
                    <a:pt x="6" y="40"/>
                  </a:cubicBezTo>
                  <a:lnTo>
                    <a:pt x="6" y="40"/>
                  </a:lnTo>
                  <a:cubicBezTo>
                    <a:pt x="26" y="51"/>
                    <a:pt x="37" y="62"/>
                    <a:pt x="49" y="73"/>
                  </a:cubicBezTo>
                  <a:cubicBezTo>
                    <a:pt x="44" y="83"/>
                    <a:pt x="38" y="87"/>
                    <a:pt x="33" y="87"/>
                  </a:cubicBezTo>
                  <a:cubicBezTo>
                    <a:pt x="27" y="87"/>
                    <a:pt x="20" y="80"/>
                    <a:pt x="13" y="73"/>
                  </a:cubicBezTo>
                  <a:lnTo>
                    <a:pt x="13" y="73"/>
                  </a:lnTo>
                  <a:cubicBezTo>
                    <a:pt x="25" y="109"/>
                    <a:pt x="37" y="132"/>
                    <a:pt x="49" y="168"/>
                  </a:cubicBezTo>
                  <a:cubicBezTo>
                    <a:pt x="49" y="150"/>
                    <a:pt x="52" y="141"/>
                    <a:pt x="56" y="141"/>
                  </a:cubicBezTo>
                  <a:cubicBezTo>
                    <a:pt x="60" y="141"/>
                    <a:pt x="66" y="150"/>
                    <a:pt x="72" y="168"/>
                  </a:cubicBezTo>
                  <a:cubicBezTo>
                    <a:pt x="72" y="168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477;p34">
              <a:extLst>
                <a:ext uri="{FF2B5EF4-FFF2-40B4-BE49-F238E27FC236}">
                  <a16:creationId xmlns:a16="http://schemas.microsoft.com/office/drawing/2014/main" id="{122B88AB-60B5-034F-8E7C-1D180931B4A1}"/>
                </a:ext>
              </a:extLst>
            </p:cNvPr>
            <p:cNvSpPr/>
            <p:nvPr/>
          </p:nvSpPr>
          <p:spPr>
            <a:xfrm>
              <a:off x="5151825" y="26507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12" y="36"/>
                    <a:pt x="12" y="3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478;p34">
              <a:extLst>
                <a:ext uri="{FF2B5EF4-FFF2-40B4-BE49-F238E27FC236}">
                  <a16:creationId xmlns:a16="http://schemas.microsoft.com/office/drawing/2014/main" id="{B3CEA4CE-C9E5-AB43-8952-619F2F6DC2FF}"/>
                </a:ext>
              </a:extLst>
            </p:cNvPr>
            <p:cNvSpPr/>
            <p:nvPr/>
          </p:nvSpPr>
          <p:spPr>
            <a:xfrm>
              <a:off x="5148550" y="26933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479;p34">
              <a:extLst>
                <a:ext uri="{FF2B5EF4-FFF2-40B4-BE49-F238E27FC236}">
                  <a16:creationId xmlns:a16="http://schemas.microsoft.com/office/drawing/2014/main" id="{0D8ED6C5-6F18-C34A-BED9-25FB6DCA00C6}"/>
                </a:ext>
              </a:extLst>
            </p:cNvPr>
            <p:cNvSpPr/>
            <p:nvPr/>
          </p:nvSpPr>
          <p:spPr>
            <a:xfrm>
              <a:off x="5137025" y="2669375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9" y="1"/>
                  </a:moveTo>
                  <a:cubicBezTo>
                    <a:pt x="4" y="1"/>
                    <a:pt x="1" y="9"/>
                    <a:pt x="9" y="18"/>
                  </a:cubicBezTo>
                  <a:cubicBezTo>
                    <a:pt x="19" y="21"/>
                    <a:pt x="26" y="23"/>
                    <a:pt x="30" y="23"/>
                  </a:cubicBezTo>
                  <a:cubicBezTo>
                    <a:pt x="40" y="23"/>
                    <a:pt x="36" y="14"/>
                    <a:pt x="45" y="6"/>
                  </a:cubicBezTo>
                  <a:cubicBezTo>
                    <a:pt x="34" y="2"/>
                    <a:pt x="26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480;p34">
              <a:extLst>
                <a:ext uri="{FF2B5EF4-FFF2-40B4-BE49-F238E27FC236}">
                  <a16:creationId xmlns:a16="http://schemas.microsoft.com/office/drawing/2014/main" id="{75A028E4-12C1-D045-941F-71212CF55B92}"/>
                </a:ext>
              </a:extLst>
            </p:cNvPr>
            <p:cNvSpPr/>
            <p:nvPr/>
          </p:nvSpPr>
          <p:spPr>
            <a:xfrm>
              <a:off x="5141425" y="2684175"/>
              <a:ext cx="725" cy="300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2" y="1"/>
                  </a:moveTo>
                  <a:cubicBezTo>
                    <a:pt x="1" y="1"/>
                    <a:pt x="26" y="12"/>
                    <a:pt x="28" y="12"/>
                  </a:cubicBezTo>
                  <a:cubicBezTo>
                    <a:pt x="28" y="12"/>
                    <a:pt x="27" y="11"/>
                    <a:pt x="23" y="9"/>
                  </a:cubicBezTo>
                  <a:cubicBezTo>
                    <a:pt x="8" y="3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481;p34">
              <a:extLst>
                <a:ext uri="{FF2B5EF4-FFF2-40B4-BE49-F238E27FC236}">
                  <a16:creationId xmlns:a16="http://schemas.microsoft.com/office/drawing/2014/main" id="{85949A10-3411-2443-A914-F5579BA2A752}"/>
                </a:ext>
              </a:extLst>
            </p:cNvPr>
            <p:cNvSpPr/>
            <p:nvPr/>
          </p:nvSpPr>
          <p:spPr>
            <a:xfrm>
              <a:off x="5153300" y="2700050"/>
              <a:ext cx="625" cy="425"/>
            </a:xfrm>
            <a:custGeom>
              <a:avLst/>
              <a:gdLst/>
              <a:ahLst/>
              <a:cxnLst/>
              <a:rect l="l" t="t" r="r" b="b"/>
              <a:pathLst>
                <a:path w="25" h="17" extrusionOk="0">
                  <a:moveTo>
                    <a:pt x="22" y="0"/>
                  </a:moveTo>
                  <a:cubicBezTo>
                    <a:pt x="18" y="0"/>
                    <a:pt x="9" y="9"/>
                    <a:pt x="1" y="17"/>
                  </a:cubicBezTo>
                  <a:lnTo>
                    <a:pt x="25" y="5"/>
                  </a:lnTo>
                  <a:cubicBezTo>
                    <a:pt x="25" y="2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482;p34">
              <a:extLst>
                <a:ext uri="{FF2B5EF4-FFF2-40B4-BE49-F238E27FC236}">
                  <a16:creationId xmlns:a16="http://schemas.microsoft.com/office/drawing/2014/main" id="{20387398-BEB7-7544-9AE8-BAA444C7877E}"/>
                </a:ext>
              </a:extLst>
            </p:cNvPr>
            <p:cNvSpPr/>
            <p:nvPr/>
          </p:nvSpPr>
          <p:spPr>
            <a:xfrm>
              <a:off x="5144375" y="2657600"/>
              <a:ext cx="925" cy="400"/>
            </a:xfrm>
            <a:custGeom>
              <a:avLst/>
              <a:gdLst/>
              <a:ahLst/>
              <a:cxnLst/>
              <a:rect l="l" t="t" r="r" b="b"/>
              <a:pathLst>
                <a:path w="37" h="16" extrusionOk="0">
                  <a:moveTo>
                    <a:pt x="25" y="0"/>
                  </a:moveTo>
                  <a:cubicBezTo>
                    <a:pt x="13" y="0"/>
                    <a:pt x="1" y="12"/>
                    <a:pt x="1" y="12"/>
                  </a:cubicBezTo>
                  <a:cubicBezTo>
                    <a:pt x="7" y="12"/>
                    <a:pt x="19" y="15"/>
                    <a:pt x="26" y="15"/>
                  </a:cubicBezTo>
                  <a:cubicBezTo>
                    <a:pt x="33" y="15"/>
                    <a:pt x="36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483;p34">
              <a:extLst>
                <a:ext uri="{FF2B5EF4-FFF2-40B4-BE49-F238E27FC236}">
                  <a16:creationId xmlns:a16="http://schemas.microsoft.com/office/drawing/2014/main" id="{EF9393D7-99D1-914C-AE1B-DAD9E0C3F39B}"/>
                </a:ext>
              </a:extLst>
            </p:cNvPr>
            <p:cNvSpPr/>
            <p:nvPr/>
          </p:nvSpPr>
          <p:spPr>
            <a:xfrm>
              <a:off x="5143600" y="2657900"/>
              <a:ext cx="1100" cy="650"/>
            </a:xfrm>
            <a:custGeom>
              <a:avLst/>
              <a:gdLst/>
              <a:ahLst/>
              <a:cxnLst/>
              <a:rect l="l" t="t" r="r" b="b"/>
              <a:pathLst>
                <a:path w="44" h="26" extrusionOk="0">
                  <a:moveTo>
                    <a:pt x="9" y="0"/>
                  </a:moveTo>
                  <a:cubicBezTo>
                    <a:pt x="3" y="0"/>
                    <a:pt x="1" y="6"/>
                    <a:pt x="8" y="24"/>
                  </a:cubicBezTo>
                  <a:cubicBezTo>
                    <a:pt x="13" y="25"/>
                    <a:pt x="16" y="26"/>
                    <a:pt x="20" y="26"/>
                  </a:cubicBezTo>
                  <a:cubicBezTo>
                    <a:pt x="43" y="26"/>
                    <a:pt x="2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484;p34">
              <a:extLst>
                <a:ext uri="{FF2B5EF4-FFF2-40B4-BE49-F238E27FC236}">
                  <a16:creationId xmlns:a16="http://schemas.microsoft.com/office/drawing/2014/main" id="{43E632A3-E605-8447-A7C4-D51778CAADFF}"/>
                </a:ext>
              </a:extLst>
            </p:cNvPr>
            <p:cNvSpPr/>
            <p:nvPr/>
          </p:nvSpPr>
          <p:spPr>
            <a:xfrm>
              <a:off x="5146475" y="2662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485;p34">
              <a:extLst>
                <a:ext uri="{FF2B5EF4-FFF2-40B4-BE49-F238E27FC236}">
                  <a16:creationId xmlns:a16="http://schemas.microsoft.com/office/drawing/2014/main" id="{71B0620E-6672-0041-AB20-603E3D65767F}"/>
                </a:ext>
              </a:extLst>
            </p:cNvPr>
            <p:cNvSpPr/>
            <p:nvPr/>
          </p:nvSpPr>
          <p:spPr>
            <a:xfrm>
              <a:off x="5149150" y="26528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486;p34">
              <a:extLst>
                <a:ext uri="{FF2B5EF4-FFF2-40B4-BE49-F238E27FC236}">
                  <a16:creationId xmlns:a16="http://schemas.microsoft.com/office/drawing/2014/main" id="{761B5205-50B8-5646-9897-B6B3CFB1CB44}"/>
                </a:ext>
              </a:extLst>
            </p:cNvPr>
            <p:cNvSpPr/>
            <p:nvPr/>
          </p:nvSpPr>
          <p:spPr>
            <a:xfrm>
              <a:off x="5148250" y="265342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cubicBezTo>
                    <a:pt x="24" y="1"/>
                    <a:pt x="1" y="1"/>
                    <a:pt x="36" y="1"/>
                  </a:cubicBezTo>
                  <a:cubicBezTo>
                    <a:pt x="24" y="1"/>
                    <a:pt x="24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487;p34">
              <a:extLst>
                <a:ext uri="{FF2B5EF4-FFF2-40B4-BE49-F238E27FC236}">
                  <a16:creationId xmlns:a16="http://schemas.microsoft.com/office/drawing/2014/main" id="{0CBD1AC9-8924-CC4B-B41D-40E0953E4E9F}"/>
                </a:ext>
              </a:extLst>
            </p:cNvPr>
            <p:cNvSpPr/>
            <p:nvPr/>
          </p:nvSpPr>
          <p:spPr>
            <a:xfrm>
              <a:off x="5157175" y="27117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488;p34">
              <a:extLst>
                <a:ext uri="{FF2B5EF4-FFF2-40B4-BE49-F238E27FC236}">
                  <a16:creationId xmlns:a16="http://schemas.microsoft.com/office/drawing/2014/main" id="{ED91D647-B702-9644-865C-793504C861DE}"/>
                </a:ext>
              </a:extLst>
            </p:cNvPr>
            <p:cNvSpPr/>
            <p:nvPr/>
          </p:nvSpPr>
          <p:spPr>
            <a:xfrm>
              <a:off x="5144975" y="2675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489;p34">
              <a:extLst>
                <a:ext uri="{FF2B5EF4-FFF2-40B4-BE49-F238E27FC236}">
                  <a16:creationId xmlns:a16="http://schemas.microsoft.com/office/drawing/2014/main" id="{9DF36966-1FDA-934E-83B3-E5A9B0FDC109}"/>
                </a:ext>
              </a:extLst>
            </p:cNvPr>
            <p:cNvSpPr/>
            <p:nvPr/>
          </p:nvSpPr>
          <p:spPr>
            <a:xfrm>
              <a:off x="5142900" y="2675375"/>
              <a:ext cx="2700" cy="700"/>
            </a:xfrm>
            <a:custGeom>
              <a:avLst/>
              <a:gdLst/>
              <a:ahLst/>
              <a:cxnLst/>
              <a:rect l="l" t="t" r="r" b="b"/>
              <a:pathLst>
                <a:path w="108" h="28" extrusionOk="0">
                  <a:moveTo>
                    <a:pt x="30" y="1"/>
                  </a:moveTo>
                  <a:cubicBezTo>
                    <a:pt x="21" y="1"/>
                    <a:pt x="12" y="2"/>
                    <a:pt x="0" y="4"/>
                  </a:cubicBezTo>
                  <a:cubicBezTo>
                    <a:pt x="36" y="16"/>
                    <a:pt x="72" y="28"/>
                    <a:pt x="107" y="28"/>
                  </a:cubicBezTo>
                  <a:cubicBezTo>
                    <a:pt x="78" y="18"/>
                    <a:pt x="65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490;p34">
              <a:extLst>
                <a:ext uri="{FF2B5EF4-FFF2-40B4-BE49-F238E27FC236}">
                  <a16:creationId xmlns:a16="http://schemas.microsoft.com/office/drawing/2014/main" id="{3D5C5493-4290-9F4B-AA94-A09144E90E9E}"/>
                </a:ext>
              </a:extLst>
            </p:cNvPr>
            <p:cNvSpPr/>
            <p:nvPr/>
          </p:nvSpPr>
          <p:spPr>
            <a:xfrm>
              <a:off x="5153025" y="270017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491;p34">
              <a:extLst>
                <a:ext uri="{FF2B5EF4-FFF2-40B4-BE49-F238E27FC236}">
                  <a16:creationId xmlns:a16="http://schemas.microsoft.com/office/drawing/2014/main" id="{9FBFCA77-C083-1F4A-94FC-76730326FA4C}"/>
                </a:ext>
              </a:extLst>
            </p:cNvPr>
            <p:cNvSpPr/>
            <p:nvPr/>
          </p:nvSpPr>
          <p:spPr>
            <a:xfrm>
              <a:off x="5147350" y="266652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1"/>
                  </a:moveTo>
                  <a:cubicBezTo>
                    <a:pt x="13" y="1"/>
                    <a:pt x="13" y="1"/>
                    <a:pt x="1" y="1"/>
                  </a:cubicBezTo>
                  <a:cubicBezTo>
                    <a:pt x="13" y="1"/>
                    <a:pt x="13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492;p34">
              <a:extLst>
                <a:ext uri="{FF2B5EF4-FFF2-40B4-BE49-F238E27FC236}">
                  <a16:creationId xmlns:a16="http://schemas.microsoft.com/office/drawing/2014/main" id="{9998283B-2824-844C-943F-F11D8B09FC48}"/>
                </a:ext>
              </a:extLst>
            </p:cNvPr>
            <p:cNvSpPr/>
            <p:nvPr/>
          </p:nvSpPr>
          <p:spPr>
            <a:xfrm>
              <a:off x="5150325" y="2651950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cubicBezTo>
                    <a:pt x="1" y="36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493;p34">
              <a:extLst>
                <a:ext uri="{FF2B5EF4-FFF2-40B4-BE49-F238E27FC236}">
                  <a16:creationId xmlns:a16="http://schemas.microsoft.com/office/drawing/2014/main" id="{70325537-6E59-B044-9F40-F1DCF02FEB1F}"/>
                </a:ext>
              </a:extLst>
            </p:cNvPr>
            <p:cNvSpPr/>
            <p:nvPr/>
          </p:nvSpPr>
          <p:spPr>
            <a:xfrm>
              <a:off x="5155825" y="2653825"/>
              <a:ext cx="475" cy="300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2" y="11"/>
                    <a:pt x="17" y="11"/>
                  </a:cubicBezTo>
                  <a:cubicBezTo>
                    <a:pt x="18" y="11"/>
                    <a:pt x="19" y="10"/>
                    <a:pt x="19" y="9"/>
                  </a:cubicBezTo>
                  <a:cubicBezTo>
                    <a:pt x="10" y="2"/>
                    <a:pt x="5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494;p34">
              <a:extLst>
                <a:ext uri="{FF2B5EF4-FFF2-40B4-BE49-F238E27FC236}">
                  <a16:creationId xmlns:a16="http://schemas.microsoft.com/office/drawing/2014/main" id="{D3D645B7-7AC1-E04A-96D6-AD73A81002A4}"/>
                </a:ext>
              </a:extLst>
            </p:cNvPr>
            <p:cNvSpPr/>
            <p:nvPr/>
          </p:nvSpPr>
          <p:spPr>
            <a:xfrm>
              <a:off x="5152750" y="2653725"/>
              <a:ext cx="275" cy="150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11" y="1"/>
                  </a:moveTo>
                  <a:cubicBezTo>
                    <a:pt x="3" y="1"/>
                    <a:pt x="0" y="6"/>
                    <a:pt x="3" y="6"/>
                  </a:cubicBezTo>
                  <a:cubicBezTo>
                    <a:pt x="4" y="6"/>
                    <a:pt x="7" y="5"/>
                    <a:pt x="11" y="1"/>
                  </a:cubicBezTo>
                  <a:lnTo>
                    <a:pt x="11" y="1"/>
                  </a:lnTo>
                  <a:cubicBezTo>
                    <a:pt x="11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495;p34">
              <a:extLst>
                <a:ext uri="{FF2B5EF4-FFF2-40B4-BE49-F238E27FC236}">
                  <a16:creationId xmlns:a16="http://schemas.microsoft.com/office/drawing/2014/main" id="{74D84594-EF41-4845-AE70-1813D7C15C71}"/>
                </a:ext>
              </a:extLst>
            </p:cNvPr>
            <p:cNvSpPr/>
            <p:nvPr/>
          </p:nvSpPr>
          <p:spPr>
            <a:xfrm>
              <a:off x="5153025" y="2653125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25"/>
                  </a:moveTo>
                  <a:cubicBezTo>
                    <a:pt x="0" y="25"/>
                    <a:pt x="0" y="25"/>
                    <a:pt x="0" y="13"/>
                  </a:cubicBezTo>
                  <a:cubicBezTo>
                    <a:pt x="0" y="1"/>
                    <a:pt x="0" y="13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496;p34">
              <a:extLst>
                <a:ext uri="{FF2B5EF4-FFF2-40B4-BE49-F238E27FC236}">
                  <a16:creationId xmlns:a16="http://schemas.microsoft.com/office/drawing/2014/main" id="{41FA6774-131C-324B-8191-0DC303F1241B}"/>
                </a:ext>
              </a:extLst>
            </p:cNvPr>
            <p:cNvSpPr/>
            <p:nvPr/>
          </p:nvSpPr>
          <p:spPr>
            <a:xfrm>
              <a:off x="5148175" y="2653500"/>
              <a:ext cx="700" cy="950"/>
            </a:xfrm>
            <a:custGeom>
              <a:avLst/>
              <a:gdLst/>
              <a:ahLst/>
              <a:cxnLst/>
              <a:rect l="l" t="t" r="r" b="b"/>
              <a:pathLst>
                <a:path w="28" h="38" extrusionOk="0">
                  <a:moveTo>
                    <a:pt x="7" y="1"/>
                  </a:moveTo>
                  <a:cubicBezTo>
                    <a:pt x="1" y="1"/>
                    <a:pt x="13" y="38"/>
                    <a:pt x="22" y="38"/>
                  </a:cubicBezTo>
                  <a:cubicBezTo>
                    <a:pt x="24" y="38"/>
                    <a:pt x="26" y="37"/>
                    <a:pt x="27" y="34"/>
                  </a:cubicBezTo>
                  <a:cubicBezTo>
                    <a:pt x="27" y="34"/>
                    <a:pt x="10" y="7"/>
                    <a:pt x="12" y="7"/>
                  </a:cubicBezTo>
                  <a:lnTo>
                    <a:pt x="12" y="7"/>
                  </a:lnTo>
                  <a:cubicBezTo>
                    <a:pt x="13" y="7"/>
                    <a:pt x="14" y="8"/>
                    <a:pt x="15" y="10"/>
                  </a:cubicBezTo>
                  <a:cubicBezTo>
                    <a:pt x="11" y="3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497;p34">
              <a:extLst>
                <a:ext uri="{FF2B5EF4-FFF2-40B4-BE49-F238E27FC236}">
                  <a16:creationId xmlns:a16="http://schemas.microsoft.com/office/drawing/2014/main" id="{078097B7-350F-8147-9B6F-D41FE009C545}"/>
                </a:ext>
              </a:extLst>
            </p:cNvPr>
            <p:cNvSpPr/>
            <p:nvPr/>
          </p:nvSpPr>
          <p:spPr>
            <a:xfrm>
              <a:off x="5153125" y="2655175"/>
              <a:ext cx="500" cy="375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" y="0"/>
                  </a:moveTo>
                  <a:cubicBezTo>
                    <a:pt x="0" y="0"/>
                    <a:pt x="5" y="4"/>
                    <a:pt x="20" y="14"/>
                  </a:cubicBezTo>
                  <a:cubicBezTo>
                    <a:pt x="13" y="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498;p34">
              <a:extLst>
                <a:ext uri="{FF2B5EF4-FFF2-40B4-BE49-F238E27FC236}">
                  <a16:creationId xmlns:a16="http://schemas.microsoft.com/office/drawing/2014/main" id="{D6DD0535-FF46-7D43-AEDE-3063116F0E33}"/>
                </a:ext>
              </a:extLst>
            </p:cNvPr>
            <p:cNvSpPr/>
            <p:nvPr/>
          </p:nvSpPr>
          <p:spPr>
            <a:xfrm>
              <a:off x="5151625" y="2656150"/>
              <a:ext cx="575" cy="275"/>
            </a:xfrm>
            <a:custGeom>
              <a:avLst/>
              <a:gdLst/>
              <a:ahLst/>
              <a:cxnLst/>
              <a:rect l="l" t="t" r="r" b="b"/>
              <a:pathLst>
                <a:path w="23" h="11" extrusionOk="0">
                  <a:moveTo>
                    <a:pt x="22" y="0"/>
                  </a:moveTo>
                  <a:cubicBezTo>
                    <a:pt x="19" y="0"/>
                    <a:pt x="0" y="11"/>
                    <a:pt x="8" y="11"/>
                  </a:cubicBezTo>
                  <a:cubicBezTo>
                    <a:pt x="20" y="3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499;p34">
              <a:extLst>
                <a:ext uri="{FF2B5EF4-FFF2-40B4-BE49-F238E27FC236}">
                  <a16:creationId xmlns:a16="http://schemas.microsoft.com/office/drawing/2014/main" id="{51815501-D9F8-3245-998C-A333D8FFFAEC}"/>
                </a:ext>
              </a:extLst>
            </p:cNvPr>
            <p:cNvSpPr/>
            <p:nvPr/>
          </p:nvSpPr>
          <p:spPr>
            <a:xfrm>
              <a:off x="5152425" y="2656100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cubicBezTo>
                    <a:pt x="36" y="1"/>
                    <a:pt x="0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500;p34">
              <a:extLst>
                <a:ext uri="{FF2B5EF4-FFF2-40B4-BE49-F238E27FC236}">
                  <a16:creationId xmlns:a16="http://schemas.microsoft.com/office/drawing/2014/main" id="{76CFB2E9-CACE-4047-BE97-8B8D46CB5428}"/>
                </a:ext>
              </a:extLst>
            </p:cNvPr>
            <p:cNvSpPr/>
            <p:nvPr/>
          </p:nvSpPr>
          <p:spPr>
            <a:xfrm>
              <a:off x="5147950" y="2659650"/>
              <a:ext cx="575" cy="400"/>
            </a:xfrm>
            <a:custGeom>
              <a:avLst/>
              <a:gdLst/>
              <a:ahLst/>
              <a:cxnLst/>
              <a:rect l="l" t="t" r="r" b="b"/>
              <a:pathLst>
                <a:path w="23" h="16" extrusionOk="0">
                  <a:moveTo>
                    <a:pt x="18" y="0"/>
                  </a:moveTo>
                  <a:lnTo>
                    <a:pt x="18" y="0"/>
                  </a:lnTo>
                  <a:cubicBezTo>
                    <a:pt x="16" y="0"/>
                    <a:pt x="11" y="4"/>
                    <a:pt x="1" y="14"/>
                  </a:cubicBezTo>
                  <a:cubicBezTo>
                    <a:pt x="2" y="15"/>
                    <a:pt x="4" y="16"/>
                    <a:pt x="5" y="16"/>
                  </a:cubicBezTo>
                  <a:cubicBezTo>
                    <a:pt x="13" y="16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501;p34">
              <a:extLst>
                <a:ext uri="{FF2B5EF4-FFF2-40B4-BE49-F238E27FC236}">
                  <a16:creationId xmlns:a16="http://schemas.microsoft.com/office/drawing/2014/main" id="{3EE3907A-C802-AD4D-A643-5E2B1762B4F5}"/>
                </a:ext>
              </a:extLst>
            </p:cNvPr>
            <p:cNvSpPr/>
            <p:nvPr/>
          </p:nvSpPr>
          <p:spPr>
            <a:xfrm>
              <a:off x="5150200" y="2659850"/>
              <a:ext cx="1150" cy="150"/>
            </a:xfrm>
            <a:custGeom>
              <a:avLst/>
              <a:gdLst/>
              <a:ahLst/>
              <a:cxnLst/>
              <a:rect l="l" t="t" r="r" b="b"/>
              <a:pathLst>
                <a:path w="46" h="6" extrusionOk="0">
                  <a:moveTo>
                    <a:pt x="3" y="0"/>
                  </a:moveTo>
                  <a:cubicBezTo>
                    <a:pt x="1" y="0"/>
                    <a:pt x="6" y="2"/>
                    <a:pt x="30" y="6"/>
                  </a:cubicBezTo>
                  <a:cubicBezTo>
                    <a:pt x="46" y="6"/>
                    <a:pt x="8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502;p34">
              <a:extLst>
                <a:ext uri="{FF2B5EF4-FFF2-40B4-BE49-F238E27FC236}">
                  <a16:creationId xmlns:a16="http://schemas.microsoft.com/office/drawing/2014/main" id="{914B98D9-2624-6443-9F91-5E3ECF11C58E}"/>
                </a:ext>
              </a:extLst>
            </p:cNvPr>
            <p:cNvSpPr/>
            <p:nvPr/>
          </p:nvSpPr>
          <p:spPr>
            <a:xfrm>
              <a:off x="5150025" y="2661175"/>
              <a:ext cx="625" cy="700"/>
            </a:xfrm>
            <a:custGeom>
              <a:avLst/>
              <a:gdLst/>
              <a:ahLst/>
              <a:cxnLst/>
              <a:rect l="l" t="t" r="r" b="b"/>
              <a:pathLst>
                <a:path w="25" h="28" extrusionOk="0">
                  <a:moveTo>
                    <a:pt x="1" y="0"/>
                  </a:moveTo>
                  <a:cubicBezTo>
                    <a:pt x="11" y="10"/>
                    <a:pt x="12" y="27"/>
                    <a:pt x="19" y="27"/>
                  </a:cubicBezTo>
                  <a:cubicBezTo>
                    <a:pt x="21" y="27"/>
                    <a:pt x="22" y="26"/>
                    <a:pt x="25" y="24"/>
                  </a:cubicBezTo>
                  <a:cubicBezTo>
                    <a:pt x="13" y="12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503;p34">
              <a:extLst>
                <a:ext uri="{FF2B5EF4-FFF2-40B4-BE49-F238E27FC236}">
                  <a16:creationId xmlns:a16="http://schemas.microsoft.com/office/drawing/2014/main" id="{38C99530-0D7A-FF49-ACB6-35E413694282}"/>
                </a:ext>
              </a:extLst>
            </p:cNvPr>
            <p:cNvSpPr/>
            <p:nvPr/>
          </p:nvSpPr>
          <p:spPr>
            <a:xfrm>
              <a:off x="5143500" y="2664750"/>
              <a:ext cx="1500" cy="900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12"/>
                    <a:pt x="36" y="24"/>
                    <a:pt x="60" y="36"/>
                  </a:cubicBezTo>
                  <a:cubicBezTo>
                    <a:pt x="60" y="36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504;p34">
              <a:extLst>
                <a:ext uri="{FF2B5EF4-FFF2-40B4-BE49-F238E27FC236}">
                  <a16:creationId xmlns:a16="http://schemas.microsoft.com/office/drawing/2014/main" id="{4C58490B-4540-8A49-84A7-1F0D23A2C996}"/>
                </a:ext>
              </a:extLst>
            </p:cNvPr>
            <p:cNvSpPr/>
            <p:nvPr/>
          </p:nvSpPr>
          <p:spPr>
            <a:xfrm>
              <a:off x="5145575" y="2671600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5" y="10"/>
                    <a:pt x="8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9" y="14"/>
                  </a:lnTo>
                  <a:cubicBezTo>
                    <a:pt x="19" y="24"/>
                    <a:pt x="30" y="24"/>
                    <a:pt x="48" y="24"/>
                  </a:cubicBezTo>
                  <a:cubicBezTo>
                    <a:pt x="72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505;p34">
              <a:extLst>
                <a:ext uri="{FF2B5EF4-FFF2-40B4-BE49-F238E27FC236}">
                  <a16:creationId xmlns:a16="http://schemas.microsoft.com/office/drawing/2014/main" id="{8B9AF657-BD08-5C4C-924F-22536252D0A0}"/>
                </a:ext>
              </a:extLst>
            </p:cNvPr>
            <p:cNvSpPr/>
            <p:nvPr/>
          </p:nvSpPr>
          <p:spPr>
            <a:xfrm>
              <a:off x="5149150" y="2690075"/>
              <a:ext cx="450" cy="600"/>
            </a:xfrm>
            <a:custGeom>
              <a:avLst/>
              <a:gdLst/>
              <a:ahLst/>
              <a:cxnLst/>
              <a:rect l="l" t="t" r="r" b="b"/>
              <a:pathLst>
                <a:path w="18" h="24" extrusionOk="0">
                  <a:moveTo>
                    <a:pt x="15" y="1"/>
                  </a:moveTo>
                  <a:lnTo>
                    <a:pt x="15" y="1"/>
                  </a:lnTo>
                  <a:cubicBezTo>
                    <a:pt x="11" y="1"/>
                    <a:pt x="0" y="10"/>
                    <a:pt x="0" y="23"/>
                  </a:cubicBezTo>
                  <a:cubicBezTo>
                    <a:pt x="16" y="7"/>
                    <a:pt x="18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06;p34">
              <a:extLst>
                <a:ext uri="{FF2B5EF4-FFF2-40B4-BE49-F238E27FC236}">
                  <a16:creationId xmlns:a16="http://schemas.microsoft.com/office/drawing/2014/main" id="{207A87DE-70BE-3744-904F-96078981545D}"/>
                </a:ext>
              </a:extLst>
            </p:cNvPr>
            <p:cNvSpPr/>
            <p:nvPr/>
          </p:nvSpPr>
          <p:spPr>
            <a:xfrm>
              <a:off x="5149800" y="2694500"/>
              <a:ext cx="850" cy="375"/>
            </a:xfrm>
            <a:custGeom>
              <a:avLst/>
              <a:gdLst/>
              <a:ahLst/>
              <a:cxnLst/>
              <a:rect l="l" t="t" r="r" b="b"/>
              <a:pathLst>
                <a:path w="34" h="15" extrusionOk="0">
                  <a:moveTo>
                    <a:pt x="34" y="1"/>
                  </a:moveTo>
                  <a:cubicBezTo>
                    <a:pt x="13" y="8"/>
                    <a:pt x="0" y="15"/>
                    <a:pt x="3" y="15"/>
                  </a:cubicBezTo>
                  <a:cubicBezTo>
                    <a:pt x="4" y="15"/>
                    <a:pt x="14" y="1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07;p34">
              <a:extLst>
                <a:ext uri="{FF2B5EF4-FFF2-40B4-BE49-F238E27FC236}">
                  <a16:creationId xmlns:a16="http://schemas.microsoft.com/office/drawing/2014/main" id="{41A0DBAC-7CA3-5847-9682-EC597E8C956F}"/>
                </a:ext>
              </a:extLst>
            </p:cNvPr>
            <p:cNvSpPr/>
            <p:nvPr/>
          </p:nvSpPr>
          <p:spPr>
            <a:xfrm>
              <a:off x="5152625" y="2696900"/>
              <a:ext cx="700" cy="525"/>
            </a:xfrm>
            <a:custGeom>
              <a:avLst/>
              <a:gdLst/>
              <a:ahLst/>
              <a:cxnLst/>
              <a:rect l="l" t="t" r="r" b="b"/>
              <a:pathLst>
                <a:path w="28" h="21" extrusionOk="0"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lnTo>
                    <a:pt x="16" y="0"/>
                  </a:lnTo>
                  <a:cubicBezTo>
                    <a:pt x="16" y="0"/>
                    <a:pt x="16" y="0"/>
                    <a:pt x="16" y="0"/>
                  </a:cubicBezTo>
                  <a:close/>
                  <a:moveTo>
                    <a:pt x="16" y="0"/>
                  </a:moveTo>
                  <a:cubicBezTo>
                    <a:pt x="24" y="1"/>
                    <a:pt x="1" y="20"/>
                    <a:pt x="8" y="20"/>
                  </a:cubicBezTo>
                  <a:cubicBezTo>
                    <a:pt x="10" y="20"/>
                    <a:pt x="16" y="18"/>
                    <a:pt x="28" y="12"/>
                  </a:cubicBezTo>
                  <a:cubicBezTo>
                    <a:pt x="28" y="1"/>
                    <a:pt x="19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508;p34">
              <a:extLst>
                <a:ext uri="{FF2B5EF4-FFF2-40B4-BE49-F238E27FC236}">
                  <a16:creationId xmlns:a16="http://schemas.microsoft.com/office/drawing/2014/main" id="{77E8C5E0-9EF0-7D4D-8242-0FF18FD204E1}"/>
                </a:ext>
              </a:extLst>
            </p:cNvPr>
            <p:cNvSpPr/>
            <p:nvPr/>
          </p:nvSpPr>
          <p:spPr>
            <a:xfrm>
              <a:off x="5333275" y="2437925"/>
              <a:ext cx="1325" cy="1250"/>
            </a:xfrm>
            <a:custGeom>
              <a:avLst/>
              <a:gdLst/>
              <a:ahLst/>
              <a:cxnLst/>
              <a:rect l="l" t="t" r="r" b="b"/>
              <a:pathLst>
                <a:path w="53" h="50" extrusionOk="0">
                  <a:moveTo>
                    <a:pt x="17" y="1"/>
                  </a:moveTo>
                  <a:cubicBezTo>
                    <a:pt x="0" y="43"/>
                    <a:pt x="20" y="49"/>
                    <a:pt x="28" y="49"/>
                  </a:cubicBezTo>
                  <a:cubicBezTo>
                    <a:pt x="31" y="49"/>
                    <a:pt x="32" y="48"/>
                    <a:pt x="29" y="48"/>
                  </a:cubicBezTo>
                  <a:cubicBezTo>
                    <a:pt x="53" y="13"/>
                    <a:pt x="17" y="13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509;p34">
              <a:extLst>
                <a:ext uri="{FF2B5EF4-FFF2-40B4-BE49-F238E27FC236}">
                  <a16:creationId xmlns:a16="http://schemas.microsoft.com/office/drawing/2014/main" id="{32C5C737-6084-194B-ADF0-5DB25D7B732C}"/>
                </a:ext>
              </a:extLst>
            </p:cNvPr>
            <p:cNvSpPr/>
            <p:nvPr/>
          </p:nvSpPr>
          <p:spPr>
            <a:xfrm>
              <a:off x="5316300" y="2466675"/>
              <a:ext cx="625" cy="575"/>
            </a:xfrm>
            <a:custGeom>
              <a:avLst/>
              <a:gdLst/>
              <a:ahLst/>
              <a:cxnLst/>
              <a:rect l="l" t="t" r="r" b="b"/>
              <a:pathLst>
                <a:path w="25" h="23" extrusionOk="0">
                  <a:moveTo>
                    <a:pt x="22" y="1"/>
                  </a:moveTo>
                  <a:cubicBezTo>
                    <a:pt x="18" y="1"/>
                    <a:pt x="1" y="22"/>
                    <a:pt x="7" y="22"/>
                  </a:cubicBezTo>
                  <a:cubicBezTo>
                    <a:pt x="9" y="22"/>
                    <a:pt x="12" y="21"/>
                    <a:pt x="17" y="17"/>
                  </a:cubicBezTo>
                  <a:cubicBezTo>
                    <a:pt x="24" y="5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510;p34">
              <a:extLst>
                <a:ext uri="{FF2B5EF4-FFF2-40B4-BE49-F238E27FC236}">
                  <a16:creationId xmlns:a16="http://schemas.microsoft.com/office/drawing/2014/main" id="{5EC969DA-D060-8840-A0C8-1AA94A5CD945}"/>
                </a:ext>
              </a:extLst>
            </p:cNvPr>
            <p:cNvSpPr/>
            <p:nvPr/>
          </p:nvSpPr>
          <p:spPr>
            <a:xfrm>
              <a:off x="5311950" y="2470975"/>
              <a:ext cx="2425" cy="2475"/>
            </a:xfrm>
            <a:custGeom>
              <a:avLst/>
              <a:gdLst/>
              <a:ahLst/>
              <a:cxnLst/>
              <a:rect l="l" t="t" r="r" b="b"/>
              <a:pathLst>
                <a:path w="97" h="99" extrusionOk="0">
                  <a:moveTo>
                    <a:pt x="96" y="0"/>
                  </a:moveTo>
                  <a:lnTo>
                    <a:pt x="96" y="0"/>
                  </a:lnTo>
                  <a:cubicBezTo>
                    <a:pt x="84" y="0"/>
                    <a:pt x="1" y="72"/>
                    <a:pt x="37" y="96"/>
                  </a:cubicBezTo>
                  <a:cubicBezTo>
                    <a:pt x="40" y="98"/>
                    <a:pt x="44" y="99"/>
                    <a:pt x="47" y="99"/>
                  </a:cubicBezTo>
                  <a:cubicBezTo>
                    <a:pt x="75" y="99"/>
                    <a:pt x="85" y="11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511;p34">
              <a:extLst>
                <a:ext uri="{FF2B5EF4-FFF2-40B4-BE49-F238E27FC236}">
                  <a16:creationId xmlns:a16="http://schemas.microsoft.com/office/drawing/2014/main" id="{5B56496B-6AF9-624F-8633-20CE69ABCA56}"/>
                </a:ext>
              </a:extLst>
            </p:cNvPr>
            <p:cNvSpPr/>
            <p:nvPr/>
          </p:nvSpPr>
          <p:spPr>
            <a:xfrm>
              <a:off x="5313750" y="247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cubicBezTo>
                    <a:pt x="0" y="0"/>
                    <a:pt x="0" y="12"/>
                    <a:pt x="0" y="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512;p34">
              <a:extLst>
                <a:ext uri="{FF2B5EF4-FFF2-40B4-BE49-F238E27FC236}">
                  <a16:creationId xmlns:a16="http://schemas.microsoft.com/office/drawing/2014/main" id="{92A3631C-B515-E142-AD57-56E4CB50F867}"/>
                </a:ext>
              </a:extLst>
            </p:cNvPr>
            <p:cNvSpPr/>
            <p:nvPr/>
          </p:nvSpPr>
          <p:spPr>
            <a:xfrm>
              <a:off x="5307500" y="2480800"/>
              <a:ext cx="1800" cy="1750"/>
            </a:xfrm>
            <a:custGeom>
              <a:avLst/>
              <a:gdLst/>
              <a:ahLst/>
              <a:cxnLst/>
              <a:rect l="l" t="t" r="r" b="b"/>
              <a:pathLst>
                <a:path w="72" h="70" extrusionOk="0">
                  <a:moveTo>
                    <a:pt x="72" y="0"/>
                  </a:moveTo>
                  <a:lnTo>
                    <a:pt x="72" y="0"/>
                  </a:lnTo>
                  <a:cubicBezTo>
                    <a:pt x="48" y="36"/>
                    <a:pt x="24" y="48"/>
                    <a:pt x="0" y="60"/>
                  </a:cubicBezTo>
                  <a:cubicBezTo>
                    <a:pt x="5" y="67"/>
                    <a:pt x="10" y="70"/>
                    <a:pt x="16" y="70"/>
                  </a:cubicBezTo>
                  <a:cubicBezTo>
                    <a:pt x="41" y="70"/>
                    <a:pt x="72" y="19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513;p34">
              <a:extLst>
                <a:ext uri="{FF2B5EF4-FFF2-40B4-BE49-F238E27FC236}">
                  <a16:creationId xmlns:a16="http://schemas.microsoft.com/office/drawing/2014/main" id="{59AEE725-7D68-E742-9C9B-2A058C0D1041}"/>
                </a:ext>
              </a:extLst>
            </p:cNvPr>
            <p:cNvSpPr/>
            <p:nvPr/>
          </p:nvSpPr>
          <p:spPr>
            <a:xfrm>
              <a:off x="5303625" y="2487650"/>
              <a:ext cx="25" cy="2400"/>
            </a:xfrm>
            <a:custGeom>
              <a:avLst/>
              <a:gdLst/>
              <a:ahLst/>
              <a:cxnLst/>
              <a:rect l="l" t="t" r="r" b="b"/>
              <a:pathLst>
                <a:path w="1" h="96" extrusionOk="0">
                  <a:moveTo>
                    <a:pt x="1" y="95"/>
                  </a:moveTo>
                  <a:cubicBezTo>
                    <a:pt x="1" y="60"/>
                    <a:pt x="1" y="36"/>
                    <a:pt x="1" y="0"/>
                  </a:cubicBezTo>
                  <a:cubicBezTo>
                    <a:pt x="1" y="36"/>
                    <a:pt x="1" y="60"/>
                    <a:pt x="1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514;p34">
              <a:extLst>
                <a:ext uri="{FF2B5EF4-FFF2-40B4-BE49-F238E27FC236}">
                  <a16:creationId xmlns:a16="http://schemas.microsoft.com/office/drawing/2014/main" id="{55D969EC-4294-9249-B428-874A66863313}"/>
                </a:ext>
              </a:extLst>
            </p:cNvPr>
            <p:cNvSpPr/>
            <p:nvPr/>
          </p:nvSpPr>
          <p:spPr>
            <a:xfrm>
              <a:off x="5299150" y="2493250"/>
              <a:ext cx="2125" cy="3650"/>
            </a:xfrm>
            <a:custGeom>
              <a:avLst/>
              <a:gdLst/>
              <a:ahLst/>
              <a:cxnLst/>
              <a:rect l="l" t="t" r="r" b="b"/>
              <a:pathLst>
                <a:path w="85" h="146" extrusionOk="0">
                  <a:moveTo>
                    <a:pt x="74" y="0"/>
                  </a:moveTo>
                  <a:cubicBezTo>
                    <a:pt x="65" y="0"/>
                    <a:pt x="50" y="9"/>
                    <a:pt x="43" y="9"/>
                  </a:cubicBezTo>
                  <a:cubicBezTo>
                    <a:pt x="39" y="9"/>
                    <a:pt x="37" y="7"/>
                    <a:pt x="37" y="2"/>
                  </a:cubicBezTo>
                  <a:cubicBezTo>
                    <a:pt x="13" y="38"/>
                    <a:pt x="1" y="97"/>
                    <a:pt x="1" y="145"/>
                  </a:cubicBezTo>
                  <a:cubicBezTo>
                    <a:pt x="13" y="97"/>
                    <a:pt x="49" y="50"/>
                    <a:pt x="84" y="14"/>
                  </a:cubicBezTo>
                  <a:cubicBezTo>
                    <a:pt x="84" y="4"/>
                    <a:pt x="82" y="0"/>
                    <a:pt x="79" y="0"/>
                  </a:cubicBezTo>
                  <a:cubicBezTo>
                    <a:pt x="79" y="0"/>
                    <a:pt x="78" y="1"/>
                    <a:pt x="78" y="1"/>
                  </a:cubicBezTo>
                  <a:lnTo>
                    <a:pt x="78" y="1"/>
                  </a:lnTo>
                  <a:cubicBezTo>
                    <a:pt x="77" y="0"/>
                    <a:pt x="75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515;p34">
              <a:extLst>
                <a:ext uri="{FF2B5EF4-FFF2-40B4-BE49-F238E27FC236}">
                  <a16:creationId xmlns:a16="http://schemas.microsoft.com/office/drawing/2014/main" id="{23E875AB-819D-3243-8A5C-C541EC7572CD}"/>
                </a:ext>
              </a:extLst>
            </p:cNvPr>
            <p:cNvSpPr/>
            <p:nvPr/>
          </p:nvSpPr>
          <p:spPr>
            <a:xfrm>
              <a:off x="5304825" y="2487050"/>
              <a:ext cx="1500" cy="1200"/>
            </a:xfrm>
            <a:custGeom>
              <a:avLst/>
              <a:gdLst/>
              <a:ahLst/>
              <a:cxnLst/>
              <a:rect l="l" t="t" r="r" b="b"/>
              <a:pathLst>
                <a:path w="60" h="48" extrusionOk="0">
                  <a:moveTo>
                    <a:pt x="60" y="0"/>
                  </a:moveTo>
                  <a:lnTo>
                    <a:pt x="60" y="0"/>
                  </a:lnTo>
                  <a:cubicBezTo>
                    <a:pt x="36" y="12"/>
                    <a:pt x="24" y="24"/>
                    <a:pt x="0" y="48"/>
                  </a:cubicBezTo>
                  <a:cubicBezTo>
                    <a:pt x="36" y="24"/>
                    <a:pt x="36" y="48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516;p34">
              <a:extLst>
                <a:ext uri="{FF2B5EF4-FFF2-40B4-BE49-F238E27FC236}">
                  <a16:creationId xmlns:a16="http://schemas.microsoft.com/office/drawing/2014/main" id="{7EDC49E2-BB5A-1C44-8445-96C686C7597A}"/>
                </a:ext>
              </a:extLst>
            </p:cNvPr>
            <p:cNvSpPr/>
            <p:nvPr/>
          </p:nvSpPr>
          <p:spPr>
            <a:xfrm>
              <a:off x="5305125" y="2487925"/>
              <a:ext cx="900" cy="1225"/>
            </a:xfrm>
            <a:custGeom>
              <a:avLst/>
              <a:gdLst/>
              <a:ahLst/>
              <a:cxnLst/>
              <a:rect l="l" t="t" r="r" b="b"/>
              <a:pathLst>
                <a:path w="36" h="49" extrusionOk="0">
                  <a:moveTo>
                    <a:pt x="36" y="1"/>
                  </a:moveTo>
                  <a:cubicBezTo>
                    <a:pt x="12" y="1"/>
                    <a:pt x="0" y="25"/>
                    <a:pt x="0" y="49"/>
                  </a:cubicBezTo>
                  <a:cubicBezTo>
                    <a:pt x="12" y="37"/>
                    <a:pt x="24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517;p34">
              <a:extLst>
                <a:ext uri="{FF2B5EF4-FFF2-40B4-BE49-F238E27FC236}">
                  <a16:creationId xmlns:a16="http://schemas.microsoft.com/office/drawing/2014/main" id="{5461909E-AB4C-F44E-BE8F-26D50776FB2D}"/>
                </a:ext>
              </a:extLst>
            </p:cNvPr>
            <p:cNvSpPr/>
            <p:nvPr/>
          </p:nvSpPr>
          <p:spPr>
            <a:xfrm>
              <a:off x="5167300" y="2735575"/>
              <a:ext cx="1525" cy="325"/>
            </a:xfrm>
            <a:custGeom>
              <a:avLst/>
              <a:gdLst/>
              <a:ahLst/>
              <a:cxnLst/>
              <a:rect l="l" t="t" r="r" b="b"/>
              <a:pathLst>
                <a:path w="61" h="13" extrusionOk="0">
                  <a:moveTo>
                    <a:pt x="60" y="1"/>
                  </a:moveTo>
                  <a:cubicBezTo>
                    <a:pt x="56" y="1"/>
                    <a:pt x="51" y="2"/>
                    <a:pt x="45" y="4"/>
                  </a:cubicBezTo>
                  <a:lnTo>
                    <a:pt x="45" y="4"/>
                  </a:lnTo>
                  <a:lnTo>
                    <a:pt x="60" y="1"/>
                  </a:lnTo>
                  <a:close/>
                  <a:moveTo>
                    <a:pt x="45" y="4"/>
                  </a:moveTo>
                  <a:lnTo>
                    <a:pt x="1" y="13"/>
                  </a:lnTo>
                  <a:cubicBezTo>
                    <a:pt x="16" y="13"/>
                    <a:pt x="32" y="8"/>
                    <a:pt x="45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518;p34">
              <a:extLst>
                <a:ext uri="{FF2B5EF4-FFF2-40B4-BE49-F238E27FC236}">
                  <a16:creationId xmlns:a16="http://schemas.microsoft.com/office/drawing/2014/main" id="{50AF067A-A510-2D4E-ADBF-24CAFD4C7401}"/>
                </a:ext>
              </a:extLst>
            </p:cNvPr>
            <p:cNvSpPr/>
            <p:nvPr/>
          </p:nvSpPr>
          <p:spPr>
            <a:xfrm>
              <a:off x="5176825" y="272962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3"/>
                    <a:pt x="1" y="25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519;p34">
              <a:extLst>
                <a:ext uri="{FF2B5EF4-FFF2-40B4-BE49-F238E27FC236}">
                  <a16:creationId xmlns:a16="http://schemas.microsoft.com/office/drawing/2014/main" id="{69AF96D3-9637-6045-8209-83D41E776C12}"/>
                </a:ext>
              </a:extLst>
            </p:cNvPr>
            <p:cNvSpPr/>
            <p:nvPr/>
          </p:nvSpPr>
          <p:spPr>
            <a:xfrm>
              <a:off x="5204200" y="2678150"/>
              <a:ext cx="1525" cy="15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60" y="0"/>
                  </a:moveTo>
                  <a:lnTo>
                    <a:pt x="1" y="60"/>
                  </a:lnTo>
                  <a:cubicBezTo>
                    <a:pt x="13" y="48"/>
                    <a:pt x="37" y="24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520;p34">
              <a:extLst>
                <a:ext uri="{FF2B5EF4-FFF2-40B4-BE49-F238E27FC236}">
                  <a16:creationId xmlns:a16="http://schemas.microsoft.com/office/drawing/2014/main" id="{FBD58BDC-954C-E24D-9B60-BA043ED256C0}"/>
                </a:ext>
              </a:extLst>
            </p:cNvPr>
            <p:cNvSpPr/>
            <p:nvPr/>
          </p:nvSpPr>
          <p:spPr>
            <a:xfrm>
              <a:off x="5126825" y="2733200"/>
              <a:ext cx="1800" cy="925"/>
            </a:xfrm>
            <a:custGeom>
              <a:avLst/>
              <a:gdLst/>
              <a:ahLst/>
              <a:cxnLst/>
              <a:rect l="l" t="t" r="r" b="b"/>
              <a:pathLst>
                <a:path w="72" h="37" extrusionOk="0">
                  <a:moveTo>
                    <a:pt x="48" y="1"/>
                  </a:moveTo>
                  <a:lnTo>
                    <a:pt x="0" y="36"/>
                  </a:lnTo>
                  <a:cubicBezTo>
                    <a:pt x="72" y="36"/>
                    <a:pt x="36" y="24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521;p34">
              <a:extLst>
                <a:ext uri="{FF2B5EF4-FFF2-40B4-BE49-F238E27FC236}">
                  <a16:creationId xmlns:a16="http://schemas.microsoft.com/office/drawing/2014/main" id="{7E0D5AE6-9B95-BE43-8AEF-4D744D215684}"/>
                </a:ext>
              </a:extLst>
            </p:cNvPr>
            <p:cNvSpPr/>
            <p:nvPr/>
          </p:nvSpPr>
          <p:spPr>
            <a:xfrm>
              <a:off x="5267025" y="2552525"/>
              <a:ext cx="2400" cy="2400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83" y="1"/>
                  </a:moveTo>
                  <a:cubicBezTo>
                    <a:pt x="48" y="36"/>
                    <a:pt x="24" y="72"/>
                    <a:pt x="0" y="96"/>
                  </a:cubicBezTo>
                  <a:cubicBezTo>
                    <a:pt x="48" y="60"/>
                    <a:pt x="95" y="24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522;p34">
              <a:extLst>
                <a:ext uri="{FF2B5EF4-FFF2-40B4-BE49-F238E27FC236}">
                  <a16:creationId xmlns:a16="http://schemas.microsoft.com/office/drawing/2014/main" id="{3CCAD928-A5AD-B547-AA7E-6CB9BCC05E98}"/>
                </a:ext>
              </a:extLst>
            </p:cNvPr>
            <p:cNvSpPr/>
            <p:nvPr/>
          </p:nvSpPr>
          <p:spPr>
            <a:xfrm>
              <a:off x="5265225" y="2554900"/>
              <a:ext cx="1825" cy="3300"/>
            </a:xfrm>
            <a:custGeom>
              <a:avLst/>
              <a:gdLst/>
              <a:ahLst/>
              <a:cxnLst/>
              <a:rect l="l" t="t" r="r" b="b"/>
              <a:pathLst>
                <a:path w="73" h="132" extrusionOk="0">
                  <a:moveTo>
                    <a:pt x="72" y="1"/>
                  </a:moveTo>
                  <a:lnTo>
                    <a:pt x="72" y="1"/>
                  </a:lnTo>
                  <a:cubicBezTo>
                    <a:pt x="36" y="37"/>
                    <a:pt x="13" y="84"/>
                    <a:pt x="1" y="132"/>
                  </a:cubicBezTo>
                  <a:cubicBezTo>
                    <a:pt x="4" y="132"/>
                    <a:pt x="6" y="129"/>
                    <a:pt x="7" y="125"/>
                  </a:cubicBezTo>
                  <a:lnTo>
                    <a:pt x="7" y="125"/>
                  </a:lnTo>
                  <a:cubicBezTo>
                    <a:pt x="39" y="91"/>
                    <a:pt x="61" y="56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523;p34">
              <a:extLst>
                <a:ext uri="{FF2B5EF4-FFF2-40B4-BE49-F238E27FC236}">
                  <a16:creationId xmlns:a16="http://schemas.microsoft.com/office/drawing/2014/main" id="{19D88470-CB4E-7D4C-8106-C86B2F075E0A}"/>
                </a:ext>
              </a:extLst>
            </p:cNvPr>
            <p:cNvSpPr/>
            <p:nvPr/>
          </p:nvSpPr>
          <p:spPr>
            <a:xfrm>
              <a:off x="4982750" y="27216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cubicBezTo>
                    <a:pt x="13" y="0"/>
                    <a:pt x="13" y="0"/>
                    <a:pt x="1" y="0"/>
                  </a:cubicBez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524;p34">
              <a:extLst>
                <a:ext uri="{FF2B5EF4-FFF2-40B4-BE49-F238E27FC236}">
                  <a16:creationId xmlns:a16="http://schemas.microsoft.com/office/drawing/2014/main" id="{FF432CAF-8AD6-0043-ADA8-FEA71CE1A414}"/>
                </a:ext>
              </a:extLst>
            </p:cNvPr>
            <p:cNvSpPr/>
            <p:nvPr/>
          </p:nvSpPr>
          <p:spPr>
            <a:xfrm>
              <a:off x="4941375" y="2710575"/>
              <a:ext cx="1825" cy="325"/>
            </a:xfrm>
            <a:custGeom>
              <a:avLst/>
              <a:gdLst/>
              <a:ahLst/>
              <a:cxnLst/>
              <a:rect l="l" t="t" r="r" b="b"/>
              <a:pathLst>
                <a:path w="73" h="13" extrusionOk="0">
                  <a:moveTo>
                    <a:pt x="1" y="1"/>
                  </a:moveTo>
                  <a:cubicBezTo>
                    <a:pt x="24" y="1"/>
                    <a:pt x="48" y="13"/>
                    <a:pt x="72" y="13"/>
                  </a:cubicBezTo>
                  <a:cubicBezTo>
                    <a:pt x="60" y="1"/>
                    <a:pt x="48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525;p34">
              <a:extLst>
                <a:ext uri="{FF2B5EF4-FFF2-40B4-BE49-F238E27FC236}">
                  <a16:creationId xmlns:a16="http://schemas.microsoft.com/office/drawing/2014/main" id="{43855D25-7D93-934F-8FBB-2087A146034C}"/>
                </a:ext>
              </a:extLst>
            </p:cNvPr>
            <p:cNvSpPr/>
            <p:nvPr/>
          </p:nvSpPr>
          <p:spPr>
            <a:xfrm>
              <a:off x="5282500" y="2527650"/>
              <a:ext cx="150" cy="500"/>
            </a:xfrm>
            <a:custGeom>
              <a:avLst/>
              <a:gdLst/>
              <a:ahLst/>
              <a:cxnLst/>
              <a:rect l="l" t="t" r="r" b="b"/>
              <a:pathLst>
                <a:path w="6" h="20" extrusionOk="0">
                  <a:moveTo>
                    <a:pt x="5" y="0"/>
                  </a:moveTo>
                  <a:cubicBezTo>
                    <a:pt x="5" y="0"/>
                    <a:pt x="0" y="12"/>
                    <a:pt x="0" y="19"/>
                  </a:cubicBezTo>
                  <a:cubicBezTo>
                    <a:pt x="5" y="5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526;p34">
              <a:extLst>
                <a:ext uri="{FF2B5EF4-FFF2-40B4-BE49-F238E27FC236}">
                  <a16:creationId xmlns:a16="http://schemas.microsoft.com/office/drawing/2014/main" id="{DE12818D-BA34-1748-8606-01A03597AFEE}"/>
                </a:ext>
              </a:extLst>
            </p:cNvPr>
            <p:cNvSpPr/>
            <p:nvPr/>
          </p:nvSpPr>
          <p:spPr>
            <a:xfrm>
              <a:off x="5282500" y="2526925"/>
              <a:ext cx="900" cy="925"/>
            </a:xfrm>
            <a:custGeom>
              <a:avLst/>
              <a:gdLst/>
              <a:ahLst/>
              <a:cxnLst/>
              <a:rect l="l" t="t" r="r" b="b"/>
              <a:pathLst>
                <a:path w="36" h="37" extrusionOk="0">
                  <a:moveTo>
                    <a:pt x="36" y="1"/>
                  </a:moveTo>
                  <a:lnTo>
                    <a:pt x="36" y="1"/>
                  </a:lnTo>
                  <a:cubicBezTo>
                    <a:pt x="24" y="13"/>
                    <a:pt x="12" y="24"/>
                    <a:pt x="0" y="36"/>
                  </a:cubicBezTo>
                  <a:cubicBezTo>
                    <a:pt x="12" y="36"/>
                    <a:pt x="24" y="24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527;p34">
              <a:extLst>
                <a:ext uri="{FF2B5EF4-FFF2-40B4-BE49-F238E27FC236}">
                  <a16:creationId xmlns:a16="http://schemas.microsoft.com/office/drawing/2014/main" id="{4DA5C7B7-2EED-AD4F-B981-F5440767131C}"/>
                </a:ext>
              </a:extLst>
            </p:cNvPr>
            <p:cNvSpPr/>
            <p:nvPr/>
          </p:nvSpPr>
          <p:spPr>
            <a:xfrm>
              <a:off x="5283100" y="2526150"/>
              <a:ext cx="300" cy="800"/>
            </a:xfrm>
            <a:custGeom>
              <a:avLst/>
              <a:gdLst/>
              <a:ahLst/>
              <a:cxnLst/>
              <a:rect l="l" t="t" r="r" b="b"/>
              <a:pathLst>
                <a:path w="12" h="32" extrusionOk="0">
                  <a:moveTo>
                    <a:pt x="11" y="1"/>
                  </a:moveTo>
                  <a:cubicBezTo>
                    <a:pt x="11" y="1"/>
                    <a:pt x="9" y="5"/>
                    <a:pt x="5" y="17"/>
                  </a:cubicBezTo>
                  <a:lnTo>
                    <a:pt x="5" y="17"/>
                  </a:lnTo>
                  <a:cubicBezTo>
                    <a:pt x="8" y="12"/>
                    <a:pt x="12" y="8"/>
                    <a:pt x="12" y="8"/>
                  </a:cubicBezTo>
                  <a:cubicBezTo>
                    <a:pt x="12" y="3"/>
                    <a:pt x="12" y="1"/>
                    <a:pt x="11" y="1"/>
                  </a:cubicBezTo>
                  <a:close/>
                  <a:moveTo>
                    <a:pt x="5" y="17"/>
                  </a:moveTo>
                  <a:lnTo>
                    <a:pt x="5" y="17"/>
                  </a:lnTo>
                  <a:cubicBezTo>
                    <a:pt x="2" y="21"/>
                    <a:pt x="0" y="26"/>
                    <a:pt x="0" y="32"/>
                  </a:cubicBezTo>
                  <a:cubicBezTo>
                    <a:pt x="2" y="26"/>
                    <a:pt x="4" y="21"/>
                    <a:pt x="5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528;p34">
              <a:extLst>
                <a:ext uri="{FF2B5EF4-FFF2-40B4-BE49-F238E27FC236}">
                  <a16:creationId xmlns:a16="http://schemas.microsoft.com/office/drawing/2014/main" id="{A56F0CA6-2629-F843-B0E3-7584E36E9ED5}"/>
                </a:ext>
              </a:extLst>
            </p:cNvPr>
            <p:cNvSpPr/>
            <p:nvPr/>
          </p:nvSpPr>
          <p:spPr>
            <a:xfrm>
              <a:off x="5281600" y="2527825"/>
              <a:ext cx="925" cy="1500"/>
            </a:xfrm>
            <a:custGeom>
              <a:avLst/>
              <a:gdLst/>
              <a:ahLst/>
              <a:cxnLst/>
              <a:rect l="l" t="t" r="r" b="b"/>
              <a:pathLst>
                <a:path w="37" h="60" extrusionOk="0">
                  <a:moveTo>
                    <a:pt x="36" y="0"/>
                  </a:moveTo>
                  <a:lnTo>
                    <a:pt x="36" y="0"/>
                  </a:lnTo>
                  <a:cubicBezTo>
                    <a:pt x="24" y="12"/>
                    <a:pt x="12" y="36"/>
                    <a:pt x="1" y="60"/>
                  </a:cubicBezTo>
                  <a:cubicBezTo>
                    <a:pt x="12" y="36"/>
                    <a:pt x="24" y="24"/>
                    <a:pt x="36" y="0"/>
                  </a:cubicBezTo>
                  <a:close/>
                  <a:moveTo>
                    <a:pt x="14" y="42"/>
                  </a:moveTo>
                  <a:cubicBezTo>
                    <a:pt x="12" y="42"/>
                    <a:pt x="6" y="48"/>
                    <a:pt x="1" y="60"/>
                  </a:cubicBezTo>
                  <a:cubicBezTo>
                    <a:pt x="12" y="48"/>
                    <a:pt x="15" y="42"/>
                    <a:pt x="14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529;p34">
              <a:extLst>
                <a:ext uri="{FF2B5EF4-FFF2-40B4-BE49-F238E27FC236}">
                  <a16:creationId xmlns:a16="http://schemas.microsoft.com/office/drawing/2014/main" id="{7454D180-F460-FD4A-ACB7-502D211395DA}"/>
                </a:ext>
              </a:extLst>
            </p:cNvPr>
            <p:cNvSpPr/>
            <p:nvPr/>
          </p:nvSpPr>
          <p:spPr>
            <a:xfrm>
              <a:off x="5060150" y="2725475"/>
              <a:ext cx="900" cy="250"/>
            </a:xfrm>
            <a:custGeom>
              <a:avLst/>
              <a:gdLst/>
              <a:ahLst/>
              <a:cxnLst/>
              <a:rect l="l" t="t" r="r" b="b"/>
              <a:pathLst>
                <a:path w="36" h="10" extrusionOk="0">
                  <a:moveTo>
                    <a:pt x="24" y="0"/>
                  </a:moveTo>
                  <a:cubicBezTo>
                    <a:pt x="6" y="6"/>
                    <a:pt x="0" y="9"/>
                    <a:pt x="3" y="9"/>
                  </a:cubicBezTo>
                  <a:cubicBezTo>
                    <a:pt x="6" y="9"/>
                    <a:pt x="18" y="6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530;p34">
              <a:extLst>
                <a:ext uri="{FF2B5EF4-FFF2-40B4-BE49-F238E27FC236}">
                  <a16:creationId xmlns:a16="http://schemas.microsoft.com/office/drawing/2014/main" id="{7FE1A6AA-136A-2B46-A00E-2D4356E11D2E}"/>
                </a:ext>
              </a:extLst>
            </p:cNvPr>
            <p:cNvSpPr/>
            <p:nvPr/>
          </p:nvSpPr>
          <p:spPr>
            <a:xfrm>
              <a:off x="5127900" y="2733200"/>
              <a:ext cx="425" cy="150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17" y="1"/>
                  </a:moveTo>
                  <a:cubicBezTo>
                    <a:pt x="9" y="1"/>
                    <a:pt x="1" y="6"/>
                    <a:pt x="4" y="6"/>
                  </a:cubicBezTo>
                  <a:cubicBezTo>
                    <a:pt x="5" y="6"/>
                    <a:pt x="9" y="5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531;p34">
              <a:extLst>
                <a:ext uri="{FF2B5EF4-FFF2-40B4-BE49-F238E27FC236}">
                  <a16:creationId xmlns:a16="http://schemas.microsoft.com/office/drawing/2014/main" id="{BC611227-F278-D14E-B014-83C1ECBBD1E0}"/>
                </a:ext>
              </a:extLst>
            </p:cNvPr>
            <p:cNvSpPr/>
            <p:nvPr/>
          </p:nvSpPr>
          <p:spPr>
            <a:xfrm>
              <a:off x="5286075" y="2519675"/>
              <a:ext cx="1200" cy="1625"/>
            </a:xfrm>
            <a:custGeom>
              <a:avLst/>
              <a:gdLst/>
              <a:ahLst/>
              <a:cxnLst/>
              <a:rect l="l" t="t" r="r" b="b"/>
              <a:pathLst>
                <a:path w="48" h="65" extrusionOk="0">
                  <a:moveTo>
                    <a:pt x="32" y="0"/>
                  </a:moveTo>
                  <a:cubicBezTo>
                    <a:pt x="18" y="0"/>
                    <a:pt x="9" y="14"/>
                    <a:pt x="0" y="41"/>
                  </a:cubicBezTo>
                  <a:cubicBezTo>
                    <a:pt x="3" y="37"/>
                    <a:pt x="6" y="36"/>
                    <a:pt x="9" y="36"/>
                  </a:cubicBezTo>
                  <a:cubicBezTo>
                    <a:pt x="11" y="36"/>
                    <a:pt x="13" y="37"/>
                    <a:pt x="14" y="40"/>
                  </a:cubicBezTo>
                  <a:lnTo>
                    <a:pt x="14" y="40"/>
                  </a:lnTo>
                  <a:cubicBezTo>
                    <a:pt x="15" y="39"/>
                    <a:pt x="17" y="39"/>
                    <a:pt x="19" y="39"/>
                  </a:cubicBezTo>
                  <a:cubicBezTo>
                    <a:pt x="25" y="39"/>
                    <a:pt x="33" y="41"/>
                    <a:pt x="48" y="41"/>
                  </a:cubicBezTo>
                  <a:cubicBezTo>
                    <a:pt x="15" y="41"/>
                    <a:pt x="12" y="30"/>
                    <a:pt x="40" y="10"/>
                  </a:cubicBezTo>
                  <a:lnTo>
                    <a:pt x="40" y="10"/>
                  </a:lnTo>
                  <a:cubicBezTo>
                    <a:pt x="42" y="10"/>
                    <a:pt x="44" y="9"/>
                    <a:pt x="48" y="5"/>
                  </a:cubicBezTo>
                  <a:lnTo>
                    <a:pt x="48" y="5"/>
                  </a:lnTo>
                  <a:cubicBezTo>
                    <a:pt x="48" y="5"/>
                    <a:pt x="48" y="5"/>
                    <a:pt x="48" y="5"/>
                  </a:cubicBezTo>
                  <a:cubicBezTo>
                    <a:pt x="42" y="2"/>
                    <a:pt x="37" y="0"/>
                    <a:pt x="32" y="0"/>
                  </a:cubicBezTo>
                  <a:close/>
                  <a:moveTo>
                    <a:pt x="14" y="40"/>
                  </a:moveTo>
                  <a:cubicBezTo>
                    <a:pt x="9" y="42"/>
                    <a:pt x="6" y="48"/>
                    <a:pt x="0" y="64"/>
                  </a:cubicBezTo>
                  <a:cubicBezTo>
                    <a:pt x="12" y="53"/>
                    <a:pt x="15" y="44"/>
                    <a:pt x="14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532;p34">
              <a:extLst>
                <a:ext uri="{FF2B5EF4-FFF2-40B4-BE49-F238E27FC236}">
                  <a16:creationId xmlns:a16="http://schemas.microsoft.com/office/drawing/2014/main" id="{8EA2EB2C-6DAD-B846-A19D-4C60571A96FC}"/>
                </a:ext>
              </a:extLst>
            </p:cNvPr>
            <p:cNvSpPr/>
            <p:nvPr/>
          </p:nvSpPr>
          <p:spPr>
            <a:xfrm>
              <a:off x="4932750" y="2708800"/>
              <a:ext cx="1800" cy="400"/>
            </a:xfrm>
            <a:custGeom>
              <a:avLst/>
              <a:gdLst/>
              <a:ahLst/>
              <a:cxnLst/>
              <a:rect l="l" t="t" r="r" b="b"/>
              <a:pathLst>
                <a:path w="72" h="16" extrusionOk="0">
                  <a:moveTo>
                    <a:pt x="0" y="0"/>
                  </a:moveTo>
                  <a:cubicBezTo>
                    <a:pt x="12" y="12"/>
                    <a:pt x="24" y="15"/>
                    <a:pt x="36" y="15"/>
                  </a:cubicBezTo>
                  <a:cubicBezTo>
                    <a:pt x="48" y="15"/>
                    <a:pt x="60" y="12"/>
                    <a:pt x="72" y="12"/>
                  </a:cubicBezTo>
                  <a:cubicBezTo>
                    <a:pt x="48" y="12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533;p34">
              <a:extLst>
                <a:ext uri="{FF2B5EF4-FFF2-40B4-BE49-F238E27FC236}">
                  <a16:creationId xmlns:a16="http://schemas.microsoft.com/office/drawing/2014/main" id="{E5A62486-0C22-7E47-A5E9-2F1E655A815A}"/>
                </a:ext>
              </a:extLst>
            </p:cNvPr>
            <p:cNvSpPr/>
            <p:nvPr/>
          </p:nvSpPr>
          <p:spPr>
            <a:xfrm>
              <a:off x="5185450" y="2716525"/>
              <a:ext cx="1225" cy="1225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48" y="1"/>
                  </a:moveTo>
                  <a:cubicBezTo>
                    <a:pt x="25" y="13"/>
                    <a:pt x="13" y="25"/>
                    <a:pt x="1" y="49"/>
                  </a:cubicBezTo>
                  <a:cubicBezTo>
                    <a:pt x="25" y="25"/>
                    <a:pt x="48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534;p34">
              <a:extLst>
                <a:ext uri="{FF2B5EF4-FFF2-40B4-BE49-F238E27FC236}">
                  <a16:creationId xmlns:a16="http://schemas.microsoft.com/office/drawing/2014/main" id="{CB382785-04E8-0943-A29F-169AD27C3DF7}"/>
                </a:ext>
              </a:extLst>
            </p:cNvPr>
            <p:cNvSpPr/>
            <p:nvPr/>
          </p:nvSpPr>
          <p:spPr>
            <a:xfrm>
              <a:off x="5165375" y="2735625"/>
              <a:ext cx="175" cy="900"/>
            </a:xfrm>
            <a:custGeom>
              <a:avLst/>
              <a:gdLst/>
              <a:ahLst/>
              <a:cxnLst/>
              <a:rect l="l" t="t" r="r" b="b"/>
              <a:pathLst>
                <a:path w="7" h="36" extrusionOk="0">
                  <a:moveTo>
                    <a:pt x="1" y="0"/>
                  </a:moveTo>
                  <a:cubicBezTo>
                    <a:pt x="0" y="0"/>
                    <a:pt x="5" y="36"/>
                    <a:pt x="6" y="36"/>
                  </a:cubicBezTo>
                  <a:cubicBezTo>
                    <a:pt x="6" y="36"/>
                    <a:pt x="6" y="35"/>
                    <a:pt x="6" y="35"/>
                  </a:cubicBezTo>
                  <a:cubicBezTo>
                    <a:pt x="2" y="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535;p34">
              <a:extLst>
                <a:ext uri="{FF2B5EF4-FFF2-40B4-BE49-F238E27FC236}">
                  <a16:creationId xmlns:a16="http://schemas.microsoft.com/office/drawing/2014/main" id="{F0331028-5313-5A48-8CDC-301CD2077BCD}"/>
                </a:ext>
              </a:extLst>
            </p:cNvPr>
            <p:cNvSpPr/>
            <p:nvPr/>
          </p:nvSpPr>
          <p:spPr>
            <a:xfrm>
              <a:off x="5143500" y="2735650"/>
              <a:ext cx="3000" cy="550"/>
            </a:xfrm>
            <a:custGeom>
              <a:avLst/>
              <a:gdLst/>
              <a:ahLst/>
              <a:cxnLst/>
              <a:rect l="l" t="t" r="r" b="b"/>
              <a:pathLst>
                <a:path w="120" h="22" extrusionOk="0">
                  <a:moveTo>
                    <a:pt x="12" y="1"/>
                  </a:moveTo>
                  <a:cubicBezTo>
                    <a:pt x="4" y="1"/>
                    <a:pt x="0" y="6"/>
                    <a:pt x="0" y="22"/>
                  </a:cubicBezTo>
                  <a:lnTo>
                    <a:pt x="119" y="22"/>
                  </a:lnTo>
                  <a:cubicBezTo>
                    <a:pt x="64" y="22"/>
                    <a:pt x="29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536;p34">
              <a:extLst>
                <a:ext uri="{FF2B5EF4-FFF2-40B4-BE49-F238E27FC236}">
                  <a16:creationId xmlns:a16="http://schemas.microsoft.com/office/drawing/2014/main" id="{396CE6C6-5B64-AD4D-87A5-28831E72FC4E}"/>
                </a:ext>
              </a:extLst>
            </p:cNvPr>
            <p:cNvSpPr/>
            <p:nvPr/>
          </p:nvSpPr>
          <p:spPr>
            <a:xfrm>
              <a:off x="4874325" y="2706125"/>
              <a:ext cx="400" cy="475"/>
            </a:xfrm>
            <a:custGeom>
              <a:avLst/>
              <a:gdLst/>
              <a:ahLst/>
              <a:cxnLst/>
              <a:rect l="l" t="t" r="r" b="b"/>
              <a:pathLst>
                <a:path w="16" h="19" extrusionOk="0">
                  <a:moveTo>
                    <a:pt x="16" y="0"/>
                  </a:moveTo>
                  <a:cubicBezTo>
                    <a:pt x="4" y="12"/>
                    <a:pt x="1" y="18"/>
                    <a:pt x="2" y="18"/>
                  </a:cubicBezTo>
                  <a:cubicBezTo>
                    <a:pt x="4" y="18"/>
                    <a:pt x="10" y="12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537;p34">
              <a:extLst>
                <a:ext uri="{FF2B5EF4-FFF2-40B4-BE49-F238E27FC236}">
                  <a16:creationId xmlns:a16="http://schemas.microsoft.com/office/drawing/2014/main" id="{E30FC310-59C4-184C-8294-E8748A960F26}"/>
                </a:ext>
              </a:extLst>
            </p:cNvPr>
            <p:cNvSpPr/>
            <p:nvPr/>
          </p:nvSpPr>
          <p:spPr>
            <a:xfrm>
              <a:off x="4872025" y="2705825"/>
              <a:ext cx="1800" cy="925"/>
            </a:xfrm>
            <a:custGeom>
              <a:avLst/>
              <a:gdLst/>
              <a:ahLst/>
              <a:cxnLst/>
              <a:rect l="l" t="t" r="r" b="b"/>
              <a:pathLst>
                <a:path w="72" h="37" extrusionOk="0">
                  <a:moveTo>
                    <a:pt x="72" y="0"/>
                  </a:moveTo>
                  <a:lnTo>
                    <a:pt x="72" y="0"/>
                  </a:lnTo>
                  <a:cubicBezTo>
                    <a:pt x="48" y="12"/>
                    <a:pt x="24" y="12"/>
                    <a:pt x="1" y="12"/>
                  </a:cubicBezTo>
                  <a:cubicBezTo>
                    <a:pt x="4" y="31"/>
                    <a:pt x="9" y="37"/>
                    <a:pt x="15" y="37"/>
                  </a:cubicBezTo>
                  <a:cubicBezTo>
                    <a:pt x="24" y="37"/>
                    <a:pt x="37" y="19"/>
                    <a:pt x="49" y="19"/>
                  </a:cubicBezTo>
                  <a:cubicBezTo>
                    <a:pt x="53" y="19"/>
                    <a:pt x="56" y="20"/>
                    <a:pt x="60" y="24"/>
                  </a:cubicBezTo>
                  <a:cubicBezTo>
                    <a:pt x="72" y="24"/>
                    <a:pt x="72" y="2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538;p34">
              <a:extLst>
                <a:ext uri="{FF2B5EF4-FFF2-40B4-BE49-F238E27FC236}">
                  <a16:creationId xmlns:a16="http://schemas.microsoft.com/office/drawing/2014/main" id="{84E2AE20-FFBC-1742-933E-D78F254DBA69}"/>
                </a:ext>
              </a:extLst>
            </p:cNvPr>
            <p:cNvSpPr/>
            <p:nvPr/>
          </p:nvSpPr>
          <p:spPr>
            <a:xfrm>
              <a:off x="4870850" y="2703350"/>
              <a:ext cx="600" cy="200"/>
            </a:xfrm>
            <a:custGeom>
              <a:avLst/>
              <a:gdLst/>
              <a:ahLst/>
              <a:cxnLst/>
              <a:rect l="l" t="t" r="r" b="b"/>
              <a:pathLst>
                <a:path w="24" h="8" extrusionOk="0">
                  <a:moveTo>
                    <a:pt x="15" y="1"/>
                  </a:moveTo>
                  <a:cubicBezTo>
                    <a:pt x="7" y="1"/>
                    <a:pt x="0" y="7"/>
                    <a:pt x="8" y="7"/>
                  </a:cubicBezTo>
                  <a:cubicBezTo>
                    <a:pt x="11" y="7"/>
                    <a:pt x="16" y="7"/>
                    <a:pt x="24" y="4"/>
                  </a:cubicBezTo>
                  <a:lnTo>
                    <a:pt x="24" y="4"/>
                  </a:lnTo>
                  <a:cubicBezTo>
                    <a:pt x="24" y="4"/>
                    <a:pt x="24" y="4"/>
                    <a:pt x="24" y="4"/>
                  </a:cubicBezTo>
                  <a:cubicBezTo>
                    <a:pt x="21" y="2"/>
                    <a:pt x="18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539;p34">
              <a:extLst>
                <a:ext uri="{FF2B5EF4-FFF2-40B4-BE49-F238E27FC236}">
                  <a16:creationId xmlns:a16="http://schemas.microsoft.com/office/drawing/2014/main" id="{CD3CD15C-EF3A-744C-8F2B-A3B811C4C44C}"/>
                </a:ext>
              </a:extLst>
            </p:cNvPr>
            <p:cNvSpPr/>
            <p:nvPr/>
          </p:nvSpPr>
          <p:spPr>
            <a:xfrm>
              <a:off x="4871125" y="2703175"/>
              <a:ext cx="225" cy="300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3" y="0"/>
                  </a:moveTo>
                  <a:lnTo>
                    <a:pt x="3" y="0"/>
                  </a:lnTo>
                  <a:cubicBezTo>
                    <a:pt x="2" y="0"/>
                    <a:pt x="1" y="3"/>
                    <a:pt x="1" y="11"/>
                  </a:cubicBezTo>
                  <a:cubicBezTo>
                    <a:pt x="9" y="11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540;p34">
              <a:extLst>
                <a:ext uri="{FF2B5EF4-FFF2-40B4-BE49-F238E27FC236}">
                  <a16:creationId xmlns:a16="http://schemas.microsoft.com/office/drawing/2014/main" id="{217A02D1-B294-8F44-842B-1F9355AA86C3}"/>
                </a:ext>
              </a:extLst>
            </p:cNvPr>
            <p:cNvSpPr/>
            <p:nvPr/>
          </p:nvSpPr>
          <p:spPr>
            <a:xfrm>
              <a:off x="4869875" y="2702550"/>
              <a:ext cx="575" cy="675"/>
            </a:xfrm>
            <a:custGeom>
              <a:avLst/>
              <a:gdLst/>
              <a:ahLst/>
              <a:cxnLst/>
              <a:rect l="l" t="t" r="r" b="b"/>
              <a:pathLst>
                <a:path w="23" h="27" extrusionOk="0">
                  <a:moveTo>
                    <a:pt x="15" y="0"/>
                  </a:moveTo>
                  <a:lnTo>
                    <a:pt x="15" y="0"/>
                  </a:lnTo>
                  <a:cubicBezTo>
                    <a:pt x="3" y="20"/>
                    <a:pt x="1" y="27"/>
                    <a:pt x="2" y="27"/>
                  </a:cubicBezTo>
                  <a:cubicBezTo>
                    <a:pt x="4" y="27"/>
                    <a:pt x="23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541;p34">
              <a:extLst>
                <a:ext uri="{FF2B5EF4-FFF2-40B4-BE49-F238E27FC236}">
                  <a16:creationId xmlns:a16="http://schemas.microsoft.com/office/drawing/2014/main" id="{DC7634C9-F3A9-664E-AE9D-9C5F39689A2A}"/>
                </a:ext>
              </a:extLst>
            </p:cNvPr>
            <p:cNvSpPr/>
            <p:nvPr/>
          </p:nvSpPr>
          <p:spPr>
            <a:xfrm>
              <a:off x="4869650" y="270410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6" y="1"/>
                  </a:moveTo>
                  <a:cubicBezTo>
                    <a:pt x="3" y="1"/>
                    <a:pt x="0" y="4"/>
                    <a:pt x="0" y="10"/>
                  </a:cubicBezTo>
                  <a:lnTo>
                    <a:pt x="12" y="10"/>
                  </a:lnTo>
                  <a:cubicBezTo>
                    <a:pt x="12" y="4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542;p34">
              <a:extLst>
                <a:ext uri="{FF2B5EF4-FFF2-40B4-BE49-F238E27FC236}">
                  <a16:creationId xmlns:a16="http://schemas.microsoft.com/office/drawing/2014/main" id="{FD3D0A16-95E2-2646-BCDF-289F73712DFE}"/>
                </a:ext>
              </a:extLst>
            </p:cNvPr>
            <p:cNvSpPr/>
            <p:nvPr/>
          </p:nvSpPr>
          <p:spPr>
            <a:xfrm>
              <a:off x="4869950" y="2704025"/>
              <a:ext cx="600" cy="325"/>
            </a:xfrm>
            <a:custGeom>
              <a:avLst/>
              <a:gdLst/>
              <a:ahLst/>
              <a:cxnLst/>
              <a:rect l="l" t="t" r="r" b="b"/>
              <a:pathLst>
                <a:path w="24" h="13" extrusionOk="0">
                  <a:moveTo>
                    <a:pt x="0" y="13"/>
                  </a:moveTo>
                  <a:cubicBezTo>
                    <a:pt x="0" y="13"/>
                    <a:pt x="24" y="1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543;p34">
              <a:extLst>
                <a:ext uri="{FF2B5EF4-FFF2-40B4-BE49-F238E27FC236}">
                  <a16:creationId xmlns:a16="http://schemas.microsoft.com/office/drawing/2014/main" id="{54396D32-5020-E64A-9D51-68387D79B85D}"/>
                </a:ext>
              </a:extLst>
            </p:cNvPr>
            <p:cNvSpPr/>
            <p:nvPr/>
          </p:nvSpPr>
          <p:spPr>
            <a:xfrm>
              <a:off x="4870525" y="2704025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1" y="1"/>
                  </a:moveTo>
                  <a:cubicBezTo>
                    <a:pt x="1" y="13"/>
                    <a:pt x="13" y="25"/>
                    <a:pt x="1" y="37"/>
                  </a:cubicBezTo>
                  <a:cubicBezTo>
                    <a:pt x="25" y="37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544;p34">
              <a:extLst>
                <a:ext uri="{FF2B5EF4-FFF2-40B4-BE49-F238E27FC236}">
                  <a16:creationId xmlns:a16="http://schemas.microsoft.com/office/drawing/2014/main" id="{D15D986D-729C-C247-8894-77CDAC874F78}"/>
                </a:ext>
              </a:extLst>
            </p:cNvPr>
            <p:cNvSpPr/>
            <p:nvPr/>
          </p:nvSpPr>
          <p:spPr>
            <a:xfrm>
              <a:off x="4871875" y="2707300"/>
              <a:ext cx="475" cy="250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18" y="1"/>
                  </a:moveTo>
                  <a:cubicBezTo>
                    <a:pt x="1" y="7"/>
                    <a:pt x="1" y="10"/>
                    <a:pt x="5" y="10"/>
                  </a:cubicBezTo>
                  <a:cubicBezTo>
                    <a:pt x="9" y="10"/>
                    <a:pt x="18" y="7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545;p34">
              <a:extLst>
                <a:ext uri="{FF2B5EF4-FFF2-40B4-BE49-F238E27FC236}">
                  <a16:creationId xmlns:a16="http://schemas.microsoft.com/office/drawing/2014/main" id="{A776DF81-D51C-EC47-8B41-484199436CC3}"/>
                </a:ext>
              </a:extLst>
            </p:cNvPr>
            <p:cNvSpPr/>
            <p:nvPr/>
          </p:nvSpPr>
          <p:spPr>
            <a:xfrm>
              <a:off x="4867700" y="2702850"/>
              <a:ext cx="175" cy="800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7" y="0"/>
                  </a:moveTo>
                  <a:cubicBezTo>
                    <a:pt x="1" y="22"/>
                    <a:pt x="1" y="32"/>
                    <a:pt x="2" y="32"/>
                  </a:cubicBezTo>
                  <a:cubicBezTo>
                    <a:pt x="3" y="32"/>
                    <a:pt x="7" y="19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546;p34">
              <a:extLst>
                <a:ext uri="{FF2B5EF4-FFF2-40B4-BE49-F238E27FC236}">
                  <a16:creationId xmlns:a16="http://schemas.microsoft.com/office/drawing/2014/main" id="{C5208BEB-AA4B-8A45-9FC6-CFC5D413801B}"/>
                </a:ext>
              </a:extLst>
            </p:cNvPr>
            <p:cNvSpPr/>
            <p:nvPr/>
          </p:nvSpPr>
          <p:spPr>
            <a:xfrm>
              <a:off x="4867550" y="270372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1"/>
                  </a:moveTo>
                  <a:lnTo>
                    <a:pt x="1" y="25"/>
                  </a:lnTo>
                  <a:cubicBezTo>
                    <a:pt x="13" y="25"/>
                    <a:pt x="13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547;p34">
              <a:extLst>
                <a:ext uri="{FF2B5EF4-FFF2-40B4-BE49-F238E27FC236}">
                  <a16:creationId xmlns:a16="http://schemas.microsoft.com/office/drawing/2014/main" id="{AE0580CD-9030-D54A-9733-D186AC3FC067}"/>
                </a:ext>
              </a:extLst>
            </p:cNvPr>
            <p:cNvSpPr/>
            <p:nvPr/>
          </p:nvSpPr>
          <p:spPr>
            <a:xfrm>
              <a:off x="4869350" y="2704925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36" y="1"/>
                  </a:moveTo>
                  <a:cubicBezTo>
                    <a:pt x="24" y="12"/>
                    <a:pt x="12" y="24"/>
                    <a:pt x="0" y="36"/>
                  </a:cubicBezTo>
                  <a:cubicBezTo>
                    <a:pt x="12" y="24"/>
                    <a:pt x="24" y="12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548;p34">
              <a:extLst>
                <a:ext uri="{FF2B5EF4-FFF2-40B4-BE49-F238E27FC236}">
                  <a16:creationId xmlns:a16="http://schemas.microsoft.com/office/drawing/2014/main" id="{71E2BBC0-B854-2A4B-8A50-61BB9EAE39FD}"/>
                </a:ext>
              </a:extLst>
            </p:cNvPr>
            <p:cNvSpPr/>
            <p:nvPr/>
          </p:nvSpPr>
          <p:spPr>
            <a:xfrm>
              <a:off x="4866300" y="2701825"/>
              <a:ext cx="475" cy="1025"/>
            </a:xfrm>
            <a:custGeom>
              <a:avLst/>
              <a:gdLst/>
              <a:ahLst/>
              <a:cxnLst/>
              <a:rect l="l" t="t" r="r" b="b"/>
              <a:pathLst>
                <a:path w="19" h="41" extrusionOk="0">
                  <a:moveTo>
                    <a:pt x="17" y="1"/>
                  </a:moveTo>
                  <a:cubicBezTo>
                    <a:pt x="16" y="1"/>
                    <a:pt x="12" y="8"/>
                    <a:pt x="3" y="29"/>
                  </a:cubicBezTo>
                  <a:cubicBezTo>
                    <a:pt x="1" y="37"/>
                    <a:pt x="1" y="40"/>
                    <a:pt x="2" y="40"/>
                  </a:cubicBezTo>
                  <a:cubicBezTo>
                    <a:pt x="4" y="40"/>
                    <a:pt x="18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549;p34">
              <a:extLst>
                <a:ext uri="{FF2B5EF4-FFF2-40B4-BE49-F238E27FC236}">
                  <a16:creationId xmlns:a16="http://schemas.microsoft.com/office/drawing/2014/main" id="{9335169C-A1B7-344A-AEB1-9540D7F91884}"/>
                </a:ext>
              </a:extLst>
            </p:cNvPr>
            <p:cNvSpPr/>
            <p:nvPr/>
          </p:nvSpPr>
          <p:spPr>
            <a:xfrm>
              <a:off x="4866675" y="2703150"/>
              <a:ext cx="400" cy="825"/>
            </a:xfrm>
            <a:custGeom>
              <a:avLst/>
              <a:gdLst/>
              <a:ahLst/>
              <a:cxnLst/>
              <a:rect l="l" t="t" r="r" b="b"/>
              <a:pathLst>
                <a:path w="16" h="33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24"/>
                    <a:pt x="10" y="33"/>
                    <a:pt x="12" y="33"/>
                  </a:cubicBezTo>
                  <a:cubicBezTo>
                    <a:pt x="16" y="33"/>
                    <a:pt x="14" y="1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550;p34">
              <a:extLst>
                <a:ext uri="{FF2B5EF4-FFF2-40B4-BE49-F238E27FC236}">
                  <a16:creationId xmlns:a16="http://schemas.microsoft.com/office/drawing/2014/main" id="{ADBB9EDE-F720-4041-884C-E80DD121B008}"/>
                </a:ext>
              </a:extLst>
            </p:cNvPr>
            <p:cNvSpPr/>
            <p:nvPr/>
          </p:nvSpPr>
          <p:spPr>
            <a:xfrm>
              <a:off x="4866075" y="270372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4" y="13"/>
                  </a:moveTo>
                  <a:cubicBezTo>
                    <a:pt x="24" y="13"/>
                    <a:pt x="0" y="1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551;p34">
              <a:extLst>
                <a:ext uri="{FF2B5EF4-FFF2-40B4-BE49-F238E27FC236}">
                  <a16:creationId xmlns:a16="http://schemas.microsoft.com/office/drawing/2014/main" id="{8E608D36-72B9-394D-A2D9-2A78FCFF9423}"/>
                </a:ext>
              </a:extLst>
            </p:cNvPr>
            <p:cNvSpPr/>
            <p:nvPr/>
          </p:nvSpPr>
          <p:spPr>
            <a:xfrm>
              <a:off x="4867850" y="2704925"/>
              <a:ext cx="625" cy="1525"/>
            </a:xfrm>
            <a:custGeom>
              <a:avLst/>
              <a:gdLst/>
              <a:ahLst/>
              <a:cxnLst/>
              <a:rect l="l" t="t" r="r" b="b"/>
              <a:pathLst>
                <a:path w="25" h="61" extrusionOk="0">
                  <a:moveTo>
                    <a:pt x="25" y="1"/>
                  </a:moveTo>
                  <a:lnTo>
                    <a:pt x="25" y="1"/>
                  </a:lnTo>
                  <a:cubicBezTo>
                    <a:pt x="13" y="24"/>
                    <a:pt x="1" y="36"/>
                    <a:pt x="13" y="60"/>
                  </a:cubicBezTo>
                  <a:cubicBezTo>
                    <a:pt x="25" y="48"/>
                    <a:pt x="13" y="24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552;p34">
              <a:extLst>
                <a:ext uri="{FF2B5EF4-FFF2-40B4-BE49-F238E27FC236}">
                  <a16:creationId xmlns:a16="http://schemas.microsoft.com/office/drawing/2014/main" id="{6806E6BD-668E-2D49-A0D9-76CDFD8D4D03}"/>
                </a:ext>
              </a:extLst>
            </p:cNvPr>
            <p:cNvSpPr/>
            <p:nvPr/>
          </p:nvSpPr>
          <p:spPr>
            <a:xfrm>
              <a:off x="4867200" y="2704625"/>
              <a:ext cx="375" cy="475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5" y="1"/>
                  </a:moveTo>
                  <a:cubicBezTo>
                    <a:pt x="3" y="13"/>
                    <a:pt x="0" y="19"/>
                    <a:pt x="2" y="19"/>
                  </a:cubicBezTo>
                  <a:cubicBezTo>
                    <a:pt x="3" y="19"/>
                    <a:pt x="9" y="13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553;p34">
              <a:extLst>
                <a:ext uri="{FF2B5EF4-FFF2-40B4-BE49-F238E27FC236}">
                  <a16:creationId xmlns:a16="http://schemas.microsoft.com/office/drawing/2014/main" id="{A5B95123-8AEE-964D-99E9-88619D9EC8CC}"/>
                </a:ext>
              </a:extLst>
            </p:cNvPr>
            <p:cNvSpPr/>
            <p:nvPr/>
          </p:nvSpPr>
          <p:spPr>
            <a:xfrm>
              <a:off x="4866975" y="270492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1"/>
                  </a:moveTo>
                  <a:cubicBezTo>
                    <a:pt x="0" y="2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554;p34">
              <a:extLst>
                <a:ext uri="{FF2B5EF4-FFF2-40B4-BE49-F238E27FC236}">
                  <a16:creationId xmlns:a16="http://schemas.microsoft.com/office/drawing/2014/main" id="{E07896D8-FE63-8F4C-937D-D4198D5C283F}"/>
                </a:ext>
              </a:extLst>
            </p:cNvPr>
            <p:cNvSpPr/>
            <p:nvPr/>
          </p:nvSpPr>
          <p:spPr>
            <a:xfrm>
              <a:off x="4864525" y="2703725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5" y="1"/>
                  </a:moveTo>
                  <a:lnTo>
                    <a:pt x="15" y="1"/>
                  </a:lnTo>
                  <a:cubicBezTo>
                    <a:pt x="3" y="17"/>
                    <a:pt x="0" y="22"/>
                    <a:pt x="2" y="22"/>
                  </a:cubicBezTo>
                  <a:cubicBezTo>
                    <a:pt x="3" y="22"/>
                    <a:pt x="13" y="12"/>
                    <a:pt x="16" y="6"/>
                  </a:cubicBezTo>
                  <a:lnTo>
                    <a:pt x="16" y="6"/>
                  </a:lnTo>
                  <a:cubicBezTo>
                    <a:pt x="16" y="6"/>
                    <a:pt x="17" y="6"/>
                    <a:pt x="17" y="6"/>
                  </a:cubicBezTo>
                  <a:cubicBezTo>
                    <a:pt x="20" y="6"/>
                    <a:pt x="23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555;p34">
              <a:extLst>
                <a:ext uri="{FF2B5EF4-FFF2-40B4-BE49-F238E27FC236}">
                  <a16:creationId xmlns:a16="http://schemas.microsoft.com/office/drawing/2014/main" id="{015027CC-0A33-8B44-B9AF-F9A4A72397D7}"/>
                </a:ext>
              </a:extLst>
            </p:cNvPr>
            <p:cNvSpPr/>
            <p:nvPr/>
          </p:nvSpPr>
          <p:spPr>
            <a:xfrm>
              <a:off x="4865775" y="27037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556;p34">
              <a:extLst>
                <a:ext uri="{FF2B5EF4-FFF2-40B4-BE49-F238E27FC236}">
                  <a16:creationId xmlns:a16="http://schemas.microsoft.com/office/drawing/2014/main" id="{CADA7701-F4CD-EB42-A5AE-3EAA3F52041B}"/>
                </a:ext>
              </a:extLst>
            </p:cNvPr>
            <p:cNvSpPr/>
            <p:nvPr/>
          </p:nvSpPr>
          <p:spPr>
            <a:xfrm>
              <a:off x="4862200" y="27037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cubicBezTo>
                    <a:pt x="13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557;p34">
              <a:extLst>
                <a:ext uri="{FF2B5EF4-FFF2-40B4-BE49-F238E27FC236}">
                  <a16:creationId xmlns:a16="http://schemas.microsoft.com/office/drawing/2014/main" id="{ADCF0480-5658-DE44-9752-21175C366E63}"/>
                </a:ext>
              </a:extLst>
            </p:cNvPr>
            <p:cNvSpPr/>
            <p:nvPr/>
          </p:nvSpPr>
          <p:spPr>
            <a:xfrm>
              <a:off x="4864575" y="2704025"/>
              <a:ext cx="925" cy="625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37" y="1"/>
                  </a:moveTo>
                  <a:cubicBezTo>
                    <a:pt x="1" y="25"/>
                    <a:pt x="37" y="1"/>
                    <a:pt x="37" y="1"/>
                  </a:cubicBezTo>
                  <a:cubicBezTo>
                    <a:pt x="37" y="13"/>
                    <a:pt x="37" y="13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558;p34">
              <a:extLst>
                <a:ext uri="{FF2B5EF4-FFF2-40B4-BE49-F238E27FC236}">
                  <a16:creationId xmlns:a16="http://schemas.microsoft.com/office/drawing/2014/main" id="{AC020D02-C2AF-CC4E-8A34-5D1AE697971B}"/>
                </a:ext>
              </a:extLst>
            </p:cNvPr>
            <p:cNvSpPr/>
            <p:nvPr/>
          </p:nvSpPr>
          <p:spPr>
            <a:xfrm>
              <a:off x="4865775" y="27034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559;p34">
              <a:extLst>
                <a:ext uri="{FF2B5EF4-FFF2-40B4-BE49-F238E27FC236}">
                  <a16:creationId xmlns:a16="http://schemas.microsoft.com/office/drawing/2014/main" id="{B15A3EA3-3979-164C-A574-21EB35C90F0E}"/>
                </a:ext>
              </a:extLst>
            </p:cNvPr>
            <p:cNvSpPr/>
            <p:nvPr/>
          </p:nvSpPr>
          <p:spPr>
            <a:xfrm>
              <a:off x="4865475" y="2703725"/>
              <a:ext cx="325" cy="375"/>
            </a:xfrm>
            <a:custGeom>
              <a:avLst/>
              <a:gdLst/>
              <a:ahLst/>
              <a:cxnLst/>
              <a:rect l="l" t="t" r="r" b="b"/>
              <a:pathLst>
                <a:path w="13" h="15" extrusionOk="0">
                  <a:moveTo>
                    <a:pt x="12" y="1"/>
                  </a:moveTo>
                  <a:cubicBezTo>
                    <a:pt x="2" y="11"/>
                    <a:pt x="1" y="15"/>
                    <a:pt x="2" y="15"/>
                  </a:cubicBezTo>
                  <a:cubicBezTo>
                    <a:pt x="5" y="15"/>
                    <a:pt x="12" y="8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560;p34">
              <a:extLst>
                <a:ext uri="{FF2B5EF4-FFF2-40B4-BE49-F238E27FC236}">
                  <a16:creationId xmlns:a16="http://schemas.microsoft.com/office/drawing/2014/main" id="{4D056289-E27F-1247-A6CA-91C7FF248F0E}"/>
                </a:ext>
              </a:extLst>
            </p:cNvPr>
            <p:cNvSpPr/>
            <p:nvPr/>
          </p:nvSpPr>
          <p:spPr>
            <a:xfrm>
              <a:off x="4861300" y="2704025"/>
              <a:ext cx="1150" cy="4175"/>
            </a:xfrm>
            <a:custGeom>
              <a:avLst/>
              <a:gdLst/>
              <a:ahLst/>
              <a:cxnLst/>
              <a:rect l="l" t="t" r="r" b="b"/>
              <a:pathLst>
                <a:path w="46" h="167" extrusionOk="0">
                  <a:moveTo>
                    <a:pt x="37" y="1"/>
                  </a:moveTo>
                  <a:cubicBezTo>
                    <a:pt x="37" y="1"/>
                    <a:pt x="37" y="86"/>
                    <a:pt x="37" y="95"/>
                  </a:cubicBezTo>
                  <a:lnTo>
                    <a:pt x="37" y="95"/>
                  </a:lnTo>
                  <a:cubicBezTo>
                    <a:pt x="43" y="65"/>
                    <a:pt x="45" y="31"/>
                    <a:pt x="37" y="1"/>
                  </a:cubicBezTo>
                  <a:close/>
                  <a:moveTo>
                    <a:pt x="13" y="72"/>
                  </a:moveTo>
                  <a:cubicBezTo>
                    <a:pt x="13" y="83"/>
                    <a:pt x="13" y="163"/>
                    <a:pt x="5" y="163"/>
                  </a:cubicBezTo>
                  <a:cubicBezTo>
                    <a:pt x="4" y="163"/>
                    <a:pt x="3" y="161"/>
                    <a:pt x="1" y="156"/>
                  </a:cubicBezTo>
                  <a:lnTo>
                    <a:pt x="1" y="156"/>
                  </a:lnTo>
                  <a:cubicBezTo>
                    <a:pt x="1" y="163"/>
                    <a:pt x="2" y="167"/>
                    <a:pt x="5" y="167"/>
                  </a:cubicBezTo>
                  <a:cubicBezTo>
                    <a:pt x="12" y="167"/>
                    <a:pt x="28" y="136"/>
                    <a:pt x="36" y="96"/>
                  </a:cubicBezTo>
                  <a:lnTo>
                    <a:pt x="36" y="96"/>
                  </a:lnTo>
                  <a:cubicBezTo>
                    <a:pt x="36" y="96"/>
                    <a:pt x="37" y="96"/>
                    <a:pt x="37" y="96"/>
                  </a:cubicBezTo>
                  <a:cubicBezTo>
                    <a:pt x="37" y="96"/>
                    <a:pt x="37" y="96"/>
                    <a:pt x="37" y="95"/>
                  </a:cubicBezTo>
                  <a:lnTo>
                    <a:pt x="37" y="95"/>
                  </a:lnTo>
                  <a:cubicBezTo>
                    <a:pt x="37" y="96"/>
                    <a:pt x="36" y="96"/>
                    <a:pt x="36" y="96"/>
                  </a:cubicBezTo>
                  <a:lnTo>
                    <a:pt x="36" y="96"/>
                  </a:lnTo>
                  <a:cubicBezTo>
                    <a:pt x="25" y="96"/>
                    <a:pt x="13" y="96"/>
                    <a:pt x="13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561;p34">
              <a:extLst>
                <a:ext uri="{FF2B5EF4-FFF2-40B4-BE49-F238E27FC236}">
                  <a16:creationId xmlns:a16="http://schemas.microsoft.com/office/drawing/2014/main" id="{01036690-C01F-0C40-81AB-FE8D318B509C}"/>
                </a:ext>
              </a:extLst>
            </p:cNvPr>
            <p:cNvSpPr/>
            <p:nvPr/>
          </p:nvSpPr>
          <p:spPr>
            <a:xfrm>
              <a:off x="4863100" y="2703550"/>
              <a:ext cx="1650" cy="2300"/>
            </a:xfrm>
            <a:custGeom>
              <a:avLst/>
              <a:gdLst/>
              <a:ahLst/>
              <a:cxnLst/>
              <a:rect l="l" t="t" r="r" b="b"/>
              <a:pathLst>
                <a:path w="66" h="92" extrusionOk="0">
                  <a:moveTo>
                    <a:pt x="30" y="1"/>
                  </a:moveTo>
                  <a:cubicBezTo>
                    <a:pt x="27" y="1"/>
                    <a:pt x="19" y="6"/>
                    <a:pt x="0" y="20"/>
                  </a:cubicBezTo>
                  <a:cubicBezTo>
                    <a:pt x="48" y="56"/>
                    <a:pt x="0" y="32"/>
                    <a:pt x="24" y="91"/>
                  </a:cubicBezTo>
                  <a:cubicBezTo>
                    <a:pt x="66" y="91"/>
                    <a:pt x="35" y="1"/>
                    <a:pt x="34" y="1"/>
                  </a:cubicBezTo>
                  <a:lnTo>
                    <a:pt x="34" y="1"/>
                  </a:lnTo>
                  <a:cubicBezTo>
                    <a:pt x="34" y="1"/>
                    <a:pt x="34" y="3"/>
                    <a:pt x="36" y="8"/>
                  </a:cubicBezTo>
                  <a:cubicBezTo>
                    <a:pt x="36" y="8"/>
                    <a:pt x="36" y="8"/>
                    <a:pt x="36" y="20"/>
                  </a:cubicBezTo>
                  <a:cubicBezTo>
                    <a:pt x="29" y="13"/>
                    <a:pt x="35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562;p34">
              <a:extLst>
                <a:ext uri="{FF2B5EF4-FFF2-40B4-BE49-F238E27FC236}">
                  <a16:creationId xmlns:a16="http://schemas.microsoft.com/office/drawing/2014/main" id="{A9AE5373-4059-6B48-8315-20D1E78EACA2}"/>
                </a:ext>
              </a:extLst>
            </p:cNvPr>
            <p:cNvSpPr/>
            <p:nvPr/>
          </p:nvSpPr>
          <p:spPr>
            <a:xfrm>
              <a:off x="4866975" y="2705825"/>
              <a:ext cx="900" cy="1850"/>
            </a:xfrm>
            <a:custGeom>
              <a:avLst/>
              <a:gdLst/>
              <a:ahLst/>
              <a:cxnLst/>
              <a:rect l="l" t="t" r="r" b="b"/>
              <a:pathLst>
                <a:path w="36" h="74" extrusionOk="0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lnTo>
                    <a:pt x="0" y="2"/>
                  </a:lnTo>
                  <a:cubicBezTo>
                    <a:pt x="0" y="1"/>
                    <a:pt x="0" y="1"/>
                    <a:pt x="0" y="0"/>
                  </a:cubicBezTo>
                  <a:close/>
                  <a:moveTo>
                    <a:pt x="0" y="2"/>
                  </a:moveTo>
                  <a:cubicBezTo>
                    <a:pt x="6" y="57"/>
                    <a:pt x="14" y="73"/>
                    <a:pt x="21" y="73"/>
                  </a:cubicBezTo>
                  <a:cubicBezTo>
                    <a:pt x="29" y="73"/>
                    <a:pt x="36" y="54"/>
                    <a:pt x="36" y="48"/>
                  </a:cubicBezTo>
                  <a:cubicBezTo>
                    <a:pt x="36" y="48"/>
                    <a:pt x="3" y="15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563;p34">
              <a:extLst>
                <a:ext uri="{FF2B5EF4-FFF2-40B4-BE49-F238E27FC236}">
                  <a16:creationId xmlns:a16="http://schemas.microsoft.com/office/drawing/2014/main" id="{D7084BE2-C6DF-E943-AF01-EF22A3D43CF6}"/>
                </a:ext>
              </a:extLst>
            </p:cNvPr>
            <p:cNvSpPr/>
            <p:nvPr/>
          </p:nvSpPr>
          <p:spPr>
            <a:xfrm>
              <a:off x="4864575" y="2706125"/>
              <a:ext cx="925" cy="900"/>
            </a:xfrm>
            <a:custGeom>
              <a:avLst/>
              <a:gdLst/>
              <a:ahLst/>
              <a:cxnLst/>
              <a:rect l="l" t="t" r="r" b="b"/>
              <a:pathLst>
                <a:path w="37" h="36" extrusionOk="0">
                  <a:moveTo>
                    <a:pt x="37" y="0"/>
                  </a:moveTo>
                  <a:cubicBezTo>
                    <a:pt x="1" y="0"/>
                    <a:pt x="25" y="12"/>
                    <a:pt x="25" y="36"/>
                  </a:cubicBezTo>
                  <a:cubicBezTo>
                    <a:pt x="25" y="12"/>
                    <a:pt x="37" y="24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564;p34">
              <a:extLst>
                <a:ext uri="{FF2B5EF4-FFF2-40B4-BE49-F238E27FC236}">
                  <a16:creationId xmlns:a16="http://schemas.microsoft.com/office/drawing/2014/main" id="{5162F23C-D70E-7347-A4E0-232988761682}"/>
                </a:ext>
              </a:extLst>
            </p:cNvPr>
            <p:cNvSpPr/>
            <p:nvPr/>
          </p:nvSpPr>
          <p:spPr>
            <a:xfrm>
              <a:off x="4862050" y="2702800"/>
              <a:ext cx="175" cy="850"/>
            </a:xfrm>
            <a:custGeom>
              <a:avLst/>
              <a:gdLst/>
              <a:ahLst/>
              <a:cxnLst/>
              <a:rect l="l" t="t" r="r" b="b"/>
              <a:pathLst>
                <a:path w="7" h="34" extrusionOk="0">
                  <a:moveTo>
                    <a:pt x="2" y="1"/>
                  </a:moveTo>
                  <a:cubicBezTo>
                    <a:pt x="0" y="1"/>
                    <a:pt x="4" y="34"/>
                    <a:pt x="6" y="34"/>
                  </a:cubicBezTo>
                  <a:cubicBezTo>
                    <a:pt x="6" y="34"/>
                    <a:pt x="7" y="31"/>
                    <a:pt x="7" y="26"/>
                  </a:cubicBezTo>
                  <a:cubicBezTo>
                    <a:pt x="3" y="7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565;p34">
              <a:extLst>
                <a:ext uri="{FF2B5EF4-FFF2-40B4-BE49-F238E27FC236}">
                  <a16:creationId xmlns:a16="http://schemas.microsoft.com/office/drawing/2014/main" id="{92F2AA31-8814-5941-A21A-B05C27CDD94E}"/>
                </a:ext>
              </a:extLst>
            </p:cNvPr>
            <p:cNvSpPr/>
            <p:nvPr/>
          </p:nvSpPr>
          <p:spPr>
            <a:xfrm>
              <a:off x="4861100" y="2703000"/>
              <a:ext cx="475" cy="175"/>
            </a:xfrm>
            <a:custGeom>
              <a:avLst/>
              <a:gdLst/>
              <a:ahLst/>
              <a:cxnLst/>
              <a:rect l="l" t="t" r="r" b="b"/>
              <a:pathLst>
                <a:path w="19" h="7" extrusionOk="0">
                  <a:moveTo>
                    <a:pt x="17" y="1"/>
                  </a:moveTo>
                  <a:cubicBezTo>
                    <a:pt x="14" y="1"/>
                    <a:pt x="1" y="6"/>
                    <a:pt x="9" y="6"/>
                  </a:cubicBezTo>
                  <a:cubicBezTo>
                    <a:pt x="17" y="2"/>
                    <a:pt x="18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566;p34">
              <a:extLst>
                <a:ext uri="{FF2B5EF4-FFF2-40B4-BE49-F238E27FC236}">
                  <a16:creationId xmlns:a16="http://schemas.microsoft.com/office/drawing/2014/main" id="{FCF10A49-22BE-0644-9655-BC61CDCEE5E0}"/>
                </a:ext>
              </a:extLst>
            </p:cNvPr>
            <p:cNvSpPr/>
            <p:nvPr/>
          </p:nvSpPr>
          <p:spPr>
            <a:xfrm>
              <a:off x="4825900" y="266535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567;p34">
              <a:extLst>
                <a:ext uri="{FF2B5EF4-FFF2-40B4-BE49-F238E27FC236}">
                  <a16:creationId xmlns:a16="http://schemas.microsoft.com/office/drawing/2014/main" id="{68C8B69F-6D10-5F47-B339-1767AB5EC80C}"/>
                </a:ext>
              </a:extLst>
            </p:cNvPr>
            <p:cNvSpPr/>
            <p:nvPr/>
          </p:nvSpPr>
          <p:spPr>
            <a:xfrm>
              <a:off x="4855200" y="2701050"/>
              <a:ext cx="175" cy="875"/>
            </a:xfrm>
            <a:custGeom>
              <a:avLst/>
              <a:gdLst/>
              <a:ahLst/>
              <a:cxnLst/>
              <a:rect l="l" t="t" r="r" b="b"/>
              <a:pathLst>
                <a:path w="7" h="35" extrusionOk="0">
                  <a:moveTo>
                    <a:pt x="7" y="1"/>
                  </a:moveTo>
                  <a:cubicBezTo>
                    <a:pt x="7" y="18"/>
                    <a:pt x="1" y="34"/>
                    <a:pt x="2" y="34"/>
                  </a:cubicBezTo>
                  <a:cubicBezTo>
                    <a:pt x="2" y="34"/>
                    <a:pt x="3" y="32"/>
                    <a:pt x="7" y="25"/>
                  </a:cubicBezTo>
                  <a:cubicBezTo>
                    <a:pt x="7" y="13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568;p34">
              <a:extLst>
                <a:ext uri="{FF2B5EF4-FFF2-40B4-BE49-F238E27FC236}">
                  <a16:creationId xmlns:a16="http://schemas.microsoft.com/office/drawing/2014/main" id="{E3ECCDE6-C074-2A4A-B27B-D7075A9E646B}"/>
                </a:ext>
              </a:extLst>
            </p:cNvPr>
            <p:cNvSpPr/>
            <p:nvPr/>
          </p:nvSpPr>
          <p:spPr>
            <a:xfrm>
              <a:off x="4854750" y="2700525"/>
              <a:ext cx="725" cy="625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19" y="1"/>
                  </a:moveTo>
                  <a:cubicBezTo>
                    <a:pt x="15" y="1"/>
                    <a:pt x="10" y="3"/>
                    <a:pt x="1" y="10"/>
                  </a:cubicBezTo>
                  <a:cubicBezTo>
                    <a:pt x="1" y="21"/>
                    <a:pt x="4" y="25"/>
                    <a:pt x="7" y="25"/>
                  </a:cubicBezTo>
                  <a:cubicBezTo>
                    <a:pt x="15" y="25"/>
                    <a:pt x="28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569;p34">
              <a:extLst>
                <a:ext uri="{FF2B5EF4-FFF2-40B4-BE49-F238E27FC236}">
                  <a16:creationId xmlns:a16="http://schemas.microsoft.com/office/drawing/2014/main" id="{3E41599D-97BF-D44C-B9EB-56BE1A22AF2C}"/>
                </a:ext>
              </a:extLst>
            </p:cNvPr>
            <p:cNvSpPr/>
            <p:nvPr/>
          </p:nvSpPr>
          <p:spPr>
            <a:xfrm>
              <a:off x="4850600" y="2703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570;p34">
              <a:extLst>
                <a:ext uri="{FF2B5EF4-FFF2-40B4-BE49-F238E27FC236}">
                  <a16:creationId xmlns:a16="http://schemas.microsoft.com/office/drawing/2014/main" id="{89780F1B-AA32-AF4F-97AD-0A5B40B7D521}"/>
                </a:ext>
              </a:extLst>
            </p:cNvPr>
            <p:cNvSpPr/>
            <p:nvPr/>
          </p:nvSpPr>
          <p:spPr>
            <a:xfrm>
              <a:off x="4858625" y="270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571;p34">
              <a:extLst>
                <a:ext uri="{FF2B5EF4-FFF2-40B4-BE49-F238E27FC236}">
                  <a16:creationId xmlns:a16="http://schemas.microsoft.com/office/drawing/2014/main" id="{7373FBC8-590C-FE43-8BD9-7FA2EC52DA9F}"/>
                </a:ext>
              </a:extLst>
            </p:cNvPr>
            <p:cNvSpPr/>
            <p:nvPr/>
          </p:nvSpPr>
          <p:spPr>
            <a:xfrm>
              <a:off x="4858475" y="2702925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2" y="0"/>
                  </a:moveTo>
                  <a:cubicBezTo>
                    <a:pt x="1" y="0"/>
                    <a:pt x="1" y="3"/>
                    <a:pt x="7" y="9"/>
                  </a:cubicBezTo>
                  <a:cubicBezTo>
                    <a:pt x="7" y="3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572;p34">
              <a:extLst>
                <a:ext uri="{FF2B5EF4-FFF2-40B4-BE49-F238E27FC236}">
                  <a16:creationId xmlns:a16="http://schemas.microsoft.com/office/drawing/2014/main" id="{A42FE7C5-D93D-C947-909E-94508F3E6645}"/>
                </a:ext>
              </a:extLst>
            </p:cNvPr>
            <p:cNvSpPr/>
            <p:nvPr/>
          </p:nvSpPr>
          <p:spPr>
            <a:xfrm>
              <a:off x="4832775" y="2652700"/>
              <a:ext cx="275" cy="150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3" y="1"/>
                  </a:moveTo>
                  <a:cubicBezTo>
                    <a:pt x="0" y="1"/>
                    <a:pt x="3" y="6"/>
                    <a:pt x="11" y="6"/>
                  </a:cubicBezTo>
                  <a:cubicBezTo>
                    <a:pt x="7" y="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573;p34">
              <a:extLst>
                <a:ext uri="{FF2B5EF4-FFF2-40B4-BE49-F238E27FC236}">
                  <a16:creationId xmlns:a16="http://schemas.microsoft.com/office/drawing/2014/main" id="{8FC45D3F-267B-F842-AC3F-7924B04B4DB5}"/>
                </a:ext>
              </a:extLst>
            </p:cNvPr>
            <p:cNvSpPr/>
            <p:nvPr/>
          </p:nvSpPr>
          <p:spPr>
            <a:xfrm>
              <a:off x="4837800" y="2696075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5" y="0"/>
                  </a:moveTo>
                  <a:lnTo>
                    <a:pt x="5" y="0"/>
                  </a:lnTo>
                  <a:cubicBezTo>
                    <a:pt x="3" y="0"/>
                    <a:pt x="0" y="3"/>
                    <a:pt x="0" y="9"/>
                  </a:cubicBezTo>
                  <a:cubicBezTo>
                    <a:pt x="6" y="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574;p34">
              <a:extLst>
                <a:ext uri="{FF2B5EF4-FFF2-40B4-BE49-F238E27FC236}">
                  <a16:creationId xmlns:a16="http://schemas.microsoft.com/office/drawing/2014/main" id="{F70E56BE-E5B2-5C44-864D-54FC40A06829}"/>
                </a:ext>
              </a:extLst>
            </p:cNvPr>
            <p:cNvSpPr/>
            <p:nvPr/>
          </p:nvSpPr>
          <p:spPr>
            <a:xfrm>
              <a:off x="4836900" y="2694500"/>
              <a:ext cx="2400" cy="1525"/>
            </a:xfrm>
            <a:custGeom>
              <a:avLst/>
              <a:gdLst/>
              <a:ahLst/>
              <a:cxnLst/>
              <a:rect l="l" t="t" r="r" b="b"/>
              <a:pathLst>
                <a:path w="96" h="61" extrusionOk="0">
                  <a:moveTo>
                    <a:pt x="96" y="1"/>
                  </a:moveTo>
                  <a:lnTo>
                    <a:pt x="96" y="1"/>
                  </a:lnTo>
                  <a:cubicBezTo>
                    <a:pt x="72" y="25"/>
                    <a:pt x="36" y="37"/>
                    <a:pt x="1" y="60"/>
                  </a:cubicBezTo>
                  <a:cubicBezTo>
                    <a:pt x="48" y="48"/>
                    <a:pt x="60" y="60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575;p34">
              <a:extLst>
                <a:ext uri="{FF2B5EF4-FFF2-40B4-BE49-F238E27FC236}">
                  <a16:creationId xmlns:a16="http://schemas.microsoft.com/office/drawing/2014/main" id="{C5201580-21A2-BA43-85F4-1A3433823699}"/>
                </a:ext>
              </a:extLst>
            </p:cNvPr>
            <p:cNvSpPr/>
            <p:nvPr/>
          </p:nvSpPr>
          <p:spPr>
            <a:xfrm>
              <a:off x="4826475" y="266535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3" y="12"/>
                  </a:moveTo>
                  <a:cubicBezTo>
                    <a:pt x="13" y="12"/>
                    <a:pt x="1" y="0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576;p34">
              <a:extLst>
                <a:ext uri="{FF2B5EF4-FFF2-40B4-BE49-F238E27FC236}">
                  <a16:creationId xmlns:a16="http://schemas.microsoft.com/office/drawing/2014/main" id="{43871FFE-35A9-6B4B-A445-ABF4E6FA81FC}"/>
                </a:ext>
              </a:extLst>
            </p:cNvPr>
            <p:cNvSpPr/>
            <p:nvPr/>
          </p:nvSpPr>
          <p:spPr>
            <a:xfrm>
              <a:off x="4846425" y="270402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5"/>
                  </a:moveTo>
                  <a:cubicBezTo>
                    <a:pt x="1" y="13"/>
                    <a:pt x="1" y="1"/>
                    <a:pt x="1" y="1"/>
                  </a:cubicBezTo>
                  <a:cubicBezTo>
                    <a:pt x="1" y="1"/>
                    <a:pt x="1" y="13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577;p34">
              <a:extLst>
                <a:ext uri="{FF2B5EF4-FFF2-40B4-BE49-F238E27FC236}">
                  <a16:creationId xmlns:a16="http://schemas.microsoft.com/office/drawing/2014/main" id="{3C1DDAAA-0C36-FE48-8C2D-F987B473732F}"/>
                </a:ext>
              </a:extLst>
            </p:cNvPr>
            <p:cNvSpPr/>
            <p:nvPr/>
          </p:nvSpPr>
          <p:spPr>
            <a:xfrm>
              <a:off x="4859525" y="2702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0"/>
                  </a:moveTo>
                  <a:cubicBezTo>
                    <a:pt x="12" y="0"/>
                    <a:pt x="2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578;p34">
              <a:extLst>
                <a:ext uri="{FF2B5EF4-FFF2-40B4-BE49-F238E27FC236}">
                  <a16:creationId xmlns:a16="http://schemas.microsoft.com/office/drawing/2014/main" id="{469C8D4B-36B5-5742-992B-21F2731DDF6F}"/>
                </a:ext>
              </a:extLst>
            </p:cNvPr>
            <p:cNvSpPr/>
            <p:nvPr/>
          </p:nvSpPr>
          <p:spPr>
            <a:xfrm>
              <a:off x="4862650" y="2707725"/>
              <a:ext cx="450" cy="50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2" y="11"/>
                  </a:moveTo>
                  <a:lnTo>
                    <a:pt x="2" y="11"/>
                  </a:lnTo>
                  <a:cubicBezTo>
                    <a:pt x="0" y="11"/>
                    <a:pt x="0" y="14"/>
                    <a:pt x="6" y="20"/>
                  </a:cubicBezTo>
                  <a:cubicBezTo>
                    <a:pt x="6" y="14"/>
                    <a:pt x="3" y="11"/>
                    <a:pt x="2" y="11"/>
                  </a:cubicBezTo>
                  <a:close/>
                  <a:moveTo>
                    <a:pt x="17" y="1"/>
                  </a:moveTo>
                  <a:cubicBezTo>
                    <a:pt x="15" y="1"/>
                    <a:pt x="6" y="12"/>
                    <a:pt x="6" y="20"/>
                  </a:cubicBezTo>
                  <a:cubicBezTo>
                    <a:pt x="16" y="6"/>
                    <a:pt x="18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579;p34">
              <a:extLst>
                <a:ext uri="{FF2B5EF4-FFF2-40B4-BE49-F238E27FC236}">
                  <a16:creationId xmlns:a16="http://schemas.microsoft.com/office/drawing/2014/main" id="{AAF8AD47-082D-5546-BA0C-8AECD46AA664}"/>
                </a:ext>
              </a:extLst>
            </p:cNvPr>
            <p:cNvSpPr/>
            <p:nvPr/>
          </p:nvSpPr>
          <p:spPr>
            <a:xfrm>
              <a:off x="4860125" y="2705225"/>
              <a:ext cx="725" cy="900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17" y="1"/>
                  </a:moveTo>
                  <a:cubicBezTo>
                    <a:pt x="14" y="1"/>
                    <a:pt x="9" y="4"/>
                    <a:pt x="0" y="12"/>
                  </a:cubicBezTo>
                  <a:cubicBezTo>
                    <a:pt x="0" y="30"/>
                    <a:pt x="3" y="36"/>
                    <a:pt x="7" y="36"/>
                  </a:cubicBezTo>
                  <a:cubicBezTo>
                    <a:pt x="15" y="36"/>
                    <a:pt x="28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580;p34">
              <a:extLst>
                <a:ext uri="{FF2B5EF4-FFF2-40B4-BE49-F238E27FC236}">
                  <a16:creationId xmlns:a16="http://schemas.microsoft.com/office/drawing/2014/main" id="{AB1154DC-4A41-6B41-812D-3372FE9CFDDA}"/>
                </a:ext>
              </a:extLst>
            </p:cNvPr>
            <p:cNvSpPr/>
            <p:nvPr/>
          </p:nvSpPr>
          <p:spPr>
            <a:xfrm>
              <a:off x="4860725" y="2705675"/>
              <a:ext cx="300" cy="175"/>
            </a:xfrm>
            <a:custGeom>
              <a:avLst/>
              <a:gdLst/>
              <a:ahLst/>
              <a:cxnLst/>
              <a:rect l="l" t="t" r="r" b="b"/>
              <a:pathLst>
                <a:path w="12" h="7" extrusionOk="0">
                  <a:moveTo>
                    <a:pt x="9" y="1"/>
                  </a:moveTo>
                  <a:cubicBezTo>
                    <a:pt x="5" y="1"/>
                    <a:pt x="0" y="6"/>
                    <a:pt x="0" y="6"/>
                  </a:cubicBezTo>
                  <a:lnTo>
                    <a:pt x="12" y="6"/>
                  </a:lnTo>
                  <a:cubicBezTo>
                    <a:pt x="12" y="2"/>
                    <a:pt x="11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581;p34">
              <a:extLst>
                <a:ext uri="{FF2B5EF4-FFF2-40B4-BE49-F238E27FC236}">
                  <a16:creationId xmlns:a16="http://schemas.microsoft.com/office/drawing/2014/main" id="{BD157F6A-C693-8E42-B155-7D640D96CE15}"/>
                </a:ext>
              </a:extLst>
            </p:cNvPr>
            <p:cNvSpPr/>
            <p:nvPr/>
          </p:nvSpPr>
          <p:spPr>
            <a:xfrm>
              <a:off x="4857950" y="2702625"/>
              <a:ext cx="475" cy="950"/>
            </a:xfrm>
            <a:custGeom>
              <a:avLst/>
              <a:gdLst/>
              <a:ahLst/>
              <a:cxnLst/>
              <a:rect l="l" t="t" r="r" b="b"/>
              <a:pathLst>
                <a:path w="19" h="38" extrusionOk="0">
                  <a:moveTo>
                    <a:pt x="18" y="0"/>
                  </a:moveTo>
                  <a:lnTo>
                    <a:pt x="18" y="0"/>
                  </a:lnTo>
                  <a:cubicBezTo>
                    <a:pt x="17" y="0"/>
                    <a:pt x="1" y="37"/>
                    <a:pt x="1" y="37"/>
                  </a:cubicBezTo>
                  <a:cubicBezTo>
                    <a:pt x="2" y="37"/>
                    <a:pt x="2" y="36"/>
                    <a:pt x="4" y="33"/>
                  </a:cubicBezTo>
                  <a:cubicBezTo>
                    <a:pt x="4" y="34"/>
                    <a:pt x="4" y="35"/>
                    <a:pt x="4" y="35"/>
                  </a:cubicBezTo>
                  <a:cubicBezTo>
                    <a:pt x="6" y="35"/>
                    <a:pt x="14" y="7"/>
                    <a:pt x="15" y="7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8" y="3"/>
                    <a:pt x="19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582;p34">
              <a:extLst>
                <a:ext uri="{FF2B5EF4-FFF2-40B4-BE49-F238E27FC236}">
                  <a16:creationId xmlns:a16="http://schemas.microsoft.com/office/drawing/2014/main" id="{D5EDB873-F3DF-874F-9A9E-BC97B8E9885B}"/>
                </a:ext>
              </a:extLst>
            </p:cNvPr>
            <p:cNvSpPr/>
            <p:nvPr/>
          </p:nvSpPr>
          <p:spPr>
            <a:xfrm>
              <a:off x="4859875" y="2707125"/>
              <a:ext cx="275" cy="800"/>
            </a:xfrm>
            <a:custGeom>
              <a:avLst/>
              <a:gdLst/>
              <a:ahLst/>
              <a:cxnLst/>
              <a:rect l="l" t="t" r="r" b="b"/>
              <a:pathLst>
                <a:path w="11" h="32" extrusionOk="0">
                  <a:moveTo>
                    <a:pt x="1" y="0"/>
                  </a:moveTo>
                  <a:cubicBezTo>
                    <a:pt x="1" y="0"/>
                    <a:pt x="4" y="13"/>
                    <a:pt x="10" y="32"/>
                  </a:cubicBezTo>
                  <a:cubicBezTo>
                    <a:pt x="5" y="9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583;p34">
              <a:extLst>
                <a:ext uri="{FF2B5EF4-FFF2-40B4-BE49-F238E27FC236}">
                  <a16:creationId xmlns:a16="http://schemas.microsoft.com/office/drawing/2014/main" id="{1A1436BB-F33E-2746-AED9-0384C92A9571}"/>
                </a:ext>
              </a:extLst>
            </p:cNvPr>
            <p:cNvSpPr/>
            <p:nvPr/>
          </p:nvSpPr>
          <p:spPr>
            <a:xfrm>
              <a:off x="4857975" y="2706925"/>
              <a:ext cx="675" cy="200"/>
            </a:xfrm>
            <a:custGeom>
              <a:avLst/>
              <a:gdLst/>
              <a:ahLst/>
              <a:cxnLst/>
              <a:rect l="l" t="t" r="r" b="b"/>
              <a:pathLst>
                <a:path w="27" h="8" extrusionOk="0">
                  <a:moveTo>
                    <a:pt x="10" y="0"/>
                  </a:moveTo>
                  <a:cubicBezTo>
                    <a:pt x="0" y="0"/>
                    <a:pt x="4" y="7"/>
                    <a:pt x="14" y="7"/>
                  </a:cubicBezTo>
                  <a:cubicBezTo>
                    <a:pt x="17" y="7"/>
                    <a:pt x="22" y="6"/>
                    <a:pt x="27" y="4"/>
                  </a:cubicBezTo>
                  <a:cubicBezTo>
                    <a:pt x="19" y="1"/>
                    <a:pt x="1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584;p34">
              <a:extLst>
                <a:ext uri="{FF2B5EF4-FFF2-40B4-BE49-F238E27FC236}">
                  <a16:creationId xmlns:a16="http://schemas.microsoft.com/office/drawing/2014/main" id="{FBF2D40F-1BBC-1641-92CD-854BD9558892}"/>
                </a:ext>
              </a:extLst>
            </p:cNvPr>
            <p:cNvSpPr/>
            <p:nvPr/>
          </p:nvSpPr>
          <p:spPr>
            <a:xfrm>
              <a:off x="4858825" y="2707775"/>
              <a:ext cx="525" cy="150"/>
            </a:xfrm>
            <a:custGeom>
              <a:avLst/>
              <a:gdLst/>
              <a:ahLst/>
              <a:cxnLst/>
              <a:rect l="l" t="t" r="r" b="b"/>
              <a:pathLst>
                <a:path w="21" h="6" extrusionOk="0">
                  <a:moveTo>
                    <a:pt x="17" y="0"/>
                  </a:moveTo>
                  <a:cubicBezTo>
                    <a:pt x="11" y="0"/>
                    <a:pt x="1" y="6"/>
                    <a:pt x="17" y="6"/>
                  </a:cubicBezTo>
                  <a:cubicBezTo>
                    <a:pt x="21" y="2"/>
                    <a:pt x="19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585;p34">
              <a:extLst>
                <a:ext uri="{FF2B5EF4-FFF2-40B4-BE49-F238E27FC236}">
                  <a16:creationId xmlns:a16="http://schemas.microsoft.com/office/drawing/2014/main" id="{F9E43BA8-3267-3F4B-805F-FD1DE33E30D3}"/>
                </a:ext>
              </a:extLst>
            </p:cNvPr>
            <p:cNvSpPr/>
            <p:nvPr/>
          </p:nvSpPr>
          <p:spPr>
            <a:xfrm>
              <a:off x="4853275" y="2704825"/>
              <a:ext cx="1300" cy="425"/>
            </a:xfrm>
            <a:custGeom>
              <a:avLst/>
              <a:gdLst/>
              <a:ahLst/>
              <a:cxnLst/>
              <a:rect l="l" t="t" r="r" b="b"/>
              <a:pathLst>
                <a:path w="52" h="17" extrusionOk="0">
                  <a:moveTo>
                    <a:pt x="48" y="1"/>
                  </a:moveTo>
                  <a:cubicBezTo>
                    <a:pt x="40" y="1"/>
                    <a:pt x="0" y="16"/>
                    <a:pt x="24" y="16"/>
                  </a:cubicBezTo>
                  <a:cubicBezTo>
                    <a:pt x="48" y="5"/>
                    <a:pt x="52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586;p34">
              <a:extLst>
                <a:ext uri="{FF2B5EF4-FFF2-40B4-BE49-F238E27FC236}">
                  <a16:creationId xmlns:a16="http://schemas.microsoft.com/office/drawing/2014/main" id="{89F564E0-8E79-CA42-AAA4-A2DCFED9C1C2}"/>
                </a:ext>
              </a:extLst>
            </p:cNvPr>
            <p:cNvSpPr/>
            <p:nvPr/>
          </p:nvSpPr>
          <p:spPr>
            <a:xfrm>
              <a:off x="4854175" y="2706125"/>
              <a:ext cx="25" cy="2100"/>
            </a:xfrm>
            <a:custGeom>
              <a:avLst/>
              <a:gdLst/>
              <a:ahLst/>
              <a:cxnLst/>
              <a:rect l="l" t="t" r="r" b="b"/>
              <a:pathLst>
                <a:path w="1" h="84" extrusionOk="0">
                  <a:moveTo>
                    <a:pt x="0" y="72"/>
                  </a:moveTo>
                  <a:cubicBezTo>
                    <a:pt x="0" y="0"/>
                    <a:pt x="0" y="84"/>
                    <a:pt x="0" y="72"/>
                  </a:cubicBezTo>
                  <a:cubicBezTo>
                    <a:pt x="0" y="60"/>
                    <a:pt x="0" y="72"/>
                    <a:pt x="0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587;p34">
              <a:extLst>
                <a:ext uri="{FF2B5EF4-FFF2-40B4-BE49-F238E27FC236}">
                  <a16:creationId xmlns:a16="http://schemas.microsoft.com/office/drawing/2014/main" id="{34B83EEF-691E-C847-87F7-1D465CB1B5F1}"/>
                </a:ext>
              </a:extLst>
            </p:cNvPr>
            <p:cNvSpPr/>
            <p:nvPr/>
          </p:nvSpPr>
          <p:spPr>
            <a:xfrm>
              <a:off x="4851775" y="2707300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37" y="1"/>
                  </a:moveTo>
                  <a:cubicBezTo>
                    <a:pt x="37" y="1"/>
                    <a:pt x="1" y="13"/>
                    <a:pt x="25" y="25"/>
                  </a:cubicBezTo>
                  <a:cubicBezTo>
                    <a:pt x="25" y="13"/>
                    <a:pt x="49" y="13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588;p34">
              <a:extLst>
                <a:ext uri="{FF2B5EF4-FFF2-40B4-BE49-F238E27FC236}">
                  <a16:creationId xmlns:a16="http://schemas.microsoft.com/office/drawing/2014/main" id="{E306D662-21A9-FE44-88A2-D2A0CDF62302}"/>
                </a:ext>
              </a:extLst>
            </p:cNvPr>
            <p:cNvSpPr/>
            <p:nvPr/>
          </p:nvSpPr>
          <p:spPr>
            <a:xfrm>
              <a:off x="4847925" y="2700450"/>
              <a:ext cx="1200" cy="1225"/>
            </a:xfrm>
            <a:custGeom>
              <a:avLst/>
              <a:gdLst/>
              <a:ahLst/>
              <a:cxnLst/>
              <a:rect l="l" t="t" r="r" b="b"/>
              <a:pathLst>
                <a:path w="48" h="49" extrusionOk="0">
                  <a:moveTo>
                    <a:pt x="36" y="1"/>
                  </a:moveTo>
                  <a:cubicBezTo>
                    <a:pt x="24" y="13"/>
                    <a:pt x="12" y="36"/>
                    <a:pt x="0" y="48"/>
                  </a:cubicBezTo>
                  <a:lnTo>
                    <a:pt x="0" y="48"/>
                  </a:lnTo>
                  <a:cubicBezTo>
                    <a:pt x="10" y="39"/>
                    <a:pt x="19" y="22"/>
                    <a:pt x="29" y="22"/>
                  </a:cubicBezTo>
                  <a:cubicBezTo>
                    <a:pt x="31" y="22"/>
                    <a:pt x="34" y="23"/>
                    <a:pt x="36" y="25"/>
                  </a:cubicBezTo>
                  <a:cubicBezTo>
                    <a:pt x="36" y="13"/>
                    <a:pt x="36" y="1"/>
                    <a:pt x="48" y="1"/>
                  </a:cubicBezTo>
                  <a:lnTo>
                    <a:pt x="48" y="1"/>
                  </a:lnTo>
                  <a:cubicBezTo>
                    <a:pt x="40" y="1"/>
                    <a:pt x="37" y="6"/>
                    <a:pt x="36" y="6"/>
                  </a:cubicBezTo>
                  <a:cubicBezTo>
                    <a:pt x="36" y="6"/>
                    <a:pt x="36" y="5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589;p34">
              <a:extLst>
                <a:ext uri="{FF2B5EF4-FFF2-40B4-BE49-F238E27FC236}">
                  <a16:creationId xmlns:a16="http://schemas.microsoft.com/office/drawing/2014/main" id="{CD664B5C-444C-BF46-8604-2125BB4DEA9D}"/>
                </a:ext>
              </a:extLst>
            </p:cNvPr>
            <p:cNvSpPr/>
            <p:nvPr/>
          </p:nvSpPr>
          <p:spPr>
            <a:xfrm>
              <a:off x="4838400" y="2699525"/>
              <a:ext cx="2950" cy="950"/>
            </a:xfrm>
            <a:custGeom>
              <a:avLst/>
              <a:gdLst/>
              <a:ahLst/>
              <a:cxnLst/>
              <a:rect l="l" t="t" r="r" b="b"/>
              <a:pathLst>
                <a:path w="118" h="38" extrusionOk="0">
                  <a:moveTo>
                    <a:pt x="105" y="0"/>
                  </a:moveTo>
                  <a:cubicBezTo>
                    <a:pt x="103" y="0"/>
                    <a:pt x="99" y="1"/>
                    <a:pt x="95" y="2"/>
                  </a:cubicBezTo>
                  <a:cubicBezTo>
                    <a:pt x="0" y="38"/>
                    <a:pt x="107" y="38"/>
                    <a:pt x="107" y="38"/>
                  </a:cubicBezTo>
                  <a:cubicBezTo>
                    <a:pt x="111" y="34"/>
                    <a:pt x="113" y="29"/>
                    <a:pt x="113" y="25"/>
                  </a:cubicBezTo>
                  <a:lnTo>
                    <a:pt x="113" y="25"/>
                  </a:lnTo>
                  <a:cubicBezTo>
                    <a:pt x="116" y="14"/>
                    <a:pt x="118" y="0"/>
                    <a:pt x="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590;p34">
              <a:extLst>
                <a:ext uri="{FF2B5EF4-FFF2-40B4-BE49-F238E27FC236}">
                  <a16:creationId xmlns:a16="http://schemas.microsoft.com/office/drawing/2014/main" id="{A9BEF3C5-116D-554B-8192-805672510243}"/>
                </a:ext>
              </a:extLst>
            </p:cNvPr>
            <p:cNvSpPr/>
            <p:nvPr/>
          </p:nvSpPr>
          <p:spPr>
            <a:xfrm>
              <a:off x="4826775" y="2679400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5" y="1"/>
                  </a:moveTo>
                  <a:cubicBezTo>
                    <a:pt x="4" y="1"/>
                    <a:pt x="1" y="4"/>
                    <a:pt x="1" y="10"/>
                  </a:cubicBezTo>
                  <a:cubicBezTo>
                    <a:pt x="7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591;p34">
              <a:extLst>
                <a:ext uri="{FF2B5EF4-FFF2-40B4-BE49-F238E27FC236}">
                  <a16:creationId xmlns:a16="http://schemas.microsoft.com/office/drawing/2014/main" id="{F7A116C0-4712-DC4D-AD71-ED4AE08AE581}"/>
                </a:ext>
              </a:extLst>
            </p:cNvPr>
            <p:cNvSpPr/>
            <p:nvPr/>
          </p:nvSpPr>
          <p:spPr>
            <a:xfrm>
              <a:off x="4826175" y="2673625"/>
              <a:ext cx="1125" cy="375"/>
            </a:xfrm>
            <a:custGeom>
              <a:avLst/>
              <a:gdLst/>
              <a:ahLst/>
              <a:cxnLst/>
              <a:rect l="l" t="t" r="r" b="b"/>
              <a:pathLst>
                <a:path w="45" h="15" extrusionOk="0">
                  <a:moveTo>
                    <a:pt x="41" y="1"/>
                  </a:moveTo>
                  <a:cubicBezTo>
                    <a:pt x="39" y="1"/>
                    <a:pt x="26" y="4"/>
                    <a:pt x="1" y="14"/>
                  </a:cubicBezTo>
                  <a:cubicBezTo>
                    <a:pt x="28" y="7"/>
                    <a:pt x="44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592;p34">
              <a:extLst>
                <a:ext uri="{FF2B5EF4-FFF2-40B4-BE49-F238E27FC236}">
                  <a16:creationId xmlns:a16="http://schemas.microsoft.com/office/drawing/2014/main" id="{4013EBE4-F3EA-6D44-885F-5F0A8C55132F}"/>
                </a:ext>
              </a:extLst>
            </p:cNvPr>
            <p:cNvSpPr/>
            <p:nvPr/>
          </p:nvSpPr>
          <p:spPr>
            <a:xfrm>
              <a:off x="4824725" y="2668900"/>
              <a:ext cx="1475" cy="625"/>
            </a:xfrm>
            <a:custGeom>
              <a:avLst/>
              <a:gdLst/>
              <a:ahLst/>
              <a:cxnLst/>
              <a:rect l="l" t="t" r="r" b="b"/>
              <a:pathLst>
                <a:path w="59" h="25" extrusionOk="0">
                  <a:moveTo>
                    <a:pt x="11" y="1"/>
                  </a:moveTo>
                  <a:cubicBezTo>
                    <a:pt x="1" y="11"/>
                    <a:pt x="9" y="22"/>
                    <a:pt x="11" y="24"/>
                  </a:cubicBezTo>
                  <a:lnTo>
                    <a:pt x="11" y="24"/>
                  </a:lnTo>
                  <a:cubicBezTo>
                    <a:pt x="1" y="12"/>
                    <a:pt x="58" y="1"/>
                    <a:pt x="11" y="1"/>
                  </a:cubicBezTo>
                  <a:close/>
                  <a:moveTo>
                    <a:pt x="11" y="24"/>
                  </a:moveTo>
                  <a:lnTo>
                    <a:pt x="11" y="24"/>
                  </a:lnTo>
                  <a:cubicBezTo>
                    <a:pt x="11" y="24"/>
                    <a:pt x="11" y="25"/>
                    <a:pt x="11" y="25"/>
                  </a:cubicBezTo>
                  <a:lnTo>
                    <a:pt x="11" y="25"/>
                  </a:lnTo>
                  <a:cubicBezTo>
                    <a:pt x="11" y="25"/>
                    <a:pt x="11" y="25"/>
                    <a:pt x="1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593;p34">
              <a:extLst>
                <a:ext uri="{FF2B5EF4-FFF2-40B4-BE49-F238E27FC236}">
                  <a16:creationId xmlns:a16="http://schemas.microsoft.com/office/drawing/2014/main" id="{BB0DA734-92AD-5044-9E1A-A281B6A63B57}"/>
                </a:ext>
              </a:extLst>
            </p:cNvPr>
            <p:cNvSpPr/>
            <p:nvPr/>
          </p:nvSpPr>
          <p:spPr>
            <a:xfrm>
              <a:off x="5202475" y="2435550"/>
              <a:ext cx="275" cy="675"/>
            </a:xfrm>
            <a:custGeom>
              <a:avLst/>
              <a:gdLst/>
              <a:ahLst/>
              <a:cxnLst/>
              <a:rect l="l" t="t" r="r" b="b"/>
              <a:pathLst>
                <a:path w="11" h="27" extrusionOk="0">
                  <a:moveTo>
                    <a:pt x="10" y="0"/>
                  </a:moveTo>
                  <a:cubicBezTo>
                    <a:pt x="0" y="0"/>
                    <a:pt x="7" y="27"/>
                    <a:pt x="10" y="27"/>
                  </a:cubicBezTo>
                  <a:cubicBezTo>
                    <a:pt x="10" y="27"/>
                    <a:pt x="10" y="26"/>
                    <a:pt x="10" y="24"/>
                  </a:cubicBezTo>
                  <a:cubicBezTo>
                    <a:pt x="10" y="18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594;p34">
              <a:extLst>
                <a:ext uri="{FF2B5EF4-FFF2-40B4-BE49-F238E27FC236}">
                  <a16:creationId xmlns:a16="http://schemas.microsoft.com/office/drawing/2014/main" id="{1E53EE97-D2DD-0B44-A70C-B6319A6F9141}"/>
                </a:ext>
              </a:extLst>
            </p:cNvPr>
            <p:cNvSpPr/>
            <p:nvPr/>
          </p:nvSpPr>
          <p:spPr>
            <a:xfrm>
              <a:off x="5198200" y="2437575"/>
              <a:ext cx="950" cy="425"/>
            </a:xfrm>
            <a:custGeom>
              <a:avLst/>
              <a:gdLst/>
              <a:ahLst/>
              <a:cxnLst/>
              <a:rect l="l" t="t" r="r" b="b"/>
              <a:pathLst>
                <a:path w="38" h="17" extrusionOk="0">
                  <a:moveTo>
                    <a:pt x="34" y="1"/>
                  </a:moveTo>
                  <a:cubicBezTo>
                    <a:pt x="33" y="1"/>
                    <a:pt x="31" y="1"/>
                    <a:pt x="27" y="3"/>
                  </a:cubicBezTo>
                  <a:cubicBezTo>
                    <a:pt x="6" y="13"/>
                    <a:pt x="0" y="16"/>
                    <a:pt x="2" y="16"/>
                  </a:cubicBezTo>
                  <a:cubicBezTo>
                    <a:pt x="4" y="16"/>
                    <a:pt x="38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595;p34">
              <a:extLst>
                <a:ext uri="{FF2B5EF4-FFF2-40B4-BE49-F238E27FC236}">
                  <a16:creationId xmlns:a16="http://schemas.microsoft.com/office/drawing/2014/main" id="{2754F65D-F8D5-F14A-A78C-D2070EF0C72C}"/>
                </a:ext>
              </a:extLst>
            </p:cNvPr>
            <p:cNvSpPr/>
            <p:nvPr/>
          </p:nvSpPr>
          <p:spPr>
            <a:xfrm>
              <a:off x="5195575" y="2437025"/>
              <a:ext cx="2100" cy="1025"/>
            </a:xfrm>
            <a:custGeom>
              <a:avLst/>
              <a:gdLst/>
              <a:ahLst/>
              <a:cxnLst/>
              <a:rect l="l" t="t" r="r" b="b"/>
              <a:pathLst>
                <a:path w="84" h="41" extrusionOk="0">
                  <a:moveTo>
                    <a:pt x="84" y="1"/>
                  </a:moveTo>
                  <a:lnTo>
                    <a:pt x="84" y="1"/>
                  </a:lnTo>
                  <a:cubicBezTo>
                    <a:pt x="67" y="9"/>
                    <a:pt x="44" y="18"/>
                    <a:pt x="24" y="18"/>
                  </a:cubicBezTo>
                  <a:cubicBezTo>
                    <a:pt x="16" y="18"/>
                    <a:pt x="8" y="16"/>
                    <a:pt x="1" y="13"/>
                  </a:cubicBezTo>
                  <a:lnTo>
                    <a:pt x="1" y="13"/>
                  </a:lnTo>
                  <a:cubicBezTo>
                    <a:pt x="5" y="34"/>
                    <a:pt x="12" y="40"/>
                    <a:pt x="21" y="40"/>
                  </a:cubicBezTo>
                  <a:cubicBezTo>
                    <a:pt x="32" y="40"/>
                    <a:pt x="46" y="31"/>
                    <a:pt x="58" y="31"/>
                  </a:cubicBezTo>
                  <a:cubicBezTo>
                    <a:pt x="63" y="31"/>
                    <a:pt x="68" y="32"/>
                    <a:pt x="72" y="37"/>
                  </a:cubicBezTo>
                  <a:cubicBezTo>
                    <a:pt x="84" y="37"/>
                    <a:pt x="84" y="25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596;p34">
              <a:extLst>
                <a:ext uri="{FF2B5EF4-FFF2-40B4-BE49-F238E27FC236}">
                  <a16:creationId xmlns:a16="http://schemas.microsoft.com/office/drawing/2014/main" id="{A67309FD-5491-2645-8EFC-19B448DE49FA}"/>
                </a:ext>
              </a:extLst>
            </p:cNvPr>
            <p:cNvSpPr/>
            <p:nvPr/>
          </p:nvSpPr>
          <p:spPr>
            <a:xfrm>
              <a:off x="5193625" y="2434750"/>
              <a:ext cx="775" cy="300"/>
            </a:xfrm>
            <a:custGeom>
              <a:avLst/>
              <a:gdLst/>
              <a:ahLst/>
              <a:cxnLst/>
              <a:rect l="l" t="t" r="r" b="b"/>
              <a:pathLst>
                <a:path w="31" h="12" extrusionOk="0">
                  <a:moveTo>
                    <a:pt x="19" y="0"/>
                  </a:moveTo>
                  <a:cubicBezTo>
                    <a:pt x="9" y="0"/>
                    <a:pt x="0" y="11"/>
                    <a:pt x="15" y="11"/>
                  </a:cubicBezTo>
                  <a:cubicBezTo>
                    <a:pt x="19" y="11"/>
                    <a:pt x="24" y="10"/>
                    <a:pt x="31" y="9"/>
                  </a:cubicBezTo>
                  <a:cubicBezTo>
                    <a:pt x="31" y="6"/>
                    <a:pt x="30" y="5"/>
                    <a:pt x="28" y="4"/>
                  </a:cubicBezTo>
                  <a:lnTo>
                    <a:pt x="28" y="4"/>
                  </a:lnTo>
                  <a:cubicBezTo>
                    <a:pt x="25" y="1"/>
                    <a:pt x="22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597;p34">
              <a:extLst>
                <a:ext uri="{FF2B5EF4-FFF2-40B4-BE49-F238E27FC236}">
                  <a16:creationId xmlns:a16="http://schemas.microsoft.com/office/drawing/2014/main" id="{A9075C9E-F760-7047-9FD0-DBEC36C55FD0}"/>
                </a:ext>
              </a:extLst>
            </p:cNvPr>
            <p:cNvSpPr/>
            <p:nvPr/>
          </p:nvSpPr>
          <p:spPr>
            <a:xfrm>
              <a:off x="5194100" y="2434525"/>
              <a:ext cx="400" cy="150"/>
            </a:xfrm>
            <a:custGeom>
              <a:avLst/>
              <a:gdLst/>
              <a:ahLst/>
              <a:cxnLst/>
              <a:rect l="l" t="t" r="r" b="b"/>
              <a:pathLst>
                <a:path w="16" h="6" extrusionOk="0">
                  <a:moveTo>
                    <a:pt x="5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16" y="6"/>
                    <a:pt x="11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598;p34">
              <a:extLst>
                <a:ext uri="{FF2B5EF4-FFF2-40B4-BE49-F238E27FC236}">
                  <a16:creationId xmlns:a16="http://schemas.microsoft.com/office/drawing/2014/main" id="{C0E408C4-3CA7-6D48-BA84-838B4D43BD68}"/>
                </a:ext>
              </a:extLst>
            </p:cNvPr>
            <p:cNvSpPr/>
            <p:nvPr/>
          </p:nvSpPr>
          <p:spPr>
            <a:xfrm>
              <a:off x="5192425" y="2434150"/>
              <a:ext cx="450" cy="825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4" y="0"/>
                  </a:moveTo>
                  <a:lnTo>
                    <a:pt x="14" y="0"/>
                  </a:lnTo>
                  <a:cubicBezTo>
                    <a:pt x="10" y="0"/>
                    <a:pt x="0" y="18"/>
                    <a:pt x="8" y="33"/>
                  </a:cubicBezTo>
                  <a:cubicBezTo>
                    <a:pt x="17" y="9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599;p34">
              <a:extLst>
                <a:ext uri="{FF2B5EF4-FFF2-40B4-BE49-F238E27FC236}">
                  <a16:creationId xmlns:a16="http://schemas.microsoft.com/office/drawing/2014/main" id="{E0B87074-B31F-234D-995F-8D7DA5260EBC}"/>
                </a:ext>
              </a:extLst>
            </p:cNvPr>
            <p:cNvSpPr/>
            <p:nvPr/>
          </p:nvSpPr>
          <p:spPr>
            <a:xfrm>
              <a:off x="5192000" y="24355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2"/>
                  </a:moveTo>
                  <a:lnTo>
                    <a:pt x="13" y="0"/>
                  </a:lnTo>
                  <a:cubicBezTo>
                    <a:pt x="13" y="0"/>
                    <a:pt x="13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600;p34">
              <a:extLst>
                <a:ext uri="{FF2B5EF4-FFF2-40B4-BE49-F238E27FC236}">
                  <a16:creationId xmlns:a16="http://schemas.microsoft.com/office/drawing/2014/main" id="{EBBE41EC-D3D8-3149-BDAC-30E75D42A797}"/>
                </a:ext>
              </a:extLst>
            </p:cNvPr>
            <p:cNvSpPr/>
            <p:nvPr/>
          </p:nvSpPr>
          <p:spPr>
            <a:xfrm>
              <a:off x="5192300" y="2435250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1" y="12"/>
                  </a:moveTo>
                  <a:cubicBezTo>
                    <a:pt x="1" y="12"/>
                    <a:pt x="48" y="1"/>
                    <a:pt x="1" y="12"/>
                  </a:cubicBezTo>
                  <a:cubicBezTo>
                    <a:pt x="1" y="24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601;p34">
              <a:extLst>
                <a:ext uri="{FF2B5EF4-FFF2-40B4-BE49-F238E27FC236}">
                  <a16:creationId xmlns:a16="http://schemas.microsoft.com/office/drawing/2014/main" id="{4D814ACD-5E67-8947-97F8-F078D5348D3C}"/>
                </a:ext>
              </a:extLst>
            </p:cNvPr>
            <p:cNvSpPr/>
            <p:nvPr/>
          </p:nvSpPr>
          <p:spPr>
            <a:xfrm>
              <a:off x="5193200" y="2435500"/>
              <a:ext cx="900" cy="975"/>
            </a:xfrm>
            <a:custGeom>
              <a:avLst/>
              <a:gdLst/>
              <a:ahLst/>
              <a:cxnLst/>
              <a:rect l="l" t="t" r="r" b="b"/>
              <a:pathLst>
                <a:path w="36" h="39" extrusionOk="0">
                  <a:moveTo>
                    <a:pt x="13" y="0"/>
                  </a:moveTo>
                  <a:cubicBezTo>
                    <a:pt x="10" y="0"/>
                    <a:pt x="5" y="1"/>
                    <a:pt x="0" y="2"/>
                  </a:cubicBezTo>
                  <a:cubicBezTo>
                    <a:pt x="12" y="14"/>
                    <a:pt x="24" y="14"/>
                    <a:pt x="0" y="38"/>
                  </a:cubicBezTo>
                  <a:cubicBezTo>
                    <a:pt x="31" y="28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602;p34">
              <a:extLst>
                <a:ext uri="{FF2B5EF4-FFF2-40B4-BE49-F238E27FC236}">
                  <a16:creationId xmlns:a16="http://schemas.microsoft.com/office/drawing/2014/main" id="{64980B47-50EC-2640-B959-C3810A16E504}"/>
                </a:ext>
              </a:extLst>
            </p:cNvPr>
            <p:cNvSpPr/>
            <p:nvPr/>
          </p:nvSpPr>
          <p:spPr>
            <a:xfrm>
              <a:off x="5195275" y="2438725"/>
              <a:ext cx="700" cy="200"/>
            </a:xfrm>
            <a:custGeom>
              <a:avLst/>
              <a:gdLst/>
              <a:ahLst/>
              <a:cxnLst/>
              <a:rect l="l" t="t" r="r" b="b"/>
              <a:pathLst>
                <a:path w="28" h="8" extrusionOk="0">
                  <a:moveTo>
                    <a:pt x="6" y="1"/>
                  </a:moveTo>
                  <a:cubicBezTo>
                    <a:pt x="3" y="1"/>
                    <a:pt x="1" y="2"/>
                    <a:pt x="1" y="4"/>
                  </a:cubicBezTo>
                  <a:cubicBezTo>
                    <a:pt x="11" y="7"/>
                    <a:pt x="17" y="8"/>
                    <a:pt x="19" y="8"/>
                  </a:cubicBezTo>
                  <a:cubicBezTo>
                    <a:pt x="27" y="8"/>
                    <a:pt x="14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603;p34">
              <a:extLst>
                <a:ext uri="{FF2B5EF4-FFF2-40B4-BE49-F238E27FC236}">
                  <a16:creationId xmlns:a16="http://schemas.microsoft.com/office/drawing/2014/main" id="{2F60CDAE-682A-3B42-896C-A9816EFF5554}"/>
                </a:ext>
              </a:extLst>
            </p:cNvPr>
            <p:cNvSpPr/>
            <p:nvPr/>
          </p:nvSpPr>
          <p:spPr>
            <a:xfrm>
              <a:off x="5189625" y="2434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1"/>
                  </a:moveTo>
                  <a:cubicBezTo>
                    <a:pt x="0" y="37"/>
                    <a:pt x="0" y="60"/>
                    <a:pt x="0" y="1"/>
                  </a:cubicBezTo>
                  <a:cubicBezTo>
                    <a:pt x="0" y="13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604;p34">
              <a:extLst>
                <a:ext uri="{FF2B5EF4-FFF2-40B4-BE49-F238E27FC236}">
                  <a16:creationId xmlns:a16="http://schemas.microsoft.com/office/drawing/2014/main" id="{DA2F43BD-B353-8C4B-826B-DB394504FF3F}"/>
                </a:ext>
              </a:extLst>
            </p:cNvPr>
            <p:cNvSpPr/>
            <p:nvPr/>
          </p:nvSpPr>
          <p:spPr>
            <a:xfrm>
              <a:off x="5189325" y="243495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4" y="1"/>
                  </a:moveTo>
                  <a:lnTo>
                    <a:pt x="1" y="24"/>
                  </a:lnTo>
                  <a:cubicBezTo>
                    <a:pt x="12" y="24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605;p34">
              <a:extLst>
                <a:ext uri="{FF2B5EF4-FFF2-40B4-BE49-F238E27FC236}">
                  <a16:creationId xmlns:a16="http://schemas.microsoft.com/office/drawing/2014/main" id="{93B0251E-5A79-164A-B26E-2E32972C7DFB}"/>
                </a:ext>
              </a:extLst>
            </p:cNvPr>
            <p:cNvSpPr/>
            <p:nvPr/>
          </p:nvSpPr>
          <p:spPr>
            <a:xfrm>
              <a:off x="5191400" y="2436150"/>
              <a:ext cx="1525" cy="15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25" y="36"/>
                  </a:moveTo>
                  <a:cubicBezTo>
                    <a:pt x="37" y="24"/>
                    <a:pt x="49" y="12"/>
                    <a:pt x="60" y="0"/>
                  </a:cubicBezTo>
                  <a:cubicBezTo>
                    <a:pt x="60" y="0"/>
                    <a:pt x="1" y="60"/>
                    <a:pt x="25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606;p34">
              <a:extLst>
                <a:ext uri="{FF2B5EF4-FFF2-40B4-BE49-F238E27FC236}">
                  <a16:creationId xmlns:a16="http://schemas.microsoft.com/office/drawing/2014/main" id="{8E9DF246-C8B1-6F41-9803-E2D2CA9C32F9}"/>
                </a:ext>
              </a:extLst>
            </p:cNvPr>
            <p:cNvSpPr/>
            <p:nvPr/>
          </p:nvSpPr>
          <p:spPr>
            <a:xfrm>
              <a:off x="5187475" y="2433300"/>
              <a:ext cx="500" cy="800"/>
            </a:xfrm>
            <a:custGeom>
              <a:avLst/>
              <a:gdLst/>
              <a:ahLst/>
              <a:cxnLst/>
              <a:rect l="l" t="t" r="r" b="b"/>
              <a:pathLst>
                <a:path w="20" h="32" extrusionOk="0">
                  <a:moveTo>
                    <a:pt x="16" y="0"/>
                  </a:moveTo>
                  <a:cubicBezTo>
                    <a:pt x="15" y="0"/>
                    <a:pt x="11" y="5"/>
                    <a:pt x="3" y="19"/>
                  </a:cubicBezTo>
                  <a:cubicBezTo>
                    <a:pt x="1" y="28"/>
                    <a:pt x="1" y="32"/>
                    <a:pt x="2" y="32"/>
                  </a:cubicBezTo>
                  <a:cubicBezTo>
                    <a:pt x="5" y="32"/>
                    <a:pt x="19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607;p34">
              <a:extLst>
                <a:ext uri="{FF2B5EF4-FFF2-40B4-BE49-F238E27FC236}">
                  <a16:creationId xmlns:a16="http://schemas.microsoft.com/office/drawing/2014/main" id="{1C9DE2C4-642A-654D-9612-D2B93AE29560}"/>
                </a:ext>
              </a:extLst>
            </p:cNvPr>
            <p:cNvSpPr/>
            <p:nvPr/>
          </p:nvSpPr>
          <p:spPr>
            <a:xfrm>
              <a:off x="5185450" y="2432575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37" y="0"/>
                  </a:moveTo>
                  <a:lnTo>
                    <a:pt x="37" y="0"/>
                  </a:lnTo>
                  <a:cubicBezTo>
                    <a:pt x="25" y="12"/>
                    <a:pt x="13" y="24"/>
                    <a:pt x="1" y="36"/>
                  </a:cubicBezTo>
                  <a:cubicBezTo>
                    <a:pt x="8" y="36"/>
                    <a:pt x="11" y="32"/>
                    <a:pt x="9" y="31"/>
                  </a:cubicBezTo>
                  <a:lnTo>
                    <a:pt x="9" y="31"/>
                  </a:lnTo>
                  <a:cubicBezTo>
                    <a:pt x="14" y="29"/>
                    <a:pt x="17" y="27"/>
                    <a:pt x="19" y="26"/>
                  </a:cubicBezTo>
                  <a:lnTo>
                    <a:pt x="19" y="26"/>
                  </a:lnTo>
                  <a:cubicBezTo>
                    <a:pt x="19" y="28"/>
                    <a:pt x="19" y="28"/>
                    <a:pt x="20" y="28"/>
                  </a:cubicBezTo>
                  <a:cubicBezTo>
                    <a:pt x="22" y="28"/>
                    <a:pt x="28" y="24"/>
                    <a:pt x="25" y="24"/>
                  </a:cubicBezTo>
                  <a:lnTo>
                    <a:pt x="25" y="24"/>
                  </a:lnTo>
                  <a:cubicBezTo>
                    <a:pt x="24" y="24"/>
                    <a:pt x="23" y="24"/>
                    <a:pt x="19" y="26"/>
                  </a:cubicBezTo>
                  <a:lnTo>
                    <a:pt x="19" y="26"/>
                  </a:lnTo>
                  <a:cubicBezTo>
                    <a:pt x="20" y="22"/>
                    <a:pt x="25" y="15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608;p34">
              <a:extLst>
                <a:ext uri="{FF2B5EF4-FFF2-40B4-BE49-F238E27FC236}">
                  <a16:creationId xmlns:a16="http://schemas.microsoft.com/office/drawing/2014/main" id="{A823565E-ABA2-374B-A6D6-318D828873E0}"/>
                </a:ext>
              </a:extLst>
            </p:cNvPr>
            <p:cNvSpPr/>
            <p:nvPr/>
          </p:nvSpPr>
          <p:spPr>
            <a:xfrm>
              <a:off x="5187850" y="2434050"/>
              <a:ext cx="300" cy="1225"/>
            </a:xfrm>
            <a:custGeom>
              <a:avLst/>
              <a:gdLst/>
              <a:ahLst/>
              <a:cxnLst/>
              <a:rect l="l" t="t" r="r" b="b"/>
              <a:pathLst>
                <a:path w="12" h="49" extrusionOk="0">
                  <a:moveTo>
                    <a:pt x="12" y="49"/>
                  </a:moveTo>
                  <a:cubicBezTo>
                    <a:pt x="12" y="49"/>
                    <a:pt x="0" y="1"/>
                    <a:pt x="12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609;p34">
              <a:extLst>
                <a:ext uri="{FF2B5EF4-FFF2-40B4-BE49-F238E27FC236}">
                  <a16:creationId xmlns:a16="http://schemas.microsoft.com/office/drawing/2014/main" id="{B3FCA345-1E37-0D46-B658-AB3D5F2C3FE1}"/>
                </a:ext>
              </a:extLst>
            </p:cNvPr>
            <p:cNvSpPr/>
            <p:nvPr/>
          </p:nvSpPr>
          <p:spPr>
            <a:xfrm>
              <a:off x="5186950" y="2434950"/>
              <a:ext cx="1200" cy="325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48" y="13"/>
                  </a:moveTo>
                  <a:cubicBezTo>
                    <a:pt x="48" y="13"/>
                    <a:pt x="0" y="1"/>
                    <a:pt x="48" y="13"/>
                  </a:cubicBezTo>
                  <a:cubicBezTo>
                    <a:pt x="48" y="13"/>
                    <a:pt x="36" y="13"/>
                    <a:pt x="4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610;p34">
              <a:extLst>
                <a:ext uri="{FF2B5EF4-FFF2-40B4-BE49-F238E27FC236}">
                  <a16:creationId xmlns:a16="http://schemas.microsoft.com/office/drawing/2014/main" id="{547F8145-3FBB-1E4A-A576-1071E8841F79}"/>
                </a:ext>
              </a:extLst>
            </p:cNvPr>
            <p:cNvSpPr/>
            <p:nvPr/>
          </p:nvSpPr>
          <p:spPr>
            <a:xfrm>
              <a:off x="5189625" y="2436450"/>
              <a:ext cx="925" cy="1500"/>
            </a:xfrm>
            <a:custGeom>
              <a:avLst/>
              <a:gdLst/>
              <a:ahLst/>
              <a:cxnLst/>
              <a:rect l="l" t="t" r="r" b="b"/>
              <a:pathLst>
                <a:path w="37" h="60" extrusionOk="0">
                  <a:moveTo>
                    <a:pt x="36" y="0"/>
                  </a:moveTo>
                  <a:cubicBezTo>
                    <a:pt x="24" y="12"/>
                    <a:pt x="0" y="24"/>
                    <a:pt x="24" y="60"/>
                  </a:cubicBezTo>
                  <a:cubicBezTo>
                    <a:pt x="36" y="36"/>
                    <a:pt x="12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611;p34">
              <a:extLst>
                <a:ext uri="{FF2B5EF4-FFF2-40B4-BE49-F238E27FC236}">
                  <a16:creationId xmlns:a16="http://schemas.microsoft.com/office/drawing/2014/main" id="{D4949326-D09A-B542-8EBF-4B4ABD2856D9}"/>
                </a:ext>
              </a:extLst>
            </p:cNvPr>
            <p:cNvSpPr/>
            <p:nvPr/>
          </p:nvSpPr>
          <p:spPr>
            <a:xfrm>
              <a:off x="5188725" y="2436000"/>
              <a:ext cx="700" cy="175"/>
            </a:xfrm>
            <a:custGeom>
              <a:avLst/>
              <a:gdLst/>
              <a:ahLst/>
              <a:cxnLst/>
              <a:rect l="l" t="t" r="r" b="b"/>
              <a:pathLst>
                <a:path w="28" h="7" extrusionOk="0">
                  <a:moveTo>
                    <a:pt x="22" y="1"/>
                  </a:moveTo>
                  <a:cubicBezTo>
                    <a:pt x="19" y="1"/>
                    <a:pt x="13" y="2"/>
                    <a:pt x="1" y="6"/>
                  </a:cubicBezTo>
                  <a:cubicBezTo>
                    <a:pt x="17" y="6"/>
                    <a:pt x="27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612;p34">
              <a:extLst>
                <a:ext uri="{FF2B5EF4-FFF2-40B4-BE49-F238E27FC236}">
                  <a16:creationId xmlns:a16="http://schemas.microsoft.com/office/drawing/2014/main" id="{38D899D8-778F-DD49-94B1-66ED8F6C11E0}"/>
                </a:ext>
              </a:extLst>
            </p:cNvPr>
            <p:cNvSpPr/>
            <p:nvPr/>
          </p:nvSpPr>
          <p:spPr>
            <a:xfrm>
              <a:off x="5188425" y="2436225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5" y="0"/>
                  </a:moveTo>
                  <a:lnTo>
                    <a:pt x="5" y="0"/>
                  </a:lnTo>
                  <a:cubicBezTo>
                    <a:pt x="4" y="0"/>
                    <a:pt x="1" y="3"/>
                    <a:pt x="1" y="9"/>
                  </a:cubicBezTo>
                  <a:cubicBezTo>
                    <a:pt x="7" y="3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613;p34">
              <a:extLst>
                <a:ext uri="{FF2B5EF4-FFF2-40B4-BE49-F238E27FC236}">
                  <a16:creationId xmlns:a16="http://schemas.microsoft.com/office/drawing/2014/main" id="{1577B68F-75A3-194C-B1DA-A76787D9E549}"/>
                </a:ext>
              </a:extLst>
            </p:cNvPr>
            <p:cNvSpPr/>
            <p:nvPr/>
          </p:nvSpPr>
          <p:spPr>
            <a:xfrm>
              <a:off x="5185250" y="2434950"/>
              <a:ext cx="675" cy="700"/>
            </a:xfrm>
            <a:custGeom>
              <a:avLst/>
              <a:gdLst/>
              <a:ahLst/>
              <a:cxnLst/>
              <a:rect l="l" t="t" r="r" b="b"/>
              <a:pathLst>
                <a:path w="27" h="28" extrusionOk="0">
                  <a:moveTo>
                    <a:pt x="21" y="1"/>
                  </a:moveTo>
                  <a:lnTo>
                    <a:pt x="21" y="1"/>
                  </a:lnTo>
                  <a:cubicBezTo>
                    <a:pt x="21" y="1"/>
                    <a:pt x="21" y="1"/>
                    <a:pt x="21" y="1"/>
                  </a:cubicBezTo>
                  <a:lnTo>
                    <a:pt x="21" y="1"/>
                  </a:lnTo>
                  <a:cubicBezTo>
                    <a:pt x="19" y="3"/>
                    <a:pt x="18" y="4"/>
                    <a:pt x="17" y="5"/>
                  </a:cubicBezTo>
                  <a:lnTo>
                    <a:pt x="17" y="5"/>
                  </a:lnTo>
                  <a:cubicBezTo>
                    <a:pt x="4" y="21"/>
                    <a:pt x="1" y="27"/>
                    <a:pt x="2" y="27"/>
                  </a:cubicBezTo>
                  <a:cubicBezTo>
                    <a:pt x="4" y="27"/>
                    <a:pt x="18" y="12"/>
                    <a:pt x="22" y="5"/>
                  </a:cubicBezTo>
                  <a:lnTo>
                    <a:pt x="22" y="5"/>
                  </a:lnTo>
                  <a:cubicBezTo>
                    <a:pt x="24" y="3"/>
                    <a:pt x="26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614;p34">
              <a:extLst>
                <a:ext uri="{FF2B5EF4-FFF2-40B4-BE49-F238E27FC236}">
                  <a16:creationId xmlns:a16="http://schemas.microsoft.com/office/drawing/2014/main" id="{3ABA5678-54EF-D249-BEFB-4B98F2975704}"/>
                </a:ext>
              </a:extLst>
            </p:cNvPr>
            <p:cNvSpPr/>
            <p:nvPr/>
          </p:nvSpPr>
          <p:spPr>
            <a:xfrm>
              <a:off x="5186950" y="2435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615;p34">
              <a:extLst>
                <a:ext uri="{FF2B5EF4-FFF2-40B4-BE49-F238E27FC236}">
                  <a16:creationId xmlns:a16="http://schemas.microsoft.com/office/drawing/2014/main" id="{269A8D89-D1D7-1B47-B1F2-9DB7588324D0}"/>
                </a:ext>
              </a:extLst>
            </p:cNvPr>
            <p:cNvSpPr/>
            <p:nvPr/>
          </p:nvSpPr>
          <p:spPr>
            <a:xfrm>
              <a:off x="5182175" y="2434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616;p34">
              <a:extLst>
                <a:ext uri="{FF2B5EF4-FFF2-40B4-BE49-F238E27FC236}">
                  <a16:creationId xmlns:a16="http://schemas.microsoft.com/office/drawing/2014/main" id="{33C28377-6D93-814A-9D77-39321E5AD281}"/>
                </a:ext>
              </a:extLst>
            </p:cNvPr>
            <p:cNvSpPr/>
            <p:nvPr/>
          </p:nvSpPr>
          <p:spPr>
            <a:xfrm>
              <a:off x="5184850" y="2435550"/>
              <a:ext cx="1525" cy="325"/>
            </a:xfrm>
            <a:custGeom>
              <a:avLst/>
              <a:gdLst/>
              <a:ahLst/>
              <a:cxnLst/>
              <a:rect l="l" t="t" r="r" b="b"/>
              <a:pathLst>
                <a:path w="61" h="13" extrusionOk="0">
                  <a:moveTo>
                    <a:pt x="61" y="0"/>
                  </a:moveTo>
                  <a:cubicBezTo>
                    <a:pt x="1" y="12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617;p34">
              <a:extLst>
                <a:ext uri="{FF2B5EF4-FFF2-40B4-BE49-F238E27FC236}">
                  <a16:creationId xmlns:a16="http://schemas.microsoft.com/office/drawing/2014/main" id="{BC75A526-62AD-B549-926F-99880F68EC2C}"/>
                </a:ext>
              </a:extLst>
            </p:cNvPr>
            <p:cNvSpPr/>
            <p:nvPr/>
          </p:nvSpPr>
          <p:spPr>
            <a:xfrm>
              <a:off x="5183975" y="243435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1"/>
                  </a:moveTo>
                  <a:cubicBezTo>
                    <a:pt x="12" y="13"/>
                    <a:pt x="12" y="13"/>
                    <a:pt x="24" y="25"/>
                  </a:cubicBezTo>
                  <a:cubicBezTo>
                    <a:pt x="12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618;p34">
              <a:extLst>
                <a:ext uri="{FF2B5EF4-FFF2-40B4-BE49-F238E27FC236}">
                  <a16:creationId xmlns:a16="http://schemas.microsoft.com/office/drawing/2014/main" id="{06EBDAFA-179B-4840-8429-CC742F16BD25}"/>
                </a:ext>
              </a:extLst>
            </p:cNvPr>
            <p:cNvSpPr/>
            <p:nvPr/>
          </p:nvSpPr>
          <p:spPr>
            <a:xfrm>
              <a:off x="5186675" y="2434825"/>
              <a:ext cx="300" cy="150"/>
            </a:xfrm>
            <a:custGeom>
              <a:avLst/>
              <a:gdLst/>
              <a:ahLst/>
              <a:cxnLst/>
              <a:rect l="l" t="t" r="r" b="b"/>
              <a:pathLst>
                <a:path w="12" h="6" extrusionOk="0">
                  <a:moveTo>
                    <a:pt x="3" y="0"/>
                  </a:moveTo>
                  <a:cubicBezTo>
                    <a:pt x="1" y="0"/>
                    <a:pt x="3" y="6"/>
                    <a:pt x="11" y="6"/>
                  </a:cubicBezTo>
                  <a:cubicBezTo>
                    <a:pt x="7" y="2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619;p34">
              <a:extLst>
                <a:ext uri="{FF2B5EF4-FFF2-40B4-BE49-F238E27FC236}">
                  <a16:creationId xmlns:a16="http://schemas.microsoft.com/office/drawing/2014/main" id="{76429810-75FF-E549-B5AF-237F7B3CEDA6}"/>
                </a:ext>
              </a:extLst>
            </p:cNvPr>
            <p:cNvSpPr/>
            <p:nvPr/>
          </p:nvSpPr>
          <p:spPr>
            <a:xfrm>
              <a:off x="5186500" y="2434950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8" y="1"/>
                  </a:moveTo>
                  <a:cubicBezTo>
                    <a:pt x="0" y="13"/>
                    <a:pt x="0" y="18"/>
                    <a:pt x="5" y="18"/>
                  </a:cubicBezTo>
                  <a:cubicBezTo>
                    <a:pt x="9" y="18"/>
                    <a:pt x="18" y="13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620;p34">
              <a:extLst>
                <a:ext uri="{FF2B5EF4-FFF2-40B4-BE49-F238E27FC236}">
                  <a16:creationId xmlns:a16="http://schemas.microsoft.com/office/drawing/2014/main" id="{980373FF-13FF-EF4F-B13E-1AE7ABD97F2F}"/>
                </a:ext>
              </a:extLst>
            </p:cNvPr>
            <p:cNvSpPr/>
            <p:nvPr/>
          </p:nvSpPr>
          <p:spPr>
            <a:xfrm>
              <a:off x="5181000" y="2435225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12" y="73"/>
                  </a:moveTo>
                  <a:cubicBezTo>
                    <a:pt x="12" y="80"/>
                    <a:pt x="13" y="85"/>
                    <a:pt x="15" y="88"/>
                  </a:cubicBezTo>
                  <a:lnTo>
                    <a:pt x="15" y="88"/>
                  </a:lnTo>
                  <a:cubicBezTo>
                    <a:pt x="15" y="83"/>
                    <a:pt x="14" y="78"/>
                    <a:pt x="12" y="73"/>
                  </a:cubicBezTo>
                  <a:close/>
                  <a:moveTo>
                    <a:pt x="48" y="1"/>
                  </a:moveTo>
                  <a:cubicBezTo>
                    <a:pt x="47" y="1"/>
                    <a:pt x="38" y="87"/>
                    <a:pt x="45" y="97"/>
                  </a:cubicBezTo>
                  <a:lnTo>
                    <a:pt x="45" y="97"/>
                  </a:lnTo>
                  <a:cubicBezTo>
                    <a:pt x="30" y="97"/>
                    <a:pt x="20" y="96"/>
                    <a:pt x="15" y="88"/>
                  </a:cubicBezTo>
                  <a:lnTo>
                    <a:pt x="15" y="88"/>
                  </a:lnTo>
                  <a:cubicBezTo>
                    <a:pt x="18" y="120"/>
                    <a:pt x="4" y="158"/>
                    <a:pt x="1" y="158"/>
                  </a:cubicBezTo>
                  <a:cubicBezTo>
                    <a:pt x="0" y="158"/>
                    <a:pt x="0" y="157"/>
                    <a:pt x="0" y="156"/>
                  </a:cubicBezTo>
                  <a:lnTo>
                    <a:pt x="0" y="156"/>
                  </a:lnTo>
                  <a:cubicBezTo>
                    <a:pt x="0" y="162"/>
                    <a:pt x="2" y="165"/>
                    <a:pt x="5" y="165"/>
                  </a:cubicBezTo>
                  <a:cubicBezTo>
                    <a:pt x="14" y="165"/>
                    <a:pt x="35" y="138"/>
                    <a:pt x="46" y="98"/>
                  </a:cubicBezTo>
                  <a:lnTo>
                    <a:pt x="46" y="98"/>
                  </a:lnTo>
                  <a:cubicBezTo>
                    <a:pt x="46" y="98"/>
                    <a:pt x="46" y="98"/>
                    <a:pt x="46" y="98"/>
                  </a:cubicBezTo>
                  <a:cubicBezTo>
                    <a:pt x="47" y="98"/>
                    <a:pt x="47" y="97"/>
                    <a:pt x="48" y="97"/>
                  </a:cubicBezTo>
                  <a:cubicBezTo>
                    <a:pt x="47" y="97"/>
                    <a:pt x="47" y="97"/>
                    <a:pt x="46" y="97"/>
                  </a:cubicBezTo>
                  <a:lnTo>
                    <a:pt x="46" y="97"/>
                  </a:lnTo>
                  <a:cubicBezTo>
                    <a:pt x="53" y="70"/>
                    <a:pt x="56" y="37"/>
                    <a:pt x="48" y="2"/>
                  </a:cubicBezTo>
                  <a:cubicBezTo>
                    <a:pt x="48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621;p34">
              <a:extLst>
                <a:ext uri="{FF2B5EF4-FFF2-40B4-BE49-F238E27FC236}">
                  <a16:creationId xmlns:a16="http://schemas.microsoft.com/office/drawing/2014/main" id="{A2530234-0254-C147-A285-78470DAF1E50}"/>
                </a:ext>
              </a:extLst>
            </p:cNvPr>
            <p:cNvSpPr/>
            <p:nvPr/>
          </p:nvSpPr>
          <p:spPr>
            <a:xfrm>
              <a:off x="5182175" y="2434150"/>
              <a:ext cx="1075" cy="1150"/>
            </a:xfrm>
            <a:custGeom>
              <a:avLst/>
              <a:gdLst/>
              <a:ahLst/>
              <a:cxnLst/>
              <a:rect l="l" t="t" r="r" b="b"/>
              <a:pathLst>
                <a:path w="43" h="46" extrusionOk="0">
                  <a:moveTo>
                    <a:pt x="15" y="1"/>
                  </a:moveTo>
                  <a:cubicBezTo>
                    <a:pt x="10" y="1"/>
                    <a:pt x="4" y="9"/>
                    <a:pt x="1" y="33"/>
                  </a:cubicBezTo>
                  <a:cubicBezTo>
                    <a:pt x="13" y="33"/>
                    <a:pt x="37" y="45"/>
                    <a:pt x="37" y="45"/>
                  </a:cubicBezTo>
                  <a:cubicBezTo>
                    <a:pt x="37" y="45"/>
                    <a:pt x="38" y="45"/>
                    <a:pt x="38" y="45"/>
                  </a:cubicBezTo>
                  <a:cubicBezTo>
                    <a:pt x="43" y="45"/>
                    <a:pt x="28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622;p34">
              <a:extLst>
                <a:ext uri="{FF2B5EF4-FFF2-40B4-BE49-F238E27FC236}">
                  <a16:creationId xmlns:a16="http://schemas.microsoft.com/office/drawing/2014/main" id="{C7B9E54E-76D4-9346-9291-8466C2E9089C}"/>
                </a:ext>
              </a:extLst>
            </p:cNvPr>
            <p:cNvSpPr/>
            <p:nvPr/>
          </p:nvSpPr>
          <p:spPr>
            <a:xfrm>
              <a:off x="5183475" y="2434875"/>
              <a:ext cx="1375" cy="2175"/>
            </a:xfrm>
            <a:custGeom>
              <a:avLst/>
              <a:gdLst/>
              <a:ahLst/>
              <a:cxnLst/>
              <a:rect l="l" t="t" r="r" b="b"/>
              <a:pathLst>
                <a:path w="55" h="87" extrusionOk="0">
                  <a:moveTo>
                    <a:pt x="43" y="0"/>
                  </a:moveTo>
                  <a:lnTo>
                    <a:pt x="43" y="0"/>
                  </a:lnTo>
                  <a:cubicBezTo>
                    <a:pt x="40" y="0"/>
                    <a:pt x="37" y="5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6"/>
                  </a:lnTo>
                  <a:cubicBezTo>
                    <a:pt x="32" y="16"/>
                    <a:pt x="32" y="16"/>
                    <a:pt x="32" y="16"/>
                  </a:cubicBezTo>
                  <a:lnTo>
                    <a:pt x="32" y="16"/>
                  </a:lnTo>
                  <a:cubicBezTo>
                    <a:pt x="32" y="16"/>
                    <a:pt x="32" y="16"/>
                    <a:pt x="32" y="16"/>
                  </a:cubicBezTo>
                  <a:lnTo>
                    <a:pt x="32" y="16"/>
                  </a:lnTo>
                  <a:cubicBezTo>
                    <a:pt x="31" y="16"/>
                    <a:pt x="31" y="16"/>
                    <a:pt x="30" y="16"/>
                  </a:cubicBezTo>
                  <a:lnTo>
                    <a:pt x="30" y="16"/>
                  </a:lnTo>
                  <a:cubicBezTo>
                    <a:pt x="31" y="16"/>
                    <a:pt x="31" y="16"/>
                    <a:pt x="32" y="16"/>
                  </a:cubicBezTo>
                  <a:lnTo>
                    <a:pt x="32" y="16"/>
                  </a:lnTo>
                  <a:cubicBezTo>
                    <a:pt x="24" y="16"/>
                    <a:pt x="0" y="21"/>
                    <a:pt x="3" y="21"/>
                  </a:cubicBezTo>
                  <a:cubicBezTo>
                    <a:pt x="4" y="21"/>
                    <a:pt x="12" y="20"/>
                    <a:pt x="30" y="16"/>
                  </a:cubicBezTo>
                  <a:lnTo>
                    <a:pt x="30" y="16"/>
                  </a:lnTo>
                  <a:cubicBezTo>
                    <a:pt x="27" y="17"/>
                    <a:pt x="27" y="22"/>
                    <a:pt x="27" y="26"/>
                  </a:cubicBezTo>
                  <a:lnTo>
                    <a:pt x="27" y="26"/>
                  </a:lnTo>
                  <a:cubicBezTo>
                    <a:pt x="29" y="22"/>
                    <a:pt x="30" y="19"/>
                    <a:pt x="32" y="16"/>
                  </a:cubicBezTo>
                  <a:lnTo>
                    <a:pt x="32" y="16"/>
                  </a:lnTo>
                  <a:cubicBezTo>
                    <a:pt x="32" y="27"/>
                    <a:pt x="31" y="31"/>
                    <a:pt x="30" y="31"/>
                  </a:cubicBezTo>
                  <a:cubicBezTo>
                    <a:pt x="28" y="31"/>
                    <a:pt x="27" y="29"/>
                    <a:pt x="27" y="26"/>
                  </a:cubicBezTo>
                  <a:lnTo>
                    <a:pt x="27" y="26"/>
                  </a:lnTo>
                  <a:cubicBezTo>
                    <a:pt x="17" y="46"/>
                    <a:pt x="10" y="67"/>
                    <a:pt x="20" y="87"/>
                  </a:cubicBezTo>
                  <a:cubicBezTo>
                    <a:pt x="49" y="87"/>
                    <a:pt x="55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623;p34">
              <a:extLst>
                <a:ext uri="{FF2B5EF4-FFF2-40B4-BE49-F238E27FC236}">
                  <a16:creationId xmlns:a16="http://schemas.microsoft.com/office/drawing/2014/main" id="{2C45C39E-5BF3-E040-8B3D-BDD626F9C596}"/>
                </a:ext>
              </a:extLst>
            </p:cNvPr>
            <p:cNvSpPr/>
            <p:nvPr/>
          </p:nvSpPr>
          <p:spPr>
            <a:xfrm>
              <a:off x="5189325" y="24391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cubicBezTo>
                    <a:pt x="1" y="12"/>
                    <a:pt x="1" y="12"/>
                    <a:pt x="1" y="0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624;p34">
              <a:extLst>
                <a:ext uri="{FF2B5EF4-FFF2-40B4-BE49-F238E27FC236}">
                  <a16:creationId xmlns:a16="http://schemas.microsoft.com/office/drawing/2014/main" id="{D7C38F26-2391-1045-882E-6F61E90ABFC6}"/>
                </a:ext>
              </a:extLst>
            </p:cNvPr>
            <p:cNvSpPr/>
            <p:nvPr/>
          </p:nvSpPr>
          <p:spPr>
            <a:xfrm>
              <a:off x="5188500" y="2437025"/>
              <a:ext cx="1325" cy="2325"/>
            </a:xfrm>
            <a:custGeom>
              <a:avLst/>
              <a:gdLst/>
              <a:ahLst/>
              <a:cxnLst/>
              <a:rect l="l" t="t" r="r" b="b"/>
              <a:pathLst>
                <a:path w="53" h="93" extrusionOk="0">
                  <a:moveTo>
                    <a:pt x="10" y="1"/>
                  </a:moveTo>
                  <a:cubicBezTo>
                    <a:pt x="1" y="10"/>
                    <a:pt x="5" y="19"/>
                    <a:pt x="13" y="27"/>
                  </a:cubicBezTo>
                  <a:lnTo>
                    <a:pt x="13" y="27"/>
                  </a:lnTo>
                  <a:cubicBezTo>
                    <a:pt x="11" y="19"/>
                    <a:pt x="10" y="10"/>
                    <a:pt x="10" y="1"/>
                  </a:cubicBezTo>
                  <a:close/>
                  <a:moveTo>
                    <a:pt x="13" y="27"/>
                  </a:moveTo>
                  <a:cubicBezTo>
                    <a:pt x="17" y="42"/>
                    <a:pt x="22" y="57"/>
                    <a:pt x="22" y="72"/>
                  </a:cubicBezTo>
                  <a:cubicBezTo>
                    <a:pt x="28" y="66"/>
                    <a:pt x="32" y="64"/>
                    <a:pt x="34" y="64"/>
                  </a:cubicBezTo>
                  <a:cubicBezTo>
                    <a:pt x="43" y="64"/>
                    <a:pt x="35" y="92"/>
                    <a:pt x="37" y="92"/>
                  </a:cubicBezTo>
                  <a:cubicBezTo>
                    <a:pt x="37" y="92"/>
                    <a:pt x="40" y="87"/>
                    <a:pt x="45" y="72"/>
                  </a:cubicBezTo>
                  <a:cubicBezTo>
                    <a:pt x="53" y="57"/>
                    <a:pt x="27" y="42"/>
                    <a:pt x="1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625;p34">
              <a:extLst>
                <a:ext uri="{FF2B5EF4-FFF2-40B4-BE49-F238E27FC236}">
                  <a16:creationId xmlns:a16="http://schemas.microsoft.com/office/drawing/2014/main" id="{33D87F4D-46CE-C649-B004-AAC8764AF73B}"/>
                </a:ext>
              </a:extLst>
            </p:cNvPr>
            <p:cNvSpPr/>
            <p:nvPr/>
          </p:nvSpPr>
          <p:spPr>
            <a:xfrm>
              <a:off x="5185450" y="243732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48" y="1"/>
                  </a:moveTo>
                  <a:cubicBezTo>
                    <a:pt x="1" y="1"/>
                    <a:pt x="37" y="13"/>
                    <a:pt x="25" y="37"/>
                  </a:cubicBezTo>
                  <a:cubicBezTo>
                    <a:pt x="37" y="13"/>
                    <a:pt x="37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626;p34">
              <a:extLst>
                <a:ext uri="{FF2B5EF4-FFF2-40B4-BE49-F238E27FC236}">
                  <a16:creationId xmlns:a16="http://schemas.microsoft.com/office/drawing/2014/main" id="{4047E6E3-09D8-B548-AAD5-A072DE0196B0}"/>
                </a:ext>
              </a:extLst>
            </p:cNvPr>
            <p:cNvSpPr/>
            <p:nvPr/>
          </p:nvSpPr>
          <p:spPr>
            <a:xfrm>
              <a:off x="5181600" y="2433775"/>
              <a:ext cx="600" cy="1200"/>
            </a:xfrm>
            <a:custGeom>
              <a:avLst/>
              <a:gdLst/>
              <a:ahLst/>
              <a:cxnLst/>
              <a:rect l="l" t="t" r="r" b="b"/>
              <a:pathLst>
                <a:path w="24" h="48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24"/>
                    <a:pt x="12" y="36"/>
                    <a:pt x="0" y="48"/>
                  </a:cubicBezTo>
                  <a:cubicBezTo>
                    <a:pt x="24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627;p34">
              <a:extLst>
                <a:ext uri="{FF2B5EF4-FFF2-40B4-BE49-F238E27FC236}">
                  <a16:creationId xmlns:a16="http://schemas.microsoft.com/office/drawing/2014/main" id="{7F4E51F2-A3CE-0B4C-B20B-1E7E6890CCDC}"/>
                </a:ext>
              </a:extLst>
            </p:cNvPr>
            <p:cNvSpPr/>
            <p:nvPr/>
          </p:nvSpPr>
          <p:spPr>
            <a:xfrm>
              <a:off x="5180700" y="24340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0" y="13"/>
                  </a:moveTo>
                  <a:cubicBezTo>
                    <a:pt x="0" y="13"/>
                    <a:pt x="24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628;p34">
              <a:extLst>
                <a:ext uri="{FF2B5EF4-FFF2-40B4-BE49-F238E27FC236}">
                  <a16:creationId xmlns:a16="http://schemas.microsoft.com/office/drawing/2014/main" id="{A0EC532D-2742-7F4F-A8E4-3CBC9DFFBA1E}"/>
                </a:ext>
              </a:extLst>
            </p:cNvPr>
            <p:cNvSpPr/>
            <p:nvPr/>
          </p:nvSpPr>
          <p:spPr>
            <a:xfrm>
              <a:off x="5151525" y="2431875"/>
              <a:ext cx="925" cy="1025"/>
            </a:xfrm>
            <a:custGeom>
              <a:avLst/>
              <a:gdLst/>
              <a:ahLst/>
              <a:cxnLst/>
              <a:rect l="l" t="t" r="r" b="b"/>
              <a:pathLst>
                <a:path w="37" h="41" extrusionOk="0">
                  <a:moveTo>
                    <a:pt x="21" y="0"/>
                  </a:moveTo>
                  <a:cubicBezTo>
                    <a:pt x="18" y="0"/>
                    <a:pt x="15" y="2"/>
                    <a:pt x="12" y="5"/>
                  </a:cubicBezTo>
                  <a:cubicBezTo>
                    <a:pt x="0" y="40"/>
                    <a:pt x="24" y="28"/>
                    <a:pt x="36" y="40"/>
                  </a:cubicBezTo>
                  <a:cubicBezTo>
                    <a:pt x="36" y="13"/>
                    <a:pt x="29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629;p34">
              <a:extLst>
                <a:ext uri="{FF2B5EF4-FFF2-40B4-BE49-F238E27FC236}">
                  <a16:creationId xmlns:a16="http://schemas.microsoft.com/office/drawing/2014/main" id="{477C75A1-DD5E-4F47-942B-A925514FB45A}"/>
                </a:ext>
              </a:extLst>
            </p:cNvPr>
            <p:cNvSpPr/>
            <p:nvPr/>
          </p:nvSpPr>
          <p:spPr>
            <a:xfrm>
              <a:off x="5132475" y="2434950"/>
              <a:ext cx="1500" cy="1525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12" y="48"/>
                  </a:moveTo>
                  <a:cubicBezTo>
                    <a:pt x="0" y="60"/>
                    <a:pt x="60" y="1"/>
                    <a:pt x="12" y="48"/>
                  </a:cubicBezTo>
                  <a:cubicBezTo>
                    <a:pt x="12" y="48"/>
                    <a:pt x="24" y="36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630;p34">
              <a:extLst>
                <a:ext uri="{FF2B5EF4-FFF2-40B4-BE49-F238E27FC236}">
                  <a16:creationId xmlns:a16="http://schemas.microsoft.com/office/drawing/2014/main" id="{C21AED74-AE98-684F-AE9D-5C732B47B910}"/>
                </a:ext>
              </a:extLst>
            </p:cNvPr>
            <p:cNvSpPr/>
            <p:nvPr/>
          </p:nvSpPr>
          <p:spPr>
            <a:xfrm>
              <a:off x="5104500" y="2439125"/>
              <a:ext cx="500" cy="700"/>
            </a:xfrm>
            <a:custGeom>
              <a:avLst/>
              <a:gdLst/>
              <a:ahLst/>
              <a:cxnLst/>
              <a:rect l="l" t="t" r="r" b="b"/>
              <a:pathLst>
                <a:path w="20" h="28" extrusionOk="0">
                  <a:moveTo>
                    <a:pt x="12" y="0"/>
                  </a:moveTo>
                  <a:lnTo>
                    <a:pt x="0" y="24"/>
                  </a:lnTo>
                  <a:cubicBezTo>
                    <a:pt x="5" y="26"/>
                    <a:pt x="8" y="27"/>
                    <a:pt x="10" y="27"/>
                  </a:cubicBezTo>
                  <a:cubicBezTo>
                    <a:pt x="20" y="27"/>
                    <a:pt x="12" y="1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631;p34">
              <a:extLst>
                <a:ext uri="{FF2B5EF4-FFF2-40B4-BE49-F238E27FC236}">
                  <a16:creationId xmlns:a16="http://schemas.microsoft.com/office/drawing/2014/main" id="{A0CCF302-B65C-054D-BAA8-310ABC055E7A}"/>
                </a:ext>
              </a:extLst>
            </p:cNvPr>
            <p:cNvSpPr/>
            <p:nvPr/>
          </p:nvSpPr>
          <p:spPr>
            <a:xfrm>
              <a:off x="5168200" y="2433750"/>
              <a:ext cx="900" cy="600"/>
            </a:xfrm>
            <a:custGeom>
              <a:avLst/>
              <a:gdLst/>
              <a:ahLst/>
              <a:cxnLst/>
              <a:rect l="l" t="t" r="r" b="b"/>
              <a:pathLst>
                <a:path w="36" h="24" extrusionOk="0">
                  <a:moveTo>
                    <a:pt x="0" y="1"/>
                  </a:moveTo>
                  <a:cubicBezTo>
                    <a:pt x="8" y="9"/>
                    <a:pt x="17" y="23"/>
                    <a:pt x="25" y="23"/>
                  </a:cubicBezTo>
                  <a:cubicBezTo>
                    <a:pt x="29" y="23"/>
                    <a:pt x="32" y="20"/>
                    <a:pt x="36" y="13"/>
                  </a:cubicBezTo>
                  <a:cubicBezTo>
                    <a:pt x="2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632;p34">
              <a:extLst>
                <a:ext uri="{FF2B5EF4-FFF2-40B4-BE49-F238E27FC236}">
                  <a16:creationId xmlns:a16="http://schemas.microsoft.com/office/drawing/2014/main" id="{44F4F6A9-4FD2-0143-9187-F7919330D314}"/>
                </a:ext>
              </a:extLst>
            </p:cNvPr>
            <p:cNvSpPr/>
            <p:nvPr/>
          </p:nvSpPr>
          <p:spPr>
            <a:xfrm>
              <a:off x="5167325" y="2433425"/>
              <a:ext cx="900" cy="350"/>
            </a:xfrm>
            <a:custGeom>
              <a:avLst/>
              <a:gdLst/>
              <a:ahLst/>
              <a:cxnLst/>
              <a:rect l="l" t="t" r="r" b="b"/>
              <a:pathLst>
                <a:path w="36" h="14" extrusionOk="0">
                  <a:moveTo>
                    <a:pt x="5" y="0"/>
                  </a:moveTo>
                  <a:cubicBezTo>
                    <a:pt x="0" y="0"/>
                    <a:pt x="5" y="4"/>
                    <a:pt x="35" y="14"/>
                  </a:cubicBezTo>
                  <a:cubicBezTo>
                    <a:pt x="35" y="7"/>
                    <a:pt x="11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633;p34">
              <a:extLst>
                <a:ext uri="{FF2B5EF4-FFF2-40B4-BE49-F238E27FC236}">
                  <a16:creationId xmlns:a16="http://schemas.microsoft.com/office/drawing/2014/main" id="{68799F58-EC9A-A543-974F-36F5382F93FE}"/>
                </a:ext>
              </a:extLst>
            </p:cNvPr>
            <p:cNvSpPr/>
            <p:nvPr/>
          </p:nvSpPr>
          <p:spPr>
            <a:xfrm>
              <a:off x="5164625" y="2438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634;p34">
              <a:extLst>
                <a:ext uri="{FF2B5EF4-FFF2-40B4-BE49-F238E27FC236}">
                  <a16:creationId xmlns:a16="http://schemas.microsoft.com/office/drawing/2014/main" id="{8B9E890D-EFBD-114E-98DD-29BC58867F17}"/>
                </a:ext>
              </a:extLst>
            </p:cNvPr>
            <p:cNvSpPr/>
            <p:nvPr/>
          </p:nvSpPr>
          <p:spPr>
            <a:xfrm>
              <a:off x="5176525" y="24340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635;p34">
              <a:extLst>
                <a:ext uri="{FF2B5EF4-FFF2-40B4-BE49-F238E27FC236}">
                  <a16:creationId xmlns:a16="http://schemas.microsoft.com/office/drawing/2014/main" id="{EFB81B4B-B4B4-D545-A03D-9B5A18A7D45A}"/>
                </a:ext>
              </a:extLst>
            </p:cNvPr>
            <p:cNvSpPr/>
            <p:nvPr/>
          </p:nvSpPr>
          <p:spPr>
            <a:xfrm>
              <a:off x="5175325" y="24337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3"/>
                  </a:moveTo>
                  <a:cubicBezTo>
                    <a:pt x="37" y="13"/>
                    <a:pt x="1" y="1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636;p34">
              <a:extLst>
                <a:ext uri="{FF2B5EF4-FFF2-40B4-BE49-F238E27FC236}">
                  <a16:creationId xmlns:a16="http://schemas.microsoft.com/office/drawing/2014/main" id="{7B8F5BE2-4333-4B47-BD8D-742468BCC4B0}"/>
                </a:ext>
              </a:extLst>
            </p:cNvPr>
            <p:cNvSpPr/>
            <p:nvPr/>
          </p:nvSpPr>
          <p:spPr>
            <a:xfrm>
              <a:off x="5087375" y="2435250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7" y="1"/>
                  </a:moveTo>
                  <a:cubicBezTo>
                    <a:pt x="1" y="6"/>
                    <a:pt x="1" y="9"/>
                    <a:pt x="2" y="9"/>
                  </a:cubicBezTo>
                  <a:cubicBezTo>
                    <a:pt x="4" y="9"/>
                    <a:pt x="7" y="6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637;p34">
              <a:extLst>
                <a:ext uri="{FF2B5EF4-FFF2-40B4-BE49-F238E27FC236}">
                  <a16:creationId xmlns:a16="http://schemas.microsoft.com/office/drawing/2014/main" id="{B66E2B32-C21B-D746-86BF-3287EFA86EFF}"/>
                </a:ext>
              </a:extLst>
            </p:cNvPr>
            <p:cNvSpPr/>
            <p:nvPr/>
          </p:nvSpPr>
          <p:spPr>
            <a:xfrm>
              <a:off x="5145575" y="2440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638;p34">
              <a:extLst>
                <a:ext uri="{FF2B5EF4-FFF2-40B4-BE49-F238E27FC236}">
                  <a16:creationId xmlns:a16="http://schemas.microsoft.com/office/drawing/2014/main" id="{C9CF9320-CB69-0D45-B9D7-157161273E41}"/>
                </a:ext>
              </a:extLst>
            </p:cNvPr>
            <p:cNvSpPr/>
            <p:nvPr/>
          </p:nvSpPr>
          <p:spPr>
            <a:xfrm>
              <a:off x="5144675" y="2437925"/>
              <a:ext cx="1525" cy="3000"/>
            </a:xfrm>
            <a:custGeom>
              <a:avLst/>
              <a:gdLst/>
              <a:ahLst/>
              <a:cxnLst/>
              <a:rect l="l" t="t" r="r" b="b"/>
              <a:pathLst>
                <a:path w="61" h="120" extrusionOk="0">
                  <a:moveTo>
                    <a:pt x="36" y="1"/>
                  </a:moveTo>
                  <a:lnTo>
                    <a:pt x="36" y="1"/>
                  </a:lnTo>
                  <a:cubicBezTo>
                    <a:pt x="24" y="48"/>
                    <a:pt x="13" y="84"/>
                    <a:pt x="1" y="120"/>
                  </a:cubicBezTo>
                  <a:cubicBezTo>
                    <a:pt x="24" y="72"/>
                    <a:pt x="60" y="84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639;p34">
              <a:extLst>
                <a:ext uri="{FF2B5EF4-FFF2-40B4-BE49-F238E27FC236}">
                  <a16:creationId xmlns:a16="http://schemas.microsoft.com/office/drawing/2014/main" id="{09C41102-5AB1-524D-875C-EE7BD1575335}"/>
                </a:ext>
              </a:extLst>
            </p:cNvPr>
            <p:cNvSpPr/>
            <p:nvPr/>
          </p:nvSpPr>
          <p:spPr>
            <a:xfrm>
              <a:off x="5054350" y="2426925"/>
              <a:ext cx="125775" cy="15275"/>
            </a:xfrm>
            <a:custGeom>
              <a:avLst/>
              <a:gdLst/>
              <a:ahLst/>
              <a:cxnLst/>
              <a:rect l="l" t="t" r="r" b="b"/>
              <a:pathLst>
                <a:path w="5031" h="611" extrusionOk="0">
                  <a:moveTo>
                    <a:pt x="851" y="60"/>
                  </a:moveTo>
                  <a:cubicBezTo>
                    <a:pt x="852" y="63"/>
                    <a:pt x="854" y="66"/>
                    <a:pt x="855" y="68"/>
                  </a:cubicBezTo>
                  <a:lnTo>
                    <a:pt x="855" y="68"/>
                  </a:lnTo>
                  <a:cubicBezTo>
                    <a:pt x="854" y="66"/>
                    <a:pt x="853" y="63"/>
                    <a:pt x="851" y="60"/>
                  </a:cubicBezTo>
                  <a:close/>
                  <a:moveTo>
                    <a:pt x="1348" y="105"/>
                  </a:moveTo>
                  <a:cubicBezTo>
                    <a:pt x="1342" y="105"/>
                    <a:pt x="1339" y="107"/>
                    <a:pt x="1338" y="109"/>
                  </a:cubicBezTo>
                  <a:lnTo>
                    <a:pt x="1338" y="109"/>
                  </a:lnTo>
                  <a:cubicBezTo>
                    <a:pt x="1345" y="107"/>
                    <a:pt x="1354" y="107"/>
                    <a:pt x="1363" y="107"/>
                  </a:cubicBezTo>
                  <a:cubicBezTo>
                    <a:pt x="1357" y="106"/>
                    <a:pt x="1352" y="105"/>
                    <a:pt x="1348" y="105"/>
                  </a:cubicBezTo>
                  <a:close/>
                  <a:moveTo>
                    <a:pt x="5019" y="286"/>
                  </a:moveTo>
                  <a:cubicBezTo>
                    <a:pt x="5019" y="288"/>
                    <a:pt x="5019" y="291"/>
                    <a:pt x="5020" y="294"/>
                  </a:cubicBezTo>
                  <a:lnTo>
                    <a:pt x="5020" y="294"/>
                  </a:lnTo>
                  <a:cubicBezTo>
                    <a:pt x="5019" y="291"/>
                    <a:pt x="5019" y="289"/>
                    <a:pt x="5019" y="286"/>
                  </a:cubicBezTo>
                  <a:close/>
                  <a:moveTo>
                    <a:pt x="4755" y="301"/>
                  </a:moveTo>
                  <a:cubicBezTo>
                    <a:pt x="4757" y="301"/>
                    <a:pt x="4763" y="304"/>
                    <a:pt x="4769" y="310"/>
                  </a:cubicBezTo>
                  <a:cubicBezTo>
                    <a:pt x="4757" y="304"/>
                    <a:pt x="4754" y="301"/>
                    <a:pt x="4755" y="301"/>
                  </a:cubicBezTo>
                  <a:close/>
                  <a:moveTo>
                    <a:pt x="1351" y="332"/>
                  </a:moveTo>
                  <a:lnTo>
                    <a:pt x="1351" y="332"/>
                  </a:lnTo>
                  <a:cubicBezTo>
                    <a:pt x="1343" y="333"/>
                    <a:pt x="1339" y="347"/>
                    <a:pt x="1342" y="347"/>
                  </a:cubicBezTo>
                  <a:cubicBezTo>
                    <a:pt x="1343" y="347"/>
                    <a:pt x="1346" y="344"/>
                    <a:pt x="1351" y="332"/>
                  </a:cubicBezTo>
                  <a:close/>
                  <a:moveTo>
                    <a:pt x="1401" y="384"/>
                  </a:moveTo>
                  <a:cubicBezTo>
                    <a:pt x="1389" y="390"/>
                    <a:pt x="1392" y="399"/>
                    <a:pt x="1396" y="399"/>
                  </a:cubicBezTo>
                  <a:cubicBezTo>
                    <a:pt x="1398" y="399"/>
                    <a:pt x="1401" y="395"/>
                    <a:pt x="1401" y="384"/>
                  </a:cubicBezTo>
                  <a:close/>
                  <a:moveTo>
                    <a:pt x="4702" y="423"/>
                  </a:moveTo>
                  <a:cubicBezTo>
                    <a:pt x="4700" y="423"/>
                    <a:pt x="4698" y="425"/>
                    <a:pt x="4697" y="429"/>
                  </a:cubicBezTo>
                  <a:cubicBezTo>
                    <a:pt x="4704" y="432"/>
                    <a:pt x="4710" y="436"/>
                    <a:pt x="4716" y="439"/>
                  </a:cubicBezTo>
                  <a:lnTo>
                    <a:pt x="4716" y="439"/>
                  </a:lnTo>
                  <a:cubicBezTo>
                    <a:pt x="4712" y="430"/>
                    <a:pt x="4707" y="423"/>
                    <a:pt x="4702" y="423"/>
                  </a:cubicBezTo>
                  <a:close/>
                  <a:moveTo>
                    <a:pt x="1469" y="435"/>
                  </a:moveTo>
                  <a:cubicBezTo>
                    <a:pt x="1473" y="437"/>
                    <a:pt x="1478" y="439"/>
                    <a:pt x="1482" y="441"/>
                  </a:cubicBezTo>
                  <a:cubicBezTo>
                    <a:pt x="1478" y="439"/>
                    <a:pt x="1474" y="437"/>
                    <a:pt x="1469" y="435"/>
                  </a:cubicBezTo>
                  <a:close/>
                  <a:moveTo>
                    <a:pt x="3161" y="429"/>
                  </a:moveTo>
                  <a:cubicBezTo>
                    <a:pt x="3173" y="429"/>
                    <a:pt x="3185" y="429"/>
                    <a:pt x="3185" y="441"/>
                  </a:cubicBezTo>
                  <a:cubicBezTo>
                    <a:pt x="3185" y="444"/>
                    <a:pt x="3184" y="446"/>
                    <a:pt x="3182" y="446"/>
                  </a:cubicBezTo>
                  <a:cubicBezTo>
                    <a:pt x="3178" y="446"/>
                    <a:pt x="3170" y="437"/>
                    <a:pt x="3161" y="429"/>
                  </a:cubicBezTo>
                  <a:close/>
                  <a:moveTo>
                    <a:pt x="4685" y="453"/>
                  </a:moveTo>
                  <a:cubicBezTo>
                    <a:pt x="4685" y="453"/>
                    <a:pt x="4686" y="455"/>
                    <a:pt x="4688" y="456"/>
                  </a:cubicBezTo>
                  <a:lnTo>
                    <a:pt x="4688" y="456"/>
                  </a:lnTo>
                  <a:cubicBezTo>
                    <a:pt x="4687" y="455"/>
                    <a:pt x="4686" y="454"/>
                    <a:pt x="4685" y="453"/>
                  </a:cubicBezTo>
                  <a:close/>
                  <a:moveTo>
                    <a:pt x="2609" y="464"/>
                  </a:moveTo>
                  <a:cubicBezTo>
                    <a:pt x="2614" y="464"/>
                    <a:pt x="2619" y="470"/>
                    <a:pt x="2625" y="476"/>
                  </a:cubicBezTo>
                  <a:cubicBezTo>
                    <a:pt x="2617" y="485"/>
                    <a:pt x="2609" y="498"/>
                    <a:pt x="2605" y="498"/>
                  </a:cubicBezTo>
                  <a:cubicBezTo>
                    <a:pt x="2603" y="498"/>
                    <a:pt x="2602" y="496"/>
                    <a:pt x="2602" y="488"/>
                  </a:cubicBezTo>
                  <a:cubicBezTo>
                    <a:pt x="2602" y="470"/>
                    <a:pt x="2605" y="464"/>
                    <a:pt x="2609" y="464"/>
                  </a:cubicBezTo>
                  <a:close/>
                  <a:moveTo>
                    <a:pt x="3401" y="484"/>
                  </a:moveTo>
                  <a:cubicBezTo>
                    <a:pt x="3381" y="484"/>
                    <a:pt x="3369" y="488"/>
                    <a:pt x="3376" y="500"/>
                  </a:cubicBezTo>
                  <a:cubicBezTo>
                    <a:pt x="3391" y="500"/>
                    <a:pt x="3402" y="495"/>
                    <a:pt x="3404" y="484"/>
                  </a:cubicBezTo>
                  <a:lnTo>
                    <a:pt x="3404" y="484"/>
                  </a:lnTo>
                  <a:cubicBezTo>
                    <a:pt x="3403" y="484"/>
                    <a:pt x="3402" y="484"/>
                    <a:pt x="3401" y="484"/>
                  </a:cubicBezTo>
                  <a:close/>
                  <a:moveTo>
                    <a:pt x="2867" y="516"/>
                  </a:moveTo>
                  <a:cubicBezTo>
                    <a:pt x="2866" y="518"/>
                    <a:pt x="2865" y="521"/>
                    <a:pt x="2864" y="524"/>
                  </a:cubicBezTo>
                  <a:cubicBezTo>
                    <a:pt x="2865" y="521"/>
                    <a:pt x="2866" y="518"/>
                    <a:pt x="2867" y="516"/>
                  </a:cubicBezTo>
                  <a:close/>
                  <a:moveTo>
                    <a:pt x="3259" y="523"/>
                  </a:moveTo>
                  <a:cubicBezTo>
                    <a:pt x="3258" y="523"/>
                    <a:pt x="3257" y="524"/>
                    <a:pt x="3256" y="524"/>
                  </a:cubicBezTo>
                  <a:cubicBezTo>
                    <a:pt x="3256" y="525"/>
                    <a:pt x="3257" y="525"/>
                    <a:pt x="3257" y="525"/>
                  </a:cubicBezTo>
                  <a:cubicBezTo>
                    <a:pt x="3257" y="525"/>
                    <a:pt x="3258" y="524"/>
                    <a:pt x="3259" y="523"/>
                  </a:cubicBezTo>
                  <a:close/>
                  <a:moveTo>
                    <a:pt x="2753" y="536"/>
                  </a:moveTo>
                  <a:cubicBezTo>
                    <a:pt x="2741" y="547"/>
                    <a:pt x="2738" y="556"/>
                    <a:pt x="2756" y="560"/>
                  </a:cubicBezTo>
                  <a:cubicBezTo>
                    <a:pt x="2755" y="551"/>
                    <a:pt x="2754" y="543"/>
                    <a:pt x="2753" y="536"/>
                  </a:cubicBezTo>
                  <a:close/>
                  <a:moveTo>
                    <a:pt x="4575" y="490"/>
                  </a:moveTo>
                  <a:cubicBezTo>
                    <a:pt x="4566" y="490"/>
                    <a:pt x="4557" y="498"/>
                    <a:pt x="4545" y="509"/>
                  </a:cubicBezTo>
                  <a:lnTo>
                    <a:pt x="4545" y="509"/>
                  </a:lnTo>
                  <a:cubicBezTo>
                    <a:pt x="4545" y="509"/>
                    <a:pt x="4544" y="508"/>
                    <a:pt x="4543" y="508"/>
                  </a:cubicBezTo>
                  <a:lnTo>
                    <a:pt x="4543" y="508"/>
                  </a:lnTo>
                  <a:cubicBezTo>
                    <a:pt x="4542" y="510"/>
                    <a:pt x="4542" y="511"/>
                    <a:pt x="4542" y="512"/>
                  </a:cubicBezTo>
                  <a:cubicBezTo>
                    <a:pt x="4543" y="511"/>
                    <a:pt x="4544" y="510"/>
                    <a:pt x="4545" y="509"/>
                  </a:cubicBezTo>
                  <a:lnTo>
                    <a:pt x="4545" y="509"/>
                  </a:lnTo>
                  <a:cubicBezTo>
                    <a:pt x="4553" y="511"/>
                    <a:pt x="4556" y="512"/>
                    <a:pt x="4554" y="512"/>
                  </a:cubicBezTo>
                  <a:cubicBezTo>
                    <a:pt x="4578" y="548"/>
                    <a:pt x="4530" y="512"/>
                    <a:pt x="4542" y="560"/>
                  </a:cubicBezTo>
                  <a:cubicBezTo>
                    <a:pt x="4554" y="536"/>
                    <a:pt x="4578" y="524"/>
                    <a:pt x="4602" y="512"/>
                  </a:cubicBezTo>
                  <a:cubicBezTo>
                    <a:pt x="4591" y="496"/>
                    <a:pt x="4583" y="490"/>
                    <a:pt x="4575" y="490"/>
                  </a:cubicBezTo>
                  <a:close/>
                  <a:moveTo>
                    <a:pt x="4201" y="564"/>
                  </a:moveTo>
                  <a:lnTo>
                    <a:pt x="4201" y="564"/>
                  </a:lnTo>
                  <a:cubicBezTo>
                    <a:pt x="4203" y="575"/>
                    <a:pt x="4206" y="586"/>
                    <a:pt x="4209" y="595"/>
                  </a:cubicBezTo>
                  <a:cubicBezTo>
                    <a:pt x="4212" y="579"/>
                    <a:pt x="4208" y="569"/>
                    <a:pt x="4201" y="564"/>
                  </a:cubicBezTo>
                  <a:close/>
                  <a:moveTo>
                    <a:pt x="137" y="0"/>
                  </a:moveTo>
                  <a:cubicBezTo>
                    <a:pt x="149" y="24"/>
                    <a:pt x="125" y="48"/>
                    <a:pt x="125" y="83"/>
                  </a:cubicBezTo>
                  <a:cubicBezTo>
                    <a:pt x="110" y="61"/>
                    <a:pt x="73" y="35"/>
                    <a:pt x="43" y="35"/>
                  </a:cubicBezTo>
                  <a:cubicBezTo>
                    <a:pt x="25" y="35"/>
                    <a:pt x="11" y="45"/>
                    <a:pt x="6" y="72"/>
                  </a:cubicBezTo>
                  <a:cubicBezTo>
                    <a:pt x="6" y="71"/>
                    <a:pt x="5" y="70"/>
                    <a:pt x="5" y="70"/>
                  </a:cubicBezTo>
                  <a:lnTo>
                    <a:pt x="5" y="70"/>
                  </a:lnTo>
                  <a:cubicBezTo>
                    <a:pt x="1" y="70"/>
                    <a:pt x="56" y="292"/>
                    <a:pt x="114" y="292"/>
                  </a:cubicBezTo>
                  <a:cubicBezTo>
                    <a:pt x="126" y="292"/>
                    <a:pt x="137" y="283"/>
                    <a:pt x="149" y="262"/>
                  </a:cubicBezTo>
                  <a:cubicBezTo>
                    <a:pt x="149" y="274"/>
                    <a:pt x="149" y="286"/>
                    <a:pt x="149" y="298"/>
                  </a:cubicBezTo>
                  <a:cubicBezTo>
                    <a:pt x="155" y="282"/>
                    <a:pt x="170" y="277"/>
                    <a:pt x="189" y="277"/>
                  </a:cubicBezTo>
                  <a:cubicBezTo>
                    <a:pt x="245" y="277"/>
                    <a:pt x="337" y="325"/>
                    <a:pt x="363" y="334"/>
                  </a:cubicBezTo>
                  <a:cubicBezTo>
                    <a:pt x="363" y="318"/>
                    <a:pt x="358" y="298"/>
                    <a:pt x="364" y="298"/>
                  </a:cubicBezTo>
                  <a:cubicBezTo>
                    <a:pt x="368" y="298"/>
                    <a:pt x="374" y="304"/>
                    <a:pt x="387" y="322"/>
                  </a:cubicBezTo>
                  <a:cubicBezTo>
                    <a:pt x="411" y="274"/>
                    <a:pt x="339" y="322"/>
                    <a:pt x="363" y="262"/>
                  </a:cubicBezTo>
                  <a:lnTo>
                    <a:pt x="363" y="262"/>
                  </a:lnTo>
                  <a:cubicBezTo>
                    <a:pt x="375" y="334"/>
                    <a:pt x="482" y="274"/>
                    <a:pt x="482" y="345"/>
                  </a:cubicBezTo>
                  <a:cubicBezTo>
                    <a:pt x="484" y="347"/>
                    <a:pt x="486" y="348"/>
                    <a:pt x="488" y="348"/>
                  </a:cubicBezTo>
                  <a:cubicBezTo>
                    <a:pt x="500" y="348"/>
                    <a:pt x="518" y="320"/>
                    <a:pt x="518" y="310"/>
                  </a:cubicBezTo>
                  <a:cubicBezTo>
                    <a:pt x="554" y="345"/>
                    <a:pt x="554" y="357"/>
                    <a:pt x="530" y="369"/>
                  </a:cubicBezTo>
                  <a:cubicBezTo>
                    <a:pt x="546" y="369"/>
                    <a:pt x="556" y="375"/>
                    <a:pt x="569" y="375"/>
                  </a:cubicBezTo>
                  <a:cubicBezTo>
                    <a:pt x="575" y="375"/>
                    <a:pt x="582" y="373"/>
                    <a:pt x="589" y="369"/>
                  </a:cubicBezTo>
                  <a:cubicBezTo>
                    <a:pt x="589" y="369"/>
                    <a:pt x="578" y="357"/>
                    <a:pt x="566" y="357"/>
                  </a:cubicBezTo>
                  <a:cubicBezTo>
                    <a:pt x="658" y="337"/>
                    <a:pt x="795" y="307"/>
                    <a:pt x="884" y="307"/>
                  </a:cubicBezTo>
                  <a:cubicBezTo>
                    <a:pt x="898" y="307"/>
                    <a:pt x="911" y="308"/>
                    <a:pt x="923" y="310"/>
                  </a:cubicBezTo>
                  <a:cubicBezTo>
                    <a:pt x="923" y="334"/>
                    <a:pt x="935" y="345"/>
                    <a:pt x="923" y="369"/>
                  </a:cubicBezTo>
                  <a:cubicBezTo>
                    <a:pt x="959" y="357"/>
                    <a:pt x="982" y="334"/>
                    <a:pt x="994" y="286"/>
                  </a:cubicBezTo>
                  <a:cubicBezTo>
                    <a:pt x="994" y="298"/>
                    <a:pt x="1006" y="310"/>
                    <a:pt x="1006" y="322"/>
                  </a:cubicBezTo>
                  <a:cubicBezTo>
                    <a:pt x="1006" y="298"/>
                    <a:pt x="1030" y="286"/>
                    <a:pt x="1042" y="274"/>
                  </a:cubicBezTo>
                  <a:lnTo>
                    <a:pt x="1042" y="274"/>
                  </a:lnTo>
                  <a:cubicBezTo>
                    <a:pt x="959" y="357"/>
                    <a:pt x="1137" y="357"/>
                    <a:pt x="1149" y="381"/>
                  </a:cubicBezTo>
                  <a:cubicBezTo>
                    <a:pt x="1173" y="322"/>
                    <a:pt x="1078" y="334"/>
                    <a:pt x="1125" y="286"/>
                  </a:cubicBezTo>
                  <a:cubicBezTo>
                    <a:pt x="1131" y="282"/>
                    <a:pt x="1136" y="280"/>
                    <a:pt x="1142" y="280"/>
                  </a:cubicBezTo>
                  <a:cubicBezTo>
                    <a:pt x="1181" y="280"/>
                    <a:pt x="1210" y="381"/>
                    <a:pt x="1220" y="381"/>
                  </a:cubicBezTo>
                  <a:cubicBezTo>
                    <a:pt x="1226" y="387"/>
                    <a:pt x="1233" y="389"/>
                    <a:pt x="1241" y="389"/>
                  </a:cubicBezTo>
                  <a:cubicBezTo>
                    <a:pt x="1269" y="389"/>
                    <a:pt x="1307" y="361"/>
                    <a:pt x="1316" y="334"/>
                  </a:cubicBezTo>
                  <a:cubicBezTo>
                    <a:pt x="1292" y="334"/>
                    <a:pt x="1280" y="345"/>
                    <a:pt x="1268" y="345"/>
                  </a:cubicBezTo>
                  <a:cubicBezTo>
                    <a:pt x="1292" y="310"/>
                    <a:pt x="1316" y="298"/>
                    <a:pt x="1363" y="298"/>
                  </a:cubicBezTo>
                  <a:cubicBezTo>
                    <a:pt x="1358" y="314"/>
                    <a:pt x="1354" y="325"/>
                    <a:pt x="1351" y="332"/>
                  </a:cubicBezTo>
                  <a:lnTo>
                    <a:pt x="1351" y="332"/>
                  </a:lnTo>
                  <a:cubicBezTo>
                    <a:pt x="1351" y="332"/>
                    <a:pt x="1351" y="332"/>
                    <a:pt x="1351" y="332"/>
                  </a:cubicBezTo>
                  <a:cubicBezTo>
                    <a:pt x="1354" y="332"/>
                    <a:pt x="1359" y="336"/>
                    <a:pt x="1363" y="345"/>
                  </a:cubicBezTo>
                  <a:cubicBezTo>
                    <a:pt x="1363" y="393"/>
                    <a:pt x="1316" y="357"/>
                    <a:pt x="1280" y="393"/>
                  </a:cubicBezTo>
                  <a:cubicBezTo>
                    <a:pt x="1284" y="397"/>
                    <a:pt x="1288" y="398"/>
                    <a:pt x="1292" y="398"/>
                  </a:cubicBezTo>
                  <a:cubicBezTo>
                    <a:pt x="1304" y="398"/>
                    <a:pt x="1317" y="384"/>
                    <a:pt x="1322" y="384"/>
                  </a:cubicBezTo>
                  <a:lnTo>
                    <a:pt x="1322" y="384"/>
                  </a:lnTo>
                  <a:cubicBezTo>
                    <a:pt x="1325" y="384"/>
                    <a:pt x="1324" y="392"/>
                    <a:pt x="1316" y="417"/>
                  </a:cubicBezTo>
                  <a:cubicBezTo>
                    <a:pt x="1324" y="392"/>
                    <a:pt x="1332" y="386"/>
                    <a:pt x="1341" y="386"/>
                  </a:cubicBezTo>
                  <a:cubicBezTo>
                    <a:pt x="1350" y="386"/>
                    <a:pt x="1359" y="392"/>
                    <a:pt x="1369" y="392"/>
                  </a:cubicBezTo>
                  <a:cubicBezTo>
                    <a:pt x="1378" y="392"/>
                    <a:pt x="1388" y="387"/>
                    <a:pt x="1399" y="369"/>
                  </a:cubicBezTo>
                  <a:lnTo>
                    <a:pt x="1399" y="369"/>
                  </a:lnTo>
                  <a:cubicBezTo>
                    <a:pt x="1400" y="375"/>
                    <a:pt x="1401" y="380"/>
                    <a:pt x="1401" y="384"/>
                  </a:cubicBezTo>
                  <a:lnTo>
                    <a:pt x="1401" y="384"/>
                  </a:lnTo>
                  <a:cubicBezTo>
                    <a:pt x="1406" y="383"/>
                    <a:pt x="1413" y="381"/>
                    <a:pt x="1423" y="381"/>
                  </a:cubicBezTo>
                  <a:cubicBezTo>
                    <a:pt x="1423" y="405"/>
                    <a:pt x="1411" y="417"/>
                    <a:pt x="1399" y="429"/>
                  </a:cubicBezTo>
                  <a:cubicBezTo>
                    <a:pt x="1428" y="429"/>
                    <a:pt x="1450" y="429"/>
                    <a:pt x="1469" y="435"/>
                  </a:cubicBezTo>
                  <a:lnTo>
                    <a:pt x="1469" y="435"/>
                  </a:lnTo>
                  <a:cubicBezTo>
                    <a:pt x="1444" y="422"/>
                    <a:pt x="1436" y="402"/>
                    <a:pt x="1447" y="381"/>
                  </a:cubicBezTo>
                  <a:cubicBezTo>
                    <a:pt x="1455" y="376"/>
                    <a:pt x="1461" y="374"/>
                    <a:pt x="1466" y="374"/>
                  </a:cubicBezTo>
                  <a:cubicBezTo>
                    <a:pt x="1500" y="374"/>
                    <a:pt x="1493" y="453"/>
                    <a:pt x="1544" y="453"/>
                  </a:cubicBezTo>
                  <a:cubicBezTo>
                    <a:pt x="1547" y="453"/>
                    <a:pt x="1550" y="453"/>
                    <a:pt x="1554" y="453"/>
                  </a:cubicBezTo>
                  <a:cubicBezTo>
                    <a:pt x="1530" y="453"/>
                    <a:pt x="1530" y="441"/>
                    <a:pt x="1530" y="417"/>
                  </a:cubicBezTo>
                  <a:lnTo>
                    <a:pt x="1530" y="417"/>
                  </a:lnTo>
                  <a:cubicBezTo>
                    <a:pt x="1556" y="435"/>
                    <a:pt x="1568" y="442"/>
                    <a:pt x="1575" y="442"/>
                  </a:cubicBezTo>
                  <a:cubicBezTo>
                    <a:pt x="1590" y="442"/>
                    <a:pt x="1579" y="406"/>
                    <a:pt x="1637" y="381"/>
                  </a:cubicBezTo>
                  <a:lnTo>
                    <a:pt x="1637" y="381"/>
                  </a:lnTo>
                  <a:cubicBezTo>
                    <a:pt x="1625" y="393"/>
                    <a:pt x="1625" y="405"/>
                    <a:pt x="1625" y="417"/>
                  </a:cubicBezTo>
                  <a:cubicBezTo>
                    <a:pt x="1632" y="420"/>
                    <a:pt x="1637" y="421"/>
                    <a:pt x="1642" y="421"/>
                  </a:cubicBezTo>
                  <a:cubicBezTo>
                    <a:pt x="1673" y="421"/>
                    <a:pt x="1659" y="365"/>
                    <a:pt x="1684" y="365"/>
                  </a:cubicBezTo>
                  <a:cubicBezTo>
                    <a:pt x="1687" y="365"/>
                    <a:pt x="1691" y="367"/>
                    <a:pt x="1697" y="369"/>
                  </a:cubicBezTo>
                  <a:cubicBezTo>
                    <a:pt x="1685" y="393"/>
                    <a:pt x="1685" y="405"/>
                    <a:pt x="1673" y="417"/>
                  </a:cubicBezTo>
                  <a:cubicBezTo>
                    <a:pt x="1675" y="419"/>
                    <a:pt x="1677" y="419"/>
                    <a:pt x="1679" y="419"/>
                  </a:cubicBezTo>
                  <a:cubicBezTo>
                    <a:pt x="1683" y="419"/>
                    <a:pt x="1687" y="415"/>
                    <a:pt x="1689" y="415"/>
                  </a:cubicBezTo>
                  <a:lnTo>
                    <a:pt x="1689" y="415"/>
                  </a:lnTo>
                  <a:cubicBezTo>
                    <a:pt x="1691" y="415"/>
                    <a:pt x="1690" y="420"/>
                    <a:pt x="1685" y="441"/>
                  </a:cubicBezTo>
                  <a:cubicBezTo>
                    <a:pt x="1695" y="441"/>
                    <a:pt x="1771" y="394"/>
                    <a:pt x="1780" y="383"/>
                  </a:cubicBezTo>
                  <a:lnTo>
                    <a:pt x="1780" y="383"/>
                  </a:lnTo>
                  <a:cubicBezTo>
                    <a:pt x="1781" y="405"/>
                    <a:pt x="1792" y="405"/>
                    <a:pt x="1804" y="405"/>
                  </a:cubicBezTo>
                  <a:cubicBezTo>
                    <a:pt x="1796" y="427"/>
                    <a:pt x="1791" y="433"/>
                    <a:pt x="1788" y="433"/>
                  </a:cubicBezTo>
                  <a:cubicBezTo>
                    <a:pt x="1783" y="433"/>
                    <a:pt x="1780" y="424"/>
                    <a:pt x="1777" y="424"/>
                  </a:cubicBezTo>
                  <a:cubicBezTo>
                    <a:pt x="1774" y="424"/>
                    <a:pt x="1772" y="430"/>
                    <a:pt x="1768" y="453"/>
                  </a:cubicBezTo>
                  <a:cubicBezTo>
                    <a:pt x="1777" y="461"/>
                    <a:pt x="1791" y="469"/>
                    <a:pt x="1803" y="469"/>
                  </a:cubicBezTo>
                  <a:cubicBezTo>
                    <a:pt x="1808" y="469"/>
                    <a:pt x="1812" y="468"/>
                    <a:pt x="1816" y="464"/>
                  </a:cubicBezTo>
                  <a:cubicBezTo>
                    <a:pt x="1792" y="453"/>
                    <a:pt x="1852" y="417"/>
                    <a:pt x="1863" y="405"/>
                  </a:cubicBezTo>
                  <a:cubicBezTo>
                    <a:pt x="1863" y="417"/>
                    <a:pt x="1923" y="453"/>
                    <a:pt x="1863" y="488"/>
                  </a:cubicBezTo>
                  <a:cubicBezTo>
                    <a:pt x="1895" y="488"/>
                    <a:pt x="1961" y="475"/>
                    <a:pt x="2022" y="475"/>
                  </a:cubicBezTo>
                  <a:cubicBezTo>
                    <a:pt x="2076" y="475"/>
                    <a:pt x="2127" y="485"/>
                    <a:pt x="2149" y="524"/>
                  </a:cubicBezTo>
                  <a:cubicBezTo>
                    <a:pt x="2185" y="512"/>
                    <a:pt x="2125" y="464"/>
                    <a:pt x="2173" y="453"/>
                  </a:cubicBezTo>
                  <a:lnTo>
                    <a:pt x="2173" y="453"/>
                  </a:lnTo>
                  <a:cubicBezTo>
                    <a:pt x="2197" y="464"/>
                    <a:pt x="2209" y="476"/>
                    <a:pt x="2197" y="500"/>
                  </a:cubicBezTo>
                  <a:cubicBezTo>
                    <a:pt x="2212" y="477"/>
                    <a:pt x="2228" y="464"/>
                    <a:pt x="2246" y="464"/>
                  </a:cubicBezTo>
                  <a:cubicBezTo>
                    <a:pt x="2256" y="464"/>
                    <a:pt x="2267" y="468"/>
                    <a:pt x="2280" y="476"/>
                  </a:cubicBezTo>
                  <a:cubicBezTo>
                    <a:pt x="2280" y="476"/>
                    <a:pt x="2221" y="536"/>
                    <a:pt x="2244" y="572"/>
                  </a:cubicBezTo>
                  <a:cubicBezTo>
                    <a:pt x="2256" y="488"/>
                    <a:pt x="2340" y="572"/>
                    <a:pt x="2352" y="476"/>
                  </a:cubicBezTo>
                  <a:cubicBezTo>
                    <a:pt x="2375" y="488"/>
                    <a:pt x="2375" y="500"/>
                    <a:pt x="2352" y="500"/>
                  </a:cubicBezTo>
                  <a:cubicBezTo>
                    <a:pt x="2355" y="506"/>
                    <a:pt x="2359" y="508"/>
                    <a:pt x="2362" y="508"/>
                  </a:cubicBezTo>
                  <a:cubicBezTo>
                    <a:pt x="2379" y="508"/>
                    <a:pt x="2391" y="452"/>
                    <a:pt x="2417" y="452"/>
                  </a:cubicBezTo>
                  <a:cubicBezTo>
                    <a:pt x="2419" y="452"/>
                    <a:pt x="2421" y="452"/>
                    <a:pt x="2423" y="453"/>
                  </a:cubicBezTo>
                  <a:cubicBezTo>
                    <a:pt x="2447" y="464"/>
                    <a:pt x="2462" y="476"/>
                    <a:pt x="2478" y="476"/>
                  </a:cubicBezTo>
                  <a:cubicBezTo>
                    <a:pt x="2494" y="476"/>
                    <a:pt x="2512" y="464"/>
                    <a:pt x="2542" y="429"/>
                  </a:cubicBezTo>
                  <a:cubicBezTo>
                    <a:pt x="2554" y="441"/>
                    <a:pt x="2542" y="441"/>
                    <a:pt x="2542" y="453"/>
                  </a:cubicBezTo>
                  <a:cubicBezTo>
                    <a:pt x="2554" y="441"/>
                    <a:pt x="2566" y="441"/>
                    <a:pt x="2566" y="429"/>
                  </a:cubicBezTo>
                  <a:lnTo>
                    <a:pt x="2566" y="429"/>
                  </a:lnTo>
                  <a:cubicBezTo>
                    <a:pt x="2577" y="440"/>
                    <a:pt x="2515" y="513"/>
                    <a:pt x="2546" y="513"/>
                  </a:cubicBezTo>
                  <a:cubicBezTo>
                    <a:pt x="2548" y="513"/>
                    <a:pt x="2551" y="513"/>
                    <a:pt x="2554" y="512"/>
                  </a:cubicBezTo>
                  <a:cubicBezTo>
                    <a:pt x="2560" y="500"/>
                    <a:pt x="2569" y="494"/>
                    <a:pt x="2579" y="494"/>
                  </a:cubicBezTo>
                  <a:cubicBezTo>
                    <a:pt x="2590" y="494"/>
                    <a:pt x="2602" y="500"/>
                    <a:pt x="2614" y="512"/>
                  </a:cubicBezTo>
                  <a:cubicBezTo>
                    <a:pt x="2614" y="536"/>
                    <a:pt x="2602" y="536"/>
                    <a:pt x="2649" y="595"/>
                  </a:cubicBezTo>
                  <a:cubicBezTo>
                    <a:pt x="2625" y="560"/>
                    <a:pt x="2614" y="524"/>
                    <a:pt x="2625" y="488"/>
                  </a:cubicBezTo>
                  <a:lnTo>
                    <a:pt x="2625" y="488"/>
                  </a:lnTo>
                  <a:cubicBezTo>
                    <a:pt x="2661" y="524"/>
                    <a:pt x="2661" y="488"/>
                    <a:pt x="2685" y="548"/>
                  </a:cubicBezTo>
                  <a:cubicBezTo>
                    <a:pt x="2713" y="534"/>
                    <a:pt x="2729" y="502"/>
                    <a:pt x="2740" y="502"/>
                  </a:cubicBezTo>
                  <a:cubicBezTo>
                    <a:pt x="2745" y="502"/>
                    <a:pt x="2749" y="511"/>
                    <a:pt x="2753" y="536"/>
                  </a:cubicBezTo>
                  <a:lnTo>
                    <a:pt x="2753" y="536"/>
                  </a:lnTo>
                  <a:cubicBezTo>
                    <a:pt x="2782" y="511"/>
                    <a:pt x="2864" y="476"/>
                    <a:pt x="2864" y="476"/>
                  </a:cubicBezTo>
                  <a:cubicBezTo>
                    <a:pt x="2874" y="487"/>
                    <a:pt x="2875" y="497"/>
                    <a:pt x="2867" y="516"/>
                  </a:cubicBezTo>
                  <a:lnTo>
                    <a:pt x="2867" y="516"/>
                  </a:lnTo>
                  <a:cubicBezTo>
                    <a:pt x="2885" y="483"/>
                    <a:pt x="2924" y="453"/>
                    <a:pt x="2955" y="453"/>
                  </a:cubicBezTo>
                  <a:cubicBezTo>
                    <a:pt x="2977" y="453"/>
                    <a:pt x="2995" y="469"/>
                    <a:pt x="2995" y="512"/>
                  </a:cubicBezTo>
                  <a:cubicBezTo>
                    <a:pt x="3042" y="480"/>
                    <a:pt x="3058" y="475"/>
                    <a:pt x="3074" y="475"/>
                  </a:cubicBezTo>
                  <a:cubicBezTo>
                    <a:pt x="3082" y="475"/>
                    <a:pt x="3090" y="476"/>
                    <a:pt x="3102" y="476"/>
                  </a:cubicBezTo>
                  <a:cubicBezTo>
                    <a:pt x="3078" y="429"/>
                    <a:pt x="3137" y="334"/>
                    <a:pt x="3161" y="310"/>
                  </a:cubicBezTo>
                  <a:lnTo>
                    <a:pt x="3161" y="310"/>
                  </a:lnTo>
                  <a:cubicBezTo>
                    <a:pt x="3197" y="369"/>
                    <a:pt x="3114" y="393"/>
                    <a:pt x="3125" y="464"/>
                  </a:cubicBezTo>
                  <a:cubicBezTo>
                    <a:pt x="3131" y="453"/>
                    <a:pt x="3133" y="449"/>
                    <a:pt x="3134" y="449"/>
                  </a:cubicBezTo>
                  <a:lnTo>
                    <a:pt x="3134" y="449"/>
                  </a:lnTo>
                  <a:cubicBezTo>
                    <a:pt x="3135" y="449"/>
                    <a:pt x="3128" y="468"/>
                    <a:pt x="3129" y="468"/>
                  </a:cubicBezTo>
                  <a:cubicBezTo>
                    <a:pt x="3129" y="468"/>
                    <a:pt x="3132" y="464"/>
                    <a:pt x="3137" y="453"/>
                  </a:cubicBezTo>
                  <a:cubicBezTo>
                    <a:pt x="3149" y="464"/>
                    <a:pt x="3149" y="488"/>
                    <a:pt x="3149" y="500"/>
                  </a:cubicBezTo>
                  <a:cubicBezTo>
                    <a:pt x="3153" y="501"/>
                    <a:pt x="3157" y="501"/>
                    <a:pt x="3160" y="501"/>
                  </a:cubicBezTo>
                  <a:cubicBezTo>
                    <a:pt x="3222" y="501"/>
                    <a:pt x="3238" y="404"/>
                    <a:pt x="3340" y="381"/>
                  </a:cubicBezTo>
                  <a:lnTo>
                    <a:pt x="3340" y="381"/>
                  </a:lnTo>
                  <a:cubicBezTo>
                    <a:pt x="3328" y="417"/>
                    <a:pt x="3328" y="453"/>
                    <a:pt x="3328" y="488"/>
                  </a:cubicBezTo>
                  <a:cubicBezTo>
                    <a:pt x="3322" y="472"/>
                    <a:pt x="3315" y="465"/>
                    <a:pt x="3308" y="465"/>
                  </a:cubicBezTo>
                  <a:cubicBezTo>
                    <a:pt x="3288" y="465"/>
                    <a:pt x="3265" y="513"/>
                    <a:pt x="3259" y="523"/>
                  </a:cubicBezTo>
                  <a:lnTo>
                    <a:pt x="3259" y="523"/>
                  </a:lnTo>
                  <a:cubicBezTo>
                    <a:pt x="3281" y="511"/>
                    <a:pt x="3293" y="500"/>
                    <a:pt x="3316" y="488"/>
                  </a:cubicBezTo>
                  <a:cubicBezTo>
                    <a:pt x="3316" y="500"/>
                    <a:pt x="3316" y="524"/>
                    <a:pt x="3340" y="524"/>
                  </a:cubicBezTo>
                  <a:cubicBezTo>
                    <a:pt x="3328" y="453"/>
                    <a:pt x="3376" y="488"/>
                    <a:pt x="3399" y="464"/>
                  </a:cubicBezTo>
                  <a:lnTo>
                    <a:pt x="3399" y="464"/>
                  </a:lnTo>
                  <a:cubicBezTo>
                    <a:pt x="3403" y="472"/>
                    <a:pt x="3405" y="479"/>
                    <a:pt x="3404" y="484"/>
                  </a:cubicBezTo>
                  <a:lnTo>
                    <a:pt x="3404" y="484"/>
                  </a:lnTo>
                  <a:cubicBezTo>
                    <a:pt x="3433" y="485"/>
                    <a:pt x="3478" y="492"/>
                    <a:pt x="3518" y="492"/>
                  </a:cubicBezTo>
                  <a:cubicBezTo>
                    <a:pt x="3561" y="492"/>
                    <a:pt x="3597" y="484"/>
                    <a:pt x="3602" y="453"/>
                  </a:cubicBezTo>
                  <a:lnTo>
                    <a:pt x="3602" y="453"/>
                  </a:lnTo>
                  <a:cubicBezTo>
                    <a:pt x="3602" y="476"/>
                    <a:pt x="3602" y="500"/>
                    <a:pt x="3590" y="524"/>
                  </a:cubicBezTo>
                  <a:cubicBezTo>
                    <a:pt x="3626" y="464"/>
                    <a:pt x="3649" y="405"/>
                    <a:pt x="3685" y="334"/>
                  </a:cubicBezTo>
                  <a:lnTo>
                    <a:pt x="3685" y="334"/>
                  </a:lnTo>
                  <a:cubicBezTo>
                    <a:pt x="3673" y="369"/>
                    <a:pt x="3661" y="548"/>
                    <a:pt x="3673" y="548"/>
                  </a:cubicBezTo>
                  <a:cubicBezTo>
                    <a:pt x="3678" y="549"/>
                    <a:pt x="3682" y="549"/>
                    <a:pt x="3685" y="549"/>
                  </a:cubicBezTo>
                  <a:cubicBezTo>
                    <a:pt x="3734" y="549"/>
                    <a:pt x="3664" y="475"/>
                    <a:pt x="3697" y="453"/>
                  </a:cubicBezTo>
                  <a:lnTo>
                    <a:pt x="3697" y="453"/>
                  </a:lnTo>
                  <a:cubicBezTo>
                    <a:pt x="3709" y="488"/>
                    <a:pt x="3721" y="512"/>
                    <a:pt x="3745" y="536"/>
                  </a:cubicBezTo>
                  <a:cubicBezTo>
                    <a:pt x="3733" y="500"/>
                    <a:pt x="3745" y="476"/>
                    <a:pt x="3768" y="453"/>
                  </a:cubicBezTo>
                  <a:lnTo>
                    <a:pt x="3768" y="453"/>
                  </a:lnTo>
                  <a:cubicBezTo>
                    <a:pt x="3768" y="476"/>
                    <a:pt x="3757" y="512"/>
                    <a:pt x="3757" y="536"/>
                  </a:cubicBezTo>
                  <a:cubicBezTo>
                    <a:pt x="3768" y="512"/>
                    <a:pt x="3780" y="488"/>
                    <a:pt x="3804" y="465"/>
                  </a:cubicBezTo>
                  <a:lnTo>
                    <a:pt x="3804" y="465"/>
                  </a:lnTo>
                  <a:cubicBezTo>
                    <a:pt x="3775" y="494"/>
                    <a:pt x="3786" y="557"/>
                    <a:pt x="3825" y="557"/>
                  </a:cubicBezTo>
                  <a:cubicBezTo>
                    <a:pt x="3833" y="557"/>
                    <a:pt x="3842" y="554"/>
                    <a:pt x="3852" y="548"/>
                  </a:cubicBezTo>
                  <a:cubicBezTo>
                    <a:pt x="3852" y="548"/>
                    <a:pt x="3884" y="428"/>
                    <a:pt x="3929" y="428"/>
                  </a:cubicBezTo>
                  <a:cubicBezTo>
                    <a:pt x="3931" y="428"/>
                    <a:pt x="3933" y="428"/>
                    <a:pt x="3935" y="429"/>
                  </a:cubicBezTo>
                  <a:cubicBezTo>
                    <a:pt x="3923" y="464"/>
                    <a:pt x="3923" y="500"/>
                    <a:pt x="3935" y="536"/>
                  </a:cubicBezTo>
                  <a:cubicBezTo>
                    <a:pt x="3971" y="429"/>
                    <a:pt x="3995" y="334"/>
                    <a:pt x="4078" y="322"/>
                  </a:cubicBezTo>
                  <a:lnTo>
                    <a:pt x="4078" y="322"/>
                  </a:lnTo>
                  <a:cubicBezTo>
                    <a:pt x="4054" y="369"/>
                    <a:pt x="3959" y="607"/>
                    <a:pt x="3959" y="607"/>
                  </a:cubicBezTo>
                  <a:cubicBezTo>
                    <a:pt x="3976" y="607"/>
                    <a:pt x="3997" y="611"/>
                    <a:pt x="4016" y="611"/>
                  </a:cubicBezTo>
                  <a:cubicBezTo>
                    <a:pt x="4049" y="611"/>
                    <a:pt x="4078" y="601"/>
                    <a:pt x="4078" y="548"/>
                  </a:cubicBezTo>
                  <a:lnTo>
                    <a:pt x="4078" y="548"/>
                  </a:lnTo>
                  <a:cubicBezTo>
                    <a:pt x="4054" y="560"/>
                    <a:pt x="4030" y="572"/>
                    <a:pt x="4007" y="595"/>
                  </a:cubicBezTo>
                  <a:cubicBezTo>
                    <a:pt x="4007" y="524"/>
                    <a:pt x="4042" y="488"/>
                    <a:pt x="4090" y="464"/>
                  </a:cubicBezTo>
                  <a:lnTo>
                    <a:pt x="4090" y="464"/>
                  </a:lnTo>
                  <a:cubicBezTo>
                    <a:pt x="4090" y="500"/>
                    <a:pt x="4090" y="536"/>
                    <a:pt x="4078" y="572"/>
                  </a:cubicBezTo>
                  <a:cubicBezTo>
                    <a:pt x="4090" y="548"/>
                    <a:pt x="4114" y="548"/>
                    <a:pt x="4126" y="548"/>
                  </a:cubicBezTo>
                  <a:cubicBezTo>
                    <a:pt x="4126" y="560"/>
                    <a:pt x="4114" y="572"/>
                    <a:pt x="4114" y="572"/>
                  </a:cubicBezTo>
                  <a:cubicBezTo>
                    <a:pt x="4114" y="573"/>
                    <a:pt x="4115" y="573"/>
                    <a:pt x="4116" y="573"/>
                  </a:cubicBezTo>
                  <a:cubicBezTo>
                    <a:pt x="4126" y="573"/>
                    <a:pt x="4158" y="560"/>
                    <a:pt x="4182" y="560"/>
                  </a:cubicBezTo>
                  <a:cubicBezTo>
                    <a:pt x="4189" y="560"/>
                    <a:pt x="4196" y="561"/>
                    <a:pt x="4201" y="564"/>
                  </a:cubicBezTo>
                  <a:lnTo>
                    <a:pt x="4201" y="564"/>
                  </a:lnTo>
                  <a:cubicBezTo>
                    <a:pt x="4186" y="493"/>
                    <a:pt x="4190" y="395"/>
                    <a:pt x="4221" y="334"/>
                  </a:cubicBezTo>
                  <a:cubicBezTo>
                    <a:pt x="4292" y="429"/>
                    <a:pt x="4221" y="464"/>
                    <a:pt x="4257" y="560"/>
                  </a:cubicBezTo>
                  <a:cubicBezTo>
                    <a:pt x="4261" y="528"/>
                    <a:pt x="4263" y="517"/>
                    <a:pt x="4266" y="517"/>
                  </a:cubicBezTo>
                  <a:cubicBezTo>
                    <a:pt x="4271" y="517"/>
                    <a:pt x="4276" y="560"/>
                    <a:pt x="4292" y="560"/>
                  </a:cubicBezTo>
                  <a:cubicBezTo>
                    <a:pt x="4292" y="541"/>
                    <a:pt x="4298" y="537"/>
                    <a:pt x="4303" y="537"/>
                  </a:cubicBezTo>
                  <a:cubicBezTo>
                    <a:pt x="4307" y="537"/>
                    <a:pt x="4310" y="539"/>
                    <a:pt x="4312" y="539"/>
                  </a:cubicBezTo>
                  <a:cubicBezTo>
                    <a:pt x="4313" y="539"/>
                    <a:pt x="4312" y="536"/>
                    <a:pt x="4304" y="524"/>
                  </a:cubicBezTo>
                  <a:cubicBezTo>
                    <a:pt x="4308" y="520"/>
                    <a:pt x="4313" y="519"/>
                    <a:pt x="4319" y="519"/>
                  </a:cubicBezTo>
                  <a:cubicBezTo>
                    <a:pt x="4331" y="519"/>
                    <a:pt x="4344" y="524"/>
                    <a:pt x="4352" y="524"/>
                  </a:cubicBezTo>
                  <a:cubicBezTo>
                    <a:pt x="4352" y="488"/>
                    <a:pt x="4376" y="441"/>
                    <a:pt x="4399" y="417"/>
                  </a:cubicBezTo>
                  <a:lnTo>
                    <a:pt x="4399" y="417"/>
                  </a:lnTo>
                  <a:cubicBezTo>
                    <a:pt x="4390" y="465"/>
                    <a:pt x="4504" y="497"/>
                    <a:pt x="4543" y="508"/>
                  </a:cubicBezTo>
                  <a:lnTo>
                    <a:pt x="4543" y="508"/>
                  </a:lnTo>
                  <a:cubicBezTo>
                    <a:pt x="4549" y="453"/>
                    <a:pt x="4676" y="340"/>
                    <a:pt x="4737" y="340"/>
                  </a:cubicBezTo>
                  <a:cubicBezTo>
                    <a:pt x="4745" y="340"/>
                    <a:pt x="4751" y="342"/>
                    <a:pt x="4757" y="345"/>
                  </a:cubicBezTo>
                  <a:cubicBezTo>
                    <a:pt x="4769" y="381"/>
                    <a:pt x="4769" y="417"/>
                    <a:pt x="4757" y="453"/>
                  </a:cubicBezTo>
                  <a:cubicBezTo>
                    <a:pt x="4740" y="453"/>
                    <a:pt x="4729" y="447"/>
                    <a:pt x="4716" y="439"/>
                  </a:cubicBezTo>
                  <a:lnTo>
                    <a:pt x="4716" y="439"/>
                  </a:lnTo>
                  <a:cubicBezTo>
                    <a:pt x="4721" y="451"/>
                    <a:pt x="4725" y="465"/>
                    <a:pt x="4723" y="473"/>
                  </a:cubicBezTo>
                  <a:lnTo>
                    <a:pt x="4723" y="473"/>
                  </a:lnTo>
                  <a:cubicBezTo>
                    <a:pt x="4707" y="467"/>
                    <a:pt x="4694" y="460"/>
                    <a:pt x="4688" y="456"/>
                  </a:cubicBezTo>
                  <a:lnTo>
                    <a:pt x="4688" y="456"/>
                  </a:lnTo>
                  <a:cubicBezTo>
                    <a:pt x="4703" y="473"/>
                    <a:pt x="4712" y="479"/>
                    <a:pt x="4718" y="479"/>
                  </a:cubicBezTo>
                  <a:cubicBezTo>
                    <a:pt x="4721" y="479"/>
                    <a:pt x="4723" y="477"/>
                    <a:pt x="4723" y="473"/>
                  </a:cubicBezTo>
                  <a:lnTo>
                    <a:pt x="4723" y="473"/>
                  </a:lnTo>
                  <a:cubicBezTo>
                    <a:pt x="4756" y="487"/>
                    <a:pt x="4804" y="501"/>
                    <a:pt x="4835" y="501"/>
                  </a:cubicBezTo>
                  <a:cubicBezTo>
                    <a:pt x="4861" y="501"/>
                    <a:pt x="4875" y="492"/>
                    <a:pt x="4864" y="464"/>
                  </a:cubicBezTo>
                  <a:lnTo>
                    <a:pt x="4864" y="464"/>
                  </a:lnTo>
                  <a:cubicBezTo>
                    <a:pt x="4864" y="465"/>
                    <a:pt x="4864" y="465"/>
                    <a:pt x="4864" y="465"/>
                  </a:cubicBezTo>
                  <a:cubicBezTo>
                    <a:pt x="4863" y="465"/>
                    <a:pt x="4857" y="367"/>
                    <a:pt x="4902" y="367"/>
                  </a:cubicBezTo>
                  <a:cubicBezTo>
                    <a:pt x="4911" y="367"/>
                    <a:pt x="4922" y="371"/>
                    <a:pt x="4935" y="381"/>
                  </a:cubicBezTo>
                  <a:cubicBezTo>
                    <a:pt x="4935" y="393"/>
                    <a:pt x="4935" y="405"/>
                    <a:pt x="4947" y="417"/>
                  </a:cubicBezTo>
                  <a:cubicBezTo>
                    <a:pt x="4935" y="405"/>
                    <a:pt x="4935" y="405"/>
                    <a:pt x="4911" y="405"/>
                  </a:cubicBezTo>
                  <a:cubicBezTo>
                    <a:pt x="4935" y="405"/>
                    <a:pt x="4947" y="417"/>
                    <a:pt x="4959" y="429"/>
                  </a:cubicBezTo>
                  <a:cubicBezTo>
                    <a:pt x="4959" y="429"/>
                    <a:pt x="4959" y="429"/>
                    <a:pt x="4959" y="429"/>
                  </a:cubicBezTo>
                  <a:cubicBezTo>
                    <a:pt x="4960" y="429"/>
                    <a:pt x="4970" y="328"/>
                    <a:pt x="5012" y="328"/>
                  </a:cubicBezTo>
                  <a:cubicBezTo>
                    <a:pt x="5018" y="328"/>
                    <a:pt x="5024" y="330"/>
                    <a:pt x="5030" y="334"/>
                  </a:cubicBezTo>
                  <a:cubicBezTo>
                    <a:pt x="5030" y="324"/>
                    <a:pt x="5023" y="306"/>
                    <a:pt x="5020" y="294"/>
                  </a:cubicBezTo>
                  <a:lnTo>
                    <a:pt x="5020" y="294"/>
                  </a:lnTo>
                  <a:cubicBezTo>
                    <a:pt x="5021" y="316"/>
                    <a:pt x="5005" y="316"/>
                    <a:pt x="4990" y="316"/>
                  </a:cubicBezTo>
                  <a:cubicBezTo>
                    <a:pt x="4974" y="316"/>
                    <a:pt x="4959" y="316"/>
                    <a:pt x="4971" y="345"/>
                  </a:cubicBezTo>
                  <a:cubicBezTo>
                    <a:pt x="4947" y="322"/>
                    <a:pt x="4935" y="298"/>
                    <a:pt x="4911" y="274"/>
                  </a:cubicBezTo>
                  <a:cubicBezTo>
                    <a:pt x="4911" y="310"/>
                    <a:pt x="4864" y="334"/>
                    <a:pt x="4840" y="369"/>
                  </a:cubicBezTo>
                  <a:cubicBezTo>
                    <a:pt x="4828" y="357"/>
                    <a:pt x="4828" y="346"/>
                    <a:pt x="4840" y="334"/>
                  </a:cubicBezTo>
                  <a:lnTo>
                    <a:pt x="4840" y="334"/>
                  </a:lnTo>
                  <a:cubicBezTo>
                    <a:pt x="4828" y="346"/>
                    <a:pt x="4828" y="357"/>
                    <a:pt x="4816" y="357"/>
                  </a:cubicBezTo>
                  <a:cubicBezTo>
                    <a:pt x="4804" y="334"/>
                    <a:pt x="4804" y="310"/>
                    <a:pt x="4816" y="286"/>
                  </a:cubicBezTo>
                  <a:cubicBezTo>
                    <a:pt x="4776" y="286"/>
                    <a:pt x="4737" y="291"/>
                    <a:pt x="4704" y="291"/>
                  </a:cubicBezTo>
                  <a:cubicBezTo>
                    <a:pt x="4688" y="291"/>
                    <a:pt x="4673" y="290"/>
                    <a:pt x="4661" y="286"/>
                  </a:cubicBezTo>
                  <a:cubicBezTo>
                    <a:pt x="4530" y="274"/>
                    <a:pt x="4471" y="238"/>
                    <a:pt x="4364" y="214"/>
                  </a:cubicBezTo>
                  <a:cubicBezTo>
                    <a:pt x="4356" y="212"/>
                    <a:pt x="4348" y="212"/>
                    <a:pt x="4340" y="212"/>
                  </a:cubicBezTo>
                  <a:cubicBezTo>
                    <a:pt x="4266" y="212"/>
                    <a:pt x="4214" y="301"/>
                    <a:pt x="4164" y="301"/>
                  </a:cubicBezTo>
                  <a:cubicBezTo>
                    <a:pt x="4159" y="301"/>
                    <a:pt x="4154" y="300"/>
                    <a:pt x="4149" y="298"/>
                  </a:cubicBezTo>
                  <a:cubicBezTo>
                    <a:pt x="4090" y="262"/>
                    <a:pt x="3983" y="298"/>
                    <a:pt x="3923" y="238"/>
                  </a:cubicBezTo>
                  <a:lnTo>
                    <a:pt x="3923" y="238"/>
                  </a:lnTo>
                  <a:cubicBezTo>
                    <a:pt x="3941" y="256"/>
                    <a:pt x="3939" y="267"/>
                    <a:pt x="3923" y="267"/>
                  </a:cubicBezTo>
                  <a:cubicBezTo>
                    <a:pt x="3917" y="267"/>
                    <a:pt x="3909" y="265"/>
                    <a:pt x="3899" y="262"/>
                  </a:cubicBezTo>
                  <a:cubicBezTo>
                    <a:pt x="3899" y="262"/>
                    <a:pt x="3899" y="250"/>
                    <a:pt x="3899" y="238"/>
                  </a:cubicBezTo>
                  <a:cubicBezTo>
                    <a:pt x="3887" y="238"/>
                    <a:pt x="3887" y="274"/>
                    <a:pt x="3876" y="298"/>
                  </a:cubicBezTo>
                  <a:cubicBezTo>
                    <a:pt x="3871" y="275"/>
                    <a:pt x="3854" y="264"/>
                    <a:pt x="3834" y="264"/>
                  </a:cubicBezTo>
                  <a:cubicBezTo>
                    <a:pt x="3802" y="264"/>
                    <a:pt x="3764" y="290"/>
                    <a:pt x="3757" y="334"/>
                  </a:cubicBezTo>
                  <a:cubicBezTo>
                    <a:pt x="3757" y="322"/>
                    <a:pt x="3733" y="310"/>
                    <a:pt x="3721" y="274"/>
                  </a:cubicBezTo>
                  <a:cubicBezTo>
                    <a:pt x="3709" y="298"/>
                    <a:pt x="3697" y="310"/>
                    <a:pt x="3685" y="334"/>
                  </a:cubicBezTo>
                  <a:cubicBezTo>
                    <a:pt x="3661" y="310"/>
                    <a:pt x="3661" y="286"/>
                    <a:pt x="3685" y="250"/>
                  </a:cubicBezTo>
                  <a:lnTo>
                    <a:pt x="3685" y="250"/>
                  </a:lnTo>
                  <a:cubicBezTo>
                    <a:pt x="3661" y="274"/>
                    <a:pt x="3626" y="298"/>
                    <a:pt x="3602" y="322"/>
                  </a:cubicBezTo>
                  <a:cubicBezTo>
                    <a:pt x="3581" y="281"/>
                    <a:pt x="3321" y="222"/>
                    <a:pt x="3243" y="222"/>
                  </a:cubicBezTo>
                  <a:cubicBezTo>
                    <a:pt x="3230" y="222"/>
                    <a:pt x="3222" y="223"/>
                    <a:pt x="3221" y="226"/>
                  </a:cubicBezTo>
                  <a:cubicBezTo>
                    <a:pt x="3221" y="203"/>
                    <a:pt x="3209" y="191"/>
                    <a:pt x="3233" y="167"/>
                  </a:cubicBezTo>
                  <a:lnTo>
                    <a:pt x="3233" y="167"/>
                  </a:lnTo>
                  <a:cubicBezTo>
                    <a:pt x="3185" y="191"/>
                    <a:pt x="3173" y="238"/>
                    <a:pt x="3173" y="286"/>
                  </a:cubicBezTo>
                  <a:cubicBezTo>
                    <a:pt x="3162" y="275"/>
                    <a:pt x="3154" y="269"/>
                    <a:pt x="3147" y="269"/>
                  </a:cubicBezTo>
                  <a:cubicBezTo>
                    <a:pt x="3139" y="269"/>
                    <a:pt x="3132" y="278"/>
                    <a:pt x="3125" y="298"/>
                  </a:cubicBezTo>
                  <a:cubicBezTo>
                    <a:pt x="3114" y="274"/>
                    <a:pt x="3114" y="262"/>
                    <a:pt x="3137" y="250"/>
                  </a:cubicBezTo>
                  <a:cubicBezTo>
                    <a:pt x="3121" y="245"/>
                    <a:pt x="3106" y="243"/>
                    <a:pt x="3091" y="243"/>
                  </a:cubicBezTo>
                  <a:cubicBezTo>
                    <a:pt x="3027" y="243"/>
                    <a:pt x="2976" y="280"/>
                    <a:pt x="2920" y="280"/>
                  </a:cubicBezTo>
                  <a:cubicBezTo>
                    <a:pt x="2895" y="280"/>
                    <a:pt x="2869" y="273"/>
                    <a:pt x="2840" y="250"/>
                  </a:cubicBezTo>
                  <a:lnTo>
                    <a:pt x="2840" y="250"/>
                  </a:lnTo>
                  <a:cubicBezTo>
                    <a:pt x="2840" y="250"/>
                    <a:pt x="2850" y="299"/>
                    <a:pt x="2833" y="299"/>
                  </a:cubicBezTo>
                  <a:cubicBezTo>
                    <a:pt x="2832" y="299"/>
                    <a:pt x="2830" y="299"/>
                    <a:pt x="2828" y="298"/>
                  </a:cubicBezTo>
                  <a:cubicBezTo>
                    <a:pt x="2799" y="276"/>
                    <a:pt x="2788" y="272"/>
                    <a:pt x="2783" y="272"/>
                  </a:cubicBezTo>
                  <a:cubicBezTo>
                    <a:pt x="2780" y="272"/>
                    <a:pt x="2780" y="274"/>
                    <a:pt x="2780" y="274"/>
                  </a:cubicBezTo>
                  <a:cubicBezTo>
                    <a:pt x="2780" y="274"/>
                    <a:pt x="2779" y="275"/>
                    <a:pt x="2779" y="275"/>
                  </a:cubicBezTo>
                  <a:cubicBezTo>
                    <a:pt x="2765" y="275"/>
                    <a:pt x="2713" y="142"/>
                    <a:pt x="2709" y="142"/>
                  </a:cubicBezTo>
                  <a:cubicBezTo>
                    <a:pt x="2709" y="142"/>
                    <a:pt x="2709" y="143"/>
                    <a:pt x="2709" y="143"/>
                  </a:cubicBezTo>
                  <a:cubicBezTo>
                    <a:pt x="2709" y="167"/>
                    <a:pt x="2697" y="191"/>
                    <a:pt x="2685" y="203"/>
                  </a:cubicBezTo>
                  <a:cubicBezTo>
                    <a:pt x="2685" y="179"/>
                    <a:pt x="2685" y="155"/>
                    <a:pt x="2673" y="143"/>
                  </a:cubicBezTo>
                  <a:cubicBezTo>
                    <a:pt x="2670" y="138"/>
                    <a:pt x="2666" y="136"/>
                    <a:pt x="2660" y="136"/>
                  </a:cubicBezTo>
                  <a:cubicBezTo>
                    <a:pt x="2630" y="136"/>
                    <a:pt x="2570" y="207"/>
                    <a:pt x="2565" y="215"/>
                  </a:cubicBezTo>
                  <a:lnTo>
                    <a:pt x="2565" y="215"/>
                  </a:lnTo>
                  <a:cubicBezTo>
                    <a:pt x="2563" y="215"/>
                    <a:pt x="2560" y="216"/>
                    <a:pt x="2557" y="216"/>
                  </a:cubicBezTo>
                  <a:cubicBezTo>
                    <a:pt x="2528" y="216"/>
                    <a:pt x="2493" y="187"/>
                    <a:pt x="2459" y="187"/>
                  </a:cubicBezTo>
                  <a:cubicBezTo>
                    <a:pt x="2438" y="187"/>
                    <a:pt x="2417" y="199"/>
                    <a:pt x="2399" y="238"/>
                  </a:cubicBezTo>
                  <a:cubicBezTo>
                    <a:pt x="2399" y="207"/>
                    <a:pt x="2309" y="175"/>
                    <a:pt x="2239" y="175"/>
                  </a:cubicBezTo>
                  <a:cubicBezTo>
                    <a:pt x="2203" y="175"/>
                    <a:pt x="2173" y="183"/>
                    <a:pt x="2161" y="203"/>
                  </a:cubicBezTo>
                  <a:cubicBezTo>
                    <a:pt x="2143" y="185"/>
                    <a:pt x="2131" y="173"/>
                    <a:pt x="2116" y="173"/>
                  </a:cubicBezTo>
                  <a:cubicBezTo>
                    <a:pt x="2102" y="173"/>
                    <a:pt x="2084" y="185"/>
                    <a:pt x="2054" y="214"/>
                  </a:cubicBezTo>
                  <a:cubicBezTo>
                    <a:pt x="2006" y="143"/>
                    <a:pt x="1947" y="167"/>
                    <a:pt x="1887" y="143"/>
                  </a:cubicBezTo>
                  <a:cubicBezTo>
                    <a:pt x="1878" y="140"/>
                    <a:pt x="1867" y="138"/>
                    <a:pt x="1855" y="138"/>
                  </a:cubicBezTo>
                  <a:cubicBezTo>
                    <a:pt x="1778" y="138"/>
                    <a:pt x="1671" y="200"/>
                    <a:pt x="1732" y="262"/>
                  </a:cubicBezTo>
                  <a:cubicBezTo>
                    <a:pt x="1730" y="263"/>
                    <a:pt x="1727" y="263"/>
                    <a:pt x="1725" y="263"/>
                  </a:cubicBezTo>
                  <a:cubicBezTo>
                    <a:pt x="1700" y="263"/>
                    <a:pt x="1720" y="202"/>
                    <a:pt x="1709" y="191"/>
                  </a:cubicBezTo>
                  <a:cubicBezTo>
                    <a:pt x="1625" y="131"/>
                    <a:pt x="1482" y="107"/>
                    <a:pt x="1375" y="95"/>
                  </a:cubicBezTo>
                  <a:cubicBezTo>
                    <a:pt x="1375" y="119"/>
                    <a:pt x="1375" y="131"/>
                    <a:pt x="1375" y="155"/>
                  </a:cubicBezTo>
                  <a:cubicBezTo>
                    <a:pt x="1367" y="146"/>
                    <a:pt x="1333" y="119"/>
                    <a:pt x="1338" y="109"/>
                  </a:cubicBezTo>
                  <a:lnTo>
                    <a:pt x="1338" y="109"/>
                  </a:lnTo>
                  <a:cubicBezTo>
                    <a:pt x="1325" y="112"/>
                    <a:pt x="1316" y="121"/>
                    <a:pt x="1316" y="143"/>
                  </a:cubicBezTo>
                  <a:cubicBezTo>
                    <a:pt x="1292" y="131"/>
                    <a:pt x="1316" y="83"/>
                    <a:pt x="1328" y="83"/>
                  </a:cubicBezTo>
                  <a:lnTo>
                    <a:pt x="1328" y="83"/>
                  </a:lnTo>
                  <a:cubicBezTo>
                    <a:pt x="1304" y="83"/>
                    <a:pt x="1292" y="131"/>
                    <a:pt x="1268" y="131"/>
                  </a:cubicBezTo>
                  <a:cubicBezTo>
                    <a:pt x="1232" y="107"/>
                    <a:pt x="1244" y="107"/>
                    <a:pt x="1197" y="83"/>
                  </a:cubicBezTo>
                  <a:lnTo>
                    <a:pt x="1197" y="83"/>
                  </a:lnTo>
                  <a:cubicBezTo>
                    <a:pt x="1208" y="130"/>
                    <a:pt x="1174" y="131"/>
                    <a:pt x="1184" y="165"/>
                  </a:cubicBezTo>
                  <a:lnTo>
                    <a:pt x="1184" y="165"/>
                  </a:lnTo>
                  <a:cubicBezTo>
                    <a:pt x="1169" y="117"/>
                    <a:pt x="1137" y="101"/>
                    <a:pt x="1101" y="101"/>
                  </a:cubicBezTo>
                  <a:cubicBezTo>
                    <a:pt x="1023" y="101"/>
                    <a:pt x="923" y="179"/>
                    <a:pt x="923" y="179"/>
                  </a:cubicBezTo>
                  <a:cubicBezTo>
                    <a:pt x="934" y="99"/>
                    <a:pt x="880" y="128"/>
                    <a:pt x="855" y="68"/>
                  </a:cubicBezTo>
                  <a:lnTo>
                    <a:pt x="855" y="68"/>
                  </a:lnTo>
                  <a:cubicBezTo>
                    <a:pt x="863" y="103"/>
                    <a:pt x="782" y="76"/>
                    <a:pt x="804" y="131"/>
                  </a:cubicBezTo>
                  <a:cubicBezTo>
                    <a:pt x="763" y="115"/>
                    <a:pt x="723" y="66"/>
                    <a:pt x="675" y="66"/>
                  </a:cubicBezTo>
                  <a:cubicBezTo>
                    <a:pt x="652" y="66"/>
                    <a:pt x="628" y="77"/>
                    <a:pt x="601" y="107"/>
                  </a:cubicBezTo>
                  <a:cubicBezTo>
                    <a:pt x="589" y="83"/>
                    <a:pt x="578" y="60"/>
                    <a:pt x="566" y="36"/>
                  </a:cubicBezTo>
                  <a:cubicBezTo>
                    <a:pt x="542" y="48"/>
                    <a:pt x="542" y="95"/>
                    <a:pt x="530" y="95"/>
                  </a:cubicBezTo>
                  <a:cubicBezTo>
                    <a:pt x="481" y="69"/>
                    <a:pt x="430" y="65"/>
                    <a:pt x="379" y="65"/>
                  </a:cubicBezTo>
                  <a:cubicBezTo>
                    <a:pt x="363" y="65"/>
                    <a:pt x="346" y="66"/>
                    <a:pt x="329" y="66"/>
                  </a:cubicBezTo>
                  <a:cubicBezTo>
                    <a:pt x="262" y="66"/>
                    <a:pt x="197" y="6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640;p34">
              <a:extLst>
                <a:ext uri="{FF2B5EF4-FFF2-40B4-BE49-F238E27FC236}">
                  <a16:creationId xmlns:a16="http://schemas.microsoft.com/office/drawing/2014/main" id="{10910C31-C4FA-DE44-8FA2-27204BEC1D03}"/>
                </a:ext>
              </a:extLst>
            </p:cNvPr>
            <p:cNvSpPr/>
            <p:nvPr/>
          </p:nvSpPr>
          <p:spPr>
            <a:xfrm>
              <a:off x="5132175" y="24385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0"/>
                  </a:moveTo>
                  <a:cubicBezTo>
                    <a:pt x="1" y="0"/>
                    <a:pt x="1" y="12"/>
                    <a:pt x="12" y="12"/>
                  </a:cubicBez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641;p34">
              <a:extLst>
                <a:ext uri="{FF2B5EF4-FFF2-40B4-BE49-F238E27FC236}">
                  <a16:creationId xmlns:a16="http://schemas.microsoft.com/office/drawing/2014/main" id="{92442B21-F1FB-734F-A70F-23B795AEB550}"/>
                </a:ext>
              </a:extLst>
            </p:cNvPr>
            <p:cNvSpPr/>
            <p:nvPr/>
          </p:nvSpPr>
          <p:spPr>
            <a:xfrm>
              <a:off x="5104800" y="243882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0"/>
                  </a:moveTo>
                  <a:cubicBezTo>
                    <a:pt x="0" y="0"/>
                    <a:pt x="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642;p34">
              <a:extLst>
                <a:ext uri="{FF2B5EF4-FFF2-40B4-BE49-F238E27FC236}">
                  <a16:creationId xmlns:a16="http://schemas.microsoft.com/office/drawing/2014/main" id="{FCC64BE7-AA0B-F74C-B7DF-B9F8DCD4D0A2}"/>
                </a:ext>
              </a:extLst>
            </p:cNvPr>
            <p:cNvSpPr/>
            <p:nvPr/>
          </p:nvSpPr>
          <p:spPr>
            <a:xfrm>
              <a:off x="5160750" y="24409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3"/>
                  </a:moveTo>
                  <a:cubicBezTo>
                    <a:pt x="1" y="13"/>
                    <a:pt x="1" y="1"/>
                    <a:pt x="1" y="1"/>
                  </a:cubicBezTo>
                  <a:cubicBezTo>
                    <a:pt x="1" y="1"/>
                    <a:pt x="1" y="13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643;p34">
              <a:extLst>
                <a:ext uri="{FF2B5EF4-FFF2-40B4-BE49-F238E27FC236}">
                  <a16:creationId xmlns:a16="http://schemas.microsoft.com/office/drawing/2014/main" id="{4C6C4CB3-3C76-B44F-BEA1-34021C2DE1C2}"/>
                </a:ext>
              </a:extLst>
            </p:cNvPr>
            <p:cNvSpPr/>
            <p:nvPr/>
          </p:nvSpPr>
          <p:spPr>
            <a:xfrm>
              <a:off x="5178325" y="2434050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cubicBezTo>
                    <a:pt x="12" y="1"/>
                    <a:pt x="36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644;p34">
              <a:extLst>
                <a:ext uri="{FF2B5EF4-FFF2-40B4-BE49-F238E27FC236}">
                  <a16:creationId xmlns:a16="http://schemas.microsoft.com/office/drawing/2014/main" id="{FFC03F08-6F89-B343-A114-DD961703044D}"/>
                </a:ext>
              </a:extLst>
            </p:cNvPr>
            <p:cNvSpPr/>
            <p:nvPr/>
          </p:nvSpPr>
          <p:spPr>
            <a:xfrm>
              <a:off x="5183100" y="2438825"/>
              <a:ext cx="300" cy="550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1" y="0"/>
                  </a:moveTo>
                  <a:cubicBezTo>
                    <a:pt x="4" y="0"/>
                    <a:pt x="1" y="22"/>
                    <a:pt x="4" y="22"/>
                  </a:cubicBezTo>
                  <a:cubicBezTo>
                    <a:pt x="5" y="22"/>
                    <a:pt x="7" y="16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645;p34">
              <a:extLst>
                <a:ext uri="{FF2B5EF4-FFF2-40B4-BE49-F238E27FC236}">
                  <a16:creationId xmlns:a16="http://schemas.microsoft.com/office/drawing/2014/main" id="{05C38E7D-CC71-4141-8019-4BFD42EB1761}"/>
                </a:ext>
              </a:extLst>
            </p:cNvPr>
            <p:cNvSpPr/>
            <p:nvPr/>
          </p:nvSpPr>
          <p:spPr>
            <a:xfrm>
              <a:off x="5179100" y="2436450"/>
              <a:ext cx="925" cy="900"/>
            </a:xfrm>
            <a:custGeom>
              <a:avLst/>
              <a:gdLst/>
              <a:ahLst/>
              <a:cxnLst/>
              <a:rect l="l" t="t" r="r" b="b"/>
              <a:pathLst>
                <a:path w="37" h="36" extrusionOk="0">
                  <a:moveTo>
                    <a:pt x="25" y="0"/>
                  </a:moveTo>
                  <a:cubicBezTo>
                    <a:pt x="22" y="0"/>
                    <a:pt x="17" y="3"/>
                    <a:pt x="8" y="10"/>
                  </a:cubicBezTo>
                  <a:lnTo>
                    <a:pt x="8" y="10"/>
                  </a:lnTo>
                  <a:cubicBezTo>
                    <a:pt x="8" y="10"/>
                    <a:pt x="8" y="10"/>
                    <a:pt x="8" y="10"/>
                  </a:cubicBezTo>
                  <a:lnTo>
                    <a:pt x="8" y="10"/>
                  </a:lnTo>
                  <a:cubicBezTo>
                    <a:pt x="8" y="10"/>
                    <a:pt x="7" y="10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lnTo>
                    <a:pt x="5" y="12"/>
                  </a:lnTo>
                  <a:cubicBezTo>
                    <a:pt x="2" y="18"/>
                    <a:pt x="1" y="20"/>
                    <a:pt x="1" y="20"/>
                  </a:cubicBezTo>
                  <a:cubicBezTo>
                    <a:pt x="2" y="20"/>
                    <a:pt x="3" y="19"/>
                    <a:pt x="4" y="18"/>
                  </a:cubicBezTo>
                  <a:lnTo>
                    <a:pt x="4" y="18"/>
                  </a:lnTo>
                  <a:cubicBezTo>
                    <a:pt x="2" y="31"/>
                    <a:pt x="4" y="36"/>
                    <a:pt x="8" y="36"/>
                  </a:cubicBezTo>
                  <a:cubicBezTo>
                    <a:pt x="17" y="36"/>
                    <a:pt x="37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646;p34">
              <a:extLst>
                <a:ext uri="{FF2B5EF4-FFF2-40B4-BE49-F238E27FC236}">
                  <a16:creationId xmlns:a16="http://schemas.microsoft.com/office/drawing/2014/main" id="{C24216E7-8E17-2F44-B808-1FC9E39AE604}"/>
                </a:ext>
              </a:extLst>
            </p:cNvPr>
            <p:cNvSpPr/>
            <p:nvPr/>
          </p:nvSpPr>
          <p:spPr>
            <a:xfrm>
              <a:off x="5179800" y="2436900"/>
              <a:ext cx="450" cy="150"/>
            </a:xfrm>
            <a:custGeom>
              <a:avLst/>
              <a:gdLst/>
              <a:ahLst/>
              <a:cxnLst/>
              <a:rect l="l" t="t" r="r" b="b"/>
              <a:pathLst>
                <a:path w="18" h="6" extrusionOk="0">
                  <a:moveTo>
                    <a:pt x="17" y="1"/>
                  </a:moveTo>
                  <a:cubicBezTo>
                    <a:pt x="16" y="1"/>
                    <a:pt x="9" y="6"/>
                    <a:pt x="1" y="6"/>
                  </a:cubicBezTo>
                  <a:lnTo>
                    <a:pt x="12" y="6"/>
                  </a:lnTo>
                  <a:cubicBezTo>
                    <a:pt x="16" y="2"/>
                    <a:pt x="18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647;p34">
              <a:extLst>
                <a:ext uri="{FF2B5EF4-FFF2-40B4-BE49-F238E27FC236}">
                  <a16:creationId xmlns:a16="http://schemas.microsoft.com/office/drawing/2014/main" id="{A7FB2779-4FFD-E64A-976F-25FA86E5212D}"/>
                </a:ext>
              </a:extLst>
            </p:cNvPr>
            <p:cNvSpPr/>
            <p:nvPr/>
          </p:nvSpPr>
          <p:spPr>
            <a:xfrm>
              <a:off x="5174775" y="2433800"/>
              <a:ext cx="950" cy="925"/>
            </a:xfrm>
            <a:custGeom>
              <a:avLst/>
              <a:gdLst/>
              <a:ahLst/>
              <a:cxnLst/>
              <a:rect l="l" t="t" r="r" b="b"/>
              <a:pathLst>
                <a:path w="38" h="37" extrusionOk="0">
                  <a:moveTo>
                    <a:pt x="35" y="1"/>
                  </a:moveTo>
                  <a:cubicBezTo>
                    <a:pt x="27" y="1"/>
                    <a:pt x="1" y="36"/>
                    <a:pt x="16" y="36"/>
                  </a:cubicBezTo>
                  <a:cubicBezTo>
                    <a:pt x="18" y="36"/>
                    <a:pt x="20" y="36"/>
                    <a:pt x="23" y="35"/>
                  </a:cubicBezTo>
                  <a:cubicBezTo>
                    <a:pt x="33" y="35"/>
                    <a:pt x="35" y="8"/>
                    <a:pt x="35" y="8"/>
                  </a:cubicBezTo>
                  <a:cubicBezTo>
                    <a:pt x="35" y="8"/>
                    <a:pt x="35" y="9"/>
                    <a:pt x="35" y="11"/>
                  </a:cubicBezTo>
                  <a:cubicBezTo>
                    <a:pt x="37" y="4"/>
                    <a:pt x="37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648;p34">
              <a:extLst>
                <a:ext uri="{FF2B5EF4-FFF2-40B4-BE49-F238E27FC236}">
                  <a16:creationId xmlns:a16="http://schemas.microsoft.com/office/drawing/2014/main" id="{ECA85D73-25CE-3B4E-9975-D2EC83141E89}"/>
                </a:ext>
              </a:extLst>
            </p:cNvPr>
            <p:cNvSpPr/>
            <p:nvPr/>
          </p:nvSpPr>
          <p:spPr>
            <a:xfrm>
              <a:off x="5178950" y="2438425"/>
              <a:ext cx="275" cy="725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2" y="1"/>
                  </a:moveTo>
                  <a:cubicBezTo>
                    <a:pt x="1" y="1"/>
                    <a:pt x="4" y="15"/>
                    <a:pt x="11" y="28"/>
                  </a:cubicBezTo>
                  <a:cubicBezTo>
                    <a:pt x="6" y="8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649;p34">
              <a:extLst>
                <a:ext uri="{FF2B5EF4-FFF2-40B4-BE49-F238E27FC236}">
                  <a16:creationId xmlns:a16="http://schemas.microsoft.com/office/drawing/2014/main" id="{7CEB71DF-B3D6-344E-B123-CFF089B6AB36}"/>
                </a:ext>
              </a:extLst>
            </p:cNvPr>
            <p:cNvSpPr/>
            <p:nvPr/>
          </p:nvSpPr>
          <p:spPr>
            <a:xfrm>
              <a:off x="5176225" y="2437925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1" y="13"/>
                  </a:moveTo>
                  <a:cubicBezTo>
                    <a:pt x="72" y="24"/>
                    <a:pt x="1" y="13"/>
                    <a:pt x="1" y="13"/>
                  </a:cubicBezTo>
                  <a:cubicBezTo>
                    <a:pt x="1" y="13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650;p34">
              <a:extLst>
                <a:ext uri="{FF2B5EF4-FFF2-40B4-BE49-F238E27FC236}">
                  <a16:creationId xmlns:a16="http://schemas.microsoft.com/office/drawing/2014/main" id="{FE134397-95C7-B145-AE9E-5BABE5139824}"/>
                </a:ext>
              </a:extLst>
            </p:cNvPr>
            <p:cNvSpPr/>
            <p:nvPr/>
          </p:nvSpPr>
          <p:spPr>
            <a:xfrm>
              <a:off x="5177525" y="2439000"/>
              <a:ext cx="1000" cy="150"/>
            </a:xfrm>
            <a:custGeom>
              <a:avLst/>
              <a:gdLst/>
              <a:ahLst/>
              <a:cxnLst/>
              <a:rect l="l" t="t" r="r" b="b"/>
              <a:pathLst>
                <a:path w="40" h="6" extrusionOk="0">
                  <a:moveTo>
                    <a:pt x="32" y="0"/>
                  </a:moveTo>
                  <a:cubicBezTo>
                    <a:pt x="21" y="0"/>
                    <a:pt x="0" y="5"/>
                    <a:pt x="32" y="5"/>
                  </a:cubicBezTo>
                  <a:cubicBezTo>
                    <a:pt x="40" y="1"/>
                    <a:pt x="37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651;p34">
              <a:extLst>
                <a:ext uri="{FF2B5EF4-FFF2-40B4-BE49-F238E27FC236}">
                  <a16:creationId xmlns:a16="http://schemas.microsoft.com/office/drawing/2014/main" id="{19EDEF6D-CFBB-E44D-8C06-D086B6ABE1D6}"/>
                </a:ext>
              </a:extLst>
            </p:cNvPr>
            <p:cNvSpPr/>
            <p:nvPr/>
          </p:nvSpPr>
          <p:spPr>
            <a:xfrm>
              <a:off x="5169400" y="2437625"/>
              <a:ext cx="600" cy="375"/>
            </a:xfrm>
            <a:custGeom>
              <a:avLst/>
              <a:gdLst/>
              <a:ahLst/>
              <a:cxnLst/>
              <a:rect l="l" t="t" r="r" b="b"/>
              <a:pathLst>
                <a:path w="24" h="15" extrusionOk="0">
                  <a:moveTo>
                    <a:pt x="24" y="1"/>
                  </a:moveTo>
                  <a:lnTo>
                    <a:pt x="24" y="1"/>
                  </a:lnTo>
                  <a:cubicBezTo>
                    <a:pt x="4" y="11"/>
                    <a:pt x="0" y="15"/>
                    <a:pt x="4" y="15"/>
                  </a:cubicBezTo>
                  <a:cubicBezTo>
                    <a:pt x="8" y="15"/>
                    <a:pt x="24" y="8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652;p34">
              <a:extLst>
                <a:ext uri="{FF2B5EF4-FFF2-40B4-BE49-F238E27FC236}">
                  <a16:creationId xmlns:a16="http://schemas.microsoft.com/office/drawing/2014/main" id="{0A2E6BDE-18D8-EB47-9F9F-F46265092FBD}"/>
                </a:ext>
              </a:extLst>
            </p:cNvPr>
            <p:cNvSpPr/>
            <p:nvPr/>
          </p:nvSpPr>
          <p:spPr>
            <a:xfrm>
              <a:off x="5171475" y="2439600"/>
              <a:ext cx="250" cy="1025"/>
            </a:xfrm>
            <a:custGeom>
              <a:avLst/>
              <a:gdLst/>
              <a:ahLst/>
              <a:cxnLst/>
              <a:rect l="l" t="t" r="r" b="b"/>
              <a:pathLst>
                <a:path w="10" h="41" extrusionOk="0">
                  <a:moveTo>
                    <a:pt x="9" y="1"/>
                  </a:moveTo>
                  <a:lnTo>
                    <a:pt x="9" y="1"/>
                  </a:lnTo>
                  <a:cubicBezTo>
                    <a:pt x="9" y="1"/>
                    <a:pt x="6" y="13"/>
                    <a:pt x="0" y="41"/>
                  </a:cubicBezTo>
                  <a:cubicBezTo>
                    <a:pt x="6" y="16"/>
                    <a:pt x="9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653;p34">
              <a:extLst>
                <a:ext uri="{FF2B5EF4-FFF2-40B4-BE49-F238E27FC236}">
                  <a16:creationId xmlns:a16="http://schemas.microsoft.com/office/drawing/2014/main" id="{B72A2C03-0387-DF4B-962D-3E8AA51E0724}"/>
                </a:ext>
              </a:extLst>
            </p:cNvPr>
            <p:cNvSpPr/>
            <p:nvPr/>
          </p:nvSpPr>
          <p:spPr>
            <a:xfrm>
              <a:off x="5168800" y="2440300"/>
              <a:ext cx="1800" cy="625"/>
            </a:xfrm>
            <a:custGeom>
              <a:avLst/>
              <a:gdLst/>
              <a:ahLst/>
              <a:cxnLst/>
              <a:rect l="l" t="t" r="r" b="b"/>
              <a:pathLst>
                <a:path w="72" h="25" extrusionOk="0">
                  <a:moveTo>
                    <a:pt x="48" y="1"/>
                  </a:moveTo>
                  <a:cubicBezTo>
                    <a:pt x="36" y="13"/>
                    <a:pt x="0" y="25"/>
                    <a:pt x="36" y="25"/>
                  </a:cubicBezTo>
                  <a:cubicBezTo>
                    <a:pt x="36" y="13"/>
                    <a:pt x="71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654;p34">
              <a:extLst>
                <a:ext uri="{FF2B5EF4-FFF2-40B4-BE49-F238E27FC236}">
                  <a16:creationId xmlns:a16="http://schemas.microsoft.com/office/drawing/2014/main" id="{DF48D5D3-D312-5642-9DFE-D928C690DC90}"/>
                </a:ext>
              </a:extLst>
            </p:cNvPr>
            <p:cNvSpPr/>
            <p:nvPr/>
          </p:nvSpPr>
          <p:spPr>
            <a:xfrm>
              <a:off x="5160150" y="2436450"/>
              <a:ext cx="325" cy="1800"/>
            </a:xfrm>
            <a:custGeom>
              <a:avLst/>
              <a:gdLst/>
              <a:ahLst/>
              <a:cxnLst/>
              <a:rect l="l" t="t" r="r" b="b"/>
              <a:pathLst>
                <a:path w="13" h="72" extrusionOk="0">
                  <a:moveTo>
                    <a:pt x="13" y="0"/>
                  </a:moveTo>
                  <a:cubicBezTo>
                    <a:pt x="13" y="24"/>
                    <a:pt x="1" y="48"/>
                    <a:pt x="1" y="72"/>
                  </a:cubicBezTo>
                  <a:cubicBezTo>
                    <a:pt x="13" y="60"/>
                    <a:pt x="13" y="24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655;p34">
              <a:extLst>
                <a:ext uri="{FF2B5EF4-FFF2-40B4-BE49-F238E27FC236}">
                  <a16:creationId xmlns:a16="http://schemas.microsoft.com/office/drawing/2014/main" id="{734F7A8C-7C93-A241-A14F-58044EE2DC15}"/>
                </a:ext>
              </a:extLst>
            </p:cNvPr>
            <p:cNvSpPr/>
            <p:nvPr/>
          </p:nvSpPr>
          <p:spPr>
            <a:xfrm>
              <a:off x="5151225" y="2440575"/>
              <a:ext cx="1075" cy="1375"/>
            </a:xfrm>
            <a:custGeom>
              <a:avLst/>
              <a:gdLst/>
              <a:ahLst/>
              <a:cxnLst/>
              <a:rect l="l" t="t" r="r" b="b"/>
              <a:pathLst>
                <a:path w="43" h="55" extrusionOk="0">
                  <a:moveTo>
                    <a:pt x="27" y="1"/>
                  </a:moveTo>
                  <a:lnTo>
                    <a:pt x="27" y="1"/>
                  </a:lnTo>
                  <a:cubicBezTo>
                    <a:pt x="26" y="1"/>
                    <a:pt x="25" y="1"/>
                    <a:pt x="24" y="2"/>
                  </a:cubicBezTo>
                  <a:cubicBezTo>
                    <a:pt x="1" y="14"/>
                    <a:pt x="1" y="26"/>
                    <a:pt x="1" y="49"/>
                  </a:cubicBezTo>
                  <a:cubicBezTo>
                    <a:pt x="6" y="53"/>
                    <a:pt x="10" y="54"/>
                    <a:pt x="12" y="54"/>
                  </a:cubicBezTo>
                  <a:cubicBezTo>
                    <a:pt x="13" y="54"/>
                    <a:pt x="14" y="54"/>
                    <a:pt x="15" y="54"/>
                  </a:cubicBezTo>
                  <a:lnTo>
                    <a:pt x="15" y="54"/>
                  </a:lnTo>
                  <a:cubicBezTo>
                    <a:pt x="15" y="54"/>
                    <a:pt x="16" y="54"/>
                    <a:pt x="16" y="54"/>
                  </a:cubicBezTo>
                  <a:cubicBezTo>
                    <a:pt x="43" y="54"/>
                    <a:pt x="36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656;p34">
              <a:extLst>
                <a:ext uri="{FF2B5EF4-FFF2-40B4-BE49-F238E27FC236}">
                  <a16:creationId xmlns:a16="http://schemas.microsoft.com/office/drawing/2014/main" id="{64AC7E2F-D15D-234A-9DAB-EF6966BE0CA5}"/>
                </a:ext>
              </a:extLst>
            </p:cNvPr>
            <p:cNvSpPr/>
            <p:nvPr/>
          </p:nvSpPr>
          <p:spPr>
            <a:xfrm>
              <a:off x="5054775" y="2426325"/>
              <a:ext cx="500" cy="575"/>
            </a:xfrm>
            <a:custGeom>
              <a:avLst/>
              <a:gdLst/>
              <a:ahLst/>
              <a:cxnLst/>
              <a:rect l="l" t="t" r="r" b="b"/>
              <a:pathLst>
                <a:path w="20" h="23" extrusionOk="0">
                  <a:moveTo>
                    <a:pt x="1" y="0"/>
                  </a:moveTo>
                  <a:cubicBezTo>
                    <a:pt x="12" y="16"/>
                    <a:pt x="18" y="23"/>
                    <a:pt x="19" y="23"/>
                  </a:cubicBezTo>
                  <a:cubicBezTo>
                    <a:pt x="20" y="23"/>
                    <a:pt x="14" y="1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657;p34">
              <a:extLst>
                <a:ext uri="{FF2B5EF4-FFF2-40B4-BE49-F238E27FC236}">
                  <a16:creationId xmlns:a16="http://schemas.microsoft.com/office/drawing/2014/main" id="{B08AD6F1-B710-E14F-A764-344492CC205B}"/>
                </a:ext>
              </a:extLst>
            </p:cNvPr>
            <p:cNvSpPr/>
            <p:nvPr/>
          </p:nvSpPr>
          <p:spPr>
            <a:xfrm>
              <a:off x="5054125" y="2427000"/>
              <a:ext cx="400" cy="825"/>
            </a:xfrm>
            <a:custGeom>
              <a:avLst/>
              <a:gdLst/>
              <a:ahLst/>
              <a:cxnLst/>
              <a:rect l="l" t="t" r="r" b="b"/>
              <a:pathLst>
                <a:path w="16" h="33" extrusionOk="0">
                  <a:moveTo>
                    <a:pt x="1" y="0"/>
                  </a:moveTo>
                  <a:cubicBezTo>
                    <a:pt x="1" y="0"/>
                    <a:pt x="8" y="19"/>
                    <a:pt x="15" y="33"/>
                  </a:cubicBezTo>
                  <a:cubicBezTo>
                    <a:pt x="5" y="9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658;p34">
              <a:extLst>
                <a:ext uri="{FF2B5EF4-FFF2-40B4-BE49-F238E27FC236}">
                  <a16:creationId xmlns:a16="http://schemas.microsoft.com/office/drawing/2014/main" id="{E7E111A5-8FEE-B046-A999-D1F8A71562BB}"/>
                </a:ext>
              </a:extLst>
            </p:cNvPr>
            <p:cNvSpPr/>
            <p:nvPr/>
          </p:nvSpPr>
          <p:spPr>
            <a:xfrm>
              <a:off x="5120925" y="2440650"/>
              <a:ext cx="275" cy="575"/>
            </a:xfrm>
            <a:custGeom>
              <a:avLst/>
              <a:gdLst/>
              <a:ahLst/>
              <a:cxnLst/>
              <a:rect l="l" t="t" r="r" b="b"/>
              <a:pathLst>
                <a:path w="11" h="23" extrusionOk="0">
                  <a:moveTo>
                    <a:pt x="1" y="0"/>
                  </a:moveTo>
                  <a:cubicBezTo>
                    <a:pt x="1" y="0"/>
                    <a:pt x="4" y="10"/>
                    <a:pt x="10" y="23"/>
                  </a:cubicBezTo>
                  <a:cubicBezTo>
                    <a:pt x="5" y="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659;p34">
              <a:extLst>
                <a:ext uri="{FF2B5EF4-FFF2-40B4-BE49-F238E27FC236}">
                  <a16:creationId xmlns:a16="http://schemas.microsoft.com/office/drawing/2014/main" id="{26BC5CF8-3A76-3445-893F-987FAC958E6B}"/>
                </a:ext>
              </a:extLst>
            </p:cNvPr>
            <p:cNvSpPr/>
            <p:nvPr/>
          </p:nvSpPr>
          <p:spPr>
            <a:xfrm>
              <a:off x="5114625" y="2438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cubicBezTo>
                    <a:pt x="0" y="36"/>
                    <a:pt x="0" y="0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660;p34">
              <a:extLst>
                <a:ext uri="{FF2B5EF4-FFF2-40B4-BE49-F238E27FC236}">
                  <a16:creationId xmlns:a16="http://schemas.microsoft.com/office/drawing/2014/main" id="{D8F7A562-214E-9142-A263-9DC27CF3CD96}"/>
                </a:ext>
              </a:extLst>
            </p:cNvPr>
            <p:cNvSpPr/>
            <p:nvPr/>
          </p:nvSpPr>
          <p:spPr>
            <a:xfrm>
              <a:off x="5108950" y="2440375"/>
              <a:ext cx="625" cy="550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2" y="1"/>
                  </a:moveTo>
                  <a:cubicBezTo>
                    <a:pt x="1" y="1"/>
                    <a:pt x="1" y="6"/>
                    <a:pt x="1" y="22"/>
                  </a:cubicBezTo>
                  <a:lnTo>
                    <a:pt x="25" y="22"/>
                  </a:lnTo>
                  <a:cubicBezTo>
                    <a:pt x="9" y="2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661;p34">
              <a:extLst>
                <a:ext uri="{FF2B5EF4-FFF2-40B4-BE49-F238E27FC236}">
                  <a16:creationId xmlns:a16="http://schemas.microsoft.com/office/drawing/2014/main" id="{FA596E30-81F6-014E-AB3B-E7C84F1ADA36}"/>
                </a:ext>
              </a:extLst>
            </p:cNvPr>
            <p:cNvSpPr/>
            <p:nvPr/>
          </p:nvSpPr>
          <p:spPr>
            <a:xfrm>
              <a:off x="5188125" y="2470975"/>
              <a:ext cx="325" cy="675"/>
            </a:xfrm>
            <a:custGeom>
              <a:avLst/>
              <a:gdLst/>
              <a:ahLst/>
              <a:cxnLst/>
              <a:rect l="l" t="t" r="r" b="b"/>
              <a:pathLst>
                <a:path w="13" h="27" extrusionOk="0">
                  <a:moveTo>
                    <a:pt x="13" y="0"/>
                  </a:moveTo>
                  <a:cubicBezTo>
                    <a:pt x="4" y="0"/>
                    <a:pt x="2" y="18"/>
                    <a:pt x="1" y="24"/>
                  </a:cubicBezTo>
                  <a:lnTo>
                    <a:pt x="1" y="24"/>
                  </a:lnTo>
                  <a:cubicBezTo>
                    <a:pt x="1" y="24"/>
                    <a:pt x="1" y="24"/>
                    <a:pt x="1" y="24"/>
                  </a:cubicBezTo>
                  <a:lnTo>
                    <a:pt x="1" y="24"/>
                  </a:lnTo>
                  <a:cubicBezTo>
                    <a:pt x="1" y="26"/>
                    <a:pt x="1" y="27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lnTo>
                    <a:pt x="1" y="24"/>
                  </a:lnTo>
                  <a:cubicBezTo>
                    <a:pt x="3" y="26"/>
                    <a:pt x="4" y="27"/>
                    <a:pt x="5" y="27"/>
                  </a:cubicBezTo>
                  <a:cubicBezTo>
                    <a:pt x="13" y="27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662;p34">
              <a:extLst>
                <a:ext uri="{FF2B5EF4-FFF2-40B4-BE49-F238E27FC236}">
                  <a16:creationId xmlns:a16="http://schemas.microsoft.com/office/drawing/2014/main" id="{D4BD28A3-5BAB-6646-9BFE-967D7C6EB0A5}"/>
                </a:ext>
              </a:extLst>
            </p:cNvPr>
            <p:cNvSpPr/>
            <p:nvPr/>
          </p:nvSpPr>
          <p:spPr>
            <a:xfrm>
              <a:off x="5182775" y="2472750"/>
              <a:ext cx="2400" cy="1225"/>
            </a:xfrm>
            <a:custGeom>
              <a:avLst/>
              <a:gdLst/>
              <a:ahLst/>
              <a:cxnLst/>
              <a:rect l="l" t="t" r="r" b="b"/>
              <a:pathLst>
                <a:path w="96" h="49" extrusionOk="0">
                  <a:moveTo>
                    <a:pt x="72" y="13"/>
                  </a:moveTo>
                  <a:cubicBezTo>
                    <a:pt x="96" y="1"/>
                    <a:pt x="1" y="48"/>
                    <a:pt x="7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663;p34">
              <a:extLst>
                <a:ext uri="{FF2B5EF4-FFF2-40B4-BE49-F238E27FC236}">
                  <a16:creationId xmlns:a16="http://schemas.microsoft.com/office/drawing/2014/main" id="{9BB839B9-E2BF-204A-9504-6899550786E6}"/>
                </a:ext>
              </a:extLst>
            </p:cNvPr>
            <p:cNvSpPr/>
            <p:nvPr/>
          </p:nvSpPr>
          <p:spPr>
            <a:xfrm>
              <a:off x="5181000" y="2472450"/>
              <a:ext cx="2400" cy="1025"/>
            </a:xfrm>
            <a:custGeom>
              <a:avLst/>
              <a:gdLst/>
              <a:ahLst/>
              <a:cxnLst/>
              <a:rect l="l" t="t" r="r" b="b"/>
              <a:pathLst>
                <a:path w="96" h="41" extrusionOk="0">
                  <a:moveTo>
                    <a:pt x="95" y="1"/>
                  </a:moveTo>
                  <a:lnTo>
                    <a:pt x="95" y="1"/>
                  </a:lnTo>
                  <a:cubicBezTo>
                    <a:pt x="70" y="9"/>
                    <a:pt x="51" y="18"/>
                    <a:pt x="29" y="18"/>
                  </a:cubicBezTo>
                  <a:cubicBezTo>
                    <a:pt x="20" y="18"/>
                    <a:pt x="11" y="16"/>
                    <a:pt x="0" y="13"/>
                  </a:cubicBezTo>
                  <a:lnTo>
                    <a:pt x="0" y="13"/>
                  </a:lnTo>
                  <a:cubicBezTo>
                    <a:pt x="4" y="34"/>
                    <a:pt x="12" y="40"/>
                    <a:pt x="21" y="40"/>
                  </a:cubicBezTo>
                  <a:cubicBezTo>
                    <a:pt x="32" y="40"/>
                    <a:pt x="45" y="31"/>
                    <a:pt x="58" y="31"/>
                  </a:cubicBezTo>
                  <a:cubicBezTo>
                    <a:pt x="62" y="31"/>
                    <a:pt x="67" y="32"/>
                    <a:pt x="72" y="37"/>
                  </a:cubicBezTo>
                  <a:cubicBezTo>
                    <a:pt x="84" y="37"/>
                    <a:pt x="84" y="25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664;p34">
              <a:extLst>
                <a:ext uri="{FF2B5EF4-FFF2-40B4-BE49-F238E27FC236}">
                  <a16:creationId xmlns:a16="http://schemas.microsoft.com/office/drawing/2014/main" id="{5C4EB606-76CC-9446-AD0A-BFE8853CB707}"/>
                </a:ext>
              </a:extLst>
            </p:cNvPr>
            <p:cNvSpPr/>
            <p:nvPr/>
          </p:nvSpPr>
          <p:spPr>
            <a:xfrm>
              <a:off x="5179050" y="2470000"/>
              <a:ext cx="775" cy="175"/>
            </a:xfrm>
            <a:custGeom>
              <a:avLst/>
              <a:gdLst/>
              <a:ahLst/>
              <a:cxnLst/>
              <a:rect l="l" t="t" r="r" b="b"/>
              <a:pathLst>
                <a:path w="31" h="7" extrusionOk="0">
                  <a:moveTo>
                    <a:pt x="21" y="0"/>
                  </a:moveTo>
                  <a:cubicBezTo>
                    <a:pt x="11" y="0"/>
                    <a:pt x="1" y="7"/>
                    <a:pt x="11" y="7"/>
                  </a:cubicBezTo>
                  <a:cubicBezTo>
                    <a:pt x="14" y="7"/>
                    <a:pt x="21" y="6"/>
                    <a:pt x="31" y="4"/>
                  </a:cubicBezTo>
                  <a:lnTo>
                    <a:pt x="31" y="4"/>
                  </a:lnTo>
                  <a:cubicBezTo>
                    <a:pt x="31" y="4"/>
                    <a:pt x="31" y="4"/>
                    <a:pt x="31" y="4"/>
                  </a:cubicBezTo>
                  <a:cubicBezTo>
                    <a:pt x="28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665;p34">
              <a:extLst>
                <a:ext uri="{FF2B5EF4-FFF2-40B4-BE49-F238E27FC236}">
                  <a16:creationId xmlns:a16="http://schemas.microsoft.com/office/drawing/2014/main" id="{7D72E8C0-41D7-434A-88F2-46DCE10785C6}"/>
                </a:ext>
              </a:extLst>
            </p:cNvPr>
            <p:cNvSpPr/>
            <p:nvPr/>
          </p:nvSpPr>
          <p:spPr>
            <a:xfrm>
              <a:off x="5179700" y="2469950"/>
              <a:ext cx="325" cy="150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2" y="0"/>
                  </a:moveTo>
                  <a:cubicBezTo>
                    <a:pt x="1" y="0"/>
                    <a:pt x="1" y="2"/>
                    <a:pt x="5" y="6"/>
                  </a:cubicBezTo>
                  <a:cubicBezTo>
                    <a:pt x="13" y="6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666;p34">
              <a:extLst>
                <a:ext uri="{FF2B5EF4-FFF2-40B4-BE49-F238E27FC236}">
                  <a16:creationId xmlns:a16="http://schemas.microsoft.com/office/drawing/2014/main" id="{4E6AC853-FB50-AE44-A4B3-9666AEDF56BE}"/>
                </a:ext>
              </a:extLst>
            </p:cNvPr>
            <p:cNvSpPr/>
            <p:nvPr/>
          </p:nvSpPr>
          <p:spPr>
            <a:xfrm>
              <a:off x="5177950" y="2469175"/>
              <a:ext cx="575" cy="550"/>
            </a:xfrm>
            <a:custGeom>
              <a:avLst/>
              <a:gdLst/>
              <a:ahLst/>
              <a:cxnLst/>
              <a:rect l="l" t="t" r="r" b="b"/>
              <a:pathLst>
                <a:path w="23" h="22" extrusionOk="0">
                  <a:moveTo>
                    <a:pt x="15" y="1"/>
                  </a:moveTo>
                  <a:lnTo>
                    <a:pt x="15" y="1"/>
                  </a:lnTo>
                  <a:cubicBezTo>
                    <a:pt x="15" y="1"/>
                    <a:pt x="15" y="1"/>
                    <a:pt x="15" y="1"/>
                  </a:cubicBezTo>
                  <a:lnTo>
                    <a:pt x="15" y="1"/>
                  </a:lnTo>
                  <a:cubicBezTo>
                    <a:pt x="3" y="7"/>
                    <a:pt x="0" y="10"/>
                    <a:pt x="2" y="10"/>
                  </a:cubicBezTo>
                  <a:cubicBezTo>
                    <a:pt x="3" y="10"/>
                    <a:pt x="9" y="7"/>
                    <a:pt x="15" y="1"/>
                  </a:cubicBezTo>
                  <a:lnTo>
                    <a:pt x="15" y="1"/>
                  </a:lnTo>
                  <a:cubicBezTo>
                    <a:pt x="3" y="17"/>
                    <a:pt x="0" y="22"/>
                    <a:pt x="2" y="22"/>
                  </a:cubicBezTo>
                  <a:cubicBezTo>
                    <a:pt x="4" y="22"/>
                    <a:pt x="23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667;p34">
              <a:extLst>
                <a:ext uri="{FF2B5EF4-FFF2-40B4-BE49-F238E27FC236}">
                  <a16:creationId xmlns:a16="http://schemas.microsoft.com/office/drawing/2014/main" id="{EF8F4644-1DEA-B54E-A860-CE0F14640F83}"/>
                </a:ext>
              </a:extLst>
            </p:cNvPr>
            <p:cNvSpPr/>
            <p:nvPr/>
          </p:nvSpPr>
          <p:spPr>
            <a:xfrm>
              <a:off x="5177725" y="247067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12"/>
                  </a:lnTo>
                  <a:cubicBezTo>
                    <a:pt x="0" y="12"/>
                    <a:pt x="0" y="0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668;p34">
              <a:extLst>
                <a:ext uri="{FF2B5EF4-FFF2-40B4-BE49-F238E27FC236}">
                  <a16:creationId xmlns:a16="http://schemas.microsoft.com/office/drawing/2014/main" id="{6ADDA811-F14D-924E-A86A-D5BD3D718494}"/>
                </a:ext>
              </a:extLst>
            </p:cNvPr>
            <p:cNvSpPr/>
            <p:nvPr/>
          </p:nvSpPr>
          <p:spPr>
            <a:xfrm>
              <a:off x="5177725" y="2470675"/>
              <a:ext cx="1200" cy="625"/>
            </a:xfrm>
            <a:custGeom>
              <a:avLst/>
              <a:gdLst/>
              <a:ahLst/>
              <a:cxnLst/>
              <a:rect l="l" t="t" r="r" b="b"/>
              <a:pathLst>
                <a:path w="48" h="25" extrusionOk="0">
                  <a:moveTo>
                    <a:pt x="0" y="12"/>
                  </a:moveTo>
                  <a:cubicBezTo>
                    <a:pt x="0" y="12"/>
                    <a:pt x="48" y="0"/>
                    <a:pt x="0" y="12"/>
                  </a:cubicBezTo>
                  <a:cubicBezTo>
                    <a:pt x="12" y="24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669;p34">
              <a:extLst>
                <a:ext uri="{FF2B5EF4-FFF2-40B4-BE49-F238E27FC236}">
                  <a16:creationId xmlns:a16="http://schemas.microsoft.com/office/drawing/2014/main" id="{41D6BBF1-77DF-5A4D-968A-444AF341A602}"/>
                </a:ext>
              </a:extLst>
            </p:cNvPr>
            <p:cNvSpPr/>
            <p:nvPr/>
          </p:nvSpPr>
          <p:spPr>
            <a:xfrm>
              <a:off x="5178600" y="2470900"/>
              <a:ext cx="900" cy="700"/>
            </a:xfrm>
            <a:custGeom>
              <a:avLst/>
              <a:gdLst/>
              <a:ahLst/>
              <a:cxnLst/>
              <a:rect l="l" t="t" r="r" b="b"/>
              <a:pathLst>
                <a:path w="36" h="28" extrusionOk="0">
                  <a:moveTo>
                    <a:pt x="14" y="1"/>
                  </a:moveTo>
                  <a:cubicBezTo>
                    <a:pt x="10" y="1"/>
                    <a:pt x="6" y="2"/>
                    <a:pt x="1" y="3"/>
                  </a:cubicBezTo>
                  <a:cubicBezTo>
                    <a:pt x="13" y="3"/>
                    <a:pt x="25" y="15"/>
                    <a:pt x="1" y="27"/>
                  </a:cubicBezTo>
                  <a:cubicBezTo>
                    <a:pt x="32" y="27"/>
                    <a:pt x="3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670;p34">
              <a:extLst>
                <a:ext uri="{FF2B5EF4-FFF2-40B4-BE49-F238E27FC236}">
                  <a16:creationId xmlns:a16="http://schemas.microsoft.com/office/drawing/2014/main" id="{00EA91FF-976B-404E-A785-2426916254C3}"/>
                </a:ext>
              </a:extLst>
            </p:cNvPr>
            <p:cNvSpPr/>
            <p:nvPr/>
          </p:nvSpPr>
          <p:spPr>
            <a:xfrm>
              <a:off x="5180700" y="2474150"/>
              <a:ext cx="850" cy="200"/>
            </a:xfrm>
            <a:custGeom>
              <a:avLst/>
              <a:gdLst/>
              <a:ahLst/>
              <a:cxnLst/>
              <a:rect l="l" t="t" r="r" b="b"/>
              <a:pathLst>
                <a:path w="34" h="8" extrusionOk="0">
                  <a:moveTo>
                    <a:pt x="7" y="1"/>
                  </a:moveTo>
                  <a:cubicBezTo>
                    <a:pt x="3" y="1"/>
                    <a:pt x="0" y="2"/>
                    <a:pt x="0" y="4"/>
                  </a:cubicBezTo>
                  <a:cubicBezTo>
                    <a:pt x="13" y="7"/>
                    <a:pt x="20" y="8"/>
                    <a:pt x="24" y="8"/>
                  </a:cubicBezTo>
                  <a:cubicBezTo>
                    <a:pt x="34" y="8"/>
                    <a:pt x="17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671;p34">
              <a:extLst>
                <a:ext uri="{FF2B5EF4-FFF2-40B4-BE49-F238E27FC236}">
                  <a16:creationId xmlns:a16="http://schemas.microsoft.com/office/drawing/2014/main" id="{D697444D-EA53-1944-A11F-34CB54F28119}"/>
                </a:ext>
              </a:extLst>
            </p:cNvPr>
            <p:cNvSpPr/>
            <p:nvPr/>
          </p:nvSpPr>
          <p:spPr>
            <a:xfrm>
              <a:off x="5175175" y="2469475"/>
              <a:ext cx="175" cy="925"/>
            </a:xfrm>
            <a:custGeom>
              <a:avLst/>
              <a:gdLst/>
              <a:ahLst/>
              <a:cxnLst/>
              <a:rect l="l" t="t" r="r" b="b"/>
              <a:pathLst>
                <a:path w="7" h="37" extrusionOk="0">
                  <a:moveTo>
                    <a:pt x="7" y="1"/>
                  </a:moveTo>
                  <a:cubicBezTo>
                    <a:pt x="1" y="7"/>
                    <a:pt x="1" y="10"/>
                    <a:pt x="3" y="10"/>
                  </a:cubicBezTo>
                  <a:cubicBezTo>
                    <a:pt x="3" y="10"/>
                    <a:pt x="4" y="9"/>
                    <a:pt x="5" y="8"/>
                  </a:cubicBezTo>
                  <a:lnTo>
                    <a:pt x="5" y="8"/>
                  </a:lnTo>
                  <a:cubicBezTo>
                    <a:pt x="1" y="25"/>
                    <a:pt x="1" y="37"/>
                    <a:pt x="3" y="37"/>
                  </a:cubicBezTo>
                  <a:cubicBezTo>
                    <a:pt x="5" y="37"/>
                    <a:pt x="7" y="27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672;p34">
              <a:extLst>
                <a:ext uri="{FF2B5EF4-FFF2-40B4-BE49-F238E27FC236}">
                  <a16:creationId xmlns:a16="http://schemas.microsoft.com/office/drawing/2014/main" id="{4D31C7CF-CAAA-B64C-B5F2-56638B4B6957}"/>
                </a:ext>
              </a:extLst>
            </p:cNvPr>
            <p:cNvSpPr/>
            <p:nvPr/>
          </p:nvSpPr>
          <p:spPr>
            <a:xfrm>
              <a:off x="5174750" y="2470375"/>
              <a:ext cx="600" cy="625"/>
            </a:xfrm>
            <a:custGeom>
              <a:avLst/>
              <a:gdLst/>
              <a:ahLst/>
              <a:cxnLst/>
              <a:rect l="l" t="t" r="r" b="b"/>
              <a:pathLst>
                <a:path w="24" h="25" extrusionOk="0">
                  <a:moveTo>
                    <a:pt x="24" y="0"/>
                  </a:moveTo>
                  <a:lnTo>
                    <a:pt x="0" y="24"/>
                  </a:lnTo>
                  <a:cubicBezTo>
                    <a:pt x="24" y="24"/>
                    <a:pt x="24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673;p34">
              <a:extLst>
                <a:ext uri="{FF2B5EF4-FFF2-40B4-BE49-F238E27FC236}">
                  <a16:creationId xmlns:a16="http://schemas.microsoft.com/office/drawing/2014/main" id="{773C58D2-E74B-6149-B22F-2DAAC1796161}"/>
                </a:ext>
              </a:extLst>
            </p:cNvPr>
            <p:cNvSpPr/>
            <p:nvPr/>
          </p:nvSpPr>
          <p:spPr>
            <a:xfrm>
              <a:off x="5177125" y="2471575"/>
              <a:ext cx="1200" cy="900"/>
            </a:xfrm>
            <a:custGeom>
              <a:avLst/>
              <a:gdLst/>
              <a:ahLst/>
              <a:cxnLst/>
              <a:rect l="l" t="t" r="r" b="b"/>
              <a:pathLst>
                <a:path w="48" h="36" extrusionOk="0">
                  <a:moveTo>
                    <a:pt x="48" y="0"/>
                  </a:moveTo>
                  <a:lnTo>
                    <a:pt x="48" y="0"/>
                  </a:lnTo>
                  <a:cubicBezTo>
                    <a:pt x="36" y="12"/>
                    <a:pt x="24" y="24"/>
                    <a:pt x="0" y="36"/>
                  </a:cubicBezTo>
                  <a:cubicBezTo>
                    <a:pt x="24" y="36"/>
                    <a:pt x="36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674;p34">
              <a:extLst>
                <a:ext uri="{FF2B5EF4-FFF2-40B4-BE49-F238E27FC236}">
                  <a16:creationId xmlns:a16="http://schemas.microsoft.com/office/drawing/2014/main" id="{4B167BD5-2165-DF44-AE16-4A861898F451}"/>
                </a:ext>
              </a:extLst>
            </p:cNvPr>
            <p:cNvSpPr/>
            <p:nvPr/>
          </p:nvSpPr>
          <p:spPr>
            <a:xfrm>
              <a:off x="5172950" y="2468600"/>
              <a:ext cx="625" cy="900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1" y="36"/>
                  </a:moveTo>
                  <a:cubicBezTo>
                    <a:pt x="25" y="0"/>
                    <a:pt x="25" y="0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675;p34">
              <a:extLst>
                <a:ext uri="{FF2B5EF4-FFF2-40B4-BE49-F238E27FC236}">
                  <a16:creationId xmlns:a16="http://schemas.microsoft.com/office/drawing/2014/main" id="{F3183825-F962-844F-92B7-D48DDB54B6C1}"/>
                </a:ext>
              </a:extLst>
            </p:cNvPr>
            <p:cNvSpPr/>
            <p:nvPr/>
          </p:nvSpPr>
          <p:spPr>
            <a:xfrm>
              <a:off x="5170875" y="2468000"/>
              <a:ext cx="925" cy="900"/>
            </a:xfrm>
            <a:custGeom>
              <a:avLst/>
              <a:gdLst/>
              <a:ahLst/>
              <a:cxnLst/>
              <a:rect l="l" t="t" r="r" b="b"/>
              <a:pathLst>
                <a:path w="37" h="36" extrusionOk="0">
                  <a:moveTo>
                    <a:pt x="36" y="0"/>
                  </a:moveTo>
                  <a:cubicBezTo>
                    <a:pt x="24" y="12"/>
                    <a:pt x="12" y="24"/>
                    <a:pt x="0" y="36"/>
                  </a:cubicBezTo>
                  <a:cubicBezTo>
                    <a:pt x="7" y="36"/>
                    <a:pt x="10" y="32"/>
                    <a:pt x="9" y="31"/>
                  </a:cubicBezTo>
                  <a:lnTo>
                    <a:pt x="9" y="31"/>
                  </a:lnTo>
                  <a:cubicBezTo>
                    <a:pt x="16" y="27"/>
                    <a:pt x="21" y="25"/>
                    <a:pt x="24" y="24"/>
                  </a:cubicBezTo>
                  <a:lnTo>
                    <a:pt x="24" y="24"/>
                  </a:lnTo>
                  <a:cubicBezTo>
                    <a:pt x="23" y="27"/>
                    <a:pt x="24" y="28"/>
                    <a:pt x="25" y="28"/>
                  </a:cubicBezTo>
                  <a:cubicBezTo>
                    <a:pt x="27" y="28"/>
                    <a:pt x="31" y="24"/>
                    <a:pt x="27" y="24"/>
                  </a:cubicBezTo>
                  <a:cubicBezTo>
                    <a:pt x="26" y="24"/>
                    <a:pt x="25" y="24"/>
                    <a:pt x="24" y="24"/>
                  </a:cubicBezTo>
                  <a:lnTo>
                    <a:pt x="24" y="24"/>
                  </a:lnTo>
                  <a:cubicBezTo>
                    <a:pt x="25" y="20"/>
                    <a:pt x="29" y="13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676;p34">
              <a:extLst>
                <a:ext uri="{FF2B5EF4-FFF2-40B4-BE49-F238E27FC236}">
                  <a16:creationId xmlns:a16="http://schemas.microsoft.com/office/drawing/2014/main" id="{7B269C7B-F7E2-4243-8698-9C565E89E3FD}"/>
                </a:ext>
              </a:extLst>
            </p:cNvPr>
            <p:cNvSpPr/>
            <p:nvPr/>
          </p:nvSpPr>
          <p:spPr>
            <a:xfrm>
              <a:off x="5173550" y="2470075"/>
              <a:ext cx="425" cy="625"/>
            </a:xfrm>
            <a:custGeom>
              <a:avLst/>
              <a:gdLst/>
              <a:ahLst/>
              <a:cxnLst/>
              <a:rect l="l" t="t" r="r" b="b"/>
              <a:pathLst>
                <a:path w="17" h="25" extrusionOk="0">
                  <a:moveTo>
                    <a:pt x="1" y="1"/>
                  </a:moveTo>
                  <a:lnTo>
                    <a:pt x="1" y="1"/>
                  </a:lnTo>
                  <a:cubicBezTo>
                    <a:pt x="5" y="19"/>
                    <a:pt x="10" y="25"/>
                    <a:pt x="12" y="25"/>
                  </a:cubicBezTo>
                  <a:cubicBezTo>
                    <a:pt x="16" y="25"/>
                    <a:pt x="15" y="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677;p34">
              <a:extLst>
                <a:ext uri="{FF2B5EF4-FFF2-40B4-BE49-F238E27FC236}">
                  <a16:creationId xmlns:a16="http://schemas.microsoft.com/office/drawing/2014/main" id="{BCAF8BD0-A054-5F4B-9512-DF2D2C486410}"/>
                </a:ext>
              </a:extLst>
            </p:cNvPr>
            <p:cNvSpPr/>
            <p:nvPr/>
          </p:nvSpPr>
          <p:spPr>
            <a:xfrm>
              <a:off x="5172650" y="247037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2"/>
                  </a:moveTo>
                  <a:cubicBezTo>
                    <a:pt x="37" y="12"/>
                    <a:pt x="1" y="0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678;p34">
              <a:extLst>
                <a:ext uri="{FF2B5EF4-FFF2-40B4-BE49-F238E27FC236}">
                  <a16:creationId xmlns:a16="http://schemas.microsoft.com/office/drawing/2014/main" id="{14494417-9D08-1E4A-B26D-F69CDA03E711}"/>
                </a:ext>
              </a:extLst>
            </p:cNvPr>
            <p:cNvSpPr/>
            <p:nvPr/>
          </p:nvSpPr>
          <p:spPr>
            <a:xfrm>
              <a:off x="5175050" y="2471850"/>
              <a:ext cx="900" cy="1525"/>
            </a:xfrm>
            <a:custGeom>
              <a:avLst/>
              <a:gdLst/>
              <a:ahLst/>
              <a:cxnLst/>
              <a:rect l="l" t="t" r="r" b="b"/>
              <a:pathLst>
                <a:path w="36" h="61" extrusionOk="0">
                  <a:moveTo>
                    <a:pt x="36" y="1"/>
                  </a:moveTo>
                  <a:lnTo>
                    <a:pt x="36" y="1"/>
                  </a:lnTo>
                  <a:cubicBezTo>
                    <a:pt x="24" y="13"/>
                    <a:pt x="0" y="25"/>
                    <a:pt x="24" y="61"/>
                  </a:cubicBezTo>
                  <a:cubicBezTo>
                    <a:pt x="36" y="37"/>
                    <a:pt x="24" y="25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679;p34">
              <a:extLst>
                <a:ext uri="{FF2B5EF4-FFF2-40B4-BE49-F238E27FC236}">
                  <a16:creationId xmlns:a16="http://schemas.microsoft.com/office/drawing/2014/main" id="{E1FCBB36-6413-0942-9A01-9D4084EF8C40}"/>
                </a:ext>
              </a:extLst>
            </p:cNvPr>
            <p:cNvSpPr/>
            <p:nvPr/>
          </p:nvSpPr>
          <p:spPr>
            <a:xfrm>
              <a:off x="5174150" y="2471275"/>
              <a:ext cx="625" cy="600"/>
            </a:xfrm>
            <a:custGeom>
              <a:avLst/>
              <a:gdLst/>
              <a:ahLst/>
              <a:cxnLst/>
              <a:rect l="l" t="t" r="r" b="b"/>
              <a:pathLst>
                <a:path w="25" h="24" extrusionOk="0">
                  <a:moveTo>
                    <a:pt x="24" y="0"/>
                  </a:moveTo>
                  <a:cubicBezTo>
                    <a:pt x="0" y="24"/>
                    <a:pt x="0" y="24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680;p34">
              <a:extLst>
                <a:ext uri="{FF2B5EF4-FFF2-40B4-BE49-F238E27FC236}">
                  <a16:creationId xmlns:a16="http://schemas.microsoft.com/office/drawing/2014/main" id="{0654D15C-59F9-B549-8A08-D2448C48F511}"/>
                </a:ext>
              </a:extLst>
            </p:cNvPr>
            <p:cNvSpPr/>
            <p:nvPr/>
          </p:nvSpPr>
          <p:spPr>
            <a:xfrm>
              <a:off x="5173850" y="2471575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0" y="0"/>
                  </a:moveTo>
                  <a:cubicBezTo>
                    <a:pt x="12" y="2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681;p34">
              <a:extLst>
                <a:ext uri="{FF2B5EF4-FFF2-40B4-BE49-F238E27FC236}">
                  <a16:creationId xmlns:a16="http://schemas.microsoft.com/office/drawing/2014/main" id="{CF8C2D81-DF34-3449-AC05-DF6DC1049DAB}"/>
                </a:ext>
              </a:extLst>
            </p:cNvPr>
            <p:cNvSpPr/>
            <p:nvPr/>
          </p:nvSpPr>
          <p:spPr>
            <a:xfrm>
              <a:off x="5170675" y="2470375"/>
              <a:ext cx="925" cy="675"/>
            </a:xfrm>
            <a:custGeom>
              <a:avLst/>
              <a:gdLst/>
              <a:ahLst/>
              <a:cxnLst/>
              <a:rect l="l" t="t" r="r" b="b"/>
              <a:pathLst>
                <a:path w="37" h="27" extrusionOk="0">
                  <a:moveTo>
                    <a:pt x="20" y="0"/>
                  </a:moveTo>
                  <a:lnTo>
                    <a:pt x="20" y="0"/>
                  </a:lnTo>
                  <a:cubicBezTo>
                    <a:pt x="4" y="20"/>
                    <a:pt x="0" y="27"/>
                    <a:pt x="2" y="27"/>
                  </a:cubicBezTo>
                  <a:cubicBezTo>
                    <a:pt x="4" y="27"/>
                    <a:pt x="18" y="11"/>
                    <a:pt x="21" y="4"/>
                  </a:cubicBezTo>
                  <a:lnTo>
                    <a:pt x="21" y="4"/>
                  </a:lnTo>
                  <a:cubicBezTo>
                    <a:pt x="22" y="5"/>
                    <a:pt x="24" y="6"/>
                    <a:pt x="26" y="6"/>
                  </a:cubicBezTo>
                  <a:cubicBezTo>
                    <a:pt x="31" y="6"/>
                    <a:pt x="36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682;p34">
              <a:extLst>
                <a:ext uri="{FF2B5EF4-FFF2-40B4-BE49-F238E27FC236}">
                  <a16:creationId xmlns:a16="http://schemas.microsoft.com/office/drawing/2014/main" id="{8800BE40-E3B0-894B-89DB-416174B6FB30}"/>
                </a:ext>
              </a:extLst>
            </p:cNvPr>
            <p:cNvSpPr/>
            <p:nvPr/>
          </p:nvSpPr>
          <p:spPr>
            <a:xfrm>
              <a:off x="5172350" y="2470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683;p34">
              <a:extLst>
                <a:ext uri="{FF2B5EF4-FFF2-40B4-BE49-F238E27FC236}">
                  <a16:creationId xmlns:a16="http://schemas.microsoft.com/office/drawing/2014/main" id="{CD6256B7-6CA5-C04C-956E-9AF18102FD94}"/>
                </a:ext>
              </a:extLst>
            </p:cNvPr>
            <p:cNvSpPr/>
            <p:nvPr/>
          </p:nvSpPr>
          <p:spPr>
            <a:xfrm>
              <a:off x="5167600" y="24703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684;p34">
              <a:extLst>
                <a:ext uri="{FF2B5EF4-FFF2-40B4-BE49-F238E27FC236}">
                  <a16:creationId xmlns:a16="http://schemas.microsoft.com/office/drawing/2014/main" id="{4A956239-4520-E041-BAE7-77BCA90378F8}"/>
                </a:ext>
              </a:extLst>
            </p:cNvPr>
            <p:cNvSpPr/>
            <p:nvPr/>
          </p:nvSpPr>
          <p:spPr>
            <a:xfrm>
              <a:off x="5171475" y="2470875"/>
              <a:ext cx="600" cy="200"/>
            </a:xfrm>
            <a:custGeom>
              <a:avLst/>
              <a:gdLst/>
              <a:ahLst/>
              <a:cxnLst/>
              <a:rect l="l" t="t" r="r" b="b"/>
              <a:pathLst>
                <a:path w="24" h="8" extrusionOk="0">
                  <a:moveTo>
                    <a:pt x="16" y="1"/>
                  </a:moveTo>
                  <a:cubicBezTo>
                    <a:pt x="13" y="1"/>
                    <a:pt x="8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4"/>
                  </a:lnTo>
                  <a:cubicBezTo>
                    <a:pt x="3" y="7"/>
                    <a:pt x="6" y="8"/>
                    <a:pt x="9" y="8"/>
                  </a:cubicBezTo>
                  <a:cubicBezTo>
                    <a:pt x="17" y="8"/>
                    <a:pt x="23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685;p34">
              <a:extLst>
                <a:ext uri="{FF2B5EF4-FFF2-40B4-BE49-F238E27FC236}">
                  <a16:creationId xmlns:a16="http://schemas.microsoft.com/office/drawing/2014/main" id="{E38FD02F-229D-2746-928F-D7645F85CB69}"/>
                </a:ext>
              </a:extLst>
            </p:cNvPr>
            <p:cNvSpPr/>
            <p:nvPr/>
          </p:nvSpPr>
          <p:spPr>
            <a:xfrm>
              <a:off x="5169675" y="2469700"/>
              <a:ext cx="325" cy="700"/>
            </a:xfrm>
            <a:custGeom>
              <a:avLst/>
              <a:gdLst/>
              <a:ahLst/>
              <a:cxnLst/>
              <a:rect l="l" t="t" r="r" b="b"/>
              <a:pathLst>
                <a:path w="13" h="28" extrusionOk="0">
                  <a:moveTo>
                    <a:pt x="2" y="0"/>
                  </a:moveTo>
                  <a:cubicBezTo>
                    <a:pt x="1" y="0"/>
                    <a:pt x="1" y="1"/>
                    <a:pt x="1" y="4"/>
                  </a:cubicBezTo>
                  <a:cubicBezTo>
                    <a:pt x="1" y="16"/>
                    <a:pt x="1" y="16"/>
                    <a:pt x="13" y="27"/>
                  </a:cubicBezTo>
                  <a:cubicBezTo>
                    <a:pt x="13" y="18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686;p34">
              <a:extLst>
                <a:ext uri="{FF2B5EF4-FFF2-40B4-BE49-F238E27FC236}">
                  <a16:creationId xmlns:a16="http://schemas.microsoft.com/office/drawing/2014/main" id="{CADC1BBC-185A-A541-9BE3-D841F34BF8EC}"/>
                </a:ext>
              </a:extLst>
            </p:cNvPr>
            <p:cNvSpPr/>
            <p:nvPr/>
          </p:nvSpPr>
          <p:spPr>
            <a:xfrm>
              <a:off x="5172350" y="24700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lnTo>
                    <a:pt x="1" y="12"/>
                  </a:lnTo>
                  <a:cubicBezTo>
                    <a:pt x="1" y="1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687;p34">
              <a:extLst>
                <a:ext uri="{FF2B5EF4-FFF2-40B4-BE49-F238E27FC236}">
                  <a16:creationId xmlns:a16="http://schemas.microsoft.com/office/drawing/2014/main" id="{937F7764-57B6-B741-9518-6B219EBC91B4}"/>
                </a:ext>
              </a:extLst>
            </p:cNvPr>
            <p:cNvSpPr/>
            <p:nvPr/>
          </p:nvSpPr>
          <p:spPr>
            <a:xfrm>
              <a:off x="5171925" y="2470375"/>
              <a:ext cx="450" cy="475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12"/>
                    <a:pt x="0" y="18"/>
                    <a:pt x="5" y="18"/>
                  </a:cubicBezTo>
                  <a:cubicBezTo>
                    <a:pt x="9" y="18"/>
                    <a:pt x="18" y="12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688;p34">
              <a:extLst>
                <a:ext uri="{FF2B5EF4-FFF2-40B4-BE49-F238E27FC236}">
                  <a16:creationId xmlns:a16="http://schemas.microsoft.com/office/drawing/2014/main" id="{18C5B47E-DA59-694B-A20B-960BFC390173}"/>
                </a:ext>
              </a:extLst>
            </p:cNvPr>
            <p:cNvSpPr/>
            <p:nvPr/>
          </p:nvSpPr>
          <p:spPr>
            <a:xfrm>
              <a:off x="5165800" y="24711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91" y="1"/>
                  </a:moveTo>
                  <a:cubicBezTo>
                    <a:pt x="82" y="1"/>
                    <a:pt x="69" y="6"/>
                    <a:pt x="49" y="19"/>
                  </a:cubicBezTo>
                  <a:cubicBezTo>
                    <a:pt x="49" y="19"/>
                    <a:pt x="49" y="19"/>
                    <a:pt x="49" y="19"/>
                  </a:cubicBezTo>
                  <a:lnTo>
                    <a:pt x="49" y="19"/>
                  </a:lnTo>
                  <a:cubicBezTo>
                    <a:pt x="49" y="22"/>
                    <a:pt x="50" y="23"/>
                    <a:pt x="51" y="23"/>
                  </a:cubicBezTo>
                  <a:cubicBezTo>
                    <a:pt x="52" y="23"/>
                    <a:pt x="53" y="22"/>
                    <a:pt x="54" y="22"/>
                  </a:cubicBezTo>
                  <a:lnTo>
                    <a:pt x="54" y="22"/>
                  </a:lnTo>
                  <a:cubicBezTo>
                    <a:pt x="72" y="35"/>
                    <a:pt x="72" y="57"/>
                    <a:pt x="72" y="79"/>
                  </a:cubicBezTo>
                  <a:cubicBezTo>
                    <a:pt x="49" y="79"/>
                    <a:pt x="37" y="79"/>
                    <a:pt x="37" y="55"/>
                  </a:cubicBezTo>
                  <a:cubicBezTo>
                    <a:pt x="25" y="91"/>
                    <a:pt x="13" y="114"/>
                    <a:pt x="1" y="150"/>
                  </a:cubicBezTo>
                  <a:cubicBezTo>
                    <a:pt x="7" y="151"/>
                    <a:pt x="11" y="152"/>
                    <a:pt x="14" y="152"/>
                  </a:cubicBezTo>
                  <a:cubicBezTo>
                    <a:pt x="15" y="152"/>
                    <a:pt x="16" y="152"/>
                    <a:pt x="17" y="152"/>
                  </a:cubicBezTo>
                  <a:lnTo>
                    <a:pt x="17" y="152"/>
                  </a:lnTo>
                  <a:cubicBezTo>
                    <a:pt x="19" y="155"/>
                    <a:pt x="22" y="158"/>
                    <a:pt x="25" y="162"/>
                  </a:cubicBezTo>
                  <a:cubicBezTo>
                    <a:pt x="25" y="162"/>
                    <a:pt x="135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689;p34">
              <a:extLst>
                <a:ext uri="{FF2B5EF4-FFF2-40B4-BE49-F238E27FC236}">
                  <a16:creationId xmlns:a16="http://schemas.microsoft.com/office/drawing/2014/main" id="{F8C04B64-6429-314F-B196-5D57074BBB53}"/>
                </a:ext>
              </a:extLst>
            </p:cNvPr>
            <p:cNvSpPr/>
            <p:nvPr/>
          </p:nvSpPr>
          <p:spPr>
            <a:xfrm>
              <a:off x="5167000" y="2469775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48" y="1"/>
                  </a:moveTo>
                  <a:lnTo>
                    <a:pt x="48" y="1"/>
                  </a:lnTo>
                  <a:cubicBezTo>
                    <a:pt x="1" y="36"/>
                    <a:pt x="36" y="36"/>
                    <a:pt x="72" y="36"/>
                  </a:cubicBezTo>
                  <a:cubicBezTo>
                    <a:pt x="72" y="24"/>
                    <a:pt x="60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690;p34">
              <a:extLst>
                <a:ext uri="{FF2B5EF4-FFF2-40B4-BE49-F238E27FC236}">
                  <a16:creationId xmlns:a16="http://schemas.microsoft.com/office/drawing/2014/main" id="{16F242C9-4D0A-B643-BC1E-138BA70929C5}"/>
                </a:ext>
              </a:extLst>
            </p:cNvPr>
            <p:cNvSpPr/>
            <p:nvPr/>
          </p:nvSpPr>
          <p:spPr>
            <a:xfrm>
              <a:off x="5168800" y="2470350"/>
              <a:ext cx="2100" cy="2125"/>
            </a:xfrm>
            <a:custGeom>
              <a:avLst/>
              <a:gdLst/>
              <a:ahLst/>
              <a:cxnLst/>
              <a:rect l="l" t="t" r="r" b="b"/>
              <a:pathLst>
                <a:path w="84" h="85" extrusionOk="0">
                  <a:moveTo>
                    <a:pt x="48" y="0"/>
                  </a:moveTo>
                  <a:lnTo>
                    <a:pt x="48" y="0"/>
                  </a:lnTo>
                  <a:cubicBezTo>
                    <a:pt x="48" y="0"/>
                    <a:pt x="48" y="1"/>
                    <a:pt x="48" y="1"/>
                  </a:cubicBezTo>
                  <a:cubicBezTo>
                    <a:pt x="48" y="1"/>
                    <a:pt x="48" y="1"/>
                    <a:pt x="48" y="13"/>
                  </a:cubicBezTo>
                  <a:cubicBezTo>
                    <a:pt x="40" y="13"/>
                    <a:pt x="42" y="3"/>
                    <a:pt x="31" y="3"/>
                  </a:cubicBezTo>
                  <a:cubicBezTo>
                    <a:pt x="25" y="3"/>
                    <a:pt x="16" y="5"/>
                    <a:pt x="0" y="13"/>
                  </a:cubicBezTo>
                  <a:cubicBezTo>
                    <a:pt x="83" y="49"/>
                    <a:pt x="0" y="1"/>
                    <a:pt x="24" y="85"/>
                  </a:cubicBezTo>
                  <a:cubicBezTo>
                    <a:pt x="69" y="85"/>
                    <a:pt x="50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691;p34">
              <a:extLst>
                <a:ext uri="{FF2B5EF4-FFF2-40B4-BE49-F238E27FC236}">
                  <a16:creationId xmlns:a16="http://schemas.microsoft.com/office/drawing/2014/main" id="{80843018-845C-154A-B165-1B42CBB7FA1A}"/>
                </a:ext>
              </a:extLst>
            </p:cNvPr>
            <p:cNvSpPr/>
            <p:nvPr/>
          </p:nvSpPr>
          <p:spPr>
            <a:xfrm>
              <a:off x="5174750" y="24745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0"/>
                  </a:moveTo>
                  <a:cubicBezTo>
                    <a:pt x="0" y="12"/>
                    <a:pt x="0" y="12"/>
                    <a:pt x="12" y="12"/>
                  </a:cubicBez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692;p34">
              <a:extLst>
                <a:ext uri="{FF2B5EF4-FFF2-40B4-BE49-F238E27FC236}">
                  <a16:creationId xmlns:a16="http://schemas.microsoft.com/office/drawing/2014/main" id="{53E4E1EE-F980-8B42-BD2B-B6E7A488623B}"/>
                </a:ext>
              </a:extLst>
            </p:cNvPr>
            <p:cNvSpPr/>
            <p:nvPr/>
          </p:nvSpPr>
          <p:spPr>
            <a:xfrm>
              <a:off x="5174075" y="2472450"/>
              <a:ext cx="1275" cy="1975"/>
            </a:xfrm>
            <a:custGeom>
              <a:avLst/>
              <a:gdLst/>
              <a:ahLst/>
              <a:cxnLst/>
              <a:rect l="l" t="t" r="r" b="b"/>
              <a:pathLst>
                <a:path w="51" h="79" extrusionOk="0">
                  <a:moveTo>
                    <a:pt x="3" y="1"/>
                  </a:moveTo>
                  <a:cubicBezTo>
                    <a:pt x="1" y="4"/>
                    <a:pt x="2" y="8"/>
                    <a:pt x="5" y="14"/>
                  </a:cubicBezTo>
                  <a:lnTo>
                    <a:pt x="5" y="14"/>
                  </a:lnTo>
                  <a:cubicBezTo>
                    <a:pt x="4" y="10"/>
                    <a:pt x="4" y="5"/>
                    <a:pt x="3" y="1"/>
                  </a:cubicBezTo>
                  <a:close/>
                  <a:moveTo>
                    <a:pt x="39" y="48"/>
                  </a:moveTo>
                  <a:cubicBezTo>
                    <a:pt x="40" y="49"/>
                    <a:pt x="40" y="49"/>
                    <a:pt x="40" y="50"/>
                  </a:cubicBezTo>
                  <a:lnTo>
                    <a:pt x="40" y="50"/>
                  </a:lnTo>
                  <a:cubicBezTo>
                    <a:pt x="40" y="50"/>
                    <a:pt x="40" y="49"/>
                    <a:pt x="39" y="48"/>
                  </a:cubicBezTo>
                  <a:close/>
                  <a:moveTo>
                    <a:pt x="5" y="14"/>
                  </a:moveTo>
                  <a:lnTo>
                    <a:pt x="5" y="14"/>
                  </a:lnTo>
                  <a:cubicBezTo>
                    <a:pt x="12" y="63"/>
                    <a:pt x="25" y="78"/>
                    <a:pt x="35" y="78"/>
                  </a:cubicBezTo>
                  <a:cubicBezTo>
                    <a:pt x="45" y="78"/>
                    <a:pt x="50" y="62"/>
                    <a:pt x="40" y="50"/>
                  </a:cubicBezTo>
                  <a:lnTo>
                    <a:pt x="40" y="50"/>
                  </a:lnTo>
                  <a:cubicBezTo>
                    <a:pt x="41" y="50"/>
                    <a:pt x="41" y="50"/>
                    <a:pt x="41" y="50"/>
                  </a:cubicBezTo>
                  <a:cubicBezTo>
                    <a:pt x="39" y="50"/>
                    <a:pt x="14" y="29"/>
                    <a:pt x="5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693;p34">
              <a:extLst>
                <a:ext uri="{FF2B5EF4-FFF2-40B4-BE49-F238E27FC236}">
                  <a16:creationId xmlns:a16="http://schemas.microsoft.com/office/drawing/2014/main" id="{53022291-020A-6740-ACEA-39F768EA9996}"/>
                </a:ext>
              </a:extLst>
            </p:cNvPr>
            <p:cNvSpPr/>
            <p:nvPr/>
          </p:nvSpPr>
          <p:spPr>
            <a:xfrm>
              <a:off x="5170875" y="2472750"/>
              <a:ext cx="1200" cy="925"/>
            </a:xfrm>
            <a:custGeom>
              <a:avLst/>
              <a:gdLst/>
              <a:ahLst/>
              <a:cxnLst/>
              <a:rect l="l" t="t" r="r" b="b"/>
              <a:pathLst>
                <a:path w="48" h="37" extrusionOk="0">
                  <a:moveTo>
                    <a:pt x="48" y="1"/>
                  </a:moveTo>
                  <a:cubicBezTo>
                    <a:pt x="0" y="1"/>
                    <a:pt x="36" y="13"/>
                    <a:pt x="36" y="36"/>
                  </a:cubicBezTo>
                  <a:cubicBezTo>
                    <a:pt x="36" y="13"/>
                    <a:pt x="48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694;p34">
              <a:extLst>
                <a:ext uri="{FF2B5EF4-FFF2-40B4-BE49-F238E27FC236}">
                  <a16:creationId xmlns:a16="http://schemas.microsoft.com/office/drawing/2014/main" id="{344BBAA5-D0E9-764E-8FA6-AF08916223BE}"/>
                </a:ext>
              </a:extLst>
            </p:cNvPr>
            <p:cNvSpPr/>
            <p:nvPr/>
          </p:nvSpPr>
          <p:spPr>
            <a:xfrm>
              <a:off x="5167000" y="2469175"/>
              <a:ext cx="625" cy="1225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24" y="1"/>
                  </a:moveTo>
                  <a:cubicBezTo>
                    <a:pt x="20" y="9"/>
                    <a:pt x="19" y="16"/>
                    <a:pt x="18" y="22"/>
                  </a:cubicBezTo>
                  <a:lnTo>
                    <a:pt x="18" y="22"/>
                  </a:lnTo>
                  <a:cubicBezTo>
                    <a:pt x="22" y="14"/>
                    <a:pt x="24" y="6"/>
                    <a:pt x="24" y="1"/>
                  </a:cubicBezTo>
                  <a:close/>
                  <a:moveTo>
                    <a:pt x="18" y="22"/>
                  </a:moveTo>
                  <a:cubicBezTo>
                    <a:pt x="13" y="32"/>
                    <a:pt x="7" y="42"/>
                    <a:pt x="1" y="48"/>
                  </a:cubicBezTo>
                  <a:cubicBezTo>
                    <a:pt x="16" y="41"/>
                    <a:pt x="16" y="33"/>
                    <a:pt x="18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695;p34">
              <a:extLst>
                <a:ext uri="{FF2B5EF4-FFF2-40B4-BE49-F238E27FC236}">
                  <a16:creationId xmlns:a16="http://schemas.microsoft.com/office/drawing/2014/main" id="{418D753A-7DE2-FB4F-8ED7-172B8BFB3390}"/>
                </a:ext>
              </a:extLst>
            </p:cNvPr>
            <p:cNvSpPr/>
            <p:nvPr/>
          </p:nvSpPr>
          <p:spPr>
            <a:xfrm>
              <a:off x="5166100" y="246947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" y="13"/>
                  </a:moveTo>
                  <a:cubicBezTo>
                    <a:pt x="1" y="13"/>
                    <a:pt x="37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696;p34">
              <a:extLst>
                <a:ext uri="{FF2B5EF4-FFF2-40B4-BE49-F238E27FC236}">
                  <a16:creationId xmlns:a16="http://schemas.microsoft.com/office/drawing/2014/main" id="{C6C1209D-DFB3-3D49-B39E-6E23FA3C9BC5}"/>
                </a:ext>
              </a:extLst>
            </p:cNvPr>
            <p:cNvSpPr/>
            <p:nvPr/>
          </p:nvSpPr>
          <p:spPr>
            <a:xfrm>
              <a:off x="5137225" y="2467275"/>
              <a:ext cx="925" cy="1050"/>
            </a:xfrm>
            <a:custGeom>
              <a:avLst/>
              <a:gdLst/>
              <a:ahLst/>
              <a:cxnLst/>
              <a:rect l="l" t="t" r="r" b="b"/>
              <a:pathLst>
                <a:path w="37" h="42" extrusionOk="0">
                  <a:moveTo>
                    <a:pt x="17" y="1"/>
                  </a:moveTo>
                  <a:cubicBezTo>
                    <a:pt x="12" y="1"/>
                    <a:pt x="7" y="2"/>
                    <a:pt x="1" y="5"/>
                  </a:cubicBezTo>
                  <a:cubicBezTo>
                    <a:pt x="1" y="41"/>
                    <a:pt x="13" y="29"/>
                    <a:pt x="37" y="41"/>
                  </a:cubicBezTo>
                  <a:cubicBezTo>
                    <a:pt x="37" y="14"/>
                    <a:pt x="30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697;p34">
              <a:extLst>
                <a:ext uri="{FF2B5EF4-FFF2-40B4-BE49-F238E27FC236}">
                  <a16:creationId xmlns:a16="http://schemas.microsoft.com/office/drawing/2014/main" id="{E8057B80-1564-A342-A168-7878691746BF}"/>
                </a:ext>
              </a:extLst>
            </p:cNvPr>
            <p:cNvSpPr/>
            <p:nvPr/>
          </p:nvSpPr>
          <p:spPr>
            <a:xfrm>
              <a:off x="5118225" y="2471100"/>
              <a:ext cx="600" cy="525"/>
            </a:xfrm>
            <a:custGeom>
              <a:avLst/>
              <a:gdLst/>
              <a:ahLst/>
              <a:cxnLst/>
              <a:rect l="l" t="t" r="r" b="b"/>
              <a:pathLst>
                <a:path w="24" h="21" extrusionOk="0">
                  <a:moveTo>
                    <a:pt x="22" y="0"/>
                  </a:moveTo>
                  <a:cubicBezTo>
                    <a:pt x="19" y="0"/>
                    <a:pt x="0" y="21"/>
                    <a:pt x="6" y="21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21" y="5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698;p34">
              <a:extLst>
                <a:ext uri="{FF2B5EF4-FFF2-40B4-BE49-F238E27FC236}">
                  <a16:creationId xmlns:a16="http://schemas.microsoft.com/office/drawing/2014/main" id="{B5E9752D-AF5D-6645-A429-36B45BB24295}"/>
                </a:ext>
              </a:extLst>
            </p:cNvPr>
            <p:cNvSpPr/>
            <p:nvPr/>
          </p:nvSpPr>
          <p:spPr>
            <a:xfrm>
              <a:off x="5089900" y="2474550"/>
              <a:ext cx="625" cy="600"/>
            </a:xfrm>
            <a:custGeom>
              <a:avLst/>
              <a:gdLst/>
              <a:ahLst/>
              <a:cxnLst/>
              <a:rect l="l" t="t" r="r" b="b"/>
              <a:pathLst>
                <a:path w="25" h="24" extrusionOk="0">
                  <a:moveTo>
                    <a:pt x="25" y="0"/>
                  </a:moveTo>
                  <a:lnTo>
                    <a:pt x="1" y="24"/>
                  </a:lnTo>
                  <a:cubicBezTo>
                    <a:pt x="25" y="24"/>
                    <a:pt x="13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699;p34">
              <a:extLst>
                <a:ext uri="{FF2B5EF4-FFF2-40B4-BE49-F238E27FC236}">
                  <a16:creationId xmlns:a16="http://schemas.microsoft.com/office/drawing/2014/main" id="{60AF498E-58CC-4944-814D-8EF69702C46C}"/>
                </a:ext>
              </a:extLst>
            </p:cNvPr>
            <p:cNvSpPr/>
            <p:nvPr/>
          </p:nvSpPr>
          <p:spPr>
            <a:xfrm>
              <a:off x="5153600" y="2469175"/>
              <a:ext cx="925" cy="575"/>
            </a:xfrm>
            <a:custGeom>
              <a:avLst/>
              <a:gdLst/>
              <a:ahLst/>
              <a:cxnLst/>
              <a:rect l="l" t="t" r="r" b="b"/>
              <a:pathLst>
                <a:path w="37" h="23" extrusionOk="0">
                  <a:moveTo>
                    <a:pt x="1" y="1"/>
                  </a:moveTo>
                  <a:cubicBezTo>
                    <a:pt x="17" y="9"/>
                    <a:pt x="28" y="23"/>
                    <a:pt x="33" y="23"/>
                  </a:cubicBezTo>
                  <a:cubicBezTo>
                    <a:pt x="35" y="23"/>
                    <a:pt x="37" y="20"/>
                    <a:pt x="37" y="13"/>
                  </a:cubicBezTo>
                  <a:cubicBezTo>
                    <a:pt x="25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700;p34">
              <a:extLst>
                <a:ext uri="{FF2B5EF4-FFF2-40B4-BE49-F238E27FC236}">
                  <a16:creationId xmlns:a16="http://schemas.microsoft.com/office/drawing/2014/main" id="{D1B0089E-F21D-8244-970F-2BA7E3D978FE}"/>
                </a:ext>
              </a:extLst>
            </p:cNvPr>
            <p:cNvSpPr/>
            <p:nvPr/>
          </p:nvSpPr>
          <p:spPr>
            <a:xfrm>
              <a:off x="5152725" y="2468850"/>
              <a:ext cx="900" cy="350"/>
            </a:xfrm>
            <a:custGeom>
              <a:avLst/>
              <a:gdLst/>
              <a:ahLst/>
              <a:cxnLst/>
              <a:rect l="l" t="t" r="r" b="b"/>
              <a:pathLst>
                <a:path w="36" h="14" extrusionOk="0">
                  <a:moveTo>
                    <a:pt x="6" y="0"/>
                  </a:moveTo>
                  <a:cubicBezTo>
                    <a:pt x="1" y="0"/>
                    <a:pt x="6" y="4"/>
                    <a:pt x="36" y="14"/>
                  </a:cubicBezTo>
                  <a:cubicBezTo>
                    <a:pt x="36" y="4"/>
                    <a:pt x="34" y="0"/>
                    <a:pt x="32" y="0"/>
                  </a:cubicBezTo>
                  <a:lnTo>
                    <a:pt x="32" y="0"/>
                  </a:lnTo>
                  <a:cubicBezTo>
                    <a:pt x="31" y="0"/>
                    <a:pt x="30" y="4"/>
                    <a:pt x="32" y="9"/>
                  </a:cubicBezTo>
                  <a:lnTo>
                    <a:pt x="32" y="9"/>
                  </a:lnTo>
                  <a:cubicBezTo>
                    <a:pt x="25" y="4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701;p34">
              <a:extLst>
                <a:ext uri="{FF2B5EF4-FFF2-40B4-BE49-F238E27FC236}">
                  <a16:creationId xmlns:a16="http://schemas.microsoft.com/office/drawing/2014/main" id="{77AA357E-7DAA-B54A-861C-FD9F053E93E2}"/>
                </a:ext>
              </a:extLst>
            </p:cNvPr>
            <p:cNvSpPr/>
            <p:nvPr/>
          </p:nvSpPr>
          <p:spPr>
            <a:xfrm>
              <a:off x="5150025" y="2473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702;p34">
              <a:extLst>
                <a:ext uri="{FF2B5EF4-FFF2-40B4-BE49-F238E27FC236}">
                  <a16:creationId xmlns:a16="http://schemas.microsoft.com/office/drawing/2014/main" id="{0C67D334-43DF-B942-9399-A895636B6303}"/>
                </a:ext>
              </a:extLst>
            </p:cNvPr>
            <p:cNvSpPr/>
            <p:nvPr/>
          </p:nvSpPr>
          <p:spPr>
            <a:xfrm>
              <a:off x="5161950" y="2469350"/>
              <a:ext cx="325" cy="150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9" y="0"/>
                  </a:moveTo>
                  <a:cubicBezTo>
                    <a:pt x="7" y="0"/>
                    <a:pt x="4" y="2"/>
                    <a:pt x="0" y="6"/>
                  </a:cubicBezTo>
                  <a:lnTo>
                    <a:pt x="12" y="6"/>
                  </a:lnTo>
                  <a:cubicBezTo>
                    <a:pt x="12" y="6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703;p34">
              <a:extLst>
                <a:ext uri="{FF2B5EF4-FFF2-40B4-BE49-F238E27FC236}">
                  <a16:creationId xmlns:a16="http://schemas.microsoft.com/office/drawing/2014/main" id="{D6B4F485-D0DC-0D43-A90B-84A275D6D222}"/>
                </a:ext>
              </a:extLst>
            </p:cNvPr>
            <p:cNvSpPr/>
            <p:nvPr/>
          </p:nvSpPr>
          <p:spPr>
            <a:xfrm>
              <a:off x="5161050" y="24691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4" y="13"/>
                  </a:moveTo>
                  <a:cubicBezTo>
                    <a:pt x="24" y="13"/>
                    <a:pt x="0" y="1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704;p34">
              <a:extLst>
                <a:ext uri="{FF2B5EF4-FFF2-40B4-BE49-F238E27FC236}">
                  <a16:creationId xmlns:a16="http://schemas.microsoft.com/office/drawing/2014/main" id="{2C77D11C-EA4D-1A46-A923-B2ED7FE7DD42}"/>
                </a:ext>
              </a:extLst>
            </p:cNvPr>
            <p:cNvSpPr/>
            <p:nvPr/>
          </p:nvSpPr>
          <p:spPr>
            <a:xfrm>
              <a:off x="5072950" y="24706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12"/>
                    <a:pt x="0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705;p34">
              <a:extLst>
                <a:ext uri="{FF2B5EF4-FFF2-40B4-BE49-F238E27FC236}">
                  <a16:creationId xmlns:a16="http://schemas.microsoft.com/office/drawing/2014/main" id="{88020034-3CDE-0443-9BE1-D70DCE77B90F}"/>
                </a:ext>
              </a:extLst>
            </p:cNvPr>
            <p:cNvSpPr/>
            <p:nvPr/>
          </p:nvSpPr>
          <p:spPr>
            <a:xfrm>
              <a:off x="5131275" y="2475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706;p34">
              <a:extLst>
                <a:ext uri="{FF2B5EF4-FFF2-40B4-BE49-F238E27FC236}">
                  <a16:creationId xmlns:a16="http://schemas.microsoft.com/office/drawing/2014/main" id="{52B73283-67CA-C44B-9858-B0EFF1E50775}"/>
                </a:ext>
              </a:extLst>
            </p:cNvPr>
            <p:cNvSpPr/>
            <p:nvPr/>
          </p:nvSpPr>
          <p:spPr>
            <a:xfrm>
              <a:off x="5130100" y="2473350"/>
              <a:ext cx="1500" cy="3000"/>
            </a:xfrm>
            <a:custGeom>
              <a:avLst/>
              <a:gdLst/>
              <a:ahLst/>
              <a:cxnLst/>
              <a:rect l="l" t="t" r="r" b="b"/>
              <a:pathLst>
                <a:path w="60" h="120" extrusionOk="0">
                  <a:moveTo>
                    <a:pt x="36" y="1"/>
                  </a:moveTo>
                  <a:lnTo>
                    <a:pt x="36" y="1"/>
                  </a:lnTo>
                  <a:cubicBezTo>
                    <a:pt x="24" y="36"/>
                    <a:pt x="12" y="84"/>
                    <a:pt x="0" y="120"/>
                  </a:cubicBezTo>
                  <a:cubicBezTo>
                    <a:pt x="24" y="72"/>
                    <a:pt x="60" y="84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707;p34">
              <a:extLst>
                <a:ext uri="{FF2B5EF4-FFF2-40B4-BE49-F238E27FC236}">
                  <a16:creationId xmlns:a16="http://schemas.microsoft.com/office/drawing/2014/main" id="{5141667D-2340-5748-8297-56B80BAE8397}"/>
                </a:ext>
              </a:extLst>
            </p:cNvPr>
            <p:cNvSpPr/>
            <p:nvPr/>
          </p:nvSpPr>
          <p:spPr>
            <a:xfrm>
              <a:off x="5040050" y="2462350"/>
              <a:ext cx="125775" cy="15275"/>
            </a:xfrm>
            <a:custGeom>
              <a:avLst/>
              <a:gdLst/>
              <a:ahLst/>
              <a:cxnLst/>
              <a:rect l="l" t="t" r="r" b="b"/>
              <a:pathLst>
                <a:path w="5031" h="611" extrusionOk="0">
                  <a:moveTo>
                    <a:pt x="852" y="60"/>
                  </a:moveTo>
                  <a:lnTo>
                    <a:pt x="852" y="60"/>
                  </a:lnTo>
                  <a:cubicBezTo>
                    <a:pt x="852" y="61"/>
                    <a:pt x="852" y="63"/>
                    <a:pt x="853" y="64"/>
                  </a:cubicBezTo>
                  <a:lnTo>
                    <a:pt x="853" y="64"/>
                  </a:lnTo>
                  <a:cubicBezTo>
                    <a:pt x="853" y="63"/>
                    <a:pt x="852" y="61"/>
                    <a:pt x="852" y="60"/>
                  </a:cubicBezTo>
                  <a:close/>
                  <a:moveTo>
                    <a:pt x="1312" y="81"/>
                  </a:moveTo>
                  <a:cubicBezTo>
                    <a:pt x="1307" y="81"/>
                    <a:pt x="1301" y="89"/>
                    <a:pt x="1297" y="99"/>
                  </a:cubicBezTo>
                  <a:lnTo>
                    <a:pt x="1297" y="99"/>
                  </a:lnTo>
                  <a:cubicBezTo>
                    <a:pt x="1305" y="91"/>
                    <a:pt x="1311" y="83"/>
                    <a:pt x="1316" y="83"/>
                  </a:cubicBezTo>
                  <a:cubicBezTo>
                    <a:pt x="1315" y="82"/>
                    <a:pt x="1314" y="81"/>
                    <a:pt x="1312" y="81"/>
                  </a:cubicBezTo>
                  <a:close/>
                  <a:moveTo>
                    <a:pt x="144" y="290"/>
                  </a:moveTo>
                  <a:lnTo>
                    <a:pt x="144" y="290"/>
                  </a:lnTo>
                  <a:cubicBezTo>
                    <a:pt x="141" y="292"/>
                    <a:pt x="139" y="295"/>
                    <a:pt x="138" y="298"/>
                  </a:cubicBezTo>
                  <a:cubicBezTo>
                    <a:pt x="140" y="295"/>
                    <a:pt x="142" y="292"/>
                    <a:pt x="144" y="290"/>
                  </a:cubicBezTo>
                  <a:close/>
                  <a:moveTo>
                    <a:pt x="1338" y="335"/>
                  </a:moveTo>
                  <a:cubicBezTo>
                    <a:pt x="1332" y="339"/>
                    <a:pt x="1329" y="347"/>
                    <a:pt x="1331" y="347"/>
                  </a:cubicBezTo>
                  <a:cubicBezTo>
                    <a:pt x="1332" y="347"/>
                    <a:pt x="1334" y="344"/>
                    <a:pt x="1338" y="335"/>
                  </a:cubicBezTo>
                  <a:close/>
                  <a:moveTo>
                    <a:pt x="1401" y="382"/>
                  </a:moveTo>
                  <a:cubicBezTo>
                    <a:pt x="1384" y="386"/>
                    <a:pt x="1390" y="399"/>
                    <a:pt x="1396" y="399"/>
                  </a:cubicBezTo>
                  <a:cubicBezTo>
                    <a:pt x="1399" y="399"/>
                    <a:pt x="1402" y="395"/>
                    <a:pt x="1401" y="382"/>
                  </a:cubicBezTo>
                  <a:close/>
                  <a:moveTo>
                    <a:pt x="4691" y="423"/>
                  </a:moveTo>
                  <a:cubicBezTo>
                    <a:pt x="4689" y="423"/>
                    <a:pt x="4687" y="425"/>
                    <a:pt x="4686" y="429"/>
                  </a:cubicBezTo>
                  <a:cubicBezTo>
                    <a:pt x="4692" y="432"/>
                    <a:pt x="4698" y="435"/>
                    <a:pt x="4704" y="437"/>
                  </a:cubicBezTo>
                  <a:lnTo>
                    <a:pt x="4704" y="437"/>
                  </a:lnTo>
                  <a:cubicBezTo>
                    <a:pt x="4700" y="429"/>
                    <a:pt x="4695" y="423"/>
                    <a:pt x="4691" y="423"/>
                  </a:cubicBezTo>
                  <a:close/>
                  <a:moveTo>
                    <a:pt x="3162" y="429"/>
                  </a:moveTo>
                  <a:cubicBezTo>
                    <a:pt x="3162" y="429"/>
                    <a:pt x="3174" y="429"/>
                    <a:pt x="3186" y="441"/>
                  </a:cubicBezTo>
                  <a:cubicBezTo>
                    <a:pt x="3182" y="444"/>
                    <a:pt x="3180" y="445"/>
                    <a:pt x="3178" y="445"/>
                  </a:cubicBezTo>
                  <a:cubicBezTo>
                    <a:pt x="3173" y="445"/>
                    <a:pt x="3170" y="437"/>
                    <a:pt x="3162" y="429"/>
                  </a:cubicBezTo>
                  <a:close/>
                  <a:moveTo>
                    <a:pt x="2614" y="476"/>
                  </a:moveTo>
                  <a:lnTo>
                    <a:pt x="2614" y="476"/>
                  </a:lnTo>
                  <a:cubicBezTo>
                    <a:pt x="2614" y="478"/>
                    <a:pt x="2613" y="480"/>
                    <a:pt x="2613" y="482"/>
                  </a:cubicBezTo>
                  <a:lnTo>
                    <a:pt x="2613" y="482"/>
                  </a:lnTo>
                  <a:cubicBezTo>
                    <a:pt x="2614" y="480"/>
                    <a:pt x="2614" y="478"/>
                    <a:pt x="2614" y="476"/>
                  </a:cubicBezTo>
                  <a:close/>
                  <a:moveTo>
                    <a:pt x="3397" y="482"/>
                  </a:moveTo>
                  <a:cubicBezTo>
                    <a:pt x="3372" y="483"/>
                    <a:pt x="3357" y="486"/>
                    <a:pt x="3364" y="500"/>
                  </a:cubicBezTo>
                  <a:cubicBezTo>
                    <a:pt x="3381" y="500"/>
                    <a:pt x="3392" y="494"/>
                    <a:pt x="3397" y="482"/>
                  </a:cubicBezTo>
                  <a:close/>
                  <a:moveTo>
                    <a:pt x="2743" y="542"/>
                  </a:moveTo>
                  <a:cubicBezTo>
                    <a:pt x="2735" y="550"/>
                    <a:pt x="2733" y="557"/>
                    <a:pt x="2745" y="560"/>
                  </a:cubicBezTo>
                  <a:cubicBezTo>
                    <a:pt x="2744" y="553"/>
                    <a:pt x="2744" y="547"/>
                    <a:pt x="2743" y="542"/>
                  </a:cubicBezTo>
                  <a:close/>
                  <a:moveTo>
                    <a:pt x="4568" y="489"/>
                  </a:moveTo>
                  <a:cubicBezTo>
                    <a:pt x="4561" y="489"/>
                    <a:pt x="4554" y="493"/>
                    <a:pt x="4546" y="499"/>
                  </a:cubicBezTo>
                  <a:lnTo>
                    <a:pt x="4546" y="499"/>
                  </a:lnTo>
                  <a:cubicBezTo>
                    <a:pt x="4543" y="498"/>
                    <a:pt x="4539" y="497"/>
                    <a:pt x="4534" y="496"/>
                  </a:cubicBezTo>
                  <a:lnTo>
                    <a:pt x="4534" y="496"/>
                  </a:lnTo>
                  <a:cubicBezTo>
                    <a:pt x="4532" y="502"/>
                    <a:pt x="4531" y="507"/>
                    <a:pt x="4531" y="512"/>
                  </a:cubicBezTo>
                  <a:cubicBezTo>
                    <a:pt x="4536" y="507"/>
                    <a:pt x="4541" y="502"/>
                    <a:pt x="4546" y="499"/>
                  </a:cubicBezTo>
                  <a:lnTo>
                    <a:pt x="4546" y="499"/>
                  </a:lnTo>
                  <a:cubicBezTo>
                    <a:pt x="4552" y="500"/>
                    <a:pt x="4555" y="500"/>
                    <a:pt x="4555" y="500"/>
                  </a:cubicBezTo>
                  <a:cubicBezTo>
                    <a:pt x="4567" y="548"/>
                    <a:pt x="4519" y="512"/>
                    <a:pt x="4531" y="560"/>
                  </a:cubicBezTo>
                  <a:cubicBezTo>
                    <a:pt x="4543" y="536"/>
                    <a:pt x="4567" y="524"/>
                    <a:pt x="4590" y="512"/>
                  </a:cubicBezTo>
                  <a:cubicBezTo>
                    <a:pt x="4585" y="496"/>
                    <a:pt x="4577" y="489"/>
                    <a:pt x="4568" y="489"/>
                  </a:cubicBezTo>
                  <a:close/>
                  <a:moveTo>
                    <a:pt x="2626" y="575"/>
                  </a:moveTo>
                  <a:cubicBezTo>
                    <a:pt x="2629" y="582"/>
                    <a:pt x="2633" y="589"/>
                    <a:pt x="2638" y="595"/>
                  </a:cubicBezTo>
                  <a:cubicBezTo>
                    <a:pt x="2633" y="588"/>
                    <a:pt x="2629" y="581"/>
                    <a:pt x="2626" y="575"/>
                  </a:cubicBezTo>
                  <a:close/>
                  <a:moveTo>
                    <a:pt x="4194" y="568"/>
                  </a:moveTo>
                  <a:cubicBezTo>
                    <a:pt x="4195" y="578"/>
                    <a:pt x="4196" y="587"/>
                    <a:pt x="4198" y="595"/>
                  </a:cubicBezTo>
                  <a:cubicBezTo>
                    <a:pt x="4200" y="583"/>
                    <a:pt x="4198" y="574"/>
                    <a:pt x="4194" y="568"/>
                  </a:cubicBezTo>
                  <a:close/>
                  <a:moveTo>
                    <a:pt x="126" y="0"/>
                  </a:moveTo>
                  <a:lnTo>
                    <a:pt x="126" y="0"/>
                  </a:lnTo>
                  <a:cubicBezTo>
                    <a:pt x="149" y="24"/>
                    <a:pt x="114" y="48"/>
                    <a:pt x="126" y="71"/>
                  </a:cubicBezTo>
                  <a:cubicBezTo>
                    <a:pt x="112" y="51"/>
                    <a:pt x="78" y="30"/>
                    <a:pt x="50" y="30"/>
                  </a:cubicBezTo>
                  <a:cubicBezTo>
                    <a:pt x="29" y="30"/>
                    <a:pt x="12" y="41"/>
                    <a:pt x="7" y="71"/>
                  </a:cubicBezTo>
                  <a:cubicBezTo>
                    <a:pt x="6" y="71"/>
                    <a:pt x="6" y="70"/>
                    <a:pt x="6" y="70"/>
                  </a:cubicBezTo>
                  <a:lnTo>
                    <a:pt x="6" y="70"/>
                  </a:lnTo>
                  <a:cubicBezTo>
                    <a:pt x="0" y="70"/>
                    <a:pt x="48" y="292"/>
                    <a:pt x="111" y="292"/>
                  </a:cubicBezTo>
                  <a:cubicBezTo>
                    <a:pt x="123" y="292"/>
                    <a:pt x="136" y="283"/>
                    <a:pt x="149" y="262"/>
                  </a:cubicBezTo>
                  <a:lnTo>
                    <a:pt x="149" y="262"/>
                  </a:lnTo>
                  <a:cubicBezTo>
                    <a:pt x="149" y="271"/>
                    <a:pt x="149" y="280"/>
                    <a:pt x="144" y="290"/>
                  </a:cubicBezTo>
                  <a:lnTo>
                    <a:pt x="144" y="290"/>
                  </a:lnTo>
                  <a:cubicBezTo>
                    <a:pt x="154" y="280"/>
                    <a:pt x="168" y="276"/>
                    <a:pt x="185" y="276"/>
                  </a:cubicBezTo>
                  <a:cubicBezTo>
                    <a:pt x="245" y="276"/>
                    <a:pt x="337" y="325"/>
                    <a:pt x="364" y="333"/>
                  </a:cubicBezTo>
                  <a:cubicBezTo>
                    <a:pt x="356" y="318"/>
                    <a:pt x="348" y="298"/>
                    <a:pt x="353" y="298"/>
                  </a:cubicBezTo>
                  <a:lnTo>
                    <a:pt x="353" y="298"/>
                  </a:lnTo>
                  <a:cubicBezTo>
                    <a:pt x="356" y="298"/>
                    <a:pt x="363" y="304"/>
                    <a:pt x="376" y="321"/>
                  </a:cubicBezTo>
                  <a:cubicBezTo>
                    <a:pt x="399" y="274"/>
                    <a:pt x="340" y="321"/>
                    <a:pt x="352" y="262"/>
                  </a:cubicBezTo>
                  <a:lnTo>
                    <a:pt x="352" y="262"/>
                  </a:lnTo>
                  <a:cubicBezTo>
                    <a:pt x="376" y="333"/>
                    <a:pt x="471" y="274"/>
                    <a:pt x="483" y="345"/>
                  </a:cubicBezTo>
                  <a:cubicBezTo>
                    <a:pt x="495" y="345"/>
                    <a:pt x="507" y="310"/>
                    <a:pt x="519" y="310"/>
                  </a:cubicBezTo>
                  <a:cubicBezTo>
                    <a:pt x="554" y="345"/>
                    <a:pt x="554" y="357"/>
                    <a:pt x="519" y="357"/>
                  </a:cubicBezTo>
                  <a:cubicBezTo>
                    <a:pt x="542" y="369"/>
                    <a:pt x="566" y="369"/>
                    <a:pt x="590" y="369"/>
                  </a:cubicBezTo>
                  <a:cubicBezTo>
                    <a:pt x="578" y="357"/>
                    <a:pt x="566" y="357"/>
                    <a:pt x="566" y="357"/>
                  </a:cubicBezTo>
                  <a:cubicBezTo>
                    <a:pt x="648" y="337"/>
                    <a:pt x="784" y="307"/>
                    <a:pt x="881" y="307"/>
                  </a:cubicBezTo>
                  <a:cubicBezTo>
                    <a:pt x="896" y="307"/>
                    <a:pt x="910" y="308"/>
                    <a:pt x="923" y="310"/>
                  </a:cubicBezTo>
                  <a:cubicBezTo>
                    <a:pt x="923" y="333"/>
                    <a:pt x="923" y="345"/>
                    <a:pt x="923" y="369"/>
                  </a:cubicBezTo>
                  <a:cubicBezTo>
                    <a:pt x="959" y="357"/>
                    <a:pt x="983" y="321"/>
                    <a:pt x="995" y="286"/>
                  </a:cubicBezTo>
                  <a:cubicBezTo>
                    <a:pt x="995" y="298"/>
                    <a:pt x="995" y="310"/>
                    <a:pt x="995" y="321"/>
                  </a:cubicBezTo>
                  <a:cubicBezTo>
                    <a:pt x="1007" y="298"/>
                    <a:pt x="1019" y="286"/>
                    <a:pt x="1042" y="274"/>
                  </a:cubicBezTo>
                  <a:lnTo>
                    <a:pt x="1042" y="274"/>
                  </a:lnTo>
                  <a:cubicBezTo>
                    <a:pt x="959" y="357"/>
                    <a:pt x="1138" y="357"/>
                    <a:pt x="1138" y="381"/>
                  </a:cubicBezTo>
                  <a:cubicBezTo>
                    <a:pt x="1161" y="321"/>
                    <a:pt x="1066" y="333"/>
                    <a:pt x="1114" y="286"/>
                  </a:cubicBezTo>
                  <a:cubicBezTo>
                    <a:pt x="1120" y="281"/>
                    <a:pt x="1125" y="280"/>
                    <a:pt x="1131" y="280"/>
                  </a:cubicBezTo>
                  <a:cubicBezTo>
                    <a:pt x="1172" y="280"/>
                    <a:pt x="1209" y="381"/>
                    <a:pt x="1209" y="381"/>
                  </a:cubicBezTo>
                  <a:cubicBezTo>
                    <a:pt x="1217" y="386"/>
                    <a:pt x="1226" y="389"/>
                    <a:pt x="1236" y="389"/>
                  </a:cubicBezTo>
                  <a:cubicBezTo>
                    <a:pt x="1269" y="389"/>
                    <a:pt x="1304" y="361"/>
                    <a:pt x="1304" y="333"/>
                  </a:cubicBezTo>
                  <a:cubicBezTo>
                    <a:pt x="1292" y="333"/>
                    <a:pt x="1281" y="345"/>
                    <a:pt x="1257" y="345"/>
                  </a:cubicBezTo>
                  <a:cubicBezTo>
                    <a:pt x="1281" y="310"/>
                    <a:pt x="1316" y="298"/>
                    <a:pt x="1352" y="298"/>
                  </a:cubicBezTo>
                  <a:cubicBezTo>
                    <a:pt x="1346" y="315"/>
                    <a:pt x="1342" y="327"/>
                    <a:pt x="1338" y="335"/>
                  </a:cubicBezTo>
                  <a:lnTo>
                    <a:pt x="1338" y="335"/>
                  </a:lnTo>
                  <a:cubicBezTo>
                    <a:pt x="1340" y="333"/>
                    <a:pt x="1343" y="332"/>
                    <a:pt x="1345" y="332"/>
                  </a:cubicBezTo>
                  <a:cubicBezTo>
                    <a:pt x="1350" y="332"/>
                    <a:pt x="1357" y="336"/>
                    <a:pt x="1364" y="345"/>
                  </a:cubicBezTo>
                  <a:cubicBezTo>
                    <a:pt x="1352" y="393"/>
                    <a:pt x="1304" y="357"/>
                    <a:pt x="1281" y="393"/>
                  </a:cubicBezTo>
                  <a:cubicBezTo>
                    <a:pt x="1282" y="397"/>
                    <a:pt x="1285" y="398"/>
                    <a:pt x="1287" y="398"/>
                  </a:cubicBezTo>
                  <a:cubicBezTo>
                    <a:pt x="1296" y="398"/>
                    <a:pt x="1308" y="384"/>
                    <a:pt x="1314" y="384"/>
                  </a:cubicBezTo>
                  <a:cubicBezTo>
                    <a:pt x="1319" y="384"/>
                    <a:pt x="1320" y="391"/>
                    <a:pt x="1316" y="417"/>
                  </a:cubicBezTo>
                  <a:cubicBezTo>
                    <a:pt x="1324" y="392"/>
                    <a:pt x="1333" y="386"/>
                    <a:pt x="1341" y="386"/>
                  </a:cubicBezTo>
                  <a:cubicBezTo>
                    <a:pt x="1350" y="386"/>
                    <a:pt x="1360" y="392"/>
                    <a:pt x="1370" y="392"/>
                  </a:cubicBezTo>
                  <a:cubicBezTo>
                    <a:pt x="1379" y="392"/>
                    <a:pt x="1389" y="387"/>
                    <a:pt x="1400" y="369"/>
                  </a:cubicBezTo>
                  <a:lnTo>
                    <a:pt x="1400" y="369"/>
                  </a:lnTo>
                  <a:cubicBezTo>
                    <a:pt x="1401" y="374"/>
                    <a:pt x="1401" y="378"/>
                    <a:pt x="1401" y="382"/>
                  </a:cubicBezTo>
                  <a:lnTo>
                    <a:pt x="1401" y="382"/>
                  </a:lnTo>
                  <a:cubicBezTo>
                    <a:pt x="1404" y="381"/>
                    <a:pt x="1407" y="381"/>
                    <a:pt x="1411" y="381"/>
                  </a:cubicBezTo>
                  <a:cubicBezTo>
                    <a:pt x="1411" y="393"/>
                    <a:pt x="1400" y="417"/>
                    <a:pt x="1400" y="429"/>
                  </a:cubicBezTo>
                  <a:cubicBezTo>
                    <a:pt x="1423" y="429"/>
                    <a:pt x="1447" y="429"/>
                    <a:pt x="1471" y="441"/>
                  </a:cubicBezTo>
                  <a:cubicBezTo>
                    <a:pt x="1447" y="429"/>
                    <a:pt x="1435" y="405"/>
                    <a:pt x="1435" y="381"/>
                  </a:cubicBezTo>
                  <a:cubicBezTo>
                    <a:pt x="1445" y="376"/>
                    <a:pt x="1452" y="374"/>
                    <a:pt x="1459" y="374"/>
                  </a:cubicBezTo>
                  <a:cubicBezTo>
                    <a:pt x="1500" y="374"/>
                    <a:pt x="1492" y="453"/>
                    <a:pt x="1534" y="453"/>
                  </a:cubicBezTo>
                  <a:cubicBezTo>
                    <a:pt x="1537" y="453"/>
                    <a:pt x="1540" y="453"/>
                    <a:pt x="1542" y="452"/>
                  </a:cubicBezTo>
                  <a:cubicBezTo>
                    <a:pt x="1519" y="452"/>
                    <a:pt x="1519" y="441"/>
                    <a:pt x="1531" y="417"/>
                  </a:cubicBezTo>
                  <a:lnTo>
                    <a:pt x="1531" y="417"/>
                  </a:lnTo>
                  <a:cubicBezTo>
                    <a:pt x="1556" y="431"/>
                    <a:pt x="1568" y="437"/>
                    <a:pt x="1574" y="437"/>
                  </a:cubicBezTo>
                  <a:cubicBezTo>
                    <a:pt x="1590" y="437"/>
                    <a:pt x="1576" y="406"/>
                    <a:pt x="1626" y="381"/>
                  </a:cubicBezTo>
                  <a:cubicBezTo>
                    <a:pt x="1626" y="393"/>
                    <a:pt x="1626" y="405"/>
                    <a:pt x="1626" y="417"/>
                  </a:cubicBezTo>
                  <a:cubicBezTo>
                    <a:pt x="1631" y="419"/>
                    <a:pt x="1635" y="421"/>
                    <a:pt x="1639" y="421"/>
                  </a:cubicBezTo>
                  <a:cubicBezTo>
                    <a:pt x="1663" y="421"/>
                    <a:pt x="1648" y="365"/>
                    <a:pt x="1672" y="365"/>
                  </a:cubicBezTo>
                  <a:cubicBezTo>
                    <a:pt x="1676" y="365"/>
                    <a:pt x="1680" y="366"/>
                    <a:pt x="1685" y="369"/>
                  </a:cubicBezTo>
                  <a:cubicBezTo>
                    <a:pt x="1685" y="393"/>
                    <a:pt x="1673" y="405"/>
                    <a:pt x="1662" y="417"/>
                  </a:cubicBezTo>
                  <a:cubicBezTo>
                    <a:pt x="1664" y="418"/>
                    <a:pt x="1667" y="419"/>
                    <a:pt x="1670" y="419"/>
                  </a:cubicBezTo>
                  <a:cubicBezTo>
                    <a:pt x="1679" y="419"/>
                    <a:pt x="1686" y="410"/>
                    <a:pt x="1689" y="410"/>
                  </a:cubicBezTo>
                  <a:lnTo>
                    <a:pt x="1689" y="410"/>
                  </a:lnTo>
                  <a:cubicBezTo>
                    <a:pt x="1691" y="410"/>
                    <a:pt x="1690" y="416"/>
                    <a:pt x="1685" y="441"/>
                  </a:cubicBezTo>
                  <a:cubicBezTo>
                    <a:pt x="1685" y="441"/>
                    <a:pt x="1771" y="393"/>
                    <a:pt x="1781" y="383"/>
                  </a:cubicBezTo>
                  <a:lnTo>
                    <a:pt x="1781" y="383"/>
                  </a:lnTo>
                  <a:cubicBezTo>
                    <a:pt x="1781" y="394"/>
                    <a:pt x="1782" y="405"/>
                    <a:pt x="1804" y="405"/>
                  </a:cubicBezTo>
                  <a:cubicBezTo>
                    <a:pt x="1793" y="427"/>
                    <a:pt x="1786" y="433"/>
                    <a:pt x="1780" y="433"/>
                  </a:cubicBezTo>
                  <a:cubicBezTo>
                    <a:pt x="1773" y="433"/>
                    <a:pt x="1769" y="424"/>
                    <a:pt x="1766" y="424"/>
                  </a:cubicBezTo>
                  <a:cubicBezTo>
                    <a:pt x="1763" y="424"/>
                    <a:pt x="1760" y="430"/>
                    <a:pt x="1757" y="452"/>
                  </a:cubicBezTo>
                  <a:cubicBezTo>
                    <a:pt x="1781" y="464"/>
                    <a:pt x="1792" y="464"/>
                    <a:pt x="1816" y="464"/>
                  </a:cubicBezTo>
                  <a:cubicBezTo>
                    <a:pt x="1781" y="452"/>
                    <a:pt x="1840" y="417"/>
                    <a:pt x="1852" y="405"/>
                  </a:cubicBezTo>
                  <a:cubicBezTo>
                    <a:pt x="1852" y="417"/>
                    <a:pt x="1923" y="452"/>
                    <a:pt x="1852" y="488"/>
                  </a:cubicBezTo>
                  <a:cubicBezTo>
                    <a:pt x="1890" y="488"/>
                    <a:pt x="1955" y="475"/>
                    <a:pt x="2017" y="475"/>
                  </a:cubicBezTo>
                  <a:cubicBezTo>
                    <a:pt x="2071" y="475"/>
                    <a:pt x="2122" y="485"/>
                    <a:pt x="2150" y="524"/>
                  </a:cubicBezTo>
                  <a:cubicBezTo>
                    <a:pt x="2173" y="512"/>
                    <a:pt x="2126" y="464"/>
                    <a:pt x="2173" y="452"/>
                  </a:cubicBezTo>
                  <a:cubicBezTo>
                    <a:pt x="2197" y="464"/>
                    <a:pt x="2197" y="476"/>
                    <a:pt x="2197" y="500"/>
                  </a:cubicBezTo>
                  <a:cubicBezTo>
                    <a:pt x="2205" y="477"/>
                    <a:pt x="2218" y="464"/>
                    <a:pt x="2238" y="464"/>
                  </a:cubicBezTo>
                  <a:cubicBezTo>
                    <a:pt x="2250" y="464"/>
                    <a:pt x="2264" y="468"/>
                    <a:pt x="2281" y="476"/>
                  </a:cubicBezTo>
                  <a:cubicBezTo>
                    <a:pt x="2269" y="476"/>
                    <a:pt x="2221" y="536"/>
                    <a:pt x="2233" y="571"/>
                  </a:cubicBezTo>
                  <a:cubicBezTo>
                    <a:pt x="2245" y="476"/>
                    <a:pt x="2328" y="560"/>
                    <a:pt x="2340" y="476"/>
                  </a:cubicBezTo>
                  <a:cubicBezTo>
                    <a:pt x="2364" y="488"/>
                    <a:pt x="2364" y="500"/>
                    <a:pt x="2352" y="500"/>
                  </a:cubicBezTo>
                  <a:cubicBezTo>
                    <a:pt x="2356" y="505"/>
                    <a:pt x="2359" y="507"/>
                    <a:pt x="2362" y="507"/>
                  </a:cubicBezTo>
                  <a:cubicBezTo>
                    <a:pt x="2377" y="507"/>
                    <a:pt x="2388" y="449"/>
                    <a:pt x="2405" y="449"/>
                  </a:cubicBezTo>
                  <a:cubicBezTo>
                    <a:pt x="2407" y="449"/>
                    <a:pt x="2409" y="450"/>
                    <a:pt x="2412" y="452"/>
                  </a:cubicBezTo>
                  <a:cubicBezTo>
                    <a:pt x="2435" y="464"/>
                    <a:pt x="2453" y="476"/>
                    <a:pt x="2473" y="476"/>
                  </a:cubicBezTo>
                  <a:cubicBezTo>
                    <a:pt x="2492" y="476"/>
                    <a:pt x="2513" y="464"/>
                    <a:pt x="2543" y="429"/>
                  </a:cubicBezTo>
                  <a:lnTo>
                    <a:pt x="2543" y="429"/>
                  </a:lnTo>
                  <a:cubicBezTo>
                    <a:pt x="2543" y="441"/>
                    <a:pt x="2543" y="441"/>
                    <a:pt x="2531" y="452"/>
                  </a:cubicBezTo>
                  <a:cubicBezTo>
                    <a:pt x="2543" y="441"/>
                    <a:pt x="2554" y="441"/>
                    <a:pt x="2566" y="429"/>
                  </a:cubicBezTo>
                  <a:lnTo>
                    <a:pt x="2566" y="429"/>
                  </a:lnTo>
                  <a:cubicBezTo>
                    <a:pt x="2566" y="440"/>
                    <a:pt x="2514" y="513"/>
                    <a:pt x="2537" y="513"/>
                  </a:cubicBezTo>
                  <a:cubicBezTo>
                    <a:pt x="2538" y="513"/>
                    <a:pt x="2540" y="513"/>
                    <a:pt x="2543" y="512"/>
                  </a:cubicBezTo>
                  <a:cubicBezTo>
                    <a:pt x="2554" y="500"/>
                    <a:pt x="2563" y="494"/>
                    <a:pt x="2572" y="494"/>
                  </a:cubicBezTo>
                  <a:cubicBezTo>
                    <a:pt x="2581" y="494"/>
                    <a:pt x="2590" y="500"/>
                    <a:pt x="2602" y="512"/>
                  </a:cubicBezTo>
                  <a:cubicBezTo>
                    <a:pt x="2602" y="533"/>
                    <a:pt x="2602" y="535"/>
                    <a:pt x="2626" y="575"/>
                  </a:cubicBezTo>
                  <a:lnTo>
                    <a:pt x="2626" y="575"/>
                  </a:lnTo>
                  <a:cubicBezTo>
                    <a:pt x="2611" y="547"/>
                    <a:pt x="2605" y="518"/>
                    <a:pt x="2613" y="482"/>
                  </a:cubicBezTo>
                  <a:lnTo>
                    <a:pt x="2613" y="482"/>
                  </a:lnTo>
                  <a:cubicBezTo>
                    <a:pt x="2610" y="490"/>
                    <a:pt x="2601" y="498"/>
                    <a:pt x="2596" y="498"/>
                  </a:cubicBezTo>
                  <a:cubicBezTo>
                    <a:pt x="2592" y="498"/>
                    <a:pt x="2590" y="496"/>
                    <a:pt x="2590" y="488"/>
                  </a:cubicBezTo>
                  <a:cubicBezTo>
                    <a:pt x="2596" y="470"/>
                    <a:pt x="2599" y="464"/>
                    <a:pt x="2602" y="464"/>
                  </a:cubicBezTo>
                  <a:cubicBezTo>
                    <a:pt x="2605" y="464"/>
                    <a:pt x="2608" y="470"/>
                    <a:pt x="2614" y="476"/>
                  </a:cubicBezTo>
                  <a:cubicBezTo>
                    <a:pt x="2614" y="476"/>
                    <a:pt x="2614" y="476"/>
                    <a:pt x="2614" y="476"/>
                  </a:cubicBezTo>
                  <a:lnTo>
                    <a:pt x="2614" y="476"/>
                  </a:lnTo>
                  <a:cubicBezTo>
                    <a:pt x="2662" y="524"/>
                    <a:pt x="2650" y="488"/>
                    <a:pt x="2685" y="548"/>
                  </a:cubicBezTo>
                  <a:cubicBezTo>
                    <a:pt x="2714" y="533"/>
                    <a:pt x="2725" y="502"/>
                    <a:pt x="2732" y="502"/>
                  </a:cubicBezTo>
                  <a:cubicBezTo>
                    <a:pt x="2737" y="502"/>
                    <a:pt x="2739" y="512"/>
                    <a:pt x="2743" y="542"/>
                  </a:cubicBezTo>
                  <a:lnTo>
                    <a:pt x="2743" y="542"/>
                  </a:lnTo>
                  <a:cubicBezTo>
                    <a:pt x="2767" y="518"/>
                    <a:pt x="2849" y="482"/>
                    <a:pt x="2853" y="477"/>
                  </a:cubicBezTo>
                  <a:lnTo>
                    <a:pt x="2853" y="477"/>
                  </a:lnTo>
                  <a:cubicBezTo>
                    <a:pt x="2864" y="488"/>
                    <a:pt x="2864" y="500"/>
                    <a:pt x="2864" y="512"/>
                  </a:cubicBezTo>
                  <a:cubicBezTo>
                    <a:pt x="2871" y="484"/>
                    <a:pt x="2911" y="452"/>
                    <a:pt x="2945" y="452"/>
                  </a:cubicBezTo>
                  <a:cubicBezTo>
                    <a:pt x="2969" y="452"/>
                    <a:pt x="2990" y="468"/>
                    <a:pt x="2995" y="512"/>
                  </a:cubicBezTo>
                  <a:cubicBezTo>
                    <a:pt x="3035" y="480"/>
                    <a:pt x="3048" y="475"/>
                    <a:pt x="3063" y="475"/>
                  </a:cubicBezTo>
                  <a:cubicBezTo>
                    <a:pt x="3070" y="475"/>
                    <a:pt x="3078" y="476"/>
                    <a:pt x="3090" y="476"/>
                  </a:cubicBezTo>
                  <a:cubicBezTo>
                    <a:pt x="3066" y="429"/>
                    <a:pt x="3126" y="333"/>
                    <a:pt x="3162" y="310"/>
                  </a:cubicBezTo>
                  <a:lnTo>
                    <a:pt x="3162" y="310"/>
                  </a:lnTo>
                  <a:cubicBezTo>
                    <a:pt x="3197" y="369"/>
                    <a:pt x="3114" y="393"/>
                    <a:pt x="3114" y="464"/>
                  </a:cubicBezTo>
                  <a:cubicBezTo>
                    <a:pt x="3120" y="453"/>
                    <a:pt x="3122" y="449"/>
                    <a:pt x="3123" y="449"/>
                  </a:cubicBezTo>
                  <a:lnTo>
                    <a:pt x="3123" y="449"/>
                  </a:lnTo>
                  <a:cubicBezTo>
                    <a:pt x="3124" y="449"/>
                    <a:pt x="3118" y="468"/>
                    <a:pt x="3123" y="468"/>
                  </a:cubicBezTo>
                  <a:cubicBezTo>
                    <a:pt x="3125" y="468"/>
                    <a:pt x="3129" y="464"/>
                    <a:pt x="3138" y="452"/>
                  </a:cubicBezTo>
                  <a:cubicBezTo>
                    <a:pt x="3138" y="464"/>
                    <a:pt x="3138" y="488"/>
                    <a:pt x="3138" y="500"/>
                  </a:cubicBezTo>
                  <a:cubicBezTo>
                    <a:pt x="3209" y="500"/>
                    <a:pt x="3221" y="405"/>
                    <a:pt x="3328" y="381"/>
                  </a:cubicBezTo>
                  <a:lnTo>
                    <a:pt x="3328" y="381"/>
                  </a:lnTo>
                  <a:cubicBezTo>
                    <a:pt x="3316" y="417"/>
                    <a:pt x="3316" y="452"/>
                    <a:pt x="3316" y="476"/>
                  </a:cubicBezTo>
                  <a:cubicBezTo>
                    <a:pt x="3314" y="463"/>
                    <a:pt x="3309" y="458"/>
                    <a:pt x="3303" y="458"/>
                  </a:cubicBezTo>
                  <a:cubicBezTo>
                    <a:pt x="3282" y="458"/>
                    <a:pt x="3245" y="524"/>
                    <a:pt x="3245" y="524"/>
                  </a:cubicBezTo>
                  <a:cubicBezTo>
                    <a:pt x="3269" y="512"/>
                    <a:pt x="3293" y="500"/>
                    <a:pt x="3305" y="488"/>
                  </a:cubicBezTo>
                  <a:cubicBezTo>
                    <a:pt x="3305" y="500"/>
                    <a:pt x="3316" y="512"/>
                    <a:pt x="3328" y="524"/>
                  </a:cubicBezTo>
                  <a:cubicBezTo>
                    <a:pt x="3328" y="452"/>
                    <a:pt x="3364" y="488"/>
                    <a:pt x="3400" y="464"/>
                  </a:cubicBezTo>
                  <a:lnTo>
                    <a:pt x="3400" y="464"/>
                  </a:lnTo>
                  <a:cubicBezTo>
                    <a:pt x="3400" y="471"/>
                    <a:pt x="3399" y="477"/>
                    <a:pt x="3397" y="482"/>
                  </a:cubicBezTo>
                  <a:lnTo>
                    <a:pt x="3397" y="482"/>
                  </a:lnTo>
                  <a:cubicBezTo>
                    <a:pt x="3399" y="482"/>
                    <a:pt x="3401" y="482"/>
                    <a:pt x="3404" y="482"/>
                  </a:cubicBezTo>
                  <a:cubicBezTo>
                    <a:pt x="3427" y="482"/>
                    <a:pt x="3457" y="484"/>
                    <a:pt x="3486" y="484"/>
                  </a:cubicBezTo>
                  <a:cubicBezTo>
                    <a:pt x="3538" y="484"/>
                    <a:pt x="3589" y="478"/>
                    <a:pt x="3601" y="444"/>
                  </a:cubicBezTo>
                  <a:lnTo>
                    <a:pt x="3601" y="444"/>
                  </a:lnTo>
                  <a:cubicBezTo>
                    <a:pt x="3590" y="478"/>
                    <a:pt x="3590" y="501"/>
                    <a:pt x="3590" y="524"/>
                  </a:cubicBezTo>
                  <a:cubicBezTo>
                    <a:pt x="3614" y="464"/>
                    <a:pt x="3650" y="405"/>
                    <a:pt x="3674" y="333"/>
                  </a:cubicBezTo>
                  <a:lnTo>
                    <a:pt x="3674" y="333"/>
                  </a:lnTo>
                  <a:cubicBezTo>
                    <a:pt x="3674" y="369"/>
                    <a:pt x="3650" y="548"/>
                    <a:pt x="3662" y="548"/>
                  </a:cubicBezTo>
                  <a:cubicBezTo>
                    <a:pt x="3666" y="548"/>
                    <a:pt x="3671" y="549"/>
                    <a:pt x="3674" y="549"/>
                  </a:cubicBezTo>
                  <a:cubicBezTo>
                    <a:pt x="3723" y="549"/>
                    <a:pt x="3652" y="475"/>
                    <a:pt x="3686" y="452"/>
                  </a:cubicBezTo>
                  <a:lnTo>
                    <a:pt x="3686" y="452"/>
                  </a:lnTo>
                  <a:cubicBezTo>
                    <a:pt x="3697" y="488"/>
                    <a:pt x="3709" y="512"/>
                    <a:pt x="3733" y="536"/>
                  </a:cubicBezTo>
                  <a:cubicBezTo>
                    <a:pt x="3721" y="500"/>
                    <a:pt x="3733" y="476"/>
                    <a:pt x="3757" y="452"/>
                  </a:cubicBezTo>
                  <a:lnTo>
                    <a:pt x="3757" y="452"/>
                  </a:lnTo>
                  <a:cubicBezTo>
                    <a:pt x="3757" y="476"/>
                    <a:pt x="3757" y="512"/>
                    <a:pt x="3745" y="536"/>
                  </a:cubicBezTo>
                  <a:cubicBezTo>
                    <a:pt x="3756" y="514"/>
                    <a:pt x="3776" y="493"/>
                    <a:pt x="3789" y="471"/>
                  </a:cubicBezTo>
                  <a:lnTo>
                    <a:pt x="3789" y="471"/>
                  </a:lnTo>
                  <a:cubicBezTo>
                    <a:pt x="3775" y="503"/>
                    <a:pt x="3788" y="556"/>
                    <a:pt x="3818" y="556"/>
                  </a:cubicBezTo>
                  <a:cubicBezTo>
                    <a:pt x="3825" y="556"/>
                    <a:pt x="3832" y="554"/>
                    <a:pt x="3840" y="548"/>
                  </a:cubicBezTo>
                  <a:cubicBezTo>
                    <a:pt x="3840" y="548"/>
                    <a:pt x="3873" y="428"/>
                    <a:pt x="3918" y="428"/>
                  </a:cubicBezTo>
                  <a:cubicBezTo>
                    <a:pt x="3920" y="428"/>
                    <a:pt x="3922" y="428"/>
                    <a:pt x="3924" y="429"/>
                  </a:cubicBezTo>
                  <a:cubicBezTo>
                    <a:pt x="3912" y="464"/>
                    <a:pt x="3912" y="500"/>
                    <a:pt x="3924" y="536"/>
                  </a:cubicBezTo>
                  <a:cubicBezTo>
                    <a:pt x="3959" y="429"/>
                    <a:pt x="3995" y="333"/>
                    <a:pt x="4067" y="321"/>
                  </a:cubicBezTo>
                  <a:lnTo>
                    <a:pt x="4067" y="321"/>
                  </a:lnTo>
                  <a:cubicBezTo>
                    <a:pt x="4055" y="369"/>
                    <a:pt x="3948" y="607"/>
                    <a:pt x="3959" y="607"/>
                  </a:cubicBezTo>
                  <a:cubicBezTo>
                    <a:pt x="3972" y="607"/>
                    <a:pt x="3990" y="610"/>
                    <a:pt x="4007" y="610"/>
                  </a:cubicBezTo>
                  <a:cubicBezTo>
                    <a:pt x="4038" y="610"/>
                    <a:pt x="4067" y="601"/>
                    <a:pt x="4067" y="548"/>
                  </a:cubicBezTo>
                  <a:lnTo>
                    <a:pt x="4067" y="548"/>
                  </a:lnTo>
                  <a:cubicBezTo>
                    <a:pt x="4043" y="560"/>
                    <a:pt x="4019" y="571"/>
                    <a:pt x="3995" y="583"/>
                  </a:cubicBezTo>
                  <a:cubicBezTo>
                    <a:pt x="3995" y="524"/>
                    <a:pt x="4031" y="488"/>
                    <a:pt x="4090" y="464"/>
                  </a:cubicBezTo>
                  <a:lnTo>
                    <a:pt x="4090" y="464"/>
                  </a:lnTo>
                  <a:cubicBezTo>
                    <a:pt x="4090" y="500"/>
                    <a:pt x="4078" y="536"/>
                    <a:pt x="4078" y="571"/>
                  </a:cubicBezTo>
                  <a:cubicBezTo>
                    <a:pt x="4090" y="548"/>
                    <a:pt x="4102" y="548"/>
                    <a:pt x="4126" y="548"/>
                  </a:cubicBezTo>
                  <a:cubicBezTo>
                    <a:pt x="4114" y="560"/>
                    <a:pt x="4102" y="571"/>
                    <a:pt x="4102" y="571"/>
                  </a:cubicBezTo>
                  <a:cubicBezTo>
                    <a:pt x="4102" y="573"/>
                    <a:pt x="4103" y="573"/>
                    <a:pt x="4105" y="573"/>
                  </a:cubicBezTo>
                  <a:cubicBezTo>
                    <a:pt x="4115" y="573"/>
                    <a:pt x="4147" y="559"/>
                    <a:pt x="4170" y="559"/>
                  </a:cubicBezTo>
                  <a:cubicBezTo>
                    <a:pt x="4180" y="559"/>
                    <a:pt x="4189" y="562"/>
                    <a:pt x="4194" y="568"/>
                  </a:cubicBezTo>
                  <a:lnTo>
                    <a:pt x="4194" y="568"/>
                  </a:lnTo>
                  <a:cubicBezTo>
                    <a:pt x="4186" y="497"/>
                    <a:pt x="4188" y="396"/>
                    <a:pt x="4209" y="333"/>
                  </a:cubicBezTo>
                  <a:cubicBezTo>
                    <a:pt x="4281" y="429"/>
                    <a:pt x="4221" y="464"/>
                    <a:pt x="4245" y="560"/>
                  </a:cubicBezTo>
                  <a:cubicBezTo>
                    <a:pt x="4249" y="528"/>
                    <a:pt x="4252" y="517"/>
                    <a:pt x="4254" y="517"/>
                  </a:cubicBezTo>
                  <a:cubicBezTo>
                    <a:pt x="4260" y="517"/>
                    <a:pt x="4265" y="560"/>
                    <a:pt x="4281" y="560"/>
                  </a:cubicBezTo>
                  <a:cubicBezTo>
                    <a:pt x="4281" y="536"/>
                    <a:pt x="4293" y="536"/>
                    <a:pt x="4300" y="536"/>
                  </a:cubicBezTo>
                  <a:cubicBezTo>
                    <a:pt x="4308" y="536"/>
                    <a:pt x="4311" y="536"/>
                    <a:pt x="4293" y="512"/>
                  </a:cubicBezTo>
                  <a:cubicBezTo>
                    <a:pt x="4305" y="512"/>
                    <a:pt x="4329" y="524"/>
                    <a:pt x="4340" y="524"/>
                  </a:cubicBezTo>
                  <a:cubicBezTo>
                    <a:pt x="4340" y="488"/>
                    <a:pt x="4364" y="441"/>
                    <a:pt x="4400" y="417"/>
                  </a:cubicBezTo>
                  <a:lnTo>
                    <a:pt x="4400" y="417"/>
                  </a:lnTo>
                  <a:cubicBezTo>
                    <a:pt x="4391" y="463"/>
                    <a:pt x="4490" y="488"/>
                    <a:pt x="4534" y="496"/>
                  </a:cubicBezTo>
                  <a:lnTo>
                    <a:pt x="4534" y="496"/>
                  </a:lnTo>
                  <a:cubicBezTo>
                    <a:pt x="4554" y="439"/>
                    <a:pt x="4670" y="340"/>
                    <a:pt x="4734" y="340"/>
                  </a:cubicBezTo>
                  <a:cubicBezTo>
                    <a:pt x="4743" y="340"/>
                    <a:pt x="4751" y="341"/>
                    <a:pt x="4757" y="345"/>
                  </a:cubicBezTo>
                  <a:cubicBezTo>
                    <a:pt x="4757" y="381"/>
                    <a:pt x="4757" y="417"/>
                    <a:pt x="4757" y="452"/>
                  </a:cubicBezTo>
                  <a:cubicBezTo>
                    <a:pt x="4739" y="452"/>
                    <a:pt x="4722" y="446"/>
                    <a:pt x="4704" y="437"/>
                  </a:cubicBezTo>
                  <a:lnTo>
                    <a:pt x="4704" y="437"/>
                  </a:lnTo>
                  <a:cubicBezTo>
                    <a:pt x="4709" y="448"/>
                    <a:pt x="4713" y="463"/>
                    <a:pt x="4712" y="471"/>
                  </a:cubicBezTo>
                  <a:lnTo>
                    <a:pt x="4712" y="471"/>
                  </a:lnTo>
                  <a:cubicBezTo>
                    <a:pt x="4692" y="463"/>
                    <a:pt x="4677" y="455"/>
                    <a:pt x="4674" y="452"/>
                  </a:cubicBezTo>
                  <a:lnTo>
                    <a:pt x="4674" y="452"/>
                  </a:lnTo>
                  <a:cubicBezTo>
                    <a:pt x="4690" y="472"/>
                    <a:pt x="4701" y="479"/>
                    <a:pt x="4706" y="479"/>
                  </a:cubicBezTo>
                  <a:cubicBezTo>
                    <a:pt x="4710" y="479"/>
                    <a:pt x="4712" y="476"/>
                    <a:pt x="4712" y="471"/>
                  </a:cubicBezTo>
                  <a:lnTo>
                    <a:pt x="4712" y="471"/>
                  </a:lnTo>
                  <a:cubicBezTo>
                    <a:pt x="4746" y="485"/>
                    <a:pt x="4795" y="501"/>
                    <a:pt x="4826" y="501"/>
                  </a:cubicBezTo>
                  <a:cubicBezTo>
                    <a:pt x="4850" y="501"/>
                    <a:pt x="4864" y="491"/>
                    <a:pt x="4852" y="464"/>
                  </a:cubicBezTo>
                  <a:lnTo>
                    <a:pt x="4852" y="464"/>
                  </a:lnTo>
                  <a:cubicBezTo>
                    <a:pt x="4852" y="465"/>
                    <a:pt x="4852" y="465"/>
                    <a:pt x="4852" y="465"/>
                  </a:cubicBezTo>
                  <a:cubicBezTo>
                    <a:pt x="4852" y="465"/>
                    <a:pt x="4846" y="367"/>
                    <a:pt x="4897" y="367"/>
                  </a:cubicBezTo>
                  <a:cubicBezTo>
                    <a:pt x="4908" y="367"/>
                    <a:pt x="4920" y="371"/>
                    <a:pt x="4936" y="381"/>
                  </a:cubicBezTo>
                  <a:cubicBezTo>
                    <a:pt x="4936" y="393"/>
                    <a:pt x="4936" y="405"/>
                    <a:pt x="4936" y="417"/>
                  </a:cubicBezTo>
                  <a:cubicBezTo>
                    <a:pt x="4936" y="405"/>
                    <a:pt x="4924" y="405"/>
                    <a:pt x="4912" y="405"/>
                  </a:cubicBezTo>
                  <a:cubicBezTo>
                    <a:pt x="4924" y="405"/>
                    <a:pt x="4936" y="417"/>
                    <a:pt x="4948" y="429"/>
                  </a:cubicBezTo>
                  <a:cubicBezTo>
                    <a:pt x="4948" y="429"/>
                    <a:pt x="4949" y="429"/>
                    <a:pt x="4949" y="429"/>
                  </a:cubicBezTo>
                  <a:cubicBezTo>
                    <a:pt x="4958" y="429"/>
                    <a:pt x="4962" y="328"/>
                    <a:pt x="5010" y="328"/>
                  </a:cubicBezTo>
                  <a:cubicBezTo>
                    <a:pt x="5016" y="328"/>
                    <a:pt x="5023" y="329"/>
                    <a:pt x="5031" y="333"/>
                  </a:cubicBezTo>
                  <a:cubicBezTo>
                    <a:pt x="5019" y="321"/>
                    <a:pt x="5019" y="298"/>
                    <a:pt x="5007" y="286"/>
                  </a:cubicBezTo>
                  <a:lnTo>
                    <a:pt x="5007" y="286"/>
                  </a:lnTo>
                  <a:cubicBezTo>
                    <a:pt x="5012" y="308"/>
                    <a:pt x="5003" y="312"/>
                    <a:pt x="4991" y="312"/>
                  </a:cubicBezTo>
                  <a:cubicBezTo>
                    <a:pt x="4985" y="312"/>
                    <a:pt x="4977" y="311"/>
                    <a:pt x="4971" y="311"/>
                  </a:cubicBezTo>
                  <a:cubicBezTo>
                    <a:pt x="4958" y="311"/>
                    <a:pt x="4950" y="316"/>
                    <a:pt x="4960" y="345"/>
                  </a:cubicBezTo>
                  <a:cubicBezTo>
                    <a:pt x="4948" y="321"/>
                    <a:pt x="4924" y="298"/>
                    <a:pt x="4900" y="274"/>
                  </a:cubicBezTo>
                  <a:cubicBezTo>
                    <a:pt x="4900" y="298"/>
                    <a:pt x="4852" y="333"/>
                    <a:pt x="4829" y="369"/>
                  </a:cubicBezTo>
                  <a:cubicBezTo>
                    <a:pt x="4829" y="357"/>
                    <a:pt x="4829" y="345"/>
                    <a:pt x="4829" y="333"/>
                  </a:cubicBezTo>
                  <a:cubicBezTo>
                    <a:pt x="4817" y="345"/>
                    <a:pt x="4817" y="357"/>
                    <a:pt x="4805" y="357"/>
                  </a:cubicBezTo>
                  <a:cubicBezTo>
                    <a:pt x="4793" y="333"/>
                    <a:pt x="4793" y="310"/>
                    <a:pt x="4805" y="286"/>
                  </a:cubicBezTo>
                  <a:cubicBezTo>
                    <a:pt x="4773" y="286"/>
                    <a:pt x="4736" y="291"/>
                    <a:pt x="4704" y="291"/>
                  </a:cubicBezTo>
                  <a:cubicBezTo>
                    <a:pt x="4688" y="291"/>
                    <a:pt x="4674" y="290"/>
                    <a:pt x="4662" y="286"/>
                  </a:cubicBezTo>
                  <a:cubicBezTo>
                    <a:pt x="4531" y="274"/>
                    <a:pt x="4459" y="238"/>
                    <a:pt x="4352" y="214"/>
                  </a:cubicBezTo>
                  <a:cubicBezTo>
                    <a:pt x="4345" y="212"/>
                    <a:pt x="4338" y="211"/>
                    <a:pt x="4331" y="211"/>
                  </a:cubicBezTo>
                  <a:cubicBezTo>
                    <a:pt x="4267" y="211"/>
                    <a:pt x="4210" y="292"/>
                    <a:pt x="4160" y="292"/>
                  </a:cubicBezTo>
                  <a:cubicBezTo>
                    <a:pt x="4153" y="292"/>
                    <a:pt x="4145" y="290"/>
                    <a:pt x="4138" y="286"/>
                  </a:cubicBezTo>
                  <a:cubicBezTo>
                    <a:pt x="4078" y="262"/>
                    <a:pt x="3971" y="298"/>
                    <a:pt x="3924" y="238"/>
                  </a:cubicBezTo>
                  <a:lnTo>
                    <a:pt x="3924" y="238"/>
                  </a:lnTo>
                  <a:cubicBezTo>
                    <a:pt x="3936" y="262"/>
                    <a:pt x="3936" y="262"/>
                    <a:pt x="3900" y="262"/>
                  </a:cubicBezTo>
                  <a:cubicBezTo>
                    <a:pt x="3900" y="250"/>
                    <a:pt x="3888" y="238"/>
                    <a:pt x="3888" y="238"/>
                  </a:cubicBezTo>
                  <a:cubicBezTo>
                    <a:pt x="3876" y="238"/>
                    <a:pt x="3876" y="274"/>
                    <a:pt x="3864" y="298"/>
                  </a:cubicBezTo>
                  <a:cubicBezTo>
                    <a:pt x="3864" y="274"/>
                    <a:pt x="3847" y="263"/>
                    <a:pt x="3825" y="263"/>
                  </a:cubicBezTo>
                  <a:cubicBezTo>
                    <a:pt x="3793" y="263"/>
                    <a:pt x="3752" y="286"/>
                    <a:pt x="3745" y="321"/>
                  </a:cubicBezTo>
                  <a:cubicBezTo>
                    <a:pt x="3745" y="321"/>
                    <a:pt x="3721" y="310"/>
                    <a:pt x="3709" y="274"/>
                  </a:cubicBezTo>
                  <a:cubicBezTo>
                    <a:pt x="3697" y="286"/>
                    <a:pt x="3686" y="310"/>
                    <a:pt x="3674" y="333"/>
                  </a:cubicBezTo>
                  <a:cubicBezTo>
                    <a:pt x="3662" y="310"/>
                    <a:pt x="3662" y="274"/>
                    <a:pt x="3674" y="250"/>
                  </a:cubicBezTo>
                  <a:lnTo>
                    <a:pt x="3674" y="250"/>
                  </a:lnTo>
                  <a:cubicBezTo>
                    <a:pt x="3650" y="274"/>
                    <a:pt x="3626" y="298"/>
                    <a:pt x="3602" y="321"/>
                  </a:cubicBezTo>
                  <a:cubicBezTo>
                    <a:pt x="3571" y="280"/>
                    <a:pt x="3319" y="221"/>
                    <a:pt x="3243" y="221"/>
                  </a:cubicBezTo>
                  <a:cubicBezTo>
                    <a:pt x="3230" y="221"/>
                    <a:pt x="3223" y="223"/>
                    <a:pt x="3221" y="226"/>
                  </a:cubicBezTo>
                  <a:cubicBezTo>
                    <a:pt x="3209" y="190"/>
                    <a:pt x="3209" y="179"/>
                    <a:pt x="3221" y="167"/>
                  </a:cubicBezTo>
                  <a:lnTo>
                    <a:pt x="3221" y="167"/>
                  </a:lnTo>
                  <a:cubicBezTo>
                    <a:pt x="3174" y="190"/>
                    <a:pt x="3162" y="226"/>
                    <a:pt x="3162" y="286"/>
                  </a:cubicBezTo>
                  <a:cubicBezTo>
                    <a:pt x="3157" y="271"/>
                    <a:pt x="3150" y="264"/>
                    <a:pt x="3142" y="264"/>
                  </a:cubicBezTo>
                  <a:cubicBezTo>
                    <a:pt x="3132" y="264"/>
                    <a:pt x="3121" y="277"/>
                    <a:pt x="3114" y="298"/>
                  </a:cubicBezTo>
                  <a:cubicBezTo>
                    <a:pt x="3102" y="274"/>
                    <a:pt x="3114" y="262"/>
                    <a:pt x="3126" y="250"/>
                  </a:cubicBezTo>
                  <a:cubicBezTo>
                    <a:pt x="3110" y="245"/>
                    <a:pt x="3094" y="243"/>
                    <a:pt x="3079" y="243"/>
                  </a:cubicBezTo>
                  <a:cubicBezTo>
                    <a:pt x="3019" y="243"/>
                    <a:pt x="2970" y="276"/>
                    <a:pt x="2921" y="276"/>
                  </a:cubicBezTo>
                  <a:cubicBezTo>
                    <a:pt x="2895" y="276"/>
                    <a:pt x="2869" y="267"/>
                    <a:pt x="2840" y="238"/>
                  </a:cubicBezTo>
                  <a:cubicBezTo>
                    <a:pt x="2840" y="238"/>
                    <a:pt x="2840" y="299"/>
                    <a:pt x="2821" y="299"/>
                  </a:cubicBezTo>
                  <a:cubicBezTo>
                    <a:pt x="2820" y="299"/>
                    <a:pt x="2818" y="299"/>
                    <a:pt x="2816" y="298"/>
                  </a:cubicBezTo>
                  <a:cubicBezTo>
                    <a:pt x="2788" y="276"/>
                    <a:pt x="2776" y="272"/>
                    <a:pt x="2772" y="272"/>
                  </a:cubicBezTo>
                  <a:cubicBezTo>
                    <a:pt x="2769" y="272"/>
                    <a:pt x="2769" y="274"/>
                    <a:pt x="2769" y="274"/>
                  </a:cubicBezTo>
                  <a:cubicBezTo>
                    <a:pt x="2768" y="274"/>
                    <a:pt x="2768" y="274"/>
                    <a:pt x="2767" y="274"/>
                  </a:cubicBezTo>
                  <a:cubicBezTo>
                    <a:pt x="2753" y="274"/>
                    <a:pt x="2702" y="142"/>
                    <a:pt x="2698" y="142"/>
                  </a:cubicBezTo>
                  <a:cubicBezTo>
                    <a:pt x="2697" y="142"/>
                    <a:pt x="2697" y="142"/>
                    <a:pt x="2697" y="143"/>
                  </a:cubicBezTo>
                  <a:cubicBezTo>
                    <a:pt x="2697" y="167"/>
                    <a:pt x="2697" y="190"/>
                    <a:pt x="2674" y="202"/>
                  </a:cubicBezTo>
                  <a:cubicBezTo>
                    <a:pt x="2685" y="179"/>
                    <a:pt x="2674" y="155"/>
                    <a:pt x="2662" y="143"/>
                  </a:cubicBezTo>
                  <a:cubicBezTo>
                    <a:pt x="2660" y="138"/>
                    <a:pt x="2657" y="136"/>
                    <a:pt x="2653" y="136"/>
                  </a:cubicBezTo>
                  <a:cubicBezTo>
                    <a:pt x="2627" y="136"/>
                    <a:pt x="2561" y="206"/>
                    <a:pt x="2554" y="214"/>
                  </a:cubicBezTo>
                  <a:lnTo>
                    <a:pt x="2554" y="214"/>
                  </a:lnTo>
                  <a:cubicBezTo>
                    <a:pt x="2551" y="215"/>
                    <a:pt x="2548" y="215"/>
                    <a:pt x="2546" y="215"/>
                  </a:cubicBezTo>
                  <a:cubicBezTo>
                    <a:pt x="2515" y="215"/>
                    <a:pt x="2478" y="183"/>
                    <a:pt x="2443" y="183"/>
                  </a:cubicBezTo>
                  <a:cubicBezTo>
                    <a:pt x="2423" y="183"/>
                    <a:pt x="2404" y="194"/>
                    <a:pt x="2388" y="226"/>
                  </a:cubicBezTo>
                  <a:cubicBezTo>
                    <a:pt x="2388" y="203"/>
                    <a:pt x="2306" y="174"/>
                    <a:pt x="2239" y="174"/>
                  </a:cubicBezTo>
                  <a:cubicBezTo>
                    <a:pt x="2204" y="174"/>
                    <a:pt x="2174" y="182"/>
                    <a:pt x="2162" y="202"/>
                  </a:cubicBezTo>
                  <a:cubicBezTo>
                    <a:pt x="2138" y="185"/>
                    <a:pt x="2126" y="173"/>
                    <a:pt x="2112" y="173"/>
                  </a:cubicBezTo>
                  <a:cubicBezTo>
                    <a:pt x="2099" y="173"/>
                    <a:pt x="2084" y="185"/>
                    <a:pt x="2054" y="214"/>
                  </a:cubicBezTo>
                  <a:cubicBezTo>
                    <a:pt x="2007" y="143"/>
                    <a:pt x="1935" y="167"/>
                    <a:pt x="1876" y="143"/>
                  </a:cubicBezTo>
                  <a:cubicBezTo>
                    <a:pt x="1863" y="136"/>
                    <a:pt x="1848" y="133"/>
                    <a:pt x="1832" y="133"/>
                  </a:cubicBezTo>
                  <a:cubicBezTo>
                    <a:pt x="1760" y="133"/>
                    <a:pt x="1674" y="194"/>
                    <a:pt x="1733" y="262"/>
                  </a:cubicBezTo>
                  <a:cubicBezTo>
                    <a:pt x="1730" y="263"/>
                    <a:pt x="1727" y="263"/>
                    <a:pt x="1724" y="263"/>
                  </a:cubicBezTo>
                  <a:cubicBezTo>
                    <a:pt x="1688" y="263"/>
                    <a:pt x="1708" y="190"/>
                    <a:pt x="1697" y="190"/>
                  </a:cubicBezTo>
                  <a:cubicBezTo>
                    <a:pt x="1614" y="131"/>
                    <a:pt x="1471" y="107"/>
                    <a:pt x="1364" y="95"/>
                  </a:cubicBezTo>
                  <a:cubicBezTo>
                    <a:pt x="1364" y="119"/>
                    <a:pt x="1364" y="131"/>
                    <a:pt x="1364" y="143"/>
                  </a:cubicBezTo>
                  <a:cubicBezTo>
                    <a:pt x="1364" y="143"/>
                    <a:pt x="1307" y="105"/>
                    <a:pt x="1337" y="105"/>
                  </a:cubicBezTo>
                  <a:cubicBezTo>
                    <a:pt x="1340" y="105"/>
                    <a:pt x="1345" y="106"/>
                    <a:pt x="1352" y="107"/>
                  </a:cubicBezTo>
                  <a:cubicBezTo>
                    <a:pt x="1346" y="104"/>
                    <a:pt x="1341" y="103"/>
                    <a:pt x="1336" y="103"/>
                  </a:cubicBezTo>
                  <a:cubicBezTo>
                    <a:pt x="1322" y="103"/>
                    <a:pt x="1313" y="116"/>
                    <a:pt x="1304" y="143"/>
                  </a:cubicBezTo>
                  <a:cubicBezTo>
                    <a:pt x="1292" y="131"/>
                    <a:pt x="1292" y="113"/>
                    <a:pt x="1297" y="99"/>
                  </a:cubicBezTo>
                  <a:lnTo>
                    <a:pt x="1297" y="99"/>
                  </a:lnTo>
                  <a:cubicBezTo>
                    <a:pt x="1287" y="110"/>
                    <a:pt x="1276" y="121"/>
                    <a:pt x="1265" y="121"/>
                  </a:cubicBezTo>
                  <a:cubicBezTo>
                    <a:pt x="1262" y="121"/>
                    <a:pt x="1259" y="120"/>
                    <a:pt x="1257" y="119"/>
                  </a:cubicBezTo>
                  <a:cubicBezTo>
                    <a:pt x="1249" y="117"/>
                    <a:pt x="1244" y="114"/>
                    <a:pt x="1239" y="111"/>
                  </a:cubicBezTo>
                  <a:lnTo>
                    <a:pt x="1239" y="111"/>
                  </a:lnTo>
                  <a:cubicBezTo>
                    <a:pt x="1238" y="112"/>
                    <a:pt x="1237" y="112"/>
                    <a:pt x="1236" y="112"/>
                  </a:cubicBezTo>
                  <a:cubicBezTo>
                    <a:pt x="1233" y="112"/>
                    <a:pt x="1233" y="107"/>
                    <a:pt x="1233" y="107"/>
                  </a:cubicBezTo>
                  <a:lnTo>
                    <a:pt x="1233" y="107"/>
                  </a:lnTo>
                  <a:cubicBezTo>
                    <a:pt x="1235" y="109"/>
                    <a:pt x="1237" y="110"/>
                    <a:pt x="1239" y="111"/>
                  </a:cubicBezTo>
                  <a:lnTo>
                    <a:pt x="1239" y="111"/>
                  </a:lnTo>
                  <a:cubicBezTo>
                    <a:pt x="1241" y="111"/>
                    <a:pt x="1243" y="109"/>
                    <a:pt x="1245" y="107"/>
                  </a:cubicBezTo>
                  <a:lnTo>
                    <a:pt x="1233" y="107"/>
                  </a:lnTo>
                  <a:cubicBezTo>
                    <a:pt x="1222" y="99"/>
                    <a:pt x="1217" y="91"/>
                    <a:pt x="1185" y="83"/>
                  </a:cubicBezTo>
                  <a:lnTo>
                    <a:pt x="1185" y="83"/>
                  </a:lnTo>
                  <a:cubicBezTo>
                    <a:pt x="1194" y="120"/>
                    <a:pt x="1176" y="128"/>
                    <a:pt x="1177" y="146"/>
                  </a:cubicBezTo>
                  <a:lnTo>
                    <a:pt x="1177" y="146"/>
                  </a:lnTo>
                  <a:cubicBezTo>
                    <a:pt x="1160" y="113"/>
                    <a:pt x="1131" y="101"/>
                    <a:pt x="1099" y="101"/>
                  </a:cubicBezTo>
                  <a:cubicBezTo>
                    <a:pt x="1017" y="101"/>
                    <a:pt x="911" y="179"/>
                    <a:pt x="911" y="179"/>
                  </a:cubicBezTo>
                  <a:cubicBezTo>
                    <a:pt x="923" y="85"/>
                    <a:pt x="866" y="129"/>
                    <a:pt x="853" y="64"/>
                  </a:cubicBezTo>
                  <a:lnTo>
                    <a:pt x="853" y="64"/>
                  </a:lnTo>
                  <a:cubicBezTo>
                    <a:pt x="858" y="105"/>
                    <a:pt x="769" y="73"/>
                    <a:pt x="792" y="131"/>
                  </a:cubicBezTo>
                  <a:cubicBezTo>
                    <a:pt x="750" y="114"/>
                    <a:pt x="708" y="62"/>
                    <a:pt x="658" y="62"/>
                  </a:cubicBezTo>
                  <a:cubicBezTo>
                    <a:pt x="637" y="62"/>
                    <a:pt x="614" y="71"/>
                    <a:pt x="590" y="95"/>
                  </a:cubicBezTo>
                  <a:cubicBezTo>
                    <a:pt x="578" y="83"/>
                    <a:pt x="566" y="60"/>
                    <a:pt x="566" y="36"/>
                  </a:cubicBezTo>
                  <a:cubicBezTo>
                    <a:pt x="530" y="48"/>
                    <a:pt x="530" y="83"/>
                    <a:pt x="519" y="95"/>
                  </a:cubicBezTo>
                  <a:cubicBezTo>
                    <a:pt x="474" y="68"/>
                    <a:pt x="424" y="65"/>
                    <a:pt x="373" y="65"/>
                  </a:cubicBezTo>
                  <a:cubicBezTo>
                    <a:pt x="356" y="65"/>
                    <a:pt x="339" y="65"/>
                    <a:pt x="322" y="65"/>
                  </a:cubicBezTo>
                  <a:cubicBezTo>
                    <a:pt x="254" y="65"/>
                    <a:pt x="185" y="6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708;p34">
              <a:extLst>
                <a:ext uri="{FF2B5EF4-FFF2-40B4-BE49-F238E27FC236}">
                  <a16:creationId xmlns:a16="http://schemas.microsoft.com/office/drawing/2014/main" id="{51DD0A3E-2172-4C45-A3B1-A1CA9DC0205D}"/>
                </a:ext>
              </a:extLst>
            </p:cNvPr>
            <p:cNvSpPr/>
            <p:nvPr/>
          </p:nvSpPr>
          <p:spPr>
            <a:xfrm>
              <a:off x="5117900" y="2473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0"/>
                  </a:cubicBezTo>
                  <a:cubicBezTo>
                    <a:pt x="0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709;p34">
              <a:extLst>
                <a:ext uri="{FF2B5EF4-FFF2-40B4-BE49-F238E27FC236}">
                  <a16:creationId xmlns:a16="http://schemas.microsoft.com/office/drawing/2014/main" id="{8D8B7684-FADF-E548-9D1B-0C99C6157FC0}"/>
                </a:ext>
              </a:extLst>
            </p:cNvPr>
            <p:cNvSpPr/>
            <p:nvPr/>
          </p:nvSpPr>
          <p:spPr>
            <a:xfrm>
              <a:off x="5090200" y="247425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0"/>
                  </a:moveTo>
                  <a:cubicBezTo>
                    <a:pt x="13" y="0"/>
                    <a:pt x="1" y="24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710;p34">
              <a:extLst>
                <a:ext uri="{FF2B5EF4-FFF2-40B4-BE49-F238E27FC236}">
                  <a16:creationId xmlns:a16="http://schemas.microsoft.com/office/drawing/2014/main" id="{E154F2C1-38B9-5A47-8CA7-112490C64EA6}"/>
                </a:ext>
              </a:extLst>
            </p:cNvPr>
            <p:cNvSpPr/>
            <p:nvPr/>
          </p:nvSpPr>
          <p:spPr>
            <a:xfrm>
              <a:off x="5146175" y="24763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cubicBezTo>
                    <a:pt x="0" y="1"/>
                    <a:pt x="0" y="12"/>
                    <a:pt x="12" y="12"/>
                  </a:cubicBezTo>
                  <a:cubicBezTo>
                    <a:pt x="12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711;p34">
              <a:extLst>
                <a:ext uri="{FF2B5EF4-FFF2-40B4-BE49-F238E27FC236}">
                  <a16:creationId xmlns:a16="http://schemas.microsoft.com/office/drawing/2014/main" id="{E0913DB3-0CF3-9E4A-81A2-30B1754E80B2}"/>
                </a:ext>
              </a:extLst>
            </p:cNvPr>
            <p:cNvSpPr/>
            <p:nvPr/>
          </p:nvSpPr>
          <p:spPr>
            <a:xfrm>
              <a:off x="5163725" y="24694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1"/>
                  </a:moveTo>
                  <a:cubicBezTo>
                    <a:pt x="24" y="1"/>
                    <a:pt x="36" y="1"/>
                    <a:pt x="1" y="1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712;p34">
              <a:extLst>
                <a:ext uri="{FF2B5EF4-FFF2-40B4-BE49-F238E27FC236}">
                  <a16:creationId xmlns:a16="http://schemas.microsoft.com/office/drawing/2014/main" id="{1136154A-AF65-1D49-99B3-619CAB8B4EBD}"/>
                </a:ext>
              </a:extLst>
            </p:cNvPr>
            <p:cNvSpPr/>
            <p:nvPr/>
          </p:nvSpPr>
          <p:spPr>
            <a:xfrm>
              <a:off x="5168350" y="2474375"/>
              <a:ext cx="450" cy="50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2" y="10"/>
                  </a:moveTo>
                  <a:lnTo>
                    <a:pt x="2" y="10"/>
                  </a:lnTo>
                  <a:cubicBezTo>
                    <a:pt x="0" y="10"/>
                    <a:pt x="0" y="13"/>
                    <a:pt x="6" y="19"/>
                  </a:cubicBezTo>
                  <a:cubicBezTo>
                    <a:pt x="6" y="13"/>
                    <a:pt x="3" y="10"/>
                    <a:pt x="2" y="10"/>
                  </a:cubicBezTo>
                  <a:close/>
                  <a:moveTo>
                    <a:pt x="16" y="0"/>
                  </a:moveTo>
                  <a:cubicBezTo>
                    <a:pt x="15" y="0"/>
                    <a:pt x="6" y="12"/>
                    <a:pt x="6" y="19"/>
                  </a:cubicBezTo>
                  <a:cubicBezTo>
                    <a:pt x="15" y="5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713;p34">
              <a:extLst>
                <a:ext uri="{FF2B5EF4-FFF2-40B4-BE49-F238E27FC236}">
                  <a16:creationId xmlns:a16="http://schemas.microsoft.com/office/drawing/2014/main" id="{0E699924-AC05-4147-BB04-BBDCDE6B644C}"/>
                </a:ext>
              </a:extLst>
            </p:cNvPr>
            <p:cNvSpPr/>
            <p:nvPr/>
          </p:nvSpPr>
          <p:spPr>
            <a:xfrm>
              <a:off x="5164575" y="2471900"/>
              <a:ext cx="800" cy="575"/>
            </a:xfrm>
            <a:custGeom>
              <a:avLst/>
              <a:gdLst/>
              <a:ahLst/>
              <a:cxnLst/>
              <a:rect l="l" t="t" r="r" b="b"/>
              <a:pathLst>
                <a:path w="32" h="23" extrusionOk="0">
                  <a:moveTo>
                    <a:pt x="15" y="0"/>
                  </a:moveTo>
                  <a:cubicBezTo>
                    <a:pt x="6" y="0"/>
                    <a:pt x="0" y="10"/>
                    <a:pt x="26" y="23"/>
                  </a:cubicBezTo>
                  <a:cubicBezTo>
                    <a:pt x="32" y="7"/>
                    <a:pt x="22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714;p34">
              <a:extLst>
                <a:ext uri="{FF2B5EF4-FFF2-40B4-BE49-F238E27FC236}">
                  <a16:creationId xmlns:a16="http://schemas.microsoft.com/office/drawing/2014/main" id="{7AC205CC-BAF1-DE4E-93AE-0B20FAE4D7E3}"/>
                </a:ext>
              </a:extLst>
            </p:cNvPr>
            <p:cNvSpPr/>
            <p:nvPr/>
          </p:nvSpPr>
          <p:spPr>
            <a:xfrm>
              <a:off x="5165525" y="2472125"/>
              <a:ext cx="300" cy="350"/>
            </a:xfrm>
            <a:custGeom>
              <a:avLst/>
              <a:gdLst/>
              <a:ahLst/>
              <a:cxnLst/>
              <a:rect l="l" t="t" r="r" b="b"/>
              <a:pathLst>
                <a:path w="12" h="14" extrusionOk="0">
                  <a:moveTo>
                    <a:pt x="7" y="0"/>
                  </a:moveTo>
                  <a:cubicBezTo>
                    <a:pt x="4" y="0"/>
                    <a:pt x="0" y="7"/>
                    <a:pt x="0" y="14"/>
                  </a:cubicBezTo>
                  <a:lnTo>
                    <a:pt x="12" y="14"/>
                  </a:lnTo>
                  <a:cubicBezTo>
                    <a:pt x="12" y="4"/>
                    <a:pt x="1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715;p34">
              <a:extLst>
                <a:ext uri="{FF2B5EF4-FFF2-40B4-BE49-F238E27FC236}">
                  <a16:creationId xmlns:a16="http://schemas.microsoft.com/office/drawing/2014/main" id="{21AB6D43-0351-C343-B800-29CC49B1F25E}"/>
                </a:ext>
              </a:extLst>
            </p:cNvPr>
            <p:cNvSpPr/>
            <p:nvPr/>
          </p:nvSpPr>
          <p:spPr>
            <a:xfrm>
              <a:off x="5160200" y="2469225"/>
              <a:ext cx="925" cy="900"/>
            </a:xfrm>
            <a:custGeom>
              <a:avLst/>
              <a:gdLst/>
              <a:ahLst/>
              <a:cxnLst/>
              <a:rect l="l" t="t" r="r" b="b"/>
              <a:pathLst>
                <a:path w="37" h="36" extrusionOk="0">
                  <a:moveTo>
                    <a:pt x="34" y="1"/>
                  </a:moveTo>
                  <a:cubicBezTo>
                    <a:pt x="27" y="1"/>
                    <a:pt x="0" y="36"/>
                    <a:pt x="16" y="36"/>
                  </a:cubicBezTo>
                  <a:cubicBezTo>
                    <a:pt x="18" y="36"/>
                    <a:pt x="20" y="35"/>
                    <a:pt x="23" y="35"/>
                  </a:cubicBezTo>
                  <a:cubicBezTo>
                    <a:pt x="33" y="35"/>
                    <a:pt x="34" y="8"/>
                    <a:pt x="34" y="8"/>
                  </a:cubicBezTo>
                  <a:cubicBezTo>
                    <a:pt x="34" y="8"/>
                    <a:pt x="34" y="9"/>
                    <a:pt x="34" y="11"/>
                  </a:cubicBezTo>
                  <a:cubicBezTo>
                    <a:pt x="37" y="3"/>
                    <a:pt x="36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716;p34">
              <a:extLst>
                <a:ext uri="{FF2B5EF4-FFF2-40B4-BE49-F238E27FC236}">
                  <a16:creationId xmlns:a16="http://schemas.microsoft.com/office/drawing/2014/main" id="{4AAD40FF-C1CF-F345-9718-50A11A0EE9A1}"/>
                </a:ext>
              </a:extLst>
            </p:cNvPr>
            <p:cNvSpPr/>
            <p:nvPr/>
          </p:nvSpPr>
          <p:spPr>
            <a:xfrm>
              <a:off x="5164325" y="2473050"/>
              <a:ext cx="925" cy="1225"/>
            </a:xfrm>
            <a:custGeom>
              <a:avLst/>
              <a:gdLst/>
              <a:ahLst/>
              <a:cxnLst/>
              <a:rect l="l" t="t" r="r" b="b"/>
              <a:pathLst>
                <a:path w="37" h="49" extrusionOk="0">
                  <a:moveTo>
                    <a:pt x="0" y="48"/>
                  </a:moveTo>
                  <a:cubicBezTo>
                    <a:pt x="0" y="48"/>
                    <a:pt x="36" y="1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717;p34">
              <a:extLst>
                <a:ext uri="{FF2B5EF4-FFF2-40B4-BE49-F238E27FC236}">
                  <a16:creationId xmlns:a16="http://schemas.microsoft.com/office/drawing/2014/main" id="{E7B9794B-92A2-3E43-B9C6-2A42054B64C0}"/>
                </a:ext>
              </a:extLst>
            </p:cNvPr>
            <p:cNvSpPr/>
            <p:nvPr/>
          </p:nvSpPr>
          <p:spPr>
            <a:xfrm>
              <a:off x="5161950" y="2473550"/>
              <a:ext cx="850" cy="200"/>
            </a:xfrm>
            <a:custGeom>
              <a:avLst/>
              <a:gdLst/>
              <a:ahLst/>
              <a:cxnLst/>
              <a:rect l="l" t="t" r="r" b="b"/>
              <a:pathLst>
                <a:path w="34" h="8" extrusionOk="0">
                  <a:moveTo>
                    <a:pt x="6" y="1"/>
                  </a:moveTo>
                  <a:cubicBezTo>
                    <a:pt x="3" y="1"/>
                    <a:pt x="0" y="2"/>
                    <a:pt x="0" y="4"/>
                  </a:cubicBezTo>
                  <a:cubicBezTo>
                    <a:pt x="13" y="7"/>
                    <a:pt x="20" y="8"/>
                    <a:pt x="24" y="8"/>
                  </a:cubicBezTo>
                  <a:cubicBezTo>
                    <a:pt x="34" y="8"/>
                    <a:pt x="16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718;p34">
              <a:extLst>
                <a:ext uri="{FF2B5EF4-FFF2-40B4-BE49-F238E27FC236}">
                  <a16:creationId xmlns:a16="http://schemas.microsoft.com/office/drawing/2014/main" id="{F12D5A9B-0D39-AC48-A518-A93C669CDE83}"/>
                </a:ext>
              </a:extLst>
            </p:cNvPr>
            <p:cNvSpPr/>
            <p:nvPr/>
          </p:nvSpPr>
          <p:spPr>
            <a:xfrm>
              <a:off x="5163425" y="2474250"/>
              <a:ext cx="675" cy="350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1" y="0"/>
                  </a:moveTo>
                  <a:cubicBezTo>
                    <a:pt x="8" y="7"/>
                    <a:pt x="22" y="14"/>
                    <a:pt x="25" y="14"/>
                  </a:cubicBezTo>
                  <a:cubicBezTo>
                    <a:pt x="26" y="14"/>
                    <a:pt x="21" y="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719;p34">
              <a:extLst>
                <a:ext uri="{FF2B5EF4-FFF2-40B4-BE49-F238E27FC236}">
                  <a16:creationId xmlns:a16="http://schemas.microsoft.com/office/drawing/2014/main" id="{27EB2E82-FE76-2142-AFB7-7BC013755062}"/>
                </a:ext>
              </a:extLst>
            </p:cNvPr>
            <p:cNvSpPr/>
            <p:nvPr/>
          </p:nvSpPr>
          <p:spPr>
            <a:xfrm>
              <a:off x="5155000" y="2473050"/>
              <a:ext cx="600" cy="375"/>
            </a:xfrm>
            <a:custGeom>
              <a:avLst/>
              <a:gdLst/>
              <a:ahLst/>
              <a:cxnLst/>
              <a:rect l="l" t="t" r="r" b="b"/>
              <a:pathLst>
                <a:path w="24" h="15" extrusionOk="0">
                  <a:moveTo>
                    <a:pt x="16" y="1"/>
                  </a:moveTo>
                  <a:lnTo>
                    <a:pt x="16" y="1"/>
                  </a:lnTo>
                  <a:cubicBezTo>
                    <a:pt x="1" y="11"/>
                    <a:pt x="1" y="14"/>
                    <a:pt x="5" y="14"/>
                  </a:cubicBezTo>
                  <a:cubicBezTo>
                    <a:pt x="10" y="14"/>
                    <a:pt x="23" y="7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720;p34">
              <a:extLst>
                <a:ext uri="{FF2B5EF4-FFF2-40B4-BE49-F238E27FC236}">
                  <a16:creationId xmlns:a16="http://schemas.microsoft.com/office/drawing/2014/main" id="{0DB7E165-59D6-D645-A3D1-9DEF3220475D}"/>
                </a:ext>
              </a:extLst>
            </p:cNvPr>
            <p:cNvSpPr/>
            <p:nvPr/>
          </p:nvSpPr>
          <p:spPr>
            <a:xfrm>
              <a:off x="5156275" y="2474550"/>
              <a:ext cx="1225" cy="1200"/>
            </a:xfrm>
            <a:custGeom>
              <a:avLst/>
              <a:gdLst/>
              <a:ahLst/>
              <a:cxnLst/>
              <a:rect l="l" t="t" r="r" b="b"/>
              <a:pathLst>
                <a:path w="49" h="48" extrusionOk="0">
                  <a:moveTo>
                    <a:pt x="37" y="36"/>
                  </a:moveTo>
                  <a:cubicBezTo>
                    <a:pt x="1" y="0"/>
                    <a:pt x="49" y="48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721;p34">
              <a:extLst>
                <a:ext uri="{FF2B5EF4-FFF2-40B4-BE49-F238E27FC236}">
                  <a16:creationId xmlns:a16="http://schemas.microsoft.com/office/drawing/2014/main" id="{90FAEB7A-06DE-AC4A-98E1-846E79914068}"/>
                </a:ext>
              </a:extLst>
            </p:cNvPr>
            <p:cNvSpPr/>
            <p:nvPr/>
          </p:nvSpPr>
          <p:spPr>
            <a:xfrm>
              <a:off x="5154500" y="2475725"/>
              <a:ext cx="1525" cy="625"/>
            </a:xfrm>
            <a:custGeom>
              <a:avLst/>
              <a:gdLst/>
              <a:ahLst/>
              <a:cxnLst/>
              <a:rect l="l" t="t" r="r" b="b"/>
              <a:pathLst>
                <a:path w="61" h="25" extrusionOk="0">
                  <a:moveTo>
                    <a:pt x="36" y="1"/>
                  </a:moveTo>
                  <a:cubicBezTo>
                    <a:pt x="36" y="13"/>
                    <a:pt x="1" y="25"/>
                    <a:pt x="24" y="25"/>
                  </a:cubicBezTo>
                  <a:cubicBezTo>
                    <a:pt x="36" y="13"/>
                    <a:pt x="60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722;p34">
              <a:extLst>
                <a:ext uri="{FF2B5EF4-FFF2-40B4-BE49-F238E27FC236}">
                  <a16:creationId xmlns:a16="http://schemas.microsoft.com/office/drawing/2014/main" id="{8F1FCB3B-F4F7-D54A-82E7-6C983E242DFB}"/>
                </a:ext>
              </a:extLst>
            </p:cNvPr>
            <p:cNvSpPr/>
            <p:nvPr/>
          </p:nvSpPr>
          <p:spPr>
            <a:xfrm>
              <a:off x="5145875" y="2471850"/>
              <a:ext cx="25" cy="1825"/>
            </a:xfrm>
            <a:custGeom>
              <a:avLst/>
              <a:gdLst/>
              <a:ahLst/>
              <a:cxnLst/>
              <a:rect l="l" t="t" r="r" b="b"/>
              <a:pathLst>
                <a:path w="1" h="73" extrusionOk="0">
                  <a:moveTo>
                    <a:pt x="0" y="1"/>
                  </a:moveTo>
                  <a:cubicBezTo>
                    <a:pt x="0" y="25"/>
                    <a:pt x="0" y="49"/>
                    <a:pt x="0" y="72"/>
                  </a:cubicBezTo>
                  <a:cubicBezTo>
                    <a:pt x="0" y="61"/>
                    <a:pt x="0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723;p34">
              <a:extLst>
                <a:ext uri="{FF2B5EF4-FFF2-40B4-BE49-F238E27FC236}">
                  <a16:creationId xmlns:a16="http://schemas.microsoft.com/office/drawing/2014/main" id="{E0D40A81-DEF8-A54C-B235-A057BA13BC0D}"/>
                </a:ext>
              </a:extLst>
            </p:cNvPr>
            <p:cNvSpPr/>
            <p:nvPr/>
          </p:nvSpPr>
          <p:spPr>
            <a:xfrm>
              <a:off x="5136650" y="2476000"/>
              <a:ext cx="1100" cy="1375"/>
            </a:xfrm>
            <a:custGeom>
              <a:avLst/>
              <a:gdLst/>
              <a:ahLst/>
              <a:cxnLst/>
              <a:rect l="l" t="t" r="r" b="b"/>
              <a:pathLst>
                <a:path w="44" h="55" extrusionOk="0">
                  <a:moveTo>
                    <a:pt x="36" y="1"/>
                  </a:moveTo>
                  <a:cubicBezTo>
                    <a:pt x="36" y="1"/>
                    <a:pt x="36" y="1"/>
                    <a:pt x="36" y="2"/>
                  </a:cubicBezTo>
                  <a:cubicBezTo>
                    <a:pt x="12" y="2"/>
                    <a:pt x="0" y="25"/>
                    <a:pt x="12" y="49"/>
                  </a:cubicBezTo>
                  <a:cubicBezTo>
                    <a:pt x="16" y="53"/>
                    <a:pt x="18" y="54"/>
                    <a:pt x="19" y="54"/>
                  </a:cubicBezTo>
                  <a:cubicBezTo>
                    <a:pt x="20" y="54"/>
                    <a:pt x="20" y="54"/>
                    <a:pt x="20" y="53"/>
                  </a:cubicBezTo>
                  <a:lnTo>
                    <a:pt x="20" y="53"/>
                  </a:lnTo>
                  <a:cubicBezTo>
                    <a:pt x="21" y="53"/>
                    <a:pt x="22" y="54"/>
                    <a:pt x="23" y="54"/>
                  </a:cubicBezTo>
                  <a:cubicBezTo>
                    <a:pt x="43" y="54"/>
                    <a:pt x="37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724;p34">
              <a:extLst>
                <a:ext uri="{FF2B5EF4-FFF2-40B4-BE49-F238E27FC236}">
                  <a16:creationId xmlns:a16="http://schemas.microsoft.com/office/drawing/2014/main" id="{A6272F60-F3FB-C349-A3C9-25204F0B2771}"/>
                </a:ext>
              </a:extLst>
            </p:cNvPr>
            <p:cNvSpPr/>
            <p:nvPr/>
          </p:nvSpPr>
          <p:spPr>
            <a:xfrm>
              <a:off x="5040500" y="2461750"/>
              <a:ext cx="625" cy="600"/>
            </a:xfrm>
            <a:custGeom>
              <a:avLst/>
              <a:gdLst/>
              <a:ahLst/>
              <a:cxnLst/>
              <a:rect l="l" t="t" r="r" b="b"/>
              <a:pathLst>
                <a:path w="25" h="24" extrusionOk="0">
                  <a:moveTo>
                    <a:pt x="0" y="0"/>
                  </a:moveTo>
                  <a:cubicBezTo>
                    <a:pt x="12" y="12"/>
                    <a:pt x="24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725;p34">
              <a:extLst>
                <a:ext uri="{FF2B5EF4-FFF2-40B4-BE49-F238E27FC236}">
                  <a16:creationId xmlns:a16="http://schemas.microsoft.com/office/drawing/2014/main" id="{26EB8D9F-AE51-E24E-8BA7-4BA913D6596F}"/>
                </a:ext>
              </a:extLst>
            </p:cNvPr>
            <p:cNvSpPr/>
            <p:nvPr/>
          </p:nvSpPr>
          <p:spPr>
            <a:xfrm>
              <a:off x="5039600" y="2462050"/>
              <a:ext cx="325" cy="1500"/>
            </a:xfrm>
            <a:custGeom>
              <a:avLst/>
              <a:gdLst/>
              <a:ahLst/>
              <a:cxnLst/>
              <a:rect l="l" t="t" r="r" b="b"/>
              <a:pathLst>
                <a:path w="13" h="60" extrusionOk="0">
                  <a:moveTo>
                    <a:pt x="13" y="0"/>
                  </a:moveTo>
                  <a:cubicBezTo>
                    <a:pt x="1" y="60"/>
                    <a:pt x="1" y="6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726;p34">
              <a:extLst>
                <a:ext uri="{FF2B5EF4-FFF2-40B4-BE49-F238E27FC236}">
                  <a16:creationId xmlns:a16="http://schemas.microsoft.com/office/drawing/2014/main" id="{72DBDFB3-5541-4446-911F-1A3950A3CA0D}"/>
                </a:ext>
              </a:extLst>
            </p:cNvPr>
            <p:cNvSpPr/>
            <p:nvPr/>
          </p:nvSpPr>
          <p:spPr>
            <a:xfrm>
              <a:off x="5106350" y="2476050"/>
              <a:ext cx="250" cy="600"/>
            </a:xfrm>
            <a:custGeom>
              <a:avLst/>
              <a:gdLst/>
              <a:ahLst/>
              <a:cxnLst/>
              <a:rect l="l" t="t" r="r" b="b"/>
              <a:pathLst>
                <a:path w="10" h="24" extrusionOk="0">
                  <a:moveTo>
                    <a:pt x="1" y="1"/>
                  </a:moveTo>
                  <a:cubicBezTo>
                    <a:pt x="0" y="1"/>
                    <a:pt x="3" y="10"/>
                    <a:pt x="10" y="23"/>
                  </a:cubicBezTo>
                  <a:cubicBezTo>
                    <a:pt x="4" y="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727;p34">
              <a:extLst>
                <a:ext uri="{FF2B5EF4-FFF2-40B4-BE49-F238E27FC236}">
                  <a16:creationId xmlns:a16="http://schemas.microsoft.com/office/drawing/2014/main" id="{A09DF6C6-364C-ED42-AD0F-3431BD1202AB}"/>
                </a:ext>
              </a:extLst>
            </p:cNvPr>
            <p:cNvSpPr/>
            <p:nvPr/>
          </p:nvSpPr>
          <p:spPr>
            <a:xfrm>
              <a:off x="5100025" y="2473950"/>
              <a:ext cx="25" cy="1500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1" y="60"/>
                  </a:moveTo>
                  <a:cubicBezTo>
                    <a:pt x="1" y="36"/>
                    <a:pt x="1" y="0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728;p34">
              <a:extLst>
                <a:ext uri="{FF2B5EF4-FFF2-40B4-BE49-F238E27FC236}">
                  <a16:creationId xmlns:a16="http://schemas.microsoft.com/office/drawing/2014/main" id="{E5C8F465-71DF-D348-A8FA-83879810B2F9}"/>
                </a:ext>
              </a:extLst>
            </p:cNvPr>
            <p:cNvSpPr/>
            <p:nvPr/>
          </p:nvSpPr>
          <p:spPr>
            <a:xfrm>
              <a:off x="5094375" y="2475800"/>
              <a:ext cx="625" cy="550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4" y="0"/>
                  </a:moveTo>
                  <a:cubicBezTo>
                    <a:pt x="2" y="0"/>
                    <a:pt x="0" y="6"/>
                    <a:pt x="0" y="22"/>
                  </a:cubicBezTo>
                  <a:lnTo>
                    <a:pt x="24" y="22"/>
                  </a:lnTo>
                  <a:cubicBezTo>
                    <a:pt x="16" y="22"/>
                    <a:pt x="8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4729;p34">
              <a:extLst>
                <a:ext uri="{FF2B5EF4-FFF2-40B4-BE49-F238E27FC236}">
                  <a16:creationId xmlns:a16="http://schemas.microsoft.com/office/drawing/2014/main" id="{184763EE-A066-074E-8E6C-EEAE177AE711}"/>
                </a:ext>
              </a:extLst>
            </p:cNvPr>
            <p:cNvSpPr/>
            <p:nvPr/>
          </p:nvSpPr>
          <p:spPr>
            <a:xfrm>
              <a:off x="5168800" y="2506400"/>
              <a:ext cx="300" cy="675"/>
            </a:xfrm>
            <a:custGeom>
              <a:avLst/>
              <a:gdLst/>
              <a:ahLst/>
              <a:cxnLst/>
              <a:rect l="l" t="t" r="r" b="b"/>
              <a:pathLst>
                <a:path w="12" h="27" extrusionOk="0">
                  <a:moveTo>
                    <a:pt x="12" y="0"/>
                  </a:moveTo>
                  <a:cubicBezTo>
                    <a:pt x="4" y="0"/>
                    <a:pt x="1" y="18"/>
                    <a:pt x="0" y="24"/>
                  </a:cubicBezTo>
                  <a:lnTo>
                    <a:pt x="0" y="24"/>
                  </a:lnTo>
                  <a:cubicBezTo>
                    <a:pt x="0" y="24"/>
                    <a:pt x="0" y="24"/>
                    <a:pt x="0" y="24"/>
                  </a:cubicBezTo>
                  <a:lnTo>
                    <a:pt x="0" y="24"/>
                  </a:ln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4"/>
                  </a:cubicBezTo>
                  <a:lnTo>
                    <a:pt x="0" y="24"/>
                  </a:lnTo>
                  <a:cubicBezTo>
                    <a:pt x="2" y="26"/>
                    <a:pt x="3" y="26"/>
                    <a:pt x="4" y="26"/>
                  </a:cubicBezTo>
                  <a:cubicBezTo>
                    <a:pt x="12" y="2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4730;p34">
              <a:extLst>
                <a:ext uri="{FF2B5EF4-FFF2-40B4-BE49-F238E27FC236}">
                  <a16:creationId xmlns:a16="http://schemas.microsoft.com/office/drawing/2014/main" id="{AA6A6077-4083-B348-95F8-C3432CED26FE}"/>
                </a:ext>
              </a:extLst>
            </p:cNvPr>
            <p:cNvSpPr/>
            <p:nvPr/>
          </p:nvSpPr>
          <p:spPr>
            <a:xfrm>
              <a:off x="5164625" y="2508175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1"/>
                  </a:moveTo>
                  <a:cubicBezTo>
                    <a:pt x="0" y="36"/>
                    <a:pt x="0" y="36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4731;p34">
              <a:extLst>
                <a:ext uri="{FF2B5EF4-FFF2-40B4-BE49-F238E27FC236}">
                  <a16:creationId xmlns:a16="http://schemas.microsoft.com/office/drawing/2014/main" id="{4750B665-1BBA-C146-97BD-5469D826E701}"/>
                </a:ext>
              </a:extLst>
            </p:cNvPr>
            <p:cNvSpPr/>
            <p:nvPr/>
          </p:nvSpPr>
          <p:spPr>
            <a:xfrm>
              <a:off x="5161650" y="2507875"/>
              <a:ext cx="2400" cy="1000"/>
            </a:xfrm>
            <a:custGeom>
              <a:avLst/>
              <a:gdLst/>
              <a:ahLst/>
              <a:cxnLst/>
              <a:rect l="l" t="t" r="r" b="b"/>
              <a:pathLst>
                <a:path w="96" h="40" extrusionOk="0">
                  <a:moveTo>
                    <a:pt x="96" y="1"/>
                  </a:moveTo>
                  <a:cubicBezTo>
                    <a:pt x="70" y="9"/>
                    <a:pt x="51" y="17"/>
                    <a:pt x="29" y="17"/>
                  </a:cubicBezTo>
                  <a:cubicBezTo>
                    <a:pt x="20" y="17"/>
                    <a:pt x="11" y="16"/>
                    <a:pt x="0" y="13"/>
                  </a:cubicBezTo>
                  <a:lnTo>
                    <a:pt x="0" y="13"/>
                  </a:lnTo>
                  <a:cubicBezTo>
                    <a:pt x="4" y="33"/>
                    <a:pt x="11" y="39"/>
                    <a:pt x="20" y="39"/>
                  </a:cubicBezTo>
                  <a:cubicBezTo>
                    <a:pt x="33" y="39"/>
                    <a:pt x="50" y="23"/>
                    <a:pt x="65" y="23"/>
                  </a:cubicBezTo>
                  <a:cubicBezTo>
                    <a:pt x="67" y="23"/>
                    <a:pt x="69" y="23"/>
                    <a:pt x="72" y="24"/>
                  </a:cubicBezTo>
                  <a:cubicBezTo>
                    <a:pt x="75" y="28"/>
                    <a:pt x="77" y="29"/>
                    <a:pt x="79" y="29"/>
                  </a:cubicBezTo>
                  <a:cubicBezTo>
                    <a:pt x="84" y="29"/>
                    <a:pt x="87" y="18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4732;p34">
              <a:extLst>
                <a:ext uri="{FF2B5EF4-FFF2-40B4-BE49-F238E27FC236}">
                  <a16:creationId xmlns:a16="http://schemas.microsoft.com/office/drawing/2014/main" id="{4A2D2450-C4CA-714C-90AA-9C90AE3F59D7}"/>
                </a:ext>
              </a:extLst>
            </p:cNvPr>
            <p:cNvSpPr/>
            <p:nvPr/>
          </p:nvSpPr>
          <p:spPr>
            <a:xfrm>
              <a:off x="5159700" y="2505400"/>
              <a:ext cx="775" cy="200"/>
            </a:xfrm>
            <a:custGeom>
              <a:avLst/>
              <a:gdLst/>
              <a:ahLst/>
              <a:cxnLst/>
              <a:rect l="l" t="t" r="r" b="b"/>
              <a:pathLst>
                <a:path w="31" h="8" extrusionOk="0">
                  <a:moveTo>
                    <a:pt x="21" y="1"/>
                  </a:moveTo>
                  <a:cubicBezTo>
                    <a:pt x="11" y="1"/>
                    <a:pt x="1" y="8"/>
                    <a:pt x="11" y="8"/>
                  </a:cubicBezTo>
                  <a:cubicBezTo>
                    <a:pt x="14" y="8"/>
                    <a:pt x="21" y="7"/>
                    <a:pt x="31" y="4"/>
                  </a:cubicBezTo>
                  <a:lnTo>
                    <a:pt x="31" y="4"/>
                  </a:lnTo>
                  <a:cubicBezTo>
                    <a:pt x="31" y="4"/>
                    <a:pt x="31" y="4"/>
                    <a:pt x="31" y="4"/>
                  </a:cubicBezTo>
                  <a:cubicBezTo>
                    <a:pt x="28" y="2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4733;p34">
              <a:extLst>
                <a:ext uri="{FF2B5EF4-FFF2-40B4-BE49-F238E27FC236}">
                  <a16:creationId xmlns:a16="http://schemas.microsoft.com/office/drawing/2014/main" id="{A997E43E-6E4D-8B41-9E80-EA0D09E747C7}"/>
                </a:ext>
              </a:extLst>
            </p:cNvPr>
            <p:cNvSpPr/>
            <p:nvPr/>
          </p:nvSpPr>
          <p:spPr>
            <a:xfrm>
              <a:off x="5160350" y="2505375"/>
              <a:ext cx="325" cy="150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1" y="1"/>
                    <a:pt x="5" y="5"/>
                  </a:cubicBezTo>
                  <a:cubicBezTo>
                    <a:pt x="13" y="5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4734;p34">
              <a:extLst>
                <a:ext uri="{FF2B5EF4-FFF2-40B4-BE49-F238E27FC236}">
                  <a16:creationId xmlns:a16="http://schemas.microsoft.com/office/drawing/2014/main" id="{25442B04-C46F-3B42-8C88-92CDD396BD2C}"/>
                </a:ext>
              </a:extLst>
            </p:cNvPr>
            <p:cNvSpPr/>
            <p:nvPr/>
          </p:nvSpPr>
          <p:spPr>
            <a:xfrm>
              <a:off x="5158475" y="2504600"/>
              <a:ext cx="725" cy="550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0" y="1"/>
                  </a:moveTo>
                  <a:lnTo>
                    <a:pt x="20" y="1"/>
                  </a:lnTo>
                  <a:cubicBezTo>
                    <a:pt x="20" y="1"/>
                    <a:pt x="20" y="1"/>
                    <a:pt x="20" y="1"/>
                  </a:cubicBezTo>
                  <a:lnTo>
                    <a:pt x="20" y="1"/>
                  </a:lnTo>
                  <a:cubicBezTo>
                    <a:pt x="8" y="7"/>
                    <a:pt x="5" y="10"/>
                    <a:pt x="7" y="10"/>
                  </a:cubicBezTo>
                  <a:cubicBezTo>
                    <a:pt x="8" y="10"/>
                    <a:pt x="14" y="7"/>
                    <a:pt x="20" y="1"/>
                  </a:cubicBezTo>
                  <a:lnTo>
                    <a:pt x="20" y="1"/>
                  </a:lnTo>
                  <a:cubicBezTo>
                    <a:pt x="4" y="17"/>
                    <a:pt x="0" y="22"/>
                    <a:pt x="2" y="22"/>
                  </a:cubicBezTo>
                  <a:cubicBezTo>
                    <a:pt x="4" y="22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4735;p34">
              <a:extLst>
                <a:ext uri="{FF2B5EF4-FFF2-40B4-BE49-F238E27FC236}">
                  <a16:creationId xmlns:a16="http://schemas.microsoft.com/office/drawing/2014/main" id="{C493B080-0DB4-D34F-B33F-176025C27A52}"/>
                </a:ext>
              </a:extLst>
            </p:cNvPr>
            <p:cNvSpPr/>
            <p:nvPr/>
          </p:nvSpPr>
          <p:spPr>
            <a:xfrm>
              <a:off x="5158075" y="250617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1" y="0"/>
                  </a:moveTo>
                  <a:cubicBezTo>
                    <a:pt x="9" y="0"/>
                    <a:pt x="6" y="3"/>
                    <a:pt x="0" y="9"/>
                  </a:cubicBezTo>
                  <a:lnTo>
                    <a:pt x="12" y="9"/>
                  </a:lnTo>
                  <a:cubicBezTo>
                    <a:pt x="12" y="3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4736;p34">
              <a:extLst>
                <a:ext uri="{FF2B5EF4-FFF2-40B4-BE49-F238E27FC236}">
                  <a16:creationId xmlns:a16="http://schemas.microsoft.com/office/drawing/2014/main" id="{5BFA5754-59B5-164A-BC4D-83C932AF9BED}"/>
                </a:ext>
              </a:extLst>
            </p:cNvPr>
            <p:cNvSpPr/>
            <p:nvPr/>
          </p:nvSpPr>
          <p:spPr>
            <a:xfrm>
              <a:off x="5158375" y="2506100"/>
              <a:ext cx="1200" cy="625"/>
            </a:xfrm>
            <a:custGeom>
              <a:avLst/>
              <a:gdLst/>
              <a:ahLst/>
              <a:cxnLst/>
              <a:rect l="l" t="t" r="r" b="b"/>
              <a:pathLst>
                <a:path w="48" h="25" extrusionOk="0">
                  <a:moveTo>
                    <a:pt x="0" y="12"/>
                  </a:moveTo>
                  <a:cubicBezTo>
                    <a:pt x="0" y="12"/>
                    <a:pt x="48" y="0"/>
                    <a:pt x="0" y="12"/>
                  </a:cubicBezTo>
                  <a:cubicBezTo>
                    <a:pt x="12" y="24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4737;p34">
              <a:extLst>
                <a:ext uri="{FF2B5EF4-FFF2-40B4-BE49-F238E27FC236}">
                  <a16:creationId xmlns:a16="http://schemas.microsoft.com/office/drawing/2014/main" id="{9EB026A2-5669-704B-8343-58C32F603BB0}"/>
                </a:ext>
              </a:extLst>
            </p:cNvPr>
            <p:cNvSpPr/>
            <p:nvPr/>
          </p:nvSpPr>
          <p:spPr>
            <a:xfrm>
              <a:off x="5159275" y="2506100"/>
              <a:ext cx="900" cy="900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0" y="0"/>
                  </a:moveTo>
                  <a:cubicBezTo>
                    <a:pt x="12" y="12"/>
                    <a:pt x="24" y="24"/>
                    <a:pt x="0" y="36"/>
                  </a:cubicBezTo>
                  <a:cubicBezTo>
                    <a:pt x="36" y="36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4738;p34">
              <a:extLst>
                <a:ext uri="{FF2B5EF4-FFF2-40B4-BE49-F238E27FC236}">
                  <a16:creationId xmlns:a16="http://schemas.microsoft.com/office/drawing/2014/main" id="{96762220-EDBE-8446-AEB8-5F52173C5D54}"/>
                </a:ext>
              </a:extLst>
            </p:cNvPr>
            <p:cNvSpPr/>
            <p:nvPr/>
          </p:nvSpPr>
          <p:spPr>
            <a:xfrm>
              <a:off x="5161350" y="2509075"/>
              <a:ext cx="1500" cy="900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0" y="12"/>
                  </a:moveTo>
                  <a:cubicBezTo>
                    <a:pt x="60" y="36"/>
                    <a:pt x="0" y="12"/>
                    <a:pt x="0" y="12"/>
                  </a:cubicBezTo>
                  <a:cubicBezTo>
                    <a:pt x="0" y="12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4739;p34">
              <a:extLst>
                <a:ext uri="{FF2B5EF4-FFF2-40B4-BE49-F238E27FC236}">
                  <a16:creationId xmlns:a16="http://schemas.microsoft.com/office/drawing/2014/main" id="{278FA6D9-52F7-7D4C-BFD1-96574818EA89}"/>
                </a:ext>
              </a:extLst>
            </p:cNvPr>
            <p:cNvSpPr/>
            <p:nvPr/>
          </p:nvSpPr>
          <p:spPr>
            <a:xfrm>
              <a:off x="5155700" y="25049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1"/>
                  </a:moveTo>
                  <a:cubicBezTo>
                    <a:pt x="0" y="36"/>
                    <a:pt x="0" y="60"/>
                    <a:pt x="0" y="1"/>
                  </a:cubicBezTo>
                  <a:cubicBezTo>
                    <a:pt x="0" y="12"/>
                    <a:pt x="0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4740;p34">
              <a:extLst>
                <a:ext uri="{FF2B5EF4-FFF2-40B4-BE49-F238E27FC236}">
                  <a16:creationId xmlns:a16="http://schemas.microsoft.com/office/drawing/2014/main" id="{AA738FAD-49CE-124D-AC26-97D0CAF5A204}"/>
                </a:ext>
              </a:extLst>
            </p:cNvPr>
            <p:cNvSpPr/>
            <p:nvPr/>
          </p:nvSpPr>
          <p:spPr>
            <a:xfrm>
              <a:off x="5155400" y="250580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4" y="0"/>
                  </a:moveTo>
                  <a:lnTo>
                    <a:pt x="0" y="24"/>
                  </a:lnTo>
                  <a:cubicBezTo>
                    <a:pt x="24" y="24"/>
                    <a:pt x="24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4741;p34">
              <a:extLst>
                <a:ext uri="{FF2B5EF4-FFF2-40B4-BE49-F238E27FC236}">
                  <a16:creationId xmlns:a16="http://schemas.microsoft.com/office/drawing/2014/main" id="{93E07A8A-D2FA-CF47-97FF-4E1EC79C2047}"/>
                </a:ext>
              </a:extLst>
            </p:cNvPr>
            <p:cNvSpPr/>
            <p:nvPr/>
          </p:nvSpPr>
          <p:spPr>
            <a:xfrm>
              <a:off x="5157775" y="2506975"/>
              <a:ext cx="1225" cy="1225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12" y="37"/>
                  </a:moveTo>
                  <a:cubicBezTo>
                    <a:pt x="24" y="25"/>
                    <a:pt x="36" y="13"/>
                    <a:pt x="48" y="1"/>
                  </a:cubicBezTo>
                  <a:cubicBezTo>
                    <a:pt x="48" y="1"/>
                    <a:pt x="1" y="49"/>
                    <a:pt x="12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4742;p34">
              <a:extLst>
                <a:ext uri="{FF2B5EF4-FFF2-40B4-BE49-F238E27FC236}">
                  <a16:creationId xmlns:a16="http://schemas.microsoft.com/office/drawing/2014/main" id="{3C685FAC-80C7-5B49-9CCE-C16DB0F9C1AE}"/>
                </a:ext>
              </a:extLst>
            </p:cNvPr>
            <p:cNvSpPr/>
            <p:nvPr/>
          </p:nvSpPr>
          <p:spPr>
            <a:xfrm>
              <a:off x="5153600" y="25040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1" y="37"/>
                  </a:moveTo>
                  <a:cubicBezTo>
                    <a:pt x="25" y="1"/>
                    <a:pt x="25" y="1"/>
                    <a:pt x="1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4743;p34">
              <a:extLst>
                <a:ext uri="{FF2B5EF4-FFF2-40B4-BE49-F238E27FC236}">
                  <a16:creationId xmlns:a16="http://schemas.microsoft.com/office/drawing/2014/main" id="{08495B79-03A8-A843-8774-3B51B18F2427}"/>
                </a:ext>
              </a:extLst>
            </p:cNvPr>
            <p:cNvSpPr/>
            <p:nvPr/>
          </p:nvSpPr>
          <p:spPr>
            <a:xfrm>
              <a:off x="5151525" y="2503425"/>
              <a:ext cx="925" cy="900"/>
            </a:xfrm>
            <a:custGeom>
              <a:avLst/>
              <a:gdLst/>
              <a:ahLst/>
              <a:cxnLst/>
              <a:rect l="l" t="t" r="r" b="b"/>
              <a:pathLst>
                <a:path w="37" h="36" extrusionOk="0">
                  <a:moveTo>
                    <a:pt x="36" y="0"/>
                  </a:moveTo>
                  <a:lnTo>
                    <a:pt x="36" y="0"/>
                  </a:lnTo>
                  <a:cubicBezTo>
                    <a:pt x="24" y="12"/>
                    <a:pt x="12" y="24"/>
                    <a:pt x="0" y="36"/>
                  </a:cubicBezTo>
                  <a:cubicBezTo>
                    <a:pt x="7" y="36"/>
                    <a:pt x="10" y="32"/>
                    <a:pt x="9" y="31"/>
                  </a:cubicBezTo>
                  <a:lnTo>
                    <a:pt x="9" y="31"/>
                  </a:lnTo>
                  <a:cubicBezTo>
                    <a:pt x="17" y="27"/>
                    <a:pt x="21" y="25"/>
                    <a:pt x="24" y="24"/>
                  </a:cubicBezTo>
                  <a:lnTo>
                    <a:pt x="24" y="24"/>
                  </a:lnTo>
                  <a:cubicBezTo>
                    <a:pt x="23" y="27"/>
                    <a:pt x="24" y="28"/>
                    <a:pt x="25" y="28"/>
                  </a:cubicBezTo>
                  <a:cubicBezTo>
                    <a:pt x="27" y="28"/>
                    <a:pt x="31" y="23"/>
                    <a:pt x="27" y="23"/>
                  </a:cubicBezTo>
                  <a:cubicBezTo>
                    <a:pt x="26" y="23"/>
                    <a:pt x="25" y="24"/>
                    <a:pt x="24" y="24"/>
                  </a:cubicBezTo>
                  <a:lnTo>
                    <a:pt x="24" y="24"/>
                  </a:lnTo>
                  <a:cubicBezTo>
                    <a:pt x="25" y="20"/>
                    <a:pt x="29" y="13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4744;p34">
              <a:extLst>
                <a:ext uri="{FF2B5EF4-FFF2-40B4-BE49-F238E27FC236}">
                  <a16:creationId xmlns:a16="http://schemas.microsoft.com/office/drawing/2014/main" id="{5AC084F2-7BE3-184F-B4DE-62066060D02D}"/>
                </a:ext>
              </a:extLst>
            </p:cNvPr>
            <p:cNvSpPr/>
            <p:nvPr/>
          </p:nvSpPr>
          <p:spPr>
            <a:xfrm>
              <a:off x="5154200" y="2505200"/>
              <a:ext cx="425" cy="85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25"/>
                    <a:pt x="10" y="33"/>
                    <a:pt x="13" y="33"/>
                  </a:cubicBezTo>
                  <a:cubicBezTo>
                    <a:pt x="16" y="33"/>
                    <a:pt x="15" y="1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4745;p34">
              <a:extLst>
                <a:ext uri="{FF2B5EF4-FFF2-40B4-BE49-F238E27FC236}">
                  <a16:creationId xmlns:a16="http://schemas.microsoft.com/office/drawing/2014/main" id="{F1F90C97-4387-5E4B-BDE1-417E6923909E}"/>
                </a:ext>
              </a:extLst>
            </p:cNvPr>
            <p:cNvSpPr/>
            <p:nvPr/>
          </p:nvSpPr>
          <p:spPr>
            <a:xfrm>
              <a:off x="5153300" y="250580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2"/>
                  </a:moveTo>
                  <a:cubicBezTo>
                    <a:pt x="37" y="12"/>
                    <a:pt x="1" y="0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746;p34">
              <a:extLst>
                <a:ext uri="{FF2B5EF4-FFF2-40B4-BE49-F238E27FC236}">
                  <a16:creationId xmlns:a16="http://schemas.microsoft.com/office/drawing/2014/main" id="{FC68488C-5115-D649-B738-DD025458D132}"/>
                </a:ext>
              </a:extLst>
            </p:cNvPr>
            <p:cNvSpPr/>
            <p:nvPr/>
          </p:nvSpPr>
          <p:spPr>
            <a:xfrm>
              <a:off x="5155700" y="2507275"/>
              <a:ext cx="900" cy="1225"/>
            </a:xfrm>
            <a:custGeom>
              <a:avLst/>
              <a:gdLst/>
              <a:ahLst/>
              <a:cxnLst/>
              <a:rect l="l" t="t" r="r" b="b"/>
              <a:pathLst>
                <a:path w="36" h="49" extrusionOk="0">
                  <a:moveTo>
                    <a:pt x="36" y="1"/>
                  </a:moveTo>
                  <a:cubicBezTo>
                    <a:pt x="24" y="13"/>
                    <a:pt x="0" y="25"/>
                    <a:pt x="24" y="48"/>
                  </a:cubicBezTo>
                  <a:cubicBezTo>
                    <a:pt x="36" y="37"/>
                    <a:pt x="24" y="25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747;p34">
              <a:extLst>
                <a:ext uri="{FF2B5EF4-FFF2-40B4-BE49-F238E27FC236}">
                  <a16:creationId xmlns:a16="http://schemas.microsoft.com/office/drawing/2014/main" id="{3960FEFA-AF50-FD49-81E6-ACC705D60E97}"/>
                </a:ext>
              </a:extLst>
            </p:cNvPr>
            <p:cNvSpPr/>
            <p:nvPr/>
          </p:nvSpPr>
          <p:spPr>
            <a:xfrm>
              <a:off x="5154800" y="2506700"/>
              <a:ext cx="625" cy="600"/>
            </a:xfrm>
            <a:custGeom>
              <a:avLst/>
              <a:gdLst/>
              <a:ahLst/>
              <a:cxnLst/>
              <a:rect l="l" t="t" r="r" b="b"/>
              <a:pathLst>
                <a:path w="25" h="24" extrusionOk="0">
                  <a:moveTo>
                    <a:pt x="24" y="0"/>
                  </a:moveTo>
                  <a:cubicBezTo>
                    <a:pt x="0" y="24"/>
                    <a:pt x="0" y="24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748;p34">
              <a:extLst>
                <a:ext uri="{FF2B5EF4-FFF2-40B4-BE49-F238E27FC236}">
                  <a16:creationId xmlns:a16="http://schemas.microsoft.com/office/drawing/2014/main" id="{8F1E20B9-B481-0646-9256-573FC50C0DA7}"/>
                </a:ext>
              </a:extLst>
            </p:cNvPr>
            <p:cNvSpPr/>
            <p:nvPr/>
          </p:nvSpPr>
          <p:spPr>
            <a:xfrm>
              <a:off x="5154500" y="250697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" y="1"/>
                  </a:moveTo>
                  <a:cubicBezTo>
                    <a:pt x="12" y="2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749;p34">
              <a:extLst>
                <a:ext uri="{FF2B5EF4-FFF2-40B4-BE49-F238E27FC236}">
                  <a16:creationId xmlns:a16="http://schemas.microsoft.com/office/drawing/2014/main" id="{C791D40F-E331-894E-A983-7888BF4A4312}"/>
                </a:ext>
              </a:extLst>
            </p:cNvPr>
            <p:cNvSpPr/>
            <p:nvPr/>
          </p:nvSpPr>
          <p:spPr>
            <a:xfrm>
              <a:off x="5151325" y="2505800"/>
              <a:ext cx="925" cy="675"/>
            </a:xfrm>
            <a:custGeom>
              <a:avLst/>
              <a:gdLst/>
              <a:ahLst/>
              <a:cxnLst/>
              <a:rect l="l" t="t" r="r" b="b"/>
              <a:pathLst>
                <a:path w="37" h="27" extrusionOk="0">
                  <a:moveTo>
                    <a:pt x="20" y="0"/>
                  </a:moveTo>
                  <a:lnTo>
                    <a:pt x="20" y="0"/>
                  </a:lnTo>
                  <a:cubicBezTo>
                    <a:pt x="5" y="20"/>
                    <a:pt x="1" y="27"/>
                    <a:pt x="2" y="27"/>
                  </a:cubicBezTo>
                  <a:cubicBezTo>
                    <a:pt x="4" y="27"/>
                    <a:pt x="18" y="11"/>
                    <a:pt x="21" y="4"/>
                  </a:cubicBezTo>
                  <a:lnTo>
                    <a:pt x="21" y="4"/>
                  </a:lnTo>
                  <a:cubicBezTo>
                    <a:pt x="22" y="5"/>
                    <a:pt x="24" y="6"/>
                    <a:pt x="26" y="6"/>
                  </a:cubicBezTo>
                  <a:cubicBezTo>
                    <a:pt x="31" y="6"/>
                    <a:pt x="36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750;p34">
              <a:extLst>
                <a:ext uri="{FF2B5EF4-FFF2-40B4-BE49-F238E27FC236}">
                  <a16:creationId xmlns:a16="http://schemas.microsoft.com/office/drawing/2014/main" id="{59C3016E-5033-C941-B04F-C1B303562ECC}"/>
                </a:ext>
              </a:extLst>
            </p:cNvPr>
            <p:cNvSpPr/>
            <p:nvPr/>
          </p:nvSpPr>
          <p:spPr>
            <a:xfrm>
              <a:off x="5153025" y="2505800"/>
              <a:ext cx="0" cy="325"/>
            </a:xfrm>
            <a:custGeom>
              <a:avLst/>
              <a:gdLst/>
              <a:ahLst/>
              <a:cxnLst/>
              <a:rect l="l" t="t" r="r" b="b"/>
              <a:pathLst>
                <a:path h="13" extrusionOk="0">
                  <a:moveTo>
                    <a:pt x="0" y="0"/>
                  </a:moveTo>
                  <a:lnTo>
                    <a:pt x="0" y="12"/>
                  </a:lnTo>
                  <a:cubicBezTo>
                    <a:pt x="0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751;p34">
              <a:extLst>
                <a:ext uri="{FF2B5EF4-FFF2-40B4-BE49-F238E27FC236}">
                  <a16:creationId xmlns:a16="http://schemas.microsoft.com/office/drawing/2014/main" id="{584AE178-94D8-9E43-85CC-CE300FACE834}"/>
                </a:ext>
              </a:extLst>
            </p:cNvPr>
            <p:cNvSpPr/>
            <p:nvPr/>
          </p:nvSpPr>
          <p:spPr>
            <a:xfrm>
              <a:off x="5148250" y="25058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cubicBezTo>
                    <a:pt x="1" y="0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4752;p34">
              <a:extLst>
                <a:ext uri="{FF2B5EF4-FFF2-40B4-BE49-F238E27FC236}">
                  <a16:creationId xmlns:a16="http://schemas.microsoft.com/office/drawing/2014/main" id="{90F5611E-1F97-AD43-BF83-235A8C585C8D}"/>
                </a:ext>
              </a:extLst>
            </p:cNvPr>
            <p:cNvSpPr/>
            <p:nvPr/>
          </p:nvSpPr>
          <p:spPr>
            <a:xfrm>
              <a:off x="5152125" y="2506300"/>
              <a:ext cx="600" cy="200"/>
            </a:xfrm>
            <a:custGeom>
              <a:avLst/>
              <a:gdLst/>
              <a:ahLst/>
              <a:cxnLst/>
              <a:rect l="l" t="t" r="r" b="b"/>
              <a:pathLst>
                <a:path w="24" h="8" extrusionOk="0">
                  <a:moveTo>
                    <a:pt x="16" y="1"/>
                  </a:moveTo>
                  <a:cubicBezTo>
                    <a:pt x="13" y="1"/>
                    <a:pt x="8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4"/>
                  </a:lnTo>
                  <a:cubicBezTo>
                    <a:pt x="3" y="7"/>
                    <a:pt x="6" y="8"/>
                    <a:pt x="9" y="8"/>
                  </a:cubicBezTo>
                  <a:cubicBezTo>
                    <a:pt x="17" y="8"/>
                    <a:pt x="24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4753;p34">
              <a:extLst>
                <a:ext uri="{FF2B5EF4-FFF2-40B4-BE49-F238E27FC236}">
                  <a16:creationId xmlns:a16="http://schemas.microsoft.com/office/drawing/2014/main" id="{88D9F6F6-D10F-F34B-ADFA-52157D06228A}"/>
                </a:ext>
              </a:extLst>
            </p:cNvPr>
            <p:cNvSpPr/>
            <p:nvPr/>
          </p:nvSpPr>
          <p:spPr>
            <a:xfrm>
              <a:off x="5150325" y="2505125"/>
              <a:ext cx="325" cy="400"/>
            </a:xfrm>
            <a:custGeom>
              <a:avLst/>
              <a:gdLst/>
              <a:ahLst/>
              <a:cxnLst/>
              <a:rect l="l" t="t" r="r" b="b"/>
              <a:pathLst>
                <a:path w="13" h="16" extrusionOk="0">
                  <a:moveTo>
                    <a:pt x="2" y="0"/>
                  </a:moveTo>
                  <a:cubicBezTo>
                    <a:pt x="1" y="0"/>
                    <a:pt x="1" y="1"/>
                    <a:pt x="1" y="3"/>
                  </a:cubicBezTo>
                  <a:cubicBezTo>
                    <a:pt x="1" y="15"/>
                    <a:pt x="1" y="15"/>
                    <a:pt x="13" y="15"/>
                  </a:cubicBezTo>
                  <a:cubicBezTo>
                    <a:pt x="13" y="15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4754;p34">
              <a:extLst>
                <a:ext uri="{FF2B5EF4-FFF2-40B4-BE49-F238E27FC236}">
                  <a16:creationId xmlns:a16="http://schemas.microsoft.com/office/drawing/2014/main" id="{76F823C5-F03E-8F46-97D1-D53D1CF33244}"/>
                </a:ext>
              </a:extLst>
            </p:cNvPr>
            <p:cNvSpPr/>
            <p:nvPr/>
          </p:nvSpPr>
          <p:spPr>
            <a:xfrm>
              <a:off x="5153025" y="2505500"/>
              <a:ext cx="0" cy="325"/>
            </a:xfrm>
            <a:custGeom>
              <a:avLst/>
              <a:gdLst/>
              <a:ahLst/>
              <a:cxnLst/>
              <a:rect l="l" t="t" r="r" b="b"/>
              <a:pathLst>
                <a:path h="13" extrusionOk="0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4755;p34">
              <a:extLst>
                <a:ext uri="{FF2B5EF4-FFF2-40B4-BE49-F238E27FC236}">
                  <a16:creationId xmlns:a16="http://schemas.microsoft.com/office/drawing/2014/main" id="{D0A89CA4-50D2-5B4F-8293-F2BA834A25FD}"/>
                </a:ext>
              </a:extLst>
            </p:cNvPr>
            <p:cNvSpPr/>
            <p:nvPr/>
          </p:nvSpPr>
          <p:spPr>
            <a:xfrm>
              <a:off x="5152575" y="2505800"/>
              <a:ext cx="450" cy="475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18" y="0"/>
                  </a:moveTo>
                  <a:cubicBezTo>
                    <a:pt x="0" y="12"/>
                    <a:pt x="0" y="18"/>
                    <a:pt x="5" y="18"/>
                  </a:cubicBezTo>
                  <a:cubicBezTo>
                    <a:pt x="9" y="18"/>
                    <a:pt x="18" y="12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4756;p34">
              <a:extLst>
                <a:ext uri="{FF2B5EF4-FFF2-40B4-BE49-F238E27FC236}">
                  <a16:creationId xmlns:a16="http://schemas.microsoft.com/office/drawing/2014/main" id="{94E15502-B7DB-EA42-AE97-52B665071C28}"/>
                </a:ext>
              </a:extLst>
            </p:cNvPr>
            <p:cNvSpPr/>
            <p:nvPr/>
          </p:nvSpPr>
          <p:spPr>
            <a:xfrm>
              <a:off x="5146475" y="2506525"/>
              <a:ext cx="3375" cy="4050"/>
            </a:xfrm>
            <a:custGeom>
              <a:avLst/>
              <a:gdLst/>
              <a:ahLst/>
              <a:cxnLst/>
              <a:rect l="l" t="t" r="r" b="b"/>
              <a:pathLst>
                <a:path w="135" h="162" extrusionOk="0">
                  <a:moveTo>
                    <a:pt x="90" y="0"/>
                  </a:moveTo>
                  <a:cubicBezTo>
                    <a:pt x="83" y="0"/>
                    <a:pt x="73" y="4"/>
                    <a:pt x="58" y="13"/>
                  </a:cubicBezTo>
                  <a:lnTo>
                    <a:pt x="58" y="13"/>
                  </a:lnTo>
                  <a:cubicBezTo>
                    <a:pt x="58" y="12"/>
                    <a:pt x="59" y="11"/>
                    <a:pt x="58" y="11"/>
                  </a:cubicBezTo>
                  <a:lnTo>
                    <a:pt x="58" y="11"/>
                  </a:lnTo>
                  <a:cubicBezTo>
                    <a:pt x="57" y="11"/>
                    <a:pt x="54" y="13"/>
                    <a:pt x="48" y="19"/>
                  </a:cubicBezTo>
                  <a:cubicBezTo>
                    <a:pt x="48" y="19"/>
                    <a:pt x="48" y="19"/>
                    <a:pt x="48" y="19"/>
                  </a:cubicBezTo>
                  <a:lnTo>
                    <a:pt x="48" y="19"/>
                  </a:lnTo>
                  <a:cubicBezTo>
                    <a:pt x="48" y="21"/>
                    <a:pt x="48" y="21"/>
                    <a:pt x="49" y="21"/>
                  </a:cubicBezTo>
                  <a:cubicBezTo>
                    <a:pt x="50" y="21"/>
                    <a:pt x="50" y="21"/>
                    <a:pt x="51" y="21"/>
                  </a:cubicBezTo>
                  <a:lnTo>
                    <a:pt x="51" y="21"/>
                  </a:lnTo>
                  <a:cubicBezTo>
                    <a:pt x="72" y="33"/>
                    <a:pt x="72" y="56"/>
                    <a:pt x="72" y="78"/>
                  </a:cubicBezTo>
                  <a:cubicBezTo>
                    <a:pt x="48" y="78"/>
                    <a:pt x="36" y="78"/>
                    <a:pt x="36" y="55"/>
                  </a:cubicBezTo>
                  <a:cubicBezTo>
                    <a:pt x="24" y="78"/>
                    <a:pt x="12" y="114"/>
                    <a:pt x="0" y="150"/>
                  </a:cubicBezTo>
                  <a:cubicBezTo>
                    <a:pt x="6" y="151"/>
                    <a:pt x="10" y="152"/>
                    <a:pt x="13" y="152"/>
                  </a:cubicBezTo>
                  <a:cubicBezTo>
                    <a:pt x="14" y="152"/>
                    <a:pt x="15" y="151"/>
                    <a:pt x="16" y="151"/>
                  </a:cubicBezTo>
                  <a:lnTo>
                    <a:pt x="16" y="151"/>
                  </a:lnTo>
                  <a:cubicBezTo>
                    <a:pt x="18" y="154"/>
                    <a:pt x="21" y="158"/>
                    <a:pt x="24" y="162"/>
                  </a:cubicBezTo>
                  <a:cubicBezTo>
                    <a:pt x="24" y="162"/>
                    <a:pt x="134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4757;p34">
              <a:extLst>
                <a:ext uri="{FF2B5EF4-FFF2-40B4-BE49-F238E27FC236}">
                  <a16:creationId xmlns:a16="http://schemas.microsoft.com/office/drawing/2014/main" id="{3B1A8E8F-1164-CC41-A1B8-BFE003326C54}"/>
                </a:ext>
              </a:extLst>
            </p:cNvPr>
            <p:cNvSpPr/>
            <p:nvPr/>
          </p:nvSpPr>
          <p:spPr>
            <a:xfrm>
              <a:off x="5147650" y="2504900"/>
              <a:ext cx="1825" cy="1225"/>
            </a:xfrm>
            <a:custGeom>
              <a:avLst/>
              <a:gdLst/>
              <a:ahLst/>
              <a:cxnLst/>
              <a:rect l="l" t="t" r="r" b="b"/>
              <a:pathLst>
                <a:path w="73" h="49" extrusionOk="0">
                  <a:moveTo>
                    <a:pt x="48" y="1"/>
                  </a:moveTo>
                  <a:lnTo>
                    <a:pt x="48" y="1"/>
                  </a:lnTo>
                  <a:cubicBezTo>
                    <a:pt x="1" y="48"/>
                    <a:pt x="36" y="48"/>
                    <a:pt x="72" y="48"/>
                  </a:cubicBezTo>
                  <a:cubicBezTo>
                    <a:pt x="60" y="36"/>
                    <a:pt x="60" y="24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4758;p34">
              <a:extLst>
                <a:ext uri="{FF2B5EF4-FFF2-40B4-BE49-F238E27FC236}">
                  <a16:creationId xmlns:a16="http://schemas.microsoft.com/office/drawing/2014/main" id="{9F894778-C345-6848-9566-6A7EAD8870C7}"/>
                </a:ext>
              </a:extLst>
            </p:cNvPr>
            <p:cNvSpPr/>
            <p:nvPr/>
          </p:nvSpPr>
          <p:spPr>
            <a:xfrm>
              <a:off x="5149450" y="2505775"/>
              <a:ext cx="2100" cy="2125"/>
            </a:xfrm>
            <a:custGeom>
              <a:avLst/>
              <a:gdLst/>
              <a:ahLst/>
              <a:cxnLst/>
              <a:rect l="l" t="t" r="r" b="b"/>
              <a:pathLst>
                <a:path w="84" h="85" extrusionOk="0">
                  <a:moveTo>
                    <a:pt x="48" y="0"/>
                  </a:moveTo>
                  <a:lnTo>
                    <a:pt x="48" y="0"/>
                  </a:lnTo>
                  <a:cubicBezTo>
                    <a:pt x="48" y="0"/>
                    <a:pt x="48" y="1"/>
                    <a:pt x="48" y="1"/>
                  </a:cubicBezTo>
                  <a:cubicBezTo>
                    <a:pt x="48" y="1"/>
                    <a:pt x="48" y="1"/>
                    <a:pt x="48" y="13"/>
                  </a:cubicBezTo>
                  <a:cubicBezTo>
                    <a:pt x="40" y="13"/>
                    <a:pt x="42" y="3"/>
                    <a:pt x="31" y="3"/>
                  </a:cubicBezTo>
                  <a:cubicBezTo>
                    <a:pt x="25" y="3"/>
                    <a:pt x="16" y="5"/>
                    <a:pt x="0" y="13"/>
                  </a:cubicBezTo>
                  <a:cubicBezTo>
                    <a:pt x="83" y="49"/>
                    <a:pt x="0" y="1"/>
                    <a:pt x="24" y="85"/>
                  </a:cubicBezTo>
                  <a:cubicBezTo>
                    <a:pt x="69" y="85"/>
                    <a:pt x="50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4759;p34">
              <a:extLst>
                <a:ext uri="{FF2B5EF4-FFF2-40B4-BE49-F238E27FC236}">
                  <a16:creationId xmlns:a16="http://schemas.microsoft.com/office/drawing/2014/main" id="{6E47CE7B-8AB7-F045-AD82-11305F77C57D}"/>
                </a:ext>
              </a:extLst>
            </p:cNvPr>
            <p:cNvSpPr/>
            <p:nvPr/>
          </p:nvSpPr>
          <p:spPr>
            <a:xfrm>
              <a:off x="5155400" y="25099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12" y="13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760;p34">
              <a:extLst>
                <a:ext uri="{FF2B5EF4-FFF2-40B4-BE49-F238E27FC236}">
                  <a16:creationId xmlns:a16="http://schemas.microsoft.com/office/drawing/2014/main" id="{CC3C4C92-C2DC-974C-A49E-5F91CA1059CB}"/>
                </a:ext>
              </a:extLst>
            </p:cNvPr>
            <p:cNvSpPr/>
            <p:nvPr/>
          </p:nvSpPr>
          <p:spPr>
            <a:xfrm>
              <a:off x="5154725" y="2507875"/>
              <a:ext cx="1300" cy="1850"/>
            </a:xfrm>
            <a:custGeom>
              <a:avLst/>
              <a:gdLst/>
              <a:ahLst/>
              <a:cxnLst/>
              <a:rect l="l" t="t" r="r" b="b"/>
              <a:pathLst>
                <a:path w="52" h="74" extrusionOk="0">
                  <a:moveTo>
                    <a:pt x="3" y="1"/>
                  </a:moveTo>
                  <a:cubicBezTo>
                    <a:pt x="1" y="3"/>
                    <a:pt x="2" y="8"/>
                    <a:pt x="5" y="14"/>
                  </a:cubicBezTo>
                  <a:lnTo>
                    <a:pt x="5" y="14"/>
                  </a:lnTo>
                  <a:cubicBezTo>
                    <a:pt x="4" y="10"/>
                    <a:pt x="4" y="5"/>
                    <a:pt x="3" y="1"/>
                  </a:cubicBezTo>
                  <a:close/>
                  <a:moveTo>
                    <a:pt x="5" y="14"/>
                  </a:moveTo>
                  <a:lnTo>
                    <a:pt x="5" y="14"/>
                  </a:lnTo>
                  <a:cubicBezTo>
                    <a:pt x="11" y="60"/>
                    <a:pt x="24" y="74"/>
                    <a:pt x="33" y="74"/>
                  </a:cubicBezTo>
                  <a:cubicBezTo>
                    <a:pt x="45" y="74"/>
                    <a:pt x="52" y="54"/>
                    <a:pt x="39" y="48"/>
                  </a:cubicBezTo>
                  <a:lnTo>
                    <a:pt x="39" y="48"/>
                  </a:lnTo>
                  <a:cubicBezTo>
                    <a:pt x="40" y="50"/>
                    <a:pt x="41" y="50"/>
                    <a:pt x="41" y="50"/>
                  </a:cubicBezTo>
                  <a:cubicBezTo>
                    <a:pt x="39" y="50"/>
                    <a:pt x="14" y="29"/>
                    <a:pt x="5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761;p34">
              <a:extLst>
                <a:ext uri="{FF2B5EF4-FFF2-40B4-BE49-F238E27FC236}">
                  <a16:creationId xmlns:a16="http://schemas.microsoft.com/office/drawing/2014/main" id="{15965FEB-BF16-7E4E-8189-1E335E6A4375}"/>
                </a:ext>
              </a:extLst>
            </p:cNvPr>
            <p:cNvSpPr/>
            <p:nvPr/>
          </p:nvSpPr>
          <p:spPr>
            <a:xfrm>
              <a:off x="5151525" y="25081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48" y="1"/>
                  </a:moveTo>
                  <a:cubicBezTo>
                    <a:pt x="0" y="1"/>
                    <a:pt x="36" y="12"/>
                    <a:pt x="36" y="36"/>
                  </a:cubicBezTo>
                  <a:cubicBezTo>
                    <a:pt x="36" y="12"/>
                    <a:pt x="48" y="24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762;p34">
              <a:extLst>
                <a:ext uri="{FF2B5EF4-FFF2-40B4-BE49-F238E27FC236}">
                  <a16:creationId xmlns:a16="http://schemas.microsoft.com/office/drawing/2014/main" id="{D88C5D3D-E59D-494D-A9F0-F215B2B9665D}"/>
                </a:ext>
              </a:extLst>
            </p:cNvPr>
            <p:cNvSpPr/>
            <p:nvPr/>
          </p:nvSpPr>
          <p:spPr>
            <a:xfrm>
              <a:off x="5147650" y="2504600"/>
              <a:ext cx="625" cy="1225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25" y="1"/>
                  </a:moveTo>
                  <a:lnTo>
                    <a:pt x="25" y="1"/>
                  </a:lnTo>
                  <a:cubicBezTo>
                    <a:pt x="20" y="9"/>
                    <a:pt x="19" y="16"/>
                    <a:pt x="18" y="22"/>
                  </a:cubicBezTo>
                  <a:lnTo>
                    <a:pt x="18" y="22"/>
                  </a:lnTo>
                  <a:cubicBezTo>
                    <a:pt x="22" y="14"/>
                    <a:pt x="25" y="6"/>
                    <a:pt x="25" y="1"/>
                  </a:cubicBezTo>
                  <a:close/>
                  <a:moveTo>
                    <a:pt x="18" y="22"/>
                  </a:moveTo>
                  <a:cubicBezTo>
                    <a:pt x="14" y="32"/>
                    <a:pt x="7" y="42"/>
                    <a:pt x="1" y="48"/>
                  </a:cubicBezTo>
                  <a:cubicBezTo>
                    <a:pt x="16" y="41"/>
                    <a:pt x="17" y="33"/>
                    <a:pt x="18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763;p34">
              <a:extLst>
                <a:ext uri="{FF2B5EF4-FFF2-40B4-BE49-F238E27FC236}">
                  <a16:creationId xmlns:a16="http://schemas.microsoft.com/office/drawing/2014/main" id="{B078D7AC-BE05-1D4A-8B95-5E4AC7D25003}"/>
                </a:ext>
              </a:extLst>
            </p:cNvPr>
            <p:cNvSpPr/>
            <p:nvPr/>
          </p:nvSpPr>
          <p:spPr>
            <a:xfrm>
              <a:off x="5146750" y="250490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" y="12"/>
                  </a:moveTo>
                  <a:cubicBezTo>
                    <a:pt x="1" y="12"/>
                    <a:pt x="37" y="1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764;p34">
              <a:extLst>
                <a:ext uri="{FF2B5EF4-FFF2-40B4-BE49-F238E27FC236}">
                  <a16:creationId xmlns:a16="http://schemas.microsoft.com/office/drawing/2014/main" id="{433B022D-4BCC-694A-BAE0-D830EB8CC62D}"/>
                </a:ext>
              </a:extLst>
            </p:cNvPr>
            <p:cNvSpPr/>
            <p:nvPr/>
          </p:nvSpPr>
          <p:spPr>
            <a:xfrm>
              <a:off x="5117900" y="2502700"/>
              <a:ext cx="900" cy="1025"/>
            </a:xfrm>
            <a:custGeom>
              <a:avLst/>
              <a:gdLst/>
              <a:ahLst/>
              <a:cxnLst/>
              <a:rect l="l" t="t" r="r" b="b"/>
              <a:pathLst>
                <a:path w="36" h="41" extrusionOk="0">
                  <a:moveTo>
                    <a:pt x="16" y="1"/>
                  </a:moveTo>
                  <a:cubicBezTo>
                    <a:pt x="11" y="1"/>
                    <a:pt x="6" y="2"/>
                    <a:pt x="0" y="5"/>
                  </a:cubicBezTo>
                  <a:cubicBezTo>
                    <a:pt x="0" y="41"/>
                    <a:pt x="12" y="17"/>
                    <a:pt x="36" y="41"/>
                  </a:cubicBezTo>
                  <a:cubicBezTo>
                    <a:pt x="36" y="14"/>
                    <a:pt x="29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765;p34">
              <a:extLst>
                <a:ext uri="{FF2B5EF4-FFF2-40B4-BE49-F238E27FC236}">
                  <a16:creationId xmlns:a16="http://schemas.microsoft.com/office/drawing/2014/main" id="{0D82F624-C5E9-AC48-957A-7753A110C3FB}"/>
                </a:ext>
              </a:extLst>
            </p:cNvPr>
            <p:cNvSpPr/>
            <p:nvPr/>
          </p:nvSpPr>
          <p:spPr>
            <a:xfrm>
              <a:off x="5098875" y="2506525"/>
              <a:ext cx="600" cy="525"/>
            </a:xfrm>
            <a:custGeom>
              <a:avLst/>
              <a:gdLst/>
              <a:ahLst/>
              <a:cxnLst/>
              <a:rect l="l" t="t" r="r" b="b"/>
              <a:pathLst>
                <a:path w="24" h="21" extrusionOk="0">
                  <a:moveTo>
                    <a:pt x="22" y="0"/>
                  </a:moveTo>
                  <a:cubicBezTo>
                    <a:pt x="19" y="0"/>
                    <a:pt x="0" y="21"/>
                    <a:pt x="6" y="21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21" y="5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766;p34">
              <a:extLst>
                <a:ext uri="{FF2B5EF4-FFF2-40B4-BE49-F238E27FC236}">
                  <a16:creationId xmlns:a16="http://schemas.microsoft.com/office/drawing/2014/main" id="{B35EB1CC-6CF6-FC41-BF01-FFAA9EE8C782}"/>
                </a:ext>
              </a:extLst>
            </p:cNvPr>
            <p:cNvSpPr/>
            <p:nvPr/>
          </p:nvSpPr>
          <p:spPr>
            <a:xfrm>
              <a:off x="5070550" y="2509975"/>
              <a:ext cx="625" cy="600"/>
            </a:xfrm>
            <a:custGeom>
              <a:avLst/>
              <a:gdLst/>
              <a:ahLst/>
              <a:cxnLst/>
              <a:rect l="l" t="t" r="r" b="b"/>
              <a:pathLst>
                <a:path w="25" h="24" extrusionOk="0">
                  <a:moveTo>
                    <a:pt x="25" y="0"/>
                  </a:moveTo>
                  <a:lnTo>
                    <a:pt x="1" y="24"/>
                  </a:lnTo>
                  <a:cubicBezTo>
                    <a:pt x="25" y="24"/>
                    <a:pt x="13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767;p34">
              <a:extLst>
                <a:ext uri="{FF2B5EF4-FFF2-40B4-BE49-F238E27FC236}">
                  <a16:creationId xmlns:a16="http://schemas.microsoft.com/office/drawing/2014/main" id="{6F6C5EBB-CBC4-BE43-9479-D5F97AA0208A}"/>
                </a:ext>
              </a:extLst>
            </p:cNvPr>
            <p:cNvSpPr/>
            <p:nvPr/>
          </p:nvSpPr>
          <p:spPr>
            <a:xfrm>
              <a:off x="5134250" y="2504600"/>
              <a:ext cx="925" cy="575"/>
            </a:xfrm>
            <a:custGeom>
              <a:avLst/>
              <a:gdLst/>
              <a:ahLst/>
              <a:cxnLst/>
              <a:rect l="l" t="t" r="r" b="b"/>
              <a:pathLst>
                <a:path w="37" h="23" extrusionOk="0">
                  <a:moveTo>
                    <a:pt x="1" y="1"/>
                  </a:moveTo>
                  <a:cubicBezTo>
                    <a:pt x="17" y="9"/>
                    <a:pt x="28" y="23"/>
                    <a:pt x="33" y="23"/>
                  </a:cubicBezTo>
                  <a:cubicBezTo>
                    <a:pt x="35" y="23"/>
                    <a:pt x="37" y="20"/>
                    <a:pt x="37" y="13"/>
                  </a:cubicBezTo>
                  <a:cubicBezTo>
                    <a:pt x="25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768;p34">
              <a:extLst>
                <a:ext uri="{FF2B5EF4-FFF2-40B4-BE49-F238E27FC236}">
                  <a16:creationId xmlns:a16="http://schemas.microsoft.com/office/drawing/2014/main" id="{99C2251B-B568-BE49-AF13-20E1DD5A811C}"/>
                </a:ext>
              </a:extLst>
            </p:cNvPr>
            <p:cNvSpPr/>
            <p:nvPr/>
          </p:nvSpPr>
          <p:spPr>
            <a:xfrm>
              <a:off x="5133400" y="2504250"/>
              <a:ext cx="875" cy="375"/>
            </a:xfrm>
            <a:custGeom>
              <a:avLst/>
              <a:gdLst/>
              <a:ahLst/>
              <a:cxnLst/>
              <a:rect l="l" t="t" r="r" b="b"/>
              <a:pathLst>
                <a:path w="35" h="15" extrusionOk="0">
                  <a:moveTo>
                    <a:pt x="5" y="1"/>
                  </a:moveTo>
                  <a:cubicBezTo>
                    <a:pt x="0" y="1"/>
                    <a:pt x="5" y="5"/>
                    <a:pt x="35" y="15"/>
                  </a:cubicBezTo>
                  <a:cubicBezTo>
                    <a:pt x="35" y="14"/>
                    <a:pt x="34" y="12"/>
                    <a:pt x="33" y="11"/>
                  </a:cubicBezTo>
                  <a:lnTo>
                    <a:pt x="33" y="11"/>
                  </a:lnTo>
                  <a:cubicBezTo>
                    <a:pt x="29" y="4"/>
                    <a:pt x="27" y="1"/>
                    <a:pt x="26" y="1"/>
                  </a:cubicBezTo>
                  <a:lnTo>
                    <a:pt x="26" y="1"/>
                  </a:lnTo>
                  <a:cubicBezTo>
                    <a:pt x="25" y="1"/>
                    <a:pt x="27" y="4"/>
                    <a:pt x="30" y="9"/>
                  </a:cubicBezTo>
                  <a:lnTo>
                    <a:pt x="30" y="9"/>
                  </a:lnTo>
                  <a:cubicBezTo>
                    <a:pt x="23" y="4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769;p34">
              <a:extLst>
                <a:ext uri="{FF2B5EF4-FFF2-40B4-BE49-F238E27FC236}">
                  <a16:creationId xmlns:a16="http://schemas.microsoft.com/office/drawing/2014/main" id="{6F620203-C1A4-DC43-9796-31092C938476}"/>
                </a:ext>
              </a:extLst>
            </p:cNvPr>
            <p:cNvSpPr/>
            <p:nvPr/>
          </p:nvSpPr>
          <p:spPr>
            <a:xfrm>
              <a:off x="5130700" y="250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770;p34">
              <a:extLst>
                <a:ext uri="{FF2B5EF4-FFF2-40B4-BE49-F238E27FC236}">
                  <a16:creationId xmlns:a16="http://schemas.microsoft.com/office/drawing/2014/main" id="{1E1C4001-867E-0E45-BBB1-09F1DF4945A1}"/>
                </a:ext>
              </a:extLst>
            </p:cNvPr>
            <p:cNvSpPr/>
            <p:nvPr/>
          </p:nvSpPr>
          <p:spPr>
            <a:xfrm>
              <a:off x="5142600" y="2504775"/>
              <a:ext cx="325" cy="150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9" y="0"/>
                  </a:moveTo>
                  <a:cubicBezTo>
                    <a:pt x="7" y="0"/>
                    <a:pt x="4" y="2"/>
                    <a:pt x="0" y="6"/>
                  </a:cubicBezTo>
                  <a:lnTo>
                    <a:pt x="12" y="6"/>
                  </a:lnTo>
                  <a:cubicBezTo>
                    <a:pt x="12" y="6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771;p34">
              <a:extLst>
                <a:ext uri="{FF2B5EF4-FFF2-40B4-BE49-F238E27FC236}">
                  <a16:creationId xmlns:a16="http://schemas.microsoft.com/office/drawing/2014/main" id="{44872B54-D671-0145-8671-C299E1A26B9F}"/>
                </a:ext>
              </a:extLst>
            </p:cNvPr>
            <p:cNvSpPr/>
            <p:nvPr/>
          </p:nvSpPr>
          <p:spPr>
            <a:xfrm>
              <a:off x="5141700" y="25046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4" y="13"/>
                  </a:moveTo>
                  <a:cubicBezTo>
                    <a:pt x="24" y="13"/>
                    <a:pt x="1" y="1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772;p34">
              <a:extLst>
                <a:ext uri="{FF2B5EF4-FFF2-40B4-BE49-F238E27FC236}">
                  <a16:creationId xmlns:a16="http://schemas.microsoft.com/office/drawing/2014/main" id="{49C06D89-046B-5741-9D22-80C33CF263CD}"/>
                </a:ext>
              </a:extLst>
            </p:cNvPr>
            <p:cNvSpPr/>
            <p:nvPr/>
          </p:nvSpPr>
          <p:spPr>
            <a:xfrm>
              <a:off x="5053600" y="25061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12"/>
                    <a:pt x="0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773;p34">
              <a:extLst>
                <a:ext uri="{FF2B5EF4-FFF2-40B4-BE49-F238E27FC236}">
                  <a16:creationId xmlns:a16="http://schemas.microsoft.com/office/drawing/2014/main" id="{4D88E96C-3985-264E-94A6-E4BF8FC76E07}"/>
                </a:ext>
              </a:extLst>
            </p:cNvPr>
            <p:cNvSpPr/>
            <p:nvPr/>
          </p:nvSpPr>
          <p:spPr>
            <a:xfrm>
              <a:off x="5111925" y="25108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cubicBezTo>
                    <a:pt x="1" y="13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774;p34">
              <a:extLst>
                <a:ext uri="{FF2B5EF4-FFF2-40B4-BE49-F238E27FC236}">
                  <a16:creationId xmlns:a16="http://schemas.microsoft.com/office/drawing/2014/main" id="{2934A95D-0331-2045-BCF5-32B4548CAE8A}"/>
                </a:ext>
              </a:extLst>
            </p:cNvPr>
            <p:cNvSpPr/>
            <p:nvPr/>
          </p:nvSpPr>
          <p:spPr>
            <a:xfrm>
              <a:off x="5110750" y="2508775"/>
              <a:ext cx="1500" cy="3000"/>
            </a:xfrm>
            <a:custGeom>
              <a:avLst/>
              <a:gdLst/>
              <a:ahLst/>
              <a:cxnLst/>
              <a:rect l="l" t="t" r="r" b="b"/>
              <a:pathLst>
                <a:path w="60" h="120" extrusionOk="0">
                  <a:moveTo>
                    <a:pt x="36" y="0"/>
                  </a:moveTo>
                  <a:lnTo>
                    <a:pt x="36" y="0"/>
                  </a:lnTo>
                  <a:cubicBezTo>
                    <a:pt x="24" y="36"/>
                    <a:pt x="12" y="72"/>
                    <a:pt x="0" y="119"/>
                  </a:cubicBezTo>
                  <a:cubicBezTo>
                    <a:pt x="24" y="72"/>
                    <a:pt x="60" y="8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775;p34">
              <a:extLst>
                <a:ext uri="{FF2B5EF4-FFF2-40B4-BE49-F238E27FC236}">
                  <a16:creationId xmlns:a16="http://schemas.microsoft.com/office/drawing/2014/main" id="{069E4798-D3FF-F041-975F-30FDF08DDB16}"/>
                </a:ext>
              </a:extLst>
            </p:cNvPr>
            <p:cNvSpPr/>
            <p:nvPr/>
          </p:nvSpPr>
          <p:spPr>
            <a:xfrm>
              <a:off x="5020700" y="2497750"/>
              <a:ext cx="125800" cy="15300"/>
            </a:xfrm>
            <a:custGeom>
              <a:avLst/>
              <a:gdLst/>
              <a:ahLst/>
              <a:cxnLst/>
              <a:rect l="l" t="t" r="r" b="b"/>
              <a:pathLst>
                <a:path w="5032" h="612" extrusionOk="0">
                  <a:moveTo>
                    <a:pt x="852" y="60"/>
                  </a:moveTo>
                  <a:lnTo>
                    <a:pt x="852" y="60"/>
                  </a:lnTo>
                  <a:cubicBezTo>
                    <a:pt x="852" y="62"/>
                    <a:pt x="853" y="63"/>
                    <a:pt x="853" y="65"/>
                  </a:cubicBezTo>
                  <a:lnTo>
                    <a:pt x="853" y="65"/>
                  </a:lnTo>
                  <a:cubicBezTo>
                    <a:pt x="853" y="63"/>
                    <a:pt x="852" y="62"/>
                    <a:pt x="852" y="60"/>
                  </a:cubicBezTo>
                  <a:close/>
                  <a:moveTo>
                    <a:pt x="1316" y="72"/>
                  </a:moveTo>
                  <a:cubicBezTo>
                    <a:pt x="1310" y="72"/>
                    <a:pt x="1301" y="84"/>
                    <a:pt x="1297" y="98"/>
                  </a:cubicBezTo>
                  <a:lnTo>
                    <a:pt x="1297" y="98"/>
                  </a:lnTo>
                  <a:cubicBezTo>
                    <a:pt x="1305" y="88"/>
                    <a:pt x="1312" y="77"/>
                    <a:pt x="1316" y="72"/>
                  </a:cubicBezTo>
                  <a:close/>
                  <a:moveTo>
                    <a:pt x="146" y="287"/>
                  </a:moveTo>
                  <a:cubicBezTo>
                    <a:pt x="142" y="290"/>
                    <a:pt x="139" y="294"/>
                    <a:pt x="138" y="298"/>
                  </a:cubicBezTo>
                  <a:cubicBezTo>
                    <a:pt x="141" y="295"/>
                    <a:pt x="144" y="291"/>
                    <a:pt x="146" y="287"/>
                  </a:cubicBezTo>
                  <a:close/>
                  <a:moveTo>
                    <a:pt x="4748" y="296"/>
                  </a:moveTo>
                  <a:cubicBezTo>
                    <a:pt x="4748" y="296"/>
                    <a:pt x="4751" y="298"/>
                    <a:pt x="4757" y="298"/>
                  </a:cubicBezTo>
                  <a:lnTo>
                    <a:pt x="4757" y="310"/>
                  </a:lnTo>
                  <a:cubicBezTo>
                    <a:pt x="4751" y="299"/>
                    <a:pt x="4748" y="296"/>
                    <a:pt x="4748" y="296"/>
                  </a:cubicBezTo>
                  <a:close/>
                  <a:moveTo>
                    <a:pt x="1338" y="336"/>
                  </a:moveTo>
                  <a:lnTo>
                    <a:pt x="1338" y="336"/>
                  </a:lnTo>
                  <a:cubicBezTo>
                    <a:pt x="1332" y="340"/>
                    <a:pt x="1329" y="348"/>
                    <a:pt x="1331" y="348"/>
                  </a:cubicBezTo>
                  <a:cubicBezTo>
                    <a:pt x="1332" y="348"/>
                    <a:pt x="1334" y="345"/>
                    <a:pt x="1338" y="336"/>
                  </a:cubicBezTo>
                  <a:close/>
                  <a:moveTo>
                    <a:pt x="1402" y="382"/>
                  </a:moveTo>
                  <a:lnTo>
                    <a:pt x="1402" y="382"/>
                  </a:lnTo>
                  <a:cubicBezTo>
                    <a:pt x="1385" y="385"/>
                    <a:pt x="1390" y="395"/>
                    <a:pt x="1395" y="395"/>
                  </a:cubicBezTo>
                  <a:cubicBezTo>
                    <a:pt x="1398" y="395"/>
                    <a:pt x="1402" y="392"/>
                    <a:pt x="1402" y="382"/>
                  </a:cubicBezTo>
                  <a:close/>
                  <a:moveTo>
                    <a:pt x="4689" y="415"/>
                  </a:moveTo>
                  <a:cubicBezTo>
                    <a:pt x="4688" y="415"/>
                    <a:pt x="4687" y="416"/>
                    <a:pt x="4686" y="418"/>
                  </a:cubicBezTo>
                  <a:cubicBezTo>
                    <a:pt x="4692" y="423"/>
                    <a:pt x="4697" y="428"/>
                    <a:pt x="4703" y="433"/>
                  </a:cubicBezTo>
                  <a:lnTo>
                    <a:pt x="4703" y="433"/>
                  </a:lnTo>
                  <a:cubicBezTo>
                    <a:pt x="4698" y="423"/>
                    <a:pt x="4693" y="415"/>
                    <a:pt x="4689" y="415"/>
                  </a:cubicBezTo>
                  <a:close/>
                  <a:moveTo>
                    <a:pt x="3162" y="429"/>
                  </a:moveTo>
                  <a:lnTo>
                    <a:pt x="3162" y="429"/>
                  </a:lnTo>
                  <a:cubicBezTo>
                    <a:pt x="3162" y="429"/>
                    <a:pt x="3174" y="429"/>
                    <a:pt x="3186" y="441"/>
                  </a:cubicBezTo>
                  <a:cubicBezTo>
                    <a:pt x="3174" y="441"/>
                    <a:pt x="3174" y="441"/>
                    <a:pt x="3162" y="429"/>
                  </a:cubicBezTo>
                  <a:close/>
                  <a:moveTo>
                    <a:pt x="4674" y="453"/>
                  </a:moveTo>
                  <a:cubicBezTo>
                    <a:pt x="4674" y="454"/>
                    <a:pt x="4675" y="455"/>
                    <a:pt x="4677" y="457"/>
                  </a:cubicBezTo>
                  <a:lnTo>
                    <a:pt x="4677" y="457"/>
                  </a:lnTo>
                  <a:cubicBezTo>
                    <a:pt x="4676" y="456"/>
                    <a:pt x="4675" y="454"/>
                    <a:pt x="4674" y="453"/>
                  </a:cubicBezTo>
                  <a:close/>
                  <a:moveTo>
                    <a:pt x="2614" y="477"/>
                  </a:moveTo>
                  <a:cubicBezTo>
                    <a:pt x="2614" y="479"/>
                    <a:pt x="2613" y="481"/>
                    <a:pt x="2613" y="483"/>
                  </a:cubicBezTo>
                  <a:lnTo>
                    <a:pt x="2613" y="483"/>
                  </a:lnTo>
                  <a:cubicBezTo>
                    <a:pt x="2614" y="481"/>
                    <a:pt x="2614" y="479"/>
                    <a:pt x="2614" y="477"/>
                  </a:cubicBezTo>
                  <a:close/>
                  <a:moveTo>
                    <a:pt x="3397" y="483"/>
                  </a:moveTo>
                  <a:cubicBezTo>
                    <a:pt x="3372" y="483"/>
                    <a:pt x="3357" y="487"/>
                    <a:pt x="3364" y="501"/>
                  </a:cubicBezTo>
                  <a:cubicBezTo>
                    <a:pt x="3381" y="501"/>
                    <a:pt x="3392" y="495"/>
                    <a:pt x="3397" y="483"/>
                  </a:cubicBezTo>
                  <a:close/>
                  <a:moveTo>
                    <a:pt x="3924" y="537"/>
                  </a:moveTo>
                  <a:cubicBezTo>
                    <a:pt x="3924" y="537"/>
                    <a:pt x="3924" y="537"/>
                    <a:pt x="3924" y="537"/>
                  </a:cubicBezTo>
                  <a:cubicBezTo>
                    <a:pt x="3924" y="537"/>
                    <a:pt x="3924" y="537"/>
                    <a:pt x="3924" y="537"/>
                  </a:cubicBezTo>
                  <a:close/>
                  <a:moveTo>
                    <a:pt x="2743" y="543"/>
                  </a:moveTo>
                  <a:cubicBezTo>
                    <a:pt x="2735" y="551"/>
                    <a:pt x="2733" y="558"/>
                    <a:pt x="2745" y="560"/>
                  </a:cubicBezTo>
                  <a:cubicBezTo>
                    <a:pt x="2744" y="554"/>
                    <a:pt x="2744" y="548"/>
                    <a:pt x="2743" y="543"/>
                  </a:cubicBezTo>
                  <a:close/>
                  <a:moveTo>
                    <a:pt x="4565" y="486"/>
                  </a:moveTo>
                  <a:cubicBezTo>
                    <a:pt x="4558" y="486"/>
                    <a:pt x="4550" y="490"/>
                    <a:pt x="4542" y="499"/>
                  </a:cubicBezTo>
                  <a:lnTo>
                    <a:pt x="4542" y="499"/>
                  </a:lnTo>
                  <a:cubicBezTo>
                    <a:pt x="4539" y="498"/>
                    <a:pt x="4536" y="498"/>
                    <a:pt x="4533" y="497"/>
                  </a:cubicBezTo>
                  <a:lnTo>
                    <a:pt x="4533" y="497"/>
                  </a:lnTo>
                  <a:cubicBezTo>
                    <a:pt x="4532" y="503"/>
                    <a:pt x="4531" y="508"/>
                    <a:pt x="4531" y="513"/>
                  </a:cubicBezTo>
                  <a:cubicBezTo>
                    <a:pt x="4535" y="507"/>
                    <a:pt x="4538" y="503"/>
                    <a:pt x="4542" y="499"/>
                  </a:cubicBezTo>
                  <a:lnTo>
                    <a:pt x="4542" y="499"/>
                  </a:lnTo>
                  <a:cubicBezTo>
                    <a:pt x="4550" y="500"/>
                    <a:pt x="4555" y="501"/>
                    <a:pt x="4555" y="501"/>
                  </a:cubicBezTo>
                  <a:cubicBezTo>
                    <a:pt x="4567" y="549"/>
                    <a:pt x="4519" y="513"/>
                    <a:pt x="4531" y="560"/>
                  </a:cubicBezTo>
                  <a:cubicBezTo>
                    <a:pt x="4543" y="537"/>
                    <a:pt x="4567" y="513"/>
                    <a:pt x="4591" y="513"/>
                  </a:cubicBezTo>
                  <a:cubicBezTo>
                    <a:pt x="4585" y="495"/>
                    <a:pt x="4576" y="486"/>
                    <a:pt x="4565" y="486"/>
                  </a:cubicBezTo>
                  <a:close/>
                  <a:moveTo>
                    <a:pt x="2619" y="557"/>
                  </a:moveTo>
                  <a:cubicBezTo>
                    <a:pt x="2624" y="567"/>
                    <a:pt x="2630" y="576"/>
                    <a:pt x="2638" y="584"/>
                  </a:cubicBezTo>
                  <a:cubicBezTo>
                    <a:pt x="2630" y="573"/>
                    <a:pt x="2624" y="565"/>
                    <a:pt x="2619" y="557"/>
                  </a:cubicBezTo>
                  <a:close/>
                  <a:moveTo>
                    <a:pt x="4194" y="568"/>
                  </a:moveTo>
                  <a:cubicBezTo>
                    <a:pt x="4195" y="578"/>
                    <a:pt x="4196" y="587"/>
                    <a:pt x="4198" y="596"/>
                  </a:cubicBezTo>
                  <a:cubicBezTo>
                    <a:pt x="4200" y="583"/>
                    <a:pt x="4198" y="574"/>
                    <a:pt x="4194" y="568"/>
                  </a:cubicBezTo>
                  <a:close/>
                  <a:moveTo>
                    <a:pt x="138" y="1"/>
                  </a:moveTo>
                  <a:lnTo>
                    <a:pt x="138" y="1"/>
                  </a:lnTo>
                  <a:cubicBezTo>
                    <a:pt x="150" y="25"/>
                    <a:pt x="114" y="37"/>
                    <a:pt x="126" y="72"/>
                  </a:cubicBezTo>
                  <a:cubicBezTo>
                    <a:pt x="110" y="65"/>
                    <a:pt x="71" y="32"/>
                    <a:pt x="41" y="32"/>
                  </a:cubicBezTo>
                  <a:cubicBezTo>
                    <a:pt x="24" y="32"/>
                    <a:pt x="11" y="42"/>
                    <a:pt x="7" y="72"/>
                  </a:cubicBezTo>
                  <a:cubicBezTo>
                    <a:pt x="6" y="71"/>
                    <a:pt x="6" y="71"/>
                    <a:pt x="6" y="71"/>
                  </a:cubicBezTo>
                  <a:lnTo>
                    <a:pt x="6" y="71"/>
                  </a:lnTo>
                  <a:cubicBezTo>
                    <a:pt x="1" y="71"/>
                    <a:pt x="48" y="281"/>
                    <a:pt x="110" y="281"/>
                  </a:cubicBezTo>
                  <a:cubicBezTo>
                    <a:pt x="122" y="281"/>
                    <a:pt x="136" y="272"/>
                    <a:pt x="150" y="251"/>
                  </a:cubicBezTo>
                  <a:lnTo>
                    <a:pt x="150" y="251"/>
                  </a:lnTo>
                  <a:cubicBezTo>
                    <a:pt x="150" y="267"/>
                    <a:pt x="150" y="278"/>
                    <a:pt x="146" y="287"/>
                  </a:cubicBezTo>
                  <a:lnTo>
                    <a:pt x="146" y="287"/>
                  </a:lnTo>
                  <a:cubicBezTo>
                    <a:pt x="154" y="280"/>
                    <a:pt x="166" y="277"/>
                    <a:pt x="180" y="277"/>
                  </a:cubicBezTo>
                  <a:cubicBezTo>
                    <a:pt x="239" y="277"/>
                    <a:pt x="337" y="325"/>
                    <a:pt x="364" y="334"/>
                  </a:cubicBezTo>
                  <a:cubicBezTo>
                    <a:pt x="356" y="319"/>
                    <a:pt x="349" y="299"/>
                    <a:pt x="353" y="299"/>
                  </a:cubicBezTo>
                  <a:lnTo>
                    <a:pt x="353" y="299"/>
                  </a:lnTo>
                  <a:cubicBezTo>
                    <a:pt x="356" y="299"/>
                    <a:pt x="363" y="305"/>
                    <a:pt x="376" y="322"/>
                  </a:cubicBezTo>
                  <a:cubicBezTo>
                    <a:pt x="400" y="275"/>
                    <a:pt x="340" y="322"/>
                    <a:pt x="352" y="263"/>
                  </a:cubicBezTo>
                  <a:lnTo>
                    <a:pt x="352" y="263"/>
                  </a:lnTo>
                  <a:cubicBezTo>
                    <a:pt x="376" y="334"/>
                    <a:pt x="471" y="275"/>
                    <a:pt x="483" y="346"/>
                  </a:cubicBezTo>
                  <a:cubicBezTo>
                    <a:pt x="495" y="346"/>
                    <a:pt x="507" y="310"/>
                    <a:pt x="519" y="310"/>
                  </a:cubicBezTo>
                  <a:cubicBezTo>
                    <a:pt x="542" y="334"/>
                    <a:pt x="554" y="358"/>
                    <a:pt x="519" y="358"/>
                  </a:cubicBezTo>
                  <a:cubicBezTo>
                    <a:pt x="542" y="370"/>
                    <a:pt x="566" y="370"/>
                    <a:pt x="590" y="370"/>
                  </a:cubicBezTo>
                  <a:cubicBezTo>
                    <a:pt x="578" y="358"/>
                    <a:pt x="566" y="358"/>
                    <a:pt x="566" y="358"/>
                  </a:cubicBezTo>
                  <a:cubicBezTo>
                    <a:pt x="648" y="337"/>
                    <a:pt x="784" y="308"/>
                    <a:pt x="873" y="308"/>
                  </a:cubicBezTo>
                  <a:cubicBezTo>
                    <a:pt x="887" y="308"/>
                    <a:pt x="900" y="309"/>
                    <a:pt x="912" y="310"/>
                  </a:cubicBezTo>
                  <a:cubicBezTo>
                    <a:pt x="923" y="334"/>
                    <a:pt x="923" y="346"/>
                    <a:pt x="923" y="370"/>
                  </a:cubicBezTo>
                  <a:cubicBezTo>
                    <a:pt x="959" y="358"/>
                    <a:pt x="983" y="322"/>
                    <a:pt x="995" y="287"/>
                  </a:cubicBezTo>
                  <a:cubicBezTo>
                    <a:pt x="995" y="298"/>
                    <a:pt x="995" y="310"/>
                    <a:pt x="995" y="310"/>
                  </a:cubicBezTo>
                  <a:cubicBezTo>
                    <a:pt x="1007" y="298"/>
                    <a:pt x="1019" y="287"/>
                    <a:pt x="1042" y="275"/>
                  </a:cubicBezTo>
                  <a:lnTo>
                    <a:pt x="1042" y="275"/>
                  </a:lnTo>
                  <a:cubicBezTo>
                    <a:pt x="959" y="346"/>
                    <a:pt x="1138" y="346"/>
                    <a:pt x="1138" y="382"/>
                  </a:cubicBezTo>
                  <a:cubicBezTo>
                    <a:pt x="1162" y="322"/>
                    <a:pt x="1066" y="334"/>
                    <a:pt x="1114" y="287"/>
                  </a:cubicBezTo>
                  <a:cubicBezTo>
                    <a:pt x="1120" y="282"/>
                    <a:pt x="1126" y="280"/>
                    <a:pt x="1132" y="280"/>
                  </a:cubicBezTo>
                  <a:cubicBezTo>
                    <a:pt x="1173" y="280"/>
                    <a:pt x="1209" y="371"/>
                    <a:pt x="1209" y="382"/>
                  </a:cubicBezTo>
                  <a:cubicBezTo>
                    <a:pt x="1217" y="387"/>
                    <a:pt x="1226" y="390"/>
                    <a:pt x="1236" y="390"/>
                  </a:cubicBezTo>
                  <a:cubicBezTo>
                    <a:pt x="1269" y="390"/>
                    <a:pt x="1304" y="362"/>
                    <a:pt x="1304" y="334"/>
                  </a:cubicBezTo>
                  <a:cubicBezTo>
                    <a:pt x="1293" y="334"/>
                    <a:pt x="1281" y="346"/>
                    <a:pt x="1257" y="346"/>
                  </a:cubicBezTo>
                  <a:cubicBezTo>
                    <a:pt x="1281" y="310"/>
                    <a:pt x="1316" y="298"/>
                    <a:pt x="1352" y="298"/>
                  </a:cubicBezTo>
                  <a:cubicBezTo>
                    <a:pt x="1346" y="316"/>
                    <a:pt x="1342" y="328"/>
                    <a:pt x="1338" y="336"/>
                  </a:cubicBezTo>
                  <a:lnTo>
                    <a:pt x="1338" y="336"/>
                  </a:lnTo>
                  <a:cubicBezTo>
                    <a:pt x="1340" y="334"/>
                    <a:pt x="1343" y="333"/>
                    <a:pt x="1345" y="333"/>
                  </a:cubicBezTo>
                  <a:cubicBezTo>
                    <a:pt x="1350" y="333"/>
                    <a:pt x="1357" y="336"/>
                    <a:pt x="1364" y="346"/>
                  </a:cubicBezTo>
                  <a:cubicBezTo>
                    <a:pt x="1352" y="394"/>
                    <a:pt x="1304" y="358"/>
                    <a:pt x="1281" y="394"/>
                  </a:cubicBezTo>
                  <a:cubicBezTo>
                    <a:pt x="1282" y="397"/>
                    <a:pt x="1285" y="399"/>
                    <a:pt x="1288" y="399"/>
                  </a:cubicBezTo>
                  <a:cubicBezTo>
                    <a:pt x="1296" y="399"/>
                    <a:pt x="1308" y="385"/>
                    <a:pt x="1314" y="385"/>
                  </a:cubicBezTo>
                  <a:cubicBezTo>
                    <a:pt x="1319" y="385"/>
                    <a:pt x="1321" y="392"/>
                    <a:pt x="1316" y="418"/>
                  </a:cubicBezTo>
                  <a:cubicBezTo>
                    <a:pt x="1325" y="393"/>
                    <a:pt x="1333" y="387"/>
                    <a:pt x="1342" y="387"/>
                  </a:cubicBezTo>
                  <a:cubicBezTo>
                    <a:pt x="1350" y="387"/>
                    <a:pt x="1360" y="393"/>
                    <a:pt x="1370" y="393"/>
                  </a:cubicBezTo>
                  <a:cubicBezTo>
                    <a:pt x="1379" y="393"/>
                    <a:pt x="1389" y="388"/>
                    <a:pt x="1400" y="370"/>
                  </a:cubicBezTo>
                  <a:lnTo>
                    <a:pt x="1400" y="370"/>
                  </a:lnTo>
                  <a:cubicBezTo>
                    <a:pt x="1401" y="375"/>
                    <a:pt x="1402" y="379"/>
                    <a:pt x="1402" y="382"/>
                  </a:cubicBezTo>
                  <a:lnTo>
                    <a:pt x="1402" y="382"/>
                  </a:lnTo>
                  <a:cubicBezTo>
                    <a:pt x="1404" y="382"/>
                    <a:pt x="1408" y="382"/>
                    <a:pt x="1412" y="382"/>
                  </a:cubicBezTo>
                  <a:cubicBezTo>
                    <a:pt x="1412" y="394"/>
                    <a:pt x="1400" y="418"/>
                    <a:pt x="1400" y="429"/>
                  </a:cubicBezTo>
                  <a:cubicBezTo>
                    <a:pt x="1423" y="429"/>
                    <a:pt x="1447" y="429"/>
                    <a:pt x="1471" y="441"/>
                  </a:cubicBezTo>
                  <a:cubicBezTo>
                    <a:pt x="1447" y="429"/>
                    <a:pt x="1435" y="406"/>
                    <a:pt x="1435" y="382"/>
                  </a:cubicBezTo>
                  <a:cubicBezTo>
                    <a:pt x="1446" y="374"/>
                    <a:pt x="1455" y="371"/>
                    <a:pt x="1462" y="371"/>
                  </a:cubicBezTo>
                  <a:cubicBezTo>
                    <a:pt x="1499" y="371"/>
                    <a:pt x="1493" y="454"/>
                    <a:pt x="1535" y="454"/>
                  </a:cubicBezTo>
                  <a:cubicBezTo>
                    <a:pt x="1537" y="454"/>
                    <a:pt x="1540" y="454"/>
                    <a:pt x="1543" y="453"/>
                  </a:cubicBezTo>
                  <a:cubicBezTo>
                    <a:pt x="1519" y="453"/>
                    <a:pt x="1519" y="441"/>
                    <a:pt x="1531" y="418"/>
                  </a:cubicBezTo>
                  <a:lnTo>
                    <a:pt x="1531" y="418"/>
                  </a:lnTo>
                  <a:cubicBezTo>
                    <a:pt x="1556" y="432"/>
                    <a:pt x="1568" y="438"/>
                    <a:pt x="1575" y="438"/>
                  </a:cubicBezTo>
                  <a:cubicBezTo>
                    <a:pt x="1590" y="438"/>
                    <a:pt x="1576" y="407"/>
                    <a:pt x="1626" y="382"/>
                  </a:cubicBezTo>
                  <a:cubicBezTo>
                    <a:pt x="1626" y="394"/>
                    <a:pt x="1626" y="406"/>
                    <a:pt x="1626" y="406"/>
                  </a:cubicBezTo>
                  <a:cubicBezTo>
                    <a:pt x="1634" y="411"/>
                    <a:pt x="1639" y="414"/>
                    <a:pt x="1643" y="414"/>
                  </a:cubicBezTo>
                  <a:cubicBezTo>
                    <a:pt x="1661" y="414"/>
                    <a:pt x="1650" y="366"/>
                    <a:pt x="1672" y="366"/>
                  </a:cubicBezTo>
                  <a:cubicBezTo>
                    <a:pt x="1676" y="366"/>
                    <a:pt x="1680" y="367"/>
                    <a:pt x="1685" y="370"/>
                  </a:cubicBezTo>
                  <a:cubicBezTo>
                    <a:pt x="1685" y="382"/>
                    <a:pt x="1674" y="406"/>
                    <a:pt x="1662" y="418"/>
                  </a:cubicBezTo>
                  <a:cubicBezTo>
                    <a:pt x="1664" y="419"/>
                    <a:pt x="1667" y="420"/>
                    <a:pt x="1670" y="420"/>
                  </a:cubicBezTo>
                  <a:cubicBezTo>
                    <a:pt x="1679" y="420"/>
                    <a:pt x="1686" y="411"/>
                    <a:pt x="1689" y="411"/>
                  </a:cubicBezTo>
                  <a:lnTo>
                    <a:pt x="1689" y="411"/>
                  </a:lnTo>
                  <a:cubicBezTo>
                    <a:pt x="1691" y="411"/>
                    <a:pt x="1690" y="417"/>
                    <a:pt x="1685" y="441"/>
                  </a:cubicBezTo>
                  <a:cubicBezTo>
                    <a:pt x="1685" y="441"/>
                    <a:pt x="1781" y="382"/>
                    <a:pt x="1781" y="382"/>
                  </a:cubicBezTo>
                  <a:lnTo>
                    <a:pt x="1781" y="382"/>
                  </a:lnTo>
                  <a:cubicBezTo>
                    <a:pt x="1769" y="394"/>
                    <a:pt x="1781" y="406"/>
                    <a:pt x="1804" y="406"/>
                  </a:cubicBezTo>
                  <a:cubicBezTo>
                    <a:pt x="1794" y="424"/>
                    <a:pt x="1786" y="429"/>
                    <a:pt x="1780" y="429"/>
                  </a:cubicBezTo>
                  <a:cubicBezTo>
                    <a:pt x="1774" y="429"/>
                    <a:pt x="1770" y="422"/>
                    <a:pt x="1767" y="422"/>
                  </a:cubicBezTo>
                  <a:cubicBezTo>
                    <a:pt x="1764" y="422"/>
                    <a:pt x="1761" y="429"/>
                    <a:pt x="1757" y="453"/>
                  </a:cubicBezTo>
                  <a:cubicBezTo>
                    <a:pt x="1769" y="465"/>
                    <a:pt x="1793" y="465"/>
                    <a:pt x="1816" y="465"/>
                  </a:cubicBezTo>
                  <a:cubicBezTo>
                    <a:pt x="1781" y="453"/>
                    <a:pt x="1840" y="418"/>
                    <a:pt x="1852" y="406"/>
                  </a:cubicBezTo>
                  <a:cubicBezTo>
                    <a:pt x="1852" y="418"/>
                    <a:pt x="1924" y="453"/>
                    <a:pt x="1852" y="489"/>
                  </a:cubicBezTo>
                  <a:cubicBezTo>
                    <a:pt x="1884" y="489"/>
                    <a:pt x="1949" y="475"/>
                    <a:pt x="2013" y="475"/>
                  </a:cubicBezTo>
                  <a:cubicBezTo>
                    <a:pt x="2068" y="475"/>
                    <a:pt x="2122" y="486"/>
                    <a:pt x="2150" y="525"/>
                  </a:cubicBezTo>
                  <a:cubicBezTo>
                    <a:pt x="2174" y="513"/>
                    <a:pt x="2126" y="465"/>
                    <a:pt x="2174" y="441"/>
                  </a:cubicBezTo>
                  <a:cubicBezTo>
                    <a:pt x="2197" y="453"/>
                    <a:pt x="2197" y="477"/>
                    <a:pt x="2197" y="501"/>
                  </a:cubicBezTo>
                  <a:cubicBezTo>
                    <a:pt x="2205" y="478"/>
                    <a:pt x="2218" y="465"/>
                    <a:pt x="2239" y="465"/>
                  </a:cubicBezTo>
                  <a:cubicBezTo>
                    <a:pt x="2250" y="465"/>
                    <a:pt x="2264" y="469"/>
                    <a:pt x="2281" y="477"/>
                  </a:cubicBezTo>
                  <a:cubicBezTo>
                    <a:pt x="2269" y="477"/>
                    <a:pt x="2221" y="537"/>
                    <a:pt x="2233" y="572"/>
                  </a:cubicBezTo>
                  <a:cubicBezTo>
                    <a:pt x="2245" y="477"/>
                    <a:pt x="2328" y="560"/>
                    <a:pt x="2340" y="477"/>
                  </a:cubicBezTo>
                  <a:cubicBezTo>
                    <a:pt x="2364" y="489"/>
                    <a:pt x="2364" y="501"/>
                    <a:pt x="2352" y="501"/>
                  </a:cubicBezTo>
                  <a:cubicBezTo>
                    <a:pt x="2356" y="506"/>
                    <a:pt x="2359" y="508"/>
                    <a:pt x="2361" y="508"/>
                  </a:cubicBezTo>
                  <a:cubicBezTo>
                    <a:pt x="2376" y="508"/>
                    <a:pt x="2381" y="440"/>
                    <a:pt x="2406" y="440"/>
                  </a:cubicBezTo>
                  <a:cubicBezTo>
                    <a:pt x="2408" y="440"/>
                    <a:pt x="2410" y="441"/>
                    <a:pt x="2412" y="441"/>
                  </a:cubicBezTo>
                  <a:cubicBezTo>
                    <a:pt x="2437" y="460"/>
                    <a:pt x="2455" y="476"/>
                    <a:pt x="2476" y="476"/>
                  </a:cubicBezTo>
                  <a:cubicBezTo>
                    <a:pt x="2494" y="476"/>
                    <a:pt x="2515" y="463"/>
                    <a:pt x="2543" y="429"/>
                  </a:cubicBezTo>
                  <a:lnTo>
                    <a:pt x="2543" y="429"/>
                  </a:lnTo>
                  <a:cubicBezTo>
                    <a:pt x="2543" y="441"/>
                    <a:pt x="2543" y="441"/>
                    <a:pt x="2531" y="453"/>
                  </a:cubicBezTo>
                  <a:cubicBezTo>
                    <a:pt x="2543" y="441"/>
                    <a:pt x="2555" y="429"/>
                    <a:pt x="2566" y="429"/>
                  </a:cubicBezTo>
                  <a:cubicBezTo>
                    <a:pt x="2566" y="429"/>
                    <a:pt x="2507" y="513"/>
                    <a:pt x="2543" y="513"/>
                  </a:cubicBezTo>
                  <a:cubicBezTo>
                    <a:pt x="2555" y="501"/>
                    <a:pt x="2564" y="495"/>
                    <a:pt x="2572" y="495"/>
                  </a:cubicBezTo>
                  <a:cubicBezTo>
                    <a:pt x="2581" y="495"/>
                    <a:pt x="2590" y="501"/>
                    <a:pt x="2602" y="513"/>
                  </a:cubicBezTo>
                  <a:cubicBezTo>
                    <a:pt x="2602" y="522"/>
                    <a:pt x="2602" y="531"/>
                    <a:pt x="2619" y="557"/>
                  </a:cubicBezTo>
                  <a:lnTo>
                    <a:pt x="2619" y="557"/>
                  </a:lnTo>
                  <a:cubicBezTo>
                    <a:pt x="2609" y="537"/>
                    <a:pt x="2606" y="512"/>
                    <a:pt x="2613" y="483"/>
                  </a:cubicBezTo>
                  <a:lnTo>
                    <a:pt x="2613" y="483"/>
                  </a:lnTo>
                  <a:cubicBezTo>
                    <a:pt x="2610" y="490"/>
                    <a:pt x="2601" y="499"/>
                    <a:pt x="2596" y="499"/>
                  </a:cubicBezTo>
                  <a:cubicBezTo>
                    <a:pt x="2593" y="499"/>
                    <a:pt x="2590" y="496"/>
                    <a:pt x="2590" y="489"/>
                  </a:cubicBezTo>
                  <a:cubicBezTo>
                    <a:pt x="2596" y="471"/>
                    <a:pt x="2599" y="465"/>
                    <a:pt x="2602" y="465"/>
                  </a:cubicBezTo>
                  <a:cubicBezTo>
                    <a:pt x="2605" y="465"/>
                    <a:pt x="2608" y="471"/>
                    <a:pt x="2614" y="477"/>
                  </a:cubicBezTo>
                  <a:cubicBezTo>
                    <a:pt x="2614" y="477"/>
                    <a:pt x="2614" y="477"/>
                    <a:pt x="2614" y="477"/>
                  </a:cubicBezTo>
                  <a:lnTo>
                    <a:pt x="2614" y="477"/>
                  </a:lnTo>
                  <a:cubicBezTo>
                    <a:pt x="2662" y="525"/>
                    <a:pt x="2650" y="477"/>
                    <a:pt x="2686" y="549"/>
                  </a:cubicBezTo>
                  <a:cubicBezTo>
                    <a:pt x="2707" y="534"/>
                    <a:pt x="2720" y="503"/>
                    <a:pt x="2729" y="503"/>
                  </a:cubicBezTo>
                  <a:cubicBezTo>
                    <a:pt x="2735" y="503"/>
                    <a:pt x="2739" y="513"/>
                    <a:pt x="2743" y="543"/>
                  </a:cubicBezTo>
                  <a:lnTo>
                    <a:pt x="2743" y="543"/>
                  </a:lnTo>
                  <a:cubicBezTo>
                    <a:pt x="2767" y="519"/>
                    <a:pt x="2849" y="482"/>
                    <a:pt x="2853" y="478"/>
                  </a:cubicBezTo>
                  <a:lnTo>
                    <a:pt x="2853" y="478"/>
                  </a:lnTo>
                  <a:cubicBezTo>
                    <a:pt x="2864" y="489"/>
                    <a:pt x="2864" y="501"/>
                    <a:pt x="2864" y="513"/>
                  </a:cubicBezTo>
                  <a:cubicBezTo>
                    <a:pt x="2871" y="485"/>
                    <a:pt x="2911" y="453"/>
                    <a:pt x="2943" y="453"/>
                  </a:cubicBezTo>
                  <a:cubicBezTo>
                    <a:pt x="2965" y="453"/>
                    <a:pt x="2983" y="469"/>
                    <a:pt x="2983" y="513"/>
                  </a:cubicBezTo>
                  <a:cubicBezTo>
                    <a:pt x="3055" y="465"/>
                    <a:pt x="3055" y="477"/>
                    <a:pt x="3090" y="465"/>
                  </a:cubicBezTo>
                  <a:cubicBezTo>
                    <a:pt x="3067" y="418"/>
                    <a:pt x="3126" y="334"/>
                    <a:pt x="3150" y="310"/>
                  </a:cubicBezTo>
                  <a:lnTo>
                    <a:pt x="3150" y="310"/>
                  </a:lnTo>
                  <a:cubicBezTo>
                    <a:pt x="3186" y="370"/>
                    <a:pt x="3114" y="382"/>
                    <a:pt x="3114" y="453"/>
                  </a:cubicBezTo>
                  <a:cubicBezTo>
                    <a:pt x="3119" y="443"/>
                    <a:pt x="3122" y="440"/>
                    <a:pt x="3123" y="440"/>
                  </a:cubicBezTo>
                  <a:lnTo>
                    <a:pt x="3123" y="440"/>
                  </a:lnTo>
                  <a:cubicBezTo>
                    <a:pt x="3125" y="440"/>
                    <a:pt x="3117" y="467"/>
                    <a:pt x="3124" y="467"/>
                  </a:cubicBezTo>
                  <a:cubicBezTo>
                    <a:pt x="3126" y="467"/>
                    <a:pt x="3130" y="463"/>
                    <a:pt x="3138" y="453"/>
                  </a:cubicBezTo>
                  <a:cubicBezTo>
                    <a:pt x="3138" y="465"/>
                    <a:pt x="3138" y="477"/>
                    <a:pt x="3138" y="501"/>
                  </a:cubicBezTo>
                  <a:cubicBezTo>
                    <a:pt x="3209" y="501"/>
                    <a:pt x="3221" y="406"/>
                    <a:pt x="3328" y="382"/>
                  </a:cubicBezTo>
                  <a:lnTo>
                    <a:pt x="3328" y="382"/>
                  </a:lnTo>
                  <a:cubicBezTo>
                    <a:pt x="3317" y="418"/>
                    <a:pt x="3317" y="441"/>
                    <a:pt x="3317" y="477"/>
                  </a:cubicBezTo>
                  <a:cubicBezTo>
                    <a:pt x="3314" y="461"/>
                    <a:pt x="3309" y="454"/>
                    <a:pt x="3302" y="454"/>
                  </a:cubicBezTo>
                  <a:cubicBezTo>
                    <a:pt x="3280" y="454"/>
                    <a:pt x="3245" y="525"/>
                    <a:pt x="3245" y="525"/>
                  </a:cubicBezTo>
                  <a:cubicBezTo>
                    <a:pt x="3269" y="501"/>
                    <a:pt x="3293" y="489"/>
                    <a:pt x="3305" y="477"/>
                  </a:cubicBezTo>
                  <a:cubicBezTo>
                    <a:pt x="3305" y="501"/>
                    <a:pt x="3317" y="513"/>
                    <a:pt x="3328" y="525"/>
                  </a:cubicBezTo>
                  <a:cubicBezTo>
                    <a:pt x="3328" y="453"/>
                    <a:pt x="3364" y="489"/>
                    <a:pt x="3400" y="465"/>
                  </a:cubicBezTo>
                  <a:lnTo>
                    <a:pt x="3400" y="465"/>
                  </a:lnTo>
                  <a:cubicBezTo>
                    <a:pt x="3400" y="472"/>
                    <a:pt x="3399" y="478"/>
                    <a:pt x="3397" y="483"/>
                  </a:cubicBezTo>
                  <a:lnTo>
                    <a:pt x="3397" y="483"/>
                  </a:lnTo>
                  <a:cubicBezTo>
                    <a:pt x="3399" y="483"/>
                    <a:pt x="3401" y="483"/>
                    <a:pt x="3404" y="483"/>
                  </a:cubicBezTo>
                  <a:cubicBezTo>
                    <a:pt x="3427" y="483"/>
                    <a:pt x="3457" y="485"/>
                    <a:pt x="3486" y="485"/>
                  </a:cubicBezTo>
                  <a:cubicBezTo>
                    <a:pt x="3538" y="485"/>
                    <a:pt x="3589" y="479"/>
                    <a:pt x="3601" y="445"/>
                  </a:cubicBezTo>
                  <a:lnTo>
                    <a:pt x="3601" y="445"/>
                  </a:lnTo>
                  <a:cubicBezTo>
                    <a:pt x="3590" y="479"/>
                    <a:pt x="3590" y="502"/>
                    <a:pt x="3579" y="525"/>
                  </a:cubicBezTo>
                  <a:cubicBezTo>
                    <a:pt x="3614" y="465"/>
                    <a:pt x="3638" y="394"/>
                    <a:pt x="3674" y="334"/>
                  </a:cubicBezTo>
                  <a:lnTo>
                    <a:pt x="3674" y="334"/>
                  </a:lnTo>
                  <a:cubicBezTo>
                    <a:pt x="3662" y="370"/>
                    <a:pt x="3650" y="537"/>
                    <a:pt x="3662" y="537"/>
                  </a:cubicBezTo>
                  <a:cubicBezTo>
                    <a:pt x="3667" y="537"/>
                    <a:pt x="3671" y="538"/>
                    <a:pt x="3674" y="538"/>
                  </a:cubicBezTo>
                  <a:cubicBezTo>
                    <a:pt x="3723" y="538"/>
                    <a:pt x="3652" y="464"/>
                    <a:pt x="3686" y="453"/>
                  </a:cubicBezTo>
                  <a:lnTo>
                    <a:pt x="3686" y="453"/>
                  </a:lnTo>
                  <a:cubicBezTo>
                    <a:pt x="3698" y="489"/>
                    <a:pt x="3709" y="513"/>
                    <a:pt x="3733" y="537"/>
                  </a:cubicBezTo>
                  <a:cubicBezTo>
                    <a:pt x="3721" y="501"/>
                    <a:pt x="3733" y="477"/>
                    <a:pt x="3757" y="453"/>
                  </a:cubicBezTo>
                  <a:lnTo>
                    <a:pt x="3757" y="453"/>
                  </a:lnTo>
                  <a:cubicBezTo>
                    <a:pt x="3757" y="477"/>
                    <a:pt x="3745" y="513"/>
                    <a:pt x="3745" y="537"/>
                  </a:cubicBezTo>
                  <a:cubicBezTo>
                    <a:pt x="3755" y="517"/>
                    <a:pt x="3773" y="497"/>
                    <a:pt x="3786" y="477"/>
                  </a:cubicBezTo>
                  <a:lnTo>
                    <a:pt x="3786" y="477"/>
                  </a:lnTo>
                  <a:cubicBezTo>
                    <a:pt x="3777" y="504"/>
                    <a:pt x="3791" y="556"/>
                    <a:pt x="3820" y="556"/>
                  </a:cubicBezTo>
                  <a:cubicBezTo>
                    <a:pt x="3826" y="556"/>
                    <a:pt x="3833" y="554"/>
                    <a:pt x="3840" y="549"/>
                  </a:cubicBezTo>
                  <a:cubicBezTo>
                    <a:pt x="3840" y="549"/>
                    <a:pt x="3873" y="429"/>
                    <a:pt x="3918" y="429"/>
                  </a:cubicBezTo>
                  <a:cubicBezTo>
                    <a:pt x="3920" y="429"/>
                    <a:pt x="3922" y="429"/>
                    <a:pt x="3924" y="429"/>
                  </a:cubicBezTo>
                  <a:cubicBezTo>
                    <a:pt x="3912" y="465"/>
                    <a:pt x="3912" y="501"/>
                    <a:pt x="3924" y="537"/>
                  </a:cubicBezTo>
                  <a:cubicBezTo>
                    <a:pt x="3960" y="429"/>
                    <a:pt x="3995" y="334"/>
                    <a:pt x="4067" y="322"/>
                  </a:cubicBezTo>
                  <a:lnTo>
                    <a:pt x="4067" y="322"/>
                  </a:lnTo>
                  <a:cubicBezTo>
                    <a:pt x="4055" y="370"/>
                    <a:pt x="3948" y="608"/>
                    <a:pt x="3960" y="608"/>
                  </a:cubicBezTo>
                  <a:cubicBezTo>
                    <a:pt x="3972" y="608"/>
                    <a:pt x="3990" y="611"/>
                    <a:pt x="4007" y="611"/>
                  </a:cubicBezTo>
                  <a:cubicBezTo>
                    <a:pt x="4038" y="611"/>
                    <a:pt x="4067" y="602"/>
                    <a:pt x="4067" y="549"/>
                  </a:cubicBezTo>
                  <a:lnTo>
                    <a:pt x="4067" y="549"/>
                  </a:lnTo>
                  <a:cubicBezTo>
                    <a:pt x="4043" y="560"/>
                    <a:pt x="4019" y="572"/>
                    <a:pt x="3995" y="584"/>
                  </a:cubicBezTo>
                  <a:cubicBezTo>
                    <a:pt x="3995" y="525"/>
                    <a:pt x="4031" y="489"/>
                    <a:pt x="4090" y="465"/>
                  </a:cubicBezTo>
                  <a:lnTo>
                    <a:pt x="4090" y="465"/>
                  </a:lnTo>
                  <a:cubicBezTo>
                    <a:pt x="4090" y="501"/>
                    <a:pt x="4079" y="537"/>
                    <a:pt x="4067" y="572"/>
                  </a:cubicBezTo>
                  <a:cubicBezTo>
                    <a:pt x="4079" y="549"/>
                    <a:pt x="4102" y="549"/>
                    <a:pt x="4114" y="549"/>
                  </a:cubicBezTo>
                  <a:cubicBezTo>
                    <a:pt x="4114" y="560"/>
                    <a:pt x="4102" y="560"/>
                    <a:pt x="4102" y="572"/>
                  </a:cubicBezTo>
                  <a:cubicBezTo>
                    <a:pt x="4102" y="572"/>
                    <a:pt x="4137" y="557"/>
                    <a:pt x="4165" y="557"/>
                  </a:cubicBezTo>
                  <a:cubicBezTo>
                    <a:pt x="4177" y="557"/>
                    <a:pt x="4188" y="560"/>
                    <a:pt x="4194" y="568"/>
                  </a:cubicBezTo>
                  <a:lnTo>
                    <a:pt x="4194" y="568"/>
                  </a:lnTo>
                  <a:cubicBezTo>
                    <a:pt x="4186" y="497"/>
                    <a:pt x="4189" y="397"/>
                    <a:pt x="4210" y="334"/>
                  </a:cubicBezTo>
                  <a:cubicBezTo>
                    <a:pt x="4281" y="429"/>
                    <a:pt x="4221" y="465"/>
                    <a:pt x="4245" y="549"/>
                  </a:cubicBezTo>
                  <a:cubicBezTo>
                    <a:pt x="4249" y="523"/>
                    <a:pt x="4251" y="514"/>
                    <a:pt x="4254" y="514"/>
                  </a:cubicBezTo>
                  <a:cubicBezTo>
                    <a:pt x="4259" y="514"/>
                    <a:pt x="4264" y="560"/>
                    <a:pt x="4281" y="560"/>
                  </a:cubicBezTo>
                  <a:cubicBezTo>
                    <a:pt x="4281" y="537"/>
                    <a:pt x="4290" y="537"/>
                    <a:pt x="4296" y="537"/>
                  </a:cubicBezTo>
                  <a:cubicBezTo>
                    <a:pt x="4302" y="537"/>
                    <a:pt x="4305" y="537"/>
                    <a:pt x="4293" y="513"/>
                  </a:cubicBezTo>
                  <a:lnTo>
                    <a:pt x="4293" y="513"/>
                  </a:lnTo>
                  <a:cubicBezTo>
                    <a:pt x="4305" y="513"/>
                    <a:pt x="4329" y="513"/>
                    <a:pt x="4341" y="525"/>
                  </a:cubicBezTo>
                  <a:cubicBezTo>
                    <a:pt x="4341" y="477"/>
                    <a:pt x="4364" y="441"/>
                    <a:pt x="4400" y="418"/>
                  </a:cubicBezTo>
                  <a:lnTo>
                    <a:pt x="4400" y="418"/>
                  </a:lnTo>
                  <a:cubicBezTo>
                    <a:pt x="4391" y="464"/>
                    <a:pt x="4489" y="488"/>
                    <a:pt x="4533" y="497"/>
                  </a:cubicBezTo>
                  <a:lnTo>
                    <a:pt x="4533" y="497"/>
                  </a:lnTo>
                  <a:cubicBezTo>
                    <a:pt x="4550" y="434"/>
                    <a:pt x="4661" y="337"/>
                    <a:pt x="4727" y="337"/>
                  </a:cubicBezTo>
                  <a:cubicBezTo>
                    <a:pt x="4739" y="337"/>
                    <a:pt x="4749" y="340"/>
                    <a:pt x="4757" y="346"/>
                  </a:cubicBezTo>
                  <a:cubicBezTo>
                    <a:pt x="4757" y="382"/>
                    <a:pt x="4757" y="418"/>
                    <a:pt x="4757" y="453"/>
                  </a:cubicBezTo>
                  <a:cubicBezTo>
                    <a:pt x="4739" y="453"/>
                    <a:pt x="4721" y="446"/>
                    <a:pt x="4703" y="433"/>
                  </a:cubicBezTo>
                  <a:lnTo>
                    <a:pt x="4703" y="433"/>
                  </a:lnTo>
                  <a:cubicBezTo>
                    <a:pt x="4709" y="446"/>
                    <a:pt x="4714" y="465"/>
                    <a:pt x="4712" y="474"/>
                  </a:cubicBezTo>
                  <a:lnTo>
                    <a:pt x="4712" y="474"/>
                  </a:lnTo>
                  <a:cubicBezTo>
                    <a:pt x="4695" y="467"/>
                    <a:pt x="4683" y="461"/>
                    <a:pt x="4677" y="457"/>
                  </a:cubicBezTo>
                  <a:lnTo>
                    <a:pt x="4677" y="457"/>
                  </a:lnTo>
                  <a:cubicBezTo>
                    <a:pt x="4692" y="473"/>
                    <a:pt x="4701" y="480"/>
                    <a:pt x="4706" y="480"/>
                  </a:cubicBezTo>
                  <a:cubicBezTo>
                    <a:pt x="4709" y="480"/>
                    <a:pt x="4711" y="477"/>
                    <a:pt x="4712" y="474"/>
                  </a:cubicBezTo>
                  <a:lnTo>
                    <a:pt x="4712" y="474"/>
                  </a:lnTo>
                  <a:cubicBezTo>
                    <a:pt x="4745" y="487"/>
                    <a:pt x="4792" y="502"/>
                    <a:pt x="4824" y="502"/>
                  </a:cubicBezTo>
                  <a:cubicBezTo>
                    <a:pt x="4849" y="502"/>
                    <a:pt x="4864" y="492"/>
                    <a:pt x="4852" y="465"/>
                  </a:cubicBezTo>
                  <a:lnTo>
                    <a:pt x="4852" y="465"/>
                  </a:lnTo>
                  <a:cubicBezTo>
                    <a:pt x="4852" y="466"/>
                    <a:pt x="4852" y="466"/>
                    <a:pt x="4852" y="466"/>
                  </a:cubicBezTo>
                  <a:cubicBezTo>
                    <a:pt x="4852" y="466"/>
                    <a:pt x="4846" y="368"/>
                    <a:pt x="4897" y="368"/>
                  </a:cubicBezTo>
                  <a:cubicBezTo>
                    <a:pt x="4908" y="368"/>
                    <a:pt x="4920" y="372"/>
                    <a:pt x="4936" y="382"/>
                  </a:cubicBezTo>
                  <a:cubicBezTo>
                    <a:pt x="4936" y="394"/>
                    <a:pt x="4936" y="406"/>
                    <a:pt x="4936" y="418"/>
                  </a:cubicBezTo>
                  <a:cubicBezTo>
                    <a:pt x="4936" y="409"/>
                    <a:pt x="4930" y="401"/>
                    <a:pt x="4922" y="401"/>
                  </a:cubicBezTo>
                  <a:cubicBezTo>
                    <a:pt x="4919" y="401"/>
                    <a:pt x="4915" y="402"/>
                    <a:pt x="4912" y="406"/>
                  </a:cubicBezTo>
                  <a:cubicBezTo>
                    <a:pt x="4924" y="406"/>
                    <a:pt x="4936" y="418"/>
                    <a:pt x="4948" y="429"/>
                  </a:cubicBezTo>
                  <a:cubicBezTo>
                    <a:pt x="4958" y="429"/>
                    <a:pt x="4959" y="324"/>
                    <a:pt x="5005" y="324"/>
                  </a:cubicBezTo>
                  <a:cubicBezTo>
                    <a:pt x="5012" y="324"/>
                    <a:pt x="5021" y="327"/>
                    <a:pt x="5031" y="334"/>
                  </a:cubicBezTo>
                  <a:cubicBezTo>
                    <a:pt x="5019" y="310"/>
                    <a:pt x="5019" y="298"/>
                    <a:pt x="5007" y="287"/>
                  </a:cubicBezTo>
                  <a:lnTo>
                    <a:pt x="5007" y="287"/>
                  </a:lnTo>
                  <a:cubicBezTo>
                    <a:pt x="5012" y="309"/>
                    <a:pt x="5003" y="313"/>
                    <a:pt x="4991" y="313"/>
                  </a:cubicBezTo>
                  <a:cubicBezTo>
                    <a:pt x="4985" y="313"/>
                    <a:pt x="4977" y="311"/>
                    <a:pt x="4971" y="311"/>
                  </a:cubicBezTo>
                  <a:cubicBezTo>
                    <a:pt x="4958" y="311"/>
                    <a:pt x="4950" y="316"/>
                    <a:pt x="4960" y="346"/>
                  </a:cubicBezTo>
                  <a:cubicBezTo>
                    <a:pt x="4948" y="310"/>
                    <a:pt x="4924" y="287"/>
                    <a:pt x="4900" y="263"/>
                  </a:cubicBezTo>
                  <a:cubicBezTo>
                    <a:pt x="4900" y="298"/>
                    <a:pt x="4852" y="334"/>
                    <a:pt x="4829" y="370"/>
                  </a:cubicBezTo>
                  <a:cubicBezTo>
                    <a:pt x="4829" y="358"/>
                    <a:pt x="4829" y="346"/>
                    <a:pt x="4829" y="334"/>
                  </a:cubicBezTo>
                  <a:cubicBezTo>
                    <a:pt x="4829" y="346"/>
                    <a:pt x="4817" y="346"/>
                    <a:pt x="4805" y="358"/>
                  </a:cubicBezTo>
                  <a:cubicBezTo>
                    <a:pt x="4793" y="334"/>
                    <a:pt x="4793" y="310"/>
                    <a:pt x="4805" y="287"/>
                  </a:cubicBezTo>
                  <a:cubicBezTo>
                    <a:pt x="4789" y="283"/>
                    <a:pt x="4772" y="281"/>
                    <a:pt x="4755" y="281"/>
                  </a:cubicBezTo>
                  <a:cubicBezTo>
                    <a:pt x="4720" y="281"/>
                    <a:pt x="4686" y="287"/>
                    <a:pt x="4662" y="287"/>
                  </a:cubicBezTo>
                  <a:cubicBezTo>
                    <a:pt x="4531" y="263"/>
                    <a:pt x="4460" y="239"/>
                    <a:pt x="4352" y="203"/>
                  </a:cubicBezTo>
                  <a:cubicBezTo>
                    <a:pt x="4346" y="201"/>
                    <a:pt x="4340" y="201"/>
                    <a:pt x="4333" y="201"/>
                  </a:cubicBezTo>
                  <a:cubicBezTo>
                    <a:pt x="4267" y="201"/>
                    <a:pt x="4209" y="292"/>
                    <a:pt x="4159" y="292"/>
                  </a:cubicBezTo>
                  <a:cubicBezTo>
                    <a:pt x="4152" y="292"/>
                    <a:pt x="4145" y="291"/>
                    <a:pt x="4138" y="287"/>
                  </a:cubicBezTo>
                  <a:cubicBezTo>
                    <a:pt x="4079" y="263"/>
                    <a:pt x="3971" y="298"/>
                    <a:pt x="3924" y="239"/>
                  </a:cubicBezTo>
                  <a:lnTo>
                    <a:pt x="3924" y="239"/>
                  </a:lnTo>
                  <a:cubicBezTo>
                    <a:pt x="3936" y="263"/>
                    <a:pt x="3936" y="263"/>
                    <a:pt x="3900" y="263"/>
                  </a:cubicBezTo>
                  <a:cubicBezTo>
                    <a:pt x="3900" y="251"/>
                    <a:pt x="3888" y="239"/>
                    <a:pt x="3888" y="227"/>
                  </a:cubicBezTo>
                  <a:cubicBezTo>
                    <a:pt x="3876" y="239"/>
                    <a:pt x="3876" y="275"/>
                    <a:pt x="3864" y="287"/>
                  </a:cubicBezTo>
                  <a:cubicBezTo>
                    <a:pt x="3864" y="265"/>
                    <a:pt x="3850" y="256"/>
                    <a:pt x="3832" y="256"/>
                  </a:cubicBezTo>
                  <a:cubicBezTo>
                    <a:pt x="3799" y="256"/>
                    <a:pt x="3753" y="284"/>
                    <a:pt x="3745" y="322"/>
                  </a:cubicBezTo>
                  <a:cubicBezTo>
                    <a:pt x="3745" y="322"/>
                    <a:pt x="3721" y="310"/>
                    <a:pt x="3709" y="275"/>
                  </a:cubicBezTo>
                  <a:cubicBezTo>
                    <a:pt x="3698" y="287"/>
                    <a:pt x="3686" y="310"/>
                    <a:pt x="3674" y="322"/>
                  </a:cubicBezTo>
                  <a:cubicBezTo>
                    <a:pt x="3662" y="298"/>
                    <a:pt x="3662" y="275"/>
                    <a:pt x="3674" y="251"/>
                  </a:cubicBezTo>
                  <a:lnTo>
                    <a:pt x="3674" y="251"/>
                  </a:lnTo>
                  <a:cubicBezTo>
                    <a:pt x="3650" y="275"/>
                    <a:pt x="3626" y="298"/>
                    <a:pt x="3602" y="310"/>
                  </a:cubicBezTo>
                  <a:cubicBezTo>
                    <a:pt x="3572" y="280"/>
                    <a:pt x="3320" y="222"/>
                    <a:pt x="3243" y="222"/>
                  </a:cubicBezTo>
                  <a:cubicBezTo>
                    <a:pt x="3231" y="222"/>
                    <a:pt x="3223" y="224"/>
                    <a:pt x="3221" y="227"/>
                  </a:cubicBezTo>
                  <a:cubicBezTo>
                    <a:pt x="3209" y="191"/>
                    <a:pt x="3209" y="179"/>
                    <a:pt x="3221" y="168"/>
                  </a:cubicBezTo>
                  <a:lnTo>
                    <a:pt x="3221" y="168"/>
                  </a:lnTo>
                  <a:cubicBezTo>
                    <a:pt x="3174" y="191"/>
                    <a:pt x="3162" y="227"/>
                    <a:pt x="3162" y="287"/>
                  </a:cubicBezTo>
                  <a:cubicBezTo>
                    <a:pt x="3156" y="270"/>
                    <a:pt x="3149" y="264"/>
                    <a:pt x="3142" y="264"/>
                  </a:cubicBezTo>
                  <a:cubicBezTo>
                    <a:pt x="3133" y="264"/>
                    <a:pt x="3126" y="274"/>
                    <a:pt x="3126" y="287"/>
                  </a:cubicBezTo>
                  <a:cubicBezTo>
                    <a:pt x="3102" y="275"/>
                    <a:pt x="3114" y="263"/>
                    <a:pt x="3126" y="251"/>
                  </a:cubicBezTo>
                  <a:cubicBezTo>
                    <a:pt x="3110" y="246"/>
                    <a:pt x="3094" y="244"/>
                    <a:pt x="3079" y="244"/>
                  </a:cubicBezTo>
                  <a:cubicBezTo>
                    <a:pt x="3019" y="244"/>
                    <a:pt x="2971" y="277"/>
                    <a:pt x="2921" y="277"/>
                  </a:cubicBezTo>
                  <a:cubicBezTo>
                    <a:pt x="2895" y="277"/>
                    <a:pt x="2869" y="267"/>
                    <a:pt x="2840" y="239"/>
                  </a:cubicBezTo>
                  <a:cubicBezTo>
                    <a:pt x="2840" y="239"/>
                    <a:pt x="2840" y="300"/>
                    <a:pt x="2822" y="300"/>
                  </a:cubicBezTo>
                  <a:cubicBezTo>
                    <a:pt x="2820" y="300"/>
                    <a:pt x="2818" y="299"/>
                    <a:pt x="2817" y="298"/>
                  </a:cubicBezTo>
                  <a:cubicBezTo>
                    <a:pt x="2788" y="277"/>
                    <a:pt x="2777" y="273"/>
                    <a:pt x="2772" y="273"/>
                  </a:cubicBezTo>
                  <a:cubicBezTo>
                    <a:pt x="2769" y="273"/>
                    <a:pt x="2769" y="275"/>
                    <a:pt x="2769" y="275"/>
                  </a:cubicBezTo>
                  <a:cubicBezTo>
                    <a:pt x="2768" y="275"/>
                    <a:pt x="2768" y="275"/>
                    <a:pt x="2767" y="275"/>
                  </a:cubicBezTo>
                  <a:cubicBezTo>
                    <a:pt x="2753" y="275"/>
                    <a:pt x="2702" y="143"/>
                    <a:pt x="2698" y="143"/>
                  </a:cubicBezTo>
                  <a:cubicBezTo>
                    <a:pt x="2698" y="143"/>
                    <a:pt x="2697" y="143"/>
                    <a:pt x="2697" y="144"/>
                  </a:cubicBezTo>
                  <a:cubicBezTo>
                    <a:pt x="2697" y="168"/>
                    <a:pt x="2697" y="179"/>
                    <a:pt x="2674" y="203"/>
                  </a:cubicBezTo>
                  <a:cubicBezTo>
                    <a:pt x="2686" y="179"/>
                    <a:pt x="2674" y="156"/>
                    <a:pt x="2662" y="132"/>
                  </a:cubicBezTo>
                  <a:cubicBezTo>
                    <a:pt x="2660" y="127"/>
                    <a:pt x="2657" y="126"/>
                    <a:pt x="2654" y="126"/>
                  </a:cubicBezTo>
                  <a:cubicBezTo>
                    <a:pt x="2629" y="126"/>
                    <a:pt x="2560" y="206"/>
                    <a:pt x="2554" y="215"/>
                  </a:cubicBezTo>
                  <a:lnTo>
                    <a:pt x="2554" y="215"/>
                  </a:lnTo>
                  <a:cubicBezTo>
                    <a:pt x="2524" y="215"/>
                    <a:pt x="2484" y="181"/>
                    <a:pt x="2447" y="181"/>
                  </a:cubicBezTo>
                  <a:cubicBezTo>
                    <a:pt x="2426" y="181"/>
                    <a:pt x="2405" y="192"/>
                    <a:pt x="2388" y="227"/>
                  </a:cubicBezTo>
                  <a:cubicBezTo>
                    <a:pt x="2388" y="197"/>
                    <a:pt x="2313" y="172"/>
                    <a:pt x="2248" y="172"/>
                  </a:cubicBezTo>
                  <a:cubicBezTo>
                    <a:pt x="2210" y="172"/>
                    <a:pt x="2175" y="181"/>
                    <a:pt x="2162" y="203"/>
                  </a:cubicBezTo>
                  <a:cubicBezTo>
                    <a:pt x="2137" y="184"/>
                    <a:pt x="2125" y="169"/>
                    <a:pt x="2110" y="169"/>
                  </a:cubicBezTo>
                  <a:cubicBezTo>
                    <a:pt x="2097" y="169"/>
                    <a:pt x="2083" y="181"/>
                    <a:pt x="2055" y="215"/>
                  </a:cubicBezTo>
                  <a:cubicBezTo>
                    <a:pt x="2007" y="144"/>
                    <a:pt x="1935" y="168"/>
                    <a:pt x="1876" y="144"/>
                  </a:cubicBezTo>
                  <a:cubicBezTo>
                    <a:pt x="1863" y="137"/>
                    <a:pt x="1848" y="134"/>
                    <a:pt x="1832" y="134"/>
                  </a:cubicBezTo>
                  <a:cubicBezTo>
                    <a:pt x="1759" y="134"/>
                    <a:pt x="1672" y="195"/>
                    <a:pt x="1721" y="263"/>
                  </a:cubicBezTo>
                  <a:cubicBezTo>
                    <a:pt x="1719" y="264"/>
                    <a:pt x="1717" y="264"/>
                    <a:pt x="1715" y="264"/>
                  </a:cubicBezTo>
                  <a:cubicBezTo>
                    <a:pt x="1688" y="264"/>
                    <a:pt x="1708" y="191"/>
                    <a:pt x="1697" y="179"/>
                  </a:cubicBezTo>
                  <a:cubicBezTo>
                    <a:pt x="1614" y="132"/>
                    <a:pt x="1471" y="108"/>
                    <a:pt x="1364" y="96"/>
                  </a:cubicBezTo>
                  <a:cubicBezTo>
                    <a:pt x="1364" y="108"/>
                    <a:pt x="1364" y="132"/>
                    <a:pt x="1364" y="144"/>
                  </a:cubicBezTo>
                  <a:cubicBezTo>
                    <a:pt x="1364" y="144"/>
                    <a:pt x="1308" y="106"/>
                    <a:pt x="1337" y="106"/>
                  </a:cubicBezTo>
                  <a:cubicBezTo>
                    <a:pt x="1340" y="106"/>
                    <a:pt x="1345" y="107"/>
                    <a:pt x="1352" y="108"/>
                  </a:cubicBezTo>
                  <a:cubicBezTo>
                    <a:pt x="1346" y="105"/>
                    <a:pt x="1340" y="103"/>
                    <a:pt x="1335" y="103"/>
                  </a:cubicBezTo>
                  <a:cubicBezTo>
                    <a:pt x="1322" y="103"/>
                    <a:pt x="1313" y="114"/>
                    <a:pt x="1304" y="132"/>
                  </a:cubicBezTo>
                  <a:cubicBezTo>
                    <a:pt x="1293" y="126"/>
                    <a:pt x="1293" y="111"/>
                    <a:pt x="1297" y="98"/>
                  </a:cubicBezTo>
                  <a:lnTo>
                    <a:pt x="1297" y="98"/>
                  </a:lnTo>
                  <a:cubicBezTo>
                    <a:pt x="1287" y="110"/>
                    <a:pt x="1276" y="122"/>
                    <a:pt x="1265" y="122"/>
                  </a:cubicBezTo>
                  <a:cubicBezTo>
                    <a:pt x="1262" y="122"/>
                    <a:pt x="1259" y="121"/>
                    <a:pt x="1257" y="120"/>
                  </a:cubicBezTo>
                  <a:cubicBezTo>
                    <a:pt x="1251" y="116"/>
                    <a:pt x="1247" y="113"/>
                    <a:pt x="1244" y="109"/>
                  </a:cubicBezTo>
                  <a:lnTo>
                    <a:pt x="1244" y="109"/>
                  </a:lnTo>
                  <a:cubicBezTo>
                    <a:pt x="1241" y="112"/>
                    <a:pt x="1239" y="113"/>
                    <a:pt x="1237" y="113"/>
                  </a:cubicBezTo>
                  <a:cubicBezTo>
                    <a:pt x="1233" y="113"/>
                    <a:pt x="1233" y="105"/>
                    <a:pt x="1233" y="97"/>
                  </a:cubicBezTo>
                  <a:lnTo>
                    <a:pt x="1233" y="97"/>
                  </a:lnTo>
                  <a:cubicBezTo>
                    <a:pt x="1236" y="100"/>
                    <a:pt x="1238" y="104"/>
                    <a:pt x="1244" y="109"/>
                  </a:cubicBezTo>
                  <a:lnTo>
                    <a:pt x="1244" y="109"/>
                  </a:lnTo>
                  <a:cubicBezTo>
                    <a:pt x="1244" y="109"/>
                    <a:pt x="1244" y="108"/>
                    <a:pt x="1245" y="108"/>
                  </a:cubicBezTo>
                  <a:lnTo>
                    <a:pt x="1233" y="96"/>
                  </a:lnTo>
                  <a:lnTo>
                    <a:pt x="1233" y="96"/>
                  </a:lnTo>
                  <a:cubicBezTo>
                    <a:pt x="1233" y="96"/>
                    <a:pt x="1233" y="96"/>
                    <a:pt x="1233" y="97"/>
                  </a:cubicBezTo>
                  <a:lnTo>
                    <a:pt x="1233" y="97"/>
                  </a:lnTo>
                  <a:cubicBezTo>
                    <a:pt x="1227" y="88"/>
                    <a:pt x="1220" y="84"/>
                    <a:pt x="1185" y="84"/>
                  </a:cubicBezTo>
                  <a:cubicBezTo>
                    <a:pt x="1196" y="127"/>
                    <a:pt x="1168" y="122"/>
                    <a:pt x="1180" y="155"/>
                  </a:cubicBezTo>
                  <a:lnTo>
                    <a:pt x="1180" y="155"/>
                  </a:lnTo>
                  <a:cubicBezTo>
                    <a:pt x="1159" y="113"/>
                    <a:pt x="1125" y="99"/>
                    <a:pt x="1088" y="99"/>
                  </a:cubicBezTo>
                  <a:cubicBezTo>
                    <a:pt x="1007" y="99"/>
                    <a:pt x="912" y="168"/>
                    <a:pt x="912" y="168"/>
                  </a:cubicBezTo>
                  <a:cubicBezTo>
                    <a:pt x="923" y="86"/>
                    <a:pt x="866" y="130"/>
                    <a:pt x="853" y="65"/>
                  </a:cubicBezTo>
                  <a:lnTo>
                    <a:pt x="853" y="65"/>
                  </a:lnTo>
                  <a:cubicBezTo>
                    <a:pt x="858" y="105"/>
                    <a:pt x="769" y="63"/>
                    <a:pt x="792" y="132"/>
                  </a:cubicBezTo>
                  <a:cubicBezTo>
                    <a:pt x="751" y="115"/>
                    <a:pt x="709" y="57"/>
                    <a:pt x="659" y="57"/>
                  </a:cubicBezTo>
                  <a:cubicBezTo>
                    <a:pt x="638" y="57"/>
                    <a:pt x="615" y="68"/>
                    <a:pt x="590" y="96"/>
                  </a:cubicBezTo>
                  <a:cubicBezTo>
                    <a:pt x="578" y="72"/>
                    <a:pt x="578" y="60"/>
                    <a:pt x="566" y="37"/>
                  </a:cubicBezTo>
                  <a:cubicBezTo>
                    <a:pt x="531" y="48"/>
                    <a:pt x="531" y="84"/>
                    <a:pt x="519" y="96"/>
                  </a:cubicBezTo>
                  <a:cubicBezTo>
                    <a:pt x="474" y="69"/>
                    <a:pt x="424" y="66"/>
                    <a:pt x="374" y="66"/>
                  </a:cubicBezTo>
                  <a:cubicBezTo>
                    <a:pt x="357" y="66"/>
                    <a:pt x="340" y="66"/>
                    <a:pt x="324" y="66"/>
                  </a:cubicBezTo>
                  <a:cubicBezTo>
                    <a:pt x="263" y="66"/>
                    <a:pt x="203" y="61"/>
                    <a:pt x="152" y="16"/>
                  </a:cubicBezTo>
                  <a:lnTo>
                    <a:pt x="152" y="16"/>
                  </a:lnTo>
                  <a:cubicBezTo>
                    <a:pt x="148" y="11"/>
                    <a:pt x="143" y="6"/>
                    <a:pt x="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776;p34">
              <a:extLst>
                <a:ext uri="{FF2B5EF4-FFF2-40B4-BE49-F238E27FC236}">
                  <a16:creationId xmlns:a16="http://schemas.microsoft.com/office/drawing/2014/main" id="{22598BE6-FC37-EA49-8420-1B630EAA658F}"/>
                </a:ext>
              </a:extLst>
            </p:cNvPr>
            <p:cNvSpPr/>
            <p:nvPr/>
          </p:nvSpPr>
          <p:spPr>
            <a:xfrm>
              <a:off x="5098550" y="250907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cubicBezTo>
                    <a:pt x="0" y="24"/>
                    <a:pt x="0" y="12"/>
                    <a:pt x="0" y="0"/>
                  </a:cubicBezTo>
                  <a:cubicBezTo>
                    <a:pt x="0" y="12"/>
                    <a:pt x="0" y="12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777;p34">
              <a:extLst>
                <a:ext uri="{FF2B5EF4-FFF2-40B4-BE49-F238E27FC236}">
                  <a16:creationId xmlns:a16="http://schemas.microsoft.com/office/drawing/2014/main" id="{0C3FDD16-28C8-6148-94C1-6E6EBFB8F27F}"/>
                </a:ext>
              </a:extLst>
            </p:cNvPr>
            <p:cNvSpPr/>
            <p:nvPr/>
          </p:nvSpPr>
          <p:spPr>
            <a:xfrm>
              <a:off x="5070850" y="2509675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3" y="0"/>
                  </a:moveTo>
                  <a:cubicBezTo>
                    <a:pt x="13" y="0"/>
                    <a:pt x="1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778;p34">
              <a:extLst>
                <a:ext uri="{FF2B5EF4-FFF2-40B4-BE49-F238E27FC236}">
                  <a16:creationId xmlns:a16="http://schemas.microsoft.com/office/drawing/2014/main" id="{3A84900D-FB46-254B-8AFB-650E1612D972}"/>
                </a:ext>
              </a:extLst>
            </p:cNvPr>
            <p:cNvSpPr/>
            <p:nvPr/>
          </p:nvSpPr>
          <p:spPr>
            <a:xfrm>
              <a:off x="5126825" y="251145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0" y="1"/>
                  </a:moveTo>
                  <a:cubicBezTo>
                    <a:pt x="0" y="12"/>
                    <a:pt x="0" y="24"/>
                    <a:pt x="12" y="24"/>
                  </a:cubicBezTo>
                  <a:cubicBezTo>
                    <a:pt x="12" y="12"/>
                    <a:pt x="0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779;p34">
              <a:extLst>
                <a:ext uri="{FF2B5EF4-FFF2-40B4-BE49-F238E27FC236}">
                  <a16:creationId xmlns:a16="http://schemas.microsoft.com/office/drawing/2014/main" id="{22A8EC12-AB62-AB45-825D-CB182E420961}"/>
                </a:ext>
              </a:extLst>
            </p:cNvPr>
            <p:cNvSpPr/>
            <p:nvPr/>
          </p:nvSpPr>
          <p:spPr>
            <a:xfrm>
              <a:off x="5144375" y="2504775"/>
              <a:ext cx="700" cy="150"/>
            </a:xfrm>
            <a:custGeom>
              <a:avLst/>
              <a:gdLst/>
              <a:ahLst/>
              <a:cxnLst/>
              <a:rect l="l" t="t" r="r" b="b"/>
              <a:pathLst>
                <a:path w="28" h="6" extrusionOk="0">
                  <a:moveTo>
                    <a:pt x="19" y="0"/>
                  </a:moveTo>
                  <a:cubicBezTo>
                    <a:pt x="15" y="0"/>
                    <a:pt x="9" y="2"/>
                    <a:pt x="1" y="6"/>
                  </a:cubicBezTo>
                  <a:cubicBezTo>
                    <a:pt x="25" y="6"/>
                    <a:pt x="27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780;p34">
              <a:extLst>
                <a:ext uri="{FF2B5EF4-FFF2-40B4-BE49-F238E27FC236}">
                  <a16:creationId xmlns:a16="http://schemas.microsoft.com/office/drawing/2014/main" id="{E2BA1185-57B0-BB48-9D68-9B962725F97D}"/>
                </a:ext>
              </a:extLst>
            </p:cNvPr>
            <p:cNvSpPr/>
            <p:nvPr/>
          </p:nvSpPr>
          <p:spPr>
            <a:xfrm>
              <a:off x="5148850" y="2509375"/>
              <a:ext cx="925" cy="600"/>
            </a:xfrm>
            <a:custGeom>
              <a:avLst/>
              <a:gdLst/>
              <a:ahLst/>
              <a:cxnLst/>
              <a:rect l="l" t="t" r="r" b="b"/>
              <a:pathLst>
                <a:path w="37" h="24" extrusionOk="0">
                  <a:moveTo>
                    <a:pt x="12" y="24"/>
                  </a:moveTo>
                  <a:cubicBezTo>
                    <a:pt x="36" y="0"/>
                    <a:pt x="12" y="24"/>
                    <a:pt x="12" y="24"/>
                  </a:cubicBezTo>
                  <a:cubicBezTo>
                    <a:pt x="12" y="24"/>
                    <a:pt x="0" y="24"/>
                    <a:pt x="1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781;p34">
              <a:extLst>
                <a:ext uri="{FF2B5EF4-FFF2-40B4-BE49-F238E27FC236}">
                  <a16:creationId xmlns:a16="http://schemas.microsoft.com/office/drawing/2014/main" id="{72A2119C-D441-EF4F-AC96-9AFF56C9BE7A}"/>
                </a:ext>
              </a:extLst>
            </p:cNvPr>
            <p:cNvSpPr/>
            <p:nvPr/>
          </p:nvSpPr>
          <p:spPr>
            <a:xfrm>
              <a:off x="5144975" y="250787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6" y="1"/>
                  </a:moveTo>
                  <a:cubicBezTo>
                    <a:pt x="36" y="1"/>
                    <a:pt x="1" y="13"/>
                    <a:pt x="36" y="1"/>
                  </a:cubicBezTo>
                  <a:cubicBezTo>
                    <a:pt x="36" y="1"/>
                    <a:pt x="24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782;p34">
              <a:extLst>
                <a:ext uri="{FF2B5EF4-FFF2-40B4-BE49-F238E27FC236}">
                  <a16:creationId xmlns:a16="http://schemas.microsoft.com/office/drawing/2014/main" id="{EADFD4EA-0829-B64A-B8C0-837AC15A1251}"/>
                </a:ext>
              </a:extLst>
            </p:cNvPr>
            <p:cNvSpPr/>
            <p:nvPr/>
          </p:nvSpPr>
          <p:spPr>
            <a:xfrm>
              <a:off x="5146175" y="2507525"/>
              <a:ext cx="325" cy="375"/>
            </a:xfrm>
            <a:custGeom>
              <a:avLst/>
              <a:gdLst/>
              <a:ahLst/>
              <a:cxnLst/>
              <a:rect l="l" t="t" r="r" b="b"/>
              <a:pathLst>
                <a:path w="13" h="15" extrusionOk="0">
                  <a:moveTo>
                    <a:pt x="7" y="1"/>
                  </a:moveTo>
                  <a:cubicBezTo>
                    <a:pt x="4" y="1"/>
                    <a:pt x="0" y="8"/>
                    <a:pt x="0" y="15"/>
                  </a:cubicBezTo>
                  <a:lnTo>
                    <a:pt x="12" y="15"/>
                  </a:lnTo>
                  <a:cubicBezTo>
                    <a:pt x="12" y="5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783;p34">
              <a:extLst>
                <a:ext uri="{FF2B5EF4-FFF2-40B4-BE49-F238E27FC236}">
                  <a16:creationId xmlns:a16="http://schemas.microsoft.com/office/drawing/2014/main" id="{E899D63F-217F-FD49-B4D6-453EDECF4A47}"/>
                </a:ext>
              </a:extLst>
            </p:cNvPr>
            <p:cNvSpPr/>
            <p:nvPr/>
          </p:nvSpPr>
          <p:spPr>
            <a:xfrm>
              <a:off x="5140925" y="2504375"/>
              <a:ext cx="850" cy="950"/>
            </a:xfrm>
            <a:custGeom>
              <a:avLst/>
              <a:gdLst/>
              <a:ahLst/>
              <a:cxnLst/>
              <a:rect l="l" t="t" r="r" b="b"/>
              <a:pathLst>
                <a:path w="34" h="38" extrusionOk="0">
                  <a:moveTo>
                    <a:pt x="32" y="1"/>
                  </a:moveTo>
                  <a:cubicBezTo>
                    <a:pt x="26" y="1"/>
                    <a:pt x="1" y="38"/>
                    <a:pt x="10" y="38"/>
                  </a:cubicBezTo>
                  <a:cubicBezTo>
                    <a:pt x="12" y="38"/>
                    <a:pt x="15" y="37"/>
                    <a:pt x="20" y="33"/>
                  </a:cubicBezTo>
                  <a:cubicBezTo>
                    <a:pt x="21" y="35"/>
                    <a:pt x="22" y="35"/>
                    <a:pt x="23" y="35"/>
                  </a:cubicBezTo>
                  <a:cubicBezTo>
                    <a:pt x="31" y="35"/>
                    <a:pt x="31" y="8"/>
                    <a:pt x="32" y="8"/>
                  </a:cubicBezTo>
                  <a:cubicBezTo>
                    <a:pt x="32" y="8"/>
                    <a:pt x="32" y="8"/>
                    <a:pt x="32" y="10"/>
                  </a:cubicBezTo>
                  <a:cubicBezTo>
                    <a:pt x="34" y="3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784;p34">
              <a:extLst>
                <a:ext uri="{FF2B5EF4-FFF2-40B4-BE49-F238E27FC236}">
                  <a16:creationId xmlns:a16="http://schemas.microsoft.com/office/drawing/2014/main" id="{42EACC7E-E2D9-A04D-A310-1CAB674746FE}"/>
                </a:ext>
              </a:extLst>
            </p:cNvPr>
            <p:cNvSpPr/>
            <p:nvPr/>
          </p:nvSpPr>
          <p:spPr>
            <a:xfrm>
              <a:off x="5145125" y="2508975"/>
              <a:ext cx="175" cy="725"/>
            </a:xfrm>
            <a:custGeom>
              <a:avLst/>
              <a:gdLst/>
              <a:ahLst/>
              <a:cxnLst/>
              <a:rect l="l" t="t" r="r" b="b"/>
              <a:pathLst>
                <a:path w="7" h="2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8"/>
                    <a:pt x="6" y="28"/>
                  </a:cubicBezTo>
                  <a:cubicBezTo>
                    <a:pt x="6" y="14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785;p34">
              <a:extLst>
                <a:ext uri="{FF2B5EF4-FFF2-40B4-BE49-F238E27FC236}">
                  <a16:creationId xmlns:a16="http://schemas.microsoft.com/office/drawing/2014/main" id="{836C0033-6045-984A-A114-FE4137E3681B}"/>
                </a:ext>
              </a:extLst>
            </p:cNvPr>
            <p:cNvSpPr/>
            <p:nvPr/>
          </p:nvSpPr>
          <p:spPr>
            <a:xfrm>
              <a:off x="5142600" y="2508975"/>
              <a:ext cx="850" cy="200"/>
            </a:xfrm>
            <a:custGeom>
              <a:avLst/>
              <a:gdLst/>
              <a:ahLst/>
              <a:cxnLst/>
              <a:rect l="l" t="t" r="r" b="b"/>
              <a:pathLst>
                <a:path w="34" h="8" extrusionOk="0">
                  <a:moveTo>
                    <a:pt x="7" y="1"/>
                  </a:moveTo>
                  <a:cubicBezTo>
                    <a:pt x="3" y="1"/>
                    <a:pt x="0" y="2"/>
                    <a:pt x="0" y="4"/>
                  </a:cubicBezTo>
                  <a:cubicBezTo>
                    <a:pt x="13" y="7"/>
                    <a:pt x="20" y="8"/>
                    <a:pt x="24" y="8"/>
                  </a:cubicBezTo>
                  <a:cubicBezTo>
                    <a:pt x="34" y="8"/>
                    <a:pt x="17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786;p34">
              <a:extLst>
                <a:ext uri="{FF2B5EF4-FFF2-40B4-BE49-F238E27FC236}">
                  <a16:creationId xmlns:a16="http://schemas.microsoft.com/office/drawing/2014/main" id="{E0A2EE64-D530-9B4F-8B6C-61E2F9BEAF15}"/>
                </a:ext>
              </a:extLst>
            </p:cNvPr>
            <p:cNvSpPr/>
            <p:nvPr/>
          </p:nvSpPr>
          <p:spPr>
            <a:xfrm>
              <a:off x="5144075" y="2509675"/>
              <a:ext cx="1225" cy="600"/>
            </a:xfrm>
            <a:custGeom>
              <a:avLst/>
              <a:gdLst/>
              <a:ahLst/>
              <a:cxnLst/>
              <a:rect l="l" t="t" r="r" b="b"/>
              <a:pathLst>
                <a:path w="49" h="24" extrusionOk="0">
                  <a:moveTo>
                    <a:pt x="1" y="0"/>
                  </a:moveTo>
                  <a:cubicBezTo>
                    <a:pt x="48" y="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787;p34">
              <a:extLst>
                <a:ext uri="{FF2B5EF4-FFF2-40B4-BE49-F238E27FC236}">
                  <a16:creationId xmlns:a16="http://schemas.microsoft.com/office/drawing/2014/main" id="{EE35A3EC-6FF0-434C-949A-9381C2FDF02E}"/>
                </a:ext>
              </a:extLst>
            </p:cNvPr>
            <p:cNvSpPr/>
            <p:nvPr/>
          </p:nvSpPr>
          <p:spPr>
            <a:xfrm>
              <a:off x="5135675" y="2508475"/>
              <a:ext cx="575" cy="375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1"/>
                    <a:pt x="0" y="14"/>
                    <a:pt x="4" y="14"/>
                  </a:cubicBezTo>
                  <a:cubicBezTo>
                    <a:pt x="9" y="14"/>
                    <a:pt x="22" y="7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788;p34">
              <a:extLst>
                <a:ext uri="{FF2B5EF4-FFF2-40B4-BE49-F238E27FC236}">
                  <a16:creationId xmlns:a16="http://schemas.microsoft.com/office/drawing/2014/main" id="{57954FBD-5E0B-A14B-9701-E123903DF166}"/>
                </a:ext>
              </a:extLst>
            </p:cNvPr>
            <p:cNvSpPr/>
            <p:nvPr/>
          </p:nvSpPr>
          <p:spPr>
            <a:xfrm>
              <a:off x="5137475" y="2510375"/>
              <a:ext cx="450" cy="550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" y="1"/>
                  </a:moveTo>
                  <a:cubicBezTo>
                    <a:pt x="1" y="1"/>
                    <a:pt x="4" y="6"/>
                    <a:pt x="15" y="20"/>
                  </a:cubicBezTo>
                  <a:cubicBezTo>
                    <a:pt x="16" y="21"/>
                    <a:pt x="17" y="21"/>
                    <a:pt x="17" y="21"/>
                  </a:cubicBezTo>
                  <a:cubicBezTo>
                    <a:pt x="18" y="21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789;p34">
              <a:extLst>
                <a:ext uri="{FF2B5EF4-FFF2-40B4-BE49-F238E27FC236}">
                  <a16:creationId xmlns:a16="http://schemas.microsoft.com/office/drawing/2014/main" id="{67CB5CB1-3403-E540-B811-E47ED19FF7E9}"/>
                </a:ext>
              </a:extLst>
            </p:cNvPr>
            <p:cNvSpPr/>
            <p:nvPr/>
          </p:nvSpPr>
          <p:spPr>
            <a:xfrm>
              <a:off x="5135150" y="2510850"/>
              <a:ext cx="1525" cy="925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36" y="1"/>
                  </a:moveTo>
                  <a:cubicBezTo>
                    <a:pt x="36" y="13"/>
                    <a:pt x="1" y="36"/>
                    <a:pt x="24" y="36"/>
                  </a:cubicBezTo>
                  <a:cubicBezTo>
                    <a:pt x="36" y="25"/>
                    <a:pt x="60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790;p34">
              <a:extLst>
                <a:ext uri="{FF2B5EF4-FFF2-40B4-BE49-F238E27FC236}">
                  <a16:creationId xmlns:a16="http://schemas.microsoft.com/office/drawing/2014/main" id="{6648657D-A640-9843-8CF8-1F3474E41496}"/>
                </a:ext>
              </a:extLst>
            </p:cNvPr>
            <p:cNvSpPr/>
            <p:nvPr/>
          </p:nvSpPr>
          <p:spPr>
            <a:xfrm>
              <a:off x="5126225" y="2507350"/>
              <a:ext cx="325" cy="1750"/>
            </a:xfrm>
            <a:custGeom>
              <a:avLst/>
              <a:gdLst/>
              <a:ahLst/>
              <a:cxnLst/>
              <a:rect l="l" t="t" r="r" b="b"/>
              <a:pathLst>
                <a:path w="13" h="70" extrusionOk="0">
                  <a:moveTo>
                    <a:pt x="12" y="0"/>
                  </a:moveTo>
                  <a:cubicBezTo>
                    <a:pt x="12" y="23"/>
                    <a:pt x="12" y="46"/>
                    <a:pt x="0" y="69"/>
                  </a:cubicBezTo>
                  <a:cubicBezTo>
                    <a:pt x="12" y="58"/>
                    <a:pt x="12" y="2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791;p34">
              <a:extLst>
                <a:ext uri="{FF2B5EF4-FFF2-40B4-BE49-F238E27FC236}">
                  <a16:creationId xmlns:a16="http://schemas.microsoft.com/office/drawing/2014/main" id="{74499D83-0C68-BD4D-A542-DDE4A97D2A72}"/>
                </a:ext>
              </a:extLst>
            </p:cNvPr>
            <p:cNvSpPr/>
            <p:nvPr/>
          </p:nvSpPr>
          <p:spPr>
            <a:xfrm>
              <a:off x="5117300" y="2511425"/>
              <a:ext cx="1100" cy="1375"/>
            </a:xfrm>
            <a:custGeom>
              <a:avLst/>
              <a:gdLst/>
              <a:ahLst/>
              <a:cxnLst/>
              <a:rect l="l" t="t" r="r" b="b"/>
              <a:pathLst>
                <a:path w="44" h="55" extrusionOk="0">
                  <a:moveTo>
                    <a:pt x="36" y="0"/>
                  </a:moveTo>
                  <a:lnTo>
                    <a:pt x="36" y="0"/>
                  </a:lnTo>
                  <a:cubicBezTo>
                    <a:pt x="36" y="0"/>
                    <a:pt x="36" y="1"/>
                    <a:pt x="36" y="2"/>
                  </a:cubicBezTo>
                  <a:cubicBezTo>
                    <a:pt x="12" y="2"/>
                    <a:pt x="0" y="25"/>
                    <a:pt x="12" y="49"/>
                  </a:cubicBezTo>
                  <a:cubicBezTo>
                    <a:pt x="16" y="53"/>
                    <a:pt x="18" y="54"/>
                    <a:pt x="19" y="54"/>
                  </a:cubicBezTo>
                  <a:cubicBezTo>
                    <a:pt x="20" y="54"/>
                    <a:pt x="20" y="54"/>
                    <a:pt x="20" y="53"/>
                  </a:cubicBezTo>
                  <a:lnTo>
                    <a:pt x="20" y="53"/>
                  </a:lnTo>
                  <a:cubicBezTo>
                    <a:pt x="22" y="53"/>
                    <a:pt x="23" y="53"/>
                    <a:pt x="24" y="53"/>
                  </a:cubicBezTo>
                  <a:cubicBezTo>
                    <a:pt x="43" y="53"/>
                    <a:pt x="37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792;p34">
              <a:extLst>
                <a:ext uri="{FF2B5EF4-FFF2-40B4-BE49-F238E27FC236}">
                  <a16:creationId xmlns:a16="http://schemas.microsoft.com/office/drawing/2014/main" id="{6B0545D5-8B83-3648-92DB-F53BCF39B597}"/>
                </a:ext>
              </a:extLst>
            </p:cNvPr>
            <p:cNvSpPr/>
            <p:nvPr/>
          </p:nvSpPr>
          <p:spPr>
            <a:xfrm>
              <a:off x="5021150" y="2496875"/>
              <a:ext cx="375" cy="575"/>
            </a:xfrm>
            <a:custGeom>
              <a:avLst/>
              <a:gdLst/>
              <a:ahLst/>
              <a:cxnLst/>
              <a:rect l="l" t="t" r="r" b="b"/>
              <a:pathLst>
                <a:path w="15" h="23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3"/>
                    <a:pt x="14" y="23"/>
                    <a:pt x="14" y="23"/>
                  </a:cubicBezTo>
                  <a:cubicBezTo>
                    <a:pt x="15" y="23"/>
                    <a:pt x="11" y="1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793;p34">
              <a:extLst>
                <a:ext uri="{FF2B5EF4-FFF2-40B4-BE49-F238E27FC236}">
                  <a16:creationId xmlns:a16="http://schemas.microsoft.com/office/drawing/2014/main" id="{AFEC0D72-5B70-9E44-9F6F-516EBF8449C4}"/>
                </a:ext>
              </a:extLst>
            </p:cNvPr>
            <p:cNvSpPr/>
            <p:nvPr/>
          </p:nvSpPr>
          <p:spPr>
            <a:xfrm>
              <a:off x="5020300" y="2497700"/>
              <a:ext cx="275" cy="975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2" y="1"/>
                  </a:moveTo>
                  <a:cubicBezTo>
                    <a:pt x="1" y="1"/>
                    <a:pt x="3" y="24"/>
                    <a:pt x="11" y="39"/>
                  </a:cubicBezTo>
                  <a:cubicBezTo>
                    <a:pt x="6" y="11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794;p34">
              <a:extLst>
                <a:ext uri="{FF2B5EF4-FFF2-40B4-BE49-F238E27FC236}">
                  <a16:creationId xmlns:a16="http://schemas.microsoft.com/office/drawing/2014/main" id="{137D43AC-9B90-AD4C-B638-7319E63EA93F}"/>
                </a:ext>
              </a:extLst>
            </p:cNvPr>
            <p:cNvSpPr/>
            <p:nvPr/>
          </p:nvSpPr>
          <p:spPr>
            <a:xfrm>
              <a:off x="5087000" y="2511475"/>
              <a:ext cx="250" cy="600"/>
            </a:xfrm>
            <a:custGeom>
              <a:avLst/>
              <a:gdLst/>
              <a:ahLst/>
              <a:cxnLst/>
              <a:rect l="l" t="t" r="r" b="b"/>
              <a:pathLst>
                <a:path w="10" h="24" extrusionOk="0">
                  <a:moveTo>
                    <a:pt x="1" y="1"/>
                  </a:moveTo>
                  <a:cubicBezTo>
                    <a:pt x="0" y="1"/>
                    <a:pt x="3" y="10"/>
                    <a:pt x="10" y="23"/>
                  </a:cubicBezTo>
                  <a:cubicBezTo>
                    <a:pt x="4" y="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795;p34">
              <a:extLst>
                <a:ext uri="{FF2B5EF4-FFF2-40B4-BE49-F238E27FC236}">
                  <a16:creationId xmlns:a16="http://schemas.microsoft.com/office/drawing/2014/main" id="{5C88F87E-F641-FF43-B963-9783E7379F39}"/>
                </a:ext>
              </a:extLst>
            </p:cNvPr>
            <p:cNvSpPr/>
            <p:nvPr/>
          </p:nvSpPr>
          <p:spPr>
            <a:xfrm>
              <a:off x="5080675" y="2509375"/>
              <a:ext cx="25" cy="1500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1" y="60"/>
                  </a:moveTo>
                  <a:cubicBezTo>
                    <a:pt x="1" y="36"/>
                    <a:pt x="1" y="0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796;p34">
              <a:extLst>
                <a:ext uri="{FF2B5EF4-FFF2-40B4-BE49-F238E27FC236}">
                  <a16:creationId xmlns:a16="http://schemas.microsoft.com/office/drawing/2014/main" id="{38B66C61-374C-4F48-B90D-096F94D74F54}"/>
                </a:ext>
              </a:extLst>
            </p:cNvPr>
            <p:cNvSpPr/>
            <p:nvPr/>
          </p:nvSpPr>
          <p:spPr>
            <a:xfrm>
              <a:off x="5075025" y="2511225"/>
              <a:ext cx="625" cy="550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4" y="0"/>
                  </a:moveTo>
                  <a:cubicBezTo>
                    <a:pt x="2" y="0"/>
                    <a:pt x="1" y="6"/>
                    <a:pt x="1" y="21"/>
                  </a:cubicBezTo>
                  <a:lnTo>
                    <a:pt x="24" y="21"/>
                  </a:lnTo>
                  <a:cubicBezTo>
                    <a:pt x="16" y="21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797;p34">
              <a:extLst>
                <a:ext uri="{FF2B5EF4-FFF2-40B4-BE49-F238E27FC236}">
                  <a16:creationId xmlns:a16="http://schemas.microsoft.com/office/drawing/2014/main" id="{F56B3290-131F-8040-8FD9-E8B2E5F7EF2D}"/>
                </a:ext>
              </a:extLst>
            </p:cNvPr>
            <p:cNvSpPr/>
            <p:nvPr/>
          </p:nvSpPr>
          <p:spPr>
            <a:xfrm>
              <a:off x="5133075" y="2674275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36" y="0"/>
                  </a:moveTo>
                  <a:cubicBezTo>
                    <a:pt x="0" y="0"/>
                    <a:pt x="12" y="24"/>
                    <a:pt x="12" y="24"/>
                  </a:cubicBezTo>
                  <a:cubicBezTo>
                    <a:pt x="36" y="24"/>
                    <a:pt x="24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798;p34">
              <a:extLst>
                <a:ext uri="{FF2B5EF4-FFF2-40B4-BE49-F238E27FC236}">
                  <a16:creationId xmlns:a16="http://schemas.microsoft.com/office/drawing/2014/main" id="{0E3946A8-D4CA-1C43-B8E8-1C1F02252E9E}"/>
                </a:ext>
              </a:extLst>
            </p:cNvPr>
            <p:cNvSpPr/>
            <p:nvPr/>
          </p:nvSpPr>
          <p:spPr>
            <a:xfrm>
              <a:off x="5125625" y="2675150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1" y="13"/>
                  </a:moveTo>
                  <a:cubicBezTo>
                    <a:pt x="48" y="1"/>
                    <a:pt x="48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799;p34">
              <a:extLst>
                <a:ext uri="{FF2B5EF4-FFF2-40B4-BE49-F238E27FC236}">
                  <a16:creationId xmlns:a16="http://schemas.microsoft.com/office/drawing/2014/main" id="{A65E70E0-89C5-724B-A751-FDAB09A64E55}"/>
                </a:ext>
              </a:extLst>
            </p:cNvPr>
            <p:cNvSpPr/>
            <p:nvPr/>
          </p:nvSpPr>
          <p:spPr>
            <a:xfrm>
              <a:off x="5120275" y="2674875"/>
              <a:ext cx="4175" cy="600"/>
            </a:xfrm>
            <a:custGeom>
              <a:avLst/>
              <a:gdLst/>
              <a:ahLst/>
              <a:cxnLst/>
              <a:rect l="l" t="t" r="r" b="b"/>
              <a:pathLst>
                <a:path w="167" h="24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10" y="14"/>
                    <a:pt x="17" y="19"/>
                    <a:pt x="21" y="19"/>
                  </a:cubicBezTo>
                  <a:cubicBezTo>
                    <a:pt x="25" y="19"/>
                    <a:pt x="23" y="12"/>
                    <a:pt x="12" y="5"/>
                  </a:cubicBezTo>
                  <a:lnTo>
                    <a:pt x="12" y="5"/>
                  </a:lnTo>
                  <a:cubicBezTo>
                    <a:pt x="47" y="15"/>
                    <a:pt x="143" y="24"/>
                    <a:pt x="143" y="24"/>
                  </a:cubicBezTo>
                  <a:cubicBezTo>
                    <a:pt x="155" y="12"/>
                    <a:pt x="155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800;p34">
              <a:extLst>
                <a:ext uri="{FF2B5EF4-FFF2-40B4-BE49-F238E27FC236}">
                  <a16:creationId xmlns:a16="http://schemas.microsoft.com/office/drawing/2014/main" id="{62873AC7-1208-B047-8547-945D33AF75F3}"/>
                </a:ext>
              </a:extLst>
            </p:cNvPr>
            <p:cNvSpPr/>
            <p:nvPr/>
          </p:nvSpPr>
          <p:spPr>
            <a:xfrm>
              <a:off x="5116550" y="2672700"/>
              <a:ext cx="1375" cy="200"/>
            </a:xfrm>
            <a:custGeom>
              <a:avLst/>
              <a:gdLst/>
              <a:ahLst/>
              <a:cxnLst/>
              <a:rect l="l" t="t" r="r" b="b"/>
              <a:pathLst>
                <a:path w="55" h="8" extrusionOk="0">
                  <a:moveTo>
                    <a:pt x="36" y="0"/>
                  </a:moveTo>
                  <a:cubicBezTo>
                    <a:pt x="18" y="0"/>
                    <a:pt x="1" y="7"/>
                    <a:pt x="19" y="7"/>
                  </a:cubicBezTo>
                  <a:cubicBezTo>
                    <a:pt x="25" y="7"/>
                    <a:pt x="36" y="6"/>
                    <a:pt x="54" y="4"/>
                  </a:cubicBezTo>
                  <a:lnTo>
                    <a:pt x="54" y="4"/>
                  </a:lnTo>
                  <a:cubicBezTo>
                    <a:pt x="54" y="4"/>
                    <a:pt x="54" y="4"/>
                    <a:pt x="54" y="4"/>
                  </a:cubicBezTo>
                  <a:cubicBezTo>
                    <a:pt x="49" y="1"/>
                    <a:pt x="42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801;p34">
              <a:extLst>
                <a:ext uri="{FF2B5EF4-FFF2-40B4-BE49-F238E27FC236}">
                  <a16:creationId xmlns:a16="http://schemas.microsoft.com/office/drawing/2014/main" id="{BF3BF2C1-2B79-3B4B-95AD-D86180C29651}"/>
                </a:ext>
              </a:extLst>
            </p:cNvPr>
            <p:cNvSpPr/>
            <p:nvPr/>
          </p:nvSpPr>
          <p:spPr>
            <a:xfrm>
              <a:off x="5117500" y="2672650"/>
              <a:ext cx="700" cy="150"/>
            </a:xfrm>
            <a:custGeom>
              <a:avLst/>
              <a:gdLst/>
              <a:ahLst/>
              <a:cxnLst/>
              <a:rect l="l" t="t" r="r" b="b"/>
              <a:pathLst>
                <a:path w="28" h="6" extrusionOk="0">
                  <a:moveTo>
                    <a:pt x="7" y="0"/>
                  </a:moveTo>
                  <a:cubicBezTo>
                    <a:pt x="3" y="0"/>
                    <a:pt x="0" y="2"/>
                    <a:pt x="4" y="6"/>
                  </a:cubicBezTo>
                  <a:cubicBezTo>
                    <a:pt x="28" y="6"/>
                    <a:pt x="15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802;p34">
              <a:extLst>
                <a:ext uri="{FF2B5EF4-FFF2-40B4-BE49-F238E27FC236}">
                  <a16:creationId xmlns:a16="http://schemas.microsoft.com/office/drawing/2014/main" id="{B7A4F00E-3B2B-7143-873D-495F690932C0}"/>
                </a:ext>
              </a:extLst>
            </p:cNvPr>
            <p:cNvSpPr/>
            <p:nvPr/>
          </p:nvSpPr>
          <p:spPr>
            <a:xfrm>
              <a:off x="5114025" y="2672025"/>
              <a:ext cx="1575" cy="775"/>
            </a:xfrm>
            <a:custGeom>
              <a:avLst/>
              <a:gdLst/>
              <a:ahLst/>
              <a:cxnLst/>
              <a:rect l="l" t="t" r="r" b="b"/>
              <a:pathLst>
                <a:path w="63" h="31" extrusionOk="0">
                  <a:moveTo>
                    <a:pt x="53" y="0"/>
                  </a:moveTo>
                  <a:cubicBezTo>
                    <a:pt x="51" y="0"/>
                    <a:pt x="46" y="2"/>
                    <a:pt x="36" y="7"/>
                  </a:cubicBezTo>
                  <a:cubicBezTo>
                    <a:pt x="0" y="7"/>
                    <a:pt x="0" y="7"/>
                    <a:pt x="24" y="31"/>
                  </a:cubicBezTo>
                  <a:cubicBezTo>
                    <a:pt x="24" y="31"/>
                    <a:pt x="62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803;p34">
              <a:extLst>
                <a:ext uri="{FF2B5EF4-FFF2-40B4-BE49-F238E27FC236}">
                  <a16:creationId xmlns:a16="http://schemas.microsoft.com/office/drawing/2014/main" id="{3085CA3B-C734-1E41-9EF2-5C3543EAB4FD}"/>
                </a:ext>
              </a:extLst>
            </p:cNvPr>
            <p:cNvSpPr/>
            <p:nvPr/>
          </p:nvSpPr>
          <p:spPr>
            <a:xfrm>
              <a:off x="5113725" y="26730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3"/>
                  </a:moveTo>
                  <a:lnTo>
                    <a:pt x="12" y="1"/>
                  </a:lnTo>
                  <a:cubicBezTo>
                    <a:pt x="12" y="1"/>
                    <a:pt x="12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804;p34">
              <a:extLst>
                <a:ext uri="{FF2B5EF4-FFF2-40B4-BE49-F238E27FC236}">
                  <a16:creationId xmlns:a16="http://schemas.microsoft.com/office/drawing/2014/main" id="{FB7B0F96-2974-984F-9180-9DB22637EB22}"/>
                </a:ext>
              </a:extLst>
            </p:cNvPr>
            <p:cNvSpPr/>
            <p:nvPr/>
          </p:nvSpPr>
          <p:spPr>
            <a:xfrm>
              <a:off x="5114350" y="2672700"/>
              <a:ext cx="375" cy="750"/>
            </a:xfrm>
            <a:custGeom>
              <a:avLst/>
              <a:gdLst/>
              <a:ahLst/>
              <a:cxnLst/>
              <a:rect l="l" t="t" r="r" b="b"/>
              <a:pathLst>
                <a:path w="15" h="30" extrusionOk="0">
                  <a:moveTo>
                    <a:pt x="13" y="0"/>
                  </a:moveTo>
                  <a:cubicBezTo>
                    <a:pt x="10" y="0"/>
                    <a:pt x="0" y="25"/>
                    <a:pt x="3" y="25"/>
                  </a:cubicBezTo>
                  <a:cubicBezTo>
                    <a:pt x="4" y="25"/>
                    <a:pt x="7" y="22"/>
                    <a:pt x="11" y="16"/>
                  </a:cubicBezTo>
                  <a:lnTo>
                    <a:pt x="11" y="16"/>
                  </a:lnTo>
                  <a:cubicBezTo>
                    <a:pt x="6" y="26"/>
                    <a:pt x="5" y="29"/>
                    <a:pt x="6" y="29"/>
                  </a:cubicBezTo>
                  <a:cubicBezTo>
                    <a:pt x="7" y="29"/>
                    <a:pt x="11" y="22"/>
                    <a:pt x="11" y="16"/>
                  </a:cubicBezTo>
                  <a:lnTo>
                    <a:pt x="11" y="16"/>
                  </a:lnTo>
                  <a:cubicBezTo>
                    <a:pt x="11" y="16"/>
                    <a:pt x="11" y="16"/>
                    <a:pt x="11" y="16"/>
                  </a:cubicBezTo>
                  <a:lnTo>
                    <a:pt x="11" y="16"/>
                  </a:lnTo>
                  <a:cubicBezTo>
                    <a:pt x="11" y="16"/>
                    <a:pt x="11" y="16"/>
                    <a:pt x="11" y="16"/>
                  </a:cubicBezTo>
                  <a:cubicBezTo>
                    <a:pt x="14" y="4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805;p34">
              <a:extLst>
                <a:ext uri="{FF2B5EF4-FFF2-40B4-BE49-F238E27FC236}">
                  <a16:creationId xmlns:a16="http://schemas.microsoft.com/office/drawing/2014/main" id="{88B34C40-7EF8-E54D-8FF2-3E0E3474F2CA}"/>
                </a:ext>
              </a:extLst>
            </p:cNvPr>
            <p:cNvSpPr/>
            <p:nvPr/>
          </p:nvSpPr>
          <p:spPr>
            <a:xfrm>
              <a:off x="5115800" y="2673075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1" y="1"/>
                  </a:moveTo>
                  <a:cubicBezTo>
                    <a:pt x="13" y="13"/>
                    <a:pt x="36" y="24"/>
                    <a:pt x="1" y="24"/>
                  </a:cubicBezTo>
                  <a:cubicBezTo>
                    <a:pt x="72" y="24"/>
                    <a:pt x="60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806;p34">
              <a:extLst>
                <a:ext uri="{FF2B5EF4-FFF2-40B4-BE49-F238E27FC236}">
                  <a16:creationId xmlns:a16="http://schemas.microsoft.com/office/drawing/2014/main" id="{55307606-7E49-8242-A1A4-201CAF78A7C9}"/>
                </a:ext>
              </a:extLst>
            </p:cNvPr>
            <p:cNvSpPr/>
            <p:nvPr/>
          </p:nvSpPr>
          <p:spPr>
            <a:xfrm>
              <a:off x="5119975" y="2675450"/>
              <a:ext cx="1225" cy="450"/>
            </a:xfrm>
            <a:custGeom>
              <a:avLst/>
              <a:gdLst/>
              <a:ahLst/>
              <a:cxnLst/>
              <a:rect l="l" t="t" r="r" b="b"/>
              <a:pathLst>
                <a:path w="49" h="18" extrusionOk="0">
                  <a:moveTo>
                    <a:pt x="0" y="1"/>
                  </a:moveTo>
                  <a:cubicBezTo>
                    <a:pt x="17" y="9"/>
                    <a:pt x="16" y="18"/>
                    <a:pt x="27" y="18"/>
                  </a:cubicBezTo>
                  <a:cubicBezTo>
                    <a:pt x="31" y="18"/>
                    <a:pt x="38" y="16"/>
                    <a:pt x="48" y="13"/>
                  </a:cubicBezTo>
                  <a:cubicBezTo>
                    <a:pt x="2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807;p34">
              <a:extLst>
                <a:ext uri="{FF2B5EF4-FFF2-40B4-BE49-F238E27FC236}">
                  <a16:creationId xmlns:a16="http://schemas.microsoft.com/office/drawing/2014/main" id="{4D081A34-44A4-074B-ADAF-8354C5993306}"/>
                </a:ext>
              </a:extLst>
            </p:cNvPr>
            <p:cNvSpPr/>
            <p:nvPr/>
          </p:nvSpPr>
          <p:spPr>
            <a:xfrm>
              <a:off x="5109050" y="2671675"/>
              <a:ext cx="500" cy="1450"/>
            </a:xfrm>
            <a:custGeom>
              <a:avLst/>
              <a:gdLst/>
              <a:ahLst/>
              <a:cxnLst/>
              <a:rect l="l" t="t" r="r" b="b"/>
              <a:pathLst>
                <a:path w="20" h="58" extrusionOk="0">
                  <a:moveTo>
                    <a:pt x="9" y="9"/>
                  </a:moveTo>
                  <a:cubicBezTo>
                    <a:pt x="1" y="9"/>
                    <a:pt x="3" y="14"/>
                    <a:pt x="6" y="14"/>
                  </a:cubicBezTo>
                  <a:cubicBezTo>
                    <a:pt x="7" y="14"/>
                    <a:pt x="9" y="13"/>
                    <a:pt x="9" y="9"/>
                  </a:cubicBezTo>
                  <a:close/>
                  <a:moveTo>
                    <a:pt x="13" y="1"/>
                  </a:moveTo>
                  <a:cubicBezTo>
                    <a:pt x="12" y="1"/>
                    <a:pt x="10" y="3"/>
                    <a:pt x="9" y="9"/>
                  </a:cubicBezTo>
                  <a:cubicBezTo>
                    <a:pt x="12" y="45"/>
                    <a:pt x="15" y="58"/>
                    <a:pt x="16" y="58"/>
                  </a:cubicBezTo>
                  <a:cubicBezTo>
                    <a:pt x="19" y="58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808;p34">
              <a:extLst>
                <a:ext uri="{FF2B5EF4-FFF2-40B4-BE49-F238E27FC236}">
                  <a16:creationId xmlns:a16="http://schemas.microsoft.com/office/drawing/2014/main" id="{037F7EF9-CD0A-EF47-AE5F-3AECD7C94791}"/>
                </a:ext>
              </a:extLst>
            </p:cNvPr>
            <p:cNvSpPr/>
            <p:nvPr/>
          </p:nvSpPr>
          <p:spPr>
            <a:xfrm>
              <a:off x="5108375" y="2672475"/>
              <a:ext cx="1200" cy="325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48" y="1"/>
                  </a:moveTo>
                  <a:lnTo>
                    <a:pt x="0" y="13"/>
                  </a:lnTo>
                  <a:cubicBezTo>
                    <a:pt x="36" y="13"/>
                    <a:pt x="48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809;p34">
              <a:extLst>
                <a:ext uri="{FF2B5EF4-FFF2-40B4-BE49-F238E27FC236}">
                  <a16:creationId xmlns:a16="http://schemas.microsoft.com/office/drawing/2014/main" id="{45732606-B992-404F-BADD-8184CF3805B2}"/>
                </a:ext>
              </a:extLst>
            </p:cNvPr>
            <p:cNvSpPr/>
            <p:nvPr/>
          </p:nvSpPr>
          <p:spPr>
            <a:xfrm>
              <a:off x="5113025" y="2673675"/>
              <a:ext cx="2200" cy="675"/>
            </a:xfrm>
            <a:custGeom>
              <a:avLst/>
              <a:gdLst/>
              <a:ahLst/>
              <a:cxnLst/>
              <a:rect l="l" t="t" r="r" b="b"/>
              <a:pathLst>
                <a:path w="88" h="27" extrusionOk="0">
                  <a:moveTo>
                    <a:pt x="88" y="0"/>
                  </a:moveTo>
                  <a:cubicBezTo>
                    <a:pt x="88" y="0"/>
                    <a:pt x="0" y="27"/>
                    <a:pt x="5" y="27"/>
                  </a:cubicBezTo>
                  <a:cubicBezTo>
                    <a:pt x="6" y="27"/>
                    <a:pt x="10" y="26"/>
                    <a:pt x="16" y="24"/>
                  </a:cubicBezTo>
                  <a:cubicBezTo>
                    <a:pt x="40" y="12"/>
                    <a:pt x="64" y="12"/>
                    <a:pt x="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810;p34">
              <a:extLst>
                <a:ext uri="{FF2B5EF4-FFF2-40B4-BE49-F238E27FC236}">
                  <a16:creationId xmlns:a16="http://schemas.microsoft.com/office/drawing/2014/main" id="{2173D75D-6C1E-D64F-ACD8-7A8336EA9E23}"/>
                </a:ext>
              </a:extLst>
            </p:cNvPr>
            <p:cNvSpPr/>
            <p:nvPr/>
          </p:nvSpPr>
          <p:spPr>
            <a:xfrm>
              <a:off x="5105175" y="2671200"/>
              <a:ext cx="775" cy="650"/>
            </a:xfrm>
            <a:custGeom>
              <a:avLst/>
              <a:gdLst/>
              <a:ahLst/>
              <a:cxnLst/>
              <a:rect l="l" t="t" r="r" b="b"/>
              <a:pathLst>
                <a:path w="31" h="26" extrusionOk="0">
                  <a:moveTo>
                    <a:pt x="29" y="1"/>
                  </a:moveTo>
                  <a:cubicBezTo>
                    <a:pt x="28" y="1"/>
                    <a:pt x="23" y="5"/>
                    <a:pt x="9" y="16"/>
                  </a:cubicBezTo>
                  <a:cubicBezTo>
                    <a:pt x="2" y="23"/>
                    <a:pt x="0" y="25"/>
                    <a:pt x="1" y="25"/>
                  </a:cubicBezTo>
                  <a:cubicBezTo>
                    <a:pt x="3" y="25"/>
                    <a:pt x="31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811;p34">
              <a:extLst>
                <a:ext uri="{FF2B5EF4-FFF2-40B4-BE49-F238E27FC236}">
                  <a16:creationId xmlns:a16="http://schemas.microsoft.com/office/drawing/2014/main" id="{0C696EEC-1389-804E-AF73-DBCCA9AD5E0E}"/>
                </a:ext>
              </a:extLst>
            </p:cNvPr>
            <p:cNvSpPr/>
            <p:nvPr/>
          </p:nvSpPr>
          <p:spPr>
            <a:xfrm>
              <a:off x="5101225" y="2670700"/>
              <a:ext cx="1800" cy="625"/>
            </a:xfrm>
            <a:custGeom>
              <a:avLst/>
              <a:gdLst/>
              <a:ahLst/>
              <a:cxnLst/>
              <a:rect l="l" t="t" r="r" b="b"/>
              <a:pathLst>
                <a:path w="72" h="25" extrusionOk="0">
                  <a:moveTo>
                    <a:pt x="72" y="0"/>
                  </a:moveTo>
                  <a:cubicBezTo>
                    <a:pt x="48" y="0"/>
                    <a:pt x="24" y="12"/>
                    <a:pt x="0" y="12"/>
                  </a:cubicBezTo>
                  <a:cubicBezTo>
                    <a:pt x="24" y="24"/>
                    <a:pt x="48" y="24"/>
                    <a:pt x="72" y="24"/>
                  </a:cubicBezTo>
                  <a:cubicBezTo>
                    <a:pt x="72" y="24"/>
                    <a:pt x="72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812;p34">
              <a:extLst>
                <a:ext uri="{FF2B5EF4-FFF2-40B4-BE49-F238E27FC236}">
                  <a16:creationId xmlns:a16="http://schemas.microsoft.com/office/drawing/2014/main" id="{CC7E958A-E8DD-0940-B495-26264E39B06B}"/>
                </a:ext>
              </a:extLst>
            </p:cNvPr>
            <p:cNvSpPr/>
            <p:nvPr/>
          </p:nvSpPr>
          <p:spPr>
            <a:xfrm>
              <a:off x="5105975" y="2671875"/>
              <a:ext cx="800" cy="65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9"/>
                    <a:pt x="23" y="25"/>
                    <a:pt x="26" y="25"/>
                  </a:cubicBezTo>
                  <a:cubicBezTo>
                    <a:pt x="31" y="25"/>
                    <a:pt x="23" y="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813;p34">
              <a:extLst>
                <a:ext uri="{FF2B5EF4-FFF2-40B4-BE49-F238E27FC236}">
                  <a16:creationId xmlns:a16="http://schemas.microsoft.com/office/drawing/2014/main" id="{D666B1D0-6CE5-FB45-87BB-251129D9BCC2}"/>
                </a:ext>
              </a:extLst>
            </p:cNvPr>
            <p:cNvSpPr/>
            <p:nvPr/>
          </p:nvSpPr>
          <p:spPr>
            <a:xfrm>
              <a:off x="5105350" y="2672350"/>
              <a:ext cx="950" cy="150"/>
            </a:xfrm>
            <a:custGeom>
              <a:avLst/>
              <a:gdLst/>
              <a:ahLst/>
              <a:cxnLst/>
              <a:rect l="l" t="t" r="r" b="b"/>
              <a:pathLst>
                <a:path w="38" h="6" extrusionOk="0">
                  <a:moveTo>
                    <a:pt x="3" y="0"/>
                  </a:moveTo>
                  <a:lnTo>
                    <a:pt x="3" y="0"/>
                  </a:lnTo>
                  <a:cubicBezTo>
                    <a:pt x="1" y="0"/>
                    <a:pt x="30" y="6"/>
                    <a:pt x="38" y="6"/>
                  </a:cubicBezTo>
                  <a:cubicBezTo>
                    <a:pt x="14" y="2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814;p34">
              <a:extLst>
                <a:ext uri="{FF2B5EF4-FFF2-40B4-BE49-F238E27FC236}">
                  <a16:creationId xmlns:a16="http://schemas.microsoft.com/office/drawing/2014/main" id="{3C1CA13E-18D7-2645-B8CE-4AF319CD8129}"/>
                </a:ext>
              </a:extLst>
            </p:cNvPr>
            <p:cNvSpPr/>
            <p:nvPr/>
          </p:nvSpPr>
          <p:spPr>
            <a:xfrm>
              <a:off x="5109250" y="2673375"/>
              <a:ext cx="1825" cy="1225"/>
            </a:xfrm>
            <a:custGeom>
              <a:avLst/>
              <a:gdLst/>
              <a:ahLst/>
              <a:cxnLst/>
              <a:rect l="l" t="t" r="r" b="b"/>
              <a:pathLst>
                <a:path w="73" h="49" extrusionOk="0">
                  <a:moveTo>
                    <a:pt x="72" y="1"/>
                  </a:moveTo>
                  <a:lnTo>
                    <a:pt x="72" y="1"/>
                  </a:lnTo>
                  <a:cubicBezTo>
                    <a:pt x="48" y="12"/>
                    <a:pt x="1" y="24"/>
                    <a:pt x="37" y="48"/>
                  </a:cubicBezTo>
                  <a:cubicBezTo>
                    <a:pt x="60" y="36"/>
                    <a:pt x="37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815;p34">
              <a:extLst>
                <a:ext uri="{FF2B5EF4-FFF2-40B4-BE49-F238E27FC236}">
                  <a16:creationId xmlns:a16="http://schemas.microsoft.com/office/drawing/2014/main" id="{3A127762-4072-D345-B078-EC63D6E94B75}"/>
                </a:ext>
              </a:extLst>
            </p:cNvPr>
            <p:cNvSpPr/>
            <p:nvPr/>
          </p:nvSpPr>
          <p:spPr>
            <a:xfrm>
              <a:off x="5107650" y="2673025"/>
              <a:ext cx="750" cy="375"/>
            </a:xfrm>
            <a:custGeom>
              <a:avLst/>
              <a:gdLst/>
              <a:ahLst/>
              <a:cxnLst/>
              <a:rect l="l" t="t" r="r" b="b"/>
              <a:pathLst>
                <a:path w="30" h="15" extrusionOk="0">
                  <a:moveTo>
                    <a:pt x="4" y="1"/>
                  </a:moveTo>
                  <a:cubicBezTo>
                    <a:pt x="0" y="1"/>
                    <a:pt x="4" y="4"/>
                    <a:pt x="29" y="15"/>
                  </a:cubicBezTo>
                  <a:cubicBezTo>
                    <a:pt x="29" y="8"/>
                    <a:pt x="9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816;p34">
              <a:extLst>
                <a:ext uri="{FF2B5EF4-FFF2-40B4-BE49-F238E27FC236}">
                  <a16:creationId xmlns:a16="http://schemas.microsoft.com/office/drawing/2014/main" id="{CF95E4BE-14DF-FD4E-BB70-8C0A9F3952CE}"/>
                </a:ext>
              </a:extLst>
            </p:cNvPr>
            <p:cNvSpPr/>
            <p:nvPr/>
          </p:nvSpPr>
          <p:spPr>
            <a:xfrm>
              <a:off x="5106875" y="267307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" y="13"/>
                  </a:moveTo>
                  <a:cubicBezTo>
                    <a:pt x="36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817;p34">
              <a:extLst>
                <a:ext uri="{FF2B5EF4-FFF2-40B4-BE49-F238E27FC236}">
                  <a16:creationId xmlns:a16="http://schemas.microsoft.com/office/drawing/2014/main" id="{D775CD38-F955-DD44-8246-DB7B6822DBF0}"/>
                </a:ext>
              </a:extLst>
            </p:cNvPr>
            <p:cNvSpPr/>
            <p:nvPr/>
          </p:nvSpPr>
          <p:spPr>
            <a:xfrm>
              <a:off x="5100325" y="2671875"/>
              <a:ext cx="2475" cy="600"/>
            </a:xfrm>
            <a:custGeom>
              <a:avLst/>
              <a:gdLst/>
              <a:ahLst/>
              <a:cxnLst/>
              <a:rect l="l" t="t" r="r" b="b"/>
              <a:pathLst>
                <a:path w="99" h="24" extrusionOk="0">
                  <a:moveTo>
                    <a:pt x="60" y="1"/>
                  </a:moveTo>
                  <a:cubicBezTo>
                    <a:pt x="48" y="13"/>
                    <a:pt x="24" y="13"/>
                    <a:pt x="1" y="13"/>
                  </a:cubicBezTo>
                  <a:cubicBezTo>
                    <a:pt x="38" y="20"/>
                    <a:pt x="60" y="23"/>
                    <a:pt x="72" y="23"/>
                  </a:cubicBezTo>
                  <a:cubicBezTo>
                    <a:pt x="99" y="23"/>
                    <a:pt x="77" y="9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818;p34">
              <a:extLst>
                <a:ext uri="{FF2B5EF4-FFF2-40B4-BE49-F238E27FC236}">
                  <a16:creationId xmlns:a16="http://schemas.microsoft.com/office/drawing/2014/main" id="{0227B64C-A42A-A74E-A280-8B3D8B76FEDB}"/>
                </a:ext>
              </a:extLst>
            </p:cNvPr>
            <p:cNvSpPr/>
            <p:nvPr/>
          </p:nvSpPr>
          <p:spPr>
            <a:xfrm>
              <a:off x="5094975" y="2671600"/>
              <a:ext cx="175" cy="225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0" y="0"/>
                  </a:moveTo>
                  <a:cubicBezTo>
                    <a:pt x="0" y="6"/>
                    <a:pt x="3" y="9"/>
                    <a:pt x="5" y="9"/>
                  </a:cubicBezTo>
                  <a:cubicBezTo>
                    <a:pt x="6" y="9"/>
                    <a:pt x="6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819;p34">
              <a:extLst>
                <a:ext uri="{FF2B5EF4-FFF2-40B4-BE49-F238E27FC236}">
                  <a16:creationId xmlns:a16="http://schemas.microsoft.com/office/drawing/2014/main" id="{BC128D61-A160-D241-9142-57B985BA809E}"/>
                </a:ext>
              </a:extLst>
            </p:cNvPr>
            <p:cNvSpPr/>
            <p:nvPr/>
          </p:nvSpPr>
          <p:spPr>
            <a:xfrm>
              <a:off x="5102225" y="2672475"/>
              <a:ext cx="1125" cy="300"/>
            </a:xfrm>
            <a:custGeom>
              <a:avLst/>
              <a:gdLst/>
              <a:ahLst/>
              <a:cxnLst/>
              <a:rect l="l" t="t" r="r" b="b"/>
              <a:pathLst>
                <a:path w="45" h="12" extrusionOk="0">
                  <a:moveTo>
                    <a:pt x="8" y="1"/>
                  </a:moveTo>
                  <a:cubicBezTo>
                    <a:pt x="0" y="1"/>
                    <a:pt x="8" y="6"/>
                    <a:pt x="11" y="6"/>
                  </a:cubicBezTo>
                  <a:cubicBezTo>
                    <a:pt x="12" y="6"/>
                    <a:pt x="12" y="5"/>
                    <a:pt x="8" y="1"/>
                  </a:cubicBezTo>
                  <a:lnTo>
                    <a:pt x="8" y="1"/>
                  </a:lnTo>
                  <a:cubicBezTo>
                    <a:pt x="28" y="9"/>
                    <a:pt x="37" y="11"/>
                    <a:pt x="40" y="11"/>
                  </a:cubicBezTo>
                  <a:cubicBezTo>
                    <a:pt x="45" y="11"/>
                    <a:pt x="2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820;p34">
              <a:extLst>
                <a:ext uri="{FF2B5EF4-FFF2-40B4-BE49-F238E27FC236}">
                  <a16:creationId xmlns:a16="http://schemas.microsoft.com/office/drawing/2014/main" id="{20B7488C-2F79-8B49-BFCA-E34535687F0A}"/>
                </a:ext>
              </a:extLst>
            </p:cNvPr>
            <p:cNvSpPr/>
            <p:nvPr/>
          </p:nvSpPr>
          <p:spPr>
            <a:xfrm>
              <a:off x="5098550" y="2671475"/>
              <a:ext cx="900" cy="425"/>
            </a:xfrm>
            <a:custGeom>
              <a:avLst/>
              <a:gdLst/>
              <a:ahLst/>
              <a:cxnLst/>
              <a:rect l="l" t="t" r="r" b="b"/>
              <a:pathLst>
                <a:path w="36" h="17" extrusionOk="0">
                  <a:moveTo>
                    <a:pt x="11" y="0"/>
                  </a:moveTo>
                  <a:cubicBezTo>
                    <a:pt x="7" y="0"/>
                    <a:pt x="4" y="2"/>
                    <a:pt x="0" y="5"/>
                  </a:cubicBezTo>
                  <a:cubicBezTo>
                    <a:pt x="12" y="5"/>
                    <a:pt x="24" y="17"/>
                    <a:pt x="36" y="17"/>
                  </a:cubicBezTo>
                  <a:cubicBezTo>
                    <a:pt x="27" y="9"/>
                    <a:pt x="19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821;p34">
              <a:extLst>
                <a:ext uri="{FF2B5EF4-FFF2-40B4-BE49-F238E27FC236}">
                  <a16:creationId xmlns:a16="http://schemas.microsoft.com/office/drawing/2014/main" id="{367F3081-B441-8C4B-BB8E-157D2F25D5A3}"/>
                </a:ext>
              </a:extLst>
            </p:cNvPr>
            <p:cNvSpPr/>
            <p:nvPr/>
          </p:nvSpPr>
          <p:spPr>
            <a:xfrm>
              <a:off x="5103900" y="2672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822;p34">
              <a:extLst>
                <a:ext uri="{FF2B5EF4-FFF2-40B4-BE49-F238E27FC236}">
                  <a16:creationId xmlns:a16="http://schemas.microsoft.com/office/drawing/2014/main" id="{87AB3C5F-A263-4D43-89C3-3E35014C4F39}"/>
                </a:ext>
              </a:extLst>
            </p:cNvPr>
            <p:cNvSpPr/>
            <p:nvPr/>
          </p:nvSpPr>
          <p:spPr>
            <a:xfrm>
              <a:off x="5102875" y="2672175"/>
              <a:ext cx="1175" cy="375"/>
            </a:xfrm>
            <a:custGeom>
              <a:avLst/>
              <a:gdLst/>
              <a:ahLst/>
              <a:cxnLst/>
              <a:rect l="l" t="t" r="r" b="b"/>
              <a:pathLst>
                <a:path w="47" h="15" extrusionOk="0">
                  <a:moveTo>
                    <a:pt x="41" y="1"/>
                  </a:moveTo>
                  <a:lnTo>
                    <a:pt x="41" y="1"/>
                  </a:lnTo>
                  <a:cubicBezTo>
                    <a:pt x="0" y="8"/>
                    <a:pt x="11" y="15"/>
                    <a:pt x="24" y="15"/>
                  </a:cubicBezTo>
                  <a:cubicBezTo>
                    <a:pt x="35" y="15"/>
                    <a:pt x="47" y="1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823;p34">
              <a:extLst>
                <a:ext uri="{FF2B5EF4-FFF2-40B4-BE49-F238E27FC236}">
                  <a16:creationId xmlns:a16="http://schemas.microsoft.com/office/drawing/2014/main" id="{59FDB21F-3646-0746-BC49-5B0CD360DDAD}"/>
                </a:ext>
              </a:extLst>
            </p:cNvPr>
            <p:cNvSpPr/>
            <p:nvPr/>
          </p:nvSpPr>
          <p:spPr>
            <a:xfrm>
              <a:off x="5091650" y="2671875"/>
              <a:ext cx="5200" cy="2725"/>
            </a:xfrm>
            <a:custGeom>
              <a:avLst/>
              <a:gdLst/>
              <a:ahLst/>
              <a:cxnLst/>
              <a:rect l="l" t="t" r="r" b="b"/>
              <a:pathLst>
                <a:path w="208" h="109" extrusionOk="0">
                  <a:moveTo>
                    <a:pt x="145" y="61"/>
                  </a:moveTo>
                  <a:cubicBezTo>
                    <a:pt x="143" y="62"/>
                    <a:pt x="138" y="63"/>
                    <a:pt x="131" y="63"/>
                  </a:cubicBezTo>
                  <a:lnTo>
                    <a:pt x="131" y="63"/>
                  </a:lnTo>
                  <a:cubicBezTo>
                    <a:pt x="134" y="63"/>
                    <a:pt x="139" y="62"/>
                    <a:pt x="145" y="61"/>
                  </a:cubicBezTo>
                  <a:close/>
                  <a:moveTo>
                    <a:pt x="133" y="1"/>
                  </a:moveTo>
                  <a:cubicBezTo>
                    <a:pt x="133" y="13"/>
                    <a:pt x="121" y="25"/>
                    <a:pt x="98" y="25"/>
                  </a:cubicBezTo>
                  <a:cubicBezTo>
                    <a:pt x="98" y="25"/>
                    <a:pt x="167" y="45"/>
                    <a:pt x="152" y="57"/>
                  </a:cubicBezTo>
                  <a:lnTo>
                    <a:pt x="152" y="57"/>
                  </a:lnTo>
                  <a:cubicBezTo>
                    <a:pt x="152" y="57"/>
                    <a:pt x="153" y="57"/>
                    <a:pt x="153" y="57"/>
                  </a:cubicBezTo>
                  <a:lnTo>
                    <a:pt x="153" y="57"/>
                  </a:lnTo>
                  <a:cubicBezTo>
                    <a:pt x="154" y="57"/>
                    <a:pt x="153" y="58"/>
                    <a:pt x="145" y="61"/>
                  </a:cubicBezTo>
                  <a:cubicBezTo>
                    <a:pt x="148" y="59"/>
                    <a:pt x="151" y="58"/>
                    <a:pt x="152" y="57"/>
                  </a:cubicBezTo>
                  <a:lnTo>
                    <a:pt x="152" y="57"/>
                  </a:lnTo>
                  <a:cubicBezTo>
                    <a:pt x="147" y="58"/>
                    <a:pt x="131" y="62"/>
                    <a:pt x="127" y="63"/>
                  </a:cubicBezTo>
                  <a:lnTo>
                    <a:pt x="127" y="63"/>
                  </a:lnTo>
                  <a:cubicBezTo>
                    <a:pt x="127" y="63"/>
                    <a:pt x="128" y="63"/>
                    <a:pt x="129" y="63"/>
                  </a:cubicBezTo>
                  <a:cubicBezTo>
                    <a:pt x="129" y="63"/>
                    <a:pt x="130" y="63"/>
                    <a:pt x="131" y="63"/>
                  </a:cubicBezTo>
                  <a:lnTo>
                    <a:pt x="131" y="63"/>
                  </a:lnTo>
                  <a:cubicBezTo>
                    <a:pt x="128" y="64"/>
                    <a:pt x="126" y="64"/>
                    <a:pt x="125" y="64"/>
                  </a:cubicBezTo>
                  <a:cubicBezTo>
                    <a:pt x="125" y="64"/>
                    <a:pt x="125" y="64"/>
                    <a:pt x="127" y="63"/>
                  </a:cubicBezTo>
                  <a:lnTo>
                    <a:pt x="127" y="63"/>
                  </a:lnTo>
                  <a:cubicBezTo>
                    <a:pt x="114" y="63"/>
                    <a:pt x="96" y="62"/>
                    <a:pt x="79" y="62"/>
                  </a:cubicBezTo>
                  <a:cubicBezTo>
                    <a:pt x="40" y="62"/>
                    <a:pt x="1" y="68"/>
                    <a:pt x="14" y="108"/>
                  </a:cubicBezTo>
                  <a:cubicBezTo>
                    <a:pt x="26" y="108"/>
                    <a:pt x="50" y="96"/>
                    <a:pt x="62" y="96"/>
                  </a:cubicBezTo>
                  <a:cubicBezTo>
                    <a:pt x="62" y="104"/>
                    <a:pt x="79" y="109"/>
                    <a:pt x="99" y="109"/>
                  </a:cubicBezTo>
                  <a:cubicBezTo>
                    <a:pt x="145" y="109"/>
                    <a:pt x="207" y="83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824;p34">
              <a:extLst>
                <a:ext uri="{FF2B5EF4-FFF2-40B4-BE49-F238E27FC236}">
                  <a16:creationId xmlns:a16="http://schemas.microsoft.com/office/drawing/2014/main" id="{1C789ED5-7F2D-4D41-813D-A8E95852AC72}"/>
                </a:ext>
              </a:extLst>
            </p:cNvPr>
            <p:cNvSpPr/>
            <p:nvPr/>
          </p:nvSpPr>
          <p:spPr>
            <a:xfrm>
              <a:off x="5094975" y="2671350"/>
              <a:ext cx="2550" cy="700"/>
            </a:xfrm>
            <a:custGeom>
              <a:avLst/>
              <a:gdLst/>
              <a:ahLst/>
              <a:cxnLst/>
              <a:rect l="l" t="t" r="r" b="b"/>
              <a:pathLst>
                <a:path w="102" h="28" extrusionOk="0">
                  <a:moveTo>
                    <a:pt x="34" y="0"/>
                  </a:moveTo>
                  <a:cubicBezTo>
                    <a:pt x="20" y="0"/>
                    <a:pt x="7" y="6"/>
                    <a:pt x="0" y="22"/>
                  </a:cubicBezTo>
                  <a:cubicBezTo>
                    <a:pt x="0" y="22"/>
                    <a:pt x="48" y="27"/>
                    <a:pt x="73" y="27"/>
                  </a:cubicBezTo>
                  <a:cubicBezTo>
                    <a:pt x="85" y="27"/>
                    <a:pt x="92" y="26"/>
                    <a:pt x="84" y="22"/>
                  </a:cubicBezTo>
                  <a:lnTo>
                    <a:pt x="84" y="22"/>
                  </a:lnTo>
                  <a:cubicBezTo>
                    <a:pt x="90" y="25"/>
                    <a:pt x="93" y="26"/>
                    <a:pt x="95" y="26"/>
                  </a:cubicBezTo>
                  <a:cubicBezTo>
                    <a:pt x="102" y="26"/>
                    <a:pt x="64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825;p34">
              <a:extLst>
                <a:ext uri="{FF2B5EF4-FFF2-40B4-BE49-F238E27FC236}">
                  <a16:creationId xmlns:a16="http://schemas.microsoft.com/office/drawing/2014/main" id="{54452969-AB62-C448-BC11-52D654A6E611}"/>
                </a:ext>
              </a:extLst>
            </p:cNvPr>
            <p:cNvSpPr/>
            <p:nvPr/>
          </p:nvSpPr>
          <p:spPr>
            <a:xfrm>
              <a:off x="5097350" y="2671850"/>
              <a:ext cx="3000" cy="1550"/>
            </a:xfrm>
            <a:custGeom>
              <a:avLst/>
              <a:gdLst/>
              <a:ahLst/>
              <a:cxnLst/>
              <a:rect l="l" t="t" r="r" b="b"/>
              <a:pathLst>
                <a:path w="120" h="62" extrusionOk="0">
                  <a:moveTo>
                    <a:pt x="84" y="0"/>
                  </a:moveTo>
                  <a:cubicBezTo>
                    <a:pt x="84" y="0"/>
                    <a:pt x="84" y="1"/>
                    <a:pt x="86" y="3"/>
                  </a:cubicBezTo>
                  <a:lnTo>
                    <a:pt x="86" y="3"/>
                  </a:lnTo>
                  <a:cubicBezTo>
                    <a:pt x="86" y="1"/>
                    <a:pt x="85" y="0"/>
                    <a:pt x="84" y="0"/>
                  </a:cubicBezTo>
                  <a:close/>
                  <a:moveTo>
                    <a:pt x="1" y="2"/>
                  </a:moveTo>
                  <a:cubicBezTo>
                    <a:pt x="42" y="12"/>
                    <a:pt x="69" y="19"/>
                    <a:pt x="84" y="23"/>
                  </a:cubicBezTo>
                  <a:lnTo>
                    <a:pt x="84" y="23"/>
                  </a:lnTo>
                  <a:cubicBezTo>
                    <a:pt x="88" y="18"/>
                    <a:pt x="100" y="14"/>
                    <a:pt x="120" y="14"/>
                  </a:cubicBezTo>
                  <a:cubicBezTo>
                    <a:pt x="100" y="10"/>
                    <a:pt x="90" y="6"/>
                    <a:pt x="86" y="3"/>
                  </a:cubicBezTo>
                  <a:lnTo>
                    <a:pt x="86" y="3"/>
                  </a:lnTo>
                  <a:cubicBezTo>
                    <a:pt x="87" y="5"/>
                    <a:pt x="86" y="9"/>
                    <a:pt x="84" y="14"/>
                  </a:cubicBezTo>
                  <a:cubicBezTo>
                    <a:pt x="84" y="14"/>
                    <a:pt x="48" y="2"/>
                    <a:pt x="1" y="2"/>
                  </a:cubicBezTo>
                  <a:close/>
                  <a:moveTo>
                    <a:pt x="84" y="23"/>
                  </a:moveTo>
                  <a:lnTo>
                    <a:pt x="84" y="23"/>
                  </a:lnTo>
                  <a:cubicBezTo>
                    <a:pt x="83" y="24"/>
                    <a:pt x="82" y="26"/>
                    <a:pt x="82" y="27"/>
                  </a:cubicBezTo>
                  <a:lnTo>
                    <a:pt x="82" y="27"/>
                  </a:lnTo>
                  <a:cubicBezTo>
                    <a:pt x="91" y="27"/>
                    <a:pt x="99" y="28"/>
                    <a:pt x="102" y="28"/>
                  </a:cubicBezTo>
                  <a:cubicBezTo>
                    <a:pt x="105" y="28"/>
                    <a:pt x="102" y="27"/>
                    <a:pt x="84" y="23"/>
                  </a:cubicBezTo>
                  <a:close/>
                  <a:moveTo>
                    <a:pt x="72" y="27"/>
                  </a:moveTo>
                  <a:cubicBezTo>
                    <a:pt x="46" y="27"/>
                    <a:pt x="19" y="32"/>
                    <a:pt x="48" y="62"/>
                  </a:cubicBezTo>
                  <a:cubicBezTo>
                    <a:pt x="55" y="62"/>
                    <a:pt x="59" y="61"/>
                    <a:pt x="62" y="60"/>
                  </a:cubicBezTo>
                  <a:lnTo>
                    <a:pt x="62" y="60"/>
                  </a:lnTo>
                  <a:cubicBezTo>
                    <a:pt x="81" y="57"/>
                    <a:pt x="98" y="47"/>
                    <a:pt x="108" y="38"/>
                  </a:cubicBezTo>
                  <a:cubicBezTo>
                    <a:pt x="91" y="38"/>
                    <a:pt x="82" y="33"/>
                    <a:pt x="82" y="27"/>
                  </a:cubicBezTo>
                  <a:lnTo>
                    <a:pt x="82" y="27"/>
                  </a:lnTo>
                  <a:cubicBezTo>
                    <a:pt x="79" y="27"/>
                    <a:pt x="75" y="27"/>
                    <a:pt x="72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826;p34">
              <a:extLst>
                <a:ext uri="{FF2B5EF4-FFF2-40B4-BE49-F238E27FC236}">
                  <a16:creationId xmlns:a16="http://schemas.microsoft.com/office/drawing/2014/main" id="{D4EAD066-48A5-074E-BD88-B7645B6F3792}"/>
                </a:ext>
              </a:extLst>
            </p:cNvPr>
            <p:cNvSpPr/>
            <p:nvPr/>
          </p:nvSpPr>
          <p:spPr>
            <a:xfrm>
              <a:off x="5108950" y="26754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827;p34">
              <a:extLst>
                <a:ext uri="{FF2B5EF4-FFF2-40B4-BE49-F238E27FC236}">
                  <a16:creationId xmlns:a16="http://schemas.microsoft.com/office/drawing/2014/main" id="{B5922264-65BB-C548-8F64-D17A23D68698}"/>
                </a:ext>
              </a:extLst>
            </p:cNvPr>
            <p:cNvSpPr/>
            <p:nvPr/>
          </p:nvSpPr>
          <p:spPr>
            <a:xfrm>
              <a:off x="5107400" y="2673675"/>
              <a:ext cx="2150" cy="1400"/>
            </a:xfrm>
            <a:custGeom>
              <a:avLst/>
              <a:gdLst/>
              <a:ahLst/>
              <a:cxnLst/>
              <a:rect l="l" t="t" r="r" b="b"/>
              <a:pathLst>
                <a:path w="86" h="56" extrusionOk="0">
                  <a:moveTo>
                    <a:pt x="3" y="0"/>
                  </a:moveTo>
                  <a:lnTo>
                    <a:pt x="3" y="0"/>
                  </a:lnTo>
                  <a:cubicBezTo>
                    <a:pt x="1" y="3"/>
                    <a:pt x="3" y="6"/>
                    <a:pt x="8" y="11"/>
                  </a:cubicBezTo>
                  <a:lnTo>
                    <a:pt x="8" y="11"/>
                  </a:lnTo>
                  <a:cubicBezTo>
                    <a:pt x="6" y="7"/>
                    <a:pt x="5" y="4"/>
                    <a:pt x="3" y="0"/>
                  </a:cubicBezTo>
                  <a:close/>
                  <a:moveTo>
                    <a:pt x="8" y="11"/>
                  </a:moveTo>
                  <a:cubicBezTo>
                    <a:pt x="27" y="47"/>
                    <a:pt x="50" y="56"/>
                    <a:pt x="65" y="56"/>
                  </a:cubicBezTo>
                  <a:cubicBezTo>
                    <a:pt x="79" y="56"/>
                    <a:pt x="86" y="48"/>
                    <a:pt x="75" y="48"/>
                  </a:cubicBezTo>
                  <a:cubicBezTo>
                    <a:pt x="84" y="48"/>
                    <a:pt x="27" y="26"/>
                    <a:pt x="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828;p34">
              <a:extLst>
                <a:ext uri="{FF2B5EF4-FFF2-40B4-BE49-F238E27FC236}">
                  <a16:creationId xmlns:a16="http://schemas.microsoft.com/office/drawing/2014/main" id="{A3F07285-99F0-8D46-A9CD-7BFEFCE9E25B}"/>
                </a:ext>
              </a:extLst>
            </p:cNvPr>
            <p:cNvSpPr/>
            <p:nvPr/>
          </p:nvSpPr>
          <p:spPr>
            <a:xfrm>
              <a:off x="5102125" y="2673675"/>
              <a:ext cx="1500" cy="625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60" y="0"/>
                  </a:moveTo>
                  <a:cubicBezTo>
                    <a:pt x="48" y="0"/>
                    <a:pt x="24" y="0"/>
                    <a:pt x="0" y="12"/>
                  </a:cubicBezTo>
                  <a:cubicBezTo>
                    <a:pt x="12" y="12"/>
                    <a:pt x="24" y="24"/>
                    <a:pt x="36" y="24"/>
                  </a:cubicBezTo>
                  <a:cubicBezTo>
                    <a:pt x="36" y="24"/>
                    <a:pt x="60" y="24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829;p34">
              <a:extLst>
                <a:ext uri="{FF2B5EF4-FFF2-40B4-BE49-F238E27FC236}">
                  <a16:creationId xmlns:a16="http://schemas.microsoft.com/office/drawing/2014/main" id="{1A68EB96-8AE1-634A-A917-3679885CCC80}"/>
                </a:ext>
              </a:extLst>
            </p:cNvPr>
            <p:cNvSpPr/>
            <p:nvPr/>
          </p:nvSpPr>
          <p:spPr>
            <a:xfrm>
              <a:off x="5094075" y="2671000"/>
              <a:ext cx="925" cy="625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36" y="0"/>
                  </a:moveTo>
                  <a:cubicBezTo>
                    <a:pt x="24" y="12"/>
                    <a:pt x="12" y="12"/>
                    <a:pt x="1" y="24"/>
                  </a:cubicBezTo>
                  <a:cubicBezTo>
                    <a:pt x="7" y="21"/>
                    <a:pt x="12" y="20"/>
                    <a:pt x="16" y="20"/>
                  </a:cubicBezTo>
                  <a:cubicBezTo>
                    <a:pt x="21" y="20"/>
                    <a:pt x="24" y="21"/>
                    <a:pt x="27" y="21"/>
                  </a:cubicBezTo>
                  <a:cubicBezTo>
                    <a:pt x="33" y="21"/>
                    <a:pt x="36" y="18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830;p34">
              <a:extLst>
                <a:ext uri="{FF2B5EF4-FFF2-40B4-BE49-F238E27FC236}">
                  <a16:creationId xmlns:a16="http://schemas.microsoft.com/office/drawing/2014/main" id="{CAA1F0E0-057B-F947-91F8-D051B9DF707A}"/>
                </a:ext>
              </a:extLst>
            </p:cNvPr>
            <p:cNvSpPr/>
            <p:nvPr/>
          </p:nvSpPr>
          <p:spPr>
            <a:xfrm>
              <a:off x="5092300" y="2671000"/>
              <a:ext cx="600" cy="350"/>
            </a:xfrm>
            <a:custGeom>
              <a:avLst/>
              <a:gdLst/>
              <a:ahLst/>
              <a:cxnLst/>
              <a:rect l="l" t="t" r="r" b="b"/>
              <a:pathLst>
                <a:path w="24" h="14" extrusionOk="0">
                  <a:moveTo>
                    <a:pt x="24" y="0"/>
                  </a:moveTo>
                  <a:cubicBezTo>
                    <a:pt x="10" y="7"/>
                    <a:pt x="0" y="14"/>
                    <a:pt x="1" y="14"/>
                  </a:cubicBezTo>
                  <a:cubicBezTo>
                    <a:pt x="2" y="14"/>
                    <a:pt x="9" y="1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831;p34">
              <a:extLst>
                <a:ext uri="{FF2B5EF4-FFF2-40B4-BE49-F238E27FC236}">
                  <a16:creationId xmlns:a16="http://schemas.microsoft.com/office/drawing/2014/main" id="{7F30B255-CB23-874A-B41F-0C821A390B68}"/>
                </a:ext>
              </a:extLst>
            </p:cNvPr>
            <p:cNvSpPr/>
            <p:nvPr/>
          </p:nvSpPr>
          <p:spPr>
            <a:xfrm>
              <a:off x="4973825" y="26674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0"/>
                  </a:moveTo>
                  <a:cubicBezTo>
                    <a:pt x="12" y="12"/>
                    <a:pt x="0" y="12"/>
                    <a:pt x="12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832;p34">
              <a:extLst>
                <a:ext uri="{FF2B5EF4-FFF2-40B4-BE49-F238E27FC236}">
                  <a16:creationId xmlns:a16="http://schemas.microsoft.com/office/drawing/2014/main" id="{57A7229E-44BC-1547-AF84-5672CA8ED22D}"/>
                </a:ext>
              </a:extLst>
            </p:cNvPr>
            <p:cNvSpPr/>
            <p:nvPr/>
          </p:nvSpPr>
          <p:spPr>
            <a:xfrm>
              <a:off x="5038425" y="2666400"/>
              <a:ext cx="1200" cy="875"/>
            </a:xfrm>
            <a:custGeom>
              <a:avLst/>
              <a:gdLst/>
              <a:ahLst/>
              <a:cxnLst/>
              <a:rect l="l" t="t" r="r" b="b"/>
              <a:pathLst>
                <a:path w="48" h="35" extrusionOk="0">
                  <a:moveTo>
                    <a:pt x="17" y="1"/>
                  </a:moveTo>
                  <a:cubicBezTo>
                    <a:pt x="12" y="1"/>
                    <a:pt x="6" y="2"/>
                    <a:pt x="0" y="6"/>
                  </a:cubicBezTo>
                  <a:cubicBezTo>
                    <a:pt x="0" y="23"/>
                    <a:pt x="13" y="34"/>
                    <a:pt x="29" y="34"/>
                  </a:cubicBezTo>
                  <a:cubicBezTo>
                    <a:pt x="35" y="34"/>
                    <a:pt x="41" y="33"/>
                    <a:pt x="48" y="29"/>
                  </a:cubicBezTo>
                  <a:cubicBezTo>
                    <a:pt x="39" y="12"/>
                    <a:pt x="30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833;p34">
              <a:extLst>
                <a:ext uri="{FF2B5EF4-FFF2-40B4-BE49-F238E27FC236}">
                  <a16:creationId xmlns:a16="http://schemas.microsoft.com/office/drawing/2014/main" id="{BE727E0B-293A-AA40-A93D-927A4CE7B4EF}"/>
                </a:ext>
              </a:extLst>
            </p:cNvPr>
            <p:cNvSpPr/>
            <p:nvPr/>
          </p:nvSpPr>
          <p:spPr>
            <a:xfrm>
              <a:off x="5003300" y="2666825"/>
              <a:ext cx="1500" cy="625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0" y="24"/>
                  </a:moveTo>
                  <a:cubicBezTo>
                    <a:pt x="0" y="24"/>
                    <a:pt x="60" y="1"/>
                    <a:pt x="0" y="24"/>
                  </a:cubicBezTo>
                  <a:cubicBezTo>
                    <a:pt x="0" y="24"/>
                    <a:pt x="12" y="12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834;p34">
              <a:extLst>
                <a:ext uri="{FF2B5EF4-FFF2-40B4-BE49-F238E27FC236}">
                  <a16:creationId xmlns:a16="http://schemas.microsoft.com/office/drawing/2014/main" id="{388B1177-1314-BC40-BC3E-18A7DD491300}"/>
                </a:ext>
              </a:extLst>
            </p:cNvPr>
            <p:cNvSpPr/>
            <p:nvPr/>
          </p:nvSpPr>
          <p:spPr>
            <a:xfrm>
              <a:off x="4950600" y="266652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25" y="1"/>
                  </a:moveTo>
                  <a:lnTo>
                    <a:pt x="1" y="13"/>
                  </a:lnTo>
                  <a:cubicBezTo>
                    <a:pt x="36" y="13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835;p34">
              <a:extLst>
                <a:ext uri="{FF2B5EF4-FFF2-40B4-BE49-F238E27FC236}">
                  <a16:creationId xmlns:a16="http://schemas.microsoft.com/office/drawing/2014/main" id="{EBC45F65-7BDA-394B-892E-C3D14F3BBE70}"/>
                </a:ext>
              </a:extLst>
            </p:cNvPr>
            <p:cNvSpPr/>
            <p:nvPr/>
          </p:nvSpPr>
          <p:spPr>
            <a:xfrm>
              <a:off x="5069075" y="2669500"/>
              <a:ext cx="1500" cy="450"/>
            </a:xfrm>
            <a:custGeom>
              <a:avLst/>
              <a:gdLst/>
              <a:ahLst/>
              <a:cxnLst/>
              <a:rect l="l" t="t" r="r" b="b"/>
              <a:pathLst>
                <a:path w="60" h="18" extrusionOk="0">
                  <a:moveTo>
                    <a:pt x="0" y="1"/>
                  </a:moveTo>
                  <a:cubicBezTo>
                    <a:pt x="17" y="9"/>
                    <a:pt x="34" y="18"/>
                    <a:pt x="47" y="18"/>
                  </a:cubicBezTo>
                  <a:cubicBezTo>
                    <a:pt x="52" y="18"/>
                    <a:pt x="56" y="16"/>
                    <a:pt x="60" y="13"/>
                  </a:cubicBezTo>
                  <a:cubicBezTo>
                    <a:pt x="36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836;p34">
              <a:extLst>
                <a:ext uri="{FF2B5EF4-FFF2-40B4-BE49-F238E27FC236}">
                  <a16:creationId xmlns:a16="http://schemas.microsoft.com/office/drawing/2014/main" id="{3651061B-BEB2-DF44-8E8E-D899B3C0DC50}"/>
                </a:ext>
              </a:extLst>
            </p:cNvPr>
            <p:cNvSpPr/>
            <p:nvPr/>
          </p:nvSpPr>
          <p:spPr>
            <a:xfrm>
              <a:off x="4972050" y="266207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2" y="12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837;p34">
              <a:extLst>
                <a:ext uri="{FF2B5EF4-FFF2-40B4-BE49-F238E27FC236}">
                  <a16:creationId xmlns:a16="http://schemas.microsoft.com/office/drawing/2014/main" id="{6F0B09F0-FE62-E84F-BE97-A49B24A64C7B}"/>
                </a:ext>
              </a:extLst>
            </p:cNvPr>
            <p:cNvSpPr/>
            <p:nvPr/>
          </p:nvSpPr>
          <p:spPr>
            <a:xfrm>
              <a:off x="5067300" y="2669200"/>
              <a:ext cx="1800" cy="325"/>
            </a:xfrm>
            <a:custGeom>
              <a:avLst/>
              <a:gdLst/>
              <a:ahLst/>
              <a:cxnLst/>
              <a:rect l="l" t="t" r="r" b="b"/>
              <a:pathLst>
                <a:path w="72" h="13" extrusionOk="0">
                  <a:moveTo>
                    <a:pt x="0" y="1"/>
                  </a:moveTo>
                  <a:cubicBezTo>
                    <a:pt x="24" y="13"/>
                    <a:pt x="48" y="13"/>
                    <a:pt x="71" y="13"/>
                  </a:cubicBezTo>
                  <a:cubicBezTo>
                    <a:pt x="48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838;p34">
              <a:extLst>
                <a:ext uri="{FF2B5EF4-FFF2-40B4-BE49-F238E27FC236}">
                  <a16:creationId xmlns:a16="http://schemas.microsoft.com/office/drawing/2014/main" id="{1F1C1C81-F5FC-8A42-8E6B-86A432CF8F12}"/>
                </a:ext>
              </a:extLst>
            </p:cNvPr>
            <p:cNvSpPr/>
            <p:nvPr/>
          </p:nvSpPr>
          <p:spPr>
            <a:xfrm>
              <a:off x="4861300" y="265372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1"/>
                  </a:moveTo>
                  <a:cubicBezTo>
                    <a:pt x="13" y="1"/>
                    <a:pt x="25" y="1"/>
                    <a:pt x="37" y="1"/>
                  </a:cubicBezTo>
                  <a:cubicBezTo>
                    <a:pt x="37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839;p34">
              <a:extLst>
                <a:ext uri="{FF2B5EF4-FFF2-40B4-BE49-F238E27FC236}">
                  <a16:creationId xmlns:a16="http://schemas.microsoft.com/office/drawing/2014/main" id="{B331028D-AFC3-0245-9560-75F24D1CF742}"/>
                </a:ext>
              </a:extLst>
            </p:cNvPr>
            <p:cNvSpPr/>
            <p:nvPr/>
          </p:nvSpPr>
          <p:spPr>
            <a:xfrm>
              <a:off x="5083950" y="267040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cubicBezTo>
                    <a:pt x="25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840;p34">
              <a:extLst>
                <a:ext uri="{FF2B5EF4-FFF2-40B4-BE49-F238E27FC236}">
                  <a16:creationId xmlns:a16="http://schemas.microsoft.com/office/drawing/2014/main" id="{38A184F9-D50E-4845-9836-D85101884843}"/>
                </a:ext>
              </a:extLst>
            </p:cNvPr>
            <p:cNvSpPr/>
            <p:nvPr/>
          </p:nvSpPr>
          <p:spPr>
            <a:xfrm>
              <a:off x="5062525" y="26718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841;p34">
              <a:extLst>
                <a:ext uri="{FF2B5EF4-FFF2-40B4-BE49-F238E27FC236}">
                  <a16:creationId xmlns:a16="http://schemas.microsoft.com/office/drawing/2014/main" id="{386B1064-F42A-7F45-8F17-E2169893BEBF}"/>
                </a:ext>
              </a:extLst>
            </p:cNvPr>
            <p:cNvSpPr/>
            <p:nvPr/>
          </p:nvSpPr>
          <p:spPr>
            <a:xfrm>
              <a:off x="5084550" y="26704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" y="0"/>
                  </a:moveTo>
                  <a:cubicBezTo>
                    <a:pt x="12" y="0"/>
                    <a:pt x="12" y="0"/>
                    <a:pt x="12" y="12"/>
                  </a:cubicBezTo>
                  <a:cubicBezTo>
                    <a:pt x="24" y="0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842;p34">
              <a:extLst>
                <a:ext uri="{FF2B5EF4-FFF2-40B4-BE49-F238E27FC236}">
                  <a16:creationId xmlns:a16="http://schemas.microsoft.com/office/drawing/2014/main" id="{84834A7D-8368-0443-BD2A-023D5027848D}"/>
                </a:ext>
              </a:extLst>
            </p:cNvPr>
            <p:cNvSpPr/>
            <p:nvPr/>
          </p:nvSpPr>
          <p:spPr>
            <a:xfrm>
              <a:off x="5082475" y="2670100"/>
              <a:ext cx="1500" cy="325"/>
            </a:xfrm>
            <a:custGeom>
              <a:avLst/>
              <a:gdLst/>
              <a:ahLst/>
              <a:cxnLst/>
              <a:rect l="l" t="t" r="r" b="b"/>
              <a:pathLst>
                <a:path w="60" h="13" extrusionOk="0">
                  <a:moveTo>
                    <a:pt x="60" y="12"/>
                  </a:moveTo>
                  <a:cubicBezTo>
                    <a:pt x="60" y="12"/>
                    <a:pt x="0" y="1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843;p34">
              <a:extLst>
                <a:ext uri="{FF2B5EF4-FFF2-40B4-BE49-F238E27FC236}">
                  <a16:creationId xmlns:a16="http://schemas.microsoft.com/office/drawing/2014/main" id="{DB19168A-0D7A-0A49-A190-7775FC645B3E}"/>
                </a:ext>
              </a:extLst>
            </p:cNvPr>
            <p:cNvSpPr/>
            <p:nvPr/>
          </p:nvSpPr>
          <p:spPr>
            <a:xfrm>
              <a:off x="4918450" y="26620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cubicBezTo>
                    <a:pt x="25" y="0"/>
                    <a:pt x="13" y="0"/>
                    <a:pt x="13" y="0"/>
                  </a:cubicBezTo>
                  <a:cubicBezTo>
                    <a:pt x="1" y="0"/>
                    <a:pt x="1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844;p34">
              <a:extLst>
                <a:ext uri="{FF2B5EF4-FFF2-40B4-BE49-F238E27FC236}">
                  <a16:creationId xmlns:a16="http://schemas.microsoft.com/office/drawing/2014/main" id="{5AF22D27-1966-4C46-BC1B-CA572B5E7881}"/>
                </a:ext>
              </a:extLst>
            </p:cNvPr>
            <p:cNvSpPr/>
            <p:nvPr/>
          </p:nvSpPr>
          <p:spPr>
            <a:xfrm>
              <a:off x="5027400" y="26713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cubicBezTo>
                    <a:pt x="1" y="0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845;p34">
              <a:extLst>
                <a:ext uri="{FF2B5EF4-FFF2-40B4-BE49-F238E27FC236}">
                  <a16:creationId xmlns:a16="http://schemas.microsoft.com/office/drawing/2014/main" id="{EE688F82-9EA4-0B45-913C-9E79889DB773}"/>
                </a:ext>
              </a:extLst>
            </p:cNvPr>
            <p:cNvSpPr/>
            <p:nvPr/>
          </p:nvSpPr>
          <p:spPr>
            <a:xfrm>
              <a:off x="5025625" y="2669800"/>
              <a:ext cx="1800" cy="1825"/>
            </a:xfrm>
            <a:custGeom>
              <a:avLst/>
              <a:gdLst/>
              <a:ahLst/>
              <a:cxnLst/>
              <a:rect l="l" t="t" r="r" b="b"/>
              <a:pathLst>
                <a:path w="72" h="73" extrusionOk="0">
                  <a:moveTo>
                    <a:pt x="60" y="1"/>
                  </a:moveTo>
                  <a:cubicBezTo>
                    <a:pt x="36" y="24"/>
                    <a:pt x="24" y="48"/>
                    <a:pt x="0" y="72"/>
                  </a:cubicBezTo>
                  <a:cubicBezTo>
                    <a:pt x="24" y="60"/>
                    <a:pt x="48" y="60"/>
                    <a:pt x="72" y="60"/>
                  </a:cubicBezTo>
                  <a:cubicBezTo>
                    <a:pt x="60" y="48"/>
                    <a:pt x="60" y="24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846;p34">
              <a:extLst>
                <a:ext uri="{FF2B5EF4-FFF2-40B4-BE49-F238E27FC236}">
                  <a16:creationId xmlns:a16="http://schemas.microsoft.com/office/drawing/2014/main" id="{CE5B5E29-EACA-BA42-9AF3-4487AAA58E47}"/>
                </a:ext>
              </a:extLst>
            </p:cNvPr>
            <p:cNvSpPr/>
            <p:nvPr/>
          </p:nvSpPr>
          <p:spPr>
            <a:xfrm>
              <a:off x="5002400" y="26689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cubicBezTo>
                    <a:pt x="0" y="1"/>
                    <a:pt x="0" y="1"/>
                    <a:pt x="12" y="13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847;p34">
              <a:extLst>
                <a:ext uri="{FF2B5EF4-FFF2-40B4-BE49-F238E27FC236}">
                  <a16:creationId xmlns:a16="http://schemas.microsoft.com/office/drawing/2014/main" id="{537E43A3-AB55-4946-B4BD-C8409833D60C}"/>
                </a:ext>
              </a:extLst>
            </p:cNvPr>
            <p:cNvSpPr/>
            <p:nvPr/>
          </p:nvSpPr>
          <p:spPr>
            <a:xfrm>
              <a:off x="4951225" y="2666225"/>
              <a:ext cx="300" cy="175"/>
            </a:xfrm>
            <a:custGeom>
              <a:avLst/>
              <a:gdLst/>
              <a:ahLst/>
              <a:cxnLst/>
              <a:rect l="l" t="t" r="r" b="b"/>
              <a:pathLst>
                <a:path w="12" h="7" extrusionOk="0">
                  <a:moveTo>
                    <a:pt x="11" y="1"/>
                  </a:moveTo>
                  <a:cubicBezTo>
                    <a:pt x="4" y="1"/>
                    <a:pt x="1" y="6"/>
                    <a:pt x="4" y="6"/>
                  </a:cubicBezTo>
                  <a:cubicBezTo>
                    <a:pt x="5" y="6"/>
                    <a:pt x="8" y="5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848;p34">
              <a:extLst>
                <a:ext uri="{FF2B5EF4-FFF2-40B4-BE49-F238E27FC236}">
                  <a16:creationId xmlns:a16="http://schemas.microsoft.com/office/drawing/2014/main" id="{3ED82BCC-DE94-6C4C-87A7-AB321C99E248}"/>
                </a:ext>
              </a:extLst>
            </p:cNvPr>
            <p:cNvSpPr/>
            <p:nvPr/>
          </p:nvSpPr>
          <p:spPr>
            <a:xfrm>
              <a:off x="5055375" y="267337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3" y="1"/>
                  </a:moveTo>
                  <a:cubicBezTo>
                    <a:pt x="1" y="1"/>
                    <a:pt x="13" y="12"/>
                    <a:pt x="36" y="12"/>
                  </a:cubicBezTo>
                  <a:cubicBezTo>
                    <a:pt x="25" y="12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849;p34">
              <a:extLst>
                <a:ext uri="{FF2B5EF4-FFF2-40B4-BE49-F238E27FC236}">
                  <a16:creationId xmlns:a16="http://schemas.microsoft.com/office/drawing/2014/main" id="{020218B5-F98F-D84E-A76B-9160058A130D}"/>
                </a:ext>
              </a:extLst>
            </p:cNvPr>
            <p:cNvSpPr/>
            <p:nvPr/>
          </p:nvSpPr>
          <p:spPr>
            <a:xfrm>
              <a:off x="5087825" y="26707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cubicBezTo>
                    <a:pt x="60" y="0"/>
                    <a:pt x="36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850;p34">
              <a:extLst>
                <a:ext uri="{FF2B5EF4-FFF2-40B4-BE49-F238E27FC236}">
                  <a16:creationId xmlns:a16="http://schemas.microsoft.com/office/drawing/2014/main" id="{5F7AE1EA-A789-7F44-88E8-89B7A02E0B11}"/>
                </a:ext>
              </a:extLst>
            </p:cNvPr>
            <p:cNvSpPr/>
            <p:nvPr/>
          </p:nvSpPr>
          <p:spPr>
            <a:xfrm>
              <a:off x="5096850" y="2674275"/>
              <a:ext cx="825" cy="150"/>
            </a:xfrm>
            <a:custGeom>
              <a:avLst/>
              <a:gdLst/>
              <a:ahLst/>
              <a:cxnLst/>
              <a:rect l="l" t="t" r="r" b="b"/>
              <a:pathLst>
                <a:path w="33" h="6" extrusionOk="0">
                  <a:moveTo>
                    <a:pt x="32" y="0"/>
                  </a:moveTo>
                  <a:cubicBezTo>
                    <a:pt x="1" y="0"/>
                    <a:pt x="1" y="6"/>
                    <a:pt x="11" y="6"/>
                  </a:cubicBezTo>
                  <a:cubicBezTo>
                    <a:pt x="17" y="6"/>
                    <a:pt x="25" y="4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851;p34">
              <a:extLst>
                <a:ext uri="{FF2B5EF4-FFF2-40B4-BE49-F238E27FC236}">
                  <a16:creationId xmlns:a16="http://schemas.microsoft.com/office/drawing/2014/main" id="{CCAD38B9-3986-9B45-8505-937417E9630E}"/>
                </a:ext>
              </a:extLst>
            </p:cNvPr>
            <p:cNvSpPr/>
            <p:nvPr/>
          </p:nvSpPr>
          <p:spPr>
            <a:xfrm>
              <a:off x="5089600" y="2672275"/>
              <a:ext cx="1225" cy="725"/>
            </a:xfrm>
            <a:custGeom>
              <a:avLst/>
              <a:gdLst/>
              <a:ahLst/>
              <a:cxnLst/>
              <a:rect l="l" t="t" r="r" b="b"/>
              <a:pathLst>
                <a:path w="49" h="29" extrusionOk="0">
                  <a:moveTo>
                    <a:pt x="25" y="1"/>
                  </a:moveTo>
                  <a:cubicBezTo>
                    <a:pt x="19" y="1"/>
                    <a:pt x="11" y="4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lnTo>
                    <a:pt x="1" y="9"/>
                  </a:lnTo>
                  <a:cubicBezTo>
                    <a:pt x="1" y="17"/>
                    <a:pt x="4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lnTo>
                    <a:pt x="7" y="19"/>
                  </a:lnTo>
                  <a:cubicBezTo>
                    <a:pt x="12" y="26"/>
                    <a:pt x="18" y="29"/>
                    <a:pt x="24" y="29"/>
                  </a:cubicBezTo>
                  <a:cubicBezTo>
                    <a:pt x="31" y="29"/>
                    <a:pt x="39" y="26"/>
                    <a:pt x="49" y="21"/>
                  </a:cubicBezTo>
                  <a:cubicBezTo>
                    <a:pt x="42" y="7"/>
                    <a:pt x="35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852;p34">
              <a:extLst>
                <a:ext uri="{FF2B5EF4-FFF2-40B4-BE49-F238E27FC236}">
                  <a16:creationId xmlns:a16="http://schemas.microsoft.com/office/drawing/2014/main" id="{07275BE3-9EC9-6449-AFB9-90C8AF6B1A5E}"/>
                </a:ext>
              </a:extLst>
            </p:cNvPr>
            <p:cNvSpPr/>
            <p:nvPr/>
          </p:nvSpPr>
          <p:spPr>
            <a:xfrm>
              <a:off x="5091100" y="2672650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21" y="0"/>
                  </a:moveTo>
                  <a:cubicBezTo>
                    <a:pt x="16" y="0"/>
                    <a:pt x="8" y="6"/>
                    <a:pt x="1" y="6"/>
                  </a:cubicBezTo>
                  <a:lnTo>
                    <a:pt x="24" y="6"/>
                  </a:lnTo>
                  <a:cubicBezTo>
                    <a:pt x="24" y="2"/>
                    <a:pt x="2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853;p34">
              <a:extLst>
                <a:ext uri="{FF2B5EF4-FFF2-40B4-BE49-F238E27FC236}">
                  <a16:creationId xmlns:a16="http://schemas.microsoft.com/office/drawing/2014/main" id="{7218BB5E-88D7-0440-9931-BB5B422B3B5E}"/>
                </a:ext>
              </a:extLst>
            </p:cNvPr>
            <p:cNvSpPr/>
            <p:nvPr/>
          </p:nvSpPr>
          <p:spPr>
            <a:xfrm>
              <a:off x="5081425" y="2670225"/>
              <a:ext cx="1500" cy="550"/>
            </a:xfrm>
            <a:custGeom>
              <a:avLst/>
              <a:gdLst/>
              <a:ahLst/>
              <a:cxnLst/>
              <a:rect l="l" t="t" r="r" b="b"/>
              <a:pathLst>
                <a:path w="60" h="22" extrusionOk="0">
                  <a:moveTo>
                    <a:pt x="55" y="1"/>
                  </a:moveTo>
                  <a:cubicBezTo>
                    <a:pt x="43" y="1"/>
                    <a:pt x="1" y="21"/>
                    <a:pt x="24" y="21"/>
                  </a:cubicBezTo>
                  <a:cubicBezTo>
                    <a:pt x="28" y="21"/>
                    <a:pt x="34" y="21"/>
                    <a:pt x="42" y="19"/>
                  </a:cubicBezTo>
                  <a:cubicBezTo>
                    <a:pt x="44" y="21"/>
                    <a:pt x="45" y="22"/>
                    <a:pt x="47" y="22"/>
                  </a:cubicBezTo>
                  <a:cubicBezTo>
                    <a:pt x="53" y="22"/>
                    <a:pt x="54" y="5"/>
                    <a:pt x="54" y="5"/>
                  </a:cubicBezTo>
                  <a:cubicBezTo>
                    <a:pt x="54" y="5"/>
                    <a:pt x="54" y="6"/>
                    <a:pt x="54" y="7"/>
                  </a:cubicBezTo>
                  <a:cubicBezTo>
                    <a:pt x="59" y="3"/>
                    <a:pt x="58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854;p34">
              <a:extLst>
                <a:ext uri="{FF2B5EF4-FFF2-40B4-BE49-F238E27FC236}">
                  <a16:creationId xmlns:a16="http://schemas.microsoft.com/office/drawing/2014/main" id="{69821590-8744-A34A-BBFC-EB946B27D4F9}"/>
                </a:ext>
              </a:extLst>
            </p:cNvPr>
            <p:cNvSpPr/>
            <p:nvPr/>
          </p:nvSpPr>
          <p:spPr>
            <a:xfrm>
              <a:off x="5089425" y="2673625"/>
              <a:ext cx="500" cy="375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2" y="1"/>
                  </a:moveTo>
                  <a:cubicBezTo>
                    <a:pt x="0" y="1"/>
                    <a:pt x="6" y="7"/>
                    <a:pt x="20" y="14"/>
                  </a:cubicBezTo>
                  <a:cubicBezTo>
                    <a:pt x="10" y="4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855;p34">
              <a:extLst>
                <a:ext uri="{FF2B5EF4-FFF2-40B4-BE49-F238E27FC236}">
                  <a16:creationId xmlns:a16="http://schemas.microsoft.com/office/drawing/2014/main" id="{2F959C35-A329-CE4C-AF01-CC595641E699}"/>
                </a:ext>
              </a:extLst>
            </p:cNvPr>
            <p:cNvSpPr/>
            <p:nvPr/>
          </p:nvSpPr>
          <p:spPr>
            <a:xfrm>
              <a:off x="5084550" y="2673150"/>
              <a:ext cx="1525" cy="250"/>
            </a:xfrm>
            <a:custGeom>
              <a:avLst/>
              <a:gdLst/>
              <a:ahLst/>
              <a:cxnLst/>
              <a:rect l="l" t="t" r="r" b="b"/>
              <a:pathLst>
                <a:path w="61" h="10" extrusionOk="0">
                  <a:moveTo>
                    <a:pt x="26" y="1"/>
                  </a:moveTo>
                  <a:cubicBezTo>
                    <a:pt x="15" y="1"/>
                    <a:pt x="7" y="4"/>
                    <a:pt x="1" y="10"/>
                  </a:cubicBezTo>
                  <a:lnTo>
                    <a:pt x="60" y="10"/>
                  </a:lnTo>
                  <a:cubicBezTo>
                    <a:pt x="48" y="4"/>
                    <a:pt x="36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856;p34">
              <a:extLst>
                <a:ext uri="{FF2B5EF4-FFF2-40B4-BE49-F238E27FC236}">
                  <a16:creationId xmlns:a16="http://schemas.microsoft.com/office/drawing/2014/main" id="{E4F1CDB9-61B7-1B45-95FE-A74E41B8494E}"/>
                </a:ext>
              </a:extLst>
            </p:cNvPr>
            <p:cNvSpPr/>
            <p:nvPr/>
          </p:nvSpPr>
          <p:spPr>
            <a:xfrm>
              <a:off x="5086050" y="2673375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cubicBezTo>
                    <a:pt x="12" y="1"/>
                    <a:pt x="24" y="1"/>
                    <a:pt x="36" y="1"/>
                  </a:cubicBezTo>
                  <a:cubicBezTo>
                    <a:pt x="2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857;p34">
              <a:extLst>
                <a:ext uri="{FF2B5EF4-FFF2-40B4-BE49-F238E27FC236}">
                  <a16:creationId xmlns:a16="http://schemas.microsoft.com/office/drawing/2014/main" id="{18752CD3-1B9A-3343-9105-67453AD01B6D}"/>
                </a:ext>
              </a:extLst>
            </p:cNvPr>
            <p:cNvSpPr/>
            <p:nvPr/>
          </p:nvSpPr>
          <p:spPr>
            <a:xfrm>
              <a:off x="5086350" y="2673975"/>
              <a:ext cx="2700" cy="25"/>
            </a:xfrm>
            <a:custGeom>
              <a:avLst/>
              <a:gdLst/>
              <a:ahLst/>
              <a:cxnLst/>
              <a:rect l="l" t="t" r="r" b="b"/>
              <a:pathLst>
                <a:path w="108" h="1" extrusionOk="0">
                  <a:moveTo>
                    <a:pt x="71" y="0"/>
                  </a:moveTo>
                  <a:cubicBezTo>
                    <a:pt x="0" y="0"/>
                    <a:pt x="107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858;p34">
              <a:extLst>
                <a:ext uri="{FF2B5EF4-FFF2-40B4-BE49-F238E27FC236}">
                  <a16:creationId xmlns:a16="http://schemas.microsoft.com/office/drawing/2014/main" id="{F98C0E46-9EC5-AC41-AD60-1A148DFE239A}"/>
                </a:ext>
              </a:extLst>
            </p:cNvPr>
            <p:cNvSpPr/>
            <p:nvPr/>
          </p:nvSpPr>
          <p:spPr>
            <a:xfrm>
              <a:off x="5071450" y="2672175"/>
              <a:ext cx="1225" cy="475"/>
            </a:xfrm>
            <a:custGeom>
              <a:avLst/>
              <a:gdLst/>
              <a:ahLst/>
              <a:cxnLst/>
              <a:rect l="l" t="t" r="r" b="b"/>
              <a:pathLst>
                <a:path w="49" h="19" extrusionOk="0">
                  <a:moveTo>
                    <a:pt x="1" y="1"/>
                  </a:moveTo>
                  <a:cubicBezTo>
                    <a:pt x="7" y="13"/>
                    <a:pt x="16" y="19"/>
                    <a:pt x="25" y="19"/>
                  </a:cubicBezTo>
                  <a:cubicBezTo>
                    <a:pt x="33" y="19"/>
                    <a:pt x="42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859;p34">
              <a:extLst>
                <a:ext uri="{FF2B5EF4-FFF2-40B4-BE49-F238E27FC236}">
                  <a16:creationId xmlns:a16="http://schemas.microsoft.com/office/drawing/2014/main" id="{09951611-B870-C640-9295-24CECFD5B45A}"/>
                </a:ext>
              </a:extLst>
            </p:cNvPr>
            <p:cNvSpPr/>
            <p:nvPr/>
          </p:nvSpPr>
          <p:spPr>
            <a:xfrm>
              <a:off x="5075625" y="2673675"/>
              <a:ext cx="400" cy="575"/>
            </a:xfrm>
            <a:custGeom>
              <a:avLst/>
              <a:gdLst/>
              <a:ahLst/>
              <a:cxnLst/>
              <a:rect l="l" t="t" r="r" b="b"/>
              <a:pathLst>
                <a:path w="16" h="23" extrusionOk="0">
                  <a:moveTo>
                    <a:pt x="0" y="0"/>
                  </a:moveTo>
                  <a:cubicBezTo>
                    <a:pt x="6" y="17"/>
                    <a:pt x="11" y="23"/>
                    <a:pt x="13" y="23"/>
                  </a:cubicBezTo>
                  <a:cubicBezTo>
                    <a:pt x="16" y="23"/>
                    <a:pt x="13" y="1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860;p34">
              <a:extLst>
                <a:ext uri="{FF2B5EF4-FFF2-40B4-BE49-F238E27FC236}">
                  <a16:creationId xmlns:a16="http://schemas.microsoft.com/office/drawing/2014/main" id="{EC04A08D-A8AD-F547-AC15-BD841EDBFFD7}"/>
                </a:ext>
              </a:extLst>
            </p:cNvPr>
            <p:cNvSpPr/>
            <p:nvPr/>
          </p:nvSpPr>
          <p:spPr>
            <a:xfrm>
              <a:off x="5070850" y="2673975"/>
              <a:ext cx="3000" cy="625"/>
            </a:xfrm>
            <a:custGeom>
              <a:avLst/>
              <a:gdLst/>
              <a:ahLst/>
              <a:cxnLst/>
              <a:rect l="l" t="t" r="r" b="b"/>
              <a:pathLst>
                <a:path w="120" h="25" extrusionOk="0">
                  <a:moveTo>
                    <a:pt x="72" y="0"/>
                  </a:moveTo>
                  <a:lnTo>
                    <a:pt x="72" y="0"/>
                  </a:lnTo>
                  <a:cubicBezTo>
                    <a:pt x="60" y="12"/>
                    <a:pt x="1" y="12"/>
                    <a:pt x="60" y="24"/>
                  </a:cubicBezTo>
                  <a:cubicBezTo>
                    <a:pt x="60" y="12"/>
                    <a:pt x="120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861;p34">
              <a:extLst>
                <a:ext uri="{FF2B5EF4-FFF2-40B4-BE49-F238E27FC236}">
                  <a16:creationId xmlns:a16="http://schemas.microsoft.com/office/drawing/2014/main" id="{E9E112A0-75BC-5D48-9C1C-6803A9717FB9}"/>
                </a:ext>
              </a:extLst>
            </p:cNvPr>
            <p:cNvSpPr/>
            <p:nvPr/>
          </p:nvSpPr>
          <p:spPr>
            <a:xfrm>
              <a:off x="5054500" y="2670400"/>
              <a:ext cx="600" cy="1225"/>
            </a:xfrm>
            <a:custGeom>
              <a:avLst/>
              <a:gdLst/>
              <a:ahLst/>
              <a:cxnLst/>
              <a:rect l="l" t="t" r="r" b="b"/>
              <a:pathLst>
                <a:path w="24" h="49" extrusionOk="0">
                  <a:moveTo>
                    <a:pt x="12" y="0"/>
                  </a:moveTo>
                  <a:cubicBezTo>
                    <a:pt x="12" y="12"/>
                    <a:pt x="0" y="36"/>
                    <a:pt x="0" y="48"/>
                  </a:cubicBezTo>
                  <a:cubicBezTo>
                    <a:pt x="0" y="36"/>
                    <a:pt x="24" y="2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862;p34">
              <a:extLst>
                <a:ext uri="{FF2B5EF4-FFF2-40B4-BE49-F238E27FC236}">
                  <a16:creationId xmlns:a16="http://schemas.microsoft.com/office/drawing/2014/main" id="{7CF019F7-08B2-FE43-A01B-0DB5011BF74B}"/>
                </a:ext>
              </a:extLst>
            </p:cNvPr>
            <p:cNvSpPr/>
            <p:nvPr/>
          </p:nvSpPr>
          <p:spPr>
            <a:xfrm>
              <a:off x="5037900" y="2672200"/>
              <a:ext cx="2025" cy="1050"/>
            </a:xfrm>
            <a:custGeom>
              <a:avLst/>
              <a:gdLst/>
              <a:ahLst/>
              <a:cxnLst/>
              <a:rect l="l" t="t" r="r" b="b"/>
              <a:pathLst>
                <a:path w="81" h="42" extrusionOk="0">
                  <a:moveTo>
                    <a:pt x="21" y="0"/>
                  </a:moveTo>
                  <a:cubicBezTo>
                    <a:pt x="8" y="0"/>
                    <a:pt x="0" y="9"/>
                    <a:pt x="9" y="36"/>
                  </a:cubicBezTo>
                  <a:cubicBezTo>
                    <a:pt x="20" y="40"/>
                    <a:pt x="26" y="41"/>
                    <a:pt x="30" y="41"/>
                  </a:cubicBezTo>
                  <a:cubicBezTo>
                    <a:pt x="33" y="41"/>
                    <a:pt x="34" y="40"/>
                    <a:pt x="33" y="37"/>
                  </a:cubicBezTo>
                  <a:lnTo>
                    <a:pt x="33" y="37"/>
                  </a:lnTo>
                  <a:cubicBezTo>
                    <a:pt x="46" y="34"/>
                    <a:pt x="45" y="21"/>
                    <a:pt x="64" y="21"/>
                  </a:cubicBezTo>
                  <a:cubicBezTo>
                    <a:pt x="68" y="21"/>
                    <a:pt x="74" y="22"/>
                    <a:pt x="81" y="24"/>
                  </a:cubicBezTo>
                  <a:cubicBezTo>
                    <a:pt x="81" y="24"/>
                    <a:pt x="4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863;p34">
              <a:extLst>
                <a:ext uri="{FF2B5EF4-FFF2-40B4-BE49-F238E27FC236}">
                  <a16:creationId xmlns:a16="http://schemas.microsoft.com/office/drawing/2014/main" id="{7FEDA547-D519-C649-8E7A-63649E4967CB}"/>
                </a:ext>
              </a:extLst>
            </p:cNvPr>
            <p:cNvSpPr/>
            <p:nvPr/>
          </p:nvSpPr>
          <p:spPr>
            <a:xfrm>
              <a:off x="4857300" y="2652625"/>
              <a:ext cx="750" cy="225"/>
            </a:xfrm>
            <a:custGeom>
              <a:avLst/>
              <a:gdLst/>
              <a:ahLst/>
              <a:cxnLst/>
              <a:rect l="l" t="t" r="r" b="b"/>
              <a:pathLst>
                <a:path w="30" h="9" extrusionOk="0">
                  <a:moveTo>
                    <a:pt x="3" y="0"/>
                  </a:moveTo>
                  <a:cubicBezTo>
                    <a:pt x="0" y="0"/>
                    <a:pt x="6" y="3"/>
                    <a:pt x="30" y="9"/>
                  </a:cubicBezTo>
                  <a:cubicBezTo>
                    <a:pt x="18" y="3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864;p34">
              <a:extLst>
                <a:ext uri="{FF2B5EF4-FFF2-40B4-BE49-F238E27FC236}">
                  <a16:creationId xmlns:a16="http://schemas.microsoft.com/office/drawing/2014/main" id="{C7CD52EF-3A1E-5648-8614-CC096A7EEB74}"/>
                </a:ext>
              </a:extLst>
            </p:cNvPr>
            <p:cNvSpPr/>
            <p:nvPr/>
          </p:nvSpPr>
          <p:spPr>
            <a:xfrm>
              <a:off x="4855400" y="2652875"/>
              <a:ext cx="900" cy="700"/>
            </a:xfrm>
            <a:custGeom>
              <a:avLst/>
              <a:gdLst/>
              <a:ahLst/>
              <a:cxnLst/>
              <a:rect l="l" t="t" r="r" b="b"/>
              <a:pathLst>
                <a:path w="36" h="28" extrusionOk="0">
                  <a:moveTo>
                    <a:pt x="33" y="1"/>
                  </a:moveTo>
                  <a:lnTo>
                    <a:pt x="33" y="1"/>
                  </a:lnTo>
                  <a:cubicBezTo>
                    <a:pt x="33" y="1"/>
                    <a:pt x="30" y="3"/>
                    <a:pt x="23" y="11"/>
                  </a:cubicBezTo>
                  <a:cubicBezTo>
                    <a:pt x="6" y="19"/>
                    <a:pt x="1" y="28"/>
                    <a:pt x="12" y="28"/>
                  </a:cubicBezTo>
                  <a:cubicBezTo>
                    <a:pt x="17" y="28"/>
                    <a:pt x="24" y="26"/>
                    <a:pt x="34" y="23"/>
                  </a:cubicBezTo>
                  <a:cubicBezTo>
                    <a:pt x="26" y="15"/>
                    <a:pt x="35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865;p34">
              <a:extLst>
                <a:ext uri="{FF2B5EF4-FFF2-40B4-BE49-F238E27FC236}">
                  <a16:creationId xmlns:a16="http://schemas.microsoft.com/office/drawing/2014/main" id="{083C1DCB-5B7E-5449-8505-6CD4E13593A1}"/>
                </a:ext>
              </a:extLst>
            </p:cNvPr>
            <p:cNvSpPr/>
            <p:nvPr/>
          </p:nvSpPr>
          <p:spPr>
            <a:xfrm>
              <a:off x="4981275" y="2669200"/>
              <a:ext cx="800" cy="175"/>
            </a:xfrm>
            <a:custGeom>
              <a:avLst/>
              <a:gdLst/>
              <a:ahLst/>
              <a:cxnLst/>
              <a:rect l="l" t="t" r="r" b="b"/>
              <a:pathLst>
                <a:path w="32" h="7" extrusionOk="0">
                  <a:moveTo>
                    <a:pt x="0" y="1"/>
                  </a:moveTo>
                  <a:cubicBezTo>
                    <a:pt x="12" y="5"/>
                    <a:pt x="20" y="6"/>
                    <a:pt x="24" y="6"/>
                  </a:cubicBezTo>
                  <a:cubicBezTo>
                    <a:pt x="32" y="6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866;p34">
              <a:extLst>
                <a:ext uri="{FF2B5EF4-FFF2-40B4-BE49-F238E27FC236}">
                  <a16:creationId xmlns:a16="http://schemas.microsoft.com/office/drawing/2014/main" id="{486574AE-7300-E04D-97E4-720A1744088A}"/>
                </a:ext>
              </a:extLst>
            </p:cNvPr>
            <p:cNvSpPr/>
            <p:nvPr/>
          </p:nvSpPr>
          <p:spPr>
            <a:xfrm>
              <a:off x="4969350" y="2667425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" y="0"/>
                  </a:moveTo>
                  <a:cubicBezTo>
                    <a:pt x="13" y="36"/>
                    <a:pt x="13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867;p34">
              <a:extLst>
                <a:ext uri="{FF2B5EF4-FFF2-40B4-BE49-F238E27FC236}">
                  <a16:creationId xmlns:a16="http://schemas.microsoft.com/office/drawing/2014/main" id="{95CB9FE1-FCA4-214B-BC94-41CF419746E9}"/>
                </a:ext>
              </a:extLst>
            </p:cNvPr>
            <p:cNvSpPr/>
            <p:nvPr/>
          </p:nvSpPr>
          <p:spPr>
            <a:xfrm>
              <a:off x="4958850" y="2667625"/>
              <a:ext cx="1300" cy="425"/>
            </a:xfrm>
            <a:custGeom>
              <a:avLst/>
              <a:gdLst/>
              <a:ahLst/>
              <a:cxnLst/>
              <a:rect l="l" t="t" r="r" b="b"/>
              <a:pathLst>
                <a:path w="52" h="17" extrusionOk="0">
                  <a:moveTo>
                    <a:pt x="3" y="0"/>
                  </a:moveTo>
                  <a:cubicBezTo>
                    <a:pt x="0" y="0"/>
                    <a:pt x="0" y="4"/>
                    <a:pt x="4" y="16"/>
                  </a:cubicBezTo>
                  <a:lnTo>
                    <a:pt x="52" y="16"/>
                  </a:lnTo>
                  <a:cubicBezTo>
                    <a:pt x="28" y="16"/>
                    <a:pt x="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868;p34">
              <a:extLst>
                <a:ext uri="{FF2B5EF4-FFF2-40B4-BE49-F238E27FC236}">
                  <a16:creationId xmlns:a16="http://schemas.microsoft.com/office/drawing/2014/main" id="{DD1763E9-7677-DF43-AEE5-6CC3E8F0ADEB}"/>
                </a:ext>
              </a:extLst>
            </p:cNvPr>
            <p:cNvSpPr/>
            <p:nvPr/>
          </p:nvSpPr>
          <p:spPr>
            <a:xfrm>
              <a:off x="5133375" y="2698675"/>
              <a:ext cx="600" cy="625"/>
            </a:xfrm>
            <a:custGeom>
              <a:avLst/>
              <a:gdLst/>
              <a:ahLst/>
              <a:cxnLst/>
              <a:rect l="l" t="t" r="r" b="b"/>
              <a:pathLst>
                <a:path w="24" h="25" extrusionOk="0">
                  <a:moveTo>
                    <a:pt x="24" y="1"/>
                  </a:moveTo>
                  <a:cubicBezTo>
                    <a:pt x="0" y="1"/>
                    <a:pt x="12" y="24"/>
                    <a:pt x="12" y="24"/>
                  </a:cubicBezTo>
                  <a:cubicBezTo>
                    <a:pt x="24" y="24"/>
                    <a:pt x="12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869;p34">
              <a:extLst>
                <a:ext uri="{FF2B5EF4-FFF2-40B4-BE49-F238E27FC236}">
                  <a16:creationId xmlns:a16="http://schemas.microsoft.com/office/drawing/2014/main" id="{7D8B47BD-04B0-A442-99C9-72650C267B26}"/>
                </a:ext>
              </a:extLst>
            </p:cNvPr>
            <p:cNvSpPr/>
            <p:nvPr/>
          </p:nvSpPr>
          <p:spPr>
            <a:xfrm>
              <a:off x="5128300" y="2699825"/>
              <a:ext cx="625" cy="375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23" y="0"/>
                  </a:moveTo>
                  <a:cubicBezTo>
                    <a:pt x="22" y="0"/>
                    <a:pt x="16" y="4"/>
                    <a:pt x="1" y="14"/>
                  </a:cubicBezTo>
                  <a:cubicBezTo>
                    <a:pt x="15" y="7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870;p34">
              <a:extLst>
                <a:ext uri="{FF2B5EF4-FFF2-40B4-BE49-F238E27FC236}">
                  <a16:creationId xmlns:a16="http://schemas.microsoft.com/office/drawing/2014/main" id="{83FF2C41-51BB-CB4C-A906-64736E3E363F}"/>
                </a:ext>
              </a:extLst>
            </p:cNvPr>
            <p:cNvSpPr/>
            <p:nvPr/>
          </p:nvSpPr>
          <p:spPr>
            <a:xfrm>
              <a:off x="5124450" y="2699575"/>
              <a:ext cx="3000" cy="625"/>
            </a:xfrm>
            <a:custGeom>
              <a:avLst/>
              <a:gdLst/>
              <a:ahLst/>
              <a:cxnLst/>
              <a:rect l="l" t="t" r="r" b="b"/>
              <a:pathLst>
                <a:path w="120" h="2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9" y="14"/>
                    <a:pt x="15" y="19"/>
                    <a:pt x="17" y="19"/>
                  </a:cubicBezTo>
                  <a:cubicBezTo>
                    <a:pt x="20" y="19"/>
                    <a:pt x="16" y="11"/>
                    <a:pt x="7" y="4"/>
                  </a:cubicBezTo>
                  <a:lnTo>
                    <a:pt x="7" y="4"/>
                  </a:lnTo>
                  <a:cubicBezTo>
                    <a:pt x="30" y="15"/>
                    <a:pt x="97" y="24"/>
                    <a:pt x="107" y="24"/>
                  </a:cubicBezTo>
                  <a:cubicBezTo>
                    <a:pt x="107" y="12"/>
                    <a:pt x="107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871;p34">
              <a:extLst>
                <a:ext uri="{FF2B5EF4-FFF2-40B4-BE49-F238E27FC236}">
                  <a16:creationId xmlns:a16="http://schemas.microsoft.com/office/drawing/2014/main" id="{59C11EF7-B60F-FC49-A2A3-2805AF9C7D0C}"/>
                </a:ext>
              </a:extLst>
            </p:cNvPr>
            <p:cNvSpPr/>
            <p:nvPr/>
          </p:nvSpPr>
          <p:spPr>
            <a:xfrm>
              <a:off x="5121950" y="2697650"/>
              <a:ext cx="1025" cy="150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22" y="1"/>
                  </a:moveTo>
                  <a:cubicBezTo>
                    <a:pt x="9" y="1"/>
                    <a:pt x="1" y="6"/>
                    <a:pt x="40" y="6"/>
                  </a:cubicBezTo>
                  <a:cubicBezTo>
                    <a:pt x="37" y="2"/>
                    <a:pt x="29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872;p34">
              <a:extLst>
                <a:ext uri="{FF2B5EF4-FFF2-40B4-BE49-F238E27FC236}">
                  <a16:creationId xmlns:a16="http://schemas.microsoft.com/office/drawing/2014/main" id="{119F2C24-FF5E-3841-A762-DFAD3CA1E297}"/>
                </a:ext>
              </a:extLst>
            </p:cNvPr>
            <p:cNvSpPr/>
            <p:nvPr/>
          </p:nvSpPr>
          <p:spPr>
            <a:xfrm>
              <a:off x="5122850" y="2697350"/>
              <a:ext cx="325" cy="150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2" y="1"/>
                  </a:moveTo>
                  <a:cubicBezTo>
                    <a:pt x="1" y="1"/>
                    <a:pt x="1" y="2"/>
                    <a:pt x="4" y="6"/>
                  </a:cubicBezTo>
                  <a:cubicBezTo>
                    <a:pt x="12" y="6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873;p34">
              <a:extLst>
                <a:ext uri="{FF2B5EF4-FFF2-40B4-BE49-F238E27FC236}">
                  <a16:creationId xmlns:a16="http://schemas.microsoft.com/office/drawing/2014/main" id="{D9E9F99C-48D7-F24A-84B7-2A809BCABB1D}"/>
                </a:ext>
              </a:extLst>
            </p:cNvPr>
            <p:cNvSpPr/>
            <p:nvPr/>
          </p:nvSpPr>
          <p:spPr>
            <a:xfrm>
              <a:off x="5120500" y="2696900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5" y="0"/>
                  </a:moveTo>
                  <a:cubicBezTo>
                    <a:pt x="3" y="6"/>
                    <a:pt x="0" y="9"/>
                    <a:pt x="2" y="9"/>
                  </a:cubicBezTo>
                  <a:cubicBezTo>
                    <a:pt x="3" y="9"/>
                    <a:pt x="9" y="6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874;p34">
              <a:extLst>
                <a:ext uri="{FF2B5EF4-FFF2-40B4-BE49-F238E27FC236}">
                  <a16:creationId xmlns:a16="http://schemas.microsoft.com/office/drawing/2014/main" id="{89C30A75-5987-F946-B0EC-8E6EEB31AB59}"/>
                </a:ext>
              </a:extLst>
            </p:cNvPr>
            <p:cNvSpPr/>
            <p:nvPr/>
          </p:nvSpPr>
          <p:spPr>
            <a:xfrm>
              <a:off x="5119975" y="26980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lnTo>
                    <a:pt x="12" y="1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875;p34">
              <a:extLst>
                <a:ext uri="{FF2B5EF4-FFF2-40B4-BE49-F238E27FC236}">
                  <a16:creationId xmlns:a16="http://schemas.microsoft.com/office/drawing/2014/main" id="{771498BF-83A8-A240-AFBF-AC86DCF6801A}"/>
                </a:ext>
              </a:extLst>
            </p:cNvPr>
            <p:cNvSpPr/>
            <p:nvPr/>
          </p:nvSpPr>
          <p:spPr>
            <a:xfrm>
              <a:off x="5120525" y="2697825"/>
              <a:ext cx="375" cy="550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2" y="0"/>
                  </a:moveTo>
                  <a:cubicBezTo>
                    <a:pt x="8" y="0"/>
                    <a:pt x="1" y="21"/>
                    <a:pt x="5" y="21"/>
                  </a:cubicBezTo>
                  <a:cubicBezTo>
                    <a:pt x="6" y="21"/>
                    <a:pt x="9" y="18"/>
                    <a:pt x="14" y="11"/>
                  </a:cubicBezTo>
                  <a:cubicBezTo>
                    <a:pt x="14" y="3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876;p34">
              <a:extLst>
                <a:ext uri="{FF2B5EF4-FFF2-40B4-BE49-F238E27FC236}">
                  <a16:creationId xmlns:a16="http://schemas.microsoft.com/office/drawing/2014/main" id="{DF8F9B96-69AB-FF40-AC0A-A5086B87FA68}"/>
                </a:ext>
              </a:extLst>
            </p:cNvPr>
            <p:cNvSpPr/>
            <p:nvPr/>
          </p:nvSpPr>
          <p:spPr>
            <a:xfrm>
              <a:off x="5121450" y="2698075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1" y="1"/>
                  </a:moveTo>
                  <a:cubicBezTo>
                    <a:pt x="13" y="13"/>
                    <a:pt x="25" y="13"/>
                    <a:pt x="1" y="25"/>
                  </a:cubicBezTo>
                  <a:cubicBezTo>
                    <a:pt x="49" y="25"/>
                    <a:pt x="4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877;p34">
              <a:extLst>
                <a:ext uri="{FF2B5EF4-FFF2-40B4-BE49-F238E27FC236}">
                  <a16:creationId xmlns:a16="http://schemas.microsoft.com/office/drawing/2014/main" id="{788ED9DC-09FC-EF40-900C-7B21743B23FD}"/>
                </a:ext>
              </a:extLst>
            </p:cNvPr>
            <p:cNvSpPr/>
            <p:nvPr/>
          </p:nvSpPr>
          <p:spPr>
            <a:xfrm>
              <a:off x="5124150" y="270017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0" y="12"/>
                  </a:moveTo>
                  <a:cubicBezTo>
                    <a:pt x="72" y="24"/>
                    <a:pt x="0" y="12"/>
                    <a:pt x="0" y="12"/>
                  </a:cubicBezTo>
                  <a:cubicBezTo>
                    <a:pt x="0" y="12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878;p34">
              <a:extLst>
                <a:ext uri="{FF2B5EF4-FFF2-40B4-BE49-F238E27FC236}">
                  <a16:creationId xmlns:a16="http://schemas.microsoft.com/office/drawing/2014/main" id="{F4994051-B4FE-A34B-8606-2507875E2C0A}"/>
                </a:ext>
              </a:extLst>
            </p:cNvPr>
            <p:cNvSpPr/>
            <p:nvPr/>
          </p:nvSpPr>
          <p:spPr>
            <a:xfrm>
              <a:off x="5117000" y="2696900"/>
              <a:ext cx="25" cy="1800"/>
            </a:xfrm>
            <a:custGeom>
              <a:avLst/>
              <a:gdLst/>
              <a:ahLst/>
              <a:cxnLst/>
              <a:rect l="l" t="t" r="r" b="b"/>
              <a:pathLst>
                <a:path w="1" h="72" extrusionOk="0">
                  <a:moveTo>
                    <a:pt x="0" y="0"/>
                  </a:moveTo>
                  <a:cubicBezTo>
                    <a:pt x="0" y="0"/>
                    <a:pt x="0" y="72"/>
                    <a:pt x="0" y="0"/>
                  </a:cubicBezTo>
                  <a:cubicBezTo>
                    <a:pt x="0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879;p34">
              <a:extLst>
                <a:ext uri="{FF2B5EF4-FFF2-40B4-BE49-F238E27FC236}">
                  <a16:creationId xmlns:a16="http://schemas.microsoft.com/office/drawing/2014/main" id="{D8BA8361-9719-3247-AF5E-219E6245B5CB}"/>
                </a:ext>
              </a:extLst>
            </p:cNvPr>
            <p:cNvSpPr/>
            <p:nvPr/>
          </p:nvSpPr>
          <p:spPr>
            <a:xfrm>
              <a:off x="5116400" y="2697475"/>
              <a:ext cx="925" cy="450"/>
            </a:xfrm>
            <a:custGeom>
              <a:avLst/>
              <a:gdLst/>
              <a:ahLst/>
              <a:cxnLst/>
              <a:rect l="l" t="t" r="r" b="b"/>
              <a:pathLst>
                <a:path w="37" h="18" extrusionOk="0">
                  <a:moveTo>
                    <a:pt x="36" y="1"/>
                  </a:moveTo>
                  <a:lnTo>
                    <a:pt x="1" y="13"/>
                  </a:lnTo>
                  <a:cubicBezTo>
                    <a:pt x="8" y="16"/>
                    <a:pt x="13" y="18"/>
                    <a:pt x="18" y="18"/>
                  </a:cubicBezTo>
                  <a:cubicBezTo>
                    <a:pt x="30" y="18"/>
                    <a:pt x="36" y="9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880;p34">
              <a:extLst>
                <a:ext uri="{FF2B5EF4-FFF2-40B4-BE49-F238E27FC236}">
                  <a16:creationId xmlns:a16="http://schemas.microsoft.com/office/drawing/2014/main" id="{339C5F28-D8D1-9446-87AF-2263294D12AB}"/>
                </a:ext>
              </a:extLst>
            </p:cNvPr>
            <p:cNvSpPr/>
            <p:nvPr/>
          </p:nvSpPr>
          <p:spPr>
            <a:xfrm>
              <a:off x="5119725" y="2698625"/>
              <a:ext cx="1475" cy="550"/>
            </a:xfrm>
            <a:custGeom>
              <a:avLst/>
              <a:gdLst/>
              <a:ahLst/>
              <a:cxnLst/>
              <a:rect l="l" t="t" r="r" b="b"/>
              <a:pathLst>
                <a:path w="59" h="22" extrusionOk="0">
                  <a:moveTo>
                    <a:pt x="55" y="1"/>
                  </a:moveTo>
                  <a:cubicBezTo>
                    <a:pt x="51" y="1"/>
                    <a:pt x="45" y="3"/>
                    <a:pt x="38" y="6"/>
                  </a:cubicBezTo>
                  <a:lnTo>
                    <a:pt x="38" y="6"/>
                  </a:lnTo>
                  <a:cubicBezTo>
                    <a:pt x="43" y="4"/>
                    <a:pt x="50" y="3"/>
                    <a:pt x="58" y="3"/>
                  </a:cubicBezTo>
                  <a:cubicBezTo>
                    <a:pt x="58" y="1"/>
                    <a:pt x="57" y="1"/>
                    <a:pt x="55" y="1"/>
                  </a:cubicBezTo>
                  <a:close/>
                  <a:moveTo>
                    <a:pt x="38" y="6"/>
                  </a:moveTo>
                  <a:cubicBezTo>
                    <a:pt x="26" y="9"/>
                    <a:pt x="18" y="14"/>
                    <a:pt x="10" y="14"/>
                  </a:cubicBezTo>
                  <a:cubicBezTo>
                    <a:pt x="3" y="19"/>
                    <a:pt x="1" y="21"/>
                    <a:pt x="2" y="21"/>
                  </a:cubicBezTo>
                  <a:cubicBezTo>
                    <a:pt x="4" y="21"/>
                    <a:pt x="22" y="12"/>
                    <a:pt x="38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881;p34">
              <a:extLst>
                <a:ext uri="{FF2B5EF4-FFF2-40B4-BE49-F238E27FC236}">
                  <a16:creationId xmlns:a16="http://schemas.microsoft.com/office/drawing/2014/main" id="{B8FE3A2E-C177-BC43-957F-3F05CCA850DB}"/>
                </a:ext>
              </a:extLst>
            </p:cNvPr>
            <p:cNvSpPr/>
            <p:nvPr/>
          </p:nvSpPr>
          <p:spPr>
            <a:xfrm>
              <a:off x="5114175" y="2696125"/>
              <a:ext cx="650" cy="80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23" y="1"/>
                  </a:moveTo>
                  <a:cubicBezTo>
                    <a:pt x="22" y="1"/>
                    <a:pt x="17" y="6"/>
                    <a:pt x="6" y="19"/>
                  </a:cubicBezTo>
                  <a:cubicBezTo>
                    <a:pt x="2" y="28"/>
                    <a:pt x="1" y="32"/>
                    <a:pt x="1" y="32"/>
                  </a:cubicBezTo>
                  <a:cubicBezTo>
                    <a:pt x="4" y="32"/>
                    <a:pt x="25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882;p34">
              <a:extLst>
                <a:ext uri="{FF2B5EF4-FFF2-40B4-BE49-F238E27FC236}">
                  <a16:creationId xmlns:a16="http://schemas.microsoft.com/office/drawing/2014/main" id="{715B06AF-45A9-C440-A680-8828D6F1262E}"/>
                </a:ext>
              </a:extLst>
            </p:cNvPr>
            <p:cNvSpPr/>
            <p:nvPr/>
          </p:nvSpPr>
          <p:spPr>
            <a:xfrm>
              <a:off x="5111650" y="2695700"/>
              <a:ext cx="1200" cy="925"/>
            </a:xfrm>
            <a:custGeom>
              <a:avLst/>
              <a:gdLst/>
              <a:ahLst/>
              <a:cxnLst/>
              <a:rect l="l" t="t" r="r" b="b"/>
              <a:pathLst>
                <a:path w="48" h="37" extrusionOk="0">
                  <a:moveTo>
                    <a:pt x="48" y="0"/>
                  </a:moveTo>
                  <a:cubicBezTo>
                    <a:pt x="24" y="12"/>
                    <a:pt x="12" y="24"/>
                    <a:pt x="0" y="24"/>
                  </a:cubicBezTo>
                  <a:lnTo>
                    <a:pt x="0" y="24"/>
                  </a:lnTo>
                  <a:cubicBezTo>
                    <a:pt x="8" y="24"/>
                    <a:pt x="11" y="19"/>
                    <a:pt x="8" y="19"/>
                  </a:cubicBezTo>
                  <a:lnTo>
                    <a:pt x="8" y="19"/>
                  </a:lnTo>
                  <a:cubicBezTo>
                    <a:pt x="7" y="19"/>
                    <a:pt x="4" y="20"/>
                    <a:pt x="0" y="24"/>
                  </a:cubicBezTo>
                  <a:cubicBezTo>
                    <a:pt x="12" y="24"/>
                    <a:pt x="24" y="36"/>
                    <a:pt x="48" y="36"/>
                  </a:cubicBezTo>
                  <a:cubicBezTo>
                    <a:pt x="48" y="24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883;p34">
              <a:extLst>
                <a:ext uri="{FF2B5EF4-FFF2-40B4-BE49-F238E27FC236}">
                  <a16:creationId xmlns:a16="http://schemas.microsoft.com/office/drawing/2014/main" id="{800AD53E-78CF-C14C-9F79-8DCD19EDC088}"/>
                </a:ext>
              </a:extLst>
            </p:cNvPr>
            <p:cNvSpPr/>
            <p:nvPr/>
          </p:nvSpPr>
          <p:spPr>
            <a:xfrm>
              <a:off x="5114925" y="2697200"/>
              <a:ext cx="400" cy="400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12"/>
                    <a:pt x="12" y="16"/>
                    <a:pt x="13" y="16"/>
                  </a:cubicBezTo>
                  <a:cubicBezTo>
                    <a:pt x="16" y="16"/>
                    <a:pt x="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884;p34">
              <a:extLst>
                <a:ext uri="{FF2B5EF4-FFF2-40B4-BE49-F238E27FC236}">
                  <a16:creationId xmlns:a16="http://schemas.microsoft.com/office/drawing/2014/main" id="{D394856B-3B0B-474B-B105-3146FFCB9EF8}"/>
                </a:ext>
              </a:extLst>
            </p:cNvPr>
            <p:cNvSpPr/>
            <p:nvPr/>
          </p:nvSpPr>
          <p:spPr>
            <a:xfrm>
              <a:off x="5114425" y="2697650"/>
              <a:ext cx="800" cy="150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" y="1"/>
                  </a:moveTo>
                  <a:cubicBezTo>
                    <a:pt x="0" y="1"/>
                    <a:pt x="24" y="6"/>
                    <a:pt x="32" y="6"/>
                  </a:cubicBezTo>
                  <a:cubicBezTo>
                    <a:pt x="12" y="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885;p34">
              <a:extLst>
                <a:ext uri="{FF2B5EF4-FFF2-40B4-BE49-F238E27FC236}">
                  <a16:creationId xmlns:a16="http://schemas.microsoft.com/office/drawing/2014/main" id="{9CF147AF-2E40-C647-AFE9-7A036C724E6E}"/>
                </a:ext>
              </a:extLst>
            </p:cNvPr>
            <p:cNvSpPr/>
            <p:nvPr/>
          </p:nvSpPr>
          <p:spPr>
            <a:xfrm>
              <a:off x="5117000" y="2698375"/>
              <a:ext cx="1200" cy="1225"/>
            </a:xfrm>
            <a:custGeom>
              <a:avLst/>
              <a:gdLst/>
              <a:ahLst/>
              <a:cxnLst/>
              <a:rect l="l" t="t" r="r" b="b"/>
              <a:pathLst>
                <a:path w="48" h="49" extrusionOk="0">
                  <a:moveTo>
                    <a:pt x="48" y="1"/>
                  </a:moveTo>
                  <a:lnTo>
                    <a:pt x="48" y="1"/>
                  </a:lnTo>
                  <a:cubicBezTo>
                    <a:pt x="36" y="13"/>
                    <a:pt x="0" y="24"/>
                    <a:pt x="24" y="48"/>
                  </a:cubicBezTo>
                  <a:cubicBezTo>
                    <a:pt x="36" y="36"/>
                    <a:pt x="24" y="24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886;p34">
              <a:extLst>
                <a:ext uri="{FF2B5EF4-FFF2-40B4-BE49-F238E27FC236}">
                  <a16:creationId xmlns:a16="http://schemas.microsoft.com/office/drawing/2014/main" id="{F9209827-7703-AB40-8596-8FB9F611757C}"/>
                </a:ext>
              </a:extLst>
            </p:cNvPr>
            <p:cNvSpPr/>
            <p:nvPr/>
          </p:nvSpPr>
          <p:spPr>
            <a:xfrm>
              <a:off x="5115900" y="2698075"/>
              <a:ext cx="525" cy="375"/>
            </a:xfrm>
            <a:custGeom>
              <a:avLst/>
              <a:gdLst/>
              <a:ahLst/>
              <a:cxnLst/>
              <a:rect l="l" t="t" r="r" b="b"/>
              <a:pathLst>
                <a:path w="21" h="15" extrusionOk="0">
                  <a:moveTo>
                    <a:pt x="21" y="1"/>
                  </a:moveTo>
                  <a:cubicBezTo>
                    <a:pt x="5" y="11"/>
                    <a:pt x="1" y="14"/>
                    <a:pt x="2" y="14"/>
                  </a:cubicBezTo>
                  <a:cubicBezTo>
                    <a:pt x="3" y="14"/>
                    <a:pt x="14" y="8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887;p34">
              <a:extLst>
                <a:ext uri="{FF2B5EF4-FFF2-40B4-BE49-F238E27FC236}">
                  <a16:creationId xmlns:a16="http://schemas.microsoft.com/office/drawing/2014/main" id="{2ACD42B2-3D3E-8E4D-A074-272F752418BC}"/>
                </a:ext>
              </a:extLst>
            </p:cNvPr>
            <p:cNvSpPr/>
            <p:nvPr/>
          </p:nvSpPr>
          <p:spPr>
            <a:xfrm>
              <a:off x="5115500" y="26980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" y="13"/>
                  </a:moveTo>
                  <a:cubicBezTo>
                    <a:pt x="25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888;p34">
              <a:extLst>
                <a:ext uri="{FF2B5EF4-FFF2-40B4-BE49-F238E27FC236}">
                  <a16:creationId xmlns:a16="http://schemas.microsoft.com/office/drawing/2014/main" id="{D0C40E54-D682-0948-ACC4-45FE6D3F9FBF}"/>
                </a:ext>
              </a:extLst>
            </p:cNvPr>
            <p:cNvSpPr/>
            <p:nvPr/>
          </p:nvSpPr>
          <p:spPr>
            <a:xfrm>
              <a:off x="5111100" y="2697200"/>
              <a:ext cx="1100" cy="675"/>
            </a:xfrm>
            <a:custGeom>
              <a:avLst/>
              <a:gdLst/>
              <a:ahLst/>
              <a:cxnLst/>
              <a:rect l="l" t="t" r="r" b="b"/>
              <a:pathLst>
                <a:path w="44" h="27" extrusionOk="0">
                  <a:moveTo>
                    <a:pt x="34" y="0"/>
                  </a:moveTo>
                  <a:cubicBezTo>
                    <a:pt x="6" y="20"/>
                    <a:pt x="1" y="26"/>
                    <a:pt x="5" y="26"/>
                  </a:cubicBezTo>
                  <a:cubicBezTo>
                    <a:pt x="11" y="26"/>
                    <a:pt x="39" y="11"/>
                    <a:pt x="41" y="3"/>
                  </a:cubicBezTo>
                  <a:lnTo>
                    <a:pt x="41" y="3"/>
                  </a:lnTo>
                  <a:cubicBezTo>
                    <a:pt x="43" y="2"/>
                    <a:pt x="44" y="0"/>
                    <a:pt x="34" y="0"/>
                  </a:cubicBezTo>
                  <a:lnTo>
                    <a:pt x="34" y="0"/>
                  </a:ln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889;p34">
              <a:extLst>
                <a:ext uri="{FF2B5EF4-FFF2-40B4-BE49-F238E27FC236}">
                  <a16:creationId xmlns:a16="http://schemas.microsoft.com/office/drawing/2014/main" id="{5B36B7ED-85D4-4E46-A974-1CB032163A64}"/>
                </a:ext>
              </a:extLst>
            </p:cNvPr>
            <p:cNvSpPr/>
            <p:nvPr/>
          </p:nvSpPr>
          <p:spPr>
            <a:xfrm>
              <a:off x="5107475" y="269720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890;p34">
              <a:extLst>
                <a:ext uri="{FF2B5EF4-FFF2-40B4-BE49-F238E27FC236}">
                  <a16:creationId xmlns:a16="http://schemas.microsoft.com/office/drawing/2014/main" id="{6113ACAC-0E19-034A-87C7-94955DBA8B48}"/>
                </a:ext>
              </a:extLst>
            </p:cNvPr>
            <p:cNvSpPr/>
            <p:nvPr/>
          </p:nvSpPr>
          <p:spPr>
            <a:xfrm>
              <a:off x="5112225" y="2697700"/>
              <a:ext cx="775" cy="200"/>
            </a:xfrm>
            <a:custGeom>
              <a:avLst/>
              <a:gdLst/>
              <a:ahLst/>
              <a:cxnLst/>
              <a:rect l="l" t="t" r="r" b="b"/>
              <a:pathLst>
                <a:path w="31" h="8" extrusionOk="0">
                  <a:moveTo>
                    <a:pt x="19" y="0"/>
                  </a:moveTo>
                  <a:cubicBezTo>
                    <a:pt x="14" y="0"/>
                    <a:pt x="8" y="1"/>
                    <a:pt x="1" y="4"/>
                  </a:cubicBezTo>
                  <a:cubicBezTo>
                    <a:pt x="8" y="6"/>
                    <a:pt x="14" y="7"/>
                    <a:pt x="19" y="7"/>
                  </a:cubicBezTo>
                  <a:cubicBezTo>
                    <a:pt x="31" y="7"/>
                    <a:pt x="31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891;p34">
              <a:extLst>
                <a:ext uri="{FF2B5EF4-FFF2-40B4-BE49-F238E27FC236}">
                  <a16:creationId xmlns:a16="http://schemas.microsoft.com/office/drawing/2014/main" id="{CF8907A9-A06E-EC4E-9DE1-C921F12E2301}"/>
                </a:ext>
              </a:extLst>
            </p:cNvPr>
            <p:cNvSpPr/>
            <p:nvPr/>
          </p:nvSpPr>
          <p:spPr>
            <a:xfrm>
              <a:off x="5109850" y="2696775"/>
              <a:ext cx="625" cy="425"/>
            </a:xfrm>
            <a:custGeom>
              <a:avLst/>
              <a:gdLst/>
              <a:ahLst/>
              <a:cxnLst/>
              <a:rect l="l" t="t" r="r" b="b"/>
              <a:pathLst>
                <a:path w="25" h="17" extrusionOk="0">
                  <a:moveTo>
                    <a:pt x="3" y="0"/>
                  </a:moveTo>
                  <a:cubicBezTo>
                    <a:pt x="2" y="0"/>
                    <a:pt x="1" y="2"/>
                    <a:pt x="1" y="5"/>
                  </a:cubicBezTo>
                  <a:cubicBezTo>
                    <a:pt x="1" y="5"/>
                    <a:pt x="13" y="5"/>
                    <a:pt x="24" y="17"/>
                  </a:cubicBezTo>
                  <a:cubicBezTo>
                    <a:pt x="16" y="9"/>
                    <a:pt x="8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892;p34">
              <a:extLst>
                <a:ext uri="{FF2B5EF4-FFF2-40B4-BE49-F238E27FC236}">
                  <a16:creationId xmlns:a16="http://schemas.microsoft.com/office/drawing/2014/main" id="{8C691985-DFBF-D44C-AB83-28C5F05D32C6}"/>
                </a:ext>
              </a:extLst>
            </p:cNvPr>
            <p:cNvSpPr/>
            <p:nvPr/>
          </p:nvSpPr>
          <p:spPr>
            <a:xfrm>
              <a:off x="5113425" y="269720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893;p34">
              <a:extLst>
                <a:ext uri="{FF2B5EF4-FFF2-40B4-BE49-F238E27FC236}">
                  <a16:creationId xmlns:a16="http://schemas.microsoft.com/office/drawing/2014/main" id="{82CA45D7-6533-5B4C-B481-F7CBB0B1D591}"/>
                </a:ext>
              </a:extLst>
            </p:cNvPr>
            <p:cNvSpPr/>
            <p:nvPr/>
          </p:nvSpPr>
          <p:spPr>
            <a:xfrm>
              <a:off x="5112850" y="2697425"/>
              <a:ext cx="600" cy="300"/>
            </a:xfrm>
            <a:custGeom>
              <a:avLst/>
              <a:gdLst/>
              <a:ahLst/>
              <a:cxnLst/>
              <a:rect l="l" t="t" r="r" b="b"/>
              <a:pathLst>
                <a:path w="24" h="12" extrusionOk="0">
                  <a:moveTo>
                    <a:pt x="18" y="0"/>
                  </a:moveTo>
                  <a:cubicBezTo>
                    <a:pt x="9" y="0"/>
                    <a:pt x="1" y="11"/>
                    <a:pt x="6" y="11"/>
                  </a:cubicBezTo>
                  <a:cubicBezTo>
                    <a:pt x="9" y="11"/>
                    <a:pt x="14" y="9"/>
                    <a:pt x="23" y="3"/>
                  </a:cubicBezTo>
                  <a:cubicBezTo>
                    <a:pt x="22" y="1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894;p34">
              <a:extLst>
                <a:ext uri="{FF2B5EF4-FFF2-40B4-BE49-F238E27FC236}">
                  <a16:creationId xmlns:a16="http://schemas.microsoft.com/office/drawing/2014/main" id="{AB835362-E70A-4147-989D-57596A8C1007}"/>
                </a:ext>
              </a:extLst>
            </p:cNvPr>
            <p:cNvSpPr/>
            <p:nvPr/>
          </p:nvSpPr>
          <p:spPr>
            <a:xfrm>
              <a:off x="5105100" y="2697700"/>
              <a:ext cx="2775" cy="2275"/>
            </a:xfrm>
            <a:custGeom>
              <a:avLst/>
              <a:gdLst/>
              <a:ahLst/>
              <a:cxnLst/>
              <a:rect l="l" t="t" r="r" b="b"/>
              <a:pathLst>
                <a:path w="111" h="91" extrusionOk="0">
                  <a:moveTo>
                    <a:pt x="75" y="0"/>
                  </a:moveTo>
                  <a:cubicBezTo>
                    <a:pt x="72" y="0"/>
                    <a:pt x="67" y="1"/>
                    <a:pt x="60" y="4"/>
                  </a:cubicBezTo>
                  <a:cubicBezTo>
                    <a:pt x="60" y="4"/>
                    <a:pt x="60" y="4"/>
                    <a:pt x="60" y="4"/>
                  </a:cubicBezTo>
                  <a:lnTo>
                    <a:pt x="60" y="4"/>
                  </a:lnTo>
                  <a:cubicBezTo>
                    <a:pt x="61" y="6"/>
                    <a:pt x="64" y="7"/>
                    <a:pt x="66" y="7"/>
                  </a:cubicBezTo>
                  <a:lnTo>
                    <a:pt x="66" y="7"/>
                  </a:lnTo>
                  <a:cubicBezTo>
                    <a:pt x="84" y="17"/>
                    <a:pt x="94" y="28"/>
                    <a:pt x="95" y="48"/>
                  </a:cubicBezTo>
                  <a:lnTo>
                    <a:pt x="95" y="48"/>
                  </a:lnTo>
                  <a:cubicBezTo>
                    <a:pt x="111" y="25"/>
                    <a:pt x="110" y="1"/>
                    <a:pt x="80" y="1"/>
                  </a:cubicBezTo>
                  <a:cubicBezTo>
                    <a:pt x="79" y="1"/>
                    <a:pt x="79" y="1"/>
                    <a:pt x="78" y="1"/>
                  </a:cubicBezTo>
                  <a:lnTo>
                    <a:pt x="78" y="1"/>
                  </a:lnTo>
                  <a:cubicBezTo>
                    <a:pt x="77" y="1"/>
                    <a:pt x="76" y="0"/>
                    <a:pt x="75" y="0"/>
                  </a:cubicBezTo>
                  <a:close/>
                  <a:moveTo>
                    <a:pt x="95" y="48"/>
                  </a:moveTo>
                  <a:lnTo>
                    <a:pt x="95" y="48"/>
                  </a:lnTo>
                  <a:cubicBezTo>
                    <a:pt x="94" y="49"/>
                    <a:pt x="94" y="50"/>
                    <a:pt x="93" y="51"/>
                  </a:cubicBezTo>
                  <a:lnTo>
                    <a:pt x="93" y="51"/>
                  </a:lnTo>
                  <a:cubicBezTo>
                    <a:pt x="94" y="51"/>
                    <a:pt x="94" y="51"/>
                    <a:pt x="95" y="51"/>
                  </a:cubicBezTo>
                  <a:cubicBezTo>
                    <a:pt x="95" y="50"/>
                    <a:pt x="95" y="49"/>
                    <a:pt x="95" y="48"/>
                  </a:cubicBezTo>
                  <a:close/>
                  <a:moveTo>
                    <a:pt x="48" y="28"/>
                  </a:moveTo>
                  <a:cubicBezTo>
                    <a:pt x="36" y="51"/>
                    <a:pt x="24" y="75"/>
                    <a:pt x="0" y="87"/>
                  </a:cubicBezTo>
                  <a:cubicBezTo>
                    <a:pt x="7" y="89"/>
                    <a:pt x="14" y="90"/>
                    <a:pt x="21" y="90"/>
                  </a:cubicBezTo>
                  <a:cubicBezTo>
                    <a:pt x="51" y="90"/>
                    <a:pt x="78" y="72"/>
                    <a:pt x="93" y="51"/>
                  </a:cubicBezTo>
                  <a:lnTo>
                    <a:pt x="93" y="51"/>
                  </a:lnTo>
                  <a:cubicBezTo>
                    <a:pt x="71" y="51"/>
                    <a:pt x="59" y="51"/>
                    <a:pt x="48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895;p34">
              <a:extLst>
                <a:ext uri="{FF2B5EF4-FFF2-40B4-BE49-F238E27FC236}">
                  <a16:creationId xmlns:a16="http://schemas.microsoft.com/office/drawing/2014/main" id="{106AB5F9-55AD-714E-A1E5-B148FB7492A4}"/>
                </a:ext>
              </a:extLst>
            </p:cNvPr>
            <p:cNvSpPr/>
            <p:nvPr/>
          </p:nvSpPr>
          <p:spPr>
            <a:xfrm>
              <a:off x="5107475" y="2696625"/>
              <a:ext cx="1500" cy="800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23" y="0"/>
                  </a:moveTo>
                  <a:cubicBezTo>
                    <a:pt x="14" y="0"/>
                    <a:pt x="6" y="7"/>
                    <a:pt x="0" y="23"/>
                  </a:cubicBezTo>
                  <a:lnTo>
                    <a:pt x="48" y="23"/>
                  </a:lnTo>
                  <a:cubicBezTo>
                    <a:pt x="48" y="29"/>
                    <a:pt x="48" y="32"/>
                    <a:pt x="49" y="32"/>
                  </a:cubicBezTo>
                  <a:cubicBezTo>
                    <a:pt x="51" y="32"/>
                    <a:pt x="54" y="29"/>
                    <a:pt x="60" y="23"/>
                  </a:cubicBezTo>
                  <a:cubicBezTo>
                    <a:pt x="47" y="10"/>
                    <a:pt x="3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896;p34">
              <a:extLst>
                <a:ext uri="{FF2B5EF4-FFF2-40B4-BE49-F238E27FC236}">
                  <a16:creationId xmlns:a16="http://schemas.microsoft.com/office/drawing/2014/main" id="{9F371B14-84A7-1C48-8D6F-8585E8E9C097}"/>
                </a:ext>
              </a:extLst>
            </p:cNvPr>
            <p:cNvSpPr/>
            <p:nvPr/>
          </p:nvSpPr>
          <p:spPr>
            <a:xfrm>
              <a:off x="5108950" y="2697150"/>
              <a:ext cx="1825" cy="1550"/>
            </a:xfrm>
            <a:custGeom>
              <a:avLst/>
              <a:gdLst/>
              <a:ahLst/>
              <a:cxnLst/>
              <a:rect l="l" t="t" r="r" b="b"/>
              <a:pathLst>
                <a:path w="73" h="62" extrusionOk="0">
                  <a:moveTo>
                    <a:pt x="60" y="0"/>
                  </a:moveTo>
                  <a:lnTo>
                    <a:pt x="60" y="0"/>
                  </a:lnTo>
                  <a:cubicBezTo>
                    <a:pt x="60" y="0"/>
                    <a:pt x="59" y="2"/>
                    <a:pt x="59" y="4"/>
                  </a:cubicBezTo>
                  <a:lnTo>
                    <a:pt x="59" y="4"/>
                  </a:lnTo>
                  <a:cubicBezTo>
                    <a:pt x="60" y="2"/>
                    <a:pt x="60" y="2"/>
                    <a:pt x="60" y="2"/>
                  </a:cubicBezTo>
                  <a:cubicBezTo>
                    <a:pt x="60" y="1"/>
                    <a:pt x="60" y="0"/>
                    <a:pt x="60" y="0"/>
                  </a:cubicBezTo>
                  <a:close/>
                  <a:moveTo>
                    <a:pt x="34" y="3"/>
                  </a:moveTo>
                  <a:cubicBezTo>
                    <a:pt x="27" y="3"/>
                    <a:pt x="17" y="6"/>
                    <a:pt x="1" y="14"/>
                  </a:cubicBezTo>
                  <a:cubicBezTo>
                    <a:pt x="22" y="19"/>
                    <a:pt x="36" y="22"/>
                    <a:pt x="45" y="24"/>
                  </a:cubicBezTo>
                  <a:lnTo>
                    <a:pt x="45" y="24"/>
                  </a:lnTo>
                  <a:cubicBezTo>
                    <a:pt x="44" y="24"/>
                    <a:pt x="43" y="24"/>
                    <a:pt x="42" y="24"/>
                  </a:cubicBezTo>
                  <a:cubicBezTo>
                    <a:pt x="24" y="24"/>
                    <a:pt x="4" y="30"/>
                    <a:pt x="25" y="62"/>
                  </a:cubicBezTo>
                  <a:cubicBezTo>
                    <a:pt x="49" y="62"/>
                    <a:pt x="60" y="50"/>
                    <a:pt x="72" y="38"/>
                  </a:cubicBezTo>
                  <a:cubicBezTo>
                    <a:pt x="65" y="38"/>
                    <a:pt x="61" y="33"/>
                    <a:pt x="59" y="26"/>
                  </a:cubicBezTo>
                  <a:lnTo>
                    <a:pt x="59" y="26"/>
                  </a:lnTo>
                  <a:cubicBezTo>
                    <a:pt x="59" y="26"/>
                    <a:pt x="59" y="26"/>
                    <a:pt x="60" y="26"/>
                  </a:cubicBezTo>
                  <a:cubicBezTo>
                    <a:pt x="61" y="26"/>
                    <a:pt x="60" y="26"/>
                    <a:pt x="59" y="26"/>
                  </a:cubicBezTo>
                  <a:lnTo>
                    <a:pt x="59" y="26"/>
                  </a:lnTo>
                  <a:cubicBezTo>
                    <a:pt x="57" y="18"/>
                    <a:pt x="58" y="9"/>
                    <a:pt x="59" y="4"/>
                  </a:cubicBezTo>
                  <a:lnTo>
                    <a:pt x="59" y="4"/>
                  </a:lnTo>
                  <a:cubicBezTo>
                    <a:pt x="57" y="5"/>
                    <a:pt x="54" y="8"/>
                    <a:pt x="49" y="14"/>
                  </a:cubicBezTo>
                  <a:cubicBezTo>
                    <a:pt x="49" y="14"/>
                    <a:pt x="49" y="3"/>
                    <a:pt x="34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97;p34">
              <a:extLst>
                <a:ext uri="{FF2B5EF4-FFF2-40B4-BE49-F238E27FC236}">
                  <a16:creationId xmlns:a16="http://schemas.microsoft.com/office/drawing/2014/main" id="{67FCA8CD-C5F3-7044-9EB9-C12A3000A4DE}"/>
                </a:ext>
              </a:extLst>
            </p:cNvPr>
            <p:cNvSpPr/>
            <p:nvPr/>
          </p:nvSpPr>
          <p:spPr>
            <a:xfrm>
              <a:off x="5116700" y="27004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98;p34">
              <a:extLst>
                <a:ext uri="{FF2B5EF4-FFF2-40B4-BE49-F238E27FC236}">
                  <a16:creationId xmlns:a16="http://schemas.microsoft.com/office/drawing/2014/main" id="{78A0A3D1-0CA5-E647-8B4C-C42D29C58D93}"/>
                </a:ext>
              </a:extLst>
            </p:cNvPr>
            <p:cNvSpPr/>
            <p:nvPr/>
          </p:nvSpPr>
          <p:spPr>
            <a:xfrm>
              <a:off x="5115725" y="2698975"/>
              <a:ext cx="1450" cy="1150"/>
            </a:xfrm>
            <a:custGeom>
              <a:avLst/>
              <a:gdLst/>
              <a:ahLst/>
              <a:cxnLst/>
              <a:rect l="l" t="t" r="r" b="b"/>
              <a:pathLst>
                <a:path w="58" h="46" extrusionOk="0">
                  <a:moveTo>
                    <a:pt x="4" y="0"/>
                  </a:moveTo>
                  <a:cubicBezTo>
                    <a:pt x="1" y="0"/>
                    <a:pt x="2" y="2"/>
                    <a:pt x="5" y="5"/>
                  </a:cubicBezTo>
                  <a:lnTo>
                    <a:pt x="5" y="5"/>
                  </a:lnTo>
                  <a:cubicBezTo>
                    <a:pt x="5" y="4"/>
                    <a:pt x="4" y="2"/>
                    <a:pt x="4" y="0"/>
                  </a:cubicBezTo>
                  <a:close/>
                  <a:moveTo>
                    <a:pt x="5" y="5"/>
                  </a:moveTo>
                  <a:cubicBezTo>
                    <a:pt x="17" y="37"/>
                    <a:pt x="31" y="45"/>
                    <a:pt x="41" y="45"/>
                  </a:cubicBezTo>
                  <a:cubicBezTo>
                    <a:pt x="51" y="45"/>
                    <a:pt x="57" y="36"/>
                    <a:pt x="51" y="36"/>
                  </a:cubicBezTo>
                  <a:cubicBezTo>
                    <a:pt x="51" y="36"/>
                    <a:pt x="17" y="15"/>
                    <a:pt x="5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99;p34">
              <a:extLst>
                <a:ext uri="{FF2B5EF4-FFF2-40B4-BE49-F238E27FC236}">
                  <a16:creationId xmlns:a16="http://schemas.microsoft.com/office/drawing/2014/main" id="{FD056482-92A6-3F4D-95F1-9CF5836B4E6A}"/>
                </a:ext>
              </a:extLst>
            </p:cNvPr>
            <p:cNvSpPr/>
            <p:nvPr/>
          </p:nvSpPr>
          <p:spPr>
            <a:xfrm>
              <a:off x="5112075" y="2698900"/>
              <a:ext cx="1075" cy="525"/>
            </a:xfrm>
            <a:custGeom>
              <a:avLst/>
              <a:gdLst/>
              <a:ahLst/>
              <a:cxnLst/>
              <a:rect l="l" t="t" r="r" b="b"/>
              <a:pathLst>
                <a:path w="43" h="21" extrusionOk="0">
                  <a:moveTo>
                    <a:pt x="13" y="0"/>
                  </a:moveTo>
                  <a:cubicBezTo>
                    <a:pt x="4" y="0"/>
                    <a:pt x="1" y="3"/>
                    <a:pt x="19" y="15"/>
                  </a:cubicBezTo>
                  <a:cubicBezTo>
                    <a:pt x="19" y="19"/>
                    <a:pt x="21" y="20"/>
                    <a:pt x="24" y="20"/>
                  </a:cubicBezTo>
                  <a:cubicBezTo>
                    <a:pt x="31" y="20"/>
                    <a:pt x="43" y="12"/>
                    <a:pt x="43" y="3"/>
                  </a:cubicBezTo>
                  <a:cubicBezTo>
                    <a:pt x="37" y="3"/>
                    <a:pt x="22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900;p34">
              <a:extLst>
                <a:ext uri="{FF2B5EF4-FFF2-40B4-BE49-F238E27FC236}">
                  <a16:creationId xmlns:a16="http://schemas.microsoft.com/office/drawing/2014/main" id="{973B317B-E347-B546-BB28-F48EDC603ADF}"/>
                </a:ext>
              </a:extLst>
            </p:cNvPr>
            <p:cNvSpPr/>
            <p:nvPr/>
          </p:nvSpPr>
          <p:spPr>
            <a:xfrm>
              <a:off x="5106575" y="2696300"/>
              <a:ext cx="925" cy="900"/>
            </a:xfrm>
            <a:custGeom>
              <a:avLst/>
              <a:gdLst/>
              <a:ahLst/>
              <a:cxnLst/>
              <a:rect l="l" t="t" r="r" b="b"/>
              <a:pathLst>
                <a:path w="37" h="36" extrusionOk="0">
                  <a:moveTo>
                    <a:pt x="1" y="36"/>
                  </a:moveTo>
                  <a:cubicBezTo>
                    <a:pt x="36" y="0"/>
                    <a:pt x="36" y="0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901;p34">
              <a:extLst>
                <a:ext uri="{FF2B5EF4-FFF2-40B4-BE49-F238E27FC236}">
                  <a16:creationId xmlns:a16="http://schemas.microsoft.com/office/drawing/2014/main" id="{3CA04611-DE85-0546-8CDD-25A4F38B8BFB}"/>
                </a:ext>
              </a:extLst>
            </p:cNvPr>
            <p:cNvSpPr/>
            <p:nvPr/>
          </p:nvSpPr>
          <p:spPr>
            <a:xfrm>
              <a:off x="5105400" y="2696600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0"/>
                  </a:moveTo>
                  <a:cubicBezTo>
                    <a:pt x="12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902;p34">
              <a:extLst>
                <a:ext uri="{FF2B5EF4-FFF2-40B4-BE49-F238E27FC236}">
                  <a16:creationId xmlns:a16="http://schemas.microsoft.com/office/drawing/2014/main" id="{02A6CEB7-975F-3F47-BE1D-4EAC814D571C}"/>
                </a:ext>
              </a:extLst>
            </p:cNvPr>
            <p:cNvSpPr/>
            <p:nvPr/>
          </p:nvSpPr>
          <p:spPr>
            <a:xfrm>
              <a:off x="5024725" y="269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903;p34">
              <a:extLst>
                <a:ext uri="{FF2B5EF4-FFF2-40B4-BE49-F238E27FC236}">
                  <a16:creationId xmlns:a16="http://schemas.microsoft.com/office/drawing/2014/main" id="{A1FDF5A9-2658-4240-B3B6-D13B30605943}"/>
                </a:ext>
              </a:extLst>
            </p:cNvPr>
            <p:cNvSpPr/>
            <p:nvPr/>
          </p:nvSpPr>
          <p:spPr>
            <a:xfrm>
              <a:off x="5068775" y="26933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" y="18"/>
                    <a:pt x="7" y="29"/>
                    <a:pt x="20" y="29"/>
                  </a:cubicBezTo>
                  <a:cubicBezTo>
                    <a:pt x="24" y="29"/>
                    <a:pt x="30" y="27"/>
                    <a:pt x="36" y="24"/>
                  </a:cubicBezTo>
                  <a:cubicBezTo>
                    <a:pt x="24" y="0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904;p34">
              <a:extLst>
                <a:ext uri="{FF2B5EF4-FFF2-40B4-BE49-F238E27FC236}">
                  <a16:creationId xmlns:a16="http://schemas.microsoft.com/office/drawing/2014/main" id="{FAA0D28D-9426-3A40-BCFE-A8515BE0E730}"/>
                </a:ext>
              </a:extLst>
            </p:cNvPr>
            <p:cNvSpPr/>
            <p:nvPr/>
          </p:nvSpPr>
          <p:spPr>
            <a:xfrm>
              <a:off x="5044675" y="2694200"/>
              <a:ext cx="1200" cy="925"/>
            </a:xfrm>
            <a:custGeom>
              <a:avLst/>
              <a:gdLst/>
              <a:ahLst/>
              <a:cxnLst/>
              <a:rect l="l" t="t" r="r" b="b"/>
              <a:pathLst>
                <a:path w="48" h="37" extrusionOk="0">
                  <a:moveTo>
                    <a:pt x="0" y="37"/>
                  </a:moveTo>
                  <a:cubicBezTo>
                    <a:pt x="0" y="37"/>
                    <a:pt x="48" y="1"/>
                    <a:pt x="0" y="37"/>
                  </a:cubicBezTo>
                  <a:cubicBezTo>
                    <a:pt x="0" y="37"/>
                    <a:pt x="12" y="25"/>
                    <a:pt x="0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905;p34">
              <a:extLst>
                <a:ext uri="{FF2B5EF4-FFF2-40B4-BE49-F238E27FC236}">
                  <a16:creationId xmlns:a16="http://schemas.microsoft.com/office/drawing/2014/main" id="{80E1324F-A97D-8B40-A899-A1D3B901ABC4}"/>
                </a:ext>
              </a:extLst>
            </p:cNvPr>
            <p:cNvSpPr/>
            <p:nvPr/>
          </p:nvSpPr>
          <p:spPr>
            <a:xfrm>
              <a:off x="5008650" y="269540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4" y="1"/>
                  </a:moveTo>
                  <a:lnTo>
                    <a:pt x="0" y="24"/>
                  </a:lnTo>
                  <a:cubicBezTo>
                    <a:pt x="24" y="24"/>
                    <a:pt x="12" y="12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906;p34">
              <a:extLst>
                <a:ext uri="{FF2B5EF4-FFF2-40B4-BE49-F238E27FC236}">
                  <a16:creationId xmlns:a16="http://schemas.microsoft.com/office/drawing/2014/main" id="{2E74C4B1-A4E0-1045-8F0D-B223AC1B9555}"/>
                </a:ext>
              </a:extLst>
            </p:cNvPr>
            <p:cNvSpPr/>
            <p:nvPr/>
          </p:nvSpPr>
          <p:spPr>
            <a:xfrm>
              <a:off x="5089600" y="2695400"/>
              <a:ext cx="1225" cy="575"/>
            </a:xfrm>
            <a:custGeom>
              <a:avLst/>
              <a:gdLst/>
              <a:ahLst/>
              <a:cxnLst/>
              <a:rect l="l" t="t" r="r" b="b"/>
              <a:pathLst>
                <a:path w="49" h="23" extrusionOk="0">
                  <a:moveTo>
                    <a:pt x="1" y="1"/>
                  </a:moveTo>
                  <a:cubicBezTo>
                    <a:pt x="17" y="9"/>
                    <a:pt x="28" y="23"/>
                    <a:pt x="37" y="23"/>
                  </a:cubicBezTo>
                  <a:cubicBezTo>
                    <a:pt x="41" y="23"/>
                    <a:pt x="45" y="20"/>
                    <a:pt x="49" y="12"/>
                  </a:cubicBezTo>
                  <a:cubicBezTo>
                    <a:pt x="25" y="12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7;p34">
              <a:extLst>
                <a:ext uri="{FF2B5EF4-FFF2-40B4-BE49-F238E27FC236}">
                  <a16:creationId xmlns:a16="http://schemas.microsoft.com/office/drawing/2014/main" id="{2966CD72-2E5B-CA41-939E-6ED363011BA2}"/>
                </a:ext>
              </a:extLst>
            </p:cNvPr>
            <p:cNvSpPr/>
            <p:nvPr/>
          </p:nvSpPr>
          <p:spPr>
            <a:xfrm>
              <a:off x="5023225" y="2690650"/>
              <a:ext cx="625" cy="300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25" y="0"/>
                  </a:moveTo>
                  <a:cubicBezTo>
                    <a:pt x="13" y="0"/>
                    <a:pt x="1" y="12"/>
                    <a:pt x="1" y="12"/>
                  </a:cubicBezTo>
                  <a:cubicBezTo>
                    <a:pt x="13" y="12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08;p34">
              <a:extLst>
                <a:ext uri="{FF2B5EF4-FFF2-40B4-BE49-F238E27FC236}">
                  <a16:creationId xmlns:a16="http://schemas.microsoft.com/office/drawing/2014/main" id="{55CAE2A2-13D1-2148-A1BF-036A4B4B46C1}"/>
                </a:ext>
              </a:extLst>
            </p:cNvPr>
            <p:cNvSpPr/>
            <p:nvPr/>
          </p:nvSpPr>
          <p:spPr>
            <a:xfrm>
              <a:off x="5088425" y="2695400"/>
              <a:ext cx="1200" cy="250"/>
            </a:xfrm>
            <a:custGeom>
              <a:avLst/>
              <a:gdLst/>
              <a:ahLst/>
              <a:cxnLst/>
              <a:rect l="l" t="t" r="r" b="b"/>
              <a:pathLst>
                <a:path w="48" h="10" extrusionOk="0">
                  <a:moveTo>
                    <a:pt x="0" y="1"/>
                  </a:moveTo>
                  <a:cubicBezTo>
                    <a:pt x="6" y="7"/>
                    <a:pt x="15" y="9"/>
                    <a:pt x="24" y="9"/>
                  </a:cubicBezTo>
                  <a:cubicBezTo>
                    <a:pt x="33" y="9"/>
                    <a:pt x="42" y="7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09;p34">
              <a:extLst>
                <a:ext uri="{FF2B5EF4-FFF2-40B4-BE49-F238E27FC236}">
                  <a16:creationId xmlns:a16="http://schemas.microsoft.com/office/drawing/2014/main" id="{2EBBA65F-9EF6-3E48-8B91-9A866FDEA66B}"/>
                </a:ext>
              </a:extLst>
            </p:cNvPr>
            <p:cNvSpPr/>
            <p:nvPr/>
          </p:nvSpPr>
          <p:spPr>
            <a:xfrm>
              <a:off x="5099725" y="26960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10;p34">
              <a:extLst>
                <a:ext uri="{FF2B5EF4-FFF2-40B4-BE49-F238E27FC236}">
                  <a16:creationId xmlns:a16="http://schemas.microsoft.com/office/drawing/2014/main" id="{DF64FDFE-B4A5-D84E-B2ED-8DA56C1B16AD}"/>
                </a:ext>
              </a:extLst>
            </p:cNvPr>
            <p:cNvSpPr/>
            <p:nvPr/>
          </p:nvSpPr>
          <p:spPr>
            <a:xfrm>
              <a:off x="5100325" y="269607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1" y="0"/>
                  </a:moveTo>
                  <a:cubicBezTo>
                    <a:pt x="10" y="0"/>
                    <a:pt x="7" y="3"/>
                    <a:pt x="1" y="9"/>
                  </a:cubicBezTo>
                  <a:lnTo>
                    <a:pt x="13" y="9"/>
                  </a:lnTo>
                  <a:cubicBezTo>
                    <a:pt x="13" y="3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11;p34">
              <a:extLst>
                <a:ext uri="{FF2B5EF4-FFF2-40B4-BE49-F238E27FC236}">
                  <a16:creationId xmlns:a16="http://schemas.microsoft.com/office/drawing/2014/main" id="{D47AB1D4-D7DE-8F4D-9AC5-8ABA25DE41B0}"/>
                </a:ext>
              </a:extLst>
            </p:cNvPr>
            <p:cNvSpPr/>
            <p:nvPr/>
          </p:nvSpPr>
          <p:spPr>
            <a:xfrm>
              <a:off x="5099400" y="2695950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" y="1"/>
                  </a:moveTo>
                  <a:lnTo>
                    <a:pt x="2" y="1"/>
                  </a:lnTo>
                  <a:cubicBezTo>
                    <a:pt x="0" y="1"/>
                    <a:pt x="6" y="4"/>
                    <a:pt x="26" y="14"/>
                  </a:cubicBezTo>
                  <a:cubicBezTo>
                    <a:pt x="19" y="7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12;p34">
              <a:extLst>
                <a:ext uri="{FF2B5EF4-FFF2-40B4-BE49-F238E27FC236}">
                  <a16:creationId xmlns:a16="http://schemas.microsoft.com/office/drawing/2014/main" id="{66CA1699-9E29-D042-ACA7-6F49A4232F98}"/>
                </a:ext>
              </a:extLst>
            </p:cNvPr>
            <p:cNvSpPr/>
            <p:nvPr/>
          </p:nvSpPr>
          <p:spPr>
            <a:xfrm>
              <a:off x="4986850" y="2691825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5" y="1"/>
                  </a:moveTo>
                  <a:cubicBezTo>
                    <a:pt x="3" y="7"/>
                    <a:pt x="0" y="10"/>
                    <a:pt x="2" y="10"/>
                  </a:cubicBezTo>
                  <a:cubicBezTo>
                    <a:pt x="3" y="10"/>
                    <a:pt x="9" y="7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13;p34">
              <a:extLst>
                <a:ext uri="{FF2B5EF4-FFF2-40B4-BE49-F238E27FC236}">
                  <a16:creationId xmlns:a16="http://schemas.microsoft.com/office/drawing/2014/main" id="{72193E23-8580-7B45-A514-0CDFD9F4F18D}"/>
                </a:ext>
              </a:extLst>
            </p:cNvPr>
            <p:cNvSpPr/>
            <p:nvPr/>
          </p:nvSpPr>
          <p:spPr>
            <a:xfrm>
              <a:off x="5061025" y="26983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cubicBezTo>
                    <a:pt x="1" y="13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14;p34">
              <a:extLst>
                <a:ext uri="{FF2B5EF4-FFF2-40B4-BE49-F238E27FC236}">
                  <a16:creationId xmlns:a16="http://schemas.microsoft.com/office/drawing/2014/main" id="{FAB4A47A-D6E5-EA44-88C7-4F4481D225D9}"/>
                </a:ext>
              </a:extLst>
            </p:cNvPr>
            <p:cNvSpPr/>
            <p:nvPr/>
          </p:nvSpPr>
          <p:spPr>
            <a:xfrm>
              <a:off x="5059850" y="2697200"/>
              <a:ext cx="1200" cy="1800"/>
            </a:xfrm>
            <a:custGeom>
              <a:avLst/>
              <a:gdLst/>
              <a:ahLst/>
              <a:cxnLst/>
              <a:rect l="l" t="t" r="r" b="b"/>
              <a:pathLst>
                <a:path w="48" h="72" extrusionOk="0">
                  <a:moveTo>
                    <a:pt x="36" y="0"/>
                  </a:moveTo>
                  <a:cubicBezTo>
                    <a:pt x="24" y="24"/>
                    <a:pt x="12" y="48"/>
                    <a:pt x="0" y="71"/>
                  </a:cubicBezTo>
                  <a:cubicBezTo>
                    <a:pt x="7" y="57"/>
                    <a:pt x="18" y="52"/>
                    <a:pt x="29" y="52"/>
                  </a:cubicBezTo>
                  <a:cubicBezTo>
                    <a:pt x="36" y="52"/>
                    <a:pt x="43" y="55"/>
                    <a:pt x="48" y="60"/>
                  </a:cubicBezTo>
                  <a:cubicBezTo>
                    <a:pt x="48" y="36"/>
                    <a:pt x="48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15;p34">
              <a:extLst>
                <a:ext uri="{FF2B5EF4-FFF2-40B4-BE49-F238E27FC236}">
                  <a16:creationId xmlns:a16="http://schemas.microsoft.com/office/drawing/2014/main" id="{DA126BD3-4639-E744-9BB4-8AB49E8B06B9}"/>
                </a:ext>
              </a:extLst>
            </p:cNvPr>
            <p:cNvSpPr/>
            <p:nvPr/>
          </p:nvSpPr>
          <p:spPr>
            <a:xfrm>
              <a:off x="4944650" y="2684675"/>
              <a:ext cx="160475" cy="15800"/>
            </a:xfrm>
            <a:custGeom>
              <a:avLst/>
              <a:gdLst/>
              <a:ahLst/>
              <a:cxnLst/>
              <a:rect l="l" t="t" r="r" b="b"/>
              <a:pathLst>
                <a:path w="6419" h="632" extrusionOk="0">
                  <a:moveTo>
                    <a:pt x="167" y="1"/>
                  </a:moveTo>
                  <a:cubicBezTo>
                    <a:pt x="169" y="2"/>
                    <a:pt x="170" y="2"/>
                    <a:pt x="171" y="3"/>
                  </a:cubicBezTo>
                  <a:lnTo>
                    <a:pt x="171" y="3"/>
                  </a:lnTo>
                  <a:cubicBezTo>
                    <a:pt x="170" y="2"/>
                    <a:pt x="169" y="2"/>
                    <a:pt x="167" y="1"/>
                  </a:cubicBezTo>
                  <a:close/>
                  <a:moveTo>
                    <a:pt x="1679" y="120"/>
                  </a:moveTo>
                  <a:cubicBezTo>
                    <a:pt x="1675" y="120"/>
                    <a:pt x="1672" y="122"/>
                    <a:pt x="1670" y="124"/>
                  </a:cubicBezTo>
                  <a:lnTo>
                    <a:pt x="1670" y="124"/>
                  </a:lnTo>
                  <a:cubicBezTo>
                    <a:pt x="1673" y="123"/>
                    <a:pt x="1676" y="122"/>
                    <a:pt x="1679" y="120"/>
                  </a:cubicBezTo>
                  <a:close/>
                  <a:moveTo>
                    <a:pt x="1584" y="132"/>
                  </a:moveTo>
                  <a:cubicBezTo>
                    <a:pt x="1580" y="136"/>
                    <a:pt x="1578" y="137"/>
                    <a:pt x="1576" y="137"/>
                  </a:cubicBezTo>
                  <a:cubicBezTo>
                    <a:pt x="1574" y="137"/>
                    <a:pt x="1576" y="132"/>
                    <a:pt x="1584" y="132"/>
                  </a:cubicBezTo>
                  <a:close/>
                  <a:moveTo>
                    <a:pt x="1727" y="132"/>
                  </a:moveTo>
                  <a:cubicBezTo>
                    <a:pt x="1711" y="132"/>
                    <a:pt x="1704" y="135"/>
                    <a:pt x="1704" y="138"/>
                  </a:cubicBezTo>
                  <a:lnTo>
                    <a:pt x="1704" y="138"/>
                  </a:lnTo>
                  <a:cubicBezTo>
                    <a:pt x="1715" y="135"/>
                    <a:pt x="1724" y="132"/>
                    <a:pt x="1727" y="132"/>
                  </a:cubicBezTo>
                  <a:close/>
                  <a:moveTo>
                    <a:pt x="465" y="191"/>
                  </a:moveTo>
                  <a:cubicBezTo>
                    <a:pt x="470" y="199"/>
                    <a:pt x="476" y="206"/>
                    <a:pt x="484" y="211"/>
                  </a:cubicBezTo>
                  <a:lnTo>
                    <a:pt x="484" y="211"/>
                  </a:lnTo>
                  <a:cubicBezTo>
                    <a:pt x="471" y="207"/>
                    <a:pt x="451" y="206"/>
                    <a:pt x="465" y="191"/>
                  </a:cubicBezTo>
                  <a:close/>
                  <a:moveTo>
                    <a:pt x="1718" y="288"/>
                  </a:moveTo>
                  <a:cubicBezTo>
                    <a:pt x="1708" y="288"/>
                    <a:pt x="1703" y="300"/>
                    <a:pt x="1707" y="300"/>
                  </a:cubicBezTo>
                  <a:cubicBezTo>
                    <a:pt x="1708" y="300"/>
                    <a:pt x="1712" y="297"/>
                    <a:pt x="1718" y="288"/>
                  </a:cubicBezTo>
                  <a:close/>
                  <a:moveTo>
                    <a:pt x="1849" y="361"/>
                  </a:moveTo>
                  <a:cubicBezTo>
                    <a:pt x="1848" y="366"/>
                    <a:pt x="1854" y="370"/>
                    <a:pt x="1882" y="370"/>
                  </a:cubicBezTo>
                  <a:cubicBezTo>
                    <a:pt x="1872" y="365"/>
                    <a:pt x="1861" y="362"/>
                    <a:pt x="1849" y="361"/>
                  </a:cubicBezTo>
                  <a:close/>
                  <a:moveTo>
                    <a:pt x="4037" y="453"/>
                  </a:moveTo>
                  <a:cubicBezTo>
                    <a:pt x="4049" y="453"/>
                    <a:pt x="4061" y="453"/>
                    <a:pt x="4073" y="465"/>
                  </a:cubicBezTo>
                  <a:cubicBezTo>
                    <a:pt x="4061" y="465"/>
                    <a:pt x="4049" y="465"/>
                    <a:pt x="4037" y="453"/>
                  </a:cubicBezTo>
                  <a:close/>
                  <a:moveTo>
                    <a:pt x="3326" y="452"/>
                  </a:moveTo>
                  <a:cubicBezTo>
                    <a:pt x="3333" y="452"/>
                    <a:pt x="3339" y="458"/>
                    <a:pt x="3346" y="465"/>
                  </a:cubicBezTo>
                  <a:cubicBezTo>
                    <a:pt x="3338" y="465"/>
                    <a:pt x="3330" y="471"/>
                    <a:pt x="3322" y="471"/>
                  </a:cubicBezTo>
                  <a:cubicBezTo>
                    <a:pt x="3319" y="471"/>
                    <a:pt x="3315" y="469"/>
                    <a:pt x="3311" y="465"/>
                  </a:cubicBezTo>
                  <a:cubicBezTo>
                    <a:pt x="3316" y="455"/>
                    <a:pt x="3321" y="452"/>
                    <a:pt x="3326" y="452"/>
                  </a:cubicBezTo>
                  <a:close/>
                  <a:moveTo>
                    <a:pt x="5995" y="545"/>
                  </a:moveTo>
                  <a:cubicBezTo>
                    <a:pt x="5993" y="545"/>
                    <a:pt x="5991" y="546"/>
                    <a:pt x="5989" y="549"/>
                  </a:cubicBezTo>
                  <a:cubicBezTo>
                    <a:pt x="5997" y="552"/>
                    <a:pt x="6005" y="555"/>
                    <a:pt x="6012" y="557"/>
                  </a:cubicBezTo>
                  <a:lnTo>
                    <a:pt x="6012" y="557"/>
                  </a:lnTo>
                  <a:cubicBezTo>
                    <a:pt x="6006" y="550"/>
                    <a:pt x="6000" y="545"/>
                    <a:pt x="5995" y="545"/>
                  </a:cubicBezTo>
                  <a:close/>
                  <a:moveTo>
                    <a:pt x="6278" y="541"/>
                  </a:moveTo>
                  <a:cubicBezTo>
                    <a:pt x="6273" y="541"/>
                    <a:pt x="6268" y="544"/>
                    <a:pt x="6263" y="549"/>
                  </a:cubicBezTo>
                  <a:cubicBezTo>
                    <a:pt x="6275" y="554"/>
                    <a:pt x="6286" y="557"/>
                    <a:pt x="6297" y="558"/>
                  </a:cubicBezTo>
                  <a:lnTo>
                    <a:pt x="6297" y="558"/>
                  </a:lnTo>
                  <a:cubicBezTo>
                    <a:pt x="6291" y="546"/>
                    <a:pt x="6285" y="541"/>
                    <a:pt x="6278" y="541"/>
                  </a:cubicBezTo>
                  <a:close/>
                  <a:moveTo>
                    <a:pt x="5966" y="561"/>
                  </a:moveTo>
                  <a:cubicBezTo>
                    <a:pt x="5968" y="563"/>
                    <a:pt x="5971" y="565"/>
                    <a:pt x="5975" y="567"/>
                  </a:cubicBezTo>
                  <a:lnTo>
                    <a:pt x="5975" y="567"/>
                  </a:lnTo>
                  <a:cubicBezTo>
                    <a:pt x="5972" y="565"/>
                    <a:pt x="5969" y="563"/>
                    <a:pt x="5966" y="561"/>
                  </a:cubicBezTo>
                  <a:close/>
                  <a:moveTo>
                    <a:pt x="5242" y="608"/>
                  </a:moveTo>
                  <a:cubicBezTo>
                    <a:pt x="5240" y="608"/>
                    <a:pt x="5239" y="608"/>
                    <a:pt x="5239" y="608"/>
                  </a:cubicBezTo>
                  <a:cubicBezTo>
                    <a:pt x="5240" y="608"/>
                    <a:pt x="5241" y="608"/>
                    <a:pt x="5242" y="608"/>
                  </a:cubicBezTo>
                  <a:close/>
                  <a:moveTo>
                    <a:pt x="5824" y="578"/>
                  </a:moveTo>
                  <a:cubicBezTo>
                    <a:pt x="5817" y="578"/>
                    <a:pt x="5810" y="580"/>
                    <a:pt x="5803" y="584"/>
                  </a:cubicBezTo>
                  <a:lnTo>
                    <a:pt x="5803" y="584"/>
                  </a:lnTo>
                  <a:cubicBezTo>
                    <a:pt x="5799" y="584"/>
                    <a:pt x="5794" y="583"/>
                    <a:pt x="5789" y="582"/>
                  </a:cubicBezTo>
                  <a:lnTo>
                    <a:pt x="5789" y="582"/>
                  </a:lnTo>
                  <a:cubicBezTo>
                    <a:pt x="5788" y="587"/>
                    <a:pt x="5788" y="591"/>
                    <a:pt x="5787" y="596"/>
                  </a:cubicBezTo>
                  <a:cubicBezTo>
                    <a:pt x="5792" y="591"/>
                    <a:pt x="5798" y="587"/>
                    <a:pt x="5803" y="584"/>
                  </a:cubicBezTo>
                  <a:lnTo>
                    <a:pt x="5803" y="584"/>
                  </a:lnTo>
                  <a:cubicBezTo>
                    <a:pt x="5806" y="584"/>
                    <a:pt x="5808" y="584"/>
                    <a:pt x="5811" y="584"/>
                  </a:cubicBezTo>
                  <a:cubicBezTo>
                    <a:pt x="5835" y="620"/>
                    <a:pt x="5775" y="596"/>
                    <a:pt x="5799" y="620"/>
                  </a:cubicBezTo>
                  <a:cubicBezTo>
                    <a:pt x="5811" y="608"/>
                    <a:pt x="5835" y="596"/>
                    <a:pt x="5870" y="596"/>
                  </a:cubicBezTo>
                  <a:cubicBezTo>
                    <a:pt x="5853" y="584"/>
                    <a:pt x="5838" y="578"/>
                    <a:pt x="5824" y="578"/>
                  </a:cubicBezTo>
                  <a:close/>
                  <a:moveTo>
                    <a:pt x="171" y="3"/>
                  </a:moveTo>
                  <a:cubicBezTo>
                    <a:pt x="187" y="13"/>
                    <a:pt x="155" y="15"/>
                    <a:pt x="155" y="49"/>
                  </a:cubicBezTo>
                  <a:cubicBezTo>
                    <a:pt x="139" y="41"/>
                    <a:pt x="85" y="11"/>
                    <a:pt x="44" y="11"/>
                  </a:cubicBezTo>
                  <a:cubicBezTo>
                    <a:pt x="25" y="11"/>
                    <a:pt x="8" y="17"/>
                    <a:pt x="1" y="37"/>
                  </a:cubicBezTo>
                  <a:cubicBezTo>
                    <a:pt x="48" y="263"/>
                    <a:pt x="358" y="132"/>
                    <a:pt x="489" y="227"/>
                  </a:cubicBezTo>
                  <a:cubicBezTo>
                    <a:pt x="493" y="223"/>
                    <a:pt x="494" y="220"/>
                    <a:pt x="493" y="217"/>
                  </a:cubicBezTo>
                  <a:lnTo>
                    <a:pt x="493" y="217"/>
                  </a:lnTo>
                  <a:cubicBezTo>
                    <a:pt x="521" y="232"/>
                    <a:pt x="560" y="237"/>
                    <a:pt x="594" y="237"/>
                  </a:cubicBezTo>
                  <a:cubicBezTo>
                    <a:pt x="628" y="237"/>
                    <a:pt x="658" y="232"/>
                    <a:pt x="667" y="227"/>
                  </a:cubicBezTo>
                  <a:cubicBezTo>
                    <a:pt x="703" y="251"/>
                    <a:pt x="703" y="263"/>
                    <a:pt x="679" y="263"/>
                  </a:cubicBezTo>
                  <a:cubicBezTo>
                    <a:pt x="691" y="269"/>
                    <a:pt x="703" y="272"/>
                    <a:pt x="716" y="272"/>
                  </a:cubicBezTo>
                  <a:cubicBezTo>
                    <a:pt x="730" y="272"/>
                    <a:pt x="745" y="269"/>
                    <a:pt x="763" y="263"/>
                  </a:cubicBezTo>
                  <a:lnTo>
                    <a:pt x="727" y="263"/>
                  </a:lnTo>
                  <a:cubicBezTo>
                    <a:pt x="834" y="255"/>
                    <a:pt x="946" y="241"/>
                    <a:pt x="1049" y="241"/>
                  </a:cubicBezTo>
                  <a:cubicBezTo>
                    <a:pt x="1095" y="241"/>
                    <a:pt x="1139" y="244"/>
                    <a:pt x="1179" y="251"/>
                  </a:cubicBezTo>
                  <a:cubicBezTo>
                    <a:pt x="1170" y="257"/>
                    <a:pt x="1175" y="259"/>
                    <a:pt x="1187" y="259"/>
                  </a:cubicBezTo>
                  <a:cubicBezTo>
                    <a:pt x="1223" y="259"/>
                    <a:pt x="1325" y="239"/>
                    <a:pt x="1334" y="239"/>
                  </a:cubicBezTo>
                  <a:lnTo>
                    <a:pt x="1334" y="239"/>
                  </a:lnTo>
                  <a:cubicBezTo>
                    <a:pt x="1251" y="275"/>
                    <a:pt x="1465" y="299"/>
                    <a:pt x="1465" y="311"/>
                  </a:cubicBezTo>
                  <a:cubicBezTo>
                    <a:pt x="1489" y="275"/>
                    <a:pt x="1441" y="263"/>
                    <a:pt x="1417" y="263"/>
                  </a:cubicBezTo>
                  <a:cubicBezTo>
                    <a:pt x="1408" y="251"/>
                    <a:pt x="1411" y="246"/>
                    <a:pt x="1421" y="246"/>
                  </a:cubicBezTo>
                  <a:cubicBezTo>
                    <a:pt x="1460" y="246"/>
                    <a:pt x="1599" y="311"/>
                    <a:pt x="1568" y="311"/>
                  </a:cubicBezTo>
                  <a:cubicBezTo>
                    <a:pt x="1566" y="311"/>
                    <a:pt x="1564" y="311"/>
                    <a:pt x="1560" y="311"/>
                  </a:cubicBezTo>
                  <a:lnTo>
                    <a:pt x="1560" y="311"/>
                  </a:lnTo>
                  <a:cubicBezTo>
                    <a:pt x="1569" y="315"/>
                    <a:pt x="1586" y="318"/>
                    <a:pt x="1603" y="318"/>
                  </a:cubicBezTo>
                  <a:cubicBezTo>
                    <a:pt x="1634" y="318"/>
                    <a:pt x="1668" y="309"/>
                    <a:pt x="1668" y="287"/>
                  </a:cubicBezTo>
                  <a:lnTo>
                    <a:pt x="1620" y="287"/>
                  </a:lnTo>
                  <a:cubicBezTo>
                    <a:pt x="1641" y="273"/>
                    <a:pt x="1662" y="267"/>
                    <a:pt x="1683" y="267"/>
                  </a:cubicBezTo>
                  <a:cubicBezTo>
                    <a:pt x="1697" y="267"/>
                    <a:pt x="1712" y="270"/>
                    <a:pt x="1727" y="275"/>
                  </a:cubicBezTo>
                  <a:cubicBezTo>
                    <a:pt x="1724" y="280"/>
                    <a:pt x="1721" y="285"/>
                    <a:pt x="1718" y="288"/>
                  </a:cubicBezTo>
                  <a:lnTo>
                    <a:pt x="1718" y="288"/>
                  </a:lnTo>
                  <a:cubicBezTo>
                    <a:pt x="1719" y="288"/>
                    <a:pt x="1719" y="288"/>
                    <a:pt x="1719" y="288"/>
                  </a:cubicBezTo>
                  <a:cubicBezTo>
                    <a:pt x="1724" y="288"/>
                    <a:pt x="1731" y="291"/>
                    <a:pt x="1739" y="299"/>
                  </a:cubicBezTo>
                  <a:cubicBezTo>
                    <a:pt x="1715" y="311"/>
                    <a:pt x="1679" y="322"/>
                    <a:pt x="1644" y="322"/>
                  </a:cubicBezTo>
                  <a:cubicBezTo>
                    <a:pt x="1652" y="335"/>
                    <a:pt x="1674" y="339"/>
                    <a:pt x="1699" y="339"/>
                  </a:cubicBezTo>
                  <a:cubicBezTo>
                    <a:pt x="1734" y="339"/>
                    <a:pt x="1776" y="332"/>
                    <a:pt x="1797" y="332"/>
                  </a:cubicBezTo>
                  <a:cubicBezTo>
                    <a:pt x="1804" y="332"/>
                    <a:pt x="1809" y="332"/>
                    <a:pt x="1810" y="334"/>
                  </a:cubicBezTo>
                  <a:cubicBezTo>
                    <a:pt x="1810" y="334"/>
                    <a:pt x="1798" y="346"/>
                    <a:pt x="1787" y="358"/>
                  </a:cubicBezTo>
                  <a:cubicBezTo>
                    <a:pt x="1808" y="358"/>
                    <a:pt x="1830" y="358"/>
                    <a:pt x="1849" y="361"/>
                  </a:cubicBezTo>
                  <a:lnTo>
                    <a:pt x="1849" y="361"/>
                  </a:lnTo>
                  <a:cubicBezTo>
                    <a:pt x="1850" y="352"/>
                    <a:pt x="1868" y="337"/>
                    <a:pt x="1846" y="322"/>
                  </a:cubicBezTo>
                  <a:cubicBezTo>
                    <a:pt x="1852" y="321"/>
                    <a:pt x="1857" y="321"/>
                    <a:pt x="1861" y="321"/>
                  </a:cubicBezTo>
                  <a:cubicBezTo>
                    <a:pt x="1916" y="321"/>
                    <a:pt x="1911" y="382"/>
                    <a:pt x="1977" y="382"/>
                  </a:cubicBezTo>
                  <a:cubicBezTo>
                    <a:pt x="1953" y="382"/>
                    <a:pt x="1953" y="370"/>
                    <a:pt x="1953" y="358"/>
                  </a:cubicBezTo>
                  <a:lnTo>
                    <a:pt x="1953" y="358"/>
                  </a:lnTo>
                  <a:cubicBezTo>
                    <a:pt x="1971" y="376"/>
                    <a:pt x="1988" y="387"/>
                    <a:pt x="2006" y="387"/>
                  </a:cubicBezTo>
                  <a:cubicBezTo>
                    <a:pt x="2012" y="387"/>
                    <a:pt x="2018" y="385"/>
                    <a:pt x="2025" y="382"/>
                  </a:cubicBezTo>
                  <a:cubicBezTo>
                    <a:pt x="2025" y="361"/>
                    <a:pt x="2096" y="332"/>
                    <a:pt x="2146" y="332"/>
                  </a:cubicBezTo>
                  <a:cubicBezTo>
                    <a:pt x="2154" y="332"/>
                    <a:pt x="2161" y="333"/>
                    <a:pt x="2168" y="334"/>
                  </a:cubicBezTo>
                  <a:cubicBezTo>
                    <a:pt x="2156" y="346"/>
                    <a:pt x="2144" y="358"/>
                    <a:pt x="2132" y="370"/>
                  </a:cubicBezTo>
                  <a:cubicBezTo>
                    <a:pt x="2144" y="375"/>
                    <a:pt x="2154" y="377"/>
                    <a:pt x="2164" y="377"/>
                  </a:cubicBezTo>
                  <a:cubicBezTo>
                    <a:pt x="2202" y="377"/>
                    <a:pt x="2227" y="346"/>
                    <a:pt x="2275" y="346"/>
                  </a:cubicBezTo>
                  <a:cubicBezTo>
                    <a:pt x="2275" y="358"/>
                    <a:pt x="2287" y="370"/>
                    <a:pt x="2310" y="370"/>
                  </a:cubicBezTo>
                  <a:cubicBezTo>
                    <a:pt x="2302" y="375"/>
                    <a:pt x="2295" y="377"/>
                    <a:pt x="2290" y="377"/>
                  </a:cubicBezTo>
                  <a:cubicBezTo>
                    <a:pt x="2279" y="377"/>
                    <a:pt x="2271" y="372"/>
                    <a:pt x="2265" y="372"/>
                  </a:cubicBezTo>
                  <a:cubicBezTo>
                    <a:pt x="2260" y="372"/>
                    <a:pt x="2255" y="376"/>
                    <a:pt x="2251" y="394"/>
                  </a:cubicBezTo>
                  <a:cubicBezTo>
                    <a:pt x="2275" y="406"/>
                    <a:pt x="2299" y="406"/>
                    <a:pt x="2322" y="406"/>
                  </a:cubicBezTo>
                  <a:cubicBezTo>
                    <a:pt x="2299" y="394"/>
                    <a:pt x="2394" y="382"/>
                    <a:pt x="2406" y="382"/>
                  </a:cubicBezTo>
                  <a:cubicBezTo>
                    <a:pt x="2406" y="406"/>
                    <a:pt x="2394" y="418"/>
                    <a:pt x="2370" y="418"/>
                  </a:cubicBezTo>
                  <a:cubicBezTo>
                    <a:pt x="2389" y="420"/>
                    <a:pt x="2410" y="420"/>
                    <a:pt x="2432" y="420"/>
                  </a:cubicBezTo>
                  <a:cubicBezTo>
                    <a:pt x="2466" y="420"/>
                    <a:pt x="2503" y="419"/>
                    <a:pt x="2540" y="419"/>
                  </a:cubicBezTo>
                  <a:cubicBezTo>
                    <a:pt x="2618" y="419"/>
                    <a:pt x="2698" y="425"/>
                    <a:pt x="2751" y="465"/>
                  </a:cubicBezTo>
                  <a:cubicBezTo>
                    <a:pt x="2783" y="457"/>
                    <a:pt x="2766" y="433"/>
                    <a:pt x="2774" y="433"/>
                  </a:cubicBezTo>
                  <a:cubicBezTo>
                    <a:pt x="2778" y="433"/>
                    <a:pt x="2788" y="438"/>
                    <a:pt x="2811" y="453"/>
                  </a:cubicBezTo>
                  <a:cubicBezTo>
                    <a:pt x="2825" y="439"/>
                    <a:pt x="2844" y="428"/>
                    <a:pt x="2868" y="428"/>
                  </a:cubicBezTo>
                  <a:cubicBezTo>
                    <a:pt x="2883" y="428"/>
                    <a:pt x="2899" y="432"/>
                    <a:pt x="2918" y="441"/>
                  </a:cubicBezTo>
                  <a:cubicBezTo>
                    <a:pt x="2918" y="441"/>
                    <a:pt x="2846" y="477"/>
                    <a:pt x="2870" y="501"/>
                  </a:cubicBezTo>
                  <a:cubicBezTo>
                    <a:pt x="2882" y="418"/>
                    <a:pt x="3180" y="453"/>
                    <a:pt x="3251" y="418"/>
                  </a:cubicBezTo>
                  <a:lnTo>
                    <a:pt x="3251" y="418"/>
                  </a:lnTo>
                  <a:cubicBezTo>
                    <a:pt x="3251" y="430"/>
                    <a:pt x="3251" y="430"/>
                    <a:pt x="3239" y="441"/>
                  </a:cubicBezTo>
                  <a:cubicBezTo>
                    <a:pt x="3251" y="430"/>
                    <a:pt x="3263" y="430"/>
                    <a:pt x="3275" y="430"/>
                  </a:cubicBezTo>
                  <a:cubicBezTo>
                    <a:pt x="3275" y="453"/>
                    <a:pt x="3263" y="453"/>
                    <a:pt x="3239" y="453"/>
                  </a:cubicBezTo>
                  <a:cubicBezTo>
                    <a:pt x="3248" y="471"/>
                    <a:pt x="3257" y="476"/>
                    <a:pt x="3267" y="476"/>
                  </a:cubicBezTo>
                  <a:cubicBezTo>
                    <a:pt x="3278" y="476"/>
                    <a:pt x="3290" y="470"/>
                    <a:pt x="3305" y="470"/>
                  </a:cubicBezTo>
                  <a:cubicBezTo>
                    <a:pt x="3314" y="470"/>
                    <a:pt x="3324" y="472"/>
                    <a:pt x="3334" y="477"/>
                  </a:cubicBezTo>
                  <a:cubicBezTo>
                    <a:pt x="3322" y="477"/>
                    <a:pt x="3311" y="477"/>
                    <a:pt x="3299" y="489"/>
                  </a:cubicBezTo>
                  <a:cubicBezTo>
                    <a:pt x="3322" y="513"/>
                    <a:pt x="3346" y="525"/>
                    <a:pt x="3382" y="537"/>
                  </a:cubicBezTo>
                  <a:cubicBezTo>
                    <a:pt x="3346" y="513"/>
                    <a:pt x="3334" y="489"/>
                    <a:pt x="3346" y="465"/>
                  </a:cubicBezTo>
                  <a:lnTo>
                    <a:pt x="3346" y="465"/>
                  </a:lnTo>
                  <a:cubicBezTo>
                    <a:pt x="3406" y="489"/>
                    <a:pt x="3394" y="477"/>
                    <a:pt x="3430" y="513"/>
                  </a:cubicBezTo>
                  <a:cubicBezTo>
                    <a:pt x="3458" y="506"/>
                    <a:pt x="3474" y="481"/>
                    <a:pt x="3487" y="481"/>
                  </a:cubicBezTo>
                  <a:cubicBezTo>
                    <a:pt x="3496" y="481"/>
                    <a:pt x="3504" y="492"/>
                    <a:pt x="3513" y="525"/>
                  </a:cubicBezTo>
                  <a:cubicBezTo>
                    <a:pt x="3522" y="525"/>
                    <a:pt x="3571" y="485"/>
                    <a:pt x="3615" y="485"/>
                  </a:cubicBezTo>
                  <a:cubicBezTo>
                    <a:pt x="3630" y="485"/>
                    <a:pt x="3644" y="489"/>
                    <a:pt x="3656" y="501"/>
                  </a:cubicBezTo>
                  <a:cubicBezTo>
                    <a:pt x="3684" y="473"/>
                    <a:pt x="3721" y="465"/>
                    <a:pt x="3761" y="465"/>
                  </a:cubicBezTo>
                  <a:cubicBezTo>
                    <a:pt x="3814" y="465"/>
                    <a:pt x="3873" y="479"/>
                    <a:pt x="3925" y="479"/>
                  </a:cubicBezTo>
                  <a:cubicBezTo>
                    <a:pt x="3935" y="479"/>
                    <a:pt x="3944" y="478"/>
                    <a:pt x="3954" y="477"/>
                  </a:cubicBezTo>
                  <a:cubicBezTo>
                    <a:pt x="3918" y="453"/>
                    <a:pt x="4013" y="382"/>
                    <a:pt x="4025" y="382"/>
                  </a:cubicBezTo>
                  <a:lnTo>
                    <a:pt x="4025" y="382"/>
                  </a:lnTo>
                  <a:cubicBezTo>
                    <a:pt x="4073" y="418"/>
                    <a:pt x="3977" y="430"/>
                    <a:pt x="3977" y="477"/>
                  </a:cubicBezTo>
                  <a:cubicBezTo>
                    <a:pt x="3984" y="472"/>
                    <a:pt x="3990" y="471"/>
                    <a:pt x="3994" y="471"/>
                  </a:cubicBezTo>
                  <a:cubicBezTo>
                    <a:pt x="4009" y="471"/>
                    <a:pt x="4004" y="501"/>
                    <a:pt x="4013" y="501"/>
                  </a:cubicBezTo>
                  <a:cubicBezTo>
                    <a:pt x="4024" y="507"/>
                    <a:pt x="4036" y="509"/>
                    <a:pt x="4047" y="509"/>
                  </a:cubicBezTo>
                  <a:cubicBezTo>
                    <a:pt x="4111" y="509"/>
                    <a:pt x="4181" y="440"/>
                    <a:pt x="4251" y="430"/>
                  </a:cubicBezTo>
                  <a:lnTo>
                    <a:pt x="4251" y="430"/>
                  </a:lnTo>
                  <a:cubicBezTo>
                    <a:pt x="4239" y="453"/>
                    <a:pt x="4239" y="477"/>
                    <a:pt x="4239" y="501"/>
                  </a:cubicBezTo>
                  <a:cubicBezTo>
                    <a:pt x="4227" y="495"/>
                    <a:pt x="4212" y="492"/>
                    <a:pt x="4196" y="492"/>
                  </a:cubicBezTo>
                  <a:cubicBezTo>
                    <a:pt x="4180" y="492"/>
                    <a:pt x="4162" y="495"/>
                    <a:pt x="4144" y="501"/>
                  </a:cubicBezTo>
                  <a:cubicBezTo>
                    <a:pt x="4156" y="513"/>
                    <a:pt x="4168" y="513"/>
                    <a:pt x="4156" y="525"/>
                  </a:cubicBezTo>
                  <a:cubicBezTo>
                    <a:pt x="4239" y="525"/>
                    <a:pt x="4263" y="525"/>
                    <a:pt x="4335" y="489"/>
                  </a:cubicBezTo>
                  <a:lnTo>
                    <a:pt x="4335" y="489"/>
                  </a:lnTo>
                  <a:cubicBezTo>
                    <a:pt x="4335" y="507"/>
                    <a:pt x="4328" y="518"/>
                    <a:pt x="4315" y="518"/>
                  </a:cubicBezTo>
                  <a:cubicBezTo>
                    <a:pt x="4311" y="518"/>
                    <a:pt x="4305" y="516"/>
                    <a:pt x="4299" y="513"/>
                  </a:cubicBezTo>
                  <a:lnTo>
                    <a:pt x="4299" y="513"/>
                  </a:lnTo>
                  <a:cubicBezTo>
                    <a:pt x="4306" y="523"/>
                    <a:pt x="4313" y="527"/>
                    <a:pt x="4318" y="527"/>
                  </a:cubicBezTo>
                  <a:cubicBezTo>
                    <a:pt x="4336" y="527"/>
                    <a:pt x="4348" y="493"/>
                    <a:pt x="4366" y="493"/>
                  </a:cubicBezTo>
                  <a:cubicBezTo>
                    <a:pt x="4371" y="493"/>
                    <a:pt x="4376" y="495"/>
                    <a:pt x="4382" y="501"/>
                  </a:cubicBezTo>
                  <a:cubicBezTo>
                    <a:pt x="4367" y="501"/>
                    <a:pt x="4448" y="535"/>
                    <a:pt x="4516" y="535"/>
                  </a:cubicBezTo>
                  <a:cubicBezTo>
                    <a:pt x="4554" y="535"/>
                    <a:pt x="4588" y="524"/>
                    <a:pt x="4596" y="489"/>
                  </a:cubicBezTo>
                  <a:lnTo>
                    <a:pt x="4596" y="489"/>
                  </a:lnTo>
                  <a:cubicBezTo>
                    <a:pt x="4596" y="513"/>
                    <a:pt x="4585" y="537"/>
                    <a:pt x="4585" y="549"/>
                  </a:cubicBezTo>
                  <a:cubicBezTo>
                    <a:pt x="4608" y="501"/>
                    <a:pt x="4656" y="465"/>
                    <a:pt x="4692" y="430"/>
                  </a:cubicBezTo>
                  <a:lnTo>
                    <a:pt x="4692" y="430"/>
                  </a:lnTo>
                  <a:cubicBezTo>
                    <a:pt x="4704" y="477"/>
                    <a:pt x="4692" y="513"/>
                    <a:pt x="4656" y="561"/>
                  </a:cubicBezTo>
                  <a:cubicBezTo>
                    <a:pt x="4687" y="573"/>
                    <a:pt x="4705" y="579"/>
                    <a:pt x="4714" y="579"/>
                  </a:cubicBezTo>
                  <a:cubicBezTo>
                    <a:pt x="4746" y="579"/>
                    <a:pt x="4669" y="513"/>
                    <a:pt x="4716" y="513"/>
                  </a:cubicBezTo>
                  <a:cubicBezTo>
                    <a:pt x="4727" y="525"/>
                    <a:pt x="4751" y="549"/>
                    <a:pt x="4775" y="561"/>
                  </a:cubicBezTo>
                  <a:cubicBezTo>
                    <a:pt x="4763" y="537"/>
                    <a:pt x="4775" y="525"/>
                    <a:pt x="4799" y="513"/>
                  </a:cubicBezTo>
                  <a:lnTo>
                    <a:pt x="4799" y="513"/>
                  </a:lnTo>
                  <a:cubicBezTo>
                    <a:pt x="4799" y="525"/>
                    <a:pt x="4799" y="549"/>
                    <a:pt x="4787" y="561"/>
                  </a:cubicBezTo>
                  <a:cubicBezTo>
                    <a:pt x="4804" y="552"/>
                    <a:pt x="4815" y="543"/>
                    <a:pt x="4829" y="531"/>
                  </a:cubicBezTo>
                  <a:lnTo>
                    <a:pt x="4829" y="531"/>
                  </a:lnTo>
                  <a:cubicBezTo>
                    <a:pt x="4819" y="555"/>
                    <a:pt x="4866" y="575"/>
                    <a:pt x="4893" y="575"/>
                  </a:cubicBezTo>
                  <a:cubicBezTo>
                    <a:pt x="4898" y="575"/>
                    <a:pt x="4903" y="574"/>
                    <a:pt x="4906" y="572"/>
                  </a:cubicBezTo>
                  <a:cubicBezTo>
                    <a:pt x="4906" y="573"/>
                    <a:pt x="4906" y="574"/>
                    <a:pt x="4907" y="574"/>
                  </a:cubicBezTo>
                  <a:cubicBezTo>
                    <a:pt x="4912" y="574"/>
                    <a:pt x="4958" y="501"/>
                    <a:pt x="5013" y="501"/>
                  </a:cubicBezTo>
                  <a:cubicBezTo>
                    <a:pt x="5001" y="525"/>
                    <a:pt x="5001" y="549"/>
                    <a:pt x="5025" y="572"/>
                  </a:cubicBezTo>
                  <a:cubicBezTo>
                    <a:pt x="5073" y="501"/>
                    <a:pt x="5108" y="441"/>
                    <a:pt x="5192" y="441"/>
                  </a:cubicBezTo>
                  <a:cubicBezTo>
                    <a:pt x="5156" y="489"/>
                    <a:pt x="5108" y="549"/>
                    <a:pt x="5049" y="584"/>
                  </a:cubicBezTo>
                  <a:cubicBezTo>
                    <a:pt x="5073" y="596"/>
                    <a:pt x="5120" y="620"/>
                    <a:pt x="5061" y="620"/>
                  </a:cubicBezTo>
                  <a:cubicBezTo>
                    <a:pt x="5073" y="620"/>
                    <a:pt x="5108" y="629"/>
                    <a:pt x="5140" y="629"/>
                  </a:cubicBezTo>
                  <a:cubicBezTo>
                    <a:pt x="5171" y="629"/>
                    <a:pt x="5198" y="620"/>
                    <a:pt x="5192" y="584"/>
                  </a:cubicBezTo>
                  <a:lnTo>
                    <a:pt x="5192" y="584"/>
                  </a:lnTo>
                  <a:cubicBezTo>
                    <a:pt x="5168" y="596"/>
                    <a:pt x="5144" y="608"/>
                    <a:pt x="5108" y="608"/>
                  </a:cubicBezTo>
                  <a:cubicBezTo>
                    <a:pt x="5132" y="561"/>
                    <a:pt x="5168" y="537"/>
                    <a:pt x="5216" y="537"/>
                  </a:cubicBezTo>
                  <a:cubicBezTo>
                    <a:pt x="5227" y="561"/>
                    <a:pt x="5216" y="584"/>
                    <a:pt x="5204" y="608"/>
                  </a:cubicBezTo>
                  <a:cubicBezTo>
                    <a:pt x="5221" y="600"/>
                    <a:pt x="5231" y="591"/>
                    <a:pt x="5245" y="591"/>
                  </a:cubicBezTo>
                  <a:cubicBezTo>
                    <a:pt x="5250" y="591"/>
                    <a:pt x="5256" y="593"/>
                    <a:pt x="5263" y="596"/>
                  </a:cubicBezTo>
                  <a:cubicBezTo>
                    <a:pt x="5252" y="596"/>
                    <a:pt x="5251" y="606"/>
                    <a:pt x="5242" y="608"/>
                  </a:cubicBezTo>
                  <a:lnTo>
                    <a:pt x="5242" y="608"/>
                  </a:lnTo>
                  <a:cubicBezTo>
                    <a:pt x="5248" y="607"/>
                    <a:pt x="5266" y="606"/>
                    <a:pt x="5285" y="606"/>
                  </a:cubicBezTo>
                  <a:cubicBezTo>
                    <a:pt x="5316" y="606"/>
                    <a:pt x="5353" y="609"/>
                    <a:pt x="5366" y="622"/>
                  </a:cubicBezTo>
                  <a:lnTo>
                    <a:pt x="5366" y="622"/>
                  </a:lnTo>
                  <a:cubicBezTo>
                    <a:pt x="5347" y="573"/>
                    <a:pt x="5348" y="498"/>
                    <a:pt x="5370" y="453"/>
                  </a:cubicBezTo>
                  <a:cubicBezTo>
                    <a:pt x="5466" y="525"/>
                    <a:pt x="5382" y="549"/>
                    <a:pt x="5430" y="608"/>
                  </a:cubicBezTo>
                  <a:cubicBezTo>
                    <a:pt x="5430" y="596"/>
                    <a:pt x="5454" y="596"/>
                    <a:pt x="5472" y="596"/>
                  </a:cubicBezTo>
                  <a:cubicBezTo>
                    <a:pt x="5489" y="596"/>
                    <a:pt x="5501" y="596"/>
                    <a:pt x="5478" y="584"/>
                  </a:cubicBezTo>
                  <a:cubicBezTo>
                    <a:pt x="5520" y="574"/>
                    <a:pt x="5591" y="535"/>
                    <a:pt x="5614" y="535"/>
                  </a:cubicBezTo>
                  <a:cubicBezTo>
                    <a:pt x="5617" y="535"/>
                    <a:pt x="5619" y="535"/>
                    <a:pt x="5620" y="537"/>
                  </a:cubicBezTo>
                  <a:cubicBezTo>
                    <a:pt x="5682" y="547"/>
                    <a:pt x="5743" y="575"/>
                    <a:pt x="5789" y="582"/>
                  </a:cubicBezTo>
                  <a:lnTo>
                    <a:pt x="5789" y="582"/>
                  </a:lnTo>
                  <a:cubicBezTo>
                    <a:pt x="5803" y="525"/>
                    <a:pt x="5867" y="502"/>
                    <a:pt x="5930" y="502"/>
                  </a:cubicBezTo>
                  <a:cubicBezTo>
                    <a:pt x="5993" y="502"/>
                    <a:pt x="6055" y="526"/>
                    <a:pt x="6061" y="561"/>
                  </a:cubicBezTo>
                  <a:cubicBezTo>
                    <a:pt x="6045" y="561"/>
                    <a:pt x="6028" y="561"/>
                    <a:pt x="6012" y="557"/>
                  </a:cubicBezTo>
                  <a:lnTo>
                    <a:pt x="6012" y="557"/>
                  </a:lnTo>
                  <a:cubicBezTo>
                    <a:pt x="6020" y="565"/>
                    <a:pt x="6025" y="576"/>
                    <a:pt x="6023" y="582"/>
                  </a:cubicBezTo>
                  <a:lnTo>
                    <a:pt x="6023" y="582"/>
                  </a:lnTo>
                  <a:cubicBezTo>
                    <a:pt x="6003" y="577"/>
                    <a:pt x="5986" y="572"/>
                    <a:pt x="5975" y="567"/>
                  </a:cubicBezTo>
                  <a:lnTo>
                    <a:pt x="5975" y="567"/>
                  </a:lnTo>
                  <a:cubicBezTo>
                    <a:pt x="5997" y="580"/>
                    <a:pt x="6010" y="585"/>
                    <a:pt x="6017" y="585"/>
                  </a:cubicBezTo>
                  <a:cubicBezTo>
                    <a:pt x="6021" y="585"/>
                    <a:pt x="6023" y="584"/>
                    <a:pt x="6023" y="582"/>
                  </a:cubicBezTo>
                  <a:lnTo>
                    <a:pt x="6023" y="582"/>
                  </a:lnTo>
                  <a:cubicBezTo>
                    <a:pt x="6069" y="592"/>
                    <a:pt x="6130" y="599"/>
                    <a:pt x="6165" y="599"/>
                  </a:cubicBezTo>
                  <a:cubicBezTo>
                    <a:pt x="6178" y="599"/>
                    <a:pt x="6188" y="598"/>
                    <a:pt x="6192" y="596"/>
                  </a:cubicBezTo>
                  <a:cubicBezTo>
                    <a:pt x="6192" y="596"/>
                    <a:pt x="6183" y="518"/>
                    <a:pt x="6248" y="518"/>
                  </a:cubicBezTo>
                  <a:cubicBezTo>
                    <a:pt x="6259" y="518"/>
                    <a:pt x="6272" y="520"/>
                    <a:pt x="6287" y="525"/>
                  </a:cubicBezTo>
                  <a:cubicBezTo>
                    <a:pt x="6298" y="536"/>
                    <a:pt x="6299" y="547"/>
                    <a:pt x="6299" y="558"/>
                  </a:cubicBezTo>
                  <a:lnTo>
                    <a:pt x="6299" y="558"/>
                  </a:lnTo>
                  <a:cubicBezTo>
                    <a:pt x="6299" y="558"/>
                    <a:pt x="6298" y="558"/>
                    <a:pt x="6297" y="558"/>
                  </a:cubicBezTo>
                  <a:lnTo>
                    <a:pt x="6297" y="558"/>
                  </a:lnTo>
                  <a:cubicBezTo>
                    <a:pt x="6298" y="558"/>
                    <a:pt x="6299" y="559"/>
                    <a:pt x="6299" y="561"/>
                  </a:cubicBezTo>
                  <a:cubicBezTo>
                    <a:pt x="6299" y="560"/>
                    <a:pt x="6299" y="559"/>
                    <a:pt x="6299" y="558"/>
                  </a:cubicBezTo>
                  <a:lnTo>
                    <a:pt x="6299" y="558"/>
                  </a:lnTo>
                  <a:cubicBezTo>
                    <a:pt x="6299" y="558"/>
                    <a:pt x="6299" y="558"/>
                    <a:pt x="6299" y="558"/>
                  </a:cubicBezTo>
                  <a:cubicBezTo>
                    <a:pt x="6311" y="558"/>
                    <a:pt x="6323" y="555"/>
                    <a:pt x="6335" y="549"/>
                  </a:cubicBezTo>
                  <a:cubicBezTo>
                    <a:pt x="6335" y="549"/>
                    <a:pt x="6323" y="537"/>
                    <a:pt x="6311" y="525"/>
                  </a:cubicBezTo>
                  <a:cubicBezTo>
                    <a:pt x="6347" y="513"/>
                    <a:pt x="6382" y="501"/>
                    <a:pt x="6418" y="501"/>
                  </a:cubicBezTo>
                  <a:cubicBezTo>
                    <a:pt x="6406" y="489"/>
                    <a:pt x="6394" y="477"/>
                    <a:pt x="6382" y="465"/>
                  </a:cubicBezTo>
                  <a:lnTo>
                    <a:pt x="6382" y="465"/>
                  </a:lnTo>
                  <a:cubicBezTo>
                    <a:pt x="6388" y="483"/>
                    <a:pt x="6367" y="483"/>
                    <a:pt x="6348" y="483"/>
                  </a:cubicBezTo>
                  <a:cubicBezTo>
                    <a:pt x="6331" y="483"/>
                    <a:pt x="6315" y="483"/>
                    <a:pt x="6320" y="495"/>
                  </a:cubicBezTo>
                  <a:lnTo>
                    <a:pt x="6320" y="495"/>
                  </a:lnTo>
                  <a:cubicBezTo>
                    <a:pt x="6304" y="468"/>
                    <a:pt x="6279" y="459"/>
                    <a:pt x="6258" y="459"/>
                  </a:cubicBezTo>
                  <a:cubicBezTo>
                    <a:pt x="6246" y="459"/>
                    <a:pt x="6236" y="461"/>
                    <a:pt x="6228" y="465"/>
                  </a:cubicBezTo>
                  <a:cubicBezTo>
                    <a:pt x="6228" y="465"/>
                    <a:pt x="6233" y="478"/>
                    <a:pt x="6238" y="490"/>
                  </a:cubicBezTo>
                  <a:lnTo>
                    <a:pt x="6238" y="490"/>
                  </a:lnTo>
                  <a:cubicBezTo>
                    <a:pt x="6223" y="509"/>
                    <a:pt x="6206" y="515"/>
                    <a:pt x="6191" y="515"/>
                  </a:cubicBezTo>
                  <a:cubicBezTo>
                    <a:pt x="6149" y="515"/>
                    <a:pt x="6115" y="462"/>
                    <a:pt x="6132" y="453"/>
                  </a:cubicBezTo>
                  <a:cubicBezTo>
                    <a:pt x="5959" y="413"/>
                    <a:pt x="5779" y="407"/>
                    <a:pt x="5603" y="407"/>
                  </a:cubicBezTo>
                  <a:cubicBezTo>
                    <a:pt x="5520" y="407"/>
                    <a:pt x="5437" y="408"/>
                    <a:pt x="5357" y="408"/>
                  </a:cubicBezTo>
                  <a:cubicBezTo>
                    <a:pt x="5305" y="408"/>
                    <a:pt x="5254" y="408"/>
                    <a:pt x="5204" y="406"/>
                  </a:cubicBezTo>
                  <a:cubicBezTo>
                    <a:pt x="5212" y="394"/>
                    <a:pt x="5198" y="391"/>
                    <a:pt x="5175" y="391"/>
                  </a:cubicBezTo>
                  <a:cubicBezTo>
                    <a:pt x="5156" y="391"/>
                    <a:pt x="5131" y="393"/>
                    <a:pt x="5105" y="393"/>
                  </a:cubicBezTo>
                  <a:cubicBezTo>
                    <a:pt x="5066" y="393"/>
                    <a:pt x="5025" y="389"/>
                    <a:pt x="5001" y="370"/>
                  </a:cubicBezTo>
                  <a:lnTo>
                    <a:pt x="5001" y="370"/>
                  </a:lnTo>
                  <a:cubicBezTo>
                    <a:pt x="5008" y="380"/>
                    <a:pt x="4996" y="383"/>
                    <a:pt x="4974" y="383"/>
                  </a:cubicBezTo>
                  <a:cubicBezTo>
                    <a:pt x="4953" y="383"/>
                    <a:pt x="4923" y="380"/>
                    <a:pt x="4892" y="380"/>
                  </a:cubicBezTo>
                  <a:cubicBezTo>
                    <a:pt x="4845" y="380"/>
                    <a:pt x="4797" y="386"/>
                    <a:pt x="4787" y="418"/>
                  </a:cubicBezTo>
                  <a:cubicBezTo>
                    <a:pt x="4787" y="422"/>
                    <a:pt x="4785" y="424"/>
                    <a:pt x="4782" y="424"/>
                  </a:cubicBezTo>
                  <a:cubicBezTo>
                    <a:pt x="4770" y="424"/>
                    <a:pt x="4739" y="392"/>
                    <a:pt x="4739" y="382"/>
                  </a:cubicBezTo>
                  <a:cubicBezTo>
                    <a:pt x="4727" y="394"/>
                    <a:pt x="4716" y="406"/>
                    <a:pt x="4692" y="418"/>
                  </a:cubicBezTo>
                  <a:cubicBezTo>
                    <a:pt x="4668" y="406"/>
                    <a:pt x="4668" y="382"/>
                    <a:pt x="4692" y="370"/>
                  </a:cubicBezTo>
                  <a:lnTo>
                    <a:pt x="4692" y="370"/>
                  </a:lnTo>
                  <a:cubicBezTo>
                    <a:pt x="4666" y="382"/>
                    <a:pt x="4636" y="386"/>
                    <a:pt x="4603" y="386"/>
                  </a:cubicBezTo>
                  <a:cubicBezTo>
                    <a:pt x="4465" y="386"/>
                    <a:pt x="4274" y="306"/>
                    <a:pt x="4168" y="306"/>
                  </a:cubicBezTo>
                  <a:cubicBezTo>
                    <a:pt x="4142" y="306"/>
                    <a:pt x="4122" y="311"/>
                    <a:pt x="4108" y="322"/>
                  </a:cubicBezTo>
                  <a:cubicBezTo>
                    <a:pt x="4096" y="299"/>
                    <a:pt x="4096" y="299"/>
                    <a:pt x="4108" y="287"/>
                  </a:cubicBezTo>
                  <a:cubicBezTo>
                    <a:pt x="4061" y="287"/>
                    <a:pt x="4037" y="311"/>
                    <a:pt x="4037" y="358"/>
                  </a:cubicBezTo>
                  <a:cubicBezTo>
                    <a:pt x="4053" y="371"/>
                    <a:pt x="4051" y="376"/>
                    <a:pt x="4040" y="376"/>
                  </a:cubicBezTo>
                  <a:cubicBezTo>
                    <a:pt x="4012" y="376"/>
                    <a:pt x="3929" y="343"/>
                    <a:pt x="3989" y="334"/>
                  </a:cubicBezTo>
                  <a:cubicBezTo>
                    <a:pt x="3973" y="330"/>
                    <a:pt x="3948" y="329"/>
                    <a:pt x="3921" y="329"/>
                  </a:cubicBezTo>
                  <a:cubicBezTo>
                    <a:pt x="3866" y="329"/>
                    <a:pt x="3803" y="334"/>
                    <a:pt x="3787" y="334"/>
                  </a:cubicBezTo>
                  <a:cubicBezTo>
                    <a:pt x="3783" y="342"/>
                    <a:pt x="3750" y="345"/>
                    <a:pt x="3709" y="345"/>
                  </a:cubicBezTo>
                  <a:cubicBezTo>
                    <a:pt x="3627" y="345"/>
                    <a:pt x="3513" y="334"/>
                    <a:pt x="3537" y="334"/>
                  </a:cubicBezTo>
                  <a:cubicBezTo>
                    <a:pt x="3537" y="334"/>
                    <a:pt x="3406" y="275"/>
                    <a:pt x="3465" y="251"/>
                  </a:cubicBezTo>
                  <a:cubicBezTo>
                    <a:pt x="3452" y="243"/>
                    <a:pt x="3444" y="240"/>
                    <a:pt x="3440" y="240"/>
                  </a:cubicBezTo>
                  <a:cubicBezTo>
                    <a:pt x="3428" y="240"/>
                    <a:pt x="3454" y="275"/>
                    <a:pt x="3418" y="275"/>
                  </a:cubicBezTo>
                  <a:cubicBezTo>
                    <a:pt x="3410" y="263"/>
                    <a:pt x="3350" y="260"/>
                    <a:pt x="3274" y="260"/>
                  </a:cubicBezTo>
                  <a:cubicBezTo>
                    <a:pt x="3214" y="260"/>
                    <a:pt x="3143" y="262"/>
                    <a:pt x="3079" y="262"/>
                  </a:cubicBezTo>
                  <a:cubicBezTo>
                    <a:pt x="2984" y="262"/>
                    <a:pt x="2906" y="258"/>
                    <a:pt x="2906" y="239"/>
                  </a:cubicBezTo>
                  <a:cubicBezTo>
                    <a:pt x="2860" y="233"/>
                    <a:pt x="2804" y="222"/>
                    <a:pt x="2749" y="222"/>
                  </a:cubicBezTo>
                  <a:cubicBezTo>
                    <a:pt x="2703" y="222"/>
                    <a:pt x="2658" y="229"/>
                    <a:pt x="2620" y="251"/>
                  </a:cubicBezTo>
                  <a:cubicBezTo>
                    <a:pt x="2535" y="242"/>
                    <a:pt x="2432" y="173"/>
                    <a:pt x="2324" y="173"/>
                  </a:cubicBezTo>
                  <a:cubicBezTo>
                    <a:pt x="2280" y="173"/>
                    <a:pt x="2236" y="185"/>
                    <a:pt x="2191" y="215"/>
                  </a:cubicBezTo>
                  <a:cubicBezTo>
                    <a:pt x="2275" y="227"/>
                    <a:pt x="2179" y="239"/>
                    <a:pt x="2215" y="263"/>
                  </a:cubicBezTo>
                  <a:cubicBezTo>
                    <a:pt x="2206" y="264"/>
                    <a:pt x="2199" y="265"/>
                    <a:pt x="2193" y="265"/>
                  </a:cubicBezTo>
                  <a:cubicBezTo>
                    <a:pt x="2149" y="265"/>
                    <a:pt x="2210" y="226"/>
                    <a:pt x="2168" y="215"/>
                  </a:cubicBezTo>
                  <a:cubicBezTo>
                    <a:pt x="2037" y="168"/>
                    <a:pt x="1882" y="144"/>
                    <a:pt x="1739" y="132"/>
                  </a:cubicBezTo>
                  <a:lnTo>
                    <a:pt x="1739" y="132"/>
                  </a:lnTo>
                  <a:cubicBezTo>
                    <a:pt x="1739" y="144"/>
                    <a:pt x="1751" y="156"/>
                    <a:pt x="1751" y="168"/>
                  </a:cubicBezTo>
                  <a:cubicBezTo>
                    <a:pt x="1742" y="168"/>
                    <a:pt x="1702" y="149"/>
                    <a:pt x="1704" y="138"/>
                  </a:cubicBezTo>
                  <a:lnTo>
                    <a:pt x="1704" y="138"/>
                  </a:lnTo>
                  <a:cubicBezTo>
                    <a:pt x="1686" y="144"/>
                    <a:pt x="1664" y="152"/>
                    <a:pt x="1655" y="152"/>
                  </a:cubicBezTo>
                  <a:cubicBezTo>
                    <a:pt x="1650" y="152"/>
                    <a:pt x="1650" y="150"/>
                    <a:pt x="1656" y="144"/>
                  </a:cubicBezTo>
                  <a:cubicBezTo>
                    <a:pt x="1663" y="136"/>
                    <a:pt x="1666" y="129"/>
                    <a:pt x="1670" y="124"/>
                  </a:cubicBezTo>
                  <a:lnTo>
                    <a:pt x="1670" y="124"/>
                  </a:lnTo>
                  <a:cubicBezTo>
                    <a:pt x="1655" y="130"/>
                    <a:pt x="1640" y="133"/>
                    <a:pt x="1624" y="133"/>
                  </a:cubicBezTo>
                  <a:cubicBezTo>
                    <a:pt x="1592" y="133"/>
                    <a:pt x="1557" y="123"/>
                    <a:pt x="1513" y="108"/>
                  </a:cubicBezTo>
                  <a:lnTo>
                    <a:pt x="1513" y="108"/>
                  </a:lnTo>
                  <a:cubicBezTo>
                    <a:pt x="1525" y="144"/>
                    <a:pt x="1501" y="144"/>
                    <a:pt x="1513" y="168"/>
                  </a:cubicBezTo>
                  <a:cubicBezTo>
                    <a:pt x="1488" y="131"/>
                    <a:pt x="1445" y="120"/>
                    <a:pt x="1397" y="120"/>
                  </a:cubicBezTo>
                  <a:cubicBezTo>
                    <a:pt x="1311" y="120"/>
                    <a:pt x="1209" y="157"/>
                    <a:pt x="1175" y="157"/>
                  </a:cubicBezTo>
                  <a:cubicBezTo>
                    <a:pt x="1172" y="157"/>
                    <a:pt x="1169" y="156"/>
                    <a:pt x="1167" y="156"/>
                  </a:cubicBezTo>
                  <a:cubicBezTo>
                    <a:pt x="1179" y="108"/>
                    <a:pt x="1138" y="93"/>
                    <a:pt x="1096" y="93"/>
                  </a:cubicBezTo>
                  <a:cubicBezTo>
                    <a:pt x="1054" y="93"/>
                    <a:pt x="1013" y="108"/>
                    <a:pt x="1025" y="120"/>
                  </a:cubicBezTo>
                  <a:cubicBezTo>
                    <a:pt x="960" y="111"/>
                    <a:pt x="881" y="73"/>
                    <a:pt x="816" y="73"/>
                  </a:cubicBezTo>
                  <a:cubicBezTo>
                    <a:pt x="797" y="73"/>
                    <a:pt x="779" y="76"/>
                    <a:pt x="763" y="84"/>
                  </a:cubicBezTo>
                  <a:cubicBezTo>
                    <a:pt x="717" y="59"/>
                    <a:pt x="654" y="55"/>
                    <a:pt x="583" y="55"/>
                  </a:cubicBezTo>
                  <a:cubicBezTo>
                    <a:pt x="541" y="55"/>
                    <a:pt x="497" y="56"/>
                    <a:pt x="452" y="56"/>
                  </a:cubicBezTo>
                  <a:cubicBezTo>
                    <a:pt x="355" y="56"/>
                    <a:pt x="255" y="49"/>
                    <a:pt x="171" y="3"/>
                  </a:cubicBezTo>
                  <a:close/>
                  <a:moveTo>
                    <a:pt x="5366" y="622"/>
                  </a:moveTo>
                  <a:lnTo>
                    <a:pt x="5366" y="622"/>
                  </a:lnTo>
                  <a:cubicBezTo>
                    <a:pt x="5367" y="625"/>
                    <a:pt x="5369" y="629"/>
                    <a:pt x="5370" y="632"/>
                  </a:cubicBezTo>
                  <a:cubicBezTo>
                    <a:pt x="5370" y="628"/>
                    <a:pt x="5369" y="625"/>
                    <a:pt x="5366" y="6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16;p34">
              <a:extLst>
                <a:ext uri="{FF2B5EF4-FFF2-40B4-BE49-F238E27FC236}">
                  <a16:creationId xmlns:a16="http://schemas.microsoft.com/office/drawing/2014/main" id="{F29AE173-A219-D147-9E00-146BE5FC1EC3}"/>
                </a:ext>
              </a:extLst>
            </p:cNvPr>
            <p:cNvSpPr/>
            <p:nvPr/>
          </p:nvSpPr>
          <p:spPr>
            <a:xfrm>
              <a:off x="5044075" y="26966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0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917;p34">
              <a:extLst>
                <a:ext uri="{FF2B5EF4-FFF2-40B4-BE49-F238E27FC236}">
                  <a16:creationId xmlns:a16="http://schemas.microsoft.com/office/drawing/2014/main" id="{684EF980-C015-1F49-BA7F-EC6820ED4DBB}"/>
                </a:ext>
              </a:extLst>
            </p:cNvPr>
            <p:cNvSpPr/>
            <p:nvPr/>
          </p:nvSpPr>
          <p:spPr>
            <a:xfrm>
              <a:off x="5008950" y="26954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cubicBezTo>
                    <a:pt x="12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918;p34">
              <a:extLst>
                <a:ext uri="{FF2B5EF4-FFF2-40B4-BE49-F238E27FC236}">
                  <a16:creationId xmlns:a16="http://schemas.microsoft.com/office/drawing/2014/main" id="{AB674852-4253-824D-9608-61722C2AA2D2}"/>
                </a:ext>
              </a:extLst>
            </p:cNvPr>
            <p:cNvSpPr/>
            <p:nvPr/>
          </p:nvSpPr>
          <p:spPr>
            <a:xfrm>
              <a:off x="5080375" y="26998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2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919;p34">
              <a:extLst>
                <a:ext uri="{FF2B5EF4-FFF2-40B4-BE49-F238E27FC236}">
                  <a16:creationId xmlns:a16="http://schemas.microsoft.com/office/drawing/2014/main" id="{D320F04A-982D-2D47-BE5A-F40FF90551DA}"/>
                </a:ext>
              </a:extLst>
            </p:cNvPr>
            <p:cNvSpPr/>
            <p:nvPr/>
          </p:nvSpPr>
          <p:spPr>
            <a:xfrm>
              <a:off x="5102400" y="269630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0"/>
                  </a:moveTo>
                  <a:cubicBezTo>
                    <a:pt x="37" y="0"/>
                    <a:pt x="37" y="0"/>
                    <a:pt x="1" y="0"/>
                  </a:cubicBez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920;p34">
              <a:extLst>
                <a:ext uri="{FF2B5EF4-FFF2-40B4-BE49-F238E27FC236}">
                  <a16:creationId xmlns:a16="http://schemas.microsoft.com/office/drawing/2014/main" id="{415AD9F0-6B78-C84C-BA38-767895FD6054}"/>
                </a:ext>
              </a:extLst>
            </p:cNvPr>
            <p:cNvSpPr/>
            <p:nvPr/>
          </p:nvSpPr>
          <p:spPr>
            <a:xfrm>
              <a:off x="5108500" y="2699825"/>
              <a:ext cx="575" cy="375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15" y="0"/>
                  </a:moveTo>
                  <a:cubicBezTo>
                    <a:pt x="11" y="0"/>
                    <a:pt x="5" y="2"/>
                    <a:pt x="2" y="5"/>
                  </a:cubicBezTo>
                  <a:lnTo>
                    <a:pt x="2" y="5"/>
                  </a:lnTo>
                  <a:cubicBezTo>
                    <a:pt x="2" y="5"/>
                    <a:pt x="2" y="6"/>
                    <a:pt x="2" y="6"/>
                  </a:cubicBezTo>
                  <a:lnTo>
                    <a:pt x="2" y="6"/>
                  </a:lnTo>
                  <a:cubicBezTo>
                    <a:pt x="0" y="8"/>
                    <a:pt x="1" y="11"/>
                    <a:pt x="7" y="14"/>
                  </a:cubicBezTo>
                  <a:cubicBezTo>
                    <a:pt x="22" y="4"/>
                    <a:pt x="20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921;p34">
              <a:extLst>
                <a:ext uri="{FF2B5EF4-FFF2-40B4-BE49-F238E27FC236}">
                  <a16:creationId xmlns:a16="http://schemas.microsoft.com/office/drawing/2014/main" id="{A5AABC02-28C6-5047-B8FD-A59304089B27}"/>
                </a:ext>
              </a:extLst>
            </p:cNvPr>
            <p:cNvSpPr/>
            <p:nvPr/>
          </p:nvSpPr>
          <p:spPr>
            <a:xfrm>
              <a:off x="5103575" y="2698250"/>
              <a:ext cx="950" cy="150"/>
            </a:xfrm>
            <a:custGeom>
              <a:avLst/>
              <a:gdLst/>
              <a:ahLst/>
              <a:cxnLst/>
              <a:rect l="l" t="t" r="r" b="b"/>
              <a:pathLst>
                <a:path w="38" h="6" extrusionOk="0">
                  <a:moveTo>
                    <a:pt x="11" y="0"/>
                  </a:moveTo>
                  <a:cubicBezTo>
                    <a:pt x="0" y="0"/>
                    <a:pt x="6" y="6"/>
                    <a:pt x="37" y="6"/>
                  </a:cubicBezTo>
                  <a:cubicBezTo>
                    <a:pt x="25" y="2"/>
                    <a:pt x="16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922;p34">
              <a:extLst>
                <a:ext uri="{FF2B5EF4-FFF2-40B4-BE49-F238E27FC236}">
                  <a16:creationId xmlns:a16="http://schemas.microsoft.com/office/drawing/2014/main" id="{87882809-D55D-734C-81DF-42475F672D74}"/>
                </a:ext>
              </a:extLst>
            </p:cNvPr>
            <p:cNvSpPr/>
            <p:nvPr/>
          </p:nvSpPr>
          <p:spPr>
            <a:xfrm>
              <a:off x="5104500" y="2698250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21" y="0"/>
                  </a:moveTo>
                  <a:cubicBezTo>
                    <a:pt x="16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4" y="2"/>
                    <a:pt x="2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923;p34">
              <a:extLst>
                <a:ext uri="{FF2B5EF4-FFF2-40B4-BE49-F238E27FC236}">
                  <a16:creationId xmlns:a16="http://schemas.microsoft.com/office/drawing/2014/main" id="{99C9BDC1-00AD-7443-91C9-C5D50646E999}"/>
                </a:ext>
              </a:extLst>
            </p:cNvPr>
            <p:cNvSpPr/>
            <p:nvPr/>
          </p:nvSpPr>
          <p:spPr>
            <a:xfrm>
              <a:off x="5098150" y="2695825"/>
              <a:ext cx="1075" cy="550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39" y="1"/>
                  </a:moveTo>
                  <a:cubicBezTo>
                    <a:pt x="29" y="1"/>
                    <a:pt x="0" y="21"/>
                    <a:pt x="16" y="21"/>
                  </a:cubicBezTo>
                  <a:cubicBezTo>
                    <a:pt x="19" y="21"/>
                    <a:pt x="23" y="21"/>
                    <a:pt x="28" y="19"/>
                  </a:cubicBezTo>
                  <a:cubicBezTo>
                    <a:pt x="30" y="21"/>
                    <a:pt x="31" y="22"/>
                    <a:pt x="32" y="22"/>
                  </a:cubicBezTo>
                  <a:cubicBezTo>
                    <a:pt x="36" y="22"/>
                    <a:pt x="32" y="5"/>
                    <a:pt x="36" y="5"/>
                  </a:cubicBezTo>
                  <a:cubicBezTo>
                    <a:pt x="37" y="5"/>
                    <a:pt x="38" y="6"/>
                    <a:pt x="40" y="7"/>
                  </a:cubicBezTo>
                  <a:cubicBezTo>
                    <a:pt x="42" y="2"/>
                    <a:pt x="41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924;p34">
              <a:extLst>
                <a:ext uri="{FF2B5EF4-FFF2-40B4-BE49-F238E27FC236}">
                  <a16:creationId xmlns:a16="http://schemas.microsoft.com/office/drawing/2014/main" id="{86FB730E-750E-7944-B2F6-2B9CEFED7631}"/>
                </a:ext>
              </a:extLst>
            </p:cNvPr>
            <p:cNvSpPr/>
            <p:nvPr/>
          </p:nvSpPr>
          <p:spPr>
            <a:xfrm>
              <a:off x="5103550" y="2699100"/>
              <a:ext cx="375" cy="500"/>
            </a:xfrm>
            <a:custGeom>
              <a:avLst/>
              <a:gdLst/>
              <a:ahLst/>
              <a:cxnLst/>
              <a:rect l="l" t="t" r="r" b="b"/>
              <a:pathLst>
                <a:path w="15" h="20" extrusionOk="0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7" y="12"/>
                    <a:pt x="14" y="19"/>
                  </a:cubicBezTo>
                  <a:cubicBezTo>
                    <a:pt x="5" y="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925;p34">
              <a:extLst>
                <a:ext uri="{FF2B5EF4-FFF2-40B4-BE49-F238E27FC236}">
                  <a16:creationId xmlns:a16="http://schemas.microsoft.com/office/drawing/2014/main" id="{7FCEF419-A56F-2445-84DB-F8BFD0CD69F0}"/>
                </a:ext>
              </a:extLst>
            </p:cNvPr>
            <p:cNvSpPr/>
            <p:nvPr/>
          </p:nvSpPr>
          <p:spPr>
            <a:xfrm>
              <a:off x="5100025" y="2698675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1" y="12"/>
                  </a:moveTo>
                  <a:cubicBezTo>
                    <a:pt x="72" y="24"/>
                    <a:pt x="1" y="12"/>
                    <a:pt x="1" y="12"/>
                  </a:cubicBezTo>
                  <a:cubicBezTo>
                    <a:pt x="1" y="12"/>
                    <a:pt x="1" y="1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926;p34">
              <a:extLst>
                <a:ext uri="{FF2B5EF4-FFF2-40B4-BE49-F238E27FC236}">
                  <a16:creationId xmlns:a16="http://schemas.microsoft.com/office/drawing/2014/main" id="{866A0A8A-08E1-4840-A6AD-50DEF4BC1B04}"/>
                </a:ext>
              </a:extLst>
            </p:cNvPr>
            <p:cNvSpPr/>
            <p:nvPr/>
          </p:nvSpPr>
          <p:spPr>
            <a:xfrm>
              <a:off x="5101225" y="269897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0"/>
                  </a:moveTo>
                  <a:cubicBezTo>
                    <a:pt x="0" y="0"/>
                    <a:pt x="12" y="0"/>
                    <a:pt x="24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927;p34">
              <a:extLst>
                <a:ext uri="{FF2B5EF4-FFF2-40B4-BE49-F238E27FC236}">
                  <a16:creationId xmlns:a16="http://schemas.microsoft.com/office/drawing/2014/main" id="{4878A183-64E4-DB4C-AC63-6E652BB78354}"/>
                </a:ext>
              </a:extLst>
            </p:cNvPr>
            <p:cNvSpPr/>
            <p:nvPr/>
          </p:nvSpPr>
          <p:spPr>
            <a:xfrm>
              <a:off x="5102125" y="2699575"/>
              <a:ext cx="675" cy="150"/>
            </a:xfrm>
            <a:custGeom>
              <a:avLst/>
              <a:gdLst/>
              <a:ahLst/>
              <a:cxnLst/>
              <a:rect l="l" t="t" r="r" b="b"/>
              <a:pathLst>
                <a:path w="27" h="6" extrusionOk="0">
                  <a:moveTo>
                    <a:pt x="0" y="0"/>
                  </a:moveTo>
                  <a:cubicBezTo>
                    <a:pt x="12" y="4"/>
                    <a:pt x="19" y="6"/>
                    <a:pt x="21" y="6"/>
                  </a:cubicBezTo>
                  <a:cubicBezTo>
                    <a:pt x="26" y="6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928;p34">
              <a:extLst>
                <a:ext uri="{FF2B5EF4-FFF2-40B4-BE49-F238E27FC236}">
                  <a16:creationId xmlns:a16="http://schemas.microsoft.com/office/drawing/2014/main" id="{3CF887F4-D26C-8149-A989-AB926ABF98B6}"/>
                </a:ext>
              </a:extLst>
            </p:cNvPr>
            <p:cNvSpPr/>
            <p:nvPr/>
          </p:nvSpPr>
          <p:spPr>
            <a:xfrm>
              <a:off x="5090500" y="2698075"/>
              <a:ext cx="1525" cy="625"/>
            </a:xfrm>
            <a:custGeom>
              <a:avLst/>
              <a:gdLst/>
              <a:ahLst/>
              <a:cxnLst/>
              <a:rect l="l" t="t" r="r" b="b"/>
              <a:pathLst>
                <a:path w="61" h="25" extrusionOk="0">
                  <a:moveTo>
                    <a:pt x="60" y="1"/>
                  </a:moveTo>
                  <a:cubicBezTo>
                    <a:pt x="1" y="25"/>
                    <a:pt x="60" y="1"/>
                    <a:pt x="60" y="1"/>
                  </a:cubicBezTo>
                  <a:cubicBezTo>
                    <a:pt x="60" y="1"/>
                    <a:pt x="60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929;p34">
              <a:extLst>
                <a:ext uri="{FF2B5EF4-FFF2-40B4-BE49-F238E27FC236}">
                  <a16:creationId xmlns:a16="http://schemas.microsoft.com/office/drawing/2014/main" id="{61FF932F-CE2D-D945-B76C-0541945CCC3E}"/>
                </a:ext>
              </a:extLst>
            </p:cNvPr>
            <p:cNvSpPr/>
            <p:nvPr/>
          </p:nvSpPr>
          <p:spPr>
            <a:xfrm>
              <a:off x="5093975" y="2699725"/>
              <a:ext cx="425" cy="175"/>
            </a:xfrm>
            <a:custGeom>
              <a:avLst/>
              <a:gdLst/>
              <a:ahLst/>
              <a:cxnLst/>
              <a:rect l="l" t="t" r="r" b="b"/>
              <a:pathLst>
                <a:path w="17" h="7" extrusionOk="0">
                  <a:moveTo>
                    <a:pt x="3" y="1"/>
                  </a:moveTo>
                  <a:cubicBezTo>
                    <a:pt x="1" y="1"/>
                    <a:pt x="9" y="6"/>
                    <a:pt x="16" y="6"/>
                  </a:cubicBezTo>
                  <a:cubicBezTo>
                    <a:pt x="9" y="2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930;p34">
              <a:extLst>
                <a:ext uri="{FF2B5EF4-FFF2-40B4-BE49-F238E27FC236}">
                  <a16:creationId xmlns:a16="http://schemas.microsoft.com/office/drawing/2014/main" id="{BE97216C-560A-D34F-8A51-86D74BAF017B}"/>
                </a:ext>
              </a:extLst>
            </p:cNvPr>
            <p:cNvSpPr/>
            <p:nvPr/>
          </p:nvSpPr>
          <p:spPr>
            <a:xfrm>
              <a:off x="5090800" y="2699875"/>
              <a:ext cx="1825" cy="600"/>
            </a:xfrm>
            <a:custGeom>
              <a:avLst/>
              <a:gdLst/>
              <a:ahLst/>
              <a:cxnLst/>
              <a:rect l="l" t="t" r="r" b="b"/>
              <a:pathLst>
                <a:path w="73" h="24" extrusionOk="0">
                  <a:moveTo>
                    <a:pt x="48" y="0"/>
                  </a:moveTo>
                  <a:cubicBezTo>
                    <a:pt x="48" y="12"/>
                    <a:pt x="1" y="24"/>
                    <a:pt x="36" y="24"/>
                  </a:cubicBezTo>
                  <a:cubicBezTo>
                    <a:pt x="48" y="12"/>
                    <a:pt x="72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931;p34">
              <a:extLst>
                <a:ext uri="{FF2B5EF4-FFF2-40B4-BE49-F238E27FC236}">
                  <a16:creationId xmlns:a16="http://schemas.microsoft.com/office/drawing/2014/main" id="{BF9B09F4-0748-4243-8782-FC627808681E}"/>
                </a:ext>
              </a:extLst>
            </p:cNvPr>
            <p:cNvSpPr/>
            <p:nvPr/>
          </p:nvSpPr>
          <p:spPr>
            <a:xfrm>
              <a:off x="5079500" y="2696900"/>
              <a:ext cx="600" cy="1200"/>
            </a:xfrm>
            <a:custGeom>
              <a:avLst/>
              <a:gdLst/>
              <a:ahLst/>
              <a:cxnLst/>
              <a:rect l="l" t="t" r="r" b="b"/>
              <a:pathLst>
                <a:path w="24" h="48" extrusionOk="0">
                  <a:moveTo>
                    <a:pt x="12" y="0"/>
                  </a:moveTo>
                  <a:cubicBezTo>
                    <a:pt x="12" y="12"/>
                    <a:pt x="12" y="24"/>
                    <a:pt x="0" y="48"/>
                  </a:cubicBezTo>
                  <a:cubicBezTo>
                    <a:pt x="24" y="36"/>
                    <a:pt x="12" y="2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932;p34">
              <a:extLst>
                <a:ext uri="{FF2B5EF4-FFF2-40B4-BE49-F238E27FC236}">
                  <a16:creationId xmlns:a16="http://schemas.microsoft.com/office/drawing/2014/main" id="{CD6DA1D1-94F0-A74E-9409-3FD6699059F0}"/>
                </a:ext>
              </a:extLst>
            </p:cNvPr>
            <p:cNvSpPr/>
            <p:nvPr/>
          </p:nvSpPr>
          <p:spPr>
            <a:xfrm>
              <a:off x="5068325" y="2699225"/>
              <a:ext cx="1775" cy="850"/>
            </a:xfrm>
            <a:custGeom>
              <a:avLst/>
              <a:gdLst/>
              <a:ahLst/>
              <a:cxnLst/>
              <a:rect l="l" t="t" r="r" b="b"/>
              <a:pathLst>
                <a:path w="71" h="34" extrusionOk="0">
                  <a:moveTo>
                    <a:pt x="16" y="0"/>
                  </a:moveTo>
                  <a:cubicBezTo>
                    <a:pt x="6" y="0"/>
                    <a:pt x="1" y="4"/>
                    <a:pt x="5" y="20"/>
                  </a:cubicBezTo>
                  <a:lnTo>
                    <a:pt x="5" y="20"/>
                  </a:lnTo>
                  <a:cubicBezTo>
                    <a:pt x="4" y="21"/>
                    <a:pt x="5" y="23"/>
                    <a:pt x="7" y="26"/>
                  </a:cubicBezTo>
                  <a:cubicBezTo>
                    <a:pt x="14" y="31"/>
                    <a:pt x="18" y="33"/>
                    <a:pt x="19" y="33"/>
                  </a:cubicBezTo>
                  <a:cubicBezTo>
                    <a:pt x="21" y="33"/>
                    <a:pt x="19" y="29"/>
                    <a:pt x="15" y="26"/>
                  </a:cubicBezTo>
                  <a:lnTo>
                    <a:pt x="15" y="26"/>
                  </a:lnTo>
                  <a:cubicBezTo>
                    <a:pt x="33" y="25"/>
                    <a:pt x="70" y="21"/>
                    <a:pt x="42" y="2"/>
                  </a:cubicBezTo>
                  <a:cubicBezTo>
                    <a:pt x="33" y="2"/>
                    <a:pt x="23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933;p34">
              <a:extLst>
                <a:ext uri="{FF2B5EF4-FFF2-40B4-BE49-F238E27FC236}">
                  <a16:creationId xmlns:a16="http://schemas.microsoft.com/office/drawing/2014/main" id="{0169747F-AEB7-3B46-8781-F36806836892}"/>
                </a:ext>
              </a:extLst>
            </p:cNvPr>
            <p:cNvSpPr/>
            <p:nvPr/>
          </p:nvSpPr>
          <p:spPr>
            <a:xfrm>
              <a:off x="4945250" y="268380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cubicBezTo>
                    <a:pt x="24" y="24"/>
                    <a:pt x="24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934;p34">
              <a:extLst>
                <a:ext uri="{FF2B5EF4-FFF2-40B4-BE49-F238E27FC236}">
                  <a16:creationId xmlns:a16="http://schemas.microsoft.com/office/drawing/2014/main" id="{50F821DD-57E8-0545-9B01-37FE1C97E85B}"/>
                </a:ext>
              </a:extLst>
            </p:cNvPr>
            <p:cNvSpPr/>
            <p:nvPr/>
          </p:nvSpPr>
          <p:spPr>
            <a:xfrm>
              <a:off x="4944225" y="2684500"/>
              <a:ext cx="150" cy="500"/>
            </a:xfrm>
            <a:custGeom>
              <a:avLst/>
              <a:gdLst/>
              <a:ahLst/>
              <a:cxnLst/>
              <a:rect l="l" t="t" r="r" b="b"/>
              <a:pathLst>
                <a:path w="6" h="20" extrusionOk="0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1" y="6"/>
                    <a:pt x="6" y="20"/>
                  </a:cubicBezTo>
                  <a:cubicBezTo>
                    <a:pt x="6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935;p34">
              <a:extLst>
                <a:ext uri="{FF2B5EF4-FFF2-40B4-BE49-F238E27FC236}">
                  <a16:creationId xmlns:a16="http://schemas.microsoft.com/office/drawing/2014/main" id="{ED6F6261-E344-1142-BF05-97E0E8EC44D4}"/>
                </a:ext>
              </a:extLst>
            </p:cNvPr>
            <p:cNvSpPr/>
            <p:nvPr/>
          </p:nvSpPr>
          <p:spPr>
            <a:xfrm>
              <a:off x="5029425" y="2697250"/>
              <a:ext cx="675" cy="550"/>
            </a:xfrm>
            <a:custGeom>
              <a:avLst/>
              <a:gdLst/>
              <a:ahLst/>
              <a:cxnLst/>
              <a:rect l="l" t="t" r="r" b="b"/>
              <a:pathLst>
                <a:path w="27" h="22" extrusionOk="0">
                  <a:moveTo>
                    <a:pt x="3" y="1"/>
                  </a:moveTo>
                  <a:cubicBezTo>
                    <a:pt x="0" y="1"/>
                    <a:pt x="19" y="22"/>
                    <a:pt x="27" y="22"/>
                  </a:cubicBezTo>
                  <a:cubicBezTo>
                    <a:pt x="11" y="6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936;p34">
              <a:extLst>
                <a:ext uri="{FF2B5EF4-FFF2-40B4-BE49-F238E27FC236}">
                  <a16:creationId xmlns:a16="http://schemas.microsoft.com/office/drawing/2014/main" id="{FE35E913-3443-FC42-A38B-513C2EBFEF27}"/>
                </a:ext>
              </a:extLst>
            </p:cNvPr>
            <p:cNvSpPr/>
            <p:nvPr/>
          </p:nvSpPr>
          <p:spPr>
            <a:xfrm>
              <a:off x="5021450" y="269540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extrusionOk="0">
                  <a:moveTo>
                    <a:pt x="0" y="48"/>
                  </a:moveTo>
                  <a:cubicBezTo>
                    <a:pt x="0" y="36"/>
                    <a:pt x="0" y="1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937;p34">
              <a:extLst>
                <a:ext uri="{FF2B5EF4-FFF2-40B4-BE49-F238E27FC236}">
                  <a16:creationId xmlns:a16="http://schemas.microsoft.com/office/drawing/2014/main" id="{075BFCC8-D133-064C-9137-20AA94A11B91}"/>
                </a:ext>
              </a:extLst>
            </p:cNvPr>
            <p:cNvSpPr/>
            <p:nvPr/>
          </p:nvSpPr>
          <p:spPr>
            <a:xfrm>
              <a:off x="5014300" y="2696500"/>
              <a:ext cx="925" cy="425"/>
            </a:xfrm>
            <a:custGeom>
              <a:avLst/>
              <a:gdLst/>
              <a:ahLst/>
              <a:cxnLst/>
              <a:rect l="l" t="t" r="r" b="b"/>
              <a:pathLst>
                <a:path w="37" h="17" extrusionOk="0">
                  <a:moveTo>
                    <a:pt x="5" y="0"/>
                  </a:moveTo>
                  <a:cubicBezTo>
                    <a:pt x="2" y="0"/>
                    <a:pt x="1" y="4"/>
                    <a:pt x="1" y="16"/>
                  </a:cubicBezTo>
                  <a:lnTo>
                    <a:pt x="36" y="16"/>
                  </a:lnTo>
                  <a:cubicBezTo>
                    <a:pt x="21" y="16"/>
                    <a:pt x="10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938;p34">
              <a:extLst>
                <a:ext uri="{FF2B5EF4-FFF2-40B4-BE49-F238E27FC236}">
                  <a16:creationId xmlns:a16="http://schemas.microsoft.com/office/drawing/2014/main" id="{9EC55FB7-E868-2B4E-9360-1C8E1C3F1897}"/>
                </a:ext>
              </a:extLst>
            </p:cNvPr>
            <p:cNvSpPr/>
            <p:nvPr/>
          </p:nvSpPr>
          <p:spPr>
            <a:xfrm>
              <a:off x="5304300" y="2443575"/>
              <a:ext cx="825" cy="625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18"/>
                    <a:pt x="16" y="23"/>
                    <a:pt x="22" y="24"/>
                  </a:cubicBezTo>
                  <a:lnTo>
                    <a:pt x="22" y="24"/>
                  </a:lnTo>
                  <a:cubicBezTo>
                    <a:pt x="32" y="12"/>
                    <a:pt x="9" y="1"/>
                    <a:pt x="9" y="1"/>
                  </a:cubicBezTo>
                  <a:close/>
                  <a:moveTo>
                    <a:pt x="22" y="24"/>
                  </a:moveTo>
                  <a:cubicBezTo>
                    <a:pt x="22" y="24"/>
                    <a:pt x="21" y="25"/>
                    <a:pt x="21" y="25"/>
                  </a:cubicBezTo>
                  <a:cubicBezTo>
                    <a:pt x="25" y="25"/>
                    <a:pt x="24" y="25"/>
                    <a:pt x="2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939;p34">
              <a:extLst>
                <a:ext uri="{FF2B5EF4-FFF2-40B4-BE49-F238E27FC236}">
                  <a16:creationId xmlns:a16="http://schemas.microsoft.com/office/drawing/2014/main" id="{F4EE67CF-7DDD-2941-85BF-7C9AE7D947D4}"/>
                </a:ext>
              </a:extLst>
            </p:cNvPr>
            <p:cNvSpPr/>
            <p:nvPr/>
          </p:nvSpPr>
          <p:spPr>
            <a:xfrm>
              <a:off x="5302425" y="24501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cubicBezTo>
                    <a:pt x="1" y="60"/>
                    <a:pt x="1" y="4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940;p34">
              <a:extLst>
                <a:ext uri="{FF2B5EF4-FFF2-40B4-BE49-F238E27FC236}">
                  <a16:creationId xmlns:a16="http://schemas.microsoft.com/office/drawing/2014/main" id="{373626B8-76F6-C843-B198-804D50B5333E}"/>
                </a:ext>
              </a:extLst>
            </p:cNvPr>
            <p:cNvSpPr/>
            <p:nvPr/>
          </p:nvSpPr>
          <p:spPr>
            <a:xfrm>
              <a:off x="5299150" y="2452800"/>
              <a:ext cx="2125" cy="3025"/>
            </a:xfrm>
            <a:custGeom>
              <a:avLst/>
              <a:gdLst/>
              <a:ahLst/>
              <a:cxnLst/>
              <a:rect l="l" t="t" r="r" b="b"/>
              <a:pathLst>
                <a:path w="85" h="121" extrusionOk="0">
                  <a:moveTo>
                    <a:pt x="65" y="1"/>
                  </a:moveTo>
                  <a:cubicBezTo>
                    <a:pt x="42" y="1"/>
                    <a:pt x="50" y="81"/>
                    <a:pt x="1" y="120"/>
                  </a:cubicBezTo>
                  <a:cubicBezTo>
                    <a:pt x="25" y="120"/>
                    <a:pt x="84" y="13"/>
                    <a:pt x="84" y="13"/>
                  </a:cubicBezTo>
                  <a:cubicBezTo>
                    <a:pt x="76" y="5"/>
                    <a:pt x="70" y="1"/>
                    <a:pt x="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941;p34">
              <a:extLst>
                <a:ext uri="{FF2B5EF4-FFF2-40B4-BE49-F238E27FC236}">
                  <a16:creationId xmlns:a16="http://schemas.microsoft.com/office/drawing/2014/main" id="{913AA817-5201-2C47-9B46-4CCFDC761C04}"/>
                </a:ext>
              </a:extLst>
            </p:cNvPr>
            <p:cNvSpPr/>
            <p:nvPr/>
          </p:nvSpPr>
          <p:spPr>
            <a:xfrm>
              <a:off x="5296100" y="2457275"/>
              <a:ext cx="400" cy="900"/>
            </a:xfrm>
            <a:custGeom>
              <a:avLst/>
              <a:gdLst/>
              <a:ahLst/>
              <a:cxnLst/>
              <a:rect l="l" t="t" r="r" b="b"/>
              <a:pathLst>
                <a:path w="16" h="36" extrusionOk="0">
                  <a:moveTo>
                    <a:pt x="16" y="1"/>
                  </a:moveTo>
                  <a:lnTo>
                    <a:pt x="16" y="1"/>
                  </a:lnTo>
                  <a:cubicBezTo>
                    <a:pt x="8" y="8"/>
                    <a:pt x="1" y="35"/>
                    <a:pt x="2" y="35"/>
                  </a:cubicBezTo>
                  <a:cubicBezTo>
                    <a:pt x="3" y="35"/>
                    <a:pt x="7" y="26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942;p34">
              <a:extLst>
                <a:ext uri="{FF2B5EF4-FFF2-40B4-BE49-F238E27FC236}">
                  <a16:creationId xmlns:a16="http://schemas.microsoft.com/office/drawing/2014/main" id="{E6676CC2-57D2-F647-ACFA-1C41A6EAE80D}"/>
                </a:ext>
              </a:extLst>
            </p:cNvPr>
            <p:cNvSpPr/>
            <p:nvPr/>
          </p:nvSpPr>
          <p:spPr>
            <a:xfrm>
              <a:off x="5296175" y="2457075"/>
              <a:ext cx="400" cy="300"/>
            </a:xfrm>
            <a:custGeom>
              <a:avLst/>
              <a:gdLst/>
              <a:ahLst/>
              <a:cxnLst/>
              <a:rect l="l" t="t" r="r" b="b"/>
              <a:pathLst>
                <a:path w="16" h="12" extrusionOk="0">
                  <a:moveTo>
                    <a:pt x="14" y="0"/>
                  </a:moveTo>
                  <a:cubicBezTo>
                    <a:pt x="11" y="0"/>
                    <a:pt x="1" y="11"/>
                    <a:pt x="6" y="11"/>
                  </a:cubicBezTo>
                  <a:cubicBezTo>
                    <a:pt x="7" y="11"/>
                    <a:pt x="9" y="10"/>
                    <a:pt x="13" y="9"/>
                  </a:cubicBezTo>
                  <a:cubicBezTo>
                    <a:pt x="16" y="2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943;p34">
              <a:extLst>
                <a:ext uri="{FF2B5EF4-FFF2-40B4-BE49-F238E27FC236}">
                  <a16:creationId xmlns:a16="http://schemas.microsoft.com/office/drawing/2014/main" id="{86277C7C-2467-DD45-AA22-E577A05453AD}"/>
                </a:ext>
              </a:extLst>
            </p:cNvPr>
            <p:cNvSpPr/>
            <p:nvPr/>
          </p:nvSpPr>
          <p:spPr>
            <a:xfrm>
              <a:off x="5294275" y="2459400"/>
              <a:ext cx="900" cy="1000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19" y="0"/>
                  </a:moveTo>
                  <a:cubicBezTo>
                    <a:pt x="13" y="0"/>
                    <a:pt x="5" y="6"/>
                    <a:pt x="5" y="11"/>
                  </a:cubicBezTo>
                  <a:cubicBezTo>
                    <a:pt x="3" y="17"/>
                    <a:pt x="1" y="22"/>
                    <a:pt x="1" y="26"/>
                  </a:cubicBezTo>
                  <a:lnTo>
                    <a:pt x="1" y="26"/>
                  </a:ln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1" y="29"/>
                    <a:pt x="1" y="29"/>
                  </a:cubicBezTo>
                  <a:lnTo>
                    <a:pt x="1" y="29"/>
                  </a:lnTo>
                  <a:cubicBezTo>
                    <a:pt x="2" y="36"/>
                    <a:pt x="6" y="39"/>
                    <a:pt x="13" y="39"/>
                  </a:cubicBezTo>
                  <a:cubicBezTo>
                    <a:pt x="17" y="39"/>
                    <a:pt x="23" y="38"/>
                    <a:pt x="29" y="35"/>
                  </a:cubicBezTo>
                  <a:cubicBezTo>
                    <a:pt x="36" y="8"/>
                    <a:pt x="28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944;p34">
              <a:extLst>
                <a:ext uri="{FF2B5EF4-FFF2-40B4-BE49-F238E27FC236}">
                  <a16:creationId xmlns:a16="http://schemas.microsoft.com/office/drawing/2014/main" id="{8DB057D7-2631-C54A-9655-32AAE18CC012}"/>
                </a:ext>
              </a:extLst>
            </p:cNvPr>
            <p:cNvSpPr/>
            <p:nvPr/>
          </p:nvSpPr>
          <p:spPr>
            <a:xfrm>
              <a:off x="5295000" y="24608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0"/>
                  </a:moveTo>
                  <a:cubicBezTo>
                    <a:pt x="0" y="0"/>
                    <a:pt x="0" y="0"/>
                    <a:pt x="0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945;p34">
              <a:extLst>
                <a:ext uri="{FF2B5EF4-FFF2-40B4-BE49-F238E27FC236}">
                  <a16:creationId xmlns:a16="http://schemas.microsoft.com/office/drawing/2014/main" id="{DD044D43-6F29-094B-A1A8-3A266EA7E209}"/>
                </a:ext>
              </a:extLst>
            </p:cNvPr>
            <p:cNvSpPr/>
            <p:nvPr/>
          </p:nvSpPr>
          <p:spPr>
            <a:xfrm>
              <a:off x="5295300" y="2459650"/>
              <a:ext cx="325" cy="1225"/>
            </a:xfrm>
            <a:custGeom>
              <a:avLst/>
              <a:gdLst/>
              <a:ahLst/>
              <a:cxnLst/>
              <a:rect l="l" t="t" r="r" b="b"/>
              <a:pathLst>
                <a:path w="13" h="49" extrusionOk="0">
                  <a:moveTo>
                    <a:pt x="12" y="1"/>
                  </a:moveTo>
                  <a:cubicBezTo>
                    <a:pt x="0" y="48"/>
                    <a:pt x="0" y="48"/>
                    <a:pt x="12" y="1"/>
                  </a:cubicBezTo>
                  <a:cubicBezTo>
                    <a:pt x="12" y="1"/>
                    <a:pt x="0" y="2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946;p34">
              <a:extLst>
                <a:ext uri="{FF2B5EF4-FFF2-40B4-BE49-F238E27FC236}">
                  <a16:creationId xmlns:a16="http://schemas.microsoft.com/office/drawing/2014/main" id="{BE896121-D614-3D45-B335-1D15145ED018}"/>
                </a:ext>
              </a:extLst>
            </p:cNvPr>
            <p:cNvSpPr/>
            <p:nvPr/>
          </p:nvSpPr>
          <p:spPr>
            <a:xfrm>
              <a:off x="5295900" y="2458250"/>
              <a:ext cx="900" cy="1125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30" y="0"/>
                  </a:moveTo>
                  <a:cubicBezTo>
                    <a:pt x="24" y="0"/>
                    <a:pt x="12" y="15"/>
                    <a:pt x="0" y="45"/>
                  </a:cubicBezTo>
                  <a:cubicBezTo>
                    <a:pt x="7" y="38"/>
                    <a:pt x="19" y="26"/>
                    <a:pt x="24" y="26"/>
                  </a:cubicBezTo>
                  <a:lnTo>
                    <a:pt x="24" y="26"/>
                  </a:lnTo>
                  <a:cubicBezTo>
                    <a:pt x="28" y="26"/>
                    <a:pt x="28" y="31"/>
                    <a:pt x="24" y="45"/>
                  </a:cubicBezTo>
                  <a:cubicBezTo>
                    <a:pt x="36" y="15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947;p34">
              <a:extLst>
                <a:ext uri="{FF2B5EF4-FFF2-40B4-BE49-F238E27FC236}">
                  <a16:creationId xmlns:a16="http://schemas.microsoft.com/office/drawing/2014/main" id="{9103218C-AF06-C047-9568-3488DD49D2CF}"/>
                </a:ext>
              </a:extLst>
            </p:cNvPr>
            <p:cNvSpPr/>
            <p:nvPr/>
          </p:nvSpPr>
          <p:spPr>
            <a:xfrm>
              <a:off x="5299750" y="2455500"/>
              <a:ext cx="875" cy="1200"/>
            </a:xfrm>
            <a:custGeom>
              <a:avLst/>
              <a:gdLst/>
              <a:ahLst/>
              <a:cxnLst/>
              <a:rect l="l" t="t" r="r" b="b"/>
              <a:pathLst>
                <a:path w="35" h="48" extrusionOk="0">
                  <a:moveTo>
                    <a:pt x="25" y="0"/>
                  </a:moveTo>
                  <a:cubicBezTo>
                    <a:pt x="15" y="10"/>
                    <a:pt x="13" y="27"/>
                    <a:pt x="7" y="39"/>
                  </a:cubicBezTo>
                  <a:lnTo>
                    <a:pt x="7" y="39"/>
                  </a:lnTo>
                  <a:cubicBezTo>
                    <a:pt x="19" y="26"/>
                    <a:pt x="35" y="30"/>
                    <a:pt x="25" y="0"/>
                  </a:cubicBezTo>
                  <a:close/>
                  <a:moveTo>
                    <a:pt x="7" y="39"/>
                  </a:moveTo>
                  <a:cubicBezTo>
                    <a:pt x="5" y="41"/>
                    <a:pt x="3" y="44"/>
                    <a:pt x="1" y="48"/>
                  </a:cubicBezTo>
                  <a:cubicBezTo>
                    <a:pt x="3" y="45"/>
                    <a:pt x="5" y="42"/>
                    <a:pt x="7" y="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948;p34">
              <a:extLst>
                <a:ext uri="{FF2B5EF4-FFF2-40B4-BE49-F238E27FC236}">
                  <a16:creationId xmlns:a16="http://schemas.microsoft.com/office/drawing/2014/main" id="{39F709C8-663F-9547-A62C-64B7530AE31A}"/>
                </a:ext>
              </a:extLst>
            </p:cNvPr>
            <p:cNvSpPr/>
            <p:nvPr/>
          </p:nvSpPr>
          <p:spPr>
            <a:xfrm>
              <a:off x="5291600" y="2464500"/>
              <a:ext cx="1750" cy="625"/>
            </a:xfrm>
            <a:custGeom>
              <a:avLst/>
              <a:gdLst/>
              <a:ahLst/>
              <a:cxnLst/>
              <a:rect l="l" t="t" r="r" b="b"/>
              <a:pathLst>
                <a:path w="70" h="25" extrusionOk="0">
                  <a:moveTo>
                    <a:pt x="8" y="0"/>
                  </a:moveTo>
                  <a:cubicBezTo>
                    <a:pt x="3" y="0"/>
                    <a:pt x="1" y="3"/>
                    <a:pt x="5" y="9"/>
                  </a:cubicBezTo>
                  <a:cubicBezTo>
                    <a:pt x="36" y="20"/>
                    <a:pt x="51" y="24"/>
                    <a:pt x="56" y="24"/>
                  </a:cubicBezTo>
                  <a:cubicBezTo>
                    <a:pt x="69" y="24"/>
                    <a:pt x="23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949;p34">
              <a:extLst>
                <a:ext uri="{FF2B5EF4-FFF2-40B4-BE49-F238E27FC236}">
                  <a16:creationId xmlns:a16="http://schemas.microsoft.com/office/drawing/2014/main" id="{94298F85-A3CE-3C48-8108-39552F345450}"/>
                </a:ext>
              </a:extLst>
            </p:cNvPr>
            <p:cNvSpPr/>
            <p:nvPr/>
          </p:nvSpPr>
          <p:spPr>
            <a:xfrm>
              <a:off x="5292325" y="2464725"/>
              <a:ext cx="600" cy="900"/>
            </a:xfrm>
            <a:custGeom>
              <a:avLst/>
              <a:gdLst/>
              <a:ahLst/>
              <a:cxnLst/>
              <a:rect l="l" t="t" r="r" b="b"/>
              <a:pathLst>
                <a:path w="24" h="36" extrusionOk="0">
                  <a:moveTo>
                    <a:pt x="12" y="0"/>
                  </a:moveTo>
                  <a:lnTo>
                    <a:pt x="0" y="36"/>
                  </a:lnTo>
                  <a:cubicBezTo>
                    <a:pt x="24" y="12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950;p34">
              <a:extLst>
                <a:ext uri="{FF2B5EF4-FFF2-40B4-BE49-F238E27FC236}">
                  <a16:creationId xmlns:a16="http://schemas.microsoft.com/office/drawing/2014/main" id="{B376C754-6D62-B149-8D61-C1ABAC36902F}"/>
                </a:ext>
              </a:extLst>
            </p:cNvPr>
            <p:cNvSpPr/>
            <p:nvPr/>
          </p:nvSpPr>
          <p:spPr>
            <a:xfrm>
              <a:off x="5295800" y="2459950"/>
              <a:ext cx="400" cy="2100"/>
            </a:xfrm>
            <a:custGeom>
              <a:avLst/>
              <a:gdLst/>
              <a:ahLst/>
              <a:cxnLst/>
              <a:rect l="l" t="t" r="r" b="b"/>
              <a:pathLst>
                <a:path w="16" h="84" extrusionOk="0">
                  <a:moveTo>
                    <a:pt x="16" y="1"/>
                  </a:moveTo>
                  <a:lnTo>
                    <a:pt x="16" y="1"/>
                  </a:lnTo>
                  <a:cubicBezTo>
                    <a:pt x="6" y="21"/>
                    <a:pt x="4" y="42"/>
                    <a:pt x="4" y="62"/>
                  </a:cubicBezTo>
                  <a:lnTo>
                    <a:pt x="4" y="62"/>
                  </a:lnTo>
                  <a:cubicBezTo>
                    <a:pt x="9" y="38"/>
                    <a:pt x="16" y="1"/>
                    <a:pt x="16" y="1"/>
                  </a:cubicBezTo>
                  <a:close/>
                  <a:moveTo>
                    <a:pt x="4" y="62"/>
                  </a:moveTo>
                  <a:lnTo>
                    <a:pt x="4" y="62"/>
                  </a:lnTo>
                  <a:cubicBezTo>
                    <a:pt x="2" y="74"/>
                    <a:pt x="0" y="83"/>
                    <a:pt x="1" y="83"/>
                  </a:cubicBezTo>
                  <a:cubicBezTo>
                    <a:pt x="1" y="83"/>
                    <a:pt x="2" y="80"/>
                    <a:pt x="4" y="72"/>
                  </a:cubicBezTo>
                  <a:cubicBezTo>
                    <a:pt x="4" y="69"/>
                    <a:pt x="4" y="66"/>
                    <a:pt x="4" y="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951;p34">
              <a:extLst>
                <a:ext uri="{FF2B5EF4-FFF2-40B4-BE49-F238E27FC236}">
                  <a16:creationId xmlns:a16="http://schemas.microsoft.com/office/drawing/2014/main" id="{810C7126-A0AC-ED41-A5C3-51094F85C64A}"/>
                </a:ext>
              </a:extLst>
            </p:cNvPr>
            <p:cNvSpPr/>
            <p:nvPr/>
          </p:nvSpPr>
          <p:spPr>
            <a:xfrm>
              <a:off x="5289750" y="2467150"/>
              <a:ext cx="400" cy="975"/>
            </a:xfrm>
            <a:custGeom>
              <a:avLst/>
              <a:gdLst/>
              <a:ahLst/>
              <a:cxnLst/>
              <a:rect l="l" t="t" r="r" b="b"/>
              <a:pathLst>
                <a:path w="16" h="39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" y="6"/>
                    <a:pt x="8" y="22"/>
                  </a:cubicBezTo>
                  <a:cubicBezTo>
                    <a:pt x="13" y="34"/>
                    <a:pt x="14" y="38"/>
                    <a:pt x="15" y="38"/>
                  </a:cubicBezTo>
                  <a:cubicBezTo>
                    <a:pt x="15" y="38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952;p34">
              <a:extLst>
                <a:ext uri="{FF2B5EF4-FFF2-40B4-BE49-F238E27FC236}">
                  <a16:creationId xmlns:a16="http://schemas.microsoft.com/office/drawing/2014/main" id="{4D595044-1314-5142-AD72-4719187506ED}"/>
                </a:ext>
              </a:extLst>
            </p:cNvPr>
            <p:cNvSpPr/>
            <p:nvPr/>
          </p:nvSpPr>
          <p:spPr>
            <a:xfrm>
              <a:off x="5287850" y="2468575"/>
              <a:ext cx="850" cy="3025"/>
            </a:xfrm>
            <a:custGeom>
              <a:avLst/>
              <a:gdLst/>
              <a:ahLst/>
              <a:cxnLst/>
              <a:rect l="l" t="t" r="r" b="b"/>
              <a:pathLst>
                <a:path w="34" h="121" extrusionOk="0">
                  <a:moveTo>
                    <a:pt x="33" y="1"/>
                  </a:moveTo>
                  <a:cubicBezTo>
                    <a:pt x="32" y="1"/>
                    <a:pt x="15" y="61"/>
                    <a:pt x="12" y="61"/>
                  </a:cubicBezTo>
                  <a:cubicBezTo>
                    <a:pt x="11" y="61"/>
                    <a:pt x="11" y="60"/>
                    <a:pt x="12" y="55"/>
                  </a:cubicBezTo>
                  <a:lnTo>
                    <a:pt x="12" y="55"/>
                  </a:lnTo>
                  <a:cubicBezTo>
                    <a:pt x="12" y="53"/>
                    <a:pt x="12" y="51"/>
                    <a:pt x="12" y="49"/>
                  </a:cubicBezTo>
                  <a:lnTo>
                    <a:pt x="12" y="49"/>
                  </a:lnTo>
                  <a:cubicBezTo>
                    <a:pt x="12" y="49"/>
                    <a:pt x="12" y="49"/>
                    <a:pt x="12" y="49"/>
                  </a:cubicBezTo>
                  <a:lnTo>
                    <a:pt x="12" y="49"/>
                  </a:lnTo>
                  <a:cubicBezTo>
                    <a:pt x="9" y="55"/>
                    <a:pt x="8" y="59"/>
                    <a:pt x="7" y="61"/>
                  </a:cubicBezTo>
                  <a:lnTo>
                    <a:pt x="7" y="61"/>
                  </a:lnTo>
                  <a:cubicBezTo>
                    <a:pt x="1" y="81"/>
                    <a:pt x="1" y="100"/>
                    <a:pt x="1" y="120"/>
                  </a:cubicBezTo>
                  <a:cubicBezTo>
                    <a:pt x="26" y="28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953;p34">
              <a:extLst>
                <a:ext uri="{FF2B5EF4-FFF2-40B4-BE49-F238E27FC236}">
                  <a16:creationId xmlns:a16="http://schemas.microsoft.com/office/drawing/2014/main" id="{B8EAB222-C2AE-344C-A2BA-00C42A20AD21}"/>
                </a:ext>
              </a:extLst>
            </p:cNvPr>
            <p:cNvSpPr/>
            <p:nvPr/>
          </p:nvSpPr>
          <p:spPr>
            <a:xfrm>
              <a:off x="5290825" y="2467050"/>
              <a:ext cx="725" cy="375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0" y="1"/>
                  </a:moveTo>
                  <a:cubicBezTo>
                    <a:pt x="15" y="1"/>
                    <a:pt x="6" y="4"/>
                    <a:pt x="1" y="14"/>
                  </a:cubicBezTo>
                  <a:cubicBezTo>
                    <a:pt x="28" y="8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954;p34">
              <a:extLst>
                <a:ext uri="{FF2B5EF4-FFF2-40B4-BE49-F238E27FC236}">
                  <a16:creationId xmlns:a16="http://schemas.microsoft.com/office/drawing/2014/main" id="{F62B7DA8-3066-C449-AA95-06594825E3EB}"/>
                </a:ext>
              </a:extLst>
            </p:cNvPr>
            <p:cNvSpPr/>
            <p:nvPr/>
          </p:nvSpPr>
          <p:spPr>
            <a:xfrm>
              <a:off x="5290800" y="2467400"/>
              <a:ext cx="650" cy="750"/>
            </a:xfrm>
            <a:custGeom>
              <a:avLst/>
              <a:gdLst/>
              <a:ahLst/>
              <a:cxnLst/>
              <a:rect l="l" t="t" r="r" b="b"/>
              <a:pathLst>
                <a:path w="26" h="30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8"/>
                    <a:pt x="1" y="30"/>
                    <a:pt x="1" y="30"/>
                  </a:cubicBezTo>
                  <a:cubicBezTo>
                    <a:pt x="2" y="30"/>
                    <a:pt x="8" y="2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955;p34">
              <a:extLst>
                <a:ext uri="{FF2B5EF4-FFF2-40B4-BE49-F238E27FC236}">
                  <a16:creationId xmlns:a16="http://schemas.microsoft.com/office/drawing/2014/main" id="{9F6DE1D2-1B94-BC45-855D-CCA58D8FEE6C}"/>
                </a:ext>
              </a:extLst>
            </p:cNvPr>
            <p:cNvSpPr/>
            <p:nvPr/>
          </p:nvSpPr>
          <p:spPr>
            <a:xfrm>
              <a:off x="5293925" y="2463825"/>
              <a:ext cx="800" cy="1250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8" y="1"/>
                  </a:moveTo>
                  <a:lnTo>
                    <a:pt x="8" y="1"/>
                  </a:lnTo>
                  <a:cubicBezTo>
                    <a:pt x="8" y="18"/>
                    <a:pt x="1" y="49"/>
                    <a:pt x="12" y="49"/>
                  </a:cubicBezTo>
                  <a:cubicBezTo>
                    <a:pt x="16" y="49"/>
                    <a:pt x="22" y="45"/>
                    <a:pt x="31" y="36"/>
                  </a:cubicBezTo>
                  <a:cubicBezTo>
                    <a:pt x="31" y="12"/>
                    <a:pt x="8" y="36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956;p34">
              <a:extLst>
                <a:ext uri="{FF2B5EF4-FFF2-40B4-BE49-F238E27FC236}">
                  <a16:creationId xmlns:a16="http://schemas.microsoft.com/office/drawing/2014/main" id="{1FB692DC-CABB-7D41-93CB-8663F655223D}"/>
                </a:ext>
              </a:extLst>
            </p:cNvPr>
            <p:cNvSpPr/>
            <p:nvPr/>
          </p:nvSpPr>
          <p:spPr>
            <a:xfrm>
              <a:off x="5292625" y="2465600"/>
              <a:ext cx="25" cy="1825"/>
            </a:xfrm>
            <a:custGeom>
              <a:avLst/>
              <a:gdLst/>
              <a:ahLst/>
              <a:cxnLst/>
              <a:rect l="l" t="t" r="r" b="b"/>
              <a:pathLst>
                <a:path w="1" h="73" extrusionOk="0">
                  <a:moveTo>
                    <a:pt x="0" y="1"/>
                  </a:moveTo>
                  <a:cubicBezTo>
                    <a:pt x="0" y="72"/>
                    <a:pt x="0" y="37"/>
                    <a:pt x="0" y="1"/>
                  </a:cubicBezTo>
                  <a:cubicBezTo>
                    <a:pt x="0" y="1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957;p34">
              <a:extLst>
                <a:ext uri="{FF2B5EF4-FFF2-40B4-BE49-F238E27FC236}">
                  <a16:creationId xmlns:a16="http://schemas.microsoft.com/office/drawing/2014/main" id="{2F826050-017D-AA4E-A0F1-C4E2F01231F7}"/>
                </a:ext>
              </a:extLst>
            </p:cNvPr>
            <p:cNvSpPr/>
            <p:nvPr/>
          </p:nvSpPr>
          <p:spPr>
            <a:xfrm>
              <a:off x="5292325" y="246620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extrusionOk="0">
                  <a:moveTo>
                    <a:pt x="0" y="48"/>
                  </a:moveTo>
                  <a:cubicBezTo>
                    <a:pt x="0" y="1"/>
                    <a:pt x="0" y="36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958;p34">
              <a:extLst>
                <a:ext uri="{FF2B5EF4-FFF2-40B4-BE49-F238E27FC236}">
                  <a16:creationId xmlns:a16="http://schemas.microsoft.com/office/drawing/2014/main" id="{3A5FAF67-D249-7242-9EF7-8A33A0D0C8D4}"/>
                </a:ext>
              </a:extLst>
            </p:cNvPr>
            <p:cNvSpPr/>
            <p:nvPr/>
          </p:nvSpPr>
          <p:spPr>
            <a:xfrm>
              <a:off x="5288450" y="2470825"/>
              <a:ext cx="1100" cy="1650"/>
            </a:xfrm>
            <a:custGeom>
              <a:avLst/>
              <a:gdLst/>
              <a:ahLst/>
              <a:cxnLst/>
              <a:rect l="l" t="t" r="r" b="b"/>
              <a:pathLst>
                <a:path w="44" h="66" extrusionOk="0">
                  <a:moveTo>
                    <a:pt x="34" y="1"/>
                  </a:moveTo>
                  <a:cubicBezTo>
                    <a:pt x="28" y="1"/>
                    <a:pt x="17" y="8"/>
                    <a:pt x="12" y="18"/>
                  </a:cubicBezTo>
                  <a:cubicBezTo>
                    <a:pt x="12" y="30"/>
                    <a:pt x="0" y="54"/>
                    <a:pt x="0" y="66"/>
                  </a:cubicBezTo>
                  <a:cubicBezTo>
                    <a:pt x="42" y="17"/>
                    <a:pt x="43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959;p34">
              <a:extLst>
                <a:ext uri="{FF2B5EF4-FFF2-40B4-BE49-F238E27FC236}">
                  <a16:creationId xmlns:a16="http://schemas.microsoft.com/office/drawing/2014/main" id="{D95C0794-5623-4841-BF88-42DACFD8EF12}"/>
                </a:ext>
              </a:extLst>
            </p:cNvPr>
            <p:cNvSpPr/>
            <p:nvPr/>
          </p:nvSpPr>
          <p:spPr>
            <a:xfrm>
              <a:off x="5285475" y="24772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960;p34">
              <a:extLst>
                <a:ext uri="{FF2B5EF4-FFF2-40B4-BE49-F238E27FC236}">
                  <a16:creationId xmlns:a16="http://schemas.microsoft.com/office/drawing/2014/main" id="{2A34B950-31A7-724B-A8E6-6ED7F107C726}"/>
                </a:ext>
              </a:extLst>
            </p:cNvPr>
            <p:cNvSpPr/>
            <p:nvPr/>
          </p:nvSpPr>
          <p:spPr>
            <a:xfrm>
              <a:off x="5289625" y="2470400"/>
              <a:ext cx="550" cy="600"/>
            </a:xfrm>
            <a:custGeom>
              <a:avLst/>
              <a:gdLst/>
              <a:ahLst/>
              <a:cxnLst/>
              <a:rect l="l" t="t" r="r" b="b"/>
              <a:pathLst>
                <a:path w="22" h="24" extrusionOk="0">
                  <a:moveTo>
                    <a:pt x="20" y="1"/>
                  </a:moveTo>
                  <a:lnTo>
                    <a:pt x="20" y="1"/>
                  </a:lnTo>
                  <a:cubicBezTo>
                    <a:pt x="18" y="1"/>
                    <a:pt x="8" y="10"/>
                    <a:pt x="1" y="23"/>
                  </a:cubicBezTo>
                  <a:cubicBezTo>
                    <a:pt x="17" y="7"/>
                    <a:pt x="21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961;p34">
              <a:extLst>
                <a:ext uri="{FF2B5EF4-FFF2-40B4-BE49-F238E27FC236}">
                  <a16:creationId xmlns:a16="http://schemas.microsoft.com/office/drawing/2014/main" id="{9B66FED9-6702-F94E-8D9D-72630ABA22EB}"/>
                </a:ext>
              </a:extLst>
            </p:cNvPr>
            <p:cNvSpPr/>
            <p:nvPr/>
          </p:nvSpPr>
          <p:spPr>
            <a:xfrm>
              <a:off x="5286950" y="247335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1"/>
                  </a:moveTo>
                  <a:cubicBezTo>
                    <a:pt x="25" y="1"/>
                    <a:pt x="1" y="12"/>
                    <a:pt x="1" y="24"/>
                  </a:cubicBezTo>
                  <a:cubicBezTo>
                    <a:pt x="13" y="12"/>
                    <a:pt x="25" y="12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962;p34">
              <a:extLst>
                <a:ext uri="{FF2B5EF4-FFF2-40B4-BE49-F238E27FC236}">
                  <a16:creationId xmlns:a16="http://schemas.microsoft.com/office/drawing/2014/main" id="{C8F1516C-B4B4-9949-BD22-FE6D053A12BB}"/>
                </a:ext>
              </a:extLst>
            </p:cNvPr>
            <p:cNvSpPr/>
            <p:nvPr/>
          </p:nvSpPr>
          <p:spPr>
            <a:xfrm>
              <a:off x="5289625" y="24694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963;p34">
              <a:extLst>
                <a:ext uri="{FF2B5EF4-FFF2-40B4-BE49-F238E27FC236}">
                  <a16:creationId xmlns:a16="http://schemas.microsoft.com/office/drawing/2014/main" id="{450B9226-01AF-EC45-AA93-3C85A16D658A}"/>
                </a:ext>
              </a:extLst>
            </p:cNvPr>
            <p:cNvSpPr/>
            <p:nvPr/>
          </p:nvSpPr>
          <p:spPr>
            <a:xfrm>
              <a:off x="5289825" y="2469475"/>
              <a:ext cx="525" cy="700"/>
            </a:xfrm>
            <a:custGeom>
              <a:avLst/>
              <a:gdLst/>
              <a:ahLst/>
              <a:cxnLst/>
              <a:rect l="l" t="t" r="r" b="b"/>
              <a:pathLst>
                <a:path w="21" h="28" extrusionOk="0">
                  <a:moveTo>
                    <a:pt x="5" y="1"/>
                  </a:moveTo>
                  <a:cubicBezTo>
                    <a:pt x="1" y="21"/>
                    <a:pt x="2" y="27"/>
                    <a:pt x="5" y="27"/>
                  </a:cubicBezTo>
                  <a:cubicBezTo>
                    <a:pt x="10" y="27"/>
                    <a:pt x="21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964;p34">
              <a:extLst>
                <a:ext uri="{FF2B5EF4-FFF2-40B4-BE49-F238E27FC236}">
                  <a16:creationId xmlns:a16="http://schemas.microsoft.com/office/drawing/2014/main" id="{292081F1-E293-8C4E-9DAF-4C49D88F90AC}"/>
                </a:ext>
              </a:extLst>
            </p:cNvPr>
            <p:cNvSpPr/>
            <p:nvPr/>
          </p:nvSpPr>
          <p:spPr>
            <a:xfrm>
              <a:off x="5285175" y="2477000"/>
              <a:ext cx="3900" cy="4125"/>
            </a:xfrm>
            <a:custGeom>
              <a:avLst/>
              <a:gdLst/>
              <a:ahLst/>
              <a:cxnLst/>
              <a:rect l="l" t="t" r="r" b="b"/>
              <a:pathLst>
                <a:path w="156" h="165" extrusionOk="0">
                  <a:moveTo>
                    <a:pt x="72" y="1"/>
                  </a:moveTo>
                  <a:cubicBezTo>
                    <a:pt x="59" y="1"/>
                    <a:pt x="44" y="3"/>
                    <a:pt x="24" y="9"/>
                  </a:cubicBezTo>
                  <a:cubicBezTo>
                    <a:pt x="34" y="19"/>
                    <a:pt x="36" y="29"/>
                    <a:pt x="29" y="45"/>
                  </a:cubicBezTo>
                  <a:lnTo>
                    <a:pt x="29" y="45"/>
                  </a:lnTo>
                  <a:cubicBezTo>
                    <a:pt x="28" y="48"/>
                    <a:pt x="26" y="52"/>
                    <a:pt x="24" y="57"/>
                  </a:cubicBezTo>
                  <a:cubicBezTo>
                    <a:pt x="31" y="57"/>
                    <a:pt x="35" y="54"/>
                    <a:pt x="37" y="51"/>
                  </a:cubicBezTo>
                  <a:lnTo>
                    <a:pt x="37" y="51"/>
                  </a:lnTo>
                  <a:cubicBezTo>
                    <a:pt x="52" y="40"/>
                    <a:pt x="74" y="22"/>
                    <a:pt x="82" y="22"/>
                  </a:cubicBezTo>
                  <a:cubicBezTo>
                    <a:pt x="85" y="22"/>
                    <a:pt x="86" y="25"/>
                    <a:pt x="84" y="33"/>
                  </a:cubicBezTo>
                  <a:cubicBezTo>
                    <a:pt x="84" y="45"/>
                    <a:pt x="0" y="152"/>
                    <a:pt x="72" y="164"/>
                  </a:cubicBezTo>
                  <a:cubicBezTo>
                    <a:pt x="72" y="152"/>
                    <a:pt x="84" y="128"/>
                    <a:pt x="84" y="116"/>
                  </a:cubicBezTo>
                  <a:cubicBezTo>
                    <a:pt x="84" y="117"/>
                    <a:pt x="85" y="117"/>
                    <a:pt x="85" y="117"/>
                  </a:cubicBezTo>
                  <a:cubicBezTo>
                    <a:pt x="99" y="117"/>
                    <a:pt x="156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965;p34">
              <a:extLst>
                <a:ext uri="{FF2B5EF4-FFF2-40B4-BE49-F238E27FC236}">
                  <a16:creationId xmlns:a16="http://schemas.microsoft.com/office/drawing/2014/main" id="{05635684-B765-4F45-9988-599F52DD935F}"/>
                </a:ext>
              </a:extLst>
            </p:cNvPr>
            <p:cNvSpPr/>
            <p:nvPr/>
          </p:nvSpPr>
          <p:spPr>
            <a:xfrm>
              <a:off x="5285475" y="2475125"/>
              <a:ext cx="1500" cy="2125"/>
            </a:xfrm>
            <a:custGeom>
              <a:avLst/>
              <a:gdLst/>
              <a:ahLst/>
              <a:cxnLst/>
              <a:rect l="l" t="t" r="r" b="b"/>
              <a:pathLst>
                <a:path w="60" h="85" extrusionOk="0">
                  <a:moveTo>
                    <a:pt x="60" y="1"/>
                  </a:moveTo>
                  <a:lnTo>
                    <a:pt x="60" y="1"/>
                  </a:lnTo>
                  <a:cubicBezTo>
                    <a:pt x="12" y="13"/>
                    <a:pt x="0" y="37"/>
                    <a:pt x="12" y="84"/>
                  </a:cubicBezTo>
                  <a:cubicBezTo>
                    <a:pt x="24" y="60"/>
                    <a:pt x="36" y="37"/>
                    <a:pt x="48" y="13"/>
                  </a:cubicBezTo>
                  <a:cubicBezTo>
                    <a:pt x="48" y="18"/>
                    <a:pt x="48" y="21"/>
                    <a:pt x="49" y="21"/>
                  </a:cubicBezTo>
                  <a:cubicBezTo>
                    <a:pt x="50" y="21"/>
                    <a:pt x="53" y="15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966;p34">
              <a:extLst>
                <a:ext uri="{FF2B5EF4-FFF2-40B4-BE49-F238E27FC236}">
                  <a16:creationId xmlns:a16="http://schemas.microsoft.com/office/drawing/2014/main" id="{7083C038-C42A-2646-B6AD-4E5117CE218A}"/>
                </a:ext>
              </a:extLst>
            </p:cNvPr>
            <p:cNvSpPr/>
            <p:nvPr/>
          </p:nvSpPr>
          <p:spPr>
            <a:xfrm>
              <a:off x="5286950" y="2472450"/>
              <a:ext cx="2125" cy="2700"/>
            </a:xfrm>
            <a:custGeom>
              <a:avLst/>
              <a:gdLst/>
              <a:ahLst/>
              <a:cxnLst/>
              <a:rect l="l" t="t" r="r" b="b"/>
              <a:pathLst>
                <a:path w="85" h="108" extrusionOk="0">
                  <a:moveTo>
                    <a:pt x="37" y="48"/>
                  </a:moveTo>
                  <a:cubicBezTo>
                    <a:pt x="37" y="48"/>
                    <a:pt x="37" y="48"/>
                    <a:pt x="37" y="48"/>
                  </a:cubicBezTo>
                  <a:lnTo>
                    <a:pt x="37" y="48"/>
                  </a:lnTo>
                  <a:cubicBezTo>
                    <a:pt x="37" y="48"/>
                    <a:pt x="37" y="48"/>
                    <a:pt x="37" y="48"/>
                  </a:cubicBezTo>
                  <a:close/>
                  <a:moveTo>
                    <a:pt x="37" y="48"/>
                  </a:moveTo>
                  <a:cubicBezTo>
                    <a:pt x="42" y="53"/>
                    <a:pt x="40" y="59"/>
                    <a:pt x="38" y="61"/>
                  </a:cubicBezTo>
                  <a:lnTo>
                    <a:pt x="38" y="61"/>
                  </a:lnTo>
                  <a:cubicBezTo>
                    <a:pt x="37" y="57"/>
                    <a:pt x="37" y="53"/>
                    <a:pt x="37" y="48"/>
                  </a:cubicBezTo>
                  <a:close/>
                  <a:moveTo>
                    <a:pt x="60" y="1"/>
                  </a:moveTo>
                  <a:cubicBezTo>
                    <a:pt x="13" y="59"/>
                    <a:pt x="24" y="26"/>
                    <a:pt x="36" y="47"/>
                  </a:cubicBezTo>
                  <a:lnTo>
                    <a:pt x="36" y="47"/>
                  </a:lnTo>
                  <a:cubicBezTo>
                    <a:pt x="29" y="54"/>
                    <a:pt x="9" y="75"/>
                    <a:pt x="1" y="108"/>
                  </a:cubicBezTo>
                  <a:cubicBezTo>
                    <a:pt x="13" y="84"/>
                    <a:pt x="25" y="60"/>
                    <a:pt x="37" y="48"/>
                  </a:cubicBezTo>
                  <a:lnTo>
                    <a:pt x="37" y="48"/>
                  </a:lnTo>
                  <a:cubicBezTo>
                    <a:pt x="32" y="58"/>
                    <a:pt x="33" y="62"/>
                    <a:pt x="35" y="62"/>
                  </a:cubicBezTo>
                  <a:cubicBezTo>
                    <a:pt x="36" y="62"/>
                    <a:pt x="37" y="62"/>
                    <a:pt x="38" y="61"/>
                  </a:cubicBezTo>
                  <a:lnTo>
                    <a:pt x="38" y="61"/>
                  </a:lnTo>
                  <a:cubicBezTo>
                    <a:pt x="42" y="77"/>
                    <a:pt x="53" y="86"/>
                    <a:pt x="72" y="96"/>
                  </a:cubicBezTo>
                  <a:cubicBezTo>
                    <a:pt x="72" y="72"/>
                    <a:pt x="84" y="48"/>
                    <a:pt x="72" y="25"/>
                  </a:cubicBezTo>
                  <a:cubicBezTo>
                    <a:pt x="67" y="40"/>
                    <a:pt x="60" y="49"/>
                    <a:pt x="55" y="49"/>
                  </a:cubicBezTo>
                  <a:cubicBezTo>
                    <a:pt x="49" y="49"/>
                    <a:pt x="47" y="34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967;p34">
              <a:extLst>
                <a:ext uri="{FF2B5EF4-FFF2-40B4-BE49-F238E27FC236}">
                  <a16:creationId xmlns:a16="http://schemas.microsoft.com/office/drawing/2014/main" id="{C4746872-F3AD-9B43-9227-A2BDB66150FA}"/>
                </a:ext>
              </a:extLst>
            </p:cNvPr>
            <p:cNvSpPr/>
            <p:nvPr/>
          </p:nvSpPr>
          <p:spPr>
            <a:xfrm>
              <a:off x="5295000" y="24662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968;p34">
              <a:extLst>
                <a:ext uri="{FF2B5EF4-FFF2-40B4-BE49-F238E27FC236}">
                  <a16:creationId xmlns:a16="http://schemas.microsoft.com/office/drawing/2014/main" id="{E745A9EB-A5A5-504B-941E-36F62EFDAF69}"/>
                </a:ext>
              </a:extLst>
            </p:cNvPr>
            <p:cNvSpPr/>
            <p:nvPr/>
          </p:nvSpPr>
          <p:spPr>
            <a:xfrm>
              <a:off x="5292900" y="2465725"/>
              <a:ext cx="2125" cy="1400"/>
            </a:xfrm>
            <a:custGeom>
              <a:avLst/>
              <a:gdLst/>
              <a:ahLst/>
              <a:cxnLst/>
              <a:rect l="l" t="t" r="r" b="b"/>
              <a:pathLst>
                <a:path w="85" h="56" extrusionOk="0">
                  <a:moveTo>
                    <a:pt x="72" y="0"/>
                  </a:moveTo>
                  <a:cubicBezTo>
                    <a:pt x="49" y="0"/>
                    <a:pt x="1" y="55"/>
                    <a:pt x="1" y="55"/>
                  </a:cubicBezTo>
                  <a:cubicBezTo>
                    <a:pt x="22" y="45"/>
                    <a:pt x="33" y="44"/>
                    <a:pt x="52" y="44"/>
                  </a:cubicBezTo>
                  <a:lnTo>
                    <a:pt x="52" y="44"/>
                  </a:lnTo>
                  <a:cubicBezTo>
                    <a:pt x="50" y="45"/>
                    <a:pt x="49" y="47"/>
                    <a:pt x="51" y="47"/>
                  </a:cubicBezTo>
                  <a:cubicBezTo>
                    <a:pt x="53" y="47"/>
                    <a:pt x="55" y="46"/>
                    <a:pt x="60" y="44"/>
                  </a:cubicBezTo>
                  <a:cubicBezTo>
                    <a:pt x="60" y="17"/>
                    <a:pt x="64" y="9"/>
                    <a:pt x="69" y="9"/>
                  </a:cubicBezTo>
                  <a:cubicBezTo>
                    <a:pt x="74" y="9"/>
                    <a:pt x="79" y="14"/>
                    <a:pt x="84" y="20"/>
                  </a:cubicBezTo>
                  <a:cubicBezTo>
                    <a:pt x="84" y="6"/>
                    <a:pt x="8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969;p34">
              <a:extLst>
                <a:ext uri="{FF2B5EF4-FFF2-40B4-BE49-F238E27FC236}">
                  <a16:creationId xmlns:a16="http://schemas.microsoft.com/office/drawing/2014/main" id="{E667B9D0-1763-FD4D-B200-EBE0FA031EE7}"/>
                </a:ext>
              </a:extLst>
            </p:cNvPr>
            <p:cNvSpPr/>
            <p:nvPr/>
          </p:nvSpPr>
          <p:spPr>
            <a:xfrm>
              <a:off x="5290675" y="2470375"/>
              <a:ext cx="775" cy="1025"/>
            </a:xfrm>
            <a:custGeom>
              <a:avLst/>
              <a:gdLst/>
              <a:ahLst/>
              <a:cxnLst/>
              <a:rect l="l" t="t" r="r" b="b"/>
              <a:pathLst>
                <a:path w="31" h="41" extrusionOk="0">
                  <a:moveTo>
                    <a:pt x="19" y="0"/>
                  </a:moveTo>
                  <a:cubicBezTo>
                    <a:pt x="2" y="33"/>
                    <a:pt x="1" y="41"/>
                    <a:pt x="5" y="41"/>
                  </a:cubicBezTo>
                  <a:cubicBezTo>
                    <a:pt x="9" y="41"/>
                    <a:pt x="18" y="34"/>
                    <a:pt x="25" y="34"/>
                  </a:cubicBezTo>
                  <a:cubicBezTo>
                    <a:pt x="27" y="34"/>
                    <a:pt x="29" y="35"/>
                    <a:pt x="30" y="36"/>
                  </a:cubicBezTo>
                  <a:cubicBezTo>
                    <a:pt x="19" y="24"/>
                    <a:pt x="30" y="12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970;p34">
              <a:extLst>
                <a:ext uri="{FF2B5EF4-FFF2-40B4-BE49-F238E27FC236}">
                  <a16:creationId xmlns:a16="http://schemas.microsoft.com/office/drawing/2014/main" id="{B8CAC4B4-1E0A-6041-BC03-9BCC6C1218B5}"/>
                </a:ext>
              </a:extLst>
            </p:cNvPr>
            <p:cNvSpPr/>
            <p:nvPr/>
          </p:nvSpPr>
          <p:spPr>
            <a:xfrm>
              <a:off x="5284875" y="2476925"/>
              <a:ext cx="625" cy="1225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" y="0"/>
                  </a:moveTo>
                  <a:cubicBezTo>
                    <a:pt x="12" y="12"/>
                    <a:pt x="12" y="24"/>
                    <a:pt x="12" y="48"/>
                  </a:cubicBezTo>
                  <a:cubicBezTo>
                    <a:pt x="24" y="24"/>
                    <a:pt x="12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971;p34">
              <a:extLst>
                <a:ext uri="{FF2B5EF4-FFF2-40B4-BE49-F238E27FC236}">
                  <a16:creationId xmlns:a16="http://schemas.microsoft.com/office/drawing/2014/main" id="{5855F6E5-B287-6047-9E04-5D947A26EFC3}"/>
                </a:ext>
              </a:extLst>
            </p:cNvPr>
            <p:cNvSpPr/>
            <p:nvPr/>
          </p:nvSpPr>
          <p:spPr>
            <a:xfrm>
              <a:off x="5283975" y="2479050"/>
              <a:ext cx="275" cy="575"/>
            </a:xfrm>
            <a:custGeom>
              <a:avLst/>
              <a:gdLst/>
              <a:ahLst/>
              <a:cxnLst/>
              <a:rect l="l" t="t" r="r" b="b"/>
              <a:pathLst>
                <a:path w="11" h="23" extrusionOk="0">
                  <a:moveTo>
                    <a:pt x="10" y="0"/>
                  </a:moveTo>
                  <a:cubicBezTo>
                    <a:pt x="9" y="0"/>
                    <a:pt x="6" y="6"/>
                    <a:pt x="1" y="23"/>
                  </a:cubicBezTo>
                  <a:cubicBezTo>
                    <a:pt x="7" y="9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972;p34">
              <a:extLst>
                <a:ext uri="{FF2B5EF4-FFF2-40B4-BE49-F238E27FC236}">
                  <a16:creationId xmlns:a16="http://schemas.microsoft.com/office/drawing/2014/main" id="{D9DD22A8-3033-FC42-A589-B2DB604C33C6}"/>
                </a:ext>
              </a:extLst>
            </p:cNvPr>
            <p:cNvSpPr/>
            <p:nvPr/>
          </p:nvSpPr>
          <p:spPr>
            <a:xfrm>
              <a:off x="5229800" y="25834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cubicBezTo>
                    <a:pt x="1" y="13"/>
                    <a:pt x="1" y="13"/>
                    <a:pt x="13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973;p34">
              <a:extLst>
                <a:ext uri="{FF2B5EF4-FFF2-40B4-BE49-F238E27FC236}">
                  <a16:creationId xmlns:a16="http://schemas.microsoft.com/office/drawing/2014/main" id="{A4B2CCD9-FDDE-0F4A-9A6E-DCE8DF2B911A}"/>
                </a:ext>
              </a:extLst>
            </p:cNvPr>
            <p:cNvSpPr/>
            <p:nvPr/>
          </p:nvSpPr>
          <p:spPr>
            <a:xfrm>
              <a:off x="5256600" y="2524850"/>
              <a:ext cx="1200" cy="1000"/>
            </a:xfrm>
            <a:custGeom>
              <a:avLst/>
              <a:gdLst/>
              <a:ahLst/>
              <a:cxnLst/>
              <a:rect l="l" t="t" r="r" b="b"/>
              <a:pathLst>
                <a:path w="48" h="40" extrusionOk="0">
                  <a:moveTo>
                    <a:pt x="48" y="0"/>
                  </a:moveTo>
                  <a:cubicBezTo>
                    <a:pt x="24" y="0"/>
                    <a:pt x="0" y="12"/>
                    <a:pt x="0" y="36"/>
                  </a:cubicBezTo>
                  <a:cubicBezTo>
                    <a:pt x="5" y="38"/>
                    <a:pt x="9" y="39"/>
                    <a:pt x="13" y="39"/>
                  </a:cubicBezTo>
                  <a:cubicBezTo>
                    <a:pt x="32" y="39"/>
                    <a:pt x="48" y="2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974;p34">
              <a:extLst>
                <a:ext uri="{FF2B5EF4-FFF2-40B4-BE49-F238E27FC236}">
                  <a16:creationId xmlns:a16="http://schemas.microsoft.com/office/drawing/2014/main" id="{3160BC69-BB3B-6449-90FC-747238B10038}"/>
                </a:ext>
              </a:extLst>
            </p:cNvPr>
            <p:cNvSpPr/>
            <p:nvPr/>
          </p:nvSpPr>
          <p:spPr>
            <a:xfrm>
              <a:off x="5242300" y="255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cubicBezTo>
                    <a:pt x="1" y="60"/>
                    <a:pt x="1" y="1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975;p34">
              <a:extLst>
                <a:ext uri="{FF2B5EF4-FFF2-40B4-BE49-F238E27FC236}">
                  <a16:creationId xmlns:a16="http://schemas.microsoft.com/office/drawing/2014/main" id="{23F1B1EB-A312-FD47-938A-C1CFBA26B5F5}"/>
                </a:ext>
              </a:extLst>
            </p:cNvPr>
            <p:cNvSpPr/>
            <p:nvPr/>
          </p:nvSpPr>
          <p:spPr>
            <a:xfrm>
              <a:off x="5219100" y="2603425"/>
              <a:ext cx="600" cy="925"/>
            </a:xfrm>
            <a:custGeom>
              <a:avLst/>
              <a:gdLst/>
              <a:ahLst/>
              <a:cxnLst/>
              <a:rect l="l" t="t" r="r" b="b"/>
              <a:pathLst>
                <a:path w="24" h="37" extrusionOk="0">
                  <a:moveTo>
                    <a:pt x="0" y="1"/>
                  </a:moveTo>
                  <a:lnTo>
                    <a:pt x="0" y="36"/>
                  </a:lnTo>
                  <a:cubicBezTo>
                    <a:pt x="24" y="1"/>
                    <a:pt x="0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976;p34">
              <a:extLst>
                <a:ext uri="{FF2B5EF4-FFF2-40B4-BE49-F238E27FC236}">
                  <a16:creationId xmlns:a16="http://schemas.microsoft.com/office/drawing/2014/main" id="{6DB44932-A969-A24D-9601-F13400988873}"/>
                </a:ext>
              </a:extLst>
            </p:cNvPr>
            <p:cNvSpPr/>
            <p:nvPr/>
          </p:nvSpPr>
          <p:spPr>
            <a:xfrm>
              <a:off x="5272375" y="2498350"/>
              <a:ext cx="1225" cy="1225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36" y="1"/>
                  </a:moveTo>
                  <a:lnTo>
                    <a:pt x="36" y="1"/>
                  </a:lnTo>
                  <a:cubicBezTo>
                    <a:pt x="24" y="13"/>
                    <a:pt x="12" y="24"/>
                    <a:pt x="0" y="48"/>
                  </a:cubicBezTo>
                  <a:cubicBezTo>
                    <a:pt x="24" y="24"/>
                    <a:pt x="48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977;p34">
              <a:extLst>
                <a:ext uri="{FF2B5EF4-FFF2-40B4-BE49-F238E27FC236}">
                  <a16:creationId xmlns:a16="http://schemas.microsoft.com/office/drawing/2014/main" id="{9820681B-29D9-E04C-A5F9-43D5D266B4BC}"/>
                </a:ext>
              </a:extLst>
            </p:cNvPr>
            <p:cNvSpPr/>
            <p:nvPr/>
          </p:nvSpPr>
          <p:spPr>
            <a:xfrm>
              <a:off x="5224150" y="258290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" y="0"/>
                  </a:moveTo>
                  <a:cubicBezTo>
                    <a:pt x="1" y="12"/>
                    <a:pt x="1" y="12"/>
                    <a:pt x="13" y="12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978;p34">
              <a:extLst>
                <a:ext uri="{FF2B5EF4-FFF2-40B4-BE49-F238E27FC236}">
                  <a16:creationId xmlns:a16="http://schemas.microsoft.com/office/drawing/2014/main" id="{0E5C5F6E-9C16-634A-B5F3-00AA77B7EC57}"/>
                </a:ext>
              </a:extLst>
            </p:cNvPr>
            <p:cNvSpPr/>
            <p:nvPr/>
          </p:nvSpPr>
          <p:spPr>
            <a:xfrm>
              <a:off x="5271475" y="2499550"/>
              <a:ext cx="925" cy="1500"/>
            </a:xfrm>
            <a:custGeom>
              <a:avLst/>
              <a:gdLst/>
              <a:ahLst/>
              <a:cxnLst/>
              <a:rect l="l" t="t" r="r" b="b"/>
              <a:pathLst>
                <a:path w="37" h="60" extrusionOk="0">
                  <a:moveTo>
                    <a:pt x="36" y="0"/>
                  </a:moveTo>
                  <a:lnTo>
                    <a:pt x="36" y="0"/>
                  </a:lnTo>
                  <a:cubicBezTo>
                    <a:pt x="25" y="12"/>
                    <a:pt x="13" y="36"/>
                    <a:pt x="1" y="60"/>
                  </a:cubicBezTo>
                  <a:cubicBezTo>
                    <a:pt x="25" y="36"/>
                    <a:pt x="36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979;p34">
              <a:extLst>
                <a:ext uri="{FF2B5EF4-FFF2-40B4-BE49-F238E27FC236}">
                  <a16:creationId xmlns:a16="http://schemas.microsoft.com/office/drawing/2014/main" id="{87EC3340-FB2D-5144-A220-0815712960F9}"/>
                </a:ext>
              </a:extLst>
            </p:cNvPr>
            <p:cNvSpPr/>
            <p:nvPr/>
          </p:nvSpPr>
          <p:spPr>
            <a:xfrm>
              <a:off x="5169075" y="2677550"/>
              <a:ext cx="325" cy="900"/>
            </a:xfrm>
            <a:custGeom>
              <a:avLst/>
              <a:gdLst/>
              <a:ahLst/>
              <a:cxnLst/>
              <a:rect l="l" t="t" r="r" b="b"/>
              <a:pathLst>
                <a:path w="13" h="36" extrusionOk="0">
                  <a:moveTo>
                    <a:pt x="13" y="0"/>
                  </a:moveTo>
                  <a:cubicBezTo>
                    <a:pt x="1" y="12"/>
                    <a:pt x="1" y="24"/>
                    <a:pt x="1" y="36"/>
                  </a:cubicBezTo>
                  <a:cubicBezTo>
                    <a:pt x="1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980;p34">
              <a:extLst>
                <a:ext uri="{FF2B5EF4-FFF2-40B4-BE49-F238E27FC236}">
                  <a16:creationId xmlns:a16="http://schemas.microsoft.com/office/drawing/2014/main" id="{893219A8-735D-4C4E-AC6F-9FD5A862D076}"/>
                </a:ext>
              </a:extLst>
            </p:cNvPr>
            <p:cNvSpPr/>
            <p:nvPr/>
          </p:nvSpPr>
          <p:spPr>
            <a:xfrm>
              <a:off x="5279825" y="2486150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0" y="12"/>
                  </a:moveTo>
                  <a:cubicBezTo>
                    <a:pt x="12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981;p34">
              <a:extLst>
                <a:ext uri="{FF2B5EF4-FFF2-40B4-BE49-F238E27FC236}">
                  <a16:creationId xmlns:a16="http://schemas.microsoft.com/office/drawing/2014/main" id="{C1878448-52D1-9246-BE86-2D6D94B00BEF}"/>
                </a:ext>
              </a:extLst>
            </p:cNvPr>
            <p:cNvSpPr/>
            <p:nvPr/>
          </p:nvSpPr>
          <p:spPr>
            <a:xfrm>
              <a:off x="5271775" y="25064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982;p34">
              <a:extLst>
                <a:ext uri="{FF2B5EF4-FFF2-40B4-BE49-F238E27FC236}">
                  <a16:creationId xmlns:a16="http://schemas.microsoft.com/office/drawing/2014/main" id="{56F8D5A0-94A9-EA43-89AA-DB5A5B2DA269}"/>
                </a:ext>
              </a:extLst>
            </p:cNvPr>
            <p:cNvSpPr/>
            <p:nvPr/>
          </p:nvSpPr>
          <p:spPr>
            <a:xfrm>
              <a:off x="5280100" y="24855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983;p34">
              <a:extLst>
                <a:ext uri="{FF2B5EF4-FFF2-40B4-BE49-F238E27FC236}">
                  <a16:creationId xmlns:a16="http://schemas.microsoft.com/office/drawing/2014/main" id="{2CCBC381-9748-B645-9E11-B21EFD260D9B}"/>
                </a:ext>
              </a:extLst>
            </p:cNvPr>
            <p:cNvSpPr/>
            <p:nvPr/>
          </p:nvSpPr>
          <p:spPr>
            <a:xfrm>
              <a:off x="5279400" y="2486450"/>
              <a:ext cx="450" cy="625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17" y="0"/>
                  </a:moveTo>
                  <a:cubicBezTo>
                    <a:pt x="4" y="18"/>
                    <a:pt x="0" y="24"/>
                    <a:pt x="1" y="24"/>
                  </a:cubicBezTo>
                  <a:cubicBezTo>
                    <a:pt x="3" y="24"/>
                    <a:pt x="17" y="8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984;p34">
              <a:extLst>
                <a:ext uri="{FF2B5EF4-FFF2-40B4-BE49-F238E27FC236}">
                  <a16:creationId xmlns:a16="http://schemas.microsoft.com/office/drawing/2014/main" id="{785B9C2D-8269-AD43-8946-E74DCCCDF9F2}"/>
                </a:ext>
              </a:extLst>
            </p:cNvPr>
            <p:cNvSpPr/>
            <p:nvPr/>
          </p:nvSpPr>
          <p:spPr>
            <a:xfrm>
              <a:off x="5201100" y="2630525"/>
              <a:ext cx="150" cy="350"/>
            </a:xfrm>
            <a:custGeom>
              <a:avLst/>
              <a:gdLst/>
              <a:ahLst/>
              <a:cxnLst/>
              <a:rect l="l" t="t" r="r" b="b"/>
              <a:pathLst>
                <a:path w="6" h="14" extrusionOk="0">
                  <a:moveTo>
                    <a:pt x="6" y="0"/>
                  </a:moveTo>
                  <a:cubicBezTo>
                    <a:pt x="1" y="10"/>
                    <a:pt x="0" y="14"/>
                    <a:pt x="1" y="14"/>
                  </a:cubicBezTo>
                  <a:cubicBezTo>
                    <a:pt x="2" y="14"/>
                    <a:pt x="6" y="7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985;p34">
              <a:extLst>
                <a:ext uri="{FF2B5EF4-FFF2-40B4-BE49-F238E27FC236}">
                  <a16:creationId xmlns:a16="http://schemas.microsoft.com/office/drawing/2014/main" id="{D3D51D35-69B9-644B-AC36-CBBE769345BA}"/>
                </a:ext>
              </a:extLst>
            </p:cNvPr>
            <p:cNvSpPr/>
            <p:nvPr/>
          </p:nvSpPr>
          <p:spPr>
            <a:xfrm>
              <a:off x="5256300" y="253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986;p34">
              <a:extLst>
                <a:ext uri="{FF2B5EF4-FFF2-40B4-BE49-F238E27FC236}">
                  <a16:creationId xmlns:a16="http://schemas.microsoft.com/office/drawing/2014/main" id="{6473449B-A0E5-2A4A-B773-08CD1B9D17E3}"/>
                </a:ext>
              </a:extLst>
            </p:cNvPr>
            <p:cNvSpPr/>
            <p:nvPr/>
          </p:nvSpPr>
          <p:spPr>
            <a:xfrm>
              <a:off x="5254800" y="2537350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cubicBezTo>
                    <a:pt x="13" y="24"/>
                    <a:pt x="25" y="48"/>
                    <a:pt x="49" y="72"/>
                  </a:cubicBezTo>
                  <a:cubicBezTo>
                    <a:pt x="37" y="48"/>
                    <a:pt x="37" y="24"/>
                    <a:pt x="60" y="12"/>
                  </a:cubicBezTo>
                  <a:cubicBezTo>
                    <a:pt x="37" y="12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987;p34">
              <a:extLst>
                <a:ext uri="{FF2B5EF4-FFF2-40B4-BE49-F238E27FC236}">
                  <a16:creationId xmlns:a16="http://schemas.microsoft.com/office/drawing/2014/main" id="{F10AB6E6-4BF2-B248-AD33-DEB174B88B78}"/>
                </a:ext>
              </a:extLst>
            </p:cNvPr>
            <p:cNvSpPr/>
            <p:nvPr/>
          </p:nvSpPr>
          <p:spPr>
            <a:xfrm>
              <a:off x="5166400" y="2480200"/>
              <a:ext cx="117900" cy="202725"/>
            </a:xfrm>
            <a:custGeom>
              <a:avLst/>
              <a:gdLst/>
              <a:ahLst/>
              <a:cxnLst/>
              <a:rect l="l" t="t" r="r" b="b"/>
              <a:pathLst>
                <a:path w="4716" h="8109" extrusionOk="0">
                  <a:moveTo>
                    <a:pt x="4611" y="222"/>
                  </a:moveTo>
                  <a:cubicBezTo>
                    <a:pt x="4612" y="222"/>
                    <a:pt x="4607" y="223"/>
                    <a:pt x="4590" y="226"/>
                  </a:cubicBezTo>
                  <a:lnTo>
                    <a:pt x="4590" y="226"/>
                  </a:lnTo>
                  <a:cubicBezTo>
                    <a:pt x="4600" y="223"/>
                    <a:pt x="4610" y="222"/>
                    <a:pt x="4611" y="222"/>
                  </a:cubicBezTo>
                  <a:close/>
                  <a:moveTo>
                    <a:pt x="4561" y="237"/>
                  </a:moveTo>
                  <a:lnTo>
                    <a:pt x="4561" y="237"/>
                  </a:lnTo>
                  <a:cubicBezTo>
                    <a:pt x="4561" y="238"/>
                    <a:pt x="4561" y="238"/>
                    <a:pt x="4561" y="238"/>
                  </a:cubicBezTo>
                  <a:cubicBezTo>
                    <a:pt x="4561" y="238"/>
                    <a:pt x="4561" y="238"/>
                    <a:pt x="4561" y="237"/>
                  </a:cubicBezTo>
                  <a:close/>
                  <a:moveTo>
                    <a:pt x="4454" y="429"/>
                  </a:moveTo>
                  <a:lnTo>
                    <a:pt x="4454" y="441"/>
                  </a:lnTo>
                  <a:cubicBezTo>
                    <a:pt x="4444" y="446"/>
                    <a:pt x="4440" y="449"/>
                    <a:pt x="4440" y="449"/>
                  </a:cubicBezTo>
                  <a:cubicBezTo>
                    <a:pt x="4440" y="449"/>
                    <a:pt x="4447" y="443"/>
                    <a:pt x="4454" y="429"/>
                  </a:cubicBezTo>
                  <a:close/>
                  <a:moveTo>
                    <a:pt x="4524" y="548"/>
                  </a:moveTo>
                  <a:lnTo>
                    <a:pt x="4524" y="548"/>
                  </a:lnTo>
                  <a:cubicBezTo>
                    <a:pt x="4520" y="554"/>
                    <a:pt x="4516" y="560"/>
                    <a:pt x="4512" y="565"/>
                  </a:cubicBezTo>
                  <a:lnTo>
                    <a:pt x="4512" y="565"/>
                  </a:lnTo>
                  <a:cubicBezTo>
                    <a:pt x="4519" y="557"/>
                    <a:pt x="4523" y="552"/>
                    <a:pt x="4524" y="548"/>
                  </a:cubicBezTo>
                  <a:close/>
                  <a:moveTo>
                    <a:pt x="4496" y="546"/>
                  </a:moveTo>
                  <a:cubicBezTo>
                    <a:pt x="4481" y="553"/>
                    <a:pt x="4466" y="564"/>
                    <a:pt x="4466" y="572"/>
                  </a:cubicBezTo>
                  <a:cubicBezTo>
                    <a:pt x="4477" y="564"/>
                    <a:pt x="4487" y="556"/>
                    <a:pt x="4496" y="546"/>
                  </a:cubicBezTo>
                  <a:close/>
                  <a:moveTo>
                    <a:pt x="4512" y="565"/>
                  </a:moveTo>
                  <a:cubicBezTo>
                    <a:pt x="4503" y="576"/>
                    <a:pt x="4488" y="589"/>
                    <a:pt x="4466" y="608"/>
                  </a:cubicBezTo>
                  <a:cubicBezTo>
                    <a:pt x="4482" y="601"/>
                    <a:pt x="4497" y="585"/>
                    <a:pt x="4512" y="565"/>
                  </a:cubicBezTo>
                  <a:close/>
                  <a:moveTo>
                    <a:pt x="4430" y="750"/>
                  </a:moveTo>
                  <a:lnTo>
                    <a:pt x="4430" y="750"/>
                  </a:lnTo>
                  <a:cubicBezTo>
                    <a:pt x="4399" y="771"/>
                    <a:pt x="4386" y="801"/>
                    <a:pt x="4383" y="839"/>
                  </a:cubicBezTo>
                  <a:lnTo>
                    <a:pt x="4383" y="839"/>
                  </a:lnTo>
                  <a:cubicBezTo>
                    <a:pt x="4387" y="833"/>
                    <a:pt x="4391" y="827"/>
                    <a:pt x="4394" y="822"/>
                  </a:cubicBezTo>
                  <a:cubicBezTo>
                    <a:pt x="4399" y="818"/>
                    <a:pt x="4403" y="817"/>
                    <a:pt x="4404" y="817"/>
                  </a:cubicBezTo>
                  <a:lnTo>
                    <a:pt x="4404" y="817"/>
                  </a:lnTo>
                  <a:cubicBezTo>
                    <a:pt x="4414" y="817"/>
                    <a:pt x="4384" y="859"/>
                    <a:pt x="4409" y="859"/>
                  </a:cubicBezTo>
                  <a:cubicBezTo>
                    <a:pt x="4411" y="859"/>
                    <a:pt x="4414" y="859"/>
                    <a:pt x="4418" y="858"/>
                  </a:cubicBezTo>
                  <a:cubicBezTo>
                    <a:pt x="4418" y="822"/>
                    <a:pt x="4418" y="786"/>
                    <a:pt x="4430" y="750"/>
                  </a:cubicBezTo>
                  <a:close/>
                  <a:moveTo>
                    <a:pt x="4127" y="1403"/>
                  </a:moveTo>
                  <a:cubicBezTo>
                    <a:pt x="4124" y="1403"/>
                    <a:pt x="4121" y="1405"/>
                    <a:pt x="4118" y="1408"/>
                  </a:cubicBezTo>
                  <a:lnTo>
                    <a:pt x="4118" y="1408"/>
                  </a:lnTo>
                  <a:cubicBezTo>
                    <a:pt x="4123" y="1407"/>
                    <a:pt x="4128" y="1407"/>
                    <a:pt x="4132" y="1405"/>
                  </a:cubicBezTo>
                  <a:cubicBezTo>
                    <a:pt x="4131" y="1404"/>
                    <a:pt x="4129" y="1403"/>
                    <a:pt x="4127" y="1403"/>
                  </a:cubicBezTo>
                  <a:close/>
                  <a:moveTo>
                    <a:pt x="3120" y="3025"/>
                  </a:moveTo>
                  <a:cubicBezTo>
                    <a:pt x="3120" y="3036"/>
                    <a:pt x="3108" y="3048"/>
                    <a:pt x="3096" y="3060"/>
                  </a:cubicBezTo>
                  <a:cubicBezTo>
                    <a:pt x="3096" y="3048"/>
                    <a:pt x="3108" y="3036"/>
                    <a:pt x="3120" y="3025"/>
                  </a:cubicBezTo>
                  <a:close/>
                  <a:moveTo>
                    <a:pt x="3013" y="3044"/>
                  </a:moveTo>
                  <a:cubicBezTo>
                    <a:pt x="3026" y="3048"/>
                    <a:pt x="3069" y="3048"/>
                    <a:pt x="3061" y="3048"/>
                  </a:cubicBezTo>
                  <a:cubicBezTo>
                    <a:pt x="3080" y="3067"/>
                    <a:pt x="3052" y="3083"/>
                    <a:pt x="3037" y="3099"/>
                  </a:cubicBezTo>
                  <a:lnTo>
                    <a:pt x="3037" y="3099"/>
                  </a:lnTo>
                  <a:cubicBezTo>
                    <a:pt x="3034" y="3096"/>
                    <a:pt x="3031" y="3095"/>
                    <a:pt x="3026" y="3095"/>
                  </a:cubicBezTo>
                  <a:cubicBezTo>
                    <a:pt x="3017" y="3095"/>
                    <a:pt x="3006" y="3099"/>
                    <a:pt x="2989" y="3108"/>
                  </a:cubicBezTo>
                  <a:cubicBezTo>
                    <a:pt x="3000" y="3086"/>
                    <a:pt x="3011" y="3065"/>
                    <a:pt x="3013" y="3044"/>
                  </a:cubicBezTo>
                  <a:close/>
                  <a:moveTo>
                    <a:pt x="2882" y="3572"/>
                  </a:moveTo>
                  <a:cubicBezTo>
                    <a:pt x="2882" y="3572"/>
                    <a:pt x="2882" y="3572"/>
                    <a:pt x="2882" y="3572"/>
                  </a:cubicBezTo>
                  <a:cubicBezTo>
                    <a:pt x="2882" y="3572"/>
                    <a:pt x="2882" y="3572"/>
                    <a:pt x="2882" y="3572"/>
                  </a:cubicBezTo>
                  <a:close/>
                  <a:moveTo>
                    <a:pt x="2641" y="3980"/>
                  </a:moveTo>
                  <a:cubicBezTo>
                    <a:pt x="2636" y="3985"/>
                    <a:pt x="2632" y="3992"/>
                    <a:pt x="2629" y="3999"/>
                  </a:cubicBezTo>
                  <a:lnTo>
                    <a:pt x="2629" y="3999"/>
                  </a:lnTo>
                  <a:cubicBezTo>
                    <a:pt x="2636" y="3996"/>
                    <a:pt x="2639" y="3988"/>
                    <a:pt x="2641" y="3980"/>
                  </a:cubicBezTo>
                  <a:close/>
                  <a:moveTo>
                    <a:pt x="2727" y="3941"/>
                  </a:moveTo>
                  <a:lnTo>
                    <a:pt x="2727" y="3941"/>
                  </a:lnTo>
                  <a:cubicBezTo>
                    <a:pt x="2704" y="3953"/>
                    <a:pt x="2680" y="3965"/>
                    <a:pt x="2656" y="3977"/>
                  </a:cubicBezTo>
                  <a:cubicBezTo>
                    <a:pt x="2650" y="3977"/>
                    <a:pt x="2645" y="3976"/>
                    <a:pt x="2643" y="3975"/>
                  </a:cubicBezTo>
                  <a:lnTo>
                    <a:pt x="2643" y="3975"/>
                  </a:lnTo>
                  <a:cubicBezTo>
                    <a:pt x="2642" y="3976"/>
                    <a:pt x="2642" y="3978"/>
                    <a:pt x="2641" y="3980"/>
                  </a:cubicBezTo>
                  <a:lnTo>
                    <a:pt x="2641" y="3980"/>
                  </a:lnTo>
                  <a:cubicBezTo>
                    <a:pt x="2642" y="3979"/>
                    <a:pt x="2643" y="3978"/>
                    <a:pt x="2644" y="3977"/>
                  </a:cubicBezTo>
                  <a:lnTo>
                    <a:pt x="2644" y="3977"/>
                  </a:lnTo>
                  <a:cubicBezTo>
                    <a:pt x="2644" y="3989"/>
                    <a:pt x="2632" y="4013"/>
                    <a:pt x="2632" y="4025"/>
                  </a:cubicBezTo>
                  <a:cubicBezTo>
                    <a:pt x="2668" y="4001"/>
                    <a:pt x="2704" y="3977"/>
                    <a:pt x="2727" y="3941"/>
                  </a:cubicBezTo>
                  <a:close/>
                  <a:moveTo>
                    <a:pt x="2327" y="4527"/>
                  </a:moveTo>
                  <a:lnTo>
                    <a:pt x="2327" y="4527"/>
                  </a:lnTo>
                  <a:cubicBezTo>
                    <a:pt x="2316" y="4539"/>
                    <a:pt x="2311" y="4565"/>
                    <a:pt x="2314" y="4565"/>
                  </a:cubicBezTo>
                  <a:cubicBezTo>
                    <a:pt x="2315" y="4565"/>
                    <a:pt x="2320" y="4556"/>
                    <a:pt x="2327" y="4527"/>
                  </a:cubicBezTo>
                  <a:close/>
                  <a:moveTo>
                    <a:pt x="1668" y="5692"/>
                  </a:moveTo>
                  <a:lnTo>
                    <a:pt x="1668" y="5692"/>
                  </a:lnTo>
                  <a:cubicBezTo>
                    <a:pt x="1663" y="5700"/>
                    <a:pt x="1658" y="5707"/>
                    <a:pt x="1653" y="5713"/>
                  </a:cubicBezTo>
                  <a:lnTo>
                    <a:pt x="1653" y="5713"/>
                  </a:lnTo>
                  <a:cubicBezTo>
                    <a:pt x="1658" y="5709"/>
                    <a:pt x="1663" y="5701"/>
                    <a:pt x="1668" y="5692"/>
                  </a:cubicBezTo>
                  <a:close/>
                  <a:moveTo>
                    <a:pt x="1275" y="5918"/>
                  </a:moveTo>
                  <a:cubicBezTo>
                    <a:pt x="1272" y="5918"/>
                    <a:pt x="1269" y="5924"/>
                    <a:pt x="1265" y="5934"/>
                  </a:cubicBezTo>
                  <a:lnTo>
                    <a:pt x="1265" y="5934"/>
                  </a:lnTo>
                  <a:cubicBezTo>
                    <a:pt x="1267" y="5929"/>
                    <a:pt x="1271" y="5924"/>
                    <a:pt x="1275" y="5918"/>
                  </a:cubicBezTo>
                  <a:close/>
                  <a:moveTo>
                    <a:pt x="1265" y="5934"/>
                  </a:moveTo>
                  <a:cubicBezTo>
                    <a:pt x="1260" y="5942"/>
                    <a:pt x="1258" y="5948"/>
                    <a:pt x="1258" y="5952"/>
                  </a:cubicBezTo>
                  <a:lnTo>
                    <a:pt x="1258" y="5952"/>
                  </a:lnTo>
                  <a:cubicBezTo>
                    <a:pt x="1260" y="5946"/>
                    <a:pt x="1263" y="5939"/>
                    <a:pt x="1265" y="5934"/>
                  </a:cubicBezTo>
                  <a:close/>
                  <a:moveTo>
                    <a:pt x="1404" y="5993"/>
                  </a:moveTo>
                  <a:cubicBezTo>
                    <a:pt x="1399" y="6004"/>
                    <a:pt x="1402" y="6012"/>
                    <a:pt x="1404" y="6012"/>
                  </a:cubicBezTo>
                  <a:cubicBezTo>
                    <a:pt x="1406" y="6012"/>
                    <a:pt x="1407" y="6006"/>
                    <a:pt x="1404" y="5993"/>
                  </a:cubicBezTo>
                  <a:close/>
                  <a:moveTo>
                    <a:pt x="1180" y="6096"/>
                  </a:moveTo>
                  <a:lnTo>
                    <a:pt x="1180" y="6096"/>
                  </a:lnTo>
                  <a:cubicBezTo>
                    <a:pt x="1173" y="6110"/>
                    <a:pt x="1170" y="6116"/>
                    <a:pt x="1168" y="6116"/>
                  </a:cubicBezTo>
                  <a:cubicBezTo>
                    <a:pt x="1168" y="6116"/>
                    <a:pt x="1168" y="6113"/>
                    <a:pt x="1168" y="6108"/>
                  </a:cubicBezTo>
                  <a:lnTo>
                    <a:pt x="1180" y="6096"/>
                  </a:lnTo>
                  <a:close/>
                  <a:moveTo>
                    <a:pt x="4716" y="0"/>
                  </a:moveTo>
                  <a:lnTo>
                    <a:pt x="4716" y="0"/>
                  </a:lnTo>
                  <a:cubicBezTo>
                    <a:pt x="4656" y="12"/>
                    <a:pt x="4656" y="119"/>
                    <a:pt x="4656" y="119"/>
                  </a:cubicBezTo>
                  <a:cubicBezTo>
                    <a:pt x="4585" y="143"/>
                    <a:pt x="4573" y="190"/>
                    <a:pt x="4561" y="237"/>
                  </a:cubicBezTo>
                  <a:lnTo>
                    <a:pt x="4561" y="237"/>
                  </a:lnTo>
                  <a:cubicBezTo>
                    <a:pt x="4563" y="234"/>
                    <a:pt x="4574" y="230"/>
                    <a:pt x="4585" y="227"/>
                  </a:cubicBezTo>
                  <a:lnTo>
                    <a:pt x="4585" y="227"/>
                  </a:lnTo>
                  <a:cubicBezTo>
                    <a:pt x="4603" y="303"/>
                    <a:pt x="4524" y="356"/>
                    <a:pt x="4497" y="356"/>
                  </a:cubicBezTo>
                  <a:cubicBezTo>
                    <a:pt x="4490" y="356"/>
                    <a:pt x="4487" y="353"/>
                    <a:pt x="4489" y="346"/>
                  </a:cubicBezTo>
                  <a:lnTo>
                    <a:pt x="4489" y="346"/>
                  </a:lnTo>
                  <a:cubicBezTo>
                    <a:pt x="4216" y="727"/>
                    <a:pt x="4025" y="1155"/>
                    <a:pt x="3823" y="1524"/>
                  </a:cubicBezTo>
                  <a:cubicBezTo>
                    <a:pt x="3818" y="1517"/>
                    <a:pt x="3814" y="1514"/>
                    <a:pt x="3810" y="1514"/>
                  </a:cubicBezTo>
                  <a:cubicBezTo>
                    <a:pt x="3783" y="1514"/>
                    <a:pt x="3766" y="1673"/>
                    <a:pt x="3704" y="1715"/>
                  </a:cubicBezTo>
                  <a:cubicBezTo>
                    <a:pt x="3704" y="1751"/>
                    <a:pt x="3680" y="1762"/>
                    <a:pt x="3656" y="1786"/>
                  </a:cubicBezTo>
                  <a:cubicBezTo>
                    <a:pt x="3658" y="1785"/>
                    <a:pt x="3660" y="1785"/>
                    <a:pt x="3661" y="1785"/>
                  </a:cubicBezTo>
                  <a:cubicBezTo>
                    <a:pt x="3686" y="1785"/>
                    <a:pt x="3504" y="2015"/>
                    <a:pt x="3561" y="2072"/>
                  </a:cubicBezTo>
                  <a:cubicBezTo>
                    <a:pt x="3560" y="2072"/>
                    <a:pt x="3559" y="2072"/>
                    <a:pt x="3558" y="2072"/>
                  </a:cubicBezTo>
                  <a:cubicBezTo>
                    <a:pt x="3536" y="2072"/>
                    <a:pt x="3478" y="2195"/>
                    <a:pt x="3459" y="2195"/>
                  </a:cubicBezTo>
                  <a:cubicBezTo>
                    <a:pt x="3456" y="2195"/>
                    <a:pt x="3454" y="2191"/>
                    <a:pt x="3454" y="2179"/>
                  </a:cubicBezTo>
                  <a:cubicBezTo>
                    <a:pt x="3430" y="2346"/>
                    <a:pt x="3335" y="2405"/>
                    <a:pt x="3251" y="2560"/>
                  </a:cubicBezTo>
                  <a:cubicBezTo>
                    <a:pt x="3192" y="2644"/>
                    <a:pt x="3013" y="2834"/>
                    <a:pt x="3025" y="2917"/>
                  </a:cubicBezTo>
                  <a:cubicBezTo>
                    <a:pt x="3013" y="2917"/>
                    <a:pt x="3004" y="2920"/>
                    <a:pt x="2998" y="2920"/>
                  </a:cubicBezTo>
                  <a:cubicBezTo>
                    <a:pt x="2992" y="2920"/>
                    <a:pt x="2989" y="2917"/>
                    <a:pt x="2989" y="2905"/>
                  </a:cubicBezTo>
                  <a:cubicBezTo>
                    <a:pt x="2977" y="2929"/>
                    <a:pt x="2965" y="3060"/>
                    <a:pt x="2977" y="3096"/>
                  </a:cubicBezTo>
                  <a:cubicBezTo>
                    <a:pt x="2971" y="3099"/>
                    <a:pt x="2965" y="3101"/>
                    <a:pt x="2961" y="3101"/>
                  </a:cubicBezTo>
                  <a:cubicBezTo>
                    <a:pt x="2949" y="3101"/>
                    <a:pt x="2945" y="3090"/>
                    <a:pt x="2954" y="3072"/>
                  </a:cubicBezTo>
                  <a:lnTo>
                    <a:pt x="2954" y="3072"/>
                  </a:lnTo>
                  <a:cubicBezTo>
                    <a:pt x="2894" y="3156"/>
                    <a:pt x="2858" y="3251"/>
                    <a:pt x="2799" y="3346"/>
                  </a:cubicBezTo>
                  <a:cubicBezTo>
                    <a:pt x="2811" y="3382"/>
                    <a:pt x="2751" y="3489"/>
                    <a:pt x="2692" y="3537"/>
                  </a:cubicBezTo>
                  <a:cubicBezTo>
                    <a:pt x="2692" y="3570"/>
                    <a:pt x="2639" y="3657"/>
                    <a:pt x="2643" y="3657"/>
                  </a:cubicBezTo>
                  <a:cubicBezTo>
                    <a:pt x="2643" y="3657"/>
                    <a:pt x="2643" y="3656"/>
                    <a:pt x="2644" y="3656"/>
                  </a:cubicBezTo>
                  <a:lnTo>
                    <a:pt x="2644" y="3656"/>
                  </a:lnTo>
                  <a:cubicBezTo>
                    <a:pt x="2642" y="3657"/>
                    <a:pt x="2558" y="3741"/>
                    <a:pt x="2531" y="3741"/>
                  </a:cubicBezTo>
                  <a:cubicBezTo>
                    <a:pt x="2523" y="3741"/>
                    <a:pt x="2520" y="3734"/>
                    <a:pt x="2525" y="3715"/>
                  </a:cubicBezTo>
                  <a:lnTo>
                    <a:pt x="2525" y="3715"/>
                  </a:lnTo>
                  <a:cubicBezTo>
                    <a:pt x="2453" y="3775"/>
                    <a:pt x="2549" y="3727"/>
                    <a:pt x="2525" y="3787"/>
                  </a:cubicBezTo>
                  <a:cubicBezTo>
                    <a:pt x="2477" y="3798"/>
                    <a:pt x="2323" y="4060"/>
                    <a:pt x="2334" y="4120"/>
                  </a:cubicBezTo>
                  <a:cubicBezTo>
                    <a:pt x="2275" y="4156"/>
                    <a:pt x="2144" y="4418"/>
                    <a:pt x="2108" y="4501"/>
                  </a:cubicBezTo>
                  <a:cubicBezTo>
                    <a:pt x="2061" y="4596"/>
                    <a:pt x="1989" y="4715"/>
                    <a:pt x="1942" y="4799"/>
                  </a:cubicBezTo>
                  <a:cubicBezTo>
                    <a:pt x="1942" y="4989"/>
                    <a:pt x="1668" y="5120"/>
                    <a:pt x="1656" y="5346"/>
                  </a:cubicBezTo>
                  <a:cubicBezTo>
                    <a:pt x="1673" y="5316"/>
                    <a:pt x="1681" y="5306"/>
                    <a:pt x="1685" y="5306"/>
                  </a:cubicBezTo>
                  <a:lnTo>
                    <a:pt x="1685" y="5306"/>
                  </a:lnTo>
                  <a:cubicBezTo>
                    <a:pt x="1693" y="5306"/>
                    <a:pt x="1683" y="5352"/>
                    <a:pt x="1694" y="5352"/>
                  </a:cubicBezTo>
                  <a:cubicBezTo>
                    <a:pt x="1696" y="5352"/>
                    <a:pt x="1699" y="5350"/>
                    <a:pt x="1703" y="5346"/>
                  </a:cubicBezTo>
                  <a:lnTo>
                    <a:pt x="1703" y="5346"/>
                  </a:lnTo>
                  <a:cubicBezTo>
                    <a:pt x="1691" y="5370"/>
                    <a:pt x="1680" y="5382"/>
                    <a:pt x="1656" y="5394"/>
                  </a:cubicBezTo>
                  <a:cubicBezTo>
                    <a:pt x="1656" y="5382"/>
                    <a:pt x="1656" y="5370"/>
                    <a:pt x="1668" y="5370"/>
                  </a:cubicBezTo>
                  <a:cubicBezTo>
                    <a:pt x="1667" y="5370"/>
                    <a:pt x="1666" y="5369"/>
                    <a:pt x="1666" y="5369"/>
                  </a:cubicBezTo>
                  <a:cubicBezTo>
                    <a:pt x="1628" y="5369"/>
                    <a:pt x="1298" y="5859"/>
                    <a:pt x="1275" y="5906"/>
                  </a:cubicBezTo>
                  <a:lnTo>
                    <a:pt x="1310" y="5906"/>
                  </a:lnTo>
                  <a:cubicBezTo>
                    <a:pt x="1299" y="5918"/>
                    <a:pt x="1287" y="5930"/>
                    <a:pt x="1287" y="5953"/>
                  </a:cubicBezTo>
                  <a:cubicBezTo>
                    <a:pt x="1278" y="5956"/>
                    <a:pt x="1271" y="5958"/>
                    <a:pt x="1266" y="5958"/>
                  </a:cubicBezTo>
                  <a:cubicBezTo>
                    <a:pt x="1261" y="5958"/>
                    <a:pt x="1259" y="5956"/>
                    <a:pt x="1258" y="5952"/>
                  </a:cubicBezTo>
                  <a:lnTo>
                    <a:pt x="1258" y="5952"/>
                  </a:lnTo>
                  <a:cubicBezTo>
                    <a:pt x="1249" y="5981"/>
                    <a:pt x="1238" y="6016"/>
                    <a:pt x="1231" y="6016"/>
                  </a:cubicBezTo>
                  <a:cubicBezTo>
                    <a:pt x="1229" y="6016"/>
                    <a:pt x="1228" y="6015"/>
                    <a:pt x="1227" y="6013"/>
                  </a:cubicBezTo>
                  <a:cubicBezTo>
                    <a:pt x="1227" y="6001"/>
                    <a:pt x="1227" y="5989"/>
                    <a:pt x="1227" y="5965"/>
                  </a:cubicBezTo>
                  <a:cubicBezTo>
                    <a:pt x="1215" y="6037"/>
                    <a:pt x="1168" y="6108"/>
                    <a:pt x="1108" y="6180"/>
                  </a:cubicBezTo>
                  <a:cubicBezTo>
                    <a:pt x="1120" y="6168"/>
                    <a:pt x="1132" y="6168"/>
                    <a:pt x="1144" y="6168"/>
                  </a:cubicBezTo>
                  <a:cubicBezTo>
                    <a:pt x="1120" y="6204"/>
                    <a:pt x="1120" y="6215"/>
                    <a:pt x="1156" y="6215"/>
                  </a:cubicBezTo>
                  <a:cubicBezTo>
                    <a:pt x="1072" y="6239"/>
                    <a:pt x="894" y="6573"/>
                    <a:pt x="929" y="6608"/>
                  </a:cubicBezTo>
                  <a:cubicBezTo>
                    <a:pt x="927" y="6606"/>
                    <a:pt x="925" y="6605"/>
                    <a:pt x="922" y="6605"/>
                  </a:cubicBezTo>
                  <a:cubicBezTo>
                    <a:pt x="879" y="6605"/>
                    <a:pt x="764" y="6824"/>
                    <a:pt x="783" y="6824"/>
                  </a:cubicBezTo>
                  <a:cubicBezTo>
                    <a:pt x="784" y="6824"/>
                    <a:pt x="785" y="6824"/>
                    <a:pt x="787" y="6823"/>
                  </a:cubicBezTo>
                  <a:lnTo>
                    <a:pt x="787" y="6823"/>
                  </a:lnTo>
                  <a:cubicBezTo>
                    <a:pt x="715" y="6930"/>
                    <a:pt x="572" y="7096"/>
                    <a:pt x="513" y="7192"/>
                  </a:cubicBezTo>
                  <a:cubicBezTo>
                    <a:pt x="441" y="7370"/>
                    <a:pt x="298" y="7704"/>
                    <a:pt x="108" y="7882"/>
                  </a:cubicBezTo>
                  <a:cubicBezTo>
                    <a:pt x="115" y="7878"/>
                    <a:pt x="119" y="7876"/>
                    <a:pt x="122" y="7876"/>
                  </a:cubicBezTo>
                  <a:cubicBezTo>
                    <a:pt x="132" y="7876"/>
                    <a:pt x="115" y="7908"/>
                    <a:pt x="144" y="7918"/>
                  </a:cubicBezTo>
                  <a:cubicBezTo>
                    <a:pt x="120" y="7930"/>
                    <a:pt x="1" y="8061"/>
                    <a:pt x="37" y="8109"/>
                  </a:cubicBezTo>
                  <a:cubicBezTo>
                    <a:pt x="310" y="8097"/>
                    <a:pt x="346" y="7692"/>
                    <a:pt x="537" y="7549"/>
                  </a:cubicBezTo>
                  <a:cubicBezTo>
                    <a:pt x="535" y="7543"/>
                    <a:pt x="532" y="7541"/>
                    <a:pt x="529" y="7541"/>
                  </a:cubicBezTo>
                  <a:cubicBezTo>
                    <a:pt x="517" y="7541"/>
                    <a:pt x="497" y="7581"/>
                    <a:pt x="485" y="7581"/>
                  </a:cubicBezTo>
                  <a:cubicBezTo>
                    <a:pt x="482" y="7581"/>
                    <a:pt x="479" y="7579"/>
                    <a:pt x="477" y="7573"/>
                  </a:cubicBezTo>
                  <a:cubicBezTo>
                    <a:pt x="530" y="7562"/>
                    <a:pt x="678" y="7324"/>
                    <a:pt x="692" y="7324"/>
                  </a:cubicBezTo>
                  <a:lnTo>
                    <a:pt x="692" y="7324"/>
                  </a:lnTo>
                  <a:cubicBezTo>
                    <a:pt x="694" y="7324"/>
                    <a:pt x="694" y="7327"/>
                    <a:pt x="691" y="7335"/>
                  </a:cubicBezTo>
                  <a:cubicBezTo>
                    <a:pt x="715" y="7299"/>
                    <a:pt x="739" y="7263"/>
                    <a:pt x="751" y="7216"/>
                  </a:cubicBezTo>
                  <a:lnTo>
                    <a:pt x="751" y="7216"/>
                  </a:lnTo>
                  <a:cubicBezTo>
                    <a:pt x="745" y="7222"/>
                    <a:pt x="739" y="7228"/>
                    <a:pt x="734" y="7234"/>
                  </a:cubicBezTo>
                  <a:lnTo>
                    <a:pt x="734" y="7234"/>
                  </a:lnTo>
                  <a:cubicBezTo>
                    <a:pt x="792" y="7093"/>
                    <a:pt x="862" y="6913"/>
                    <a:pt x="953" y="6799"/>
                  </a:cubicBezTo>
                  <a:cubicBezTo>
                    <a:pt x="964" y="6788"/>
                    <a:pt x="1037" y="6671"/>
                    <a:pt x="1048" y="6671"/>
                  </a:cubicBezTo>
                  <a:cubicBezTo>
                    <a:pt x="1050" y="6671"/>
                    <a:pt x="1050" y="6673"/>
                    <a:pt x="1049" y="6680"/>
                  </a:cubicBezTo>
                  <a:cubicBezTo>
                    <a:pt x="1084" y="6585"/>
                    <a:pt x="1060" y="6549"/>
                    <a:pt x="1096" y="6465"/>
                  </a:cubicBezTo>
                  <a:cubicBezTo>
                    <a:pt x="1096" y="6475"/>
                    <a:pt x="1100" y="6478"/>
                    <a:pt x="1104" y="6478"/>
                  </a:cubicBezTo>
                  <a:cubicBezTo>
                    <a:pt x="1111" y="6478"/>
                    <a:pt x="1119" y="6473"/>
                    <a:pt x="1126" y="6473"/>
                  </a:cubicBezTo>
                  <a:cubicBezTo>
                    <a:pt x="1132" y="6473"/>
                    <a:pt x="1136" y="6479"/>
                    <a:pt x="1132" y="6501"/>
                  </a:cubicBezTo>
                  <a:cubicBezTo>
                    <a:pt x="1180" y="6465"/>
                    <a:pt x="1191" y="6334"/>
                    <a:pt x="1251" y="6323"/>
                  </a:cubicBezTo>
                  <a:cubicBezTo>
                    <a:pt x="1248" y="6311"/>
                    <a:pt x="1243" y="6306"/>
                    <a:pt x="1237" y="6306"/>
                  </a:cubicBezTo>
                  <a:cubicBezTo>
                    <a:pt x="1219" y="6306"/>
                    <a:pt x="1191" y="6349"/>
                    <a:pt x="1191" y="6358"/>
                  </a:cubicBezTo>
                  <a:cubicBezTo>
                    <a:pt x="1188" y="6360"/>
                    <a:pt x="1185" y="6362"/>
                    <a:pt x="1184" y="6362"/>
                  </a:cubicBezTo>
                  <a:cubicBezTo>
                    <a:pt x="1164" y="6362"/>
                    <a:pt x="1313" y="6188"/>
                    <a:pt x="1328" y="6188"/>
                  </a:cubicBezTo>
                  <a:lnTo>
                    <a:pt x="1328" y="6188"/>
                  </a:lnTo>
                  <a:cubicBezTo>
                    <a:pt x="1330" y="6188"/>
                    <a:pt x="1329" y="6192"/>
                    <a:pt x="1322" y="6204"/>
                  </a:cubicBezTo>
                  <a:cubicBezTo>
                    <a:pt x="1346" y="6192"/>
                    <a:pt x="1406" y="6084"/>
                    <a:pt x="1370" y="6049"/>
                  </a:cubicBezTo>
                  <a:lnTo>
                    <a:pt x="1370" y="6049"/>
                  </a:lnTo>
                  <a:cubicBezTo>
                    <a:pt x="1358" y="6073"/>
                    <a:pt x="1346" y="6096"/>
                    <a:pt x="1346" y="6120"/>
                  </a:cubicBezTo>
                  <a:cubicBezTo>
                    <a:pt x="1346" y="6061"/>
                    <a:pt x="1358" y="6013"/>
                    <a:pt x="1394" y="5965"/>
                  </a:cubicBezTo>
                  <a:cubicBezTo>
                    <a:pt x="1399" y="5977"/>
                    <a:pt x="1402" y="5986"/>
                    <a:pt x="1404" y="5993"/>
                  </a:cubicBezTo>
                  <a:lnTo>
                    <a:pt x="1404" y="5993"/>
                  </a:lnTo>
                  <a:cubicBezTo>
                    <a:pt x="1407" y="5984"/>
                    <a:pt x="1414" y="5974"/>
                    <a:pt x="1430" y="5965"/>
                  </a:cubicBezTo>
                  <a:lnTo>
                    <a:pt x="1430" y="5965"/>
                  </a:lnTo>
                  <a:cubicBezTo>
                    <a:pt x="1453" y="5989"/>
                    <a:pt x="1382" y="6073"/>
                    <a:pt x="1382" y="6108"/>
                  </a:cubicBezTo>
                  <a:cubicBezTo>
                    <a:pt x="1441" y="6073"/>
                    <a:pt x="1477" y="5918"/>
                    <a:pt x="1501" y="5882"/>
                  </a:cubicBezTo>
                  <a:cubicBezTo>
                    <a:pt x="1513" y="5894"/>
                    <a:pt x="1513" y="5906"/>
                    <a:pt x="1513" y="5918"/>
                  </a:cubicBezTo>
                  <a:cubicBezTo>
                    <a:pt x="1527" y="5897"/>
                    <a:pt x="1540" y="5877"/>
                    <a:pt x="1556" y="5856"/>
                  </a:cubicBezTo>
                  <a:lnTo>
                    <a:pt x="1556" y="5856"/>
                  </a:lnTo>
                  <a:cubicBezTo>
                    <a:pt x="1556" y="5856"/>
                    <a:pt x="1557" y="5856"/>
                    <a:pt x="1557" y="5856"/>
                  </a:cubicBezTo>
                  <a:cubicBezTo>
                    <a:pt x="1562" y="5856"/>
                    <a:pt x="1573" y="5846"/>
                    <a:pt x="1596" y="5811"/>
                  </a:cubicBezTo>
                  <a:lnTo>
                    <a:pt x="1596" y="5811"/>
                  </a:lnTo>
                  <a:cubicBezTo>
                    <a:pt x="1581" y="5826"/>
                    <a:pt x="1568" y="5841"/>
                    <a:pt x="1556" y="5856"/>
                  </a:cubicBezTo>
                  <a:lnTo>
                    <a:pt x="1556" y="5856"/>
                  </a:lnTo>
                  <a:cubicBezTo>
                    <a:pt x="1548" y="5855"/>
                    <a:pt x="1553" y="5827"/>
                    <a:pt x="1540" y="5827"/>
                  </a:cubicBezTo>
                  <a:cubicBezTo>
                    <a:pt x="1536" y="5827"/>
                    <a:pt x="1531" y="5829"/>
                    <a:pt x="1525" y="5834"/>
                  </a:cubicBezTo>
                  <a:cubicBezTo>
                    <a:pt x="1546" y="5759"/>
                    <a:pt x="1606" y="5771"/>
                    <a:pt x="1653" y="5713"/>
                  </a:cubicBezTo>
                  <a:lnTo>
                    <a:pt x="1653" y="5713"/>
                  </a:lnTo>
                  <a:cubicBezTo>
                    <a:pt x="1648" y="5718"/>
                    <a:pt x="1643" y="5720"/>
                    <a:pt x="1637" y="5720"/>
                  </a:cubicBezTo>
                  <a:cubicBezTo>
                    <a:pt x="1632" y="5720"/>
                    <a:pt x="1626" y="5719"/>
                    <a:pt x="1620" y="5715"/>
                  </a:cubicBezTo>
                  <a:cubicBezTo>
                    <a:pt x="1668" y="5692"/>
                    <a:pt x="1691" y="5668"/>
                    <a:pt x="1691" y="5620"/>
                  </a:cubicBezTo>
                  <a:cubicBezTo>
                    <a:pt x="1668" y="5608"/>
                    <a:pt x="1703" y="5477"/>
                    <a:pt x="1739" y="5430"/>
                  </a:cubicBezTo>
                  <a:cubicBezTo>
                    <a:pt x="1739" y="5453"/>
                    <a:pt x="1751" y="5465"/>
                    <a:pt x="1751" y="5489"/>
                  </a:cubicBezTo>
                  <a:cubicBezTo>
                    <a:pt x="1765" y="5461"/>
                    <a:pt x="1763" y="5450"/>
                    <a:pt x="1765" y="5450"/>
                  </a:cubicBezTo>
                  <a:cubicBezTo>
                    <a:pt x="1767" y="5450"/>
                    <a:pt x="1772" y="5455"/>
                    <a:pt x="1787" y="5465"/>
                  </a:cubicBezTo>
                  <a:cubicBezTo>
                    <a:pt x="1799" y="5370"/>
                    <a:pt x="1834" y="5322"/>
                    <a:pt x="1870" y="5263"/>
                  </a:cubicBezTo>
                  <a:lnTo>
                    <a:pt x="1870" y="5263"/>
                  </a:lnTo>
                  <a:cubicBezTo>
                    <a:pt x="1870" y="5299"/>
                    <a:pt x="1834" y="5311"/>
                    <a:pt x="1858" y="5346"/>
                  </a:cubicBezTo>
                  <a:cubicBezTo>
                    <a:pt x="1882" y="5311"/>
                    <a:pt x="1894" y="5287"/>
                    <a:pt x="1906" y="5251"/>
                  </a:cubicBezTo>
                  <a:lnTo>
                    <a:pt x="1906" y="5251"/>
                  </a:lnTo>
                  <a:cubicBezTo>
                    <a:pt x="1903" y="5255"/>
                    <a:pt x="1901" y="5257"/>
                    <a:pt x="1901" y="5257"/>
                  </a:cubicBezTo>
                  <a:cubicBezTo>
                    <a:pt x="1895" y="5257"/>
                    <a:pt x="1942" y="5153"/>
                    <a:pt x="1942" y="5132"/>
                  </a:cubicBezTo>
                  <a:cubicBezTo>
                    <a:pt x="1965" y="5156"/>
                    <a:pt x="1965" y="5168"/>
                    <a:pt x="1965" y="5191"/>
                  </a:cubicBezTo>
                  <a:cubicBezTo>
                    <a:pt x="2025" y="5061"/>
                    <a:pt x="2120" y="4810"/>
                    <a:pt x="2251" y="4727"/>
                  </a:cubicBezTo>
                  <a:cubicBezTo>
                    <a:pt x="2263" y="4691"/>
                    <a:pt x="2239" y="4572"/>
                    <a:pt x="2334" y="4501"/>
                  </a:cubicBezTo>
                  <a:lnTo>
                    <a:pt x="2334" y="4501"/>
                  </a:lnTo>
                  <a:cubicBezTo>
                    <a:pt x="2332" y="4511"/>
                    <a:pt x="2330" y="4520"/>
                    <a:pt x="2327" y="4527"/>
                  </a:cubicBezTo>
                  <a:lnTo>
                    <a:pt x="2327" y="4527"/>
                  </a:lnTo>
                  <a:cubicBezTo>
                    <a:pt x="2331" y="4524"/>
                    <a:pt x="2334" y="4522"/>
                    <a:pt x="2338" y="4522"/>
                  </a:cubicBezTo>
                  <a:cubicBezTo>
                    <a:pt x="2341" y="4522"/>
                    <a:pt x="2343" y="4523"/>
                    <a:pt x="2346" y="4525"/>
                  </a:cubicBezTo>
                  <a:cubicBezTo>
                    <a:pt x="2346" y="4566"/>
                    <a:pt x="2350" y="4582"/>
                    <a:pt x="2356" y="4582"/>
                  </a:cubicBezTo>
                  <a:cubicBezTo>
                    <a:pt x="2377" y="4582"/>
                    <a:pt x="2422" y="4395"/>
                    <a:pt x="2419" y="4393"/>
                  </a:cubicBezTo>
                  <a:lnTo>
                    <a:pt x="2419" y="4393"/>
                  </a:lnTo>
                  <a:cubicBezTo>
                    <a:pt x="2433" y="4374"/>
                    <a:pt x="2503" y="4213"/>
                    <a:pt x="2502" y="4213"/>
                  </a:cubicBezTo>
                  <a:lnTo>
                    <a:pt x="2502" y="4213"/>
                  </a:lnTo>
                  <a:cubicBezTo>
                    <a:pt x="2502" y="4213"/>
                    <a:pt x="2502" y="4214"/>
                    <a:pt x="2501" y="4215"/>
                  </a:cubicBezTo>
                  <a:cubicBezTo>
                    <a:pt x="2512" y="4170"/>
                    <a:pt x="2555" y="4083"/>
                    <a:pt x="2550" y="4083"/>
                  </a:cubicBezTo>
                  <a:lnTo>
                    <a:pt x="2550" y="4083"/>
                  </a:lnTo>
                  <a:cubicBezTo>
                    <a:pt x="2550" y="4083"/>
                    <a:pt x="2549" y="4084"/>
                    <a:pt x="2549" y="4084"/>
                  </a:cubicBezTo>
                  <a:cubicBezTo>
                    <a:pt x="2549" y="4060"/>
                    <a:pt x="2561" y="4048"/>
                    <a:pt x="2561" y="4025"/>
                  </a:cubicBezTo>
                  <a:cubicBezTo>
                    <a:pt x="2584" y="4048"/>
                    <a:pt x="2584" y="4060"/>
                    <a:pt x="2561" y="4096"/>
                  </a:cubicBezTo>
                  <a:cubicBezTo>
                    <a:pt x="2610" y="4086"/>
                    <a:pt x="2610" y="4036"/>
                    <a:pt x="2629" y="3999"/>
                  </a:cubicBezTo>
                  <a:lnTo>
                    <a:pt x="2629" y="3999"/>
                  </a:lnTo>
                  <a:cubicBezTo>
                    <a:pt x="2626" y="4000"/>
                    <a:pt x="2623" y="4001"/>
                    <a:pt x="2620" y="4001"/>
                  </a:cubicBezTo>
                  <a:cubicBezTo>
                    <a:pt x="2608" y="3977"/>
                    <a:pt x="2620" y="3965"/>
                    <a:pt x="2643" y="3954"/>
                  </a:cubicBezTo>
                  <a:lnTo>
                    <a:pt x="2643" y="3954"/>
                  </a:lnTo>
                  <a:cubicBezTo>
                    <a:pt x="2637" y="3963"/>
                    <a:pt x="2636" y="3971"/>
                    <a:pt x="2643" y="3975"/>
                  </a:cubicBezTo>
                  <a:lnTo>
                    <a:pt x="2643" y="3975"/>
                  </a:lnTo>
                  <a:cubicBezTo>
                    <a:pt x="2644" y="3966"/>
                    <a:pt x="2644" y="3958"/>
                    <a:pt x="2644" y="3953"/>
                  </a:cubicBezTo>
                  <a:lnTo>
                    <a:pt x="2644" y="3953"/>
                  </a:lnTo>
                  <a:cubicBezTo>
                    <a:pt x="2644" y="3953"/>
                    <a:pt x="2643" y="3954"/>
                    <a:pt x="2643" y="3954"/>
                  </a:cubicBezTo>
                  <a:lnTo>
                    <a:pt x="2643" y="3954"/>
                  </a:lnTo>
                  <a:cubicBezTo>
                    <a:pt x="2665" y="3919"/>
                    <a:pt x="2748" y="3858"/>
                    <a:pt x="2739" y="3858"/>
                  </a:cubicBezTo>
                  <a:cubicBezTo>
                    <a:pt x="2763" y="3810"/>
                    <a:pt x="2751" y="3751"/>
                    <a:pt x="2811" y="3739"/>
                  </a:cubicBezTo>
                  <a:lnTo>
                    <a:pt x="2811" y="3739"/>
                  </a:lnTo>
                  <a:cubicBezTo>
                    <a:pt x="2808" y="3739"/>
                    <a:pt x="2806" y="3739"/>
                    <a:pt x="2804" y="3739"/>
                  </a:cubicBezTo>
                  <a:cubicBezTo>
                    <a:pt x="2739" y="3739"/>
                    <a:pt x="2873" y="3572"/>
                    <a:pt x="2882" y="3572"/>
                  </a:cubicBezTo>
                  <a:cubicBezTo>
                    <a:pt x="2882" y="3572"/>
                    <a:pt x="2882" y="3572"/>
                    <a:pt x="2882" y="3572"/>
                  </a:cubicBezTo>
                  <a:lnTo>
                    <a:pt x="2882" y="3572"/>
                  </a:lnTo>
                  <a:cubicBezTo>
                    <a:pt x="2871" y="3503"/>
                    <a:pt x="2915" y="3357"/>
                    <a:pt x="2992" y="3357"/>
                  </a:cubicBezTo>
                  <a:cubicBezTo>
                    <a:pt x="2995" y="3357"/>
                    <a:pt x="2998" y="3357"/>
                    <a:pt x="3001" y="3358"/>
                  </a:cubicBezTo>
                  <a:cubicBezTo>
                    <a:pt x="3013" y="3275"/>
                    <a:pt x="3001" y="3227"/>
                    <a:pt x="3061" y="3179"/>
                  </a:cubicBezTo>
                  <a:lnTo>
                    <a:pt x="3061" y="3179"/>
                  </a:lnTo>
                  <a:cubicBezTo>
                    <a:pt x="3055" y="3183"/>
                    <a:pt x="3050" y="3184"/>
                    <a:pt x="3047" y="3184"/>
                  </a:cubicBezTo>
                  <a:cubicBezTo>
                    <a:pt x="3034" y="3184"/>
                    <a:pt x="3041" y="3156"/>
                    <a:pt x="3043" y="3131"/>
                  </a:cubicBezTo>
                  <a:lnTo>
                    <a:pt x="3043" y="3131"/>
                  </a:lnTo>
                  <a:cubicBezTo>
                    <a:pt x="3050" y="3135"/>
                    <a:pt x="3059" y="3139"/>
                    <a:pt x="3073" y="3144"/>
                  </a:cubicBezTo>
                  <a:cubicBezTo>
                    <a:pt x="3073" y="3096"/>
                    <a:pt x="3096" y="3120"/>
                    <a:pt x="3132" y="3108"/>
                  </a:cubicBezTo>
                  <a:cubicBezTo>
                    <a:pt x="3192" y="3013"/>
                    <a:pt x="3168" y="2882"/>
                    <a:pt x="3215" y="2775"/>
                  </a:cubicBezTo>
                  <a:cubicBezTo>
                    <a:pt x="3227" y="2798"/>
                    <a:pt x="3251" y="2810"/>
                    <a:pt x="3275" y="2810"/>
                  </a:cubicBezTo>
                  <a:cubicBezTo>
                    <a:pt x="3239" y="2846"/>
                    <a:pt x="3227" y="2894"/>
                    <a:pt x="3215" y="2929"/>
                  </a:cubicBezTo>
                  <a:cubicBezTo>
                    <a:pt x="3221" y="2923"/>
                    <a:pt x="3224" y="2920"/>
                    <a:pt x="3227" y="2920"/>
                  </a:cubicBezTo>
                  <a:cubicBezTo>
                    <a:pt x="3230" y="2920"/>
                    <a:pt x="3233" y="2923"/>
                    <a:pt x="3239" y="2929"/>
                  </a:cubicBezTo>
                  <a:cubicBezTo>
                    <a:pt x="3287" y="2834"/>
                    <a:pt x="3311" y="2786"/>
                    <a:pt x="3335" y="2679"/>
                  </a:cubicBezTo>
                  <a:lnTo>
                    <a:pt x="3335" y="2679"/>
                  </a:lnTo>
                  <a:cubicBezTo>
                    <a:pt x="3346" y="2703"/>
                    <a:pt x="3346" y="2727"/>
                    <a:pt x="3323" y="2751"/>
                  </a:cubicBezTo>
                  <a:cubicBezTo>
                    <a:pt x="3363" y="2731"/>
                    <a:pt x="3343" y="2633"/>
                    <a:pt x="3351" y="2633"/>
                  </a:cubicBezTo>
                  <a:lnTo>
                    <a:pt x="3351" y="2633"/>
                  </a:lnTo>
                  <a:cubicBezTo>
                    <a:pt x="3352" y="2633"/>
                    <a:pt x="3355" y="2636"/>
                    <a:pt x="3358" y="2644"/>
                  </a:cubicBezTo>
                  <a:cubicBezTo>
                    <a:pt x="3370" y="2596"/>
                    <a:pt x="3573" y="2429"/>
                    <a:pt x="3501" y="2346"/>
                  </a:cubicBezTo>
                  <a:lnTo>
                    <a:pt x="3501" y="2346"/>
                  </a:lnTo>
                  <a:cubicBezTo>
                    <a:pt x="3513" y="2358"/>
                    <a:pt x="3525" y="2382"/>
                    <a:pt x="3537" y="2394"/>
                  </a:cubicBezTo>
                  <a:cubicBezTo>
                    <a:pt x="3525" y="2322"/>
                    <a:pt x="3513" y="2263"/>
                    <a:pt x="3501" y="2203"/>
                  </a:cubicBezTo>
                  <a:lnTo>
                    <a:pt x="3501" y="2203"/>
                  </a:lnTo>
                  <a:cubicBezTo>
                    <a:pt x="3525" y="2239"/>
                    <a:pt x="3620" y="2227"/>
                    <a:pt x="3596" y="2298"/>
                  </a:cubicBezTo>
                  <a:cubicBezTo>
                    <a:pt x="3669" y="2221"/>
                    <a:pt x="3681" y="2201"/>
                    <a:pt x="3670" y="2201"/>
                  </a:cubicBezTo>
                  <a:cubicBezTo>
                    <a:pt x="3657" y="2201"/>
                    <a:pt x="3616" y="2225"/>
                    <a:pt x="3595" y="2225"/>
                  </a:cubicBezTo>
                  <a:cubicBezTo>
                    <a:pt x="3585" y="2225"/>
                    <a:pt x="3580" y="2220"/>
                    <a:pt x="3585" y="2203"/>
                  </a:cubicBezTo>
                  <a:cubicBezTo>
                    <a:pt x="3620" y="2191"/>
                    <a:pt x="3656" y="2179"/>
                    <a:pt x="3680" y="2155"/>
                  </a:cubicBezTo>
                  <a:cubicBezTo>
                    <a:pt x="3644" y="2143"/>
                    <a:pt x="3632" y="2132"/>
                    <a:pt x="3644" y="2096"/>
                  </a:cubicBezTo>
                  <a:lnTo>
                    <a:pt x="3644" y="2096"/>
                  </a:lnTo>
                  <a:cubicBezTo>
                    <a:pt x="3668" y="2108"/>
                    <a:pt x="3680" y="2120"/>
                    <a:pt x="3692" y="2132"/>
                  </a:cubicBezTo>
                  <a:cubicBezTo>
                    <a:pt x="3692" y="2103"/>
                    <a:pt x="3692" y="2082"/>
                    <a:pt x="3692" y="2056"/>
                  </a:cubicBezTo>
                  <a:lnTo>
                    <a:pt x="3692" y="2056"/>
                  </a:lnTo>
                  <a:cubicBezTo>
                    <a:pt x="3693" y="2062"/>
                    <a:pt x="3696" y="2064"/>
                    <a:pt x="3700" y="2064"/>
                  </a:cubicBezTo>
                  <a:cubicBezTo>
                    <a:pt x="3725" y="2064"/>
                    <a:pt x="3787" y="1986"/>
                    <a:pt x="3787" y="1977"/>
                  </a:cubicBezTo>
                  <a:lnTo>
                    <a:pt x="3787" y="1977"/>
                  </a:lnTo>
                  <a:cubicBezTo>
                    <a:pt x="3780" y="1984"/>
                    <a:pt x="3773" y="1987"/>
                    <a:pt x="3768" y="1990"/>
                  </a:cubicBezTo>
                  <a:lnTo>
                    <a:pt x="3768" y="1990"/>
                  </a:lnTo>
                  <a:cubicBezTo>
                    <a:pt x="3792" y="1934"/>
                    <a:pt x="3742" y="1877"/>
                    <a:pt x="3787" y="1810"/>
                  </a:cubicBezTo>
                  <a:lnTo>
                    <a:pt x="3787" y="1810"/>
                  </a:lnTo>
                  <a:cubicBezTo>
                    <a:pt x="3795" y="1833"/>
                    <a:pt x="3807" y="1846"/>
                    <a:pt x="3825" y="1846"/>
                  </a:cubicBezTo>
                  <a:cubicBezTo>
                    <a:pt x="3835" y="1846"/>
                    <a:pt x="3846" y="1842"/>
                    <a:pt x="3858" y="1834"/>
                  </a:cubicBezTo>
                  <a:cubicBezTo>
                    <a:pt x="3811" y="1727"/>
                    <a:pt x="3799" y="1643"/>
                    <a:pt x="3847" y="1548"/>
                  </a:cubicBezTo>
                  <a:lnTo>
                    <a:pt x="3847" y="1548"/>
                  </a:lnTo>
                  <a:cubicBezTo>
                    <a:pt x="3870" y="1632"/>
                    <a:pt x="3882" y="1715"/>
                    <a:pt x="3882" y="1798"/>
                  </a:cubicBezTo>
                  <a:cubicBezTo>
                    <a:pt x="3906" y="1798"/>
                    <a:pt x="3918" y="1774"/>
                    <a:pt x="3930" y="1762"/>
                  </a:cubicBezTo>
                  <a:cubicBezTo>
                    <a:pt x="3942" y="1774"/>
                    <a:pt x="3942" y="1786"/>
                    <a:pt x="3930" y="1810"/>
                  </a:cubicBezTo>
                  <a:cubicBezTo>
                    <a:pt x="3942" y="1786"/>
                    <a:pt x="4037" y="1632"/>
                    <a:pt x="3989" y="1608"/>
                  </a:cubicBezTo>
                  <a:lnTo>
                    <a:pt x="3989" y="1608"/>
                  </a:lnTo>
                  <a:cubicBezTo>
                    <a:pt x="3977" y="1655"/>
                    <a:pt x="3954" y="1691"/>
                    <a:pt x="3954" y="1739"/>
                  </a:cubicBezTo>
                  <a:cubicBezTo>
                    <a:pt x="3918" y="1679"/>
                    <a:pt x="3918" y="1620"/>
                    <a:pt x="3954" y="1560"/>
                  </a:cubicBezTo>
                  <a:cubicBezTo>
                    <a:pt x="3977" y="1572"/>
                    <a:pt x="3989" y="1584"/>
                    <a:pt x="4001" y="1608"/>
                  </a:cubicBezTo>
                  <a:cubicBezTo>
                    <a:pt x="4013" y="1572"/>
                    <a:pt x="4013" y="1548"/>
                    <a:pt x="4037" y="1524"/>
                  </a:cubicBezTo>
                  <a:cubicBezTo>
                    <a:pt x="4037" y="1536"/>
                    <a:pt x="4037" y="1548"/>
                    <a:pt x="4037" y="1560"/>
                  </a:cubicBezTo>
                  <a:cubicBezTo>
                    <a:pt x="4037" y="1560"/>
                    <a:pt x="4088" y="1433"/>
                    <a:pt x="4118" y="1408"/>
                  </a:cubicBezTo>
                  <a:lnTo>
                    <a:pt x="4118" y="1408"/>
                  </a:lnTo>
                  <a:cubicBezTo>
                    <a:pt x="4117" y="1408"/>
                    <a:pt x="4116" y="1408"/>
                    <a:pt x="4115" y="1408"/>
                  </a:cubicBezTo>
                  <a:cubicBezTo>
                    <a:pt x="4073" y="1408"/>
                    <a:pt x="3998" y="1375"/>
                    <a:pt x="3977" y="1334"/>
                  </a:cubicBezTo>
                  <a:cubicBezTo>
                    <a:pt x="4018" y="1301"/>
                    <a:pt x="4045" y="1291"/>
                    <a:pt x="4065" y="1291"/>
                  </a:cubicBezTo>
                  <a:cubicBezTo>
                    <a:pt x="4100" y="1291"/>
                    <a:pt x="4114" y="1323"/>
                    <a:pt x="4146" y="1323"/>
                  </a:cubicBezTo>
                  <a:cubicBezTo>
                    <a:pt x="4149" y="1323"/>
                    <a:pt x="4152" y="1323"/>
                    <a:pt x="4156" y="1322"/>
                  </a:cubicBezTo>
                  <a:cubicBezTo>
                    <a:pt x="4136" y="1312"/>
                    <a:pt x="4203" y="1231"/>
                    <a:pt x="4185" y="1231"/>
                  </a:cubicBezTo>
                  <a:cubicBezTo>
                    <a:pt x="4182" y="1231"/>
                    <a:pt x="4176" y="1234"/>
                    <a:pt x="4168" y="1239"/>
                  </a:cubicBezTo>
                  <a:cubicBezTo>
                    <a:pt x="4180" y="1191"/>
                    <a:pt x="4204" y="1048"/>
                    <a:pt x="4228" y="1048"/>
                  </a:cubicBezTo>
                  <a:cubicBezTo>
                    <a:pt x="4268" y="978"/>
                    <a:pt x="4333" y="908"/>
                    <a:pt x="4374" y="852"/>
                  </a:cubicBezTo>
                  <a:lnTo>
                    <a:pt x="4374" y="852"/>
                  </a:lnTo>
                  <a:cubicBezTo>
                    <a:pt x="4377" y="854"/>
                    <a:pt x="4379" y="856"/>
                    <a:pt x="4382" y="858"/>
                  </a:cubicBezTo>
                  <a:cubicBezTo>
                    <a:pt x="4382" y="851"/>
                    <a:pt x="4382" y="845"/>
                    <a:pt x="4383" y="839"/>
                  </a:cubicBezTo>
                  <a:lnTo>
                    <a:pt x="4383" y="839"/>
                  </a:lnTo>
                  <a:cubicBezTo>
                    <a:pt x="4380" y="843"/>
                    <a:pt x="4377" y="848"/>
                    <a:pt x="4374" y="852"/>
                  </a:cubicBezTo>
                  <a:lnTo>
                    <a:pt x="4374" y="852"/>
                  </a:lnTo>
                  <a:cubicBezTo>
                    <a:pt x="4294" y="789"/>
                    <a:pt x="4406" y="655"/>
                    <a:pt x="4406" y="655"/>
                  </a:cubicBezTo>
                  <a:cubicBezTo>
                    <a:pt x="4472" y="545"/>
                    <a:pt x="4416" y="475"/>
                    <a:pt x="4512" y="475"/>
                  </a:cubicBezTo>
                  <a:cubicBezTo>
                    <a:pt x="4519" y="475"/>
                    <a:pt x="4528" y="476"/>
                    <a:pt x="4537" y="477"/>
                  </a:cubicBezTo>
                  <a:cubicBezTo>
                    <a:pt x="4529" y="501"/>
                    <a:pt x="4515" y="526"/>
                    <a:pt x="4496" y="546"/>
                  </a:cubicBezTo>
                  <a:lnTo>
                    <a:pt x="4496" y="546"/>
                  </a:lnTo>
                  <a:cubicBezTo>
                    <a:pt x="4504" y="543"/>
                    <a:pt x="4511" y="541"/>
                    <a:pt x="4517" y="541"/>
                  </a:cubicBezTo>
                  <a:cubicBezTo>
                    <a:pt x="4522" y="541"/>
                    <a:pt x="4525" y="543"/>
                    <a:pt x="4524" y="548"/>
                  </a:cubicBezTo>
                  <a:lnTo>
                    <a:pt x="4524" y="548"/>
                  </a:lnTo>
                  <a:cubicBezTo>
                    <a:pt x="4562" y="486"/>
                    <a:pt x="4592" y="395"/>
                    <a:pt x="4613" y="345"/>
                  </a:cubicBezTo>
                  <a:lnTo>
                    <a:pt x="4613" y="345"/>
                  </a:lnTo>
                  <a:cubicBezTo>
                    <a:pt x="4613" y="345"/>
                    <a:pt x="4613" y="345"/>
                    <a:pt x="4613" y="345"/>
                  </a:cubicBezTo>
                  <a:cubicBezTo>
                    <a:pt x="4622" y="345"/>
                    <a:pt x="4641" y="310"/>
                    <a:pt x="4632" y="310"/>
                  </a:cubicBezTo>
                  <a:lnTo>
                    <a:pt x="4632" y="310"/>
                  </a:lnTo>
                  <a:cubicBezTo>
                    <a:pt x="4627" y="312"/>
                    <a:pt x="4621" y="326"/>
                    <a:pt x="4613" y="345"/>
                  </a:cubicBezTo>
                  <a:lnTo>
                    <a:pt x="4613" y="345"/>
                  </a:lnTo>
                  <a:cubicBezTo>
                    <a:pt x="4610" y="345"/>
                    <a:pt x="4609" y="341"/>
                    <a:pt x="4609" y="334"/>
                  </a:cubicBezTo>
                  <a:cubicBezTo>
                    <a:pt x="4609" y="267"/>
                    <a:pt x="4609" y="211"/>
                    <a:pt x="4666" y="185"/>
                  </a:cubicBezTo>
                  <a:lnTo>
                    <a:pt x="4666" y="185"/>
                  </a:lnTo>
                  <a:cubicBezTo>
                    <a:pt x="4659" y="190"/>
                    <a:pt x="4651" y="200"/>
                    <a:pt x="4644" y="215"/>
                  </a:cubicBezTo>
                  <a:cubicBezTo>
                    <a:pt x="4680" y="191"/>
                    <a:pt x="4704" y="155"/>
                    <a:pt x="4704" y="119"/>
                  </a:cubicBezTo>
                  <a:lnTo>
                    <a:pt x="4704" y="119"/>
                  </a:lnTo>
                  <a:cubicBezTo>
                    <a:pt x="4692" y="131"/>
                    <a:pt x="4680" y="131"/>
                    <a:pt x="4668" y="143"/>
                  </a:cubicBezTo>
                  <a:cubicBezTo>
                    <a:pt x="4668" y="96"/>
                    <a:pt x="4680" y="48"/>
                    <a:pt x="4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988;p34">
              <a:extLst>
                <a:ext uri="{FF2B5EF4-FFF2-40B4-BE49-F238E27FC236}">
                  <a16:creationId xmlns:a16="http://schemas.microsoft.com/office/drawing/2014/main" id="{DB941707-FE06-F245-88C8-32CD9BEEABBC}"/>
                </a:ext>
              </a:extLst>
            </p:cNvPr>
            <p:cNvSpPr/>
            <p:nvPr/>
          </p:nvSpPr>
          <p:spPr>
            <a:xfrm>
              <a:off x="5243200" y="25587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3" y="1"/>
                    <a:pt x="13" y="1"/>
                    <a:pt x="1" y="1"/>
                  </a:cubicBez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989;p34">
              <a:extLst>
                <a:ext uri="{FF2B5EF4-FFF2-40B4-BE49-F238E27FC236}">
                  <a16:creationId xmlns:a16="http://schemas.microsoft.com/office/drawing/2014/main" id="{47AA9EB0-81BF-9442-A8A3-EC549445ECEA}"/>
                </a:ext>
              </a:extLst>
            </p:cNvPr>
            <p:cNvSpPr/>
            <p:nvPr/>
          </p:nvSpPr>
          <p:spPr>
            <a:xfrm>
              <a:off x="5219100" y="26034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"/>
                  </a:moveTo>
                  <a:cubicBezTo>
                    <a:pt x="0" y="1"/>
                    <a:pt x="0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990;p34">
              <a:extLst>
                <a:ext uri="{FF2B5EF4-FFF2-40B4-BE49-F238E27FC236}">
                  <a16:creationId xmlns:a16="http://schemas.microsoft.com/office/drawing/2014/main" id="{36990CB4-8C71-B94A-8791-6F3E8EEB4154}"/>
                </a:ext>
              </a:extLst>
            </p:cNvPr>
            <p:cNvSpPr/>
            <p:nvPr/>
          </p:nvSpPr>
          <p:spPr>
            <a:xfrm>
              <a:off x="5270300" y="2512950"/>
              <a:ext cx="600" cy="300"/>
            </a:xfrm>
            <a:custGeom>
              <a:avLst/>
              <a:gdLst/>
              <a:ahLst/>
              <a:cxnLst/>
              <a:rect l="l" t="t" r="r" b="b"/>
              <a:pathLst>
                <a:path w="24" h="12" extrusionOk="0">
                  <a:moveTo>
                    <a:pt x="24" y="0"/>
                  </a:moveTo>
                  <a:cubicBezTo>
                    <a:pt x="12" y="0"/>
                    <a:pt x="0" y="12"/>
                    <a:pt x="0" y="12"/>
                  </a:cubicBezTo>
                  <a:cubicBezTo>
                    <a:pt x="0" y="12"/>
                    <a:pt x="12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991;p34">
              <a:extLst>
                <a:ext uri="{FF2B5EF4-FFF2-40B4-BE49-F238E27FC236}">
                  <a16:creationId xmlns:a16="http://schemas.microsoft.com/office/drawing/2014/main" id="{045383B9-BD34-1F4B-BE67-F22B388E034A}"/>
                </a:ext>
              </a:extLst>
            </p:cNvPr>
            <p:cNvSpPr/>
            <p:nvPr/>
          </p:nvSpPr>
          <p:spPr>
            <a:xfrm>
              <a:off x="5281400" y="2482575"/>
              <a:ext cx="825" cy="550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1"/>
                  </a:moveTo>
                  <a:cubicBezTo>
                    <a:pt x="24" y="1"/>
                    <a:pt x="1" y="22"/>
                    <a:pt x="3" y="22"/>
                  </a:cubicBezTo>
                  <a:cubicBezTo>
                    <a:pt x="5" y="22"/>
                    <a:pt x="12" y="16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4992;p34">
              <a:extLst>
                <a:ext uri="{FF2B5EF4-FFF2-40B4-BE49-F238E27FC236}">
                  <a16:creationId xmlns:a16="http://schemas.microsoft.com/office/drawing/2014/main" id="{978BCB2C-9DC4-E840-8F26-53BD3AA4B361}"/>
                </a:ext>
              </a:extLst>
            </p:cNvPr>
            <p:cNvSpPr/>
            <p:nvPr/>
          </p:nvSpPr>
          <p:spPr>
            <a:xfrm>
              <a:off x="5288975" y="2476075"/>
              <a:ext cx="400" cy="675"/>
            </a:xfrm>
            <a:custGeom>
              <a:avLst/>
              <a:gdLst/>
              <a:ahLst/>
              <a:cxnLst/>
              <a:rect l="l" t="t" r="r" b="b"/>
              <a:pathLst>
                <a:path w="16" h="27" extrusionOk="0">
                  <a:moveTo>
                    <a:pt x="11" y="1"/>
                  </a:moveTo>
                  <a:cubicBezTo>
                    <a:pt x="7" y="1"/>
                    <a:pt x="1" y="27"/>
                    <a:pt x="8" y="27"/>
                  </a:cubicBezTo>
                  <a:cubicBezTo>
                    <a:pt x="10" y="27"/>
                    <a:pt x="12" y="26"/>
                    <a:pt x="15" y="23"/>
                  </a:cubicBezTo>
                  <a:lnTo>
                    <a:pt x="15" y="23"/>
                  </a:lnTo>
                  <a:cubicBezTo>
                    <a:pt x="15" y="22"/>
                    <a:pt x="15" y="22"/>
                    <a:pt x="15" y="22"/>
                  </a:cubicBezTo>
                  <a:cubicBezTo>
                    <a:pt x="15" y="6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4993;p34">
              <a:extLst>
                <a:ext uri="{FF2B5EF4-FFF2-40B4-BE49-F238E27FC236}">
                  <a16:creationId xmlns:a16="http://schemas.microsoft.com/office/drawing/2014/main" id="{254017FE-AC68-4444-B118-D55A65AC0211}"/>
                </a:ext>
              </a:extLst>
            </p:cNvPr>
            <p:cNvSpPr/>
            <p:nvPr/>
          </p:nvSpPr>
          <p:spPr>
            <a:xfrm>
              <a:off x="5283975" y="2481375"/>
              <a:ext cx="925" cy="1225"/>
            </a:xfrm>
            <a:custGeom>
              <a:avLst/>
              <a:gdLst/>
              <a:ahLst/>
              <a:cxnLst/>
              <a:rect l="l" t="t" r="r" b="b"/>
              <a:pathLst>
                <a:path w="37" h="49" extrusionOk="0">
                  <a:moveTo>
                    <a:pt x="36" y="1"/>
                  </a:moveTo>
                  <a:cubicBezTo>
                    <a:pt x="13" y="1"/>
                    <a:pt x="13" y="13"/>
                    <a:pt x="1" y="49"/>
                  </a:cubicBezTo>
                  <a:cubicBezTo>
                    <a:pt x="8" y="49"/>
                    <a:pt x="12" y="45"/>
                    <a:pt x="14" y="41"/>
                  </a:cubicBezTo>
                  <a:lnTo>
                    <a:pt x="14" y="41"/>
                  </a:lnTo>
                  <a:cubicBezTo>
                    <a:pt x="29" y="31"/>
                    <a:pt x="36" y="20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4994;p34">
              <a:extLst>
                <a:ext uri="{FF2B5EF4-FFF2-40B4-BE49-F238E27FC236}">
                  <a16:creationId xmlns:a16="http://schemas.microsoft.com/office/drawing/2014/main" id="{B0D5C7EE-EA00-6F41-ACC4-1864C4D6FAF2}"/>
                </a:ext>
              </a:extLst>
            </p:cNvPr>
            <p:cNvSpPr/>
            <p:nvPr/>
          </p:nvSpPr>
          <p:spPr>
            <a:xfrm>
              <a:off x="5284875" y="2480675"/>
              <a:ext cx="325" cy="450"/>
            </a:xfrm>
            <a:custGeom>
              <a:avLst/>
              <a:gdLst/>
              <a:ahLst/>
              <a:cxnLst/>
              <a:rect l="l" t="t" r="r" b="b"/>
              <a:pathLst>
                <a:path w="13" h="18" extrusionOk="0">
                  <a:moveTo>
                    <a:pt x="12" y="0"/>
                  </a:moveTo>
                  <a:cubicBezTo>
                    <a:pt x="11" y="0"/>
                    <a:pt x="9" y="9"/>
                    <a:pt x="0" y="17"/>
                  </a:cubicBezTo>
                  <a:cubicBezTo>
                    <a:pt x="12" y="17"/>
                    <a:pt x="12" y="5"/>
                    <a:pt x="12" y="5"/>
                  </a:cubicBezTo>
                  <a:cubicBezTo>
                    <a:pt x="12" y="2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4995;p34">
              <a:extLst>
                <a:ext uri="{FF2B5EF4-FFF2-40B4-BE49-F238E27FC236}">
                  <a16:creationId xmlns:a16="http://schemas.microsoft.com/office/drawing/2014/main" id="{5434176A-0416-884F-8C7C-127A98DB98BA}"/>
                </a:ext>
              </a:extLst>
            </p:cNvPr>
            <p:cNvSpPr/>
            <p:nvPr/>
          </p:nvSpPr>
          <p:spPr>
            <a:xfrm>
              <a:off x="5278775" y="2487250"/>
              <a:ext cx="775" cy="1300"/>
            </a:xfrm>
            <a:custGeom>
              <a:avLst/>
              <a:gdLst/>
              <a:ahLst/>
              <a:cxnLst/>
              <a:rect l="l" t="t" r="r" b="b"/>
              <a:pathLst>
                <a:path w="31" h="52" extrusionOk="0">
                  <a:moveTo>
                    <a:pt x="15" y="1"/>
                  </a:moveTo>
                  <a:cubicBezTo>
                    <a:pt x="7" y="1"/>
                    <a:pt x="1" y="51"/>
                    <a:pt x="7" y="51"/>
                  </a:cubicBezTo>
                  <a:cubicBezTo>
                    <a:pt x="9" y="51"/>
                    <a:pt x="13" y="45"/>
                    <a:pt x="18" y="28"/>
                  </a:cubicBezTo>
                  <a:cubicBezTo>
                    <a:pt x="30" y="16"/>
                    <a:pt x="6" y="16"/>
                    <a:pt x="18" y="4"/>
                  </a:cubicBezTo>
                  <a:cubicBezTo>
                    <a:pt x="17" y="2"/>
                    <a:pt x="16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4996;p34">
              <a:extLst>
                <a:ext uri="{FF2B5EF4-FFF2-40B4-BE49-F238E27FC236}">
                  <a16:creationId xmlns:a16="http://schemas.microsoft.com/office/drawing/2014/main" id="{ABB58E14-FEBC-4349-A3F2-246F2CD839B2}"/>
                </a:ext>
              </a:extLst>
            </p:cNvPr>
            <p:cNvSpPr/>
            <p:nvPr/>
          </p:nvSpPr>
          <p:spPr>
            <a:xfrm>
              <a:off x="5285175" y="2482600"/>
              <a:ext cx="250" cy="600"/>
            </a:xfrm>
            <a:custGeom>
              <a:avLst/>
              <a:gdLst/>
              <a:ahLst/>
              <a:cxnLst/>
              <a:rect l="l" t="t" r="r" b="b"/>
              <a:pathLst>
                <a:path w="10" h="24" extrusionOk="0">
                  <a:moveTo>
                    <a:pt x="9" y="1"/>
                  </a:moveTo>
                  <a:lnTo>
                    <a:pt x="9" y="1"/>
                  </a:lnTo>
                  <a:cubicBezTo>
                    <a:pt x="9" y="1"/>
                    <a:pt x="6" y="7"/>
                    <a:pt x="0" y="23"/>
                  </a:cubicBezTo>
                  <a:cubicBezTo>
                    <a:pt x="7" y="10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997;p34">
              <a:extLst>
                <a:ext uri="{FF2B5EF4-FFF2-40B4-BE49-F238E27FC236}">
                  <a16:creationId xmlns:a16="http://schemas.microsoft.com/office/drawing/2014/main" id="{C3FDAFC0-A11C-9347-85C7-189A07DE54DD}"/>
                </a:ext>
              </a:extLst>
            </p:cNvPr>
            <p:cNvSpPr/>
            <p:nvPr/>
          </p:nvSpPr>
          <p:spPr>
            <a:xfrm>
              <a:off x="5282500" y="2486150"/>
              <a:ext cx="625" cy="1225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0" y="24"/>
                    <a:pt x="0" y="48"/>
                  </a:cubicBezTo>
                  <a:cubicBezTo>
                    <a:pt x="12" y="24"/>
                    <a:pt x="24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998;p34">
              <a:extLst>
                <a:ext uri="{FF2B5EF4-FFF2-40B4-BE49-F238E27FC236}">
                  <a16:creationId xmlns:a16="http://schemas.microsoft.com/office/drawing/2014/main" id="{86904F16-9957-9D47-9539-EE3154F1F4B7}"/>
                </a:ext>
              </a:extLst>
            </p:cNvPr>
            <p:cNvSpPr/>
            <p:nvPr/>
          </p:nvSpPr>
          <p:spPr>
            <a:xfrm>
              <a:off x="5283100" y="2485250"/>
              <a:ext cx="600" cy="925"/>
            </a:xfrm>
            <a:custGeom>
              <a:avLst/>
              <a:gdLst/>
              <a:ahLst/>
              <a:cxnLst/>
              <a:rect l="l" t="t" r="r" b="b"/>
              <a:pathLst>
                <a:path w="24" h="37" extrusionOk="0">
                  <a:moveTo>
                    <a:pt x="24" y="1"/>
                  </a:moveTo>
                  <a:lnTo>
                    <a:pt x="24" y="1"/>
                  </a:lnTo>
                  <a:cubicBezTo>
                    <a:pt x="12" y="1"/>
                    <a:pt x="12" y="25"/>
                    <a:pt x="0" y="36"/>
                  </a:cubicBezTo>
                  <a:cubicBezTo>
                    <a:pt x="12" y="25"/>
                    <a:pt x="12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999;p34">
              <a:extLst>
                <a:ext uri="{FF2B5EF4-FFF2-40B4-BE49-F238E27FC236}">
                  <a16:creationId xmlns:a16="http://schemas.microsoft.com/office/drawing/2014/main" id="{BB8EE0ED-7C5A-2545-A788-D48C2AF4B739}"/>
                </a:ext>
              </a:extLst>
            </p:cNvPr>
            <p:cNvSpPr/>
            <p:nvPr/>
          </p:nvSpPr>
          <p:spPr>
            <a:xfrm>
              <a:off x="5284275" y="2484300"/>
              <a:ext cx="625" cy="675"/>
            </a:xfrm>
            <a:custGeom>
              <a:avLst/>
              <a:gdLst/>
              <a:ahLst/>
              <a:cxnLst/>
              <a:rect l="l" t="t" r="r" b="b"/>
              <a:pathLst>
                <a:path w="25" h="27" extrusionOk="0">
                  <a:moveTo>
                    <a:pt x="23" y="0"/>
                  </a:moveTo>
                  <a:cubicBezTo>
                    <a:pt x="21" y="0"/>
                    <a:pt x="13" y="9"/>
                    <a:pt x="1" y="27"/>
                  </a:cubicBezTo>
                  <a:cubicBezTo>
                    <a:pt x="19" y="9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000;p34">
              <a:extLst>
                <a:ext uri="{FF2B5EF4-FFF2-40B4-BE49-F238E27FC236}">
                  <a16:creationId xmlns:a16="http://schemas.microsoft.com/office/drawing/2014/main" id="{A08FBA50-6BBD-3D43-B620-DDD4BC2AA637}"/>
                </a:ext>
              </a:extLst>
            </p:cNvPr>
            <p:cNvSpPr/>
            <p:nvPr/>
          </p:nvSpPr>
          <p:spPr>
            <a:xfrm>
              <a:off x="5275950" y="2497450"/>
              <a:ext cx="625" cy="1225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24" y="1"/>
                  </a:moveTo>
                  <a:cubicBezTo>
                    <a:pt x="12" y="13"/>
                    <a:pt x="12" y="25"/>
                    <a:pt x="0" y="49"/>
                  </a:cubicBezTo>
                  <a:cubicBezTo>
                    <a:pt x="24" y="37"/>
                    <a:pt x="24" y="2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001;p34">
              <a:extLst>
                <a:ext uri="{FF2B5EF4-FFF2-40B4-BE49-F238E27FC236}">
                  <a16:creationId xmlns:a16="http://schemas.microsoft.com/office/drawing/2014/main" id="{7E034D58-3880-8B48-9806-6D3250724175}"/>
                </a:ext>
              </a:extLst>
            </p:cNvPr>
            <p:cNvSpPr/>
            <p:nvPr/>
          </p:nvSpPr>
          <p:spPr>
            <a:xfrm>
              <a:off x="5279150" y="2495075"/>
              <a:ext cx="400" cy="475"/>
            </a:xfrm>
            <a:custGeom>
              <a:avLst/>
              <a:gdLst/>
              <a:ahLst/>
              <a:cxnLst/>
              <a:rect l="l" t="t" r="r" b="b"/>
              <a:pathLst>
                <a:path w="16" h="19" extrusionOk="0">
                  <a:moveTo>
                    <a:pt x="15" y="1"/>
                  </a:moveTo>
                  <a:lnTo>
                    <a:pt x="15" y="1"/>
                  </a:lnTo>
                  <a:cubicBezTo>
                    <a:pt x="3" y="13"/>
                    <a:pt x="0" y="19"/>
                    <a:pt x="2" y="19"/>
                  </a:cubicBezTo>
                  <a:cubicBezTo>
                    <a:pt x="3" y="19"/>
                    <a:pt x="9" y="13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002;p34">
              <a:extLst>
                <a:ext uri="{FF2B5EF4-FFF2-40B4-BE49-F238E27FC236}">
                  <a16:creationId xmlns:a16="http://schemas.microsoft.com/office/drawing/2014/main" id="{39660995-CD95-6646-B2C4-AF79E7AE5841}"/>
                </a:ext>
              </a:extLst>
            </p:cNvPr>
            <p:cNvSpPr/>
            <p:nvPr/>
          </p:nvSpPr>
          <p:spPr>
            <a:xfrm>
              <a:off x="5277875" y="2497975"/>
              <a:ext cx="625" cy="1300"/>
            </a:xfrm>
            <a:custGeom>
              <a:avLst/>
              <a:gdLst/>
              <a:ahLst/>
              <a:cxnLst/>
              <a:rect l="l" t="t" r="r" b="b"/>
              <a:pathLst>
                <a:path w="25" h="52" extrusionOk="0">
                  <a:moveTo>
                    <a:pt x="20" y="0"/>
                  </a:moveTo>
                  <a:lnTo>
                    <a:pt x="20" y="0"/>
                  </a:lnTo>
                  <a:cubicBezTo>
                    <a:pt x="18" y="0"/>
                    <a:pt x="14" y="4"/>
                    <a:pt x="7" y="16"/>
                  </a:cubicBezTo>
                  <a:cubicBezTo>
                    <a:pt x="7" y="16"/>
                    <a:pt x="1" y="51"/>
                    <a:pt x="6" y="51"/>
                  </a:cubicBezTo>
                  <a:cubicBezTo>
                    <a:pt x="8" y="51"/>
                    <a:pt x="12" y="45"/>
                    <a:pt x="19" y="28"/>
                  </a:cubicBezTo>
                  <a:cubicBezTo>
                    <a:pt x="19" y="19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003;p34">
              <a:extLst>
                <a:ext uri="{FF2B5EF4-FFF2-40B4-BE49-F238E27FC236}">
                  <a16:creationId xmlns:a16="http://schemas.microsoft.com/office/drawing/2014/main" id="{7D6D8739-54CA-F144-98F3-4D50A1836300}"/>
                </a:ext>
              </a:extLst>
            </p:cNvPr>
            <p:cNvSpPr/>
            <p:nvPr/>
          </p:nvSpPr>
          <p:spPr>
            <a:xfrm>
              <a:off x="5267275" y="2512900"/>
              <a:ext cx="950" cy="350"/>
            </a:xfrm>
            <a:custGeom>
              <a:avLst/>
              <a:gdLst/>
              <a:ahLst/>
              <a:cxnLst/>
              <a:rect l="l" t="t" r="r" b="b"/>
              <a:pathLst>
                <a:path w="38" h="14" extrusionOk="0">
                  <a:moveTo>
                    <a:pt x="4" y="0"/>
                  </a:moveTo>
                  <a:cubicBezTo>
                    <a:pt x="1" y="0"/>
                    <a:pt x="8" y="4"/>
                    <a:pt x="38" y="14"/>
                  </a:cubicBezTo>
                  <a:cubicBezTo>
                    <a:pt x="31" y="7"/>
                    <a:pt x="8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004;p34">
              <a:extLst>
                <a:ext uri="{FF2B5EF4-FFF2-40B4-BE49-F238E27FC236}">
                  <a16:creationId xmlns:a16="http://schemas.microsoft.com/office/drawing/2014/main" id="{6B47F3F7-E153-0448-941D-50193D1A72D7}"/>
                </a:ext>
              </a:extLst>
            </p:cNvPr>
            <p:cNvSpPr/>
            <p:nvPr/>
          </p:nvSpPr>
          <p:spPr>
            <a:xfrm>
              <a:off x="5261650" y="2527300"/>
              <a:ext cx="1575" cy="1450"/>
            </a:xfrm>
            <a:custGeom>
              <a:avLst/>
              <a:gdLst/>
              <a:ahLst/>
              <a:cxnLst/>
              <a:rect l="l" t="t" r="r" b="b"/>
              <a:pathLst>
                <a:path w="63" h="58" extrusionOk="0">
                  <a:moveTo>
                    <a:pt x="27" y="0"/>
                  </a:moveTo>
                  <a:cubicBezTo>
                    <a:pt x="23" y="0"/>
                    <a:pt x="21" y="3"/>
                    <a:pt x="25" y="9"/>
                  </a:cubicBezTo>
                  <a:cubicBezTo>
                    <a:pt x="1" y="33"/>
                    <a:pt x="1" y="45"/>
                    <a:pt x="37" y="57"/>
                  </a:cubicBezTo>
                  <a:cubicBezTo>
                    <a:pt x="63" y="22"/>
                    <a:pt x="38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005;p34">
              <a:extLst>
                <a:ext uri="{FF2B5EF4-FFF2-40B4-BE49-F238E27FC236}">
                  <a16:creationId xmlns:a16="http://schemas.microsoft.com/office/drawing/2014/main" id="{D1CBEE92-03D2-D449-954E-362C7DE03973}"/>
                </a:ext>
              </a:extLst>
            </p:cNvPr>
            <p:cNvSpPr/>
            <p:nvPr/>
          </p:nvSpPr>
          <p:spPr>
            <a:xfrm>
              <a:off x="5166125" y="2680825"/>
              <a:ext cx="600" cy="800"/>
            </a:xfrm>
            <a:custGeom>
              <a:avLst/>
              <a:gdLst/>
              <a:ahLst/>
              <a:cxnLst/>
              <a:rect l="l" t="t" r="r" b="b"/>
              <a:pathLst>
                <a:path w="24" h="32" extrusionOk="0">
                  <a:moveTo>
                    <a:pt x="24" y="0"/>
                  </a:moveTo>
                  <a:cubicBezTo>
                    <a:pt x="7" y="22"/>
                    <a:pt x="1" y="32"/>
                    <a:pt x="1" y="32"/>
                  </a:cubicBezTo>
                  <a:cubicBezTo>
                    <a:pt x="2" y="32"/>
                    <a:pt x="11" y="19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006;p34">
              <a:extLst>
                <a:ext uri="{FF2B5EF4-FFF2-40B4-BE49-F238E27FC236}">
                  <a16:creationId xmlns:a16="http://schemas.microsoft.com/office/drawing/2014/main" id="{C26274C6-A713-0248-B6D6-B214612B15BB}"/>
                </a:ext>
              </a:extLst>
            </p:cNvPr>
            <p:cNvSpPr/>
            <p:nvPr/>
          </p:nvSpPr>
          <p:spPr>
            <a:xfrm>
              <a:off x="5166100" y="2682700"/>
              <a:ext cx="200" cy="825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5" y="1"/>
                  </a:moveTo>
                  <a:cubicBezTo>
                    <a:pt x="3" y="1"/>
                    <a:pt x="1" y="10"/>
                    <a:pt x="1" y="32"/>
                  </a:cubicBezTo>
                  <a:cubicBezTo>
                    <a:pt x="7" y="1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007;p34">
              <a:extLst>
                <a:ext uri="{FF2B5EF4-FFF2-40B4-BE49-F238E27FC236}">
                  <a16:creationId xmlns:a16="http://schemas.microsoft.com/office/drawing/2014/main" id="{465C717C-9D56-4D4F-98A5-3293CA30A3E2}"/>
                </a:ext>
              </a:extLst>
            </p:cNvPr>
            <p:cNvSpPr/>
            <p:nvPr/>
          </p:nvSpPr>
          <p:spPr>
            <a:xfrm>
              <a:off x="5234275" y="2577375"/>
              <a:ext cx="625" cy="475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23" y="1"/>
                  </a:moveTo>
                  <a:lnTo>
                    <a:pt x="23" y="1"/>
                  </a:lnTo>
                  <a:cubicBezTo>
                    <a:pt x="21" y="1"/>
                    <a:pt x="12" y="7"/>
                    <a:pt x="0" y="19"/>
                  </a:cubicBezTo>
                  <a:cubicBezTo>
                    <a:pt x="18" y="7"/>
                    <a:pt x="24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008;p34">
              <a:extLst>
                <a:ext uri="{FF2B5EF4-FFF2-40B4-BE49-F238E27FC236}">
                  <a16:creationId xmlns:a16="http://schemas.microsoft.com/office/drawing/2014/main" id="{E029136E-2661-A748-B332-7D788275AA02}"/>
                </a:ext>
              </a:extLst>
            </p:cNvPr>
            <p:cNvSpPr/>
            <p:nvPr/>
          </p:nvSpPr>
          <p:spPr>
            <a:xfrm>
              <a:off x="5227125" y="2587650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48" y="12"/>
                  </a:moveTo>
                  <a:cubicBezTo>
                    <a:pt x="48" y="12"/>
                    <a:pt x="1" y="1"/>
                    <a:pt x="4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009;p34">
              <a:extLst>
                <a:ext uri="{FF2B5EF4-FFF2-40B4-BE49-F238E27FC236}">
                  <a16:creationId xmlns:a16="http://schemas.microsoft.com/office/drawing/2014/main" id="{16C49DEE-1FA9-B54B-85C6-7EF315E37FFB}"/>
                </a:ext>
              </a:extLst>
            </p:cNvPr>
            <p:cNvSpPr/>
            <p:nvPr/>
          </p:nvSpPr>
          <p:spPr>
            <a:xfrm>
              <a:off x="5223075" y="2596275"/>
              <a:ext cx="1400" cy="1225"/>
            </a:xfrm>
            <a:custGeom>
              <a:avLst/>
              <a:gdLst/>
              <a:ahLst/>
              <a:cxnLst/>
              <a:rect l="l" t="t" r="r" b="b"/>
              <a:pathLst>
                <a:path w="56" h="49" extrusionOk="0">
                  <a:moveTo>
                    <a:pt x="56" y="1"/>
                  </a:moveTo>
                  <a:lnTo>
                    <a:pt x="56" y="1"/>
                  </a:lnTo>
                  <a:cubicBezTo>
                    <a:pt x="52" y="4"/>
                    <a:pt x="49" y="8"/>
                    <a:pt x="46" y="13"/>
                  </a:cubicBezTo>
                  <a:lnTo>
                    <a:pt x="46" y="13"/>
                  </a:lnTo>
                  <a:cubicBezTo>
                    <a:pt x="49" y="9"/>
                    <a:pt x="52" y="5"/>
                    <a:pt x="56" y="1"/>
                  </a:cubicBezTo>
                  <a:close/>
                  <a:moveTo>
                    <a:pt x="46" y="13"/>
                  </a:moveTo>
                  <a:cubicBezTo>
                    <a:pt x="24" y="37"/>
                    <a:pt x="1" y="38"/>
                    <a:pt x="32" y="48"/>
                  </a:cubicBezTo>
                  <a:cubicBezTo>
                    <a:pt x="32" y="40"/>
                    <a:pt x="38" y="25"/>
                    <a:pt x="46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010;p34">
              <a:extLst>
                <a:ext uri="{FF2B5EF4-FFF2-40B4-BE49-F238E27FC236}">
                  <a16:creationId xmlns:a16="http://schemas.microsoft.com/office/drawing/2014/main" id="{C64EBF2B-08F2-8F46-98EB-7154E6B04BB8}"/>
                </a:ext>
              </a:extLst>
            </p:cNvPr>
            <p:cNvSpPr/>
            <p:nvPr/>
          </p:nvSpPr>
          <p:spPr>
            <a:xfrm>
              <a:off x="5331600" y="2432275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1" y="0"/>
                  </a:moveTo>
                  <a:cubicBezTo>
                    <a:pt x="13" y="12"/>
                    <a:pt x="36" y="12"/>
                    <a:pt x="48" y="12"/>
                  </a:cubicBezTo>
                  <a:cubicBezTo>
                    <a:pt x="36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011;p34">
              <a:extLst>
                <a:ext uri="{FF2B5EF4-FFF2-40B4-BE49-F238E27FC236}">
                  <a16:creationId xmlns:a16="http://schemas.microsoft.com/office/drawing/2014/main" id="{3FC9FD8B-FD95-284D-8247-51222E2DC1EF}"/>
                </a:ext>
              </a:extLst>
            </p:cNvPr>
            <p:cNvSpPr/>
            <p:nvPr/>
          </p:nvSpPr>
          <p:spPr>
            <a:xfrm>
              <a:off x="5266425" y="2367300"/>
              <a:ext cx="2100" cy="1000"/>
            </a:xfrm>
            <a:custGeom>
              <a:avLst/>
              <a:gdLst/>
              <a:ahLst/>
              <a:cxnLst/>
              <a:rect l="l" t="t" r="r" b="b"/>
              <a:pathLst>
                <a:path w="84" h="40" extrusionOk="0">
                  <a:moveTo>
                    <a:pt x="19" y="1"/>
                  </a:moveTo>
                  <a:cubicBezTo>
                    <a:pt x="13" y="1"/>
                    <a:pt x="7" y="2"/>
                    <a:pt x="0" y="4"/>
                  </a:cubicBezTo>
                  <a:cubicBezTo>
                    <a:pt x="6" y="34"/>
                    <a:pt x="15" y="40"/>
                    <a:pt x="29" y="40"/>
                  </a:cubicBezTo>
                  <a:cubicBezTo>
                    <a:pt x="37" y="40"/>
                    <a:pt x="48" y="37"/>
                    <a:pt x="62" y="37"/>
                  </a:cubicBezTo>
                  <a:cubicBezTo>
                    <a:pt x="65" y="37"/>
                    <a:pt x="68" y="37"/>
                    <a:pt x="71" y="37"/>
                  </a:cubicBezTo>
                  <a:lnTo>
                    <a:pt x="71" y="37"/>
                  </a:lnTo>
                  <a:cubicBezTo>
                    <a:pt x="75" y="39"/>
                    <a:pt x="79" y="40"/>
                    <a:pt x="84" y="40"/>
                  </a:cubicBezTo>
                  <a:cubicBezTo>
                    <a:pt x="64" y="20"/>
                    <a:pt x="45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012;p34">
              <a:extLst>
                <a:ext uri="{FF2B5EF4-FFF2-40B4-BE49-F238E27FC236}">
                  <a16:creationId xmlns:a16="http://schemas.microsoft.com/office/drawing/2014/main" id="{BD972540-0D76-4D4A-AFF1-14BA52A67967}"/>
                </a:ext>
              </a:extLst>
            </p:cNvPr>
            <p:cNvSpPr/>
            <p:nvPr/>
          </p:nvSpPr>
          <p:spPr>
            <a:xfrm>
              <a:off x="5218500" y="2373925"/>
              <a:ext cx="1200" cy="625"/>
            </a:xfrm>
            <a:custGeom>
              <a:avLst/>
              <a:gdLst/>
              <a:ahLst/>
              <a:cxnLst/>
              <a:rect l="l" t="t" r="r" b="b"/>
              <a:pathLst>
                <a:path w="48" h="25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13"/>
                    <a:pt x="24" y="13"/>
                    <a:pt x="48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013;p34">
              <a:extLst>
                <a:ext uri="{FF2B5EF4-FFF2-40B4-BE49-F238E27FC236}">
                  <a16:creationId xmlns:a16="http://schemas.microsoft.com/office/drawing/2014/main" id="{A8F99763-69B4-6F42-BBD0-20838E99FA43}"/>
                </a:ext>
              </a:extLst>
            </p:cNvPr>
            <p:cNvSpPr/>
            <p:nvPr/>
          </p:nvSpPr>
          <p:spPr>
            <a:xfrm>
              <a:off x="5151525" y="2373925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36" y="1"/>
                  </a:moveTo>
                  <a:lnTo>
                    <a:pt x="0" y="25"/>
                  </a:lnTo>
                  <a:cubicBezTo>
                    <a:pt x="48" y="25"/>
                    <a:pt x="24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014;p34">
              <a:extLst>
                <a:ext uri="{FF2B5EF4-FFF2-40B4-BE49-F238E27FC236}">
                  <a16:creationId xmlns:a16="http://schemas.microsoft.com/office/drawing/2014/main" id="{45809F36-987F-A542-848E-A68A09FE694B}"/>
                </a:ext>
              </a:extLst>
            </p:cNvPr>
            <p:cNvSpPr/>
            <p:nvPr/>
          </p:nvSpPr>
          <p:spPr>
            <a:xfrm>
              <a:off x="5306900" y="2369475"/>
              <a:ext cx="3300" cy="850"/>
            </a:xfrm>
            <a:custGeom>
              <a:avLst/>
              <a:gdLst/>
              <a:ahLst/>
              <a:cxnLst/>
              <a:rect l="l" t="t" r="r" b="b"/>
              <a:pathLst>
                <a:path w="132" h="34" extrusionOk="0">
                  <a:moveTo>
                    <a:pt x="1" y="0"/>
                  </a:moveTo>
                  <a:cubicBezTo>
                    <a:pt x="43" y="17"/>
                    <a:pt x="79" y="34"/>
                    <a:pt x="105" y="34"/>
                  </a:cubicBezTo>
                  <a:cubicBezTo>
                    <a:pt x="116" y="34"/>
                    <a:pt x="125" y="31"/>
                    <a:pt x="132" y="24"/>
                  </a:cubicBezTo>
                  <a:cubicBezTo>
                    <a:pt x="84" y="12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015;p34">
              <a:extLst>
                <a:ext uri="{FF2B5EF4-FFF2-40B4-BE49-F238E27FC236}">
                  <a16:creationId xmlns:a16="http://schemas.microsoft.com/office/drawing/2014/main" id="{9146795B-9722-4F44-922A-2D6A867C5DF0}"/>
                </a:ext>
              </a:extLst>
            </p:cNvPr>
            <p:cNvSpPr/>
            <p:nvPr/>
          </p:nvSpPr>
          <p:spPr>
            <a:xfrm>
              <a:off x="5179200" y="23659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5" y="0"/>
                  </a:moveTo>
                  <a:cubicBezTo>
                    <a:pt x="13" y="0"/>
                    <a:pt x="1" y="12"/>
                    <a:pt x="1" y="12"/>
                  </a:cubicBezTo>
                  <a:cubicBezTo>
                    <a:pt x="13" y="12"/>
                    <a:pt x="25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016;p34">
              <a:extLst>
                <a:ext uri="{FF2B5EF4-FFF2-40B4-BE49-F238E27FC236}">
                  <a16:creationId xmlns:a16="http://schemas.microsoft.com/office/drawing/2014/main" id="{E8E9B7B9-871E-D346-B9FA-C4131BB0D064}"/>
                </a:ext>
              </a:extLst>
            </p:cNvPr>
            <p:cNvSpPr/>
            <p:nvPr/>
          </p:nvSpPr>
          <p:spPr>
            <a:xfrm>
              <a:off x="5304825" y="2369025"/>
              <a:ext cx="2100" cy="700"/>
            </a:xfrm>
            <a:custGeom>
              <a:avLst/>
              <a:gdLst/>
              <a:ahLst/>
              <a:cxnLst/>
              <a:rect l="l" t="t" r="r" b="b"/>
              <a:pathLst>
                <a:path w="84" h="28" extrusionOk="0">
                  <a:moveTo>
                    <a:pt x="42" y="0"/>
                  </a:moveTo>
                  <a:cubicBezTo>
                    <a:pt x="27" y="0"/>
                    <a:pt x="12" y="6"/>
                    <a:pt x="0" y="18"/>
                  </a:cubicBezTo>
                  <a:cubicBezTo>
                    <a:pt x="12" y="24"/>
                    <a:pt x="24" y="27"/>
                    <a:pt x="37" y="27"/>
                  </a:cubicBezTo>
                  <a:cubicBezTo>
                    <a:pt x="51" y="27"/>
                    <a:pt x="66" y="24"/>
                    <a:pt x="84" y="18"/>
                  </a:cubicBezTo>
                  <a:cubicBezTo>
                    <a:pt x="72" y="6"/>
                    <a:pt x="57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5017;p34">
              <a:extLst>
                <a:ext uri="{FF2B5EF4-FFF2-40B4-BE49-F238E27FC236}">
                  <a16:creationId xmlns:a16="http://schemas.microsoft.com/office/drawing/2014/main" id="{74A6DA1E-4083-BB41-8BA6-7E0725F9D0AC}"/>
                </a:ext>
              </a:extLst>
            </p:cNvPr>
            <p:cNvSpPr/>
            <p:nvPr/>
          </p:nvSpPr>
          <p:spPr>
            <a:xfrm>
              <a:off x="5033950" y="236142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1"/>
                  </a:moveTo>
                  <a:cubicBezTo>
                    <a:pt x="1" y="1"/>
                    <a:pt x="24" y="1"/>
                    <a:pt x="36" y="1"/>
                  </a:cubicBezTo>
                  <a:cubicBezTo>
                    <a:pt x="36" y="1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5018;p34">
              <a:extLst>
                <a:ext uri="{FF2B5EF4-FFF2-40B4-BE49-F238E27FC236}">
                  <a16:creationId xmlns:a16="http://schemas.microsoft.com/office/drawing/2014/main" id="{217CFD12-BBFA-D147-8B3A-F75CBE6A913E}"/>
                </a:ext>
              </a:extLst>
            </p:cNvPr>
            <p:cNvSpPr/>
            <p:nvPr/>
          </p:nvSpPr>
          <p:spPr>
            <a:xfrm>
              <a:off x="5317625" y="23852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0"/>
                  </a:moveTo>
                  <a:cubicBezTo>
                    <a:pt x="0" y="2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5019;p34">
              <a:extLst>
                <a:ext uri="{FF2B5EF4-FFF2-40B4-BE49-F238E27FC236}">
                  <a16:creationId xmlns:a16="http://schemas.microsoft.com/office/drawing/2014/main" id="{ED8F4B98-ABBD-D749-BB54-787593E19EC9}"/>
                </a:ext>
              </a:extLst>
            </p:cNvPr>
            <p:cNvSpPr/>
            <p:nvPr/>
          </p:nvSpPr>
          <p:spPr>
            <a:xfrm>
              <a:off x="5298575" y="2373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5020;p34">
              <a:extLst>
                <a:ext uri="{FF2B5EF4-FFF2-40B4-BE49-F238E27FC236}">
                  <a16:creationId xmlns:a16="http://schemas.microsoft.com/office/drawing/2014/main" id="{B7041384-007E-8045-BCED-645843AC83FB}"/>
                </a:ext>
              </a:extLst>
            </p:cNvPr>
            <p:cNvSpPr/>
            <p:nvPr/>
          </p:nvSpPr>
          <p:spPr>
            <a:xfrm>
              <a:off x="5317025" y="238525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0"/>
                  </a:moveTo>
                  <a:cubicBezTo>
                    <a:pt x="12" y="1"/>
                    <a:pt x="12" y="12"/>
                    <a:pt x="0" y="24"/>
                  </a:cubicBezTo>
                  <a:cubicBezTo>
                    <a:pt x="12" y="24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5021;p34">
              <a:extLst>
                <a:ext uri="{FF2B5EF4-FFF2-40B4-BE49-F238E27FC236}">
                  <a16:creationId xmlns:a16="http://schemas.microsoft.com/office/drawing/2014/main" id="{EE2ACA66-20D4-F046-BA18-4B12A3F10D75}"/>
                </a:ext>
              </a:extLst>
            </p:cNvPr>
            <p:cNvSpPr/>
            <p:nvPr/>
          </p:nvSpPr>
          <p:spPr>
            <a:xfrm>
              <a:off x="5317475" y="2384350"/>
              <a:ext cx="175" cy="1100"/>
            </a:xfrm>
            <a:custGeom>
              <a:avLst/>
              <a:gdLst/>
              <a:ahLst/>
              <a:cxnLst/>
              <a:rect l="l" t="t" r="r" b="b"/>
              <a:pathLst>
                <a:path w="7" h="44" extrusionOk="0">
                  <a:moveTo>
                    <a:pt x="6" y="1"/>
                  </a:moveTo>
                  <a:cubicBezTo>
                    <a:pt x="2" y="33"/>
                    <a:pt x="1" y="43"/>
                    <a:pt x="1" y="43"/>
                  </a:cubicBezTo>
                  <a:cubicBezTo>
                    <a:pt x="2" y="43"/>
                    <a:pt x="6" y="15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5022;p34">
              <a:extLst>
                <a:ext uri="{FF2B5EF4-FFF2-40B4-BE49-F238E27FC236}">
                  <a16:creationId xmlns:a16="http://schemas.microsoft.com/office/drawing/2014/main" id="{7729401C-8A1F-0D40-9C84-0947CD5EAB84}"/>
                </a:ext>
              </a:extLst>
            </p:cNvPr>
            <p:cNvSpPr/>
            <p:nvPr/>
          </p:nvSpPr>
          <p:spPr>
            <a:xfrm>
              <a:off x="5109200" y="2369775"/>
              <a:ext cx="675" cy="150"/>
            </a:xfrm>
            <a:custGeom>
              <a:avLst/>
              <a:gdLst/>
              <a:ahLst/>
              <a:cxnLst/>
              <a:rect l="l" t="t" r="r" b="b"/>
              <a:pathLst>
                <a:path w="27" h="6" extrusionOk="0">
                  <a:moveTo>
                    <a:pt x="15" y="0"/>
                  </a:moveTo>
                  <a:cubicBezTo>
                    <a:pt x="13" y="1"/>
                    <a:pt x="12" y="1"/>
                    <a:pt x="11" y="2"/>
                  </a:cubicBezTo>
                  <a:lnTo>
                    <a:pt x="11" y="2"/>
                  </a:lnTo>
                  <a:cubicBezTo>
                    <a:pt x="15" y="1"/>
                    <a:pt x="21" y="0"/>
                    <a:pt x="27" y="0"/>
                  </a:cubicBezTo>
                  <a:close/>
                  <a:moveTo>
                    <a:pt x="11" y="2"/>
                  </a:moveTo>
                  <a:cubicBezTo>
                    <a:pt x="4" y="3"/>
                    <a:pt x="1" y="5"/>
                    <a:pt x="2" y="5"/>
                  </a:cubicBezTo>
                  <a:cubicBezTo>
                    <a:pt x="3" y="5"/>
                    <a:pt x="6" y="5"/>
                    <a:pt x="1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5023;p34">
              <a:extLst>
                <a:ext uri="{FF2B5EF4-FFF2-40B4-BE49-F238E27FC236}">
                  <a16:creationId xmlns:a16="http://schemas.microsoft.com/office/drawing/2014/main" id="{58374BAF-7CB5-7542-B747-1B0F9AF3DA4B}"/>
                </a:ext>
              </a:extLst>
            </p:cNvPr>
            <p:cNvSpPr/>
            <p:nvPr/>
          </p:nvSpPr>
          <p:spPr>
            <a:xfrm>
              <a:off x="5252425" y="2375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5024;p34">
              <a:extLst>
                <a:ext uri="{FF2B5EF4-FFF2-40B4-BE49-F238E27FC236}">
                  <a16:creationId xmlns:a16="http://schemas.microsoft.com/office/drawing/2014/main" id="{F884AE26-6066-464F-B1CE-96E9F3D11CB4}"/>
                </a:ext>
              </a:extLst>
            </p:cNvPr>
            <p:cNvSpPr/>
            <p:nvPr/>
          </p:nvSpPr>
          <p:spPr>
            <a:xfrm>
              <a:off x="5123250" y="23727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5025;p34">
              <a:extLst>
                <a:ext uri="{FF2B5EF4-FFF2-40B4-BE49-F238E27FC236}">
                  <a16:creationId xmlns:a16="http://schemas.microsoft.com/office/drawing/2014/main" id="{D31ABC9C-B477-EE44-9CBF-0CF8687AEA13}"/>
                </a:ext>
              </a:extLst>
            </p:cNvPr>
            <p:cNvSpPr/>
            <p:nvPr/>
          </p:nvSpPr>
          <p:spPr>
            <a:xfrm>
              <a:off x="5152125" y="23736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5026;p34">
              <a:extLst>
                <a:ext uri="{FF2B5EF4-FFF2-40B4-BE49-F238E27FC236}">
                  <a16:creationId xmlns:a16="http://schemas.microsoft.com/office/drawing/2014/main" id="{7B6B9674-FDC5-614B-8C96-8AD4473BECD3}"/>
                </a:ext>
              </a:extLst>
            </p:cNvPr>
            <p:cNvSpPr/>
            <p:nvPr/>
          </p:nvSpPr>
          <p:spPr>
            <a:xfrm>
              <a:off x="5312175" y="2401225"/>
              <a:ext cx="400" cy="725"/>
            </a:xfrm>
            <a:custGeom>
              <a:avLst/>
              <a:gdLst/>
              <a:ahLst/>
              <a:cxnLst/>
              <a:rect l="l" t="t" r="r" b="b"/>
              <a:pathLst>
                <a:path w="16" h="29" extrusionOk="0">
                  <a:moveTo>
                    <a:pt x="3" y="1"/>
                  </a:moveTo>
                  <a:lnTo>
                    <a:pt x="3" y="1"/>
                  </a:lnTo>
                  <a:cubicBezTo>
                    <a:pt x="0" y="1"/>
                    <a:pt x="2" y="14"/>
                    <a:pt x="16" y="28"/>
                  </a:cubicBezTo>
                  <a:cubicBezTo>
                    <a:pt x="11" y="8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5027;p34">
              <a:extLst>
                <a:ext uri="{FF2B5EF4-FFF2-40B4-BE49-F238E27FC236}">
                  <a16:creationId xmlns:a16="http://schemas.microsoft.com/office/drawing/2014/main" id="{F34EF8A5-57A4-504C-B609-DEBD4EB91AD9}"/>
                </a:ext>
              </a:extLst>
            </p:cNvPr>
            <p:cNvSpPr/>
            <p:nvPr/>
          </p:nvSpPr>
          <p:spPr>
            <a:xfrm>
              <a:off x="5317025" y="2381675"/>
              <a:ext cx="1475" cy="2425"/>
            </a:xfrm>
            <a:custGeom>
              <a:avLst/>
              <a:gdLst/>
              <a:ahLst/>
              <a:cxnLst/>
              <a:rect l="l" t="t" r="r" b="b"/>
              <a:pathLst>
                <a:path w="59" h="97" extrusionOk="0">
                  <a:moveTo>
                    <a:pt x="36" y="0"/>
                  </a:moveTo>
                  <a:cubicBezTo>
                    <a:pt x="0" y="12"/>
                    <a:pt x="24" y="96"/>
                    <a:pt x="36" y="96"/>
                  </a:cubicBezTo>
                  <a:cubicBezTo>
                    <a:pt x="37" y="96"/>
                    <a:pt x="38" y="97"/>
                    <a:pt x="40" y="97"/>
                  </a:cubicBezTo>
                  <a:cubicBezTo>
                    <a:pt x="59" y="97"/>
                    <a:pt x="47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5028;p34">
              <a:extLst>
                <a:ext uri="{FF2B5EF4-FFF2-40B4-BE49-F238E27FC236}">
                  <a16:creationId xmlns:a16="http://schemas.microsoft.com/office/drawing/2014/main" id="{8E1E7FD5-5F57-E043-ADEE-CF3463EDEB57}"/>
                </a:ext>
              </a:extLst>
            </p:cNvPr>
            <p:cNvSpPr/>
            <p:nvPr/>
          </p:nvSpPr>
          <p:spPr>
            <a:xfrm>
              <a:off x="5311850" y="2391400"/>
              <a:ext cx="725" cy="825"/>
            </a:xfrm>
            <a:custGeom>
              <a:avLst/>
              <a:gdLst/>
              <a:ahLst/>
              <a:cxnLst/>
              <a:rect l="l" t="t" r="r" b="b"/>
              <a:pathLst>
                <a:path w="29" h="33" extrusionOk="0">
                  <a:moveTo>
                    <a:pt x="6" y="0"/>
                  </a:moveTo>
                  <a:cubicBezTo>
                    <a:pt x="5" y="0"/>
                    <a:pt x="5" y="4"/>
                    <a:pt x="5" y="16"/>
                  </a:cubicBezTo>
                  <a:cubicBezTo>
                    <a:pt x="1" y="28"/>
                    <a:pt x="1" y="32"/>
                    <a:pt x="3" y="32"/>
                  </a:cubicBezTo>
                  <a:cubicBezTo>
                    <a:pt x="8" y="32"/>
                    <a:pt x="21" y="16"/>
                    <a:pt x="29" y="16"/>
                  </a:cubicBezTo>
                  <a:cubicBezTo>
                    <a:pt x="13" y="16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5029;p34">
              <a:extLst>
                <a:ext uri="{FF2B5EF4-FFF2-40B4-BE49-F238E27FC236}">
                  <a16:creationId xmlns:a16="http://schemas.microsoft.com/office/drawing/2014/main" id="{4FF78A54-E02D-AC4C-9F42-25996AE4EB79}"/>
                </a:ext>
              </a:extLst>
            </p:cNvPr>
            <p:cNvSpPr/>
            <p:nvPr/>
          </p:nvSpPr>
          <p:spPr>
            <a:xfrm>
              <a:off x="5312850" y="23852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24" y="0"/>
                  </a:moveTo>
                  <a:lnTo>
                    <a:pt x="24" y="0"/>
                  </a:lnTo>
                  <a:cubicBezTo>
                    <a:pt x="13" y="24"/>
                    <a:pt x="1" y="36"/>
                    <a:pt x="13" y="72"/>
                  </a:cubicBezTo>
                  <a:cubicBezTo>
                    <a:pt x="24" y="48"/>
                    <a:pt x="24" y="2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5030;p34">
              <a:extLst>
                <a:ext uri="{FF2B5EF4-FFF2-40B4-BE49-F238E27FC236}">
                  <a16:creationId xmlns:a16="http://schemas.microsoft.com/office/drawing/2014/main" id="{4AD7F060-BD3D-1349-B255-153CE29F8E14}"/>
                </a:ext>
              </a:extLst>
            </p:cNvPr>
            <p:cNvSpPr/>
            <p:nvPr/>
          </p:nvSpPr>
          <p:spPr>
            <a:xfrm>
              <a:off x="5312850" y="2387025"/>
              <a:ext cx="325" cy="1225"/>
            </a:xfrm>
            <a:custGeom>
              <a:avLst/>
              <a:gdLst/>
              <a:ahLst/>
              <a:cxnLst/>
              <a:rect l="l" t="t" r="r" b="b"/>
              <a:pathLst>
                <a:path w="13" h="49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13"/>
                    <a:pt x="1" y="36"/>
                    <a:pt x="1" y="48"/>
                  </a:cubicBezTo>
                  <a:cubicBezTo>
                    <a:pt x="1" y="36"/>
                    <a:pt x="13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5031;p34">
              <a:extLst>
                <a:ext uri="{FF2B5EF4-FFF2-40B4-BE49-F238E27FC236}">
                  <a16:creationId xmlns:a16="http://schemas.microsoft.com/office/drawing/2014/main" id="{AAAD0BFB-C074-1D49-8923-A0D5CCB553C1}"/>
                </a:ext>
              </a:extLst>
            </p:cNvPr>
            <p:cNvSpPr/>
            <p:nvPr/>
          </p:nvSpPr>
          <p:spPr>
            <a:xfrm>
              <a:off x="5311675" y="2388875"/>
              <a:ext cx="175" cy="1100"/>
            </a:xfrm>
            <a:custGeom>
              <a:avLst/>
              <a:gdLst/>
              <a:ahLst/>
              <a:cxnLst/>
              <a:rect l="l" t="t" r="r" b="b"/>
              <a:pathLst>
                <a:path w="7" h="44" extrusionOk="0">
                  <a:moveTo>
                    <a:pt x="5" y="0"/>
                  </a:moveTo>
                  <a:cubicBezTo>
                    <a:pt x="5" y="0"/>
                    <a:pt x="3" y="9"/>
                    <a:pt x="0" y="34"/>
                  </a:cubicBezTo>
                  <a:cubicBezTo>
                    <a:pt x="0" y="41"/>
                    <a:pt x="0" y="44"/>
                    <a:pt x="1" y="44"/>
                  </a:cubicBezTo>
                  <a:cubicBezTo>
                    <a:pt x="2" y="44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5032;p34">
              <a:extLst>
                <a:ext uri="{FF2B5EF4-FFF2-40B4-BE49-F238E27FC236}">
                  <a16:creationId xmlns:a16="http://schemas.microsoft.com/office/drawing/2014/main" id="{E87193E2-A2A6-0442-B497-2906A79E904D}"/>
                </a:ext>
              </a:extLst>
            </p:cNvPr>
            <p:cNvSpPr/>
            <p:nvPr/>
          </p:nvSpPr>
          <p:spPr>
            <a:xfrm>
              <a:off x="5310200" y="2373350"/>
              <a:ext cx="2250" cy="725"/>
            </a:xfrm>
            <a:custGeom>
              <a:avLst/>
              <a:gdLst/>
              <a:ahLst/>
              <a:cxnLst/>
              <a:rect l="l" t="t" r="r" b="b"/>
              <a:pathLst>
                <a:path w="90" h="29" extrusionOk="0">
                  <a:moveTo>
                    <a:pt x="83" y="0"/>
                  </a:moveTo>
                  <a:lnTo>
                    <a:pt x="83" y="0"/>
                  </a:lnTo>
                  <a:cubicBezTo>
                    <a:pt x="59" y="12"/>
                    <a:pt x="35" y="12"/>
                    <a:pt x="11" y="12"/>
                  </a:cubicBezTo>
                  <a:cubicBezTo>
                    <a:pt x="1" y="23"/>
                    <a:pt x="16" y="29"/>
                    <a:pt x="36" y="29"/>
                  </a:cubicBezTo>
                  <a:cubicBezTo>
                    <a:pt x="60" y="29"/>
                    <a:pt x="89" y="2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5033;p34">
              <a:extLst>
                <a:ext uri="{FF2B5EF4-FFF2-40B4-BE49-F238E27FC236}">
                  <a16:creationId xmlns:a16="http://schemas.microsoft.com/office/drawing/2014/main" id="{FAC5AB28-E3DA-9242-B98B-9870F8A7C91E}"/>
                </a:ext>
              </a:extLst>
            </p:cNvPr>
            <p:cNvSpPr/>
            <p:nvPr/>
          </p:nvSpPr>
          <p:spPr>
            <a:xfrm>
              <a:off x="5287850" y="2372150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24" y="0"/>
                  </a:moveTo>
                  <a:cubicBezTo>
                    <a:pt x="12" y="24"/>
                    <a:pt x="12" y="48"/>
                    <a:pt x="1" y="72"/>
                  </a:cubicBezTo>
                  <a:cubicBezTo>
                    <a:pt x="36" y="60"/>
                    <a:pt x="12" y="36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5034;p34">
              <a:extLst>
                <a:ext uri="{FF2B5EF4-FFF2-40B4-BE49-F238E27FC236}">
                  <a16:creationId xmlns:a16="http://schemas.microsoft.com/office/drawing/2014/main" id="{46CD0028-57E8-B940-B4F4-A8CF98336AF7}"/>
                </a:ext>
              </a:extLst>
            </p:cNvPr>
            <p:cNvSpPr/>
            <p:nvPr/>
          </p:nvSpPr>
          <p:spPr>
            <a:xfrm>
              <a:off x="5028300" y="2359950"/>
              <a:ext cx="1200" cy="625"/>
            </a:xfrm>
            <a:custGeom>
              <a:avLst/>
              <a:gdLst/>
              <a:ahLst/>
              <a:cxnLst/>
              <a:rect l="l" t="t" r="r" b="b"/>
              <a:pathLst>
                <a:path w="48" h="25" extrusionOk="0">
                  <a:moveTo>
                    <a:pt x="0" y="0"/>
                  </a:moveTo>
                  <a:cubicBezTo>
                    <a:pt x="6" y="18"/>
                    <a:pt x="12" y="21"/>
                    <a:pt x="20" y="21"/>
                  </a:cubicBezTo>
                  <a:cubicBezTo>
                    <a:pt x="23" y="21"/>
                    <a:pt x="27" y="20"/>
                    <a:pt x="32" y="20"/>
                  </a:cubicBezTo>
                  <a:cubicBezTo>
                    <a:pt x="37" y="20"/>
                    <a:pt x="42" y="21"/>
                    <a:pt x="48" y="24"/>
                  </a:cubicBezTo>
                  <a:cubicBezTo>
                    <a:pt x="24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5035;p34">
              <a:extLst>
                <a:ext uri="{FF2B5EF4-FFF2-40B4-BE49-F238E27FC236}">
                  <a16:creationId xmlns:a16="http://schemas.microsoft.com/office/drawing/2014/main" id="{E0D38687-D6A3-E348-8545-B5585FD82035}"/>
                </a:ext>
              </a:extLst>
            </p:cNvPr>
            <p:cNvSpPr/>
            <p:nvPr/>
          </p:nvSpPr>
          <p:spPr>
            <a:xfrm>
              <a:off x="5026375" y="2360950"/>
              <a:ext cx="750" cy="800"/>
            </a:xfrm>
            <a:custGeom>
              <a:avLst/>
              <a:gdLst/>
              <a:ahLst/>
              <a:cxnLst/>
              <a:rect l="l" t="t" r="r" b="b"/>
              <a:pathLst>
                <a:path w="30" h="32" extrusionOk="0">
                  <a:moveTo>
                    <a:pt x="2" y="0"/>
                  </a:moveTo>
                  <a:cubicBezTo>
                    <a:pt x="1" y="0"/>
                    <a:pt x="8" y="10"/>
                    <a:pt x="30" y="32"/>
                  </a:cubicBezTo>
                  <a:cubicBezTo>
                    <a:pt x="17" y="13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5036;p34">
              <a:extLst>
                <a:ext uri="{FF2B5EF4-FFF2-40B4-BE49-F238E27FC236}">
                  <a16:creationId xmlns:a16="http://schemas.microsoft.com/office/drawing/2014/main" id="{2334C834-5845-F749-9CFA-C2B505514253}"/>
                </a:ext>
              </a:extLst>
            </p:cNvPr>
            <p:cNvSpPr/>
            <p:nvPr/>
          </p:nvSpPr>
          <p:spPr>
            <a:xfrm>
              <a:off x="5191400" y="2375125"/>
              <a:ext cx="1225" cy="1225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49" y="48"/>
                  </a:moveTo>
                  <a:cubicBezTo>
                    <a:pt x="25" y="24"/>
                    <a:pt x="1" y="0"/>
                    <a:pt x="49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5037;p34">
              <a:extLst>
                <a:ext uri="{FF2B5EF4-FFF2-40B4-BE49-F238E27FC236}">
                  <a16:creationId xmlns:a16="http://schemas.microsoft.com/office/drawing/2014/main" id="{958DAD49-CFD3-8E46-BF7F-CDB851E4B234}"/>
                </a:ext>
              </a:extLst>
            </p:cNvPr>
            <p:cNvSpPr/>
            <p:nvPr/>
          </p:nvSpPr>
          <p:spPr>
            <a:xfrm>
              <a:off x="5175925" y="2373050"/>
              <a:ext cx="325" cy="1800"/>
            </a:xfrm>
            <a:custGeom>
              <a:avLst/>
              <a:gdLst/>
              <a:ahLst/>
              <a:cxnLst/>
              <a:rect l="l" t="t" r="r" b="b"/>
              <a:pathLst>
                <a:path w="13" h="72" extrusionOk="0">
                  <a:moveTo>
                    <a:pt x="13" y="72"/>
                  </a:moveTo>
                  <a:cubicBezTo>
                    <a:pt x="13" y="72"/>
                    <a:pt x="1" y="0"/>
                    <a:pt x="13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5038;p34">
              <a:extLst>
                <a:ext uri="{FF2B5EF4-FFF2-40B4-BE49-F238E27FC236}">
                  <a16:creationId xmlns:a16="http://schemas.microsoft.com/office/drawing/2014/main" id="{7A729F1E-50A6-1846-B434-BE8AE0547D41}"/>
                </a:ext>
              </a:extLst>
            </p:cNvPr>
            <p:cNvSpPr/>
            <p:nvPr/>
          </p:nvSpPr>
          <p:spPr>
            <a:xfrm>
              <a:off x="5162250" y="2375200"/>
              <a:ext cx="1800" cy="550"/>
            </a:xfrm>
            <a:custGeom>
              <a:avLst/>
              <a:gdLst/>
              <a:ahLst/>
              <a:cxnLst/>
              <a:rect l="l" t="t" r="r" b="b"/>
              <a:pathLst>
                <a:path w="72" h="22" extrusionOk="0">
                  <a:moveTo>
                    <a:pt x="8" y="0"/>
                  </a:moveTo>
                  <a:cubicBezTo>
                    <a:pt x="3" y="0"/>
                    <a:pt x="0" y="5"/>
                    <a:pt x="0" y="21"/>
                  </a:cubicBezTo>
                  <a:lnTo>
                    <a:pt x="72" y="21"/>
                  </a:lnTo>
                  <a:cubicBezTo>
                    <a:pt x="40" y="21"/>
                    <a:pt x="1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5039;p34">
              <a:extLst>
                <a:ext uri="{FF2B5EF4-FFF2-40B4-BE49-F238E27FC236}">
                  <a16:creationId xmlns:a16="http://schemas.microsoft.com/office/drawing/2014/main" id="{22B39ECC-3570-F749-B19C-1BD4AD718FCA}"/>
                </a:ext>
              </a:extLst>
            </p:cNvPr>
            <p:cNvSpPr/>
            <p:nvPr/>
          </p:nvSpPr>
          <p:spPr>
            <a:xfrm>
              <a:off x="5174750" y="2733325"/>
              <a:ext cx="1000" cy="800"/>
            </a:xfrm>
            <a:custGeom>
              <a:avLst/>
              <a:gdLst/>
              <a:ahLst/>
              <a:cxnLst/>
              <a:rect l="l" t="t" r="r" b="b"/>
              <a:pathLst>
                <a:path w="40" h="32" extrusionOk="0">
                  <a:moveTo>
                    <a:pt x="17" y="0"/>
                  </a:moveTo>
                  <a:cubicBezTo>
                    <a:pt x="11" y="0"/>
                    <a:pt x="8" y="3"/>
                    <a:pt x="12" y="8"/>
                  </a:cubicBezTo>
                  <a:cubicBezTo>
                    <a:pt x="0" y="19"/>
                    <a:pt x="24" y="31"/>
                    <a:pt x="24" y="31"/>
                  </a:cubicBezTo>
                  <a:cubicBezTo>
                    <a:pt x="39" y="9"/>
                    <a:pt x="25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5040;p34">
              <a:extLst>
                <a:ext uri="{FF2B5EF4-FFF2-40B4-BE49-F238E27FC236}">
                  <a16:creationId xmlns:a16="http://schemas.microsoft.com/office/drawing/2014/main" id="{A2244C9F-6643-4245-BE97-19374F19A532}"/>
                </a:ext>
              </a:extLst>
            </p:cNvPr>
            <p:cNvSpPr/>
            <p:nvPr/>
          </p:nvSpPr>
          <p:spPr>
            <a:xfrm>
              <a:off x="5187250" y="2712675"/>
              <a:ext cx="600" cy="1200"/>
            </a:xfrm>
            <a:custGeom>
              <a:avLst/>
              <a:gdLst/>
              <a:ahLst/>
              <a:cxnLst/>
              <a:rect l="l" t="t" r="r" b="b"/>
              <a:pathLst>
                <a:path w="24" h="48" extrusionOk="0">
                  <a:moveTo>
                    <a:pt x="24" y="0"/>
                  </a:moveTo>
                  <a:cubicBezTo>
                    <a:pt x="12" y="12"/>
                    <a:pt x="12" y="36"/>
                    <a:pt x="0" y="48"/>
                  </a:cubicBezTo>
                  <a:cubicBezTo>
                    <a:pt x="24" y="24"/>
                    <a:pt x="12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5041;p34">
              <a:extLst>
                <a:ext uri="{FF2B5EF4-FFF2-40B4-BE49-F238E27FC236}">
                  <a16:creationId xmlns:a16="http://schemas.microsoft.com/office/drawing/2014/main" id="{A865C9C9-4A7A-D343-BA7B-436F133CDB1D}"/>
                </a:ext>
              </a:extLst>
            </p:cNvPr>
            <p:cNvSpPr/>
            <p:nvPr/>
          </p:nvSpPr>
          <p:spPr>
            <a:xfrm>
              <a:off x="5187350" y="2713500"/>
              <a:ext cx="500" cy="425"/>
            </a:xfrm>
            <a:custGeom>
              <a:avLst/>
              <a:gdLst/>
              <a:ahLst/>
              <a:cxnLst/>
              <a:rect l="l" t="t" r="r" b="b"/>
              <a:pathLst>
                <a:path w="20" h="17" extrusionOk="0">
                  <a:moveTo>
                    <a:pt x="14" y="1"/>
                  </a:moveTo>
                  <a:lnTo>
                    <a:pt x="14" y="1"/>
                  </a:lnTo>
                  <a:cubicBezTo>
                    <a:pt x="13" y="1"/>
                    <a:pt x="11" y="1"/>
                    <a:pt x="8" y="3"/>
                  </a:cubicBezTo>
                  <a:cubicBezTo>
                    <a:pt x="1" y="13"/>
                    <a:pt x="0" y="16"/>
                    <a:pt x="2" y="16"/>
                  </a:cubicBezTo>
                  <a:cubicBezTo>
                    <a:pt x="5" y="16"/>
                    <a:pt x="19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5042;p34">
              <a:extLst>
                <a:ext uri="{FF2B5EF4-FFF2-40B4-BE49-F238E27FC236}">
                  <a16:creationId xmlns:a16="http://schemas.microsoft.com/office/drawing/2014/main" id="{8106FC30-D80A-834E-8A11-18DD4BDE20EC}"/>
                </a:ext>
              </a:extLst>
            </p:cNvPr>
            <p:cNvSpPr/>
            <p:nvPr/>
          </p:nvSpPr>
          <p:spPr>
            <a:xfrm>
              <a:off x="5192900" y="2702850"/>
              <a:ext cx="950" cy="350"/>
            </a:xfrm>
            <a:custGeom>
              <a:avLst/>
              <a:gdLst/>
              <a:ahLst/>
              <a:cxnLst/>
              <a:rect l="l" t="t" r="r" b="b"/>
              <a:pathLst>
                <a:path w="38" h="14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0"/>
                    <a:pt x="23" y="14"/>
                    <a:pt x="29" y="14"/>
                  </a:cubicBezTo>
                  <a:cubicBezTo>
                    <a:pt x="37" y="14"/>
                    <a:pt x="35" y="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5043;p34">
              <a:extLst>
                <a:ext uri="{FF2B5EF4-FFF2-40B4-BE49-F238E27FC236}">
                  <a16:creationId xmlns:a16="http://schemas.microsoft.com/office/drawing/2014/main" id="{8E09D743-4BB5-CF47-8BFD-2FDADCF9ED67}"/>
                </a:ext>
              </a:extLst>
            </p:cNvPr>
            <p:cNvSpPr/>
            <p:nvPr/>
          </p:nvSpPr>
          <p:spPr>
            <a:xfrm>
              <a:off x="5192600" y="2701350"/>
              <a:ext cx="625" cy="1525"/>
            </a:xfrm>
            <a:custGeom>
              <a:avLst/>
              <a:gdLst/>
              <a:ahLst/>
              <a:cxnLst/>
              <a:rect l="l" t="t" r="r" b="b"/>
              <a:pathLst>
                <a:path w="25" h="61" extrusionOk="0">
                  <a:moveTo>
                    <a:pt x="24" y="1"/>
                  </a:moveTo>
                  <a:cubicBezTo>
                    <a:pt x="1" y="48"/>
                    <a:pt x="1" y="60"/>
                    <a:pt x="12" y="60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5044;p34">
              <a:extLst>
                <a:ext uri="{FF2B5EF4-FFF2-40B4-BE49-F238E27FC236}">
                  <a16:creationId xmlns:a16="http://schemas.microsoft.com/office/drawing/2014/main" id="{85BA73C0-22C2-BB48-9B6D-F88090137C2F}"/>
                </a:ext>
              </a:extLst>
            </p:cNvPr>
            <p:cNvSpPr/>
            <p:nvPr/>
          </p:nvSpPr>
          <p:spPr>
            <a:xfrm>
              <a:off x="5196625" y="2697925"/>
              <a:ext cx="475" cy="1225"/>
            </a:xfrm>
            <a:custGeom>
              <a:avLst/>
              <a:gdLst/>
              <a:ahLst/>
              <a:cxnLst/>
              <a:rect l="l" t="t" r="r" b="b"/>
              <a:pathLst>
                <a:path w="19" h="49" extrusionOk="0">
                  <a:moveTo>
                    <a:pt x="0" y="0"/>
                  </a:moveTo>
                  <a:cubicBezTo>
                    <a:pt x="0" y="0"/>
                    <a:pt x="2" y="5"/>
                    <a:pt x="6" y="19"/>
                  </a:cubicBezTo>
                  <a:cubicBezTo>
                    <a:pt x="15" y="41"/>
                    <a:pt x="18" y="49"/>
                    <a:pt x="18" y="49"/>
                  </a:cubicBezTo>
                  <a:cubicBezTo>
                    <a:pt x="18" y="49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5045;p34">
              <a:extLst>
                <a:ext uri="{FF2B5EF4-FFF2-40B4-BE49-F238E27FC236}">
                  <a16:creationId xmlns:a16="http://schemas.microsoft.com/office/drawing/2014/main" id="{4EDAAB02-C3E3-984A-AB81-2F9015FA3982}"/>
                </a:ext>
              </a:extLst>
            </p:cNvPr>
            <p:cNvSpPr/>
            <p:nvPr/>
          </p:nvSpPr>
          <p:spPr>
            <a:xfrm>
              <a:off x="5198825" y="2692725"/>
              <a:ext cx="1250" cy="4425"/>
            </a:xfrm>
            <a:custGeom>
              <a:avLst/>
              <a:gdLst/>
              <a:ahLst/>
              <a:cxnLst/>
              <a:rect l="l" t="t" r="r" b="b"/>
              <a:pathLst>
                <a:path w="50" h="177" extrusionOk="0">
                  <a:moveTo>
                    <a:pt x="39" y="85"/>
                  </a:moveTo>
                  <a:lnTo>
                    <a:pt x="39" y="85"/>
                  </a:lnTo>
                  <a:cubicBezTo>
                    <a:pt x="38" y="85"/>
                    <a:pt x="32" y="95"/>
                    <a:pt x="25" y="108"/>
                  </a:cubicBezTo>
                  <a:cubicBezTo>
                    <a:pt x="36" y="91"/>
                    <a:pt x="40" y="85"/>
                    <a:pt x="39" y="85"/>
                  </a:cubicBezTo>
                  <a:close/>
                  <a:moveTo>
                    <a:pt x="49" y="0"/>
                  </a:moveTo>
                  <a:cubicBezTo>
                    <a:pt x="40" y="38"/>
                    <a:pt x="33" y="68"/>
                    <a:pt x="27" y="92"/>
                  </a:cubicBezTo>
                  <a:lnTo>
                    <a:pt x="27" y="92"/>
                  </a:lnTo>
                  <a:cubicBezTo>
                    <a:pt x="27" y="87"/>
                    <a:pt x="26" y="85"/>
                    <a:pt x="26" y="85"/>
                  </a:cubicBezTo>
                  <a:lnTo>
                    <a:pt x="26" y="85"/>
                  </a:lnTo>
                  <a:cubicBezTo>
                    <a:pt x="21" y="85"/>
                    <a:pt x="1" y="176"/>
                    <a:pt x="3" y="176"/>
                  </a:cubicBezTo>
                  <a:cubicBezTo>
                    <a:pt x="4" y="176"/>
                    <a:pt x="11" y="155"/>
                    <a:pt x="27" y="92"/>
                  </a:cubicBezTo>
                  <a:lnTo>
                    <a:pt x="27" y="92"/>
                  </a:lnTo>
                  <a:cubicBezTo>
                    <a:pt x="26" y="96"/>
                    <a:pt x="26" y="101"/>
                    <a:pt x="25" y="108"/>
                  </a:cubicBezTo>
                  <a:cubicBezTo>
                    <a:pt x="37" y="72"/>
                    <a:pt x="49" y="36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5046;p34">
              <a:extLst>
                <a:ext uri="{FF2B5EF4-FFF2-40B4-BE49-F238E27FC236}">
                  <a16:creationId xmlns:a16="http://schemas.microsoft.com/office/drawing/2014/main" id="{3D4FE74B-4B20-3B47-A869-AE1426222F5D}"/>
                </a:ext>
              </a:extLst>
            </p:cNvPr>
            <p:cNvSpPr/>
            <p:nvPr/>
          </p:nvSpPr>
          <p:spPr>
            <a:xfrm>
              <a:off x="5194375" y="2698675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49" y="1"/>
                  </a:moveTo>
                  <a:cubicBezTo>
                    <a:pt x="25" y="1"/>
                    <a:pt x="13" y="12"/>
                    <a:pt x="1" y="24"/>
                  </a:cubicBezTo>
                  <a:cubicBezTo>
                    <a:pt x="25" y="24"/>
                    <a:pt x="37" y="24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5047;p34">
              <a:extLst>
                <a:ext uri="{FF2B5EF4-FFF2-40B4-BE49-F238E27FC236}">
                  <a16:creationId xmlns:a16="http://schemas.microsoft.com/office/drawing/2014/main" id="{4BD0F2F3-4A05-824C-90B3-E20E9E932814}"/>
                </a:ext>
              </a:extLst>
            </p:cNvPr>
            <p:cNvSpPr/>
            <p:nvPr/>
          </p:nvSpPr>
          <p:spPr>
            <a:xfrm>
              <a:off x="5194675" y="2697775"/>
              <a:ext cx="625" cy="1225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25" y="1"/>
                  </a:moveTo>
                  <a:cubicBezTo>
                    <a:pt x="25" y="25"/>
                    <a:pt x="13" y="37"/>
                    <a:pt x="1" y="48"/>
                  </a:cubicBezTo>
                  <a:cubicBezTo>
                    <a:pt x="25" y="48"/>
                    <a:pt x="25" y="37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5048;p34">
              <a:extLst>
                <a:ext uri="{FF2B5EF4-FFF2-40B4-BE49-F238E27FC236}">
                  <a16:creationId xmlns:a16="http://schemas.microsoft.com/office/drawing/2014/main" id="{3FFE8E28-8625-744A-9034-B952E90B1CD5}"/>
                </a:ext>
              </a:extLst>
            </p:cNvPr>
            <p:cNvSpPr/>
            <p:nvPr/>
          </p:nvSpPr>
          <p:spPr>
            <a:xfrm>
              <a:off x="5197300" y="2691225"/>
              <a:ext cx="1875" cy="2575"/>
            </a:xfrm>
            <a:custGeom>
              <a:avLst/>
              <a:gdLst/>
              <a:ahLst/>
              <a:cxnLst/>
              <a:rect l="l" t="t" r="r" b="b"/>
              <a:pathLst>
                <a:path w="75" h="103" extrusionOk="0">
                  <a:moveTo>
                    <a:pt x="74" y="1"/>
                  </a:moveTo>
                  <a:cubicBezTo>
                    <a:pt x="2" y="80"/>
                    <a:pt x="0" y="103"/>
                    <a:pt x="12" y="103"/>
                  </a:cubicBezTo>
                  <a:cubicBezTo>
                    <a:pt x="18" y="103"/>
                    <a:pt x="28" y="98"/>
                    <a:pt x="34" y="91"/>
                  </a:cubicBezTo>
                  <a:lnTo>
                    <a:pt x="34" y="91"/>
                  </a:lnTo>
                  <a:cubicBezTo>
                    <a:pt x="33" y="94"/>
                    <a:pt x="33" y="96"/>
                    <a:pt x="34" y="96"/>
                  </a:cubicBezTo>
                  <a:cubicBezTo>
                    <a:pt x="34" y="96"/>
                    <a:pt x="36" y="93"/>
                    <a:pt x="39" y="84"/>
                  </a:cubicBezTo>
                  <a:lnTo>
                    <a:pt x="39" y="84"/>
                  </a:lnTo>
                  <a:cubicBezTo>
                    <a:pt x="39" y="84"/>
                    <a:pt x="39" y="84"/>
                    <a:pt x="39" y="84"/>
                  </a:cubicBezTo>
                  <a:cubicBezTo>
                    <a:pt x="51" y="60"/>
                    <a:pt x="63" y="25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5049;p34">
              <a:extLst>
                <a:ext uri="{FF2B5EF4-FFF2-40B4-BE49-F238E27FC236}">
                  <a16:creationId xmlns:a16="http://schemas.microsoft.com/office/drawing/2014/main" id="{5FE24284-7C32-B747-B941-5DD05802DABC}"/>
                </a:ext>
              </a:extLst>
            </p:cNvPr>
            <p:cNvSpPr/>
            <p:nvPr/>
          </p:nvSpPr>
          <p:spPr>
            <a:xfrm>
              <a:off x="5196475" y="269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5050;p34">
              <a:extLst>
                <a:ext uri="{FF2B5EF4-FFF2-40B4-BE49-F238E27FC236}">
                  <a16:creationId xmlns:a16="http://schemas.microsoft.com/office/drawing/2014/main" id="{DA78B680-4483-BE47-86D9-406C0E67AAF6}"/>
                </a:ext>
              </a:extLst>
            </p:cNvPr>
            <p:cNvSpPr/>
            <p:nvPr/>
          </p:nvSpPr>
          <p:spPr>
            <a:xfrm>
              <a:off x="5202725" y="26844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5051;p34">
              <a:extLst>
                <a:ext uri="{FF2B5EF4-FFF2-40B4-BE49-F238E27FC236}">
                  <a16:creationId xmlns:a16="http://schemas.microsoft.com/office/drawing/2014/main" id="{ECAB2299-0D4F-FF41-9BE9-BCE1A7D0F063}"/>
                </a:ext>
              </a:extLst>
            </p:cNvPr>
            <p:cNvSpPr/>
            <p:nvPr/>
          </p:nvSpPr>
          <p:spPr>
            <a:xfrm>
              <a:off x="5196775" y="2693325"/>
              <a:ext cx="1200" cy="1500"/>
            </a:xfrm>
            <a:custGeom>
              <a:avLst/>
              <a:gdLst/>
              <a:ahLst/>
              <a:cxnLst/>
              <a:rect l="l" t="t" r="r" b="b"/>
              <a:pathLst>
                <a:path w="48" h="60" extrusionOk="0">
                  <a:moveTo>
                    <a:pt x="24" y="0"/>
                  </a:moveTo>
                  <a:cubicBezTo>
                    <a:pt x="12" y="24"/>
                    <a:pt x="12" y="48"/>
                    <a:pt x="0" y="60"/>
                  </a:cubicBezTo>
                  <a:cubicBezTo>
                    <a:pt x="48" y="12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5052;p34">
              <a:extLst>
                <a:ext uri="{FF2B5EF4-FFF2-40B4-BE49-F238E27FC236}">
                  <a16:creationId xmlns:a16="http://schemas.microsoft.com/office/drawing/2014/main" id="{CCE759F1-83C2-0142-AFED-4444A8D6B393}"/>
                </a:ext>
              </a:extLst>
            </p:cNvPr>
            <p:cNvSpPr/>
            <p:nvPr/>
          </p:nvSpPr>
          <p:spPr>
            <a:xfrm>
              <a:off x="5200050" y="2689450"/>
              <a:ext cx="1200" cy="625"/>
            </a:xfrm>
            <a:custGeom>
              <a:avLst/>
              <a:gdLst/>
              <a:ahLst/>
              <a:cxnLst/>
              <a:rect l="l" t="t" r="r" b="b"/>
              <a:pathLst>
                <a:path w="48" h="25" extrusionOk="0">
                  <a:moveTo>
                    <a:pt x="36" y="0"/>
                  </a:moveTo>
                  <a:cubicBezTo>
                    <a:pt x="24" y="0"/>
                    <a:pt x="12" y="12"/>
                    <a:pt x="0" y="24"/>
                  </a:cubicBezTo>
                  <a:cubicBezTo>
                    <a:pt x="12" y="24"/>
                    <a:pt x="48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5053;p34">
              <a:extLst>
                <a:ext uri="{FF2B5EF4-FFF2-40B4-BE49-F238E27FC236}">
                  <a16:creationId xmlns:a16="http://schemas.microsoft.com/office/drawing/2014/main" id="{CFDE9906-8A85-6A40-8FFE-F1D37636C9C8}"/>
                </a:ext>
              </a:extLst>
            </p:cNvPr>
            <p:cNvSpPr/>
            <p:nvPr/>
          </p:nvSpPr>
          <p:spPr>
            <a:xfrm>
              <a:off x="5196775" y="26957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lnTo>
                    <a:pt x="0" y="12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5054;p34">
              <a:extLst>
                <a:ext uri="{FF2B5EF4-FFF2-40B4-BE49-F238E27FC236}">
                  <a16:creationId xmlns:a16="http://schemas.microsoft.com/office/drawing/2014/main" id="{7219E834-E93C-D94E-B96D-0874CD584849}"/>
                </a:ext>
              </a:extLst>
            </p:cNvPr>
            <p:cNvSpPr/>
            <p:nvPr/>
          </p:nvSpPr>
          <p:spPr>
            <a:xfrm>
              <a:off x="5196225" y="2694700"/>
              <a:ext cx="750" cy="1050"/>
            </a:xfrm>
            <a:custGeom>
              <a:avLst/>
              <a:gdLst/>
              <a:ahLst/>
              <a:cxnLst/>
              <a:rect l="l" t="t" r="r" b="b"/>
              <a:pathLst>
                <a:path w="30" h="42" extrusionOk="0">
                  <a:moveTo>
                    <a:pt x="26" y="1"/>
                  </a:moveTo>
                  <a:lnTo>
                    <a:pt x="26" y="1"/>
                  </a:lnTo>
                  <a:cubicBezTo>
                    <a:pt x="19" y="1"/>
                    <a:pt x="1" y="41"/>
                    <a:pt x="17" y="41"/>
                  </a:cubicBezTo>
                  <a:cubicBezTo>
                    <a:pt x="19" y="41"/>
                    <a:pt x="20" y="41"/>
                    <a:pt x="22" y="40"/>
                  </a:cubicBezTo>
                  <a:cubicBezTo>
                    <a:pt x="30" y="11"/>
                    <a:pt x="29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5055;p34">
              <a:extLst>
                <a:ext uri="{FF2B5EF4-FFF2-40B4-BE49-F238E27FC236}">
                  <a16:creationId xmlns:a16="http://schemas.microsoft.com/office/drawing/2014/main" id="{204C8FC1-0D27-E74E-86BF-856FBE37FABF}"/>
                </a:ext>
              </a:extLst>
            </p:cNvPr>
            <p:cNvSpPr/>
            <p:nvPr/>
          </p:nvSpPr>
          <p:spPr>
            <a:xfrm>
              <a:off x="5200875" y="2684400"/>
              <a:ext cx="3350" cy="2650"/>
            </a:xfrm>
            <a:custGeom>
              <a:avLst/>
              <a:gdLst/>
              <a:ahLst/>
              <a:cxnLst/>
              <a:rect l="l" t="t" r="r" b="b"/>
              <a:pathLst>
                <a:path w="134" h="106" extrusionOk="0">
                  <a:moveTo>
                    <a:pt x="86" y="0"/>
                  </a:moveTo>
                  <a:lnTo>
                    <a:pt x="86" y="0"/>
                  </a:lnTo>
                  <a:cubicBezTo>
                    <a:pt x="62" y="36"/>
                    <a:pt x="15" y="95"/>
                    <a:pt x="15" y="95"/>
                  </a:cubicBezTo>
                  <a:cubicBezTo>
                    <a:pt x="3" y="103"/>
                    <a:pt x="1" y="106"/>
                    <a:pt x="5" y="106"/>
                  </a:cubicBezTo>
                  <a:cubicBezTo>
                    <a:pt x="23" y="106"/>
                    <a:pt x="134" y="57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5056;p34">
              <a:extLst>
                <a:ext uri="{FF2B5EF4-FFF2-40B4-BE49-F238E27FC236}">
                  <a16:creationId xmlns:a16="http://schemas.microsoft.com/office/drawing/2014/main" id="{1514D0B5-C95C-FB40-A3E0-96B7C9A44078}"/>
                </a:ext>
              </a:extLst>
            </p:cNvPr>
            <p:cNvSpPr/>
            <p:nvPr/>
          </p:nvSpPr>
          <p:spPr>
            <a:xfrm>
              <a:off x="5203425" y="2683850"/>
              <a:ext cx="700" cy="575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27" y="1"/>
                  </a:moveTo>
                  <a:cubicBezTo>
                    <a:pt x="24" y="1"/>
                    <a:pt x="0" y="22"/>
                    <a:pt x="8" y="22"/>
                  </a:cubicBezTo>
                  <a:cubicBezTo>
                    <a:pt x="24" y="6"/>
                    <a:pt x="28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5057;p34">
              <a:extLst>
                <a:ext uri="{FF2B5EF4-FFF2-40B4-BE49-F238E27FC236}">
                  <a16:creationId xmlns:a16="http://schemas.microsoft.com/office/drawing/2014/main" id="{FDF8475E-74D8-B441-B1E0-953E8C7DBFD2}"/>
                </a:ext>
              </a:extLst>
            </p:cNvPr>
            <p:cNvSpPr/>
            <p:nvPr/>
          </p:nvSpPr>
          <p:spPr>
            <a:xfrm>
              <a:off x="5205175" y="2681225"/>
              <a:ext cx="250" cy="800"/>
            </a:xfrm>
            <a:custGeom>
              <a:avLst/>
              <a:gdLst/>
              <a:ahLst/>
              <a:cxnLst/>
              <a:rect l="l" t="t" r="r" b="b"/>
              <a:pathLst>
                <a:path w="10" h="32" extrusionOk="0">
                  <a:moveTo>
                    <a:pt x="1" y="0"/>
                  </a:moveTo>
                  <a:cubicBezTo>
                    <a:pt x="0" y="0"/>
                    <a:pt x="3" y="13"/>
                    <a:pt x="10" y="32"/>
                  </a:cubicBezTo>
                  <a:cubicBezTo>
                    <a:pt x="4" y="1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5058;p34">
              <a:extLst>
                <a:ext uri="{FF2B5EF4-FFF2-40B4-BE49-F238E27FC236}">
                  <a16:creationId xmlns:a16="http://schemas.microsoft.com/office/drawing/2014/main" id="{4FC81DDD-603E-CC44-BD9D-6B15922C130D}"/>
                </a:ext>
              </a:extLst>
            </p:cNvPr>
            <p:cNvSpPr/>
            <p:nvPr/>
          </p:nvSpPr>
          <p:spPr>
            <a:xfrm>
              <a:off x="5283675" y="2526800"/>
              <a:ext cx="325" cy="450"/>
            </a:xfrm>
            <a:custGeom>
              <a:avLst/>
              <a:gdLst/>
              <a:ahLst/>
              <a:cxnLst/>
              <a:rect l="l" t="t" r="r" b="b"/>
              <a:pathLst>
                <a:path w="13" h="18" extrusionOk="0">
                  <a:moveTo>
                    <a:pt x="3" y="1"/>
                  </a:moveTo>
                  <a:cubicBezTo>
                    <a:pt x="2" y="1"/>
                    <a:pt x="1" y="2"/>
                    <a:pt x="1" y="6"/>
                  </a:cubicBezTo>
                  <a:lnTo>
                    <a:pt x="13" y="18"/>
                  </a:lnTo>
                  <a:cubicBezTo>
                    <a:pt x="13" y="9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5059;p34">
              <a:extLst>
                <a:ext uri="{FF2B5EF4-FFF2-40B4-BE49-F238E27FC236}">
                  <a16:creationId xmlns:a16="http://schemas.microsoft.com/office/drawing/2014/main" id="{CA98004E-75A7-A848-BC63-73F882F3B47D}"/>
                </a:ext>
              </a:extLst>
            </p:cNvPr>
            <p:cNvSpPr/>
            <p:nvPr/>
          </p:nvSpPr>
          <p:spPr>
            <a:xfrm>
              <a:off x="5298875" y="2496275"/>
              <a:ext cx="900" cy="1200"/>
            </a:xfrm>
            <a:custGeom>
              <a:avLst/>
              <a:gdLst/>
              <a:ahLst/>
              <a:cxnLst/>
              <a:rect l="l" t="t" r="r" b="b"/>
              <a:pathLst>
                <a:path w="36" h="48" extrusionOk="0">
                  <a:moveTo>
                    <a:pt x="24" y="0"/>
                  </a:moveTo>
                  <a:lnTo>
                    <a:pt x="24" y="0"/>
                  </a:lnTo>
                  <a:cubicBezTo>
                    <a:pt x="0" y="48"/>
                    <a:pt x="24" y="36"/>
                    <a:pt x="36" y="48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5060;p34">
              <a:extLst>
                <a:ext uri="{FF2B5EF4-FFF2-40B4-BE49-F238E27FC236}">
                  <a16:creationId xmlns:a16="http://schemas.microsoft.com/office/drawing/2014/main" id="{87446A45-AE59-C740-94B9-B2428CE6B756}"/>
                </a:ext>
              </a:extLst>
            </p:cNvPr>
            <p:cNvSpPr/>
            <p:nvPr/>
          </p:nvSpPr>
          <p:spPr>
            <a:xfrm>
              <a:off x="5220275" y="2651650"/>
              <a:ext cx="2125" cy="1500"/>
            </a:xfrm>
            <a:custGeom>
              <a:avLst/>
              <a:gdLst/>
              <a:ahLst/>
              <a:cxnLst/>
              <a:rect l="l" t="t" r="r" b="b"/>
              <a:pathLst>
                <a:path w="85" h="60" extrusionOk="0">
                  <a:moveTo>
                    <a:pt x="84" y="0"/>
                  </a:moveTo>
                  <a:cubicBezTo>
                    <a:pt x="48" y="24"/>
                    <a:pt x="1" y="36"/>
                    <a:pt x="25" y="60"/>
                  </a:cubicBezTo>
                  <a:cubicBezTo>
                    <a:pt x="48" y="36"/>
                    <a:pt x="72" y="12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5061;p34">
              <a:extLst>
                <a:ext uri="{FF2B5EF4-FFF2-40B4-BE49-F238E27FC236}">
                  <a16:creationId xmlns:a16="http://schemas.microsoft.com/office/drawing/2014/main" id="{189321C8-354D-B14D-BE6D-39B3EA5D14B3}"/>
                </a:ext>
              </a:extLst>
            </p:cNvPr>
            <p:cNvSpPr/>
            <p:nvPr/>
          </p:nvSpPr>
          <p:spPr>
            <a:xfrm>
              <a:off x="5292025" y="2527225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24"/>
                    <a:pt x="0" y="36"/>
                    <a:pt x="12" y="36"/>
                  </a:cubicBezTo>
                  <a:cubicBezTo>
                    <a:pt x="12" y="24"/>
                    <a:pt x="12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5062;p34">
              <a:extLst>
                <a:ext uri="{FF2B5EF4-FFF2-40B4-BE49-F238E27FC236}">
                  <a16:creationId xmlns:a16="http://schemas.microsoft.com/office/drawing/2014/main" id="{AF2F7AC1-CB76-4C4D-8795-B695DA68527F}"/>
                </a:ext>
              </a:extLst>
            </p:cNvPr>
            <p:cNvSpPr/>
            <p:nvPr/>
          </p:nvSpPr>
          <p:spPr>
            <a:xfrm>
              <a:off x="5222375" y="2649275"/>
              <a:ext cx="1200" cy="2400"/>
            </a:xfrm>
            <a:custGeom>
              <a:avLst/>
              <a:gdLst/>
              <a:ahLst/>
              <a:cxnLst/>
              <a:rect l="l" t="t" r="r" b="b"/>
              <a:pathLst>
                <a:path w="48" h="96" extrusionOk="0">
                  <a:moveTo>
                    <a:pt x="48" y="0"/>
                  </a:moveTo>
                  <a:cubicBezTo>
                    <a:pt x="24" y="24"/>
                    <a:pt x="0" y="48"/>
                    <a:pt x="0" y="95"/>
                  </a:cubicBezTo>
                  <a:cubicBezTo>
                    <a:pt x="36" y="72"/>
                    <a:pt x="48" y="36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5063;p34">
              <a:extLst>
                <a:ext uri="{FF2B5EF4-FFF2-40B4-BE49-F238E27FC236}">
                  <a16:creationId xmlns:a16="http://schemas.microsoft.com/office/drawing/2014/main" id="{4449AD6B-279A-3244-8DE1-3A98481EC51F}"/>
                </a:ext>
              </a:extLst>
            </p:cNvPr>
            <p:cNvSpPr/>
            <p:nvPr/>
          </p:nvSpPr>
          <p:spPr>
            <a:xfrm>
              <a:off x="5318500" y="242097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cubicBezTo>
                    <a:pt x="1" y="12"/>
                    <a:pt x="1" y="12"/>
                    <a:pt x="1" y="0"/>
                  </a:cubicBezTo>
                  <a:cubicBezTo>
                    <a:pt x="1" y="0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5064;p34">
              <a:extLst>
                <a:ext uri="{FF2B5EF4-FFF2-40B4-BE49-F238E27FC236}">
                  <a16:creationId xmlns:a16="http://schemas.microsoft.com/office/drawing/2014/main" id="{14308E8C-E59E-0843-BD32-9FDDFF797C75}"/>
                </a:ext>
              </a:extLst>
            </p:cNvPr>
            <p:cNvSpPr/>
            <p:nvPr/>
          </p:nvSpPr>
          <p:spPr>
            <a:xfrm>
              <a:off x="5320300" y="2390900"/>
              <a:ext cx="325" cy="1225"/>
            </a:xfrm>
            <a:custGeom>
              <a:avLst/>
              <a:gdLst/>
              <a:ahLst/>
              <a:cxnLst/>
              <a:rect l="l" t="t" r="r" b="b"/>
              <a:pathLst>
                <a:path w="13" h="49" extrusionOk="0">
                  <a:moveTo>
                    <a:pt x="12" y="1"/>
                  </a:moveTo>
                  <a:cubicBezTo>
                    <a:pt x="12" y="12"/>
                    <a:pt x="0" y="24"/>
                    <a:pt x="0" y="48"/>
                  </a:cubicBezTo>
                  <a:cubicBezTo>
                    <a:pt x="12" y="36"/>
                    <a:pt x="12" y="24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5065;p34">
              <a:extLst>
                <a:ext uri="{FF2B5EF4-FFF2-40B4-BE49-F238E27FC236}">
                  <a16:creationId xmlns:a16="http://schemas.microsoft.com/office/drawing/2014/main" id="{BE0F1772-4E9D-4343-9F53-64C4E677242F}"/>
                </a:ext>
              </a:extLst>
            </p:cNvPr>
            <p:cNvSpPr/>
            <p:nvPr/>
          </p:nvSpPr>
          <p:spPr>
            <a:xfrm>
              <a:off x="5211350" y="26707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0"/>
                  </a:moveTo>
                  <a:cubicBezTo>
                    <a:pt x="1" y="24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5066;p34">
              <a:extLst>
                <a:ext uri="{FF2B5EF4-FFF2-40B4-BE49-F238E27FC236}">
                  <a16:creationId xmlns:a16="http://schemas.microsoft.com/office/drawing/2014/main" id="{8379EC73-A841-1240-BE7A-C98D81B5F317}"/>
                </a:ext>
              </a:extLst>
            </p:cNvPr>
            <p:cNvSpPr/>
            <p:nvPr/>
          </p:nvSpPr>
          <p:spPr>
            <a:xfrm>
              <a:off x="5210750" y="267070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lnTo>
                    <a:pt x="25" y="0"/>
                  </a:lnTo>
                  <a:cubicBezTo>
                    <a:pt x="24" y="1"/>
                    <a:pt x="12" y="13"/>
                    <a:pt x="1" y="24"/>
                  </a:cubicBezTo>
                  <a:cubicBezTo>
                    <a:pt x="13" y="24"/>
                    <a:pt x="13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5067;p34">
              <a:extLst>
                <a:ext uri="{FF2B5EF4-FFF2-40B4-BE49-F238E27FC236}">
                  <a16:creationId xmlns:a16="http://schemas.microsoft.com/office/drawing/2014/main" id="{54DC3A39-6A65-494D-A872-89C743AA67A9}"/>
                </a:ext>
              </a:extLst>
            </p:cNvPr>
            <p:cNvSpPr/>
            <p:nvPr/>
          </p:nvSpPr>
          <p:spPr>
            <a:xfrm>
              <a:off x="5210750" y="2671300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3" y="0"/>
                  </a:moveTo>
                  <a:lnTo>
                    <a:pt x="13" y="0"/>
                  </a:lnTo>
                  <a:cubicBezTo>
                    <a:pt x="13" y="12"/>
                    <a:pt x="1" y="12"/>
                    <a:pt x="1" y="24"/>
                  </a:cubicBezTo>
                  <a:cubicBezTo>
                    <a:pt x="1" y="24"/>
                    <a:pt x="13" y="24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5068;p34">
              <a:extLst>
                <a:ext uri="{FF2B5EF4-FFF2-40B4-BE49-F238E27FC236}">
                  <a16:creationId xmlns:a16="http://schemas.microsoft.com/office/drawing/2014/main" id="{EB451C08-8D74-8949-9CCA-2087DA25AA54}"/>
                </a:ext>
              </a:extLst>
            </p:cNvPr>
            <p:cNvSpPr/>
            <p:nvPr/>
          </p:nvSpPr>
          <p:spPr>
            <a:xfrm>
              <a:off x="5211400" y="2669800"/>
              <a:ext cx="575" cy="1025"/>
            </a:xfrm>
            <a:custGeom>
              <a:avLst/>
              <a:gdLst/>
              <a:ahLst/>
              <a:cxnLst/>
              <a:rect l="l" t="t" r="r" b="b"/>
              <a:pathLst>
                <a:path w="23" h="41" extrusionOk="0">
                  <a:moveTo>
                    <a:pt x="22" y="1"/>
                  </a:moveTo>
                  <a:cubicBezTo>
                    <a:pt x="22" y="2"/>
                    <a:pt x="22" y="5"/>
                    <a:pt x="20" y="8"/>
                  </a:cubicBezTo>
                  <a:lnTo>
                    <a:pt x="20" y="8"/>
                  </a:lnTo>
                  <a:cubicBezTo>
                    <a:pt x="21" y="7"/>
                    <a:pt x="22" y="4"/>
                    <a:pt x="22" y="1"/>
                  </a:cubicBezTo>
                  <a:close/>
                  <a:moveTo>
                    <a:pt x="22" y="1"/>
                  </a:moveTo>
                  <a:cubicBezTo>
                    <a:pt x="17" y="6"/>
                    <a:pt x="17" y="9"/>
                    <a:pt x="17" y="9"/>
                  </a:cubicBezTo>
                  <a:lnTo>
                    <a:pt x="17" y="9"/>
                  </a:lnTo>
                  <a:cubicBezTo>
                    <a:pt x="19" y="7"/>
                    <a:pt x="21" y="4"/>
                    <a:pt x="22" y="1"/>
                  </a:cubicBezTo>
                  <a:close/>
                  <a:moveTo>
                    <a:pt x="20" y="8"/>
                  </a:moveTo>
                  <a:cubicBezTo>
                    <a:pt x="19" y="9"/>
                    <a:pt x="19" y="10"/>
                    <a:pt x="18" y="10"/>
                  </a:cubicBezTo>
                  <a:cubicBezTo>
                    <a:pt x="18" y="10"/>
                    <a:pt x="18" y="10"/>
                    <a:pt x="17" y="9"/>
                  </a:cubicBezTo>
                  <a:lnTo>
                    <a:pt x="17" y="9"/>
                  </a:lnTo>
                  <a:cubicBezTo>
                    <a:pt x="4" y="32"/>
                    <a:pt x="1" y="40"/>
                    <a:pt x="1" y="40"/>
                  </a:cubicBezTo>
                  <a:cubicBezTo>
                    <a:pt x="3" y="40"/>
                    <a:pt x="15" y="20"/>
                    <a:pt x="20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5069;p34">
              <a:extLst>
                <a:ext uri="{FF2B5EF4-FFF2-40B4-BE49-F238E27FC236}">
                  <a16:creationId xmlns:a16="http://schemas.microsoft.com/office/drawing/2014/main" id="{E955B351-AD4E-054B-9927-B79FDBEBEBD8}"/>
                </a:ext>
              </a:extLst>
            </p:cNvPr>
            <p:cNvSpPr/>
            <p:nvPr/>
          </p:nvSpPr>
          <p:spPr>
            <a:xfrm>
              <a:off x="5315525" y="24691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3" y="1"/>
                    <a:pt x="13" y="13"/>
                    <a:pt x="1" y="13"/>
                  </a:cubicBezTo>
                  <a:cubicBezTo>
                    <a:pt x="13" y="13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5070;p34">
              <a:extLst>
                <a:ext uri="{FF2B5EF4-FFF2-40B4-BE49-F238E27FC236}">
                  <a16:creationId xmlns:a16="http://schemas.microsoft.com/office/drawing/2014/main" id="{DA54AB97-1D5A-3843-8450-56D17EB17D37}"/>
                </a:ext>
              </a:extLst>
            </p:cNvPr>
            <p:cNvSpPr/>
            <p:nvPr/>
          </p:nvSpPr>
          <p:spPr>
            <a:xfrm>
              <a:off x="4824700" y="2360825"/>
              <a:ext cx="523375" cy="375375"/>
            </a:xfrm>
            <a:custGeom>
              <a:avLst/>
              <a:gdLst/>
              <a:ahLst/>
              <a:cxnLst/>
              <a:rect l="l" t="t" r="r" b="b"/>
              <a:pathLst>
                <a:path w="20935" h="15015" extrusionOk="0">
                  <a:moveTo>
                    <a:pt x="10192" y="72"/>
                  </a:moveTo>
                  <a:cubicBezTo>
                    <a:pt x="10193" y="74"/>
                    <a:pt x="10194" y="75"/>
                    <a:pt x="10195" y="76"/>
                  </a:cubicBezTo>
                  <a:lnTo>
                    <a:pt x="10195" y="76"/>
                  </a:lnTo>
                  <a:cubicBezTo>
                    <a:pt x="10195" y="75"/>
                    <a:pt x="10194" y="74"/>
                    <a:pt x="10192" y="72"/>
                  </a:cubicBezTo>
                  <a:close/>
                  <a:moveTo>
                    <a:pt x="11157" y="120"/>
                  </a:moveTo>
                  <a:lnTo>
                    <a:pt x="11168" y="132"/>
                  </a:lnTo>
                  <a:cubicBezTo>
                    <a:pt x="11158" y="135"/>
                    <a:pt x="11152" y="137"/>
                    <a:pt x="11148" y="137"/>
                  </a:cubicBezTo>
                  <a:cubicBezTo>
                    <a:pt x="11140" y="137"/>
                    <a:pt x="11148" y="128"/>
                    <a:pt x="11157" y="120"/>
                  </a:cubicBezTo>
                  <a:close/>
                  <a:moveTo>
                    <a:pt x="11422" y="359"/>
                  </a:moveTo>
                  <a:cubicBezTo>
                    <a:pt x="11414" y="363"/>
                    <a:pt x="11411" y="367"/>
                    <a:pt x="11412" y="367"/>
                  </a:cubicBezTo>
                  <a:cubicBezTo>
                    <a:pt x="11413" y="367"/>
                    <a:pt x="11417" y="365"/>
                    <a:pt x="11422" y="359"/>
                  </a:cubicBezTo>
                  <a:close/>
                  <a:moveTo>
                    <a:pt x="17157" y="394"/>
                  </a:moveTo>
                  <a:cubicBezTo>
                    <a:pt x="17166" y="421"/>
                    <a:pt x="17162" y="434"/>
                    <a:pt x="17144" y="434"/>
                  </a:cubicBezTo>
                  <a:cubicBezTo>
                    <a:pt x="17138" y="434"/>
                    <a:pt x="17131" y="433"/>
                    <a:pt x="17122" y="430"/>
                  </a:cubicBezTo>
                  <a:cubicBezTo>
                    <a:pt x="17134" y="418"/>
                    <a:pt x="17145" y="406"/>
                    <a:pt x="17157" y="394"/>
                  </a:cubicBezTo>
                  <a:close/>
                  <a:moveTo>
                    <a:pt x="12467" y="421"/>
                  </a:moveTo>
                  <a:cubicBezTo>
                    <a:pt x="12506" y="421"/>
                    <a:pt x="12566" y="441"/>
                    <a:pt x="12573" y="441"/>
                  </a:cubicBezTo>
                  <a:cubicBezTo>
                    <a:pt x="12550" y="465"/>
                    <a:pt x="12490" y="465"/>
                    <a:pt x="12442" y="465"/>
                  </a:cubicBezTo>
                  <a:cubicBezTo>
                    <a:pt x="12450" y="465"/>
                    <a:pt x="12442" y="455"/>
                    <a:pt x="12440" y="455"/>
                  </a:cubicBezTo>
                  <a:lnTo>
                    <a:pt x="12440" y="455"/>
                  </a:lnTo>
                  <a:cubicBezTo>
                    <a:pt x="12438" y="455"/>
                    <a:pt x="12438" y="457"/>
                    <a:pt x="12442" y="465"/>
                  </a:cubicBezTo>
                  <a:cubicBezTo>
                    <a:pt x="12423" y="431"/>
                    <a:pt x="12440" y="421"/>
                    <a:pt x="12467" y="421"/>
                  </a:cubicBezTo>
                  <a:close/>
                  <a:moveTo>
                    <a:pt x="15872" y="363"/>
                  </a:moveTo>
                  <a:lnTo>
                    <a:pt x="15872" y="363"/>
                  </a:lnTo>
                  <a:cubicBezTo>
                    <a:pt x="15875" y="377"/>
                    <a:pt x="15891" y="408"/>
                    <a:pt x="15901" y="418"/>
                  </a:cubicBezTo>
                  <a:lnTo>
                    <a:pt x="15901" y="418"/>
                  </a:lnTo>
                  <a:cubicBezTo>
                    <a:pt x="15890" y="419"/>
                    <a:pt x="15879" y="421"/>
                    <a:pt x="15871" y="421"/>
                  </a:cubicBezTo>
                  <a:cubicBezTo>
                    <a:pt x="15863" y="421"/>
                    <a:pt x="15860" y="418"/>
                    <a:pt x="15871" y="406"/>
                  </a:cubicBezTo>
                  <a:lnTo>
                    <a:pt x="15871" y="406"/>
                  </a:lnTo>
                  <a:cubicBezTo>
                    <a:pt x="15860" y="418"/>
                    <a:pt x="15848" y="418"/>
                    <a:pt x="15836" y="418"/>
                  </a:cubicBezTo>
                  <a:cubicBezTo>
                    <a:pt x="15848" y="430"/>
                    <a:pt x="15871" y="441"/>
                    <a:pt x="15883" y="453"/>
                  </a:cubicBezTo>
                  <a:cubicBezTo>
                    <a:pt x="15883" y="453"/>
                    <a:pt x="15776" y="489"/>
                    <a:pt x="15740" y="489"/>
                  </a:cubicBezTo>
                  <a:cubicBezTo>
                    <a:pt x="15760" y="460"/>
                    <a:pt x="15787" y="439"/>
                    <a:pt x="15816" y="426"/>
                  </a:cubicBezTo>
                  <a:lnTo>
                    <a:pt x="15816" y="426"/>
                  </a:lnTo>
                  <a:cubicBezTo>
                    <a:pt x="15820" y="425"/>
                    <a:pt x="15827" y="422"/>
                    <a:pt x="15836" y="418"/>
                  </a:cubicBezTo>
                  <a:lnTo>
                    <a:pt x="15836" y="418"/>
                  </a:lnTo>
                  <a:cubicBezTo>
                    <a:pt x="15836" y="418"/>
                    <a:pt x="15836" y="418"/>
                    <a:pt x="15836" y="418"/>
                  </a:cubicBezTo>
                  <a:cubicBezTo>
                    <a:pt x="15824" y="406"/>
                    <a:pt x="15800" y="394"/>
                    <a:pt x="15788" y="382"/>
                  </a:cubicBezTo>
                  <a:cubicBezTo>
                    <a:pt x="15819" y="372"/>
                    <a:pt x="15849" y="370"/>
                    <a:pt x="15872" y="363"/>
                  </a:cubicBezTo>
                  <a:close/>
                  <a:moveTo>
                    <a:pt x="16324" y="441"/>
                  </a:moveTo>
                  <a:cubicBezTo>
                    <a:pt x="16312" y="453"/>
                    <a:pt x="16312" y="465"/>
                    <a:pt x="16300" y="489"/>
                  </a:cubicBezTo>
                  <a:cubicBezTo>
                    <a:pt x="16300" y="479"/>
                    <a:pt x="16294" y="475"/>
                    <a:pt x="16289" y="475"/>
                  </a:cubicBezTo>
                  <a:cubicBezTo>
                    <a:pt x="16283" y="475"/>
                    <a:pt x="16279" y="482"/>
                    <a:pt x="16300" y="489"/>
                  </a:cubicBezTo>
                  <a:cubicBezTo>
                    <a:pt x="16264" y="477"/>
                    <a:pt x="16229" y="477"/>
                    <a:pt x="16181" y="477"/>
                  </a:cubicBezTo>
                  <a:cubicBezTo>
                    <a:pt x="16229" y="453"/>
                    <a:pt x="16276" y="441"/>
                    <a:pt x="16324" y="441"/>
                  </a:cubicBezTo>
                  <a:close/>
                  <a:moveTo>
                    <a:pt x="17086" y="465"/>
                  </a:moveTo>
                  <a:lnTo>
                    <a:pt x="17086" y="465"/>
                  </a:lnTo>
                  <a:cubicBezTo>
                    <a:pt x="17134" y="477"/>
                    <a:pt x="17110" y="489"/>
                    <a:pt x="17062" y="489"/>
                  </a:cubicBezTo>
                  <a:lnTo>
                    <a:pt x="17086" y="465"/>
                  </a:lnTo>
                  <a:close/>
                  <a:moveTo>
                    <a:pt x="18038" y="394"/>
                  </a:moveTo>
                  <a:cubicBezTo>
                    <a:pt x="18054" y="394"/>
                    <a:pt x="18070" y="404"/>
                    <a:pt x="18093" y="404"/>
                  </a:cubicBezTo>
                  <a:cubicBezTo>
                    <a:pt x="18105" y="404"/>
                    <a:pt x="18118" y="402"/>
                    <a:pt x="18134" y="394"/>
                  </a:cubicBezTo>
                  <a:lnTo>
                    <a:pt x="18134" y="394"/>
                  </a:lnTo>
                  <a:cubicBezTo>
                    <a:pt x="18098" y="455"/>
                    <a:pt x="18050" y="491"/>
                    <a:pt x="17989" y="491"/>
                  </a:cubicBezTo>
                  <a:cubicBezTo>
                    <a:pt x="17967" y="491"/>
                    <a:pt x="17944" y="487"/>
                    <a:pt x="17919" y="477"/>
                  </a:cubicBezTo>
                  <a:cubicBezTo>
                    <a:pt x="17943" y="430"/>
                    <a:pt x="17991" y="406"/>
                    <a:pt x="18038" y="394"/>
                  </a:cubicBezTo>
                  <a:close/>
                  <a:moveTo>
                    <a:pt x="15907" y="477"/>
                  </a:moveTo>
                  <a:cubicBezTo>
                    <a:pt x="15931" y="477"/>
                    <a:pt x="15943" y="477"/>
                    <a:pt x="15967" y="489"/>
                  </a:cubicBezTo>
                  <a:cubicBezTo>
                    <a:pt x="15963" y="493"/>
                    <a:pt x="15959" y="494"/>
                    <a:pt x="15953" y="494"/>
                  </a:cubicBezTo>
                  <a:cubicBezTo>
                    <a:pt x="15941" y="494"/>
                    <a:pt x="15924" y="486"/>
                    <a:pt x="15907" y="477"/>
                  </a:cubicBezTo>
                  <a:close/>
                  <a:moveTo>
                    <a:pt x="14443" y="477"/>
                  </a:moveTo>
                  <a:cubicBezTo>
                    <a:pt x="14487" y="511"/>
                    <a:pt x="14332" y="523"/>
                    <a:pt x="14314" y="525"/>
                  </a:cubicBezTo>
                  <a:lnTo>
                    <a:pt x="14314" y="525"/>
                  </a:lnTo>
                  <a:cubicBezTo>
                    <a:pt x="14308" y="524"/>
                    <a:pt x="14259" y="523"/>
                    <a:pt x="14211" y="521"/>
                  </a:cubicBezTo>
                  <a:lnTo>
                    <a:pt x="14211" y="521"/>
                  </a:lnTo>
                  <a:cubicBezTo>
                    <a:pt x="14267" y="490"/>
                    <a:pt x="14314" y="500"/>
                    <a:pt x="14383" y="477"/>
                  </a:cubicBezTo>
                  <a:cubicBezTo>
                    <a:pt x="14395" y="477"/>
                    <a:pt x="14395" y="489"/>
                    <a:pt x="14383" y="489"/>
                  </a:cubicBezTo>
                  <a:cubicBezTo>
                    <a:pt x="14407" y="489"/>
                    <a:pt x="14419" y="477"/>
                    <a:pt x="14443" y="477"/>
                  </a:cubicBezTo>
                  <a:close/>
                  <a:moveTo>
                    <a:pt x="14654" y="510"/>
                  </a:moveTo>
                  <a:cubicBezTo>
                    <a:pt x="14666" y="510"/>
                    <a:pt x="14675" y="519"/>
                    <a:pt x="14681" y="537"/>
                  </a:cubicBezTo>
                  <a:cubicBezTo>
                    <a:pt x="14681" y="537"/>
                    <a:pt x="14641" y="533"/>
                    <a:pt x="14614" y="532"/>
                  </a:cubicBezTo>
                  <a:lnTo>
                    <a:pt x="14614" y="532"/>
                  </a:lnTo>
                  <a:cubicBezTo>
                    <a:pt x="14630" y="517"/>
                    <a:pt x="14643" y="510"/>
                    <a:pt x="14654" y="510"/>
                  </a:cubicBezTo>
                  <a:close/>
                  <a:moveTo>
                    <a:pt x="16121" y="501"/>
                  </a:moveTo>
                  <a:cubicBezTo>
                    <a:pt x="16145" y="513"/>
                    <a:pt x="16181" y="525"/>
                    <a:pt x="16217" y="525"/>
                  </a:cubicBezTo>
                  <a:cubicBezTo>
                    <a:pt x="16157" y="525"/>
                    <a:pt x="16110" y="537"/>
                    <a:pt x="16062" y="537"/>
                  </a:cubicBezTo>
                  <a:cubicBezTo>
                    <a:pt x="16074" y="525"/>
                    <a:pt x="16098" y="513"/>
                    <a:pt x="16121" y="501"/>
                  </a:cubicBezTo>
                  <a:close/>
                  <a:moveTo>
                    <a:pt x="16476" y="501"/>
                  </a:moveTo>
                  <a:cubicBezTo>
                    <a:pt x="16497" y="501"/>
                    <a:pt x="16502" y="513"/>
                    <a:pt x="16491" y="537"/>
                  </a:cubicBezTo>
                  <a:lnTo>
                    <a:pt x="16372" y="537"/>
                  </a:lnTo>
                  <a:cubicBezTo>
                    <a:pt x="16419" y="513"/>
                    <a:pt x="16455" y="501"/>
                    <a:pt x="16476" y="501"/>
                  </a:cubicBezTo>
                  <a:close/>
                  <a:moveTo>
                    <a:pt x="16518" y="533"/>
                  </a:moveTo>
                  <a:cubicBezTo>
                    <a:pt x="16513" y="533"/>
                    <a:pt x="16508" y="534"/>
                    <a:pt x="16502" y="537"/>
                  </a:cubicBezTo>
                  <a:lnTo>
                    <a:pt x="16534" y="537"/>
                  </a:lnTo>
                  <a:cubicBezTo>
                    <a:pt x="16531" y="535"/>
                    <a:pt x="16525" y="533"/>
                    <a:pt x="16518" y="533"/>
                  </a:cubicBezTo>
                  <a:close/>
                  <a:moveTo>
                    <a:pt x="16553" y="510"/>
                  </a:moveTo>
                  <a:cubicBezTo>
                    <a:pt x="16562" y="510"/>
                    <a:pt x="16562" y="519"/>
                    <a:pt x="16550" y="537"/>
                  </a:cubicBezTo>
                  <a:cubicBezTo>
                    <a:pt x="16568" y="531"/>
                    <a:pt x="16586" y="528"/>
                    <a:pt x="16604" y="528"/>
                  </a:cubicBezTo>
                  <a:cubicBezTo>
                    <a:pt x="16622" y="528"/>
                    <a:pt x="16639" y="531"/>
                    <a:pt x="16657" y="537"/>
                  </a:cubicBezTo>
                  <a:lnTo>
                    <a:pt x="16534" y="537"/>
                  </a:lnTo>
                  <a:cubicBezTo>
                    <a:pt x="16536" y="538"/>
                    <a:pt x="16535" y="540"/>
                    <a:pt x="16528" y="540"/>
                  </a:cubicBezTo>
                  <a:cubicBezTo>
                    <a:pt x="16523" y="540"/>
                    <a:pt x="16515" y="539"/>
                    <a:pt x="16502" y="537"/>
                  </a:cubicBezTo>
                  <a:cubicBezTo>
                    <a:pt x="16526" y="519"/>
                    <a:pt x="16544" y="510"/>
                    <a:pt x="16553" y="510"/>
                  </a:cubicBezTo>
                  <a:close/>
                  <a:moveTo>
                    <a:pt x="14842" y="538"/>
                  </a:moveTo>
                  <a:cubicBezTo>
                    <a:pt x="14855" y="538"/>
                    <a:pt x="14863" y="549"/>
                    <a:pt x="14824" y="549"/>
                  </a:cubicBezTo>
                  <a:cubicBezTo>
                    <a:pt x="14828" y="541"/>
                    <a:pt x="14836" y="538"/>
                    <a:pt x="14842" y="538"/>
                  </a:cubicBezTo>
                  <a:close/>
                  <a:moveTo>
                    <a:pt x="14558" y="547"/>
                  </a:moveTo>
                  <a:cubicBezTo>
                    <a:pt x="14558" y="548"/>
                    <a:pt x="14558" y="549"/>
                    <a:pt x="14559" y="550"/>
                  </a:cubicBezTo>
                  <a:lnTo>
                    <a:pt x="14559" y="550"/>
                  </a:lnTo>
                  <a:cubicBezTo>
                    <a:pt x="14560" y="550"/>
                    <a:pt x="14561" y="549"/>
                    <a:pt x="14562" y="549"/>
                  </a:cubicBezTo>
                  <a:cubicBezTo>
                    <a:pt x="14561" y="548"/>
                    <a:pt x="14559" y="548"/>
                    <a:pt x="14558" y="547"/>
                  </a:cubicBezTo>
                  <a:close/>
                  <a:moveTo>
                    <a:pt x="19470" y="550"/>
                  </a:moveTo>
                  <a:lnTo>
                    <a:pt x="19470" y="550"/>
                  </a:lnTo>
                  <a:cubicBezTo>
                    <a:pt x="19467" y="550"/>
                    <a:pt x="19412" y="561"/>
                    <a:pt x="19420" y="561"/>
                  </a:cubicBezTo>
                  <a:cubicBezTo>
                    <a:pt x="19459" y="553"/>
                    <a:pt x="19471" y="550"/>
                    <a:pt x="19470" y="550"/>
                  </a:cubicBezTo>
                  <a:close/>
                  <a:moveTo>
                    <a:pt x="17776" y="549"/>
                  </a:moveTo>
                  <a:cubicBezTo>
                    <a:pt x="17776" y="561"/>
                    <a:pt x="17776" y="561"/>
                    <a:pt x="17776" y="572"/>
                  </a:cubicBezTo>
                  <a:cubicBezTo>
                    <a:pt x="17765" y="561"/>
                    <a:pt x="17765" y="549"/>
                    <a:pt x="17776" y="549"/>
                  </a:cubicBezTo>
                  <a:close/>
                  <a:moveTo>
                    <a:pt x="18467" y="406"/>
                  </a:moveTo>
                  <a:cubicBezTo>
                    <a:pt x="18515" y="430"/>
                    <a:pt x="18586" y="453"/>
                    <a:pt x="18622" y="489"/>
                  </a:cubicBezTo>
                  <a:cubicBezTo>
                    <a:pt x="18688" y="565"/>
                    <a:pt x="18557" y="573"/>
                    <a:pt x="18490" y="573"/>
                  </a:cubicBezTo>
                  <a:cubicBezTo>
                    <a:pt x="18473" y="573"/>
                    <a:pt x="18460" y="572"/>
                    <a:pt x="18455" y="572"/>
                  </a:cubicBezTo>
                  <a:cubicBezTo>
                    <a:pt x="18437" y="536"/>
                    <a:pt x="18433" y="513"/>
                    <a:pt x="18448" y="510"/>
                  </a:cubicBezTo>
                  <a:lnTo>
                    <a:pt x="18448" y="510"/>
                  </a:lnTo>
                  <a:cubicBezTo>
                    <a:pt x="18453" y="512"/>
                    <a:pt x="18459" y="513"/>
                    <a:pt x="18467" y="513"/>
                  </a:cubicBezTo>
                  <a:cubicBezTo>
                    <a:pt x="18461" y="511"/>
                    <a:pt x="18456" y="510"/>
                    <a:pt x="18452" y="510"/>
                  </a:cubicBezTo>
                  <a:cubicBezTo>
                    <a:pt x="18450" y="510"/>
                    <a:pt x="18449" y="510"/>
                    <a:pt x="18448" y="510"/>
                  </a:cubicBezTo>
                  <a:lnTo>
                    <a:pt x="18448" y="510"/>
                  </a:lnTo>
                  <a:cubicBezTo>
                    <a:pt x="18421" y="501"/>
                    <a:pt x="18427" y="466"/>
                    <a:pt x="18467" y="406"/>
                  </a:cubicBezTo>
                  <a:close/>
                  <a:moveTo>
                    <a:pt x="17214" y="582"/>
                  </a:moveTo>
                  <a:cubicBezTo>
                    <a:pt x="17215" y="582"/>
                    <a:pt x="17216" y="583"/>
                    <a:pt x="17217" y="584"/>
                  </a:cubicBezTo>
                  <a:cubicBezTo>
                    <a:pt x="17213" y="584"/>
                    <a:pt x="17213" y="583"/>
                    <a:pt x="17214" y="582"/>
                  </a:cubicBezTo>
                  <a:close/>
                  <a:moveTo>
                    <a:pt x="17233" y="562"/>
                  </a:moveTo>
                  <a:cubicBezTo>
                    <a:pt x="17241" y="562"/>
                    <a:pt x="17244" y="568"/>
                    <a:pt x="17217" y="584"/>
                  </a:cubicBezTo>
                  <a:cubicBezTo>
                    <a:pt x="17221" y="580"/>
                    <a:pt x="17221" y="579"/>
                    <a:pt x="17219" y="579"/>
                  </a:cubicBezTo>
                  <a:lnTo>
                    <a:pt x="17219" y="579"/>
                  </a:lnTo>
                  <a:cubicBezTo>
                    <a:pt x="17218" y="579"/>
                    <a:pt x="17216" y="580"/>
                    <a:pt x="17214" y="582"/>
                  </a:cubicBezTo>
                  <a:lnTo>
                    <a:pt x="17214" y="582"/>
                  </a:lnTo>
                  <a:cubicBezTo>
                    <a:pt x="17207" y="570"/>
                    <a:pt x="17224" y="562"/>
                    <a:pt x="17233" y="562"/>
                  </a:cubicBezTo>
                  <a:close/>
                  <a:moveTo>
                    <a:pt x="19443" y="465"/>
                  </a:moveTo>
                  <a:cubicBezTo>
                    <a:pt x="19467" y="465"/>
                    <a:pt x="19658" y="465"/>
                    <a:pt x="19586" y="477"/>
                  </a:cubicBezTo>
                  <a:lnTo>
                    <a:pt x="19646" y="477"/>
                  </a:lnTo>
                  <a:cubicBezTo>
                    <a:pt x="19664" y="476"/>
                    <a:pt x="19680" y="475"/>
                    <a:pt x="19694" y="475"/>
                  </a:cubicBezTo>
                  <a:cubicBezTo>
                    <a:pt x="19695" y="475"/>
                    <a:pt x="19697" y="475"/>
                    <a:pt x="19698" y="475"/>
                  </a:cubicBezTo>
                  <a:lnTo>
                    <a:pt x="19698" y="475"/>
                  </a:lnTo>
                  <a:cubicBezTo>
                    <a:pt x="19683" y="476"/>
                    <a:pt x="19666" y="476"/>
                    <a:pt x="19646" y="477"/>
                  </a:cubicBezTo>
                  <a:cubicBezTo>
                    <a:pt x="19643" y="479"/>
                    <a:pt x="19635" y="482"/>
                    <a:pt x="19622" y="484"/>
                  </a:cubicBezTo>
                  <a:lnTo>
                    <a:pt x="19622" y="484"/>
                  </a:lnTo>
                  <a:cubicBezTo>
                    <a:pt x="19611" y="483"/>
                    <a:pt x="19600" y="482"/>
                    <a:pt x="19589" y="481"/>
                  </a:cubicBezTo>
                  <a:lnTo>
                    <a:pt x="19589" y="481"/>
                  </a:lnTo>
                  <a:cubicBezTo>
                    <a:pt x="19588" y="480"/>
                    <a:pt x="19588" y="479"/>
                    <a:pt x="19586" y="477"/>
                  </a:cubicBezTo>
                  <a:lnTo>
                    <a:pt x="19586" y="477"/>
                  </a:lnTo>
                  <a:cubicBezTo>
                    <a:pt x="19584" y="478"/>
                    <a:pt x="19582" y="480"/>
                    <a:pt x="19580" y="481"/>
                  </a:cubicBezTo>
                  <a:lnTo>
                    <a:pt x="19580" y="481"/>
                  </a:lnTo>
                  <a:cubicBezTo>
                    <a:pt x="19556" y="479"/>
                    <a:pt x="19531" y="478"/>
                    <a:pt x="19505" y="478"/>
                  </a:cubicBezTo>
                  <a:cubicBezTo>
                    <a:pt x="19489" y="478"/>
                    <a:pt x="19473" y="478"/>
                    <a:pt x="19458" y="479"/>
                  </a:cubicBezTo>
                  <a:lnTo>
                    <a:pt x="19458" y="479"/>
                  </a:lnTo>
                  <a:cubicBezTo>
                    <a:pt x="19475" y="486"/>
                    <a:pt x="19507" y="489"/>
                    <a:pt x="19540" y="489"/>
                  </a:cubicBezTo>
                  <a:cubicBezTo>
                    <a:pt x="19570" y="489"/>
                    <a:pt x="19601" y="487"/>
                    <a:pt x="19622" y="484"/>
                  </a:cubicBezTo>
                  <a:lnTo>
                    <a:pt x="19622" y="484"/>
                  </a:lnTo>
                  <a:cubicBezTo>
                    <a:pt x="19656" y="486"/>
                    <a:pt x="19685" y="489"/>
                    <a:pt x="19705" y="489"/>
                  </a:cubicBezTo>
                  <a:cubicBezTo>
                    <a:pt x="19634" y="537"/>
                    <a:pt x="19503" y="549"/>
                    <a:pt x="19420" y="561"/>
                  </a:cubicBezTo>
                  <a:cubicBezTo>
                    <a:pt x="19372" y="561"/>
                    <a:pt x="19324" y="572"/>
                    <a:pt x="19289" y="584"/>
                  </a:cubicBezTo>
                  <a:cubicBezTo>
                    <a:pt x="19300" y="511"/>
                    <a:pt x="19373" y="486"/>
                    <a:pt x="19458" y="479"/>
                  </a:cubicBezTo>
                  <a:lnTo>
                    <a:pt x="19458" y="479"/>
                  </a:lnTo>
                  <a:cubicBezTo>
                    <a:pt x="19449" y="476"/>
                    <a:pt x="19443" y="471"/>
                    <a:pt x="19443" y="465"/>
                  </a:cubicBezTo>
                  <a:close/>
                  <a:moveTo>
                    <a:pt x="18015" y="501"/>
                  </a:moveTo>
                  <a:lnTo>
                    <a:pt x="18015" y="501"/>
                  </a:lnTo>
                  <a:cubicBezTo>
                    <a:pt x="17971" y="544"/>
                    <a:pt x="17928" y="598"/>
                    <a:pt x="17866" y="598"/>
                  </a:cubicBezTo>
                  <a:cubicBezTo>
                    <a:pt x="17860" y="598"/>
                    <a:pt x="17854" y="597"/>
                    <a:pt x="17848" y="596"/>
                  </a:cubicBezTo>
                  <a:cubicBezTo>
                    <a:pt x="17693" y="561"/>
                    <a:pt x="18003" y="501"/>
                    <a:pt x="18015" y="501"/>
                  </a:cubicBezTo>
                  <a:close/>
                  <a:moveTo>
                    <a:pt x="18902" y="517"/>
                  </a:moveTo>
                  <a:cubicBezTo>
                    <a:pt x="18959" y="517"/>
                    <a:pt x="19021" y="531"/>
                    <a:pt x="19027" y="537"/>
                  </a:cubicBezTo>
                  <a:cubicBezTo>
                    <a:pt x="19012" y="532"/>
                    <a:pt x="18999" y="529"/>
                    <a:pt x="18987" y="529"/>
                  </a:cubicBezTo>
                  <a:cubicBezTo>
                    <a:pt x="18971" y="529"/>
                    <a:pt x="18957" y="535"/>
                    <a:pt x="18943" y="549"/>
                  </a:cubicBezTo>
                  <a:cubicBezTo>
                    <a:pt x="18986" y="549"/>
                    <a:pt x="19040" y="544"/>
                    <a:pt x="19093" y="544"/>
                  </a:cubicBezTo>
                  <a:cubicBezTo>
                    <a:pt x="19160" y="544"/>
                    <a:pt x="19225" y="551"/>
                    <a:pt x="19265" y="584"/>
                  </a:cubicBezTo>
                  <a:cubicBezTo>
                    <a:pt x="19169" y="596"/>
                    <a:pt x="19074" y="608"/>
                    <a:pt x="18967" y="608"/>
                  </a:cubicBezTo>
                  <a:cubicBezTo>
                    <a:pt x="18919" y="608"/>
                    <a:pt x="18872" y="608"/>
                    <a:pt x="18824" y="596"/>
                  </a:cubicBezTo>
                  <a:cubicBezTo>
                    <a:pt x="18787" y="534"/>
                    <a:pt x="18841" y="517"/>
                    <a:pt x="18902" y="517"/>
                  </a:cubicBezTo>
                  <a:close/>
                  <a:moveTo>
                    <a:pt x="18193" y="537"/>
                  </a:moveTo>
                  <a:cubicBezTo>
                    <a:pt x="18229" y="561"/>
                    <a:pt x="18181" y="608"/>
                    <a:pt x="18146" y="608"/>
                  </a:cubicBezTo>
                  <a:cubicBezTo>
                    <a:pt x="18134" y="614"/>
                    <a:pt x="18104" y="617"/>
                    <a:pt x="18074" y="617"/>
                  </a:cubicBezTo>
                  <a:cubicBezTo>
                    <a:pt x="18044" y="617"/>
                    <a:pt x="18015" y="614"/>
                    <a:pt x="18003" y="608"/>
                  </a:cubicBezTo>
                  <a:cubicBezTo>
                    <a:pt x="18050" y="561"/>
                    <a:pt x="18122" y="537"/>
                    <a:pt x="18193" y="537"/>
                  </a:cubicBezTo>
                  <a:close/>
                  <a:moveTo>
                    <a:pt x="14559" y="550"/>
                  </a:moveTo>
                  <a:lnTo>
                    <a:pt x="14559" y="550"/>
                  </a:lnTo>
                  <a:cubicBezTo>
                    <a:pt x="14536" y="561"/>
                    <a:pt x="14513" y="561"/>
                    <a:pt x="14490" y="561"/>
                  </a:cubicBezTo>
                  <a:cubicBezTo>
                    <a:pt x="14538" y="596"/>
                    <a:pt x="14586" y="620"/>
                    <a:pt x="14645" y="632"/>
                  </a:cubicBezTo>
                  <a:cubicBezTo>
                    <a:pt x="14635" y="622"/>
                    <a:pt x="14566" y="578"/>
                    <a:pt x="14559" y="550"/>
                  </a:cubicBezTo>
                  <a:close/>
                  <a:moveTo>
                    <a:pt x="19770" y="484"/>
                  </a:moveTo>
                  <a:cubicBezTo>
                    <a:pt x="19874" y="520"/>
                    <a:pt x="19667" y="648"/>
                    <a:pt x="19637" y="648"/>
                  </a:cubicBezTo>
                  <a:cubicBezTo>
                    <a:pt x="19634" y="648"/>
                    <a:pt x="19633" y="647"/>
                    <a:pt x="19634" y="644"/>
                  </a:cubicBezTo>
                  <a:lnTo>
                    <a:pt x="19634" y="644"/>
                  </a:lnTo>
                  <a:cubicBezTo>
                    <a:pt x="19634" y="646"/>
                    <a:pt x="19634" y="646"/>
                    <a:pt x="19635" y="646"/>
                  </a:cubicBezTo>
                  <a:cubicBezTo>
                    <a:pt x="19638" y="646"/>
                    <a:pt x="19646" y="636"/>
                    <a:pt x="19644" y="636"/>
                  </a:cubicBezTo>
                  <a:lnTo>
                    <a:pt x="19644" y="636"/>
                  </a:lnTo>
                  <a:cubicBezTo>
                    <a:pt x="19643" y="636"/>
                    <a:pt x="19640" y="638"/>
                    <a:pt x="19634" y="644"/>
                  </a:cubicBezTo>
                  <a:lnTo>
                    <a:pt x="19634" y="644"/>
                  </a:lnTo>
                  <a:cubicBezTo>
                    <a:pt x="19724" y="554"/>
                    <a:pt x="19802" y="503"/>
                    <a:pt x="19770" y="484"/>
                  </a:cubicBezTo>
                  <a:close/>
                  <a:moveTo>
                    <a:pt x="17848" y="644"/>
                  </a:moveTo>
                  <a:cubicBezTo>
                    <a:pt x="17913" y="650"/>
                    <a:pt x="17934" y="653"/>
                    <a:pt x="17927" y="653"/>
                  </a:cubicBezTo>
                  <a:cubicBezTo>
                    <a:pt x="17919" y="653"/>
                    <a:pt x="17884" y="650"/>
                    <a:pt x="17836" y="644"/>
                  </a:cubicBezTo>
                  <a:close/>
                  <a:moveTo>
                    <a:pt x="19574" y="1061"/>
                  </a:moveTo>
                  <a:cubicBezTo>
                    <a:pt x="19574" y="1067"/>
                    <a:pt x="19574" y="1074"/>
                    <a:pt x="19574" y="1080"/>
                  </a:cubicBezTo>
                  <a:lnTo>
                    <a:pt x="19574" y="1080"/>
                  </a:lnTo>
                  <a:cubicBezTo>
                    <a:pt x="19576" y="1074"/>
                    <a:pt x="19576" y="1067"/>
                    <a:pt x="19574" y="1061"/>
                  </a:cubicBezTo>
                  <a:close/>
                  <a:moveTo>
                    <a:pt x="19574" y="1080"/>
                  </a:moveTo>
                  <a:cubicBezTo>
                    <a:pt x="19570" y="1093"/>
                    <a:pt x="19562" y="1106"/>
                    <a:pt x="19553" y="1119"/>
                  </a:cubicBezTo>
                  <a:lnTo>
                    <a:pt x="19553" y="1119"/>
                  </a:lnTo>
                  <a:cubicBezTo>
                    <a:pt x="19568" y="1110"/>
                    <a:pt x="19572" y="1096"/>
                    <a:pt x="19574" y="1080"/>
                  </a:cubicBezTo>
                  <a:close/>
                  <a:moveTo>
                    <a:pt x="19550" y="1311"/>
                  </a:moveTo>
                  <a:lnTo>
                    <a:pt x="19550" y="1311"/>
                  </a:lnTo>
                  <a:cubicBezTo>
                    <a:pt x="19554" y="1314"/>
                    <a:pt x="19557" y="1316"/>
                    <a:pt x="19560" y="1318"/>
                  </a:cubicBezTo>
                  <a:lnTo>
                    <a:pt x="19560" y="1318"/>
                  </a:lnTo>
                  <a:cubicBezTo>
                    <a:pt x="19559" y="1313"/>
                    <a:pt x="19556" y="1311"/>
                    <a:pt x="19550" y="1311"/>
                  </a:cubicBezTo>
                  <a:close/>
                  <a:moveTo>
                    <a:pt x="19455" y="1418"/>
                  </a:moveTo>
                  <a:cubicBezTo>
                    <a:pt x="19464" y="1419"/>
                    <a:pt x="19470" y="1422"/>
                    <a:pt x="19475" y="1426"/>
                  </a:cubicBezTo>
                  <a:lnTo>
                    <a:pt x="19475" y="1426"/>
                  </a:lnTo>
                  <a:cubicBezTo>
                    <a:pt x="19467" y="1418"/>
                    <a:pt x="19466" y="1418"/>
                    <a:pt x="19455" y="1418"/>
                  </a:cubicBezTo>
                  <a:close/>
                  <a:moveTo>
                    <a:pt x="19475" y="1426"/>
                  </a:moveTo>
                  <a:cubicBezTo>
                    <a:pt x="19476" y="1427"/>
                    <a:pt x="19478" y="1428"/>
                    <a:pt x="19479" y="1430"/>
                  </a:cubicBezTo>
                  <a:cubicBezTo>
                    <a:pt x="19479" y="1430"/>
                    <a:pt x="19479" y="1429"/>
                    <a:pt x="19479" y="1429"/>
                  </a:cubicBezTo>
                  <a:lnTo>
                    <a:pt x="19479" y="1429"/>
                  </a:lnTo>
                  <a:cubicBezTo>
                    <a:pt x="19478" y="1428"/>
                    <a:pt x="19476" y="1427"/>
                    <a:pt x="19475" y="1426"/>
                  </a:cubicBezTo>
                  <a:close/>
                  <a:moveTo>
                    <a:pt x="19558" y="1446"/>
                  </a:moveTo>
                  <a:cubicBezTo>
                    <a:pt x="19560" y="1449"/>
                    <a:pt x="19561" y="1451"/>
                    <a:pt x="19562" y="1454"/>
                  </a:cubicBezTo>
                  <a:cubicBezTo>
                    <a:pt x="19563" y="1451"/>
                    <a:pt x="19564" y="1449"/>
                    <a:pt x="19564" y="1448"/>
                  </a:cubicBezTo>
                  <a:lnTo>
                    <a:pt x="19564" y="1448"/>
                  </a:lnTo>
                  <a:cubicBezTo>
                    <a:pt x="19580" y="1507"/>
                    <a:pt x="19578" y="1534"/>
                    <a:pt x="19565" y="1534"/>
                  </a:cubicBezTo>
                  <a:cubicBezTo>
                    <a:pt x="19561" y="1534"/>
                    <a:pt x="19556" y="1531"/>
                    <a:pt x="19550" y="1525"/>
                  </a:cubicBezTo>
                  <a:cubicBezTo>
                    <a:pt x="19528" y="1491"/>
                    <a:pt x="19537" y="1468"/>
                    <a:pt x="19558" y="1446"/>
                  </a:cubicBezTo>
                  <a:close/>
                  <a:moveTo>
                    <a:pt x="18884" y="2192"/>
                  </a:moveTo>
                  <a:cubicBezTo>
                    <a:pt x="18875" y="2194"/>
                    <a:pt x="18862" y="2212"/>
                    <a:pt x="18848" y="2240"/>
                  </a:cubicBezTo>
                  <a:lnTo>
                    <a:pt x="18848" y="2240"/>
                  </a:lnTo>
                  <a:cubicBezTo>
                    <a:pt x="18860" y="2225"/>
                    <a:pt x="18872" y="2210"/>
                    <a:pt x="18884" y="2192"/>
                  </a:cubicBezTo>
                  <a:close/>
                  <a:moveTo>
                    <a:pt x="19881" y="2556"/>
                  </a:moveTo>
                  <a:lnTo>
                    <a:pt x="19881" y="2556"/>
                  </a:lnTo>
                  <a:cubicBezTo>
                    <a:pt x="19886" y="2566"/>
                    <a:pt x="19891" y="2575"/>
                    <a:pt x="19896" y="2585"/>
                  </a:cubicBezTo>
                  <a:cubicBezTo>
                    <a:pt x="19892" y="2574"/>
                    <a:pt x="19887" y="2565"/>
                    <a:pt x="19881" y="2556"/>
                  </a:cubicBezTo>
                  <a:close/>
                  <a:moveTo>
                    <a:pt x="20789" y="2918"/>
                  </a:moveTo>
                  <a:cubicBezTo>
                    <a:pt x="20787" y="2920"/>
                    <a:pt x="20786" y="2922"/>
                    <a:pt x="20785" y="2924"/>
                  </a:cubicBezTo>
                  <a:lnTo>
                    <a:pt x="20785" y="2924"/>
                  </a:lnTo>
                  <a:cubicBezTo>
                    <a:pt x="20786" y="2922"/>
                    <a:pt x="20788" y="2920"/>
                    <a:pt x="20789" y="2918"/>
                  </a:cubicBezTo>
                  <a:close/>
                  <a:moveTo>
                    <a:pt x="18538" y="2977"/>
                  </a:moveTo>
                  <a:cubicBezTo>
                    <a:pt x="18538" y="2977"/>
                    <a:pt x="18538" y="2978"/>
                    <a:pt x="18537" y="2978"/>
                  </a:cubicBezTo>
                  <a:lnTo>
                    <a:pt x="18537" y="2978"/>
                  </a:lnTo>
                  <a:cubicBezTo>
                    <a:pt x="18538" y="2978"/>
                    <a:pt x="18538" y="2978"/>
                    <a:pt x="18538" y="2978"/>
                  </a:cubicBezTo>
                  <a:cubicBezTo>
                    <a:pt x="18538" y="2977"/>
                    <a:pt x="18538" y="2977"/>
                    <a:pt x="18538" y="2977"/>
                  </a:cubicBezTo>
                  <a:close/>
                  <a:moveTo>
                    <a:pt x="6001" y="3034"/>
                  </a:moveTo>
                  <a:cubicBezTo>
                    <a:pt x="6001" y="3035"/>
                    <a:pt x="6001" y="3036"/>
                    <a:pt x="6001" y="3037"/>
                  </a:cubicBezTo>
                  <a:cubicBezTo>
                    <a:pt x="6001" y="3036"/>
                    <a:pt x="6001" y="3035"/>
                    <a:pt x="6001" y="3034"/>
                  </a:cubicBezTo>
                  <a:close/>
                  <a:moveTo>
                    <a:pt x="20371" y="3716"/>
                  </a:moveTo>
                  <a:cubicBezTo>
                    <a:pt x="20372" y="3716"/>
                    <a:pt x="20372" y="3722"/>
                    <a:pt x="20372" y="3728"/>
                  </a:cubicBezTo>
                  <a:lnTo>
                    <a:pt x="20360" y="3740"/>
                  </a:lnTo>
                  <a:cubicBezTo>
                    <a:pt x="20366" y="3722"/>
                    <a:pt x="20369" y="3716"/>
                    <a:pt x="20371" y="3716"/>
                  </a:cubicBezTo>
                  <a:close/>
                  <a:moveTo>
                    <a:pt x="5477" y="3775"/>
                  </a:moveTo>
                  <a:cubicBezTo>
                    <a:pt x="5477" y="3775"/>
                    <a:pt x="5478" y="3775"/>
                    <a:pt x="5478" y="3775"/>
                  </a:cubicBezTo>
                  <a:cubicBezTo>
                    <a:pt x="5478" y="3775"/>
                    <a:pt x="5478" y="3775"/>
                    <a:pt x="5479" y="3775"/>
                  </a:cubicBezTo>
                  <a:close/>
                  <a:moveTo>
                    <a:pt x="20110" y="3704"/>
                  </a:moveTo>
                  <a:cubicBezTo>
                    <a:pt x="20086" y="3799"/>
                    <a:pt x="20110" y="3870"/>
                    <a:pt x="20039" y="3942"/>
                  </a:cubicBezTo>
                  <a:cubicBezTo>
                    <a:pt x="20047" y="3893"/>
                    <a:pt x="20049" y="3866"/>
                    <a:pt x="20042" y="3866"/>
                  </a:cubicBezTo>
                  <a:lnTo>
                    <a:pt x="20042" y="3866"/>
                  </a:lnTo>
                  <a:cubicBezTo>
                    <a:pt x="20040" y="3866"/>
                    <a:pt x="20036" y="3869"/>
                    <a:pt x="20031" y="3877"/>
                  </a:cubicBezTo>
                  <a:lnTo>
                    <a:pt x="20031" y="3877"/>
                  </a:lnTo>
                  <a:cubicBezTo>
                    <a:pt x="20046" y="3853"/>
                    <a:pt x="20058" y="3817"/>
                    <a:pt x="20057" y="3805"/>
                  </a:cubicBezTo>
                  <a:lnTo>
                    <a:pt x="20057" y="3805"/>
                  </a:lnTo>
                  <a:cubicBezTo>
                    <a:pt x="20058" y="3807"/>
                    <a:pt x="20060" y="3809"/>
                    <a:pt x="20062" y="3811"/>
                  </a:cubicBezTo>
                  <a:cubicBezTo>
                    <a:pt x="20086" y="3775"/>
                    <a:pt x="20098" y="3740"/>
                    <a:pt x="20110" y="3704"/>
                  </a:cubicBezTo>
                  <a:close/>
                  <a:moveTo>
                    <a:pt x="20250" y="3965"/>
                  </a:moveTo>
                  <a:cubicBezTo>
                    <a:pt x="20249" y="3968"/>
                    <a:pt x="20249" y="3972"/>
                    <a:pt x="20249" y="3975"/>
                  </a:cubicBezTo>
                  <a:lnTo>
                    <a:pt x="20249" y="3975"/>
                  </a:lnTo>
                  <a:cubicBezTo>
                    <a:pt x="20251" y="3970"/>
                    <a:pt x="20251" y="3967"/>
                    <a:pt x="20250" y="3965"/>
                  </a:cubicBezTo>
                  <a:close/>
                  <a:moveTo>
                    <a:pt x="20249" y="3975"/>
                  </a:moveTo>
                  <a:lnTo>
                    <a:pt x="20249" y="3975"/>
                  </a:lnTo>
                  <a:cubicBezTo>
                    <a:pt x="20246" y="3983"/>
                    <a:pt x="20240" y="3995"/>
                    <a:pt x="20229" y="4013"/>
                  </a:cubicBezTo>
                  <a:cubicBezTo>
                    <a:pt x="20242" y="4007"/>
                    <a:pt x="20247" y="3993"/>
                    <a:pt x="20249" y="3975"/>
                  </a:cubicBezTo>
                  <a:close/>
                  <a:moveTo>
                    <a:pt x="5644" y="4049"/>
                  </a:moveTo>
                  <a:cubicBezTo>
                    <a:pt x="5643" y="4050"/>
                    <a:pt x="5642" y="4051"/>
                    <a:pt x="5641" y="4052"/>
                  </a:cubicBezTo>
                  <a:lnTo>
                    <a:pt x="5641" y="4052"/>
                  </a:lnTo>
                  <a:cubicBezTo>
                    <a:pt x="5642" y="4051"/>
                    <a:pt x="5643" y="4050"/>
                    <a:pt x="5644" y="4049"/>
                  </a:cubicBezTo>
                  <a:close/>
                  <a:moveTo>
                    <a:pt x="19693" y="4240"/>
                  </a:moveTo>
                  <a:cubicBezTo>
                    <a:pt x="19658" y="4275"/>
                    <a:pt x="19670" y="4299"/>
                    <a:pt x="19646" y="4335"/>
                  </a:cubicBezTo>
                  <a:cubicBezTo>
                    <a:pt x="19655" y="4321"/>
                    <a:pt x="19663" y="4310"/>
                    <a:pt x="19670" y="4304"/>
                  </a:cubicBezTo>
                  <a:lnTo>
                    <a:pt x="19670" y="4304"/>
                  </a:lnTo>
                  <a:cubicBezTo>
                    <a:pt x="19670" y="4307"/>
                    <a:pt x="19670" y="4309"/>
                    <a:pt x="19670" y="4311"/>
                  </a:cubicBezTo>
                  <a:cubicBezTo>
                    <a:pt x="19672" y="4307"/>
                    <a:pt x="19674" y="4303"/>
                    <a:pt x="19677" y="4300"/>
                  </a:cubicBezTo>
                  <a:lnTo>
                    <a:pt x="19677" y="4300"/>
                  </a:lnTo>
                  <a:cubicBezTo>
                    <a:pt x="19675" y="4301"/>
                    <a:pt x="19672" y="4302"/>
                    <a:pt x="19670" y="4304"/>
                  </a:cubicBezTo>
                  <a:lnTo>
                    <a:pt x="19670" y="4304"/>
                  </a:lnTo>
                  <a:cubicBezTo>
                    <a:pt x="19672" y="4283"/>
                    <a:pt x="19683" y="4261"/>
                    <a:pt x="19693" y="4240"/>
                  </a:cubicBezTo>
                  <a:close/>
                  <a:moveTo>
                    <a:pt x="17687" y="4615"/>
                  </a:moveTo>
                  <a:cubicBezTo>
                    <a:pt x="17650" y="4690"/>
                    <a:pt x="17625" y="4743"/>
                    <a:pt x="17622" y="4752"/>
                  </a:cubicBezTo>
                  <a:cubicBezTo>
                    <a:pt x="17640" y="4715"/>
                    <a:pt x="17673" y="4664"/>
                    <a:pt x="17687" y="4615"/>
                  </a:cubicBezTo>
                  <a:close/>
                  <a:moveTo>
                    <a:pt x="19205" y="5073"/>
                  </a:moveTo>
                  <a:cubicBezTo>
                    <a:pt x="19202" y="5082"/>
                    <a:pt x="19201" y="5090"/>
                    <a:pt x="19201" y="5098"/>
                  </a:cubicBezTo>
                  <a:lnTo>
                    <a:pt x="19201" y="5098"/>
                  </a:lnTo>
                  <a:cubicBezTo>
                    <a:pt x="19204" y="5089"/>
                    <a:pt x="19205" y="5081"/>
                    <a:pt x="19205" y="5073"/>
                  </a:cubicBezTo>
                  <a:close/>
                  <a:moveTo>
                    <a:pt x="18848" y="5811"/>
                  </a:moveTo>
                  <a:lnTo>
                    <a:pt x="18848" y="5811"/>
                  </a:lnTo>
                  <a:cubicBezTo>
                    <a:pt x="18855" y="5877"/>
                    <a:pt x="18836" y="5892"/>
                    <a:pt x="18809" y="5892"/>
                  </a:cubicBezTo>
                  <a:cubicBezTo>
                    <a:pt x="18804" y="5892"/>
                    <a:pt x="18798" y="5891"/>
                    <a:pt x="18792" y="5891"/>
                  </a:cubicBezTo>
                  <a:lnTo>
                    <a:pt x="18792" y="5891"/>
                  </a:lnTo>
                  <a:cubicBezTo>
                    <a:pt x="18814" y="5867"/>
                    <a:pt x="18825" y="5834"/>
                    <a:pt x="18848" y="5811"/>
                  </a:cubicBezTo>
                  <a:close/>
                  <a:moveTo>
                    <a:pt x="18658" y="5966"/>
                  </a:moveTo>
                  <a:cubicBezTo>
                    <a:pt x="18658" y="5974"/>
                    <a:pt x="18658" y="5982"/>
                    <a:pt x="18657" y="5991"/>
                  </a:cubicBezTo>
                  <a:lnTo>
                    <a:pt x="18657" y="5991"/>
                  </a:lnTo>
                  <a:cubicBezTo>
                    <a:pt x="18661" y="5977"/>
                    <a:pt x="18661" y="5968"/>
                    <a:pt x="18658" y="5966"/>
                  </a:cubicBezTo>
                  <a:close/>
                  <a:moveTo>
                    <a:pt x="4180" y="6311"/>
                  </a:moveTo>
                  <a:cubicBezTo>
                    <a:pt x="4179" y="6312"/>
                    <a:pt x="4178" y="6312"/>
                    <a:pt x="4177" y="6313"/>
                  </a:cubicBezTo>
                  <a:lnTo>
                    <a:pt x="4177" y="6313"/>
                  </a:lnTo>
                  <a:cubicBezTo>
                    <a:pt x="4178" y="6313"/>
                    <a:pt x="4178" y="6312"/>
                    <a:pt x="4180" y="6311"/>
                  </a:cubicBezTo>
                  <a:close/>
                  <a:moveTo>
                    <a:pt x="16669" y="6407"/>
                  </a:moveTo>
                  <a:cubicBezTo>
                    <a:pt x="16666" y="6409"/>
                    <a:pt x="16661" y="6416"/>
                    <a:pt x="16652" y="6427"/>
                  </a:cubicBezTo>
                  <a:lnTo>
                    <a:pt x="16652" y="6427"/>
                  </a:lnTo>
                  <a:cubicBezTo>
                    <a:pt x="16657" y="6423"/>
                    <a:pt x="16662" y="6416"/>
                    <a:pt x="16669" y="6407"/>
                  </a:cubicBezTo>
                  <a:close/>
                  <a:moveTo>
                    <a:pt x="18366" y="6627"/>
                  </a:moveTo>
                  <a:lnTo>
                    <a:pt x="18366" y="6627"/>
                  </a:lnTo>
                  <a:cubicBezTo>
                    <a:pt x="18344" y="6632"/>
                    <a:pt x="18360" y="6634"/>
                    <a:pt x="18354" y="6641"/>
                  </a:cubicBezTo>
                  <a:lnTo>
                    <a:pt x="18354" y="6641"/>
                  </a:lnTo>
                  <a:cubicBezTo>
                    <a:pt x="18358" y="6637"/>
                    <a:pt x="18362" y="6632"/>
                    <a:pt x="18366" y="6627"/>
                  </a:cubicBezTo>
                  <a:close/>
                  <a:moveTo>
                    <a:pt x="18354" y="6641"/>
                  </a:moveTo>
                  <a:lnTo>
                    <a:pt x="18354" y="6641"/>
                  </a:lnTo>
                  <a:cubicBezTo>
                    <a:pt x="18352" y="6642"/>
                    <a:pt x="18350" y="6644"/>
                    <a:pt x="18348" y="6645"/>
                  </a:cubicBezTo>
                  <a:cubicBezTo>
                    <a:pt x="18351" y="6643"/>
                    <a:pt x="18353" y="6642"/>
                    <a:pt x="18354" y="6641"/>
                  </a:cubicBezTo>
                  <a:close/>
                  <a:moveTo>
                    <a:pt x="18265" y="6764"/>
                  </a:moveTo>
                  <a:cubicBezTo>
                    <a:pt x="18259" y="6769"/>
                    <a:pt x="18259" y="6774"/>
                    <a:pt x="18261" y="6779"/>
                  </a:cubicBezTo>
                  <a:lnTo>
                    <a:pt x="18261" y="6779"/>
                  </a:lnTo>
                  <a:cubicBezTo>
                    <a:pt x="18263" y="6772"/>
                    <a:pt x="18265" y="6766"/>
                    <a:pt x="18265" y="6764"/>
                  </a:cubicBezTo>
                  <a:close/>
                  <a:moveTo>
                    <a:pt x="3501" y="6788"/>
                  </a:moveTo>
                  <a:cubicBezTo>
                    <a:pt x="3491" y="6803"/>
                    <a:pt x="3485" y="6813"/>
                    <a:pt x="3483" y="6820"/>
                  </a:cubicBezTo>
                  <a:lnTo>
                    <a:pt x="3483" y="6820"/>
                  </a:lnTo>
                  <a:cubicBezTo>
                    <a:pt x="3489" y="6809"/>
                    <a:pt x="3495" y="6798"/>
                    <a:pt x="3501" y="6788"/>
                  </a:cubicBezTo>
                  <a:close/>
                  <a:moveTo>
                    <a:pt x="16121" y="6823"/>
                  </a:moveTo>
                  <a:cubicBezTo>
                    <a:pt x="16097" y="6848"/>
                    <a:pt x="16089" y="6872"/>
                    <a:pt x="16094" y="6892"/>
                  </a:cubicBezTo>
                  <a:lnTo>
                    <a:pt x="16094" y="6892"/>
                  </a:lnTo>
                  <a:cubicBezTo>
                    <a:pt x="16104" y="6869"/>
                    <a:pt x="16113" y="6846"/>
                    <a:pt x="16121" y="6823"/>
                  </a:cubicBezTo>
                  <a:close/>
                  <a:moveTo>
                    <a:pt x="3739" y="6871"/>
                  </a:moveTo>
                  <a:cubicBezTo>
                    <a:pt x="3734" y="6878"/>
                    <a:pt x="3730" y="6885"/>
                    <a:pt x="3725" y="6892"/>
                  </a:cubicBezTo>
                  <a:lnTo>
                    <a:pt x="3725" y="6892"/>
                  </a:lnTo>
                  <a:cubicBezTo>
                    <a:pt x="3730" y="6887"/>
                    <a:pt x="3735" y="6880"/>
                    <a:pt x="3739" y="6871"/>
                  </a:cubicBezTo>
                  <a:close/>
                  <a:moveTo>
                    <a:pt x="18253" y="6855"/>
                  </a:moveTo>
                  <a:cubicBezTo>
                    <a:pt x="18272" y="6855"/>
                    <a:pt x="18217" y="6918"/>
                    <a:pt x="18217" y="6918"/>
                  </a:cubicBezTo>
                  <a:cubicBezTo>
                    <a:pt x="18229" y="6895"/>
                    <a:pt x="18229" y="6871"/>
                    <a:pt x="18241" y="6859"/>
                  </a:cubicBezTo>
                  <a:cubicBezTo>
                    <a:pt x="18247" y="6856"/>
                    <a:pt x="18251" y="6855"/>
                    <a:pt x="18253" y="6855"/>
                  </a:cubicBezTo>
                  <a:close/>
                  <a:moveTo>
                    <a:pt x="3048" y="7538"/>
                  </a:moveTo>
                  <a:cubicBezTo>
                    <a:pt x="3041" y="7545"/>
                    <a:pt x="3036" y="7553"/>
                    <a:pt x="3032" y="7560"/>
                  </a:cubicBezTo>
                  <a:lnTo>
                    <a:pt x="3032" y="7560"/>
                  </a:lnTo>
                  <a:cubicBezTo>
                    <a:pt x="3040" y="7549"/>
                    <a:pt x="3045" y="7542"/>
                    <a:pt x="3048" y="7538"/>
                  </a:cubicBezTo>
                  <a:close/>
                  <a:moveTo>
                    <a:pt x="17717" y="8169"/>
                  </a:moveTo>
                  <a:cubicBezTo>
                    <a:pt x="17707" y="8198"/>
                    <a:pt x="17697" y="8227"/>
                    <a:pt x="17688" y="8257"/>
                  </a:cubicBezTo>
                  <a:lnTo>
                    <a:pt x="17688" y="8257"/>
                  </a:lnTo>
                  <a:cubicBezTo>
                    <a:pt x="17684" y="8256"/>
                    <a:pt x="17680" y="8256"/>
                    <a:pt x="17676" y="8256"/>
                  </a:cubicBezTo>
                  <a:cubicBezTo>
                    <a:pt x="17663" y="8256"/>
                    <a:pt x="17645" y="8258"/>
                    <a:pt x="17635" y="8261"/>
                  </a:cubicBezTo>
                  <a:lnTo>
                    <a:pt x="17635" y="8261"/>
                  </a:lnTo>
                  <a:cubicBezTo>
                    <a:pt x="17648" y="8236"/>
                    <a:pt x="17671" y="8191"/>
                    <a:pt x="17717" y="8169"/>
                  </a:cubicBezTo>
                  <a:close/>
                  <a:moveTo>
                    <a:pt x="15546" y="8429"/>
                  </a:moveTo>
                  <a:lnTo>
                    <a:pt x="15546" y="8429"/>
                  </a:lnTo>
                  <a:cubicBezTo>
                    <a:pt x="15543" y="8434"/>
                    <a:pt x="15540" y="8438"/>
                    <a:pt x="15538" y="8442"/>
                  </a:cubicBezTo>
                  <a:cubicBezTo>
                    <a:pt x="15538" y="8442"/>
                    <a:pt x="15541" y="8437"/>
                    <a:pt x="15546" y="8429"/>
                  </a:cubicBezTo>
                  <a:close/>
                  <a:moveTo>
                    <a:pt x="17736" y="8467"/>
                  </a:moveTo>
                  <a:lnTo>
                    <a:pt x="17736" y="8467"/>
                  </a:lnTo>
                  <a:cubicBezTo>
                    <a:pt x="17734" y="8471"/>
                    <a:pt x="17731" y="8475"/>
                    <a:pt x="17729" y="8478"/>
                  </a:cubicBezTo>
                  <a:cubicBezTo>
                    <a:pt x="17732" y="8475"/>
                    <a:pt x="17734" y="8471"/>
                    <a:pt x="17736" y="8467"/>
                  </a:cubicBezTo>
                  <a:close/>
                  <a:moveTo>
                    <a:pt x="15419" y="8609"/>
                  </a:moveTo>
                  <a:lnTo>
                    <a:pt x="15419" y="8609"/>
                  </a:lnTo>
                  <a:cubicBezTo>
                    <a:pt x="15416" y="8613"/>
                    <a:pt x="15413" y="8617"/>
                    <a:pt x="15410" y="8622"/>
                  </a:cubicBezTo>
                  <a:lnTo>
                    <a:pt x="15410" y="8622"/>
                  </a:lnTo>
                  <a:cubicBezTo>
                    <a:pt x="15409" y="8624"/>
                    <a:pt x="15408" y="8626"/>
                    <a:pt x="15407" y="8629"/>
                  </a:cubicBezTo>
                  <a:lnTo>
                    <a:pt x="15407" y="8629"/>
                  </a:lnTo>
                  <a:cubicBezTo>
                    <a:pt x="15411" y="8622"/>
                    <a:pt x="15415" y="8616"/>
                    <a:pt x="15419" y="8609"/>
                  </a:cubicBezTo>
                  <a:close/>
                  <a:moveTo>
                    <a:pt x="15407" y="8629"/>
                  </a:moveTo>
                  <a:cubicBezTo>
                    <a:pt x="15391" y="8657"/>
                    <a:pt x="15383" y="8685"/>
                    <a:pt x="15383" y="8704"/>
                  </a:cubicBezTo>
                  <a:cubicBezTo>
                    <a:pt x="15389" y="8682"/>
                    <a:pt x="15397" y="8656"/>
                    <a:pt x="15407" y="8629"/>
                  </a:cubicBezTo>
                  <a:close/>
                  <a:moveTo>
                    <a:pt x="17455" y="8835"/>
                  </a:moveTo>
                  <a:cubicBezTo>
                    <a:pt x="17451" y="8839"/>
                    <a:pt x="17443" y="8848"/>
                    <a:pt x="17432" y="8861"/>
                  </a:cubicBezTo>
                  <a:lnTo>
                    <a:pt x="17432" y="8861"/>
                  </a:lnTo>
                  <a:cubicBezTo>
                    <a:pt x="17436" y="8858"/>
                    <a:pt x="17443" y="8850"/>
                    <a:pt x="17455" y="8835"/>
                  </a:cubicBezTo>
                  <a:close/>
                  <a:moveTo>
                    <a:pt x="2179" y="8835"/>
                  </a:moveTo>
                  <a:cubicBezTo>
                    <a:pt x="2170" y="8845"/>
                    <a:pt x="2162" y="8855"/>
                    <a:pt x="2155" y="8864"/>
                  </a:cubicBezTo>
                  <a:lnTo>
                    <a:pt x="2155" y="8864"/>
                  </a:lnTo>
                  <a:cubicBezTo>
                    <a:pt x="2165" y="8852"/>
                    <a:pt x="2173" y="8843"/>
                    <a:pt x="2179" y="8835"/>
                  </a:cubicBezTo>
                  <a:close/>
                  <a:moveTo>
                    <a:pt x="17366" y="9035"/>
                  </a:moveTo>
                  <a:cubicBezTo>
                    <a:pt x="17361" y="9035"/>
                    <a:pt x="17356" y="9039"/>
                    <a:pt x="17349" y="9045"/>
                  </a:cubicBezTo>
                  <a:lnTo>
                    <a:pt x="17349" y="9045"/>
                  </a:lnTo>
                  <a:cubicBezTo>
                    <a:pt x="17356" y="9044"/>
                    <a:pt x="17363" y="9041"/>
                    <a:pt x="17372" y="9038"/>
                  </a:cubicBezTo>
                  <a:cubicBezTo>
                    <a:pt x="17370" y="9036"/>
                    <a:pt x="17368" y="9035"/>
                    <a:pt x="17366" y="9035"/>
                  </a:cubicBezTo>
                  <a:close/>
                  <a:moveTo>
                    <a:pt x="2391" y="8978"/>
                  </a:moveTo>
                  <a:cubicBezTo>
                    <a:pt x="2394" y="8978"/>
                    <a:pt x="2388" y="8996"/>
                    <a:pt x="2382" y="9014"/>
                  </a:cubicBezTo>
                  <a:lnTo>
                    <a:pt x="2346" y="9050"/>
                  </a:lnTo>
                  <a:cubicBezTo>
                    <a:pt x="2376" y="8996"/>
                    <a:pt x="2388" y="8978"/>
                    <a:pt x="2391" y="8978"/>
                  </a:cubicBezTo>
                  <a:close/>
                  <a:moveTo>
                    <a:pt x="16872" y="9276"/>
                  </a:moveTo>
                  <a:cubicBezTo>
                    <a:pt x="16864" y="9276"/>
                    <a:pt x="16861" y="9280"/>
                    <a:pt x="16863" y="9284"/>
                  </a:cubicBezTo>
                  <a:lnTo>
                    <a:pt x="16863" y="9284"/>
                  </a:lnTo>
                  <a:cubicBezTo>
                    <a:pt x="16865" y="9283"/>
                    <a:pt x="16868" y="9280"/>
                    <a:pt x="16872" y="9276"/>
                  </a:cubicBezTo>
                  <a:close/>
                  <a:moveTo>
                    <a:pt x="16860" y="9276"/>
                  </a:moveTo>
                  <a:cubicBezTo>
                    <a:pt x="16860" y="9281"/>
                    <a:pt x="16860" y="9284"/>
                    <a:pt x="16861" y="9285"/>
                  </a:cubicBezTo>
                  <a:lnTo>
                    <a:pt x="16861" y="9285"/>
                  </a:lnTo>
                  <a:cubicBezTo>
                    <a:pt x="16861" y="9282"/>
                    <a:pt x="16860" y="9279"/>
                    <a:pt x="16860" y="9276"/>
                  </a:cubicBezTo>
                  <a:close/>
                  <a:moveTo>
                    <a:pt x="16860" y="9288"/>
                  </a:moveTo>
                  <a:lnTo>
                    <a:pt x="16860" y="9288"/>
                  </a:lnTo>
                  <a:cubicBezTo>
                    <a:pt x="16848" y="9300"/>
                    <a:pt x="16836" y="9324"/>
                    <a:pt x="16824" y="9347"/>
                  </a:cubicBezTo>
                  <a:cubicBezTo>
                    <a:pt x="16848" y="9324"/>
                    <a:pt x="16860" y="9312"/>
                    <a:pt x="16860" y="9288"/>
                  </a:cubicBezTo>
                  <a:close/>
                  <a:moveTo>
                    <a:pt x="16860" y="9395"/>
                  </a:moveTo>
                  <a:cubicBezTo>
                    <a:pt x="16860" y="9419"/>
                    <a:pt x="16860" y="9431"/>
                    <a:pt x="16860" y="9455"/>
                  </a:cubicBezTo>
                  <a:cubicBezTo>
                    <a:pt x="16824" y="9431"/>
                    <a:pt x="16860" y="9419"/>
                    <a:pt x="16860" y="9395"/>
                  </a:cubicBezTo>
                  <a:close/>
                  <a:moveTo>
                    <a:pt x="16842" y="9491"/>
                  </a:moveTo>
                  <a:cubicBezTo>
                    <a:pt x="16843" y="9491"/>
                    <a:pt x="16837" y="9501"/>
                    <a:pt x="16824" y="9514"/>
                  </a:cubicBezTo>
                  <a:cubicBezTo>
                    <a:pt x="16835" y="9498"/>
                    <a:pt x="16841" y="9491"/>
                    <a:pt x="16842" y="9491"/>
                  </a:cubicBezTo>
                  <a:close/>
                  <a:moveTo>
                    <a:pt x="1870" y="9276"/>
                  </a:moveTo>
                  <a:cubicBezTo>
                    <a:pt x="1837" y="9308"/>
                    <a:pt x="1708" y="9534"/>
                    <a:pt x="1683" y="9534"/>
                  </a:cubicBezTo>
                  <a:cubicBezTo>
                    <a:pt x="1681" y="9534"/>
                    <a:pt x="1679" y="9532"/>
                    <a:pt x="1679" y="9526"/>
                  </a:cubicBezTo>
                  <a:cubicBezTo>
                    <a:pt x="1677" y="9544"/>
                    <a:pt x="1673" y="9562"/>
                    <a:pt x="1669" y="9579"/>
                  </a:cubicBezTo>
                  <a:lnTo>
                    <a:pt x="1669" y="9579"/>
                  </a:lnTo>
                  <a:cubicBezTo>
                    <a:pt x="1750" y="9456"/>
                    <a:pt x="1845" y="9331"/>
                    <a:pt x="1870" y="9276"/>
                  </a:cubicBezTo>
                  <a:close/>
                  <a:moveTo>
                    <a:pt x="17025" y="9521"/>
                  </a:moveTo>
                  <a:cubicBezTo>
                    <a:pt x="17037" y="9521"/>
                    <a:pt x="17032" y="9570"/>
                    <a:pt x="16979" y="9716"/>
                  </a:cubicBezTo>
                  <a:cubicBezTo>
                    <a:pt x="16916" y="9701"/>
                    <a:pt x="17003" y="9521"/>
                    <a:pt x="17025" y="9521"/>
                  </a:cubicBezTo>
                  <a:close/>
                  <a:moveTo>
                    <a:pt x="1669" y="9579"/>
                  </a:moveTo>
                  <a:cubicBezTo>
                    <a:pt x="1613" y="9663"/>
                    <a:pt x="1564" y="9745"/>
                    <a:pt x="1548" y="9803"/>
                  </a:cubicBezTo>
                  <a:lnTo>
                    <a:pt x="1548" y="9803"/>
                  </a:lnTo>
                  <a:cubicBezTo>
                    <a:pt x="1600" y="9730"/>
                    <a:pt x="1647" y="9657"/>
                    <a:pt x="1669" y="9579"/>
                  </a:cubicBezTo>
                  <a:close/>
                  <a:moveTo>
                    <a:pt x="16932" y="9868"/>
                  </a:moveTo>
                  <a:lnTo>
                    <a:pt x="16932" y="9868"/>
                  </a:lnTo>
                  <a:cubicBezTo>
                    <a:pt x="16932" y="9869"/>
                    <a:pt x="16931" y="9870"/>
                    <a:pt x="16931" y="9871"/>
                  </a:cubicBezTo>
                  <a:cubicBezTo>
                    <a:pt x="16931" y="9871"/>
                    <a:pt x="16932" y="9870"/>
                    <a:pt x="16932" y="9868"/>
                  </a:cubicBezTo>
                  <a:close/>
                  <a:moveTo>
                    <a:pt x="16479" y="9966"/>
                  </a:moveTo>
                  <a:cubicBezTo>
                    <a:pt x="16479" y="9972"/>
                    <a:pt x="16476" y="9975"/>
                    <a:pt x="16474" y="9975"/>
                  </a:cubicBezTo>
                  <a:cubicBezTo>
                    <a:pt x="16473" y="9975"/>
                    <a:pt x="16473" y="9972"/>
                    <a:pt x="16479" y="9966"/>
                  </a:cubicBezTo>
                  <a:close/>
                  <a:moveTo>
                    <a:pt x="1298" y="10109"/>
                  </a:moveTo>
                  <a:cubicBezTo>
                    <a:pt x="1292" y="10119"/>
                    <a:pt x="1287" y="10130"/>
                    <a:pt x="1283" y="10142"/>
                  </a:cubicBezTo>
                  <a:lnTo>
                    <a:pt x="1283" y="10142"/>
                  </a:lnTo>
                  <a:cubicBezTo>
                    <a:pt x="1288" y="10131"/>
                    <a:pt x="1293" y="10120"/>
                    <a:pt x="1298" y="10109"/>
                  </a:cubicBezTo>
                  <a:close/>
                  <a:moveTo>
                    <a:pt x="16729" y="10133"/>
                  </a:moveTo>
                  <a:cubicBezTo>
                    <a:pt x="16729" y="10140"/>
                    <a:pt x="16725" y="10147"/>
                    <a:pt x="16724" y="10147"/>
                  </a:cubicBezTo>
                  <a:cubicBezTo>
                    <a:pt x="16723" y="10147"/>
                    <a:pt x="16724" y="10143"/>
                    <a:pt x="16729" y="10133"/>
                  </a:cubicBezTo>
                  <a:close/>
                  <a:moveTo>
                    <a:pt x="16193" y="10454"/>
                  </a:moveTo>
                  <a:lnTo>
                    <a:pt x="16193" y="10454"/>
                  </a:lnTo>
                  <a:cubicBezTo>
                    <a:pt x="16193" y="10454"/>
                    <a:pt x="16193" y="10454"/>
                    <a:pt x="16193" y="10455"/>
                  </a:cubicBezTo>
                  <a:cubicBezTo>
                    <a:pt x="16193" y="10456"/>
                    <a:pt x="16193" y="10458"/>
                    <a:pt x="16193" y="10460"/>
                  </a:cubicBezTo>
                  <a:lnTo>
                    <a:pt x="16193" y="10460"/>
                  </a:lnTo>
                  <a:cubicBezTo>
                    <a:pt x="16194" y="10456"/>
                    <a:pt x="16194" y="10454"/>
                    <a:pt x="16193" y="10454"/>
                  </a:cubicBezTo>
                  <a:close/>
                  <a:moveTo>
                    <a:pt x="16479" y="10382"/>
                  </a:moveTo>
                  <a:cubicBezTo>
                    <a:pt x="16479" y="10382"/>
                    <a:pt x="16487" y="10465"/>
                    <a:pt x="16475" y="10465"/>
                  </a:cubicBezTo>
                  <a:cubicBezTo>
                    <a:pt x="16473" y="10465"/>
                    <a:pt x="16470" y="10462"/>
                    <a:pt x="16467" y="10455"/>
                  </a:cubicBezTo>
                  <a:cubicBezTo>
                    <a:pt x="16479" y="10431"/>
                    <a:pt x="16479" y="10407"/>
                    <a:pt x="16479" y="10383"/>
                  </a:cubicBezTo>
                  <a:cubicBezTo>
                    <a:pt x="16479" y="10383"/>
                    <a:pt x="16479" y="10382"/>
                    <a:pt x="16479" y="10382"/>
                  </a:cubicBezTo>
                  <a:close/>
                  <a:moveTo>
                    <a:pt x="14407" y="10455"/>
                  </a:moveTo>
                  <a:lnTo>
                    <a:pt x="14407" y="10455"/>
                  </a:lnTo>
                  <a:cubicBezTo>
                    <a:pt x="14395" y="10502"/>
                    <a:pt x="14359" y="10562"/>
                    <a:pt x="14312" y="10621"/>
                  </a:cubicBezTo>
                  <a:cubicBezTo>
                    <a:pt x="14336" y="10574"/>
                    <a:pt x="14371" y="10514"/>
                    <a:pt x="14407" y="10455"/>
                  </a:cubicBezTo>
                  <a:close/>
                  <a:moveTo>
                    <a:pt x="16082" y="10677"/>
                  </a:moveTo>
                  <a:cubicBezTo>
                    <a:pt x="16072" y="10677"/>
                    <a:pt x="16062" y="10679"/>
                    <a:pt x="16050" y="10681"/>
                  </a:cubicBezTo>
                  <a:cubicBezTo>
                    <a:pt x="16054" y="10685"/>
                    <a:pt x="16058" y="10686"/>
                    <a:pt x="16062" y="10686"/>
                  </a:cubicBezTo>
                  <a:cubicBezTo>
                    <a:pt x="16068" y="10686"/>
                    <a:pt x="16075" y="10683"/>
                    <a:pt x="16082" y="10677"/>
                  </a:cubicBezTo>
                  <a:close/>
                  <a:moveTo>
                    <a:pt x="14183" y="10686"/>
                  </a:moveTo>
                  <a:lnTo>
                    <a:pt x="14183" y="10686"/>
                  </a:lnTo>
                  <a:cubicBezTo>
                    <a:pt x="14181" y="10692"/>
                    <a:pt x="14181" y="10698"/>
                    <a:pt x="14181" y="10705"/>
                  </a:cubicBezTo>
                  <a:cubicBezTo>
                    <a:pt x="14182" y="10698"/>
                    <a:pt x="14182" y="10691"/>
                    <a:pt x="14183" y="10686"/>
                  </a:cubicBezTo>
                  <a:close/>
                  <a:moveTo>
                    <a:pt x="13990" y="10848"/>
                  </a:moveTo>
                  <a:lnTo>
                    <a:pt x="13990" y="10848"/>
                  </a:lnTo>
                  <a:cubicBezTo>
                    <a:pt x="13985" y="10855"/>
                    <a:pt x="13980" y="10862"/>
                    <a:pt x="13976" y="10870"/>
                  </a:cubicBezTo>
                  <a:lnTo>
                    <a:pt x="13976" y="10870"/>
                  </a:lnTo>
                  <a:cubicBezTo>
                    <a:pt x="13981" y="10861"/>
                    <a:pt x="13986" y="10854"/>
                    <a:pt x="13990" y="10848"/>
                  </a:cubicBezTo>
                  <a:close/>
                  <a:moveTo>
                    <a:pt x="16133" y="10740"/>
                  </a:moveTo>
                  <a:lnTo>
                    <a:pt x="16133" y="10740"/>
                  </a:lnTo>
                  <a:cubicBezTo>
                    <a:pt x="16163" y="10760"/>
                    <a:pt x="16202" y="10781"/>
                    <a:pt x="16242" y="10801"/>
                  </a:cubicBezTo>
                  <a:lnTo>
                    <a:pt x="16242" y="10801"/>
                  </a:lnTo>
                  <a:cubicBezTo>
                    <a:pt x="16243" y="10800"/>
                    <a:pt x="16244" y="10800"/>
                    <a:pt x="16245" y="10800"/>
                  </a:cubicBezTo>
                  <a:cubicBezTo>
                    <a:pt x="16249" y="10800"/>
                    <a:pt x="16256" y="10803"/>
                    <a:pt x="16264" y="10812"/>
                  </a:cubicBezTo>
                  <a:cubicBezTo>
                    <a:pt x="16257" y="10808"/>
                    <a:pt x="16249" y="10804"/>
                    <a:pt x="16242" y="10801"/>
                  </a:cubicBezTo>
                  <a:lnTo>
                    <a:pt x="16242" y="10801"/>
                  </a:lnTo>
                  <a:cubicBezTo>
                    <a:pt x="16234" y="10803"/>
                    <a:pt x="16237" y="10818"/>
                    <a:pt x="16249" y="10818"/>
                  </a:cubicBezTo>
                  <a:cubicBezTo>
                    <a:pt x="16253" y="10818"/>
                    <a:pt x="16258" y="10816"/>
                    <a:pt x="16264" y="10812"/>
                  </a:cubicBezTo>
                  <a:lnTo>
                    <a:pt x="16264" y="10812"/>
                  </a:lnTo>
                  <a:cubicBezTo>
                    <a:pt x="16217" y="10848"/>
                    <a:pt x="16181" y="10871"/>
                    <a:pt x="16145" y="10895"/>
                  </a:cubicBezTo>
                  <a:cubicBezTo>
                    <a:pt x="16133" y="10859"/>
                    <a:pt x="16121" y="10788"/>
                    <a:pt x="16133" y="10740"/>
                  </a:cubicBezTo>
                  <a:close/>
                  <a:moveTo>
                    <a:pt x="9716" y="11157"/>
                  </a:moveTo>
                  <a:cubicBezTo>
                    <a:pt x="9720" y="11158"/>
                    <a:pt x="9727" y="11158"/>
                    <a:pt x="9736" y="11159"/>
                  </a:cubicBezTo>
                  <a:lnTo>
                    <a:pt x="9736" y="11159"/>
                  </a:lnTo>
                  <a:cubicBezTo>
                    <a:pt x="9730" y="11158"/>
                    <a:pt x="9724" y="11157"/>
                    <a:pt x="9716" y="11157"/>
                  </a:cubicBezTo>
                  <a:close/>
                  <a:moveTo>
                    <a:pt x="3990" y="11251"/>
                  </a:moveTo>
                  <a:cubicBezTo>
                    <a:pt x="3978" y="11252"/>
                    <a:pt x="3966" y="11252"/>
                    <a:pt x="3953" y="11252"/>
                  </a:cubicBezTo>
                  <a:cubicBezTo>
                    <a:pt x="3966" y="11252"/>
                    <a:pt x="3979" y="11252"/>
                    <a:pt x="3990" y="11251"/>
                  </a:cubicBezTo>
                  <a:close/>
                  <a:moveTo>
                    <a:pt x="6763" y="11359"/>
                  </a:moveTo>
                  <a:cubicBezTo>
                    <a:pt x="6763" y="11359"/>
                    <a:pt x="6763" y="11359"/>
                    <a:pt x="6763" y="11360"/>
                  </a:cubicBezTo>
                  <a:cubicBezTo>
                    <a:pt x="6763" y="11359"/>
                    <a:pt x="6763" y="11359"/>
                    <a:pt x="6763" y="11359"/>
                  </a:cubicBezTo>
                  <a:close/>
                  <a:moveTo>
                    <a:pt x="449" y="11494"/>
                  </a:moveTo>
                  <a:cubicBezTo>
                    <a:pt x="451" y="11494"/>
                    <a:pt x="455" y="11496"/>
                    <a:pt x="465" y="11502"/>
                  </a:cubicBezTo>
                  <a:cubicBezTo>
                    <a:pt x="465" y="11504"/>
                    <a:pt x="464" y="11505"/>
                    <a:pt x="463" y="11505"/>
                  </a:cubicBezTo>
                  <a:cubicBezTo>
                    <a:pt x="458" y="11505"/>
                    <a:pt x="446" y="11494"/>
                    <a:pt x="449" y="11494"/>
                  </a:cubicBezTo>
                  <a:close/>
                  <a:moveTo>
                    <a:pt x="10158" y="11472"/>
                  </a:moveTo>
                  <a:cubicBezTo>
                    <a:pt x="10199" y="11472"/>
                    <a:pt x="10243" y="11487"/>
                    <a:pt x="10311" y="11502"/>
                  </a:cubicBezTo>
                  <a:cubicBezTo>
                    <a:pt x="10281" y="11502"/>
                    <a:pt x="10234" y="11505"/>
                    <a:pt x="10189" y="11505"/>
                  </a:cubicBezTo>
                  <a:cubicBezTo>
                    <a:pt x="10145" y="11505"/>
                    <a:pt x="10103" y="11502"/>
                    <a:pt x="10085" y="11490"/>
                  </a:cubicBezTo>
                  <a:cubicBezTo>
                    <a:pt x="10111" y="11477"/>
                    <a:pt x="10134" y="11472"/>
                    <a:pt x="10158" y="11472"/>
                  </a:cubicBezTo>
                  <a:close/>
                  <a:moveTo>
                    <a:pt x="12371" y="11597"/>
                  </a:moveTo>
                  <a:cubicBezTo>
                    <a:pt x="12358" y="11601"/>
                    <a:pt x="12346" y="11605"/>
                    <a:pt x="12335" y="11610"/>
                  </a:cubicBezTo>
                  <a:cubicBezTo>
                    <a:pt x="12351" y="11610"/>
                    <a:pt x="12362" y="11604"/>
                    <a:pt x="12371" y="11597"/>
                  </a:cubicBezTo>
                  <a:close/>
                  <a:moveTo>
                    <a:pt x="11481" y="11608"/>
                  </a:moveTo>
                  <a:lnTo>
                    <a:pt x="11481" y="11608"/>
                  </a:lnTo>
                  <a:cubicBezTo>
                    <a:pt x="11493" y="11613"/>
                    <a:pt x="11505" y="11617"/>
                    <a:pt x="11514" y="11621"/>
                  </a:cubicBezTo>
                  <a:cubicBezTo>
                    <a:pt x="11514" y="11619"/>
                    <a:pt x="11501" y="11614"/>
                    <a:pt x="11481" y="11608"/>
                  </a:cubicBezTo>
                  <a:close/>
                  <a:moveTo>
                    <a:pt x="13062" y="11633"/>
                  </a:moveTo>
                  <a:lnTo>
                    <a:pt x="13062" y="11633"/>
                  </a:lnTo>
                  <a:cubicBezTo>
                    <a:pt x="13064" y="11636"/>
                    <a:pt x="13067" y="11643"/>
                    <a:pt x="13070" y="11653"/>
                  </a:cubicBezTo>
                  <a:lnTo>
                    <a:pt x="13070" y="11653"/>
                  </a:lnTo>
                  <a:cubicBezTo>
                    <a:pt x="13072" y="11648"/>
                    <a:pt x="13070" y="11642"/>
                    <a:pt x="13062" y="11633"/>
                  </a:cubicBezTo>
                  <a:close/>
                  <a:moveTo>
                    <a:pt x="263" y="11709"/>
                  </a:moveTo>
                  <a:cubicBezTo>
                    <a:pt x="258" y="11709"/>
                    <a:pt x="254" y="11713"/>
                    <a:pt x="268" y="11716"/>
                  </a:cubicBezTo>
                  <a:lnTo>
                    <a:pt x="268" y="11716"/>
                  </a:lnTo>
                  <a:cubicBezTo>
                    <a:pt x="269" y="11711"/>
                    <a:pt x="266" y="11709"/>
                    <a:pt x="263" y="11709"/>
                  </a:cubicBezTo>
                  <a:close/>
                  <a:moveTo>
                    <a:pt x="600" y="11751"/>
                  </a:moveTo>
                  <a:cubicBezTo>
                    <a:pt x="603" y="11751"/>
                    <a:pt x="605" y="11752"/>
                    <a:pt x="607" y="11752"/>
                  </a:cubicBezTo>
                  <a:lnTo>
                    <a:pt x="607" y="11752"/>
                  </a:lnTo>
                  <a:cubicBezTo>
                    <a:pt x="604" y="11752"/>
                    <a:pt x="602" y="11751"/>
                    <a:pt x="600" y="11751"/>
                  </a:cubicBezTo>
                  <a:close/>
                  <a:moveTo>
                    <a:pt x="13081" y="11767"/>
                  </a:moveTo>
                  <a:cubicBezTo>
                    <a:pt x="13076" y="11767"/>
                    <a:pt x="13073" y="11770"/>
                    <a:pt x="13073" y="11776"/>
                  </a:cubicBezTo>
                  <a:cubicBezTo>
                    <a:pt x="13078" y="11772"/>
                    <a:pt x="13082" y="11770"/>
                    <a:pt x="13086" y="11768"/>
                  </a:cubicBezTo>
                  <a:lnTo>
                    <a:pt x="13086" y="11768"/>
                  </a:lnTo>
                  <a:cubicBezTo>
                    <a:pt x="13089" y="11770"/>
                    <a:pt x="13093" y="11772"/>
                    <a:pt x="13097" y="11776"/>
                  </a:cubicBezTo>
                  <a:cubicBezTo>
                    <a:pt x="13094" y="11773"/>
                    <a:pt x="13091" y="11770"/>
                    <a:pt x="13089" y="11767"/>
                  </a:cubicBezTo>
                  <a:lnTo>
                    <a:pt x="13089" y="11767"/>
                  </a:lnTo>
                  <a:cubicBezTo>
                    <a:pt x="13088" y="11768"/>
                    <a:pt x="13087" y="11768"/>
                    <a:pt x="13086" y="11768"/>
                  </a:cubicBezTo>
                  <a:lnTo>
                    <a:pt x="13086" y="11768"/>
                  </a:lnTo>
                  <a:cubicBezTo>
                    <a:pt x="13084" y="11768"/>
                    <a:pt x="13082" y="11767"/>
                    <a:pt x="13081" y="11767"/>
                  </a:cubicBezTo>
                  <a:close/>
                  <a:moveTo>
                    <a:pt x="13106" y="11773"/>
                  </a:moveTo>
                  <a:lnTo>
                    <a:pt x="13106" y="11773"/>
                  </a:lnTo>
                  <a:cubicBezTo>
                    <a:pt x="13107" y="11775"/>
                    <a:pt x="13108" y="11776"/>
                    <a:pt x="13109" y="11776"/>
                  </a:cubicBezTo>
                  <a:cubicBezTo>
                    <a:pt x="13108" y="11775"/>
                    <a:pt x="13107" y="11774"/>
                    <a:pt x="13106" y="11773"/>
                  </a:cubicBezTo>
                  <a:close/>
                  <a:moveTo>
                    <a:pt x="12974" y="11773"/>
                  </a:moveTo>
                  <a:lnTo>
                    <a:pt x="12974" y="11773"/>
                  </a:lnTo>
                  <a:cubicBezTo>
                    <a:pt x="12979" y="11777"/>
                    <a:pt x="12984" y="11782"/>
                    <a:pt x="12990" y="11788"/>
                  </a:cubicBezTo>
                  <a:lnTo>
                    <a:pt x="12990" y="11788"/>
                  </a:lnTo>
                  <a:cubicBezTo>
                    <a:pt x="12965" y="11786"/>
                    <a:pt x="12967" y="11778"/>
                    <a:pt x="12974" y="11773"/>
                  </a:cubicBezTo>
                  <a:close/>
                  <a:moveTo>
                    <a:pt x="588" y="11811"/>
                  </a:moveTo>
                  <a:cubicBezTo>
                    <a:pt x="588" y="11814"/>
                    <a:pt x="586" y="11819"/>
                    <a:pt x="584" y="11824"/>
                  </a:cubicBezTo>
                  <a:cubicBezTo>
                    <a:pt x="588" y="11817"/>
                    <a:pt x="589" y="11813"/>
                    <a:pt x="588" y="11811"/>
                  </a:cubicBezTo>
                  <a:close/>
                  <a:moveTo>
                    <a:pt x="12992" y="11903"/>
                  </a:moveTo>
                  <a:cubicBezTo>
                    <a:pt x="12989" y="11903"/>
                    <a:pt x="12985" y="11904"/>
                    <a:pt x="12978" y="11907"/>
                  </a:cubicBezTo>
                  <a:cubicBezTo>
                    <a:pt x="12983" y="11907"/>
                    <a:pt x="12987" y="11905"/>
                    <a:pt x="12993" y="11903"/>
                  </a:cubicBezTo>
                  <a:lnTo>
                    <a:pt x="12993" y="11903"/>
                  </a:lnTo>
                  <a:cubicBezTo>
                    <a:pt x="12993" y="11903"/>
                    <a:pt x="12993" y="11903"/>
                    <a:pt x="12992" y="11903"/>
                  </a:cubicBezTo>
                  <a:close/>
                  <a:moveTo>
                    <a:pt x="15538" y="11931"/>
                  </a:moveTo>
                  <a:cubicBezTo>
                    <a:pt x="15538" y="11931"/>
                    <a:pt x="15538" y="11931"/>
                    <a:pt x="15538" y="11931"/>
                  </a:cubicBezTo>
                  <a:lnTo>
                    <a:pt x="15538" y="11931"/>
                  </a:lnTo>
                  <a:cubicBezTo>
                    <a:pt x="15537" y="11934"/>
                    <a:pt x="15536" y="11937"/>
                    <a:pt x="15535" y="11939"/>
                  </a:cubicBezTo>
                  <a:lnTo>
                    <a:pt x="15535" y="11939"/>
                  </a:lnTo>
                  <a:cubicBezTo>
                    <a:pt x="15536" y="11938"/>
                    <a:pt x="15538" y="11936"/>
                    <a:pt x="15538" y="11931"/>
                  </a:cubicBezTo>
                  <a:lnTo>
                    <a:pt x="15538" y="11931"/>
                  </a:lnTo>
                  <a:cubicBezTo>
                    <a:pt x="15538" y="11951"/>
                    <a:pt x="15531" y="11967"/>
                    <a:pt x="15528" y="11967"/>
                  </a:cubicBezTo>
                  <a:cubicBezTo>
                    <a:pt x="15527" y="11967"/>
                    <a:pt x="15527" y="11959"/>
                    <a:pt x="15535" y="11939"/>
                  </a:cubicBezTo>
                  <a:lnTo>
                    <a:pt x="15535" y="11939"/>
                  </a:lnTo>
                  <a:cubicBezTo>
                    <a:pt x="15534" y="11940"/>
                    <a:pt x="15534" y="11940"/>
                    <a:pt x="15534" y="11940"/>
                  </a:cubicBezTo>
                  <a:cubicBezTo>
                    <a:pt x="15532" y="11940"/>
                    <a:pt x="15532" y="11937"/>
                    <a:pt x="15538" y="11931"/>
                  </a:cubicBezTo>
                  <a:close/>
                  <a:moveTo>
                    <a:pt x="15480" y="12059"/>
                  </a:moveTo>
                  <a:lnTo>
                    <a:pt x="15480" y="12059"/>
                  </a:lnTo>
                  <a:cubicBezTo>
                    <a:pt x="15479" y="12060"/>
                    <a:pt x="15479" y="12061"/>
                    <a:pt x="15479" y="12062"/>
                  </a:cubicBezTo>
                  <a:cubicBezTo>
                    <a:pt x="15479" y="12060"/>
                    <a:pt x="15479" y="12059"/>
                    <a:pt x="15480" y="12059"/>
                  </a:cubicBezTo>
                  <a:close/>
                  <a:moveTo>
                    <a:pt x="12975" y="12010"/>
                  </a:moveTo>
                  <a:cubicBezTo>
                    <a:pt x="12965" y="12010"/>
                    <a:pt x="12960" y="12018"/>
                    <a:pt x="12962" y="12034"/>
                  </a:cubicBezTo>
                  <a:lnTo>
                    <a:pt x="12962" y="12034"/>
                  </a:lnTo>
                  <a:cubicBezTo>
                    <a:pt x="12965" y="12031"/>
                    <a:pt x="12967" y="12029"/>
                    <a:pt x="12967" y="12027"/>
                  </a:cubicBezTo>
                  <a:lnTo>
                    <a:pt x="12967" y="12027"/>
                  </a:lnTo>
                  <a:cubicBezTo>
                    <a:pt x="12979" y="12039"/>
                    <a:pt x="12990" y="12062"/>
                    <a:pt x="13002" y="12074"/>
                  </a:cubicBezTo>
                  <a:cubicBezTo>
                    <a:pt x="12990" y="12050"/>
                    <a:pt x="12990" y="12038"/>
                    <a:pt x="12990" y="12014"/>
                  </a:cubicBezTo>
                  <a:cubicBezTo>
                    <a:pt x="12984" y="12011"/>
                    <a:pt x="12979" y="12010"/>
                    <a:pt x="12975" y="12010"/>
                  </a:cubicBezTo>
                  <a:close/>
                  <a:moveTo>
                    <a:pt x="15610" y="12038"/>
                  </a:moveTo>
                  <a:cubicBezTo>
                    <a:pt x="15598" y="12050"/>
                    <a:pt x="15586" y="12074"/>
                    <a:pt x="15574" y="12086"/>
                  </a:cubicBezTo>
                  <a:cubicBezTo>
                    <a:pt x="15586" y="12050"/>
                    <a:pt x="15574" y="12038"/>
                    <a:pt x="15610" y="12038"/>
                  </a:cubicBezTo>
                  <a:close/>
                  <a:moveTo>
                    <a:pt x="15551" y="11966"/>
                  </a:moveTo>
                  <a:cubicBezTo>
                    <a:pt x="15567" y="11966"/>
                    <a:pt x="15586" y="11973"/>
                    <a:pt x="15610" y="11991"/>
                  </a:cubicBezTo>
                  <a:cubicBezTo>
                    <a:pt x="15574" y="12014"/>
                    <a:pt x="15550" y="12050"/>
                    <a:pt x="15538" y="12110"/>
                  </a:cubicBezTo>
                  <a:cubicBezTo>
                    <a:pt x="15514" y="12098"/>
                    <a:pt x="15490" y="12086"/>
                    <a:pt x="15479" y="12062"/>
                  </a:cubicBezTo>
                  <a:lnTo>
                    <a:pt x="15479" y="12062"/>
                  </a:lnTo>
                  <a:cubicBezTo>
                    <a:pt x="15481" y="12064"/>
                    <a:pt x="15483" y="12065"/>
                    <a:pt x="15483" y="12065"/>
                  </a:cubicBezTo>
                  <a:cubicBezTo>
                    <a:pt x="15485" y="12065"/>
                    <a:pt x="15482" y="12059"/>
                    <a:pt x="15480" y="12059"/>
                  </a:cubicBezTo>
                  <a:cubicBezTo>
                    <a:pt x="15480" y="12059"/>
                    <a:pt x="15480" y="12059"/>
                    <a:pt x="15480" y="12059"/>
                  </a:cubicBezTo>
                  <a:lnTo>
                    <a:pt x="15480" y="12059"/>
                  </a:lnTo>
                  <a:cubicBezTo>
                    <a:pt x="15496" y="12009"/>
                    <a:pt x="15513" y="11966"/>
                    <a:pt x="15551" y="11966"/>
                  </a:cubicBezTo>
                  <a:close/>
                  <a:moveTo>
                    <a:pt x="15485" y="12244"/>
                  </a:moveTo>
                  <a:cubicBezTo>
                    <a:pt x="15483" y="12247"/>
                    <a:pt x="15481" y="12249"/>
                    <a:pt x="15479" y="12252"/>
                  </a:cubicBezTo>
                  <a:cubicBezTo>
                    <a:pt x="15481" y="12250"/>
                    <a:pt x="15484" y="12247"/>
                    <a:pt x="15485" y="12244"/>
                  </a:cubicBezTo>
                  <a:close/>
                  <a:moveTo>
                    <a:pt x="15121" y="12241"/>
                  </a:moveTo>
                  <a:cubicBezTo>
                    <a:pt x="15105" y="12257"/>
                    <a:pt x="15100" y="12268"/>
                    <a:pt x="15102" y="12277"/>
                  </a:cubicBezTo>
                  <a:lnTo>
                    <a:pt x="15102" y="12277"/>
                  </a:lnTo>
                  <a:cubicBezTo>
                    <a:pt x="15107" y="12266"/>
                    <a:pt x="15114" y="12254"/>
                    <a:pt x="15121" y="12241"/>
                  </a:cubicBezTo>
                  <a:close/>
                  <a:moveTo>
                    <a:pt x="54" y="12294"/>
                  </a:moveTo>
                  <a:cubicBezTo>
                    <a:pt x="48" y="12294"/>
                    <a:pt x="46" y="12295"/>
                    <a:pt x="48" y="12300"/>
                  </a:cubicBezTo>
                  <a:cubicBezTo>
                    <a:pt x="51" y="12298"/>
                    <a:pt x="55" y="12296"/>
                    <a:pt x="58" y="12294"/>
                  </a:cubicBezTo>
                  <a:lnTo>
                    <a:pt x="58" y="12294"/>
                  </a:lnTo>
                  <a:cubicBezTo>
                    <a:pt x="56" y="12294"/>
                    <a:pt x="55" y="12294"/>
                    <a:pt x="54" y="12294"/>
                  </a:cubicBezTo>
                  <a:close/>
                  <a:moveTo>
                    <a:pt x="12869" y="12324"/>
                  </a:moveTo>
                  <a:cubicBezTo>
                    <a:pt x="12871" y="12327"/>
                    <a:pt x="12876" y="12331"/>
                    <a:pt x="12883" y="12336"/>
                  </a:cubicBezTo>
                  <a:cubicBezTo>
                    <a:pt x="12879" y="12332"/>
                    <a:pt x="12874" y="12328"/>
                    <a:pt x="12869" y="12324"/>
                  </a:cubicBezTo>
                  <a:close/>
                  <a:moveTo>
                    <a:pt x="12542" y="12346"/>
                  </a:moveTo>
                  <a:cubicBezTo>
                    <a:pt x="12541" y="12346"/>
                    <a:pt x="12539" y="12347"/>
                    <a:pt x="12538" y="12348"/>
                  </a:cubicBezTo>
                  <a:cubicBezTo>
                    <a:pt x="12539" y="12347"/>
                    <a:pt x="12541" y="12346"/>
                    <a:pt x="12542" y="12346"/>
                  </a:cubicBezTo>
                  <a:close/>
                  <a:moveTo>
                    <a:pt x="96" y="12395"/>
                  </a:moveTo>
                  <a:lnTo>
                    <a:pt x="96" y="12395"/>
                  </a:lnTo>
                  <a:cubicBezTo>
                    <a:pt x="109" y="12402"/>
                    <a:pt x="107" y="12409"/>
                    <a:pt x="103" y="12409"/>
                  </a:cubicBezTo>
                  <a:cubicBezTo>
                    <a:pt x="100" y="12409"/>
                    <a:pt x="96" y="12405"/>
                    <a:pt x="96" y="12395"/>
                  </a:cubicBezTo>
                  <a:close/>
                  <a:moveTo>
                    <a:pt x="15443" y="12419"/>
                  </a:moveTo>
                  <a:lnTo>
                    <a:pt x="15443" y="12419"/>
                  </a:lnTo>
                  <a:cubicBezTo>
                    <a:pt x="15439" y="12421"/>
                    <a:pt x="15438" y="12423"/>
                    <a:pt x="15438" y="12425"/>
                  </a:cubicBezTo>
                  <a:lnTo>
                    <a:pt x="15438" y="12425"/>
                  </a:lnTo>
                  <a:cubicBezTo>
                    <a:pt x="15439" y="12423"/>
                    <a:pt x="15441" y="12421"/>
                    <a:pt x="15443" y="12419"/>
                  </a:cubicBezTo>
                  <a:close/>
                  <a:moveTo>
                    <a:pt x="15438" y="12425"/>
                  </a:moveTo>
                  <a:cubicBezTo>
                    <a:pt x="15433" y="12430"/>
                    <a:pt x="15430" y="12436"/>
                    <a:pt x="15427" y="12443"/>
                  </a:cubicBezTo>
                  <a:lnTo>
                    <a:pt x="15427" y="12443"/>
                  </a:lnTo>
                  <a:cubicBezTo>
                    <a:pt x="15469" y="12441"/>
                    <a:pt x="15438" y="12434"/>
                    <a:pt x="15438" y="12425"/>
                  </a:cubicBezTo>
                  <a:close/>
                  <a:moveTo>
                    <a:pt x="15312" y="12443"/>
                  </a:moveTo>
                  <a:cubicBezTo>
                    <a:pt x="15300" y="12467"/>
                    <a:pt x="15288" y="12479"/>
                    <a:pt x="15276" y="12491"/>
                  </a:cubicBezTo>
                  <a:cubicBezTo>
                    <a:pt x="15276" y="12479"/>
                    <a:pt x="15288" y="12467"/>
                    <a:pt x="15312" y="12443"/>
                  </a:cubicBezTo>
                  <a:close/>
                  <a:moveTo>
                    <a:pt x="15283" y="12487"/>
                  </a:moveTo>
                  <a:cubicBezTo>
                    <a:pt x="15284" y="12487"/>
                    <a:pt x="15279" y="12494"/>
                    <a:pt x="15264" y="12514"/>
                  </a:cubicBezTo>
                  <a:cubicBezTo>
                    <a:pt x="15271" y="12501"/>
                    <a:pt x="15282" y="12487"/>
                    <a:pt x="15283" y="12487"/>
                  </a:cubicBezTo>
                  <a:close/>
                  <a:moveTo>
                    <a:pt x="15161" y="12517"/>
                  </a:moveTo>
                  <a:cubicBezTo>
                    <a:pt x="15158" y="12523"/>
                    <a:pt x="15157" y="12530"/>
                    <a:pt x="15157" y="12538"/>
                  </a:cubicBezTo>
                  <a:cubicBezTo>
                    <a:pt x="15161" y="12530"/>
                    <a:pt x="15163" y="12523"/>
                    <a:pt x="15161" y="12517"/>
                  </a:cubicBezTo>
                  <a:close/>
                  <a:moveTo>
                    <a:pt x="449" y="12712"/>
                  </a:moveTo>
                  <a:lnTo>
                    <a:pt x="449" y="12712"/>
                  </a:lnTo>
                  <a:cubicBezTo>
                    <a:pt x="449" y="12712"/>
                    <a:pt x="448" y="12713"/>
                    <a:pt x="447" y="12715"/>
                  </a:cubicBezTo>
                  <a:lnTo>
                    <a:pt x="447" y="12715"/>
                  </a:lnTo>
                  <a:cubicBezTo>
                    <a:pt x="448" y="12714"/>
                    <a:pt x="449" y="12712"/>
                    <a:pt x="449" y="12712"/>
                  </a:cubicBezTo>
                  <a:close/>
                  <a:moveTo>
                    <a:pt x="12776" y="12745"/>
                  </a:moveTo>
                  <a:cubicBezTo>
                    <a:pt x="12776" y="12745"/>
                    <a:pt x="12776" y="12745"/>
                    <a:pt x="12776" y="12745"/>
                  </a:cubicBezTo>
                  <a:lnTo>
                    <a:pt x="12776" y="12745"/>
                  </a:lnTo>
                  <a:cubicBezTo>
                    <a:pt x="12780" y="12746"/>
                    <a:pt x="12784" y="12747"/>
                    <a:pt x="12788" y="12749"/>
                  </a:cubicBezTo>
                  <a:lnTo>
                    <a:pt x="12788" y="12749"/>
                  </a:lnTo>
                  <a:cubicBezTo>
                    <a:pt x="12785" y="12746"/>
                    <a:pt x="12781" y="12745"/>
                    <a:pt x="12776" y="12745"/>
                  </a:cubicBezTo>
                  <a:close/>
                  <a:moveTo>
                    <a:pt x="12788" y="12749"/>
                  </a:moveTo>
                  <a:lnTo>
                    <a:pt x="12788" y="12749"/>
                  </a:lnTo>
                  <a:cubicBezTo>
                    <a:pt x="12792" y="12752"/>
                    <a:pt x="12796" y="12757"/>
                    <a:pt x="12800" y="12764"/>
                  </a:cubicBezTo>
                  <a:cubicBezTo>
                    <a:pt x="12815" y="12759"/>
                    <a:pt x="12803" y="12754"/>
                    <a:pt x="12788" y="12749"/>
                  </a:cubicBezTo>
                  <a:close/>
                  <a:moveTo>
                    <a:pt x="12788" y="12800"/>
                  </a:moveTo>
                  <a:lnTo>
                    <a:pt x="12788" y="12800"/>
                  </a:lnTo>
                  <a:cubicBezTo>
                    <a:pt x="12716" y="12812"/>
                    <a:pt x="12835" y="12836"/>
                    <a:pt x="12835" y="12836"/>
                  </a:cubicBezTo>
                  <a:cubicBezTo>
                    <a:pt x="12812" y="12824"/>
                    <a:pt x="12800" y="12812"/>
                    <a:pt x="12788" y="12800"/>
                  </a:cubicBezTo>
                  <a:close/>
                  <a:moveTo>
                    <a:pt x="187" y="12882"/>
                  </a:moveTo>
                  <a:cubicBezTo>
                    <a:pt x="184" y="12883"/>
                    <a:pt x="182" y="12883"/>
                    <a:pt x="179" y="12884"/>
                  </a:cubicBezTo>
                  <a:cubicBezTo>
                    <a:pt x="181" y="12884"/>
                    <a:pt x="184" y="12883"/>
                    <a:pt x="187" y="12882"/>
                  </a:cubicBezTo>
                  <a:close/>
                  <a:moveTo>
                    <a:pt x="12752" y="12895"/>
                  </a:moveTo>
                  <a:cubicBezTo>
                    <a:pt x="12764" y="12895"/>
                    <a:pt x="12764" y="12895"/>
                    <a:pt x="12752" y="12907"/>
                  </a:cubicBezTo>
                  <a:cubicBezTo>
                    <a:pt x="12740" y="12907"/>
                    <a:pt x="12752" y="12895"/>
                    <a:pt x="12752" y="12895"/>
                  </a:cubicBezTo>
                  <a:close/>
                  <a:moveTo>
                    <a:pt x="12490" y="12919"/>
                  </a:moveTo>
                  <a:lnTo>
                    <a:pt x="12490" y="12919"/>
                  </a:lnTo>
                  <a:cubicBezTo>
                    <a:pt x="12492" y="12921"/>
                    <a:pt x="12494" y="12923"/>
                    <a:pt x="12497" y="12923"/>
                  </a:cubicBezTo>
                  <a:lnTo>
                    <a:pt x="12497" y="12923"/>
                  </a:lnTo>
                  <a:cubicBezTo>
                    <a:pt x="12494" y="12922"/>
                    <a:pt x="12492" y="12921"/>
                    <a:pt x="12490" y="12919"/>
                  </a:cubicBezTo>
                  <a:close/>
                  <a:moveTo>
                    <a:pt x="524" y="12943"/>
                  </a:moveTo>
                  <a:lnTo>
                    <a:pt x="524" y="12943"/>
                  </a:lnTo>
                  <a:cubicBezTo>
                    <a:pt x="512" y="12955"/>
                    <a:pt x="489" y="12967"/>
                    <a:pt x="477" y="12967"/>
                  </a:cubicBezTo>
                  <a:cubicBezTo>
                    <a:pt x="500" y="12949"/>
                    <a:pt x="506" y="12946"/>
                    <a:pt x="509" y="12946"/>
                  </a:cubicBezTo>
                  <a:cubicBezTo>
                    <a:pt x="511" y="12946"/>
                    <a:pt x="512" y="12947"/>
                    <a:pt x="513" y="12947"/>
                  </a:cubicBezTo>
                  <a:cubicBezTo>
                    <a:pt x="515" y="12947"/>
                    <a:pt x="518" y="12946"/>
                    <a:pt x="524" y="12943"/>
                  </a:cubicBezTo>
                  <a:close/>
                  <a:moveTo>
                    <a:pt x="454" y="12985"/>
                  </a:moveTo>
                  <a:cubicBezTo>
                    <a:pt x="462" y="12985"/>
                    <a:pt x="465" y="12991"/>
                    <a:pt x="441" y="12991"/>
                  </a:cubicBezTo>
                  <a:cubicBezTo>
                    <a:pt x="445" y="12987"/>
                    <a:pt x="450" y="12985"/>
                    <a:pt x="454" y="12985"/>
                  </a:cubicBezTo>
                  <a:close/>
                  <a:moveTo>
                    <a:pt x="429" y="13014"/>
                  </a:moveTo>
                  <a:cubicBezTo>
                    <a:pt x="437" y="13014"/>
                    <a:pt x="429" y="13030"/>
                    <a:pt x="426" y="13030"/>
                  </a:cubicBezTo>
                  <a:cubicBezTo>
                    <a:pt x="425" y="13030"/>
                    <a:pt x="425" y="13026"/>
                    <a:pt x="429" y="13014"/>
                  </a:cubicBezTo>
                  <a:close/>
                  <a:moveTo>
                    <a:pt x="381" y="13050"/>
                  </a:moveTo>
                  <a:cubicBezTo>
                    <a:pt x="388" y="13063"/>
                    <a:pt x="380" y="13073"/>
                    <a:pt x="376" y="13073"/>
                  </a:cubicBezTo>
                  <a:cubicBezTo>
                    <a:pt x="372" y="13073"/>
                    <a:pt x="371" y="13066"/>
                    <a:pt x="381" y="13050"/>
                  </a:cubicBezTo>
                  <a:close/>
                  <a:moveTo>
                    <a:pt x="465" y="13134"/>
                  </a:moveTo>
                  <a:lnTo>
                    <a:pt x="465" y="13134"/>
                  </a:lnTo>
                  <a:cubicBezTo>
                    <a:pt x="473" y="13134"/>
                    <a:pt x="465" y="13144"/>
                    <a:pt x="462" y="13144"/>
                  </a:cubicBezTo>
                  <a:cubicBezTo>
                    <a:pt x="461" y="13144"/>
                    <a:pt x="461" y="13141"/>
                    <a:pt x="465" y="13134"/>
                  </a:cubicBezTo>
                  <a:close/>
                  <a:moveTo>
                    <a:pt x="12966" y="13134"/>
                  </a:moveTo>
                  <a:lnTo>
                    <a:pt x="12966" y="13134"/>
                  </a:lnTo>
                  <a:cubicBezTo>
                    <a:pt x="12957" y="13138"/>
                    <a:pt x="12949" y="13141"/>
                    <a:pt x="12942" y="13144"/>
                  </a:cubicBezTo>
                  <a:lnTo>
                    <a:pt x="12942" y="13144"/>
                  </a:lnTo>
                  <a:cubicBezTo>
                    <a:pt x="12947" y="13146"/>
                    <a:pt x="12951" y="13147"/>
                    <a:pt x="12955" y="13147"/>
                  </a:cubicBezTo>
                  <a:cubicBezTo>
                    <a:pt x="12962" y="13147"/>
                    <a:pt x="12966" y="13143"/>
                    <a:pt x="12966" y="13134"/>
                  </a:cubicBezTo>
                  <a:close/>
                  <a:moveTo>
                    <a:pt x="15005" y="13079"/>
                  </a:moveTo>
                  <a:cubicBezTo>
                    <a:pt x="15021" y="13079"/>
                    <a:pt x="15006" y="13127"/>
                    <a:pt x="15002" y="13148"/>
                  </a:cubicBezTo>
                  <a:lnTo>
                    <a:pt x="15002" y="13148"/>
                  </a:lnTo>
                  <a:cubicBezTo>
                    <a:pt x="15002" y="13148"/>
                    <a:pt x="15002" y="13148"/>
                    <a:pt x="15002" y="13148"/>
                  </a:cubicBezTo>
                  <a:cubicBezTo>
                    <a:pt x="15005" y="13148"/>
                    <a:pt x="15008" y="13151"/>
                    <a:pt x="15002" y="13157"/>
                  </a:cubicBezTo>
                  <a:cubicBezTo>
                    <a:pt x="15002" y="13156"/>
                    <a:pt x="15001" y="13155"/>
                    <a:pt x="15001" y="13154"/>
                  </a:cubicBezTo>
                  <a:lnTo>
                    <a:pt x="15001" y="13154"/>
                  </a:lnTo>
                  <a:cubicBezTo>
                    <a:pt x="15000" y="13154"/>
                    <a:pt x="15000" y="13155"/>
                    <a:pt x="15000" y="13155"/>
                  </a:cubicBezTo>
                  <a:lnTo>
                    <a:pt x="15000" y="13155"/>
                  </a:lnTo>
                  <a:cubicBezTo>
                    <a:pt x="14999" y="13153"/>
                    <a:pt x="14999" y="13152"/>
                    <a:pt x="14999" y="13151"/>
                  </a:cubicBezTo>
                  <a:lnTo>
                    <a:pt x="14999" y="13151"/>
                  </a:lnTo>
                  <a:cubicBezTo>
                    <a:pt x="14999" y="13152"/>
                    <a:pt x="15000" y="13153"/>
                    <a:pt x="15001" y="13154"/>
                  </a:cubicBezTo>
                  <a:lnTo>
                    <a:pt x="15001" y="13154"/>
                  </a:lnTo>
                  <a:cubicBezTo>
                    <a:pt x="15001" y="13152"/>
                    <a:pt x="15001" y="13151"/>
                    <a:pt x="15002" y="13148"/>
                  </a:cubicBezTo>
                  <a:lnTo>
                    <a:pt x="15002" y="13148"/>
                  </a:lnTo>
                  <a:cubicBezTo>
                    <a:pt x="15000" y="13149"/>
                    <a:pt x="14999" y="13149"/>
                    <a:pt x="14999" y="13151"/>
                  </a:cubicBezTo>
                  <a:lnTo>
                    <a:pt x="14999" y="13151"/>
                  </a:lnTo>
                  <a:cubicBezTo>
                    <a:pt x="14988" y="13129"/>
                    <a:pt x="14980" y="13107"/>
                    <a:pt x="14990" y="13086"/>
                  </a:cubicBezTo>
                  <a:cubicBezTo>
                    <a:pt x="14997" y="13081"/>
                    <a:pt x="15001" y="13079"/>
                    <a:pt x="15005" y="13079"/>
                  </a:cubicBezTo>
                  <a:close/>
                  <a:moveTo>
                    <a:pt x="15005" y="13164"/>
                  </a:moveTo>
                  <a:lnTo>
                    <a:pt x="15005" y="13164"/>
                  </a:lnTo>
                  <a:cubicBezTo>
                    <a:pt x="15000" y="13173"/>
                    <a:pt x="14992" y="13190"/>
                    <a:pt x="14978" y="13217"/>
                  </a:cubicBezTo>
                  <a:cubicBezTo>
                    <a:pt x="15034" y="13151"/>
                    <a:pt x="15017" y="13187"/>
                    <a:pt x="15005" y="13164"/>
                  </a:cubicBezTo>
                  <a:close/>
                  <a:moveTo>
                    <a:pt x="929" y="13217"/>
                  </a:moveTo>
                  <a:cubicBezTo>
                    <a:pt x="928" y="13221"/>
                    <a:pt x="928" y="13225"/>
                    <a:pt x="928" y="13228"/>
                  </a:cubicBezTo>
                  <a:lnTo>
                    <a:pt x="928" y="13228"/>
                  </a:lnTo>
                  <a:cubicBezTo>
                    <a:pt x="929" y="13225"/>
                    <a:pt x="929" y="13221"/>
                    <a:pt x="929" y="13217"/>
                  </a:cubicBezTo>
                  <a:close/>
                  <a:moveTo>
                    <a:pt x="751" y="13205"/>
                  </a:moveTo>
                  <a:lnTo>
                    <a:pt x="751" y="13205"/>
                  </a:lnTo>
                  <a:cubicBezTo>
                    <a:pt x="742" y="13232"/>
                    <a:pt x="726" y="13245"/>
                    <a:pt x="704" y="13245"/>
                  </a:cubicBezTo>
                  <a:cubicBezTo>
                    <a:pt x="696" y="13245"/>
                    <a:pt x="688" y="13244"/>
                    <a:pt x="679" y="13241"/>
                  </a:cubicBezTo>
                  <a:cubicBezTo>
                    <a:pt x="703" y="13229"/>
                    <a:pt x="727" y="13217"/>
                    <a:pt x="751" y="13205"/>
                  </a:cubicBezTo>
                  <a:close/>
                  <a:moveTo>
                    <a:pt x="12931" y="13241"/>
                  </a:moveTo>
                  <a:cubicBezTo>
                    <a:pt x="12943" y="13241"/>
                    <a:pt x="12966" y="13241"/>
                    <a:pt x="12943" y="13253"/>
                  </a:cubicBezTo>
                  <a:cubicBezTo>
                    <a:pt x="12907" y="13253"/>
                    <a:pt x="12919" y="13241"/>
                    <a:pt x="12931" y="13241"/>
                  </a:cubicBezTo>
                  <a:close/>
                  <a:moveTo>
                    <a:pt x="670" y="13305"/>
                  </a:moveTo>
                  <a:lnTo>
                    <a:pt x="670" y="13305"/>
                  </a:lnTo>
                  <a:cubicBezTo>
                    <a:pt x="671" y="13305"/>
                    <a:pt x="662" y="13317"/>
                    <a:pt x="643" y="13336"/>
                  </a:cubicBezTo>
                  <a:cubicBezTo>
                    <a:pt x="660" y="13314"/>
                    <a:pt x="669" y="13305"/>
                    <a:pt x="670" y="13305"/>
                  </a:cubicBezTo>
                  <a:close/>
                  <a:moveTo>
                    <a:pt x="953" y="13324"/>
                  </a:moveTo>
                  <a:cubicBezTo>
                    <a:pt x="953" y="13331"/>
                    <a:pt x="945" y="13338"/>
                    <a:pt x="947" y="13338"/>
                  </a:cubicBezTo>
                  <a:cubicBezTo>
                    <a:pt x="949" y="13338"/>
                    <a:pt x="957" y="13334"/>
                    <a:pt x="977" y="13324"/>
                  </a:cubicBezTo>
                  <a:lnTo>
                    <a:pt x="977" y="13324"/>
                  </a:lnTo>
                  <a:cubicBezTo>
                    <a:pt x="968" y="13333"/>
                    <a:pt x="918" y="13396"/>
                    <a:pt x="894" y="13396"/>
                  </a:cubicBezTo>
                  <a:cubicBezTo>
                    <a:pt x="887" y="13396"/>
                    <a:pt x="881" y="13389"/>
                    <a:pt x="881" y="13372"/>
                  </a:cubicBezTo>
                  <a:cubicBezTo>
                    <a:pt x="905" y="13348"/>
                    <a:pt x="929" y="13336"/>
                    <a:pt x="953" y="13324"/>
                  </a:cubicBezTo>
                  <a:close/>
                  <a:moveTo>
                    <a:pt x="1036" y="13431"/>
                  </a:moveTo>
                  <a:cubicBezTo>
                    <a:pt x="1036" y="13434"/>
                    <a:pt x="1033" y="13442"/>
                    <a:pt x="1028" y="13451"/>
                  </a:cubicBezTo>
                  <a:lnTo>
                    <a:pt x="1028" y="13451"/>
                  </a:lnTo>
                  <a:cubicBezTo>
                    <a:pt x="1033" y="13444"/>
                    <a:pt x="1036" y="13438"/>
                    <a:pt x="1036" y="13431"/>
                  </a:cubicBezTo>
                  <a:close/>
                  <a:moveTo>
                    <a:pt x="1028" y="13451"/>
                  </a:moveTo>
                  <a:lnTo>
                    <a:pt x="1028" y="13451"/>
                  </a:lnTo>
                  <a:cubicBezTo>
                    <a:pt x="1023" y="13456"/>
                    <a:pt x="1018" y="13461"/>
                    <a:pt x="1012" y="13467"/>
                  </a:cubicBezTo>
                  <a:cubicBezTo>
                    <a:pt x="1014" y="13467"/>
                    <a:pt x="1015" y="13467"/>
                    <a:pt x="1016" y="13468"/>
                  </a:cubicBezTo>
                  <a:lnTo>
                    <a:pt x="1016" y="13468"/>
                  </a:lnTo>
                  <a:cubicBezTo>
                    <a:pt x="1020" y="13462"/>
                    <a:pt x="1024" y="13456"/>
                    <a:pt x="1028" y="13451"/>
                  </a:cubicBezTo>
                  <a:close/>
                  <a:moveTo>
                    <a:pt x="13085" y="13467"/>
                  </a:moveTo>
                  <a:cubicBezTo>
                    <a:pt x="13080" y="13470"/>
                    <a:pt x="13075" y="13472"/>
                    <a:pt x="13071" y="13475"/>
                  </a:cubicBezTo>
                  <a:lnTo>
                    <a:pt x="13071" y="13475"/>
                  </a:lnTo>
                  <a:cubicBezTo>
                    <a:pt x="13075" y="13473"/>
                    <a:pt x="13080" y="13470"/>
                    <a:pt x="13085" y="13467"/>
                  </a:cubicBezTo>
                  <a:close/>
                  <a:moveTo>
                    <a:pt x="1048" y="13384"/>
                  </a:moveTo>
                  <a:cubicBezTo>
                    <a:pt x="1048" y="13416"/>
                    <a:pt x="1068" y="13468"/>
                    <a:pt x="1026" y="13468"/>
                  </a:cubicBezTo>
                  <a:cubicBezTo>
                    <a:pt x="1023" y="13468"/>
                    <a:pt x="1020" y="13468"/>
                    <a:pt x="1016" y="13468"/>
                  </a:cubicBezTo>
                  <a:lnTo>
                    <a:pt x="1016" y="13468"/>
                  </a:lnTo>
                  <a:cubicBezTo>
                    <a:pt x="1005" y="13482"/>
                    <a:pt x="992" y="13496"/>
                    <a:pt x="984" y="13496"/>
                  </a:cubicBezTo>
                  <a:cubicBezTo>
                    <a:pt x="981" y="13496"/>
                    <a:pt x="978" y="13494"/>
                    <a:pt x="977" y="13491"/>
                  </a:cubicBezTo>
                  <a:cubicBezTo>
                    <a:pt x="1001" y="13455"/>
                    <a:pt x="1012" y="13419"/>
                    <a:pt x="1048" y="13384"/>
                  </a:cubicBezTo>
                  <a:close/>
                  <a:moveTo>
                    <a:pt x="881" y="13455"/>
                  </a:moveTo>
                  <a:lnTo>
                    <a:pt x="881" y="13455"/>
                  </a:lnTo>
                  <a:cubicBezTo>
                    <a:pt x="875" y="13469"/>
                    <a:pt x="876" y="13475"/>
                    <a:pt x="883" y="13475"/>
                  </a:cubicBezTo>
                  <a:cubicBezTo>
                    <a:pt x="888" y="13475"/>
                    <a:pt x="895" y="13472"/>
                    <a:pt x="905" y="13467"/>
                  </a:cubicBezTo>
                  <a:lnTo>
                    <a:pt x="905" y="13467"/>
                  </a:lnTo>
                  <a:cubicBezTo>
                    <a:pt x="881" y="13526"/>
                    <a:pt x="822" y="13515"/>
                    <a:pt x="786" y="13538"/>
                  </a:cubicBezTo>
                  <a:cubicBezTo>
                    <a:pt x="810" y="13503"/>
                    <a:pt x="846" y="13467"/>
                    <a:pt x="881" y="13455"/>
                  </a:cubicBezTo>
                  <a:close/>
                  <a:moveTo>
                    <a:pt x="1310" y="13574"/>
                  </a:moveTo>
                  <a:cubicBezTo>
                    <a:pt x="1310" y="13585"/>
                    <a:pt x="1313" y="13593"/>
                    <a:pt x="1316" y="13599"/>
                  </a:cubicBezTo>
                  <a:lnTo>
                    <a:pt x="1316" y="13599"/>
                  </a:lnTo>
                  <a:cubicBezTo>
                    <a:pt x="1319" y="13594"/>
                    <a:pt x="1316" y="13586"/>
                    <a:pt x="1310" y="13574"/>
                  </a:cubicBezTo>
                  <a:close/>
                  <a:moveTo>
                    <a:pt x="1453" y="13598"/>
                  </a:moveTo>
                  <a:cubicBezTo>
                    <a:pt x="1458" y="13603"/>
                    <a:pt x="1464" y="13609"/>
                    <a:pt x="1468" y="13614"/>
                  </a:cubicBezTo>
                  <a:lnTo>
                    <a:pt x="1468" y="13614"/>
                  </a:lnTo>
                  <a:cubicBezTo>
                    <a:pt x="1474" y="13598"/>
                    <a:pt x="1463" y="13598"/>
                    <a:pt x="1453" y="13598"/>
                  </a:cubicBezTo>
                  <a:close/>
                  <a:moveTo>
                    <a:pt x="1476" y="13628"/>
                  </a:moveTo>
                  <a:cubicBezTo>
                    <a:pt x="1475" y="13630"/>
                    <a:pt x="1476" y="13632"/>
                    <a:pt x="1477" y="13634"/>
                  </a:cubicBezTo>
                  <a:cubicBezTo>
                    <a:pt x="1477" y="13632"/>
                    <a:pt x="1476" y="13630"/>
                    <a:pt x="1476" y="13628"/>
                  </a:cubicBezTo>
                  <a:close/>
                  <a:moveTo>
                    <a:pt x="1429" y="13681"/>
                  </a:moveTo>
                  <a:cubicBezTo>
                    <a:pt x="1430" y="13686"/>
                    <a:pt x="1431" y="13689"/>
                    <a:pt x="1431" y="13692"/>
                  </a:cubicBezTo>
                  <a:lnTo>
                    <a:pt x="1431" y="13692"/>
                  </a:lnTo>
                  <a:cubicBezTo>
                    <a:pt x="1431" y="13688"/>
                    <a:pt x="1430" y="13684"/>
                    <a:pt x="1429" y="13681"/>
                  </a:cubicBezTo>
                  <a:close/>
                  <a:moveTo>
                    <a:pt x="1431" y="13692"/>
                  </a:moveTo>
                  <a:cubicBezTo>
                    <a:pt x="1431" y="13695"/>
                    <a:pt x="1430" y="13699"/>
                    <a:pt x="1429" y="13702"/>
                  </a:cubicBezTo>
                  <a:lnTo>
                    <a:pt x="1429" y="13702"/>
                  </a:lnTo>
                  <a:cubicBezTo>
                    <a:pt x="1430" y="13700"/>
                    <a:pt x="1431" y="13697"/>
                    <a:pt x="1431" y="13692"/>
                  </a:cubicBezTo>
                  <a:close/>
                  <a:moveTo>
                    <a:pt x="835" y="13714"/>
                  </a:moveTo>
                  <a:cubicBezTo>
                    <a:pt x="830" y="13723"/>
                    <a:pt x="825" y="13732"/>
                    <a:pt x="822" y="13741"/>
                  </a:cubicBezTo>
                  <a:cubicBezTo>
                    <a:pt x="833" y="13730"/>
                    <a:pt x="836" y="13721"/>
                    <a:pt x="835" y="13714"/>
                  </a:cubicBezTo>
                  <a:close/>
                  <a:moveTo>
                    <a:pt x="1392" y="13823"/>
                  </a:moveTo>
                  <a:cubicBezTo>
                    <a:pt x="1392" y="13824"/>
                    <a:pt x="1393" y="13824"/>
                    <a:pt x="1393" y="13824"/>
                  </a:cubicBezTo>
                  <a:cubicBezTo>
                    <a:pt x="1393" y="13824"/>
                    <a:pt x="1392" y="13823"/>
                    <a:pt x="1392" y="13823"/>
                  </a:cubicBezTo>
                  <a:close/>
                  <a:moveTo>
                    <a:pt x="1109" y="13799"/>
                  </a:moveTo>
                  <a:cubicBezTo>
                    <a:pt x="1105" y="13799"/>
                    <a:pt x="1099" y="13801"/>
                    <a:pt x="1094" y="13804"/>
                  </a:cubicBezTo>
                  <a:lnTo>
                    <a:pt x="1094" y="13804"/>
                  </a:lnTo>
                  <a:cubicBezTo>
                    <a:pt x="1093" y="13804"/>
                    <a:pt x="1092" y="13803"/>
                    <a:pt x="1092" y="13802"/>
                  </a:cubicBezTo>
                  <a:lnTo>
                    <a:pt x="1092" y="13802"/>
                  </a:lnTo>
                  <a:cubicBezTo>
                    <a:pt x="1089" y="13805"/>
                    <a:pt x="1087" y="13809"/>
                    <a:pt x="1084" y="13812"/>
                  </a:cubicBezTo>
                  <a:cubicBezTo>
                    <a:pt x="1087" y="13809"/>
                    <a:pt x="1090" y="13806"/>
                    <a:pt x="1094" y="13804"/>
                  </a:cubicBezTo>
                  <a:lnTo>
                    <a:pt x="1094" y="13804"/>
                  </a:lnTo>
                  <a:cubicBezTo>
                    <a:pt x="1097" y="13809"/>
                    <a:pt x="1098" y="13812"/>
                    <a:pt x="1096" y="13812"/>
                  </a:cubicBezTo>
                  <a:cubicBezTo>
                    <a:pt x="1084" y="13824"/>
                    <a:pt x="1072" y="13836"/>
                    <a:pt x="1060" y="13848"/>
                  </a:cubicBezTo>
                  <a:cubicBezTo>
                    <a:pt x="1084" y="13836"/>
                    <a:pt x="1096" y="13824"/>
                    <a:pt x="1120" y="13824"/>
                  </a:cubicBezTo>
                  <a:cubicBezTo>
                    <a:pt x="1127" y="13809"/>
                    <a:pt x="1121" y="13799"/>
                    <a:pt x="1109" y="13799"/>
                  </a:cubicBezTo>
                  <a:close/>
                  <a:moveTo>
                    <a:pt x="13345" y="14018"/>
                  </a:moveTo>
                  <a:cubicBezTo>
                    <a:pt x="13343" y="14019"/>
                    <a:pt x="13344" y="14020"/>
                    <a:pt x="13347" y="14020"/>
                  </a:cubicBezTo>
                  <a:cubicBezTo>
                    <a:pt x="13348" y="14020"/>
                    <a:pt x="13350" y="14019"/>
                    <a:pt x="13352" y="14019"/>
                  </a:cubicBezTo>
                  <a:lnTo>
                    <a:pt x="13352" y="14019"/>
                  </a:lnTo>
                  <a:cubicBezTo>
                    <a:pt x="13358" y="14021"/>
                    <a:pt x="13365" y="14023"/>
                    <a:pt x="13371" y="14027"/>
                  </a:cubicBezTo>
                  <a:cubicBezTo>
                    <a:pt x="13378" y="14019"/>
                    <a:pt x="13375" y="14018"/>
                    <a:pt x="13368" y="14018"/>
                  </a:cubicBezTo>
                  <a:cubicBezTo>
                    <a:pt x="13363" y="14018"/>
                    <a:pt x="13357" y="14019"/>
                    <a:pt x="13352" y="14019"/>
                  </a:cubicBezTo>
                  <a:lnTo>
                    <a:pt x="13352" y="14019"/>
                  </a:lnTo>
                  <a:cubicBezTo>
                    <a:pt x="13350" y="14019"/>
                    <a:pt x="13347" y="14018"/>
                    <a:pt x="13345" y="14018"/>
                  </a:cubicBezTo>
                  <a:close/>
                  <a:moveTo>
                    <a:pt x="13431" y="14110"/>
                  </a:moveTo>
                  <a:cubicBezTo>
                    <a:pt x="13430" y="14111"/>
                    <a:pt x="13429" y="14112"/>
                    <a:pt x="13428" y="14113"/>
                  </a:cubicBezTo>
                  <a:lnTo>
                    <a:pt x="13428" y="14113"/>
                  </a:lnTo>
                  <a:cubicBezTo>
                    <a:pt x="13430" y="14111"/>
                    <a:pt x="13431" y="14110"/>
                    <a:pt x="13431" y="14110"/>
                  </a:cubicBezTo>
                  <a:close/>
                  <a:moveTo>
                    <a:pt x="7561" y="14205"/>
                  </a:moveTo>
                  <a:lnTo>
                    <a:pt x="7561" y="14205"/>
                  </a:lnTo>
                  <a:cubicBezTo>
                    <a:pt x="7562" y="14206"/>
                    <a:pt x="7562" y="14206"/>
                    <a:pt x="7563" y="14207"/>
                  </a:cubicBezTo>
                  <a:lnTo>
                    <a:pt x="7563" y="14207"/>
                  </a:lnTo>
                  <a:cubicBezTo>
                    <a:pt x="7562" y="14206"/>
                    <a:pt x="7562" y="14206"/>
                    <a:pt x="7561" y="14205"/>
                  </a:cubicBezTo>
                  <a:close/>
                  <a:moveTo>
                    <a:pt x="9070" y="14336"/>
                  </a:moveTo>
                  <a:lnTo>
                    <a:pt x="9070" y="14336"/>
                  </a:lnTo>
                  <a:cubicBezTo>
                    <a:pt x="9073" y="14337"/>
                    <a:pt x="9075" y="14337"/>
                    <a:pt x="9078" y="14337"/>
                  </a:cubicBezTo>
                  <a:lnTo>
                    <a:pt x="9078" y="14337"/>
                  </a:lnTo>
                  <a:cubicBezTo>
                    <a:pt x="9080" y="14337"/>
                    <a:pt x="9082" y="14337"/>
                    <a:pt x="9085" y="14336"/>
                  </a:cubicBezTo>
                  <a:close/>
                  <a:moveTo>
                    <a:pt x="6550" y="14442"/>
                  </a:moveTo>
                  <a:lnTo>
                    <a:pt x="6550" y="14442"/>
                  </a:lnTo>
                  <a:cubicBezTo>
                    <a:pt x="6566" y="14446"/>
                    <a:pt x="6583" y="14449"/>
                    <a:pt x="6596" y="14455"/>
                  </a:cubicBezTo>
                  <a:cubicBezTo>
                    <a:pt x="6582" y="14448"/>
                    <a:pt x="6566" y="14444"/>
                    <a:pt x="6550" y="14442"/>
                  </a:cubicBezTo>
                  <a:close/>
                  <a:moveTo>
                    <a:pt x="13330" y="14459"/>
                  </a:moveTo>
                  <a:cubicBezTo>
                    <a:pt x="13328" y="14461"/>
                    <a:pt x="13326" y="14464"/>
                    <a:pt x="13324" y="14467"/>
                  </a:cubicBezTo>
                  <a:cubicBezTo>
                    <a:pt x="13326" y="14464"/>
                    <a:pt x="13328" y="14462"/>
                    <a:pt x="13330" y="14459"/>
                  </a:cubicBezTo>
                  <a:close/>
                  <a:moveTo>
                    <a:pt x="14300" y="14372"/>
                  </a:moveTo>
                  <a:cubicBezTo>
                    <a:pt x="14288" y="14407"/>
                    <a:pt x="14276" y="14455"/>
                    <a:pt x="14252" y="14467"/>
                  </a:cubicBezTo>
                  <a:cubicBezTo>
                    <a:pt x="14228" y="14419"/>
                    <a:pt x="14264" y="14407"/>
                    <a:pt x="14300" y="14372"/>
                  </a:cubicBezTo>
                  <a:close/>
                  <a:moveTo>
                    <a:pt x="7896" y="14526"/>
                  </a:moveTo>
                  <a:lnTo>
                    <a:pt x="7896" y="14526"/>
                  </a:lnTo>
                  <a:cubicBezTo>
                    <a:pt x="7895" y="14526"/>
                    <a:pt x="7895" y="14527"/>
                    <a:pt x="7894" y="14527"/>
                  </a:cubicBezTo>
                  <a:cubicBezTo>
                    <a:pt x="7895" y="14527"/>
                    <a:pt x="7895" y="14527"/>
                    <a:pt x="7896" y="14526"/>
                  </a:cubicBezTo>
                  <a:close/>
                  <a:moveTo>
                    <a:pt x="11559" y="14860"/>
                  </a:moveTo>
                  <a:cubicBezTo>
                    <a:pt x="11541" y="14862"/>
                    <a:pt x="11522" y="14866"/>
                    <a:pt x="11502" y="14872"/>
                  </a:cubicBezTo>
                  <a:cubicBezTo>
                    <a:pt x="11526" y="14872"/>
                    <a:pt x="11544" y="14868"/>
                    <a:pt x="11559" y="14860"/>
                  </a:cubicBezTo>
                  <a:close/>
                  <a:moveTo>
                    <a:pt x="8430" y="1"/>
                  </a:moveTo>
                  <a:cubicBezTo>
                    <a:pt x="8466" y="25"/>
                    <a:pt x="8394" y="25"/>
                    <a:pt x="8406" y="72"/>
                  </a:cubicBezTo>
                  <a:cubicBezTo>
                    <a:pt x="8384" y="58"/>
                    <a:pt x="8290" y="29"/>
                    <a:pt x="8215" y="29"/>
                  </a:cubicBezTo>
                  <a:cubicBezTo>
                    <a:pt x="8169" y="29"/>
                    <a:pt x="8130" y="40"/>
                    <a:pt x="8120" y="72"/>
                  </a:cubicBezTo>
                  <a:cubicBezTo>
                    <a:pt x="8144" y="72"/>
                    <a:pt x="8240" y="180"/>
                    <a:pt x="8228" y="251"/>
                  </a:cubicBezTo>
                  <a:cubicBezTo>
                    <a:pt x="8236" y="242"/>
                    <a:pt x="8251" y="239"/>
                    <a:pt x="8269" y="239"/>
                  </a:cubicBezTo>
                  <a:cubicBezTo>
                    <a:pt x="8345" y="239"/>
                    <a:pt x="8480" y="300"/>
                    <a:pt x="8490" y="300"/>
                  </a:cubicBezTo>
                  <a:cubicBezTo>
                    <a:pt x="8490" y="300"/>
                    <a:pt x="8490" y="299"/>
                    <a:pt x="8490" y="299"/>
                  </a:cubicBezTo>
                  <a:cubicBezTo>
                    <a:pt x="8513" y="276"/>
                    <a:pt x="8555" y="267"/>
                    <a:pt x="8606" y="267"/>
                  </a:cubicBezTo>
                  <a:cubicBezTo>
                    <a:pt x="8741" y="267"/>
                    <a:pt x="8939" y="326"/>
                    <a:pt x="9025" y="334"/>
                  </a:cubicBezTo>
                  <a:cubicBezTo>
                    <a:pt x="9025" y="322"/>
                    <a:pt x="9013" y="322"/>
                    <a:pt x="9013" y="311"/>
                  </a:cubicBezTo>
                  <a:cubicBezTo>
                    <a:pt x="9037" y="311"/>
                    <a:pt x="9061" y="322"/>
                    <a:pt x="9085" y="334"/>
                  </a:cubicBezTo>
                  <a:cubicBezTo>
                    <a:pt x="9121" y="287"/>
                    <a:pt x="8966" y="322"/>
                    <a:pt x="9013" y="275"/>
                  </a:cubicBezTo>
                  <a:lnTo>
                    <a:pt x="9013" y="275"/>
                  </a:lnTo>
                  <a:cubicBezTo>
                    <a:pt x="9049" y="322"/>
                    <a:pt x="9347" y="334"/>
                    <a:pt x="9347" y="334"/>
                  </a:cubicBezTo>
                  <a:cubicBezTo>
                    <a:pt x="9347" y="330"/>
                    <a:pt x="9355" y="328"/>
                    <a:pt x="9366" y="328"/>
                  </a:cubicBezTo>
                  <a:cubicBezTo>
                    <a:pt x="9414" y="328"/>
                    <a:pt x="9526" y="360"/>
                    <a:pt x="9430" y="370"/>
                  </a:cubicBezTo>
                  <a:cubicBezTo>
                    <a:pt x="9478" y="382"/>
                    <a:pt x="9537" y="382"/>
                    <a:pt x="9597" y="382"/>
                  </a:cubicBezTo>
                  <a:cubicBezTo>
                    <a:pt x="9573" y="370"/>
                    <a:pt x="9549" y="370"/>
                    <a:pt x="9537" y="358"/>
                  </a:cubicBezTo>
                  <a:cubicBezTo>
                    <a:pt x="9716" y="350"/>
                    <a:pt x="9895" y="331"/>
                    <a:pt x="10063" y="331"/>
                  </a:cubicBezTo>
                  <a:cubicBezTo>
                    <a:pt x="10140" y="331"/>
                    <a:pt x="10216" y="335"/>
                    <a:pt x="10287" y="346"/>
                  </a:cubicBezTo>
                  <a:cubicBezTo>
                    <a:pt x="10299" y="342"/>
                    <a:pt x="10312" y="340"/>
                    <a:pt x="10325" y="340"/>
                  </a:cubicBezTo>
                  <a:cubicBezTo>
                    <a:pt x="10380" y="340"/>
                    <a:pt x="10438" y="372"/>
                    <a:pt x="10418" y="382"/>
                  </a:cubicBezTo>
                  <a:cubicBezTo>
                    <a:pt x="10537" y="358"/>
                    <a:pt x="10573" y="299"/>
                    <a:pt x="10692" y="299"/>
                  </a:cubicBezTo>
                  <a:cubicBezTo>
                    <a:pt x="10633" y="311"/>
                    <a:pt x="10740" y="334"/>
                    <a:pt x="10668" y="358"/>
                  </a:cubicBezTo>
                  <a:cubicBezTo>
                    <a:pt x="10687" y="366"/>
                    <a:pt x="10709" y="369"/>
                    <a:pt x="10733" y="369"/>
                  </a:cubicBezTo>
                  <a:cubicBezTo>
                    <a:pt x="10774" y="369"/>
                    <a:pt x="10820" y="361"/>
                    <a:pt x="10861" y="361"/>
                  </a:cubicBezTo>
                  <a:cubicBezTo>
                    <a:pt x="10899" y="361"/>
                    <a:pt x="10932" y="367"/>
                    <a:pt x="10954" y="394"/>
                  </a:cubicBezTo>
                  <a:cubicBezTo>
                    <a:pt x="11002" y="346"/>
                    <a:pt x="10883" y="334"/>
                    <a:pt x="10871" y="334"/>
                  </a:cubicBezTo>
                  <a:cubicBezTo>
                    <a:pt x="10855" y="323"/>
                    <a:pt x="10858" y="319"/>
                    <a:pt x="10873" y="319"/>
                  </a:cubicBezTo>
                  <a:cubicBezTo>
                    <a:pt x="10934" y="319"/>
                    <a:pt x="11190" y="395"/>
                    <a:pt x="11144" y="395"/>
                  </a:cubicBezTo>
                  <a:cubicBezTo>
                    <a:pt x="11141" y="395"/>
                    <a:pt x="11137" y="394"/>
                    <a:pt x="11133" y="394"/>
                  </a:cubicBezTo>
                  <a:lnTo>
                    <a:pt x="11133" y="394"/>
                  </a:lnTo>
                  <a:cubicBezTo>
                    <a:pt x="11147" y="403"/>
                    <a:pt x="11180" y="409"/>
                    <a:pt x="11217" y="409"/>
                  </a:cubicBezTo>
                  <a:cubicBezTo>
                    <a:pt x="11274" y="409"/>
                    <a:pt x="11340" y="395"/>
                    <a:pt x="11347" y="358"/>
                  </a:cubicBezTo>
                  <a:cubicBezTo>
                    <a:pt x="11315" y="358"/>
                    <a:pt x="11283" y="358"/>
                    <a:pt x="11250" y="367"/>
                  </a:cubicBezTo>
                  <a:lnTo>
                    <a:pt x="11250" y="367"/>
                  </a:lnTo>
                  <a:cubicBezTo>
                    <a:pt x="11312" y="347"/>
                    <a:pt x="11354" y="316"/>
                    <a:pt x="11410" y="316"/>
                  </a:cubicBezTo>
                  <a:cubicBezTo>
                    <a:pt x="11424" y="316"/>
                    <a:pt x="11438" y="318"/>
                    <a:pt x="11454" y="322"/>
                  </a:cubicBezTo>
                  <a:cubicBezTo>
                    <a:pt x="11440" y="342"/>
                    <a:pt x="11429" y="353"/>
                    <a:pt x="11422" y="359"/>
                  </a:cubicBezTo>
                  <a:lnTo>
                    <a:pt x="11422" y="359"/>
                  </a:lnTo>
                  <a:cubicBezTo>
                    <a:pt x="11428" y="357"/>
                    <a:pt x="11434" y="356"/>
                    <a:pt x="11443" y="356"/>
                  </a:cubicBezTo>
                  <a:cubicBezTo>
                    <a:pt x="11455" y="356"/>
                    <a:pt x="11471" y="359"/>
                    <a:pt x="11490" y="370"/>
                  </a:cubicBezTo>
                  <a:cubicBezTo>
                    <a:pt x="11478" y="418"/>
                    <a:pt x="11323" y="394"/>
                    <a:pt x="11288" y="418"/>
                  </a:cubicBezTo>
                  <a:cubicBezTo>
                    <a:pt x="11290" y="419"/>
                    <a:pt x="11294" y="420"/>
                    <a:pt x="11299" y="420"/>
                  </a:cubicBezTo>
                  <a:cubicBezTo>
                    <a:pt x="11317" y="420"/>
                    <a:pt x="11346" y="411"/>
                    <a:pt x="11366" y="411"/>
                  </a:cubicBezTo>
                  <a:cubicBezTo>
                    <a:pt x="11383" y="411"/>
                    <a:pt x="11392" y="417"/>
                    <a:pt x="11383" y="441"/>
                  </a:cubicBezTo>
                  <a:cubicBezTo>
                    <a:pt x="11407" y="406"/>
                    <a:pt x="11460" y="397"/>
                    <a:pt x="11512" y="397"/>
                  </a:cubicBezTo>
                  <a:cubicBezTo>
                    <a:pt x="11564" y="397"/>
                    <a:pt x="11615" y="406"/>
                    <a:pt x="11633" y="406"/>
                  </a:cubicBezTo>
                  <a:cubicBezTo>
                    <a:pt x="11597" y="418"/>
                    <a:pt x="11585" y="430"/>
                    <a:pt x="11549" y="441"/>
                  </a:cubicBezTo>
                  <a:cubicBezTo>
                    <a:pt x="11578" y="451"/>
                    <a:pt x="11670" y="469"/>
                    <a:pt x="11729" y="469"/>
                  </a:cubicBezTo>
                  <a:cubicBezTo>
                    <a:pt x="11743" y="469"/>
                    <a:pt x="11755" y="468"/>
                    <a:pt x="11764" y="465"/>
                  </a:cubicBezTo>
                  <a:cubicBezTo>
                    <a:pt x="11609" y="465"/>
                    <a:pt x="11764" y="441"/>
                    <a:pt x="11692" y="406"/>
                  </a:cubicBezTo>
                  <a:cubicBezTo>
                    <a:pt x="11708" y="401"/>
                    <a:pt x="11721" y="398"/>
                    <a:pt x="11734" y="398"/>
                  </a:cubicBezTo>
                  <a:cubicBezTo>
                    <a:pt x="11808" y="398"/>
                    <a:pt x="11839" y="477"/>
                    <a:pt x="11930" y="477"/>
                  </a:cubicBezTo>
                  <a:cubicBezTo>
                    <a:pt x="11895" y="477"/>
                    <a:pt x="11883" y="465"/>
                    <a:pt x="11895" y="441"/>
                  </a:cubicBezTo>
                  <a:lnTo>
                    <a:pt x="11895" y="441"/>
                  </a:lnTo>
                  <a:cubicBezTo>
                    <a:pt x="11930" y="468"/>
                    <a:pt x="11966" y="482"/>
                    <a:pt x="12002" y="482"/>
                  </a:cubicBezTo>
                  <a:cubicBezTo>
                    <a:pt x="12014" y="482"/>
                    <a:pt x="12026" y="480"/>
                    <a:pt x="12038" y="477"/>
                  </a:cubicBezTo>
                  <a:cubicBezTo>
                    <a:pt x="12061" y="465"/>
                    <a:pt x="11990" y="441"/>
                    <a:pt x="12026" y="430"/>
                  </a:cubicBezTo>
                  <a:lnTo>
                    <a:pt x="12026" y="430"/>
                  </a:lnTo>
                  <a:cubicBezTo>
                    <a:pt x="12043" y="434"/>
                    <a:pt x="12059" y="437"/>
                    <a:pt x="12073" y="437"/>
                  </a:cubicBezTo>
                  <a:cubicBezTo>
                    <a:pt x="12092" y="437"/>
                    <a:pt x="12109" y="432"/>
                    <a:pt x="12122" y="419"/>
                  </a:cubicBezTo>
                  <a:lnTo>
                    <a:pt x="12122" y="419"/>
                  </a:lnTo>
                  <a:cubicBezTo>
                    <a:pt x="12125" y="421"/>
                    <a:pt x="12128" y="423"/>
                    <a:pt x="12131" y="423"/>
                  </a:cubicBezTo>
                  <a:cubicBezTo>
                    <a:pt x="12134" y="423"/>
                    <a:pt x="12137" y="421"/>
                    <a:pt x="12138" y="418"/>
                  </a:cubicBezTo>
                  <a:lnTo>
                    <a:pt x="12138" y="418"/>
                  </a:lnTo>
                  <a:cubicBezTo>
                    <a:pt x="12132" y="418"/>
                    <a:pt x="12128" y="418"/>
                    <a:pt x="12123" y="418"/>
                  </a:cubicBezTo>
                  <a:lnTo>
                    <a:pt x="12123" y="418"/>
                  </a:lnTo>
                  <a:cubicBezTo>
                    <a:pt x="12123" y="418"/>
                    <a:pt x="12123" y="418"/>
                    <a:pt x="12122" y="419"/>
                  </a:cubicBezTo>
                  <a:lnTo>
                    <a:pt x="12122" y="419"/>
                  </a:lnTo>
                  <a:cubicBezTo>
                    <a:pt x="12122" y="418"/>
                    <a:pt x="12121" y="418"/>
                    <a:pt x="12121" y="418"/>
                  </a:cubicBezTo>
                  <a:cubicBezTo>
                    <a:pt x="12122" y="418"/>
                    <a:pt x="12122" y="418"/>
                    <a:pt x="12123" y="418"/>
                  </a:cubicBezTo>
                  <a:lnTo>
                    <a:pt x="12123" y="418"/>
                  </a:lnTo>
                  <a:cubicBezTo>
                    <a:pt x="12127" y="414"/>
                    <a:pt x="12130" y="410"/>
                    <a:pt x="12133" y="406"/>
                  </a:cubicBezTo>
                  <a:lnTo>
                    <a:pt x="12133" y="406"/>
                  </a:lnTo>
                  <a:cubicBezTo>
                    <a:pt x="12137" y="410"/>
                    <a:pt x="12138" y="414"/>
                    <a:pt x="12138" y="418"/>
                  </a:cubicBezTo>
                  <a:lnTo>
                    <a:pt x="12138" y="418"/>
                  </a:lnTo>
                  <a:cubicBezTo>
                    <a:pt x="12174" y="417"/>
                    <a:pt x="12226" y="416"/>
                    <a:pt x="12288" y="406"/>
                  </a:cubicBezTo>
                  <a:lnTo>
                    <a:pt x="12288" y="406"/>
                  </a:lnTo>
                  <a:cubicBezTo>
                    <a:pt x="12276" y="418"/>
                    <a:pt x="12252" y="430"/>
                    <a:pt x="12240" y="441"/>
                  </a:cubicBezTo>
                  <a:cubicBezTo>
                    <a:pt x="12264" y="441"/>
                    <a:pt x="12288" y="441"/>
                    <a:pt x="12300" y="430"/>
                  </a:cubicBezTo>
                  <a:lnTo>
                    <a:pt x="12300" y="430"/>
                  </a:lnTo>
                  <a:cubicBezTo>
                    <a:pt x="12300" y="453"/>
                    <a:pt x="12300" y="465"/>
                    <a:pt x="12288" y="477"/>
                  </a:cubicBezTo>
                  <a:cubicBezTo>
                    <a:pt x="12316" y="463"/>
                    <a:pt x="12348" y="457"/>
                    <a:pt x="12379" y="457"/>
                  </a:cubicBezTo>
                  <a:cubicBezTo>
                    <a:pt x="12393" y="457"/>
                    <a:pt x="12407" y="459"/>
                    <a:pt x="12420" y="461"/>
                  </a:cubicBezTo>
                  <a:lnTo>
                    <a:pt x="12420" y="461"/>
                  </a:lnTo>
                  <a:cubicBezTo>
                    <a:pt x="12410" y="462"/>
                    <a:pt x="12402" y="470"/>
                    <a:pt x="12395" y="477"/>
                  </a:cubicBezTo>
                  <a:cubicBezTo>
                    <a:pt x="12478" y="477"/>
                    <a:pt x="12526" y="489"/>
                    <a:pt x="12609" y="489"/>
                  </a:cubicBezTo>
                  <a:cubicBezTo>
                    <a:pt x="12550" y="489"/>
                    <a:pt x="12764" y="453"/>
                    <a:pt x="12764" y="453"/>
                  </a:cubicBezTo>
                  <a:lnTo>
                    <a:pt x="12764" y="453"/>
                  </a:lnTo>
                  <a:cubicBezTo>
                    <a:pt x="12764" y="489"/>
                    <a:pt x="12740" y="513"/>
                    <a:pt x="12704" y="525"/>
                  </a:cubicBezTo>
                  <a:cubicBezTo>
                    <a:pt x="12770" y="504"/>
                    <a:pt x="12846" y="498"/>
                    <a:pt x="12926" y="498"/>
                  </a:cubicBezTo>
                  <a:cubicBezTo>
                    <a:pt x="13055" y="498"/>
                    <a:pt x="13195" y="515"/>
                    <a:pt x="13320" y="515"/>
                  </a:cubicBezTo>
                  <a:cubicBezTo>
                    <a:pt x="13342" y="515"/>
                    <a:pt x="13363" y="514"/>
                    <a:pt x="13383" y="513"/>
                  </a:cubicBezTo>
                  <a:cubicBezTo>
                    <a:pt x="13395" y="513"/>
                    <a:pt x="13431" y="549"/>
                    <a:pt x="13431" y="561"/>
                  </a:cubicBezTo>
                  <a:cubicBezTo>
                    <a:pt x="13502" y="549"/>
                    <a:pt x="13371" y="513"/>
                    <a:pt x="13502" y="501"/>
                  </a:cubicBezTo>
                  <a:cubicBezTo>
                    <a:pt x="13369" y="501"/>
                    <a:pt x="13464" y="486"/>
                    <a:pt x="13514" y="486"/>
                  </a:cubicBezTo>
                  <a:cubicBezTo>
                    <a:pt x="13526" y="486"/>
                    <a:pt x="13535" y="487"/>
                    <a:pt x="13538" y="489"/>
                  </a:cubicBezTo>
                  <a:cubicBezTo>
                    <a:pt x="13490" y="495"/>
                    <a:pt x="13523" y="495"/>
                    <a:pt x="13574" y="495"/>
                  </a:cubicBezTo>
                  <a:cubicBezTo>
                    <a:pt x="13611" y="495"/>
                    <a:pt x="13658" y="495"/>
                    <a:pt x="13690" y="497"/>
                  </a:cubicBezTo>
                  <a:lnTo>
                    <a:pt x="13690" y="497"/>
                  </a:lnTo>
                  <a:cubicBezTo>
                    <a:pt x="13682" y="500"/>
                    <a:pt x="13675" y="507"/>
                    <a:pt x="13669" y="513"/>
                  </a:cubicBezTo>
                  <a:cubicBezTo>
                    <a:pt x="13669" y="513"/>
                    <a:pt x="13728" y="537"/>
                    <a:pt x="13740" y="549"/>
                  </a:cubicBezTo>
                  <a:cubicBezTo>
                    <a:pt x="13711" y="558"/>
                    <a:pt x="13612" y="576"/>
                    <a:pt x="13569" y="576"/>
                  </a:cubicBezTo>
                  <a:cubicBezTo>
                    <a:pt x="13559" y="576"/>
                    <a:pt x="13552" y="575"/>
                    <a:pt x="13550" y="572"/>
                  </a:cubicBezTo>
                  <a:lnTo>
                    <a:pt x="13550" y="572"/>
                  </a:lnTo>
                  <a:cubicBezTo>
                    <a:pt x="13550" y="584"/>
                    <a:pt x="13645" y="596"/>
                    <a:pt x="13585" y="608"/>
                  </a:cubicBezTo>
                  <a:cubicBezTo>
                    <a:pt x="13693" y="608"/>
                    <a:pt x="13788" y="596"/>
                    <a:pt x="13895" y="584"/>
                  </a:cubicBezTo>
                  <a:cubicBezTo>
                    <a:pt x="13835" y="584"/>
                    <a:pt x="13764" y="584"/>
                    <a:pt x="13693" y="572"/>
                  </a:cubicBezTo>
                  <a:cubicBezTo>
                    <a:pt x="13752" y="537"/>
                    <a:pt x="13955" y="537"/>
                    <a:pt x="13931" y="537"/>
                  </a:cubicBezTo>
                  <a:cubicBezTo>
                    <a:pt x="13919" y="531"/>
                    <a:pt x="14013" y="528"/>
                    <a:pt x="14077" y="525"/>
                  </a:cubicBezTo>
                  <a:lnTo>
                    <a:pt x="14077" y="525"/>
                  </a:lnTo>
                  <a:cubicBezTo>
                    <a:pt x="14105" y="531"/>
                    <a:pt x="14128" y="535"/>
                    <a:pt x="14151" y="535"/>
                  </a:cubicBezTo>
                  <a:cubicBezTo>
                    <a:pt x="14169" y="535"/>
                    <a:pt x="14186" y="532"/>
                    <a:pt x="14205" y="525"/>
                  </a:cubicBezTo>
                  <a:lnTo>
                    <a:pt x="14252" y="525"/>
                  </a:lnTo>
                  <a:cubicBezTo>
                    <a:pt x="14240" y="525"/>
                    <a:pt x="14181" y="537"/>
                    <a:pt x="14181" y="537"/>
                  </a:cubicBezTo>
                  <a:cubicBezTo>
                    <a:pt x="14242" y="537"/>
                    <a:pt x="14327" y="529"/>
                    <a:pt x="14406" y="529"/>
                  </a:cubicBezTo>
                  <a:cubicBezTo>
                    <a:pt x="14444" y="529"/>
                    <a:pt x="14482" y="531"/>
                    <a:pt x="14515" y="536"/>
                  </a:cubicBezTo>
                  <a:lnTo>
                    <a:pt x="14515" y="536"/>
                  </a:lnTo>
                  <a:cubicBezTo>
                    <a:pt x="14531" y="528"/>
                    <a:pt x="14530" y="515"/>
                    <a:pt x="14548" y="515"/>
                  </a:cubicBezTo>
                  <a:cubicBezTo>
                    <a:pt x="14556" y="515"/>
                    <a:pt x="14567" y="517"/>
                    <a:pt x="14586" y="525"/>
                  </a:cubicBezTo>
                  <a:cubicBezTo>
                    <a:pt x="14586" y="525"/>
                    <a:pt x="14586" y="525"/>
                    <a:pt x="14586" y="525"/>
                  </a:cubicBezTo>
                  <a:lnTo>
                    <a:pt x="14586" y="525"/>
                  </a:lnTo>
                  <a:cubicBezTo>
                    <a:pt x="14591" y="527"/>
                    <a:pt x="14595" y="530"/>
                    <a:pt x="14597" y="531"/>
                  </a:cubicBezTo>
                  <a:lnTo>
                    <a:pt x="14597" y="531"/>
                  </a:lnTo>
                  <a:cubicBezTo>
                    <a:pt x="14597" y="531"/>
                    <a:pt x="14597" y="531"/>
                    <a:pt x="14596" y="531"/>
                  </a:cubicBezTo>
                  <a:cubicBezTo>
                    <a:pt x="14587" y="531"/>
                    <a:pt x="14586" y="532"/>
                    <a:pt x="14602" y="535"/>
                  </a:cubicBezTo>
                  <a:lnTo>
                    <a:pt x="14602" y="535"/>
                  </a:lnTo>
                  <a:cubicBezTo>
                    <a:pt x="14603" y="538"/>
                    <a:pt x="14601" y="539"/>
                    <a:pt x="14598" y="539"/>
                  </a:cubicBezTo>
                  <a:cubicBezTo>
                    <a:pt x="14590" y="539"/>
                    <a:pt x="14572" y="532"/>
                    <a:pt x="14586" y="525"/>
                  </a:cubicBezTo>
                  <a:lnTo>
                    <a:pt x="14586" y="525"/>
                  </a:lnTo>
                  <a:cubicBezTo>
                    <a:pt x="14565" y="532"/>
                    <a:pt x="14549" y="538"/>
                    <a:pt x="14536" y="541"/>
                  </a:cubicBezTo>
                  <a:lnTo>
                    <a:pt x="14536" y="541"/>
                  </a:lnTo>
                  <a:cubicBezTo>
                    <a:pt x="14529" y="539"/>
                    <a:pt x="14522" y="538"/>
                    <a:pt x="14515" y="536"/>
                  </a:cubicBezTo>
                  <a:lnTo>
                    <a:pt x="14515" y="536"/>
                  </a:lnTo>
                  <a:cubicBezTo>
                    <a:pt x="14514" y="537"/>
                    <a:pt x="14514" y="537"/>
                    <a:pt x="14514" y="537"/>
                  </a:cubicBezTo>
                  <a:cubicBezTo>
                    <a:pt x="14518" y="540"/>
                    <a:pt x="14522" y="542"/>
                    <a:pt x="14528" y="542"/>
                  </a:cubicBezTo>
                  <a:cubicBezTo>
                    <a:pt x="14530" y="542"/>
                    <a:pt x="14533" y="541"/>
                    <a:pt x="14536" y="541"/>
                  </a:cubicBezTo>
                  <a:lnTo>
                    <a:pt x="14536" y="541"/>
                  </a:lnTo>
                  <a:cubicBezTo>
                    <a:pt x="14544" y="543"/>
                    <a:pt x="14551" y="545"/>
                    <a:pt x="14558" y="547"/>
                  </a:cubicBezTo>
                  <a:lnTo>
                    <a:pt x="14558" y="547"/>
                  </a:lnTo>
                  <a:cubicBezTo>
                    <a:pt x="14558" y="543"/>
                    <a:pt x="14559" y="540"/>
                    <a:pt x="14562" y="537"/>
                  </a:cubicBezTo>
                  <a:cubicBezTo>
                    <a:pt x="14597" y="537"/>
                    <a:pt x="14931" y="608"/>
                    <a:pt x="14943" y="608"/>
                  </a:cubicBezTo>
                  <a:cubicBezTo>
                    <a:pt x="14943" y="592"/>
                    <a:pt x="14937" y="560"/>
                    <a:pt x="14934" y="548"/>
                  </a:cubicBezTo>
                  <a:lnTo>
                    <a:pt x="14934" y="548"/>
                  </a:lnTo>
                  <a:cubicBezTo>
                    <a:pt x="14954" y="545"/>
                    <a:pt x="14981" y="544"/>
                    <a:pt x="15010" y="544"/>
                  </a:cubicBezTo>
                  <a:cubicBezTo>
                    <a:pt x="15082" y="544"/>
                    <a:pt x="15164" y="552"/>
                    <a:pt x="15181" y="561"/>
                  </a:cubicBezTo>
                  <a:cubicBezTo>
                    <a:pt x="15232" y="539"/>
                    <a:pt x="15328" y="499"/>
                    <a:pt x="15403" y="499"/>
                  </a:cubicBezTo>
                  <a:cubicBezTo>
                    <a:pt x="15450" y="499"/>
                    <a:pt x="15489" y="515"/>
                    <a:pt x="15502" y="561"/>
                  </a:cubicBezTo>
                  <a:cubicBezTo>
                    <a:pt x="15562" y="543"/>
                    <a:pt x="15622" y="502"/>
                    <a:pt x="15682" y="502"/>
                  </a:cubicBezTo>
                  <a:cubicBezTo>
                    <a:pt x="15706" y="502"/>
                    <a:pt x="15729" y="508"/>
                    <a:pt x="15752" y="525"/>
                  </a:cubicBezTo>
                  <a:cubicBezTo>
                    <a:pt x="15763" y="530"/>
                    <a:pt x="15772" y="532"/>
                    <a:pt x="15780" y="532"/>
                  </a:cubicBezTo>
                  <a:cubicBezTo>
                    <a:pt x="15795" y="532"/>
                    <a:pt x="15806" y="526"/>
                    <a:pt x="15821" y="526"/>
                  </a:cubicBezTo>
                  <a:cubicBezTo>
                    <a:pt x="15834" y="526"/>
                    <a:pt x="15849" y="531"/>
                    <a:pt x="15871" y="549"/>
                  </a:cubicBezTo>
                  <a:cubicBezTo>
                    <a:pt x="15887" y="549"/>
                    <a:pt x="15893" y="543"/>
                    <a:pt x="15908" y="543"/>
                  </a:cubicBezTo>
                  <a:cubicBezTo>
                    <a:pt x="15916" y="543"/>
                    <a:pt x="15927" y="545"/>
                    <a:pt x="15943" y="549"/>
                  </a:cubicBezTo>
                  <a:cubicBezTo>
                    <a:pt x="15859" y="557"/>
                    <a:pt x="15769" y="565"/>
                    <a:pt x="15681" y="565"/>
                  </a:cubicBezTo>
                  <a:cubicBezTo>
                    <a:pt x="15645" y="565"/>
                    <a:pt x="15609" y="564"/>
                    <a:pt x="15574" y="561"/>
                  </a:cubicBezTo>
                  <a:lnTo>
                    <a:pt x="15574" y="561"/>
                  </a:lnTo>
                  <a:cubicBezTo>
                    <a:pt x="15645" y="584"/>
                    <a:pt x="15717" y="584"/>
                    <a:pt x="15788" y="608"/>
                  </a:cubicBezTo>
                  <a:cubicBezTo>
                    <a:pt x="15765" y="597"/>
                    <a:pt x="16162" y="574"/>
                    <a:pt x="16169" y="573"/>
                  </a:cubicBezTo>
                  <a:lnTo>
                    <a:pt x="16169" y="573"/>
                  </a:lnTo>
                  <a:cubicBezTo>
                    <a:pt x="16324" y="608"/>
                    <a:pt x="16491" y="608"/>
                    <a:pt x="16645" y="644"/>
                  </a:cubicBezTo>
                  <a:cubicBezTo>
                    <a:pt x="16645" y="644"/>
                    <a:pt x="16633" y="632"/>
                    <a:pt x="16633" y="632"/>
                  </a:cubicBezTo>
                  <a:cubicBezTo>
                    <a:pt x="16645" y="620"/>
                    <a:pt x="16681" y="617"/>
                    <a:pt x="16720" y="617"/>
                  </a:cubicBezTo>
                  <a:cubicBezTo>
                    <a:pt x="16758" y="617"/>
                    <a:pt x="16800" y="620"/>
                    <a:pt x="16824" y="620"/>
                  </a:cubicBezTo>
                  <a:cubicBezTo>
                    <a:pt x="16788" y="620"/>
                    <a:pt x="16741" y="608"/>
                    <a:pt x="16705" y="596"/>
                  </a:cubicBezTo>
                  <a:cubicBezTo>
                    <a:pt x="16783" y="575"/>
                    <a:pt x="16853" y="571"/>
                    <a:pt x="16920" y="571"/>
                  </a:cubicBezTo>
                  <a:cubicBezTo>
                    <a:pt x="16964" y="571"/>
                    <a:pt x="17007" y="572"/>
                    <a:pt x="17050" y="572"/>
                  </a:cubicBezTo>
                  <a:cubicBezTo>
                    <a:pt x="17038" y="584"/>
                    <a:pt x="17026" y="596"/>
                    <a:pt x="17026" y="620"/>
                  </a:cubicBezTo>
                  <a:cubicBezTo>
                    <a:pt x="17062" y="584"/>
                    <a:pt x="17122" y="572"/>
                    <a:pt x="17145" y="572"/>
                  </a:cubicBezTo>
                  <a:lnTo>
                    <a:pt x="17145" y="572"/>
                  </a:lnTo>
                  <a:cubicBezTo>
                    <a:pt x="17131" y="597"/>
                    <a:pt x="17167" y="603"/>
                    <a:pt x="17214" y="603"/>
                  </a:cubicBezTo>
                  <a:cubicBezTo>
                    <a:pt x="17269" y="603"/>
                    <a:pt x="17338" y="594"/>
                    <a:pt x="17356" y="594"/>
                  </a:cubicBezTo>
                  <a:cubicBezTo>
                    <a:pt x="17361" y="594"/>
                    <a:pt x="17363" y="595"/>
                    <a:pt x="17360" y="596"/>
                  </a:cubicBezTo>
                  <a:cubicBezTo>
                    <a:pt x="17395" y="596"/>
                    <a:pt x="17479" y="596"/>
                    <a:pt x="17526" y="632"/>
                  </a:cubicBezTo>
                  <a:cubicBezTo>
                    <a:pt x="17517" y="638"/>
                    <a:pt x="17508" y="644"/>
                    <a:pt x="17498" y="648"/>
                  </a:cubicBezTo>
                  <a:lnTo>
                    <a:pt x="17498" y="648"/>
                  </a:lnTo>
                  <a:cubicBezTo>
                    <a:pt x="17468" y="646"/>
                    <a:pt x="17438" y="645"/>
                    <a:pt x="17407" y="644"/>
                  </a:cubicBezTo>
                  <a:lnTo>
                    <a:pt x="17407" y="644"/>
                  </a:lnTo>
                  <a:cubicBezTo>
                    <a:pt x="17426" y="653"/>
                    <a:pt x="17442" y="657"/>
                    <a:pt x="17457" y="657"/>
                  </a:cubicBezTo>
                  <a:cubicBezTo>
                    <a:pt x="17472" y="657"/>
                    <a:pt x="17485" y="654"/>
                    <a:pt x="17498" y="648"/>
                  </a:cubicBezTo>
                  <a:lnTo>
                    <a:pt x="17498" y="648"/>
                  </a:lnTo>
                  <a:cubicBezTo>
                    <a:pt x="17708" y="658"/>
                    <a:pt x="17904" y="676"/>
                    <a:pt x="18104" y="676"/>
                  </a:cubicBezTo>
                  <a:cubicBezTo>
                    <a:pt x="18177" y="676"/>
                    <a:pt x="18250" y="673"/>
                    <a:pt x="18324" y="668"/>
                  </a:cubicBezTo>
                  <a:cubicBezTo>
                    <a:pt x="18441" y="668"/>
                    <a:pt x="18664" y="657"/>
                    <a:pt x="18891" y="657"/>
                  </a:cubicBezTo>
                  <a:cubicBezTo>
                    <a:pt x="19080" y="657"/>
                    <a:pt x="19272" y="664"/>
                    <a:pt x="19408" y="692"/>
                  </a:cubicBezTo>
                  <a:cubicBezTo>
                    <a:pt x="19110" y="1120"/>
                    <a:pt x="18812" y="1596"/>
                    <a:pt x="18574" y="2073"/>
                  </a:cubicBezTo>
                  <a:cubicBezTo>
                    <a:pt x="18431" y="2346"/>
                    <a:pt x="18348" y="2561"/>
                    <a:pt x="18217" y="2835"/>
                  </a:cubicBezTo>
                  <a:cubicBezTo>
                    <a:pt x="18074" y="3156"/>
                    <a:pt x="17907" y="3466"/>
                    <a:pt x="17717" y="3835"/>
                  </a:cubicBezTo>
                  <a:cubicBezTo>
                    <a:pt x="17729" y="3775"/>
                    <a:pt x="17765" y="3728"/>
                    <a:pt x="17788" y="3680"/>
                  </a:cubicBezTo>
                  <a:lnTo>
                    <a:pt x="17788" y="3680"/>
                  </a:lnTo>
                  <a:cubicBezTo>
                    <a:pt x="17479" y="4085"/>
                    <a:pt x="17312" y="4668"/>
                    <a:pt x="17050" y="5037"/>
                  </a:cubicBezTo>
                  <a:cubicBezTo>
                    <a:pt x="17087" y="4993"/>
                    <a:pt x="17102" y="4975"/>
                    <a:pt x="17104" y="4975"/>
                  </a:cubicBezTo>
                  <a:lnTo>
                    <a:pt x="17104" y="4975"/>
                  </a:lnTo>
                  <a:cubicBezTo>
                    <a:pt x="17110" y="4975"/>
                    <a:pt x="16905" y="5242"/>
                    <a:pt x="16895" y="5299"/>
                  </a:cubicBezTo>
                  <a:cubicBezTo>
                    <a:pt x="16904" y="5308"/>
                    <a:pt x="16912" y="5312"/>
                    <a:pt x="16919" y="5312"/>
                  </a:cubicBezTo>
                  <a:cubicBezTo>
                    <a:pt x="16930" y="5312"/>
                    <a:pt x="16940" y="5302"/>
                    <a:pt x="16955" y="5287"/>
                  </a:cubicBezTo>
                  <a:lnTo>
                    <a:pt x="16955" y="5287"/>
                  </a:lnTo>
                  <a:cubicBezTo>
                    <a:pt x="16872" y="5478"/>
                    <a:pt x="16741" y="5633"/>
                    <a:pt x="16657" y="5823"/>
                  </a:cubicBezTo>
                  <a:cubicBezTo>
                    <a:pt x="16622" y="5918"/>
                    <a:pt x="16574" y="6014"/>
                    <a:pt x="16538" y="6109"/>
                  </a:cubicBezTo>
                  <a:cubicBezTo>
                    <a:pt x="16529" y="6126"/>
                    <a:pt x="16489" y="6234"/>
                    <a:pt x="16482" y="6257"/>
                  </a:cubicBezTo>
                  <a:lnTo>
                    <a:pt x="16482" y="6257"/>
                  </a:lnTo>
                  <a:cubicBezTo>
                    <a:pt x="16427" y="6354"/>
                    <a:pt x="16299" y="6506"/>
                    <a:pt x="16276" y="6585"/>
                  </a:cubicBezTo>
                  <a:cubicBezTo>
                    <a:pt x="16241" y="6692"/>
                    <a:pt x="16229" y="6859"/>
                    <a:pt x="16110" y="6918"/>
                  </a:cubicBezTo>
                  <a:cubicBezTo>
                    <a:pt x="16102" y="6911"/>
                    <a:pt x="16097" y="6902"/>
                    <a:pt x="16094" y="6892"/>
                  </a:cubicBezTo>
                  <a:lnTo>
                    <a:pt x="16094" y="6892"/>
                  </a:lnTo>
                  <a:cubicBezTo>
                    <a:pt x="16027" y="7057"/>
                    <a:pt x="15948" y="7216"/>
                    <a:pt x="15895" y="7383"/>
                  </a:cubicBezTo>
                  <a:cubicBezTo>
                    <a:pt x="15883" y="7383"/>
                    <a:pt x="15883" y="7371"/>
                    <a:pt x="15871" y="7359"/>
                  </a:cubicBezTo>
                  <a:cubicBezTo>
                    <a:pt x="15538" y="8002"/>
                    <a:pt x="15193" y="8669"/>
                    <a:pt x="14800" y="9276"/>
                  </a:cubicBezTo>
                  <a:cubicBezTo>
                    <a:pt x="14803" y="9275"/>
                    <a:pt x="14805" y="9274"/>
                    <a:pt x="14806" y="9274"/>
                  </a:cubicBezTo>
                  <a:cubicBezTo>
                    <a:pt x="14844" y="9274"/>
                    <a:pt x="14641" y="9597"/>
                    <a:pt x="14618" y="9597"/>
                  </a:cubicBezTo>
                  <a:cubicBezTo>
                    <a:pt x="14615" y="9597"/>
                    <a:pt x="14615" y="9590"/>
                    <a:pt x="14621" y="9574"/>
                  </a:cubicBezTo>
                  <a:lnTo>
                    <a:pt x="14621" y="9574"/>
                  </a:lnTo>
                  <a:cubicBezTo>
                    <a:pt x="14514" y="9788"/>
                    <a:pt x="14359" y="9978"/>
                    <a:pt x="14300" y="10205"/>
                  </a:cubicBezTo>
                  <a:cubicBezTo>
                    <a:pt x="14298" y="10206"/>
                    <a:pt x="14296" y="10206"/>
                    <a:pt x="14295" y="10206"/>
                  </a:cubicBezTo>
                  <a:cubicBezTo>
                    <a:pt x="14281" y="10206"/>
                    <a:pt x="14296" y="10156"/>
                    <a:pt x="14290" y="10156"/>
                  </a:cubicBezTo>
                  <a:lnTo>
                    <a:pt x="14290" y="10156"/>
                  </a:lnTo>
                  <a:cubicBezTo>
                    <a:pt x="14290" y="10156"/>
                    <a:pt x="14289" y="10156"/>
                    <a:pt x="14288" y="10157"/>
                  </a:cubicBezTo>
                  <a:cubicBezTo>
                    <a:pt x="14288" y="10157"/>
                    <a:pt x="14288" y="10156"/>
                    <a:pt x="14288" y="10156"/>
                  </a:cubicBezTo>
                  <a:cubicBezTo>
                    <a:pt x="14283" y="10156"/>
                    <a:pt x="14235" y="10252"/>
                    <a:pt x="14220" y="10276"/>
                  </a:cubicBezTo>
                  <a:lnTo>
                    <a:pt x="14220" y="10276"/>
                  </a:lnTo>
                  <a:cubicBezTo>
                    <a:pt x="14231" y="10236"/>
                    <a:pt x="14241" y="10203"/>
                    <a:pt x="14252" y="10181"/>
                  </a:cubicBezTo>
                  <a:lnTo>
                    <a:pt x="14252" y="10181"/>
                  </a:lnTo>
                  <a:cubicBezTo>
                    <a:pt x="14240" y="10205"/>
                    <a:pt x="14228" y="10240"/>
                    <a:pt x="14216" y="10276"/>
                  </a:cubicBezTo>
                  <a:cubicBezTo>
                    <a:pt x="14215" y="10280"/>
                    <a:pt x="14215" y="10281"/>
                    <a:pt x="14216" y="10281"/>
                  </a:cubicBezTo>
                  <a:cubicBezTo>
                    <a:pt x="14216" y="10281"/>
                    <a:pt x="14218" y="10279"/>
                    <a:pt x="14220" y="10276"/>
                  </a:cubicBezTo>
                  <a:lnTo>
                    <a:pt x="14220" y="10276"/>
                  </a:lnTo>
                  <a:cubicBezTo>
                    <a:pt x="14160" y="10496"/>
                    <a:pt x="14096" y="10935"/>
                    <a:pt x="13955" y="10955"/>
                  </a:cubicBezTo>
                  <a:cubicBezTo>
                    <a:pt x="13945" y="10926"/>
                    <a:pt x="13958" y="10898"/>
                    <a:pt x="13976" y="10870"/>
                  </a:cubicBezTo>
                  <a:lnTo>
                    <a:pt x="13976" y="10870"/>
                  </a:lnTo>
                  <a:cubicBezTo>
                    <a:pt x="13896" y="10989"/>
                    <a:pt x="13659" y="11307"/>
                    <a:pt x="13693" y="11407"/>
                  </a:cubicBezTo>
                  <a:cubicBezTo>
                    <a:pt x="13622" y="11380"/>
                    <a:pt x="13510" y="11373"/>
                    <a:pt x="13394" y="11373"/>
                  </a:cubicBezTo>
                  <a:cubicBezTo>
                    <a:pt x="13255" y="11373"/>
                    <a:pt x="13110" y="11383"/>
                    <a:pt x="13026" y="11383"/>
                  </a:cubicBezTo>
                  <a:cubicBezTo>
                    <a:pt x="13038" y="11383"/>
                    <a:pt x="13062" y="11383"/>
                    <a:pt x="13085" y="11395"/>
                  </a:cubicBezTo>
                  <a:cubicBezTo>
                    <a:pt x="13023" y="11425"/>
                    <a:pt x="12934" y="11436"/>
                    <a:pt x="12832" y="11436"/>
                  </a:cubicBezTo>
                  <a:cubicBezTo>
                    <a:pt x="12566" y="11436"/>
                    <a:pt x="12212" y="11358"/>
                    <a:pt x="12014" y="11324"/>
                  </a:cubicBezTo>
                  <a:lnTo>
                    <a:pt x="12014" y="11324"/>
                  </a:lnTo>
                  <a:cubicBezTo>
                    <a:pt x="12025" y="11357"/>
                    <a:pt x="11978" y="11369"/>
                    <a:pt x="11903" y="11369"/>
                  </a:cubicBezTo>
                  <a:cubicBezTo>
                    <a:pt x="11738" y="11369"/>
                    <a:pt x="11441" y="11312"/>
                    <a:pt x="11359" y="11312"/>
                  </a:cubicBezTo>
                  <a:cubicBezTo>
                    <a:pt x="11395" y="11324"/>
                    <a:pt x="11430" y="11324"/>
                    <a:pt x="11454" y="11336"/>
                  </a:cubicBezTo>
                  <a:cubicBezTo>
                    <a:pt x="11439" y="11338"/>
                    <a:pt x="11425" y="11339"/>
                    <a:pt x="11410" y="11339"/>
                  </a:cubicBezTo>
                  <a:cubicBezTo>
                    <a:pt x="11246" y="11339"/>
                    <a:pt x="11081" y="11227"/>
                    <a:pt x="10907" y="11205"/>
                  </a:cubicBezTo>
                  <a:cubicBezTo>
                    <a:pt x="10895" y="11205"/>
                    <a:pt x="11014" y="11193"/>
                    <a:pt x="11002" y="11193"/>
                  </a:cubicBezTo>
                  <a:cubicBezTo>
                    <a:pt x="10993" y="11191"/>
                    <a:pt x="10982" y="11191"/>
                    <a:pt x="10969" y="11191"/>
                  </a:cubicBezTo>
                  <a:cubicBezTo>
                    <a:pt x="10902" y="11191"/>
                    <a:pt x="10782" y="11206"/>
                    <a:pt x="10711" y="11206"/>
                  </a:cubicBezTo>
                  <a:cubicBezTo>
                    <a:pt x="10678" y="11206"/>
                    <a:pt x="10657" y="11203"/>
                    <a:pt x="10657" y="11193"/>
                  </a:cubicBezTo>
                  <a:cubicBezTo>
                    <a:pt x="10657" y="11148"/>
                    <a:pt x="9889" y="11167"/>
                    <a:pt x="9736" y="11159"/>
                  </a:cubicBezTo>
                  <a:lnTo>
                    <a:pt x="9736" y="11159"/>
                  </a:lnTo>
                  <a:cubicBezTo>
                    <a:pt x="9757" y="11163"/>
                    <a:pt x="9766" y="11174"/>
                    <a:pt x="9775" y="11193"/>
                  </a:cubicBezTo>
                  <a:cubicBezTo>
                    <a:pt x="9740" y="11210"/>
                    <a:pt x="9694" y="11217"/>
                    <a:pt x="9642" y="11217"/>
                  </a:cubicBezTo>
                  <a:cubicBezTo>
                    <a:pt x="9484" y="11217"/>
                    <a:pt x="9273" y="11154"/>
                    <a:pt x="9156" y="11145"/>
                  </a:cubicBezTo>
                  <a:cubicBezTo>
                    <a:pt x="9101" y="11141"/>
                    <a:pt x="9045" y="11140"/>
                    <a:pt x="8990" y="11140"/>
                  </a:cubicBezTo>
                  <a:cubicBezTo>
                    <a:pt x="8879" y="11140"/>
                    <a:pt x="8767" y="11145"/>
                    <a:pt x="8656" y="11145"/>
                  </a:cubicBezTo>
                  <a:cubicBezTo>
                    <a:pt x="8619" y="11147"/>
                    <a:pt x="8582" y="11147"/>
                    <a:pt x="8545" y="11147"/>
                  </a:cubicBezTo>
                  <a:cubicBezTo>
                    <a:pt x="8292" y="11147"/>
                    <a:pt x="8057" y="11119"/>
                    <a:pt x="7812" y="11119"/>
                  </a:cubicBezTo>
                  <a:cubicBezTo>
                    <a:pt x="7776" y="11119"/>
                    <a:pt x="7740" y="11120"/>
                    <a:pt x="7704" y="11121"/>
                  </a:cubicBezTo>
                  <a:cubicBezTo>
                    <a:pt x="7489" y="11121"/>
                    <a:pt x="7323" y="11074"/>
                    <a:pt x="7120" y="11062"/>
                  </a:cubicBezTo>
                  <a:cubicBezTo>
                    <a:pt x="7061" y="11062"/>
                    <a:pt x="6894" y="11050"/>
                    <a:pt x="6882" y="11050"/>
                  </a:cubicBezTo>
                  <a:cubicBezTo>
                    <a:pt x="6878" y="11049"/>
                    <a:pt x="6869" y="11048"/>
                    <a:pt x="6858" y="11048"/>
                  </a:cubicBezTo>
                  <a:cubicBezTo>
                    <a:pt x="6784" y="11048"/>
                    <a:pt x="6581" y="11069"/>
                    <a:pt x="6447" y="11069"/>
                  </a:cubicBezTo>
                  <a:cubicBezTo>
                    <a:pt x="6382" y="11069"/>
                    <a:pt x="6333" y="11064"/>
                    <a:pt x="6323" y="11050"/>
                  </a:cubicBezTo>
                  <a:cubicBezTo>
                    <a:pt x="6335" y="11050"/>
                    <a:pt x="6346" y="11038"/>
                    <a:pt x="6346" y="11038"/>
                  </a:cubicBezTo>
                  <a:cubicBezTo>
                    <a:pt x="6049" y="11014"/>
                    <a:pt x="5715" y="11014"/>
                    <a:pt x="5442" y="11002"/>
                  </a:cubicBezTo>
                  <a:cubicBezTo>
                    <a:pt x="5388" y="11010"/>
                    <a:pt x="5333" y="11013"/>
                    <a:pt x="5278" y="11013"/>
                  </a:cubicBezTo>
                  <a:cubicBezTo>
                    <a:pt x="4991" y="11013"/>
                    <a:pt x="4684" y="10930"/>
                    <a:pt x="4404" y="10930"/>
                  </a:cubicBezTo>
                  <a:cubicBezTo>
                    <a:pt x="4388" y="10930"/>
                    <a:pt x="4373" y="10930"/>
                    <a:pt x="4358" y="10931"/>
                  </a:cubicBezTo>
                  <a:cubicBezTo>
                    <a:pt x="4417" y="10922"/>
                    <a:pt x="4422" y="10914"/>
                    <a:pt x="4378" y="10914"/>
                  </a:cubicBezTo>
                  <a:cubicBezTo>
                    <a:pt x="4360" y="10914"/>
                    <a:pt x="4333" y="10915"/>
                    <a:pt x="4299" y="10919"/>
                  </a:cubicBezTo>
                  <a:cubicBezTo>
                    <a:pt x="4180" y="10919"/>
                    <a:pt x="4060" y="10907"/>
                    <a:pt x="3941" y="10895"/>
                  </a:cubicBezTo>
                  <a:cubicBezTo>
                    <a:pt x="3727" y="10883"/>
                    <a:pt x="3513" y="10848"/>
                    <a:pt x="3298" y="10848"/>
                  </a:cubicBezTo>
                  <a:cubicBezTo>
                    <a:pt x="3281" y="10846"/>
                    <a:pt x="3264" y="10846"/>
                    <a:pt x="3246" y="10846"/>
                  </a:cubicBezTo>
                  <a:cubicBezTo>
                    <a:pt x="3071" y="10846"/>
                    <a:pt x="2887" y="10895"/>
                    <a:pt x="2703" y="10895"/>
                  </a:cubicBezTo>
                  <a:cubicBezTo>
                    <a:pt x="2715" y="10895"/>
                    <a:pt x="2870" y="10907"/>
                    <a:pt x="2882" y="10931"/>
                  </a:cubicBezTo>
                  <a:cubicBezTo>
                    <a:pt x="2894" y="10943"/>
                    <a:pt x="2703" y="10967"/>
                    <a:pt x="2810" y="10979"/>
                  </a:cubicBezTo>
                  <a:cubicBezTo>
                    <a:pt x="2727" y="10979"/>
                    <a:pt x="2596" y="10979"/>
                    <a:pt x="2525" y="10943"/>
                  </a:cubicBezTo>
                  <a:cubicBezTo>
                    <a:pt x="2507" y="10931"/>
                    <a:pt x="2533" y="10931"/>
                    <a:pt x="2565" y="10931"/>
                  </a:cubicBezTo>
                  <a:cubicBezTo>
                    <a:pt x="2596" y="10931"/>
                    <a:pt x="2632" y="10931"/>
                    <a:pt x="2632" y="10919"/>
                  </a:cubicBezTo>
                  <a:cubicBezTo>
                    <a:pt x="2596" y="10871"/>
                    <a:pt x="2096" y="10871"/>
                    <a:pt x="2108" y="10836"/>
                  </a:cubicBezTo>
                  <a:cubicBezTo>
                    <a:pt x="1810" y="10824"/>
                    <a:pt x="1513" y="10812"/>
                    <a:pt x="1215" y="10788"/>
                  </a:cubicBezTo>
                  <a:cubicBezTo>
                    <a:pt x="1417" y="10490"/>
                    <a:pt x="1620" y="10193"/>
                    <a:pt x="1822" y="9895"/>
                  </a:cubicBezTo>
                  <a:lnTo>
                    <a:pt x="1822" y="9895"/>
                  </a:lnTo>
                  <a:cubicBezTo>
                    <a:pt x="1798" y="9907"/>
                    <a:pt x="1763" y="9931"/>
                    <a:pt x="1727" y="9943"/>
                  </a:cubicBezTo>
                  <a:cubicBezTo>
                    <a:pt x="1750" y="9908"/>
                    <a:pt x="1923" y="9700"/>
                    <a:pt x="1929" y="9682"/>
                  </a:cubicBezTo>
                  <a:lnTo>
                    <a:pt x="1929" y="9682"/>
                  </a:lnTo>
                  <a:cubicBezTo>
                    <a:pt x="1917" y="9741"/>
                    <a:pt x="1893" y="9776"/>
                    <a:pt x="1858" y="9824"/>
                  </a:cubicBezTo>
                  <a:cubicBezTo>
                    <a:pt x="1894" y="9800"/>
                    <a:pt x="2108" y="9431"/>
                    <a:pt x="2108" y="9419"/>
                  </a:cubicBezTo>
                  <a:lnTo>
                    <a:pt x="2108" y="9419"/>
                  </a:lnTo>
                  <a:cubicBezTo>
                    <a:pt x="2108" y="9443"/>
                    <a:pt x="2036" y="9597"/>
                    <a:pt x="2036" y="9597"/>
                  </a:cubicBezTo>
                  <a:cubicBezTo>
                    <a:pt x="2048" y="9597"/>
                    <a:pt x="2120" y="9466"/>
                    <a:pt x="2132" y="9443"/>
                  </a:cubicBezTo>
                  <a:lnTo>
                    <a:pt x="2132" y="9443"/>
                  </a:lnTo>
                  <a:cubicBezTo>
                    <a:pt x="2120" y="9455"/>
                    <a:pt x="2120" y="9466"/>
                    <a:pt x="2108" y="9478"/>
                  </a:cubicBezTo>
                  <a:cubicBezTo>
                    <a:pt x="2239" y="9181"/>
                    <a:pt x="2441" y="8954"/>
                    <a:pt x="2620" y="8693"/>
                  </a:cubicBezTo>
                  <a:lnTo>
                    <a:pt x="2620" y="8693"/>
                  </a:lnTo>
                  <a:cubicBezTo>
                    <a:pt x="2584" y="8728"/>
                    <a:pt x="2548" y="8752"/>
                    <a:pt x="2513" y="8776"/>
                  </a:cubicBezTo>
                  <a:cubicBezTo>
                    <a:pt x="2522" y="8757"/>
                    <a:pt x="2641" y="8589"/>
                    <a:pt x="2617" y="8589"/>
                  </a:cubicBezTo>
                  <a:cubicBezTo>
                    <a:pt x="2613" y="8589"/>
                    <a:pt x="2605" y="8594"/>
                    <a:pt x="2592" y="8604"/>
                  </a:cubicBezTo>
                  <a:lnTo>
                    <a:pt x="2592" y="8604"/>
                  </a:lnTo>
                  <a:cubicBezTo>
                    <a:pt x="2807" y="8412"/>
                    <a:pt x="2958" y="8102"/>
                    <a:pt x="3108" y="7871"/>
                  </a:cubicBezTo>
                  <a:cubicBezTo>
                    <a:pt x="3318" y="7545"/>
                    <a:pt x="3516" y="7219"/>
                    <a:pt x="3725" y="6892"/>
                  </a:cubicBezTo>
                  <a:lnTo>
                    <a:pt x="3725" y="6892"/>
                  </a:lnTo>
                  <a:cubicBezTo>
                    <a:pt x="3717" y="6902"/>
                    <a:pt x="3706" y="6907"/>
                    <a:pt x="3691" y="6907"/>
                  </a:cubicBezTo>
                  <a:cubicBezTo>
                    <a:pt x="3661" y="6897"/>
                    <a:pt x="3749" y="6778"/>
                    <a:pt x="3764" y="6754"/>
                  </a:cubicBezTo>
                  <a:lnTo>
                    <a:pt x="3764" y="6754"/>
                  </a:lnTo>
                  <a:cubicBezTo>
                    <a:pt x="3764" y="6755"/>
                    <a:pt x="3766" y="6755"/>
                    <a:pt x="3767" y="6755"/>
                  </a:cubicBezTo>
                  <a:cubicBezTo>
                    <a:pt x="3809" y="6755"/>
                    <a:pt x="4124" y="6359"/>
                    <a:pt x="4177" y="6313"/>
                  </a:cubicBezTo>
                  <a:lnTo>
                    <a:pt x="4177" y="6313"/>
                  </a:lnTo>
                  <a:cubicBezTo>
                    <a:pt x="4177" y="6313"/>
                    <a:pt x="4177" y="6313"/>
                    <a:pt x="4177" y="6313"/>
                  </a:cubicBezTo>
                  <a:cubicBezTo>
                    <a:pt x="4162" y="6313"/>
                    <a:pt x="4381" y="5918"/>
                    <a:pt x="4370" y="5918"/>
                  </a:cubicBezTo>
                  <a:cubicBezTo>
                    <a:pt x="4365" y="5918"/>
                    <a:pt x="4359" y="5921"/>
                    <a:pt x="4354" y="5926"/>
                  </a:cubicBezTo>
                  <a:lnTo>
                    <a:pt x="4354" y="5926"/>
                  </a:lnTo>
                  <a:cubicBezTo>
                    <a:pt x="4447" y="5795"/>
                    <a:pt x="4568" y="5681"/>
                    <a:pt x="4668" y="5525"/>
                  </a:cubicBezTo>
                  <a:cubicBezTo>
                    <a:pt x="4882" y="5204"/>
                    <a:pt x="5108" y="4906"/>
                    <a:pt x="5311" y="4573"/>
                  </a:cubicBezTo>
                  <a:cubicBezTo>
                    <a:pt x="5287" y="4525"/>
                    <a:pt x="5311" y="4502"/>
                    <a:pt x="5394" y="4418"/>
                  </a:cubicBezTo>
                  <a:cubicBezTo>
                    <a:pt x="5512" y="4300"/>
                    <a:pt x="5525" y="4159"/>
                    <a:pt x="5641" y="4052"/>
                  </a:cubicBezTo>
                  <a:lnTo>
                    <a:pt x="5641" y="4052"/>
                  </a:lnTo>
                  <a:cubicBezTo>
                    <a:pt x="5630" y="4061"/>
                    <a:pt x="5619" y="4061"/>
                    <a:pt x="5608" y="4061"/>
                  </a:cubicBezTo>
                  <a:cubicBezTo>
                    <a:pt x="5584" y="3954"/>
                    <a:pt x="5954" y="3549"/>
                    <a:pt x="6025" y="3442"/>
                  </a:cubicBezTo>
                  <a:cubicBezTo>
                    <a:pt x="6180" y="3204"/>
                    <a:pt x="6335" y="2966"/>
                    <a:pt x="6489" y="2716"/>
                  </a:cubicBezTo>
                  <a:cubicBezTo>
                    <a:pt x="6811" y="2239"/>
                    <a:pt x="7120" y="1751"/>
                    <a:pt x="7489" y="1299"/>
                  </a:cubicBezTo>
                  <a:lnTo>
                    <a:pt x="7489" y="1299"/>
                  </a:lnTo>
                  <a:cubicBezTo>
                    <a:pt x="7456" y="1339"/>
                    <a:pt x="7441" y="1354"/>
                    <a:pt x="7438" y="1354"/>
                  </a:cubicBezTo>
                  <a:cubicBezTo>
                    <a:pt x="7429" y="1354"/>
                    <a:pt x="7493" y="1256"/>
                    <a:pt x="7501" y="1239"/>
                  </a:cubicBezTo>
                  <a:lnTo>
                    <a:pt x="7501" y="1239"/>
                  </a:lnTo>
                  <a:cubicBezTo>
                    <a:pt x="7491" y="1249"/>
                    <a:pt x="7484" y="1254"/>
                    <a:pt x="7478" y="1254"/>
                  </a:cubicBezTo>
                  <a:cubicBezTo>
                    <a:pt x="7459" y="1254"/>
                    <a:pt x="7471" y="1198"/>
                    <a:pt x="7489" y="1180"/>
                  </a:cubicBezTo>
                  <a:cubicBezTo>
                    <a:pt x="7561" y="1084"/>
                    <a:pt x="7632" y="1001"/>
                    <a:pt x="7704" y="906"/>
                  </a:cubicBezTo>
                  <a:cubicBezTo>
                    <a:pt x="7775" y="822"/>
                    <a:pt x="8013" y="489"/>
                    <a:pt x="8001" y="382"/>
                  </a:cubicBezTo>
                  <a:lnTo>
                    <a:pt x="8001" y="382"/>
                  </a:lnTo>
                  <a:cubicBezTo>
                    <a:pt x="7990" y="430"/>
                    <a:pt x="7954" y="465"/>
                    <a:pt x="7930" y="513"/>
                  </a:cubicBezTo>
                  <a:cubicBezTo>
                    <a:pt x="7940" y="477"/>
                    <a:pt x="7934" y="463"/>
                    <a:pt x="7919" y="463"/>
                  </a:cubicBezTo>
                  <a:cubicBezTo>
                    <a:pt x="7867" y="463"/>
                    <a:pt x="7706" y="613"/>
                    <a:pt x="7656" y="613"/>
                  </a:cubicBezTo>
                  <a:cubicBezTo>
                    <a:pt x="7651" y="613"/>
                    <a:pt x="7647" y="612"/>
                    <a:pt x="7644" y="608"/>
                  </a:cubicBezTo>
                  <a:cubicBezTo>
                    <a:pt x="7552" y="884"/>
                    <a:pt x="7182" y="1083"/>
                    <a:pt x="7114" y="1365"/>
                  </a:cubicBezTo>
                  <a:lnTo>
                    <a:pt x="7114" y="1365"/>
                  </a:lnTo>
                  <a:cubicBezTo>
                    <a:pt x="7029" y="1616"/>
                    <a:pt x="6855" y="1768"/>
                    <a:pt x="6716" y="1977"/>
                  </a:cubicBezTo>
                  <a:cubicBezTo>
                    <a:pt x="6513" y="2275"/>
                    <a:pt x="6299" y="2561"/>
                    <a:pt x="6096" y="2847"/>
                  </a:cubicBezTo>
                  <a:cubicBezTo>
                    <a:pt x="6108" y="2847"/>
                    <a:pt x="6132" y="2835"/>
                    <a:pt x="6144" y="2835"/>
                  </a:cubicBezTo>
                  <a:cubicBezTo>
                    <a:pt x="6121" y="2870"/>
                    <a:pt x="5994" y="2985"/>
                    <a:pt x="6001" y="3034"/>
                  </a:cubicBezTo>
                  <a:lnTo>
                    <a:pt x="6001" y="3034"/>
                  </a:lnTo>
                  <a:cubicBezTo>
                    <a:pt x="6001" y="3002"/>
                    <a:pt x="6191" y="2834"/>
                    <a:pt x="6180" y="2811"/>
                  </a:cubicBezTo>
                  <a:lnTo>
                    <a:pt x="6180" y="2811"/>
                  </a:lnTo>
                  <a:cubicBezTo>
                    <a:pt x="6202" y="2859"/>
                    <a:pt x="5519" y="3764"/>
                    <a:pt x="5479" y="3775"/>
                  </a:cubicBezTo>
                  <a:lnTo>
                    <a:pt x="5508" y="3775"/>
                  </a:lnTo>
                  <a:cubicBezTo>
                    <a:pt x="5460" y="3786"/>
                    <a:pt x="5362" y="4098"/>
                    <a:pt x="5272" y="4098"/>
                  </a:cubicBezTo>
                  <a:cubicBezTo>
                    <a:pt x="5269" y="4098"/>
                    <a:pt x="5266" y="4097"/>
                    <a:pt x="5263" y="4097"/>
                  </a:cubicBezTo>
                  <a:cubicBezTo>
                    <a:pt x="5287" y="4061"/>
                    <a:pt x="5311" y="4025"/>
                    <a:pt x="5323" y="3978"/>
                  </a:cubicBezTo>
                  <a:lnTo>
                    <a:pt x="5323" y="3978"/>
                  </a:lnTo>
                  <a:cubicBezTo>
                    <a:pt x="5203" y="4121"/>
                    <a:pt x="5132" y="4311"/>
                    <a:pt x="5013" y="4454"/>
                  </a:cubicBezTo>
                  <a:cubicBezTo>
                    <a:pt x="5061" y="4406"/>
                    <a:pt x="5096" y="4347"/>
                    <a:pt x="5132" y="4287"/>
                  </a:cubicBezTo>
                  <a:lnTo>
                    <a:pt x="5132" y="4287"/>
                  </a:lnTo>
                  <a:cubicBezTo>
                    <a:pt x="4822" y="4811"/>
                    <a:pt x="4453" y="5311"/>
                    <a:pt x="4168" y="5835"/>
                  </a:cubicBezTo>
                  <a:cubicBezTo>
                    <a:pt x="4180" y="5835"/>
                    <a:pt x="4191" y="5823"/>
                    <a:pt x="4203" y="5811"/>
                  </a:cubicBezTo>
                  <a:lnTo>
                    <a:pt x="4203" y="5811"/>
                  </a:lnTo>
                  <a:cubicBezTo>
                    <a:pt x="4072" y="6037"/>
                    <a:pt x="3870" y="6299"/>
                    <a:pt x="3763" y="6466"/>
                  </a:cubicBezTo>
                  <a:cubicBezTo>
                    <a:pt x="3715" y="6573"/>
                    <a:pt x="3656" y="6668"/>
                    <a:pt x="3584" y="6764"/>
                  </a:cubicBezTo>
                  <a:cubicBezTo>
                    <a:pt x="3592" y="6751"/>
                    <a:pt x="3593" y="6746"/>
                    <a:pt x="3590" y="6746"/>
                  </a:cubicBezTo>
                  <a:lnTo>
                    <a:pt x="3590" y="6746"/>
                  </a:lnTo>
                  <a:cubicBezTo>
                    <a:pt x="3578" y="6746"/>
                    <a:pt x="3510" y="6814"/>
                    <a:pt x="3501" y="6823"/>
                  </a:cubicBezTo>
                  <a:cubicBezTo>
                    <a:pt x="3495" y="6826"/>
                    <a:pt x="3490" y="6828"/>
                    <a:pt x="3487" y="6828"/>
                  </a:cubicBezTo>
                  <a:cubicBezTo>
                    <a:pt x="3484" y="6828"/>
                    <a:pt x="3482" y="6825"/>
                    <a:pt x="3483" y="6820"/>
                  </a:cubicBezTo>
                  <a:lnTo>
                    <a:pt x="3483" y="6820"/>
                  </a:lnTo>
                  <a:cubicBezTo>
                    <a:pt x="3344" y="7084"/>
                    <a:pt x="3241" y="7347"/>
                    <a:pt x="3092" y="7600"/>
                  </a:cubicBezTo>
                  <a:lnTo>
                    <a:pt x="3092" y="7600"/>
                  </a:lnTo>
                  <a:cubicBezTo>
                    <a:pt x="3092" y="7592"/>
                    <a:pt x="3089" y="7584"/>
                    <a:pt x="3084" y="7573"/>
                  </a:cubicBezTo>
                  <a:lnTo>
                    <a:pt x="3084" y="7573"/>
                  </a:lnTo>
                  <a:cubicBezTo>
                    <a:pt x="3074" y="7584"/>
                    <a:pt x="3055" y="7611"/>
                    <a:pt x="3035" y="7611"/>
                  </a:cubicBezTo>
                  <a:cubicBezTo>
                    <a:pt x="3031" y="7611"/>
                    <a:pt x="3028" y="7611"/>
                    <a:pt x="3025" y="7609"/>
                  </a:cubicBezTo>
                  <a:cubicBezTo>
                    <a:pt x="3025" y="7593"/>
                    <a:pt x="3025" y="7576"/>
                    <a:pt x="3032" y="7560"/>
                  </a:cubicBezTo>
                  <a:lnTo>
                    <a:pt x="3032" y="7560"/>
                  </a:lnTo>
                  <a:cubicBezTo>
                    <a:pt x="2935" y="7702"/>
                    <a:pt x="2512" y="8371"/>
                    <a:pt x="2501" y="8371"/>
                  </a:cubicBezTo>
                  <a:cubicBezTo>
                    <a:pt x="2501" y="8371"/>
                    <a:pt x="2502" y="8371"/>
                    <a:pt x="2503" y="8371"/>
                  </a:cubicBezTo>
                  <a:cubicBezTo>
                    <a:pt x="2530" y="8371"/>
                    <a:pt x="2685" y="8161"/>
                    <a:pt x="2720" y="8099"/>
                  </a:cubicBezTo>
                  <a:lnTo>
                    <a:pt x="2720" y="8099"/>
                  </a:lnTo>
                  <a:cubicBezTo>
                    <a:pt x="2719" y="8102"/>
                    <a:pt x="2719" y="8103"/>
                    <a:pt x="2720" y="8103"/>
                  </a:cubicBezTo>
                  <a:cubicBezTo>
                    <a:pt x="2721" y="8103"/>
                    <a:pt x="2727" y="8097"/>
                    <a:pt x="2739" y="8085"/>
                  </a:cubicBezTo>
                  <a:lnTo>
                    <a:pt x="2739" y="8085"/>
                  </a:lnTo>
                  <a:cubicBezTo>
                    <a:pt x="2822" y="8228"/>
                    <a:pt x="2203" y="8800"/>
                    <a:pt x="2132" y="8907"/>
                  </a:cubicBezTo>
                  <a:cubicBezTo>
                    <a:pt x="2139" y="8893"/>
                    <a:pt x="2146" y="8879"/>
                    <a:pt x="2155" y="8864"/>
                  </a:cubicBezTo>
                  <a:lnTo>
                    <a:pt x="2155" y="8864"/>
                  </a:lnTo>
                  <a:cubicBezTo>
                    <a:pt x="2052" y="8994"/>
                    <a:pt x="1767" y="9379"/>
                    <a:pt x="1810" y="9466"/>
                  </a:cubicBezTo>
                  <a:cubicBezTo>
                    <a:pt x="1882" y="9371"/>
                    <a:pt x="1941" y="9264"/>
                    <a:pt x="2001" y="9169"/>
                  </a:cubicBezTo>
                  <a:lnTo>
                    <a:pt x="2001" y="9169"/>
                  </a:lnTo>
                  <a:cubicBezTo>
                    <a:pt x="1882" y="9383"/>
                    <a:pt x="1798" y="9609"/>
                    <a:pt x="1643" y="9800"/>
                  </a:cubicBezTo>
                  <a:cubicBezTo>
                    <a:pt x="1655" y="9740"/>
                    <a:pt x="1691" y="9681"/>
                    <a:pt x="1715" y="9621"/>
                  </a:cubicBezTo>
                  <a:lnTo>
                    <a:pt x="1715" y="9621"/>
                  </a:lnTo>
                  <a:cubicBezTo>
                    <a:pt x="1655" y="9693"/>
                    <a:pt x="1620" y="9788"/>
                    <a:pt x="1548" y="9859"/>
                  </a:cubicBezTo>
                  <a:cubicBezTo>
                    <a:pt x="1541" y="9846"/>
                    <a:pt x="1542" y="9826"/>
                    <a:pt x="1548" y="9803"/>
                  </a:cubicBezTo>
                  <a:lnTo>
                    <a:pt x="1548" y="9803"/>
                  </a:lnTo>
                  <a:cubicBezTo>
                    <a:pt x="1481" y="9898"/>
                    <a:pt x="1406" y="9993"/>
                    <a:pt x="1370" y="10097"/>
                  </a:cubicBezTo>
                  <a:cubicBezTo>
                    <a:pt x="1358" y="10086"/>
                    <a:pt x="1358" y="10074"/>
                    <a:pt x="1346" y="10062"/>
                  </a:cubicBezTo>
                  <a:cubicBezTo>
                    <a:pt x="1322" y="10121"/>
                    <a:pt x="1286" y="10181"/>
                    <a:pt x="1251" y="10240"/>
                  </a:cubicBezTo>
                  <a:cubicBezTo>
                    <a:pt x="1268" y="10206"/>
                    <a:pt x="1273" y="10172"/>
                    <a:pt x="1283" y="10142"/>
                  </a:cubicBezTo>
                  <a:lnTo>
                    <a:pt x="1283" y="10142"/>
                  </a:lnTo>
                  <a:cubicBezTo>
                    <a:pt x="1171" y="10365"/>
                    <a:pt x="971" y="10548"/>
                    <a:pt x="846" y="10764"/>
                  </a:cubicBezTo>
                  <a:cubicBezTo>
                    <a:pt x="953" y="10598"/>
                    <a:pt x="1072" y="10502"/>
                    <a:pt x="1155" y="10419"/>
                  </a:cubicBezTo>
                  <a:lnTo>
                    <a:pt x="1155" y="10419"/>
                  </a:lnTo>
                  <a:cubicBezTo>
                    <a:pt x="1024" y="10645"/>
                    <a:pt x="881" y="10883"/>
                    <a:pt x="667" y="11014"/>
                  </a:cubicBezTo>
                  <a:cubicBezTo>
                    <a:pt x="679" y="11038"/>
                    <a:pt x="727" y="11038"/>
                    <a:pt x="667" y="11038"/>
                  </a:cubicBezTo>
                  <a:cubicBezTo>
                    <a:pt x="679" y="11050"/>
                    <a:pt x="679" y="11062"/>
                    <a:pt x="691" y="11062"/>
                  </a:cubicBezTo>
                  <a:cubicBezTo>
                    <a:pt x="664" y="11071"/>
                    <a:pt x="650" y="11094"/>
                    <a:pt x="630" y="11094"/>
                  </a:cubicBezTo>
                  <a:cubicBezTo>
                    <a:pt x="623" y="11094"/>
                    <a:pt x="616" y="11091"/>
                    <a:pt x="608" y="11086"/>
                  </a:cubicBezTo>
                  <a:lnTo>
                    <a:pt x="608" y="11086"/>
                  </a:lnTo>
                  <a:cubicBezTo>
                    <a:pt x="596" y="11098"/>
                    <a:pt x="620" y="11133"/>
                    <a:pt x="620" y="11133"/>
                  </a:cubicBezTo>
                  <a:cubicBezTo>
                    <a:pt x="610" y="11136"/>
                    <a:pt x="602" y="11138"/>
                    <a:pt x="596" y="11138"/>
                  </a:cubicBezTo>
                  <a:cubicBezTo>
                    <a:pt x="578" y="11138"/>
                    <a:pt x="572" y="11127"/>
                    <a:pt x="572" y="11109"/>
                  </a:cubicBezTo>
                  <a:cubicBezTo>
                    <a:pt x="524" y="11109"/>
                    <a:pt x="512" y="11348"/>
                    <a:pt x="465" y="11407"/>
                  </a:cubicBezTo>
                  <a:cubicBezTo>
                    <a:pt x="453" y="11395"/>
                    <a:pt x="441" y="11395"/>
                    <a:pt x="417" y="11383"/>
                  </a:cubicBezTo>
                  <a:lnTo>
                    <a:pt x="417" y="11383"/>
                  </a:lnTo>
                  <a:cubicBezTo>
                    <a:pt x="417" y="11419"/>
                    <a:pt x="441" y="11443"/>
                    <a:pt x="465" y="11467"/>
                  </a:cubicBezTo>
                  <a:cubicBezTo>
                    <a:pt x="458" y="11467"/>
                    <a:pt x="434" y="11456"/>
                    <a:pt x="425" y="11456"/>
                  </a:cubicBezTo>
                  <a:cubicBezTo>
                    <a:pt x="417" y="11456"/>
                    <a:pt x="420" y="11463"/>
                    <a:pt x="453" y="11490"/>
                  </a:cubicBezTo>
                  <a:cubicBezTo>
                    <a:pt x="435" y="11482"/>
                    <a:pt x="423" y="11478"/>
                    <a:pt x="413" y="11478"/>
                  </a:cubicBezTo>
                  <a:cubicBezTo>
                    <a:pt x="374" y="11478"/>
                    <a:pt x="392" y="11539"/>
                    <a:pt x="354" y="11539"/>
                  </a:cubicBezTo>
                  <a:cubicBezTo>
                    <a:pt x="352" y="11539"/>
                    <a:pt x="349" y="11539"/>
                    <a:pt x="346" y="11538"/>
                  </a:cubicBezTo>
                  <a:lnTo>
                    <a:pt x="346" y="11538"/>
                  </a:lnTo>
                  <a:cubicBezTo>
                    <a:pt x="358" y="11551"/>
                    <a:pt x="366" y="11555"/>
                    <a:pt x="371" y="11555"/>
                  </a:cubicBezTo>
                  <a:cubicBezTo>
                    <a:pt x="382" y="11555"/>
                    <a:pt x="380" y="11533"/>
                    <a:pt x="393" y="11533"/>
                  </a:cubicBezTo>
                  <a:cubicBezTo>
                    <a:pt x="396" y="11533"/>
                    <a:pt x="400" y="11535"/>
                    <a:pt x="405" y="11538"/>
                  </a:cubicBezTo>
                  <a:cubicBezTo>
                    <a:pt x="393" y="11550"/>
                    <a:pt x="239" y="11621"/>
                    <a:pt x="334" y="11669"/>
                  </a:cubicBezTo>
                  <a:cubicBezTo>
                    <a:pt x="334" y="11657"/>
                    <a:pt x="334" y="11645"/>
                    <a:pt x="334" y="11633"/>
                  </a:cubicBezTo>
                  <a:cubicBezTo>
                    <a:pt x="342" y="11658"/>
                    <a:pt x="339" y="11677"/>
                    <a:pt x="344" y="11694"/>
                  </a:cubicBezTo>
                  <a:lnTo>
                    <a:pt x="344" y="11694"/>
                  </a:lnTo>
                  <a:cubicBezTo>
                    <a:pt x="331" y="11697"/>
                    <a:pt x="318" y="11700"/>
                    <a:pt x="309" y="11703"/>
                  </a:cubicBezTo>
                  <a:lnTo>
                    <a:pt x="309" y="11703"/>
                  </a:lnTo>
                  <a:cubicBezTo>
                    <a:pt x="297" y="11680"/>
                    <a:pt x="286" y="11657"/>
                    <a:pt x="286" y="11633"/>
                  </a:cubicBezTo>
                  <a:cubicBezTo>
                    <a:pt x="261" y="11633"/>
                    <a:pt x="290" y="11664"/>
                    <a:pt x="287" y="11664"/>
                  </a:cubicBezTo>
                  <a:cubicBezTo>
                    <a:pt x="286" y="11664"/>
                    <a:pt x="279" y="11659"/>
                    <a:pt x="262" y="11645"/>
                  </a:cubicBezTo>
                  <a:lnTo>
                    <a:pt x="262" y="11645"/>
                  </a:lnTo>
                  <a:cubicBezTo>
                    <a:pt x="322" y="11693"/>
                    <a:pt x="239" y="11681"/>
                    <a:pt x="286" y="11717"/>
                  </a:cubicBezTo>
                  <a:cubicBezTo>
                    <a:pt x="278" y="11717"/>
                    <a:pt x="272" y="11716"/>
                    <a:pt x="268" y="11716"/>
                  </a:cubicBezTo>
                  <a:lnTo>
                    <a:pt x="268" y="11716"/>
                  </a:lnTo>
                  <a:cubicBezTo>
                    <a:pt x="268" y="11719"/>
                    <a:pt x="266" y="11723"/>
                    <a:pt x="262" y="11729"/>
                  </a:cubicBezTo>
                  <a:cubicBezTo>
                    <a:pt x="250" y="11729"/>
                    <a:pt x="239" y="11717"/>
                    <a:pt x="227" y="11705"/>
                  </a:cubicBezTo>
                  <a:cubicBezTo>
                    <a:pt x="227" y="11729"/>
                    <a:pt x="215" y="11741"/>
                    <a:pt x="191" y="11752"/>
                  </a:cubicBezTo>
                  <a:cubicBezTo>
                    <a:pt x="203" y="11746"/>
                    <a:pt x="215" y="11743"/>
                    <a:pt x="227" y="11743"/>
                  </a:cubicBezTo>
                  <a:cubicBezTo>
                    <a:pt x="239" y="11743"/>
                    <a:pt x="250" y="11746"/>
                    <a:pt x="262" y="11752"/>
                  </a:cubicBezTo>
                  <a:cubicBezTo>
                    <a:pt x="286" y="11812"/>
                    <a:pt x="167" y="11764"/>
                    <a:pt x="167" y="11812"/>
                  </a:cubicBezTo>
                  <a:cubicBezTo>
                    <a:pt x="173" y="11806"/>
                    <a:pt x="179" y="11803"/>
                    <a:pt x="185" y="11803"/>
                  </a:cubicBezTo>
                  <a:cubicBezTo>
                    <a:pt x="191" y="11803"/>
                    <a:pt x="197" y="11806"/>
                    <a:pt x="203" y="11812"/>
                  </a:cubicBezTo>
                  <a:cubicBezTo>
                    <a:pt x="143" y="11860"/>
                    <a:pt x="203" y="11836"/>
                    <a:pt x="227" y="11895"/>
                  </a:cubicBezTo>
                  <a:cubicBezTo>
                    <a:pt x="215" y="11895"/>
                    <a:pt x="203" y="11883"/>
                    <a:pt x="191" y="11883"/>
                  </a:cubicBezTo>
                  <a:cubicBezTo>
                    <a:pt x="167" y="11919"/>
                    <a:pt x="262" y="11919"/>
                    <a:pt x="227" y="11943"/>
                  </a:cubicBezTo>
                  <a:cubicBezTo>
                    <a:pt x="215" y="11931"/>
                    <a:pt x="203" y="11931"/>
                    <a:pt x="179" y="11919"/>
                  </a:cubicBezTo>
                  <a:lnTo>
                    <a:pt x="179" y="11919"/>
                  </a:lnTo>
                  <a:cubicBezTo>
                    <a:pt x="172" y="11933"/>
                    <a:pt x="181" y="11939"/>
                    <a:pt x="181" y="11939"/>
                  </a:cubicBezTo>
                  <a:cubicBezTo>
                    <a:pt x="180" y="11939"/>
                    <a:pt x="175" y="11936"/>
                    <a:pt x="155" y="11931"/>
                  </a:cubicBezTo>
                  <a:lnTo>
                    <a:pt x="155" y="11931"/>
                  </a:lnTo>
                  <a:cubicBezTo>
                    <a:pt x="155" y="11931"/>
                    <a:pt x="186" y="11994"/>
                    <a:pt x="198" y="12011"/>
                  </a:cubicBezTo>
                  <a:lnTo>
                    <a:pt x="198" y="12011"/>
                  </a:lnTo>
                  <a:cubicBezTo>
                    <a:pt x="196" y="12010"/>
                    <a:pt x="194" y="12009"/>
                    <a:pt x="193" y="12009"/>
                  </a:cubicBezTo>
                  <a:cubicBezTo>
                    <a:pt x="185" y="12009"/>
                    <a:pt x="179" y="12018"/>
                    <a:pt x="179" y="12026"/>
                  </a:cubicBezTo>
                  <a:cubicBezTo>
                    <a:pt x="108" y="11991"/>
                    <a:pt x="215" y="12014"/>
                    <a:pt x="131" y="11979"/>
                  </a:cubicBezTo>
                  <a:lnTo>
                    <a:pt x="131" y="11979"/>
                  </a:lnTo>
                  <a:cubicBezTo>
                    <a:pt x="84" y="12002"/>
                    <a:pt x="155" y="12050"/>
                    <a:pt x="167" y="12062"/>
                  </a:cubicBezTo>
                  <a:cubicBezTo>
                    <a:pt x="154" y="12058"/>
                    <a:pt x="146" y="12055"/>
                    <a:pt x="142" y="12055"/>
                  </a:cubicBezTo>
                  <a:cubicBezTo>
                    <a:pt x="135" y="12055"/>
                    <a:pt x="140" y="12063"/>
                    <a:pt x="155" y="12086"/>
                  </a:cubicBezTo>
                  <a:cubicBezTo>
                    <a:pt x="154" y="12085"/>
                    <a:pt x="153" y="12084"/>
                    <a:pt x="152" y="12084"/>
                  </a:cubicBezTo>
                  <a:lnTo>
                    <a:pt x="152" y="12084"/>
                  </a:lnTo>
                  <a:cubicBezTo>
                    <a:pt x="144" y="12084"/>
                    <a:pt x="169" y="12165"/>
                    <a:pt x="160" y="12165"/>
                  </a:cubicBezTo>
                  <a:cubicBezTo>
                    <a:pt x="154" y="12165"/>
                    <a:pt x="137" y="12138"/>
                    <a:pt x="96" y="12050"/>
                  </a:cubicBezTo>
                  <a:lnTo>
                    <a:pt x="96" y="12050"/>
                  </a:lnTo>
                  <a:cubicBezTo>
                    <a:pt x="84" y="12107"/>
                    <a:pt x="128" y="12241"/>
                    <a:pt x="58" y="12294"/>
                  </a:cubicBezTo>
                  <a:lnTo>
                    <a:pt x="58" y="12294"/>
                  </a:lnTo>
                  <a:cubicBezTo>
                    <a:pt x="84" y="12297"/>
                    <a:pt x="147" y="12327"/>
                    <a:pt x="119" y="12336"/>
                  </a:cubicBezTo>
                  <a:cubicBezTo>
                    <a:pt x="105" y="12338"/>
                    <a:pt x="97" y="12339"/>
                    <a:pt x="93" y="12339"/>
                  </a:cubicBezTo>
                  <a:cubicBezTo>
                    <a:pt x="76" y="12339"/>
                    <a:pt x="119" y="12324"/>
                    <a:pt x="72" y="12324"/>
                  </a:cubicBezTo>
                  <a:cubicBezTo>
                    <a:pt x="72" y="12336"/>
                    <a:pt x="72" y="12336"/>
                    <a:pt x="72" y="12336"/>
                  </a:cubicBezTo>
                  <a:cubicBezTo>
                    <a:pt x="72" y="12348"/>
                    <a:pt x="131" y="12372"/>
                    <a:pt x="119" y="12395"/>
                  </a:cubicBezTo>
                  <a:cubicBezTo>
                    <a:pt x="106" y="12381"/>
                    <a:pt x="96" y="12376"/>
                    <a:pt x="85" y="12376"/>
                  </a:cubicBezTo>
                  <a:cubicBezTo>
                    <a:pt x="78" y="12376"/>
                    <a:pt x="70" y="12379"/>
                    <a:pt x="60" y="12383"/>
                  </a:cubicBezTo>
                  <a:lnTo>
                    <a:pt x="0" y="12383"/>
                  </a:lnTo>
                  <a:cubicBezTo>
                    <a:pt x="84" y="12383"/>
                    <a:pt x="24" y="12467"/>
                    <a:pt x="108" y="12467"/>
                  </a:cubicBezTo>
                  <a:cubicBezTo>
                    <a:pt x="108" y="12467"/>
                    <a:pt x="60" y="12479"/>
                    <a:pt x="84" y="12491"/>
                  </a:cubicBezTo>
                  <a:cubicBezTo>
                    <a:pt x="96" y="12491"/>
                    <a:pt x="119" y="12491"/>
                    <a:pt x="143" y="12503"/>
                  </a:cubicBezTo>
                  <a:cubicBezTo>
                    <a:pt x="139" y="12507"/>
                    <a:pt x="136" y="12509"/>
                    <a:pt x="133" y="12511"/>
                  </a:cubicBezTo>
                  <a:lnTo>
                    <a:pt x="133" y="12511"/>
                  </a:lnTo>
                  <a:cubicBezTo>
                    <a:pt x="132" y="12511"/>
                    <a:pt x="131" y="12511"/>
                    <a:pt x="131" y="12511"/>
                  </a:cubicBezTo>
                  <a:cubicBezTo>
                    <a:pt x="126" y="12511"/>
                    <a:pt x="124" y="12514"/>
                    <a:pt x="127" y="12514"/>
                  </a:cubicBezTo>
                  <a:cubicBezTo>
                    <a:pt x="128" y="12514"/>
                    <a:pt x="130" y="12513"/>
                    <a:pt x="133" y="12511"/>
                  </a:cubicBezTo>
                  <a:lnTo>
                    <a:pt x="133" y="12511"/>
                  </a:lnTo>
                  <a:cubicBezTo>
                    <a:pt x="136" y="12511"/>
                    <a:pt x="139" y="12512"/>
                    <a:pt x="143" y="12514"/>
                  </a:cubicBezTo>
                  <a:cubicBezTo>
                    <a:pt x="155" y="12550"/>
                    <a:pt x="84" y="12574"/>
                    <a:pt x="179" y="12610"/>
                  </a:cubicBezTo>
                  <a:cubicBezTo>
                    <a:pt x="167" y="12610"/>
                    <a:pt x="155" y="12610"/>
                    <a:pt x="179" y="12633"/>
                  </a:cubicBezTo>
                  <a:cubicBezTo>
                    <a:pt x="179" y="12633"/>
                    <a:pt x="137" y="12618"/>
                    <a:pt x="116" y="12618"/>
                  </a:cubicBezTo>
                  <a:cubicBezTo>
                    <a:pt x="105" y="12618"/>
                    <a:pt x="100" y="12622"/>
                    <a:pt x="108" y="12633"/>
                  </a:cubicBezTo>
                  <a:cubicBezTo>
                    <a:pt x="131" y="12645"/>
                    <a:pt x="131" y="12657"/>
                    <a:pt x="119" y="12681"/>
                  </a:cubicBezTo>
                  <a:cubicBezTo>
                    <a:pt x="96" y="12693"/>
                    <a:pt x="84" y="12693"/>
                    <a:pt x="48" y="12729"/>
                  </a:cubicBezTo>
                  <a:cubicBezTo>
                    <a:pt x="56" y="12721"/>
                    <a:pt x="108" y="12685"/>
                    <a:pt x="122" y="12685"/>
                  </a:cubicBezTo>
                  <a:cubicBezTo>
                    <a:pt x="129" y="12685"/>
                    <a:pt x="127" y="12694"/>
                    <a:pt x="108" y="12717"/>
                  </a:cubicBezTo>
                  <a:cubicBezTo>
                    <a:pt x="129" y="12700"/>
                    <a:pt x="141" y="12690"/>
                    <a:pt x="147" y="12685"/>
                  </a:cubicBezTo>
                  <a:lnTo>
                    <a:pt x="147" y="12685"/>
                  </a:lnTo>
                  <a:cubicBezTo>
                    <a:pt x="144" y="12691"/>
                    <a:pt x="145" y="12700"/>
                    <a:pt x="167" y="12705"/>
                  </a:cubicBezTo>
                  <a:cubicBezTo>
                    <a:pt x="143" y="12717"/>
                    <a:pt x="143" y="12717"/>
                    <a:pt x="119" y="12729"/>
                  </a:cubicBezTo>
                  <a:cubicBezTo>
                    <a:pt x="167" y="12741"/>
                    <a:pt x="131" y="12729"/>
                    <a:pt x="108" y="12753"/>
                  </a:cubicBezTo>
                  <a:cubicBezTo>
                    <a:pt x="141" y="12786"/>
                    <a:pt x="195" y="12768"/>
                    <a:pt x="126" y="12803"/>
                  </a:cubicBezTo>
                  <a:lnTo>
                    <a:pt x="126" y="12803"/>
                  </a:lnTo>
                  <a:cubicBezTo>
                    <a:pt x="121" y="12801"/>
                    <a:pt x="117" y="12800"/>
                    <a:pt x="114" y="12800"/>
                  </a:cubicBezTo>
                  <a:cubicBezTo>
                    <a:pt x="108" y="12800"/>
                    <a:pt x="105" y="12803"/>
                    <a:pt x="108" y="12812"/>
                  </a:cubicBezTo>
                  <a:cubicBezTo>
                    <a:pt x="114" y="12809"/>
                    <a:pt x="120" y="12806"/>
                    <a:pt x="126" y="12803"/>
                  </a:cubicBezTo>
                  <a:lnTo>
                    <a:pt x="126" y="12803"/>
                  </a:lnTo>
                  <a:cubicBezTo>
                    <a:pt x="159" y="12817"/>
                    <a:pt x="223" y="12872"/>
                    <a:pt x="215" y="12872"/>
                  </a:cubicBezTo>
                  <a:cubicBezTo>
                    <a:pt x="215" y="12872"/>
                    <a:pt x="199" y="12879"/>
                    <a:pt x="187" y="12882"/>
                  </a:cubicBezTo>
                  <a:lnTo>
                    <a:pt x="187" y="12882"/>
                  </a:lnTo>
                  <a:cubicBezTo>
                    <a:pt x="190" y="12882"/>
                    <a:pt x="192" y="12882"/>
                    <a:pt x="195" y="12882"/>
                  </a:cubicBezTo>
                  <a:cubicBezTo>
                    <a:pt x="252" y="12882"/>
                    <a:pt x="315" y="12935"/>
                    <a:pt x="239" y="12979"/>
                  </a:cubicBezTo>
                  <a:cubicBezTo>
                    <a:pt x="304" y="13003"/>
                    <a:pt x="310" y="13009"/>
                    <a:pt x="316" y="13009"/>
                  </a:cubicBezTo>
                  <a:cubicBezTo>
                    <a:pt x="322" y="13009"/>
                    <a:pt x="328" y="13003"/>
                    <a:pt x="393" y="13003"/>
                  </a:cubicBezTo>
                  <a:cubicBezTo>
                    <a:pt x="381" y="13014"/>
                    <a:pt x="381" y="13014"/>
                    <a:pt x="405" y="13014"/>
                  </a:cubicBezTo>
                  <a:cubicBezTo>
                    <a:pt x="381" y="13026"/>
                    <a:pt x="358" y="13038"/>
                    <a:pt x="334" y="13038"/>
                  </a:cubicBezTo>
                  <a:cubicBezTo>
                    <a:pt x="381" y="13038"/>
                    <a:pt x="286" y="13050"/>
                    <a:pt x="346" y="13050"/>
                  </a:cubicBezTo>
                  <a:cubicBezTo>
                    <a:pt x="334" y="13062"/>
                    <a:pt x="322" y="13074"/>
                    <a:pt x="310" y="13074"/>
                  </a:cubicBezTo>
                  <a:cubicBezTo>
                    <a:pt x="298" y="13074"/>
                    <a:pt x="310" y="13098"/>
                    <a:pt x="322" y="13122"/>
                  </a:cubicBezTo>
                  <a:cubicBezTo>
                    <a:pt x="358" y="13122"/>
                    <a:pt x="417" y="13134"/>
                    <a:pt x="453" y="13134"/>
                  </a:cubicBezTo>
                  <a:cubicBezTo>
                    <a:pt x="417" y="13157"/>
                    <a:pt x="441" y="13157"/>
                    <a:pt x="405" y="13181"/>
                  </a:cubicBezTo>
                  <a:cubicBezTo>
                    <a:pt x="420" y="13162"/>
                    <a:pt x="409" y="13156"/>
                    <a:pt x="392" y="13156"/>
                  </a:cubicBezTo>
                  <a:cubicBezTo>
                    <a:pt x="367" y="13156"/>
                    <a:pt x="327" y="13169"/>
                    <a:pt x="334" y="13169"/>
                  </a:cubicBezTo>
                  <a:cubicBezTo>
                    <a:pt x="347" y="13179"/>
                    <a:pt x="358" y="13182"/>
                    <a:pt x="366" y="13182"/>
                  </a:cubicBezTo>
                  <a:cubicBezTo>
                    <a:pt x="373" y="13182"/>
                    <a:pt x="378" y="13179"/>
                    <a:pt x="380" y="13179"/>
                  </a:cubicBezTo>
                  <a:lnTo>
                    <a:pt x="380" y="13179"/>
                  </a:lnTo>
                  <a:cubicBezTo>
                    <a:pt x="384" y="13179"/>
                    <a:pt x="380" y="13185"/>
                    <a:pt x="370" y="13217"/>
                  </a:cubicBezTo>
                  <a:cubicBezTo>
                    <a:pt x="387" y="13205"/>
                    <a:pt x="402" y="13199"/>
                    <a:pt x="416" y="13199"/>
                  </a:cubicBezTo>
                  <a:cubicBezTo>
                    <a:pt x="429" y="13199"/>
                    <a:pt x="441" y="13205"/>
                    <a:pt x="453" y="13217"/>
                  </a:cubicBezTo>
                  <a:cubicBezTo>
                    <a:pt x="449" y="13225"/>
                    <a:pt x="443" y="13230"/>
                    <a:pt x="437" y="13233"/>
                  </a:cubicBezTo>
                  <a:lnTo>
                    <a:pt x="437" y="13233"/>
                  </a:lnTo>
                  <a:cubicBezTo>
                    <a:pt x="428" y="13229"/>
                    <a:pt x="418" y="13227"/>
                    <a:pt x="412" y="13227"/>
                  </a:cubicBezTo>
                  <a:cubicBezTo>
                    <a:pt x="409" y="13227"/>
                    <a:pt x="407" y="13227"/>
                    <a:pt x="405" y="13229"/>
                  </a:cubicBezTo>
                  <a:cubicBezTo>
                    <a:pt x="410" y="13234"/>
                    <a:pt x="417" y="13237"/>
                    <a:pt x="424" y="13237"/>
                  </a:cubicBezTo>
                  <a:cubicBezTo>
                    <a:pt x="429" y="13237"/>
                    <a:pt x="433" y="13236"/>
                    <a:pt x="437" y="13233"/>
                  </a:cubicBezTo>
                  <a:lnTo>
                    <a:pt x="437" y="13233"/>
                  </a:lnTo>
                  <a:cubicBezTo>
                    <a:pt x="465" y="13245"/>
                    <a:pt x="496" y="13269"/>
                    <a:pt x="465" y="13276"/>
                  </a:cubicBezTo>
                  <a:cubicBezTo>
                    <a:pt x="483" y="13286"/>
                    <a:pt x="495" y="13339"/>
                    <a:pt x="533" y="13339"/>
                  </a:cubicBezTo>
                  <a:cubicBezTo>
                    <a:pt x="544" y="13339"/>
                    <a:pt x="556" y="13334"/>
                    <a:pt x="572" y="13324"/>
                  </a:cubicBezTo>
                  <a:lnTo>
                    <a:pt x="572" y="13324"/>
                  </a:lnTo>
                  <a:cubicBezTo>
                    <a:pt x="548" y="13348"/>
                    <a:pt x="524" y="13360"/>
                    <a:pt x="500" y="13372"/>
                  </a:cubicBezTo>
                  <a:cubicBezTo>
                    <a:pt x="560" y="13348"/>
                    <a:pt x="596" y="13336"/>
                    <a:pt x="643" y="13312"/>
                  </a:cubicBezTo>
                  <a:lnTo>
                    <a:pt x="643" y="13312"/>
                  </a:lnTo>
                  <a:cubicBezTo>
                    <a:pt x="621" y="13334"/>
                    <a:pt x="588" y="13409"/>
                    <a:pt x="536" y="13409"/>
                  </a:cubicBezTo>
                  <a:cubicBezTo>
                    <a:pt x="532" y="13409"/>
                    <a:pt x="528" y="13408"/>
                    <a:pt x="524" y="13407"/>
                  </a:cubicBezTo>
                  <a:lnTo>
                    <a:pt x="524" y="13407"/>
                  </a:lnTo>
                  <a:cubicBezTo>
                    <a:pt x="524" y="13431"/>
                    <a:pt x="530" y="13439"/>
                    <a:pt x="538" y="13439"/>
                  </a:cubicBezTo>
                  <a:cubicBezTo>
                    <a:pt x="560" y="13439"/>
                    <a:pt x="599" y="13384"/>
                    <a:pt x="608" y="13384"/>
                  </a:cubicBezTo>
                  <a:lnTo>
                    <a:pt x="608" y="13384"/>
                  </a:lnTo>
                  <a:cubicBezTo>
                    <a:pt x="596" y="13407"/>
                    <a:pt x="584" y="13431"/>
                    <a:pt x="572" y="13467"/>
                  </a:cubicBezTo>
                  <a:cubicBezTo>
                    <a:pt x="596" y="13443"/>
                    <a:pt x="620" y="13419"/>
                    <a:pt x="655" y="13419"/>
                  </a:cubicBezTo>
                  <a:cubicBezTo>
                    <a:pt x="631" y="13431"/>
                    <a:pt x="608" y="13455"/>
                    <a:pt x="584" y="13467"/>
                  </a:cubicBezTo>
                  <a:cubicBezTo>
                    <a:pt x="608" y="13467"/>
                    <a:pt x="631" y="13455"/>
                    <a:pt x="667" y="13443"/>
                  </a:cubicBezTo>
                  <a:lnTo>
                    <a:pt x="667" y="13443"/>
                  </a:lnTo>
                  <a:cubicBezTo>
                    <a:pt x="643" y="13455"/>
                    <a:pt x="620" y="13479"/>
                    <a:pt x="608" y="13503"/>
                  </a:cubicBezTo>
                  <a:cubicBezTo>
                    <a:pt x="620" y="13515"/>
                    <a:pt x="620" y="13515"/>
                    <a:pt x="631" y="13526"/>
                  </a:cubicBezTo>
                  <a:cubicBezTo>
                    <a:pt x="631" y="13526"/>
                    <a:pt x="730" y="13477"/>
                    <a:pt x="757" y="13477"/>
                  </a:cubicBezTo>
                  <a:cubicBezTo>
                    <a:pt x="759" y="13477"/>
                    <a:pt x="761" y="13478"/>
                    <a:pt x="762" y="13479"/>
                  </a:cubicBezTo>
                  <a:cubicBezTo>
                    <a:pt x="727" y="13503"/>
                    <a:pt x="703" y="13526"/>
                    <a:pt x="691" y="13562"/>
                  </a:cubicBezTo>
                  <a:cubicBezTo>
                    <a:pt x="748" y="13526"/>
                    <a:pt x="774" y="13513"/>
                    <a:pt x="783" y="13513"/>
                  </a:cubicBezTo>
                  <a:cubicBezTo>
                    <a:pt x="807" y="13513"/>
                    <a:pt x="664" y="13634"/>
                    <a:pt x="655" y="13634"/>
                  </a:cubicBezTo>
                  <a:cubicBezTo>
                    <a:pt x="678" y="13641"/>
                    <a:pt x="696" y="13668"/>
                    <a:pt x="721" y="13668"/>
                  </a:cubicBezTo>
                  <a:cubicBezTo>
                    <a:pt x="736" y="13668"/>
                    <a:pt x="753" y="13659"/>
                    <a:pt x="774" y="13634"/>
                  </a:cubicBezTo>
                  <a:lnTo>
                    <a:pt x="703" y="13634"/>
                  </a:lnTo>
                  <a:cubicBezTo>
                    <a:pt x="732" y="13604"/>
                    <a:pt x="762" y="13583"/>
                    <a:pt x="804" y="13583"/>
                  </a:cubicBezTo>
                  <a:cubicBezTo>
                    <a:pt x="814" y="13583"/>
                    <a:pt x="823" y="13584"/>
                    <a:pt x="834" y="13586"/>
                  </a:cubicBezTo>
                  <a:cubicBezTo>
                    <a:pt x="810" y="13610"/>
                    <a:pt x="786" y="13634"/>
                    <a:pt x="762" y="13657"/>
                  </a:cubicBezTo>
                  <a:cubicBezTo>
                    <a:pt x="776" y="13650"/>
                    <a:pt x="784" y="13648"/>
                    <a:pt x="788" y="13648"/>
                  </a:cubicBezTo>
                  <a:cubicBezTo>
                    <a:pt x="797" y="13648"/>
                    <a:pt x="783" y="13664"/>
                    <a:pt x="774" y="13681"/>
                  </a:cubicBezTo>
                  <a:cubicBezTo>
                    <a:pt x="774" y="13681"/>
                    <a:pt x="832" y="13688"/>
                    <a:pt x="835" y="13714"/>
                  </a:cubicBezTo>
                  <a:lnTo>
                    <a:pt x="835" y="13714"/>
                  </a:lnTo>
                  <a:cubicBezTo>
                    <a:pt x="868" y="13656"/>
                    <a:pt x="936" y="13579"/>
                    <a:pt x="977" y="13538"/>
                  </a:cubicBezTo>
                  <a:lnTo>
                    <a:pt x="977" y="13538"/>
                  </a:lnTo>
                  <a:cubicBezTo>
                    <a:pt x="989" y="13550"/>
                    <a:pt x="977" y="13574"/>
                    <a:pt x="965" y="13586"/>
                  </a:cubicBezTo>
                  <a:cubicBezTo>
                    <a:pt x="967" y="13584"/>
                    <a:pt x="968" y="13583"/>
                    <a:pt x="968" y="13583"/>
                  </a:cubicBezTo>
                  <a:lnTo>
                    <a:pt x="968" y="13583"/>
                  </a:lnTo>
                  <a:cubicBezTo>
                    <a:pt x="973" y="13583"/>
                    <a:pt x="881" y="13707"/>
                    <a:pt x="881" y="13729"/>
                  </a:cubicBezTo>
                  <a:cubicBezTo>
                    <a:pt x="899" y="13707"/>
                    <a:pt x="906" y="13700"/>
                    <a:pt x="908" y="13700"/>
                  </a:cubicBezTo>
                  <a:lnTo>
                    <a:pt x="908" y="13700"/>
                  </a:lnTo>
                  <a:cubicBezTo>
                    <a:pt x="912" y="13700"/>
                    <a:pt x="885" y="13741"/>
                    <a:pt x="893" y="13741"/>
                  </a:cubicBezTo>
                  <a:cubicBezTo>
                    <a:pt x="905" y="13729"/>
                    <a:pt x="1012" y="13669"/>
                    <a:pt x="1048" y="13669"/>
                  </a:cubicBezTo>
                  <a:cubicBezTo>
                    <a:pt x="1020" y="13707"/>
                    <a:pt x="1075" y="13776"/>
                    <a:pt x="1092" y="13802"/>
                  </a:cubicBezTo>
                  <a:lnTo>
                    <a:pt x="1092" y="13802"/>
                  </a:lnTo>
                  <a:cubicBezTo>
                    <a:pt x="1125" y="13759"/>
                    <a:pt x="1160" y="13728"/>
                    <a:pt x="1215" y="13717"/>
                  </a:cubicBezTo>
                  <a:cubicBezTo>
                    <a:pt x="1262" y="13717"/>
                    <a:pt x="1298" y="13717"/>
                    <a:pt x="1251" y="13836"/>
                  </a:cubicBezTo>
                  <a:cubicBezTo>
                    <a:pt x="1239" y="13824"/>
                    <a:pt x="1239" y="13812"/>
                    <a:pt x="1227" y="13789"/>
                  </a:cubicBezTo>
                  <a:lnTo>
                    <a:pt x="1227" y="13789"/>
                  </a:lnTo>
                  <a:cubicBezTo>
                    <a:pt x="1236" y="13806"/>
                    <a:pt x="1238" y="13817"/>
                    <a:pt x="1224" y="13817"/>
                  </a:cubicBezTo>
                  <a:cubicBezTo>
                    <a:pt x="1220" y="13817"/>
                    <a:pt x="1213" y="13815"/>
                    <a:pt x="1203" y="13812"/>
                  </a:cubicBezTo>
                  <a:lnTo>
                    <a:pt x="1203" y="13812"/>
                  </a:lnTo>
                  <a:cubicBezTo>
                    <a:pt x="1203" y="13830"/>
                    <a:pt x="1272" y="13891"/>
                    <a:pt x="1306" y="13891"/>
                  </a:cubicBezTo>
                  <a:cubicBezTo>
                    <a:pt x="1318" y="13891"/>
                    <a:pt x="1325" y="13882"/>
                    <a:pt x="1322" y="13860"/>
                  </a:cubicBezTo>
                  <a:lnTo>
                    <a:pt x="1322" y="13860"/>
                  </a:lnTo>
                  <a:cubicBezTo>
                    <a:pt x="1321" y="13862"/>
                    <a:pt x="1320" y="13862"/>
                    <a:pt x="1320" y="13862"/>
                  </a:cubicBezTo>
                  <a:cubicBezTo>
                    <a:pt x="1313" y="13862"/>
                    <a:pt x="1323" y="13767"/>
                    <a:pt x="1360" y="13767"/>
                  </a:cubicBezTo>
                  <a:cubicBezTo>
                    <a:pt x="1366" y="13767"/>
                    <a:pt x="1374" y="13770"/>
                    <a:pt x="1382" y="13776"/>
                  </a:cubicBezTo>
                  <a:cubicBezTo>
                    <a:pt x="1382" y="13788"/>
                    <a:pt x="1382" y="13800"/>
                    <a:pt x="1382" y="13812"/>
                  </a:cubicBezTo>
                  <a:cubicBezTo>
                    <a:pt x="1382" y="13800"/>
                    <a:pt x="1370" y="13800"/>
                    <a:pt x="1358" y="13800"/>
                  </a:cubicBezTo>
                  <a:cubicBezTo>
                    <a:pt x="1369" y="13800"/>
                    <a:pt x="1381" y="13811"/>
                    <a:pt x="1392" y="13823"/>
                  </a:cubicBezTo>
                  <a:lnTo>
                    <a:pt x="1392" y="13823"/>
                  </a:lnTo>
                  <a:cubicBezTo>
                    <a:pt x="1390" y="13812"/>
                    <a:pt x="1422" y="13741"/>
                    <a:pt x="1429" y="13702"/>
                  </a:cubicBezTo>
                  <a:lnTo>
                    <a:pt x="1429" y="13702"/>
                  </a:lnTo>
                  <a:cubicBezTo>
                    <a:pt x="1428" y="13706"/>
                    <a:pt x="1424" y="13707"/>
                    <a:pt x="1420" y="13707"/>
                  </a:cubicBezTo>
                  <a:cubicBezTo>
                    <a:pt x="1416" y="13707"/>
                    <a:pt x="1410" y="13706"/>
                    <a:pt x="1405" y="13706"/>
                  </a:cubicBezTo>
                  <a:cubicBezTo>
                    <a:pt x="1398" y="13706"/>
                    <a:pt x="1392" y="13709"/>
                    <a:pt x="1392" y="13726"/>
                  </a:cubicBezTo>
                  <a:lnTo>
                    <a:pt x="1392" y="13726"/>
                  </a:lnTo>
                  <a:cubicBezTo>
                    <a:pt x="1388" y="13707"/>
                    <a:pt x="1377" y="13688"/>
                    <a:pt x="1358" y="13669"/>
                  </a:cubicBezTo>
                  <a:cubicBezTo>
                    <a:pt x="1358" y="13705"/>
                    <a:pt x="1346" y="13729"/>
                    <a:pt x="1322" y="13765"/>
                  </a:cubicBezTo>
                  <a:cubicBezTo>
                    <a:pt x="1342" y="13680"/>
                    <a:pt x="1322" y="13674"/>
                    <a:pt x="1302" y="13674"/>
                  </a:cubicBezTo>
                  <a:cubicBezTo>
                    <a:pt x="1299" y="13674"/>
                    <a:pt x="1295" y="13674"/>
                    <a:pt x="1292" y="13674"/>
                  </a:cubicBezTo>
                  <a:cubicBezTo>
                    <a:pt x="1280" y="13674"/>
                    <a:pt x="1270" y="13671"/>
                    <a:pt x="1274" y="13646"/>
                  </a:cubicBezTo>
                  <a:cubicBezTo>
                    <a:pt x="1215" y="13646"/>
                    <a:pt x="1227" y="13610"/>
                    <a:pt x="1191" y="13598"/>
                  </a:cubicBezTo>
                  <a:cubicBezTo>
                    <a:pt x="1203" y="13562"/>
                    <a:pt x="1239" y="13526"/>
                    <a:pt x="1286" y="13515"/>
                  </a:cubicBezTo>
                  <a:cubicBezTo>
                    <a:pt x="1298" y="13526"/>
                    <a:pt x="1298" y="13538"/>
                    <a:pt x="1286" y="13550"/>
                  </a:cubicBezTo>
                  <a:cubicBezTo>
                    <a:pt x="1288" y="13551"/>
                    <a:pt x="1290" y="13551"/>
                    <a:pt x="1291" y="13551"/>
                  </a:cubicBezTo>
                  <a:cubicBezTo>
                    <a:pt x="1312" y="13551"/>
                    <a:pt x="1343" y="13506"/>
                    <a:pt x="1360" y="13506"/>
                  </a:cubicBezTo>
                  <a:cubicBezTo>
                    <a:pt x="1364" y="13506"/>
                    <a:pt x="1368" y="13508"/>
                    <a:pt x="1370" y="13515"/>
                  </a:cubicBezTo>
                  <a:cubicBezTo>
                    <a:pt x="1370" y="13550"/>
                    <a:pt x="1358" y="13586"/>
                    <a:pt x="1334" y="13610"/>
                  </a:cubicBezTo>
                  <a:cubicBezTo>
                    <a:pt x="1327" y="13610"/>
                    <a:pt x="1321" y="13606"/>
                    <a:pt x="1316" y="13599"/>
                  </a:cubicBezTo>
                  <a:lnTo>
                    <a:pt x="1316" y="13599"/>
                  </a:lnTo>
                  <a:cubicBezTo>
                    <a:pt x="1315" y="13601"/>
                    <a:pt x="1312" y="13603"/>
                    <a:pt x="1308" y="13603"/>
                  </a:cubicBezTo>
                  <a:cubicBezTo>
                    <a:pt x="1303" y="13603"/>
                    <a:pt x="1296" y="13601"/>
                    <a:pt x="1286" y="13598"/>
                  </a:cubicBezTo>
                  <a:lnTo>
                    <a:pt x="1286" y="13598"/>
                  </a:lnTo>
                  <a:cubicBezTo>
                    <a:pt x="1310" y="13634"/>
                    <a:pt x="1346" y="13657"/>
                    <a:pt x="1382" y="13681"/>
                  </a:cubicBezTo>
                  <a:cubicBezTo>
                    <a:pt x="1382" y="13681"/>
                    <a:pt x="1435" y="13565"/>
                    <a:pt x="1465" y="13565"/>
                  </a:cubicBezTo>
                  <a:cubicBezTo>
                    <a:pt x="1470" y="13565"/>
                    <a:pt x="1474" y="13568"/>
                    <a:pt x="1477" y="13574"/>
                  </a:cubicBezTo>
                  <a:cubicBezTo>
                    <a:pt x="1477" y="13584"/>
                    <a:pt x="1477" y="13603"/>
                    <a:pt x="1469" y="13616"/>
                  </a:cubicBezTo>
                  <a:lnTo>
                    <a:pt x="1469" y="13616"/>
                  </a:lnTo>
                  <a:cubicBezTo>
                    <a:pt x="1469" y="13615"/>
                    <a:pt x="1469" y="13615"/>
                    <a:pt x="1468" y="13614"/>
                  </a:cubicBezTo>
                  <a:lnTo>
                    <a:pt x="1468" y="13614"/>
                  </a:lnTo>
                  <a:cubicBezTo>
                    <a:pt x="1467" y="13616"/>
                    <a:pt x="1466" y="13619"/>
                    <a:pt x="1465" y="13622"/>
                  </a:cubicBezTo>
                  <a:cubicBezTo>
                    <a:pt x="1467" y="13620"/>
                    <a:pt x="1468" y="13618"/>
                    <a:pt x="1469" y="13616"/>
                  </a:cubicBezTo>
                  <a:lnTo>
                    <a:pt x="1469" y="13616"/>
                  </a:lnTo>
                  <a:cubicBezTo>
                    <a:pt x="1472" y="13620"/>
                    <a:pt x="1475" y="13624"/>
                    <a:pt x="1476" y="13628"/>
                  </a:cubicBezTo>
                  <a:lnTo>
                    <a:pt x="1476" y="13628"/>
                  </a:lnTo>
                  <a:cubicBezTo>
                    <a:pt x="1479" y="13609"/>
                    <a:pt x="1520" y="13558"/>
                    <a:pt x="1539" y="13526"/>
                  </a:cubicBezTo>
                  <a:lnTo>
                    <a:pt x="1539" y="13526"/>
                  </a:lnTo>
                  <a:cubicBezTo>
                    <a:pt x="1539" y="13526"/>
                    <a:pt x="1540" y="13526"/>
                    <a:pt x="1540" y="13526"/>
                  </a:cubicBezTo>
                  <a:cubicBezTo>
                    <a:pt x="1545" y="13526"/>
                    <a:pt x="1548" y="13521"/>
                    <a:pt x="1548" y="13503"/>
                  </a:cubicBezTo>
                  <a:lnTo>
                    <a:pt x="1548" y="13503"/>
                  </a:lnTo>
                  <a:cubicBezTo>
                    <a:pt x="1548" y="13508"/>
                    <a:pt x="1545" y="13516"/>
                    <a:pt x="1539" y="13526"/>
                  </a:cubicBezTo>
                  <a:lnTo>
                    <a:pt x="1539" y="13526"/>
                  </a:lnTo>
                  <a:cubicBezTo>
                    <a:pt x="1533" y="13525"/>
                    <a:pt x="1526" y="13519"/>
                    <a:pt x="1519" y="13519"/>
                  </a:cubicBezTo>
                  <a:cubicBezTo>
                    <a:pt x="1512" y="13519"/>
                    <a:pt x="1505" y="13526"/>
                    <a:pt x="1501" y="13550"/>
                  </a:cubicBezTo>
                  <a:cubicBezTo>
                    <a:pt x="1501" y="13526"/>
                    <a:pt x="1501" y="13491"/>
                    <a:pt x="1489" y="13467"/>
                  </a:cubicBezTo>
                  <a:cubicBezTo>
                    <a:pt x="1489" y="13503"/>
                    <a:pt x="1441" y="13526"/>
                    <a:pt x="1417" y="13550"/>
                  </a:cubicBezTo>
                  <a:cubicBezTo>
                    <a:pt x="1409" y="13542"/>
                    <a:pt x="1423" y="13523"/>
                    <a:pt x="1422" y="13523"/>
                  </a:cubicBezTo>
                  <a:lnTo>
                    <a:pt x="1422" y="13523"/>
                  </a:lnTo>
                  <a:cubicBezTo>
                    <a:pt x="1421" y="13523"/>
                    <a:pt x="1417" y="13527"/>
                    <a:pt x="1405" y="13538"/>
                  </a:cubicBezTo>
                  <a:cubicBezTo>
                    <a:pt x="1430" y="13463"/>
                    <a:pt x="1409" y="13449"/>
                    <a:pt x="1375" y="13449"/>
                  </a:cubicBezTo>
                  <a:cubicBezTo>
                    <a:pt x="1355" y="13449"/>
                    <a:pt x="1329" y="13455"/>
                    <a:pt x="1307" y="13455"/>
                  </a:cubicBezTo>
                  <a:cubicBezTo>
                    <a:pt x="1278" y="13455"/>
                    <a:pt x="1254" y="13446"/>
                    <a:pt x="1251" y="13407"/>
                  </a:cubicBezTo>
                  <a:cubicBezTo>
                    <a:pt x="1249" y="13408"/>
                    <a:pt x="1247" y="13408"/>
                    <a:pt x="1245" y="13408"/>
                  </a:cubicBezTo>
                  <a:cubicBezTo>
                    <a:pt x="1195" y="13408"/>
                    <a:pt x="1188" y="13298"/>
                    <a:pt x="1125" y="13298"/>
                  </a:cubicBezTo>
                  <a:cubicBezTo>
                    <a:pt x="1105" y="13298"/>
                    <a:pt x="1081" y="13309"/>
                    <a:pt x="1048" y="13336"/>
                  </a:cubicBezTo>
                  <a:cubicBezTo>
                    <a:pt x="1044" y="13339"/>
                    <a:pt x="1041" y="13340"/>
                    <a:pt x="1037" y="13340"/>
                  </a:cubicBezTo>
                  <a:cubicBezTo>
                    <a:pt x="1018" y="13340"/>
                    <a:pt x="1014" y="13298"/>
                    <a:pt x="1013" y="13287"/>
                  </a:cubicBezTo>
                  <a:lnTo>
                    <a:pt x="1013" y="13287"/>
                  </a:lnTo>
                  <a:cubicBezTo>
                    <a:pt x="1022" y="13245"/>
                    <a:pt x="931" y="13271"/>
                    <a:pt x="928" y="13228"/>
                  </a:cubicBezTo>
                  <a:lnTo>
                    <a:pt x="928" y="13228"/>
                  </a:lnTo>
                  <a:cubicBezTo>
                    <a:pt x="927" y="13231"/>
                    <a:pt x="925" y="13234"/>
                    <a:pt x="921" y="13234"/>
                  </a:cubicBezTo>
                  <a:cubicBezTo>
                    <a:pt x="917" y="13234"/>
                    <a:pt x="912" y="13232"/>
                    <a:pt x="905" y="13229"/>
                  </a:cubicBezTo>
                  <a:lnTo>
                    <a:pt x="929" y="13205"/>
                  </a:lnTo>
                  <a:cubicBezTo>
                    <a:pt x="926" y="13203"/>
                    <a:pt x="923" y="13203"/>
                    <a:pt x="920" y="13203"/>
                  </a:cubicBezTo>
                  <a:cubicBezTo>
                    <a:pt x="902" y="13203"/>
                    <a:pt x="890" y="13230"/>
                    <a:pt x="870" y="13241"/>
                  </a:cubicBezTo>
                  <a:cubicBezTo>
                    <a:pt x="887" y="13217"/>
                    <a:pt x="881" y="13217"/>
                    <a:pt x="876" y="13217"/>
                  </a:cubicBezTo>
                  <a:cubicBezTo>
                    <a:pt x="870" y="13217"/>
                    <a:pt x="864" y="13217"/>
                    <a:pt x="881" y="13193"/>
                  </a:cubicBezTo>
                  <a:cubicBezTo>
                    <a:pt x="846" y="13193"/>
                    <a:pt x="822" y="13205"/>
                    <a:pt x="798" y="13229"/>
                  </a:cubicBezTo>
                  <a:cubicBezTo>
                    <a:pt x="798" y="13229"/>
                    <a:pt x="798" y="13193"/>
                    <a:pt x="810" y="13169"/>
                  </a:cubicBezTo>
                  <a:lnTo>
                    <a:pt x="810" y="13169"/>
                  </a:lnTo>
                  <a:cubicBezTo>
                    <a:pt x="786" y="13181"/>
                    <a:pt x="774" y="13193"/>
                    <a:pt x="751" y="13205"/>
                  </a:cubicBezTo>
                  <a:cubicBezTo>
                    <a:pt x="766" y="13159"/>
                    <a:pt x="791" y="13138"/>
                    <a:pt x="779" y="13138"/>
                  </a:cubicBezTo>
                  <a:cubicBezTo>
                    <a:pt x="772" y="13138"/>
                    <a:pt x="753" y="13145"/>
                    <a:pt x="715" y="13157"/>
                  </a:cubicBezTo>
                  <a:cubicBezTo>
                    <a:pt x="726" y="13146"/>
                    <a:pt x="677" y="12986"/>
                    <a:pt x="641" y="12986"/>
                  </a:cubicBezTo>
                  <a:cubicBezTo>
                    <a:pt x="638" y="12986"/>
                    <a:pt x="634" y="12988"/>
                    <a:pt x="631" y="12991"/>
                  </a:cubicBezTo>
                  <a:cubicBezTo>
                    <a:pt x="642" y="12980"/>
                    <a:pt x="678" y="12926"/>
                    <a:pt x="643" y="12926"/>
                  </a:cubicBezTo>
                  <a:cubicBezTo>
                    <a:pt x="637" y="12926"/>
                    <a:pt x="630" y="12928"/>
                    <a:pt x="620" y="12931"/>
                  </a:cubicBezTo>
                  <a:cubicBezTo>
                    <a:pt x="643" y="12907"/>
                    <a:pt x="643" y="12907"/>
                    <a:pt x="667" y="12895"/>
                  </a:cubicBezTo>
                  <a:cubicBezTo>
                    <a:pt x="631" y="12895"/>
                    <a:pt x="584" y="12907"/>
                    <a:pt x="560" y="12931"/>
                  </a:cubicBezTo>
                  <a:cubicBezTo>
                    <a:pt x="567" y="12917"/>
                    <a:pt x="566" y="12911"/>
                    <a:pt x="556" y="12911"/>
                  </a:cubicBezTo>
                  <a:cubicBezTo>
                    <a:pt x="550" y="12911"/>
                    <a:pt x="539" y="12914"/>
                    <a:pt x="524" y="12919"/>
                  </a:cubicBezTo>
                  <a:cubicBezTo>
                    <a:pt x="620" y="12836"/>
                    <a:pt x="465" y="12848"/>
                    <a:pt x="477" y="12824"/>
                  </a:cubicBezTo>
                  <a:cubicBezTo>
                    <a:pt x="477" y="12788"/>
                    <a:pt x="477" y="12764"/>
                    <a:pt x="489" y="12741"/>
                  </a:cubicBezTo>
                  <a:lnTo>
                    <a:pt x="489" y="12741"/>
                  </a:lnTo>
                  <a:cubicBezTo>
                    <a:pt x="489" y="12741"/>
                    <a:pt x="443" y="12756"/>
                    <a:pt x="431" y="12756"/>
                  </a:cubicBezTo>
                  <a:cubicBezTo>
                    <a:pt x="428" y="12756"/>
                    <a:pt x="427" y="12755"/>
                    <a:pt x="429" y="12753"/>
                  </a:cubicBezTo>
                  <a:cubicBezTo>
                    <a:pt x="438" y="12730"/>
                    <a:pt x="444" y="12719"/>
                    <a:pt x="447" y="12715"/>
                  </a:cubicBezTo>
                  <a:lnTo>
                    <a:pt x="447" y="12715"/>
                  </a:lnTo>
                  <a:cubicBezTo>
                    <a:pt x="445" y="12716"/>
                    <a:pt x="443" y="12717"/>
                    <a:pt x="441" y="12717"/>
                  </a:cubicBezTo>
                  <a:cubicBezTo>
                    <a:pt x="441" y="12717"/>
                    <a:pt x="536" y="12633"/>
                    <a:pt x="548" y="12633"/>
                  </a:cubicBezTo>
                  <a:cubicBezTo>
                    <a:pt x="532" y="12633"/>
                    <a:pt x="516" y="12639"/>
                    <a:pt x="504" y="12639"/>
                  </a:cubicBezTo>
                  <a:cubicBezTo>
                    <a:pt x="498" y="12639"/>
                    <a:pt x="493" y="12637"/>
                    <a:pt x="489" y="12633"/>
                  </a:cubicBezTo>
                  <a:cubicBezTo>
                    <a:pt x="489" y="12633"/>
                    <a:pt x="548" y="12622"/>
                    <a:pt x="548" y="12610"/>
                  </a:cubicBezTo>
                  <a:cubicBezTo>
                    <a:pt x="569" y="12599"/>
                    <a:pt x="474" y="12572"/>
                    <a:pt x="455" y="12572"/>
                  </a:cubicBezTo>
                  <a:cubicBezTo>
                    <a:pt x="454" y="12572"/>
                    <a:pt x="453" y="12572"/>
                    <a:pt x="452" y="12572"/>
                  </a:cubicBezTo>
                  <a:lnTo>
                    <a:pt x="452" y="12572"/>
                  </a:lnTo>
                  <a:cubicBezTo>
                    <a:pt x="443" y="12537"/>
                    <a:pt x="511" y="12490"/>
                    <a:pt x="417" y="12467"/>
                  </a:cubicBezTo>
                  <a:cubicBezTo>
                    <a:pt x="512" y="12455"/>
                    <a:pt x="417" y="12443"/>
                    <a:pt x="429" y="12407"/>
                  </a:cubicBezTo>
                  <a:cubicBezTo>
                    <a:pt x="429" y="12383"/>
                    <a:pt x="524" y="12360"/>
                    <a:pt x="429" y="12324"/>
                  </a:cubicBezTo>
                  <a:cubicBezTo>
                    <a:pt x="465" y="12300"/>
                    <a:pt x="489" y="12300"/>
                    <a:pt x="417" y="12252"/>
                  </a:cubicBezTo>
                  <a:cubicBezTo>
                    <a:pt x="536" y="12193"/>
                    <a:pt x="536" y="12074"/>
                    <a:pt x="405" y="12014"/>
                  </a:cubicBezTo>
                  <a:cubicBezTo>
                    <a:pt x="500" y="12002"/>
                    <a:pt x="524" y="11967"/>
                    <a:pt x="596" y="11836"/>
                  </a:cubicBezTo>
                  <a:cubicBezTo>
                    <a:pt x="572" y="11836"/>
                    <a:pt x="560" y="11824"/>
                    <a:pt x="536" y="11824"/>
                  </a:cubicBezTo>
                  <a:cubicBezTo>
                    <a:pt x="536" y="11824"/>
                    <a:pt x="568" y="11808"/>
                    <a:pt x="582" y="11808"/>
                  </a:cubicBezTo>
                  <a:cubicBezTo>
                    <a:pt x="585" y="11808"/>
                    <a:pt x="587" y="11809"/>
                    <a:pt x="588" y="11811"/>
                  </a:cubicBezTo>
                  <a:lnTo>
                    <a:pt x="588" y="11811"/>
                  </a:lnTo>
                  <a:cubicBezTo>
                    <a:pt x="590" y="11796"/>
                    <a:pt x="579" y="11788"/>
                    <a:pt x="560" y="11788"/>
                  </a:cubicBezTo>
                  <a:cubicBezTo>
                    <a:pt x="584" y="11788"/>
                    <a:pt x="596" y="11788"/>
                    <a:pt x="620" y="11812"/>
                  </a:cubicBezTo>
                  <a:cubicBezTo>
                    <a:pt x="620" y="11788"/>
                    <a:pt x="572" y="11788"/>
                    <a:pt x="584" y="11752"/>
                  </a:cubicBezTo>
                  <a:cubicBezTo>
                    <a:pt x="588" y="11751"/>
                    <a:pt x="591" y="11750"/>
                    <a:pt x="594" y="11750"/>
                  </a:cubicBezTo>
                  <a:cubicBezTo>
                    <a:pt x="595" y="11750"/>
                    <a:pt x="595" y="11750"/>
                    <a:pt x="596" y="11750"/>
                  </a:cubicBezTo>
                  <a:lnTo>
                    <a:pt x="596" y="11750"/>
                  </a:lnTo>
                  <a:cubicBezTo>
                    <a:pt x="596" y="11748"/>
                    <a:pt x="596" y="11747"/>
                    <a:pt x="596" y="11747"/>
                  </a:cubicBezTo>
                  <a:cubicBezTo>
                    <a:pt x="597" y="11747"/>
                    <a:pt x="598" y="11749"/>
                    <a:pt x="600" y="11751"/>
                  </a:cubicBezTo>
                  <a:lnTo>
                    <a:pt x="600" y="11751"/>
                  </a:lnTo>
                  <a:cubicBezTo>
                    <a:pt x="599" y="11750"/>
                    <a:pt x="597" y="11750"/>
                    <a:pt x="596" y="11750"/>
                  </a:cubicBezTo>
                  <a:lnTo>
                    <a:pt x="596" y="11750"/>
                  </a:lnTo>
                  <a:cubicBezTo>
                    <a:pt x="596" y="11751"/>
                    <a:pt x="596" y="11751"/>
                    <a:pt x="596" y="11752"/>
                  </a:cubicBezTo>
                  <a:lnTo>
                    <a:pt x="607" y="11752"/>
                  </a:lnTo>
                  <a:cubicBezTo>
                    <a:pt x="607" y="11752"/>
                    <a:pt x="607" y="11752"/>
                    <a:pt x="607" y="11752"/>
                  </a:cubicBezTo>
                  <a:lnTo>
                    <a:pt x="607" y="11752"/>
                  </a:lnTo>
                  <a:cubicBezTo>
                    <a:pt x="607" y="11752"/>
                    <a:pt x="607" y="11752"/>
                    <a:pt x="608" y="11752"/>
                  </a:cubicBezTo>
                  <a:lnTo>
                    <a:pt x="607" y="11752"/>
                  </a:lnTo>
                  <a:cubicBezTo>
                    <a:pt x="610" y="11753"/>
                    <a:pt x="612" y="11754"/>
                    <a:pt x="615" y="11754"/>
                  </a:cubicBezTo>
                  <a:cubicBezTo>
                    <a:pt x="621" y="11754"/>
                    <a:pt x="626" y="11749"/>
                    <a:pt x="631" y="11729"/>
                  </a:cubicBezTo>
                  <a:cubicBezTo>
                    <a:pt x="596" y="11717"/>
                    <a:pt x="608" y="11562"/>
                    <a:pt x="620" y="11526"/>
                  </a:cubicBezTo>
                  <a:lnTo>
                    <a:pt x="620" y="11526"/>
                  </a:lnTo>
                  <a:cubicBezTo>
                    <a:pt x="637" y="11537"/>
                    <a:pt x="648" y="11540"/>
                    <a:pt x="657" y="11540"/>
                  </a:cubicBezTo>
                  <a:cubicBezTo>
                    <a:pt x="672" y="11540"/>
                    <a:pt x="679" y="11531"/>
                    <a:pt x="696" y="11531"/>
                  </a:cubicBezTo>
                  <a:cubicBezTo>
                    <a:pt x="704" y="11531"/>
                    <a:pt x="714" y="11533"/>
                    <a:pt x="727" y="11538"/>
                  </a:cubicBezTo>
                  <a:cubicBezTo>
                    <a:pt x="715" y="11514"/>
                    <a:pt x="703" y="11490"/>
                    <a:pt x="691" y="11479"/>
                  </a:cubicBezTo>
                  <a:cubicBezTo>
                    <a:pt x="739" y="11479"/>
                    <a:pt x="822" y="11419"/>
                    <a:pt x="774" y="11371"/>
                  </a:cubicBezTo>
                  <a:cubicBezTo>
                    <a:pt x="778" y="11367"/>
                    <a:pt x="784" y="11366"/>
                    <a:pt x="789" y="11366"/>
                  </a:cubicBezTo>
                  <a:cubicBezTo>
                    <a:pt x="801" y="11366"/>
                    <a:pt x="814" y="11371"/>
                    <a:pt x="822" y="11371"/>
                  </a:cubicBezTo>
                  <a:cubicBezTo>
                    <a:pt x="822" y="11361"/>
                    <a:pt x="787" y="11333"/>
                    <a:pt x="800" y="11333"/>
                  </a:cubicBezTo>
                  <a:cubicBezTo>
                    <a:pt x="802" y="11333"/>
                    <a:pt x="805" y="11334"/>
                    <a:pt x="810" y="11336"/>
                  </a:cubicBezTo>
                  <a:cubicBezTo>
                    <a:pt x="810" y="11336"/>
                    <a:pt x="786" y="11324"/>
                    <a:pt x="786" y="11324"/>
                  </a:cubicBezTo>
                  <a:cubicBezTo>
                    <a:pt x="798" y="11312"/>
                    <a:pt x="810" y="11312"/>
                    <a:pt x="834" y="11312"/>
                  </a:cubicBezTo>
                  <a:cubicBezTo>
                    <a:pt x="834" y="11252"/>
                    <a:pt x="905" y="11145"/>
                    <a:pt x="989" y="11145"/>
                  </a:cubicBezTo>
                  <a:cubicBezTo>
                    <a:pt x="965" y="11145"/>
                    <a:pt x="965" y="11121"/>
                    <a:pt x="941" y="11109"/>
                  </a:cubicBezTo>
                  <a:cubicBezTo>
                    <a:pt x="962" y="11097"/>
                    <a:pt x="993" y="11091"/>
                    <a:pt x="1028" y="11089"/>
                  </a:cubicBezTo>
                  <a:lnTo>
                    <a:pt x="1028" y="11089"/>
                  </a:lnTo>
                  <a:cubicBezTo>
                    <a:pt x="1025" y="11089"/>
                    <a:pt x="1022" y="11088"/>
                    <a:pt x="1019" y="11087"/>
                  </a:cubicBezTo>
                  <a:lnTo>
                    <a:pt x="1019" y="11087"/>
                  </a:lnTo>
                  <a:cubicBezTo>
                    <a:pt x="1024" y="11088"/>
                    <a:pt x="1032" y="11088"/>
                    <a:pt x="1042" y="11089"/>
                  </a:cubicBezTo>
                  <a:lnTo>
                    <a:pt x="1042" y="11089"/>
                  </a:lnTo>
                  <a:cubicBezTo>
                    <a:pt x="1049" y="11088"/>
                    <a:pt x="1055" y="11088"/>
                    <a:pt x="1061" y="11088"/>
                  </a:cubicBezTo>
                  <a:cubicBezTo>
                    <a:pt x="1076" y="11088"/>
                    <a:pt x="1090" y="11089"/>
                    <a:pt x="1105" y="11090"/>
                  </a:cubicBezTo>
                  <a:lnTo>
                    <a:pt x="1105" y="11090"/>
                  </a:lnTo>
                  <a:cubicBezTo>
                    <a:pt x="1079" y="11089"/>
                    <a:pt x="1058" y="11089"/>
                    <a:pt x="1042" y="11089"/>
                  </a:cubicBezTo>
                  <a:lnTo>
                    <a:pt x="1042" y="11089"/>
                  </a:lnTo>
                  <a:cubicBezTo>
                    <a:pt x="1037" y="11089"/>
                    <a:pt x="1033" y="11089"/>
                    <a:pt x="1028" y="11089"/>
                  </a:cubicBezTo>
                  <a:lnTo>
                    <a:pt x="1028" y="11089"/>
                  </a:lnTo>
                  <a:cubicBezTo>
                    <a:pt x="1120" y="11109"/>
                    <a:pt x="1232" y="11109"/>
                    <a:pt x="1334" y="11109"/>
                  </a:cubicBezTo>
                  <a:cubicBezTo>
                    <a:pt x="1286" y="11109"/>
                    <a:pt x="1192" y="11094"/>
                    <a:pt x="1105" y="11090"/>
                  </a:cubicBezTo>
                  <a:lnTo>
                    <a:pt x="1105" y="11090"/>
                  </a:lnTo>
                  <a:cubicBezTo>
                    <a:pt x="1130" y="11090"/>
                    <a:pt x="1160" y="11090"/>
                    <a:pt x="1191" y="11090"/>
                  </a:cubicBezTo>
                  <a:lnTo>
                    <a:pt x="1191" y="11090"/>
                  </a:lnTo>
                  <a:cubicBezTo>
                    <a:pt x="1391" y="11090"/>
                    <a:pt x="1687" y="11090"/>
                    <a:pt x="1703" y="11121"/>
                  </a:cubicBezTo>
                  <a:cubicBezTo>
                    <a:pt x="1693" y="11101"/>
                    <a:pt x="1649" y="11098"/>
                    <a:pt x="1621" y="11090"/>
                  </a:cubicBezTo>
                  <a:lnTo>
                    <a:pt x="1621" y="11090"/>
                  </a:lnTo>
                  <a:cubicBezTo>
                    <a:pt x="1655" y="11098"/>
                    <a:pt x="1738" y="11101"/>
                    <a:pt x="1819" y="11101"/>
                  </a:cubicBezTo>
                  <a:cubicBezTo>
                    <a:pt x="1914" y="11101"/>
                    <a:pt x="2007" y="11098"/>
                    <a:pt x="2013" y="11098"/>
                  </a:cubicBezTo>
                  <a:cubicBezTo>
                    <a:pt x="2045" y="11102"/>
                    <a:pt x="2076" y="11103"/>
                    <a:pt x="2107" y="11103"/>
                  </a:cubicBezTo>
                  <a:cubicBezTo>
                    <a:pt x="2240" y="11103"/>
                    <a:pt x="2358" y="11072"/>
                    <a:pt x="2487" y="11072"/>
                  </a:cubicBezTo>
                  <a:cubicBezTo>
                    <a:pt x="2504" y="11072"/>
                    <a:pt x="2520" y="11073"/>
                    <a:pt x="2536" y="11074"/>
                  </a:cubicBezTo>
                  <a:cubicBezTo>
                    <a:pt x="2477" y="11086"/>
                    <a:pt x="2429" y="11109"/>
                    <a:pt x="2370" y="11121"/>
                  </a:cubicBezTo>
                  <a:lnTo>
                    <a:pt x="2572" y="11121"/>
                  </a:lnTo>
                  <a:cubicBezTo>
                    <a:pt x="2560" y="11133"/>
                    <a:pt x="2548" y="11145"/>
                    <a:pt x="2536" y="11157"/>
                  </a:cubicBezTo>
                  <a:cubicBezTo>
                    <a:pt x="2605" y="11148"/>
                    <a:pt x="2671" y="11144"/>
                    <a:pt x="2737" y="11144"/>
                  </a:cubicBezTo>
                  <a:cubicBezTo>
                    <a:pt x="2844" y="11144"/>
                    <a:pt x="2950" y="11154"/>
                    <a:pt x="3060" y="11169"/>
                  </a:cubicBezTo>
                  <a:cubicBezTo>
                    <a:pt x="3032" y="11155"/>
                    <a:pt x="3164" y="11149"/>
                    <a:pt x="3290" y="11149"/>
                  </a:cubicBezTo>
                  <a:cubicBezTo>
                    <a:pt x="3378" y="11149"/>
                    <a:pt x="3464" y="11152"/>
                    <a:pt x="3489" y="11157"/>
                  </a:cubicBezTo>
                  <a:cubicBezTo>
                    <a:pt x="3469" y="11161"/>
                    <a:pt x="3448" y="11163"/>
                    <a:pt x="3427" y="11163"/>
                  </a:cubicBezTo>
                  <a:cubicBezTo>
                    <a:pt x="3373" y="11163"/>
                    <a:pt x="3316" y="11153"/>
                    <a:pt x="3264" y="11153"/>
                  </a:cubicBezTo>
                  <a:cubicBezTo>
                    <a:pt x="3223" y="11153"/>
                    <a:pt x="3186" y="11159"/>
                    <a:pt x="3156" y="11181"/>
                  </a:cubicBezTo>
                  <a:cubicBezTo>
                    <a:pt x="3310" y="11217"/>
                    <a:pt x="3477" y="11205"/>
                    <a:pt x="3632" y="11217"/>
                  </a:cubicBezTo>
                  <a:cubicBezTo>
                    <a:pt x="3382" y="11190"/>
                    <a:pt x="3688" y="11176"/>
                    <a:pt x="3856" y="11176"/>
                  </a:cubicBezTo>
                  <a:cubicBezTo>
                    <a:pt x="3912" y="11176"/>
                    <a:pt x="3953" y="11178"/>
                    <a:pt x="3953" y="11181"/>
                  </a:cubicBezTo>
                  <a:cubicBezTo>
                    <a:pt x="3941" y="11193"/>
                    <a:pt x="3918" y="11205"/>
                    <a:pt x="3894" y="11205"/>
                  </a:cubicBezTo>
                  <a:cubicBezTo>
                    <a:pt x="3977" y="11205"/>
                    <a:pt x="4060" y="11193"/>
                    <a:pt x="4156" y="11193"/>
                  </a:cubicBezTo>
                  <a:cubicBezTo>
                    <a:pt x="4095" y="11233"/>
                    <a:pt x="4052" y="11248"/>
                    <a:pt x="3990" y="11251"/>
                  </a:cubicBezTo>
                  <a:lnTo>
                    <a:pt x="3990" y="11251"/>
                  </a:lnTo>
                  <a:cubicBezTo>
                    <a:pt x="4020" y="11251"/>
                    <a:pt x="4049" y="11250"/>
                    <a:pt x="4079" y="11250"/>
                  </a:cubicBezTo>
                  <a:cubicBezTo>
                    <a:pt x="4409" y="11250"/>
                    <a:pt x="4711" y="11288"/>
                    <a:pt x="5061" y="11288"/>
                  </a:cubicBezTo>
                  <a:cubicBezTo>
                    <a:pt x="5323" y="11288"/>
                    <a:pt x="5596" y="11312"/>
                    <a:pt x="5858" y="11324"/>
                  </a:cubicBezTo>
                  <a:cubicBezTo>
                    <a:pt x="5899" y="11334"/>
                    <a:pt x="6318" y="11388"/>
                    <a:pt x="6450" y="11388"/>
                  </a:cubicBezTo>
                  <a:cubicBezTo>
                    <a:pt x="6472" y="11388"/>
                    <a:pt x="6486" y="11387"/>
                    <a:pt x="6489" y="11383"/>
                  </a:cubicBezTo>
                  <a:cubicBezTo>
                    <a:pt x="6501" y="11371"/>
                    <a:pt x="6406" y="11348"/>
                    <a:pt x="6418" y="11336"/>
                  </a:cubicBezTo>
                  <a:cubicBezTo>
                    <a:pt x="6428" y="11316"/>
                    <a:pt x="6492" y="11306"/>
                    <a:pt x="6562" y="11306"/>
                  </a:cubicBezTo>
                  <a:cubicBezTo>
                    <a:pt x="6660" y="11306"/>
                    <a:pt x="6770" y="11325"/>
                    <a:pt x="6763" y="11359"/>
                  </a:cubicBezTo>
                  <a:lnTo>
                    <a:pt x="6763" y="11359"/>
                  </a:lnTo>
                  <a:cubicBezTo>
                    <a:pt x="6764" y="11356"/>
                    <a:pt x="6810" y="11355"/>
                    <a:pt x="6878" y="11355"/>
                  </a:cubicBezTo>
                  <a:cubicBezTo>
                    <a:pt x="7067" y="11355"/>
                    <a:pt x="7425" y="11366"/>
                    <a:pt x="7478" y="11383"/>
                  </a:cubicBezTo>
                  <a:cubicBezTo>
                    <a:pt x="7394" y="11383"/>
                    <a:pt x="7311" y="11371"/>
                    <a:pt x="7228" y="11371"/>
                  </a:cubicBezTo>
                  <a:cubicBezTo>
                    <a:pt x="7299" y="11383"/>
                    <a:pt x="7370" y="11395"/>
                    <a:pt x="7430" y="11407"/>
                  </a:cubicBezTo>
                  <a:cubicBezTo>
                    <a:pt x="7399" y="11417"/>
                    <a:pt x="7219" y="11445"/>
                    <a:pt x="7146" y="11445"/>
                  </a:cubicBezTo>
                  <a:cubicBezTo>
                    <a:pt x="7134" y="11445"/>
                    <a:pt x="7125" y="11445"/>
                    <a:pt x="7120" y="11443"/>
                  </a:cubicBezTo>
                  <a:lnTo>
                    <a:pt x="7120" y="11443"/>
                  </a:lnTo>
                  <a:cubicBezTo>
                    <a:pt x="7154" y="11456"/>
                    <a:pt x="7201" y="11461"/>
                    <a:pt x="7254" y="11461"/>
                  </a:cubicBezTo>
                  <a:cubicBezTo>
                    <a:pt x="7385" y="11461"/>
                    <a:pt x="7554" y="11431"/>
                    <a:pt x="7656" y="11431"/>
                  </a:cubicBezTo>
                  <a:cubicBezTo>
                    <a:pt x="7668" y="11432"/>
                    <a:pt x="7679" y="11432"/>
                    <a:pt x="7692" y="11432"/>
                  </a:cubicBezTo>
                  <a:cubicBezTo>
                    <a:pt x="7789" y="11432"/>
                    <a:pt x="7916" y="11407"/>
                    <a:pt x="8026" y="11407"/>
                  </a:cubicBezTo>
                  <a:cubicBezTo>
                    <a:pt x="8079" y="11407"/>
                    <a:pt x="8129" y="11413"/>
                    <a:pt x="8168" y="11431"/>
                  </a:cubicBezTo>
                  <a:lnTo>
                    <a:pt x="8085" y="11431"/>
                  </a:lnTo>
                  <a:cubicBezTo>
                    <a:pt x="8102" y="11434"/>
                    <a:pt x="8120" y="11436"/>
                    <a:pt x="8140" y="11436"/>
                  </a:cubicBezTo>
                  <a:cubicBezTo>
                    <a:pt x="8271" y="11436"/>
                    <a:pt x="8459" y="11370"/>
                    <a:pt x="8609" y="11370"/>
                  </a:cubicBezTo>
                  <a:cubicBezTo>
                    <a:pt x="8674" y="11370"/>
                    <a:pt x="8733" y="11383"/>
                    <a:pt x="8775" y="11419"/>
                  </a:cubicBezTo>
                  <a:cubicBezTo>
                    <a:pt x="8763" y="11419"/>
                    <a:pt x="8716" y="11431"/>
                    <a:pt x="8835" y="11431"/>
                  </a:cubicBezTo>
                  <a:cubicBezTo>
                    <a:pt x="8843" y="11431"/>
                    <a:pt x="8930" y="11420"/>
                    <a:pt x="8991" y="11420"/>
                  </a:cubicBezTo>
                  <a:cubicBezTo>
                    <a:pt x="9021" y="11420"/>
                    <a:pt x="9045" y="11423"/>
                    <a:pt x="9049" y="11431"/>
                  </a:cubicBezTo>
                  <a:cubicBezTo>
                    <a:pt x="9049" y="11431"/>
                    <a:pt x="9204" y="11443"/>
                    <a:pt x="9311" y="11455"/>
                  </a:cubicBezTo>
                  <a:cubicBezTo>
                    <a:pt x="9359" y="11455"/>
                    <a:pt x="9559" y="11424"/>
                    <a:pt x="9637" y="11424"/>
                  </a:cubicBezTo>
                  <a:cubicBezTo>
                    <a:pt x="9656" y="11424"/>
                    <a:pt x="9668" y="11426"/>
                    <a:pt x="9668" y="11431"/>
                  </a:cubicBezTo>
                  <a:cubicBezTo>
                    <a:pt x="9668" y="11431"/>
                    <a:pt x="9609" y="11443"/>
                    <a:pt x="9609" y="11443"/>
                  </a:cubicBezTo>
                  <a:cubicBezTo>
                    <a:pt x="9633" y="11443"/>
                    <a:pt x="9730" y="11448"/>
                    <a:pt x="9797" y="11448"/>
                  </a:cubicBezTo>
                  <a:cubicBezTo>
                    <a:pt x="9828" y="11448"/>
                    <a:pt x="9853" y="11447"/>
                    <a:pt x="9858" y="11443"/>
                  </a:cubicBezTo>
                  <a:lnTo>
                    <a:pt x="9858" y="11443"/>
                  </a:lnTo>
                  <a:cubicBezTo>
                    <a:pt x="9831" y="11465"/>
                    <a:pt x="9785" y="11471"/>
                    <a:pt x="9737" y="11471"/>
                  </a:cubicBezTo>
                  <a:cubicBezTo>
                    <a:pt x="9679" y="11471"/>
                    <a:pt x="9618" y="11461"/>
                    <a:pt x="9585" y="11455"/>
                  </a:cubicBezTo>
                  <a:lnTo>
                    <a:pt x="9585" y="11455"/>
                  </a:lnTo>
                  <a:cubicBezTo>
                    <a:pt x="9687" y="11509"/>
                    <a:pt x="9812" y="11513"/>
                    <a:pt x="9939" y="11513"/>
                  </a:cubicBezTo>
                  <a:cubicBezTo>
                    <a:pt x="9960" y="11513"/>
                    <a:pt x="9981" y="11513"/>
                    <a:pt x="10002" y="11513"/>
                  </a:cubicBezTo>
                  <a:cubicBezTo>
                    <a:pt x="10076" y="11513"/>
                    <a:pt x="10149" y="11514"/>
                    <a:pt x="10216" y="11526"/>
                  </a:cubicBezTo>
                  <a:lnTo>
                    <a:pt x="10002" y="11526"/>
                  </a:lnTo>
                  <a:cubicBezTo>
                    <a:pt x="10168" y="11598"/>
                    <a:pt x="10371" y="11586"/>
                    <a:pt x="10537" y="11621"/>
                  </a:cubicBezTo>
                  <a:cubicBezTo>
                    <a:pt x="10478" y="11598"/>
                    <a:pt x="10276" y="11586"/>
                    <a:pt x="10240" y="11514"/>
                  </a:cubicBezTo>
                  <a:cubicBezTo>
                    <a:pt x="10240" y="11514"/>
                    <a:pt x="10585" y="11502"/>
                    <a:pt x="10597" y="11502"/>
                  </a:cubicBezTo>
                  <a:cubicBezTo>
                    <a:pt x="10597" y="11514"/>
                    <a:pt x="10954" y="11586"/>
                    <a:pt x="10871" y="11586"/>
                  </a:cubicBezTo>
                  <a:cubicBezTo>
                    <a:pt x="10990" y="11586"/>
                    <a:pt x="11084" y="11544"/>
                    <a:pt x="11188" y="11544"/>
                  </a:cubicBezTo>
                  <a:cubicBezTo>
                    <a:pt x="11209" y="11544"/>
                    <a:pt x="11230" y="11546"/>
                    <a:pt x="11252" y="11550"/>
                  </a:cubicBezTo>
                  <a:cubicBezTo>
                    <a:pt x="11279" y="11559"/>
                    <a:pt x="11418" y="11589"/>
                    <a:pt x="11481" y="11608"/>
                  </a:cubicBezTo>
                  <a:lnTo>
                    <a:pt x="11481" y="11608"/>
                  </a:lnTo>
                  <a:cubicBezTo>
                    <a:pt x="11465" y="11601"/>
                    <a:pt x="11447" y="11593"/>
                    <a:pt x="11437" y="11583"/>
                  </a:cubicBezTo>
                  <a:lnTo>
                    <a:pt x="11437" y="11583"/>
                  </a:lnTo>
                  <a:cubicBezTo>
                    <a:pt x="11455" y="11597"/>
                    <a:pt x="11509" y="11602"/>
                    <a:pt x="11583" y="11602"/>
                  </a:cubicBezTo>
                  <a:cubicBezTo>
                    <a:pt x="11767" y="11602"/>
                    <a:pt x="12073" y="11570"/>
                    <a:pt x="12252" y="11570"/>
                  </a:cubicBezTo>
                  <a:cubicBezTo>
                    <a:pt x="12316" y="11570"/>
                    <a:pt x="12364" y="11574"/>
                    <a:pt x="12383" y="11586"/>
                  </a:cubicBezTo>
                  <a:cubicBezTo>
                    <a:pt x="12379" y="11590"/>
                    <a:pt x="12375" y="11594"/>
                    <a:pt x="12371" y="11597"/>
                  </a:cubicBezTo>
                  <a:lnTo>
                    <a:pt x="12371" y="11597"/>
                  </a:lnTo>
                  <a:cubicBezTo>
                    <a:pt x="12462" y="11569"/>
                    <a:pt x="12595" y="11553"/>
                    <a:pt x="12728" y="11553"/>
                  </a:cubicBezTo>
                  <a:cubicBezTo>
                    <a:pt x="12880" y="11553"/>
                    <a:pt x="13032" y="11574"/>
                    <a:pt x="13121" y="11621"/>
                  </a:cubicBezTo>
                  <a:cubicBezTo>
                    <a:pt x="13137" y="11616"/>
                    <a:pt x="13148" y="11611"/>
                    <a:pt x="13161" y="11611"/>
                  </a:cubicBezTo>
                  <a:cubicBezTo>
                    <a:pt x="13177" y="11611"/>
                    <a:pt x="13195" y="11619"/>
                    <a:pt x="13228" y="11645"/>
                  </a:cubicBezTo>
                  <a:cubicBezTo>
                    <a:pt x="13220" y="11620"/>
                    <a:pt x="13230" y="11600"/>
                    <a:pt x="13258" y="11600"/>
                  </a:cubicBezTo>
                  <a:cubicBezTo>
                    <a:pt x="13269" y="11600"/>
                    <a:pt x="13283" y="11603"/>
                    <a:pt x="13300" y="11610"/>
                  </a:cubicBezTo>
                  <a:cubicBezTo>
                    <a:pt x="13288" y="11645"/>
                    <a:pt x="13276" y="11633"/>
                    <a:pt x="13312" y="11645"/>
                  </a:cubicBezTo>
                  <a:cubicBezTo>
                    <a:pt x="13320" y="11645"/>
                    <a:pt x="13353" y="11615"/>
                    <a:pt x="13380" y="11615"/>
                  </a:cubicBezTo>
                  <a:cubicBezTo>
                    <a:pt x="13390" y="11615"/>
                    <a:pt x="13400" y="11620"/>
                    <a:pt x="13407" y="11633"/>
                  </a:cubicBezTo>
                  <a:cubicBezTo>
                    <a:pt x="13407" y="11613"/>
                    <a:pt x="13411" y="11606"/>
                    <a:pt x="13417" y="11606"/>
                  </a:cubicBezTo>
                  <a:cubicBezTo>
                    <a:pt x="13426" y="11606"/>
                    <a:pt x="13439" y="11620"/>
                    <a:pt x="13448" y="11623"/>
                  </a:cubicBezTo>
                  <a:lnTo>
                    <a:pt x="13448" y="11623"/>
                  </a:lnTo>
                  <a:cubicBezTo>
                    <a:pt x="13438" y="11626"/>
                    <a:pt x="13428" y="11638"/>
                    <a:pt x="13419" y="11657"/>
                  </a:cubicBezTo>
                  <a:cubicBezTo>
                    <a:pt x="13645" y="11633"/>
                    <a:pt x="13800" y="11705"/>
                    <a:pt x="13895" y="11490"/>
                  </a:cubicBezTo>
                  <a:cubicBezTo>
                    <a:pt x="13955" y="11348"/>
                    <a:pt x="14014" y="11240"/>
                    <a:pt x="14109" y="11109"/>
                  </a:cubicBezTo>
                  <a:lnTo>
                    <a:pt x="14109" y="11109"/>
                  </a:lnTo>
                  <a:cubicBezTo>
                    <a:pt x="14088" y="11134"/>
                    <a:pt x="14075" y="11145"/>
                    <a:pt x="14066" y="11145"/>
                  </a:cubicBezTo>
                  <a:cubicBezTo>
                    <a:pt x="14021" y="11145"/>
                    <a:pt x="14123" y="10854"/>
                    <a:pt x="14133" y="10824"/>
                  </a:cubicBezTo>
                  <a:lnTo>
                    <a:pt x="14133" y="10824"/>
                  </a:lnTo>
                  <a:cubicBezTo>
                    <a:pt x="14097" y="10871"/>
                    <a:pt x="14062" y="10907"/>
                    <a:pt x="14026" y="10955"/>
                  </a:cubicBezTo>
                  <a:cubicBezTo>
                    <a:pt x="14045" y="10906"/>
                    <a:pt x="14151" y="10661"/>
                    <a:pt x="14177" y="10661"/>
                  </a:cubicBezTo>
                  <a:cubicBezTo>
                    <a:pt x="14182" y="10661"/>
                    <a:pt x="14184" y="10668"/>
                    <a:pt x="14183" y="10686"/>
                  </a:cubicBezTo>
                  <a:lnTo>
                    <a:pt x="14183" y="10686"/>
                  </a:lnTo>
                  <a:cubicBezTo>
                    <a:pt x="14189" y="10657"/>
                    <a:pt x="14211" y="10629"/>
                    <a:pt x="14240" y="10609"/>
                  </a:cubicBezTo>
                  <a:cubicBezTo>
                    <a:pt x="14241" y="10609"/>
                    <a:pt x="14242" y="10609"/>
                    <a:pt x="14242" y="10609"/>
                  </a:cubicBezTo>
                  <a:cubicBezTo>
                    <a:pt x="14281" y="10609"/>
                    <a:pt x="14075" y="10967"/>
                    <a:pt x="14169" y="10967"/>
                  </a:cubicBezTo>
                  <a:cubicBezTo>
                    <a:pt x="14193" y="10848"/>
                    <a:pt x="14347" y="10681"/>
                    <a:pt x="14455" y="10514"/>
                  </a:cubicBezTo>
                  <a:cubicBezTo>
                    <a:pt x="14669" y="10169"/>
                    <a:pt x="14740" y="9740"/>
                    <a:pt x="14919" y="9359"/>
                  </a:cubicBezTo>
                  <a:lnTo>
                    <a:pt x="14919" y="9359"/>
                  </a:lnTo>
                  <a:cubicBezTo>
                    <a:pt x="14908" y="9421"/>
                    <a:pt x="14912" y="9432"/>
                    <a:pt x="14926" y="9432"/>
                  </a:cubicBezTo>
                  <a:cubicBezTo>
                    <a:pt x="14935" y="9432"/>
                    <a:pt x="14947" y="9428"/>
                    <a:pt x="14962" y="9428"/>
                  </a:cubicBezTo>
                  <a:cubicBezTo>
                    <a:pt x="14974" y="9428"/>
                    <a:pt x="14988" y="9431"/>
                    <a:pt x="15002" y="9443"/>
                  </a:cubicBezTo>
                  <a:cubicBezTo>
                    <a:pt x="14848" y="9574"/>
                    <a:pt x="14812" y="9836"/>
                    <a:pt x="14705" y="10002"/>
                  </a:cubicBezTo>
                  <a:cubicBezTo>
                    <a:pt x="14702" y="10007"/>
                    <a:pt x="14701" y="10010"/>
                    <a:pt x="14702" y="10010"/>
                  </a:cubicBezTo>
                  <a:cubicBezTo>
                    <a:pt x="14704" y="10010"/>
                    <a:pt x="14757" y="9923"/>
                    <a:pt x="14769" y="9923"/>
                  </a:cubicBezTo>
                  <a:lnTo>
                    <a:pt x="14769" y="9923"/>
                  </a:lnTo>
                  <a:cubicBezTo>
                    <a:pt x="14772" y="9923"/>
                    <a:pt x="14772" y="9932"/>
                    <a:pt x="14764" y="9955"/>
                  </a:cubicBezTo>
                  <a:cubicBezTo>
                    <a:pt x="14859" y="9728"/>
                    <a:pt x="14955" y="9562"/>
                    <a:pt x="15086" y="9371"/>
                  </a:cubicBezTo>
                  <a:lnTo>
                    <a:pt x="15086" y="9371"/>
                  </a:lnTo>
                  <a:cubicBezTo>
                    <a:pt x="15085" y="9371"/>
                    <a:pt x="15085" y="9371"/>
                    <a:pt x="15084" y="9371"/>
                  </a:cubicBezTo>
                  <a:cubicBezTo>
                    <a:pt x="15055" y="9371"/>
                    <a:pt x="15253" y="8942"/>
                    <a:pt x="15276" y="8883"/>
                  </a:cubicBezTo>
                  <a:lnTo>
                    <a:pt x="15276" y="8883"/>
                  </a:lnTo>
                  <a:cubicBezTo>
                    <a:pt x="15324" y="8883"/>
                    <a:pt x="15181" y="9121"/>
                    <a:pt x="15181" y="9121"/>
                  </a:cubicBezTo>
                  <a:cubicBezTo>
                    <a:pt x="15308" y="8982"/>
                    <a:pt x="15300" y="8775"/>
                    <a:pt x="15410" y="8622"/>
                  </a:cubicBezTo>
                  <a:lnTo>
                    <a:pt x="15410" y="8622"/>
                  </a:lnTo>
                  <a:cubicBezTo>
                    <a:pt x="15444" y="8532"/>
                    <a:pt x="15500" y="8427"/>
                    <a:pt x="15562" y="8383"/>
                  </a:cubicBezTo>
                  <a:lnTo>
                    <a:pt x="15562" y="8383"/>
                  </a:lnTo>
                  <a:cubicBezTo>
                    <a:pt x="15570" y="8383"/>
                    <a:pt x="15555" y="8412"/>
                    <a:pt x="15546" y="8429"/>
                  </a:cubicBezTo>
                  <a:lnTo>
                    <a:pt x="15546" y="8429"/>
                  </a:lnTo>
                  <a:cubicBezTo>
                    <a:pt x="15666" y="8224"/>
                    <a:pt x="16108" y="7616"/>
                    <a:pt x="16038" y="7395"/>
                  </a:cubicBezTo>
                  <a:lnTo>
                    <a:pt x="16038" y="7395"/>
                  </a:lnTo>
                  <a:cubicBezTo>
                    <a:pt x="16062" y="7430"/>
                    <a:pt x="16074" y="7454"/>
                    <a:pt x="16074" y="7502"/>
                  </a:cubicBezTo>
                  <a:cubicBezTo>
                    <a:pt x="16121" y="7276"/>
                    <a:pt x="16169" y="7049"/>
                    <a:pt x="16205" y="6835"/>
                  </a:cubicBezTo>
                  <a:cubicBezTo>
                    <a:pt x="16241" y="6954"/>
                    <a:pt x="16431" y="6788"/>
                    <a:pt x="16324" y="7049"/>
                  </a:cubicBezTo>
                  <a:cubicBezTo>
                    <a:pt x="16383" y="6942"/>
                    <a:pt x="16443" y="6835"/>
                    <a:pt x="16491" y="6716"/>
                  </a:cubicBezTo>
                  <a:lnTo>
                    <a:pt x="16491" y="6716"/>
                  </a:lnTo>
                  <a:cubicBezTo>
                    <a:pt x="16467" y="6752"/>
                    <a:pt x="16443" y="6776"/>
                    <a:pt x="16395" y="6776"/>
                  </a:cubicBezTo>
                  <a:cubicBezTo>
                    <a:pt x="16395" y="6776"/>
                    <a:pt x="16590" y="6506"/>
                    <a:pt x="16652" y="6427"/>
                  </a:cubicBezTo>
                  <a:lnTo>
                    <a:pt x="16652" y="6427"/>
                  </a:lnTo>
                  <a:cubicBezTo>
                    <a:pt x="16648" y="6431"/>
                    <a:pt x="16645" y="6432"/>
                    <a:pt x="16642" y="6432"/>
                  </a:cubicBezTo>
                  <a:cubicBezTo>
                    <a:pt x="16616" y="6432"/>
                    <a:pt x="16661" y="6259"/>
                    <a:pt x="16661" y="6229"/>
                  </a:cubicBezTo>
                  <a:lnTo>
                    <a:pt x="16661" y="6229"/>
                  </a:lnTo>
                  <a:cubicBezTo>
                    <a:pt x="16694" y="6243"/>
                    <a:pt x="16705" y="6276"/>
                    <a:pt x="16717" y="6299"/>
                  </a:cubicBezTo>
                  <a:cubicBezTo>
                    <a:pt x="16751" y="6196"/>
                    <a:pt x="16775" y="6081"/>
                    <a:pt x="16808" y="5977"/>
                  </a:cubicBezTo>
                  <a:lnTo>
                    <a:pt x="16808" y="5977"/>
                  </a:lnTo>
                  <a:cubicBezTo>
                    <a:pt x="16804" y="5995"/>
                    <a:pt x="16808" y="6002"/>
                    <a:pt x="16817" y="6002"/>
                  </a:cubicBezTo>
                  <a:cubicBezTo>
                    <a:pt x="16845" y="6002"/>
                    <a:pt x="16922" y="5932"/>
                    <a:pt x="16931" y="5906"/>
                  </a:cubicBezTo>
                  <a:cubicBezTo>
                    <a:pt x="16991" y="5799"/>
                    <a:pt x="17050" y="5704"/>
                    <a:pt x="17098" y="5597"/>
                  </a:cubicBezTo>
                  <a:lnTo>
                    <a:pt x="17098" y="5597"/>
                  </a:lnTo>
                  <a:cubicBezTo>
                    <a:pt x="17074" y="5645"/>
                    <a:pt x="17038" y="5680"/>
                    <a:pt x="17014" y="5716"/>
                  </a:cubicBezTo>
                  <a:cubicBezTo>
                    <a:pt x="17145" y="5490"/>
                    <a:pt x="17157" y="5216"/>
                    <a:pt x="17288" y="4990"/>
                  </a:cubicBezTo>
                  <a:lnTo>
                    <a:pt x="17288" y="4990"/>
                  </a:lnTo>
                  <a:cubicBezTo>
                    <a:pt x="17280" y="5036"/>
                    <a:pt x="17291" y="5052"/>
                    <a:pt x="17309" y="5052"/>
                  </a:cubicBezTo>
                  <a:cubicBezTo>
                    <a:pt x="17344" y="5052"/>
                    <a:pt x="17404" y="4997"/>
                    <a:pt x="17419" y="4966"/>
                  </a:cubicBezTo>
                  <a:cubicBezTo>
                    <a:pt x="17443" y="4799"/>
                    <a:pt x="17455" y="4632"/>
                    <a:pt x="17491" y="4478"/>
                  </a:cubicBezTo>
                  <a:cubicBezTo>
                    <a:pt x="17538" y="4275"/>
                    <a:pt x="17657" y="4109"/>
                    <a:pt x="17729" y="3906"/>
                  </a:cubicBezTo>
                  <a:lnTo>
                    <a:pt x="17729" y="3906"/>
                  </a:lnTo>
                  <a:cubicBezTo>
                    <a:pt x="17693" y="4204"/>
                    <a:pt x="17622" y="4513"/>
                    <a:pt x="17526" y="4799"/>
                  </a:cubicBezTo>
                  <a:cubicBezTo>
                    <a:pt x="17562" y="4740"/>
                    <a:pt x="17693" y="4621"/>
                    <a:pt x="17693" y="4573"/>
                  </a:cubicBezTo>
                  <a:lnTo>
                    <a:pt x="17693" y="4573"/>
                  </a:lnTo>
                  <a:cubicBezTo>
                    <a:pt x="17693" y="4587"/>
                    <a:pt x="17691" y="4601"/>
                    <a:pt x="17687" y="4615"/>
                  </a:cubicBezTo>
                  <a:lnTo>
                    <a:pt x="17687" y="4615"/>
                  </a:lnTo>
                  <a:cubicBezTo>
                    <a:pt x="17799" y="4384"/>
                    <a:pt x="18012" y="3942"/>
                    <a:pt x="17967" y="3942"/>
                  </a:cubicBezTo>
                  <a:lnTo>
                    <a:pt x="17967" y="3942"/>
                  </a:lnTo>
                  <a:cubicBezTo>
                    <a:pt x="17896" y="4121"/>
                    <a:pt x="17824" y="4287"/>
                    <a:pt x="17753" y="4454"/>
                  </a:cubicBezTo>
                  <a:cubicBezTo>
                    <a:pt x="17672" y="4454"/>
                    <a:pt x="17926" y="3773"/>
                    <a:pt x="17986" y="3773"/>
                  </a:cubicBezTo>
                  <a:cubicBezTo>
                    <a:pt x="17988" y="3773"/>
                    <a:pt x="17989" y="3774"/>
                    <a:pt x="17991" y="3775"/>
                  </a:cubicBezTo>
                  <a:cubicBezTo>
                    <a:pt x="18015" y="3799"/>
                    <a:pt x="18003" y="3894"/>
                    <a:pt x="18026" y="3894"/>
                  </a:cubicBezTo>
                  <a:cubicBezTo>
                    <a:pt x="18038" y="3799"/>
                    <a:pt x="18110" y="3620"/>
                    <a:pt x="18181" y="3549"/>
                  </a:cubicBezTo>
                  <a:lnTo>
                    <a:pt x="18181" y="3549"/>
                  </a:lnTo>
                  <a:cubicBezTo>
                    <a:pt x="18169" y="3609"/>
                    <a:pt x="18157" y="3656"/>
                    <a:pt x="18134" y="3704"/>
                  </a:cubicBezTo>
                  <a:cubicBezTo>
                    <a:pt x="18168" y="3646"/>
                    <a:pt x="18516" y="3007"/>
                    <a:pt x="18537" y="2978"/>
                  </a:cubicBezTo>
                  <a:lnTo>
                    <a:pt x="18537" y="2978"/>
                  </a:lnTo>
                  <a:cubicBezTo>
                    <a:pt x="18501" y="3007"/>
                    <a:pt x="18456" y="3021"/>
                    <a:pt x="18416" y="3021"/>
                  </a:cubicBezTo>
                  <a:cubicBezTo>
                    <a:pt x="18324" y="3021"/>
                    <a:pt x="18250" y="2953"/>
                    <a:pt x="18324" y="2847"/>
                  </a:cubicBezTo>
                  <a:cubicBezTo>
                    <a:pt x="18372" y="2787"/>
                    <a:pt x="18550" y="2454"/>
                    <a:pt x="18634" y="2454"/>
                  </a:cubicBezTo>
                  <a:cubicBezTo>
                    <a:pt x="18681" y="2466"/>
                    <a:pt x="18610" y="2620"/>
                    <a:pt x="18658" y="2632"/>
                  </a:cubicBezTo>
                  <a:cubicBezTo>
                    <a:pt x="18658" y="2633"/>
                    <a:pt x="18659" y="2633"/>
                    <a:pt x="18660" y="2633"/>
                  </a:cubicBezTo>
                  <a:cubicBezTo>
                    <a:pt x="18693" y="2633"/>
                    <a:pt x="18788" y="2354"/>
                    <a:pt x="18848" y="2240"/>
                  </a:cubicBezTo>
                  <a:lnTo>
                    <a:pt x="18848" y="2240"/>
                  </a:lnTo>
                  <a:cubicBezTo>
                    <a:pt x="18836" y="2254"/>
                    <a:pt x="18824" y="2269"/>
                    <a:pt x="18812" y="2287"/>
                  </a:cubicBezTo>
                  <a:cubicBezTo>
                    <a:pt x="18872" y="2156"/>
                    <a:pt x="18955" y="2049"/>
                    <a:pt x="19015" y="1918"/>
                  </a:cubicBezTo>
                  <a:lnTo>
                    <a:pt x="19015" y="1918"/>
                  </a:lnTo>
                  <a:cubicBezTo>
                    <a:pt x="19013" y="1920"/>
                    <a:pt x="19011" y="1921"/>
                    <a:pt x="19010" y="1921"/>
                  </a:cubicBezTo>
                  <a:cubicBezTo>
                    <a:pt x="18987" y="1921"/>
                    <a:pt x="19051" y="1643"/>
                    <a:pt x="19062" y="1620"/>
                  </a:cubicBezTo>
                  <a:cubicBezTo>
                    <a:pt x="19146" y="1382"/>
                    <a:pt x="19384" y="1108"/>
                    <a:pt x="19515" y="870"/>
                  </a:cubicBezTo>
                  <a:cubicBezTo>
                    <a:pt x="19515" y="880"/>
                    <a:pt x="19524" y="934"/>
                    <a:pt x="19534" y="934"/>
                  </a:cubicBezTo>
                  <a:cubicBezTo>
                    <a:pt x="19535" y="934"/>
                    <a:pt x="19537" y="933"/>
                    <a:pt x="19539" y="930"/>
                  </a:cubicBezTo>
                  <a:cubicBezTo>
                    <a:pt x="19539" y="918"/>
                    <a:pt x="19550" y="906"/>
                    <a:pt x="19550" y="894"/>
                  </a:cubicBezTo>
                  <a:cubicBezTo>
                    <a:pt x="19551" y="894"/>
                    <a:pt x="19552" y="893"/>
                    <a:pt x="19553" y="893"/>
                  </a:cubicBezTo>
                  <a:cubicBezTo>
                    <a:pt x="19567" y="893"/>
                    <a:pt x="19596" y="940"/>
                    <a:pt x="19606" y="992"/>
                  </a:cubicBezTo>
                  <a:lnTo>
                    <a:pt x="19606" y="992"/>
                  </a:lnTo>
                  <a:cubicBezTo>
                    <a:pt x="19596" y="990"/>
                    <a:pt x="19588" y="989"/>
                    <a:pt x="19586" y="989"/>
                  </a:cubicBezTo>
                  <a:cubicBezTo>
                    <a:pt x="19584" y="989"/>
                    <a:pt x="19589" y="991"/>
                    <a:pt x="19606" y="997"/>
                  </a:cubicBezTo>
                  <a:lnTo>
                    <a:pt x="19606" y="997"/>
                  </a:lnTo>
                  <a:cubicBezTo>
                    <a:pt x="19615" y="1045"/>
                    <a:pt x="19606" y="1097"/>
                    <a:pt x="19553" y="1119"/>
                  </a:cubicBezTo>
                  <a:lnTo>
                    <a:pt x="19553" y="1119"/>
                  </a:lnTo>
                  <a:cubicBezTo>
                    <a:pt x="19553" y="1119"/>
                    <a:pt x="19553" y="1119"/>
                    <a:pt x="19553" y="1119"/>
                  </a:cubicBezTo>
                  <a:lnTo>
                    <a:pt x="19553" y="1119"/>
                  </a:lnTo>
                  <a:cubicBezTo>
                    <a:pt x="19552" y="1119"/>
                    <a:pt x="19551" y="1120"/>
                    <a:pt x="19550" y="1120"/>
                  </a:cubicBezTo>
                  <a:cubicBezTo>
                    <a:pt x="19551" y="1120"/>
                    <a:pt x="19552" y="1119"/>
                    <a:pt x="19553" y="1119"/>
                  </a:cubicBezTo>
                  <a:lnTo>
                    <a:pt x="19553" y="1119"/>
                  </a:lnTo>
                  <a:cubicBezTo>
                    <a:pt x="19534" y="1147"/>
                    <a:pt x="19515" y="1175"/>
                    <a:pt x="19550" y="1203"/>
                  </a:cubicBezTo>
                  <a:cubicBezTo>
                    <a:pt x="19562" y="1192"/>
                    <a:pt x="19574" y="1168"/>
                    <a:pt x="19586" y="1156"/>
                  </a:cubicBezTo>
                  <a:lnTo>
                    <a:pt x="19586" y="1156"/>
                  </a:lnTo>
                  <a:cubicBezTo>
                    <a:pt x="19610" y="1215"/>
                    <a:pt x="19550" y="1239"/>
                    <a:pt x="19562" y="1299"/>
                  </a:cubicBezTo>
                  <a:cubicBezTo>
                    <a:pt x="19562" y="1287"/>
                    <a:pt x="19565" y="1282"/>
                    <a:pt x="19568" y="1282"/>
                  </a:cubicBezTo>
                  <a:cubicBezTo>
                    <a:pt x="19577" y="1282"/>
                    <a:pt x="19595" y="1323"/>
                    <a:pt x="19586" y="1323"/>
                  </a:cubicBezTo>
                  <a:cubicBezTo>
                    <a:pt x="19578" y="1323"/>
                    <a:pt x="19569" y="1323"/>
                    <a:pt x="19560" y="1318"/>
                  </a:cubicBezTo>
                  <a:lnTo>
                    <a:pt x="19560" y="1318"/>
                  </a:lnTo>
                  <a:cubicBezTo>
                    <a:pt x="19562" y="1324"/>
                    <a:pt x="19562" y="1333"/>
                    <a:pt x="19562" y="1346"/>
                  </a:cubicBezTo>
                  <a:cubicBezTo>
                    <a:pt x="19562" y="1346"/>
                    <a:pt x="19585" y="1369"/>
                    <a:pt x="19564" y="1448"/>
                  </a:cubicBezTo>
                  <a:lnTo>
                    <a:pt x="19564" y="1448"/>
                  </a:lnTo>
                  <a:cubicBezTo>
                    <a:pt x="19564" y="1446"/>
                    <a:pt x="19563" y="1444"/>
                    <a:pt x="19562" y="1442"/>
                  </a:cubicBezTo>
                  <a:cubicBezTo>
                    <a:pt x="19561" y="1443"/>
                    <a:pt x="19559" y="1445"/>
                    <a:pt x="19558" y="1446"/>
                  </a:cubicBezTo>
                  <a:lnTo>
                    <a:pt x="19558" y="1446"/>
                  </a:lnTo>
                  <a:cubicBezTo>
                    <a:pt x="19540" y="1417"/>
                    <a:pt x="19488" y="1358"/>
                    <a:pt x="19455" y="1358"/>
                  </a:cubicBezTo>
                  <a:cubicBezTo>
                    <a:pt x="19467" y="1382"/>
                    <a:pt x="19467" y="1406"/>
                    <a:pt x="19479" y="1429"/>
                  </a:cubicBezTo>
                  <a:lnTo>
                    <a:pt x="19479" y="1429"/>
                  </a:lnTo>
                  <a:cubicBezTo>
                    <a:pt x="19510" y="1463"/>
                    <a:pt x="19465" y="1557"/>
                    <a:pt x="19524" y="1557"/>
                  </a:cubicBezTo>
                  <a:cubicBezTo>
                    <a:pt x="19533" y="1557"/>
                    <a:pt x="19546" y="1555"/>
                    <a:pt x="19562" y="1549"/>
                  </a:cubicBezTo>
                  <a:lnTo>
                    <a:pt x="19562" y="1549"/>
                  </a:lnTo>
                  <a:cubicBezTo>
                    <a:pt x="19550" y="1692"/>
                    <a:pt x="19550" y="1823"/>
                    <a:pt x="19562" y="1954"/>
                  </a:cubicBezTo>
                  <a:cubicBezTo>
                    <a:pt x="19574" y="1942"/>
                    <a:pt x="19586" y="1942"/>
                    <a:pt x="19598" y="1930"/>
                  </a:cubicBezTo>
                  <a:cubicBezTo>
                    <a:pt x="19598" y="1954"/>
                    <a:pt x="19598" y="1989"/>
                    <a:pt x="19598" y="2013"/>
                  </a:cubicBezTo>
                  <a:cubicBezTo>
                    <a:pt x="19603" y="2017"/>
                    <a:pt x="19606" y="2018"/>
                    <a:pt x="19609" y="2018"/>
                  </a:cubicBezTo>
                  <a:cubicBezTo>
                    <a:pt x="19628" y="2018"/>
                    <a:pt x="19581" y="1913"/>
                    <a:pt x="19608" y="1913"/>
                  </a:cubicBezTo>
                  <a:cubicBezTo>
                    <a:pt x="19612" y="1913"/>
                    <a:pt x="19616" y="1914"/>
                    <a:pt x="19622" y="1918"/>
                  </a:cubicBezTo>
                  <a:cubicBezTo>
                    <a:pt x="19575" y="1988"/>
                    <a:pt x="19712" y="2311"/>
                    <a:pt x="19740" y="2311"/>
                  </a:cubicBezTo>
                  <a:cubicBezTo>
                    <a:pt x="19740" y="2311"/>
                    <a:pt x="19741" y="2311"/>
                    <a:pt x="19741" y="2311"/>
                  </a:cubicBezTo>
                  <a:cubicBezTo>
                    <a:pt x="19741" y="2310"/>
                    <a:pt x="19742" y="2310"/>
                    <a:pt x="19742" y="2310"/>
                  </a:cubicBezTo>
                  <a:cubicBezTo>
                    <a:pt x="19754" y="2310"/>
                    <a:pt x="19812" y="2451"/>
                    <a:pt x="19789" y="2451"/>
                  </a:cubicBezTo>
                  <a:cubicBezTo>
                    <a:pt x="19783" y="2451"/>
                    <a:pt x="19772" y="2442"/>
                    <a:pt x="19753" y="2418"/>
                  </a:cubicBezTo>
                  <a:lnTo>
                    <a:pt x="19753" y="2418"/>
                  </a:lnTo>
                  <a:cubicBezTo>
                    <a:pt x="19773" y="2489"/>
                    <a:pt x="19845" y="2508"/>
                    <a:pt x="19881" y="2556"/>
                  </a:cubicBezTo>
                  <a:lnTo>
                    <a:pt x="19881" y="2556"/>
                  </a:lnTo>
                  <a:cubicBezTo>
                    <a:pt x="19872" y="2542"/>
                    <a:pt x="19862" y="2527"/>
                    <a:pt x="19848" y="2513"/>
                  </a:cubicBezTo>
                  <a:lnTo>
                    <a:pt x="19848" y="2513"/>
                  </a:lnTo>
                  <a:cubicBezTo>
                    <a:pt x="20086" y="2727"/>
                    <a:pt x="20312" y="2882"/>
                    <a:pt x="20563" y="2930"/>
                  </a:cubicBezTo>
                  <a:cubicBezTo>
                    <a:pt x="20583" y="2961"/>
                    <a:pt x="20506" y="2992"/>
                    <a:pt x="20484" y="2992"/>
                  </a:cubicBezTo>
                  <a:cubicBezTo>
                    <a:pt x="20481" y="2992"/>
                    <a:pt x="20479" y="2991"/>
                    <a:pt x="20479" y="2989"/>
                  </a:cubicBezTo>
                  <a:lnTo>
                    <a:pt x="20479" y="2989"/>
                  </a:lnTo>
                  <a:cubicBezTo>
                    <a:pt x="20479" y="3037"/>
                    <a:pt x="20503" y="3037"/>
                    <a:pt x="20515" y="3085"/>
                  </a:cubicBezTo>
                  <a:cubicBezTo>
                    <a:pt x="20503" y="3108"/>
                    <a:pt x="20491" y="3156"/>
                    <a:pt x="20467" y="3204"/>
                  </a:cubicBezTo>
                  <a:cubicBezTo>
                    <a:pt x="20471" y="3181"/>
                    <a:pt x="20466" y="3175"/>
                    <a:pt x="20458" y="3175"/>
                  </a:cubicBezTo>
                  <a:cubicBezTo>
                    <a:pt x="20451" y="3175"/>
                    <a:pt x="20440" y="3181"/>
                    <a:pt x="20431" y="3181"/>
                  </a:cubicBezTo>
                  <a:cubicBezTo>
                    <a:pt x="20422" y="3181"/>
                    <a:pt x="20415" y="3174"/>
                    <a:pt x="20420" y="3144"/>
                  </a:cubicBezTo>
                  <a:lnTo>
                    <a:pt x="20420" y="3144"/>
                  </a:lnTo>
                  <a:cubicBezTo>
                    <a:pt x="20372" y="3180"/>
                    <a:pt x="20253" y="3430"/>
                    <a:pt x="20265" y="3430"/>
                  </a:cubicBezTo>
                  <a:cubicBezTo>
                    <a:pt x="20289" y="3430"/>
                    <a:pt x="20312" y="3370"/>
                    <a:pt x="20336" y="3347"/>
                  </a:cubicBezTo>
                  <a:cubicBezTo>
                    <a:pt x="20337" y="3346"/>
                    <a:pt x="20337" y="3346"/>
                    <a:pt x="20338" y="3346"/>
                  </a:cubicBezTo>
                  <a:lnTo>
                    <a:pt x="20338" y="3346"/>
                  </a:lnTo>
                  <a:cubicBezTo>
                    <a:pt x="20347" y="3346"/>
                    <a:pt x="20336" y="3443"/>
                    <a:pt x="20324" y="3466"/>
                  </a:cubicBezTo>
                  <a:cubicBezTo>
                    <a:pt x="20314" y="3486"/>
                    <a:pt x="20163" y="3594"/>
                    <a:pt x="20144" y="3594"/>
                  </a:cubicBezTo>
                  <a:cubicBezTo>
                    <a:pt x="20140" y="3594"/>
                    <a:pt x="20141" y="3591"/>
                    <a:pt x="20146" y="3585"/>
                  </a:cubicBezTo>
                  <a:lnTo>
                    <a:pt x="20146" y="3585"/>
                  </a:lnTo>
                  <a:cubicBezTo>
                    <a:pt x="20113" y="3607"/>
                    <a:pt x="20028" y="3752"/>
                    <a:pt x="20054" y="3801"/>
                  </a:cubicBezTo>
                  <a:lnTo>
                    <a:pt x="20054" y="3801"/>
                  </a:lnTo>
                  <a:cubicBezTo>
                    <a:pt x="20054" y="3801"/>
                    <a:pt x="20054" y="3801"/>
                    <a:pt x="20054" y="3801"/>
                  </a:cubicBezTo>
                  <a:lnTo>
                    <a:pt x="20054" y="3801"/>
                  </a:lnTo>
                  <a:cubicBezTo>
                    <a:pt x="20047" y="3801"/>
                    <a:pt x="20025" y="3832"/>
                    <a:pt x="19979" y="3930"/>
                  </a:cubicBezTo>
                  <a:cubicBezTo>
                    <a:pt x="19955" y="3882"/>
                    <a:pt x="20051" y="3787"/>
                    <a:pt x="20051" y="3728"/>
                  </a:cubicBezTo>
                  <a:lnTo>
                    <a:pt x="20051" y="3728"/>
                  </a:lnTo>
                  <a:cubicBezTo>
                    <a:pt x="19955" y="3775"/>
                    <a:pt x="19908" y="4001"/>
                    <a:pt x="19872" y="4061"/>
                  </a:cubicBezTo>
                  <a:cubicBezTo>
                    <a:pt x="19872" y="4049"/>
                    <a:pt x="19860" y="4025"/>
                    <a:pt x="19860" y="4001"/>
                  </a:cubicBezTo>
                  <a:cubicBezTo>
                    <a:pt x="19860" y="4085"/>
                    <a:pt x="19765" y="4109"/>
                    <a:pt x="19753" y="4180"/>
                  </a:cubicBezTo>
                  <a:cubicBezTo>
                    <a:pt x="19778" y="4133"/>
                    <a:pt x="19790" y="4120"/>
                    <a:pt x="19798" y="4120"/>
                  </a:cubicBezTo>
                  <a:cubicBezTo>
                    <a:pt x="19807" y="4120"/>
                    <a:pt x="19809" y="4143"/>
                    <a:pt x="19825" y="4143"/>
                  </a:cubicBezTo>
                  <a:cubicBezTo>
                    <a:pt x="19831" y="4143"/>
                    <a:pt x="19838" y="4140"/>
                    <a:pt x="19848" y="4132"/>
                  </a:cubicBezTo>
                  <a:lnTo>
                    <a:pt x="19848" y="4132"/>
                  </a:lnTo>
                  <a:cubicBezTo>
                    <a:pt x="19814" y="4247"/>
                    <a:pt x="19736" y="4218"/>
                    <a:pt x="19677" y="4300"/>
                  </a:cubicBezTo>
                  <a:lnTo>
                    <a:pt x="19677" y="4300"/>
                  </a:lnTo>
                  <a:cubicBezTo>
                    <a:pt x="19679" y="4299"/>
                    <a:pt x="19681" y="4299"/>
                    <a:pt x="19683" y="4299"/>
                  </a:cubicBezTo>
                  <a:cubicBezTo>
                    <a:pt x="19690" y="4299"/>
                    <a:pt x="19697" y="4303"/>
                    <a:pt x="19705" y="4311"/>
                  </a:cubicBezTo>
                  <a:cubicBezTo>
                    <a:pt x="19646" y="4394"/>
                    <a:pt x="19586" y="4418"/>
                    <a:pt x="19574" y="4525"/>
                  </a:cubicBezTo>
                  <a:cubicBezTo>
                    <a:pt x="19610" y="4502"/>
                    <a:pt x="19575" y="4455"/>
                    <a:pt x="19633" y="4431"/>
                  </a:cubicBezTo>
                  <a:lnTo>
                    <a:pt x="19633" y="4431"/>
                  </a:lnTo>
                  <a:cubicBezTo>
                    <a:pt x="19597" y="4448"/>
                    <a:pt x="19562" y="4681"/>
                    <a:pt x="19527" y="4728"/>
                  </a:cubicBezTo>
                  <a:cubicBezTo>
                    <a:pt x="19527" y="4704"/>
                    <a:pt x="19527" y="4680"/>
                    <a:pt x="19515" y="4656"/>
                  </a:cubicBezTo>
                  <a:cubicBezTo>
                    <a:pt x="19515" y="4680"/>
                    <a:pt x="19503" y="4692"/>
                    <a:pt x="19491" y="4716"/>
                  </a:cubicBezTo>
                  <a:cubicBezTo>
                    <a:pt x="19491" y="4704"/>
                    <a:pt x="19479" y="4692"/>
                    <a:pt x="19467" y="4692"/>
                  </a:cubicBezTo>
                  <a:cubicBezTo>
                    <a:pt x="19455" y="4787"/>
                    <a:pt x="19408" y="4954"/>
                    <a:pt x="19348" y="4966"/>
                  </a:cubicBezTo>
                  <a:cubicBezTo>
                    <a:pt x="19348" y="4942"/>
                    <a:pt x="19396" y="4859"/>
                    <a:pt x="19372" y="4859"/>
                  </a:cubicBezTo>
                  <a:lnTo>
                    <a:pt x="19372" y="4859"/>
                  </a:lnTo>
                  <a:cubicBezTo>
                    <a:pt x="19324" y="4906"/>
                    <a:pt x="19312" y="4942"/>
                    <a:pt x="19289" y="5002"/>
                  </a:cubicBezTo>
                  <a:cubicBezTo>
                    <a:pt x="19293" y="4994"/>
                    <a:pt x="19295" y="4991"/>
                    <a:pt x="19297" y="4991"/>
                  </a:cubicBezTo>
                  <a:lnTo>
                    <a:pt x="19297" y="4991"/>
                  </a:lnTo>
                  <a:cubicBezTo>
                    <a:pt x="19305" y="4991"/>
                    <a:pt x="19241" y="5158"/>
                    <a:pt x="19241" y="5168"/>
                  </a:cubicBezTo>
                  <a:cubicBezTo>
                    <a:pt x="19214" y="5150"/>
                    <a:pt x="19200" y="5125"/>
                    <a:pt x="19201" y="5098"/>
                  </a:cubicBezTo>
                  <a:lnTo>
                    <a:pt x="19201" y="5098"/>
                  </a:lnTo>
                  <a:cubicBezTo>
                    <a:pt x="19183" y="5155"/>
                    <a:pt x="19118" y="5229"/>
                    <a:pt x="19111" y="5229"/>
                  </a:cubicBezTo>
                  <a:cubicBezTo>
                    <a:pt x="19110" y="5229"/>
                    <a:pt x="19110" y="5228"/>
                    <a:pt x="19110" y="5228"/>
                  </a:cubicBezTo>
                  <a:cubicBezTo>
                    <a:pt x="19098" y="5240"/>
                    <a:pt x="18908" y="5633"/>
                    <a:pt x="18908" y="5633"/>
                  </a:cubicBezTo>
                  <a:cubicBezTo>
                    <a:pt x="18836" y="5704"/>
                    <a:pt x="18896" y="5752"/>
                    <a:pt x="18788" y="5775"/>
                  </a:cubicBezTo>
                  <a:cubicBezTo>
                    <a:pt x="18788" y="5793"/>
                    <a:pt x="18795" y="5804"/>
                    <a:pt x="18808" y="5804"/>
                  </a:cubicBezTo>
                  <a:cubicBezTo>
                    <a:pt x="18812" y="5804"/>
                    <a:pt x="18818" y="5802"/>
                    <a:pt x="18824" y="5799"/>
                  </a:cubicBezTo>
                  <a:lnTo>
                    <a:pt x="18824" y="5799"/>
                  </a:lnTo>
                  <a:cubicBezTo>
                    <a:pt x="18802" y="5822"/>
                    <a:pt x="18768" y="5855"/>
                    <a:pt x="18785" y="5889"/>
                  </a:cubicBezTo>
                  <a:lnTo>
                    <a:pt x="18785" y="5889"/>
                  </a:lnTo>
                  <a:cubicBezTo>
                    <a:pt x="18770" y="5887"/>
                    <a:pt x="18755" y="5883"/>
                    <a:pt x="18741" y="5883"/>
                  </a:cubicBezTo>
                  <a:cubicBezTo>
                    <a:pt x="18753" y="5954"/>
                    <a:pt x="18741" y="6049"/>
                    <a:pt x="18669" y="6097"/>
                  </a:cubicBezTo>
                  <a:cubicBezTo>
                    <a:pt x="18679" y="6042"/>
                    <a:pt x="18685" y="6025"/>
                    <a:pt x="18685" y="6025"/>
                  </a:cubicBezTo>
                  <a:lnTo>
                    <a:pt x="18685" y="6025"/>
                  </a:lnTo>
                  <a:cubicBezTo>
                    <a:pt x="18685" y="6025"/>
                    <a:pt x="18673" y="6059"/>
                    <a:pt x="18646" y="6073"/>
                  </a:cubicBezTo>
                  <a:cubicBezTo>
                    <a:pt x="18655" y="6046"/>
                    <a:pt x="18657" y="6018"/>
                    <a:pt x="18657" y="5991"/>
                  </a:cubicBezTo>
                  <a:lnTo>
                    <a:pt x="18657" y="5991"/>
                  </a:lnTo>
                  <a:cubicBezTo>
                    <a:pt x="18642" y="6058"/>
                    <a:pt x="18560" y="6238"/>
                    <a:pt x="18549" y="6265"/>
                  </a:cubicBezTo>
                  <a:lnTo>
                    <a:pt x="18549" y="6265"/>
                  </a:lnTo>
                  <a:cubicBezTo>
                    <a:pt x="18527" y="6290"/>
                    <a:pt x="18506" y="6395"/>
                    <a:pt x="18534" y="6395"/>
                  </a:cubicBezTo>
                  <a:cubicBezTo>
                    <a:pt x="18535" y="6395"/>
                    <a:pt x="18537" y="6395"/>
                    <a:pt x="18538" y="6395"/>
                  </a:cubicBezTo>
                  <a:lnTo>
                    <a:pt x="18538" y="6395"/>
                  </a:lnTo>
                  <a:cubicBezTo>
                    <a:pt x="18527" y="6418"/>
                    <a:pt x="18384" y="6549"/>
                    <a:pt x="18360" y="6561"/>
                  </a:cubicBezTo>
                  <a:cubicBezTo>
                    <a:pt x="18386" y="6570"/>
                    <a:pt x="18380" y="6604"/>
                    <a:pt x="18366" y="6627"/>
                  </a:cubicBezTo>
                  <a:lnTo>
                    <a:pt x="18366" y="6627"/>
                  </a:lnTo>
                  <a:cubicBezTo>
                    <a:pt x="18372" y="6625"/>
                    <a:pt x="18382" y="6623"/>
                    <a:pt x="18396" y="6621"/>
                  </a:cubicBezTo>
                  <a:lnTo>
                    <a:pt x="18396" y="6621"/>
                  </a:lnTo>
                  <a:cubicBezTo>
                    <a:pt x="18372" y="6692"/>
                    <a:pt x="18360" y="6728"/>
                    <a:pt x="18336" y="6799"/>
                  </a:cubicBezTo>
                  <a:cubicBezTo>
                    <a:pt x="18312" y="6776"/>
                    <a:pt x="18312" y="6740"/>
                    <a:pt x="18336" y="6716"/>
                  </a:cubicBezTo>
                  <a:cubicBezTo>
                    <a:pt x="18288" y="6716"/>
                    <a:pt x="18265" y="6740"/>
                    <a:pt x="18277" y="6799"/>
                  </a:cubicBezTo>
                  <a:cubicBezTo>
                    <a:pt x="18270" y="6793"/>
                    <a:pt x="18263" y="6786"/>
                    <a:pt x="18261" y="6779"/>
                  </a:cubicBezTo>
                  <a:lnTo>
                    <a:pt x="18261" y="6779"/>
                  </a:lnTo>
                  <a:cubicBezTo>
                    <a:pt x="18251" y="6810"/>
                    <a:pt x="18224" y="6873"/>
                    <a:pt x="18205" y="6883"/>
                  </a:cubicBezTo>
                  <a:cubicBezTo>
                    <a:pt x="18205" y="6883"/>
                    <a:pt x="18205" y="6883"/>
                    <a:pt x="18205" y="6883"/>
                  </a:cubicBezTo>
                  <a:lnTo>
                    <a:pt x="18205" y="6883"/>
                  </a:lnTo>
                  <a:cubicBezTo>
                    <a:pt x="18207" y="6883"/>
                    <a:pt x="18208" y="6884"/>
                    <a:pt x="18208" y="6886"/>
                  </a:cubicBezTo>
                  <a:lnTo>
                    <a:pt x="18208" y="6886"/>
                  </a:lnTo>
                  <a:cubicBezTo>
                    <a:pt x="18207" y="6885"/>
                    <a:pt x="18206" y="6884"/>
                    <a:pt x="18205" y="6883"/>
                  </a:cubicBezTo>
                  <a:cubicBezTo>
                    <a:pt x="18205" y="6883"/>
                    <a:pt x="18205" y="6883"/>
                    <a:pt x="18205" y="6883"/>
                  </a:cubicBezTo>
                  <a:cubicBezTo>
                    <a:pt x="18217" y="6859"/>
                    <a:pt x="18229" y="6835"/>
                    <a:pt x="18229" y="6811"/>
                  </a:cubicBezTo>
                  <a:lnTo>
                    <a:pt x="18229" y="6811"/>
                  </a:lnTo>
                  <a:cubicBezTo>
                    <a:pt x="18181" y="6835"/>
                    <a:pt x="18122" y="6883"/>
                    <a:pt x="18086" y="6930"/>
                  </a:cubicBezTo>
                  <a:cubicBezTo>
                    <a:pt x="18122" y="6907"/>
                    <a:pt x="18169" y="6895"/>
                    <a:pt x="18205" y="6883"/>
                  </a:cubicBezTo>
                  <a:lnTo>
                    <a:pt x="18205" y="6883"/>
                  </a:lnTo>
                  <a:cubicBezTo>
                    <a:pt x="18205" y="6883"/>
                    <a:pt x="18205" y="6883"/>
                    <a:pt x="18205" y="6883"/>
                  </a:cubicBezTo>
                  <a:lnTo>
                    <a:pt x="18205" y="6883"/>
                  </a:lnTo>
                  <a:cubicBezTo>
                    <a:pt x="18205" y="6883"/>
                    <a:pt x="18205" y="6883"/>
                    <a:pt x="18205" y="6883"/>
                  </a:cubicBezTo>
                  <a:lnTo>
                    <a:pt x="18205" y="6883"/>
                  </a:lnTo>
                  <a:cubicBezTo>
                    <a:pt x="18192" y="6896"/>
                    <a:pt x="18186" y="6905"/>
                    <a:pt x="18187" y="6915"/>
                  </a:cubicBezTo>
                  <a:lnTo>
                    <a:pt x="18187" y="6915"/>
                  </a:lnTo>
                  <a:cubicBezTo>
                    <a:pt x="18196" y="6901"/>
                    <a:pt x="18202" y="6890"/>
                    <a:pt x="18205" y="6883"/>
                  </a:cubicBezTo>
                  <a:lnTo>
                    <a:pt x="18205" y="6883"/>
                  </a:lnTo>
                  <a:cubicBezTo>
                    <a:pt x="18201" y="6899"/>
                    <a:pt x="18201" y="6904"/>
                    <a:pt x="18202" y="6904"/>
                  </a:cubicBezTo>
                  <a:cubicBezTo>
                    <a:pt x="18204" y="6904"/>
                    <a:pt x="18209" y="6892"/>
                    <a:pt x="18208" y="6886"/>
                  </a:cubicBezTo>
                  <a:lnTo>
                    <a:pt x="18208" y="6886"/>
                  </a:lnTo>
                  <a:cubicBezTo>
                    <a:pt x="18228" y="6908"/>
                    <a:pt x="18216" y="6920"/>
                    <a:pt x="18205" y="6942"/>
                  </a:cubicBezTo>
                  <a:cubicBezTo>
                    <a:pt x="18194" y="6931"/>
                    <a:pt x="18188" y="6923"/>
                    <a:pt x="18187" y="6915"/>
                  </a:cubicBezTo>
                  <a:lnTo>
                    <a:pt x="18187" y="6915"/>
                  </a:lnTo>
                  <a:cubicBezTo>
                    <a:pt x="18128" y="7007"/>
                    <a:pt x="17957" y="7218"/>
                    <a:pt x="17967" y="7228"/>
                  </a:cubicBezTo>
                  <a:lnTo>
                    <a:pt x="18003" y="7228"/>
                  </a:lnTo>
                  <a:cubicBezTo>
                    <a:pt x="18003" y="7252"/>
                    <a:pt x="17931" y="7454"/>
                    <a:pt x="17872" y="7490"/>
                  </a:cubicBezTo>
                  <a:cubicBezTo>
                    <a:pt x="17836" y="7561"/>
                    <a:pt x="17622" y="8061"/>
                    <a:pt x="17526" y="8073"/>
                  </a:cubicBezTo>
                  <a:cubicBezTo>
                    <a:pt x="17407" y="8085"/>
                    <a:pt x="17181" y="8609"/>
                    <a:pt x="17110" y="8716"/>
                  </a:cubicBezTo>
                  <a:cubicBezTo>
                    <a:pt x="17026" y="8907"/>
                    <a:pt x="17014" y="9074"/>
                    <a:pt x="16872" y="9288"/>
                  </a:cubicBezTo>
                  <a:cubicBezTo>
                    <a:pt x="16867" y="9288"/>
                    <a:pt x="16864" y="9286"/>
                    <a:pt x="16863" y="9284"/>
                  </a:cubicBezTo>
                  <a:lnTo>
                    <a:pt x="16863" y="9284"/>
                  </a:lnTo>
                  <a:cubicBezTo>
                    <a:pt x="16862" y="9285"/>
                    <a:pt x="16862" y="9285"/>
                    <a:pt x="16861" y="9285"/>
                  </a:cubicBezTo>
                  <a:cubicBezTo>
                    <a:pt x="16861" y="9285"/>
                    <a:pt x="16861" y="9285"/>
                    <a:pt x="16861" y="9285"/>
                  </a:cubicBezTo>
                  <a:lnTo>
                    <a:pt x="16861" y="9285"/>
                  </a:lnTo>
                  <a:cubicBezTo>
                    <a:pt x="16867" y="9405"/>
                    <a:pt x="16560" y="9825"/>
                    <a:pt x="16491" y="9895"/>
                  </a:cubicBezTo>
                  <a:cubicBezTo>
                    <a:pt x="16519" y="9874"/>
                    <a:pt x="16531" y="9866"/>
                    <a:pt x="16531" y="9866"/>
                  </a:cubicBezTo>
                  <a:lnTo>
                    <a:pt x="16531" y="9866"/>
                  </a:lnTo>
                  <a:cubicBezTo>
                    <a:pt x="16533" y="9866"/>
                    <a:pt x="16398" y="9969"/>
                    <a:pt x="16407" y="9978"/>
                  </a:cubicBezTo>
                  <a:cubicBezTo>
                    <a:pt x="16416" y="9973"/>
                    <a:pt x="16421" y="9971"/>
                    <a:pt x="16424" y="9971"/>
                  </a:cubicBezTo>
                  <a:cubicBezTo>
                    <a:pt x="16429" y="9971"/>
                    <a:pt x="16430" y="9974"/>
                    <a:pt x="16432" y="9974"/>
                  </a:cubicBezTo>
                  <a:cubicBezTo>
                    <a:pt x="16435" y="9974"/>
                    <a:pt x="16439" y="9969"/>
                    <a:pt x="16455" y="9943"/>
                  </a:cubicBezTo>
                  <a:lnTo>
                    <a:pt x="16455" y="9943"/>
                  </a:lnTo>
                  <a:cubicBezTo>
                    <a:pt x="16502" y="10002"/>
                    <a:pt x="16395" y="10086"/>
                    <a:pt x="16348" y="10169"/>
                  </a:cubicBezTo>
                  <a:cubicBezTo>
                    <a:pt x="16324" y="10145"/>
                    <a:pt x="16336" y="10121"/>
                    <a:pt x="16348" y="10097"/>
                  </a:cubicBezTo>
                  <a:lnTo>
                    <a:pt x="16348" y="10097"/>
                  </a:lnTo>
                  <a:cubicBezTo>
                    <a:pt x="16324" y="10121"/>
                    <a:pt x="16193" y="10347"/>
                    <a:pt x="16264" y="10383"/>
                  </a:cubicBezTo>
                  <a:cubicBezTo>
                    <a:pt x="16276" y="10324"/>
                    <a:pt x="16312" y="10264"/>
                    <a:pt x="16324" y="10205"/>
                  </a:cubicBezTo>
                  <a:lnTo>
                    <a:pt x="16324" y="10205"/>
                  </a:lnTo>
                  <a:cubicBezTo>
                    <a:pt x="16360" y="10217"/>
                    <a:pt x="16217" y="10502"/>
                    <a:pt x="16193" y="10502"/>
                  </a:cubicBezTo>
                  <a:cubicBezTo>
                    <a:pt x="16193" y="10492"/>
                    <a:pt x="16193" y="10473"/>
                    <a:pt x="16193" y="10460"/>
                  </a:cubicBezTo>
                  <a:lnTo>
                    <a:pt x="16193" y="10460"/>
                  </a:lnTo>
                  <a:cubicBezTo>
                    <a:pt x="16185" y="10491"/>
                    <a:pt x="16127" y="10638"/>
                    <a:pt x="16082" y="10677"/>
                  </a:cubicBezTo>
                  <a:lnTo>
                    <a:pt x="16082" y="10677"/>
                  </a:lnTo>
                  <a:cubicBezTo>
                    <a:pt x="16085" y="10677"/>
                    <a:pt x="16089" y="10677"/>
                    <a:pt x="16092" y="10677"/>
                  </a:cubicBezTo>
                  <a:cubicBezTo>
                    <a:pt x="16184" y="10677"/>
                    <a:pt x="16114" y="10761"/>
                    <a:pt x="16073" y="10761"/>
                  </a:cubicBezTo>
                  <a:cubicBezTo>
                    <a:pt x="16058" y="10761"/>
                    <a:pt x="16047" y="10749"/>
                    <a:pt x="16050" y="10717"/>
                  </a:cubicBezTo>
                  <a:lnTo>
                    <a:pt x="16050" y="10717"/>
                  </a:lnTo>
                  <a:cubicBezTo>
                    <a:pt x="16002" y="10919"/>
                    <a:pt x="15979" y="11014"/>
                    <a:pt x="15848" y="11169"/>
                  </a:cubicBezTo>
                  <a:cubicBezTo>
                    <a:pt x="15693" y="11348"/>
                    <a:pt x="15610" y="11574"/>
                    <a:pt x="15467" y="11764"/>
                  </a:cubicBezTo>
                  <a:cubicBezTo>
                    <a:pt x="15467" y="11775"/>
                    <a:pt x="15332" y="11987"/>
                    <a:pt x="15313" y="11987"/>
                  </a:cubicBezTo>
                  <a:cubicBezTo>
                    <a:pt x="15311" y="11987"/>
                    <a:pt x="15311" y="11985"/>
                    <a:pt x="15312" y="11979"/>
                  </a:cubicBezTo>
                  <a:lnTo>
                    <a:pt x="15312" y="11979"/>
                  </a:lnTo>
                  <a:cubicBezTo>
                    <a:pt x="15264" y="12074"/>
                    <a:pt x="15169" y="12157"/>
                    <a:pt x="15169" y="12276"/>
                  </a:cubicBezTo>
                  <a:cubicBezTo>
                    <a:pt x="15157" y="12264"/>
                    <a:pt x="15145" y="12252"/>
                    <a:pt x="15145" y="12241"/>
                  </a:cubicBezTo>
                  <a:cubicBezTo>
                    <a:pt x="15145" y="12264"/>
                    <a:pt x="15133" y="12276"/>
                    <a:pt x="15109" y="12288"/>
                  </a:cubicBezTo>
                  <a:cubicBezTo>
                    <a:pt x="15106" y="12285"/>
                    <a:pt x="15103" y="12281"/>
                    <a:pt x="15102" y="12277"/>
                  </a:cubicBezTo>
                  <a:lnTo>
                    <a:pt x="15102" y="12277"/>
                  </a:lnTo>
                  <a:cubicBezTo>
                    <a:pt x="15052" y="12389"/>
                    <a:pt x="15116" y="12418"/>
                    <a:pt x="15062" y="12526"/>
                  </a:cubicBezTo>
                  <a:cubicBezTo>
                    <a:pt x="15053" y="12551"/>
                    <a:pt x="15010" y="12623"/>
                    <a:pt x="15005" y="12623"/>
                  </a:cubicBezTo>
                  <a:cubicBezTo>
                    <a:pt x="15003" y="12623"/>
                    <a:pt x="15008" y="12610"/>
                    <a:pt x="15026" y="12574"/>
                  </a:cubicBezTo>
                  <a:lnTo>
                    <a:pt x="15026" y="12574"/>
                  </a:lnTo>
                  <a:cubicBezTo>
                    <a:pt x="14907" y="12764"/>
                    <a:pt x="14812" y="12955"/>
                    <a:pt x="14705" y="13157"/>
                  </a:cubicBezTo>
                  <a:cubicBezTo>
                    <a:pt x="14717" y="13157"/>
                    <a:pt x="14728" y="13145"/>
                    <a:pt x="14728" y="13134"/>
                  </a:cubicBezTo>
                  <a:lnTo>
                    <a:pt x="14728" y="13134"/>
                  </a:lnTo>
                  <a:cubicBezTo>
                    <a:pt x="14764" y="13217"/>
                    <a:pt x="14538" y="13491"/>
                    <a:pt x="14478" y="13562"/>
                  </a:cubicBezTo>
                  <a:cubicBezTo>
                    <a:pt x="14574" y="13622"/>
                    <a:pt x="14371" y="13741"/>
                    <a:pt x="14336" y="13836"/>
                  </a:cubicBezTo>
                  <a:cubicBezTo>
                    <a:pt x="14347" y="13824"/>
                    <a:pt x="14359" y="13812"/>
                    <a:pt x="14371" y="13812"/>
                  </a:cubicBezTo>
                  <a:cubicBezTo>
                    <a:pt x="14359" y="13896"/>
                    <a:pt x="14205" y="13907"/>
                    <a:pt x="14157" y="13979"/>
                  </a:cubicBezTo>
                  <a:cubicBezTo>
                    <a:pt x="14145" y="13967"/>
                    <a:pt x="14157" y="13943"/>
                    <a:pt x="14169" y="13931"/>
                  </a:cubicBezTo>
                  <a:lnTo>
                    <a:pt x="14169" y="13931"/>
                  </a:lnTo>
                  <a:cubicBezTo>
                    <a:pt x="14050" y="14050"/>
                    <a:pt x="14193" y="13979"/>
                    <a:pt x="14133" y="14098"/>
                  </a:cubicBezTo>
                  <a:cubicBezTo>
                    <a:pt x="13966" y="14146"/>
                    <a:pt x="14026" y="14336"/>
                    <a:pt x="13883" y="14467"/>
                  </a:cubicBezTo>
                  <a:cubicBezTo>
                    <a:pt x="13898" y="14460"/>
                    <a:pt x="13908" y="14457"/>
                    <a:pt x="13915" y="14457"/>
                  </a:cubicBezTo>
                  <a:cubicBezTo>
                    <a:pt x="13964" y="14457"/>
                    <a:pt x="13833" y="14623"/>
                    <a:pt x="13812" y="14634"/>
                  </a:cubicBezTo>
                  <a:cubicBezTo>
                    <a:pt x="13800" y="14598"/>
                    <a:pt x="13788" y="14562"/>
                    <a:pt x="13776" y="14527"/>
                  </a:cubicBezTo>
                  <a:cubicBezTo>
                    <a:pt x="13769" y="14540"/>
                    <a:pt x="13758" y="14554"/>
                    <a:pt x="13755" y="14554"/>
                  </a:cubicBezTo>
                  <a:cubicBezTo>
                    <a:pt x="13752" y="14554"/>
                    <a:pt x="13754" y="14547"/>
                    <a:pt x="13764" y="14527"/>
                  </a:cubicBezTo>
                  <a:lnTo>
                    <a:pt x="13764" y="14527"/>
                  </a:lnTo>
                  <a:cubicBezTo>
                    <a:pt x="13716" y="14550"/>
                    <a:pt x="13776" y="14550"/>
                    <a:pt x="13728" y="14574"/>
                  </a:cubicBezTo>
                  <a:cubicBezTo>
                    <a:pt x="13764" y="14527"/>
                    <a:pt x="13681" y="14515"/>
                    <a:pt x="13728" y="14455"/>
                  </a:cubicBezTo>
                  <a:lnTo>
                    <a:pt x="13728" y="14455"/>
                  </a:lnTo>
                  <a:cubicBezTo>
                    <a:pt x="13716" y="14467"/>
                    <a:pt x="13705" y="14467"/>
                    <a:pt x="13693" y="14479"/>
                  </a:cubicBezTo>
                  <a:cubicBezTo>
                    <a:pt x="13708" y="14464"/>
                    <a:pt x="13710" y="14459"/>
                    <a:pt x="13707" y="14459"/>
                  </a:cubicBezTo>
                  <a:cubicBezTo>
                    <a:pt x="13702" y="14459"/>
                    <a:pt x="13687" y="14467"/>
                    <a:pt x="13681" y="14467"/>
                  </a:cubicBezTo>
                  <a:cubicBezTo>
                    <a:pt x="13681" y="14440"/>
                    <a:pt x="13687" y="14427"/>
                    <a:pt x="13701" y="14427"/>
                  </a:cubicBezTo>
                  <a:cubicBezTo>
                    <a:pt x="13705" y="14427"/>
                    <a:pt x="13710" y="14428"/>
                    <a:pt x="13716" y="14431"/>
                  </a:cubicBezTo>
                  <a:cubicBezTo>
                    <a:pt x="13728" y="14396"/>
                    <a:pt x="13514" y="14324"/>
                    <a:pt x="13478" y="14265"/>
                  </a:cubicBezTo>
                  <a:cubicBezTo>
                    <a:pt x="13490" y="14253"/>
                    <a:pt x="13502" y="14241"/>
                    <a:pt x="13526" y="14229"/>
                  </a:cubicBezTo>
                  <a:cubicBezTo>
                    <a:pt x="13490" y="14229"/>
                    <a:pt x="13454" y="14229"/>
                    <a:pt x="13431" y="14241"/>
                  </a:cubicBezTo>
                  <a:cubicBezTo>
                    <a:pt x="13452" y="14227"/>
                    <a:pt x="13456" y="14221"/>
                    <a:pt x="13444" y="14221"/>
                  </a:cubicBezTo>
                  <a:cubicBezTo>
                    <a:pt x="13441" y="14221"/>
                    <a:pt x="13437" y="14221"/>
                    <a:pt x="13432" y="14222"/>
                  </a:cubicBezTo>
                  <a:lnTo>
                    <a:pt x="13432" y="14222"/>
                  </a:lnTo>
                  <a:cubicBezTo>
                    <a:pt x="13472" y="14201"/>
                    <a:pt x="13417" y="14137"/>
                    <a:pt x="13428" y="14113"/>
                  </a:cubicBezTo>
                  <a:lnTo>
                    <a:pt x="13428" y="14113"/>
                  </a:lnTo>
                  <a:cubicBezTo>
                    <a:pt x="13418" y="14128"/>
                    <a:pt x="13375" y="14186"/>
                    <a:pt x="13356" y="14186"/>
                  </a:cubicBezTo>
                  <a:cubicBezTo>
                    <a:pt x="13351" y="14186"/>
                    <a:pt x="13347" y="14181"/>
                    <a:pt x="13347" y="14169"/>
                  </a:cubicBezTo>
                  <a:lnTo>
                    <a:pt x="13347" y="14169"/>
                  </a:lnTo>
                  <a:cubicBezTo>
                    <a:pt x="13348" y="14171"/>
                    <a:pt x="13349" y="14172"/>
                    <a:pt x="13350" y="14172"/>
                  </a:cubicBezTo>
                  <a:cubicBezTo>
                    <a:pt x="13360" y="14172"/>
                    <a:pt x="13370" y="14069"/>
                    <a:pt x="13388" y="14069"/>
                  </a:cubicBezTo>
                  <a:cubicBezTo>
                    <a:pt x="13390" y="14069"/>
                    <a:pt x="13392" y="14070"/>
                    <a:pt x="13395" y="14074"/>
                  </a:cubicBezTo>
                  <a:cubicBezTo>
                    <a:pt x="13402" y="14051"/>
                    <a:pt x="13377" y="14043"/>
                    <a:pt x="13350" y="14043"/>
                  </a:cubicBezTo>
                  <a:cubicBezTo>
                    <a:pt x="13335" y="14043"/>
                    <a:pt x="13320" y="14046"/>
                    <a:pt x="13312" y="14050"/>
                  </a:cubicBezTo>
                  <a:cubicBezTo>
                    <a:pt x="13324" y="14062"/>
                    <a:pt x="13335" y="14062"/>
                    <a:pt x="13347" y="14074"/>
                  </a:cubicBezTo>
                  <a:cubicBezTo>
                    <a:pt x="13338" y="14077"/>
                    <a:pt x="13329" y="14079"/>
                    <a:pt x="13321" y="14079"/>
                  </a:cubicBezTo>
                  <a:cubicBezTo>
                    <a:pt x="13299" y="14079"/>
                    <a:pt x="13281" y="14068"/>
                    <a:pt x="13264" y="14050"/>
                  </a:cubicBezTo>
                  <a:cubicBezTo>
                    <a:pt x="13282" y="14042"/>
                    <a:pt x="13294" y="14037"/>
                    <a:pt x="13302" y="14034"/>
                  </a:cubicBezTo>
                  <a:lnTo>
                    <a:pt x="13302" y="14034"/>
                  </a:lnTo>
                  <a:cubicBezTo>
                    <a:pt x="13303" y="14034"/>
                    <a:pt x="13303" y="14034"/>
                    <a:pt x="13304" y="14034"/>
                  </a:cubicBezTo>
                  <a:cubicBezTo>
                    <a:pt x="13310" y="14034"/>
                    <a:pt x="13318" y="14030"/>
                    <a:pt x="13316" y="14030"/>
                  </a:cubicBezTo>
                  <a:lnTo>
                    <a:pt x="13316" y="14030"/>
                  </a:lnTo>
                  <a:cubicBezTo>
                    <a:pt x="13314" y="14030"/>
                    <a:pt x="13310" y="14031"/>
                    <a:pt x="13302" y="14034"/>
                  </a:cubicBezTo>
                  <a:lnTo>
                    <a:pt x="13302" y="14034"/>
                  </a:lnTo>
                  <a:cubicBezTo>
                    <a:pt x="13296" y="14034"/>
                    <a:pt x="13292" y="14029"/>
                    <a:pt x="13300" y="14015"/>
                  </a:cubicBezTo>
                  <a:cubicBezTo>
                    <a:pt x="13315" y="14015"/>
                    <a:pt x="13330" y="14015"/>
                    <a:pt x="13345" y="14018"/>
                  </a:cubicBezTo>
                  <a:lnTo>
                    <a:pt x="13345" y="14018"/>
                  </a:lnTo>
                  <a:cubicBezTo>
                    <a:pt x="13347" y="14015"/>
                    <a:pt x="13355" y="14011"/>
                    <a:pt x="13371" y="14003"/>
                  </a:cubicBezTo>
                  <a:lnTo>
                    <a:pt x="13371" y="14003"/>
                  </a:lnTo>
                  <a:cubicBezTo>
                    <a:pt x="13357" y="14010"/>
                    <a:pt x="13348" y="14013"/>
                    <a:pt x="13343" y="14013"/>
                  </a:cubicBezTo>
                  <a:cubicBezTo>
                    <a:pt x="13326" y="14013"/>
                    <a:pt x="13347" y="13983"/>
                    <a:pt x="13322" y="13978"/>
                  </a:cubicBezTo>
                  <a:lnTo>
                    <a:pt x="13322" y="13978"/>
                  </a:lnTo>
                  <a:cubicBezTo>
                    <a:pt x="13321" y="13979"/>
                    <a:pt x="13320" y="13979"/>
                    <a:pt x="13320" y="13979"/>
                  </a:cubicBezTo>
                  <a:cubicBezTo>
                    <a:pt x="13319" y="13979"/>
                    <a:pt x="13318" y="13979"/>
                    <a:pt x="13317" y="13978"/>
                  </a:cubicBezTo>
                  <a:lnTo>
                    <a:pt x="13317" y="13978"/>
                  </a:lnTo>
                  <a:cubicBezTo>
                    <a:pt x="13316" y="13978"/>
                    <a:pt x="13315" y="13978"/>
                    <a:pt x="13314" y="13978"/>
                  </a:cubicBezTo>
                  <a:cubicBezTo>
                    <a:pt x="13310" y="13978"/>
                    <a:pt x="13305" y="13978"/>
                    <a:pt x="13300" y="13979"/>
                  </a:cubicBezTo>
                  <a:cubicBezTo>
                    <a:pt x="13305" y="13974"/>
                    <a:pt x="13309" y="13971"/>
                    <a:pt x="13312" y="13969"/>
                  </a:cubicBezTo>
                  <a:lnTo>
                    <a:pt x="13312" y="13969"/>
                  </a:lnTo>
                  <a:cubicBezTo>
                    <a:pt x="13314" y="13973"/>
                    <a:pt x="13316" y="13976"/>
                    <a:pt x="13317" y="13978"/>
                  </a:cubicBezTo>
                  <a:lnTo>
                    <a:pt x="13317" y="13978"/>
                  </a:lnTo>
                  <a:cubicBezTo>
                    <a:pt x="13319" y="13978"/>
                    <a:pt x="13320" y="13978"/>
                    <a:pt x="13322" y="13978"/>
                  </a:cubicBezTo>
                  <a:lnTo>
                    <a:pt x="13322" y="13978"/>
                  </a:lnTo>
                  <a:cubicBezTo>
                    <a:pt x="13324" y="13976"/>
                    <a:pt x="13325" y="13967"/>
                    <a:pt x="13318" y="13967"/>
                  </a:cubicBezTo>
                  <a:cubicBezTo>
                    <a:pt x="13317" y="13967"/>
                    <a:pt x="13315" y="13968"/>
                    <a:pt x="13312" y="13969"/>
                  </a:cubicBezTo>
                  <a:lnTo>
                    <a:pt x="13312" y="13969"/>
                  </a:lnTo>
                  <a:cubicBezTo>
                    <a:pt x="13312" y="13968"/>
                    <a:pt x="13312" y="13968"/>
                    <a:pt x="13312" y="13967"/>
                  </a:cubicBezTo>
                  <a:cubicBezTo>
                    <a:pt x="13312" y="13955"/>
                    <a:pt x="13383" y="13907"/>
                    <a:pt x="13324" y="13896"/>
                  </a:cubicBezTo>
                  <a:lnTo>
                    <a:pt x="13324" y="13896"/>
                  </a:lnTo>
                  <a:cubicBezTo>
                    <a:pt x="13324" y="13931"/>
                    <a:pt x="13312" y="13943"/>
                    <a:pt x="13288" y="13955"/>
                  </a:cubicBezTo>
                  <a:cubicBezTo>
                    <a:pt x="13240" y="13943"/>
                    <a:pt x="13347" y="13884"/>
                    <a:pt x="13312" y="13860"/>
                  </a:cubicBezTo>
                  <a:lnTo>
                    <a:pt x="13312" y="13860"/>
                  </a:lnTo>
                  <a:cubicBezTo>
                    <a:pt x="13312" y="13872"/>
                    <a:pt x="13300" y="13884"/>
                    <a:pt x="13288" y="13884"/>
                  </a:cubicBezTo>
                  <a:cubicBezTo>
                    <a:pt x="13288" y="13852"/>
                    <a:pt x="13286" y="13843"/>
                    <a:pt x="13280" y="13843"/>
                  </a:cubicBezTo>
                  <a:cubicBezTo>
                    <a:pt x="13271" y="13843"/>
                    <a:pt x="13254" y="13861"/>
                    <a:pt x="13221" y="13861"/>
                  </a:cubicBezTo>
                  <a:cubicBezTo>
                    <a:pt x="13216" y="13861"/>
                    <a:pt x="13210" y="13861"/>
                    <a:pt x="13204" y="13860"/>
                  </a:cubicBezTo>
                  <a:cubicBezTo>
                    <a:pt x="13216" y="13848"/>
                    <a:pt x="13228" y="13848"/>
                    <a:pt x="13240" y="13836"/>
                  </a:cubicBezTo>
                  <a:cubicBezTo>
                    <a:pt x="13240" y="13827"/>
                    <a:pt x="13236" y="13824"/>
                    <a:pt x="13229" y="13824"/>
                  </a:cubicBezTo>
                  <a:cubicBezTo>
                    <a:pt x="13216" y="13824"/>
                    <a:pt x="13195" y="13836"/>
                    <a:pt x="13185" y="13836"/>
                  </a:cubicBezTo>
                  <a:cubicBezTo>
                    <a:pt x="13180" y="13836"/>
                    <a:pt x="13178" y="13833"/>
                    <a:pt x="13181" y="13824"/>
                  </a:cubicBezTo>
                  <a:cubicBezTo>
                    <a:pt x="13240" y="13800"/>
                    <a:pt x="13193" y="13812"/>
                    <a:pt x="13240" y="13788"/>
                  </a:cubicBezTo>
                  <a:cubicBezTo>
                    <a:pt x="13240" y="13788"/>
                    <a:pt x="13172" y="13773"/>
                    <a:pt x="13150" y="13773"/>
                  </a:cubicBezTo>
                  <a:cubicBezTo>
                    <a:pt x="13149" y="13773"/>
                    <a:pt x="13149" y="13773"/>
                    <a:pt x="13148" y="13773"/>
                  </a:cubicBezTo>
                  <a:lnTo>
                    <a:pt x="13148" y="13773"/>
                  </a:lnTo>
                  <a:cubicBezTo>
                    <a:pt x="13159" y="13762"/>
                    <a:pt x="13168" y="13752"/>
                    <a:pt x="13157" y="13741"/>
                  </a:cubicBezTo>
                  <a:cubicBezTo>
                    <a:pt x="13169" y="13737"/>
                    <a:pt x="13177" y="13735"/>
                    <a:pt x="13182" y="13735"/>
                  </a:cubicBezTo>
                  <a:cubicBezTo>
                    <a:pt x="13197" y="13735"/>
                    <a:pt x="13179" y="13752"/>
                    <a:pt x="13187" y="13752"/>
                  </a:cubicBezTo>
                  <a:cubicBezTo>
                    <a:pt x="13191" y="13752"/>
                    <a:pt x="13199" y="13749"/>
                    <a:pt x="13216" y="13741"/>
                  </a:cubicBezTo>
                  <a:cubicBezTo>
                    <a:pt x="13216" y="13729"/>
                    <a:pt x="13216" y="13717"/>
                    <a:pt x="13204" y="13705"/>
                  </a:cubicBezTo>
                  <a:cubicBezTo>
                    <a:pt x="13204" y="13717"/>
                    <a:pt x="13193" y="13720"/>
                    <a:pt x="13179" y="13720"/>
                  </a:cubicBezTo>
                  <a:cubicBezTo>
                    <a:pt x="13166" y="13720"/>
                    <a:pt x="13151" y="13717"/>
                    <a:pt x="13145" y="13717"/>
                  </a:cubicBezTo>
                  <a:cubicBezTo>
                    <a:pt x="13145" y="13707"/>
                    <a:pt x="13145" y="13664"/>
                    <a:pt x="13180" y="13664"/>
                  </a:cubicBezTo>
                  <a:cubicBezTo>
                    <a:pt x="13187" y="13664"/>
                    <a:pt x="13195" y="13665"/>
                    <a:pt x="13204" y="13669"/>
                  </a:cubicBezTo>
                  <a:cubicBezTo>
                    <a:pt x="13181" y="13646"/>
                    <a:pt x="13073" y="13550"/>
                    <a:pt x="13121" y="13491"/>
                  </a:cubicBezTo>
                  <a:lnTo>
                    <a:pt x="13121" y="13491"/>
                  </a:lnTo>
                  <a:cubicBezTo>
                    <a:pt x="13097" y="13503"/>
                    <a:pt x="13073" y="13515"/>
                    <a:pt x="13050" y="13515"/>
                  </a:cubicBezTo>
                  <a:cubicBezTo>
                    <a:pt x="13050" y="13496"/>
                    <a:pt x="13057" y="13485"/>
                    <a:pt x="13071" y="13475"/>
                  </a:cubicBezTo>
                  <a:lnTo>
                    <a:pt x="13071" y="13475"/>
                  </a:lnTo>
                  <a:cubicBezTo>
                    <a:pt x="13065" y="13478"/>
                    <a:pt x="13060" y="13479"/>
                    <a:pt x="13056" y="13479"/>
                  </a:cubicBezTo>
                  <a:cubicBezTo>
                    <a:pt x="13043" y="13479"/>
                    <a:pt x="13038" y="13466"/>
                    <a:pt x="13038" y="13443"/>
                  </a:cubicBezTo>
                  <a:cubicBezTo>
                    <a:pt x="13050" y="13443"/>
                    <a:pt x="13109" y="13443"/>
                    <a:pt x="13133" y="13419"/>
                  </a:cubicBezTo>
                  <a:lnTo>
                    <a:pt x="13133" y="13419"/>
                  </a:lnTo>
                  <a:cubicBezTo>
                    <a:pt x="13120" y="13426"/>
                    <a:pt x="13110" y="13428"/>
                    <a:pt x="13102" y="13428"/>
                  </a:cubicBezTo>
                  <a:cubicBezTo>
                    <a:pt x="13073" y="13428"/>
                    <a:pt x="13072" y="13391"/>
                    <a:pt x="13037" y="13391"/>
                  </a:cubicBezTo>
                  <a:cubicBezTo>
                    <a:pt x="13031" y="13391"/>
                    <a:pt x="13023" y="13392"/>
                    <a:pt x="13014" y="13395"/>
                  </a:cubicBezTo>
                  <a:cubicBezTo>
                    <a:pt x="13014" y="13387"/>
                    <a:pt x="13020" y="13379"/>
                    <a:pt x="13028" y="13379"/>
                  </a:cubicBezTo>
                  <a:cubicBezTo>
                    <a:pt x="13031" y="13379"/>
                    <a:pt x="13034" y="13380"/>
                    <a:pt x="13038" y="13384"/>
                  </a:cubicBezTo>
                  <a:cubicBezTo>
                    <a:pt x="13044" y="13377"/>
                    <a:pt x="13042" y="13375"/>
                    <a:pt x="13035" y="13375"/>
                  </a:cubicBezTo>
                  <a:cubicBezTo>
                    <a:pt x="13023" y="13375"/>
                    <a:pt x="13000" y="13380"/>
                    <a:pt x="12984" y="13380"/>
                  </a:cubicBezTo>
                  <a:cubicBezTo>
                    <a:pt x="12974" y="13380"/>
                    <a:pt x="12966" y="13378"/>
                    <a:pt x="12966" y="13372"/>
                  </a:cubicBezTo>
                  <a:cubicBezTo>
                    <a:pt x="12978" y="13324"/>
                    <a:pt x="12990" y="13312"/>
                    <a:pt x="12907" y="13300"/>
                  </a:cubicBezTo>
                  <a:lnTo>
                    <a:pt x="12931" y="13300"/>
                  </a:lnTo>
                  <a:cubicBezTo>
                    <a:pt x="12919" y="13300"/>
                    <a:pt x="12907" y="13288"/>
                    <a:pt x="12895" y="13288"/>
                  </a:cubicBezTo>
                  <a:cubicBezTo>
                    <a:pt x="12907" y="13288"/>
                    <a:pt x="13002" y="13288"/>
                    <a:pt x="12978" y="13265"/>
                  </a:cubicBezTo>
                  <a:cubicBezTo>
                    <a:pt x="12954" y="13265"/>
                    <a:pt x="12954" y="13253"/>
                    <a:pt x="12966" y="13229"/>
                  </a:cubicBezTo>
                  <a:cubicBezTo>
                    <a:pt x="12978" y="13217"/>
                    <a:pt x="13002" y="13217"/>
                    <a:pt x="13026" y="13181"/>
                  </a:cubicBezTo>
                  <a:lnTo>
                    <a:pt x="13026" y="13181"/>
                  </a:lnTo>
                  <a:cubicBezTo>
                    <a:pt x="12990" y="13208"/>
                    <a:pt x="12975" y="13221"/>
                    <a:pt x="12949" y="13221"/>
                  </a:cubicBezTo>
                  <a:cubicBezTo>
                    <a:pt x="12940" y="13221"/>
                    <a:pt x="12931" y="13220"/>
                    <a:pt x="12919" y="13217"/>
                  </a:cubicBezTo>
                  <a:cubicBezTo>
                    <a:pt x="12931" y="13217"/>
                    <a:pt x="12954" y="13181"/>
                    <a:pt x="12978" y="13169"/>
                  </a:cubicBezTo>
                  <a:cubicBezTo>
                    <a:pt x="12936" y="13148"/>
                    <a:pt x="12894" y="13164"/>
                    <a:pt x="12942" y="13144"/>
                  </a:cubicBezTo>
                  <a:lnTo>
                    <a:pt x="12942" y="13144"/>
                  </a:lnTo>
                  <a:cubicBezTo>
                    <a:pt x="12911" y="13132"/>
                    <a:pt x="12859" y="13086"/>
                    <a:pt x="12859" y="13086"/>
                  </a:cubicBezTo>
                  <a:cubicBezTo>
                    <a:pt x="12871" y="13086"/>
                    <a:pt x="12883" y="13074"/>
                    <a:pt x="12907" y="13074"/>
                  </a:cubicBezTo>
                  <a:cubicBezTo>
                    <a:pt x="12895" y="13074"/>
                    <a:pt x="12812" y="13050"/>
                    <a:pt x="12812" y="13050"/>
                  </a:cubicBezTo>
                  <a:cubicBezTo>
                    <a:pt x="12859" y="13003"/>
                    <a:pt x="12788" y="13026"/>
                    <a:pt x="12871" y="13003"/>
                  </a:cubicBezTo>
                  <a:cubicBezTo>
                    <a:pt x="12800" y="12967"/>
                    <a:pt x="12812" y="12955"/>
                    <a:pt x="12812" y="12943"/>
                  </a:cubicBezTo>
                  <a:lnTo>
                    <a:pt x="12812" y="12943"/>
                  </a:lnTo>
                  <a:cubicBezTo>
                    <a:pt x="12796" y="12954"/>
                    <a:pt x="12777" y="12959"/>
                    <a:pt x="12755" y="12959"/>
                  </a:cubicBezTo>
                  <a:cubicBezTo>
                    <a:pt x="12710" y="12959"/>
                    <a:pt x="12657" y="12939"/>
                    <a:pt x="12633" y="12931"/>
                  </a:cubicBezTo>
                  <a:cubicBezTo>
                    <a:pt x="12647" y="12922"/>
                    <a:pt x="12660" y="12919"/>
                    <a:pt x="12671" y="12919"/>
                  </a:cubicBezTo>
                  <a:cubicBezTo>
                    <a:pt x="12699" y="12919"/>
                    <a:pt x="12721" y="12937"/>
                    <a:pt x="12754" y="12937"/>
                  </a:cubicBezTo>
                  <a:cubicBezTo>
                    <a:pt x="12764" y="12937"/>
                    <a:pt x="12775" y="12935"/>
                    <a:pt x="12788" y="12931"/>
                  </a:cubicBezTo>
                  <a:cubicBezTo>
                    <a:pt x="12740" y="12931"/>
                    <a:pt x="12835" y="12931"/>
                    <a:pt x="12776" y="12919"/>
                  </a:cubicBezTo>
                  <a:cubicBezTo>
                    <a:pt x="12800" y="12919"/>
                    <a:pt x="12812" y="12907"/>
                    <a:pt x="12823" y="12907"/>
                  </a:cubicBezTo>
                  <a:cubicBezTo>
                    <a:pt x="12823" y="12907"/>
                    <a:pt x="12835" y="12895"/>
                    <a:pt x="12835" y="12872"/>
                  </a:cubicBezTo>
                  <a:cubicBezTo>
                    <a:pt x="12776" y="12860"/>
                    <a:pt x="12728" y="12836"/>
                    <a:pt x="12681" y="12800"/>
                  </a:cubicBezTo>
                  <a:lnTo>
                    <a:pt x="12788" y="12800"/>
                  </a:lnTo>
                  <a:cubicBezTo>
                    <a:pt x="12800" y="12800"/>
                    <a:pt x="12812" y="12800"/>
                    <a:pt x="12823" y="12788"/>
                  </a:cubicBezTo>
                  <a:cubicBezTo>
                    <a:pt x="12788" y="12788"/>
                    <a:pt x="12764" y="12776"/>
                    <a:pt x="12752" y="12753"/>
                  </a:cubicBezTo>
                  <a:cubicBezTo>
                    <a:pt x="12762" y="12748"/>
                    <a:pt x="12770" y="12745"/>
                    <a:pt x="12776" y="12745"/>
                  </a:cubicBezTo>
                  <a:lnTo>
                    <a:pt x="12776" y="12745"/>
                  </a:lnTo>
                  <a:cubicBezTo>
                    <a:pt x="12761" y="12739"/>
                    <a:pt x="12748" y="12734"/>
                    <a:pt x="12764" y="12729"/>
                  </a:cubicBezTo>
                  <a:lnTo>
                    <a:pt x="12764" y="12729"/>
                  </a:lnTo>
                  <a:cubicBezTo>
                    <a:pt x="12764" y="12730"/>
                    <a:pt x="12764" y="12731"/>
                    <a:pt x="12765" y="12731"/>
                  </a:cubicBezTo>
                  <a:cubicBezTo>
                    <a:pt x="12768" y="12731"/>
                    <a:pt x="12783" y="12703"/>
                    <a:pt x="12787" y="12703"/>
                  </a:cubicBezTo>
                  <a:cubicBezTo>
                    <a:pt x="12787" y="12703"/>
                    <a:pt x="12788" y="12704"/>
                    <a:pt x="12788" y="12705"/>
                  </a:cubicBezTo>
                  <a:cubicBezTo>
                    <a:pt x="12788" y="12657"/>
                    <a:pt x="12776" y="12633"/>
                    <a:pt x="12728" y="12610"/>
                  </a:cubicBezTo>
                  <a:lnTo>
                    <a:pt x="12728" y="12610"/>
                  </a:lnTo>
                  <a:cubicBezTo>
                    <a:pt x="12752" y="12622"/>
                    <a:pt x="12788" y="12622"/>
                    <a:pt x="12812" y="12622"/>
                  </a:cubicBezTo>
                  <a:cubicBezTo>
                    <a:pt x="12742" y="12598"/>
                    <a:pt x="12684" y="12575"/>
                    <a:pt x="12626" y="12552"/>
                  </a:cubicBezTo>
                  <a:lnTo>
                    <a:pt x="12626" y="12552"/>
                  </a:lnTo>
                  <a:cubicBezTo>
                    <a:pt x="12655" y="12562"/>
                    <a:pt x="12764" y="12577"/>
                    <a:pt x="12806" y="12577"/>
                  </a:cubicBezTo>
                  <a:cubicBezTo>
                    <a:pt x="12817" y="12577"/>
                    <a:pt x="12823" y="12576"/>
                    <a:pt x="12823" y="12574"/>
                  </a:cubicBezTo>
                  <a:cubicBezTo>
                    <a:pt x="12828" y="12560"/>
                    <a:pt x="12818" y="12557"/>
                    <a:pt x="12804" y="12557"/>
                  </a:cubicBezTo>
                  <a:cubicBezTo>
                    <a:pt x="12792" y="12557"/>
                    <a:pt x="12778" y="12559"/>
                    <a:pt x="12765" y="12559"/>
                  </a:cubicBezTo>
                  <a:cubicBezTo>
                    <a:pt x="12753" y="12559"/>
                    <a:pt x="12744" y="12557"/>
                    <a:pt x="12740" y="12550"/>
                  </a:cubicBezTo>
                  <a:cubicBezTo>
                    <a:pt x="12764" y="12550"/>
                    <a:pt x="12788" y="12538"/>
                    <a:pt x="12823" y="12526"/>
                  </a:cubicBezTo>
                  <a:lnTo>
                    <a:pt x="12823" y="12526"/>
                  </a:lnTo>
                  <a:cubicBezTo>
                    <a:pt x="12814" y="12530"/>
                    <a:pt x="12805" y="12531"/>
                    <a:pt x="12797" y="12531"/>
                  </a:cubicBezTo>
                  <a:cubicBezTo>
                    <a:pt x="12774" y="12531"/>
                    <a:pt x="12754" y="12520"/>
                    <a:pt x="12728" y="12503"/>
                  </a:cubicBezTo>
                  <a:lnTo>
                    <a:pt x="12728" y="12503"/>
                  </a:lnTo>
                  <a:cubicBezTo>
                    <a:pt x="12764" y="12514"/>
                    <a:pt x="12788" y="12514"/>
                    <a:pt x="12823" y="12526"/>
                  </a:cubicBezTo>
                  <a:cubicBezTo>
                    <a:pt x="12800" y="12514"/>
                    <a:pt x="12776" y="12503"/>
                    <a:pt x="12752" y="12479"/>
                  </a:cubicBezTo>
                  <a:lnTo>
                    <a:pt x="12752" y="12479"/>
                  </a:lnTo>
                  <a:cubicBezTo>
                    <a:pt x="12769" y="12487"/>
                    <a:pt x="12792" y="12496"/>
                    <a:pt x="12812" y="12496"/>
                  </a:cubicBezTo>
                  <a:cubicBezTo>
                    <a:pt x="12820" y="12496"/>
                    <a:pt x="12828" y="12494"/>
                    <a:pt x="12835" y="12491"/>
                  </a:cubicBezTo>
                  <a:cubicBezTo>
                    <a:pt x="12835" y="12491"/>
                    <a:pt x="12835" y="12479"/>
                    <a:pt x="12835" y="12467"/>
                  </a:cubicBezTo>
                  <a:cubicBezTo>
                    <a:pt x="12823" y="12467"/>
                    <a:pt x="12716" y="12419"/>
                    <a:pt x="12728" y="12383"/>
                  </a:cubicBezTo>
                  <a:lnTo>
                    <a:pt x="12728" y="12383"/>
                  </a:lnTo>
                  <a:cubicBezTo>
                    <a:pt x="12764" y="12407"/>
                    <a:pt x="12800" y="12407"/>
                    <a:pt x="12835" y="12407"/>
                  </a:cubicBezTo>
                  <a:cubicBezTo>
                    <a:pt x="12776" y="12383"/>
                    <a:pt x="12669" y="12348"/>
                    <a:pt x="12645" y="12276"/>
                  </a:cubicBezTo>
                  <a:cubicBezTo>
                    <a:pt x="12650" y="12269"/>
                    <a:pt x="12652" y="12266"/>
                    <a:pt x="12654" y="12265"/>
                  </a:cubicBezTo>
                  <a:lnTo>
                    <a:pt x="12654" y="12265"/>
                  </a:lnTo>
                  <a:cubicBezTo>
                    <a:pt x="12653" y="12270"/>
                    <a:pt x="12653" y="12272"/>
                    <a:pt x="12654" y="12272"/>
                  </a:cubicBezTo>
                  <a:cubicBezTo>
                    <a:pt x="12655" y="12272"/>
                    <a:pt x="12657" y="12264"/>
                    <a:pt x="12655" y="12264"/>
                  </a:cubicBezTo>
                  <a:lnTo>
                    <a:pt x="12655" y="12264"/>
                  </a:lnTo>
                  <a:cubicBezTo>
                    <a:pt x="12655" y="12264"/>
                    <a:pt x="12655" y="12264"/>
                    <a:pt x="12654" y="12265"/>
                  </a:cubicBezTo>
                  <a:lnTo>
                    <a:pt x="12654" y="12265"/>
                  </a:lnTo>
                  <a:cubicBezTo>
                    <a:pt x="12655" y="12262"/>
                    <a:pt x="12655" y="12258"/>
                    <a:pt x="12657" y="12252"/>
                  </a:cubicBezTo>
                  <a:cubicBezTo>
                    <a:pt x="12681" y="12264"/>
                    <a:pt x="12907" y="12419"/>
                    <a:pt x="12907" y="12419"/>
                  </a:cubicBezTo>
                  <a:cubicBezTo>
                    <a:pt x="12919" y="12407"/>
                    <a:pt x="12919" y="12395"/>
                    <a:pt x="12931" y="12383"/>
                  </a:cubicBezTo>
                  <a:cubicBezTo>
                    <a:pt x="12907" y="12372"/>
                    <a:pt x="12883" y="12348"/>
                    <a:pt x="12859" y="12324"/>
                  </a:cubicBezTo>
                  <a:lnTo>
                    <a:pt x="12859" y="12324"/>
                  </a:lnTo>
                  <a:cubicBezTo>
                    <a:pt x="12871" y="12348"/>
                    <a:pt x="12883" y="12372"/>
                    <a:pt x="12895" y="12383"/>
                  </a:cubicBezTo>
                  <a:cubicBezTo>
                    <a:pt x="12835" y="12372"/>
                    <a:pt x="12812" y="12336"/>
                    <a:pt x="12800" y="12288"/>
                  </a:cubicBezTo>
                  <a:lnTo>
                    <a:pt x="12800" y="12288"/>
                  </a:lnTo>
                  <a:cubicBezTo>
                    <a:pt x="12819" y="12298"/>
                    <a:pt x="12847" y="12308"/>
                    <a:pt x="12869" y="12324"/>
                  </a:cubicBezTo>
                  <a:lnTo>
                    <a:pt x="12869" y="12324"/>
                  </a:lnTo>
                  <a:cubicBezTo>
                    <a:pt x="12865" y="12319"/>
                    <a:pt x="12869" y="12316"/>
                    <a:pt x="12875" y="12316"/>
                  </a:cubicBezTo>
                  <a:cubicBezTo>
                    <a:pt x="12881" y="12316"/>
                    <a:pt x="12890" y="12319"/>
                    <a:pt x="12895" y="12324"/>
                  </a:cubicBezTo>
                  <a:cubicBezTo>
                    <a:pt x="12895" y="12312"/>
                    <a:pt x="12895" y="12300"/>
                    <a:pt x="12883" y="12288"/>
                  </a:cubicBezTo>
                  <a:cubicBezTo>
                    <a:pt x="12883" y="12276"/>
                    <a:pt x="12943" y="12276"/>
                    <a:pt x="12943" y="12276"/>
                  </a:cubicBezTo>
                  <a:cubicBezTo>
                    <a:pt x="12859" y="12252"/>
                    <a:pt x="12764" y="12205"/>
                    <a:pt x="12704" y="12157"/>
                  </a:cubicBezTo>
                  <a:cubicBezTo>
                    <a:pt x="12719" y="12154"/>
                    <a:pt x="12732" y="12152"/>
                    <a:pt x="12744" y="12152"/>
                  </a:cubicBezTo>
                  <a:cubicBezTo>
                    <a:pt x="12816" y="12152"/>
                    <a:pt x="12835" y="12208"/>
                    <a:pt x="12907" y="12229"/>
                  </a:cubicBezTo>
                  <a:cubicBezTo>
                    <a:pt x="12878" y="12210"/>
                    <a:pt x="12874" y="12204"/>
                    <a:pt x="12880" y="12204"/>
                  </a:cubicBezTo>
                  <a:cubicBezTo>
                    <a:pt x="12889" y="12204"/>
                    <a:pt x="12919" y="12217"/>
                    <a:pt x="12919" y="12217"/>
                  </a:cubicBezTo>
                  <a:cubicBezTo>
                    <a:pt x="12907" y="12205"/>
                    <a:pt x="12835" y="12098"/>
                    <a:pt x="12835" y="12062"/>
                  </a:cubicBezTo>
                  <a:lnTo>
                    <a:pt x="12835" y="12062"/>
                  </a:lnTo>
                  <a:cubicBezTo>
                    <a:pt x="12846" y="12073"/>
                    <a:pt x="12859" y="12077"/>
                    <a:pt x="12872" y="12077"/>
                  </a:cubicBezTo>
                  <a:cubicBezTo>
                    <a:pt x="12903" y="12077"/>
                    <a:pt x="12937" y="12056"/>
                    <a:pt x="12955" y="12041"/>
                  </a:cubicBezTo>
                  <a:lnTo>
                    <a:pt x="12955" y="12041"/>
                  </a:lnTo>
                  <a:cubicBezTo>
                    <a:pt x="12959" y="12044"/>
                    <a:pt x="12962" y="12047"/>
                    <a:pt x="12966" y="12050"/>
                  </a:cubicBezTo>
                  <a:cubicBezTo>
                    <a:pt x="12964" y="12044"/>
                    <a:pt x="12963" y="12039"/>
                    <a:pt x="12962" y="12034"/>
                  </a:cubicBezTo>
                  <a:lnTo>
                    <a:pt x="12962" y="12034"/>
                  </a:lnTo>
                  <a:cubicBezTo>
                    <a:pt x="12960" y="12036"/>
                    <a:pt x="12958" y="12038"/>
                    <a:pt x="12955" y="12041"/>
                  </a:cubicBezTo>
                  <a:lnTo>
                    <a:pt x="12955" y="12041"/>
                  </a:lnTo>
                  <a:cubicBezTo>
                    <a:pt x="12915" y="12006"/>
                    <a:pt x="12895" y="11962"/>
                    <a:pt x="12895" y="11907"/>
                  </a:cubicBezTo>
                  <a:lnTo>
                    <a:pt x="12895" y="11907"/>
                  </a:lnTo>
                  <a:cubicBezTo>
                    <a:pt x="12895" y="11909"/>
                    <a:pt x="12895" y="11910"/>
                    <a:pt x="12897" y="11910"/>
                  </a:cubicBezTo>
                  <a:cubicBezTo>
                    <a:pt x="12906" y="11910"/>
                    <a:pt x="12958" y="11825"/>
                    <a:pt x="12956" y="11813"/>
                  </a:cubicBezTo>
                  <a:lnTo>
                    <a:pt x="12956" y="11813"/>
                  </a:lnTo>
                  <a:cubicBezTo>
                    <a:pt x="12979" y="11837"/>
                    <a:pt x="13002" y="11860"/>
                    <a:pt x="13026" y="11883"/>
                  </a:cubicBezTo>
                  <a:cubicBezTo>
                    <a:pt x="13011" y="11891"/>
                    <a:pt x="13001" y="11898"/>
                    <a:pt x="12993" y="11903"/>
                  </a:cubicBezTo>
                  <a:lnTo>
                    <a:pt x="12993" y="11903"/>
                  </a:lnTo>
                  <a:cubicBezTo>
                    <a:pt x="13001" y="11903"/>
                    <a:pt x="12999" y="11914"/>
                    <a:pt x="12990" y="11931"/>
                  </a:cubicBezTo>
                  <a:cubicBezTo>
                    <a:pt x="13026" y="11919"/>
                    <a:pt x="13062" y="11895"/>
                    <a:pt x="13097" y="11883"/>
                  </a:cubicBezTo>
                  <a:cubicBezTo>
                    <a:pt x="13097" y="11883"/>
                    <a:pt x="12990" y="11741"/>
                    <a:pt x="13073" y="11741"/>
                  </a:cubicBezTo>
                  <a:cubicBezTo>
                    <a:pt x="13073" y="11749"/>
                    <a:pt x="13080" y="11758"/>
                    <a:pt x="13089" y="11767"/>
                  </a:cubicBezTo>
                  <a:lnTo>
                    <a:pt x="13089" y="11767"/>
                  </a:lnTo>
                  <a:cubicBezTo>
                    <a:pt x="13090" y="11767"/>
                    <a:pt x="13090" y="11767"/>
                    <a:pt x="13091" y="11767"/>
                  </a:cubicBezTo>
                  <a:cubicBezTo>
                    <a:pt x="13096" y="11767"/>
                    <a:pt x="13101" y="11769"/>
                    <a:pt x="13106" y="11773"/>
                  </a:cubicBezTo>
                  <a:lnTo>
                    <a:pt x="13106" y="11773"/>
                  </a:lnTo>
                  <a:cubicBezTo>
                    <a:pt x="13096" y="11757"/>
                    <a:pt x="13081" y="11688"/>
                    <a:pt x="13070" y="11653"/>
                  </a:cubicBezTo>
                  <a:lnTo>
                    <a:pt x="13070" y="11653"/>
                  </a:lnTo>
                  <a:cubicBezTo>
                    <a:pt x="13064" y="11667"/>
                    <a:pt x="13026" y="11669"/>
                    <a:pt x="13062" y="11705"/>
                  </a:cubicBezTo>
                  <a:cubicBezTo>
                    <a:pt x="13038" y="11681"/>
                    <a:pt x="13014" y="11681"/>
                    <a:pt x="12978" y="11669"/>
                  </a:cubicBezTo>
                  <a:lnTo>
                    <a:pt x="12978" y="11669"/>
                  </a:lnTo>
                  <a:cubicBezTo>
                    <a:pt x="13002" y="11693"/>
                    <a:pt x="13002" y="11752"/>
                    <a:pt x="13002" y="11788"/>
                  </a:cubicBezTo>
                  <a:cubicBezTo>
                    <a:pt x="12998" y="11788"/>
                    <a:pt x="12994" y="11788"/>
                    <a:pt x="12990" y="11788"/>
                  </a:cubicBezTo>
                  <a:lnTo>
                    <a:pt x="12990" y="11788"/>
                  </a:lnTo>
                  <a:cubicBezTo>
                    <a:pt x="12990" y="11788"/>
                    <a:pt x="12990" y="11788"/>
                    <a:pt x="12990" y="11788"/>
                  </a:cubicBezTo>
                  <a:cubicBezTo>
                    <a:pt x="12990" y="11788"/>
                    <a:pt x="12990" y="11788"/>
                    <a:pt x="12990" y="11788"/>
                  </a:cubicBezTo>
                  <a:lnTo>
                    <a:pt x="12990" y="11788"/>
                  </a:lnTo>
                  <a:cubicBezTo>
                    <a:pt x="12990" y="11788"/>
                    <a:pt x="12990" y="11788"/>
                    <a:pt x="12990" y="11788"/>
                  </a:cubicBezTo>
                  <a:lnTo>
                    <a:pt x="12990" y="11788"/>
                  </a:lnTo>
                  <a:cubicBezTo>
                    <a:pt x="13002" y="11772"/>
                    <a:pt x="12998" y="11767"/>
                    <a:pt x="12991" y="11767"/>
                  </a:cubicBezTo>
                  <a:cubicBezTo>
                    <a:pt x="12985" y="11767"/>
                    <a:pt x="12979" y="11769"/>
                    <a:pt x="12974" y="11773"/>
                  </a:cubicBezTo>
                  <a:lnTo>
                    <a:pt x="12974" y="11773"/>
                  </a:lnTo>
                  <a:cubicBezTo>
                    <a:pt x="12956" y="11757"/>
                    <a:pt x="12940" y="11750"/>
                    <a:pt x="12927" y="11750"/>
                  </a:cubicBezTo>
                  <a:cubicBezTo>
                    <a:pt x="12852" y="11750"/>
                    <a:pt x="12832" y="11949"/>
                    <a:pt x="12763" y="11949"/>
                  </a:cubicBezTo>
                  <a:cubicBezTo>
                    <a:pt x="12756" y="11949"/>
                    <a:pt x="12748" y="11947"/>
                    <a:pt x="12740" y="11943"/>
                  </a:cubicBezTo>
                  <a:cubicBezTo>
                    <a:pt x="12731" y="11938"/>
                    <a:pt x="12723" y="11936"/>
                    <a:pt x="12715" y="11936"/>
                  </a:cubicBezTo>
                  <a:cubicBezTo>
                    <a:pt x="12631" y="11936"/>
                    <a:pt x="12620" y="12205"/>
                    <a:pt x="12609" y="12205"/>
                  </a:cubicBezTo>
                  <a:cubicBezTo>
                    <a:pt x="12563" y="12216"/>
                    <a:pt x="12595" y="12319"/>
                    <a:pt x="12542" y="12346"/>
                  </a:cubicBezTo>
                  <a:lnTo>
                    <a:pt x="12542" y="12346"/>
                  </a:lnTo>
                  <a:cubicBezTo>
                    <a:pt x="12547" y="12344"/>
                    <a:pt x="12551" y="12343"/>
                    <a:pt x="12554" y="12343"/>
                  </a:cubicBezTo>
                  <a:cubicBezTo>
                    <a:pt x="12566" y="12343"/>
                    <a:pt x="12570" y="12354"/>
                    <a:pt x="12562" y="12372"/>
                  </a:cubicBezTo>
                  <a:lnTo>
                    <a:pt x="12538" y="12372"/>
                  </a:lnTo>
                  <a:cubicBezTo>
                    <a:pt x="12538" y="12383"/>
                    <a:pt x="12573" y="12383"/>
                    <a:pt x="12585" y="12395"/>
                  </a:cubicBezTo>
                  <a:cubicBezTo>
                    <a:pt x="12538" y="12395"/>
                    <a:pt x="12597" y="12431"/>
                    <a:pt x="12538" y="12431"/>
                  </a:cubicBezTo>
                  <a:cubicBezTo>
                    <a:pt x="12562" y="12455"/>
                    <a:pt x="12585" y="12479"/>
                    <a:pt x="12609" y="12491"/>
                  </a:cubicBezTo>
                  <a:cubicBezTo>
                    <a:pt x="12609" y="12491"/>
                    <a:pt x="12573" y="12514"/>
                    <a:pt x="12562" y="12514"/>
                  </a:cubicBezTo>
                  <a:cubicBezTo>
                    <a:pt x="12573" y="12526"/>
                    <a:pt x="12597" y="12538"/>
                    <a:pt x="12609" y="12550"/>
                  </a:cubicBezTo>
                  <a:cubicBezTo>
                    <a:pt x="12597" y="12556"/>
                    <a:pt x="12585" y="12559"/>
                    <a:pt x="12573" y="12559"/>
                  </a:cubicBezTo>
                  <a:cubicBezTo>
                    <a:pt x="12562" y="12559"/>
                    <a:pt x="12550" y="12556"/>
                    <a:pt x="12538" y="12550"/>
                  </a:cubicBezTo>
                  <a:lnTo>
                    <a:pt x="12538" y="12550"/>
                  </a:lnTo>
                  <a:cubicBezTo>
                    <a:pt x="12550" y="12574"/>
                    <a:pt x="12573" y="12586"/>
                    <a:pt x="12597" y="12610"/>
                  </a:cubicBezTo>
                  <a:cubicBezTo>
                    <a:pt x="12586" y="12621"/>
                    <a:pt x="12506" y="12836"/>
                    <a:pt x="12557" y="12836"/>
                  </a:cubicBezTo>
                  <a:cubicBezTo>
                    <a:pt x="12559" y="12836"/>
                    <a:pt x="12560" y="12836"/>
                    <a:pt x="12562" y="12836"/>
                  </a:cubicBezTo>
                  <a:lnTo>
                    <a:pt x="12562" y="12836"/>
                  </a:lnTo>
                  <a:cubicBezTo>
                    <a:pt x="12538" y="12848"/>
                    <a:pt x="12466" y="12895"/>
                    <a:pt x="12550" y="12907"/>
                  </a:cubicBezTo>
                  <a:cubicBezTo>
                    <a:pt x="12524" y="12916"/>
                    <a:pt x="12511" y="12924"/>
                    <a:pt x="12501" y="12924"/>
                  </a:cubicBezTo>
                  <a:cubicBezTo>
                    <a:pt x="12500" y="12924"/>
                    <a:pt x="12498" y="12924"/>
                    <a:pt x="12497" y="12923"/>
                  </a:cubicBezTo>
                  <a:lnTo>
                    <a:pt x="12497" y="12923"/>
                  </a:lnTo>
                  <a:cubicBezTo>
                    <a:pt x="12517" y="12936"/>
                    <a:pt x="12537" y="12944"/>
                    <a:pt x="12559" y="12944"/>
                  </a:cubicBezTo>
                  <a:cubicBezTo>
                    <a:pt x="12574" y="12944"/>
                    <a:pt x="12591" y="12940"/>
                    <a:pt x="12609" y="12931"/>
                  </a:cubicBezTo>
                  <a:lnTo>
                    <a:pt x="12609" y="12931"/>
                  </a:lnTo>
                  <a:cubicBezTo>
                    <a:pt x="12585" y="12955"/>
                    <a:pt x="12597" y="12967"/>
                    <a:pt x="12633" y="12967"/>
                  </a:cubicBezTo>
                  <a:cubicBezTo>
                    <a:pt x="12621" y="12973"/>
                    <a:pt x="12612" y="12976"/>
                    <a:pt x="12605" y="12976"/>
                  </a:cubicBezTo>
                  <a:cubicBezTo>
                    <a:pt x="12597" y="12976"/>
                    <a:pt x="12591" y="12973"/>
                    <a:pt x="12585" y="12967"/>
                  </a:cubicBezTo>
                  <a:lnTo>
                    <a:pt x="12585" y="12967"/>
                  </a:lnTo>
                  <a:cubicBezTo>
                    <a:pt x="12585" y="13074"/>
                    <a:pt x="12704" y="13086"/>
                    <a:pt x="12645" y="13181"/>
                  </a:cubicBezTo>
                  <a:cubicBezTo>
                    <a:pt x="12645" y="13181"/>
                    <a:pt x="12691" y="13166"/>
                    <a:pt x="12703" y="13166"/>
                  </a:cubicBezTo>
                  <a:cubicBezTo>
                    <a:pt x="12706" y="13166"/>
                    <a:pt x="12707" y="13167"/>
                    <a:pt x="12704" y="13169"/>
                  </a:cubicBezTo>
                  <a:cubicBezTo>
                    <a:pt x="12681" y="13229"/>
                    <a:pt x="12681" y="13205"/>
                    <a:pt x="12692" y="13217"/>
                  </a:cubicBezTo>
                  <a:cubicBezTo>
                    <a:pt x="12692" y="13217"/>
                    <a:pt x="12597" y="13312"/>
                    <a:pt x="12597" y="13312"/>
                  </a:cubicBezTo>
                  <a:cubicBezTo>
                    <a:pt x="12621" y="13300"/>
                    <a:pt x="12633" y="13300"/>
                    <a:pt x="12657" y="13300"/>
                  </a:cubicBezTo>
                  <a:cubicBezTo>
                    <a:pt x="12633" y="13312"/>
                    <a:pt x="12621" y="13324"/>
                    <a:pt x="12597" y="13336"/>
                  </a:cubicBezTo>
                  <a:cubicBezTo>
                    <a:pt x="12573" y="13360"/>
                    <a:pt x="12728" y="13384"/>
                    <a:pt x="12704" y="13384"/>
                  </a:cubicBezTo>
                  <a:cubicBezTo>
                    <a:pt x="12726" y="13405"/>
                    <a:pt x="12681" y="13483"/>
                    <a:pt x="12746" y="13483"/>
                  </a:cubicBezTo>
                  <a:cubicBezTo>
                    <a:pt x="12754" y="13483"/>
                    <a:pt x="12764" y="13481"/>
                    <a:pt x="12776" y="13479"/>
                  </a:cubicBezTo>
                  <a:lnTo>
                    <a:pt x="12776" y="13479"/>
                  </a:lnTo>
                  <a:cubicBezTo>
                    <a:pt x="12752" y="13503"/>
                    <a:pt x="12764" y="13646"/>
                    <a:pt x="12847" y="13646"/>
                  </a:cubicBezTo>
                  <a:cubicBezTo>
                    <a:pt x="12823" y="13681"/>
                    <a:pt x="12812" y="13693"/>
                    <a:pt x="12895" y="13705"/>
                  </a:cubicBezTo>
                  <a:cubicBezTo>
                    <a:pt x="12860" y="13784"/>
                    <a:pt x="12935" y="13921"/>
                    <a:pt x="13005" y="13921"/>
                  </a:cubicBezTo>
                  <a:cubicBezTo>
                    <a:pt x="13019" y="13921"/>
                    <a:pt x="13032" y="13916"/>
                    <a:pt x="13045" y="13904"/>
                  </a:cubicBezTo>
                  <a:lnTo>
                    <a:pt x="13045" y="13904"/>
                  </a:lnTo>
                  <a:cubicBezTo>
                    <a:pt x="13046" y="13985"/>
                    <a:pt x="13089" y="14144"/>
                    <a:pt x="13097" y="14169"/>
                  </a:cubicBezTo>
                  <a:cubicBezTo>
                    <a:pt x="13109" y="14158"/>
                    <a:pt x="13121" y="14146"/>
                    <a:pt x="13144" y="14134"/>
                  </a:cubicBezTo>
                  <a:lnTo>
                    <a:pt x="13144" y="14134"/>
                  </a:lnTo>
                  <a:cubicBezTo>
                    <a:pt x="13142" y="14142"/>
                    <a:pt x="13134" y="14178"/>
                    <a:pt x="13121" y="14178"/>
                  </a:cubicBezTo>
                  <a:cubicBezTo>
                    <a:pt x="13117" y="14178"/>
                    <a:pt x="13113" y="14176"/>
                    <a:pt x="13109" y="14169"/>
                  </a:cubicBezTo>
                  <a:lnTo>
                    <a:pt x="13109" y="14169"/>
                  </a:lnTo>
                  <a:cubicBezTo>
                    <a:pt x="13115" y="14181"/>
                    <a:pt x="13124" y="14187"/>
                    <a:pt x="13133" y="14187"/>
                  </a:cubicBezTo>
                  <a:cubicBezTo>
                    <a:pt x="13142" y="14187"/>
                    <a:pt x="13151" y="14181"/>
                    <a:pt x="13157" y="14169"/>
                  </a:cubicBezTo>
                  <a:lnTo>
                    <a:pt x="13157" y="14169"/>
                  </a:lnTo>
                  <a:cubicBezTo>
                    <a:pt x="13145" y="14193"/>
                    <a:pt x="13133" y="14205"/>
                    <a:pt x="13109" y="14205"/>
                  </a:cubicBezTo>
                  <a:cubicBezTo>
                    <a:pt x="13111" y="14207"/>
                    <a:pt x="13113" y="14208"/>
                    <a:pt x="13116" y="14208"/>
                  </a:cubicBezTo>
                  <a:cubicBezTo>
                    <a:pt x="13127" y="14208"/>
                    <a:pt x="13144" y="14197"/>
                    <a:pt x="13160" y="14197"/>
                  </a:cubicBezTo>
                  <a:cubicBezTo>
                    <a:pt x="13167" y="14197"/>
                    <a:pt x="13174" y="14199"/>
                    <a:pt x="13181" y="14205"/>
                  </a:cubicBezTo>
                  <a:cubicBezTo>
                    <a:pt x="13169" y="14241"/>
                    <a:pt x="13145" y="14241"/>
                    <a:pt x="13169" y="14277"/>
                  </a:cubicBezTo>
                  <a:cubicBezTo>
                    <a:pt x="13204" y="14241"/>
                    <a:pt x="13216" y="14253"/>
                    <a:pt x="13240" y="14229"/>
                  </a:cubicBezTo>
                  <a:lnTo>
                    <a:pt x="13240" y="14229"/>
                  </a:lnTo>
                  <a:cubicBezTo>
                    <a:pt x="13167" y="14323"/>
                    <a:pt x="13333" y="14362"/>
                    <a:pt x="13374" y="14362"/>
                  </a:cubicBezTo>
                  <a:cubicBezTo>
                    <a:pt x="13377" y="14362"/>
                    <a:pt x="13379" y="14362"/>
                    <a:pt x="13381" y="14362"/>
                  </a:cubicBezTo>
                  <a:lnTo>
                    <a:pt x="13381" y="14362"/>
                  </a:lnTo>
                  <a:cubicBezTo>
                    <a:pt x="13317" y="14405"/>
                    <a:pt x="13364" y="14418"/>
                    <a:pt x="13330" y="14459"/>
                  </a:cubicBezTo>
                  <a:lnTo>
                    <a:pt x="13330" y="14459"/>
                  </a:lnTo>
                  <a:cubicBezTo>
                    <a:pt x="13333" y="14457"/>
                    <a:pt x="13336" y="14456"/>
                    <a:pt x="13339" y="14456"/>
                  </a:cubicBezTo>
                  <a:cubicBezTo>
                    <a:pt x="13351" y="14456"/>
                    <a:pt x="13362" y="14468"/>
                    <a:pt x="13376" y="14468"/>
                  </a:cubicBezTo>
                  <a:cubicBezTo>
                    <a:pt x="13385" y="14468"/>
                    <a:pt x="13395" y="14462"/>
                    <a:pt x="13407" y="14443"/>
                  </a:cubicBezTo>
                  <a:lnTo>
                    <a:pt x="13407" y="14443"/>
                  </a:lnTo>
                  <a:cubicBezTo>
                    <a:pt x="13417" y="14496"/>
                    <a:pt x="13381" y="14578"/>
                    <a:pt x="13457" y="14578"/>
                  </a:cubicBezTo>
                  <a:cubicBezTo>
                    <a:pt x="13467" y="14578"/>
                    <a:pt x="13477" y="14577"/>
                    <a:pt x="13490" y="14574"/>
                  </a:cubicBezTo>
                  <a:lnTo>
                    <a:pt x="13490" y="14574"/>
                  </a:lnTo>
                  <a:cubicBezTo>
                    <a:pt x="13478" y="14598"/>
                    <a:pt x="13466" y="14610"/>
                    <a:pt x="13454" y="14634"/>
                  </a:cubicBezTo>
                  <a:cubicBezTo>
                    <a:pt x="13526" y="14658"/>
                    <a:pt x="13490" y="14634"/>
                    <a:pt x="13585" y="14717"/>
                  </a:cubicBezTo>
                  <a:cubicBezTo>
                    <a:pt x="13571" y="14720"/>
                    <a:pt x="13554" y="14721"/>
                    <a:pt x="13535" y="14721"/>
                  </a:cubicBezTo>
                  <a:cubicBezTo>
                    <a:pt x="13404" y="14721"/>
                    <a:pt x="13190" y="14656"/>
                    <a:pt x="13085" y="14646"/>
                  </a:cubicBezTo>
                  <a:cubicBezTo>
                    <a:pt x="12871" y="14634"/>
                    <a:pt x="12692" y="14634"/>
                    <a:pt x="12514" y="14610"/>
                  </a:cubicBezTo>
                  <a:cubicBezTo>
                    <a:pt x="12431" y="14598"/>
                    <a:pt x="12264" y="14598"/>
                    <a:pt x="12216" y="14598"/>
                  </a:cubicBezTo>
                  <a:cubicBezTo>
                    <a:pt x="12194" y="14606"/>
                    <a:pt x="12170" y="14609"/>
                    <a:pt x="12143" y="14609"/>
                  </a:cubicBezTo>
                  <a:cubicBezTo>
                    <a:pt x="12019" y="14609"/>
                    <a:pt x="11855" y="14538"/>
                    <a:pt x="11737" y="14538"/>
                  </a:cubicBezTo>
                  <a:cubicBezTo>
                    <a:pt x="11730" y="14538"/>
                    <a:pt x="11723" y="14538"/>
                    <a:pt x="11716" y="14538"/>
                  </a:cubicBezTo>
                  <a:cubicBezTo>
                    <a:pt x="11716" y="14540"/>
                    <a:pt x="11714" y="14540"/>
                    <a:pt x="11709" y="14540"/>
                  </a:cubicBezTo>
                  <a:cubicBezTo>
                    <a:pt x="11662" y="14540"/>
                    <a:pt x="11398" y="14490"/>
                    <a:pt x="11311" y="14479"/>
                  </a:cubicBezTo>
                  <a:cubicBezTo>
                    <a:pt x="11293" y="14476"/>
                    <a:pt x="11276" y="14475"/>
                    <a:pt x="11260" y="14475"/>
                  </a:cubicBezTo>
                  <a:cubicBezTo>
                    <a:pt x="11164" y="14475"/>
                    <a:pt x="11093" y="14519"/>
                    <a:pt x="10998" y="14527"/>
                  </a:cubicBezTo>
                  <a:lnTo>
                    <a:pt x="10998" y="14527"/>
                  </a:lnTo>
                  <a:cubicBezTo>
                    <a:pt x="10991" y="14524"/>
                    <a:pt x="10983" y="14522"/>
                    <a:pt x="10974" y="14522"/>
                  </a:cubicBezTo>
                  <a:cubicBezTo>
                    <a:pt x="10965" y="14522"/>
                    <a:pt x="10954" y="14524"/>
                    <a:pt x="10942" y="14527"/>
                  </a:cubicBezTo>
                  <a:cubicBezTo>
                    <a:pt x="10952" y="14527"/>
                    <a:pt x="10961" y="14528"/>
                    <a:pt x="10970" y="14528"/>
                  </a:cubicBezTo>
                  <a:cubicBezTo>
                    <a:pt x="10980" y="14528"/>
                    <a:pt x="10989" y="14527"/>
                    <a:pt x="10998" y="14527"/>
                  </a:cubicBezTo>
                  <a:lnTo>
                    <a:pt x="10998" y="14527"/>
                  </a:lnTo>
                  <a:cubicBezTo>
                    <a:pt x="11011" y="14533"/>
                    <a:pt x="11020" y="14545"/>
                    <a:pt x="11026" y="14562"/>
                  </a:cubicBezTo>
                  <a:cubicBezTo>
                    <a:pt x="11014" y="14574"/>
                    <a:pt x="10942" y="14598"/>
                    <a:pt x="10990" y="14610"/>
                  </a:cubicBezTo>
                  <a:cubicBezTo>
                    <a:pt x="10942" y="14610"/>
                    <a:pt x="10895" y="14598"/>
                    <a:pt x="10859" y="14574"/>
                  </a:cubicBezTo>
                  <a:cubicBezTo>
                    <a:pt x="10866" y="14560"/>
                    <a:pt x="10877" y="14554"/>
                    <a:pt x="10887" y="14554"/>
                  </a:cubicBezTo>
                  <a:cubicBezTo>
                    <a:pt x="10895" y="14554"/>
                    <a:pt x="10902" y="14557"/>
                    <a:pt x="10907" y="14562"/>
                  </a:cubicBezTo>
                  <a:cubicBezTo>
                    <a:pt x="10930" y="14527"/>
                    <a:pt x="10549" y="14467"/>
                    <a:pt x="10526" y="14467"/>
                  </a:cubicBezTo>
                  <a:cubicBezTo>
                    <a:pt x="10204" y="14431"/>
                    <a:pt x="9871" y="14384"/>
                    <a:pt x="9549" y="14360"/>
                  </a:cubicBezTo>
                  <a:lnTo>
                    <a:pt x="9549" y="14360"/>
                  </a:lnTo>
                  <a:cubicBezTo>
                    <a:pt x="9561" y="14372"/>
                    <a:pt x="9573" y="14396"/>
                    <a:pt x="9585" y="14407"/>
                  </a:cubicBezTo>
                  <a:cubicBezTo>
                    <a:pt x="9542" y="14407"/>
                    <a:pt x="9380" y="14358"/>
                    <a:pt x="9477" y="14358"/>
                  </a:cubicBezTo>
                  <a:cubicBezTo>
                    <a:pt x="9486" y="14358"/>
                    <a:pt x="9498" y="14359"/>
                    <a:pt x="9514" y="14360"/>
                  </a:cubicBezTo>
                  <a:cubicBezTo>
                    <a:pt x="9499" y="14352"/>
                    <a:pt x="9485" y="14348"/>
                    <a:pt x="9471" y="14348"/>
                  </a:cubicBezTo>
                  <a:cubicBezTo>
                    <a:pt x="9422" y="14348"/>
                    <a:pt x="9377" y="14389"/>
                    <a:pt x="9332" y="14389"/>
                  </a:cubicBezTo>
                  <a:cubicBezTo>
                    <a:pt x="9317" y="14389"/>
                    <a:pt x="9302" y="14384"/>
                    <a:pt x="9287" y="14372"/>
                  </a:cubicBezTo>
                  <a:cubicBezTo>
                    <a:pt x="9275" y="14348"/>
                    <a:pt x="9371" y="14336"/>
                    <a:pt x="9371" y="14336"/>
                  </a:cubicBezTo>
                  <a:cubicBezTo>
                    <a:pt x="9383" y="14324"/>
                    <a:pt x="9299" y="14324"/>
                    <a:pt x="9299" y="14324"/>
                  </a:cubicBezTo>
                  <a:cubicBezTo>
                    <a:pt x="9285" y="14345"/>
                    <a:pt x="9253" y="14353"/>
                    <a:pt x="9211" y="14353"/>
                  </a:cubicBezTo>
                  <a:cubicBezTo>
                    <a:pt x="9172" y="14353"/>
                    <a:pt x="9125" y="14346"/>
                    <a:pt x="9078" y="14337"/>
                  </a:cubicBezTo>
                  <a:lnTo>
                    <a:pt x="9078" y="14337"/>
                  </a:lnTo>
                  <a:cubicBezTo>
                    <a:pt x="9062" y="14340"/>
                    <a:pt x="9054" y="14341"/>
                    <a:pt x="9050" y="14341"/>
                  </a:cubicBezTo>
                  <a:cubicBezTo>
                    <a:pt x="9040" y="14341"/>
                    <a:pt x="9053" y="14336"/>
                    <a:pt x="9061" y="14336"/>
                  </a:cubicBezTo>
                  <a:lnTo>
                    <a:pt x="9070" y="14336"/>
                  </a:lnTo>
                  <a:cubicBezTo>
                    <a:pt x="8999" y="14323"/>
                    <a:pt x="8927" y="14305"/>
                    <a:pt x="8882" y="14300"/>
                  </a:cubicBezTo>
                  <a:lnTo>
                    <a:pt x="8882" y="14300"/>
                  </a:lnTo>
                  <a:cubicBezTo>
                    <a:pt x="8894" y="14312"/>
                    <a:pt x="8918" y="14336"/>
                    <a:pt x="8942" y="14348"/>
                  </a:cubicBezTo>
                  <a:cubicBezTo>
                    <a:pt x="8931" y="14348"/>
                    <a:pt x="8900" y="14343"/>
                    <a:pt x="8874" y="14343"/>
                  </a:cubicBezTo>
                  <a:cubicBezTo>
                    <a:pt x="8842" y="14343"/>
                    <a:pt x="8819" y="14351"/>
                    <a:pt x="8859" y="14384"/>
                  </a:cubicBezTo>
                  <a:cubicBezTo>
                    <a:pt x="8752" y="14300"/>
                    <a:pt x="8573" y="14282"/>
                    <a:pt x="8388" y="14282"/>
                  </a:cubicBezTo>
                  <a:cubicBezTo>
                    <a:pt x="8250" y="14282"/>
                    <a:pt x="8108" y="14293"/>
                    <a:pt x="7991" y="14293"/>
                  </a:cubicBezTo>
                  <a:cubicBezTo>
                    <a:pt x="7952" y="14293"/>
                    <a:pt x="7915" y="14291"/>
                    <a:pt x="7882" y="14288"/>
                  </a:cubicBezTo>
                  <a:lnTo>
                    <a:pt x="7882" y="14288"/>
                  </a:lnTo>
                  <a:cubicBezTo>
                    <a:pt x="7912" y="14296"/>
                    <a:pt x="7895" y="14313"/>
                    <a:pt x="7870" y="14313"/>
                  </a:cubicBezTo>
                  <a:cubicBezTo>
                    <a:pt x="7855" y="14313"/>
                    <a:pt x="7836" y="14306"/>
                    <a:pt x="7823" y="14288"/>
                  </a:cubicBezTo>
                  <a:cubicBezTo>
                    <a:pt x="7764" y="14229"/>
                    <a:pt x="7635" y="14264"/>
                    <a:pt x="7563" y="14207"/>
                  </a:cubicBezTo>
                  <a:lnTo>
                    <a:pt x="7563" y="14207"/>
                  </a:lnTo>
                  <a:cubicBezTo>
                    <a:pt x="7583" y="14228"/>
                    <a:pt x="7289" y="14206"/>
                    <a:pt x="7370" y="14265"/>
                  </a:cubicBezTo>
                  <a:cubicBezTo>
                    <a:pt x="7275" y="14241"/>
                    <a:pt x="7370" y="14205"/>
                    <a:pt x="7204" y="14205"/>
                  </a:cubicBezTo>
                  <a:cubicBezTo>
                    <a:pt x="7001" y="14193"/>
                    <a:pt x="6799" y="14146"/>
                    <a:pt x="6596" y="14134"/>
                  </a:cubicBezTo>
                  <a:cubicBezTo>
                    <a:pt x="6596" y="14140"/>
                    <a:pt x="6540" y="14146"/>
                    <a:pt x="6476" y="14146"/>
                  </a:cubicBezTo>
                  <a:cubicBezTo>
                    <a:pt x="6412" y="14146"/>
                    <a:pt x="6340" y="14140"/>
                    <a:pt x="6311" y="14122"/>
                  </a:cubicBezTo>
                  <a:cubicBezTo>
                    <a:pt x="6311" y="14123"/>
                    <a:pt x="6301" y="14124"/>
                    <a:pt x="6285" y="14124"/>
                  </a:cubicBezTo>
                  <a:cubicBezTo>
                    <a:pt x="6186" y="14124"/>
                    <a:pt x="5833" y="14098"/>
                    <a:pt x="5751" y="14098"/>
                  </a:cubicBezTo>
                  <a:cubicBezTo>
                    <a:pt x="5430" y="14074"/>
                    <a:pt x="5096" y="14074"/>
                    <a:pt x="4775" y="13979"/>
                  </a:cubicBezTo>
                  <a:lnTo>
                    <a:pt x="4775" y="13979"/>
                  </a:lnTo>
                  <a:cubicBezTo>
                    <a:pt x="4825" y="14000"/>
                    <a:pt x="4811" y="14005"/>
                    <a:pt x="4786" y="14005"/>
                  </a:cubicBezTo>
                  <a:cubicBezTo>
                    <a:pt x="4770" y="14005"/>
                    <a:pt x="4749" y="14003"/>
                    <a:pt x="4739" y="14003"/>
                  </a:cubicBezTo>
                  <a:cubicBezTo>
                    <a:pt x="4763" y="14015"/>
                    <a:pt x="4763" y="14027"/>
                    <a:pt x="4751" y="14050"/>
                  </a:cubicBezTo>
                  <a:cubicBezTo>
                    <a:pt x="4692" y="14034"/>
                    <a:pt x="4511" y="13976"/>
                    <a:pt x="4391" y="13976"/>
                  </a:cubicBezTo>
                  <a:cubicBezTo>
                    <a:pt x="4340" y="13976"/>
                    <a:pt x="4301" y="13986"/>
                    <a:pt x="4287" y="14015"/>
                  </a:cubicBezTo>
                  <a:lnTo>
                    <a:pt x="4346" y="14015"/>
                  </a:lnTo>
                  <a:cubicBezTo>
                    <a:pt x="4251" y="14062"/>
                    <a:pt x="4501" y="14193"/>
                    <a:pt x="4513" y="14193"/>
                  </a:cubicBezTo>
                  <a:cubicBezTo>
                    <a:pt x="4620" y="14205"/>
                    <a:pt x="4858" y="14265"/>
                    <a:pt x="4870" y="14277"/>
                  </a:cubicBezTo>
                  <a:cubicBezTo>
                    <a:pt x="4910" y="14251"/>
                    <a:pt x="4966" y="14241"/>
                    <a:pt x="5032" y="14241"/>
                  </a:cubicBezTo>
                  <a:cubicBezTo>
                    <a:pt x="5240" y="14241"/>
                    <a:pt x="5540" y="14342"/>
                    <a:pt x="5704" y="14360"/>
                  </a:cubicBezTo>
                  <a:cubicBezTo>
                    <a:pt x="5704" y="14349"/>
                    <a:pt x="5693" y="14337"/>
                    <a:pt x="5692" y="14326"/>
                  </a:cubicBezTo>
                  <a:lnTo>
                    <a:pt x="5692" y="14326"/>
                  </a:lnTo>
                  <a:cubicBezTo>
                    <a:pt x="5705" y="14331"/>
                    <a:pt x="5769" y="14344"/>
                    <a:pt x="5794" y="14344"/>
                  </a:cubicBezTo>
                  <a:cubicBezTo>
                    <a:pt x="5804" y="14344"/>
                    <a:pt x="5808" y="14342"/>
                    <a:pt x="5799" y="14336"/>
                  </a:cubicBezTo>
                  <a:lnTo>
                    <a:pt x="5799" y="14336"/>
                  </a:lnTo>
                  <a:cubicBezTo>
                    <a:pt x="5934" y="14341"/>
                    <a:pt x="6129" y="14323"/>
                    <a:pt x="6180" y="14407"/>
                  </a:cubicBezTo>
                  <a:cubicBezTo>
                    <a:pt x="6180" y="14407"/>
                    <a:pt x="6501" y="14431"/>
                    <a:pt x="6335" y="14431"/>
                  </a:cubicBezTo>
                  <a:cubicBezTo>
                    <a:pt x="6364" y="14442"/>
                    <a:pt x="6394" y="14445"/>
                    <a:pt x="6423" y="14445"/>
                  </a:cubicBezTo>
                  <a:cubicBezTo>
                    <a:pt x="6458" y="14445"/>
                    <a:pt x="6492" y="14441"/>
                    <a:pt x="6524" y="14441"/>
                  </a:cubicBezTo>
                  <a:cubicBezTo>
                    <a:pt x="6533" y="14441"/>
                    <a:pt x="6541" y="14441"/>
                    <a:pt x="6550" y="14442"/>
                  </a:cubicBezTo>
                  <a:lnTo>
                    <a:pt x="6550" y="14442"/>
                  </a:lnTo>
                  <a:cubicBezTo>
                    <a:pt x="6537" y="14440"/>
                    <a:pt x="6524" y="14437"/>
                    <a:pt x="6513" y="14431"/>
                  </a:cubicBezTo>
                  <a:cubicBezTo>
                    <a:pt x="6942" y="14431"/>
                    <a:pt x="7335" y="14467"/>
                    <a:pt x="7704" y="14479"/>
                  </a:cubicBezTo>
                  <a:cubicBezTo>
                    <a:pt x="7716" y="14476"/>
                    <a:pt x="7729" y="14474"/>
                    <a:pt x="7742" y="14474"/>
                  </a:cubicBezTo>
                  <a:cubicBezTo>
                    <a:pt x="7819" y="14474"/>
                    <a:pt x="7910" y="14524"/>
                    <a:pt x="7896" y="14526"/>
                  </a:cubicBezTo>
                  <a:lnTo>
                    <a:pt x="7896" y="14526"/>
                  </a:lnTo>
                  <a:cubicBezTo>
                    <a:pt x="8062" y="14514"/>
                    <a:pt x="8169" y="14467"/>
                    <a:pt x="8335" y="14467"/>
                  </a:cubicBezTo>
                  <a:cubicBezTo>
                    <a:pt x="8251" y="14479"/>
                    <a:pt x="8406" y="14515"/>
                    <a:pt x="8299" y="14527"/>
                  </a:cubicBezTo>
                  <a:cubicBezTo>
                    <a:pt x="8359" y="14550"/>
                    <a:pt x="8763" y="14562"/>
                    <a:pt x="8763" y="14562"/>
                  </a:cubicBezTo>
                  <a:cubicBezTo>
                    <a:pt x="8763" y="14527"/>
                    <a:pt x="8632" y="14538"/>
                    <a:pt x="8609" y="14527"/>
                  </a:cubicBezTo>
                  <a:cubicBezTo>
                    <a:pt x="8597" y="14527"/>
                    <a:pt x="8740" y="14491"/>
                    <a:pt x="8763" y="14491"/>
                  </a:cubicBezTo>
                  <a:cubicBezTo>
                    <a:pt x="8823" y="14491"/>
                    <a:pt x="9097" y="14610"/>
                    <a:pt x="9025" y="14610"/>
                  </a:cubicBezTo>
                  <a:cubicBezTo>
                    <a:pt x="9051" y="14616"/>
                    <a:pt x="9141" y="14629"/>
                    <a:pt x="9223" y="14629"/>
                  </a:cubicBezTo>
                  <a:cubicBezTo>
                    <a:pt x="9294" y="14629"/>
                    <a:pt x="9360" y="14619"/>
                    <a:pt x="9371" y="14586"/>
                  </a:cubicBezTo>
                  <a:cubicBezTo>
                    <a:pt x="9331" y="14586"/>
                    <a:pt x="9291" y="14581"/>
                    <a:pt x="9255" y="14581"/>
                  </a:cubicBezTo>
                  <a:cubicBezTo>
                    <a:pt x="9251" y="14581"/>
                    <a:pt x="9247" y="14581"/>
                    <a:pt x="9242" y="14581"/>
                  </a:cubicBezTo>
                  <a:lnTo>
                    <a:pt x="9242" y="14581"/>
                  </a:lnTo>
                  <a:cubicBezTo>
                    <a:pt x="9314" y="14570"/>
                    <a:pt x="9378" y="14549"/>
                    <a:pt x="9447" y="14549"/>
                  </a:cubicBezTo>
                  <a:cubicBezTo>
                    <a:pt x="9476" y="14549"/>
                    <a:pt x="9506" y="14553"/>
                    <a:pt x="9537" y="14562"/>
                  </a:cubicBezTo>
                  <a:cubicBezTo>
                    <a:pt x="9514" y="14574"/>
                    <a:pt x="9478" y="14586"/>
                    <a:pt x="9454" y="14586"/>
                  </a:cubicBezTo>
                  <a:cubicBezTo>
                    <a:pt x="9490" y="14598"/>
                    <a:pt x="9537" y="14598"/>
                    <a:pt x="9585" y="14610"/>
                  </a:cubicBezTo>
                  <a:cubicBezTo>
                    <a:pt x="9575" y="14634"/>
                    <a:pt x="9530" y="14641"/>
                    <a:pt x="9477" y="14641"/>
                  </a:cubicBezTo>
                  <a:cubicBezTo>
                    <a:pt x="9415" y="14641"/>
                    <a:pt x="9342" y="14632"/>
                    <a:pt x="9300" y="14632"/>
                  </a:cubicBezTo>
                  <a:cubicBezTo>
                    <a:pt x="9290" y="14632"/>
                    <a:pt x="9281" y="14632"/>
                    <a:pt x="9275" y="14634"/>
                  </a:cubicBezTo>
                  <a:cubicBezTo>
                    <a:pt x="9325" y="14665"/>
                    <a:pt x="9396" y="14675"/>
                    <a:pt x="9471" y="14675"/>
                  </a:cubicBezTo>
                  <a:cubicBezTo>
                    <a:pt x="9578" y="14675"/>
                    <a:pt x="9695" y="14656"/>
                    <a:pt x="9777" y="14656"/>
                  </a:cubicBezTo>
                  <a:cubicBezTo>
                    <a:pt x="9789" y="14656"/>
                    <a:pt x="9801" y="14657"/>
                    <a:pt x="9811" y="14658"/>
                  </a:cubicBezTo>
                  <a:cubicBezTo>
                    <a:pt x="9787" y="14669"/>
                    <a:pt x="9764" y="14693"/>
                    <a:pt x="9740" y="14705"/>
                  </a:cubicBezTo>
                  <a:cubicBezTo>
                    <a:pt x="9759" y="14699"/>
                    <a:pt x="9778" y="14696"/>
                    <a:pt x="9796" y="14696"/>
                  </a:cubicBezTo>
                  <a:cubicBezTo>
                    <a:pt x="9865" y="14696"/>
                    <a:pt x="9925" y="14733"/>
                    <a:pt x="9989" y="14733"/>
                  </a:cubicBezTo>
                  <a:cubicBezTo>
                    <a:pt x="10001" y="14733"/>
                    <a:pt x="10013" y="14732"/>
                    <a:pt x="10025" y="14729"/>
                  </a:cubicBezTo>
                  <a:cubicBezTo>
                    <a:pt x="9823" y="14717"/>
                    <a:pt x="10002" y="14693"/>
                    <a:pt x="9906" y="14658"/>
                  </a:cubicBezTo>
                  <a:cubicBezTo>
                    <a:pt x="9914" y="14657"/>
                    <a:pt x="9921" y="14657"/>
                    <a:pt x="9928" y="14657"/>
                  </a:cubicBezTo>
                  <a:cubicBezTo>
                    <a:pt x="10070" y="14657"/>
                    <a:pt x="10164" y="14765"/>
                    <a:pt x="10311" y="14765"/>
                  </a:cubicBezTo>
                  <a:cubicBezTo>
                    <a:pt x="10276" y="14765"/>
                    <a:pt x="10252" y="14753"/>
                    <a:pt x="10216" y="14741"/>
                  </a:cubicBezTo>
                  <a:lnTo>
                    <a:pt x="10216" y="14741"/>
                  </a:lnTo>
                  <a:cubicBezTo>
                    <a:pt x="10216" y="14741"/>
                    <a:pt x="10373" y="14767"/>
                    <a:pt x="10441" y="14767"/>
                  </a:cubicBezTo>
                  <a:cubicBezTo>
                    <a:pt x="10452" y="14767"/>
                    <a:pt x="10461" y="14766"/>
                    <a:pt x="10466" y="14765"/>
                  </a:cubicBezTo>
                  <a:cubicBezTo>
                    <a:pt x="10458" y="14757"/>
                    <a:pt x="10450" y="14749"/>
                    <a:pt x="10439" y="14741"/>
                  </a:cubicBezTo>
                  <a:lnTo>
                    <a:pt x="10439" y="14741"/>
                  </a:lnTo>
                  <a:cubicBezTo>
                    <a:pt x="10455" y="14747"/>
                    <a:pt x="10474" y="14749"/>
                    <a:pt x="10497" y="14749"/>
                  </a:cubicBezTo>
                  <a:cubicBezTo>
                    <a:pt x="10590" y="14749"/>
                    <a:pt x="10734" y="14713"/>
                    <a:pt x="10819" y="14713"/>
                  </a:cubicBezTo>
                  <a:cubicBezTo>
                    <a:pt x="10834" y="14713"/>
                    <a:pt x="10848" y="14714"/>
                    <a:pt x="10859" y="14717"/>
                  </a:cubicBezTo>
                  <a:cubicBezTo>
                    <a:pt x="10823" y="14729"/>
                    <a:pt x="10799" y="14741"/>
                    <a:pt x="10776" y="14753"/>
                  </a:cubicBezTo>
                  <a:lnTo>
                    <a:pt x="10871" y="14753"/>
                  </a:lnTo>
                  <a:cubicBezTo>
                    <a:pt x="10859" y="14765"/>
                    <a:pt x="10859" y="14777"/>
                    <a:pt x="10847" y="14788"/>
                  </a:cubicBezTo>
                  <a:cubicBezTo>
                    <a:pt x="10936" y="14771"/>
                    <a:pt x="11011" y="14765"/>
                    <a:pt x="11082" y="14765"/>
                  </a:cubicBezTo>
                  <a:cubicBezTo>
                    <a:pt x="11154" y="14765"/>
                    <a:pt x="11222" y="14771"/>
                    <a:pt x="11299" y="14777"/>
                  </a:cubicBezTo>
                  <a:cubicBezTo>
                    <a:pt x="11283" y="14786"/>
                    <a:pt x="11267" y="14789"/>
                    <a:pt x="11252" y="14789"/>
                  </a:cubicBezTo>
                  <a:cubicBezTo>
                    <a:pt x="11232" y="14789"/>
                    <a:pt x="11212" y="14784"/>
                    <a:pt x="11194" y="14784"/>
                  </a:cubicBezTo>
                  <a:cubicBezTo>
                    <a:pt x="11175" y="14784"/>
                    <a:pt x="11158" y="14790"/>
                    <a:pt x="11145" y="14812"/>
                  </a:cubicBezTo>
                  <a:cubicBezTo>
                    <a:pt x="11204" y="14836"/>
                    <a:pt x="11288" y="14824"/>
                    <a:pt x="11359" y="14836"/>
                  </a:cubicBezTo>
                  <a:cubicBezTo>
                    <a:pt x="11228" y="14812"/>
                    <a:pt x="11466" y="14788"/>
                    <a:pt x="11502" y="14788"/>
                  </a:cubicBezTo>
                  <a:cubicBezTo>
                    <a:pt x="11514" y="14812"/>
                    <a:pt x="11514" y="14812"/>
                    <a:pt x="11478" y="14824"/>
                  </a:cubicBezTo>
                  <a:cubicBezTo>
                    <a:pt x="11526" y="14812"/>
                    <a:pt x="11561" y="14812"/>
                    <a:pt x="11609" y="14800"/>
                  </a:cubicBezTo>
                  <a:lnTo>
                    <a:pt x="11609" y="14800"/>
                  </a:lnTo>
                  <a:cubicBezTo>
                    <a:pt x="11595" y="14829"/>
                    <a:pt x="11581" y="14849"/>
                    <a:pt x="11559" y="14860"/>
                  </a:cubicBezTo>
                  <a:lnTo>
                    <a:pt x="11559" y="14860"/>
                  </a:lnTo>
                  <a:cubicBezTo>
                    <a:pt x="11576" y="14858"/>
                    <a:pt x="11591" y="14857"/>
                    <a:pt x="11607" y="14857"/>
                  </a:cubicBezTo>
                  <a:cubicBezTo>
                    <a:pt x="11710" y="14857"/>
                    <a:pt x="11794" y="14897"/>
                    <a:pt x="11900" y="14897"/>
                  </a:cubicBezTo>
                  <a:cubicBezTo>
                    <a:pt x="11910" y="14897"/>
                    <a:pt x="11920" y="14896"/>
                    <a:pt x="11930" y="14896"/>
                  </a:cubicBezTo>
                  <a:cubicBezTo>
                    <a:pt x="11939" y="14895"/>
                    <a:pt x="11950" y="14894"/>
                    <a:pt x="11964" y="14894"/>
                  </a:cubicBezTo>
                  <a:cubicBezTo>
                    <a:pt x="12134" y="14894"/>
                    <a:pt x="12692" y="14956"/>
                    <a:pt x="12681" y="14967"/>
                  </a:cubicBezTo>
                  <a:cubicBezTo>
                    <a:pt x="12689" y="14958"/>
                    <a:pt x="12685" y="14870"/>
                    <a:pt x="12737" y="14870"/>
                  </a:cubicBezTo>
                  <a:cubicBezTo>
                    <a:pt x="12754" y="14870"/>
                    <a:pt x="12778" y="14880"/>
                    <a:pt x="12812" y="14908"/>
                  </a:cubicBezTo>
                  <a:cubicBezTo>
                    <a:pt x="12840" y="14932"/>
                    <a:pt x="12872" y="14938"/>
                    <a:pt x="12907" y="14938"/>
                  </a:cubicBezTo>
                  <a:cubicBezTo>
                    <a:pt x="12942" y="14938"/>
                    <a:pt x="12981" y="14932"/>
                    <a:pt x="13024" y="14932"/>
                  </a:cubicBezTo>
                  <a:cubicBezTo>
                    <a:pt x="13061" y="14932"/>
                    <a:pt x="13101" y="14937"/>
                    <a:pt x="13145" y="14955"/>
                  </a:cubicBezTo>
                  <a:cubicBezTo>
                    <a:pt x="13068" y="14967"/>
                    <a:pt x="13038" y="14967"/>
                    <a:pt x="13039" y="14967"/>
                  </a:cubicBezTo>
                  <a:cubicBezTo>
                    <a:pt x="13041" y="14967"/>
                    <a:pt x="13073" y="14967"/>
                    <a:pt x="13121" y="14979"/>
                  </a:cubicBezTo>
                  <a:cubicBezTo>
                    <a:pt x="13093" y="14986"/>
                    <a:pt x="13065" y="14993"/>
                    <a:pt x="13037" y="15000"/>
                  </a:cubicBezTo>
                  <a:lnTo>
                    <a:pt x="13037" y="15000"/>
                  </a:lnTo>
                  <a:cubicBezTo>
                    <a:pt x="13088" y="14995"/>
                    <a:pt x="13167" y="14994"/>
                    <a:pt x="13240" y="14994"/>
                  </a:cubicBezTo>
                  <a:cubicBezTo>
                    <a:pt x="13300" y="14994"/>
                    <a:pt x="13356" y="14995"/>
                    <a:pt x="13393" y="14995"/>
                  </a:cubicBezTo>
                  <a:cubicBezTo>
                    <a:pt x="13422" y="14995"/>
                    <a:pt x="13439" y="14994"/>
                    <a:pt x="13438" y="14993"/>
                  </a:cubicBezTo>
                  <a:lnTo>
                    <a:pt x="13438" y="14993"/>
                  </a:lnTo>
                  <a:cubicBezTo>
                    <a:pt x="13454" y="14995"/>
                    <a:pt x="13493" y="14996"/>
                    <a:pt x="13538" y="14996"/>
                  </a:cubicBezTo>
                  <a:cubicBezTo>
                    <a:pt x="13648" y="14996"/>
                    <a:pt x="13796" y="14991"/>
                    <a:pt x="13764" y="14991"/>
                  </a:cubicBezTo>
                  <a:cubicBezTo>
                    <a:pt x="13831" y="14991"/>
                    <a:pt x="13903" y="14968"/>
                    <a:pt x="13935" y="14968"/>
                  </a:cubicBezTo>
                  <a:cubicBezTo>
                    <a:pt x="13951" y="14968"/>
                    <a:pt x="13957" y="14973"/>
                    <a:pt x="13951" y="14988"/>
                  </a:cubicBezTo>
                  <a:lnTo>
                    <a:pt x="13951" y="14988"/>
                  </a:lnTo>
                  <a:cubicBezTo>
                    <a:pt x="14013" y="14881"/>
                    <a:pt x="14121" y="14724"/>
                    <a:pt x="14121" y="14610"/>
                  </a:cubicBezTo>
                  <a:lnTo>
                    <a:pt x="14121" y="14610"/>
                  </a:lnTo>
                  <a:cubicBezTo>
                    <a:pt x="14129" y="14586"/>
                    <a:pt x="14137" y="14562"/>
                    <a:pt x="14145" y="14538"/>
                  </a:cubicBezTo>
                  <a:cubicBezTo>
                    <a:pt x="14150" y="14535"/>
                    <a:pt x="14155" y="14534"/>
                    <a:pt x="14158" y="14534"/>
                  </a:cubicBezTo>
                  <a:cubicBezTo>
                    <a:pt x="14189" y="14534"/>
                    <a:pt x="14127" y="14670"/>
                    <a:pt x="14132" y="14670"/>
                  </a:cubicBezTo>
                  <a:cubicBezTo>
                    <a:pt x="14132" y="14670"/>
                    <a:pt x="14133" y="14670"/>
                    <a:pt x="14133" y="14669"/>
                  </a:cubicBezTo>
                  <a:cubicBezTo>
                    <a:pt x="14228" y="14634"/>
                    <a:pt x="14228" y="14491"/>
                    <a:pt x="14300" y="14431"/>
                  </a:cubicBezTo>
                  <a:lnTo>
                    <a:pt x="14300" y="14431"/>
                  </a:lnTo>
                  <a:cubicBezTo>
                    <a:pt x="14288" y="14455"/>
                    <a:pt x="14276" y="14491"/>
                    <a:pt x="14264" y="14515"/>
                  </a:cubicBezTo>
                  <a:cubicBezTo>
                    <a:pt x="14347" y="14491"/>
                    <a:pt x="14383" y="14384"/>
                    <a:pt x="14443" y="14336"/>
                  </a:cubicBezTo>
                  <a:lnTo>
                    <a:pt x="14443" y="14336"/>
                  </a:lnTo>
                  <a:cubicBezTo>
                    <a:pt x="14409" y="14347"/>
                    <a:pt x="14355" y="14421"/>
                    <a:pt x="14309" y="14421"/>
                  </a:cubicBezTo>
                  <a:cubicBezTo>
                    <a:pt x="14306" y="14421"/>
                    <a:pt x="14303" y="14420"/>
                    <a:pt x="14300" y="14419"/>
                  </a:cubicBezTo>
                  <a:cubicBezTo>
                    <a:pt x="14265" y="14408"/>
                    <a:pt x="14423" y="14181"/>
                    <a:pt x="14475" y="14181"/>
                  </a:cubicBezTo>
                  <a:cubicBezTo>
                    <a:pt x="14476" y="14181"/>
                    <a:pt x="14477" y="14181"/>
                    <a:pt x="14478" y="14181"/>
                  </a:cubicBezTo>
                  <a:cubicBezTo>
                    <a:pt x="14514" y="14086"/>
                    <a:pt x="14526" y="14027"/>
                    <a:pt x="14502" y="14027"/>
                  </a:cubicBezTo>
                  <a:cubicBezTo>
                    <a:pt x="14526" y="14003"/>
                    <a:pt x="14562" y="13979"/>
                    <a:pt x="14586" y="13967"/>
                  </a:cubicBezTo>
                  <a:cubicBezTo>
                    <a:pt x="14586" y="13979"/>
                    <a:pt x="14586" y="13991"/>
                    <a:pt x="14586" y="14015"/>
                  </a:cubicBezTo>
                  <a:cubicBezTo>
                    <a:pt x="14621" y="14003"/>
                    <a:pt x="14633" y="13919"/>
                    <a:pt x="14633" y="13919"/>
                  </a:cubicBezTo>
                  <a:lnTo>
                    <a:pt x="14633" y="13919"/>
                  </a:lnTo>
                  <a:cubicBezTo>
                    <a:pt x="14621" y="13925"/>
                    <a:pt x="14612" y="13928"/>
                    <a:pt x="14603" y="13928"/>
                  </a:cubicBezTo>
                  <a:cubicBezTo>
                    <a:pt x="14595" y="13928"/>
                    <a:pt x="14586" y="13925"/>
                    <a:pt x="14574" y="13919"/>
                  </a:cubicBezTo>
                  <a:cubicBezTo>
                    <a:pt x="14574" y="13919"/>
                    <a:pt x="14574" y="13907"/>
                    <a:pt x="14586" y="13907"/>
                  </a:cubicBezTo>
                  <a:lnTo>
                    <a:pt x="14574" y="13919"/>
                  </a:lnTo>
                  <a:cubicBezTo>
                    <a:pt x="14609" y="13907"/>
                    <a:pt x="14728" y="13622"/>
                    <a:pt x="14728" y="13622"/>
                  </a:cubicBezTo>
                  <a:cubicBezTo>
                    <a:pt x="14750" y="13571"/>
                    <a:pt x="14759" y="13564"/>
                    <a:pt x="14768" y="13564"/>
                  </a:cubicBezTo>
                  <a:cubicBezTo>
                    <a:pt x="14770" y="13564"/>
                    <a:pt x="14773" y="13565"/>
                    <a:pt x="14777" y="13565"/>
                  </a:cubicBezTo>
                  <a:cubicBezTo>
                    <a:pt x="14780" y="13565"/>
                    <a:pt x="14784" y="13564"/>
                    <a:pt x="14788" y="13562"/>
                  </a:cubicBezTo>
                  <a:cubicBezTo>
                    <a:pt x="14800" y="13503"/>
                    <a:pt x="14812" y="13479"/>
                    <a:pt x="14800" y="13419"/>
                  </a:cubicBezTo>
                  <a:cubicBezTo>
                    <a:pt x="14788" y="13312"/>
                    <a:pt x="14931" y="13241"/>
                    <a:pt x="14967" y="13157"/>
                  </a:cubicBezTo>
                  <a:cubicBezTo>
                    <a:pt x="14969" y="13172"/>
                    <a:pt x="14974" y="13177"/>
                    <a:pt x="14980" y="13177"/>
                  </a:cubicBezTo>
                  <a:cubicBezTo>
                    <a:pt x="14988" y="13177"/>
                    <a:pt x="14997" y="13168"/>
                    <a:pt x="15004" y="13161"/>
                  </a:cubicBezTo>
                  <a:lnTo>
                    <a:pt x="15004" y="13161"/>
                  </a:lnTo>
                  <a:cubicBezTo>
                    <a:pt x="15004" y="13162"/>
                    <a:pt x="15005" y="13163"/>
                    <a:pt x="15005" y="13164"/>
                  </a:cubicBezTo>
                  <a:lnTo>
                    <a:pt x="15005" y="13164"/>
                  </a:lnTo>
                  <a:cubicBezTo>
                    <a:pt x="15009" y="13157"/>
                    <a:pt x="15010" y="13154"/>
                    <a:pt x="15010" y="13154"/>
                  </a:cubicBezTo>
                  <a:lnTo>
                    <a:pt x="15010" y="13154"/>
                  </a:lnTo>
                  <a:cubicBezTo>
                    <a:pt x="15009" y="13154"/>
                    <a:pt x="15007" y="13157"/>
                    <a:pt x="15004" y="13161"/>
                  </a:cubicBezTo>
                  <a:lnTo>
                    <a:pt x="15004" y="13161"/>
                  </a:lnTo>
                  <a:cubicBezTo>
                    <a:pt x="15003" y="13160"/>
                    <a:pt x="15003" y="13159"/>
                    <a:pt x="15003" y="13158"/>
                  </a:cubicBezTo>
                  <a:lnTo>
                    <a:pt x="15003" y="13158"/>
                  </a:lnTo>
                  <a:cubicBezTo>
                    <a:pt x="15011" y="13151"/>
                    <a:pt x="15044" y="13117"/>
                    <a:pt x="15062" y="13062"/>
                  </a:cubicBezTo>
                  <a:lnTo>
                    <a:pt x="15062" y="13062"/>
                  </a:lnTo>
                  <a:cubicBezTo>
                    <a:pt x="15042" y="13087"/>
                    <a:pt x="15031" y="13097"/>
                    <a:pt x="15026" y="13097"/>
                  </a:cubicBezTo>
                  <a:cubicBezTo>
                    <a:pt x="15008" y="13097"/>
                    <a:pt x="15084" y="12952"/>
                    <a:pt x="15121" y="12943"/>
                  </a:cubicBezTo>
                  <a:cubicBezTo>
                    <a:pt x="15096" y="12917"/>
                    <a:pt x="15131" y="12867"/>
                    <a:pt x="15123" y="12867"/>
                  </a:cubicBezTo>
                  <a:lnTo>
                    <a:pt x="15123" y="12867"/>
                  </a:lnTo>
                  <a:cubicBezTo>
                    <a:pt x="15119" y="12867"/>
                    <a:pt x="15109" y="12875"/>
                    <a:pt x="15086" y="12895"/>
                  </a:cubicBezTo>
                  <a:cubicBezTo>
                    <a:pt x="15098" y="12824"/>
                    <a:pt x="15133" y="12800"/>
                    <a:pt x="15181" y="12753"/>
                  </a:cubicBezTo>
                  <a:lnTo>
                    <a:pt x="15181" y="12753"/>
                  </a:lnTo>
                  <a:cubicBezTo>
                    <a:pt x="15173" y="12759"/>
                    <a:pt x="15166" y="12762"/>
                    <a:pt x="15161" y="12762"/>
                  </a:cubicBezTo>
                  <a:cubicBezTo>
                    <a:pt x="15122" y="12762"/>
                    <a:pt x="15168" y="12580"/>
                    <a:pt x="15157" y="12538"/>
                  </a:cubicBezTo>
                  <a:lnTo>
                    <a:pt x="15157" y="12538"/>
                  </a:lnTo>
                  <a:cubicBezTo>
                    <a:pt x="15145" y="12622"/>
                    <a:pt x="15157" y="12586"/>
                    <a:pt x="15086" y="12645"/>
                  </a:cubicBezTo>
                  <a:cubicBezTo>
                    <a:pt x="15086" y="12598"/>
                    <a:pt x="15109" y="12538"/>
                    <a:pt x="15133" y="12503"/>
                  </a:cubicBezTo>
                  <a:cubicBezTo>
                    <a:pt x="15149" y="12503"/>
                    <a:pt x="15159" y="12507"/>
                    <a:pt x="15161" y="12517"/>
                  </a:cubicBezTo>
                  <a:lnTo>
                    <a:pt x="15161" y="12517"/>
                  </a:lnTo>
                  <a:cubicBezTo>
                    <a:pt x="15167" y="12506"/>
                    <a:pt x="15177" y="12498"/>
                    <a:pt x="15193" y="12491"/>
                  </a:cubicBezTo>
                  <a:lnTo>
                    <a:pt x="15193" y="12491"/>
                  </a:lnTo>
                  <a:cubicBezTo>
                    <a:pt x="15193" y="12491"/>
                    <a:pt x="15193" y="12491"/>
                    <a:pt x="15193" y="12491"/>
                  </a:cubicBezTo>
                  <a:lnTo>
                    <a:pt x="15193" y="12491"/>
                  </a:lnTo>
                  <a:cubicBezTo>
                    <a:pt x="15181" y="12503"/>
                    <a:pt x="15169" y="12526"/>
                    <a:pt x="15169" y="12538"/>
                  </a:cubicBezTo>
                  <a:cubicBezTo>
                    <a:pt x="15181" y="12526"/>
                    <a:pt x="15193" y="12514"/>
                    <a:pt x="15193" y="12491"/>
                  </a:cubicBezTo>
                  <a:lnTo>
                    <a:pt x="15193" y="12491"/>
                  </a:lnTo>
                  <a:cubicBezTo>
                    <a:pt x="15205" y="12503"/>
                    <a:pt x="15181" y="12681"/>
                    <a:pt x="15169" y="12693"/>
                  </a:cubicBezTo>
                  <a:cubicBezTo>
                    <a:pt x="15172" y="12690"/>
                    <a:pt x="15175" y="12689"/>
                    <a:pt x="15179" y="12689"/>
                  </a:cubicBezTo>
                  <a:cubicBezTo>
                    <a:pt x="15186" y="12689"/>
                    <a:pt x="15194" y="12692"/>
                    <a:pt x="15203" y="12692"/>
                  </a:cubicBezTo>
                  <a:cubicBezTo>
                    <a:pt x="15211" y="12692"/>
                    <a:pt x="15220" y="12690"/>
                    <a:pt x="15229" y="12681"/>
                  </a:cubicBezTo>
                  <a:lnTo>
                    <a:pt x="15229" y="12681"/>
                  </a:lnTo>
                  <a:cubicBezTo>
                    <a:pt x="15227" y="12682"/>
                    <a:pt x="15225" y="12682"/>
                    <a:pt x="15224" y="12682"/>
                  </a:cubicBezTo>
                  <a:cubicBezTo>
                    <a:pt x="15210" y="12682"/>
                    <a:pt x="15240" y="12621"/>
                    <a:pt x="15240" y="12610"/>
                  </a:cubicBezTo>
                  <a:cubicBezTo>
                    <a:pt x="15252" y="12610"/>
                    <a:pt x="15264" y="12610"/>
                    <a:pt x="15276" y="12598"/>
                  </a:cubicBezTo>
                  <a:lnTo>
                    <a:pt x="15276" y="12598"/>
                  </a:lnTo>
                  <a:cubicBezTo>
                    <a:pt x="15264" y="12657"/>
                    <a:pt x="15252" y="12717"/>
                    <a:pt x="15217" y="12764"/>
                  </a:cubicBezTo>
                  <a:cubicBezTo>
                    <a:pt x="15252" y="12764"/>
                    <a:pt x="15252" y="12741"/>
                    <a:pt x="15288" y="12729"/>
                  </a:cubicBezTo>
                  <a:cubicBezTo>
                    <a:pt x="15234" y="12729"/>
                    <a:pt x="15355" y="12593"/>
                    <a:pt x="15318" y="12593"/>
                  </a:cubicBezTo>
                  <a:cubicBezTo>
                    <a:pt x="15317" y="12593"/>
                    <a:pt x="15317" y="12593"/>
                    <a:pt x="15316" y="12593"/>
                  </a:cubicBezTo>
                  <a:lnTo>
                    <a:pt x="15316" y="12593"/>
                  </a:lnTo>
                  <a:cubicBezTo>
                    <a:pt x="15411" y="12560"/>
                    <a:pt x="15403" y="12491"/>
                    <a:pt x="15427" y="12443"/>
                  </a:cubicBezTo>
                  <a:lnTo>
                    <a:pt x="15427" y="12443"/>
                  </a:lnTo>
                  <a:cubicBezTo>
                    <a:pt x="15421" y="12443"/>
                    <a:pt x="15415" y="12443"/>
                    <a:pt x="15407" y="12443"/>
                  </a:cubicBezTo>
                  <a:cubicBezTo>
                    <a:pt x="15383" y="12372"/>
                    <a:pt x="15455" y="12300"/>
                    <a:pt x="15479" y="12288"/>
                  </a:cubicBezTo>
                  <a:cubicBezTo>
                    <a:pt x="15479" y="12264"/>
                    <a:pt x="15479" y="12252"/>
                    <a:pt x="15479" y="12229"/>
                  </a:cubicBezTo>
                  <a:cubicBezTo>
                    <a:pt x="15487" y="12229"/>
                    <a:pt x="15490" y="12235"/>
                    <a:pt x="15485" y="12244"/>
                  </a:cubicBezTo>
                  <a:lnTo>
                    <a:pt x="15485" y="12244"/>
                  </a:lnTo>
                  <a:cubicBezTo>
                    <a:pt x="15499" y="12228"/>
                    <a:pt x="15519" y="12216"/>
                    <a:pt x="15533" y="12216"/>
                  </a:cubicBezTo>
                  <a:cubicBezTo>
                    <a:pt x="15547" y="12216"/>
                    <a:pt x="15555" y="12226"/>
                    <a:pt x="15550" y="12252"/>
                  </a:cubicBezTo>
                  <a:cubicBezTo>
                    <a:pt x="15633" y="12134"/>
                    <a:pt x="15903" y="11419"/>
                    <a:pt x="16023" y="11419"/>
                  </a:cubicBezTo>
                  <a:cubicBezTo>
                    <a:pt x="16024" y="11419"/>
                    <a:pt x="16025" y="11419"/>
                    <a:pt x="16026" y="11419"/>
                  </a:cubicBezTo>
                  <a:cubicBezTo>
                    <a:pt x="16110" y="11419"/>
                    <a:pt x="16276" y="11038"/>
                    <a:pt x="16324" y="10967"/>
                  </a:cubicBezTo>
                  <a:cubicBezTo>
                    <a:pt x="16336" y="10955"/>
                    <a:pt x="16372" y="10776"/>
                    <a:pt x="16348" y="10752"/>
                  </a:cubicBezTo>
                  <a:cubicBezTo>
                    <a:pt x="16369" y="10666"/>
                    <a:pt x="16450" y="10599"/>
                    <a:pt x="16500" y="10534"/>
                  </a:cubicBezTo>
                  <a:lnTo>
                    <a:pt x="16500" y="10534"/>
                  </a:lnTo>
                  <a:cubicBezTo>
                    <a:pt x="16495" y="10544"/>
                    <a:pt x="16491" y="10555"/>
                    <a:pt x="16491" y="10562"/>
                  </a:cubicBezTo>
                  <a:cubicBezTo>
                    <a:pt x="16526" y="10526"/>
                    <a:pt x="16562" y="10490"/>
                    <a:pt x="16574" y="10431"/>
                  </a:cubicBezTo>
                  <a:cubicBezTo>
                    <a:pt x="16610" y="10347"/>
                    <a:pt x="16645" y="10228"/>
                    <a:pt x="16717" y="10157"/>
                  </a:cubicBezTo>
                  <a:lnTo>
                    <a:pt x="16717" y="10157"/>
                  </a:lnTo>
                  <a:cubicBezTo>
                    <a:pt x="16715" y="10160"/>
                    <a:pt x="16716" y="10161"/>
                    <a:pt x="16718" y="10161"/>
                  </a:cubicBezTo>
                  <a:cubicBezTo>
                    <a:pt x="16734" y="10161"/>
                    <a:pt x="16845" y="10084"/>
                    <a:pt x="16824" y="10074"/>
                  </a:cubicBezTo>
                  <a:cubicBezTo>
                    <a:pt x="16808" y="10074"/>
                    <a:pt x="16797" y="10079"/>
                    <a:pt x="16789" y="10079"/>
                  </a:cubicBezTo>
                  <a:cubicBezTo>
                    <a:pt x="16785" y="10079"/>
                    <a:pt x="16781" y="10078"/>
                    <a:pt x="16778" y="10075"/>
                  </a:cubicBezTo>
                  <a:lnTo>
                    <a:pt x="16778" y="10075"/>
                  </a:lnTo>
                  <a:cubicBezTo>
                    <a:pt x="16783" y="10070"/>
                    <a:pt x="16802" y="10026"/>
                    <a:pt x="16812" y="10026"/>
                  </a:cubicBezTo>
                  <a:cubicBezTo>
                    <a:pt x="16812" y="10024"/>
                    <a:pt x="16811" y="10023"/>
                    <a:pt x="16808" y="10023"/>
                  </a:cubicBezTo>
                  <a:cubicBezTo>
                    <a:pt x="16799" y="10023"/>
                    <a:pt x="16774" y="10038"/>
                    <a:pt x="16764" y="10038"/>
                  </a:cubicBezTo>
                  <a:cubicBezTo>
                    <a:pt x="16788" y="9931"/>
                    <a:pt x="16883" y="9871"/>
                    <a:pt x="16943" y="9776"/>
                  </a:cubicBezTo>
                  <a:cubicBezTo>
                    <a:pt x="16946" y="9774"/>
                    <a:pt x="16949" y="9773"/>
                    <a:pt x="16951" y="9773"/>
                  </a:cubicBezTo>
                  <a:cubicBezTo>
                    <a:pt x="16968" y="9773"/>
                    <a:pt x="16939" y="9851"/>
                    <a:pt x="16932" y="9868"/>
                  </a:cubicBezTo>
                  <a:lnTo>
                    <a:pt x="16932" y="9868"/>
                  </a:lnTo>
                  <a:cubicBezTo>
                    <a:pt x="16954" y="9819"/>
                    <a:pt x="17155" y="9502"/>
                    <a:pt x="17074" y="9478"/>
                  </a:cubicBezTo>
                  <a:lnTo>
                    <a:pt x="17074" y="9478"/>
                  </a:lnTo>
                  <a:cubicBezTo>
                    <a:pt x="17074" y="9478"/>
                    <a:pt x="17065" y="9488"/>
                    <a:pt x="17063" y="9498"/>
                  </a:cubicBezTo>
                  <a:lnTo>
                    <a:pt x="17063" y="9498"/>
                  </a:lnTo>
                  <a:cubicBezTo>
                    <a:pt x="17068" y="9448"/>
                    <a:pt x="17068" y="9434"/>
                    <a:pt x="17072" y="9434"/>
                  </a:cubicBezTo>
                  <a:cubicBezTo>
                    <a:pt x="17077" y="9434"/>
                    <a:pt x="17086" y="9449"/>
                    <a:pt x="17110" y="9455"/>
                  </a:cubicBezTo>
                  <a:cubicBezTo>
                    <a:pt x="17098" y="9419"/>
                    <a:pt x="17145" y="9312"/>
                    <a:pt x="17181" y="9300"/>
                  </a:cubicBezTo>
                  <a:lnTo>
                    <a:pt x="17181" y="9300"/>
                  </a:lnTo>
                  <a:cubicBezTo>
                    <a:pt x="17169" y="9324"/>
                    <a:pt x="17169" y="9347"/>
                    <a:pt x="17169" y="9371"/>
                  </a:cubicBezTo>
                  <a:cubicBezTo>
                    <a:pt x="17179" y="9361"/>
                    <a:pt x="17294" y="9099"/>
                    <a:pt x="17349" y="9045"/>
                  </a:cubicBezTo>
                  <a:lnTo>
                    <a:pt x="17349" y="9045"/>
                  </a:lnTo>
                  <a:cubicBezTo>
                    <a:pt x="17343" y="9047"/>
                    <a:pt x="17337" y="9047"/>
                    <a:pt x="17333" y="9047"/>
                  </a:cubicBezTo>
                  <a:cubicBezTo>
                    <a:pt x="17275" y="9047"/>
                    <a:pt x="17380" y="8918"/>
                    <a:pt x="17432" y="8861"/>
                  </a:cubicBezTo>
                  <a:lnTo>
                    <a:pt x="17432" y="8861"/>
                  </a:lnTo>
                  <a:cubicBezTo>
                    <a:pt x="17430" y="8862"/>
                    <a:pt x="17429" y="8862"/>
                    <a:pt x="17428" y="8862"/>
                  </a:cubicBezTo>
                  <a:cubicBezTo>
                    <a:pt x="17414" y="8862"/>
                    <a:pt x="17549" y="8645"/>
                    <a:pt x="17580" y="8645"/>
                  </a:cubicBezTo>
                  <a:cubicBezTo>
                    <a:pt x="17584" y="8645"/>
                    <a:pt x="17586" y="8649"/>
                    <a:pt x="17586" y="8657"/>
                  </a:cubicBezTo>
                  <a:cubicBezTo>
                    <a:pt x="17610" y="8585"/>
                    <a:pt x="17693" y="8538"/>
                    <a:pt x="17681" y="8442"/>
                  </a:cubicBezTo>
                  <a:cubicBezTo>
                    <a:pt x="17721" y="8442"/>
                    <a:pt x="17702" y="8448"/>
                    <a:pt x="17703" y="8448"/>
                  </a:cubicBezTo>
                  <a:cubicBezTo>
                    <a:pt x="17704" y="8448"/>
                    <a:pt x="17709" y="8446"/>
                    <a:pt x="17729" y="8442"/>
                  </a:cubicBezTo>
                  <a:cubicBezTo>
                    <a:pt x="17738" y="8442"/>
                    <a:pt x="17740" y="8456"/>
                    <a:pt x="17736" y="8467"/>
                  </a:cubicBezTo>
                  <a:lnTo>
                    <a:pt x="17736" y="8467"/>
                  </a:lnTo>
                  <a:cubicBezTo>
                    <a:pt x="17774" y="8402"/>
                    <a:pt x="17750" y="8357"/>
                    <a:pt x="17693" y="8312"/>
                  </a:cubicBezTo>
                  <a:cubicBezTo>
                    <a:pt x="17741" y="8288"/>
                    <a:pt x="17753" y="8240"/>
                    <a:pt x="17741" y="8192"/>
                  </a:cubicBezTo>
                  <a:cubicBezTo>
                    <a:pt x="17750" y="8189"/>
                    <a:pt x="17757" y="8188"/>
                    <a:pt x="17763" y="8188"/>
                  </a:cubicBezTo>
                  <a:cubicBezTo>
                    <a:pt x="17781" y="8188"/>
                    <a:pt x="17785" y="8201"/>
                    <a:pt x="17776" y="8228"/>
                  </a:cubicBezTo>
                  <a:cubicBezTo>
                    <a:pt x="17860" y="8097"/>
                    <a:pt x="17919" y="7942"/>
                    <a:pt x="17991" y="7811"/>
                  </a:cubicBezTo>
                  <a:cubicBezTo>
                    <a:pt x="17979" y="7789"/>
                    <a:pt x="18023" y="7722"/>
                    <a:pt x="18068" y="7664"/>
                  </a:cubicBezTo>
                  <a:lnTo>
                    <a:pt x="18068" y="7664"/>
                  </a:lnTo>
                  <a:cubicBezTo>
                    <a:pt x="18063" y="7673"/>
                    <a:pt x="18065" y="7683"/>
                    <a:pt x="18074" y="7692"/>
                  </a:cubicBezTo>
                  <a:cubicBezTo>
                    <a:pt x="18122" y="7645"/>
                    <a:pt x="18098" y="7585"/>
                    <a:pt x="18157" y="7526"/>
                  </a:cubicBezTo>
                  <a:cubicBezTo>
                    <a:pt x="18074" y="7466"/>
                    <a:pt x="18229" y="7419"/>
                    <a:pt x="18253" y="7335"/>
                  </a:cubicBezTo>
                  <a:cubicBezTo>
                    <a:pt x="18241" y="7335"/>
                    <a:pt x="18229" y="7347"/>
                    <a:pt x="18217" y="7347"/>
                  </a:cubicBezTo>
                  <a:cubicBezTo>
                    <a:pt x="18217" y="7329"/>
                    <a:pt x="18335" y="7248"/>
                    <a:pt x="18380" y="7248"/>
                  </a:cubicBezTo>
                  <a:cubicBezTo>
                    <a:pt x="18394" y="7248"/>
                    <a:pt x="18401" y="7256"/>
                    <a:pt x="18396" y="7276"/>
                  </a:cubicBezTo>
                  <a:cubicBezTo>
                    <a:pt x="18491" y="7192"/>
                    <a:pt x="18372" y="7240"/>
                    <a:pt x="18407" y="7157"/>
                  </a:cubicBezTo>
                  <a:cubicBezTo>
                    <a:pt x="18562" y="7145"/>
                    <a:pt x="18455" y="6990"/>
                    <a:pt x="18586" y="6907"/>
                  </a:cubicBezTo>
                  <a:lnTo>
                    <a:pt x="18586" y="6907"/>
                  </a:lnTo>
                  <a:cubicBezTo>
                    <a:pt x="18586" y="6907"/>
                    <a:pt x="18585" y="6907"/>
                    <a:pt x="18585" y="6907"/>
                  </a:cubicBezTo>
                  <a:cubicBezTo>
                    <a:pt x="18557" y="6907"/>
                    <a:pt x="18789" y="6477"/>
                    <a:pt x="18824" y="6418"/>
                  </a:cubicBezTo>
                  <a:cubicBezTo>
                    <a:pt x="18908" y="6276"/>
                    <a:pt x="19098" y="6061"/>
                    <a:pt x="19074" y="5918"/>
                  </a:cubicBezTo>
                  <a:cubicBezTo>
                    <a:pt x="19122" y="5883"/>
                    <a:pt x="19181" y="5823"/>
                    <a:pt x="19205" y="5740"/>
                  </a:cubicBezTo>
                  <a:cubicBezTo>
                    <a:pt x="19217" y="5633"/>
                    <a:pt x="19324" y="5573"/>
                    <a:pt x="19396" y="5466"/>
                  </a:cubicBezTo>
                  <a:cubicBezTo>
                    <a:pt x="19503" y="5287"/>
                    <a:pt x="19622" y="5109"/>
                    <a:pt x="19670" y="4871"/>
                  </a:cubicBezTo>
                  <a:lnTo>
                    <a:pt x="19670" y="4871"/>
                  </a:lnTo>
                  <a:cubicBezTo>
                    <a:pt x="19644" y="4905"/>
                    <a:pt x="19631" y="4917"/>
                    <a:pt x="19623" y="4917"/>
                  </a:cubicBezTo>
                  <a:cubicBezTo>
                    <a:pt x="19606" y="4917"/>
                    <a:pt x="19623" y="4851"/>
                    <a:pt x="19602" y="4851"/>
                  </a:cubicBezTo>
                  <a:cubicBezTo>
                    <a:pt x="19598" y="4851"/>
                    <a:pt x="19593" y="4853"/>
                    <a:pt x="19586" y="4859"/>
                  </a:cubicBezTo>
                  <a:cubicBezTo>
                    <a:pt x="19598" y="4823"/>
                    <a:pt x="19622" y="4799"/>
                    <a:pt x="19658" y="4787"/>
                  </a:cubicBezTo>
                  <a:lnTo>
                    <a:pt x="19658" y="4787"/>
                  </a:lnTo>
                  <a:cubicBezTo>
                    <a:pt x="19670" y="4811"/>
                    <a:pt x="19670" y="4823"/>
                    <a:pt x="19646" y="4823"/>
                  </a:cubicBezTo>
                  <a:cubicBezTo>
                    <a:pt x="19647" y="4824"/>
                    <a:pt x="19648" y="4825"/>
                    <a:pt x="19650" y="4825"/>
                  </a:cubicBezTo>
                  <a:cubicBezTo>
                    <a:pt x="19711" y="4825"/>
                    <a:pt x="20183" y="4106"/>
                    <a:pt x="20217" y="4037"/>
                  </a:cubicBezTo>
                  <a:lnTo>
                    <a:pt x="20158" y="4037"/>
                  </a:lnTo>
                  <a:cubicBezTo>
                    <a:pt x="20166" y="4029"/>
                    <a:pt x="20231" y="3964"/>
                    <a:pt x="20247" y="3964"/>
                  </a:cubicBezTo>
                  <a:cubicBezTo>
                    <a:pt x="20248" y="3964"/>
                    <a:pt x="20249" y="3964"/>
                    <a:pt x="20250" y="3965"/>
                  </a:cubicBezTo>
                  <a:lnTo>
                    <a:pt x="20250" y="3965"/>
                  </a:lnTo>
                  <a:cubicBezTo>
                    <a:pt x="20252" y="3922"/>
                    <a:pt x="20242" y="3868"/>
                    <a:pt x="20274" y="3868"/>
                  </a:cubicBezTo>
                  <a:cubicBezTo>
                    <a:pt x="20279" y="3868"/>
                    <a:pt x="20283" y="3869"/>
                    <a:pt x="20289" y="3870"/>
                  </a:cubicBezTo>
                  <a:cubicBezTo>
                    <a:pt x="20300" y="3870"/>
                    <a:pt x="20290" y="3931"/>
                    <a:pt x="20298" y="3931"/>
                  </a:cubicBezTo>
                  <a:cubicBezTo>
                    <a:pt x="20299" y="3931"/>
                    <a:pt x="20300" y="3931"/>
                    <a:pt x="20301" y="3930"/>
                  </a:cubicBezTo>
                  <a:cubicBezTo>
                    <a:pt x="20301" y="3918"/>
                    <a:pt x="20312" y="3906"/>
                    <a:pt x="20312" y="3882"/>
                  </a:cubicBezTo>
                  <a:cubicBezTo>
                    <a:pt x="20265" y="3799"/>
                    <a:pt x="20420" y="3728"/>
                    <a:pt x="20455" y="3632"/>
                  </a:cubicBezTo>
                  <a:cubicBezTo>
                    <a:pt x="20443" y="3632"/>
                    <a:pt x="20420" y="3644"/>
                    <a:pt x="20408" y="3644"/>
                  </a:cubicBezTo>
                  <a:cubicBezTo>
                    <a:pt x="20408" y="3623"/>
                    <a:pt x="20447" y="3571"/>
                    <a:pt x="20409" y="3571"/>
                  </a:cubicBezTo>
                  <a:cubicBezTo>
                    <a:pt x="20406" y="3571"/>
                    <a:pt x="20401" y="3572"/>
                    <a:pt x="20396" y="3573"/>
                  </a:cubicBezTo>
                  <a:cubicBezTo>
                    <a:pt x="20584" y="3514"/>
                    <a:pt x="20691" y="3084"/>
                    <a:pt x="20785" y="2924"/>
                  </a:cubicBezTo>
                  <a:lnTo>
                    <a:pt x="20785" y="2924"/>
                  </a:lnTo>
                  <a:cubicBezTo>
                    <a:pt x="20772" y="2942"/>
                    <a:pt x="20752" y="2942"/>
                    <a:pt x="20741" y="2942"/>
                  </a:cubicBezTo>
                  <a:cubicBezTo>
                    <a:pt x="20741" y="2882"/>
                    <a:pt x="20765" y="2858"/>
                    <a:pt x="20824" y="2858"/>
                  </a:cubicBezTo>
                  <a:cubicBezTo>
                    <a:pt x="20934" y="2768"/>
                    <a:pt x="20608" y="2695"/>
                    <a:pt x="20507" y="2695"/>
                  </a:cubicBezTo>
                  <a:cubicBezTo>
                    <a:pt x="20488" y="2695"/>
                    <a:pt x="20477" y="2698"/>
                    <a:pt x="20479" y="2704"/>
                  </a:cubicBezTo>
                  <a:cubicBezTo>
                    <a:pt x="20408" y="2644"/>
                    <a:pt x="20527" y="2680"/>
                    <a:pt x="20372" y="2585"/>
                  </a:cubicBezTo>
                  <a:cubicBezTo>
                    <a:pt x="20265" y="2525"/>
                    <a:pt x="20193" y="2430"/>
                    <a:pt x="20110" y="2346"/>
                  </a:cubicBezTo>
                  <a:cubicBezTo>
                    <a:pt x="20101" y="2364"/>
                    <a:pt x="20093" y="2375"/>
                    <a:pt x="20079" y="2375"/>
                  </a:cubicBezTo>
                  <a:cubicBezTo>
                    <a:pt x="20074" y="2375"/>
                    <a:pt x="20069" y="2373"/>
                    <a:pt x="20062" y="2370"/>
                  </a:cubicBezTo>
                  <a:cubicBezTo>
                    <a:pt x="20051" y="2227"/>
                    <a:pt x="19967" y="2251"/>
                    <a:pt x="19896" y="2096"/>
                  </a:cubicBezTo>
                  <a:cubicBezTo>
                    <a:pt x="19801" y="1846"/>
                    <a:pt x="19705" y="1537"/>
                    <a:pt x="19848" y="1275"/>
                  </a:cubicBezTo>
                  <a:lnTo>
                    <a:pt x="19848" y="1275"/>
                  </a:lnTo>
                  <a:cubicBezTo>
                    <a:pt x="19843" y="1282"/>
                    <a:pt x="19840" y="1285"/>
                    <a:pt x="19837" y="1285"/>
                  </a:cubicBezTo>
                  <a:cubicBezTo>
                    <a:pt x="19826" y="1285"/>
                    <a:pt x="19824" y="1239"/>
                    <a:pt x="19777" y="1239"/>
                  </a:cubicBezTo>
                  <a:cubicBezTo>
                    <a:pt x="19824" y="1203"/>
                    <a:pt x="19920" y="977"/>
                    <a:pt x="19860" y="942"/>
                  </a:cubicBezTo>
                  <a:lnTo>
                    <a:pt x="19860" y="942"/>
                  </a:lnTo>
                  <a:cubicBezTo>
                    <a:pt x="19824" y="989"/>
                    <a:pt x="19729" y="942"/>
                    <a:pt x="19693" y="1001"/>
                  </a:cubicBezTo>
                  <a:cubicBezTo>
                    <a:pt x="19697" y="1005"/>
                    <a:pt x="19694" y="1006"/>
                    <a:pt x="19688" y="1006"/>
                  </a:cubicBezTo>
                  <a:cubicBezTo>
                    <a:pt x="19681" y="1006"/>
                    <a:pt x="19670" y="1005"/>
                    <a:pt x="19658" y="1002"/>
                  </a:cubicBezTo>
                  <a:lnTo>
                    <a:pt x="19658" y="1002"/>
                  </a:lnTo>
                  <a:cubicBezTo>
                    <a:pt x="19658" y="967"/>
                    <a:pt x="19658" y="858"/>
                    <a:pt x="19658" y="858"/>
                  </a:cubicBezTo>
                  <a:cubicBezTo>
                    <a:pt x="19658" y="882"/>
                    <a:pt x="19670" y="882"/>
                    <a:pt x="19681" y="882"/>
                  </a:cubicBezTo>
                  <a:cubicBezTo>
                    <a:pt x="19690" y="847"/>
                    <a:pt x="19738" y="760"/>
                    <a:pt x="19753" y="760"/>
                  </a:cubicBezTo>
                  <a:cubicBezTo>
                    <a:pt x="19758" y="760"/>
                    <a:pt x="19759" y="771"/>
                    <a:pt x="19753" y="799"/>
                  </a:cubicBezTo>
                  <a:cubicBezTo>
                    <a:pt x="19801" y="656"/>
                    <a:pt x="19872" y="525"/>
                    <a:pt x="19920" y="382"/>
                  </a:cubicBezTo>
                  <a:lnTo>
                    <a:pt x="19920" y="382"/>
                  </a:lnTo>
                  <a:cubicBezTo>
                    <a:pt x="19917" y="388"/>
                    <a:pt x="19879" y="390"/>
                    <a:pt x="19823" y="390"/>
                  </a:cubicBezTo>
                  <a:cubicBezTo>
                    <a:pt x="19637" y="390"/>
                    <a:pt x="19245" y="365"/>
                    <a:pt x="19217" y="346"/>
                  </a:cubicBezTo>
                  <a:cubicBezTo>
                    <a:pt x="19191" y="351"/>
                    <a:pt x="19166" y="354"/>
                    <a:pt x="19140" y="354"/>
                  </a:cubicBezTo>
                  <a:cubicBezTo>
                    <a:pt x="18996" y="354"/>
                    <a:pt x="18852" y="286"/>
                    <a:pt x="18700" y="286"/>
                  </a:cubicBezTo>
                  <a:cubicBezTo>
                    <a:pt x="18690" y="286"/>
                    <a:pt x="18680" y="286"/>
                    <a:pt x="18669" y="287"/>
                  </a:cubicBezTo>
                  <a:cubicBezTo>
                    <a:pt x="18586" y="287"/>
                    <a:pt x="18515" y="311"/>
                    <a:pt x="18407" y="334"/>
                  </a:cubicBezTo>
                  <a:lnTo>
                    <a:pt x="18198" y="334"/>
                  </a:lnTo>
                  <a:cubicBezTo>
                    <a:pt x="18187" y="330"/>
                    <a:pt x="18158" y="321"/>
                    <a:pt x="18110" y="311"/>
                  </a:cubicBezTo>
                  <a:cubicBezTo>
                    <a:pt x="18050" y="322"/>
                    <a:pt x="17991" y="334"/>
                    <a:pt x="17931" y="346"/>
                  </a:cubicBezTo>
                  <a:cubicBezTo>
                    <a:pt x="17860" y="346"/>
                    <a:pt x="17800" y="322"/>
                    <a:pt x="17753" y="299"/>
                  </a:cubicBezTo>
                  <a:lnTo>
                    <a:pt x="17753" y="299"/>
                  </a:lnTo>
                  <a:cubicBezTo>
                    <a:pt x="17784" y="322"/>
                    <a:pt x="17784" y="330"/>
                    <a:pt x="17770" y="330"/>
                  </a:cubicBezTo>
                  <a:cubicBezTo>
                    <a:pt x="17742" y="330"/>
                    <a:pt x="17657" y="299"/>
                    <a:pt x="17657" y="299"/>
                  </a:cubicBezTo>
                  <a:cubicBezTo>
                    <a:pt x="17654" y="333"/>
                    <a:pt x="17634" y="344"/>
                    <a:pt x="17606" y="344"/>
                  </a:cubicBezTo>
                  <a:cubicBezTo>
                    <a:pt x="17563" y="344"/>
                    <a:pt x="17499" y="319"/>
                    <a:pt x="17445" y="319"/>
                  </a:cubicBezTo>
                  <a:cubicBezTo>
                    <a:pt x="17401" y="319"/>
                    <a:pt x="17363" y="335"/>
                    <a:pt x="17348" y="394"/>
                  </a:cubicBezTo>
                  <a:cubicBezTo>
                    <a:pt x="17348" y="382"/>
                    <a:pt x="17276" y="382"/>
                    <a:pt x="17241" y="334"/>
                  </a:cubicBezTo>
                  <a:cubicBezTo>
                    <a:pt x="17221" y="354"/>
                    <a:pt x="17188" y="364"/>
                    <a:pt x="17164" y="364"/>
                  </a:cubicBezTo>
                  <a:cubicBezTo>
                    <a:pt x="17129" y="364"/>
                    <a:pt x="17109" y="345"/>
                    <a:pt x="17157" y="311"/>
                  </a:cubicBezTo>
                  <a:lnTo>
                    <a:pt x="17157" y="311"/>
                  </a:lnTo>
                  <a:cubicBezTo>
                    <a:pt x="17098" y="346"/>
                    <a:pt x="17038" y="346"/>
                    <a:pt x="16979" y="382"/>
                  </a:cubicBezTo>
                  <a:cubicBezTo>
                    <a:pt x="16922" y="363"/>
                    <a:pt x="16497" y="293"/>
                    <a:pt x="16319" y="293"/>
                  </a:cubicBezTo>
                  <a:cubicBezTo>
                    <a:pt x="16271" y="293"/>
                    <a:pt x="16241" y="298"/>
                    <a:pt x="16241" y="311"/>
                  </a:cubicBezTo>
                  <a:cubicBezTo>
                    <a:pt x="16217" y="299"/>
                    <a:pt x="16217" y="287"/>
                    <a:pt x="16229" y="263"/>
                  </a:cubicBezTo>
                  <a:lnTo>
                    <a:pt x="16229" y="263"/>
                  </a:lnTo>
                  <a:cubicBezTo>
                    <a:pt x="16220" y="264"/>
                    <a:pt x="16212" y="265"/>
                    <a:pt x="16203" y="265"/>
                  </a:cubicBezTo>
                  <a:cubicBezTo>
                    <a:pt x="16165" y="265"/>
                    <a:pt x="16128" y="253"/>
                    <a:pt x="16092" y="253"/>
                  </a:cubicBezTo>
                  <a:cubicBezTo>
                    <a:pt x="16069" y="253"/>
                    <a:pt x="16047" y="258"/>
                    <a:pt x="16026" y="275"/>
                  </a:cubicBezTo>
                  <a:cubicBezTo>
                    <a:pt x="16014" y="251"/>
                    <a:pt x="15991" y="239"/>
                    <a:pt x="16026" y="215"/>
                  </a:cubicBezTo>
                  <a:cubicBezTo>
                    <a:pt x="15943" y="215"/>
                    <a:pt x="15919" y="263"/>
                    <a:pt x="15907" y="334"/>
                  </a:cubicBezTo>
                  <a:cubicBezTo>
                    <a:pt x="15891" y="324"/>
                    <a:pt x="15875" y="318"/>
                    <a:pt x="15859" y="318"/>
                  </a:cubicBezTo>
                  <a:cubicBezTo>
                    <a:pt x="15839" y="318"/>
                    <a:pt x="15820" y="327"/>
                    <a:pt x="15800" y="346"/>
                  </a:cubicBezTo>
                  <a:cubicBezTo>
                    <a:pt x="15764" y="322"/>
                    <a:pt x="15776" y="311"/>
                    <a:pt x="15812" y="299"/>
                  </a:cubicBezTo>
                  <a:cubicBezTo>
                    <a:pt x="15770" y="295"/>
                    <a:pt x="15729" y="294"/>
                    <a:pt x="15689" y="294"/>
                  </a:cubicBezTo>
                  <a:cubicBezTo>
                    <a:pt x="15590" y="294"/>
                    <a:pt x="15493" y="302"/>
                    <a:pt x="15383" y="311"/>
                  </a:cubicBezTo>
                  <a:cubicBezTo>
                    <a:pt x="15375" y="323"/>
                    <a:pt x="15349" y="328"/>
                    <a:pt x="15315" y="328"/>
                  </a:cubicBezTo>
                  <a:cubicBezTo>
                    <a:pt x="15252" y="328"/>
                    <a:pt x="15160" y="310"/>
                    <a:pt x="15098" y="287"/>
                  </a:cubicBezTo>
                  <a:cubicBezTo>
                    <a:pt x="15082" y="325"/>
                    <a:pt x="15067" y="337"/>
                    <a:pt x="15050" y="337"/>
                  </a:cubicBezTo>
                  <a:cubicBezTo>
                    <a:pt x="15018" y="337"/>
                    <a:pt x="14979" y="296"/>
                    <a:pt x="14922" y="296"/>
                  </a:cubicBezTo>
                  <a:cubicBezTo>
                    <a:pt x="14913" y="296"/>
                    <a:pt x="14904" y="297"/>
                    <a:pt x="14895" y="299"/>
                  </a:cubicBezTo>
                  <a:cubicBezTo>
                    <a:pt x="14907" y="311"/>
                    <a:pt x="14919" y="311"/>
                    <a:pt x="14931" y="322"/>
                  </a:cubicBezTo>
                  <a:cubicBezTo>
                    <a:pt x="14930" y="323"/>
                    <a:pt x="14928" y="323"/>
                    <a:pt x="14926" y="323"/>
                  </a:cubicBezTo>
                  <a:cubicBezTo>
                    <a:pt x="14890" y="323"/>
                    <a:pt x="14720" y="214"/>
                    <a:pt x="14800" y="191"/>
                  </a:cubicBezTo>
                  <a:cubicBezTo>
                    <a:pt x="14781" y="185"/>
                    <a:pt x="14768" y="183"/>
                    <a:pt x="14759" y="183"/>
                  </a:cubicBezTo>
                  <a:cubicBezTo>
                    <a:pt x="14717" y="183"/>
                    <a:pt x="14762" y="241"/>
                    <a:pt x="14693" y="251"/>
                  </a:cubicBezTo>
                  <a:cubicBezTo>
                    <a:pt x="14667" y="207"/>
                    <a:pt x="14642" y="193"/>
                    <a:pt x="14617" y="193"/>
                  </a:cubicBezTo>
                  <a:cubicBezTo>
                    <a:pt x="14578" y="193"/>
                    <a:pt x="14537" y="227"/>
                    <a:pt x="14487" y="227"/>
                  </a:cubicBezTo>
                  <a:cubicBezTo>
                    <a:pt x="14466" y="227"/>
                    <a:pt x="14443" y="221"/>
                    <a:pt x="14419" y="203"/>
                  </a:cubicBezTo>
                  <a:lnTo>
                    <a:pt x="14419" y="203"/>
                  </a:lnTo>
                  <a:cubicBezTo>
                    <a:pt x="14428" y="222"/>
                    <a:pt x="14192" y="247"/>
                    <a:pt x="14054" y="247"/>
                  </a:cubicBezTo>
                  <a:cubicBezTo>
                    <a:pt x="14013" y="247"/>
                    <a:pt x="13980" y="245"/>
                    <a:pt x="13966" y="239"/>
                  </a:cubicBezTo>
                  <a:cubicBezTo>
                    <a:pt x="13906" y="213"/>
                    <a:pt x="13723" y="194"/>
                    <a:pt x="13593" y="194"/>
                  </a:cubicBezTo>
                  <a:cubicBezTo>
                    <a:pt x="13543" y="194"/>
                    <a:pt x="13502" y="197"/>
                    <a:pt x="13478" y="203"/>
                  </a:cubicBezTo>
                  <a:cubicBezTo>
                    <a:pt x="13417" y="225"/>
                    <a:pt x="13354" y="233"/>
                    <a:pt x="13289" y="233"/>
                  </a:cubicBezTo>
                  <a:cubicBezTo>
                    <a:pt x="13087" y="233"/>
                    <a:pt x="12867" y="155"/>
                    <a:pt x="12645" y="155"/>
                  </a:cubicBezTo>
                  <a:cubicBezTo>
                    <a:pt x="12546" y="155"/>
                    <a:pt x="12446" y="170"/>
                    <a:pt x="12347" y="215"/>
                  </a:cubicBezTo>
                  <a:cubicBezTo>
                    <a:pt x="12490" y="227"/>
                    <a:pt x="12311" y="263"/>
                    <a:pt x="12371" y="287"/>
                  </a:cubicBezTo>
                  <a:cubicBezTo>
                    <a:pt x="12365" y="290"/>
                    <a:pt x="12357" y="291"/>
                    <a:pt x="12350" y="291"/>
                  </a:cubicBezTo>
                  <a:cubicBezTo>
                    <a:pt x="12329" y="291"/>
                    <a:pt x="12305" y="280"/>
                    <a:pt x="12288" y="263"/>
                  </a:cubicBezTo>
                  <a:cubicBezTo>
                    <a:pt x="12295" y="249"/>
                    <a:pt x="12302" y="243"/>
                    <a:pt x="12309" y="243"/>
                  </a:cubicBezTo>
                  <a:cubicBezTo>
                    <a:pt x="12314" y="243"/>
                    <a:pt x="12318" y="246"/>
                    <a:pt x="12323" y="251"/>
                  </a:cubicBezTo>
                  <a:cubicBezTo>
                    <a:pt x="12347" y="191"/>
                    <a:pt x="11538" y="120"/>
                    <a:pt x="11454" y="120"/>
                  </a:cubicBezTo>
                  <a:cubicBezTo>
                    <a:pt x="11466" y="132"/>
                    <a:pt x="11478" y="156"/>
                    <a:pt x="11478" y="168"/>
                  </a:cubicBezTo>
                  <a:lnTo>
                    <a:pt x="11407" y="168"/>
                  </a:lnTo>
                  <a:cubicBezTo>
                    <a:pt x="11389" y="141"/>
                    <a:pt x="11384" y="127"/>
                    <a:pt x="11403" y="127"/>
                  </a:cubicBezTo>
                  <a:cubicBezTo>
                    <a:pt x="11410" y="127"/>
                    <a:pt x="11419" y="129"/>
                    <a:pt x="11430" y="132"/>
                  </a:cubicBezTo>
                  <a:cubicBezTo>
                    <a:pt x="11424" y="124"/>
                    <a:pt x="11417" y="120"/>
                    <a:pt x="11408" y="120"/>
                  </a:cubicBezTo>
                  <a:cubicBezTo>
                    <a:pt x="11378" y="120"/>
                    <a:pt x="11338" y="161"/>
                    <a:pt x="11315" y="161"/>
                  </a:cubicBezTo>
                  <a:cubicBezTo>
                    <a:pt x="11308" y="161"/>
                    <a:pt x="11302" y="156"/>
                    <a:pt x="11299" y="144"/>
                  </a:cubicBezTo>
                  <a:cubicBezTo>
                    <a:pt x="11288" y="132"/>
                    <a:pt x="11347" y="96"/>
                    <a:pt x="11347" y="96"/>
                  </a:cubicBezTo>
                  <a:lnTo>
                    <a:pt x="11299" y="96"/>
                  </a:lnTo>
                  <a:cubicBezTo>
                    <a:pt x="11282" y="118"/>
                    <a:pt x="11255" y="126"/>
                    <a:pt x="11223" y="126"/>
                  </a:cubicBezTo>
                  <a:cubicBezTo>
                    <a:pt x="11167" y="126"/>
                    <a:pt x="11098" y="104"/>
                    <a:pt x="11038" y="96"/>
                  </a:cubicBezTo>
                  <a:lnTo>
                    <a:pt x="11038" y="96"/>
                  </a:lnTo>
                  <a:cubicBezTo>
                    <a:pt x="11049" y="108"/>
                    <a:pt x="11061" y="132"/>
                    <a:pt x="11073" y="144"/>
                  </a:cubicBezTo>
                  <a:cubicBezTo>
                    <a:pt x="11050" y="155"/>
                    <a:pt x="10982" y="133"/>
                    <a:pt x="11022" y="176"/>
                  </a:cubicBezTo>
                  <a:lnTo>
                    <a:pt x="11022" y="176"/>
                  </a:lnTo>
                  <a:cubicBezTo>
                    <a:pt x="10960" y="113"/>
                    <a:pt x="10886" y="92"/>
                    <a:pt x="10809" y="92"/>
                  </a:cubicBezTo>
                  <a:cubicBezTo>
                    <a:pt x="10668" y="92"/>
                    <a:pt x="10512" y="160"/>
                    <a:pt x="10381" y="160"/>
                  </a:cubicBezTo>
                  <a:cubicBezTo>
                    <a:pt x="10309" y="160"/>
                    <a:pt x="10245" y="139"/>
                    <a:pt x="10195" y="76"/>
                  </a:cubicBezTo>
                  <a:lnTo>
                    <a:pt x="10195" y="76"/>
                  </a:lnTo>
                  <a:cubicBezTo>
                    <a:pt x="10211" y="106"/>
                    <a:pt x="10016" y="87"/>
                    <a:pt x="10085" y="144"/>
                  </a:cubicBezTo>
                  <a:cubicBezTo>
                    <a:pt x="10025" y="132"/>
                    <a:pt x="10073" y="108"/>
                    <a:pt x="10037" y="84"/>
                  </a:cubicBezTo>
                  <a:lnTo>
                    <a:pt x="10037" y="84"/>
                  </a:lnTo>
                  <a:cubicBezTo>
                    <a:pt x="10008" y="92"/>
                    <a:pt x="9979" y="94"/>
                    <a:pt x="9949" y="94"/>
                  </a:cubicBezTo>
                  <a:cubicBezTo>
                    <a:pt x="9843" y="94"/>
                    <a:pt x="9732" y="59"/>
                    <a:pt x="9621" y="59"/>
                  </a:cubicBezTo>
                  <a:cubicBezTo>
                    <a:pt x="9609" y="59"/>
                    <a:pt x="9597" y="60"/>
                    <a:pt x="9585" y="60"/>
                  </a:cubicBezTo>
                  <a:cubicBezTo>
                    <a:pt x="9597" y="84"/>
                    <a:pt x="9597" y="96"/>
                    <a:pt x="9573" y="108"/>
                  </a:cubicBezTo>
                  <a:cubicBezTo>
                    <a:pt x="9538" y="73"/>
                    <a:pt x="9513" y="62"/>
                    <a:pt x="9492" y="62"/>
                  </a:cubicBezTo>
                  <a:cubicBezTo>
                    <a:pt x="9456" y="62"/>
                    <a:pt x="9432" y="96"/>
                    <a:pt x="9394" y="96"/>
                  </a:cubicBezTo>
                  <a:cubicBezTo>
                    <a:pt x="9278" y="69"/>
                    <a:pt x="9157" y="66"/>
                    <a:pt x="9035" y="66"/>
                  </a:cubicBezTo>
                  <a:cubicBezTo>
                    <a:pt x="8994" y="66"/>
                    <a:pt x="8953" y="66"/>
                    <a:pt x="8912" y="66"/>
                  </a:cubicBezTo>
                  <a:cubicBezTo>
                    <a:pt x="8749" y="66"/>
                    <a:pt x="8585" y="60"/>
                    <a:pt x="8430" y="1"/>
                  </a:cubicBezTo>
                  <a:close/>
                  <a:moveTo>
                    <a:pt x="13951" y="14988"/>
                  </a:moveTo>
                  <a:lnTo>
                    <a:pt x="13951" y="14988"/>
                  </a:lnTo>
                  <a:cubicBezTo>
                    <a:pt x="13948" y="14993"/>
                    <a:pt x="13945" y="14998"/>
                    <a:pt x="13943" y="15003"/>
                  </a:cubicBezTo>
                  <a:cubicBezTo>
                    <a:pt x="13946" y="14997"/>
                    <a:pt x="13949" y="14992"/>
                    <a:pt x="13951" y="14988"/>
                  </a:cubicBezTo>
                  <a:close/>
                  <a:moveTo>
                    <a:pt x="13037" y="15000"/>
                  </a:moveTo>
                  <a:cubicBezTo>
                    <a:pt x="13005" y="15003"/>
                    <a:pt x="12983" y="15008"/>
                    <a:pt x="12978" y="15015"/>
                  </a:cubicBezTo>
                  <a:cubicBezTo>
                    <a:pt x="12998" y="15010"/>
                    <a:pt x="13017" y="15005"/>
                    <a:pt x="13037" y="15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" name="Google Shape;5071;p34">
              <a:extLst>
                <a:ext uri="{FF2B5EF4-FFF2-40B4-BE49-F238E27FC236}">
                  <a16:creationId xmlns:a16="http://schemas.microsoft.com/office/drawing/2014/main" id="{8A58A652-A5BA-7F44-96B6-3074210C8B0E}"/>
                </a:ext>
              </a:extLst>
            </p:cNvPr>
            <p:cNvSpPr/>
            <p:nvPr/>
          </p:nvSpPr>
          <p:spPr>
            <a:xfrm>
              <a:off x="5299750" y="24971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12"/>
                    <a:pt x="1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5072;p34">
              <a:extLst>
                <a:ext uri="{FF2B5EF4-FFF2-40B4-BE49-F238E27FC236}">
                  <a16:creationId xmlns:a16="http://schemas.microsoft.com/office/drawing/2014/main" id="{AA30387C-B0B8-3D4E-BC7F-8507FECA95B7}"/>
                </a:ext>
              </a:extLst>
            </p:cNvPr>
            <p:cNvSpPr/>
            <p:nvPr/>
          </p:nvSpPr>
          <p:spPr>
            <a:xfrm>
              <a:off x="5224450" y="263100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27" y="0"/>
                  </a:moveTo>
                  <a:cubicBezTo>
                    <a:pt x="18" y="0"/>
                    <a:pt x="9" y="11"/>
                    <a:pt x="1" y="29"/>
                  </a:cubicBezTo>
                  <a:cubicBezTo>
                    <a:pt x="12" y="17"/>
                    <a:pt x="24" y="5"/>
                    <a:pt x="36" y="5"/>
                  </a:cubicBezTo>
                  <a:cubicBezTo>
                    <a:pt x="33" y="2"/>
                    <a:pt x="30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5073;p34">
              <a:extLst>
                <a:ext uri="{FF2B5EF4-FFF2-40B4-BE49-F238E27FC236}">
                  <a16:creationId xmlns:a16="http://schemas.microsoft.com/office/drawing/2014/main" id="{DED5796B-E3E3-F14C-9E88-4DC1DFDFE872}"/>
                </a:ext>
              </a:extLst>
            </p:cNvPr>
            <p:cNvSpPr/>
            <p:nvPr/>
          </p:nvSpPr>
          <p:spPr>
            <a:xfrm>
              <a:off x="5208075" y="2675450"/>
              <a:ext cx="925" cy="1100"/>
            </a:xfrm>
            <a:custGeom>
              <a:avLst/>
              <a:gdLst/>
              <a:ahLst/>
              <a:cxnLst/>
              <a:rect l="l" t="t" r="r" b="b"/>
              <a:pathLst>
                <a:path w="37" h="44" extrusionOk="0">
                  <a:moveTo>
                    <a:pt x="36" y="1"/>
                  </a:moveTo>
                  <a:cubicBezTo>
                    <a:pt x="24" y="13"/>
                    <a:pt x="13" y="25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lnTo>
                    <a:pt x="1" y="37"/>
                  </a:lnTo>
                  <a:cubicBezTo>
                    <a:pt x="5" y="41"/>
                    <a:pt x="7" y="42"/>
                    <a:pt x="9" y="42"/>
                  </a:cubicBezTo>
                  <a:cubicBezTo>
                    <a:pt x="9" y="42"/>
                    <a:pt x="10" y="41"/>
                    <a:pt x="10" y="41"/>
                  </a:cubicBezTo>
                  <a:lnTo>
                    <a:pt x="10" y="41"/>
                  </a:lnTo>
                  <a:cubicBezTo>
                    <a:pt x="14" y="42"/>
                    <a:pt x="17" y="43"/>
                    <a:pt x="21" y="43"/>
                  </a:cubicBezTo>
                  <a:cubicBezTo>
                    <a:pt x="31" y="43"/>
                    <a:pt x="36" y="3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5074;p34">
              <a:extLst>
                <a:ext uri="{FF2B5EF4-FFF2-40B4-BE49-F238E27FC236}">
                  <a16:creationId xmlns:a16="http://schemas.microsoft.com/office/drawing/2014/main" id="{072E022A-EF97-B94B-97BB-7827DD41046D}"/>
                </a:ext>
              </a:extLst>
            </p:cNvPr>
            <p:cNvSpPr/>
            <p:nvPr/>
          </p:nvSpPr>
          <p:spPr>
            <a:xfrm>
              <a:off x="5203625" y="2678425"/>
              <a:ext cx="300" cy="1000"/>
            </a:xfrm>
            <a:custGeom>
              <a:avLst/>
              <a:gdLst/>
              <a:ahLst/>
              <a:cxnLst/>
              <a:rect l="l" t="t" r="r" b="b"/>
              <a:pathLst>
                <a:path w="12" h="40" extrusionOk="0">
                  <a:moveTo>
                    <a:pt x="12" y="1"/>
                  </a:moveTo>
                  <a:lnTo>
                    <a:pt x="12" y="1"/>
                  </a:lnTo>
                  <a:cubicBezTo>
                    <a:pt x="9" y="6"/>
                    <a:pt x="8" y="12"/>
                    <a:pt x="7" y="17"/>
                  </a:cubicBezTo>
                  <a:lnTo>
                    <a:pt x="7" y="17"/>
                  </a:lnTo>
                  <a:cubicBezTo>
                    <a:pt x="10" y="12"/>
                    <a:pt x="12" y="6"/>
                    <a:pt x="12" y="1"/>
                  </a:cubicBezTo>
                  <a:close/>
                  <a:moveTo>
                    <a:pt x="7" y="17"/>
                  </a:moveTo>
                  <a:cubicBezTo>
                    <a:pt x="4" y="23"/>
                    <a:pt x="0" y="30"/>
                    <a:pt x="0" y="37"/>
                  </a:cubicBezTo>
                  <a:cubicBezTo>
                    <a:pt x="2" y="39"/>
                    <a:pt x="4" y="40"/>
                    <a:pt x="5" y="40"/>
                  </a:cubicBezTo>
                  <a:cubicBezTo>
                    <a:pt x="7" y="40"/>
                    <a:pt x="5" y="30"/>
                    <a:pt x="7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5075;p34">
              <a:extLst>
                <a:ext uri="{FF2B5EF4-FFF2-40B4-BE49-F238E27FC236}">
                  <a16:creationId xmlns:a16="http://schemas.microsoft.com/office/drawing/2014/main" id="{2AFD283E-B01A-8C4C-A13D-5C04F704C7D7}"/>
                </a:ext>
              </a:extLst>
            </p:cNvPr>
            <p:cNvSpPr/>
            <p:nvPr/>
          </p:nvSpPr>
          <p:spPr>
            <a:xfrm>
              <a:off x="5211650" y="2667575"/>
              <a:ext cx="1325" cy="1775"/>
            </a:xfrm>
            <a:custGeom>
              <a:avLst/>
              <a:gdLst/>
              <a:ahLst/>
              <a:cxnLst/>
              <a:rect l="l" t="t" r="r" b="b"/>
              <a:pathLst>
                <a:path w="53" h="71" extrusionOk="0">
                  <a:moveTo>
                    <a:pt x="42" y="0"/>
                  </a:moveTo>
                  <a:cubicBezTo>
                    <a:pt x="38" y="0"/>
                    <a:pt x="32" y="8"/>
                    <a:pt x="24" y="30"/>
                  </a:cubicBezTo>
                  <a:cubicBezTo>
                    <a:pt x="1" y="42"/>
                    <a:pt x="48" y="66"/>
                    <a:pt x="36" y="66"/>
                  </a:cubicBezTo>
                  <a:cubicBezTo>
                    <a:pt x="37" y="69"/>
                    <a:pt x="39" y="71"/>
                    <a:pt x="40" y="71"/>
                  </a:cubicBezTo>
                  <a:cubicBezTo>
                    <a:pt x="47" y="71"/>
                    <a:pt x="53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5076;p34">
              <a:extLst>
                <a:ext uri="{FF2B5EF4-FFF2-40B4-BE49-F238E27FC236}">
                  <a16:creationId xmlns:a16="http://schemas.microsoft.com/office/drawing/2014/main" id="{EE0A068B-C178-3B4F-9BC3-C5B9035EAE96}"/>
                </a:ext>
              </a:extLst>
            </p:cNvPr>
            <p:cNvSpPr/>
            <p:nvPr/>
          </p:nvSpPr>
          <p:spPr>
            <a:xfrm>
              <a:off x="5228325" y="2630800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0" y="1"/>
                  </a:moveTo>
                  <a:cubicBezTo>
                    <a:pt x="0" y="37"/>
                    <a:pt x="24" y="25"/>
                    <a:pt x="60" y="49"/>
                  </a:cubicBezTo>
                  <a:cubicBezTo>
                    <a:pt x="36" y="25"/>
                    <a:pt x="24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5077;p34">
              <a:extLst>
                <a:ext uri="{FF2B5EF4-FFF2-40B4-BE49-F238E27FC236}">
                  <a16:creationId xmlns:a16="http://schemas.microsoft.com/office/drawing/2014/main" id="{CBD7A655-B014-334B-804D-1FC250C929D7}"/>
                </a:ext>
              </a:extLst>
            </p:cNvPr>
            <p:cNvSpPr/>
            <p:nvPr/>
          </p:nvSpPr>
          <p:spPr>
            <a:xfrm>
              <a:off x="5322375" y="2385550"/>
              <a:ext cx="925" cy="900"/>
            </a:xfrm>
            <a:custGeom>
              <a:avLst/>
              <a:gdLst/>
              <a:ahLst/>
              <a:cxnLst/>
              <a:rect l="l" t="t" r="r" b="b"/>
              <a:pathLst>
                <a:path w="37" h="36" extrusionOk="0">
                  <a:moveTo>
                    <a:pt x="36" y="0"/>
                  </a:moveTo>
                  <a:lnTo>
                    <a:pt x="36" y="0"/>
                  </a:lnTo>
                  <a:cubicBezTo>
                    <a:pt x="1" y="12"/>
                    <a:pt x="13" y="24"/>
                    <a:pt x="13" y="36"/>
                  </a:cubicBezTo>
                  <a:cubicBezTo>
                    <a:pt x="13" y="24"/>
                    <a:pt x="24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5078;p34">
              <a:extLst>
                <a:ext uri="{FF2B5EF4-FFF2-40B4-BE49-F238E27FC236}">
                  <a16:creationId xmlns:a16="http://schemas.microsoft.com/office/drawing/2014/main" id="{ADB8E9FC-5E45-AE49-A173-46CF24E39A7D}"/>
                </a:ext>
              </a:extLst>
            </p:cNvPr>
            <p:cNvSpPr/>
            <p:nvPr/>
          </p:nvSpPr>
          <p:spPr>
            <a:xfrm>
              <a:off x="5322075" y="2383050"/>
              <a:ext cx="1150" cy="1050"/>
            </a:xfrm>
            <a:custGeom>
              <a:avLst/>
              <a:gdLst/>
              <a:ahLst/>
              <a:cxnLst/>
              <a:rect l="l" t="t" r="r" b="b"/>
              <a:pathLst>
                <a:path w="46" h="42" extrusionOk="0">
                  <a:moveTo>
                    <a:pt x="16" y="0"/>
                  </a:moveTo>
                  <a:cubicBezTo>
                    <a:pt x="10" y="0"/>
                    <a:pt x="7" y="9"/>
                    <a:pt x="1" y="29"/>
                  </a:cubicBezTo>
                  <a:cubicBezTo>
                    <a:pt x="15" y="29"/>
                    <a:pt x="34" y="42"/>
                    <a:pt x="41" y="42"/>
                  </a:cubicBezTo>
                  <a:cubicBezTo>
                    <a:pt x="46" y="42"/>
                    <a:pt x="46" y="36"/>
                    <a:pt x="36" y="17"/>
                  </a:cubicBezTo>
                  <a:cubicBezTo>
                    <a:pt x="26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5079;p34">
              <a:extLst>
                <a:ext uri="{FF2B5EF4-FFF2-40B4-BE49-F238E27FC236}">
                  <a16:creationId xmlns:a16="http://schemas.microsoft.com/office/drawing/2014/main" id="{7A8341F7-F66B-E84E-9454-E7A250A7AC74}"/>
                </a:ext>
              </a:extLst>
            </p:cNvPr>
            <p:cNvSpPr/>
            <p:nvPr/>
          </p:nvSpPr>
          <p:spPr>
            <a:xfrm>
              <a:off x="5276550" y="2535275"/>
              <a:ext cx="900" cy="900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6" y="0"/>
                  </a:moveTo>
                  <a:cubicBezTo>
                    <a:pt x="12" y="12"/>
                    <a:pt x="0" y="24"/>
                    <a:pt x="0" y="36"/>
                  </a:cubicBezTo>
                  <a:cubicBezTo>
                    <a:pt x="12" y="24"/>
                    <a:pt x="24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5080;p34">
              <a:extLst>
                <a:ext uri="{FF2B5EF4-FFF2-40B4-BE49-F238E27FC236}">
                  <a16:creationId xmlns:a16="http://schemas.microsoft.com/office/drawing/2014/main" id="{119AEB6B-2DB1-2F4D-B923-8B237EE67918}"/>
                </a:ext>
              </a:extLst>
            </p:cNvPr>
            <p:cNvSpPr/>
            <p:nvPr/>
          </p:nvSpPr>
          <p:spPr>
            <a:xfrm>
              <a:off x="5291725" y="2506400"/>
              <a:ext cx="1850" cy="1800"/>
            </a:xfrm>
            <a:custGeom>
              <a:avLst/>
              <a:gdLst/>
              <a:ahLst/>
              <a:cxnLst/>
              <a:rect l="l" t="t" r="r" b="b"/>
              <a:pathLst>
                <a:path w="74" h="72" extrusionOk="0">
                  <a:moveTo>
                    <a:pt x="36" y="0"/>
                  </a:moveTo>
                  <a:lnTo>
                    <a:pt x="36" y="0"/>
                  </a:lnTo>
                  <a:cubicBezTo>
                    <a:pt x="28" y="16"/>
                    <a:pt x="26" y="31"/>
                    <a:pt x="18" y="47"/>
                  </a:cubicBezTo>
                  <a:lnTo>
                    <a:pt x="18" y="47"/>
                  </a:lnTo>
                  <a:cubicBezTo>
                    <a:pt x="44" y="19"/>
                    <a:pt x="74" y="10"/>
                    <a:pt x="36" y="0"/>
                  </a:cubicBezTo>
                  <a:close/>
                  <a:moveTo>
                    <a:pt x="18" y="47"/>
                  </a:moveTo>
                  <a:cubicBezTo>
                    <a:pt x="11" y="54"/>
                    <a:pt x="5" y="62"/>
                    <a:pt x="0" y="72"/>
                  </a:cubicBezTo>
                  <a:cubicBezTo>
                    <a:pt x="9" y="63"/>
                    <a:pt x="14" y="55"/>
                    <a:pt x="18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5081;p34">
              <a:extLst>
                <a:ext uri="{FF2B5EF4-FFF2-40B4-BE49-F238E27FC236}">
                  <a16:creationId xmlns:a16="http://schemas.microsoft.com/office/drawing/2014/main" id="{5C5F0C3C-5238-C647-B876-D482AD05D2DE}"/>
                </a:ext>
              </a:extLst>
            </p:cNvPr>
            <p:cNvSpPr/>
            <p:nvPr/>
          </p:nvSpPr>
          <p:spPr>
            <a:xfrm>
              <a:off x="4950300" y="2669800"/>
              <a:ext cx="325" cy="1225"/>
            </a:xfrm>
            <a:custGeom>
              <a:avLst/>
              <a:gdLst/>
              <a:ahLst/>
              <a:cxnLst/>
              <a:rect l="l" t="t" r="r" b="b"/>
              <a:pathLst>
                <a:path w="13" h="49" extrusionOk="0">
                  <a:moveTo>
                    <a:pt x="1" y="1"/>
                  </a:moveTo>
                  <a:cubicBezTo>
                    <a:pt x="1" y="13"/>
                    <a:pt x="1" y="36"/>
                    <a:pt x="1" y="48"/>
                  </a:cubicBezTo>
                  <a:cubicBezTo>
                    <a:pt x="13" y="24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5082;p34">
              <a:extLst>
                <a:ext uri="{FF2B5EF4-FFF2-40B4-BE49-F238E27FC236}">
                  <a16:creationId xmlns:a16="http://schemas.microsoft.com/office/drawing/2014/main" id="{05246AA4-B691-D348-9408-D6E9C2908509}"/>
                </a:ext>
              </a:extLst>
            </p:cNvPr>
            <p:cNvSpPr/>
            <p:nvPr/>
          </p:nvSpPr>
          <p:spPr>
            <a:xfrm>
              <a:off x="4947325" y="2672150"/>
              <a:ext cx="2125" cy="3625"/>
            </a:xfrm>
            <a:custGeom>
              <a:avLst/>
              <a:gdLst/>
              <a:ahLst/>
              <a:cxnLst/>
              <a:rect l="l" t="t" r="r" b="b"/>
              <a:pathLst>
                <a:path w="85" h="145" extrusionOk="0">
                  <a:moveTo>
                    <a:pt x="52" y="0"/>
                  </a:moveTo>
                  <a:cubicBezTo>
                    <a:pt x="28" y="0"/>
                    <a:pt x="47" y="98"/>
                    <a:pt x="1" y="145"/>
                  </a:cubicBezTo>
                  <a:cubicBezTo>
                    <a:pt x="25" y="145"/>
                    <a:pt x="72" y="38"/>
                    <a:pt x="84" y="26"/>
                  </a:cubicBezTo>
                  <a:cubicBezTo>
                    <a:pt x="69" y="8"/>
                    <a:pt x="59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5083;p34">
              <a:extLst>
                <a:ext uri="{FF2B5EF4-FFF2-40B4-BE49-F238E27FC236}">
                  <a16:creationId xmlns:a16="http://schemas.microsoft.com/office/drawing/2014/main" id="{89CD71BE-4FF7-944C-A3B3-AA5AC1D2290C}"/>
                </a:ext>
              </a:extLst>
            </p:cNvPr>
            <p:cNvSpPr/>
            <p:nvPr/>
          </p:nvSpPr>
          <p:spPr>
            <a:xfrm>
              <a:off x="4943250" y="2676650"/>
              <a:ext cx="525" cy="900"/>
            </a:xfrm>
            <a:custGeom>
              <a:avLst/>
              <a:gdLst/>
              <a:ahLst/>
              <a:cxnLst/>
              <a:rect l="l" t="t" r="r" b="b"/>
              <a:pathLst>
                <a:path w="21" h="36" extrusionOk="0">
                  <a:moveTo>
                    <a:pt x="21" y="0"/>
                  </a:moveTo>
                  <a:cubicBezTo>
                    <a:pt x="19" y="0"/>
                    <a:pt x="17" y="2"/>
                    <a:pt x="15" y="5"/>
                  </a:cubicBezTo>
                  <a:lnTo>
                    <a:pt x="15" y="5"/>
                  </a:lnTo>
                  <a:cubicBezTo>
                    <a:pt x="4" y="15"/>
                    <a:pt x="1" y="35"/>
                    <a:pt x="4" y="35"/>
                  </a:cubicBezTo>
                  <a:cubicBezTo>
                    <a:pt x="7" y="35"/>
                    <a:pt x="12" y="26"/>
                    <a:pt x="21" y="0"/>
                  </a:cubicBezTo>
                  <a:lnTo>
                    <a:pt x="21" y="0"/>
                  </a:lnTo>
                  <a:cubicBezTo>
                    <a:pt x="21" y="0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5084;p34">
              <a:extLst>
                <a:ext uri="{FF2B5EF4-FFF2-40B4-BE49-F238E27FC236}">
                  <a16:creationId xmlns:a16="http://schemas.microsoft.com/office/drawing/2014/main" id="{4BEF74A9-7D49-CE4B-9AE4-58F1772C0088}"/>
                </a:ext>
              </a:extLst>
            </p:cNvPr>
            <p:cNvSpPr/>
            <p:nvPr/>
          </p:nvSpPr>
          <p:spPr>
            <a:xfrm>
              <a:off x="4943175" y="2676450"/>
              <a:ext cx="400" cy="275"/>
            </a:xfrm>
            <a:custGeom>
              <a:avLst/>
              <a:gdLst/>
              <a:ahLst/>
              <a:cxnLst/>
              <a:rect l="l" t="t" r="r" b="b"/>
              <a:pathLst>
                <a:path w="16" h="11" extrusionOk="0">
                  <a:moveTo>
                    <a:pt x="13" y="0"/>
                  </a:moveTo>
                  <a:cubicBezTo>
                    <a:pt x="10" y="0"/>
                    <a:pt x="0" y="11"/>
                    <a:pt x="5" y="11"/>
                  </a:cubicBezTo>
                  <a:cubicBezTo>
                    <a:pt x="6" y="11"/>
                    <a:pt x="8" y="10"/>
                    <a:pt x="12" y="8"/>
                  </a:cubicBezTo>
                  <a:cubicBezTo>
                    <a:pt x="15" y="2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5085;p34">
              <a:extLst>
                <a:ext uri="{FF2B5EF4-FFF2-40B4-BE49-F238E27FC236}">
                  <a16:creationId xmlns:a16="http://schemas.microsoft.com/office/drawing/2014/main" id="{F3DF8CA5-CFC7-A247-9532-05616F2160C6}"/>
                </a:ext>
              </a:extLst>
            </p:cNvPr>
            <p:cNvSpPr/>
            <p:nvPr/>
          </p:nvSpPr>
          <p:spPr>
            <a:xfrm>
              <a:off x="4941225" y="2678775"/>
              <a:ext cx="1200" cy="1000"/>
            </a:xfrm>
            <a:custGeom>
              <a:avLst/>
              <a:gdLst/>
              <a:ahLst/>
              <a:cxnLst/>
              <a:rect l="l" t="t" r="r" b="b"/>
              <a:pathLst>
                <a:path w="48" h="40" extrusionOk="0">
                  <a:moveTo>
                    <a:pt x="7" y="11"/>
                  </a:moveTo>
                  <a:lnTo>
                    <a:pt x="7" y="11"/>
                  </a:lnTo>
                  <a:cubicBezTo>
                    <a:pt x="2" y="25"/>
                    <a:pt x="1" y="30"/>
                    <a:pt x="1" y="30"/>
                  </a:cubicBezTo>
                  <a:cubicBezTo>
                    <a:pt x="2" y="30"/>
                    <a:pt x="7" y="18"/>
                    <a:pt x="7" y="11"/>
                  </a:cubicBezTo>
                  <a:close/>
                  <a:moveTo>
                    <a:pt x="32" y="0"/>
                  </a:moveTo>
                  <a:cubicBezTo>
                    <a:pt x="21" y="0"/>
                    <a:pt x="7" y="11"/>
                    <a:pt x="7" y="11"/>
                  </a:cubicBezTo>
                  <a:cubicBezTo>
                    <a:pt x="7" y="28"/>
                    <a:pt x="7" y="39"/>
                    <a:pt x="21" y="39"/>
                  </a:cubicBezTo>
                  <a:cubicBezTo>
                    <a:pt x="26" y="39"/>
                    <a:pt x="33" y="38"/>
                    <a:pt x="42" y="35"/>
                  </a:cubicBezTo>
                  <a:cubicBezTo>
                    <a:pt x="48" y="7"/>
                    <a:pt x="41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5086;p34">
              <a:extLst>
                <a:ext uri="{FF2B5EF4-FFF2-40B4-BE49-F238E27FC236}">
                  <a16:creationId xmlns:a16="http://schemas.microsoft.com/office/drawing/2014/main" id="{732E016C-03F9-FA4C-8622-8B9073D13A9C}"/>
                </a:ext>
              </a:extLst>
            </p:cNvPr>
            <p:cNvSpPr/>
            <p:nvPr/>
          </p:nvSpPr>
          <p:spPr>
            <a:xfrm>
              <a:off x="4942275" y="268022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0"/>
                  </a:moveTo>
                  <a:cubicBezTo>
                    <a:pt x="12" y="0"/>
                    <a:pt x="0" y="12"/>
                    <a:pt x="12" y="2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5087;p34">
              <a:extLst>
                <a:ext uri="{FF2B5EF4-FFF2-40B4-BE49-F238E27FC236}">
                  <a16:creationId xmlns:a16="http://schemas.microsoft.com/office/drawing/2014/main" id="{FA4BFBE3-B0BD-524A-A547-098CCAAF1665}"/>
                </a:ext>
              </a:extLst>
            </p:cNvPr>
            <p:cNvSpPr/>
            <p:nvPr/>
          </p:nvSpPr>
          <p:spPr>
            <a:xfrm>
              <a:off x="4942400" y="2679325"/>
              <a:ext cx="500" cy="975"/>
            </a:xfrm>
            <a:custGeom>
              <a:avLst/>
              <a:gdLst/>
              <a:ahLst/>
              <a:cxnLst/>
              <a:rect l="l" t="t" r="r" b="b"/>
              <a:pathLst>
                <a:path w="20" h="39" extrusionOk="0">
                  <a:moveTo>
                    <a:pt x="19" y="1"/>
                  </a:moveTo>
                  <a:cubicBezTo>
                    <a:pt x="19" y="1"/>
                    <a:pt x="0" y="38"/>
                    <a:pt x="13" y="38"/>
                  </a:cubicBezTo>
                  <a:cubicBezTo>
                    <a:pt x="14" y="38"/>
                    <a:pt x="17" y="38"/>
                    <a:pt x="19" y="36"/>
                  </a:cubicBezTo>
                  <a:cubicBezTo>
                    <a:pt x="19" y="29"/>
                    <a:pt x="19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5088;p34">
              <a:extLst>
                <a:ext uri="{FF2B5EF4-FFF2-40B4-BE49-F238E27FC236}">
                  <a16:creationId xmlns:a16="http://schemas.microsoft.com/office/drawing/2014/main" id="{3338C6D0-EDCD-7947-AD84-9E61C5DFD959}"/>
                </a:ext>
              </a:extLst>
            </p:cNvPr>
            <p:cNvSpPr/>
            <p:nvPr/>
          </p:nvSpPr>
          <p:spPr>
            <a:xfrm>
              <a:off x="4943175" y="2677750"/>
              <a:ext cx="1400" cy="1300"/>
            </a:xfrm>
            <a:custGeom>
              <a:avLst/>
              <a:gdLst/>
              <a:ahLst/>
              <a:cxnLst/>
              <a:rect l="l" t="t" r="r" b="b"/>
              <a:pathLst>
                <a:path w="56" h="52" extrusionOk="0">
                  <a:moveTo>
                    <a:pt x="42" y="1"/>
                  </a:moveTo>
                  <a:cubicBezTo>
                    <a:pt x="32" y="1"/>
                    <a:pt x="16" y="13"/>
                    <a:pt x="0" y="40"/>
                  </a:cubicBezTo>
                  <a:cubicBezTo>
                    <a:pt x="12" y="34"/>
                    <a:pt x="21" y="28"/>
                    <a:pt x="27" y="28"/>
                  </a:cubicBezTo>
                  <a:cubicBezTo>
                    <a:pt x="33" y="28"/>
                    <a:pt x="36" y="34"/>
                    <a:pt x="36" y="52"/>
                  </a:cubicBezTo>
                  <a:cubicBezTo>
                    <a:pt x="55" y="19"/>
                    <a:pt x="54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5089;p34">
              <a:extLst>
                <a:ext uri="{FF2B5EF4-FFF2-40B4-BE49-F238E27FC236}">
                  <a16:creationId xmlns:a16="http://schemas.microsoft.com/office/drawing/2014/main" id="{5E778053-5A8A-B041-95F1-24B0C75F0DCF}"/>
                </a:ext>
              </a:extLst>
            </p:cNvPr>
            <p:cNvSpPr/>
            <p:nvPr/>
          </p:nvSpPr>
          <p:spPr>
            <a:xfrm>
              <a:off x="4948225" y="2675450"/>
              <a:ext cx="925" cy="1225"/>
            </a:xfrm>
            <a:custGeom>
              <a:avLst/>
              <a:gdLst/>
              <a:ahLst/>
              <a:cxnLst/>
              <a:rect l="l" t="t" r="r" b="b"/>
              <a:pathLst>
                <a:path w="37" h="49" extrusionOk="0">
                  <a:moveTo>
                    <a:pt x="24" y="1"/>
                  </a:moveTo>
                  <a:cubicBezTo>
                    <a:pt x="12" y="13"/>
                    <a:pt x="1" y="25"/>
                    <a:pt x="1" y="48"/>
                  </a:cubicBezTo>
                  <a:cubicBezTo>
                    <a:pt x="36" y="37"/>
                    <a:pt x="12" y="2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5090;p34">
              <a:extLst>
                <a:ext uri="{FF2B5EF4-FFF2-40B4-BE49-F238E27FC236}">
                  <a16:creationId xmlns:a16="http://schemas.microsoft.com/office/drawing/2014/main" id="{9AC279C7-69C8-D745-B8D6-B30A5570C771}"/>
                </a:ext>
              </a:extLst>
            </p:cNvPr>
            <p:cNvSpPr/>
            <p:nvPr/>
          </p:nvSpPr>
          <p:spPr>
            <a:xfrm>
              <a:off x="4939000" y="2683500"/>
              <a:ext cx="1250" cy="1200"/>
            </a:xfrm>
            <a:custGeom>
              <a:avLst/>
              <a:gdLst/>
              <a:ahLst/>
              <a:cxnLst/>
              <a:rect l="l" t="t" r="r" b="b"/>
              <a:pathLst>
                <a:path w="50" h="48" extrusionOk="0">
                  <a:moveTo>
                    <a:pt x="48" y="0"/>
                  </a:moveTo>
                  <a:cubicBezTo>
                    <a:pt x="24" y="12"/>
                    <a:pt x="12" y="24"/>
                    <a:pt x="0" y="24"/>
                  </a:cubicBezTo>
                  <a:cubicBezTo>
                    <a:pt x="18" y="41"/>
                    <a:pt x="28" y="48"/>
                    <a:pt x="34" y="48"/>
                  </a:cubicBezTo>
                  <a:cubicBezTo>
                    <a:pt x="49" y="48"/>
                    <a:pt x="40" y="9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5091;p34">
              <a:extLst>
                <a:ext uri="{FF2B5EF4-FFF2-40B4-BE49-F238E27FC236}">
                  <a16:creationId xmlns:a16="http://schemas.microsoft.com/office/drawing/2014/main" id="{2EE2AA10-3DB1-234C-91F3-85204AA8F3B7}"/>
                </a:ext>
              </a:extLst>
            </p:cNvPr>
            <p:cNvSpPr/>
            <p:nvPr/>
          </p:nvSpPr>
          <p:spPr>
            <a:xfrm>
              <a:off x="4939900" y="2684400"/>
              <a:ext cx="600" cy="900"/>
            </a:xfrm>
            <a:custGeom>
              <a:avLst/>
              <a:gdLst/>
              <a:ahLst/>
              <a:cxnLst/>
              <a:rect l="l" t="t" r="r" b="b"/>
              <a:pathLst>
                <a:path w="24" h="36" extrusionOk="0">
                  <a:moveTo>
                    <a:pt x="0" y="0"/>
                  </a:moveTo>
                  <a:lnTo>
                    <a:pt x="0" y="36"/>
                  </a:lnTo>
                  <a:cubicBezTo>
                    <a:pt x="24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5092;p34">
              <a:extLst>
                <a:ext uri="{FF2B5EF4-FFF2-40B4-BE49-F238E27FC236}">
                  <a16:creationId xmlns:a16="http://schemas.microsoft.com/office/drawing/2014/main" id="{D13B75FE-01EC-4C40-90AB-989BAC58838D}"/>
                </a:ext>
              </a:extLst>
            </p:cNvPr>
            <p:cNvSpPr/>
            <p:nvPr/>
          </p:nvSpPr>
          <p:spPr>
            <a:xfrm>
              <a:off x="4943475" y="2679625"/>
              <a:ext cx="300" cy="2400"/>
            </a:xfrm>
            <a:custGeom>
              <a:avLst/>
              <a:gdLst/>
              <a:ahLst/>
              <a:cxnLst/>
              <a:rect l="l" t="t" r="r" b="b"/>
              <a:pathLst>
                <a:path w="12" h="96" extrusionOk="0">
                  <a:moveTo>
                    <a:pt x="12" y="1"/>
                  </a:moveTo>
                  <a:lnTo>
                    <a:pt x="12" y="1"/>
                  </a:lnTo>
                  <a:cubicBezTo>
                    <a:pt x="12" y="36"/>
                    <a:pt x="0" y="60"/>
                    <a:pt x="0" y="96"/>
                  </a:cubicBezTo>
                  <a:cubicBezTo>
                    <a:pt x="12" y="60"/>
                    <a:pt x="12" y="36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5093;p34">
              <a:extLst>
                <a:ext uri="{FF2B5EF4-FFF2-40B4-BE49-F238E27FC236}">
                  <a16:creationId xmlns:a16="http://schemas.microsoft.com/office/drawing/2014/main" id="{E5403125-D68B-C441-8B90-BAB8A0CA27BA}"/>
                </a:ext>
              </a:extLst>
            </p:cNvPr>
            <p:cNvSpPr/>
            <p:nvPr/>
          </p:nvSpPr>
          <p:spPr>
            <a:xfrm>
              <a:off x="4936650" y="2686700"/>
              <a:ext cx="600" cy="1075"/>
            </a:xfrm>
            <a:custGeom>
              <a:avLst/>
              <a:gdLst/>
              <a:ahLst/>
              <a:cxnLst/>
              <a:rect l="l" t="t" r="r" b="b"/>
              <a:pathLst>
                <a:path w="24" h="43" extrusionOk="0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3" y="7"/>
                    <a:pt x="11" y="27"/>
                  </a:cubicBezTo>
                  <a:cubicBezTo>
                    <a:pt x="18" y="38"/>
                    <a:pt x="21" y="42"/>
                    <a:pt x="21" y="42"/>
                  </a:cubicBezTo>
                  <a:cubicBezTo>
                    <a:pt x="23" y="42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5094;p34">
              <a:extLst>
                <a:ext uri="{FF2B5EF4-FFF2-40B4-BE49-F238E27FC236}">
                  <a16:creationId xmlns:a16="http://schemas.microsoft.com/office/drawing/2014/main" id="{82FCD882-2C04-8B4A-9D67-27183A82BC21}"/>
                </a:ext>
              </a:extLst>
            </p:cNvPr>
            <p:cNvSpPr/>
            <p:nvPr/>
          </p:nvSpPr>
          <p:spPr>
            <a:xfrm>
              <a:off x="4934825" y="2689050"/>
              <a:ext cx="1225" cy="2200"/>
            </a:xfrm>
            <a:custGeom>
              <a:avLst/>
              <a:gdLst/>
              <a:ahLst/>
              <a:cxnLst/>
              <a:rect l="l" t="t" r="r" b="b"/>
              <a:pathLst>
                <a:path w="49" h="88" extrusionOk="0">
                  <a:moveTo>
                    <a:pt x="27" y="1"/>
                  </a:moveTo>
                  <a:cubicBezTo>
                    <a:pt x="8" y="1"/>
                    <a:pt x="1" y="79"/>
                    <a:pt x="1" y="88"/>
                  </a:cubicBezTo>
                  <a:cubicBezTo>
                    <a:pt x="13" y="64"/>
                    <a:pt x="25" y="40"/>
                    <a:pt x="48" y="28"/>
                  </a:cubicBezTo>
                  <a:cubicBezTo>
                    <a:pt x="40" y="8"/>
                    <a:pt x="33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5095;p34">
              <a:extLst>
                <a:ext uri="{FF2B5EF4-FFF2-40B4-BE49-F238E27FC236}">
                  <a16:creationId xmlns:a16="http://schemas.microsoft.com/office/drawing/2014/main" id="{6DE33464-2F60-044E-A03F-AA1E641600B7}"/>
                </a:ext>
              </a:extLst>
            </p:cNvPr>
            <p:cNvSpPr/>
            <p:nvPr/>
          </p:nvSpPr>
          <p:spPr>
            <a:xfrm>
              <a:off x="4937800" y="2686725"/>
              <a:ext cx="1050" cy="375"/>
            </a:xfrm>
            <a:custGeom>
              <a:avLst/>
              <a:gdLst/>
              <a:ahLst/>
              <a:cxnLst/>
              <a:rect l="l" t="t" r="r" b="b"/>
              <a:pathLst>
                <a:path w="42" h="15" extrusionOk="0">
                  <a:moveTo>
                    <a:pt x="34" y="0"/>
                  </a:moveTo>
                  <a:cubicBezTo>
                    <a:pt x="29" y="0"/>
                    <a:pt x="16" y="4"/>
                    <a:pt x="1" y="14"/>
                  </a:cubicBezTo>
                  <a:cubicBezTo>
                    <a:pt x="35" y="7"/>
                    <a:pt x="42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5096;p34">
              <a:extLst>
                <a:ext uri="{FF2B5EF4-FFF2-40B4-BE49-F238E27FC236}">
                  <a16:creationId xmlns:a16="http://schemas.microsoft.com/office/drawing/2014/main" id="{2B179B5B-4111-7D4A-A3BA-1A09E0E1C808}"/>
                </a:ext>
              </a:extLst>
            </p:cNvPr>
            <p:cNvSpPr/>
            <p:nvPr/>
          </p:nvSpPr>
          <p:spPr>
            <a:xfrm>
              <a:off x="4938300" y="2687075"/>
              <a:ext cx="425" cy="875"/>
            </a:xfrm>
            <a:custGeom>
              <a:avLst/>
              <a:gdLst/>
              <a:ahLst/>
              <a:cxnLst/>
              <a:rect l="l" t="t" r="r" b="b"/>
              <a:pathLst>
                <a:path w="17" h="35" extrusionOk="0">
                  <a:moveTo>
                    <a:pt x="17" y="0"/>
                  </a:moveTo>
                  <a:lnTo>
                    <a:pt x="17" y="0"/>
                  </a:lnTo>
                  <a:cubicBezTo>
                    <a:pt x="4" y="26"/>
                    <a:pt x="0" y="35"/>
                    <a:pt x="1" y="35"/>
                  </a:cubicBezTo>
                  <a:cubicBezTo>
                    <a:pt x="2" y="35"/>
                    <a:pt x="17" y="8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5097;p34">
              <a:extLst>
                <a:ext uri="{FF2B5EF4-FFF2-40B4-BE49-F238E27FC236}">
                  <a16:creationId xmlns:a16="http://schemas.microsoft.com/office/drawing/2014/main" id="{56E65A33-9624-CF49-9695-A14F1AD93E20}"/>
                </a:ext>
              </a:extLst>
            </p:cNvPr>
            <p:cNvSpPr/>
            <p:nvPr/>
          </p:nvSpPr>
          <p:spPr>
            <a:xfrm>
              <a:off x="4941800" y="2683500"/>
              <a:ext cx="1100" cy="1500"/>
            </a:xfrm>
            <a:custGeom>
              <a:avLst/>
              <a:gdLst/>
              <a:ahLst/>
              <a:cxnLst/>
              <a:rect l="l" t="t" r="r" b="b"/>
              <a:pathLst>
                <a:path w="44" h="60" extrusionOk="0">
                  <a:moveTo>
                    <a:pt x="7" y="0"/>
                  </a:moveTo>
                  <a:cubicBezTo>
                    <a:pt x="7" y="19"/>
                    <a:pt x="0" y="59"/>
                    <a:pt x="20" y="59"/>
                  </a:cubicBezTo>
                  <a:cubicBezTo>
                    <a:pt x="25" y="59"/>
                    <a:pt x="33" y="56"/>
                    <a:pt x="43" y="48"/>
                  </a:cubicBezTo>
                  <a:cubicBezTo>
                    <a:pt x="31" y="24"/>
                    <a:pt x="7" y="48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5098;p34">
              <a:extLst>
                <a:ext uri="{FF2B5EF4-FFF2-40B4-BE49-F238E27FC236}">
                  <a16:creationId xmlns:a16="http://schemas.microsoft.com/office/drawing/2014/main" id="{E231CC57-B8DA-A24F-B0B7-E1127BD9C014}"/>
                </a:ext>
              </a:extLst>
            </p:cNvPr>
            <p:cNvSpPr/>
            <p:nvPr/>
          </p:nvSpPr>
          <p:spPr>
            <a:xfrm>
              <a:off x="4940200" y="2685575"/>
              <a:ext cx="900" cy="1225"/>
            </a:xfrm>
            <a:custGeom>
              <a:avLst/>
              <a:gdLst/>
              <a:ahLst/>
              <a:cxnLst/>
              <a:rect l="l" t="t" r="r" b="b"/>
              <a:pathLst>
                <a:path w="36" h="49" extrusionOk="0">
                  <a:moveTo>
                    <a:pt x="0" y="1"/>
                  </a:moveTo>
                  <a:cubicBezTo>
                    <a:pt x="0" y="13"/>
                    <a:pt x="0" y="36"/>
                    <a:pt x="0" y="48"/>
                  </a:cubicBezTo>
                  <a:cubicBezTo>
                    <a:pt x="36" y="24"/>
                    <a:pt x="0" y="2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5099;p34">
              <a:extLst>
                <a:ext uri="{FF2B5EF4-FFF2-40B4-BE49-F238E27FC236}">
                  <a16:creationId xmlns:a16="http://schemas.microsoft.com/office/drawing/2014/main" id="{A6BA80D4-5013-5242-88C7-9CD0322F6F4E}"/>
                </a:ext>
              </a:extLst>
            </p:cNvPr>
            <p:cNvSpPr/>
            <p:nvPr/>
          </p:nvSpPr>
          <p:spPr>
            <a:xfrm>
              <a:off x="4939925" y="2686775"/>
              <a:ext cx="300" cy="500"/>
            </a:xfrm>
            <a:custGeom>
              <a:avLst/>
              <a:gdLst/>
              <a:ahLst/>
              <a:cxnLst/>
              <a:rect l="l" t="t" r="r" b="b"/>
              <a:pathLst>
                <a:path w="12" h="20" extrusionOk="0">
                  <a:moveTo>
                    <a:pt x="11" y="0"/>
                  </a:moveTo>
                  <a:cubicBezTo>
                    <a:pt x="4" y="8"/>
                    <a:pt x="1" y="19"/>
                    <a:pt x="3" y="19"/>
                  </a:cubicBezTo>
                  <a:cubicBezTo>
                    <a:pt x="4" y="19"/>
                    <a:pt x="6" y="14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5100;p34">
              <a:extLst>
                <a:ext uri="{FF2B5EF4-FFF2-40B4-BE49-F238E27FC236}">
                  <a16:creationId xmlns:a16="http://schemas.microsoft.com/office/drawing/2014/main" id="{9824A6E1-F3D5-EC44-B11A-DF046E3D214C}"/>
                </a:ext>
              </a:extLst>
            </p:cNvPr>
            <p:cNvSpPr/>
            <p:nvPr/>
          </p:nvSpPr>
          <p:spPr>
            <a:xfrm>
              <a:off x="4936025" y="2690675"/>
              <a:ext cx="1300" cy="1775"/>
            </a:xfrm>
            <a:custGeom>
              <a:avLst/>
              <a:gdLst/>
              <a:ahLst/>
              <a:cxnLst/>
              <a:rect l="l" t="t" r="r" b="b"/>
              <a:pathLst>
                <a:path w="52" h="71" extrusionOk="0">
                  <a:moveTo>
                    <a:pt x="40" y="0"/>
                  </a:moveTo>
                  <a:cubicBezTo>
                    <a:pt x="34" y="0"/>
                    <a:pt x="23" y="5"/>
                    <a:pt x="17" y="8"/>
                  </a:cubicBezTo>
                  <a:lnTo>
                    <a:pt x="17" y="8"/>
                  </a:lnTo>
                  <a:cubicBezTo>
                    <a:pt x="18" y="6"/>
                    <a:pt x="18" y="4"/>
                    <a:pt x="17" y="4"/>
                  </a:cubicBezTo>
                  <a:lnTo>
                    <a:pt x="17" y="4"/>
                  </a:lnTo>
                  <a:cubicBezTo>
                    <a:pt x="16" y="4"/>
                    <a:pt x="15" y="6"/>
                    <a:pt x="12" y="11"/>
                  </a:cubicBezTo>
                  <a:cubicBezTo>
                    <a:pt x="0" y="35"/>
                    <a:pt x="0" y="59"/>
                    <a:pt x="0" y="71"/>
                  </a:cubicBezTo>
                  <a:cubicBezTo>
                    <a:pt x="51" y="14"/>
                    <a:pt x="51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5101;p34">
              <a:extLst>
                <a:ext uri="{FF2B5EF4-FFF2-40B4-BE49-F238E27FC236}">
                  <a16:creationId xmlns:a16="http://schemas.microsoft.com/office/drawing/2014/main" id="{12B381E9-2D33-D640-B0C5-D381CF2A4BE1}"/>
                </a:ext>
              </a:extLst>
            </p:cNvPr>
            <p:cNvSpPr/>
            <p:nvPr/>
          </p:nvSpPr>
          <p:spPr>
            <a:xfrm>
              <a:off x="4937500" y="26891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5102;p34">
              <a:extLst>
                <a:ext uri="{FF2B5EF4-FFF2-40B4-BE49-F238E27FC236}">
                  <a16:creationId xmlns:a16="http://schemas.microsoft.com/office/drawing/2014/main" id="{AF944BB5-AD56-8349-AC86-25CD36D79EBD}"/>
                </a:ext>
              </a:extLst>
            </p:cNvPr>
            <p:cNvSpPr/>
            <p:nvPr/>
          </p:nvSpPr>
          <p:spPr>
            <a:xfrm>
              <a:off x="4933050" y="2697200"/>
              <a:ext cx="325" cy="0"/>
            </a:xfrm>
            <a:custGeom>
              <a:avLst/>
              <a:gdLst/>
              <a:ahLst/>
              <a:cxnLst/>
              <a:rect l="l" t="t" r="r" b="b"/>
              <a:pathLst>
                <a:path w="13" extrusionOk="0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5103;p34">
              <a:extLst>
                <a:ext uri="{FF2B5EF4-FFF2-40B4-BE49-F238E27FC236}">
                  <a16:creationId xmlns:a16="http://schemas.microsoft.com/office/drawing/2014/main" id="{639C4B00-0725-3E42-8DF9-27AFDB2D671F}"/>
                </a:ext>
              </a:extLst>
            </p:cNvPr>
            <p:cNvSpPr/>
            <p:nvPr/>
          </p:nvSpPr>
          <p:spPr>
            <a:xfrm>
              <a:off x="4937200" y="2690250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17" y="0"/>
                  </a:moveTo>
                  <a:lnTo>
                    <a:pt x="17" y="0"/>
                  </a:lnTo>
                  <a:cubicBezTo>
                    <a:pt x="13" y="0"/>
                    <a:pt x="6" y="8"/>
                    <a:pt x="1" y="28"/>
                  </a:cubicBezTo>
                  <a:cubicBezTo>
                    <a:pt x="3" y="25"/>
                    <a:pt x="5" y="25"/>
                    <a:pt x="6" y="25"/>
                  </a:cubicBezTo>
                  <a:lnTo>
                    <a:pt x="6" y="25"/>
                  </a:lnTo>
                  <a:cubicBezTo>
                    <a:pt x="6" y="25"/>
                    <a:pt x="6" y="25"/>
                    <a:pt x="6" y="25"/>
                  </a:cubicBezTo>
                  <a:lnTo>
                    <a:pt x="6" y="25"/>
                  </a:lnTo>
                  <a:cubicBezTo>
                    <a:pt x="22" y="12"/>
                    <a:pt x="22" y="0"/>
                    <a:pt x="17" y="0"/>
                  </a:cubicBezTo>
                  <a:close/>
                  <a:moveTo>
                    <a:pt x="6" y="25"/>
                  </a:moveTo>
                  <a:lnTo>
                    <a:pt x="6" y="25"/>
                  </a:lnTo>
                  <a:cubicBezTo>
                    <a:pt x="4" y="26"/>
                    <a:pt x="3" y="27"/>
                    <a:pt x="1" y="28"/>
                  </a:cubicBezTo>
                  <a:cubicBezTo>
                    <a:pt x="1" y="30"/>
                    <a:pt x="2" y="31"/>
                    <a:pt x="2" y="31"/>
                  </a:cubicBezTo>
                  <a:cubicBezTo>
                    <a:pt x="4" y="31"/>
                    <a:pt x="8" y="25"/>
                    <a:pt x="6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5104;p34">
              <a:extLst>
                <a:ext uri="{FF2B5EF4-FFF2-40B4-BE49-F238E27FC236}">
                  <a16:creationId xmlns:a16="http://schemas.microsoft.com/office/drawing/2014/main" id="{96E1DE23-7B06-F745-B235-43E7F74450E6}"/>
                </a:ext>
              </a:extLst>
            </p:cNvPr>
            <p:cNvSpPr/>
            <p:nvPr/>
          </p:nvSpPr>
          <p:spPr>
            <a:xfrm>
              <a:off x="4934225" y="269332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0"/>
                  </a:moveTo>
                  <a:cubicBezTo>
                    <a:pt x="25" y="0"/>
                    <a:pt x="1" y="12"/>
                    <a:pt x="1" y="12"/>
                  </a:cubicBezTo>
                  <a:cubicBezTo>
                    <a:pt x="13" y="12"/>
                    <a:pt x="25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5105;p34">
              <a:extLst>
                <a:ext uri="{FF2B5EF4-FFF2-40B4-BE49-F238E27FC236}">
                  <a16:creationId xmlns:a16="http://schemas.microsoft.com/office/drawing/2014/main" id="{BD27291F-12DA-BC44-B931-18B8BC11B745}"/>
                </a:ext>
              </a:extLst>
            </p:cNvPr>
            <p:cNvSpPr/>
            <p:nvPr/>
          </p:nvSpPr>
          <p:spPr>
            <a:xfrm>
              <a:off x="4937200" y="2689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5106;p34">
              <a:extLst>
                <a:ext uri="{FF2B5EF4-FFF2-40B4-BE49-F238E27FC236}">
                  <a16:creationId xmlns:a16="http://schemas.microsoft.com/office/drawing/2014/main" id="{169CD3BB-9035-6348-B762-FA29EB6F2237}"/>
                </a:ext>
              </a:extLst>
            </p:cNvPr>
            <p:cNvSpPr/>
            <p:nvPr/>
          </p:nvSpPr>
          <p:spPr>
            <a:xfrm>
              <a:off x="4937200" y="2689150"/>
              <a:ext cx="625" cy="825"/>
            </a:xfrm>
            <a:custGeom>
              <a:avLst/>
              <a:gdLst/>
              <a:ahLst/>
              <a:cxnLst/>
              <a:rect l="l" t="t" r="r" b="b"/>
              <a:pathLst>
                <a:path w="25" h="33" extrusionOk="0">
                  <a:moveTo>
                    <a:pt x="1" y="1"/>
                  </a:moveTo>
                  <a:cubicBezTo>
                    <a:pt x="1" y="24"/>
                    <a:pt x="5" y="32"/>
                    <a:pt x="9" y="32"/>
                  </a:cubicBezTo>
                  <a:cubicBezTo>
                    <a:pt x="17" y="32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5107;p34">
              <a:extLst>
                <a:ext uri="{FF2B5EF4-FFF2-40B4-BE49-F238E27FC236}">
                  <a16:creationId xmlns:a16="http://schemas.microsoft.com/office/drawing/2014/main" id="{AE7FF0C9-1385-B545-BCFB-8B62137BBB28}"/>
                </a:ext>
              </a:extLst>
            </p:cNvPr>
            <p:cNvSpPr/>
            <p:nvPr/>
          </p:nvSpPr>
          <p:spPr>
            <a:xfrm>
              <a:off x="4933350" y="2697175"/>
              <a:ext cx="5300" cy="4800"/>
            </a:xfrm>
            <a:custGeom>
              <a:avLst/>
              <a:gdLst/>
              <a:ahLst/>
              <a:cxnLst/>
              <a:rect l="l" t="t" r="r" b="b"/>
              <a:pathLst>
                <a:path w="212" h="192" extrusionOk="0">
                  <a:moveTo>
                    <a:pt x="30" y="0"/>
                  </a:moveTo>
                  <a:cubicBezTo>
                    <a:pt x="21" y="0"/>
                    <a:pt x="11" y="0"/>
                    <a:pt x="0" y="1"/>
                  </a:cubicBezTo>
                  <a:cubicBezTo>
                    <a:pt x="10" y="11"/>
                    <a:pt x="19" y="28"/>
                    <a:pt x="17" y="47"/>
                  </a:cubicBezTo>
                  <a:lnTo>
                    <a:pt x="17" y="47"/>
                  </a:lnTo>
                  <a:cubicBezTo>
                    <a:pt x="15" y="50"/>
                    <a:pt x="14" y="55"/>
                    <a:pt x="12" y="61"/>
                  </a:cubicBezTo>
                  <a:cubicBezTo>
                    <a:pt x="17" y="61"/>
                    <a:pt x="20" y="58"/>
                    <a:pt x="23" y="56"/>
                  </a:cubicBezTo>
                  <a:lnTo>
                    <a:pt x="23" y="56"/>
                  </a:lnTo>
                  <a:cubicBezTo>
                    <a:pt x="38" y="46"/>
                    <a:pt x="64" y="25"/>
                    <a:pt x="81" y="25"/>
                  </a:cubicBezTo>
                  <a:cubicBezTo>
                    <a:pt x="87" y="25"/>
                    <a:pt x="93" y="28"/>
                    <a:pt x="95" y="37"/>
                  </a:cubicBezTo>
                  <a:cubicBezTo>
                    <a:pt x="84" y="72"/>
                    <a:pt x="72" y="84"/>
                    <a:pt x="36" y="96"/>
                  </a:cubicBezTo>
                  <a:cubicBezTo>
                    <a:pt x="38" y="96"/>
                    <a:pt x="40" y="95"/>
                    <a:pt x="42" y="95"/>
                  </a:cubicBezTo>
                  <a:cubicBezTo>
                    <a:pt x="70" y="95"/>
                    <a:pt x="62" y="180"/>
                    <a:pt x="95" y="192"/>
                  </a:cubicBezTo>
                  <a:cubicBezTo>
                    <a:pt x="95" y="180"/>
                    <a:pt x="95" y="156"/>
                    <a:pt x="107" y="144"/>
                  </a:cubicBezTo>
                  <a:cubicBezTo>
                    <a:pt x="107" y="156"/>
                    <a:pt x="119" y="156"/>
                    <a:pt x="131" y="156"/>
                  </a:cubicBezTo>
                  <a:cubicBezTo>
                    <a:pt x="63" y="110"/>
                    <a:pt x="211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5108;p34">
              <a:extLst>
                <a:ext uri="{FF2B5EF4-FFF2-40B4-BE49-F238E27FC236}">
                  <a16:creationId xmlns:a16="http://schemas.microsoft.com/office/drawing/2014/main" id="{4F16E0A8-F2CA-E94B-83EA-DA255A4C16E7}"/>
                </a:ext>
              </a:extLst>
            </p:cNvPr>
            <p:cNvSpPr/>
            <p:nvPr/>
          </p:nvSpPr>
          <p:spPr>
            <a:xfrm>
              <a:off x="4931825" y="2695400"/>
              <a:ext cx="2675" cy="1800"/>
            </a:xfrm>
            <a:custGeom>
              <a:avLst/>
              <a:gdLst/>
              <a:ahLst/>
              <a:cxnLst/>
              <a:rect l="l" t="t" r="r" b="b"/>
              <a:pathLst>
                <a:path w="107" h="72" extrusionOk="0">
                  <a:moveTo>
                    <a:pt x="97" y="1"/>
                  </a:moveTo>
                  <a:cubicBezTo>
                    <a:pt x="96" y="3"/>
                    <a:pt x="94" y="6"/>
                    <a:pt x="93" y="9"/>
                  </a:cubicBezTo>
                  <a:lnTo>
                    <a:pt x="93" y="9"/>
                  </a:lnTo>
                  <a:cubicBezTo>
                    <a:pt x="102" y="6"/>
                    <a:pt x="107" y="4"/>
                    <a:pt x="97" y="1"/>
                  </a:cubicBezTo>
                  <a:close/>
                  <a:moveTo>
                    <a:pt x="93" y="9"/>
                  </a:moveTo>
                  <a:cubicBezTo>
                    <a:pt x="67" y="17"/>
                    <a:pt x="0" y="28"/>
                    <a:pt x="61" y="72"/>
                  </a:cubicBezTo>
                  <a:cubicBezTo>
                    <a:pt x="72" y="51"/>
                    <a:pt x="82" y="30"/>
                    <a:pt x="93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5109;p34">
              <a:extLst>
                <a:ext uri="{FF2B5EF4-FFF2-40B4-BE49-F238E27FC236}">
                  <a16:creationId xmlns:a16="http://schemas.microsoft.com/office/drawing/2014/main" id="{02AC8CFE-F6A0-F84E-A902-E2F2F3DA7B0F}"/>
                </a:ext>
              </a:extLst>
            </p:cNvPr>
            <p:cNvSpPr/>
            <p:nvPr/>
          </p:nvSpPr>
          <p:spPr>
            <a:xfrm>
              <a:off x="4934525" y="2693275"/>
              <a:ext cx="2425" cy="1875"/>
            </a:xfrm>
            <a:custGeom>
              <a:avLst/>
              <a:gdLst/>
              <a:ahLst/>
              <a:cxnLst/>
              <a:rect l="l" t="t" r="r" b="b"/>
              <a:pathLst>
                <a:path w="97" h="75" extrusionOk="0">
                  <a:moveTo>
                    <a:pt x="36" y="0"/>
                  </a:moveTo>
                  <a:cubicBezTo>
                    <a:pt x="33" y="0"/>
                    <a:pt x="29" y="1"/>
                    <a:pt x="25" y="2"/>
                  </a:cubicBezTo>
                  <a:cubicBezTo>
                    <a:pt x="25" y="2"/>
                    <a:pt x="37" y="2"/>
                    <a:pt x="37" y="14"/>
                  </a:cubicBezTo>
                  <a:cubicBezTo>
                    <a:pt x="37" y="14"/>
                    <a:pt x="13" y="14"/>
                    <a:pt x="1" y="74"/>
                  </a:cubicBezTo>
                  <a:cubicBezTo>
                    <a:pt x="41" y="30"/>
                    <a:pt x="56" y="12"/>
                    <a:pt x="59" y="8"/>
                  </a:cubicBezTo>
                  <a:lnTo>
                    <a:pt x="59" y="8"/>
                  </a:lnTo>
                  <a:cubicBezTo>
                    <a:pt x="59" y="8"/>
                    <a:pt x="59" y="8"/>
                    <a:pt x="59" y="8"/>
                  </a:cubicBezTo>
                  <a:lnTo>
                    <a:pt x="59" y="8"/>
                  </a:lnTo>
                  <a:cubicBezTo>
                    <a:pt x="59" y="8"/>
                    <a:pt x="60" y="7"/>
                    <a:pt x="60" y="7"/>
                  </a:cubicBezTo>
                  <a:lnTo>
                    <a:pt x="60" y="7"/>
                  </a:lnTo>
                  <a:cubicBezTo>
                    <a:pt x="60" y="7"/>
                    <a:pt x="59" y="8"/>
                    <a:pt x="59" y="8"/>
                  </a:cubicBezTo>
                  <a:lnTo>
                    <a:pt x="59" y="8"/>
                  </a:lnTo>
                  <a:cubicBezTo>
                    <a:pt x="53" y="4"/>
                    <a:pt x="45" y="0"/>
                    <a:pt x="36" y="0"/>
                  </a:cubicBezTo>
                  <a:close/>
                  <a:moveTo>
                    <a:pt x="84" y="2"/>
                  </a:moveTo>
                  <a:cubicBezTo>
                    <a:pt x="81" y="12"/>
                    <a:pt x="77" y="16"/>
                    <a:pt x="74" y="16"/>
                  </a:cubicBezTo>
                  <a:cubicBezTo>
                    <a:pt x="69" y="16"/>
                    <a:pt x="65" y="12"/>
                    <a:pt x="59" y="8"/>
                  </a:cubicBezTo>
                  <a:lnTo>
                    <a:pt x="59" y="8"/>
                  </a:lnTo>
                  <a:cubicBezTo>
                    <a:pt x="54" y="16"/>
                    <a:pt x="13" y="74"/>
                    <a:pt x="73" y="74"/>
                  </a:cubicBezTo>
                  <a:cubicBezTo>
                    <a:pt x="76" y="74"/>
                    <a:pt x="80" y="74"/>
                    <a:pt x="84" y="74"/>
                  </a:cubicBezTo>
                  <a:cubicBezTo>
                    <a:pt x="96" y="50"/>
                    <a:pt x="96" y="26"/>
                    <a:pt x="84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5110;p34">
              <a:extLst>
                <a:ext uri="{FF2B5EF4-FFF2-40B4-BE49-F238E27FC236}">
                  <a16:creationId xmlns:a16="http://schemas.microsoft.com/office/drawing/2014/main" id="{AFAA1E23-0117-5641-AD92-56EB1EB7CBDC}"/>
                </a:ext>
              </a:extLst>
            </p:cNvPr>
            <p:cNvSpPr/>
            <p:nvPr/>
          </p:nvSpPr>
          <p:spPr>
            <a:xfrm>
              <a:off x="4943475" y="268647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0" y="0"/>
                  </a:moveTo>
                  <a:cubicBezTo>
                    <a:pt x="0" y="6"/>
                    <a:pt x="0" y="9"/>
                    <a:pt x="1" y="9"/>
                  </a:cubicBezTo>
                  <a:cubicBezTo>
                    <a:pt x="3" y="9"/>
                    <a:pt x="6" y="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5111;p34">
              <a:extLst>
                <a:ext uri="{FF2B5EF4-FFF2-40B4-BE49-F238E27FC236}">
                  <a16:creationId xmlns:a16="http://schemas.microsoft.com/office/drawing/2014/main" id="{8DB903D6-C9D1-6B47-A4B0-7BADADF147CA}"/>
                </a:ext>
              </a:extLst>
            </p:cNvPr>
            <p:cNvSpPr/>
            <p:nvPr/>
          </p:nvSpPr>
          <p:spPr>
            <a:xfrm>
              <a:off x="4940775" y="2685850"/>
              <a:ext cx="2700" cy="1375"/>
            </a:xfrm>
            <a:custGeom>
              <a:avLst/>
              <a:gdLst/>
              <a:ahLst/>
              <a:cxnLst/>
              <a:rect l="l" t="t" r="r" b="b"/>
              <a:pathLst>
                <a:path w="108" h="55" extrusionOk="0">
                  <a:moveTo>
                    <a:pt x="1" y="49"/>
                  </a:moveTo>
                  <a:cubicBezTo>
                    <a:pt x="1" y="50"/>
                    <a:pt x="1" y="50"/>
                    <a:pt x="2" y="50"/>
                  </a:cubicBezTo>
                  <a:cubicBezTo>
                    <a:pt x="2" y="50"/>
                    <a:pt x="3" y="50"/>
                    <a:pt x="3" y="50"/>
                  </a:cubicBezTo>
                  <a:lnTo>
                    <a:pt x="3" y="50"/>
                  </a:lnTo>
                  <a:cubicBezTo>
                    <a:pt x="3" y="50"/>
                    <a:pt x="2" y="49"/>
                    <a:pt x="1" y="49"/>
                  </a:cubicBezTo>
                  <a:close/>
                  <a:moveTo>
                    <a:pt x="91" y="1"/>
                  </a:moveTo>
                  <a:cubicBezTo>
                    <a:pt x="64" y="1"/>
                    <a:pt x="15" y="45"/>
                    <a:pt x="3" y="50"/>
                  </a:cubicBezTo>
                  <a:lnTo>
                    <a:pt x="3" y="50"/>
                  </a:lnTo>
                  <a:cubicBezTo>
                    <a:pt x="21" y="53"/>
                    <a:pt x="35" y="54"/>
                    <a:pt x="46" y="54"/>
                  </a:cubicBezTo>
                  <a:cubicBezTo>
                    <a:pt x="102" y="54"/>
                    <a:pt x="80" y="20"/>
                    <a:pt x="94" y="20"/>
                  </a:cubicBezTo>
                  <a:cubicBezTo>
                    <a:pt x="96" y="20"/>
                    <a:pt x="99" y="21"/>
                    <a:pt x="103" y="23"/>
                  </a:cubicBezTo>
                  <a:lnTo>
                    <a:pt x="103" y="23"/>
                  </a:lnTo>
                  <a:cubicBezTo>
                    <a:pt x="103" y="24"/>
                    <a:pt x="104" y="25"/>
                    <a:pt x="108" y="25"/>
                  </a:cubicBezTo>
                  <a:cubicBezTo>
                    <a:pt x="108" y="7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5112;p34">
              <a:extLst>
                <a:ext uri="{FF2B5EF4-FFF2-40B4-BE49-F238E27FC236}">
                  <a16:creationId xmlns:a16="http://schemas.microsoft.com/office/drawing/2014/main" id="{1145DE8B-3BDC-D745-8368-E789FC58A618}"/>
                </a:ext>
              </a:extLst>
            </p:cNvPr>
            <p:cNvSpPr/>
            <p:nvPr/>
          </p:nvSpPr>
          <p:spPr>
            <a:xfrm>
              <a:off x="4938700" y="2690350"/>
              <a:ext cx="1225" cy="1800"/>
            </a:xfrm>
            <a:custGeom>
              <a:avLst/>
              <a:gdLst/>
              <a:ahLst/>
              <a:cxnLst/>
              <a:rect l="l" t="t" r="r" b="b"/>
              <a:pathLst>
                <a:path w="49" h="72" extrusionOk="0">
                  <a:moveTo>
                    <a:pt x="24" y="0"/>
                  </a:moveTo>
                  <a:cubicBezTo>
                    <a:pt x="12" y="24"/>
                    <a:pt x="12" y="48"/>
                    <a:pt x="1" y="72"/>
                  </a:cubicBezTo>
                  <a:cubicBezTo>
                    <a:pt x="24" y="60"/>
                    <a:pt x="48" y="60"/>
                    <a:pt x="24" y="48"/>
                  </a:cubicBezTo>
                  <a:cubicBezTo>
                    <a:pt x="48" y="24"/>
                    <a:pt x="48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5113;p34">
              <a:extLst>
                <a:ext uri="{FF2B5EF4-FFF2-40B4-BE49-F238E27FC236}">
                  <a16:creationId xmlns:a16="http://schemas.microsoft.com/office/drawing/2014/main" id="{18477C84-FCEA-0242-8E24-EAF3D004F9A8}"/>
                </a:ext>
              </a:extLst>
            </p:cNvPr>
            <p:cNvSpPr/>
            <p:nvPr/>
          </p:nvSpPr>
          <p:spPr>
            <a:xfrm>
              <a:off x="4932150" y="2697200"/>
              <a:ext cx="625" cy="300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24" y="0"/>
                  </a:moveTo>
                  <a:cubicBezTo>
                    <a:pt x="1" y="12"/>
                    <a:pt x="1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5114;p34">
              <a:extLst>
                <a:ext uri="{FF2B5EF4-FFF2-40B4-BE49-F238E27FC236}">
                  <a16:creationId xmlns:a16="http://schemas.microsoft.com/office/drawing/2014/main" id="{E31906B0-3DA1-434B-A60C-EBE26C6574DD}"/>
                </a:ext>
              </a:extLst>
            </p:cNvPr>
            <p:cNvSpPr/>
            <p:nvPr/>
          </p:nvSpPr>
          <p:spPr>
            <a:xfrm>
              <a:off x="4931250" y="2699000"/>
              <a:ext cx="275" cy="600"/>
            </a:xfrm>
            <a:custGeom>
              <a:avLst/>
              <a:gdLst/>
              <a:ahLst/>
              <a:cxnLst/>
              <a:rect l="l" t="t" r="r" b="b"/>
              <a:pathLst>
                <a:path w="11" h="24" extrusionOk="0">
                  <a:moveTo>
                    <a:pt x="10" y="1"/>
                  </a:moveTo>
                  <a:cubicBezTo>
                    <a:pt x="9" y="1"/>
                    <a:pt x="6" y="7"/>
                    <a:pt x="1" y="23"/>
                  </a:cubicBezTo>
                  <a:cubicBezTo>
                    <a:pt x="7" y="10"/>
                    <a:pt x="10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5115;p34">
              <a:extLst>
                <a:ext uri="{FF2B5EF4-FFF2-40B4-BE49-F238E27FC236}">
                  <a16:creationId xmlns:a16="http://schemas.microsoft.com/office/drawing/2014/main" id="{EAB12C10-C232-9146-9360-7491FD0CAA49}"/>
                </a:ext>
              </a:extLst>
            </p:cNvPr>
            <p:cNvSpPr/>
            <p:nvPr/>
          </p:nvSpPr>
          <p:spPr>
            <a:xfrm>
              <a:off x="4852675" y="2752250"/>
              <a:ext cx="925" cy="625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36" y="1"/>
                  </a:moveTo>
                  <a:lnTo>
                    <a:pt x="1" y="24"/>
                  </a:lnTo>
                  <a:cubicBezTo>
                    <a:pt x="24" y="13"/>
                    <a:pt x="36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5116;p34">
              <a:extLst>
                <a:ext uri="{FF2B5EF4-FFF2-40B4-BE49-F238E27FC236}">
                  <a16:creationId xmlns:a16="http://schemas.microsoft.com/office/drawing/2014/main" id="{951E0EC9-DB09-434F-8CF1-5D6C5AE1CE30}"/>
                </a:ext>
              </a:extLst>
            </p:cNvPr>
            <p:cNvSpPr/>
            <p:nvPr/>
          </p:nvSpPr>
          <p:spPr>
            <a:xfrm>
              <a:off x="4859225" y="2750775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2" y="0"/>
                  </a:moveTo>
                  <a:lnTo>
                    <a:pt x="12" y="0"/>
                  </a:lnTo>
                  <a:cubicBezTo>
                    <a:pt x="1" y="12"/>
                    <a:pt x="1" y="24"/>
                    <a:pt x="1" y="2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5117;p34">
              <a:extLst>
                <a:ext uri="{FF2B5EF4-FFF2-40B4-BE49-F238E27FC236}">
                  <a16:creationId xmlns:a16="http://schemas.microsoft.com/office/drawing/2014/main" id="{2053915E-6940-D947-A7D1-C1E5CCC719B0}"/>
                </a:ext>
              </a:extLst>
            </p:cNvPr>
            <p:cNvSpPr/>
            <p:nvPr/>
          </p:nvSpPr>
          <p:spPr>
            <a:xfrm>
              <a:off x="4903875" y="2746000"/>
              <a:ext cx="1500" cy="1125"/>
            </a:xfrm>
            <a:custGeom>
              <a:avLst/>
              <a:gdLst/>
              <a:ahLst/>
              <a:cxnLst/>
              <a:rect l="l" t="t" r="r" b="b"/>
              <a:pathLst>
                <a:path w="60" h="45" extrusionOk="0">
                  <a:moveTo>
                    <a:pt x="60" y="1"/>
                  </a:moveTo>
                  <a:cubicBezTo>
                    <a:pt x="24" y="1"/>
                    <a:pt x="0" y="13"/>
                    <a:pt x="0" y="36"/>
                  </a:cubicBezTo>
                  <a:cubicBezTo>
                    <a:pt x="9" y="42"/>
                    <a:pt x="15" y="44"/>
                    <a:pt x="19" y="44"/>
                  </a:cubicBezTo>
                  <a:cubicBezTo>
                    <a:pt x="32" y="44"/>
                    <a:pt x="33" y="23"/>
                    <a:pt x="53" y="6"/>
                  </a:cubicBezTo>
                  <a:lnTo>
                    <a:pt x="53" y="6"/>
                  </a:lnTo>
                  <a:cubicBezTo>
                    <a:pt x="56" y="4"/>
                    <a:pt x="58" y="3"/>
                    <a:pt x="60" y="1"/>
                  </a:cubicBezTo>
                  <a:lnTo>
                    <a:pt x="60" y="1"/>
                  </a:ln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5118;p34">
              <a:extLst>
                <a:ext uri="{FF2B5EF4-FFF2-40B4-BE49-F238E27FC236}">
                  <a16:creationId xmlns:a16="http://schemas.microsoft.com/office/drawing/2014/main" id="{0FA461D2-4ABE-E042-A5E3-DA5EE512A63E}"/>
                </a:ext>
              </a:extLst>
            </p:cNvPr>
            <p:cNvSpPr/>
            <p:nvPr/>
          </p:nvSpPr>
          <p:spPr>
            <a:xfrm>
              <a:off x="4889575" y="2742125"/>
              <a:ext cx="825" cy="175"/>
            </a:xfrm>
            <a:custGeom>
              <a:avLst/>
              <a:gdLst/>
              <a:ahLst/>
              <a:cxnLst/>
              <a:rect l="l" t="t" r="r" b="b"/>
              <a:pathLst>
                <a:path w="33" h="7" extrusionOk="0">
                  <a:moveTo>
                    <a:pt x="1" y="1"/>
                  </a:moveTo>
                  <a:cubicBezTo>
                    <a:pt x="21" y="5"/>
                    <a:pt x="29" y="6"/>
                    <a:pt x="30" y="6"/>
                  </a:cubicBezTo>
                  <a:cubicBezTo>
                    <a:pt x="33" y="6"/>
                    <a:pt x="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5119;p34">
              <a:extLst>
                <a:ext uri="{FF2B5EF4-FFF2-40B4-BE49-F238E27FC236}">
                  <a16:creationId xmlns:a16="http://schemas.microsoft.com/office/drawing/2014/main" id="{81094198-61F0-034C-86FE-382066420395}"/>
                </a:ext>
              </a:extLst>
            </p:cNvPr>
            <p:cNvSpPr/>
            <p:nvPr/>
          </p:nvSpPr>
          <p:spPr>
            <a:xfrm>
              <a:off x="4887800" y="2744225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36"/>
                  </a:moveTo>
                  <a:cubicBezTo>
                    <a:pt x="1" y="0"/>
                    <a:pt x="1" y="0"/>
                    <a:pt x="1" y="36"/>
                  </a:cubicBezTo>
                  <a:cubicBezTo>
                    <a:pt x="1" y="24"/>
                    <a:pt x="1" y="24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5120;p34">
              <a:extLst>
                <a:ext uri="{FF2B5EF4-FFF2-40B4-BE49-F238E27FC236}">
                  <a16:creationId xmlns:a16="http://schemas.microsoft.com/office/drawing/2014/main" id="{ADFB1C08-9AB3-6145-81D0-1D3EF82CE95C}"/>
                </a:ext>
              </a:extLst>
            </p:cNvPr>
            <p:cNvSpPr/>
            <p:nvPr/>
          </p:nvSpPr>
          <p:spPr>
            <a:xfrm>
              <a:off x="4848300" y="2739750"/>
              <a:ext cx="825" cy="1050"/>
            </a:xfrm>
            <a:custGeom>
              <a:avLst/>
              <a:gdLst/>
              <a:ahLst/>
              <a:cxnLst/>
              <a:rect l="l" t="t" r="r" b="b"/>
              <a:pathLst>
                <a:path w="33" h="42" extrusionOk="0">
                  <a:moveTo>
                    <a:pt x="21" y="1"/>
                  </a:moveTo>
                  <a:cubicBezTo>
                    <a:pt x="1" y="34"/>
                    <a:pt x="3" y="41"/>
                    <a:pt x="11" y="41"/>
                  </a:cubicBezTo>
                  <a:cubicBezTo>
                    <a:pt x="17" y="41"/>
                    <a:pt x="27" y="36"/>
                    <a:pt x="33" y="36"/>
                  </a:cubicBezTo>
                  <a:cubicBezTo>
                    <a:pt x="33" y="36"/>
                    <a:pt x="21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5121;p34">
              <a:extLst>
                <a:ext uri="{FF2B5EF4-FFF2-40B4-BE49-F238E27FC236}">
                  <a16:creationId xmlns:a16="http://schemas.microsoft.com/office/drawing/2014/main" id="{6B7E1DB7-7941-5042-A4DD-C8888001974D}"/>
                </a:ext>
              </a:extLst>
            </p:cNvPr>
            <p:cNvSpPr/>
            <p:nvPr/>
          </p:nvSpPr>
          <p:spPr>
            <a:xfrm>
              <a:off x="4919650" y="2718925"/>
              <a:ext cx="1800" cy="1200"/>
            </a:xfrm>
            <a:custGeom>
              <a:avLst/>
              <a:gdLst/>
              <a:ahLst/>
              <a:cxnLst/>
              <a:rect l="l" t="t" r="r" b="b"/>
              <a:pathLst>
                <a:path w="72" h="48" extrusionOk="0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12" y="36"/>
                    <a:pt x="1" y="48"/>
                  </a:cubicBezTo>
                  <a:cubicBezTo>
                    <a:pt x="36" y="24"/>
                    <a:pt x="72" y="24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5122;p34">
              <a:extLst>
                <a:ext uri="{FF2B5EF4-FFF2-40B4-BE49-F238E27FC236}">
                  <a16:creationId xmlns:a16="http://schemas.microsoft.com/office/drawing/2014/main" id="{0BC6060D-18CF-EA41-BA9D-C28B6EABEE90}"/>
                </a:ext>
              </a:extLst>
            </p:cNvPr>
            <p:cNvSpPr/>
            <p:nvPr/>
          </p:nvSpPr>
          <p:spPr>
            <a:xfrm>
              <a:off x="4918750" y="2720100"/>
              <a:ext cx="925" cy="1525"/>
            </a:xfrm>
            <a:custGeom>
              <a:avLst/>
              <a:gdLst/>
              <a:ahLst/>
              <a:cxnLst/>
              <a:rect l="l" t="t" r="r" b="b"/>
              <a:pathLst>
                <a:path w="37" h="61" extrusionOk="0">
                  <a:moveTo>
                    <a:pt x="37" y="1"/>
                  </a:moveTo>
                  <a:lnTo>
                    <a:pt x="37" y="1"/>
                  </a:lnTo>
                  <a:cubicBezTo>
                    <a:pt x="18" y="10"/>
                    <a:pt x="6" y="27"/>
                    <a:pt x="2" y="45"/>
                  </a:cubicBezTo>
                  <a:lnTo>
                    <a:pt x="2" y="45"/>
                  </a:lnTo>
                  <a:cubicBezTo>
                    <a:pt x="1" y="47"/>
                    <a:pt x="1" y="52"/>
                    <a:pt x="1" y="60"/>
                  </a:cubicBezTo>
                  <a:cubicBezTo>
                    <a:pt x="3" y="60"/>
                    <a:pt x="4" y="59"/>
                    <a:pt x="5" y="58"/>
                  </a:cubicBezTo>
                  <a:lnTo>
                    <a:pt x="5" y="58"/>
                  </a:lnTo>
                  <a:cubicBezTo>
                    <a:pt x="26" y="46"/>
                    <a:pt x="37" y="23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5123;p34">
              <a:extLst>
                <a:ext uri="{FF2B5EF4-FFF2-40B4-BE49-F238E27FC236}">
                  <a16:creationId xmlns:a16="http://schemas.microsoft.com/office/drawing/2014/main" id="{52C0C24D-306A-AB40-8DFD-C561C3A08477}"/>
                </a:ext>
              </a:extLst>
            </p:cNvPr>
            <p:cNvSpPr/>
            <p:nvPr/>
          </p:nvSpPr>
          <p:spPr>
            <a:xfrm>
              <a:off x="4910425" y="266682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4" y="1"/>
                  </a:moveTo>
                  <a:cubicBezTo>
                    <a:pt x="12" y="1"/>
                    <a:pt x="12" y="12"/>
                    <a:pt x="0" y="24"/>
                  </a:cubicBezTo>
                  <a:cubicBezTo>
                    <a:pt x="12" y="24"/>
                    <a:pt x="12" y="12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5124;p34">
              <a:extLst>
                <a:ext uri="{FF2B5EF4-FFF2-40B4-BE49-F238E27FC236}">
                  <a16:creationId xmlns:a16="http://schemas.microsoft.com/office/drawing/2014/main" id="{04360392-C0B7-D34B-BA54-4B4613290BFE}"/>
                </a:ext>
              </a:extLst>
            </p:cNvPr>
            <p:cNvSpPr/>
            <p:nvPr/>
          </p:nvSpPr>
          <p:spPr>
            <a:xfrm>
              <a:off x="4927100" y="2706425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0" y="12"/>
                  </a:moveTo>
                  <a:cubicBezTo>
                    <a:pt x="12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5125;p34">
              <a:extLst>
                <a:ext uri="{FF2B5EF4-FFF2-40B4-BE49-F238E27FC236}">
                  <a16:creationId xmlns:a16="http://schemas.microsoft.com/office/drawing/2014/main" id="{D0077341-DD06-394E-9AA8-4EB9BB29B0D4}"/>
                </a:ext>
              </a:extLst>
            </p:cNvPr>
            <p:cNvSpPr/>
            <p:nvPr/>
          </p:nvSpPr>
          <p:spPr>
            <a:xfrm>
              <a:off x="4920850" y="2727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5126;p34">
              <a:extLst>
                <a:ext uri="{FF2B5EF4-FFF2-40B4-BE49-F238E27FC236}">
                  <a16:creationId xmlns:a16="http://schemas.microsoft.com/office/drawing/2014/main" id="{4508A5AF-301F-F44E-9CB9-B30E826AF6DA}"/>
                </a:ext>
              </a:extLst>
            </p:cNvPr>
            <p:cNvSpPr/>
            <p:nvPr/>
          </p:nvSpPr>
          <p:spPr>
            <a:xfrm>
              <a:off x="4927400" y="2705825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12" y="0"/>
                  </a:moveTo>
                  <a:cubicBezTo>
                    <a:pt x="12" y="0"/>
                    <a:pt x="0" y="0"/>
                    <a:pt x="0" y="12"/>
                  </a:cubicBezTo>
                  <a:cubicBezTo>
                    <a:pt x="0" y="12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5127;p34">
              <a:extLst>
                <a:ext uri="{FF2B5EF4-FFF2-40B4-BE49-F238E27FC236}">
                  <a16:creationId xmlns:a16="http://schemas.microsoft.com/office/drawing/2014/main" id="{060BE437-9CFE-5247-92BD-355982A36FE3}"/>
                </a:ext>
              </a:extLst>
            </p:cNvPr>
            <p:cNvSpPr/>
            <p:nvPr/>
          </p:nvSpPr>
          <p:spPr>
            <a:xfrm>
              <a:off x="4926500" y="2706725"/>
              <a:ext cx="625" cy="1500"/>
            </a:xfrm>
            <a:custGeom>
              <a:avLst/>
              <a:gdLst/>
              <a:ahLst/>
              <a:cxnLst/>
              <a:rect l="l" t="t" r="r" b="b"/>
              <a:pathLst>
                <a:path w="25" h="60" extrusionOk="0">
                  <a:moveTo>
                    <a:pt x="24" y="0"/>
                  </a:moveTo>
                  <a:cubicBezTo>
                    <a:pt x="0" y="60"/>
                    <a:pt x="24" y="0"/>
                    <a:pt x="24" y="0"/>
                  </a:cubicBezTo>
                  <a:cubicBezTo>
                    <a:pt x="24" y="12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5128;p34">
              <a:extLst>
                <a:ext uri="{FF2B5EF4-FFF2-40B4-BE49-F238E27FC236}">
                  <a16:creationId xmlns:a16="http://schemas.microsoft.com/office/drawing/2014/main" id="{617B609A-6AB4-BD4D-A93F-3B4EA28A0909}"/>
                </a:ext>
              </a:extLst>
            </p:cNvPr>
            <p:cNvSpPr/>
            <p:nvPr/>
          </p:nvSpPr>
          <p:spPr>
            <a:xfrm>
              <a:off x="4872625" y="271117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1"/>
                    <a:pt x="0" y="1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5129;p34">
              <a:extLst>
                <a:ext uri="{FF2B5EF4-FFF2-40B4-BE49-F238E27FC236}">
                  <a16:creationId xmlns:a16="http://schemas.microsoft.com/office/drawing/2014/main" id="{A3DACA31-38D9-BA4C-B13B-D7504FCDAD9B}"/>
                </a:ext>
              </a:extLst>
            </p:cNvPr>
            <p:cNvSpPr/>
            <p:nvPr/>
          </p:nvSpPr>
          <p:spPr>
            <a:xfrm>
              <a:off x="4903875" y="27641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5130;p34">
              <a:extLst>
                <a:ext uri="{FF2B5EF4-FFF2-40B4-BE49-F238E27FC236}">
                  <a16:creationId xmlns:a16="http://schemas.microsoft.com/office/drawing/2014/main" id="{EA22808E-9CB4-6047-B21B-D6447FD2FC40}"/>
                </a:ext>
              </a:extLst>
            </p:cNvPr>
            <p:cNvSpPr/>
            <p:nvPr/>
          </p:nvSpPr>
          <p:spPr>
            <a:xfrm>
              <a:off x="4902250" y="2761475"/>
              <a:ext cx="1775" cy="6275"/>
            </a:xfrm>
            <a:custGeom>
              <a:avLst/>
              <a:gdLst/>
              <a:ahLst/>
              <a:cxnLst/>
              <a:rect l="l" t="t" r="r" b="b"/>
              <a:pathLst>
                <a:path w="71" h="251" extrusionOk="0">
                  <a:moveTo>
                    <a:pt x="30" y="1"/>
                  </a:moveTo>
                  <a:lnTo>
                    <a:pt x="30" y="1"/>
                  </a:lnTo>
                  <a:cubicBezTo>
                    <a:pt x="1" y="49"/>
                    <a:pt x="35" y="137"/>
                    <a:pt x="29" y="207"/>
                  </a:cubicBezTo>
                  <a:lnTo>
                    <a:pt x="29" y="207"/>
                  </a:lnTo>
                  <a:cubicBezTo>
                    <a:pt x="51" y="131"/>
                    <a:pt x="70" y="92"/>
                    <a:pt x="30" y="1"/>
                  </a:cubicBezTo>
                  <a:close/>
                  <a:moveTo>
                    <a:pt x="29" y="207"/>
                  </a:moveTo>
                  <a:cubicBezTo>
                    <a:pt x="25" y="220"/>
                    <a:pt x="21" y="235"/>
                    <a:pt x="18" y="251"/>
                  </a:cubicBezTo>
                  <a:cubicBezTo>
                    <a:pt x="24" y="237"/>
                    <a:pt x="28" y="223"/>
                    <a:pt x="29" y="2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5131;p34">
              <a:extLst>
                <a:ext uri="{FF2B5EF4-FFF2-40B4-BE49-F238E27FC236}">
                  <a16:creationId xmlns:a16="http://schemas.microsoft.com/office/drawing/2014/main" id="{438F302D-2916-564D-9638-2DF0306C1370}"/>
                </a:ext>
              </a:extLst>
            </p:cNvPr>
            <p:cNvSpPr/>
            <p:nvPr/>
          </p:nvSpPr>
          <p:spPr>
            <a:xfrm>
              <a:off x="4834225" y="2653425"/>
              <a:ext cx="257500" cy="113150"/>
            </a:xfrm>
            <a:custGeom>
              <a:avLst/>
              <a:gdLst/>
              <a:ahLst/>
              <a:cxnLst/>
              <a:rect l="l" t="t" r="r" b="b"/>
              <a:pathLst>
                <a:path w="10300" h="4526" extrusionOk="0">
                  <a:moveTo>
                    <a:pt x="3418" y="191"/>
                  </a:moveTo>
                  <a:cubicBezTo>
                    <a:pt x="3401" y="191"/>
                    <a:pt x="3392" y="191"/>
                    <a:pt x="3388" y="194"/>
                  </a:cubicBezTo>
                  <a:lnTo>
                    <a:pt x="3388" y="194"/>
                  </a:lnTo>
                  <a:cubicBezTo>
                    <a:pt x="3405" y="193"/>
                    <a:pt x="3418" y="191"/>
                    <a:pt x="3418" y="191"/>
                  </a:cubicBezTo>
                  <a:close/>
                  <a:moveTo>
                    <a:pt x="3001" y="331"/>
                  </a:moveTo>
                  <a:cubicBezTo>
                    <a:pt x="3013" y="331"/>
                    <a:pt x="3025" y="334"/>
                    <a:pt x="3037" y="346"/>
                  </a:cubicBezTo>
                  <a:cubicBezTo>
                    <a:pt x="3013" y="346"/>
                    <a:pt x="2989" y="346"/>
                    <a:pt x="2965" y="334"/>
                  </a:cubicBezTo>
                  <a:cubicBezTo>
                    <a:pt x="2977" y="334"/>
                    <a:pt x="2989" y="331"/>
                    <a:pt x="3001" y="331"/>
                  </a:cubicBezTo>
                  <a:close/>
                  <a:moveTo>
                    <a:pt x="3403" y="350"/>
                  </a:moveTo>
                  <a:cubicBezTo>
                    <a:pt x="3397" y="352"/>
                    <a:pt x="3394" y="356"/>
                    <a:pt x="3395" y="356"/>
                  </a:cubicBezTo>
                  <a:cubicBezTo>
                    <a:pt x="3396" y="356"/>
                    <a:pt x="3399" y="354"/>
                    <a:pt x="3403" y="350"/>
                  </a:cubicBezTo>
                  <a:close/>
                  <a:moveTo>
                    <a:pt x="3610" y="420"/>
                  </a:moveTo>
                  <a:cubicBezTo>
                    <a:pt x="3602" y="427"/>
                    <a:pt x="3605" y="429"/>
                    <a:pt x="3668" y="429"/>
                  </a:cubicBezTo>
                  <a:cubicBezTo>
                    <a:pt x="3648" y="425"/>
                    <a:pt x="3629" y="422"/>
                    <a:pt x="3610" y="420"/>
                  </a:cubicBezTo>
                  <a:close/>
                  <a:moveTo>
                    <a:pt x="2798" y="465"/>
                  </a:moveTo>
                  <a:cubicBezTo>
                    <a:pt x="2798" y="467"/>
                    <a:pt x="2799" y="470"/>
                    <a:pt x="2800" y="472"/>
                  </a:cubicBezTo>
                  <a:lnTo>
                    <a:pt x="2800" y="472"/>
                  </a:lnTo>
                  <a:cubicBezTo>
                    <a:pt x="2799" y="470"/>
                    <a:pt x="2799" y="467"/>
                    <a:pt x="2798" y="465"/>
                  </a:cubicBezTo>
                  <a:close/>
                  <a:moveTo>
                    <a:pt x="6791" y="525"/>
                  </a:moveTo>
                  <a:cubicBezTo>
                    <a:pt x="6793" y="536"/>
                    <a:pt x="6807" y="562"/>
                    <a:pt x="6810" y="562"/>
                  </a:cubicBezTo>
                  <a:cubicBezTo>
                    <a:pt x="6810" y="562"/>
                    <a:pt x="6810" y="562"/>
                    <a:pt x="6810" y="562"/>
                  </a:cubicBezTo>
                  <a:lnTo>
                    <a:pt x="6810" y="562"/>
                  </a:lnTo>
                  <a:cubicBezTo>
                    <a:pt x="6805" y="574"/>
                    <a:pt x="6797" y="578"/>
                    <a:pt x="6789" y="578"/>
                  </a:cubicBezTo>
                  <a:cubicBezTo>
                    <a:pt x="6777" y="578"/>
                    <a:pt x="6764" y="571"/>
                    <a:pt x="6753" y="567"/>
                  </a:cubicBezTo>
                  <a:lnTo>
                    <a:pt x="6753" y="567"/>
                  </a:lnTo>
                  <a:cubicBezTo>
                    <a:pt x="6758" y="557"/>
                    <a:pt x="6753" y="544"/>
                    <a:pt x="6727" y="525"/>
                  </a:cubicBezTo>
                  <a:close/>
                  <a:moveTo>
                    <a:pt x="5757" y="588"/>
                  </a:moveTo>
                  <a:cubicBezTo>
                    <a:pt x="5760" y="589"/>
                    <a:pt x="5763" y="589"/>
                    <a:pt x="5766" y="589"/>
                  </a:cubicBezTo>
                  <a:lnTo>
                    <a:pt x="5766" y="589"/>
                  </a:lnTo>
                  <a:cubicBezTo>
                    <a:pt x="5763" y="589"/>
                    <a:pt x="5760" y="588"/>
                    <a:pt x="5757" y="588"/>
                  </a:cubicBezTo>
                  <a:close/>
                  <a:moveTo>
                    <a:pt x="6811" y="596"/>
                  </a:moveTo>
                  <a:cubicBezTo>
                    <a:pt x="6835" y="596"/>
                    <a:pt x="6847" y="596"/>
                    <a:pt x="6858" y="608"/>
                  </a:cubicBezTo>
                  <a:cubicBezTo>
                    <a:pt x="6855" y="611"/>
                    <a:pt x="6851" y="613"/>
                    <a:pt x="6848" y="613"/>
                  </a:cubicBezTo>
                  <a:cubicBezTo>
                    <a:pt x="6839" y="613"/>
                    <a:pt x="6828" y="605"/>
                    <a:pt x="6811" y="596"/>
                  </a:cubicBezTo>
                  <a:close/>
                  <a:moveTo>
                    <a:pt x="6071" y="640"/>
                  </a:moveTo>
                  <a:lnTo>
                    <a:pt x="6071" y="640"/>
                  </a:lnTo>
                  <a:cubicBezTo>
                    <a:pt x="6071" y="642"/>
                    <a:pt x="6072" y="643"/>
                    <a:pt x="6073" y="644"/>
                  </a:cubicBezTo>
                  <a:cubicBezTo>
                    <a:pt x="6072" y="643"/>
                    <a:pt x="6071" y="642"/>
                    <a:pt x="6071" y="640"/>
                  </a:cubicBezTo>
                  <a:close/>
                  <a:moveTo>
                    <a:pt x="5739" y="596"/>
                  </a:moveTo>
                  <a:cubicBezTo>
                    <a:pt x="5775" y="632"/>
                    <a:pt x="5811" y="644"/>
                    <a:pt x="5858" y="656"/>
                  </a:cubicBezTo>
                  <a:cubicBezTo>
                    <a:pt x="5834" y="644"/>
                    <a:pt x="5811" y="620"/>
                    <a:pt x="5787" y="596"/>
                  </a:cubicBezTo>
                  <a:close/>
                  <a:moveTo>
                    <a:pt x="10048" y="733"/>
                  </a:moveTo>
                  <a:cubicBezTo>
                    <a:pt x="10050" y="735"/>
                    <a:pt x="10050" y="737"/>
                    <a:pt x="10050" y="737"/>
                  </a:cubicBezTo>
                  <a:cubicBezTo>
                    <a:pt x="10050" y="737"/>
                    <a:pt x="10050" y="736"/>
                    <a:pt x="10048" y="733"/>
                  </a:cubicBezTo>
                  <a:close/>
                  <a:moveTo>
                    <a:pt x="8092" y="750"/>
                  </a:moveTo>
                  <a:cubicBezTo>
                    <a:pt x="8094" y="751"/>
                    <a:pt x="8095" y="751"/>
                    <a:pt x="8097" y="751"/>
                  </a:cubicBezTo>
                  <a:cubicBezTo>
                    <a:pt x="8096" y="751"/>
                    <a:pt x="8094" y="751"/>
                    <a:pt x="8092" y="750"/>
                  </a:cubicBezTo>
                  <a:close/>
                  <a:moveTo>
                    <a:pt x="9673" y="750"/>
                  </a:moveTo>
                  <a:cubicBezTo>
                    <a:pt x="9671" y="750"/>
                    <a:pt x="9670" y="750"/>
                    <a:pt x="9668" y="751"/>
                  </a:cubicBezTo>
                  <a:cubicBezTo>
                    <a:pt x="9680" y="759"/>
                    <a:pt x="9694" y="764"/>
                    <a:pt x="9708" y="768"/>
                  </a:cubicBezTo>
                  <a:lnTo>
                    <a:pt x="9708" y="768"/>
                  </a:lnTo>
                  <a:cubicBezTo>
                    <a:pt x="9696" y="758"/>
                    <a:pt x="9682" y="750"/>
                    <a:pt x="9673" y="750"/>
                  </a:cubicBezTo>
                  <a:close/>
                  <a:moveTo>
                    <a:pt x="9644" y="775"/>
                  </a:moveTo>
                  <a:cubicBezTo>
                    <a:pt x="9653" y="781"/>
                    <a:pt x="9665" y="786"/>
                    <a:pt x="9679" y="789"/>
                  </a:cubicBezTo>
                  <a:lnTo>
                    <a:pt x="9679" y="789"/>
                  </a:lnTo>
                  <a:cubicBezTo>
                    <a:pt x="9669" y="786"/>
                    <a:pt x="9658" y="781"/>
                    <a:pt x="9644" y="775"/>
                  </a:cubicBezTo>
                  <a:close/>
                  <a:moveTo>
                    <a:pt x="9944" y="792"/>
                  </a:moveTo>
                  <a:cubicBezTo>
                    <a:pt x="9941" y="797"/>
                    <a:pt x="9971" y="798"/>
                    <a:pt x="9978" y="798"/>
                  </a:cubicBezTo>
                  <a:lnTo>
                    <a:pt x="9978" y="798"/>
                  </a:lnTo>
                  <a:cubicBezTo>
                    <a:pt x="9973" y="794"/>
                    <a:pt x="9961" y="792"/>
                    <a:pt x="9944" y="792"/>
                  </a:cubicBezTo>
                  <a:close/>
                  <a:moveTo>
                    <a:pt x="9978" y="798"/>
                  </a:moveTo>
                  <a:cubicBezTo>
                    <a:pt x="9978" y="798"/>
                    <a:pt x="9978" y="798"/>
                    <a:pt x="9978" y="799"/>
                  </a:cubicBezTo>
                  <a:cubicBezTo>
                    <a:pt x="9980" y="799"/>
                    <a:pt x="9980" y="799"/>
                    <a:pt x="9978" y="798"/>
                  </a:cubicBezTo>
                  <a:close/>
                  <a:moveTo>
                    <a:pt x="9679" y="789"/>
                  </a:moveTo>
                  <a:cubicBezTo>
                    <a:pt x="9698" y="797"/>
                    <a:pt x="9710" y="799"/>
                    <a:pt x="9717" y="799"/>
                  </a:cubicBezTo>
                  <a:cubicBezTo>
                    <a:pt x="9722" y="799"/>
                    <a:pt x="9725" y="798"/>
                    <a:pt x="9726" y="796"/>
                  </a:cubicBezTo>
                  <a:lnTo>
                    <a:pt x="9726" y="796"/>
                  </a:lnTo>
                  <a:cubicBezTo>
                    <a:pt x="9709" y="795"/>
                    <a:pt x="9693" y="793"/>
                    <a:pt x="9679" y="789"/>
                  </a:cubicBezTo>
                  <a:close/>
                  <a:moveTo>
                    <a:pt x="2575" y="806"/>
                  </a:moveTo>
                  <a:cubicBezTo>
                    <a:pt x="2572" y="807"/>
                    <a:pt x="2569" y="810"/>
                    <a:pt x="2566" y="812"/>
                  </a:cubicBezTo>
                  <a:lnTo>
                    <a:pt x="2566" y="812"/>
                  </a:lnTo>
                  <a:cubicBezTo>
                    <a:pt x="2570" y="810"/>
                    <a:pt x="2573" y="808"/>
                    <a:pt x="2575" y="806"/>
                  </a:cubicBezTo>
                  <a:close/>
                  <a:moveTo>
                    <a:pt x="8757" y="809"/>
                  </a:moveTo>
                  <a:cubicBezTo>
                    <a:pt x="8759" y="814"/>
                    <a:pt x="8761" y="819"/>
                    <a:pt x="8763" y="822"/>
                  </a:cubicBezTo>
                  <a:cubicBezTo>
                    <a:pt x="8765" y="817"/>
                    <a:pt x="8762" y="813"/>
                    <a:pt x="8757" y="809"/>
                  </a:cubicBezTo>
                  <a:close/>
                  <a:moveTo>
                    <a:pt x="9438" y="790"/>
                  </a:moveTo>
                  <a:cubicBezTo>
                    <a:pt x="9420" y="790"/>
                    <a:pt x="9404" y="792"/>
                    <a:pt x="9388" y="797"/>
                  </a:cubicBezTo>
                  <a:lnTo>
                    <a:pt x="9388" y="797"/>
                  </a:lnTo>
                  <a:cubicBezTo>
                    <a:pt x="9386" y="796"/>
                    <a:pt x="9384" y="796"/>
                    <a:pt x="9383" y="796"/>
                  </a:cubicBezTo>
                  <a:lnTo>
                    <a:pt x="9383" y="796"/>
                  </a:lnTo>
                  <a:cubicBezTo>
                    <a:pt x="9383" y="797"/>
                    <a:pt x="9383" y="798"/>
                    <a:pt x="9383" y="799"/>
                  </a:cubicBezTo>
                  <a:cubicBezTo>
                    <a:pt x="9384" y="798"/>
                    <a:pt x="9386" y="797"/>
                    <a:pt x="9388" y="797"/>
                  </a:cubicBezTo>
                  <a:lnTo>
                    <a:pt x="9388" y="797"/>
                  </a:lnTo>
                  <a:cubicBezTo>
                    <a:pt x="9399" y="798"/>
                    <a:pt x="9409" y="799"/>
                    <a:pt x="9418" y="799"/>
                  </a:cubicBezTo>
                  <a:cubicBezTo>
                    <a:pt x="9454" y="822"/>
                    <a:pt x="9359" y="799"/>
                    <a:pt x="9394" y="834"/>
                  </a:cubicBezTo>
                  <a:cubicBezTo>
                    <a:pt x="9430" y="810"/>
                    <a:pt x="9454" y="799"/>
                    <a:pt x="9502" y="799"/>
                  </a:cubicBezTo>
                  <a:cubicBezTo>
                    <a:pt x="9478" y="793"/>
                    <a:pt x="9457" y="790"/>
                    <a:pt x="9438" y="790"/>
                  </a:cubicBezTo>
                  <a:close/>
                  <a:moveTo>
                    <a:pt x="2294" y="1120"/>
                  </a:moveTo>
                  <a:cubicBezTo>
                    <a:pt x="2284" y="1123"/>
                    <a:pt x="2275" y="1133"/>
                    <a:pt x="2275" y="1144"/>
                  </a:cubicBezTo>
                  <a:cubicBezTo>
                    <a:pt x="2283" y="1138"/>
                    <a:pt x="2289" y="1130"/>
                    <a:pt x="2294" y="1120"/>
                  </a:cubicBezTo>
                  <a:close/>
                  <a:moveTo>
                    <a:pt x="1727" y="2050"/>
                  </a:moveTo>
                  <a:cubicBezTo>
                    <a:pt x="1725" y="2055"/>
                    <a:pt x="1725" y="2058"/>
                    <a:pt x="1727" y="2061"/>
                  </a:cubicBezTo>
                  <a:cubicBezTo>
                    <a:pt x="1727" y="2057"/>
                    <a:pt x="1727" y="2053"/>
                    <a:pt x="1727" y="2050"/>
                  </a:cubicBezTo>
                  <a:close/>
                  <a:moveTo>
                    <a:pt x="3903" y="2072"/>
                  </a:moveTo>
                  <a:lnTo>
                    <a:pt x="3903" y="2072"/>
                  </a:lnTo>
                  <a:cubicBezTo>
                    <a:pt x="3903" y="2072"/>
                    <a:pt x="3903" y="2072"/>
                    <a:pt x="3903" y="2073"/>
                  </a:cubicBezTo>
                  <a:lnTo>
                    <a:pt x="3903" y="2073"/>
                  </a:lnTo>
                  <a:cubicBezTo>
                    <a:pt x="3904" y="2072"/>
                    <a:pt x="3905" y="2072"/>
                    <a:pt x="3906" y="2072"/>
                  </a:cubicBezTo>
                  <a:cubicBezTo>
                    <a:pt x="3905" y="2072"/>
                    <a:pt x="3904" y="2072"/>
                    <a:pt x="3903" y="2072"/>
                  </a:cubicBezTo>
                  <a:close/>
                  <a:moveTo>
                    <a:pt x="3903" y="2073"/>
                  </a:moveTo>
                  <a:cubicBezTo>
                    <a:pt x="3886" y="2073"/>
                    <a:pt x="3875" y="2080"/>
                    <a:pt x="3872" y="2094"/>
                  </a:cubicBezTo>
                  <a:lnTo>
                    <a:pt x="3872" y="2094"/>
                  </a:lnTo>
                  <a:cubicBezTo>
                    <a:pt x="3877" y="2086"/>
                    <a:pt x="3890" y="2080"/>
                    <a:pt x="3903" y="2073"/>
                  </a:cubicBezTo>
                  <a:close/>
                  <a:moveTo>
                    <a:pt x="3872" y="2094"/>
                  </a:moveTo>
                  <a:lnTo>
                    <a:pt x="3872" y="2094"/>
                  </a:lnTo>
                  <a:cubicBezTo>
                    <a:pt x="3869" y="2098"/>
                    <a:pt x="3868" y="2103"/>
                    <a:pt x="3870" y="2108"/>
                  </a:cubicBezTo>
                  <a:cubicBezTo>
                    <a:pt x="3870" y="2103"/>
                    <a:pt x="3871" y="2098"/>
                    <a:pt x="3872" y="2094"/>
                  </a:cubicBezTo>
                  <a:close/>
                  <a:moveTo>
                    <a:pt x="1834" y="2299"/>
                  </a:moveTo>
                  <a:cubicBezTo>
                    <a:pt x="1834" y="2299"/>
                    <a:pt x="1834" y="2299"/>
                    <a:pt x="1834" y="2299"/>
                  </a:cubicBezTo>
                  <a:lnTo>
                    <a:pt x="1834" y="2299"/>
                  </a:lnTo>
                  <a:cubicBezTo>
                    <a:pt x="1834" y="2299"/>
                    <a:pt x="1834" y="2299"/>
                    <a:pt x="1834" y="2299"/>
                  </a:cubicBezTo>
                  <a:close/>
                  <a:moveTo>
                    <a:pt x="3644" y="2323"/>
                  </a:moveTo>
                  <a:cubicBezTo>
                    <a:pt x="3634" y="2333"/>
                    <a:pt x="3628" y="2336"/>
                    <a:pt x="3626" y="2336"/>
                  </a:cubicBezTo>
                  <a:cubicBezTo>
                    <a:pt x="3624" y="2336"/>
                    <a:pt x="3630" y="2329"/>
                    <a:pt x="3644" y="2323"/>
                  </a:cubicBezTo>
                  <a:close/>
                  <a:moveTo>
                    <a:pt x="1522" y="2334"/>
                  </a:moveTo>
                  <a:cubicBezTo>
                    <a:pt x="1520" y="2334"/>
                    <a:pt x="1519" y="2340"/>
                    <a:pt x="1525" y="2357"/>
                  </a:cubicBezTo>
                  <a:lnTo>
                    <a:pt x="1525" y="2357"/>
                  </a:lnTo>
                  <a:cubicBezTo>
                    <a:pt x="1531" y="2345"/>
                    <a:pt x="1526" y="2334"/>
                    <a:pt x="1522" y="2334"/>
                  </a:cubicBezTo>
                  <a:close/>
                  <a:moveTo>
                    <a:pt x="1410" y="2403"/>
                  </a:moveTo>
                  <a:cubicBezTo>
                    <a:pt x="1409" y="2403"/>
                    <a:pt x="1409" y="2405"/>
                    <a:pt x="1413" y="2407"/>
                  </a:cubicBezTo>
                  <a:lnTo>
                    <a:pt x="1413" y="2407"/>
                  </a:lnTo>
                  <a:cubicBezTo>
                    <a:pt x="1412" y="2404"/>
                    <a:pt x="1410" y="2403"/>
                    <a:pt x="1410" y="2403"/>
                  </a:cubicBezTo>
                  <a:close/>
                  <a:moveTo>
                    <a:pt x="1731" y="2443"/>
                  </a:moveTo>
                  <a:cubicBezTo>
                    <a:pt x="1730" y="2443"/>
                    <a:pt x="1729" y="2443"/>
                    <a:pt x="1728" y="2444"/>
                  </a:cubicBezTo>
                  <a:lnTo>
                    <a:pt x="1728" y="2444"/>
                  </a:lnTo>
                  <a:cubicBezTo>
                    <a:pt x="1725" y="2456"/>
                    <a:pt x="1722" y="2466"/>
                    <a:pt x="1719" y="2472"/>
                  </a:cubicBezTo>
                  <a:lnTo>
                    <a:pt x="1719" y="2472"/>
                  </a:lnTo>
                  <a:cubicBezTo>
                    <a:pt x="1737" y="2451"/>
                    <a:pt x="1738" y="2443"/>
                    <a:pt x="1731" y="2443"/>
                  </a:cubicBezTo>
                  <a:close/>
                  <a:moveTo>
                    <a:pt x="1719" y="2472"/>
                  </a:moveTo>
                  <a:cubicBezTo>
                    <a:pt x="1718" y="2474"/>
                    <a:pt x="1716" y="2476"/>
                    <a:pt x="1715" y="2477"/>
                  </a:cubicBezTo>
                  <a:cubicBezTo>
                    <a:pt x="1716" y="2477"/>
                    <a:pt x="1718" y="2475"/>
                    <a:pt x="1719" y="2472"/>
                  </a:cubicBezTo>
                  <a:close/>
                  <a:moveTo>
                    <a:pt x="1327" y="2469"/>
                  </a:moveTo>
                  <a:cubicBezTo>
                    <a:pt x="1319" y="2469"/>
                    <a:pt x="1307" y="2477"/>
                    <a:pt x="1286" y="2501"/>
                  </a:cubicBezTo>
                  <a:cubicBezTo>
                    <a:pt x="1300" y="2492"/>
                    <a:pt x="1314" y="2481"/>
                    <a:pt x="1327" y="2469"/>
                  </a:cubicBezTo>
                  <a:close/>
                  <a:moveTo>
                    <a:pt x="1220" y="2594"/>
                  </a:moveTo>
                  <a:cubicBezTo>
                    <a:pt x="1214" y="2598"/>
                    <a:pt x="1207" y="2607"/>
                    <a:pt x="1203" y="2620"/>
                  </a:cubicBezTo>
                  <a:cubicBezTo>
                    <a:pt x="1208" y="2610"/>
                    <a:pt x="1214" y="2601"/>
                    <a:pt x="1220" y="2594"/>
                  </a:cubicBezTo>
                  <a:close/>
                  <a:moveTo>
                    <a:pt x="3679" y="2680"/>
                  </a:moveTo>
                  <a:lnTo>
                    <a:pt x="3679" y="2680"/>
                  </a:lnTo>
                  <a:cubicBezTo>
                    <a:pt x="3647" y="2701"/>
                    <a:pt x="3625" y="2732"/>
                    <a:pt x="3629" y="2773"/>
                  </a:cubicBezTo>
                  <a:lnTo>
                    <a:pt x="3629" y="2773"/>
                  </a:lnTo>
                  <a:cubicBezTo>
                    <a:pt x="3635" y="2765"/>
                    <a:pt x="3640" y="2758"/>
                    <a:pt x="3644" y="2751"/>
                  </a:cubicBezTo>
                  <a:cubicBezTo>
                    <a:pt x="3652" y="2748"/>
                    <a:pt x="3658" y="2746"/>
                    <a:pt x="3661" y="2746"/>
                  </a:cubicBezTo>
                  <a:cubicBezTo>
                    <a:pt x="3680" y="2746"/>
                    <a:pt x="3638" y="2788"/>
                    <a:pt x="3668" y="2788"/>
                  </a:cubicBezTo>
                  <a:cubicBezTo>
                    <a:pt x="3671" y="2788"/>
                    <a:pt x="3675" y="2788"/>
                    <a:pt x="3679" y="2787"/>
                  </a:cubicBezTo>
                  <a:cubicBezTo>
                    <a:pt x="3668" y="2751"/>
                    <a:pt x="3668" y="2715"/>
                    <a:pt x="3679" y="2680"/>
                  </a:cubicBezTo>
                  <a:close/>
                  <a:moveTo>
                    <a:pt x="2453" y="3532"/>
                  </a:moveTo>
                  <a:cubicBezTo>
                    <a:pt x="2457" y="3537"/>
                    <a:pt x="2461" y="3543"/>
                    <a:pt x="2465" y="3549"/>
                  </a:cubicBezTo>
                  <a:cubicBezTo>
                    <a:pt x="2461" y="3541"/>
                    <a:pt x="2457" y="3536"/>
                    <a:pt x="2453" y="3532"/>
                  </a:cubicBezTo>
                  <a:close/>
                  <a:moveTo>
                    <a:pt x="2215" y="3644"/>
                  </a:moveTo>
                  <a:lnTo>
                    <a:pt x="2215" y="3644"/>
                  </a:lnTo>
                  <a:cubicBezTo>
                    <a:pt x="2215" y="3644"/>
                    <a:pt x="2227" y="3656"/>
                    <a:pt x="2227" y="3680"/>
                  </a:cubicBezTo>
                  <a:cubicBezTo>
                    <a:pt x="2215" y="3680"/>
                    <a:pt x="2215" y="3668"/>
                    <a:pt x="2215" y="3644"/>
                  </a:cubicBezTo>
                  <a:close/>
                  <a:moveTo>
                    <a:pt x="1292" y="3829"/>
                  </a:moveTo>
                  <a:cubicBezTo>
                    <a:pt x="1301" y="3829"/>
                    <a:pt x="1310" y="3835"/>
                    <a:pt x="1322" y="3835"/>
                  </a:cubicBezTo>
                  <a:cubicBezTo>
                    <a:pt x="1312" y="3844"/>
                    <a:pt x="1295" y="3862"/>
                    <a:pt x="1276" y="3862"/>
                  </a:cubicBezTo>
                  <a:cubicBezTo>
                    <a:pt x="1272" y="3862"/>
                    <a:pt x="1267" y="3861"/>
                    <a:pt x="1262" y="3858"/>
                  </a:cubicBezTo>
                  <a:cubicBezTo>
                    <a:pt x="1274" y="3835"/>
                    <a:pt x="1283" y="3829"/>
                    <a:pt x="1292" y="3829"/>
                  </a:cubicBezTo>
                  <a:close/>
                  <a:moveTo>
                    <a:pt x="344" y="3851"/>
                  </a:moveTo>
                  <a:lnTo>
                    <a:pt x="344" y="3851"/>
                  </a:lnTo>
                  <a:cubicBezTo>
                    <a:pt x="327" y="3860"/>
                    <a:pt x="311" y="3870"/>
                    <a:pt x="298" y="3882"/>
                  </a:cubicBezTo>
                  <a:cubicBezTo>
                    <a:pt x="314" y="3873"/>
                    <a:pt x="329" y="3863"/>
                    <a:pt x="344" y="3851"/>
                  </a:cubicBezTo>
                  <a:close/>
                  <a:moveTo>
                    <a:pt x="2727" y="3966"/>
                  </a:moveTo>
                  <a:cubicBezTo>
                    <a:pt x="2727" y="3966"/>
                    <a:pt x="2727" y="3966"/>
                    <a:pt x="2727" y="3966"/>
                  </a:cubicBezTo>
                  <a:cubicBezTo>
                    <a:pt x="2727" y="3966"/>
                    <a:pt x="2727" y="3966"/>
                    <a:pt x="2727" y="3966"/>
                  </a:cubicBezTo>
                  <a:close/>
                  <a:moveTo>
                    <a:pt x="239" y="3977"/>
                  </a:moveTo>
                  <a:cubicBezTo>
                    <a:pt x="239" y="3978"/>
                    <a:pt x="239" y="3978"/>
                    <a:pt x="239" y="3978"/>
                  </a:cubicBezTo>
                  <a:lnTo>
                    <a:pt x="239" y="3978"/>
                  </a:lnTo>
                  <a:cubicBezTo>
                    <a:pt x="239" y="3978"/>
                    <a:pt x="239" y="3978"/>
                    <a:pt x="239" y="3977"/>
                  </a:cubicBezTo>
                  <a:close/>
                  <a:moveTo>
                    <a:pt x="545" y="4023"/>
                  </a:moveTo>
                  <a:cubicBezTo>
                    <a:pt x="518" y="4031"/>
                    <a:pt x="500" y="4037"/>
                    <a:pt x="500" y="4037"/>
                  </a:cubicBezTo>
                  <a:cubicBezTo>
                    <a:pt x="531" y="4037"/>
                    <a:pt x="546" y="4032"/>
                    <a:pt x="545" y="4023"/>
                  </a:cubicBezTo>
                  <a:close/>
                  <a:moveTo>
                    <a:pt x="1143" y="1"/>
                  </a:moveTo>
                  <a:lnTo>
                    <a:pt x="1143" y="1"/>
                  </a:lnTo>
                  <a:cubicBezTo>
                    <a:pt x="1167" y="13"/>
                    <a:pt x="1120" y="1"/>
                    <a:pt x="1120" y="48"/>
                  </a:cubicBezTo>
                  <a:cubicBezTo>
                    <a:pt x="1095" y="32"/>
                    <a:pt x="1014" y="4"/>
                    <a:pt x="954" y="4"/>
                  </a:cubicBezTo>
                  <a:cubicBezTo>
                    <a:pt x="927" y="4"/>
                    <a:pt x="904" y="10"/>
                    <a:pt x="893" y="25"/>
                  </a:cubicBezTo>
                  <a:cubicBezTo>
                    <a:pt x="1024" y="275"/>
                    <a:pt x="1405" y="132"/>
                    <a:pt x="1620" y="239"/>
                  </a:cubicBezTo>
                  <a:cubicBezTo>
                    <a:pt x="1643" y="215"/>
                    <a:pt x="1548" y="215"/>
                    <a:pt x="1572" y="191"/>
                  </a:cubicBezTo>
                  <a:lnTo>
                    <a:pt x="1572" y="191"/>
                  </a:lnTo>
                  <a:cubicBezTo>
                    <a:pt x="1608" y="239"/>
                    <a:pt x="1953" y="275"/>
                    <a:pt x="1882" y="275"/>
                  </a:cubicBezTo>
                  <a:cubicBezTo>
                    <a:pt x="1929" y="287"/>
                    <a:pt x="1965" y="287"/>
                    <a:pt x="2013" y="287"/>
                  </a:cubicBezTo>
                  <a:cubicBezTo>
                    <a:pt x="2001" y="287"/>
                    <a:pt x="1989" y="287"/>
                    <a:pt x="1965" y="275"/>
                  </a:cubicBezTo>
                  <a:cubicBezTo>
                    <a:pt x="2060" y="275"/>
                    <a:pt x="2167" y="267"/>
                    <a:pt x="2268" y="267"/>
                  </a:cubicBezTo>
                  <a:cubicBezTo>
                    <a:pt x="2344" y="267"/>
                    <a:pt x="2416" y="271"/>
                    <a:pt x="2477" y="287"/>
                  </a:cubicBezTo>
                  <a:cubicBezTo>
                    <a:pt x="2501" y="287"/>
                    <a:pt x="2679" y="310"/>
                    <a:pt x="2632" y="322"/>
                  </a:cubicBezTo>
                  <a:cubicBezTo>
                    <a:pt x="2727" y="310"/>
                    <a:pt x="2763" y="275"/>
                    <a:pt x="2858" y="275"/>
                  </a:cubicBezTo>
                  <a:cubicBezTo>
                    <a:pt x="2815" y="285"/>
                    <a:pt x="2860" y="336"/>
                    <a:pt x="2922" y="336"/>
                  </a:cubicBezTo>
                  <a:cubicBezTo>
                    <a:pt x="2928" y="336"/>
                    <a:pt x="2935" y="335"/>
                    <a:pt x="2941" y="334"/>
                  </a:cubicBezTo>
                  <a:lnTo>
                    <a:pt x="2941" y="334"/>
                  </a:lnTo>
                  <a:cubicBezTo>
                    <a:pt x="2941" y="418"/>
                    <a:pt x="2798" y="382"/>
                    <a:pt x="2822" y="489"/>
                  </a:cubicBezTo>
                  <a:cubicBezTo>
                    <a:pt x="2813" y="489"/>
                    <a:pt x="2803" y="481"/>
                    <a:pt x="2800" y="472"/>
                  </a:cubicBezTo>
                  <a:lnTo>
                    <a:pt x="2800" y="472"/>
                  </a:lnTo>
                  <a:cubicBezTo>
                    <a:pt x="2812" y="568"/>
                    <a:pt x="2595" y="728"/>
                    <a:pt x="2536" y="787"/>
                  </a:cubicBezTo>
                  <a:cubicBezTo>
                    <a:pt x="2552" y="803"/>
                    <a:pt x="2585" y="797"/>
                    <a:pt x="2575" y="806"/>
                  </a:cubicBezTo>
                  <a:lnTo>
                    <a:pt x="2575" y="806"/>
                  </a:lnTo>
                  <a:cubicBezTo>
                    <a:pt x="2577" y="806"/>
                    <a:pt x="2578" y="805"/>
                    <a:pt x="2580" y="805"/>
                  </a:cubicBezTo>
                  <a:cubicBezTo>
                    <a:pt x="2586" y="805"/>
                    <a:pt x="2591" y="810"/>
                    <a:pt x="2596" y="822"/>
                  </a:cubicBezTo>
                  <a:cubicBezTo>
                    <a:pt x="2593" y="822"/>
                    <a:pt x="2591" y="822"/>
                    <a:pt x="2588" y="822"/>
                  </a:cubicBezTo>
                  <a:cubicBezTo>
                    <a:pt x="2574" y="822"/>
                    <a:pt x="2561" y="826"/>
                    <a:pt x="2548" y="833"/>
                  </a:cubicBezTo>
                  <a:lnTo>
                    <a:pt x="2548" y="833"/>
                  </a:lnTo>
                  <a:cubicBezTo>
                    <a:pt x="2554" y="826"/>
                    <a:pt x="2560" y="818"/>
                    <a:pt x="2566" y="812"/>
                  </a:cubicBezTo>
                  <a:lnTo>
                    <a:pt x="2566" y="812"/>
                  </a:lnTo>
                  <a:cubicBezTo>
                    <a:pt x="2558" y="817"/>
                    <a:pt x="2545" y="824"/>
                    <a:pt x="2525" y="834"/>
                  </a:cubicBezTo>
                  <a:cubicBezTo>
                    <a:pt x="2526" y="840"/>
                    <a:pt x="2528" y="844"/>
                    <a:pt x="2530" y="845"/>
                  </a:cubicBezTo>
                  <a:lnTo>
                    <a:pt x="2530" y="845"/>
                  </a:lnTo>
                  <a:cubicBezTo>
                    <a:pt x="2465" y="897"/>
                    <a:pt x="2415" y="1016"/>
                    <a:pt x="2405" y="1025"/>
                  </a:cubicBezTo>
                  <a:cubicBezTo>
                    <a:pt x="2405" y="1025"/>
                    <a:pt x="2359" y="1066"/>
                    <a:pt x="2343" y="1066"/>
                  </a:cubicBezTo>
                  <a:cubicBezTo>
                    <a:pt x="2336" y="1066"/>
                    <a:pt x="2335" y="1058"/>
                    <a:pt x="2346" y="1037"/>
                  </a:cubicBezTo>
                  <a:lnTo>
                    <a:pt x="2346" y="1037"/>
                  </a:lnTo>
                  <a:cubicBezTo>
                    <a:pt x="2310" y="1055"/>
                    <a:pt x="2308" y="1093"/>
                    <a:pt x="2294" y="1120"/>
                  </a:cubicBezTo>
                  <a:lnTo>
                    <a:pt x="2294" y="1120"/>
                  </a:lnTo>
                  <a:cubicBezTo>
                    <a:pt x="2295" y="1120"/>
                    <a:pt x="2297" y="1120"/>
                    <a:pt x="2298" y="1120"/>
                  </a:cubicBezTo>
                  <a:cubicBezTo>
                    <a:pt x="2298" y="1239"/>
                    <a:pt x="2060" y="1596"/>
                    <a:pt x="1977" y="1691"/>
                  </a:cubicBezTo>
                  <a:cubicBezTo>
                    <a:pt x="1977" y="1682"/>
                    <a:pt x="1973" y="1679"/>
                    <a:pt x="1967" y="1679"/>
                  </a:cubicBezTo>
                  <a:cubicBezTo>
                    <a:pt x="1957" y="1679"/>
                    <a:pt x="1942" y="1687"/>
                    <a:pt x="1931" y="1687"/>
                  </a:cubicBezTo>
                  <a:cubicBezTo>
                    <a:pt x="1923" y="1687"/>
                    <a:pt x="1917" y="1683"/>
                    <a:pt x="1917" y="1668"/>
                  </a:cubicBezTo>
                  <a:lnTo>
                    <a:pt x="1917" y="1668"/>
                  </a:lnTo>
                  <a:cubicBezTo>
                    <a:pt x="1882" y="1775"/>
                    <a:pt x="1929" y="1811"/>
                    <a:pt x="1882" y="1906"/>
                  </a:cubicBezTo>
                  <a:cubicBezTo>
                    <a:pt x="1888" y="1882"/>
                    <a:pt x="1876" y="1882"/>
                    <a:pt x="1862" y="1882"/>
                  </a:cubicBezTo>
                  <a:cubicBezTo>
                    <a:pt x="1849" y="1882"/>
                    <a:pt x="1834" y="1882"/>
                    <a:pt x="1834" y="1858"/>
                  </a:cubicBezTo>
                  <a:cubicBezTo>
                    <a:pt x="1754" y="1892"/>
                    <a:pt x="1773" y="2014"/>
                    <a:pt x="1701" y="2014"/>
                  </a:cubicBezTo>
                  <a:cubicBezTo>
                    <a:pt x="1698" y="2014"/>
                    <a:pt x="1695" y="2013"/>
                    <a:pt x="1691" y="2013"/>
                  </a:cubicBezTo>
                  <a:lnTo>
                    <a:pt x="1691" y="2013"/>
                  </a:lnTo>
                  <a:cubicBezTo>
                    <a:pt x="1695" y="2034"/>
                    <a:pt x="1701" y="2039"/>
                    <a:pt x="1706" y="2039"/>
                  </a:cubicBezTo>
                  <a:cubicBezTo>
                    <a:pt x="1711" y="2039"/>
                    <a:pt x="1716" y="2035"/>
                    <a:pt x="1720" y="2035"/>
                  </a:cubicBezTo>
                  <a:cubicBezTo>
                    <a:pt x="1723" y="2035"/>
                    <a:pt x="1726" y="2038"/>
                    <a:pt x="1727" y="2050"/>
                  </a:cubicBezTo>
                  <a:lnTo>
                    <a:pt x="1727" y="2050"/>
                  </a:lnTo>
                  <a:cubicBezTo>
                    <a:pt x="1734" y="2029"/>
                    <a:pt x="1774" y="1989"/>
                    <a:pt x="1774" y="1989"/>
                  </a:cubicBezTo>
                  <a:cubicBezTo>
                    <a:pt x="1780" y="1988"/>
                    <a:pt x="1784" y="1987"/>
                    <a:pt x="1787" y="1987"/>
                  </a:cubicBezTo>
                  <a:cubicBezTo>
                    <a:pt x="1843" y="1987"/>
                    <a:pt x="1635" y="2145"/>
                    <a:pt x="1606" y="2145"/>
                  </a:cubicBezTo>
                  <a:cubicBezTo>
                    <a:pt x="1602" y="2145"/>
                    <a:pt x="1602" y="2141"/>
                    <a:pt x="1608" y="2132"/>
                  </a:cubicBezTo>
                  <a:lnTo>
                    <a:pt x="1608" y="2132"/>
                  </a:lnTo>
                  <a:cubicBezTo>
                    <a:pt x="1572" y="2156"/>
                    <a:pt x="1513" y="2251"/>
                    <a:pt x="1560" y="2299"/>
                  </a:cubicBezTo>
                  <a:cubicBezTo>
                    <a:pt x="1572" y="2275"/>
                    <a:pt x="1584" y="2251"/>
                    <a:pt x="1596" y="2227"/>
                  </a:cubicBezTo>
                  <a:lnTo>
                    <a:pt x="1596" y="2227"/>
                  </a:lnTo>
                  <a:cubicBezTo>
                    <a:pt x="1596" y="2287"/>
                    <a:pt x="1584" y="2334"/>
                    <a:pt x="1536" y="2382"/>
                  </a:cubicBezTo>
                  <a:cubicBezTo>
                    <a:pt x="1531" y="2372"/>
                    <a:pt x="1528" y="2364"/>
                    <a:pt x="1525" y="2357"/>
                  </a:cubicBezTo>
                  <a:lnTo>
                    <a:pt x="1525" y="2357"/>
                  </a:lnTo>
                  <a:cubicBezTo>
                    <a:pt x="1521" y="2366"/>
                    <a:pt x="1511" y="2376"/>
                    <a:pt x="1489" y="2382"/>
                  </a:cubicBezTo>
                  <a:cubicBezTo>
                    <a:pt x="1453" y="2346"/>
                    <a:pt x="1536" y="2263"/>
                    <a:pt x="1536" y="2227"/>
                  </a:cubicBezTo>
                  <a:cubicBezTo>
                    <a:pt x="1508" y="2227"/>
                    <a:pt x="1510" y="2288"/>
                    <a:pt x="1493" y="2288"/>
                  </a:cubicBezTo>
                  <a:cubicBezTo>
                    <a:pt x="1489" y="2288"/>
                    <a:pt x="1484" y="2284"/>
                    <a:pt x="1477" y="2275"/>
                  </a:cubicBezTo>
                  <a:lnTo>
                    <a:pt x="1477" y="2275"/>
                  </a:lnTo>
                  <a:cubicBezTo>
                    <a:pt x="1513" y="2334"/>
                    <a:pt x="1417" y="2358"/>
                    <a:pt x="1429" y="2418"/>
                  </a:cubicBezTo>
                  <a:cubicBezTo>
                    <a:pt x="1421" y="2413"/>
                    <a:pt x="1416" y="2410"/>
                    <a:pt x="1413" y="2407"/>
                  </a:cubicBezTo>
                  <a:lnTo>
                    <a:pt x="1413" y="2407"/>
                  </a:lnTo>
                  <a:cubicBezTo>
                    <a:pt x="1415" y="2414"/>
                    <a:pt x="1413" y="2429"/>
                    <a:pt x="1393" y="2453"/>
                  </a:cubicBezTo>
                  <a:cubicBezTo>
                    <a:pt x="1393" y="2430"/>
                    <a:pt x="1382" y="2418"/>
                    <a:pt x="1382" y="2394"/>
                  </a:cubicBezTo>
                  <a:cubicBezTo>
                    <a:pt x="1367" y="2423"/>
                    <a:pt x="1348" y="2448"/>
                    <a:pt x="1327" y="2469"/>
                  </a:cubicBezTo>
                  <a:lnTo>
                    <a:pt x="1327" y="2469"/>
                  </a:lnTo>
                  <a:cubicBezTo>
                    <a:pt x="1327" y="2469"/>
                    <a:pt x="1327" y="2469"/>
                    <a:pt x="1327" y="2469"/>
                  </a:cubicBezTo>
                  <a:cubicBezTo>
                    <a:pt x="1341" y="2469"/>
                    <a:pt x="1341" y="2497"/>
                    <a:pt x="1360" y="2497"/>
                  </a:cubicBezTo>
                  <a:cubicBezTo>
                    <a:pt x="1366" y="2497"/>
                    <a:pt x="1372" y="2495"/>
                    <a:pt x="1382" y="2489"/>
                  </a:cubicBezTo>
                  <a:lnTo>
                    <a:pt x="1382" y="2489"/>
                  </a:lnTo>
                  <a:cubicBezTo>
                    <a:pt x="1350" y="2585"/>
                    <a:pt x="1271" y="2538"/>
                    <a:pt x="1220" y="2594"/>
                  </a:cubicBezTo>
                  <a:lnTo>
                    <a:pt x="1220" y="2594"/>
                  </a:lnTo>
                  <a:cubicBezTo>
                    <a:pt x="1223" y="2593"/>
                    <a:pt x="1226" y="2592"/>
                    <a:pt x="1229" y="2592"/>
                  </a:cubicBezTo>
                  <a:cubicBezTo>
                    <a:pt x="1237" y="2592"/>
                    <a:pt x="1245" y="2598"/>
                    <a:pt x="1251" y="2608"/>
                  </a:cubicBezTo>
                  <a:cubicBezTo>
                    <a:pt x="1203" y="2608"/>
                    <a:pt x="1179" y="2644"/>
                    <a:pt x="1167" y="2680"/>
                  </a:cubicBezTo>
                  <a:cubicBezTo>
                    <a:pt x="1215" y="2703"/>
                    <a:pt x="1215" y="2703"/>
                    <a:pt x="1191" y="2787"/>
                  </a:cubicBezTo>
                  <a:cubicBezTo>
                    <a:pt x="1167" y="2799"/>
                    <a:pt x="1167" y="2858"/>
                    <a:pt x="1132" y="2882"/>
                  </a:cubicBezTo>
                  <a:cubicBezTo>
                    <a:pt x="1120" y="2870"/>
                    <a:pt x="1120" y="2846"/>
                    <a:pt x="1108" y="2823"/>
                  </a:cubicBezTo>
                  <a:cubicBezTo>
                    <a:pt x="1108" y="2846"/>
                    <a:pt x="1096" y="2858"/>
                    <a:pt x="1096" y="2870"/>
                  </a:cubicBezTo>
                  <a:cubicBezTo>
                    <a:pt x="1084" y="2858"/>
                    <a:pt x="1072" y="2858"/>
                    <a:pt x="1072" y="2846"/>
                  </a:cubicBezTo>
                  <a:cubicBezTo>
                    <a:pt x="1060" y="2954"/>
                    <a:pt x="1024" y="2989"/>
                    <a:pt x="977" y="3049"/>
                  </a:cubicBezTo>
                  <a:cubicBezTo>
                    <a:pt x="953" y="2989"/>
                    <a:pt x="1024" y="3013"/>
                    <a:pt x="989" y="2954"/>
                  </a:cubicBezTo>
                  <a:lnTo>
                    <a:pt x="989" y="2954"/>
                  </a:lnTo>
                  <a:cubicBezTo>
                    <a:pt x="953" y="2977"/>
                    <a:pt x="929" y="3013"/>
                    <a:pt x="917" y="3049"/>
                  </a:cubicBezTo>
                  <a:cubicBezTo>
                    <a:pt x="921" y="3045"/>
                    <a:pt x="924" y="3043"/>
                    <a:pt x="926" y="3043"/>
                  </a:cubicBezTo>
                  <a:lnTo>
                    <a:pt x="926" y="3043"/>
                  </a:lnTo>
                  <a:cubicBezTo>
                    <a:pt x="940" y="3043"/>
                    <a:pt x="892" y="3157"/>
                    <a:pt x="881" y="3168"/>
                  </a:cubicBezTo>
                  <a:cubicBezTo>
                    <a:pt x="858" y="3144"/>
                    <a:pt x="846" y="3120"/>
                    <a:pt x="858" y="3084"/>
                  </a:cubicBezTo>
                  <a:lnTo>
                    <a:pt x="858" y="3084"/>
                  </a:lnTo>
                  <a:cubicBezTo>
                    <a:pt x="714" y="3295"/>
                    <a:pt x="549" y="3691"/>
                    <a:pt x="344" y="3851"/>
                  </a:cubicBezTo>
                  <a:lnTo>
                    <a:pt x="344" y="3851"/>
                  </a:lnTo>
                  <a:cubicBezTo>
                    <a:pt x="360" y="3842"/>
                    <a:pt x="377" y="3834"/>
                    <a:pt x="393" y="3823"/>
                  </a:cubicBezTo>
                  <a:cubicBezTo>
                    <a:pt x="395" y="3822"/>
                    <a:pt x="396" y="3822"/>
                    <a:pt x="397" y="3822"/>
                  </a:cubicBezTo>
                  <a:cubicBezTo>
                    <a:pt x="427" y="3822"/>
                    <a:pt x="251" y="3978"/>
                    <a:pt x="239" y="3978"/>
                  </a:cubicBezTo>
                  <a:cubicBezTo>
                    <a:pt x="239" y="3978"/>
                    <a:pt x="239" y="3978"/>
                    <a:pt x="239" y="3978"/>
                  </a:cubicBezTo>
                  <a:lnTo>
                    <a:pt x="239" y="3978"/>
                  </a:lnTo>
                  <a:cubicBezTo>
                    <a:pt x="249" y="3989"/>
                    <a:pt x="292" y="4038"/>
                    <a:pt x="307" y="4050"/>
                  </a:cubicBezTo>
                  <a:lnTo>
                    <a:pt x="307" y="4050"/>
                  </a:lnTo>
                  <a:cubicBezTo>
                    <a:pt x="201" y="4097"/>
                    <a:pt x="95" y="4121"/>
                    <a:pt x="0" y="4204"/>
                  </a:cubicBezTo>
                  <a:cubicBezTo>
                    <a:pt x="167" y="4108"/>
                    <a:pt x="381" y="4120"/>
                    <a:pt x="524" y="4001"/>
                  </a:cubicBezTo>
                  <a:lnTo>
                    <a:pt x="524" y="4001"/>
                  </a:lnTo>
                  <a:cubicBezTo>
                    <a:pt x="537" y="4010"/>
                    <a:pt x="544" y="4017"/>
                    <a:pt x="545" y="4023"/>
                  </a:cubicBezTo>
                  <a:lnTo>
                    <a:pt x="545" y="4023"/>
                  </a:lnTo>
                  <a:cubicBezTo>
                    <a:pt x="624" y="3997"/>
                    <a:pt x="782" y="3947"/>
                    <a:pt x="790" y="3947"/>
                  </a:cubicBezTo>
                  <a:lnTo>
                    <a:pt x="790" y="3947"/>
                  </a:lnTo>
                  <a:cubicBezTo>
                    <a:pt x="791" y="3947"/>
                    <a:pt x="787" y="3949"/>
                    <a:pt x="774" y="3954"/>
                  </a:cubicBezTo>
                  <a:cubicBezTo>
                    <a:pt x="809" y="3945"/>
                    <a:pt x="882" y="3930"/>
                    <a:pt x="891" y="3927"/>
                  </a:cubicBezTo>
                  <a:lnTo>
                    <a:pt x="891" y="3927"/>
                  </a:lnTo>
                  <a:cubicBezTo>
                    <a:pt x="985" y="3913"/>
                    <a:pt x="1042" y="3879"/>
                    <a:pt x="1120" y="3835"/>
                  </a:cubicBezTo>
                  <a:lnTo>
                    <a:pt x="1120" y="3835"/>
                  </a:lnTo>
                  <a:cubicBezTo>
                    <a:pt x="1120" y="3846"/>
                    <a:pt x="1120" y="3846"/>
                    <a:pt x="1108" y="3858"/>
                  </a:cubicBezTo>
                  <a:cubicBezTo>
                    <a:pt x="1132" y="3846"/>
                    <a:pt x="1155" y="3835"/>
                    <a:pt x="1179" y="3823"/>
                  </a:cubicBezTo>
                  <a:lnTo>
                    <a:pt x="1179" y="3823"/>
                  </a:lnTo>
                  <a:cubicBezTo>
                    <a:pt x="1167" y="3858"/>
                    <a:pt x="1143" y="3882"/>
                    <a:pt x="1084" y="3882"/>
                  </a:cubicBezTo>
                  <a:cubicBezTo>
                    <a:pt x="1097" y="3898"/>
                    <a:pt x="1114" y="3904"/>
                    <a:pt x="1133" y="3904"/>
                  </a:cubicBezTo>
                  <a:cubicBezTo>
                    <a:pt x="1181" y="3904"/>
                    <a:pt x="1245" y="3869"/>
                    <a:pt x="1295" y="3869"/>
                  </a:cubicBezTo>
                  <a:cubicBezTo>
                    <a:pt x="1300" y="3869"/>
                    <a:pt x="1305" y="3869"/>
                    <a:pt x="1310" y="3870"/>
                  </a:cubicBezTo>
                  <a:cubicBezTo>
                    <a:pt x="1286" y="3882"/>
                    <a:pt x="1262" y="3882"/>
                    <a:pt x="1239" y="3894"/>
                  </a:cubicBezTo>
                  <a:cubicBezTo>
                    <a:pt x="1286" y="3918"/>
                    <a:pt x="1346" y="3930"/>
                    <a:pt x="1393" y="3930"/>
                  </a:cubicBezTo>
                  <a:cubicBezTo>
                    <a:pt x="1311" y="3855"/>
                    <a:pt x="1332" y="3823"/>
                    <a:pt x="1373" y="3823"/>
                  </a:cubicBezTo>
                  <a:cubicBezTo>
                    <a:pt x="1403" y="3823"/>
                    <a:pt x="1445" y="3840"/>
                    <a:pt x="1465" y="3870"/>
                  </a:cubicBezTo>
                  <a:cubicBezTo>
                    <a:pt x="1495" y="3848"/>
                    <a:pt x="1511" y="3806"/>
                    <a:pt x="1534" y="3806"/>
                  </a:cubicBezTo>
                  <a:cubicBezTo>
                    <a:pt x="1547" y="3806"/>
                    <a:pt x="1562" y="3819"/>
                    <a:pt x="1584" y="3858"/>
                  </a:cubicBezTo>
                  <a:cubicBezTo>
                    <a:pt x="1594" y="3858"/>
                    <a:pt x="1661" y="3761"/>
                    <a:pt x="1731" y="3761"/>
                  </a:cubicBezTo>
                  <a:cubicBezTo>
                    <a:pt x="1745" y="3761"/>
                    <a:pt x="1760" y="3765"/>
                    <a:pt x="1774" y="3775"/>
                  </a:cubicBezTo>
                  <a:cubicBezTo>
                    <a:pt x="1799" y="3718"/>
                    <a:pt x="1884" y="3661"/>
                    <a:pt x="1947" y="3661"/>
                  </a:cubicBezTo>
                  <a:cubicBezTo>
                    <a:pt x="1977" y="3661"/>
                    <a:pt x="2001" y="3673"/>
                    <a:pt x="2013" y="3704"/>
                  </a:cubicBezTo>
                  <a:cubicBezTo>
                    <a:pt x="2084" y="3668"/>
                    <a:pt x="2084" y="3644"/>
                    <a:pt x="2132" y="3632"/>
                  </a:cubicBezTo>
                  <a:cubicBezTo>
                    <a:pt x="2108" y="3561"/>
                    <a:pt x="2286" y="3549"/>
                    <a:pt x="2215" y="3477"/>
                  </a:cubicBezTo>
                  <a:lnTo>
                    <a:pt x="2215" y="3477"/>
                  </a:lnTo>
                  <a:cubicBezTo>
                    <a:pt x="2225" y="3488"/>
                    <a:pt x="2254" y="3507"/>
                    <a:pt x="2269" y="3520"/>
                  </a:cubicBezTo>
                  <a:lnTo>
                    <a:pt x="2269" y="3520"/>
                  </a:lnTo>
                  <a:cubicBezTo>
                    <a:pt x="2257" y="3531"/>
                    <a:pt x="2236" y="3585"/>
                    <a:pt x="2247" y="3585"/>
                  </a:cubicBezTo>
                  <a:cubicBezTo>
                    <a:pt x="2248" y="3585"/>
                    <a:pt x="2249" y="3585"/>
                    <a:pt x="2251" y="3585"/>
                  </a:cubicBezTo>
                  <a:lnTo>
                    <a:pt x="2251" y="3585"/>
                  </a:lnTo>
                  <a:cubicBezTo>
                    <a:pt x="2237" y="3599"/>
                    <a:pt x="2226" y="3605"/>
                    <a:pt x="2220" y="3605"/>
                  </a:cubicBezTo>
                  <a:cubicBezTo>
                    <a:pt x="2209" y="3605"/>
                    <a:pt x="2208" y="3590"/>
                    <a:pt x="2215" y="3561"/>
                  </a:cubicBezTo>
                  <a:lnTo>
                    <a:pt x="2215" y="3561"/>
                  </a:lnTo>
                  <a:cubicBezTo>
                    <a:pt x="2167" y="3585"/>
                    <a:pt x="2155" y="3644"/>
                    <a:pt x="2155" y="3692"/>
                  </a:cubicBezTo>
                  <a:cubicBezTo>
                    <a:pt x="2179" y="3739"/>
                    <a:pt x="2346" y="3775"/>
                    <a:pt x="2417" y="3858"/>
                  </a:cubicBezTo>
                  <a:cubicBezTo>
                    <a:pt x="2382" y="3858"/>
                    <a:pt x="2358" y="3882"/>
                    <a:pt x="2334" y="3906"/>
                  </a:cubicBezTo>
                  <a:cubicBezTo>
                    <a:pt x="2358" y="3858"/>
                    <a:pt x="2263" y="3823"/>
                    <a:pt x="2251" y="3787"/>
                  </a:cubicBezTo>
                  <a:cubicBezTo>
                    <a:pt x="2251" y="3811"/>
                    <a:pt x="2251" y="3823"/>
                    <a:pt x="2227" y="3823"/>
                  </a:cubicBezTo>
                  <a:cubicBezTo>
                    <a:pt x="2322" y="3930"/>
                    <a:pt x="2322" y="3930"/>
                    <a:pt x="2441" y="4025"/>
                  </a:cubicBezTo>
                  <a:cubicBezTo>
                    <a:pt x="2429" y="4033"/>
                    <a:pt x="2419" y="4037"/>
                    <a:pt x="2409" y="4037"/>
                  </a:cubicBezTo>
                  <a:cubicBezTo>
                    <a:pt x="2391" y="4037"/>
                    <a:pt x="2378" y="4021"/>
                    <a:pt x="2370" y="3989"/>
                  </a:cubicBezTo>
                  <a:lnTo>
                    <a:pt x="2370" y="3989"/>
                  </a:lnTo>
                  <a:cubicBezTo>
                    <a:pt x="2370" y="4073"/>
                    <a:pt x="2525" y="4061"/>
                    <a:pt x="2465" y="4085"/>
                  </a:cubicBezTo>
                  <a:cubicBezTo>
                    <a:pt x="2475" y="4095"/>
                    <a:pt x="2661" y="4401"/>
                    <a:pt x="2706" y="4401"/>
                  </a:cubicBezTo>
                  <a:cubicBezTo>
                    <a:pt x="2712" y="4401"/>
                    <a:pt x="2715" y="4395"/>
                    <a:pt x="2715" y="4382"/>
                  </a:cubicBezTo>
                  <a:lnTo>
                    <a:pt x="2715" y="4382"/>
                  </a:lnTo>
                  <a:cubicBezTo>
                    <a:pt x="2715" y="4430"/>
                    <a:pt x="2715" y="4489"/>
                    <a:pt x="2703" y="4525"/>
                  </a:cubicBezTo>
                  <a:cubicBezTo>
                    <a:pt x="2763" y="4430"/>
                    <a:pt x="2763" y="4216"/>
                    <a:pt x="2751" y="4085"/>
                  </a:cubicBezTo>
                  <a:lnTo>
                    <a:pt x="2751" y="4085"/>
                  </a:lnTo>
                  <a:cubicBezTo>
                    <a:pt x="2763" y="4204"/>
                    <a:pt x="2834" y="4311"/>
                    <a:pt x="2786" y="4430"/>
                  </a:cubicBezTo>
                  <a:cubicBezTo>
                    <a:pt x="2894" y="4347"/>
                    <a:pt x="2786" y="4311"/>
                    <a:pt x="2810" y="4227"/>
                  </a:cubicBezTo>
                  <a:lnTo>
                    <a:pt x="2810" y="4227"/>
                  </a:lnTo>
                  <a:cubicBezTo>
                    <a:pt x="2825" y="4232"/>
                    <a:pt x="2840" y="4235"/>
                    <a:pt x="2855" y="4235"/>
                  </a:cubicBezTo>
                  <a:cubicBezTo>
                    <a:pt x="2876" y="4235"/>
                    <a:pt x="2897" y="4230"/>
                    <a:pt x="2917" y="4216"/>
                  </a:cubicBezTo>
                  <a:lnTo>
                    <a:pt x="2917" y="4216"/>
                  </a:lnTo>
                  <a:cubicBezTo>
                    <a:pt x="2916" y="4216"/>
                    <a:pt x="2915" y="4216"/>
                    <a:pt x="2914" y="4216"/>
                  </a:cubicBezTo>
                  <a:cubicBezTo>
                    <a:pt x="2892" y="4216"/>
                    <a:pt x="2870" y="4096"/>
                    <a:pt x="2882" y="4085"/>
                  </a:cubicBezTo>
                  <a:lnTo>
                    <a:pt x="2882" y="4085"/>
                  </a:lnTo>
                  <a:cubicBezTo>
                    <a:pt x="2906" y="4108"/>
                    <a:pt x="2917" y="4144"/>
                    <a:pt x="2929" y="4180"/>
                  </a:cubicBezTo>
                  <a:cubicBezTo>
                    <a:pt x="2929" y="4131"/>
                    <a:pt x="2937" y="4090"/>
                    <a:pt x="2934" y="4043"/>
                  </a:cubicBezTo>
                  <a:lnTo>
                    <a:pt x="2934" y="4043"/>
                  </a:lnTo>
                  <a:cubicBezTo>
                    <a:pt x="2938" y="4056"/>
                    <a:pt x="2947" y="4062"/>
                    <a:pt x="2957" y="4062"/>
                  </a:cubicBezTo>
                  <a:cubicBezTo>
                    <a:pt x="2996" y="4062"/>
                    <a:pt x="3060" y="3987"/>
                    <a:pt x="3060" y="3954"/>
                  </a:cubicBezTo>
                  <a:lnTo>
                    <a:pt x="3060" y="3954"/>
                  </a:lnTo>
                  <a:cubicBezTo>
                    <a:pt x="3048" y="3966"/>
                    <a:pt x="3037" y="3966"/>
                    <a:pt x="3025" y="3977"/>
                  </a:cubicBezTo>
                  <a:cubicBezTo>
                    <a:pt x="3084" y="3894"/>
                    <a:pt x="2977" y="3846"/>
                    <a:pt x="3025" y="3763"/>
                  </a:cubicBezTo>
                  <a:lnTo>
                    <a:pt x="3025" y="3763"/>
                  </a:lnTo>
                  <a:cubicBezTo>
                    <a:pt x="3040" y="3795"/>
                    <a:pt x="3062" y="3811"/>
                    <a:pt x="3088" y="3811"/>
                  </a:cubicBezTo>
                  <a:cubicBezTo>
                    <a:pt x="3101" y="3811"/>
                    <a:pt x="3116" y="3807"/>
                    <a:pt x="3132" y="3799"/>
                  </a:cubicBezTo>
                  <a:cubicBezTo>
                    <a:pt x="3048" y="3692"/>
                    <a:pt x="3001" y="3585"/>
                    <a:pt x="3048" y="3477"/>
                  </a:cubicBezTo>
                  <a:lnTo>
                    <a:pt x="3048" y="3477"/>
                  </a:lnTo>
                  <a:cubicBezTo>
                    <a:pt x="3096" y="3573"/>
                    <a:pt x="3144" y="3668"/>
                    <a:pt x="3156" y="3775"/>
                  </a:cubicBezTo>
                  <a:cubicBezTo>
                    <a:pt x="3191" y="3763"/>
                    <a:pt x="3203" y="3751"/>
                    <a:pt x="3215" y="3727"/>
                  </a:cubicBezTo>
                  <a:cubicBezTo>
                    <a:pt x="3239" y="3739"/>
                    <a:pt x="3239" y="3763"/>
                    <a:pt x="3227" y="3787"/>
                  </a:cubicBezTo>
                  <a:cubicBezTo>
                    <a:pt x="3263" y="3751"/>
                    <a:pt x="3334" y="3608"/>
                    <a:pt x="3263" y="3573"/>
                  </a:cubicBezTo>
                  <a:lnTo>
                    <a:pt x="3263" y="3573"/>
                  </a:lnTo>
                  <a:cubicBezTo>
                    <a:pt x="3263" y="3620"/>
                    <a:pt x="3239" y="3668"/>
                    <a:pt x="3239" y="3704"/>
                  </a:cubicBezTo>
                  <a:cubicBezTo>
                    <a:pt x="3167" y="3680"/>
                    <a:pt x="3167" y="3561"/>
                    <a:pt x="3203" y="3513"/>
                  </a:cubicBezTo>
                  <a:lnTo>
                    <a:pt x="3203" y="3513"/>
                  </a:lnTo>
                  <a:cubicBezTo>
                    <a:pt x="3239" y="3525"/>
                    <a:pt x="3263" y="3549"/>
                    <a:pt x="3287" y="3573"/>
                  </a:cubicBezTo>
                  <a:cubicBezTo>
                    <a:pt x="3287" y="3537"/>
                    <a:pt x="3287" y="3513"/>
                    <a:pt x="3310" y="3489"/>
                  </a:cubicBezTo>
                  <a:cubicBezTo>
                    <a:pt x="3310" y="3501"/>
                    <a:pt x="3310" y="3513"/>
                    <a:pt x="3310" y="3525"/>
                  </a:cubicBezTo>
                  <a:cubicBezTo>
                    <a:pt x="3320" y="3525"/>
                    <a:pt x="3356" y="3390"/>
                    <a:pt x="3395" y="3369"/>
                  </a:cubicBezTo>
                  <a:lnTo>
                    <a:pt x="3395" y="3369"/>
                  </a:lnTo>
                  <a:cubicBezTo>
                    <a:pt x="3403" y="3370"/>
                    <a:pt x="3411" y="3370"/>
                    <a:pt x="3418" y="3370"/>
                  </a:cubicBezTo>
                  <a:cubicBezTo>
                    <a:pt x="3413" y="3367"/>
                    <a:pt x="3409" y="3366"/>
                    <a:pt x="3405" y="3366"/>
                  </a:cubicBezTo>
                  <a:cubicBezTo>
                    <a:pt x="3402" y="3366"/>
                    <a:pt x="3399" y="3367"/>
                    <a:pt x="3395" y="3369"/>
                  </a:cubicBezTo>
                  <a:lnTo>
                    <a:pt x="3395" y="3369"/>
                  </a:lnTo>
                  <a:cubicBezTo>
                    <a:pt x="3330" y="3360"/>
                    <a:pt x="3223" y="3316"/>
                    <a:pt x="3191" y="3263"/>
                  </a:cubicBezTo>
                  <a:cubicBezTo>
                    <a:pt x="3240" y="3232"/>
                    <a:pt x="3272" y="3221"/>
                    <a:pt x="3295" y="3221"/>
                  </a:cubicBezTo>
                  <a:cubicBezTo>
                    <a:pt x="3346" y="3221"/>
                    <a:pt x="3353" y="3276"/>
                    <a:pt x="3416" y="3276"/>
                  </a:cubicBezTo>
                  <a:cubicBezTo>
                    <a:pt x="3420" y="3276"/>
                    <a:pt x="3425" y="3276"/>
                    <a:pt x="3429" y="3275"/>
                  </a:cubicBezTo>
                  <a:cubicBezTo>
                    <a:pt x="3397" y="3264"/>
                    <a:pt x="3481" y="3176"/>
                    <a:pt x="3446" y="3176"/>
                  </a:cubicBezTo>
                  <a:cubicBezTo>
                    <a:pt x="3442" y="3176"/>
                    <a:pt x="3437" y="3177"/>
                    <a:pt x="3429" y="3180"/>
                  </a:cubicBezTo>
                  <a:cubicBezTo>
                    <a:pt x="3441" y="3120"/>
                    <a:pt x="3441" y="2977"/>
                    <a:pt x="3453" y="2977"/>
                  </a:cubicBezTo>
                  <a:cubicBezTo>
                    <a:pt x="3513" y="2898"/>
                    <a:pt x="3581" y="2834"/>
                    <a:pt x="3623" y="2781"/>
                  </a:cubicBezTo>
                  <a:lnTo>
                    <a:pt x="3623" y="2781"/>
                  </a:lnTo>
                  <a:cubicBezTo>
                    <a:pt x="3626" y="2783"/>
                    <a:pt x="3629" y="2785"/>
                    <a:pt x="3632" y="2787"/>
                  </a:cubicBezTo>
                  <a:cubicBezTo>
                    <a:pt x="3631" y="2782"/>
                    <a:pt x="3630" y="2777"/>
                    <a:pt x="3629" y="2773"/>
                  </a:cubicBezTo>
                  <a:lnTo>
                    <a:pt x="3629" y="2773"/>
                  </a:lnTo>
                  <a:cubicBezTo>
                    <a:pt x="3627" y="2775"/>
                    <a:pt x="3625" y="2778"/>
                    <a:pt x="3623" y="2781"/>
                  </a:cubicBezTo>
                  <a:lnTo>
                    <a:pt x="3623" y="2781"/>
                  </a:lnTo>
                  <a:cubicBezTo>
                    <a:pt x="3522" y="2709"/>
                    <a:pt x="3613" y="2560"/>
                    <a:pt x="3620" y="2560"/>
                  </a:cubicBezTo>
                  <a:lnTo>
                    <a:pt x="3620" y="2560"/>
                  </a:lnTo>
                  <a:cubicBezTo>
                    <a:pt x="3620" y="2560"/>
                    <a:pt x="3620" y="2560"/>
                    <a:pt x="3620" y="2561"/>
                  </a:cubicBezTo>
                  <a:cubicBezTo>
                    <a:pt x="3700" y="2450"/>
                    <a:pt x="3611" y="2374"/>
                    <a:pt x="3702" y="2374"/>
                  </a:cubicBezTo>
                  <a:cubicBezTo>
                    <a:pt x="3720" y="2374"/>
                    <a:pt x="3743" y="2376"/>
                    <a:pt x="3775" y="2382"/>
                  </a:cubicBezTo>
                  <a:cubicBezTo>
                    <a:pt x="3751" y="2430"/>
                    <a:pt x="3727" y="2453"/>
                    <a:pt x="3691" y="2477"/>
                  </a:cubicBezTo>
                  <a:cubicBezTo>
                    <a:pt x="3703" y="2477"/>
                    <a:pt x="3715" y="2465"/>
                    <a:pt x="3727" y="2453"/>
                  </a:cubicBezTo>
                  <a:lnTo>
                    <a:pt x="3727" y="2453"/>
                  </a:lnTo>
                  <a:cubicBezTo>
                    <a:pt x="3727" y="2477"/>
                    <a:pt x="3727" y="2501"/>
                    <a:pt x="3703" y="2525"/>
                  </a:cubicBezTo>
                  <a:cubicBezTo>
                    <a:pt x="3775" y="2501"/>
                    <a:pt x="3894" y="2215"/>
                    <a:pt x="3870" y="2215"/>
                  </a:cubicBezTo>
                  <a:lnTo>
                    <a:pt x="3870" y="2215"/>
                  </a:lnTo>
                  <a:cubicBezTo>
                    <a:pt x="3865" y="2218"/>
                    <a:pt x="3860" y="2219"/>
                    <a:pt x="3855" y="2219"/>
                  </a:cubicBezTo>
                  <a:cubicBezTo>
                    <a:pt x="3823" y="2219"/>
                    <a:pt x="3798" y="2170"/>
                    <a:pt x="3821" y="2114"/>
                  </a:cubicBezTo>
                  <a:lnTo>
                    <a:pt x="3821" y="2114"/>
                  </a:lnTo>
                  <a:cubicBezTo>
                    <a:pt x="3826" y="2114"/>
                    <a:pt x="3826" y="2114"/>
                    <a:pt x="3822" y="2113"/>
                  </a:cubicBezTo>
                  <a:lnTo>
                    <a:pt x="3822" y="2113"/>
                  </a:lnTo>
                  <a:cubicBezTo>
                    <a:pt x="3829" y="2096"/>
                    <a:pt x="3841" y="2078"/>
                    <a:pt x="3858" y="2061"/>
                  </a:cubicBezTo>
                  <a:cubicBezTo>
                    <a:pt x="3869" y="2061"/>
                    <a:pt x="3891" y="2071"/>
                    <a:pt x="3903" y="2072"/>
                  </a:cubicBezTo>
                  <a:lnTo>
                    <a:pt x="3903" y="2072"/>
                  </a:lnTo>
                  <a:cubicBezTo>
                    <a:pt x="3926" y="2060"/>
                    <a:pt x="3949" y="2045"/>
                    <a:pt x="3929" y="2013"/>
                  </a:cubicBezTo>
                  <a:lnTo>
                    <a:pt x="3929" y="2013"/>
                  </a:lnTo>
                  <a:cubicBezTo>
                    <a:pt x="3906" y="2025"/>
                    <a:pt x="3894" y="2025"/>
                    <a:pt x="3882" y="2037"/>
                  </a:cubicBezTo>
                  <a:cubicBezTo>
                    <a:pt x="3870" y="1977"/>
                    <a:pt x="3882" y="1930"/>
                    <a:pt x="3906" y="1882"/>
                  </a:cubicBezTo>
                  <a:cubicBezTo>
                    <a:pt x="3870" y="1882"/>
                    <a:pt x="3870" y="1894"/>
                    <a:pt x="3834" y="1906"/>
                  </a:cubicBezTo>
                  <a:cubicBezTo>
                    <a:pt x="3902" y="1906"/>
                    <a:pt x="3788" y="2002"/>
                    <a:pt x="3847" y="2002"/>
                  </a:cubicBezTo>
                  <a:cubicBezTo>
                    <a:pt x="3850" y="2002"/>
                    <a:pt x="3854" y="2002"/>
                    <a:pt x="3858" y="2001"/>
                  </a:cubicBezTo>
                  <a:lnTo>
                    <a:pt x="3858" y="2001"/>
                  </a:lnTo>
                  <a:cubicBezTo>
                    <a:pt x="3810" y="2013"/>
                    <a:pt x="3775" y="2037"/>
                    <a:pt x="3739" y="2072"/>
                  </a:cubicBezTo>
                  <a:cubicBezTo>
                    <a:pt x="3763" y="2084"/>
                    <a:pt x="3739" y="2084"/>
                    <a:pt x="3739" y="2120"/>
                  </a:cubicBezTo>
                  <a:cubicBezTo>
                    <a:pt x="3739" y="2116"/>
                    <a:pt x="3758" y="2115"/>
                    <a:pt x="3778" y="2114"/>
                  </a:cubicBezTo>
                  <a:lnTo>
                    <a:pt x="3778" y="2114"/>
                  </a:lnTo>
                  <a:cubicBezTo>
                    <a:pt x="3815" y="2199"/>
                    <a:pt x="3731" y="2246"/>
                    <a:pt x="3689" y="2246"/>
                  </a:cubicBezTo>
                  <a:cubicBezTo>
                    <a:pt x="3674" y="2246"/>
                    <a:pt x="3664" y="2240"/>
                    <a:pt x="3668" y="2227"/>
                  </a:cubicBezTo>
                  <a:lnTo>
                    <a:pt x="3668" y="2227"/>
                  </a:lnTo>
                  <a:cubicBezTo>
                    <a:pt x="3586" y="2320"/>
                    <a:pt x="3448" y="2811"/>
                    <a:pt x="3353" y="2811"/>
                  </a:cubicBezTo>
                  <a:cubicBezTo>
                    <a:pt x="3350" y="2811"/>
                    <a:pt x="3348" y="2811"/>
                    <a:pt x="3346" y="2811"/>
                  </a:cubicBezTo>
                  <a:cubicBezTo>
                    <a:pt x="3345" y="2810"/>
                    <a:pt x="3343" y="2810"/>
                    <a:pt x="3341" y="2810"/>
                  </a:cubicBezTo>
                  <a:cubicBezTo>
                    <a:pt x="3270" y="2810"/>
                    <a:pt x="3166" y="3074"/>
                    <a:pt x="3120" y="3120"/>
                  </a:cubicBezTo>
                  <a:cubicBezTo>
                    <a:pt x="3084" y="3239"/>
                    <a:pt x="3096" y="3287"/>
                    <a:pt x="3013" y="3442"/>
                  </a:cubicBezTo>
                  <a:cubicBezTo>
                    <a:pt x="3007" y="3434"/>
                    <a:pt x="3002" y="3431"/>
                    <a:pt x="2998" y="3431"/>
                  </a:cubicBezTo>
                  <a:cubicBezTo>
                    <a:pt x="2976" y="3431"/>
                    <a:pt x="2971" y="3526"/>
                    <a:pt x="2941" y="3596"/>
                  </a:cubicBezTo>
                  <a:cubicBezTo>
                    <a:pt x="2917" y="3644"/>
                    <a:pt x="2882" y="3680"/>
                    <a:pt x="2846" y="3704"/>
                  </a:cubicBezTo>
                  <a:cubicBezTo>
                    <a:pt x="2856" y="3701"/>
                    <a:pt x="2864" y="3699"/>
                    <a:pt x="2868" y="3699"/>
                  </a:cubicBezTo>
                  <a:cubicBezTo>
                    <a:pt x="2902" y="3699"/>
                    <a:pt x="2810" y="3765"/>
                    <a:pt x="2810" y="3775"/>
                  </a:cubicBezTo>
                  <a:cubicBezTo>
                    <a:pt x="2882" y="3811"/>
                    <a:pt x="2763" y="3870"/>
                    <a:pt x="2798" y="3977"/>
                  </a:cubicBezTo>
                  <a:cubicBezTo>
                    <a:pt x="2796" y="3972"/>
                    <a:pt x="2793" y="3970"/>
                    <a:pt x="2790" y="3970"/>
                  </a:cubicBezTo>
                  <a:cubicBezTo>
                    <a:pt x="2782" y="3970"/>
                    <a:pt x="2775" y="3995"/>
                    <a:pt x="2775" y="4013"/>
                  </a:cubicBezTo>
                  <a:cubicBezTo>
                    <a:pt x="2775" y="4001"/>
                    <a:pt x="2763" y="3977"/>
                    <a:pt x="2751" y="3966"/>
                  </a:cubicBezTo>
                  <a:lnTo>
                    <a:pt x="2751" y="3966"/>
                  </a:lnTo>
                  <a:cubicBezTo>
                    <a:pt x="2739" y="3989"/>
                    <a:pt x="2775" y="4049"/>
                    <a:pt x="2763" y="4073"/>
                  </a:cubicBezTo>
                  <a:cubicBezTo>
                    <a:pt x="2727" y="4049"/>
                    <a:pt x="2727" y="4013"/>
                    <a:pt x="2727" y="3966"/>
                  </a:cubicBezTo>
                  <a:cubicBezTo>
                    <a:pt x="2727" y="4025"/>
                    <a:pt x="2727" y="4097"/>
                    <a:pt x="2703" y="4144"/>
                  </a:cubicBezTo>
                  <a:cubicBezTo>
                    <a:pt x="2680" y="4062"/>
                    <a:pt x="2506" y="3703"/>
                    <a:pt x="2524" y="3703"/>
                  </a:cubicBezTo>
                  <a:lnTo>
                    <a:pt x="2524" y="3703"/>
                  </a:lnTo>
                  <a:cubicBezTo>
                    <a:pt x="2524" y="3703"/>
                    <a:pt x="2524" y="3703"/>
                    <a:pt x="2525" y="3704"/>
                  </a:cubicBezTo>
                  <a:cubicBezTo>
                    <a:pt x="2501" y="3656"/>
                    <a:pt x="2465" y="3608"/>
                    <a:pt x="2417" y="3585"/>
                  </a:cubicBezTo>
                  <a:cubicBezTo>
                    <a:pt x="2429" y="3573"/>
                    <a:pt x="2441" y="3573"/>
                    <a:pt x="2453" y="3573"/>
                  </a:cubicBezTo>
                  <a:cubicBezTo>
                    <a:pt x="2441" y="3561"/>
                    <a:pt x="2429" y="3549"/>
                    <a:pt x="2429" y="3525"/>
                  </a:cubicBezTo>
                  <a:cubicBezTo>
                    <a:pt x="2437" y="3525"/>
                    <a:pt x="2445" y="3525"/>
                    <a:pt x="2453" y="3532"/>
                  </a:cubicBezTo>
                  <a:lnTo>
                    <a:pt x="2453" y="3532"/>
                  </a:lnTo>
                  <a:cubicBezTo>
                    <a:pt x="2428" y="3499"/>
                    <a:pt x="2402" y="3479"/>
                    <a:pt x="2372" y="3479"/>
                  </a:cubicBezTo>
                  <a:cubicBezTo>
                    <a:pt x="2350" y="3479"/>
                    <a:pt x="2326" y="3490"/>
                    <a:pt x="2298" y="3513"/>
                  </a:cubicBezTo>
                  <a:cubicBezTo>
                    <a:pt x="2286" y="3442"/>
                    <a:pt x="2227" y="3465"/>
                    <a:pt x="2227" y="3418"/>
                  </a:cubicBezTo>
                  <a:cubicBezTo>
                    <a:pt x="2231" y="3407"/>
                    <a:pt x="2234" y="3399"/>
                    <a:pt x="2238" y="3394"/>
                  </a:cubicBezTo>
                  <a:lnTo>
                    <a:pt x="2238" y="3394"/>
                  </a:lnTo>
                  <a:cubicBezTo>
                    <a:pt x="2251" y="3396"/>
                    <a:pt x="2259" y="3399"/>
                    <a:pt x="2263" y="3406"/>
                  </a:cubicBezTo>
                  <a:cubicBezTo>
                    <a:pt x="2257" y="3395"/>
                    <a:pt x="2252" y="3389"/>
                    <a:pt x="2247" y="3389"/>
                  </a:cubicBezTo>
                  <a:cubicBezTo>
                    <a:pt x="2244" y="3389"/>
                    <a:pt x="2241" y="3391"/>
                    <a:pt x="2238" y="3394"/>
                  </a:cubicBezTo>
                  <a:lnTo>
                    <a:pt x="2238" y="3394"/>
                  </a:lnTo>
                  <a:cubicBezTo>
                    <a:pt x="2234" y="3394"/>
                    <a:pt x="2230" y="3394"/>
                    <a:pt x="2226" y="3394"/>
                  </a:cubicBezTo>
                  <a:cubicBezTo>
                    <a:pt x="2139" y="3394"/>
                    <a:pt x="1930" y="3468"/>
                    <a:pt x="1882" y="3477"/>
                  </a:cubicBezTo>
                  <a:cubicBezTo>
                    <a:pt x="1862" y="3507"/>
                    <a:pt x="1778" y="3528"/>
                    <a:pt x="1702" y="3528"/>
                  </a:cubicBezTo>
                  <a:cubicBezTo>
                    <a:pt x="1686" y="3528"/>
                    <a:pt x="1670" y="3527"/>
                    <a:pt x="1655" y="3525"/>
                  </a:cubicBezTo>
                  <a:cubicBezTo>
                    <a:pt x="1655" y="3561"/>
                    <a:pt x="1647" y="3571"/>
                    <a:pt x="1634" y="3571"/>
                  </a:cubicBezTo>
                  <a:cubicBezTo>
                    <a:pt x="1615" y="3571"/>
                    <a:pt x="1585" y="3549"/>
                    <a:pt x="1551" y="3549"/>
                  </a:cubicBezTo>
                  <a:cubicBezTo>
                    <a:pt x="1538" y="3549"/>
                    <a:pt x="1525" y="3552"/>
                    <a:pt x="1513" y="3561"/>
                  </a:cubicBezTo>
                  <a:cubicBezTo>
                    <a:pt x="1524" y="3573"/>
                    <a:pt x="1524" y="3573"/>
                    <a:pt x="1536" y="3585"/>
                  </a:cubicBezTo>
                  <a:cubicBezTo>
                    <a:pt x="1536" y="3585"/>
                    <a:pt x="1534" y="3586"/>
                    <a:pt x="1532" y="3586"/>
                  </a:cubicBezTo>
                  <a:cubicBezTo>
                    <a:pt x="1505" y="3586"/>
                    <a:pt x="1372" y="3511"/>
                    <a:pt x="1405" y="3477"/>
                  </a:cubicBezTo>
                  <a:cubicBezTo>
                    <a:pt x="1392" y="3474"/>
                    <a:pt x="1382" y="3473"/>
                    <a:pt x="1376" y="3473"/>
                  </a:cubicBezTo>
                  <a:cubicBezTo>
                    <a:pt x="1334" y="3473"/>
                    <a:pt x="1397" y="3528"/>
                    <a:pt x="1346" y="3549"/>
                  </a:cubicBezTo>
                  <a:cubicBezTo>
                    <a:pt x="1320" y="3515"/>
                    <a:pt x="1298" y="3503"/>
                    <a:pt x="1280" y="3503"/>
                  </a:cubicBezTo>
                  <a:cubicBezTo>
                    <a:pt x="1239" y="3503"/>
                    <a:pt x="1212" y="3564"/>
                    <a:pt x="1179" y="3596"/>
                  </a:cubicBezTo>
                  <a:cubicBezTo>
                    <a:pt x="1096" y="3632"/>
                    <a:pt x="1072" y="3585"/>
                    <a:pt x="953" y="3668"/>
                  </a:cubicBezTo>
                  <a:cubicBezTo>
                    <a:pt x="984" y="3633"/>
                    <a:pt x="985" y="3621"/>
                    <a:pt x="971" y="3621"/>
                  </a:cubicBezTo>
                  <a:cubicBezTo>
                    <a:pt x="943" y="3621"/>
                    <a:pt x="854" y="3672"/>
                    <a:pt x="846" y="3680"/>
                  </a:cubicBezTo>
                  <a:cubicBezTo>
                    <a:pt x="867" y="3659"/>
                    <a:pt x="973" y="3581"/>
                    <a:pt x="912" y="3581"/>
                  </a:cubicBezTo>
                  <a:cubicBezTo>
                    <a:pt x="905" y="3581"/>
                    <a:pt x="895" y="3582"/>
                    <a:pt x="881" y="3585"/>
                  </a:cubicBezTo>
                  <a:cubicBezTo>
                    <a:pt x="929" y="3549"/>
                    <a:pt x="1012" y="3537"/>
                    <a:pt x="941" y="3477"/>
                  </a:cubicBezTo>
                  <a:cubicBezTo>
                    <a:pt x="1096" y="3442"/>
                    <a:pt x="1262" y="3180"/>
                    <a:pt x="1262" y="3025"/>
                  </a:cubicBezTo>
                  <a:lnTo>
                    <a:pt x="1262" y="3025"/>
                  </a:lnTo>
                  <a:cubicBezTo>
                    <a:pt x="1245" y="3046"/>
                    <a:pt x="1234" y="3053"/>
                    <a:pt x="1228" y="3053"/>
                  </a:cubicBezTo>
                  <a:cubicBezTo>
                    <a:pt x="1211" y="3053"/>
                    <a:pt x="1223" y="2998"/>
                    <a:pt x="1201" y="2998"/>
                  </a:cubicBezTo>
                  <a:cubicBezTo>
                    <a:pt x="1199" y="2998"/>
                    <a:pt x="1195" y="2999"/>
                    <a:pt x="1191" y="3001"/>
                  </a:cubicBezTo>
                  <a:cubicBezTo>
                    <a:pt x="1203" y="2977"/>
                    <a:pt x="1227" y="2965"/>
                    <a:pt x="1251" y="2965"/>
                  </a:cubicBezTo>
                  <a:cubicBezTo>
                    <a:pt x="1262" y="2977"/>
                    <a:pt x="1262" y="2989"/>
                    <a:pt x="1239" y="2989"/>
                  </a:cubicBezTo>
                  <a:cubicBezTo>
                    <a:pt x="1242" y="2993"/>
                    <a:pt x="1246" y="2994"/>
                    <a:pt x="1252" y="2994"/>
                  </a:cubicBezTo>
                  <a:cubicBezTo>
                    <a:pt x="1340" y="2994"/>
                    <a:pt x="1681" y="2546"/>
                    <a:pt x="1715" y="2501"/>
                  </a:cubicBezTo>
                  <a:cubicBezTo>
                    <a:pt x="1691" y="2501"/>
                    <a:pt x="1679" y="2489"/>
                    <a:pt x="1655" y="2489"/>
                  </a:cubicBezTo>
                  <a:cubicBezTo>
                    <a:pt x="1648" y="2489"/>
                    <a:pt x="1706" y="2448"/>
                    <a:pt x="1728" y="2444"/>
                  </a:cubicBezTo>
                  <a:lnTo>
                    <a:pt x="1728" y="2444"/>
                  </a:lnTo>
                  <a:cubicBezTo>
                    <a:pt x="1735" y="2414"/>
                    <a:pt x="1743" y="2376"/>
                    <a:pt x="1754" y="2376"/>
                  </a:cubicBezTo>
                  <a:cubicBezTo>
                    <a:pt x="1757" y="2376"/>
                    <a:pt x="1760" y="2378"/>
                    <a:pt x="1763" y="2382"/>
                  </a:cubicBezTo>
                  <a:cubicBezTo>
                    <a:pt x="1763" y="2406"/>
                    <a:pt x="1763" y="2418"/>
                    <a:pt x="1774" y="2442"/>
                  </a:cubicBezTo>
                  <a:cubicBezTo>
                    <a:pt x="1774" y="2430"/>
                    <a:pt x="1786" y="2418"/>
                    <a:pt x="1786" y="2406"/>
                  </a:cubicBezTo>
                  <a:cubicBezTo>
                    <a:pt x="1779" y="2361"/>
                    <a:pt x="1800" y="2330"/>
                    <a:pt x="1834" y="2299"/>
                  </a:cubicBezTo>
                  <a:lnTo>
                    <a:pt x="1822" y="2299"/>
                  </a:lnTo>
                  <a:cubicBezTo>
                    <a:pt x="1827" y="2289"/>
                    <a:pt x="1830" y="2285"/>
                    <a:pt x="1832" y="2285"/>
                  </a:cubicBezTo>
                  <a:cubicBezTo>
                    <a:pt x="1834" y="2285"/>
                    <a:pt x="1834" y="2292"/>
                    <a:pt x="1834" y="2299"/>
                  </a:cubicBezTo>
                  <a:lnTo>
                    <a:pt x="1834" y="2299"/>
                  </a:lnTo>
                  <a:cubicBezTo>
                    <a:pt x="1854" y="2280"/>
                    <a:pt x="1879" y="2261"/>
                    <a:pt x="1905" y="2239"/>
                  </a:cubicBezTo>
                  <a:lnTo>
                    <a:pt x="1846" y="2239"/>
                  </a:lnTo>
                  <a:cubicBezTo>
                    <a:pt x="1882" y="2203"/>
                    <a:pt x="1882" y="2180"/>
                    <a:pt x="1834" y="2180"/>
                  </a:cubicBezTo>
                  <a:cubicBezTo>
                    <a:pt x="2036" y="2180"/>
                    <a:pt x="2060" y="1799"/>
                    <a:pt x="2108" y="1751"/>
                  </a:cubicBezTo>
                  <a:cubicBezTo>
                    <a:pt x="2125" y="1769"/>
                    <a:pt x="2143" y="1776"/>
                    <a:pt x="2160" y="1776"/>
                  </a:cubicBezTo>
                  <a:cubicBezTo>
                    <a:pt x="2246" y="1776"/>
                    <a:pt x="2312" y="1584"/>
                    <a:pt x="2263" y="1584"/>
                  </a:cubicBezTo>
                  <a:cubicBezTo>
                    <a:pt x="2275" y="1572"/>
                    <a:pt x="2283" y="1568"/>
                    <a:pt x="2288" y="1568"/>
                  </a:cubicBezTo>
                  <a:cubicBezTo>
                    <a:pt x="2299" y="1568"/>
                    <a:pt x="2300" y="1586"/>
                    <a:pt x="2310" y="1586"/>
                  </a:cubicBezTo>
                  <a:cubicBezTo>
                    <a:pt x="2319" y="1586"/>
                    <a:pt x="2335" y="1573"/>
                    <a:pt x="2370" y="1525"/>
                  </a:cubicBezTo>
                  <a:cubicBezTo>
                    <a:pt x="2417" y="1441"/>
                    <a:pt x="2489" y="1394"/>
                    <a:pt x="2536" y="1310"/>
                  </a:cubicBezTo>
                  <a:cubicBezTo>
                    <a:pt x="2513" y="1310"/>
                    <a:pt x="2501" y="1299"/>
                    <a:pt x="2501" y="1275"/>
                  </a:cubicBezTo>
                  <a:cubicBezTo>
                    <a:pt x="2536" y="1275"/>
                    <a:pt x="2560" y="1263"/>
                    <a:pt x="2584" y="1263"/>
                  </a:cubicBezTo>
                  <a:cubicBezTo>
                    <a:pt x="2656" y="1096"/>
                    <a:pt x="2834" y="727"/>
                    <a:pt x="3060" y="596"/>
                  </a:cubicBezTo>
                  <a:lnTo>
                    <a:pt x="3060" y="596"/>
                  </a:lnTo>
                  <a:cubicBezTo>
                    <a:pt x="3058" y="597"/>
                    <a:pt x="3056" y="598"/>
                    <a:pt x="3054" y="598"/>
                  </a:cubicBezTo>
                  <a:cubicBezTo>
                    <a:pt x="3039" y="598"/>
                    <a:pt x="3045" y="558"/>
                    <a:pt x="3013" y="537"/>
                  </a:cubicBezTo>
                  <a:cubicBezTo>
                    <a:pt x="3048" y="525"/>
                    <a:pt x="3191" y="406"/>
                    <a:pt x="3144" y="358"/>
                  </a:cubicBezTo>
                  <a:lnTo>
                    <a:pt x="3144" y="358"/>
                  </a:lnTo>
                  <a:cubicBezTo>
                    <a:pt x="3136" y="361"/>
                    <a:pt x="3129" y="362"/>
                    <a:pt x="3123" y="362"/>
                  </a:cubicBezTo>
                  <a:cubicBezTo>
                    <a:pt x="3100" y="362"/>
                    <a:pt x="3083" y="347"/>
                    <a:pt x="3061" y="333"/>
                  </a:cubicBezTo>
                  <a:lnTo>
                    <a:pt x="3061" y="333"/>
                  </a:lnTo>
                  <a:cubicBezTo>
                    <a:pt x="3129" y="350"/>
                    <a:pt x="3222" y="371"/>
                    <a:pt x="3283" y="371"/>
                  </a:cubicBezTo>
                  <a:cubicBezTo>
                    <a:pt x="3319" y="371"/>
                    <a:pt x="3343" y="364"/>
                    <a:pt x="3346" y="346"/>
                  </a:cubicBezTo>
                  <a:lnTo>
                    <a:pt x="3275" y="346"/>
                  </a:lnTo>
                  <a:cubicBezTo>
                    <a:pt x="3309" y="329"/>
                    <a:pt x="3351" y="318"/>
                    <a:pt x="3389" y="318"/>
                  </a:cubicBezTo>
                  <a:cubicBezTo>
                    <a:pt x="3403" y="318"/>
                    <a:pt x="3417" y="319"/>
                    <a:pt x="3429" y="322"/>
                  </a:cubicBezTo>
                  <a:cubicBezTo>
                    <a:pt x="3417" y="337"/>
                    <a:pt x="3409" y="345"/>
                    <a:pt x="3403" y="350"/>
                  </a:cubicBezTo>
                  <a:lnTo>
                    <a:pt x="3403" y="350"/>
                  </a:lnTo>
                  <a:cubicBezTo>
                    <a:pt x="3407" y="349"/>
                    <a:pt x="3412" y="347"/>
                    <a:pt x="3419" y="347"/>
                  </a:cubicBezTo>
                  <a:cubicBezTo>
                    <a:pt x="3428" y="347"/>
                    <a:pt x="3440" y="350"/>
                    <a:pt x="3453" y="358"/>
                  </a:cubicBezTo>
                  <a:cubicBezTo>
                    <a:pt x="3447" y="376"/>
                    <a:pt x="3418" y="379"/>
                    <a:pt x="3386" y="379"/>
                  </a:cubicBezTo>
                  <a:cubicBezTo>
                    <a:pt x="3371" y="379"/>
                    <a:pt x="3355" y="378"/>
                    <a:pt x="3341" y="378"/>
                  </a:cubicBezTo>
                  <a:cubicBezTo>
                    <a:pt x="3327" y="378"/>
                    <a:pt x="3316" y="379"/>
                    <a:pt x="3310" y="382"/>
                  </a:cubicBezTo>
                  <a:cubicBezTo>
                    <a:pt x="3327" y="394"/>
                    <a:pt x="3358" y="398"/>
                    <a:pt x="3392" y="398"/>
                  </a:cubicBezTo>
                  <a:cubicBezTo>
                    <a:pt x="3439" y="398"/>
                    <a:pt x="3494" y="391"/>
                    <a:pt x="3531" y="391"/>
                  </a:cubicBezTo>
                  <a:cubicBezTo>
                    <a:pt x="3543" y="391"/>
                    <a:pt x="3553" y="392"/>
                    <a:pt x="3560" y="394"/>
                  </a:cubicBezTo>
                  <a:cubicBezTo>
                    <a:pt x="3548" y="394"/>
                    <a:pt x="3537" y="406"/>
                    <a:pt x="3525" y="418"/>
                  </a:cubicBezTo>
                  <a:cubicBezTo>
                    <a:pt x="3553" y="418"/>
                    <a:pt x="3581" y="418"/>
                    <a:pt x="3610" y="420"/>
                  </a:cubicBezTo>
                  <a:lnTo>
                    <a:pt x="3610" y="420"/>
                  </a:lnTo>
                  <a:cubicBezTo>
                    <a:pt x="3618" y="413"/>
                    <a:pt x="3639" y="400"/>
                    <a:pt x="3608" y="382"/>
                  </a:cubicBezTo>
                  <a:cubicBezTo>
                    <a:pt x="3614" y="381"/>
                    <a:pt x="3620" y="381"/>
                    <a:pt x="3626" y="381"/>
                  </a:cubicBezTo>
                  <a:cubicBezTo>
                    <a:pt x="3705" y="381"/>
                    <a:pt x="3722" y="453"/>
                    <a:pt x="3810" y="453"/>
                  </a:cubicBezTo>
                  <a:cubicBezTo>
                    <a:pt x="3775" y="453"/>
                    <a:pt x="3763" y="441"/>
                    <a:pt x="3763" y="418"/>
                  </a:cubicBezTo>
                  <a:lnTo>
                    <a:pt x="3763" y="418"/>
                  </a:lnTo>
                  <a:cubicBezTo>
                    <a:pt x="3790" y="444"/>
                    <a:pt x="3816" y="458"/>
                    <a:pt x="3848" y="458"/>
                  </a:cubicBezTo>
                  <a:cubicBezTo>
                    <a:pt x="3859" y="458"/>
                    <a:pt x="3870" y="456"/>
                    <a:pt x="3882" y="453"/>
                  </a:cubicBezTo>
                  <a:cubicBezTo>
                    <a:pt x="3872" y="424"/>
                    <a:pt x="3959" y="403"/>
                    <a:pt x="4030" y="403"/>
                  </a:cubicBezTo>
                  <a:cubicBezTo>
                    <a:pt x="4045" y="403"/>
                    <a:pt x="4060" y="403"/>
                    <a:pt x="4072" y="406"/>
                  </a:cubicBezTo>
                  <a:cubicBezTo>
                    <a:pt x="4049" y="418"/>
                    <a:pt x="4037" y="429"/>
                    <a:pt x="4025" y="441"/>
                  </a:cubicBezTo>
                  <a:cubicBezTo>
                    <a:pt x="4052" y="441"/>
                    <a:pt x="4060" y="434"/>
                    <a:pt x="4061" y="434"/>
                  </a:cubicBezTo>
                  <a:lnTo>
                    <a:pt x="4061" y="434"/>
                  </a:lnTo>
                  <a:cubicBezTo>
                    <a:pt x="4063" y="434"/>
                    <a:pt x="4060" y="438"/>
                    <a:pt x="4060" y="453"/>
                  </a:cubicBezTo>
                  <a:cubicBezTo>
                    <a:pt x="4108" y="441"/>
                    <a:pt x="4144" y="438"/>
                    <a:pt x="4177" y="438"/>
                  </a:cubicBezTo>
                  <a:cubicBezTo>
                    <a:pt x="4209" y="438"/>
                    <a:pt x="4239" y="441"/>
                    <a:pt x="4275" y="441"/>
                  </a:cubicBezTo>
                  <a:cubicBezTo>
                    <a:pt x="4267" y="452"/>
                    <a:pt x="4260" y="455"/>
                    <a:pt x="4253" y="455"/>
                  </a:cubicBezTo>
                  <a:cubicBezTo>
                    <a:pt x="4244" y="455"/>
                    <a:pt x="4235" y="451"/>
                    <a:pt x="4226" y="451"/>
                  </a:cubicBezTo>
                  <a:cubicBezTo>
                    <a:pt x="4218" y="451"/>
                    <a:pt x="4211" y="454"/>
                    <a:pt x="4203" y="465"/>
                  </a:cubicBezTo>
                  <a:cubicBezTo>
                    <a:pt x="4229" y="474"/>
                    <a:pt x="4254" y="482"/>
                    <a:pt x="4279" y="482"/>
                  </a:cubicBezTo>
                  <a:cubicBezTo>
                    <a:pt x="4290" y="482"/>
                    <a:pt x="4300" y="481"/>
                    <a:pt x="4310" y="477"/>
                  </a:cubicBezTo>
                  <a:cubicBezTo>
                    <a:pt x="4263" y="477"/>
                    <a:pt x="4406" y="465"/>
                    <a:pt x="4430" y="465"/>
                  </a:cubicBezTo>
                  <a:cubicBezTo>
                    <a:pt x="4418" y="489"/>
                    <a:pt x="4406" y="501"/>
                    <a:pt x="4382" y="501"/>
                  </a:cubicBezTo>
                  <a:cubicBezTo>
                    <a:pt x="4438" y="501"/>
                    <a:pt x="4509" y="498"/>
                    <a:pt x="4582" y="498"/>
                  </a:cubicBezTo>
                  <a:cubicBezTo>
                    <a:pt x="4710" y="498"/>
                    <a:pt x="4846" y="507"/>
                    <a:pt x="4930" y="560"/>
                  </a:cubicBezTo>
                  <a:cubicBezTo>
                    <a:pt x="4956" y="560"/>
                    <a:pt x="5015" y="515"/>
                    <a:pt x="5086" y="515"/>
                  </a:cubicBezTo>
                  <a:cubicBezTo>
                    <a:pt x="5112" y="515"/>
                    <a:pt x="5140" y="521"/>
                    <a:pt x="5168" y="537"/>
                  </a:cubicBezTo>
                  <a:cubicBezTo>
                    <a:pt x="5158" y="539"/>
                    <a:pt x="5149" y="541"/>
                    <a:pt x="5142" y="543"/>
                  </a:cubicBezTo>
                  <a:lnTo>
                    <a:pt x="5142" y="543"/>
                  </a:lnTo>
                  <a:cubicBezTo>
                    <a:pt x="5138" y="541"/>
                    <a:pt x="5134" y="541"/>
                    <a:pt x="5129" y="541"/>
                  </a:cubicBezTo>
                  <a:cubicBezTo>
                    <a:pt x="5111" y="541"/>
                    <a:pt x="5093" y="549"/>
                    <a:pt x="5105" y="549"/>
                  </a:cubicBezTo>
                  <a:cubicBezTo>
                    <a:pt x="5110" y="549"/>
                    <a:pt x="5122" y="547"/>
                    <a:pt x="5142" y="543"/>
                  </a:cubicBezTo>
                  <a:lnTo>
                    <a:pt x="5142" y="543"/>
                  </a:lnTo>
                  <a:cubicBezTo>
                    <a:pt x="5150" y="545"/>
                    <a:pt x="5156" y="550"/>
                    <a:pt x="5156" y="560"/>
                  </a:cubicBezTo>
                  <a:cubicBezTo>
                    <a:pt x="5100" y="584"/>
                    <a:pt x="5102" y="592"/>
                    <a:pt x="5127" y="592"/>
                  </a:cubicBezTo>
                  <a:cubicBezTo>
                    <a:pt x="5174" y="592"/>
                    <a:pt x="5305" y="565"/>
                    <a:pt x="5311" y="561"/>
                  </a:cubicBezTo>
                  <a:lnTo>
                    <a:pt x="5311" y="561"/>
                  </a:lnTo>
                  <a:cubicBezTo>
                    <a:pt x="5322" y="567"/>
                    <a:pt x="5340" y="569"/>
                    <a:pt x="5361" y="569"/>
                  </a:cubicBezTo>
                  <a:cubicBezTo>
                    <a:pt x="5436" y="569"/>
                    <a:pt x="5560" y="539"/>
                    <a:pt x="5621" y="539"/>
                  </a:cubicBezTo>
                  <a:cubicBezTo>
                    <a:pt x="5639" y="539"/>
                    <a:pt x="5652" y="542"/>
                    <a:pt x="5656" y="548"/>
                  </a:cubicBezTo>
                  <a:cubicBezTo>
                    <a:pt x="5668" y="548"/>
                    <a:pt x="5692" y="537"/>
                    <a:pt x="5704" y="537"/>
                  </a:cubicBezTo>
                  <a:cubicBezTo>
                    <a:pt x="5704" y="559"/>
                    <a:pt x="5694" y="568"/>
                    <a:pt x="5678" y="568"/>
                  </a:cubicBezTo>
                  <a:cubicBezTo>
                    <a:pt x="5669" y="568"/>
                    <a:pt x="5657" y="565"/>
                    <a:pt x="5644" y="560"/>
                  </a:cubicBezTo>
                  <a:lnTo>
                    <a:pt x="5644" y="560"/>
                  </a:lnTo>
                  <a:cubicBezTo>
                    <a:pt x="5662" y="584"/>
                    <a:pt x="5686" y="587"/>
                    <a:pt x="5711" y="587"/>
                  </a:cubicBezTo>
                  <a:cubicBezTo>
                    <a:pt x="5719" y="587"/>
                    <a:pt x="5728" y="587"/>
                    <a:pt x="5737" y="587"/>
                  </a:cubicBezTo>
                  <a:cubicBezTo>
                    <a:pt x="5744" y="587"/>
                    <a:pt x="5750" y="587"/>
                    <a:pt x="5757" y="588"/>
                  </a:cubicBezTo>
                  <a:lnTo>
                    <a:pt x="5757" y="588"/>
                  </a:lnTo>
                  <a:cubicBezTo>
                    <a:pt x="5755" y="587"/>
                    <a:pt x="5753" y="586"/>
                    <a:pt x="5751" y="584"/>
                  </a:cubicBezTo>
                  <a:cubicBezTo>
                    <a:pt x="5763" y="572"/>
                    <a:pt x="5772" y="569"/>
                    <a:pt x="5781" y="569"/>
                  </a:cubicBezTo>
                  <a:cubicBezTo>
                    <a:pt x="5790" y="569"/>
                    <a:pt x="5799" y="572"/>
                    <a:pt x="5811" y="572"/>
                  </a:cubicBezTo>
                  <a:cubicBezTo>
                    <a:pt x="5802" y="581"/>
                    <a:pt x="5782" y="589"/>
                    <a:pt x="5767" y="589"/>
                  </a:cubicBezTo>
                  <a:cubicBezTo>
                    <a:pt x="5766" y="589"/>
                    <a:pt x="5766" y="589"/>
                    <a:pt x="5766" y="589"/>
                  </a:cubicBezTo>
                  <a:lnTo>
                    <a:pt x="5766" y="589"/>
                  </a:lnTo>
                  <a:cubicBezTo>
                    <a:pt x="5773" y="591"/>
                    <a:pt x="5780" y="593"/>
                    <a:pt x="5787" y="596"/>
                  </a:cubicBezTo>
                  <a:cubicBezTo>
                    <a:pt x="5787" y="592"/>
                    <a:pt x="5801" y="589"/>
                    <a:pt x="5821" y="589"/>
                  </a:cubicBezTo>
                  <a:cubicBezTo>
                    <a:pt x="5861" y="589"/>
                    <a:pt x="5922" y="600"/>
                    <a:pt x="5930" y="632"/>
                  </a:cubicBezTo>
                  <a:cubicBezTo>
                    <a:pt x="5964" y="625"/>
                    <a:pt x="5994" y="610"/>
                    <a:pt x="6020" y="610"/>
                  </a:cubicBezTo>
                  <a:cubicBezTo>
                    <a:pt x="6039" y="610"/>
                    <a:pt x="6056" y="618"/>
                    <a:pt x="6071" y="640"/>
                  </a:cubicBezTo>
                  <a:lnTo>
                    <a:pt x="6071" y="640"/>
                  </a:lnTo>
                  <a:cubicBezTo>
                    <a:pt x="6057" y="616"/>
                    <a:pt x="6079" y="609"/>
                    <a:pt x="6112" y="609"/>
                  </a:cubicBezTo>
                  <a:cubicBezTo>
                    <a:pt x="6170" y="609"/>
                    <a:pt x="6263" y="632"/>
                    <a:pt x="6263" y="632"/>
                  </a:cubicBezTo>
                  <a:cubicBezTo>
                    <a:pt x="6288" y="607"/>
                    <a:pt x="6345" y="589"/>
                    <a:pt x="6398" y="589"/>
                  </a:cubicBezTo>
                  <a:cubicBezTo>
                    <a:pt x="6446" y="589"/>
                    <a:pt x="6490" y="604"/>
                    <a:pt x="6501" y="644"/>
                  </a:cubicBezTo>
                  <a:cubicBezTo>
                    <a:pt x="6560" y="627"/>
                    <a:pt x="6595" y="610"/>
                    <a:pt x="6636" y="610"/>
                  </a:cubicBezTo>
                  <a:cubicBezTo>
                    <a:pt x="6653" y="610"/>
                    <a:pt x="6671" y="613"/>
                    <a:pt x="6692" y="620"/>
                  </a:cubicBezTo>
                  <a:cubicBezTo>
                    <a:pt x="6661" y="601"/>
                    <a:pt x="6698" y="596"/>
                    <a:pt x="6727" y="584"/>
                  </a:cubicBezTo>
                  <a:lnTo>
                    <a:pt x="6727" y="584"/>
                  </a:lnTo>
                  <a:cubicBezTo>
                    <a:pt x="6726" y="593"/>
                    <a:pt x="6726" y="604"/>
                    <a:pt x="6727" y="620"/>
                  </a:cubicBezTo>
                  <a:cubicBezTo>
                    <a:pt x="6736" y="614"/>
                    <a:pt x="6743" y="612"/>
                    <a:pt x="6748" y="612"/>
                  </a:cubicBezTo>
                  <a:cubicBezTo>
                    <a:pt x="6765" y="612"/>
                    <a:pt x="6769" y="635"/>
                    <a:pt x="6787" y="644"/>
                  </a:cubicBezTo>
                  <a:cubicBezTo>
                    <a:pt x="6802" y="647"/>
                    <a:pt x="6817" y="649"/>
                    <a:pt x="6832" y="649"/>
                  </a:cubicBezTo>
                  <a:cubicBezTo>
                    <a:pt x="6925" y="649"/>
                    <a:pt x="7020" y="594"/>
                    <a:pt x="7132" y="584"/>
                  </a:cubicBezTo>
                  <a:lnTo>
                    <a:pt x="7132" y="584"/>
                  </a:lnTo>
                  <a:cubicBezTo>
                    <a:pt x="7120" y="608"/>
                    <a:pt x="7108" y="632"/>
                    <a:pt x="7120" y="656"/>
                  </a:cubicBezTo>
                  <a:cubicBezTo>
                    <a:pt x="7073" y="644"/>
                    <a:pt x="7025" y="644"/>
                    <a:pt x="6977" y="644"/>
                  </a:cubicBezTo>
                  <a:cubicBezTo>
                    <a:pt x="7001" y="656"/>
                    <a:pt x="7001" y="656"/>
                    <a:pt x="6989" y="668"/>
                  </a:cubicBezTo>
                  <a:cubicBezTo>
                    <a:pt x="7032" y="668"/>
                    <a:pt x="7067" y="669"/>
                    <a:pt x="7101" y="669"/>
                  </a:cubicBezTo>
                  <a:cubicBezTo>
                    <a:pt x="7152" y="669"/>
                    <a:pt x="7199" y="665"/>
                    <a:pt x="7263" y="644"/>
                  </a:cubicBezTo>
                  <a:lnTo>
                    <a:pt x="7263" y="644"/>
                  </a:lnTo>
                  <a:cubicBezTo>
                    <a:pt x="7256" y="666"/>
                    <a:pt x="7243" y="675"/>
                    <a:pt x="7229" y="675"/>
                  </a:cubicBezTo>
                  <a:cubicBezTo>
                    <a:pt x="7221" y="675"/>
                    <a:pt x="7212" y="672"/>
                    <a:pt x="7204" y="668"/>
                  </a:cubicBezTo>
                  <a:lnTo>
                    <a:pt x="7204" y="668"/>
                  </a:lnTo>
                  <a:cubicBezTo>
                    <a:pt x="7210" y="673"/>
                    <a:pt x="7217" y="676"/>
                    <a:pt x="7225" y="676"/>
                  </a:cubicBezTo>
                  <a:cubicBezTo>
                    <a:pt x="7257" y="676"/>
                    <a:pt x="7299" y="642"/>
                    <a:pt x="7306" y="642"/>
                  </a:cubicBezTo>
                  <a:lnTo>
                    <a:pt x="7306" y="642"/>
                  </a:lnTo>
                  <a:cubicBezTo>
                    <a:pt x="7308" y="642"/>
                    <a:pt x="7306" y="646"/>
                    <a:pt x="7299" y="656"/>
                  </a:cubicBezTo>
                  <a:cubicBezTo>
                    <a:pt x="7302" y="655"/>
                    <a:pt x="7305" y="655"/>
                    <a:pt x="7309" y="655"/>
                  </a:cubicBezTo>
                  <a:cubicBezTo>
                    <a:pt x="7357" y="655"/>
                    <a:pt x="7470" y="701"/>
                    <a:pt x="7550" y="701"/>
                  </a:cubicBezTo>
                  <a:cubicBezTo>
                    <a:pt x="7590" y="701"/>
                    <a:pt x="7621" y="689"/>
                    <a:pt x="7632" y="656"/>
                  </a:cubicBezTo>
                  <a:lnTo>
                    <a:pt x="7632" y="656"/>
                  </a:lnTo>
                  <a:cubicBezTo>
                    <a:pt x="7632" y="679"/>
                    <a:pt x="7620" y="691"/>
                    <a:pt x="7620" y="715"/>
                  </a:cubicBezTo>
                  <a:cubicBezTo>
                    <a:pt x="7668" y="668"/>
                    <a:pt x="7716" y="632"/>
                    <a:pt x="7775" y="596"/>
                  </a:cubicBezTo>
                  <a:lnTo>
                    <a:pt x="7775" y="596"/>
                  </a:lnTo>
                  <a:cubicBezTo>
                    <a:pt x="7751" y="632"/>
                    <a:pt x="7799" y="703"/>
                    <a:pt x="7728" y="727"/>
                  </a:cubicBezTo>
                  <a:cubicBezTo>
                    <a:pt x="7791" y="747"/>
                    <a:pt x="7823" y="755"/>
                    <a:pt x="7838" y="755"/>
                  </a:cubicBezTo>
                  <a:cubicBezTo>
                    <a:pt x="7882" y="755"/>
                    <a:pt x="7745" y="679"/>
                    <a:pt x="7799" y="679"/>
                  </a:cubicBezTo>
                  <a:cubicBezTo>
                    <a:pt x="7835" y="703"/>
                    <a:pt x="7859" y="715"/>
                    <a:pt x="7894" y="739"/>
                  </a:cubicBezTo>
                  <a:cubicBezTo>
                    <a:pt x="7882" y="703"/>
                    <a:pt x="7894" y="679"/>
                    <a:pt x="7930" y="679"/>
                  </a:cubicBezTo>
                  <a:cubicBezTo>
                    <a:pt x="7930" y="703"/>
                    <a:pt x="7930" y="715"/>
                    <a:pt x="7918" y="739"/>
                  </a:cubicBezTo>
                  <a:cubicBezTo>
                    <a:pt x="7938" y="719"/>
                    <a:pt x="7965" y="708"/>
                    <a:pt x="7988" y="698"/>
                  </a:cubicBezTo>
                  <a:lnTo>
                    <a:pt x="7988" y="698"/>
                  </a:lnTo>
                  <a:cubicBezTo>
                    <a:pt x="7958" y="719"/>
                    <a:pt x="8067" y="746"/>
                    <a:pt x="8092" y="750"/>
                  </a:cubicBezTo>
                  <a:lnTo>
                    <a:pt x="8092" y="750"/>
                  </a:lnTo>
                  <a:cubicBezTo>
                    <a:pt x="8083" y="748"/>
                    <a:pt x="8075" y="742"/>
                    <a:pt x="8066" y="740"/>
                  </a:cubicBezTo>
                  <a:lnTo>
                    <a:pt x="8066" y="740"/>
                  </a:lnTo>
                  <a:cubicBezTo>
                    <a:pt x="8070" y="740"/>
                    <a:pt x="8073" y="740"/>
                    <a:pt x="8077" y="740"/>
                  </a:cubicBezTo>
                  <a:cubicBezTo>
                    <a:pt x="8143" y="740"/>
                    <a:pt x="8169" y="678"/>
                    <a:pt x="8226" y="678"/>
                  </a:cubicBezTo>
                  <a:cubicBezTo>
                    <a:pt x="8230" y="678"/>
                    <a:pt x="8235" y="679"/>
                    <a:pt x="8240" y="679"/>
                  </a:cubicBezTo>
                  <a:cubicBezTo>
                    <a:pt x="8228" y="703"/>
                    <a:pt x="8228" y="727"/>
                    <a:pt x="8251" y="751"/>
                  </a:cubicBezTo>
                  <a:cubicBezTo>
                    <a:pt x="8335" y="668"/>
                    <a:pt x="8406" y="620"/>
                    <a:pt x="8513" y="620"/>
                  </a:cubicBezTo>
                  <a:cubicBezTo>
                    <a:pt x="8454" y="679"/>
                    <a:pt x="8371" y="727"/>
                    <a:pt x="8299" y="763"/>
                  </a:cubicBezTo>
                  <a:cubicBezTo>
                    <a:pt x="8311" y="775"/>
                    <a:pt x="8335" y="787"/>
                    <a:pt x="8359" y="787"/>
                  </a:cubicBezTo>
                  <a:cubicBezTo>
                    <a:pt x="8347" y="810"/>
                    <a:pt x="8335" y="810"/>
                    <a:pt x="8311" y="810"/>
                  </a:cubicBezTo>
                  <a:cubicBezTo>
                    <a:pt x="8322" y="810"/>
                    <a:pt x="8365" y="815"/>
                    <a:pt x="8409" y="815"/>
                  </a:cubicBezTo>
                  <a:cubicBezTo>
                    <a:pt x="8464" y="815"/>
                    <a:pt x="8520" y="808"/>
                    <a:pt x="8513" y="775"/>
                  </a:cubicBezTo>
                  <a:lnTo>
                    <a:pt x="8513" y="775"/>
                  </a:lnTo>
                  <a:cubicBezTo>
                    <a:pt x="8478" y="787"/>
                    <a:pt x="8430" y="787"/>
                    <a:pt x="8394" y="799"/>
                  </a:cubicBezTo>
                  <a:cubicBezTo>
                    <a:pt x="8424" y="749"/>
                    <a:pt x="8462" y="724"/>
                    <a:pt x="8515" y="724"/>
                  </a:cubicBezTo>
                  <a:cubicBezTo>
                    <a:pt x="8526" y="724"/>
                    <a:pt x="8537" y="725"/>
                    <a:pt x="8549" y="727"/>
                  </a:cubicBezTo>
                  <a:cubicBezTo>
                    <a:pt x="8549" y="751"/>
                    <a:pt x="8549" y="775"/>
                    <a:pt x="8525" y="787"/>
                  </a:cubicBezTo>
                  <a:cubicBezTo>
                    <a:pt x="8543" y="781"/>
                    <a:pt x="8558" y="778"/>
                    <a:pt x="8573" y="778"/>
                  </a:cubicBezTo>
                  <a:cubicBezTo>
                    <a:pt x="8588" y="778"/>
                    <a:pt x="8603" y="781"/>
                    <a:pt x="8621" y="787"/>
                  </a:cubicBezTo>
                  <a:cubicBezTo>
                    <a:pt x="8609" y="787"/>
                    <a:pt x="8597" y="787"/>
                    <a:pt x="8585" y="799"/>
                  </a:cubicBezTo>
                  <a:cubicBezTo>
                    <a:pt x="8585" y="799"/>
                    <a:pt x="8615" y="797"/>
                    <a:pt x="8651" y="797"/>
                  </a:cubicBezTo>
                  <a:cubicBezTo>
                    <a:pt x="8691" y="797"/>
                    <a:pt x="8739" y="799"/>
                    <a:pt x="8757" y="809"/>
                  </a:cubicBezTo>
                  <a:lnTo>
                    <a:pt x="8757" y="809"/>
                  </a:lnTo>
                  <a:cubicBezTo>
                    <a:pt x="8738" y="765"/>
                    <a:pt x="8731" y="676"/>
                    <a:pt x="8763" y="644"/>
                  </a:cubicBezTo>
                  <a:cubicBezTo>
                    <a:pt x="8906" y="715"/>
                    <a:pt x="8811" y="751"/>
                    <a:pt x="8847" y="799"/>
                  </a:cubicBezTo>
                  <a:cubicBezTo>
                    <a:pt x="8850" y="791"/>
                    <a:pt x="8865" y="790"/>
                    <a:pt x="8883" y="790"/>
                  </a:cubicBezTo>
                  <a:cubicBezTo>
                    <a:pt x="8902" y="790"/>
                    <a:pt x="8923" y="792"/>
                    <a:pt x="8937" y="792"/>
                  </a:cubicBezTo>
                  <a:cubicBezTo>
                    <a:pt x="8953" y="792"/>
                    <a:pt x="8958" y="789"/>
                    <a:pt x="8930" y="775"/>
                  </a:cubicBezTo>
                  <a:cubicBezTo>
                    <a:pt x="8983" y="775"/>
                    <a:pt x="9092" y="737"/>
                    <a:pt x="9124" y="737"/>
                  </a:cubicBezTo>
                  <a:cubicBezTo>
                    <a:pt x="9128" y="737"/>
                    <a:pt x="9131" y="738"/>
                    <a:pt x="9133" y="739"/>
                  </a:cubicBezTo>
                  <a:cubicBezTo>
                    <a:pt x="9215" y="749"/>
                    <a:pt x="9306" y="786"/>
                    <a:pt x="9383" y="796"/>
                  </a:cubicBezTo>
                  <a:lnTo>
                    <a:pt x="9383" y="796"/>
                  </a:lnTo>
                  <a:cubicBezTo>
                    <a:pt x="9384" y="741"/>
                    <a:pt x="9433" y="728"/>
                    <a:pt x="9481" y="728"/>
                  </a:cubicBezTo>
                  <a:cubicBezTo>
                    <a:pt x="9525" y="728"/>
                    <a:pt x="9567" y="739"/>
                    <a:pt x="9573" y="739"/>
                  </a:cubicBezTo>
                  <a:cubicBezTo>
                    <a:pt x="9581" y="740"/>
                    <a:pt x="9589" y="740"/>
                    <a:pt x="9596" y="740"/>
                  </a:cubicBezTo>
                  <a:cubicBezTo>
                    <a:pt x="9658" y="740"/>
                    <a:pt x="9697" y="717"/>
                    <a:pt x="9726" y="717"/>
                  </a:cubicBezTo>
                  <a:cubicBezTo>
                    <a:pt x="9750" y="717"/>
                    <a:pt x="9767" y="732"/>
                    <a:pt x="9787" y="787"/>
                  </a:cubicBezTo>
                  <a:cubicBezTo>
                    <a:pt x="9764" y="779"/>
                    <a:pt x="9735" y="776"/>
                    <a:pt x="9708" y="768"/>
                  </a:cubicBezTo>
                  <a:lnTo>
                    <a:pt x="9708" y="768"/>
                  </a:lnTo>
                  <a:cubicBezTo>
                    <a:pt x="9720" y="778"/>
                    <a:pt x="9729" y="790"/>
                    <a:pt x="9726" y="796"/>
                  </a:cubicBezTo>
                  <a:lnTo>
                    <a:pt x="9726" y="796"/>
                  </a:lnTo>
                  <a:cubicBezTo>
                    <a:pt x="9739" y="797"/>
                    <a:pt x="9753" y="797"/>
                    <a:pt x="9767" y="797"/>
                  </a:cubicBezTo>
                  <a:cubicBezTo>
                    <a:pt x="9825" y="797"/>
                    <a:pt x="9889" y="791"/>
                    <a:pt x="9932" y="791"/>
                  </a:cubicBezTo>
                  <a:cubicBezTo>
                    <a:pt x="9936" y="791"/>
                    <a:pt x="9940" y="791"/>
                    <a:pt x="9944" y="792"/>
                  </a:cubicBezTo>
                  <a:lnTo>
                    <a:pt x="9944" y="792"/>
                  </a:lnTo>
                  <a:cubicBezTo>
                    <a:pt x="9945" y="790"/>
                    <a:pt x="9948" y="789"/>
                    <a:pt x="9954" y="787"/>
                  </a:cubicBezTo>
                  <a:cubicBezTo>
                    <a:pt x="9990" y="765"/>
                    <a:pt x="10025" y="748"/>
                    <a:pt x="10061" y="748"/>
                  </a:cubicBezTo>
                  <a:cubicBezTo>
                    <a:pt x="10085" y="748"/>
                    <a:pt x="10109" y="756"/>
                    <a:pt x="10133" y="775"/>
                  </a:cubicBezTo>
                  <a:cubicBezTo>
                    <a:pt x="10109" y="763"/>
                    <a:pt x="10097" y="763"/>
                    <a:pt x="10073" y="763"/>
                  </a:cubicBezTo>
                  <a:cubicBezTo>
                    <a:pt x="10094" y="777"/>
                    <a:pt x="10115" y="783"/>
                    <a:pt x="10138" y="783"/>
                  </a:cubicBezTo>
                  <a:cubicBezTo>
                    <a:pt x="10155" y="783"/>
                    <a:pt x="10172" y="780"/>
                    <a:pt x="10192" y="775"/>
                  </a:cubicBezTo>
                  <a:cubicBezTo>
                    <a:pt x="10180" y="775"/>
                    <a:pt x="10156" y="763"/>
                    <a:pt x="10145" y="751"/>
                  </a:cubicBezTo>
                  <a:cubicBezTo>
                    <a:pt x="10192" y="739"/>
                    <a:pt x="10240" y="727"/>
                    <a:pt x="10299" y="727"/>
                  </a:cubicBezTo>
                  <a:cubicBezTo>
                    <a:pt x="10287" y="711"/>
                    <a:pt x="10268" y="706"/>
                    <a:pt x="10247" y="706"/>
                  </a:cubicBezTo>
                  <a:cubicBezTo>
                    <a:pt x="10210" y="706"/>
                    <a:pt x="10171" y="722"/>
                    <a:pt x="10168" y="726"/>
                  </a:cubicBezTo>
                  <a:lnTo>
                    <a:pt x="10168" y="726"/>
                  </a:lnTo>
                  <a:cubicBezTo>
                    <a:pt x="10141" y="694"/>
                    <a:pt x="10112" y="687"/>
                    <a:pt x="10082" y="687"/>
                  </a:cubicBezTo>
                  <a:cubicBezTo>
                    <a:pt x="10058" y="687"/>
                    <a:pt x="10035" y="691"/>
                    <a:pt x="10014" y="691"/>
                  </a:cubicBezTo>
                  <a:cubicBezTo>
                    <a:pt x="10018" y="691"/>
                    <a:pt x="10028" y="704"/>
                    <a:pt x="10037" y="716"/>
                  </a:cubicBezTo>
                  <a:lnTo>
                    <a:pt x="10037" y="716"/>
                  </a:lnTo>
                  <a:cubicBezTo>
                    <a:pt x="10020" y="729"/>
                    <a:pt x="10000" y="735"/>
                    <a:pt x="9981" y="735"/>
                  </a:cubicBezTo>
                  <a:cubicBezTo>
                    <a:pt x="9918" y="735"/>
                    <a:pt x="9855" y="679"/>
                    <a:pt x="9883" y="679"/>
                  </a:cubicBezTo>
                  <a:cubicBezTo>
                    <a:pt x="9418" y="596"/>
                    <a:pt x="8954" y="608"/>
                    <a:pt x="8525" y="584"/>
                  </a:cubicBezTo>
                  <a:cubicBezTo>
                    <a:pt x="8538" y="571"/>
                    <a:pt x="8533" y="567"/>
                    <a:pt x="8517" y="567"/>
                  </a:cubicBezTo>
                  <a:cubicBezTo>
                    <a:pt x="8486" y="567"/>
                    <a:pt x="8417" y="583"/>
                    <a:pt x="8360" y="583"/>
                  </a:cubicBezTo>
                  <a:cubicBezTo>
                    <a:pt x="8336" y="583"/>
                    <a:pt x="8314" y="580"/>
                    <a:pt x="8299" y="572"/>
                  </a:cubicBezTo>
                  <a:cubicBezTo>
                    <a:pt x="8292" y="575"/>
                    <a:pt x="8286" y="576"/>
                    <a:pt x="8281" y="576"/>
                  </a:cubicBezTo>
                  <a:cubicBezTo>
                    <a:pt x="8258" y="576"/>
                    <a:pt x="8245" y="558"/>
                    <a:pt x="8216" y="548"/>
                  </a:cubicBezTo>
                  <a:lnTo>
                    <a:pt x="8216" y="548"/>
                  </a:lnTo>
                  <a:cubicBezTo>
                    <a:pt x="8227" y="557"/>
                    <a:pt x="8218" y="559"/>
                    <a:pt x="8197" y="559"/>
                  </a:cubicBezTo>
                  <a:cubicBezTo>
                    <a:pt x="8166" y="559"/>
                    <a:pt x="8109" y="554"/>
                    <a:pt x="8054" y="554"/>
                  </a:cubicBezTo>
                  <a:cubicBezTo>
                    <a:pt x="7989" y="554"/>
                    <a:pt x="7928" y="562"/>
                    <a:pt x="7918" y="596"/>
                  </a:cubicBezTo>
                  <a:cubicBezTo>
                    <a:pt x="7906" y="560"/>
                    <a:pt x="7704" y="572"/>
                    <a:pt x="7763" y="537"/>
                  </a:cubicBezTo>
                  <a:lnTo>
                    <a:pt x="7763" y="537"/>
                  </a:lnTo>
                  <a:cubicBezTo>
                    <a:pt x="7715" y="551"/>
                    <a:pt x="7673" y="557"/>
                    <a:pt x="7632" y="557"/>
                  </a:cubicBezTo>
                  <a:cubicBezTo>
                    <a:pt x="7541" y="557"/>
                    <a:pt x="7458" y="529"/>
                    <a:pt x="7335" y="513"/>
                  </a:cubicBezTo>
                  <a:cubicBezTo>
                    <a:pt x="7246" y="513"/>
                    <a:pt x="7061" y="456"/>
                    <a:pt x="6959" y="456"/>
                  </a:cubicBezTo>
                  <a:cubicBezTo>
                    <a:pt x="6937" y="456"/>
                    <a:pt x="6919" y="459"/>
                    <a:pt x="6906" y="465"/>
                  </a:cubicBezTo>
                  <a:cubicBezTo>
                    <a:pt x="6894" y="453"/>
                    <a:pt x="6894" y="441"/>
                    <a:pt x="6906" y="429"/>
                  </a:cubicBezTo>
                  <a:cubicBezTo>
                    <a:pt x="6882" y="429"/>
                    <a:pt x="6751" y="489"/>
                    <a:pt x="6739" y="501"/>
                  </a:cubicBezTo>
                  <a:cubicBezTo>
                    <a:pt x="6716" y="489"/>
                    <a:pt x="6716" y="477"/>
                    <a:pt x="6751" y="477"/>
                  </a:cubicBezTo>
                  <a:cubicBezTo>
                    <a:pt x="6644" y="465"/>
                    <a:pt x="6537" y="465"/>
                    <a:pt x="6430" y="465"/>
                  </a:cubicBezTo>
                  <a:cubicBezTo>
                    <a:pt x="6420" y="468"/>
                    <a:pt x="6405" y="470"/>
                    <a:pt x="6386" y="470"/>
                  </a:cubicBezTo>
                  <a:cubicBezTo>
                    <a:pt x="6334" y="470"/>
                    <a:pt x="6256" y="459"/>
                    <a:pt x="6204" y="441"/>
                  </a:cubicBezTo>
                  <a:cubicBezTo>
                    <a:pt x="6182" y="452"/>
                    <a:pt x="6084" y="453"/>
                    <a:pt x="6073" y="453"/>
                  </a:cubicBezTo>
                  <a:lnTo>
                    <a:pt x="6073" y="453"/>
                  </a:lnTo>
                  <a:cubicBezTo>
                    <a:pt x="6081" y="452"/>
                    <a:pt x="5883" y="382"/>
                    <a:pt x="5977" y="370"/>
                  </a:cubicBezTo>
                  <a:cubicBezTo>
                    <a:pt x="5955" y="362"/>
                    <a:pt x="5943" y="358"/>
                    <a:pt x="5936" y="358"/>
                  </a:cubicBezTo>
                  <a:cubicBezTo>
                    <a:pt x="5912" y="358"/>
                    <a:pt x="5949" y="394"/>
                    <a:pt x="5894" y="394"/>
                  </a:cubicBezTo>
                  <a:cubicBezTo>
                    <a:pt x="5878" y="370"/>
                    <a:pt x="5747" y="352"/>
                    <a:pt x="5640" y="352"/>
                  </a:cubicBezTo>
                  <a:cubicBezTo>
                    <a:pt x="5583" y="352"/>
                    <a:pt x="5534" y="357"/>
                    <a:pt x="5513" y="370"/>
                  </a:cubicBezTo>
                  <a:cubicBezTo>
                    <a:pt x="5465" y="334"/>
                    <a:pt x="5168" y="334"/>
                    <a:pt x="5072" y="334"/>
                  </a:cubicBezTo>
                  <a:cubicBezTo>
                    <a:pt x="4965" y="322"/>
                    <a:pt x="4834" y="322"/>
                    <a:pt x="4727" y="310"/>
                  </a:cubicBezTo>
                  <a:cubicBezTo>
                    <a:pt x="4696" y="326"/>
                    <a:pt x="4662" y="332"/>
                    <a:pt x="4627" y="332"/>
                  </a:cubicBezTo>
                  <a:cubicBezTo>
                    <a:pt x="4508" y="332"/>
                    <a:pt x="4368" y="265"/>
                    <a:pt x="4230" y="265"/>
                  </a:cubicBezTo>
                  <a:cubicBezTo>
                    <a:pt x="4189" y="265"/>
                    <a:pt x="4148" y="271"/>
                    <a:pt x="4108" y="287"/>
                  </a:cubicBezTo>
                  <a:cubicBezTo>
                    <a:pt x="4227" y="298"/>
                    <a:pt x="4084" y="322"/>
                    <a:pt x="4132" y="334"/>
                  </a:cubicBezTo>
                  <a:cubicBezTo>
                    <a:pt x="4108" y="334"/>
                    <a:pt x="4084" y="334"/>
                    <a:pt x="4072" y="310"/>
                  </a:cubicBezTo>
                  <a:cubicBezTo>
                    <a:pt x="4072" y="304"/>
                    <a:pt x="4075" y="301"/>
                    <a:pt x="4080" y="301"/>
                  </a:cubicBezTo>
                  <a:cubicBezTo>
                    <a:pt x="4084" y="301"/>
                    <a:pt x="4090" y="304"/>
                    <a:pt x="4096" y="310"/>
                  </a:cubicBezTo>
                  <a:cubicBezTo>
                    <a:pt x="4108" y="275"/>
                    <a:pt x="3489" y="191"/>
                    <a:pt x="3441" y="191"/>
                  </a:cubicBezTo>
                  <a:cubicBezTo>
                    <a:pt x="3441" y="203"/>
                    <a:pt x="3453" y="215"/>
                    <a:pt x="3453" y="227"/>
                  </a:cubicBezTo>
                  <a:cubicBezTo>
                    <a:pt x="3441" y="215"/>
                    <a:pt x="3418" y="215"/>
                    <a:pt x="3394" y="215"/>
                  </a:cubicBezTo>
                  <a:cubicBezTo>
                    <a:pt x="3387" y="203"/>
                    <a:pt x="3384" y="197"/>
                    <a:pt x="3388" y="194"/>
                  </a:cubicBezTo>
                  <a:lnTo>
                    <a:pt x="3388" y="194"/>
                  </a:lnTo>
                  <a:cubicBezTo>
                    <a:pt x="3371" y="195"/>
                    <a:pt x="3349" y="197"/>
                    <a:pt x="3333" y="197"/>
                  </a:cubicBezTo>
                  <a:cubicBezTo>
                    <a:pt x="3317" y="197"/>
                    <a:pt x="3306" y="195"/>
                    <a:pt x="3310" y="191"/>
                  </a:cubicBezTo>
                  <a:cubicBezTo>
                    <a:pt x="3334" y="191"/>
                    <a:pt x="3346" y="179"/>
                    <a:pt x="3358" y="167"/>
                  </a:cubicBezTo>
                  <a:lnTo>
                    <a:pt x="3358" y="167"/>
                  </a:lnTo>
                  <a:cubicBezTo>
                    <a:pt x="3326" y="178"/>
                    <a:pt x="3291" y="184"/>
                    <a:pt x="3256" y="184"/>
                  </a:cubicBezTo>
                  <a:cubicBezTo>
                    <a:pt x="3239" y="184"/>
                    <a:pt x="3221" y="183"/>
                    <a:pt x="3204" y="180"/>
                  </a:cubicBezTo>
                  <a:lnTo>
                    <a:pt x="3204" y="180"/>
                  </a:lnTo>
                  <a:lnTo>
                    <a:pt x="3215" y="191"/>
                  </a:lnTo>
                  <a:cubicBezTo>
                    <a:pt x="3194" y="191"/>
                    <a:pt x="3201" y="182"/>
                    <a:pt x="3203" y="180"/>
                  </a:cubicBezTo>
                  <a:lnTo>
                    <a:pt x="3203" y="180"/>
                  </a:lnTo>
                  <a:cubicBezTo>
                    <a:pt x="3203" y="180"/>
                    <a:pt x="3203" y="180"/>
                    <a:pt x="3204" y="180"/>
                  </a:cubicBezTo>
                  <a:lnTo>
                    <a:pt x="3204" y="180"/>
                  </a:lnTo>
                  <a:lnTo>
                    <a:pt x="3203" y="179"/>
                  </a:lnTo>
                  <a:lnTo>
                    <a:pt x="3203" y="179"/>
                  </a:lnTo>
                  <a:cubicBezTo>
                    <a:pt x="3203" y="179"/>
                    <a:pt x="3203" y="180"/>
                    <a:pt x="3203" y="180"/>
                  </a:cubicBezTo>
                  <a:lnTo>
                    <a:pt x="3203" y="180"/>
                  </a:lnTo>
                  <a:cubicBezTo>
                    <a:pt x="3175" y="175"/>
                    <a:pt x="3148" y="167"/>
                    <a:pt x="3120" y="156"/>
                  </a:cubicBezTo>
                  <a:lnTo>
                    <a:pt x="3120" y="156"/>
                  </a:lnTo>
                  <a:cubicBezTo>
                    <a:pt x="3120" y="167"/>
                    <a:pt x="3132" y="179"/>
                    <a:pt x="3144" y="191"/>
                  </a:cubicBezTo>
                  <a:cubicBezTo>
                    <a:pt x="3134" y="188"/>
                    <a:pt x="3126" y="187"/>
                    <a:pt x="3120" y="187"/>
                  </a:cubicBezTo>
                  <a:cubicBezTo>
                    <a:pt x="3103" y="187"/>
                    <a:pt x="3099" y="198"/>
                    <a:pt x="3108" y="215"/>
                  </a:cubicBezTo>
                  <a:cubicBezTo>
                    <a:pt x="3073" y="173"/>
                    <a:pt x="2924" y="156"/>
                    <a:pt x="2804" y="156"/>
                  </a:cubicBezTo>
                  <a:cubicBezTo>
                    <a:pt x="2721" y="156"/>
                    <a:pt x="2652" y="164"/>
                    <a:pt x="2644" y="178"/>
                  </a:cubicBezTo>
                  <a:lnTo>
                    <a:pt x="2644" y="178"/>
                  </a:lnTo>
                  <a:cubicBezTo>
                    <a:pt x="2655" y="150"/>
                    <a:pt x="2549" y="135"/>
                    <a:pt x="2471" y="135"/>
                  </a:cubicBezTo>
                  <a:cubicBezTo>
                    <a:pt x="2419" y="135"/>
                    <a:pt x="2379" y="141"/>
                    <a:pt x="2394" y="156"/>
                  </a:cubicBezTo>
                  <a:cubicBezTo>
                    <a:pt x="2263" y="120"/>
                    <a:pt x="2048" y="72"/>
                    <a:pt x="1941" y="60"/>
                  </a:cubicBezTo>
                  <a:cubicBezTo>
                    <a:pt x="1862" y="70"/>
                    <a:pt x="1760" y="77"/>
                    <a:pt x="1650" y="77"/>
                  </a:cubicBezTo>
                  <a:cubicBezTo>
                    <a:pt x="1478" y="77"/>
                    <a:pt x="1289" y="59"/>
                    <a:pt x="1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5132;p34">
              <a:extLst>
                <a:ext uri="{FF2B5EF4-FFF2-40B4-BE49-F238E27FC236}">
                  <a16:creationId xmlns:a16="http://schemas.microsoft.com/office/drawing/2014/main" id="{8637D4C5-CA64-674C-AC26-19AE80EC0239}"/>
                </a:ext>
              </a:extLst>
            </p:cNvPr>
            <p:cNvSpPr/>
            <p:nvPr/>
          </p:nvSpPr>
          <p:spPr>
            <a:xfrm>
              <a:off x="4849100" y="27403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5133;p34">
              <a:extLst>
                <a:ext uri="{FF2B5EF4-FFF2-40B4-BE49-F238E27FC236}">
                  <a16:creationId xmlns:a16="http://schemas.microsoft.com/office/drawing/2014/main" id="{257EC858-0A08-424F-A2E3-A240919284A1}"/>
                </a:ext>
              </a:extLst>
            </p:cNvPr>
            <p:cNvSpPr/>
            <p:nvPr/>
          </p:nvSpPr>
          <p:spPr>
            <a:xfrm>
              <a:off x="4919950" y="2735000"/>
              <a:ext cx="625" cy="500"/>
            </a:xfrm>
            <a:custGeom>
              <a:avLst/>
              <a:gdLst/>
              <a:ahLst/>
              <a:cxnLst/>
              <a:rect l="l" t="t" r="r" b="b"/>
              <a:pathLst>
                <a:path w="25" h="20" extrusionOk="0">
                  <a:moveTo>
                    <a:pt x="24" y="0"/>
                  </a:moveTo>
                  <a:cubicBezTo>
                    <a:pt x="12" y="12"/>
                    <a:pt x="0" y="12"/>
                    <a:pt x="0" y="12"/>
                  </a:cubicBezTo>
                  <a:cubicBezTo>
                    <a:pt x="0" y="17"/>
                    <a:pt x="2" y="20"/>
                    <a:pt x="6" y="20"/>
                  </a:cubicBezTo>
                  <a:cubicBezTo>
                    <a:pt x="10" y="20"/>
                    <a:pt x="17" y="1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5134;p34">
              <a:extLst>
                <a:ext uri="{FF2B5EF4-FFF2-40B4-BE49-F238E27FC236}">
                  <a16:creationId xmlns:a16="http://schemas.microsoft.com/office/drawing/2014/main" id="{9FC64BDE-BD29-4542-8814-6FAE8CB91C86}"/>
                </a:ext>
              </a:extLst>
            </p:cNvPr>
            <p:cNvSpPr/>
            <p:nvPr/>
          </p:nvSpPr>
          <p:spPr>
            <a:xfrm>
              <a:off x="4929050" y="2702250"/>
              <a:ext cx="150" cy="875"/>
            </a:xfrm>
            <a:custGeom>
              <a:avLst/>
              <a:gdLst/>
              <a:ahLst/>
              <a:cxnLst/>
              <a:rect l="l" t="t" r="r" b="b"/>
              <a:pathLst>
                <a:path w="6" h="35" extrusionOk="0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lnTo>
                    <a:pt x="6" y="0"/>
                  </a:lnTo>
                  <a:cubicBezTo>
                    <a:pt x="6" y="0"/>
                    <a:pt x="6" y="0"/>
                    <a:pt x="6" y="0"/>
                  </a:cubicBezTo>
                  <a:close/>
                  <a:moveTo>
                    <a:pt x="6" y="0"/>
                  </a:moveTo>
                  <a:cubicBezTo>
                    <a:pt x="1" y="26"/>
                    <a:pt x="0" y="35"/>
                    <a:pt x="0" y="35"/>
                  </a:cubicBezTo>
                  <a:cubicBezTo>
                    <a:pt x="1" y="35"/>
                    <a:pt x="6" y="8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5135;p34">
              <a:extLst>
                <a:ext uri="{FF2B5EF4-FFF2-40B4-BE49-F238E27FC236}">
                  <a16:creationId xmlns:a16="http://schemas.microsoft.com/office/drawing/2014/main" id="{D2766B16-3E32-7D47-8A5F-9A737EC263B6}"/>
                </a:ext>
              </a:extLst>
            </p:cNvPr>
            <p:cNvSpPr/>
            <p:nvPr/>
          </p:nvSpPr>
          <p:spPr>
            <a:xfrm>
              <a:off x="4937700" y="2696650"/>
              <a:ext cx="425" cy="675"/>
            </a:xfrm>
            <a:custGeom>
              <a:avLst/>
              <a:gdLst/>
              <a:ahLst/>
              <a:cxnLst/>
              <a:rect l="l" t="t" r="r" b="b"/>
              <a:pathLst>
                <a:path w="17" h="27" extrusionOk="0">
                  <a:moveTo>
                    <a:pt x="8" y="0"/>
                  </a:moveTo>
                  <a:cubicBezTo>
                    <a:pt x="2" y="0"/>
                    <a:pt x="0" y="26"/>
                    <a:pt x="9" y="26"/>
                  </a:cubicBezTo>
                  <a:cubicBezTo>
                    <a:pt x="11" y="26"/>
                    <a:pt x="14" y="25"/>
                    <a:pt x="17" y="22"/>
                  </a:cubicBezTo>
                  <a:lnTo>
                    <a:pt x="17" y="22"/>
                  </a:lnTo>
                  <a:cubicBezTo>
                    <a:pt x="17" y="22"/>
                    <a:pt x="17" y="22"/>
                    <a:pt x="17" y="22"/>
                  </a:cubicBezTo>
                  <a:cubicBezTo>
                    <a:pt x="13" y="6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5136;p34">
              <a:extLst>
                <a:ext uri="{FF2B5EF4-FFF2-40B4-BE49-F238E27FC236}">
                  <a16:creationId xmlns:a16="http://schemas.microsoft.com/office/drawing/2014/main" id="{BFEAE1C9-6EEB-F64C-AF42-45D2CC3C061D}"/>
                </a:ext>
              </a:extLst>
            </p:cNvPr>
            <p:cNvSpPr/>
            <p:nvPr/>
          </p:nvSpPr>
          <p:spPr>
            <a:xfrm>
              <a:off x="4932150" y="2701625"/>
              <a:ext cx="925" cy="1250"/>
            </a:xfrm>
            <a:custGeom>
              <a:avLst/>
              <a:gdLst/>
              <a:ahLst/>
              <a:cxnLst/>
              <a:rect l="l" t="t" r="r" b="b"/>
              <a:pathLst>
                <a:path w="37" h="50" extrusionOk="0">
                  <a:moveTo>
                    <a:pt x="9" y="0"/>
                  </a:moveTo>
                  <a:cubicBezTo>
                    <a:pt x="7" y="0"/>
                    <a:pt x="4" y="12"/>
                    <a:pt x="1" y="49"/>
                  </a:cubicBezTo>
                  <a:cubicBezTo>
                    <a:pt x="24" y="49"/>
                    <a:pt x="36" y="37"/>
                    <a:pt x="36" y="14"/>
                  </a:cubicBezTo>
                  <a:lnTo>
                    <a:pt x="36" y="14"/>
                  </a:lnTo>
                  <a:cubicBezTo>
                    <a:pt x="32" y="25"/>
                    <a:pt x="28" y="29"/>
                    <a:pt x="25" y="29"/>
                  </a:cubicBezTo>
                  <a:cubicBezTo>
                    <a:pt x="17" y="29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5137;p34">
              <a:extLst>
                <a:ext uri="{FF2B5EF4-FFF2-40B4-BE49-F238E27FC236}">
                  <a16:creationId xmlns:a16="http://schemas.microsoft.com/office/drawing/2014/main" id="{108A0111-1E05-D841-A0E5-72D3098A786F}"/>
                </a:ext>
              </a:extLst>
            </p:cNvPr>
            <p:cNvSpPr/>
            <p:nvPr/>
          </p:nvSpPr>
          <p:spPr>
            <a:xfrm>
              <a:off x="4933050" y="2700975"/>
              <a:ext cx="325" cy="700"/>
            </a:xfrm>
            <a:custGeom>
              <a:avLst/>
              <a:gdLst/>
              <a:ahLst/>
              <a:cxnLst/>
              <a:rect l="l" t="t" r="r" b="b"/>
              <a:pathLst>
                <a:path w="13" h="28" extrusionOk="0">
                  <a:moveTo>
                    <a:pt x="8" y="1"/>
                  </a:moveTo>
                  <a:cubicBezTo>
                    <a:pt x="5" y="1"/>
                    <a:pt x="7" y="8"/>
                    <a:pt x="6" y="16"/>
                  </a:cubicBezTo>
                  <a:lnTo>
                    <a:pt x="6" y="16"/>
                  </a:lnTo>
                  <a:cubicBezTo>
                    <a:pt x="9" y="13"/>
                    <a:pt x="12" y="10"/>
                    <a:pt x="12" y="4"/>
                  </a:cubicBezTo>
                  <a:cubicBezTo>
                    <a:pt x="10" y="2"/>
                    <a:pt x="9" y="1"/>
                    <a:pt x="8" y="1"/>
                  </a:cubicBezTo>
                  <a:close/>
                  <a:moveTo>
                    <a:pt x="6" y="16"/>
                  </a:moveTo>
                  <a:cubicBezTo>
                    <a:pt x="3" y="19"/>
                    <a:pt x="0" y="22"/>
                    <a:pt x="0" y="28"/>
                  </a:cubicBezTo>
                  <a:cubicBezTo>
                    <a:pt x="4" y="24"/>
                    <a:pt x="5" y="20"/>
                    <a:pt x="6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5138;p34">
              <a:extLst>
                <a:ext uri="{FF2B5EF4-FFF2-40B4-BE49-F238E27FC236}">
                  <a16:creationId xmlns:a16="http://schemas.microsoft.com/office/drawing/2014/main" id="{5091AC3D-4CFE-8A48-8E1E-71CC79A5D6BB}"/>
                </a:ext>
              </a:extLst>
            </p:cNvPr>
            <p:cNvSpPr/>
            <p:nvPr/>
          </p:nvSpPr>
          <p:spPr>
            <a:xfrm>
              <a:off x="4926100" y="2707525"/>
              <a:ext cx="1025" cy="1525"/>
            </a:xfrm>
            <a:custGeom>
              <a:avLst/>
              <a:gdLst/>
              <a:ahLst/>
              <a:cxnLst/>
              <a:rect l="l" t="t" r="r" b="b"/>
              <a:pathLst>
                <a:path w="41" h="61" extrusionOk="0">
                  <a:moveTo>
                    <a:pt x="11" y="1"/>
                  </a:moveTo>
                  <a:cubicBezTo>
                    <a:pt x="0" y="1"/>
                    <a:pt x="9" y="61"/>
                    <a:pt x="19" y="61"/>
                  </a:cubicBezTo>
                  <a:cubicBezTo>
                    <a:pt x="22" y="61"/>
                    <a:pt x="26" y="55"/>
                    <a:pt x="28" y="39"/>
                  </a:cubicBezTo>
                  <a:cubicBezTo>
                    <a:pt x="40" y="28"/>
                    <a:pt x="4" y="4"/>
                    <a:pt x="16" y="4"/>
                  </a:cubicBezTo>
                  <a:cubicBezTo>
                    <a:pt x="14" y="2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5139;p34">
              <a:extLst>
                <a:ext uri="{FF2B5EF4-FFF2-40B4-BE49-F238E27FC236}">
                  <a16:creationId xmlns:a16="http://schemas.microsoft.com/office/drawing/2014/main" id="{3CE42DBF-990E-0545-87A8-02EFC94756FE}"/>
                </a:ext>
              </a:extLst>
            </p:cNvPr>
            <p:cNvSpPr/>
            <p:nvPr/>
          </p:nvSpPr>
          <p:spPr>
            <a:xfrm>
              <a:off x="4933050" y="2703725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48" y="1"/>
                  </a:moveTo>
                  <a:cubicBezTo>
                    <a:pt x="0" y="1"/>
                    <a:pt x="2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5140;p34">
              <a:extLst>
                <a:ext uri="{FF2B5EF4-FFF2-40B4-BE49-F238E27FC236}">
                  <a16:creationId xmlns:a16="http://schemas.microsoft.com/office/drawing/2014/main" id="{807F07B9-9494-5A45-A55C-E08692B5E143}"/>
                </a:ext>
              </a:extLst>
            </p:cNvPr>
            <p:cNvSpPr/>
            <p:nvPr/>
          </p:nvSpPr>
          <p:spPr>
            <a:xfrm>
              <a:off x="4930950" y="2706725"/>
              <a:ext cx="925" cy="1500"/>
            </a:xfrm>
            <a:custGeom>
              <a:avLst/>
              <a:gdLst/>
              <a:ahLst/>
              <a:cxnLst/>
              <a:rect l="l" t="t" r="r" b="b"/>
              <a:pathLst>
                <a:path w="37" h="60" extrusionOk="0">
                  <a:moveTo>
                    <a:pt x="37" y="0"/>
                  </a:moveTo>
                  <a:cubicBezTo>
                    <a:pt x="13" y="24"/>
                    <a:pt x="13" y="36"/>
                    <a:pt x="1" y="60"/>
                  </a:cubicBezTo>
                  <a:cubicBezTo>
                    <a:pt x="25" y="36"/>
                    <a:pt x="25" y="36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5141;p34">
              <a:extLst>
                <a:ext uri="{FF2B5EF4-FFF2-40B4-BE49-F238E27FC236}">
                  <a16:creationId xmlns:a16="http://schemas.microsoft.com/office/drawing/2014/main" id="{74A65809-88A1-F542-9FF6-D1864CA9EDC8}"/>
                </a:ext>
              </a:extLst>
            </p:cNvPr>
            <p:cNvSpPr/>
            <p:nvPr/>
          </p:nvSpPr>
          <p:spPr>
            <a:xfrm>
              <a:off x="4931850" y="2706125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3" y="0"/>
                  </a:moveTo>
                  <a:cubicBezTo>
                    <a:pt x="1" y="0"/>
                    <a:pt x="1" y="12"/>
                    <a:pt x="1" y="24"/>
                  </a:cubicBezTo>
                  <a:cubicBezTo>
                    <a:pt x="1" y="12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5142;p34">
              <a:extLst>
                <a:ext uri="{FF2B5EF4-FFF2-40B4-BE49-F238E27FC236}">
                  <a16:creationId xmlns:a16="http://schemas.microsoft.com/office/drawing/2014/main" id="{D48F721A-69A5-7147-97DE-75A2BE975A3F}"/>
                </a:ext>
              </a:extLst>
            </p:cNvPr>
            <p:cNvSpPr/>
            <p:nvPr/>
          </p:nvSpPr>
          <p:spPr>
            <a:xfrm>
              <a:off x="4932750" y="2704925"/>
              <a:ext cx="1200" cy="1225"/>
            </a:xfrm>
            <a:custGeom>
              <a:avLst/>
              <a:gdLst/>
              <a:ahLst/>
              <a:cxnLst/>
              <a:rect l="l" t="t" r="r" b="b"/>
              <a:pathLst>
                <a:path w="48" h="49" extrusionOk="0">
                  <a:moveTo>
                    <a:pt x="48" y="1"/>
                  </a:moveTo>
                  <a:cubicBezTo>
                    <a:pt x="12" y="36"/>
                    <a:pt x="0" y="48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5143;p34">
              <a:extLst>
                <a:ext uri="{FF2B5EF4-FFF2-40B4-BE49-F238E27FC236}">
                  <a16:creationId xmlns:a16="http://schemas.microsoft.com/office/drawing/2014/main" id="{13CC42B3-2351-7440-8839-D79FA2C8B56A}"/>
                </a:ext>
              </a:extLst>
            </p:cNvPr>
            <p:cNvSpPr/>
            <p:nvPr/>
          </p:nvSpPr>
          <p:spPr>
            <a:xfrm>
              <a:off x="4924900" y="2718550"/>
              <a:ext cx="425" cy="1500"/>
            </a:xfrm>
            <a:custGeom>
              <a:avLst/>
              <a:gdLst/>
              <a:ahLst/>
              <a:cxnLst/>
              <a:rect l="l" t="t" r="r" b="b"/>
              <a:pathLst>
                <a:path w="17" h="60" extrusionOk="0">
                  <a:moveTo>
                    <a:pt x="9" y="0"/>
                  </a:moveTo>
                  <a:cubicBezTo>
                    <a:pt x="3" y="0"/>
                    <a:pt x="0" y="60"/>
                    <a:pt x="7" y="60"/>
                  </a:cubicBezTo>
                  <a:cubicBezTo>
                    <a:pt x="9" y="60"/>
                    <a:pt x="12" y="54"/>
                    <a:pt x="17" y="39"/>
                  </a:cubicBezTo>
                  <a:cubicBezTo>
                    <a:pt x="17" y="35"/>
                    <a:pt x="16" y="33"/>
                    <a:pt x="16" y="32"/>
                  </a:cubicBezTo>
                  <a:lnTo>
                    <a:pt x="16" y="32"/>
                  </a:lnTo>
                  <a:cubicBezTo>
                    <a:pt x="13" y="9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5144;p34">
              <a:extLst>
                <a:ext uri="{FF2B5EF4-FFF2-40B4-BE49-F238E27FC236}">
                  <a16:creationId xmlns:a16="http://schemas.microsoft.com/office/drawing/2014/main" id="{461A7E18-1626-1C47-B924-5D72DE66D0AB}"/>
                </a:ext>
              </a:extLst>
            </p:cNvPr>
            <p:cNvSpPr/>
            <p:nvPr/>
          </p:nvSpPr>
          <p:spPr>
            <a:xfrm>
              <a:off x="4927975" y="2716350"/>
              <a:ext cx="925" cy="900"/>
            </a:xfrm>
            <a:custGeom>
              <a:avLst/>
              <a:gdLst/>
              <a:ahLst/>
              <a:cxnLst/>
              <a:rect l="l" t="t" r="r" b="b"/>
              <a:pathLst>
                <a:path w="37" h="36" extrusionOk="0">
                  <a:moveTo>
                    <a:pt x="24" y="0"/>
                  </a:moveTo>
                  <a:cubicBezTo>
                    <a:pt x="19" y="0"/>
                    <a:pt x="11" y="3"/>
                    <a:pt x="1" y="8"/>
                  </a:cubicBezTo>
                  <a:cubicBezTo>
                    <a:pt x="9" y="16"/>
                    <a:pt x="23" y="35"/>
                    <a:pt x="31" y="35"/>
                  </a:cubicBezTo>
                  <a:cubicBezTo>
                    <a:pt x="34" y="35"/>
                    <a:pt x="37" y="31"/>
                    <a:pt x="37" y="20"/>
                  </a:cubicBezTo>
                  <a:cubicBezTo>
                    <a:pt x="37" y="6"/>
                    <a:pt x="33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5145;p34">
              <a:extLst>
                <a:ext uri="{FF2B5EF4-FFF2-40B4-BE49-F238E27FC236}">
                  <a16:creationId xmlns:a16="http://schemas.microsoft.com/office/drawing/2014/main" id="{74C7AB07-067F-2A4A-9DB2-AFBCB3B78755}"/>
                </a:ext>
              </a:extLst>
            </p:cNvPr>
            <p:cNvSpPr/>
            <p:nvPr/>
          </p:nvSpPr>
          <p:spPr>
            <a:xfrm>
              <a:off x="4927250" y="2719475"/>
              <a:ext cx="750" cy="1550"/>
            </a:xfrm>
            <a:custGeom>
              <a:avLst/>
              <a:gdLst/>
              <a:ahLst/>
              <a:cxnLst/>
              <a:rect l="l" t="t" r="r" b="b"/>
              <a:pathLst>
                <a:path w="30" h="62" extrusionOk="0">
                  <a:moveTo>
                    <a:pt x="19" y="1"/>
                  </a:moveTo>
                  <a:cubicBezTo>
                    <a:pt x="16" y="1"/>
                    <a:pt x="12" y="4"/>
                    <a:pt x="6" y="14"/>
                  </a:cubicBezTo>
                  <a:cubicBezTo>
                    <a:pt x="6" y="22"/>
                    <a:pt x="0" y="61"/>
                    <a:pt x="9" y="61"/>
                  </a:cubicBezTo>
                  <a:cubicBezTo>
                    <a:pt x="13" y="61"/>
                    <a:pt x="20" y="55"/>
                    <a:pt x="30" y="38"/>
                  </a:cubicBezTo>
                  <a:cubicBezTo>
                    <a:pt x="21" y="29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5146;p34">
              <a:extLst>
                <a:ext uri="{FF2B5EF4-FFF2-40B4-BE49-F238E27FC236}">
                  <a16:creationId xmlns:a16="http://schemas.microsoft.com/office/drawing/2014/main" id="{5A030BEE-5D37-D749-B101-E4E7C6CBFC3C}"/>
                </a:ext>
              </a:extLst>
            </p:cNvPr>
            <p:cNvSpPr/>
            <p:nvPr/>
          </p:nvSpPr>
          <p:spPr>
            <a:xfrm>
              <a:off x="4915475" y="2734100"/>
              <a:ext cx="1525" cy="1200"/>
            </a:xfrm>
            <a:custGeom>
              <a:avLst/>
              <a:gdLst/>
              <a:ahLst/>
              <a:cxnLst/>
              <a:rect l="l" t="t" r="r" b="b"/>
              <a:pathLst>
                <a:path w="61" h="48" extrusionOk="0">
                  <a:moveTo>
                    <a:pt x="1" y="0"/>
                  </a:moveTo>
                  <a:cubicBezTo>
                    <a:pt x="25" y="12"/>
                    <a:pt x="48" y="36"/>
                    <a:pt x="60" y="48"/>
                  </a:cubicBezTo>
                  <a:cubicBezTo>
                    <a:pt x="60" y="36"/>
                    <a:pt x="25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5147;p34">
              <a:extLst>
                <a:ext uri="{FF2B5EF4-FFF2-40B4-BE49-F238E27FC236}">
                  <a16:creationId xmlns:a16="http://schemas.microsoft.com/office/drawing/2014/main" id="{509DB589-8092-6F47-928B-9124B731AA31}"/>
                </a:ext>
              </a:extLst>
            </p:cNvPr>
            <p:cNvSpPr/>
            <p:nvPr/>
          </p:nvSpPr>
          <p:spPr>
            <a:xfrm>
              <a:off x="4910775" y="2749725"/>
              <a:ext cx="2950" cy="1950"/>
            </a:xfrm>
            <a:custGeom>
              <a:avLst/>
              <a:gdLst/>
              <a:ahLst/>
              <a:cxnLst/>
              <a:rect l="l" t="t" r="r" b="b"/>
              <a:pathLst>
                <a:path w="118" h="78" extrusionOk="0">
                  <a:moveTo>
                    <a:pt x="86" y="1"/>
                  </a:moveTo>
                  <a:cubicBezTo>
                    <a:pt x="81" y="1"/>
                    <a:pt x="76" y="5"/>
                    <a:pt x="73" y="9"/>
                  </a:cubicBezTo>
                  <a:lnTo>
                    <a:pt x="73" y="9"/>
                  </a:lnTo>
                  <a:cubicBezTo>
                    <a:pt x="42" y="21"/>
                    <a:pt x="0" y="60"/>
                    <a:pt x="82" y="78"/>
                  </a:cubicBezTo>
                  <a:cubicBezTo>
                    <a:pt x="117" y="30"/>
                    <a:pt x="46" y="42"/>
                    <a:pt x="94" y="6"/>
                  </a:cubicBezTo>
                  <a:cubicBezTo>
                    <a:pt x="91" y="2"/>
                    <a:pt x="89" y="1"/>
                    <a:pt x="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5148;p34">
              <a:extLst>
                <a:ext uri="{FF2B5EF4-FFF2-40B4-BE49-F238E27FC236}">
                  <a16:creationId xmlns:a16="http://schemas.microsoft.com/office/drawing/2014/main" id="{082C5531-C30F-C849-9557-C3E45DE7D87A}"/>
                </a:ext>
              </a:extLst>
            </p:cNvPr>
            <p:cNvSpPr/>
            <p:nvPr/>
          </p:nvSpPr>
          <p:spPr>
            <a:xfrm>
              <a:off x="4913700" y="2663975"/>
              <a:ext cx="625" cy="500"/>
            </a:xfrm>
            <a:custGeom>
              <a:avLst/>
              <a:gdLst/>
              <a:ahLst/>
              <a:cxnLst/>
              <a:rect l="l" t="t" r="r" b="b"/>
              <a:pathLst>
                <a:path w="25" h="20" extrusionOk="0">
                  <a:moveTo>
                    <a:pt x="23" y="0"/>
                  </a:moveTo>
                  <a:cubicBezTo>
                    <a:pt x="21" y="0"/>
                    <a:pt x="14" y="5"/>
                    <a:pt x="0" y="19"/>
                  </a:cubicBezTo>
                  <a:cubicBezTo>
                    <a:pt x="15" y="12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5149;p34">
              <a:extLst>
                <a:ext uri="{FF2B5EF4-FFF2-40B4-BE49-F238E27FC236}">
                  <a16:creationId xmlns:a16="http://schemas.microsoft.com/office/drawing/2014/main" id="{507EF9A5-29BF-6744-865A-4A57C3AE4901}"/>
                </a:ext>
              </a:extLst>
            </p:cNvPr>
            <p:cNvSpPr/>
            <p:nvPr/>
          </p:nvSpPr>
          <p:spPr>
            <a:xfrm>
              <a:off x="4869350" y="2750700"/>
              <a:ext cx="1100" cy="300"/>
            </a:xfrm>
            <a:custGeom>
              <a:avLst/>
              <a:gdLst/>
              <a:ahLst/>
              <a:cxnLst/>
              <a:rect l="l" t="t" r="r" b="b"/>
              <a:pathLst>
                <a:path w="44" h="12" extrusionOk="0">
                  <a:moveTo>
                    <a:pt x="15" y="1"/>
                  </a:moveTo>
                  <a:cubicBezTo>
                    <a:pt x="11" y="1"/>
                    <a:pt x="6" y="1"/>
                    <a:pt x="0" y="3"/>
                  </a:cubicBezTo>
                  <a:cubicBezTo>
                    <a:pt x="16" y="9"/>
                    <a:pt x="26" y="12"/>
                    <a:pt x="31" y="12"/>
                  </a:cubicBezTo>
                  <a:cubicBezTo>
                    <a:pt x="43" y="12"/>
                    <a:pt x="33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5150;p34">
              <a:extLst>
                <a:ext uri="{FF2B5EF4-FFF2-40B4-BE49-F238E27FC236}">
                  <a16:creationId xmlns:a16="http://schemas.microsoft.com/office/drawing/2014/main" id="{0A8D8E85-4206-A949-9B52-AAB0BFDFEB4A}"/>
                </a:ext>
              </a:extLst>
            </p:cNvPr>
            <p:cNvSpPr/>
            <p:nvPr/>
          </p:nvSpPr>
          <p:spPr>
            <a:xfrm>
              <a:off x="4850900" y="2752850"/>
              <a:ext cx="600" cy="1275"/>
            </a:xfrm>
            <a:custGeom>
              <a:avLst/>
              <a:gdLst/>
              <a:ahLst/>
              <a:cxnLst/>
              <a:rect l="l" t="t" r="r" b="b"/>
              <a:pathLst>
                <a:path w="24" h="51" extrusionOk="0">
                  <a:moveTo>
                    <a:pt x="24" y="0"/>
                  </a:moveTo>
                  <a:cubicBezTo>
                    <a:pt x="7" y="17"/>
                    <a:pt x="2" y="39"/>
                    <a:pt x="1" y="47"/>
                  </a:cubicBezTo>
                  <a:lnTo>
                    <a:pt x="1" y="47"/>
                  </a:lnTo>
                  <a:cubicBezTo>
                    <a:pt x="12" y="36"/>
                    <a:pt x="12" y="24"/>
                    <a:pt x="24" y="0"/>
                  </a:cubicBezTo>
                  <a:close/>
                  <a:moveTo>
                    <a:pt x="1" y="47"/>
                  </a:moveTo>
                  <a:cubicBezTo>
                    <a:pt x="1" y="48"/>
                    <a:pt x="0" y="48"/>
                    <a:pt x="0" y="4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49"/>
                    <a:pt x="1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5151;p34">
              <a:extLst>
                <a:ext uri="{FF2B5EF4-FFF2-40B4-BE49-F238E27FC236}">
                  <a16:creationId xmlns:a16="http://schemas.microsoft.com/office/drawing/2014/main" id="{71D0EA30-AB08-C24F-B4A3-D123B45C59DA}"/>
                </a:ext>
              </a:extLst>
            </p:cNvPr>
            <p:cNvSpPr/>
            <p:nvPr/>
          </p:nvSpPr>
          <p:spPr>
            <a:xfrm>
              <a:off x="4836900" y="2752800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101" y="1"/>
                  </a:moveTo>
                  <a:lnTo>
                    <a:pt x="101" y="1"/>
                  </a:lnTo>
                  <a:cubicBezTo>
                    <a:pt x="99" y="1"/>
                    <a:pt x="88" y="8"/>
                    <a:pt x="60" y="26"/>
                  </a:cubicBezTo>
                  <a:cubicBezTo>
                    <a:pt x="43" y="43"/>
                    <a:pt x="32" y="60"/>
                    <a:pt x="19" y="77"/>
                  </a:cubicBezTo>
                  <a:lnTo>
                    <a:pt x="19" y="77"/>
                  </a:lnTo>
                  <a:cubicBezTo>
                    <a:pt x="53" y="42"/>
                    <a:pt x="105" y="1"/>
                    <a:pt x="101" y="1"/>
                  </a:cubicBezTo>
                  <a:close/>
                  <a:moveTo>
                    <a:pt x="19" y="77"/>
                  </a:moveTo>
                  <a:cubicBezTo>
                    <a:pt x="12" y="84"/>
                    <a:pt x="5" y="91"/>
                    <a:pt x="1" y="98"/>
                  </a:cubicBezTo>
                  <a:cubicBezTo>
                    <a:pt x="8" y="91"/>
                    <a:pt x="14" y="84"/>
                    <a:pt x="19" y="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5152;p34">
              <a:extLst>
                <a:ext uri="{FF2B5EF4-FFF2-40B4-BE49-F238E27FC236}">
                  <a16:creationId xmlns:a16="http://schemas.microsoft.com/office/drawing/2014/main" id="{555D1C13-3F7A-1D49-8D32-362FF58F121C}"/>
                </a:ext>
              </a:extLst>
            </p:cNvPr>
            <p:cNvSpPr/>
            <p:nvPr/>
          </p:nvSpPr>
          <p:spPr>
            <a:xfrm>
              <a:off x="4874725" y="2703975"/>
              <a:ext cx="725" cy="300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28" y="0"/>
                  </a:moveTo>
                  <a:cubicBezTo>
                    <a:pt x="26" y="0"/>
                    <a:pt x="1" y="11"/>
                    <a:pt x="2" y="11"/>
                  </a:cubicBezTo>
                  <a:cubicBezTo>
                    <a:pt x="2" y="11"/>
                    <a:pt x="8" y="9"/>
                    <a:pt x="23" y="3"/>
                  </a:cubicBezTo>
                  <a:cubicBezTo>
                    <a:pt x="27" y="1"/>
                    <a:pt x="28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5153;p34">
              <a:extLst>
                <a:ext uri="{FF2B5EF4-FFF2-40B4-BE49-F238E27FC236}">
                  <a16:creationId xmlns:a16="http://schemas.microsoft.com/office/drawing/2014/main" id="{D536CE5F-6B92-564D-8722-A28C52F60291}"/>
                </a:ext>
              </a:extLst>
            </p:cNvPr>
            <p:cNvSpPr/>
            <p:nvPr/>
          </p:nvSpPr>
          <p:spPr>
            <a:xfrm>
              <a:off x="4872925" y="2703450"/>
              <a:ext cx="1800" cy="700"/>
            </a:xfrm>
            <a:custGeom>
              <a:avLst/>
              <a:gdLst/>
              <a:ahLst/>
              <a:cxnLst/>
              <a:rect l="l" t="t" r="r" b="b"/>
              <a:pathLst>
                <a:path w="72" h="28" extrusionOk="0">
                  <a:moveTo>
                    <a:pt x="72" y="0"/>
                  </a:moveTo>
                  <a:cubicBezTo>
                    <a:pt x="56" y="0"/>
                    <a:pt x="40" y="5"/>
                    <a:pt x="24" y="5"/>
                  </a:cubicBezTo>
                  <a:cubicBezTo>
                    <a:pt x="16" y="5"/>
                    <a:pt x="8" y="4"/>
                    <a:pt x="0" y="0"/>
                  </a:cubicBezTo>
                  <a:lnTo>
                    <a:pt x="0" y="0"/>
                  </a:lnTo>
                  <a:cubicBezTo>
                    <a:pt x="0" y="21"/>
                    <a:pt x="5" y="27"/>
                    <a:pt x="11" y="27"/>
                  </a:cubicBezTo>
                  <a:cubicBezTo>
                    <a:pt x="20" y="27"/>
                    <a:pt x="31" y="18"/>
                    <a:pt x="39" y="18"/>
                  </a:cubicBezTo>
                  <a:cubicBezTo>
                    <a:pt x="43" y="18"/>
                    <a:pt x="46" y="19"/>
                    <a:pt x="48" y="24"/>
                  </a:cubicBezTo>
                  <a:cubicBezTo>
                    <a:pt x="60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5154;p34">
              <a:extLst>
                <a:ext uri="{FF2B5EF4-FFF2-40B4-BE49-F238E27FC236}">
                  <a16:creationId xmlns:a16="http://schemas.microsoft.com/office/drawing/2014/main" id="{22771A59-8BB5-5A44-8114-14B5FF6348F4}"/>
                </a:ext>
              </a:extLst>
            </p:cNvPr>
            <p:cNvSpPr/>
            <p:nvPr/>
          </p:nvSpPr>
          <p:spPr>
            <a:xfrm>
              <a:off x="4872125" y="2700675"/>
              <a:ext cx="525" cy="200"/>
            </a:xfrm>
            <a:custGeom>
              <a:avLst/>
              <a:gdLst/>
              <a:ahLst/>
              <a:cxnLst/>
              <a:rect l="l" t="t" r="r" b="b"/>
              <a:pathLst>
                <a:path w="21" h="8" extrusionOk="0">
                  <a:moveTo>
                    <a:pt x="17" y="0"/>
                  </a:moveTo>
                  <a:cubicBezTo>
                    <a:pt x="11" y="0"/>
                    <a:pt x="0" y="7"/>
                    <a:pt x="6" y="7"/>
                  </a:cubicBezTo>
                  <a:cubicBezTo>
                    <a:pt x="8" y="7"/>
                    <a:pt x="13" y="6"/>
                    <a:pt x="20" y="4"/>
                  </a:cubicBezTo>
                  <a:lnTo>
                    <a:pt x="20" y="4"/>
                  </a:lnTo>
                  <a:cubicBezTo>
                    <a:pt x="20" y="4"/>
                    <a:pt x="20" y="4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5155;p34">
              <a:extLst>
                <a:ext uri="{FF2B5EF4-FFF2-40B4-BE49-F238E27FC236}">
                  <a16:creationId xmlns:a16="http://schemas.microsoft.com/office/drawing/2014/main" id="{828CCA21-9E94-D543-B59A-C82606DC3626}"/>
                </a:ext>
              </a:extLst>
            </p:cNvPr>
            <p:cNvSpPr/>
            <p:nvPr/>
          </p:nvSpPr>
          <p:spPr>
            <a:xfrm>
              <a:off x="4872625" y="2700500"/>
              <a:ext cx="225" cy="275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3" y="0"/>
                  </a:moveTo>
                  <a:lnTo>
                    <a:pt x="3" y="0"/>
                  </a:lnTo>
                  <a:cubicBezTo>
                    <a:pt x="2" y="0"/>
                    <a:pt x="0" y="3"/>
                    <a:pt x="0" y="11"/>
                  </a:cubicBezTo>
                  <a:cubicBezTo>
                    <a:pt x="8" y="11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5156;p34">
              <a:extLst>
                <a:ext uri="{FF2B5EF4-FFF2-40B4-BE49-F238E27FC236}">
                  <a16:creationId xmlns:a16="http://schemas.microsoft.com/office/drawing/2014/main" id="{5272AB9B-EB7D-F744-B48C-4188B0BFBB80}"/>
                </a:ext>
              </a:extLst>
            </p:cNvPr>
            <p:cNvSpPr/>
            <p:nvPr/>
          </p:nvSpPr>
          <p:spPr>
            <a:xfrm>
              <a:off x="4871375" y="2699825"/>
              <a:ext cx="450" cy="525"/>
            </a:xfrm>
            <a:custGeom>
              <a:avLst/>
              <a:gdLst/>
              <a:ahLst/>
              <a:cxnLst/>
              <a:rect l="l" t="t" r="r" b="b"/>
              <a:pathLst>
                <a:path w="18" h="21" extrusionOk="0">
                  <a:moveTo>
                    <a:pt x="17" y="1"/>
                  </a:moveTo>
                  <a:cubicBezTo>
                    <a:pt x="16" y="1"/>
                    <a:pt x="16" y="1"/>
                    <a:pt x="15" y="2"/>
                  </a:cubicBezTo>
                  <a:cubicBezTo>
                    <a:pt x="4" y="16"/>
                    <a:pt x="1" y="21"/>
                    <a:pt x="1" y="21"/>
                  </a:cubicBezTo>
                  <a:cubicBezTo>
                    <a:pt x="2" y="21"/>
                    <a:pt x="18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5157;p34">
              <a:extLst>
                <a:ext uri="{FF2B5EF4-FFF2-40B4-BE49-F238E27FC236}">
                  <a16:creationId xmlns:a16="http://schemas.microsoft.com/office/drawing/2014/main" id="{F8FE20D0-46FB-E24B-8423-9B95896D8829}"/>
                </a:ext>
              </a:extLst>
            </p:cNvPr>
            <p:cNvSpPr/>
            <p:nvPr/>
          </p:nvSpPr>
          <p:spPr>
            <a:xfrm>
              <a:off x="4871125" y="27010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13"/>
                  </a:lnTo>
                  <a:cubicBezTo>
                    <a:pt x="1" y="13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5158;p34">
              <a:extLst>
                <a:ext uri="{FF2B5EF4-FFF2-40B4-BE49-F238E27FC236}">
                  <a16:creationId xmlns:a16="http://schemas.microsoft.com/office/drawing/2014/main" id="{D9186489-0928-A34B-9772-055CDEE4257F}"/>
                </a:ext>
              </a:extLst>
            </p:cNvPr>
            <p:cNvSpPr/>
            <p:nvPr/>
          </p:nvSpPr>
          <p:spPr>
            <a:xfrm>
              <a:off x="4871125" y="2701275"/>
              <a:ext cx="525" cy="200"/>
            </a:xfrm>
            <a:custGeom>
              <a:avLst/>
              <a:gdLst/>
              <a:ahLst/>
              <a:cxnLst/>
              <a:rect l="l" t="t" r="r" b="b"/>
              <a:pathLst>
                <a:path w="21" h="8" extrusionOk="0">
                  <a:moveTo>
                    <a:pt x="15" y="0"/>
                  </a:moveTo>
                  <a:cubicBezTo>
                    <a:pt x="13" y="0"/>
                    <a:pt x="8" y="1"/>
                    <a:pt x="1" y="4"/>
                  </a:cubicBezTo>
                  <a:cubicBezTo>
                    <a:pt x="1" y="6"/>
                    <a:pt x="2" y="7"/>
                    <a:pt x="5" y="7"/>
                  </a:cubicBezTo>
                  <a:cubicBezTo>
                    <a:pt x="11" y="7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5159;p34">
              <a:extLst>
                <a:ext uri="{FF2B5EF4-FFF2-40B4-BE49-F238E27FC236}">
                  <a16:creationId xmlns:a16="http://schemas.microsoft.com/office/drawing/2014/main" id="{4C5CB274-0E70-9947-B00B-0E90AFC8ED11}"/>
                </a:ext>
              </a:extLst>
            </p:cNvPr>
            <p:cNvSpPr/>
            <p:nvPr/>
          </p:nvSpPr>
          <p:spPr>
            <a:xfrm>
              <a:off x="4871725" y="270135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1" y="1"/>
                  </a:moveTo>
                  <a:cubicBezTo>
                    <a:pt x="13" y="13"/>
                    <a:pt x="13" y="25"/>
                    <a:pt x="1" y="36"/>
                  </a:cubicBezTo>
                  <a:cubicBezTo>
                    <a:pt x="24" y="36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5160;p34">
              <a:extLst>
                <a:ext uri="{FF2B5EF4-FFF2-40B4-BE49-F238E27FC236}">
                  <a16:creationId xmlns:a16="http://schemas.microsoft.com/office/drawing/2014/main" id="{D580FA07-9B69-F047-BE2B-E548CA3D0DB6}"/>
                </a:ext>
              </a:extLst>
            </p:cNvPr>
            <p:cNvSpPr/>
            <p:nvPr/>
          </p:nvSpPr>
          <p:spPr>
            <a:xfrm>
              <a:off x="4872625" y="2704325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0" y="13"/>
                  </a:moveTo>
                  <a:cubicBezTo>
                    <a:pt x="36" y="36"/>
                    <a:pt x="0" y="13"/>
                    <a:pt x="0" y="13"/>
                  </a:cubicBezTo>
                  <a:cubicBezTo>
                    <a:pt x="0" y="13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5161;p34">
              <a:extLst>
                <a:ext uri="{FF2B5EF4-FFF2-40B4-BE49-F238E27FC236}">
                  <a16:creationId xmlns:a16="http://schemas.microsoft.com/office/drawing/2014/main" id="{1DEB51FF-6D19-6E4C-9421-099929D15E15}"/>
                </a:ext>
              </a:extLst>
            </p:cNvPr>
            <p:cNvSpPr/>
            <p:nvPr/>
          </p:nvSpPr>
          <p:spPr>
            <a:xfrm>
              <a:off x="4869600" y="2699575"/>
              <a:ext cx="375" cy="925"/>
            </a:xfrm>
            <a:custGeom>
              <a:avLst/>
              <a:gdLst/>
              <a:ahLst/>
              <a:cxnLst/>
              <a:rect l="l" t="t" r="r" b="b"/>
              <a:pathLst>
                <a:path w="15" h="37" extrusionOk="0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lnTo>
                    <a:pt x="14" y="0"/>
                  </a:ln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14" y="0"/>
                  </a:moveTo>
                  <a:cubicBezTo>
                    <a:pt x="4" y="26"/>
                    <a:pt x="0" y="37"/>
                    <a:pt x="0" y="37"/>
                  </a:cubicBezTo>
                  <a:cubicBezTo>
                    <a:pt x="1" y="37"/>
                    <a:pt x="7" y="2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5162;p34">
              <a:extLst>
                <a:ext uri="{FF2B5EF4-FFF2-40B4-BE49-F238E27FC236}">
                  <a16:creationId xmlns:a16="http://schemas.microsoft.com/office/drawing/2014/main" id="{BBD09DFE-5310-4045-A0A6-D714CC60082A}"/>
                </a:ext>
              </a:extLst>
            </p:cNvPr>
            <p:cNvSpPr/>
            <p:nvPr/>
          </p:nvSpPr>
          <p:spPr>
            <a:xfrm>
              <a:off x="4869350" y="270045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lnTo>
                    <a:pt x="0" y="25"/>
                  </a:lnTo>
                  <a:cubicBezTo>
                    <a:pt x="12" y="25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5163;p34">
              <a:extLst>
                <a:ext uri="{FF2B5EF4-FFF2-40B4-BE49-F238E27FC236}">
                  <a16:creationId xmlns:a16="http://schemas.microsoft.com/office/drawing/2014/main" id="{1EEE5CFA-3FBF-4E4D-8BF7-0D5DAFC9BCBE}"/>
                </a:ext>
              </a:extLst>
            </p:cNvPr>
            <p:cNvSpPr/>
            <p:nvPr/>
          </p:nvSpPr>
          <p:spPr>
            <a:xfrm>
              <a:off x="4870525" y="2702175"/>
              <a:ext cx="850" cy="700"/>
            </a:xfrm>
            <a:custGeom>
              <a:avLst/>
              <a:gdLst/>
              <a:ahLst/>
              <a:cxnLst/>
              <a:rect l="l" t="t" r="r" b="b"/>
              <a:pathLst>
                <a:path w="34" h="28" extrusionOk="0">
                  <a:moveTo>
                    <a:pt x="32" y="0"/>
                  </a:moveTo>
                  <a:cubicBezTo>
                    <a:pt x="31" y="0"/>
                    <a:pt x="19" y="9"/>
                    <a:pt x="1" y="27"/>
                  </a:cubicBezTo>
                  <a:cubicBezTo>
                    <a:pt x="25" y="9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5164;p34">
              <a:extLst>
                <a:ext uri="{FF2B5EF4-FFF2-40B4-BE49-F238E27FC236}">
                  <a16:creationId xmlns:a16="http://schemas.microsoft.com/office/drawing/2014/main" id="{75BDF48F-FE0E-D348-AE68-9046F40263F7}"/>
                </a:ext>
              </a:extLst>
            </p:cNvPr>
            <p:cNvSpPr/>
            <p:nvPr/>
          </p:nvSpPr>
          <p:spPr>
            <a:xfrm>
              <a:off x="4868450" y="2698675"/>
              <a:ext cx="625" cy="700"/>
            </a:xfrm>
            <a:custGeom>
              <a:avLst/>
              <a:gdLst/>
              <a:ahLst/>
              <a:cxnLst/>
              <a:rect l="l" t="t" r="r" b="b"/>
              <a:pathLst>
                <a:path w="25" h="28" extrusionOk="0">
                  <a:moveTo>
                    <a:pt x="24" y="1"/>
                  </a:moveTo>
                  <a:cubicBezTo>
                    <a:pt x="7" y="18"/>
                    <a:pt x="1" y="27"/>
                    <a:pt x="2" y="27"/>
                  </a:cubicBezTo>
                  <a:cubicBezTo>
                    <a:pt x="4" y="27"/>
                    <a:pt x="13" y="18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5165;p34">
              <a:extLst>
                <a:ext uri="{FF2B5EF4-FFF2-40B4-BE49-F238E27FC236}">
                  <a16:creationId xmlns:a16="http://schemas.microsoft.com/office/drawing/2014/main" id="{F19B7DBA-1D02-2642-888C-83229B1D96B4}"/>
                </a:ext>
              </a:extLst>
            </p:cNvPr>
            <p:cNvSpPr/>
            <p:nvPr/>
          </p:nvSpPr>
          <p:spPr>
            <a:xfrm>
              <a:off x="4867275" y="2696900"/>
              <a:ext cx="1500" cy="1800"/>
            </a:xfrm>
            <a:custGeom>
              <a:avLst/>
              <a:gdLst/>
              <a:ahLst/>
              <a:cxnLst/>
              <a:rect l="l" t="t" r="r" b="b"/>
              <a:pathLst>
                <a:path w="60" h="72" extrusionOk="0">
                  <a:moveTo>
                    <a:pt x="0" y="72"/>
                  </a:moveTo>
                  <a:cubicBezTo>
                    <a:pt x="0" y="72"/>
                    <a:pt x="60" y="0"/>
                    <a:pt x="0" y="72"/>
                  </a:cubicBezTo>
                  <a:cubicBezTo>
                    <a:pt x="12" y="60"/>
                    <a:pt x="12" y="60"/>
                    <a:pt x="0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5166;p34">
              <a:extLst>
                <a:ext uri="{FF2B5EF4-FFF2-40B4-BE49-F238E27FC236}">
                  <a16:creationId xmlns:a16="http://schemas.microsoft.com/office/drawing/2014/main" id="{97286B4E-0945-984D-8FBA-1CC8143AE27F}"/>
                </a:ext>
              </a:extLst>
            </p:cNvPr>
            <p:cNvSpPr/>
            <p:nvPr/>
          </p:nvSpPr>
          <p:spPr>
            <a:xfrm>
              <a:off x="4868750" y="2699875"/>
              <a:ext cx="200" cy="700"/>
            </a:xfrm>
            <a:custGeom>
              <a:avLst/>
              <a:gdLst/>
              <a:ahLst/>
              <a:cxnLst/>
              <a:rect l="l" t="t" r="r" b="b"/>
              <a:pathLst>
                <a:path w="8" h="28" extrusionOk="0">
                  <a:moveTo>
                    <a:pt x="1" y="0"/>
                  </a:moveTo>
                  <a:cubicBezTo>
                    <a:pt x="1" y="20"/>
                    <a:pt x="3" y="28"/>
                    <a:pt x="4" y="28"/>
                  </a:cubicBezTo>
                  <a:cubicBezTo>
                    <a:pt x="6" y="28"/>
                    <a:pt x="7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5167;p34">
              <a:extLst>
                <a:ext uri="{FF2B5EF4-FFF2-40B4-BE49-F238E27FC236}">
                  <a16:creationId xmlns:a16="http://schemas.microsoft.com/office/drawing/2014/main" id="{304E8FC3-25C6-AB41-8440-FB4A4F2A232F}"/>
                </a:ext>
              </a:extLst>
            </p:cNvPr>
            <p:cNvSpPr/>
            <p:nvPr/>
          </p:nvSpPr>
          <p:spPr>
            <a:xfrm>
              <a:off x="4868225" y="2700500"/>
              <a:ext cx="550" cy="275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3" y="0"/>
                  </a:moveTo>
                  <a:cubicBezTo>
                    <a:pt x="0" y="0"/>
                    <a:pt x="14" y="11"/>
                    <a:pt x="22" y="11"/>
                  </a:cubicBezTo>
                  <a:cubicBezTo>
                    <a:pt x="10" y="3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5168;p34">
              <a:extLst>
                <a:ext uri="{FF2B5EF4-FFF2-40B4-BE49-F238E27FC236}">
                  <a16:creationId xmlns:a16="http://schemas.microsoft.com/office/drawing/2014/main" id="{A1A45B4A-F591-A640-BDE3-6F31A0EA6FF5}"/>
                </a:ext>
              </a:extLst>
            </p:cNvPr>
            <p:cNvSpPr/>
            <p:nvPr/>
          </p:nvSpPr>
          <p:spPr>
            <a:xfrm>
              <a:off x="4869050" y="2701950"/>
              <a:ext cx="925" cy="1525"/>
            </a:xfrm>
            <a:custGeom>
              <a:avLst/>
              <a:gdLst/>
              <a:ahLst/>
              <a:cxnLst/>
              <a:rect l="l" t="t" r="r" b="b"/>
              <a:pathLst>
                <a:path w="37" h="61" extrusionOk="0">
                  <a:moveTo>
                    <a:pt x="36" y="1"/>
                  </a:moveTo>
                  <a:cubicBezTo>
                    <a:pt x="24" y="12"/>
                    <a:pt x="0" y="24"/>
                    <a:pt x="12" y="60"/>
                  </a:cubicBezTo>
                  <a:cubicBezTo>
                    <a:pt x="24" y="36"/>
                    <a:pt x="12" y="24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5169;p34">
              <a:extLst>
                <a:ext uri="{FF2B5EF4-FFF2-40B4-BE49-F238E27FC236}">
                  <a16:creationId xmlns:a16="http://schemas.microsoft.com/office/drawing/2014/main" id="{C560156B-236B-724B-9CDD-EDD9041B39C4}"/>
                </a:ext>
              </a:extLst>
            </p:cNvPr>
            <p:cNvSpPr/>
            <p:nvPr/>
          </p:nvSpPr>
          <p:spPr>
            <a:xfrm>
              <a:off x="4868750" y="270135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4" y="1"/>
                  </a:moveTo>
                  <a:cubicBezTo>
                    <a:pt x="1" y="25"/>
                    <a:pt x="1" y="25"/>
                    <a:pt x="24" y="1"/>
                  </a:cubicBezTo>
                  <a:cubicBezTo>
                    <a:pt x="24" y="1"/>
                    <a:pt x="12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5170;p34">
              <a:extLst>
                <a:ext uri="{FF2B5EF4-FFF2-40B4-BE49-F238E27FC236}">
                  <a16:creationId xmlns:a16="http://schemas.microsoft.com/office/drawing/2014/main" id="{C7F13D96-13FB-A645-B972-A607A8683FCC}"/>
                </a:ext>
              </a:extLst>
            </p:cNvPr>
            <p:cNvSpPr/>
            <p:nvPr/>
          </p:nvSpPr>
          <p:spPr>
            <a:xfrm>
              <a:off x="4868450" y="2701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3"/>
                  </a:moveTo>
                  <a:cubicBezTo>
                    <a:pt x="13" y="1"/>
                    <a:pt x="13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5171;p34">
              <a:extLst>
                <a:ext uri="{FF2B5EF4-FFF2-40B4-BE49-F238E27FC236}">
                  <a16:creationId xmlns:a16="http://schemas.microsoft.com/office/drawing/2014/main" id="{1DBB2F86-8C62-A746-9097-C98989702EF8}"/>
                </a:ext>
              </a:extLst>
            </p:cNvPr>
            <p:cNvSpPr/>
            <p:nvPr/>
          </p:nvSpPr>
          <p:spPr>
            <a:xfrm>
              <a:off x="4866075" y="2699875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48" y="0"/>
                  </a:moveTo>
                  <a:cubicBezTo>
                    <a:pt x="0" y="48"/>
                    <a:pt x="48" y="0"/>
                    <a:pt x="48" y="0"/>
                  </a:cubicBezTo>
                  <a:cubicBezTo>
                    <a:pt x="36" y="12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5172;p34">
              <a:extLst>
                <a:ext uri="{FF2B5EF4-FFF2-40B4-BE49-F238E27FC236}">
                  <a16:creationId xmlns:a16="http://schemas.microsoft.com/office/drawing/2014/main" id="{48344F2E-7604-194C-922D-7B3A1CC4B963}"/>
                </a:ext>
              </a:extLst>
            </p:cNvPr>
            <p:cNvSpPr/>
            <p:nvPr/>
          </p:nvSpPr>
          <p:spPr>
            <a:xfrm>
              <a:off x="4867850" y="270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5173;p34">
              <a:extLst>
                <a:ext uri="{FF2B5EF4-FFF2-40B4-BE49-F238E27FC236}">
                  <a16:creationId xmlns:a16="http://schemas.microsoft.com/office/drawing/2014/main" id="{F1712539-C629-C541-A900-1C97CF91EC38}"/>
                </a:ext>
              </a:extLst>
            </p:cNvPr>
            <p:cNvSpPr/>
            <p:nvPr/>
          </p:nvSpPr>
          <p:spPr>
            <a:xfrm>
              <a:off x="4864875" y="2699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5174;p34">
              <a:extLst>
                <a:ext uri="{FF2B5EF4-FFF2-40B4-BE49-F238E27FC236}">
                  <a16:creationId xmlns:a16="http://schemas.microsoft.com/office/drawing/2014/main" id="{30C4D47F-570C-B743-AA87-8385E09E8B65}"/>
                </a:ext>
              </a:extLst>
            </p:cNvPr>
            <p:cNvSpPr/>
            <p:nvPr/>
          </p:nvSpPr>
          <p:spPr>
            <a:xfrm>
              <a:off x="4867300" y="2700450"/>
              <a:ext cx="275" cy="175"/>
            </a:xfrm>
            <a:custGeom>
              <a:avLst/>
              <a:gdLst/>
              <a:ahLst/>
              <a:cxnLst/>
              <a:rect l="l" t="t" r="r" b="b"/>
              <a:pathLst>
                <a:path w="11" h="7" extrusionOk="0">
                  <a:moveTo>
                    <a:pt x="11" y="1"/>
                  </a:moveTo>
                  <a:cubicBezTo>
                    <a:pt x="3" y="1"/>
                    <a:pt x="0" y="6"/>
                    <a:pt x="3" y="6"/>
                  </a:cubicBezTo>
                  <a:cubicBezTo>
                    <a:pt x="4" y="6"/>
                    <a:pt x="7" y="5"/>
                    <a:pt x="11" y="1"/>
                  </a:cubicBezTo>
                  <a:lnTo>
                    <a:pt x="11" y="1"/>
                  </a:lnTo>
                  <a:cubicBezTo>
                    <a:pt x="11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5175;p34">
              <a:extLst>
                <a:ext uri="{FF2B5EF4-FFF2-40B4-BE49-F238E27FC236}">
                  <a16:creationId xmlns:a16="http://schemas.microsoft.com/office/drawing/2014/main" id="{78F8A59C-8703-C74E-A0FB-4C2A1AC38420}"/>
                </a:ext>
              </a:extLst>
            </p:cNvPr>
            <p:cNvSpPr/>
            <p:nvPr/>
          </p:nvSpPr>
          <p:spPr>
            <a:xfrm>
              <a:off x="4866075" y="2699200"/>
              <a:ext cx="325" cy="700"/>
            </a:xfrm>
            <a:custGeom>
              <a:avLst/>
              <a:gdLst/>
              <a:ahLst/>
              <a:cxnLst/>
              <a:rect l="l" t="t" r="r" b="b"/>
              <a:pathLst>
                <a:path w="13" h="28" extrusionOk="0">
                  <a:moveTo>
                    <a:pt x="6" y="0"/>
                  </a:moveTo>
                  <a:cubicBezTo>
                    <a:pt x="4" y="0"/>
                    <a:pt x="3" y="1"/>
                    <a:pt x="0" y="3"/>
                  </a:cubicBezTo>
                  <a:cubicBezTo>
                    <a:pt x="0" y="15"/>
                    <a:pt x="12" y="15"/>
                    <a:pt x="12" y="27"/>
                  </a:cubicBezTo>
                  <a:cubicBezTo>
                    <a:pt x="12" y="18"/>
                    <a:pt x="12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5176;p34">
              <a:extLst>
                <a:ext uri="{FF2B5EF4-FFF2-40B4-BE49-F238E27FC236}">
                  <a16:creationId xmlns:a16="http://schemas.microsoft.com/office/drawing/2014/main" id="{52BA5031-4422-9E47-B596-D14CF1C646AD}"/>
                </a:ext>
              </a:extLst>
            </p:cNvPr>
            <p:cNvSpPr/>
            <p:nvPr/>
          </p:nvSpPr>
          <p:spPr>
            <a:xfrm>
              <a:off x="4867850" y="26998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lnTo>
                    <a:pt x="1" y="12"/>
                  </a:lnTo>
                  <a:cubicBezTo>
                    <a:pt x="1" y="0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5177;p34">
              <a:extLst>
                <a:ext uri="{FF2B5EF4-FFF2-40B4-BE49-F238E27FC236}">
                  <a16:creationId xmlns:a16="http://schemas.microsoft.com/office/drawing/2014/main" id="{58358949-C01B-914B-B93F-3BA8FD2EED91}"/>
                </a:ext>
              </a:extLst>
            </p:cNvPr>
            <p:cNvSpPr/>
            <p:nvPr/>
          </p:nvSpPr>
          <p:spPr>
            <a:xfrm>
              <a:off x="4867425" y="270017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8" y="0"/>
                  </a:moveTo>
                  <a:lnTo>
                    <a:pt x="18" y="0"/>
                  </a:lnTo>
                  <a:cubicBezTo>
                    <a:pt x="3" y="10"/>
                    <a:pt x="0" y="14"/>
                    <a:pt x="3" y="14"/>
                  </a:cubicBezTo>
                  <a:cubicBezTo>
                    <a:pt x="6" y="14"/>
                    <a:pt x="18" y="7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5178;p34">
              <a:extLst>
                <a:ext uri="{FF2B5EF4-FFF2-40B4-BE49-F238E27FC236}">
                  <a16:creationId xmlns:a16="http://schemas.microsoft.com/office/drawing/2014/main" id="{47231A7C-64FD-FB4C-ABC6-9C690AB4DCF3}"/>
                </a:ext>
              </a:extLst>
            </p:cNvPr>
            <p:cNvSpPr/>
            <p:nvPr/>
          </p:nvSpPr>
          <p:spPr>
            <a:xfrm>
              <a:off x="4862525" y="2699875"/>
              <a:ext cx="2075" cy="4225"/>
            </a:xfrm>
            <a:custGeom>
              <a:avLst/>
              <a:gdLst/>
              <a:ahLst/>
              <a:cxnLst/>
              <a:rect l="l" t="t" r="r" b="b"/>
              <a:pathLst>
                <a:path w="83" h="169" extrusionOk="0">
                  <a:moveTo>
                    <a:pt x="83" y="0"/>
                  </a:moveTo>
                  <a:cubicBezTo>
                    <a:pt x="83" y="0"/>
                    <a:pt x="80" y="19"/>
                    <a:pt x="76" y="41"/>
                  </a:cubicBezTo>
                  <a:lnTo>
                    <a:pt x="76" y="41"/>
                  </a:lnTo>
                  <a:cubicBezTo>
                    <a:pt x="80" y="25"/>
                    <a:pt x="83" y="10"/>
                    <a:pt x="83" y="0"/>
                  </a:cubicBezTo>
                  <a:close/>
                  <a:moveTo>
                    <a:pt x="47" y="60"/>
                  </a:moveTo>
                  <a:cubicBezTo>
                    <a:pt x="43" y="67"/>
                    <a:pt x="42" y="73"/>
                    <a:pt x="42" y="78"/>
                  </a:cubicBezTo>
                  <a:lnTo>
                    <a:pt x="42" y="78"/>
                  </a:lnTo>
                  <a:cubicBezTo>
                    <a:pt x="44" y="73"/>
                    <a:pt x="46" y="67"/>
                    <a:pt x="47" y="60"/>
                  </a:cubicBezTo>
                  <a:close/>
                  <a:moveTo>
                    <a:pt x="76" y="41"/>
                  </a:moveTo>
                  <a:lnTo>
                    <a:pt x="76" y="41"/>
                  </a:lnTo>
                  <a:cubicBezTo>
                    <a:pt x="72" y="55"/>
                    <a:pt x="68" y="70"/>
                    <a:pt x="65" y="85"/>
                  </a:cubicBezTo>
                  <a:lnTo>
                    <a:pt x="65" y="85"/>
                  </a:lnTo>
                  <a:cubicBezTo>
                    <a:pt x="69" y="74"/>
                    <a:pt x="73" y="57"/>
                    <a:pt x="76" y="41"/>
                  </a:cubicBezTo>
                  <a:close/>
                  <a:moveTo>
                    <a:pt x="58" y="150"/>
                  </a:moveTo>
                  <a:cubicBezTo>
                    <a:pt x="58" y="152"/>
                    <a:pt x="59" y="153"/>
                    <a:pt x="59" y="155"/>
                  </a:cubicBezTo>
                  <a:cubicBezTo>
                    <a:pt x="59" y="153"/>
                    <a:pt x="59" y="152"/>
                    <a:pt x="58" y="150"/>
                  </a:cubicBezTo>
                  <a:close/>
                  <a:moveTo>
                    <a:pt x="42" y="78"/>
                  </a:moveTo>
                  <a:lnTo>
                    <a:pt x="42" y="78"/>
                  </a:lnTo>
                  <a:cubicBezTo>
                    <a:pt x="28" y="122"/>
                    <a:pt x="1" y="135"/>
                    <a:pt x="11" y="167"/>
                  </a:cubicBezTo>
                  <a:lnTo>
                    <a:pt x="11" y="167"/>
                  </a:lnTo>
                  <a:cubicBezTo>
                    <a:pt x="18" y="160"/>
                    <a:pt x="39" y="137"/>
                    <a:pt x="37" y="132"/>
                  </a:cubicBezTo>
                  <a:lnTo>
                    <a:pt x="37" y="132"/>
                  </a:lnTo>
                  <a:cubicBezTo>
                    <a:pt x="42" y="135"/>
                    <a:pt x="54" y="142"/>
                    <a:pt x="58" y="150"/>
                  </a:cubicBezTo>
                  <a:lnTo>
                    <a:pt x="58" y="150"/>
                  </a:lnTo>
                  <a:cubicBezTo>
                    <a:pt x="54" y="133"/>
                    <a:pt x="59" y="110"/>
                    <a:pt x="65" y="85"/>
                  </a:cubicBezTo>
                  <a:lnTo>
                    <a:pt x="65" y="85"/>
                  </a:lnTo>
                  <a:cubicBezTo>
                    <a:pt x="63" y="90"/>
                    <a:pt x="61" y="94"/>
                    <a:pt x="59" y="95"/>
                  </a:cubicBezTo>
                  <a:cubicBezTo>
                    <a:pt x="51" y="95"/>
                    <a:pt x="43" y="90"/>
                    <a:pt x="42" y="78"/>
                  </a:cubicBezTo>
                  <a:close/>
                  <a:moveTo>
                    <a:pt x="11" y="167"/>
                  </a:moveTo>
                  <a:cubicBezTo>
                    <a:pt x="10" y="168"/>
                    <a:pt x="9" y="169"/>
                    <a:pt x="9" y="169"/>
                  </a:cubicBezTo>
                  <a:cubicBezTo>
                    <a:pt x="10" y="169"/>
                    <a:pt x="10" y="168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5179;p34">
              <a:extLst>
                <a:ext uri="{FF2B5EF4-FFF2-40B4-BE49-F238E27FC236}">
                  <a16:creationId xmlns:a16="http://schemas.microsoft.com/office/drawing/2014/main" id="{C85235D4-FF44-2940-8B30-3029159244FF}"/>
                </a:ext>
              </a:extLst>
            </p:cNvPr>
            <p:cNvSpPr/>
            <p:nvPr/>
          </p:nvSpPr>
          <p:spPr>
            <a:xfrm>
              <a:off x="4864000" y="2698975"/>
              <a:ext cx="1800" cy="1225"/>
            </a:xfrm>
            <a:custGeom>
              <a:avLst/>
              <a:gdLst/>
              <a:ahLst/>
              <a:cxnLst/>
              <a:rect l="l" t="t" r="r" b="b"/>
              <a:pathLst>
                <a:path w="72" h="49" extrusionOk="0">
                  <a:moveTo>
                    <a:pt x="48" y="0"/>
                  </a:moveTo>
                  <a:cubicBezTo>
                    <a:pt x="0" y="36"/>
                    <a:pt x="48" y="24"/>
                    <a:pt x="60" y="48"/>
                  </a:cubicBezTo>
                  <a:cubicBezTo>
                    <a:pt x="71" y="36"/>
                    <a:pt x="71" y="24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5180;p34">
              <a:extLst>
                <a:ext uri="{FF2B5EF4-FFF2-40B4-BE49-F238E27FC236}">
                  <a16:creationId xmlns:a16="http://schemas.microsoft.com/office/drawing/2014/main" id="{16AD3BCE-E31D-7749-BE8D-3AE582750C65}"/>
                </a:ext>
              </a:extLst>
            </p:cNvPr>
            <p:cNvSpPr/>
            <p:nvPr/>
          </p:nvSpPr>
          <p:spPr>
            <a:xfrm>
              <a:off x="4864575" y="2699750"/>
              <a:ext cx="1800" cy="2825"/>
            </a:xfrm>
            <a:custGeom>
              <a:avLst/>
              <a:gdLst/>
              <a:ahLst/>
              <a:cxnLst/>
              <a:rect l="l" t="t" r="r" b="b"/>
              <a:pathLst>
                <a:path w="72" h="113" extrusionOk="0">
                  <a:moveTo>
                    <a:pt x="62" y="0"/>
                  </a:moveTo>
                  <a:cubicBezTo>
                    <a:pt x="58" y="0"/>
                    <a:pt x="51" y="2"/>
                    <a:pt x="37" y="5"/>
                  </a:cubicBezTo>
                  <a:cubicBezTo>
                    <a:pt x="48" y="8"/>
                    <a:pt x="56" y="11"/>
                    <a:pt x="61" y="14"/>
                  </a:cubicBezTo>
                  <a:lnTo>
                    <a:pt x="61" y="14"/>
                  </a:lnTo>
                  <a:cubicBezTo>
                    <a:pt x="63" y="7"/>
                    <a:pt x="71" y="0"/>
                    <a:pt x="62" y="0"/>
                  </a:cubicBezTo>
                  <a:close/>
                  <a:moveTo>
                    <a:pt x="67" y="7"/>
                  </a:moveTo>
                  <a:cubicBezTo>
                    <a:pt x="66" y="7"/>
                    <a:pt x="65" y="9"/>
                    <a:pt x="62" y="15"/>
                  </a:cubicBezTo>
                  <a:lnTo>
                    <a:pt x="62" y="15"/>
                  </a:lnTo>
                  <a:cubicBezTo>
                    <a:pt x="61" y="14"/>
                    <a:pt x="61" y="14"/>
                    <a:pt x="61" y="14"/>
                  </a:cubicBezTo>
                  <a:lnTo>
                    <a:pt x="61" y="14"/>
                  </a:lnTo>
                  <a:cubicBezTo>
                    <a:pt x="61" y="15"/>
                    <a:pt x="60" y="16"/>
                    <a:pt x="60" y="17"/>
                  </a:cubicBezTo>
                  <a:cubicBezTo>
                    <a:pt x="61" y="16"/>
                    <a:pt x="61" y="15"/>
                    <a:pt x="62" y="15"/>
                  </a:cubicBezTo>
                  <a:lnTo>
                    <a:pt x="62" y="15"/>
                  </a:lnTo>
                  <a:cubicBezTo>
                    <a:pt x="64" y="16"/>
                    <a:pt x="66" y="18"/>
                    <a:pt x="67" y="21"/>
                  </a:cubicBezTo>
                  <a:lnTo>
                    <a:pt x="67" y="21"/>
                  </a:lnTo>
                  <a:cubicBezTo>
                    <a:pt x="69" y="12"/>
                    <a:pt x="69" y="7"/>
                    <a:pt x="67" y="7"/>
                  </a:cubicBezTo>
                  <a:close/>
                  <a:moveTo>
                    <a:pt x="67" y="21"/>
                  </a:moveTo>
                  <a:cubicBezTo>
                    <a:pt x="66" y="26"/>
                    <a:pt x="64" y="33"/>
                    <a:pt x="62" y="41"/>
                  </a:cubicBezTo>
                  <a:lnTo>
                    <a:pt x="62" y="41"/>
                  </a:lnTo>
                  <a:cubicBezTo>
                    <a:pt x="67" y="32"/>
                    <a:pt x="69" y="26"/>
                    <a:pt x="67" y="21"/>
                  </a:cubicBezTo>
                  <a:close/>
                  <a:moveTo>
                    <a:pt x="34" y="66"/>
                  </a:moveTo>
                  <a:lnTo>
                    <a:pt x="34" y="66"/>
                  </a:lnTo>
                  <a:cubicBezTo>
                    <a:pt x="31" y="66"/>
                    <a:pt x="29" y="77"/>
                    <a:pt x="37" y="77"/>
                  </a:cubicBezTo>
                  <a:cubicBezTo>
                    <a:pt x="37" y="69"/>
                    <a:pt x="35" y="66"/>
                    <a:pt x="34" y="66"/>
                  </a:cubicBezTo>
                  <a:close/>
                  <a:moveTo>
                    <a:pt x="62" y="41"/>
                  </a:moveTo>
                  <a:cubicBezTo>
                    <a:pt x="57" y="50"/>
                    <a:pt x="48" y="61"/>
                    <a:pt x="37" y="77"/>
                  </a:cubicBezTo>
                  <a:cubicBezTo>
                    <a:pt x="1" y="100"/>
                    <a:pt x="1" y="112"/>
                    <a:pt x="37" y="112"/>
                  </a:cubicBezTo>
                  <a:cubicBezTo>
                    <a:pt x="43" y="106"/>
                    <a:pt x="55" y="69"/>
                    <a:pt x="62" y="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5181;p34">
              <a:extLst>
                <a:ext uri="{FF2B5EF4-FFF2-40B4-BE49-F238E27FC236}">
                  <a16:creationId xmlns:a16="http://schemas.microsoft.com/office/drawing/2014/main" id="{B9BD7092-B82E-C445-B3EF-9A3EED83309A}"/>
                </a:ext>
              </a:extLst>
            </p:cNvPr>
            <p:cNvSpPr/>
            <p:nvPr/>
          </p:nvSpPr>
          <p:spPr>
            <a:xfrm>
              <a:off x="4868350" y="2702550"/>
              <a:ext cx="575" cy="1850"/>
            </a:xfrm>
            <a:custGeom>
              <a:avLst/>
              <a:gdLst/>
              <a:ahLst/>
              <a:cxnLst/>
              <a:rect l="l" t="t" r="r" b="b"/>
              <a:pathLst>
                <a:path w="23" h="74" extrusionOk="0">
                  <a:moveTo>
                    <a:pt x="5" y="0"/>
                  </a:moveTo>
                  <a:cubicBezTo>
                    <a:pt x="0" y="5"/>
                    <a:pt x="1" y="12"/>
                    <a:pt x="3" y="20"/>
                  </a:cubicBezTo>
                  <a:lnTo>
                    <a:pt x="3" y="20"/>
                  </a:lnTo>
                  <a:cubicBezTo>
                    <a:pt x="3" y="14"/>
                    <a:pt x="4" y="7"/>
                    <a:pt x="5" y="0"/>
                  </a:cubicBezTo>
                  <a:close/>
                  <a:moveTo>
                    <a:pt x="3" y="20"/>
                  </a:moveTo>
                  <a:cubicBezTo>
                    <a:pt x="0" y="60"/>
                    <a:pt x="6" y="73"/>
                    <a:pt x="11" y="73"/>
                  </a:cubicBezTo>
                  <a:cubicBezTo>
                    <a:pt x="17" y="73"/>
                    <a:pt x="22" y="59"/>
                    <a:pt x="17" y="48"/>
                  </a:cubicBezTo>
                  <a:cubicBezTo>
                    <a:pt x="17" y="48"/>
                    <a:pt x="7" y="33"/>
                    <a:pt x="3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5182;p34">
              <a:extLst>
                <a:ext uri="{FF2B5EF4-FFF2-40B4-BE49-F238E27FC236}">
                  <a16:creationId xmlns:a16="http://schemas.microsoft.com/office/drawing/2014/main" id="{DA61136C-1CB2-C24D-96F4-DB19A4DE6353}"/>
                </a:ext>
              </a:extLst>
            </p:cNvPr>
            <p:cNvSpPr/>
            <p:nvPr/>
          </p:nvSpPr>
          <p:spPr>
            <a:xfrm>
              <a:off x="4866675" y="270255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12" y="24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5183;p34">
              <a:extLst>
                <a:ext uri="{FF2B5EF4-FFF2-40B4-BE49-F238E27FC236}">
                  <a16:creationId xmlns:a16="http://schemas.microsoft.com/office/drawing/2014/main" id="{D1451444-343E-0F4C-9848-9AC639886952}"/>
                </a:ext>
              </a:extLst>
            </p:cNvPr>
            <p:cNvSpPr/>
            <p:nvPr/>
          </p:nvSpPr>
          <p:spPr>
            <a:xfrm>
              <a:off x="4864750" y="2698650"/>
              <a:ext cx="250" cy="825"/>
            </a:xfrm>
            <a:custGeom>
              <a:avLst/>
              <a:gdLst/>
              <a:ahLst/>
              <a:cxnLst/>
              <a:rect l="l" t="t" r="r" b="b"/>
              <a:pathLst>
                <a:path w="10" h="33" extrusionOk="0">
                  <a:moveTo>
                    <a:pt x="9" y="0"/>
                  </a:moveTo>
                  <a:cubicBezTo>
                    <a:pt x="8" y="0"/>
                    <a:pt x="1" y="33"/>
                    <a:pt x="3" y="33"/>
                  </a:cubicBezTo>
                  <a:cubicBezTo>
                    <a:pt x="3" y="33"/>
                    <a:pt x="4" y="31"/>
                    <a:pt x="6" y="25"/>
                  </a:cubicBezTo>
                  <a:cubicBezTo>
                    <a:pt x="9" y="7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5184;p34">
              <a:extLst>
                <a:ext uri="{FF2B5EF4-FFF2-40B4-BE49-F238E27FC236}">
                  <a16:creationId xmlns:a16="http://schemas.microsoft.com/office/drawing/2014/main" id="{3F8E2160-AD0F-4D4F-9C51-817DF7E77350}"/>
                </a:ext>
              </a:extLst>
            </p:cNvPr>
            <p:cNvSpPr/>
            <p:nvPr/>
          </p:nvSpPr>
          <p:spPr>
            <a:xfrm>
              <a:off x="4864000" y="2698375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0" y="24"/>
                  </a:moveTo>
                  <a:cubicBezTo>
                    <a:pt x="12" y="1"/>
                    <a:pt x="12" y="1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5185;p34">
              <a:extLst>
                <a:ext uri="{FF2B5EF4-FFF2-40B4-BE49-F238E27FC236}">
                  <a16:creationId xmlns:a16="http://schemas.microsoft.com/office/drawing/2014/main" id="{8531E13A-8790-F54E-9448-3DE0F81616CA}"/>
                </a:ext>
              </a:extLst>
            </p:cNvPr>
            <p:cNvSpPr/>
            <p:nvPr/>
          </p:nvSpPr>
          <p:spPr>
            <a:xfrm>
              <a:off x="4847925" y="2690150"/>
              <a:ext cx="300" cy="1100"/>
            </a:xfrm>
            <a:custGeom>
              <a:avLst/>
              <a:gdLst/>
              <a:ahLst/>
              <a:cxnLst/>
              <a:rect l="l" t="t" r="r" b="b"/>
              <a:pathLst>
                <a:path w="12" h="44" extrusionOk="0">
                  <a:moveTo>
                    <a:pt x="11" y="1"/>
                  </a:moveTo>
                  <a:cubicBezTo>
                    <a:pt x="9" y="1"/>
                    <a:pt x="0" y="29"/>
                    <a:pt x="0" y="44"/>
                  </a:cubicBezTo>
                  <a:cubicBezTo>
                    <a:pt x="5" y="34"/>
                    <a:pt x="6" y="30"/>
                    <a:pt x="5" y="30"/>
                  </a:cubicBezTo>
                  <a:lnTo>
                    <a:pt x="5" y="30"/>
                  </a:lnTo>
                  <a:cubicBezTo>
                    <a:pt x="5" y="30"/>
                    <a:pt x="4" y="31"/>
                    <a:pt x="3" y="32"/>
                  </a:cubicBezTo>
                  <a:lnTo>
                    <a:pt x="3" y="32"/>
                  </a:lnTo>
                  <a:cubicBezTo>
                    <a:pt x="10" y="9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5186;p34">
              <a:extLst>
                <a:ext uri="{FF2B5EF4-FFF2-40B4-BE49-F238E27FC236}">
                  <a16:creationId xmlns:a16="http://schemas.microsoft.com/office/drawing/2014/main" id="{563CD61F-B9CF-3947-A0D1-366802BA789F}"/>
                </a:ext>
              </a:extLst>
            </p:cNvPr>
            <p:cNvSpPr/>
            <p:nvPr/>
          </p:nvSpPr>
          <p:spPr>
            <a:xfrm>
              <a:off x="4856550" y="2696000"/>
              <a:ext cx="325" cy="825"/>
            </a:xfrm>
            <a:custGeom>
              <a:avLst/>
              <a:gdLst/>
              <a:ahLst/>
              <a:cxnLst/>
              <a:rect l="l" t="t" r="r" b="b"/>
              <a:pathLst>
                <a:path w="13" h="33" extrusionOk="0">
                  <a:moveTo>
                    <a:pt x="0" y="0"/>
                  </a:moveTo>
                  <a:cubicBezTo>
                    <a:pt x="0" y="9"/>
                    <a:pt x="0" y="32"/>
                    <a:pt x="6" y="32"/>
                  </a:cubicBezTo>
                  <a:cubicBezTo>
                    <a:pt x="7" y="32"/>
                    <a:pt x="9" y="30"/>
                    <a:pt x="12" y="24"/>
                  </a:cubicBezTo>
                  <a:cubicBezTo>
                    <a:pt x="12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5187;p34">
              <a:extLst>
                <a:ext uri="{FF2B5EF4-FFF2-40B4-BE49-F238E27FC236}">
                  <a16:creationId xmlns:a16="http://schemas.microsoft.com/office/drawing/2014/main" id="{685335AC-DC11-C44A-ADE1-1BC5F16CA99B}"/>
                </a:ext>
              </a:extLst>
            </p:cNvPr>
            <p:cNvSpPr/>
            <p:nvPr/>
          </p:nvSpPr>
          <p:spPr>
            <a:xfrm>
              <a:off x="4856125" y="2695525"/>
              <a:ext cx="450" cy="50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2" y="1"/>
                  </a:moveTo>
                  <a:cubicBezTo>
                    <a:pt x="0" y="1"/>
                    <a:pt x="3" y="5"/>
                    <a:pt x="17" y="19"/>
                  </a:cubicBezTo>
                  <a:cubicBezTo>
                    <a:pt x="17" y="1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5188;p34">
              <a:extLst>
                <a:ext uri="{FF2B5EF4-FFF2-40B4-BE49-F238E27FC236}">
                  <a16:creationId xmlns:a16="http://schemas.microsoft.com/office/drawing/2014/main" id="{033BF833-2146-DA4D-A2B2-800E1F827BF0}"/>
                </a:ext>
              </a:extLst>
            </p:cNvPr>
            <p:cNvSpPr/>
            <p:nvPr/>
          </p:nvSpPr>
          <p:spPr>
            <a:xfrm>
              <a:off x="4861600" y="26977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5189;p34">
              <a:extLst>
                <a:ext uri="{FF2B5EF4-FFF2-40B4-BE49-F238E27FC236}">
                  <a16:creationId xmlns:a16="http://schemas.microsoft.com/office/drawing/2014/main" id="{D6709043-0076-A040-B29B-7510C7D3EEAE}"/>
                </a:ext>
              </a:extLst>
            </p:cNvPr>
            <p:cNvSpPr/>
            <p:nvPr/>
          </p:nvSpPr>
          <p:spPr>
            <a:xfrm>
              <a:off x="4861000" y="26974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3"/>
                  </a:moveTo>
                  <a:cubicBezTo>
                    <a:pt x="13" y="13"/>
                    <a:pt x="1" y="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5190;p34">
              <a:extLst>
                <a:ext uri="{FF2B5EF4-FFF2-40B4-BE49-F238E27FC236}">
                  <a16:creationId xmlns:a16="http://schemas.microsoft.com/office/drawing/2014/main" id="{62F1BD41-BFB8-3A46-956B-B3AC0E07280A}"/>
                </a:ext>
              </a:extLst>
            </p:cNvPr>
            <p:cNvSpPr/>
            <p:nvPr/>
          </p:nvSpPr>
          <p:spPr>
            <a:xfrm>
              <a:off x="4839575" y="26942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5191;p34">
              <a:extLst>
                <a:ext uri="{FF2B5EF4-FFF2-40B4-BE49-F238E27FC236}">
                  <a16:creationId xmlns:a16="http://schemas.microsoft.com/office/drawing/2014/main" id="{D8DE76A5-D4ED-F74A-9305-607DCF774930}"/>
                </a:ext>
              </a:extLst>
            </p:cNvPr>
            <p:cNvSpPr/>
            <p:nvPr/>
          </p:nvSpPr>
          <p:spPr>
            <a:xfrm>
              <a:off x="4862800" y="2697925"/>
              <a:ext cx="175" cy="475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5" y="1"/>
                  </a:moveTo>
                  <a:lnTo>
                    <a:pt x="5" y="1"/>
                  </a:lnTo>
                  <a:cubicBezTo>
                    <a:pt x="3" y="1"/>
                    <a:pt x="0" y="7"/>
                    <a:pt x="0" y="19"/>
                  </a:cubicBezTo>
                  <a:cubicBezTo>
                    <a:pt x="6" y="7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5192;p34">
              <a:extLst>
                <a:ext uri="{FF2B5EF4-FFF2-40B4-BE49-F238E27FC236}">
                  <a16:creationId xmlns:a16="http://schemas.microsoft.com/office/drawing/2014/main" id="{D960B227-065F-1E44-A4AB-3D927551CC0F}"/>
                </a:ext>
              </a:extLst>
            </p:cNvPr>
            <p:cNvSpPr/>
            <p:nvPr/>
          </p:nvSpPr>
          <p:spPr>
            <a:xfrm>
              <a:off x="4862350" y="27005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26" y="1"/>
                  </a:moveTo>
                  <a:cubicBezTo>
                    <a:pt x="23" y="1"/>
                    <a:pt x="18" y="2"/>
                    <a:pt x="10" y="7"/>
                  </a:cubicBezTo>
                  <a:lnTo>
                    <a:pt x="10" y="7"/>
                  </a:lnTo>
                  <a:cubicBezTo>
                    <a:pt x="10" y="7"/>
                    <a:pt x="10" y="6"/>
                    <a:pt x="10" y="6"/>
                  </a:cubicBezTo>
                  <a:lnTo>
                    <a:pt x="10" y="6"/>
                  </a:lnTo>
                  <a:cubicBezTo>
                    <a:pt x="9" y="6"/>
                    <a:pt x="8" y="7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lnTo>
                    <a:pt x="7" y="9"/>
                  </a:lnTo>
                  <a:cubicBezTo>
                    <a:pt x="3" y="15"/>
                    <a:pt x="3" y="17"/>
                    <a:pt x="3" y="17"/>
                  </a:cubicBezTo>
                  <a:cubicBezTo>
                    <a:pt x="3" y="17"/>
                    <a:pt x="3" y="17"/>
                    <a:pt x="4" y="17"/>
                  </a:cubicBezTo>
                  <a:lnTo>
                    <a:pt x="4" y="17"/>
                  </a:lnTo>
                  <a:cubicBezTo>
                    <a:pt x="1" y="26"/>
                    <a:pt x="2" y="29"/>
                    <a:pt x="5" y="29"/>
                  </a:cubicBezTo>
                  <a:cubicBezTo>
                    <a:pt x="13" y="29"/>
                    <a:pt x="37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5193;p34">
              <a:extLst>
                <a:ext uri="{FF2B5EF4-FFF2-40B4-BE49-F238E27FC236}">
                  <a16:creationId xmlns:a16="http://schemas.microsoft.com/office/drawing/2014/main" id="{9D4FF019-58FC-2546-834E-E6FEAE87D91D}"/>
                </a:ext>
              </a:extLst>
            </p:cNvPr>
            <p:cNvSpPr/>
            <p:nvPr/>
          </p:nvSpPr>
          <p:spPr>
            <a:xfrm>
              <a:off x="4862800" y="2700975"/>
              <a:ext cx="325" cy="400"/>
            </a:xfrm>
            <a:custGeom>
              <a:avLst/>
              <a:gdLst/>
              <a:ahLst/>
              <a:cxnLst/>
              <a:rect l="l" t="t" r="r" b="b"/>
              <a:pathLst>
                <a:path w="13" h="16" extrusionOk="0">
                  <a:moveTo>
                    <a:pt x="11" y="1"/>
                  </a:moveTo>
                  <a:cubicBezTo>
                    <a:pt x="9" y="1"/>
                    <a:pt x="6" y="4"/>
                    <a:pt x="0" y="4"/>
                  </a:cubicBezTo>
                  <a:cubicBezTo>
                    <a:pt x="0" y="4"/>
                    <a:pt x="12" y="4"/>
                    <a:pt x="12" y="16"/>
                  </a:cubicBezTo>
                  <a:cubicBezTo>
                    <a:pt x="12" y="4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5194;p34">
              <a:extLst>
                <a:ext uri="{FF2B5EF4-FFF2-40B4-BE49-F238E27FC236}">
                  <a16:creationId xmlns:a16="http://schemas.microsoft.com/office/drawing/2014/main" id="{6EF27EED-B63C-294C-B63B-C9C636AC8656}"/>
                </a:ext>
              </a:extLst>
            </p:cNvPr>
            <p:cNvSpPr/>
            <p:nvPr/>
          </p:nvSpPr>
          <p:spPr>
            <a:xfrm>
              <a:off x="4860175" y="2697350"/>
              <a:ext cx="900" cy="800"/>
            </a:xfrm>
            <a:custGeom>
              <a:avLst/>
              <a:gdLst/>
              <a:ahLst/>
              <a:cxnLst/>
              <a:rect l="l" t="t" r="r" b="b"/>
              <a:pathLst>
                <a:path w="36" h="32" extrusionOk="0">
                  <a:moveTo>
                    <a:pt x="35" y="0"/>
                  </a:moveTo>
                  <a:lnTo>
                    <a:pt x="35" y="0"/>
                  </a:lnTo>
                  <a:cubicBezTo>
                    <a:pt x="29" y="0"/>
                    <a:pt x="0" y="31"/>
                    <a:pt x="14" y="31"/>
                  </a:cubicBezTo>
                  <a:cubicBezTo>
                    <a:pt x="16" y="31"/>
                    <a:pt x="19" y="31"/>
                    <a:pt x="22" y="30"/>
                  </a:cubicBezTo>
                  <a:cubicBezTo>
                    <a:pt x="22" y="31"/>
                    <a:pt x="22" y="32"/>
                    <a:pt x="22" y="32"/>
                  </a:cubicBezTo>
                  <a:cubicBezTo>
                    <a:pt x="24" y="32"/>
                    <a:pt x="32" y="4"/>
                    <a:pt x="34" y="4"/>
                  </a:cubicBezTo>
                  <a:cubicBezTo>
                    <a:pt x="34" y="4"/>
                    <a:pt x="34" y="5"/>
                    <a:pt x="34" y="6"/>
                  </a:cubicBezTo>
                  <a:cubicBezTo>
                    <a:pt x="36" y="2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5195;p34">
              <a:extLst>
                <a:ext uri="{FF2B5EF4-FFF2-40B4-BE49-F238E27FC236}">
                  <a16:creationId xmlns:a16="http://schemas.microsoft.com/office/drawing/2014/main" id="{879CB1D5-FA83-B541-9637-E71DF28E8833}"/>
                </a:ext>
              </a:extLst>
            </p:cNvPr>
            <p:cNvSpPr/>
            <p:nvPr/>
          </p:nvSpPr>
          <p:spPr>
            <a:xfrm>
              <a:off x="4861900" y="2701950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1" y="36"/>
                  </a:moveTo>
                  <a:cubicBezTo>
                    <a:pt x="1" y="1"/>
                    <a:pt x="1" y="12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5196;p34">
              <a:extLst>
                <a:ext uri="{FF2B5EF4-FFF2-40B4-BE49-F238E27FC236}">
                  <a16:creationId xmlns:a16="http://schemas.microsoft.com/office/drawing/2014/main" id="{2AAE0433-5E89-E247-B95A-02743688D938}"/>
                </a:ext>
              </a:extLst>
            </p:cNvPr>
            <p:cNvSpPr/>
            <p:nvPr/>
          </p:nvSpPr>
          <p:spPr>
            <a:xfrm>
              <a:off x="4860125" y="2701350"/>
              <a:ext cx="1200" cy="925"/>
            </a:xfrm>
            <a:custGeom>
              <a:avLst/>
              <a:gdLst/>
              <a:ahLst/>
              <a:cxnLst/>
              <a:rect l="l" t="t" r="r" b="b"/>
              <a:pathLst>
                <a:path w="48" h="37" extrusionOk="0">
                  <a:moveTo>
                    <a:pt x="0" y="13"/>
                  </a:moveTo>
                  <a:cubicBezTo>
                    <a:pt x="48" y="36"/>
                    <a:pt x="0" y="13"/>
                    <a:pt x="0" y="13"/>
                  </a:cubicBezTo>
                  <a:cubicBezTo>
                    <a:pt x="0" y="13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5197;p34">
              <a:extLst>
                <a:ext uri="{FF2B5EF4-FFF2-40B4-BE49-F238E27FC236}">
                  <a16:creationId xmlns:a16="http://schemas.microsoft.com/office/drawing/2014/main" id="{9963A0F5-AF7B-BD46-8659-B92A508DEF8D}"/>
                </a:ext>
              </a:extLst>
            </p:cNvPr>
            <p:cNvSpPr/>
            <p:nvPr/>
          </p:nvSpPr>
          <p:spPr>
            <a:xfrm>
              <a:off x="4860725" y="2701650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12" y="1"/>
                  </a:moveTo>
                  <a:lnTo>
                    <a:pt x="12" y="1"/>
                  </a:lnTo>
                  <a:cubicBezTo>
                    <a:pt x="12" y="1"/>
                    <a:pt x="0" y="1"/>
                    <a:pt x="0" y="13"/>
                  </a:cubicBezTo>
                  <a:cubicBezTo>
                    <a:pt x="0" y="13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5198;p34">
              <a:extLst>
                <a:ext uri="{FF2B5EF4-FFF2-40B4-BE49-F238E27FC236}">
                  <a16:creationId xmlns:a16="http://schemas.microsoft.com/office/drawing/2014/main" id="{FB7F281A-06AC-8D4F-B45C-F72FC0D3CDDB}"/>
                </a:ext>
              </a:extLst>
            </p:cNvPr>
            <p:cNvSpPr/>
            <p:nvPr/>
          </p:nvSpPr>
          <p:spPr>
            <a:xfrm>
              <a:off x="4860425" y="2702850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24" y="0"/>
                  </a:moveTo>
                  <a:cubicBezTo>
                    <a:pt x="0" y="0"/>
                    <a:pt x="36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5199;p34">
              <a:extLst>
                <a:ext uri="{FF2B5EF4-FFF2-40B4-BE49-F238E27FC236}">
                  <a16:creationId xmlns:a16="http://schemas.microsoft.com/office/drawing/2014/main" id="{AB1B6B4A-1C8D-9A42-A4B9-4AB52C5E86A7}"/>
                </a:ext>
              </a:extLst>
            </p:cNvPr>
            <p:cNvSpPr/>
            <p:nvPr/>
          </p:nvSpPr>
          <p:spPr>
            <a:xfrm>
              <a:off x="4855250" y="2699800"/>
              <a:ext cx="1150" cy="675"/>
            </a:xfrm>
            <a:custGeom>
              <a:avLst/>
              <a:gdLst/>
              <a:ahLst/>
              <a:cxnLst/>
              <a:rect l="l" t="t" r="r" b="b"/>
              <a:pathLst>
                <a:path w="46" h="27" extrusionOk="0">
                  <a:moveTo>
                    <a:pt x="43" y="1"/>
                  </a:moveTo>
                  <a:cubicBezTo>
                    <a:pt x="38" y="1"/>
                    <a:pt x="1" y="27"/>
                    <a:pt x="17" y="27"/>
                  </a:cubicBezTo>
                  <a:cubicBezTo>
                    <a:pt x="40" y="7"/>
                    <a:pt x="46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5200;p34">
              <a:extLst>
                <a:ext uri="{FF2B5EF4-FFF2-40B4-BE49-F238E27FC236}">
                  <a16:creationId xmlns:a16="http://schemas.microsoft.com/office/drawing/2014/main" id="{A4F5D16B-8B7E-A748-8D38-C2C6975FB51B}"/>
                </a:ext>
              </a:extLst>
            </p:cNvPr>
            <p:cNvSpPr/>
            <p:nvPr/>
          </p:nvSpPr>
          <p:spPr>
            <a:xfrm>
              <a:off x="4893150" y="267902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13"/>
                  </a:moveTo>
                  <a:cubicBezTo>
                    <a:pt x="13" y="1"/>
                    <a:pt x="13" y="25"/>
                    <a:pt x="13" y="13"/>
                  </a:cubicBezTo>
                  <a:cubicBezTo>
                    <a:pt x="13" y="13"/>
                    <a:pt x="1" y="25"/>
                    <a:pt x="13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5201;p34">
              <a:extLst>
                <a:ext uri="{FF2B5EF4-FFF2-40B4-BE49-F238E27FC236}">
                  <a16:creationId xmlns:a16="http://schemas.microsoft.com/office/drawing/2014/main" id="{A9CADF1D-69F5-A042-87F8-420612F9B660}"/>
                </a:ext>
              </a:extLst>
            </p:cNvPr>
            <p:cNvSpPr/>
            <p:nvPr/>
          </p:nvSpPr>
          <p:spPr>
            <a:xfrm>
              <a:off x="4893450" y="26790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cubicBezTo>
                    <a:pt x="1" y="13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5202;p34">
              <a:extLst>
                <a:ext uri="{FF2B5EF4-FFF2-40B4-BE49-F238E27FC236}">
                  <a16:creationId xmlns:a16="http://schemas.microsoft.com/office/drawing/2014/main" id="{F1DBA362-335C-5440-AE47-F7E099822178}"/>
                </a:ext>
              </a:extLst>
            </p:cNvPr>
            <p:cNvSpPr/>
            <p:nvPr/>
          </p:nvSpPr>
          <p:spPr>
            <a:xfrm>
              <a:off x="4892800" y="2678725"/>
              <a:ext cx="375" cy="625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1"/>
                  </a:moveTo>
                  <a:lnTo>
                    <a:pt x="15" y="1"/>
                  </a:lnTo>
                  <a:cubicBezTo>
                    <a:pt x="15" y="1"/>
                    <a:pt x="15" y="1"/>
                    <a:pt x="15" y="1"/>
                  </a:cubicBezTo>
                  <a:lnTo>
                    <a:pt x="15" y="1"/>
                  </a:lnTo>
                  <a:cubicBezTo>
                    <a:pt x="13" y="3"/>
                    <a:pt x="11" y="5"/>
                    <a:pt x="11" y="6"/>
                  </a:cubicBezTo>
                  <a:lnTo>
                    <a:pt x="11" y="6"/>
                  </a:lnTo>
                  <a:cubicBezTo>
                    <a:pt x="5" y="14"/>
                    <a:pt x="0" y="25"/>
                    <a:pt x="1" y="25"/>
                  </a:cubicBezTo>
                  <a:cubicBezTo>
                    <a:pt x="2" y="25"/>
                    <a:pt x="5" y="21"/>
                    <a:pt x="10" y="10"/>
                  </a:cubicBezTo>
                  <a:lnTo>
                    <a:pt x="10" y="10"/>
                  </a:lnTo>
                  <a:cubicBezTo>
                    <a:pt x="10" y="10"/>
                    <a:pt x="10" y="10"/>
                    <a:pt x="10" y="10"/>
                  </a:cubicBezTo>
                  <a:cubicBezTo>
                    <a:pt x="12" y="10"/>
                    <a:pt x="15" y="7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5203;p34">
              <a:extLst>
                <a:ext uri="{FF2B5EF4-FFF2-40B4-BE49-F238E27FC236}">
                  <a16:creationId xmlns:a16="http://schemas.microsoft.com/office/drawing/2014/main" id="{39B47FE7-13F8-AD40-A6DC-8FA3CB5DEEF9}"/>
                </a:ext>
              </a:extLst>
            </p:cNvPr>
            <p:cNvSpPr/>
            <p:nvPr/>
          </p:nvSpPr>
          <p:spPr>
            <a:xfrm>
              <a:off x="4892850" y="26799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lnTo>
                    <a:pt x="1" y="0"/>
                  </a:lnTo>
                  <a:cubicBezTo>
                    <a:pt x="1" y="0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5204;p34">
              <a:extLst>
                <a:ext uri="{FF2B5EF4-FFF2-40B4-BE49-F238E27FC236}">
                  <a16:creationId xmlns:a16="http://schemas.microsoft.com/office/drawing/2014/main" id="{242CF4D9-368E-8148-B4EC-1D0DCDDB9424}"/>
                </a:ext>
              </a:extLst>
            </p:cNvPr>
            <p:cNvSpPr/>
            <p:nvPr/>
          </p:nvSpPr>
          <p:spPr>
            <a:xfrm>
              <a:off x="4892850" y="2679775"/>
              <a:ext cx="200" cy="475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5" y="1"/>
                  </a:moveTo>
                  <a:cubicBezTo>
                    <a:pt x="4" y="1"/>
                    <a:pt x="3" y="2"/>
                    <a:pt x="1" y="6"/>
                  </a:cubicBezTo>
                  <a:cubicBezTo>
                    <a:pt x="1" y="15"/>
                    <a:pt x="2" y="18"/>
                    <a:pt x="3" y="18"/>
                  </a:cubicBezTo>
                  <a:cubicBezTo>
                    <a:pt x="5" y="18"/>
                    <a:pt x="8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5205;p34">
              <a:extLst>
                <a:ext uri="{FF2B5EF4-FFF2-40B4-BE49-F238E27FC236}">
                  <a16:creationId xmlns:a16="http://schemas.microsoft.com/office/drawing/2014/main" id="{4321AC73-0D89-1144-8228-0CC6AF4C9CA3}"/>
                </a:ext>
              </a:extLst>
            </p:cNvPr>
            <p:cNvSpPr/>
            <p:nvPr/>
          </p:nvSpPr>
          <p:spPr>
            <a:xfrm>
              <a:off x="4892125" y="2679025"/>
              <a:ext cx="175" cy="625"/>
            </a:xfrm>
            <a:custGeom>
              <a:avLst/>
              <a:gdLst/>
              <a:ahLst/>
              <a:cxnLst/>
              <a:rect l="l" t="t" r="r" b="b"/>
              <a:pathLst>
                <a:path w="7" h="25" extrusionOk="0">
                  <a:moveTo>
                    <a:pt x="6" y="1"/>
                  </a:moveTo>
                  <a:lnTo>
                    <a:pt x="6" y="1"/>
                  </a:lnTo>
                  <a:cubicBezTo>
                    <a:pt x="2" y="19"/>
                    <a:pt x="1" y="25"/>
                    <a:pt x="1" y="25"/>
                  </a:cubicBezTo>
                  <a:cubicBezTo>
                    <a:pt x="2" y="25"/>
                    <a:pt x="6" y="8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5206;p34">
              <a:extLst>
                <a:ext uri="{FF2B5EF4-FFF2-40B4-BE49-F238E27FC236}">
                  <a16:creationId xmlns:a16="http://schemas.microsoft.com/office/drawing/2014/main" id="{23FB961C-DA6C-6A48-83C9-952663218BD5}"/>
                </a:ext>
              </a:extLst>
            </p:cNvPr>
            <p:cNvSpPr/>
            <p:nvPr/>
          </p:nvSpPr>
          <p:spPr>
            <a:xfrm>
              <a:off x="4891975" y="26796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"/>
                  </a:moveTo>
                  <a:lnTo>
                    <a:pt x="0" y="12"/>
                  </a:lnTo>
                  <a:cubicBezTo>
                    <a:pt x="12" y="12"/>
                    <a:pt x="12" y="12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5207;p34">
              <a:extLst>
                <a:ext uri="{FF2B5EF4-FFF2-40B4-BE49-F238E27FC236}">
                  <a16:creationId xmlns:a16="http://schemas.microsoft.com/office/drawing/2014/main" id="{D1EC4B14-B29A-ED4A-8985-8BA6B5E42055}"/>
                </a:ext>
              </a:extLst>
            </p:cNvPr>
            <p:cNvSpPr/>
            <p:nvPr/>
          </p:nvSpPr>
          <p:spPr>
            <a:xfrm>
              <a:off x="4891675" y="2678425"/>
              <a:ext cx="150" cy="625"/>
            </a:xfrm>
            <a:custGeom>
              <a:avLst/>
              <a:gdLst/>
              <a:ahLst/>
              <a:cxnLst/>
              <a:rect l="l" t="t" r="r" b="b"/>
              <a:pathLst>
                <a:path w="6" h="25" extrusionOk="0">
                  <a:moveTo>
                    <a:pt x="6" y="1"/>
                  </a:moveTo>
                  <a:lnTo>
                    <a:pt x="6" y="1"/>
                  </a:lnTo>
                  <a:cubicBezTo>
                    <a:pt x="5" y="1"/>
                    <a:pt x="0" y="17"/>
                    <a:pt x="0" y="25"/>
                  </a:cubicBezTo>
                  <a:cubicBezTo>
                    <a:pt x="5" y="7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5208;p34">
              <a:extLst>
                <a:ext uri="{FF2B5EF4-FFF2-40B4-BE49-F238E27FC236}">
                  <a16:creationId xmlns:a16="http://schemas.microsoft.com/office/drawing/2014/main" id="{A77EB0AC-D3BF-144A-9245-692CCC98BB05}"/>
                </a:ext>
              </a:extLst>
            </p:cNvPr>
            <p:cNvSpPr/>
            <p:nvPr/>
          </p:nvSpPr>
          <p:spPr>
            <a:xfrm>
              <a:off x="4891200" y="2678225"/>
              <a:ext cx="325" cy="825"/>
            </a:xfrm>
            <a:custGeom>
              <a:avLst/>
              <a:gdLst/>
              <a:ahLst/>
              <a:cxnLst/>
              <a:rect l="l" t="t" r="r" b="b"/>
              <a:pathLst>
                <a:path w="13" h="33" extrusionOk="0">
                  <a:moveTo>
                    <a:pt x="9" y="0"/>
                  </a:moveTo>
                  <a:lnTo>
                    <a:pt x="9" y="0"/>
                  </a:lnTo>
                  <a:cubicBezTo>
                    <a:pt x="6" y="0"/>
                    <a:pt x="0" y="19"/>
                    <a:pt x="7" y="33"/>
                  </a:cubicBezTo>
                  <a:cubicBezTo>
                    <a:pt x="12" y="9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5209;p34">
              <a:extLst>
                <a:ext uri="{FF2B5EF4-FFF2-40B4-BE49-F238E27FC236}">
                  <a16:creationId xmlns:a16="http://schemas.microsoft.com/office/drawing/2014/main" id="{DF75088F-BD98-224D-BAC1-3F246E7CED35}"/>
                </a:ext>
              </a:extLst>
            </p:cNvPr>
            <p:cNvSpPr/>
            <p:nvPr/>
          </p:nvSpPr>
          <p:spPr>
            <a:xfrm>
              <a:off x="4891675" y="26784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cubicBezTo>
                    <a:pt x="0" y="60"/>
                    <a:pt x="0" y="1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5210;p34">
              <a:extLst>
                <a:ext uri="{FF2B5EF4-FFF2-40B4-BE49-F238E27FC236}">
                  <a16:creationId xmlns:a16="http://schemas.microsoft.com/office/drawing/2014/main" id="{0EBE1B75-B0D7-C84D-80BA-7636104A2A0F}"/>
                </a:ext>
              </a:extLst>
            </p:cNvPr>
            <p:cNvSpPr/>
            <p:nvPr/>
          </p:nvSpPr>
          <p:spPr>
            <a:xfrm>
              <a:off x="4891375" y="26796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2"/>
                  </a:moveTo>
                  <a:cubicBezTo>
                    <a:pt x="12" y="12"/>
                    <a:pt x="0" y="1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5211;p34">
              <a:extLst>
                <a:ext uri="{FF2B5EF4-FFF2-40B4-BE49-F238E27FC236}">
                  <a16:creationId xmlns:a16="http://schemas.microsoft.com/office/drawing/2014/main" id="{355AEF1E-D582-7345-8CA4-0CA4E8E7E6CC}"/>
                </a:ext>
              </a:extLst>
            </p:cNvPr>
            <p:cNvSpPr/>
            <p:nvPr/>
          </p:nvSpPr>
          <p:spPr>
            <a:xfrm>
              <a:off x="4891675" y="26802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5212;p34">
              <a:extLst>
                <a:ext uri="{FF2B5EF4-FFF2-40B4-BE49-F238E27FC236}">
                  <a16:creationId xmlns:a16="http://schemas.microsoft.com/office/drawing/2014/main" id="{F845DE16-3500-FA42-9906-77B0255D9D63}"/>
                </a:ext>
              </a:extLst>
            </p:cNvPr>
            <p:cNvSpPr/>
            <p:nvPr/>
          </p:nvSpPr>
          <p:spPr>
            <a:xfrm>
              <a:off x="4890775" y="2679625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36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5213;p34">
              <a:extLst>
                <a:ext uri="{FF2B5EF4-FFF2-40B4-BE49-F238E27FC236}">
                  <a16:creationId xmlns:a16="http://schemas.microsoft.com/office/drawing/2014/main" id="{903F6B05-91A3-484E-811B-177FEB9E61A0}"/>
                </a:ext>
              </a:extLst>
            </p:cNvPr>
            <p:cNvSpPr/>
            <p:nvPr/>
          </p:nvSpPr>
          <p:spPr>
            <a:xfrm>
              <a:off x="4889875" y="26796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5214;p34">
              <a:extLst>
                <a:ext uri="{FF2B5EF4-FFF2-40B4-BE49-F238E27FC236}">
                  <a16:creationId xmlns:a16="http://schemas.microsoft.com/office/drawing/2014/main" id="{7A7A769D-3653-D548-89F8-6F76383F0F6E}"/>
                </a:ext>
              </a:extLst>
            </p:cNvPr>
            <p:cNvSpPr/>
            <p:nvPr/>
          </p:nvSpPr>
          <p:spPr>
            <a:xfrm>
              <a:off x="4890975" y="2679925"/>
              <a:ext cx="425" cy="150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16" y="0"/>
                  </a:moveTo>
                  <a:cubicBezTo>
                    <a:pt x="8" y="0"/>
                    <a:pt x="1" y="6"/>
                    <a:pt x="3" y="6"/>
                  </a:cubicBezTo>
                  <a:cubicBezTo>
                    <a:pt x="5" y="6"/>
                    <a:pt x="8" y="4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5215;p34">
              <a:extLst>
                <a:ext uri="{FF2B5EF4-FFF2-40B4-BE49-F238E27FC236}">
                  <a16:creationId xmlns:a16="http://schemas.microsoft.com/office/drawing/2014/main" id="{E58ECB57-4804-AB4C-AED1-A48EE3BEDABE}"/>
                </a:ext>
              </a:extLst>
            </p:cNvPr>
            <p:cNvSpPr/>
            <p:nvPr/>
          </p:nvSpPr>
          <p:spPr>
            <a:xfrm>
              <a:off x="4890475" y="2679200"/>
              <a:ext cx="325" cy="450"/>
            </a:xfrm>
            <a:custGeom>
              <a:avLst/>
              <a:gdLst/>
              <a:ahLst/>
              <a:cxnLst/>
              <a:rect l="l" t="t" r="r" b="b"/>
              <a:pathLst>
                <a:path w="13" h="18" extrusionOk="0">
                  <a:moveTo>
                    <a:pt x="8" y="1"/>
                  </a:moveTo>
                  <a:cubicBezTo>
                    <a:pt x="7" y="1"/>
                    <a:pt x="4" y="2"/>
                    <a:pt x="1" y="6"/>
                  </a:cubicBezTo>
                  <a:cubicBezTo>
                    <a:pt x="13" y="6"/>
                    <a:pt x="13" y="6"/>
                    <a:pt x="13" y="17"/>
                  </a:cubicBezTo>
                  <a:lnTo>
                    <a:pt x="13" y="17"/>
                  </a:lnTo>
                  <a:cubicBezTo>
                    <a:pt x="13" y="9"/>
                    <a:pt x="1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5216;p34">
              <a:extLst>
                <a:ext uri="{FF2B5EF4-FFF2-40B4-BE49-F238E27FC236}">
                  <a16:creationId xmlns:a16="http://schemas.microsoft.com/office/drawing/2014/main" id="{AE87680F-56D2-9F41-89B0-B2832E9F13B2}"/>
                </a:ext>
              </a:extLst>
            </p:cNvPr>
            <p:cNvSpPr/>
            <p:nvPr/>
          </p:nvSpPr>
          <p:spPr>
            <a:xfrm>
              <a:off x="4891375" y="2679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5217;p34">
              <a:extLst>
                <a:ext uri="{FF2B5EF4-FFF2-40B4-BE49-F238E27FC236}">
                  <a16:creationId xmlns:a16="http://schemas.microsoft.com/office/drawing/2014/main" id="{6EA9F4E8-E678-9345-B068-E911F2BBD3F7}"/>
                </a:ext>
              </a:extLst>
            </p:cNvPr>
            <p:cNvSpPr/>
            <p:nvPr/>
          </p:nvSpPr>
          <p:spPr>
            <a:xfrm>
              <a:off x="4891225" y="2679625"/>
              <a:ext cx="175" cy="375"/>
            </a:xfrm>
            <a:custGeom>
              <a:avLst/>
              <a:gdLst/>
              <a:ahLst/>
              <a:cxnLst/>
              <a:rect l="l" t="t" r="r" b="b"/>
              <a:pathLst>
                <a:path w="7" h="15" extrusionOk="0">
                  <a:moveTo>
                    <a:pt x="6" y="1"/>
                  </a:moveTo>
                  <a:cubicBezTo>
                    <a:pt x="1" y="11"/>
                    <a:pt x="1" y="14"/>
                    <a:pt x="1" y="14"/>
                  </a:cubicBezTo>
                  <a:cubicBezTo>
                    <a:pt x="2" y="14"/>
                    <a:pt x="6" y="7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5218;p34">
              <a:extLst>
                <a:ext uri="{FF2B5EF4-FFF2-40B4-BE49-F238E27FC236}">
                  <a16:creationId xmlns:a16="http://schemas.microsoft.com/office/drawing/2014/main" id="{4FA398BA-C12F-4F43-BBE8-6732D1D70240}"/>
                </a:ext>
              </a:extLst>
            </p:cNvPr>
            <p:cNvSpPr/>
            <p:nvPr/>
          </p:nvSpPr>
          <p:spPr>
            <a:xfrm>
              <a:off x="4889300" y="2679625"/>
              <a:ext cx="900" cy="3000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24" y="1"/>
                  </a:moveTo>
                  <a:cubicBezTo>
                    <a:pt x="12" y="24"/>
                    <a:pt x="12" y="48"/>
                    <a:pt x="24" y="72"/>
                  </a:cubicBezTo>
                  <a:cubicBezTo>
                    <a:pt x="12" y="72"/>
                    <a:pt x="12" y="72"/>
                    <a:pt x="12" y="60"/>
                  </a:cubicBezTo>
                  <a:cubicBezTo>
                    <a:pt x="12" y="72"/>
                    <a:pt x="0" y="96"/>
                    <a:pt x="0" y="120"/>
                  </a:cubicBezTo>
                  <a:cubicBezTo>
                    <a:pt x="0" y="120"/>
                    <a:pt x="5" y="114"/>
                    <a:pt x="9" y="114"/>
                  </a:cubicBezTo>
                  <a:cubicBezTo>
                    <a:pt x="11" y="114"/>
                    <a:pt x="12" y="116"/>
                    <a:pt x="12" y="120"/>
                  </a:cubicBezTo>
                  <a:cubicBezTo>
                    <a:pt x="24" y="84"/>
                    <a:pt x="36" y="48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5219;p34">
              <a:extLst>
                <a:ext uri="{FF2B5EF4-FFF2-40B4-BE49-F238E27FC236}">
                  <a16:creationId xmlns:a16="http://schemas.microsoft.com/office/drawing/2014/main" id="{0C0D6510-295D-A543-8A7D-2CFE74121F57}"/>
                </a:ext>
              </a:extLst>
            </p:cNvPr>
            <p:cNvSpPr/>
            <p:nvPr/>
          </p:nvSpPr>
          <p:spPr>
            <a:xfrm>
              <a:off x="4890050" y="2679325"/>
              <a:ext cx="150" cy="625"/>
            </a:xfrm>
            <a:custGeom>
              <a:avLst/>
              <a:gdLst/>
              <a:ahLst/>
              <a:cxnLst/>
              <a:rect l="l" t="t" r="r" b="b"/>
              <a:pathLst>
                <a:path w="6" h="25" extrusionOk="0">
                  <a:moveTo>
                    <a:pt x="1" y="0"/>
                  </a:moveTo>
                  <a:cubicBezTo>
                    <a:pt x="0" y="0"/>
                    <a:pt x="1" y="6"/>
                    <a:pt x="6" y="24"/>
                  </a:cubicBezTo>
                  <a:cubicBezTo>
                    <a:pt x="6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5220;p34">
              <a:extLst>
                <a:ext uri="{FF2B5EF4-FFF2-40B4-BE49-F238E27FC236}">
                  <a16:creationId xmlns:a16="http://schemas.microsoft.com/office/drawing/2014/main" id="{BB207848-9A17-2741-8CA4-90393B9F5C8E}"/>
                </a:ext>
              </a:extLst>
            </p:cNvPr>
            <p:cNvSpPr/>
            <p:nvPr/>
          </p:nvSpPr>
          <p:spPr>
            <a:xfrm>
              <a:off x="4890475" y="2679625"/>
              <a:ext cx="325" cy="1525"/>
            </a:xfrm>
            <a:custGeom>
              <a:avLst/>
              <a:gdLst/>
              <a:ahLst/>
              <a:cxnLst/>
              <a:rect l="l" t="t" r="r" b="b"/>
              <a:pathLst>
                <a:path w="13" h="61" extrusionOk="0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  <a:moveTo>
                    <a:pt x="13" y="1"/>
                  </a:moveTo>
                  <a:cubicBezTo>
                    <a:pt x="13" y="1"/>
                    <a:pt x="6" y="1"/>
                    <a:pt x="8" y="6"/>
                  </a:cubicBezTo>
                  <a:lnTo>
                    <a:pt x="8" y="6"/>
                  </a:lnTo>
                  <a:cubicBezTo>
                    <a:pt x="9" y="4"/>
                    <a:pt x="11" y="2"/>
                    <a:pt x="13" y="1"/>
                  </a:cubicBezTo>
                  <a:lnTo>
                    <a:pt x="13" y="1"/>
                  </a:lnTo>
                  <a:cubicBezTo>
                    <a:pt x="13" y="1"/>
                    <a:pt x="13" y="5"/>
                    <a:pt x="12" y="12"/>
                  </a:cubicBezTo>
                  <a:lnTo>
                    <a:pt x="12" y="12"/>
                  </a:lnTo>
                  <a:cubicBezTo>
                    <a:pt x="10" y="9"/>
                    <a:pt x="8" y="7"/>
                    <a:pt x="8" y="6"/>
                  </a:cubicBezTo>
                  <a:lnTo>
                    <a:pt x="8" y="6"/>
                  </a:lnTo>
                  <a:cubicBezTo>
                    <a:pt x="1" y="14"/>
                    <a:pt x="1" y="20"/>
                    <a:pt x="1" y="60"/>
                  </a:cubicBezTo>
                  <a:cubicBezTo>
                    <a:pt x="9" y="60"/>
                    <a:pt x="12" y="29"/>
                    <a:pt x="12" y="12"/>
                  </a:cubicBezTo>
                  <a:lnTo>
                    <a:pt x="12" y="12"/>
                  </a:lnTo>
                  <a:cubicBezTo>
                    <a:pt x="12" y="12"/>
                    <a:pt x="13" y="12"/>
                    <a:pt x="13" y="12"/>
                  </a:cubicBezTo>
                  <a:cubicBezTo>
                    <a:pt x="13" y="12"/>
                    <a:pt x="13" y="5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5221;p34">
              <a:extLst>
                <a:ext uri="{FF2B5EF4-FFF2-40B4-BE49-F238E27FC236}">
                  <a16:creationId xmlns:a16="http://schemas.microsoft.com/office/drawing/2014/main" id="{F60F5B99-F01D-444C-9DF5-ABD4C40B8881}"/>
                </a:ext>
              </a:extLst>
            </p:cNvPr>
            <p:cNvSpPr/>
            <p:nvPr/>
          </p:nvSpPr>
          <p:spPr>
            <a:xfrm>
              <a:off x="4891075" y="26811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0"/>
                    <a:pt x="1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5222;p34">
              <a:extLst>
                <a:ext uri="{FF2B5EF4-FFF2-40B4-BE49-F238E27FC236}">
                  <a16:creationId xmlns:a16="http://schemas.microsoft.com/office/drawing/2014/main" id="{BCBFA787-D21C-C142-8096-AA92BE385B35}"/>
                </a:ext>
              </a:extLst>
            </p:cNvPr>
            <p:cNvSpPr/>
            <p:nvPr/>
          </p:nvSpPr>
          <p:spPr>
            <a:xfrm>
              <a:off x="4889950" y="2679025"/>
              <a:ext cx="250" cy="600"/>
            </a:xfrm>
            <a:custGeom>
              <a:avLst/>
              <a:gdLst/>
              <a:ahLst/>
              <a:cxnLst/>
              <a:rect l="l" t="t" r="r" b="b"/>
              <a:pathLst>
                <a:path w="10" h="24" extrusionOk="0">
                  <a:moveTo>
                    <a:pt x="10" y="1"/>
                  </a:moveTo>
                  <a:cubicBezTo>
                    <a:pt x="3" y="14"/>
                    <a:pt x="0" y="23"/>
                    <a:pt x="1" y="23"/>
                  </a:cubicBezTo>
                  <a:cubicBezTo>
                    <a:pt x="1" y="23"/>
                    <a:pt x="4" y="17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5223;p34">
              <a:extLst>
                <a:ext uri="{FF2B5EF4-FFF2-40B4-BE49-F238E27FC236}">
                  <a16:creationId xmlns:a16="http://schemas.microsoft.com/office/drawing/2014/main" id="{F5DB4DD1-A597-B74E-ABA4-509E6E3DCA6E}"/>
                </a:ext>
              </a:extLst>
            </p:cNvPr>
            <p:cNvSpPr/>
            <p:nvPr/>
          </p:nvSpPr>
          <p:spPr>
            <a:xfrm>
              <a:off x="4889400" y="2679075"/>
              <a:ext cx="450" cy="275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16" y="0"/>
                  </a:moveTo>
                  <a:lnTo>
                    <a:pt x="16" y="0"/>
                  </a:lnTo>
                  <a:cubicBezTo>
                    <a:pt x="13" y="0"/>
                    <a:pt x="0" y="11"/>
                    <a:pt x="8" y="11"/>
                  </a:cubicBezTo>
                  <a:cubicBezTo>
                    <a:pt x="16" y="3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5224;p34">
              <a:extLst>
                <a:ext uri="{FF2B5EF4-FFF2-40B4-BE49-F238E27FC236}">
                  <a16:creationId xmlns:a16="http://schemas.microsoft.com/office/drawing/2014/main" id="{02F81EC8-4E68-5647-823C-B825A9D8CAD2}"/>
                </a:ext>
              </a:extLst>
            </p:cNvPr>
            <p:cNvSpPr/>
            <p:nvPr/>
          </p:nvSpPr>
          <p:spPr>
            <a:xfrm>
              <a:off x="4881850" y="2676950"/>
              <a:ext cx="25" cy="1500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0" y="60"/>
                  </a:moveTo>
                  <a:cubicBezTo>
                    <a:pt x="0" y="0"/>
                    <a:pt x="0" y="48"/>
                    <a:pt x="0" y="60"/>
                  </a:cubicBezTo>
                  <a:cubicBezTo>
                    <a:pt x="0" y="36"/>
                    <a:pt x="0" y="60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5225;p34">
              <a:extLst>
                <a:ext uri="{FF2B5EF4-FFF2-40B4-BE49-F238E27FC236}">
                  <a16:creationId xmlns:a16="http://schemas.microsoft.com/office/drawing/2014/main" id="{531827BC-1073-4A4A-975C-315446AA00DF}"/>
                </a:ext>
              </a:extLst>
            </p:cNvPr>
            <p:cNvSpPr/>
            <p:nvPr/>
          </p:nvSpPr>
          <p:spPr>
            <a:xfrm>
              <a:off x="4876050" y="2680350"/>
              <a:ext cx="275" cy="525"/>
            </a:xfrm>
            <a:custGeom>
              <a:avLst/>
              <a:gdLst/>
              <a:ahLst/>
              <a:cxnLst/>
              <a:rect l="l" t="t" r="r" b="b"/>
              <a:pathLst>
                <a:path w="11" h="21" extrusionOk="0">
                  <a:moveTo>
                    <a:pt x="9" y="0"/>
                  </a:moveTo>
                  <a:cubicBezTo>
                    <a:pt x="7" y="0"/>
                    <a:pt x="0" y="21"/>
                    <a:pt x="4" y="21"/>
                  </a:cubicBezTo>
                  <a:cubicBezTo>
                    <a:pt x="4" y="21"/>
                    <a:pt x="5" y="20"/>
                    <a:pt x="6" y="19"/>
                  </a:cubicBezTo>
                  <a:cubicBezTo>
                    <a:pt x="10" y="5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5226;p34">
              <a:extLst>
                <a:ext uri="{FF2B5EF4-FFF2-40B4-BE49-F238E27FC236}">
                  <a16:creationId xmlns:a16="http://schemas.microsoft.com/office/drawing/2014/main" id="{64B5BD20-9C85-B44D-90FB-F175E75A08E0}"/>
                </a:ext>
              </a:extLst>
            </p:cNvPr>
            <p:cNvSpPr/>
            <p:nvPr/>
          </p:nvSpPr>
          <p:spPr>
            <a:xfrm>
              <a:off x="4867850" y="26829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lnTo>
                    <a:pt x="1" y="12"/>
                  </a:lnTo>
                  <a:cubicBezTo>
                    <a:pt x="13" y="12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5227;p34">
              <a:extLst>
                <a:ext uri="{FF2B5EF4-FFF2-40B4-BE49-F238E27FC236}">
                  <a16:creationId xmlns:a16="http://schemas.microsoft.com/office/drawing/2014/main" id="{115A6434-AD63-6D48-B66B-895826893DA9}"/>
                </a:ext>
              </a:extLst>
            </p:cNvPr>
            <p:cNvSpPr/>
            <p:nvPr/>
          </p:nvSpPr>
          <p:spPr>
            <a:xfrm>
              <a:off x="4886325" y="2678725"/>
              <a:ext cx="0" cy="925"/>
            </a:xfrm>
            <a:custGeom>
              <a:avLst/>
              <a:gdLst/>
              <a:ahLst/>
              <a:cxnLst/>
              <a:rect l="l" t="t" r="r" b="b"/>
              <a:pathLst>
                <a:path h="37" extrusionOk="0">
                  <a:moveTo>
                    <a:pt x="0" y="13"/>
                  </a:moveTo>
                  <a:cubicBezTo>
                    <a:pt x="0" y="13"/>
                    <a:pt x="0" y="1"/>
                    <a:pt x="0" y="1"/>
                  </a:cubicBezTo>
                  <a:cubicBezTo>
                    <a:pt x="0" y="13"/>
                    <a:pt x="0" y="37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5228;p34">
              <a:extLst>
                <a:ext uri="{FF2B5EF4-FFF2-40B4-BE49-F238E27FC236}">
                  <a16:creationId xmlns:a16="http://schemas.microsoft.com/office/drawing/2014/main" id="{DB684538-F64E-0743-8BCB-4687EFE76777}"/>
                </a:ext>
              </a:extLst>
            </p:cNvPr>
            <p:cNvSpPr/>
            <p:nvPr/>
          </p:nvSpPr>
          <p:spPr>
            <a:xfrm>
              <a:off x="4886025" y="2678675"/>
              <a:ext cx="200" cy="300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4" y="0"/>
                  </a:moveTo>
                  <a:cubicBezTo>
                    <a:pt x="3" y="0"/>
                    <a:pt x="2" y="1"/>
                    <a:pt x="0" y="3"/>
                  </a:cubicBezTo>
                  <a:cubicBezTo>
                    <a:pt x="0" y="9"/>
                    <a:pt x="1" y="11"/>
                    <a:pt x="2" y="11"/>
                  </a:cubicBezTo>
                  <a:cubicBezTo>
                    <a:pt x="4" y="11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5229;p34">
              <a:extLst>
                <a:ext uri="{FF2B5EF4-FFF2-40B4-BE49-F238E27FC236}">
                  <a16:creationId xmlns:a16="http://schemas.microsoft.com/office/drawing/2014/main" id="{74574B29-D7DC-CE42-9FBA-AD4D6EC21BA4}"/>
                </a:ext>
              </a:extLst>
            </p:cNvPr>
            <p:cNvSpPr/>
            <p:nvPr/>
          </p:nvSpPr>
          <p:spPr>
            <a:xfrm>
              <a:off x="4888400" y="2679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5230;p34">
              <a:extLst>
                <a:ext uri="{FF2B5EF4-FFF2-40B4-BE49-F238E27FC236}">
                  <a16:creationId xmlns:a16="http://schemas.microsoft.com/office/drawing/2014/main" id="{BBE25E19-626D-4443-8CCB-F16DA00C9813}"/>
                </a:ext>
              </a:extLst>
            </p:cNvPr>
            <p:cNvSpPr/>
            <p:nvPr/>
          </p:nvSpPr>
          <p:spPr>
            <a:xfrm>
              <a:off x="4863400" y="26802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lnTo>
                    <a:pt x="0" y="0"/>
                  </a:ln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5231;p34">
              <a:extLst>
                <a:ext uri="{FF2B5EF4-FFF2-40B4-BE49-F238E27FC236}">
                  <a16:creationId xmlns:a16="http://schemas.microsoft.com/office/drawing/2014/main" id="{D9B8DE9A-7D26-2847-9719-F8C4F92FC141}"/>
                </a:ext>
              </a:extLst>
            </p:cNvPr>
            <p:cNvSpPr/>
            <p:nvPr/>
          </p:nvSpPr>
          <p:spPr>
            <a:xfrm>
              <a:off x="4879475" y="26832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5232;p34">
              <a:extLst>
                <a:ext uri="{FF2B5EF4-FFF2-40B4-BE49-F238E27FC236}">
                  <a16:creationId xmlns:a16="http://schemas.microsoft.com/office/drawing/2014/main" id="{EF21E1F5-6301-7240-82BD-D527E45EB7AB}"/>
                </a:ext>
              </a:extLst>
            </p:cNvPr>
            <p:cNvSpPr/>
            <p:nvPr/>
          </p:nvSpPr>
          <p:spPr>
            <a:xfrm>
              <a:off x="4879175" y="2682000"/>
              <a:ext cx="325" cy="1825"/>
            </a:xfrm>
            <a:custGeom>
              <a:avLst/>
              <a:gdLst/>
              <a:ahLst/>
              <a:cxnLst/>
              <a:rect l="l" t="t" r="r" b="b"/>
              <a:pathLst>
                <a:path w="13" h="73" extrusionOk="0">
                  <a:moveTo>
                    <a:pt x="12" y="1"/>
                  </a:moveTo>
                  <a:cubicBezTo>
                    <a:pt x="12" y="25"/>
                    <a:pt x="0" y="48"/>
                    <a:pt x="0" y="72"/>
                  </a:cubicBezTo>
                  <a:cubicBezTo>
                    <a:pt x="12" y="48"/>
                    <a:pt x="12" y="37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5233;p34">
              <a:extLst>
                <a:ext uri="{FF2B5EF4-FFF2-40B4-BE49-F238E27FC236}">
                  <a16:creationId xmlns:a16="http://schemas.microsoft.com/office/drawing/2014/main" id="{50637581-0C2B-6C4B-85A1-C8F802C44651}"/>
                </a:ext>
              </a:extLst>
            </p:cNvPr>
            <p:cNvSpPr/>
            <p:nvPr/>
          </p:nvSpPr>
          <p:spPr>
            <a:xfrm>
              <a:off x="4888400" y="26811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5234;p34">
              <a:extLst>
                <a:ext uri="{FF2B5EF4-FFF2-40B4-BE49-F238E27FC236}">
                  <a16:creationId xmlns:a16="http://schemas.microsoft.com/office/drawing/2014/main" id="{D07016AC-CBD6-6843-9FD7-82C81E457D8A}"/>
                </a:ext>
              </a:extLst>
            </p:cNvPr>
            <p:cNvSpPr/>
            <p:nvPr/>
          </p:nvSpPr>
          <p:spPr>
            <a:xfrm>
              <a:off x="4854475" y="2675150"/>
              <a:ext cx="34850" cy="9550"/>
            </a:xfrm>
            <a:custGeom>
              <a:avLst/>
              <a:gdLst/>
              <a:ahLst/>
              <a:cxnLst/>
              <a:rect l="l" t="t" r="r" b="b"/>
              <a:pathLst>
                <a:path w="1394" h="382" extrusionOk="0">
                  <a:moveTo>
                    <a:pt x="1369" y="224"/>
                  </a:moveTo>
                  <a:cubicBezTo>
                    <a:pt x="1366" y="234"/>
                    <a:pt x="1366" y="244"/>
                    <a:pt x="1369" y="251"/>
                  </a:cubicBezTo>
                  <a:cubicBezTo>
                    <a:pt x="1369" y="242"/>
                    <a:pt x="1369" y="233"/>
                    <a:pt x="1369" y="224"/>
                  </a:cubicBezTo>
                  <a:close/>
                  <a:moveTo>
                    <a:pt x="881" y="263"/>
                  </a:moveTo>
                  <a:cubicBezTo>
                    <a:pt x="875" y="269"/>
                    <a:pt x="872" y="272"/>
                    <a:pt x="871" y="272"/>
                  </a:cubicBezTo>
                  <a:cubicBezTo>
                    <a:pt x="869" y="272"/>
                    <a:pt x="869" y="269"/>
                    <a:pt x="869" y="263"/>
                  </a:cubicBezTo>
                  <a:close/>
                  <a:moveTo>
                    <a:pt x="1048" y="275"/>
                  </a:moveTo>
                  <a:cubicBezTo>
                    <a:pt x="1046" y="280"/>
                    <a:pt x="1043" y="284"/>
                    <a:pt x="1042" y="289"/>
                  </a:cubicBezTo>
                  <a:lnTo>
                    <a:pt x="1042" y="289"/>
                  </a:lnTo>
                  <a:cubicBezTo>
                    <a:pt x="1043" y="284"/>
                    <a:pt x="1045" y="280"/>
                    <a:pt x="1048" y="275"/>
                  </a:cubicBezTo>
                  <a:close/>
                  <a:moveTo>
                    <a:pt x="1298" y="251"/>
                  </a:moveTo>
                  <a:lnTo>
                    <a:pt x="1298" y="251"/>
                  </a:lnTo>
                  <a:cubicBezTo>
                    <a:pt x="1310" y="263"/>
                    <a:pt x="1310" y="263"/>
                    <a:pt x="1298" y="263"/>
                  </a:cubicBezTo>
                  <a:cubicBezTo>
                    <a:pt x="1308" y="282"/>
                    <a:pt x="1317" y="286"/>
                    <a:pt x="1327" y="293"/>
                  </a:cubicBezTo>
                  <a:lnTo>
                    <a:pt x="1327" y="293"/>
                  </a:lnTo>
                  <a:cubicBezTo>
                    <a:pt x="1321" y="282"/>
                    <a:pt x="1309" y="251"/>
                    <a:pt x="1298" y="251"/>
                  </a:cubicBezTo>
                  <a:close/>
                  <a:moveTo>
                    <a:pt x="712" y="285"/>
                  </a:moveTo>
                  <a:cubicBezTo>
                    <a:pt x="714" y="285"/>
                    <a:pt x="714" y="292"/>
                    <a:pt x="714" y="299"/>
                  </a:cubicBezTo>
                  <a:cubicBezTo>
                    <a:pt x="714" y="299"/>
                    <a:pt x="709" y="309"/>
                    <a:pt x="706" y="309"/>
                  </a:cubicBezTo>
                  <a:cubicBezTo>
                    <a:pt x="704" y="309"/>
                    <a:pt x="703" y="307"/>
                    <a:pt x="703" y="299"/>
                  </a:cubicBezTo>
                  <a:cubicBezTo>
                    <a:pt x="708" y="289"/>
                    <a:pt x="710" y="285"/>
                    <a:pt x="712" y="285"/>
                  </a:cubicBezTo>
                  <a:close/>
                  <a:moveTo>
                    <a:pt x="900" y="304"/>
                  </a:moveTo>
                  <a:cubicBezTo>
                    <a:pt x="897" y="309"/>
                    <a:pt x="893" y="316"/>
                    <a:pt x="893" y="322"/>
                  </a:cubicBezTo>
                  <a:cubicBezTo>
                    <a:pt x="896" y="314"/>
                    <a:pt x="899" y="309"/>
                    <a:pt x="900" y="304"/>
                  </a:cubicBezTo>
                  <a:close/>
                  <a:moveTo>
                    <a:pt x="1012" y="282"/>
                  </a:moveTo>
                  <a:cubicBezTo>
                    <a:pt x="1008" y="296"/>
                    <a:pt x="1004" y="310"/>
                    <a:pt x="1000" y="322"/>
                  </a:cubicBezTo>
                  <a:cubicBezTo>
                    <a:pt x="1002" y="326"/>
                    <a:pt x="1003" y="327"/>
                    <a:pt x="1005" y="327"/>
                  </a:cubicBezTo>
                  <a:cubicBezTo>
                    <a:pt x="1010" y="327"/>
                    <a:pt x="1012" y="296"/>
                    <a:pt x="1012" y="282"/>
                  </a:cubicBezTo>
                  <a:close/>
                  <a:moveTo>
                    <a:pt x="48" y="1"/>
                  </a:moveTo>
                  <a:cubicBezTo>
                    <a:pt x="48" y="13"/>
                    <a:pt x="48" y="25"/>
                    <a:pt x="48" y="49"/>
                  </a:cubicBezTo>
                  <a:cubicBezTo>
                    <a:pt x="36" y="37"/>
                    <a:pt x="36" y="25"/>
                    <a:pt x="36" y="13"/>
                  </a:cubicBezTo>
                  <a:cubicBezTo>
                    <a:pt x="24" y="25"/>
                    <a:pt x="12" y="25"/>
                    <a:pt x="12" y="37"/>
                  </a:cubicBezTo>
                  <a:cubicBezTo>
                    <a:pt x="0" y="191"/>
                    <a:pt x="12" y="144"/>
                    <a:pt x="95" y="215"/>
                  </a:cubicBezTo>
                  <a:cubicBezTo>
                    <a:pt x="89" y="196"/>
                    <a:pt x="89" y="187"/>
                    <a:pt x="91" y="187"/>
                  </a:cubicBezTo>
                  <a:lnTo>
                    <a:pt x="91" y="187"/>
                  </a:lnTo>
                  <a:cubicBezTo>
                    <a:pt x="93" y="187"/>
                    <a:pt x="95" y="193"/>
                    <a:pt x="95" y="203"/>
                  </a:cubicBezTo>
                  <a:cubicBezTo>
                    <a:pt x="95" y="191"/>
                    <a:pt x="95" y="180"/>
                    <a:pt x="95" y="168"/>
                  </a:cubicBezTo>
                  <a:cubicBezTo>
                    <a:pt x="107" y="180"/>
                    <a:pt x="119" y="203"/>
                    <a:pt x="119" y="227"/>
                  </a:cubicBezTo>
                  <a:cubicBezTo>
                    <a:pt x="131" y="215"/>
                    <a:pt x="131" y="203"/>
                    <a:pt x="131" y="203"/>
                  </a:cubicBezTo>
                  <a:cubicBezTo>
                    <a:pt x="131" y="200"/>
                    <a:pt x="131" y="196"/>
                    <a:pt x="131" y="191"/>
                  </a:cubicBezTo>
                  <a:cubicBezTo>
                    <a:pt x="143" y="215"/>
                    <a:pt x="143" y="227"/>
                    <a:pt x="131" y="227"/>
                  </a:cubicBezTo>
                  <a:cubicBezTo>
                    <a:pt x="131" y="228"/>
                    <a:pt x="132" y="228"/>
                    <a:pt x="133" y="228"/>
                  </a:cubicBezTo>
                  <a:cubicBezTo>
                    <a:pt x="145" y="228"/>
                    <a:pt x="202" y="202"/>
                    <a:pt x="234" y="202"/>
                  </a:cubicBezTo>
                  <a:cubicBezTo>
                    <a:pt x="252" y="202"/>
                    <a:pt x="262" y="211"/>
                    <a:pt x="250" y="239"/>
                  </a:cubicBezTo>
                  <a:cubicBezTo>
                    <a:pt x="262" y="215"/>
                    <a:pt x="274" y="203"/>
                    <a:pt x="274" y="180"/>
                  </a:cubicBezTo>
                  <a:cubicBezTo>
                    <a:pt x="274" y="184"/>
                    <a:pt x="274" y="188"/>
                    <a:pt x="274" y="191"/>
                  </a:cubicBezTo>
                  <a:lnTo>
                    <a:pt x="274" y="191"/>
                  </a:lnTo>
                  <a:cubicBezTo>
                    <a:pt x="253" y="241"/>
                    <a:pt x="310" y="207"/>
                    <a:pt x="310" y="239"/>
                  </a:cubicBezTo>
                  <a:cubicBezTo>
                    <a:pt x="310" y="240"/>
                    <a:pt x="310" y="240"/>
                    <a:pt x="310" y="240"/>
                  </a:cubicBezTo>
                  <a:cubicBezTo>
                    <a:pt x="310" y="240"/>
                    <a:pt x="310" y="167"/>
                    <a:pt x="320" y="167"/>
                  </a:cubicBezTo>
                  <a:cubicBezTo>
                    <a:pt x="320" y="167"/>
                    <a:pt x="321" y="167"/>
                    <a:pt x="322" y="168"/>
                  </a:cubicBezTo>
                  <a:cubicBezTo>
                    <a:pt x="310" y="168"/>
                    <a:pt x="345" y="239"/>
                    <a:pt x="333" y="239"/>
                  </a:cubicBezTo>
                  <a:lnTo>
                    <a:pt x="345" y="239"/>
                  </a:lnTo>
                  <a:cubicBezTo>
                    <a:pt x="345" y="228"/>
                    <a:pt x="364" y="190"/>
                    <a:pt x="368" y="190"/>
                  </a:cubicBezTo>
                  <a:cubicBezTo>
                    <a:pt x="369" y="190"/>
                    <a:pt x="369" y="190"/>
                    <a:pt x="369" y="191"/>
                  </a:cubicBezTo>
                  <a:cubicBezTo>
                    <a:pt x="369" y="215"/>
                    <a:pt x="357" y="215"/>
                    <a:pt x="345" y="251"/>
                  </a:cubicBezTo>
                  <a:cubicBezTo>
                    <a:pt x="349" y="247"/>
                    <a:pt x="351" y="246"/>
                    <a:pt x="353" y="246"/>
                  </a:cubicBezTo>
                  <a:cubicBezTo>
                    <a:pt x="357" y="246"/>
                    <a:pt x="357" y="254"/>
                    <a:pt x="357" y="263"/>
                  </a:cubicBezTo>
                  <a:cubicBezTo>
                    <a:pt x="361" y="243"/>
                    <a:pt x="363" y="238"/>
                    <a:pt x="363" y="238"/>
                  </a:cubicBezTo>
                  <a:cubicBezTo>
                    <a:pt x="364" y="238"/>
                    <a:pt x="365" y="245"/>
                    <a:pt x="368" y="245"/>
                  </a:cubicBezTo>
                  <a:cubicBezTo>
                    <a:pt x="370" y="245"/>
                    <a:pt x="374" y="241"/>
                    <a:pt x="381" y="227"/>
                  </a:cubicBezTo>
                  <a:cubicBezTo>
                    <a:pt x="381" y="251"/>
                    <a:pt x="384" y="251"/>
                    <a:pt x="386" y="251"/>
                  </a:cubicBezTo>
                  <a:cubicBezTo>
                    <a:pt x="387" y="251"/>
                    <a:pt x="387" y="251"/>
                    <a:pt x="381" y="275"/>
                  </a:cubicBezTo>
                  <a:cubicBezTo>
                    <a:pt x="381" y="275"/>
                    <a:pt x="393" y="275"/>
                    <a:pt x="393" y="287"/>
                  </a:cubicBezTo>
                  <a:cubicBezTo>
                    <a:pt x="393" y="263"/>
                    <a:pt x="381" y="251"/>
                    <a:pt x="393" y="239"/>
                  </a:cubicBezTo>
                  <a:cubicBezTo>
                    <a:pt x="394" y="236"/>
                    <a:pt x="396" y="235"/>
                    <a:pt x="397" y="235"/>
                  </a:cubicBezTo>
                  <a:cubicBezTo>
                    <a:pt x="404" y="235"/>
                    <a:pt x="406" y="288"/>
                    <a:pt x="415" y="288"/>
                  </a:cubicBezTo>
                  <a:cubicBezTo>
                    <a:pt x="415" y="288"/>
                    <a:pt x="416" y="287"/>
                    <a:pt x="417" y="287"/>
                  </a:cubicBezTo>
                  <a:cubicBezTo>
                    <a:pt x="411" y="269"/>
                    <a:pt x="411" y="260"/>
                    <a:pt x="412" y="260"/>
                  </a:cubicBezTo>
                  <a:lnTo>
                    <a:pt x="412" y="260"/>
                  </a:lnTo>
                  <a:cubicBezTo>
                    <a:pt x="414" y="260"/>
                    <a:pt x="417" y="269"/>
                    <a:pt x="417" y="287"/>
                  </a:cubicBezTo>
                  <a:cubicBezTo>
                    <a:pt x="429" y="287"/>
                    <a:pt x="441" y="239"/>
                    <a:pt x="441" y="239"/>
                  </a:cubicBezTo>
                  <a:cubicBezTo>
                    <a:pt x="447" y="255"/>
                    <a:pt x="451" y="261"/>
                    <a:pt x="453" y="261"/>
                  </a:cubicBezTo>
                  <a:cubicBezTo>
                    <a:pt x="459" y="261"/>
                    <a:pt x="456" y="226"/>
                    <a:pt x="462" y="226"/>
                  </a:cubicBezTo>
                  <a:cubicBezTo>
                    <a:pt x="463" y="226"/>
                    <a:pt x="464" y="226"/>
                    <a:pt x="464" y="227"/>
                  </a:cubicBezTo>
                  <a:cubicBezTo>
                    <a:pt x="464" y="251"/>
                    <a:pt x="452" y="263"/>
                    <a:pt x="452" y="275"/>
                  </a:cubicBezTo>
                  <a:cubicBezTo>
                    <a:pt x="471" y="275"/>
                    <a:pt x="482" y="268"/>
                    <a:pt x="486" y="254"/>
                  </a:cubicBezTo>
                  <a:lnTo>
                    <a:pt x="486" y="254"/>
                  </a:lnTo>
                  <a:cubicBezTo>
                    <a:pt x="483" y="272"/>
                    <a:pt x="476" y="299"/>
                    <a:pt x="476" y="299"/>
                  </a:cubicBezTo>
                  <a:cubicBezTo>
                    <a:pt x="488" y="287"/>
                    <a:pt x="500" y="263"/>
                    <a:pt x="500" y="251"/>
                  </a:cubicBezTo>
                  <a:cubicBezTo>
                    <a:pt x="512" y="275"/>
                    <a:pt x="536" y="275"/>
                    <a:pt x="500" y="311"/>
                  </a:cubicBezTo>
                  <a:cubicBezTo>
                    <a:pt x="524" y="311"/>
                    <a:pt x="548" y="322"/>
                    <a:pt x="583" y="334"/>
                  </a:cubicBezTo>
                  <a:cubicBezTo>
                    <a:pt x="583" y="311"/>
                    <a:pt x="583" y="299"/>
                    <a:pt x="595" y="275"/>
                  </a:cubicBezTo>
                  <a:cubicBezTo>
                    <a:pt x="595" y="287"/>
                    <a:pt x="595" y="299"/>
                    <a:pt x="595" y="311"/>
                  </a:cubicBezTo>
                  <a:cubicBezTo>
                    <a:pt x="595" y="297"/>
                    <a:pt x="599" y="291"/>
                    <a:pt x="605" y="291"/>
                  </a:cubicBezTo>
                  <a:cubicBezTo>
                    <a:pt x="609" y="291"/>
                    <a:pt x="614" y="294"/>
                    <a:pt x="619" y="299"/>
                  </a:cubicBezTo>
                  <a:cubicBezTo>
                    <a:pt x="607" y="311"/>
                    <a:pt x="595" y="346"/>
                    <a:pt x="595" y="358"/>
                  </a:cubicBezTo>
                  <a:cubicBezTo>
                    <a:pt x="607" y="311"/>
                    <a:pt x="631" y="346"/>
                    <a:pt x="643" y="299"/>
                  </a:cubicBezTo>
                  <a:cubicBezTo>
                    <a:pt x="643" y="299"/>
                    <a:pt x="643" y="311"/>
                    <a:pt x="643" y="311"/>
                  </a:cubicBezTo>
                  <a:cubicBezTo>
                    <a:pt x="643" y="299"/>
                    <a:pt x="655" y="287"/>
                    <a:pt x="655" y="275"/>
                  </a:cubicBezTo>
                  <a:cubicBezTo>
                    <a:pt x="661" y="287"/>
                    <a:pt x="667" y="296"/>
                    <a:pt x="673" y="296"/>
                  </a:cubicBezTo>
                  <a:cubicBezTo>
                    <a:pt x="679" y="296"/>
                    <a:pt x="685" y="287"/>
                    <a:pt x="691" y="263"/>
                  </a:cubicBezTo>
                  <a:cubicBezTo>
                    <a:pt x="691" y="275"/>
                    <a:pt x="691" y="281"/>
                    <a:pt x="692" y="281"/>
                  </a:cubicBezTo>
                  <a:cubicBezTo>
                    <a:pt x="694" y="281"/>
                    <a:pt x="697" y="275"/>
                    <a:pt x="703" y="263"/>
                  </a:cubicBezTo>
                  <a:lnTo>
                    <a:pt x="703" y="263"/>
                  </a:lnTo>
                  <a:cubicBezTo>
                    <a:pt x="703" y="334"/>
                    <a:pt x="691" y="299"/>
                    <a:pt x="714" y="370"/>
                  </a:cubicBezTo>
                  <a:cubicBezTo>
                    <a:pt x="714" y="334"/>
                    <a:pt x="714" y="322"/>
                    <a:pt x="726" y="299"/>
                  </a:cubicBezTo>
                  <a:lnTo>
                    <a:pt x="726" y="299"/>
                  </a:lnTo>
                  <a:cubicBezTo>
                    <a:pt x="726" y="307"/>
                    <a:pt x="721" y="337"/>
                    <a:pt x="725" y="337"/>
                  </a:cubicBezTo>
                  <a:cubicBezTo>
                    <a:pt x="727" y="337"/>
                    <a:pt x="731" y="330"/>
                    <a:pt x="738" y="311"/>
                  </a:cubicBezTo>
                  <a:cubicBezTo>
                    <a:pt x="750" y="311"/>
                    <a:pt x="774" y="322"/>
                    <a:pt x="774" y="322"/>
                  </a:cubicBezTo>
                  <a:cubicBezTo>
                    <a:pt x="781" y="308"/>
                    <a:pt x="784" y="298"/>
                    <a:pt x="785" y="298"/>
                  </a:cubicBezTo>
                  <a:cubicBezTo>
                    <a:pt x="786" y="298"/>
                    <a:pt x="786" y="301"/>
                    <a:pt x="786" y="311"/>
                  </a:cubicBezTo>
                  <a:cubicBezTo>
                    <a:pt x="786" y="287"/>
                    <a:pt x="786" y="275"/>
                    <a:pt x="810" y="275"/>
                  </a:cubicBezTo>
                  <a:cubicBezTo>
                    <a:pt x="813" y="289"/>
                    <a:pt x="816" y="293"/>
                    <a:pt x="817" y="293"/>
                  </a:cubicBezTo>
                  <a:cubicBezTo>
                    <a:pt x="819" y="293"/>
                    <a:pt x="820" y="288"/>
                    <a:pt x="821" y="288"/>
                  </a:cubicBezTo>
                  <a:cubicBezTo>
                    <a:pt x="822" y="288"/>
                    <a:pt x="822" y="295"/>
                    <a:pt x="822" y="322"/>
                  </a:cubicBezTo>
                  <a:cubicBezTo>
                    <a:pt x="837" y="291"/>
                    <a:pt x="837" y="285"/>
                    <a:pt x="839" y="285"/>
                  </a:cubicBezTo>
                  <a:cubicBezTo>
                    <a:pt x="840" y="285"/>
                    <a:pt x="841" y="287"/>
                    <a:pt x="845" y="287"/>
                  </a:cubicBezTo>
                  <a:cubicBezTo>
                    <a:pt x="845" y="251"/>
                    <a:pt x="869" y="215"/>
                    <a:pt x="881" y="180"/>
                  </a:cubicBezTo>
                  <a:lnTo>
                    <a:pt x="881" y="180"/>
                  </a:lnTo>
                  <a:cubicBezTo>
                    <a:pt x="881" y="191"/>
                    <a:pt x="869" y="227"/>
                    <a:pt x="869" y="251"/>
                  </a:cubicBezTo>
                  <a:cubicBezTo>
                    <a:pt x="869" y="232"/>
                    <a:pt x="867" y="222"/>
                    <a:pt x="865" y="222"/>
                  </a:cubicBezTo>
                  <a:cubicBezTo>
                    <a:pt x="862" y="222"/>
                    <a:pt x="857" y="244"/>
                    <a:pt x="857" y="287"/>
                  </a:cubicBezTo>
                  <a:cubicBezTo>
                    <a:pt x="857" y="292"/>
                    <a:pt x="857" y="300"/>
                    <a:pt x="857" y="311"/>
                  </a:cubicBezTo>
                  <a:cubicBezTo>
                    <a:pt x="857" y="300"/>
                    <a:pt x="860" y="294"/>
                    <a:pt x="862" y="294"/>
                  </a:cubicBezTo>
                  <a:cubicBezTo>
                    <a:pt x="866" y="294"/>
                    <a:pt x="869" y="303"/>
                    <a:pt x="869" y="322"/>
                  </a:cubicBezTo>
                  <a:cubicBezTo>
                    <a:pt x="881" y="287"/>
                    <a:pt x="905" y="251"/>
                    <a:pt x="917" y="227"/>
                  </a:cubicBezTo>
                  <a:lnTo>
                    <a:pt x="917" y="227"/>
                  </a:lnTo>
                  <a:cubicBezTo>
                    <a:pt x="896" y="310"/>
                    <a:pt x="911" y="276"/>
                    <a:pt x="900" y="304"/>
                  </a:cubicBezTo>
                  <a:lnTo>
                    <a:pt x="900" y="304"/>
                  </a:lnTo>
                  <a:cubicBezTo>
                    <a:pt x="903" y="301"/>
                    <a:pt x="905" y="299"/>
                    <a:pt x="905" y="299"/>
                  </a:cubicBezTo>
                  <a:cubicBezTo>
                    <a:pt x="905" y="311"/>
                    <a:pt x="905" y="311"/>
                    <a:pt x="917" y="322"/>
                  </a:cubicBezTo>
                  <a:cubicBezTo>
                    <a:pt x="905" y="299"/>
                    <a:pt x="917" y="287"/>
                    <a:pt x="929" y="287"/>
                  </a:cubicBezTo>
                  <a:lnTo>
                    <a:pt x="929" y="287"/>
                  </a:lnTo>
                  <a:cubicBezTo>
                    <a:pt x="917" y="299"/>
                    <a:pt x="917" y="311"/>
                    <a:pt x="929" y="311"/>
                  </a:cubicBezTo>
                  <a:cubicBezTo>
                    <a:pt x="934" y="296"/>
                    <a:pt x="940" y="292"/>
                    <a:pt x="946" y="292"/>
                  </a:cubicBezTo>
                  <a:cubicBezTo>
                    <a:pt x="956" y="292"/>
                    <a:pt x="966" y="308"/>
                    <a:pt x="974" y="308"/>
                  </a:cubicBezTo>
                  <a:cubicBezTo>
                    <a:pt x="980" y="308"/>
                    <a:pt x="985" y="300"/>
                    <a:pt x="988" y="275"/>
                  </a:cubicBezTo>
                  <a:cubicBezTo>
                    <a:pt x="988" y="287"/>
                    <a:pt x="988" y="311"/>
                    <a:pt x="988" y="322"/>
                  </a:cubicBezTo>
                  <a:cubicBezTo>
                    <a:pt x="988" y="287"/>
                    <a:pt x="1012" y="239"/>
                    <a:pt x="1024" y="191"/>
                  </a:cubicBezTo>
                  <a:lnTo>
                    <a:pt x="1024" y="191"/>
                  </a:lnTo>
                  <a:cubicBezTo>
                    <a:pt x="1024" y="222"/>
                    <a:pt x="1019" y="253"/>
                    <a:pt x="1012" y="280"/>
                  </a:cubicBezTo>
                  <a:lnTo>
                    <a:pt x="1012" y="280"/>
                  </a:lnTo>
                  <a:cubicBezTo>
                    <a:pt x="1012" y="279"/>
                    <a:pt x="1012" y="277"/>
                    <a:pt x="1012" y="275"/>
                  </a:cubicBezTo>
                  <a:cubicBezTo>
                    <a:pt x="1012" y="275"/>
                    <a:pt x="1012" y="278"/>
                    <a:pt x="1012" y="282"/>
                  </a:cubicBezTo>
                  <a:lnTo>
                    <a:pt x="1012" y="282"/>
                  </a:lnTo>
                  <a:cubicBezTo>
                    <a:pt x="1012" y="281"/>
                    <a:pt x="1012" y="281"/>
                    <a:pt x="1012" y="280"/>
                  </a:cubicBezTo>
                  <a:lnTo>
                    <a:pt x="1012" y="280"/>
                  </a:lnTo>
                  <a:cubicBezTo>
                    <a:pt x="1014" y="301"/>
                    <a:pt x="1024" y="312"/>
                    <a:pt x="1024" y="334"/>
                  </a:cubicBezTo>
                  <a:cubicBezTo>
                    <a:pt x="1024" y="311"/>
                    <a:pt x="1024" y="287"/>
                    <a:pt x="1036" y="275"/>
                  </a:cubicBezTo>
                  <a:lnTo>
                    <a:pt x="1036" y="275"/>
                  </a:lnTo>
                  <a:cubicBezTo>
                    <a:pt x="1036" y="283"/>
                    <a:pt x="1036" y="297"/>
                    <a:pt x="1032" y="312"/>
                  </a:cubicBezTo>
                  <a:lnTo>
                    <a:pt x="1032" y="312"/>
                  </a:lnTo>
                  <a:cubicBezTo>
                    <a:pt x="1030" y="318"/>
                    <a:pt x="1029" y="322"/>
                    <a:pt x="1028" y="326"/>
                  </a:cubicBezTo>
                  <a:lnTo>
                    <a:pt x="1028" y="326"/>
                  </a:lnTo>
                  <a:cubicBezTo>
                    <a:pt x="1027" y="329"/>
                    <a:pt x="1025" y="332"/>
                    <a:pt x="1024" y="334"/>
                  </a:cubicBezTo>
                  <a:cubicBezTo>
                    <a:pt x="1025" y="332"/>
                    <a:pt x="1026" y="329"/>
                    <a:pt x="1027" y="327"/>
                  </a:cubicBezTo>
                  <a:lnTo>
                    <a:pt x="1027" y="327"/>
                  </a:lnTo>
                  <a:cubicBezTo>
                    <a:pt x="1025" y="336"/>
                    <a:pt x="1026" y="340"/>
                    <a:pt x="1029" y="340"/>
                  </a:cubicBezTo>
                  <a:cubicBezTo>
                    <a:pt x="1039" y="340"/>
                    <a:pt x="1071" y="299"/>
                    <a:pt x="1082" y="273"/>
                  </a:cubicBezTo>
                  <a:lnTo>
                    <a:pt x="1082" y="273"/>
                  </a:lnTo>
                  <a:cubicBezTo>
                    <a:pt x="1079" y="297"/>
                    <a:pt x="1074" y="316"/>
                    <a:pt x="1084" y="334"/>
                  </a:cubicBezTo>
                  <a:cubicBezTo>
                    <a:pt x="1084" y="275"/>
                    <a:pt x="1107" y="227"/>
                    <a:pt x="1119" y="180"/>
                  </a:cubicBezTo>
                  <a:cubicBezTo>
                    <a:pt x="1119" y="191"/>
                    <a:pt x="1119" y="197"/>
                    <a:pt x="1121" y="197"/>
                  </a:cubicBezTo>
                  <a:cubicBezTo>
                    <a:pt x="1122" y="197"/>
                    <a:pt x="1125" y="191"/>
                    <a:pt x="1131" y="180"/>
                  </a:cubicBezTo>
                  <a:lnTo>
                    <a:pt x="1131" y="180"/>
                  </a:lnTo>
                  <a:cubicBezTo>
                    <a:pt x="1107" y="263"/>
                    <a:pt x="1084" y="322"/>
                    <a:pt x="1095" y="382"/>
                  </a:cubicBezTo>
                  <a:cubicBezTo>
                    <a:pt x="1107" y="370"/>
                    <a:pt x="1107" y="346"/>
                    <a:pt x="1119" y="334"/>
                  </a:cubicBezTo>
                  <a:lnTo>
                    <a:pt x="1119" y="334"/>
                  </a:lnTo>
                  <a:cubicBezTo>
                    <a:pt x="1107" y="346"/>
                    <a:pt x="1095" y="358"/>
                    <a:pt x="1095" y="358"/>
                  </a:cubicBezTo>
                  <a:cubicBezTo>
                    <a:pt x="1095" y="334"/>
                    <a:pt x="1107" y="299"/>
                    <a:pt x="1131" y="287"/>
                  </a:cubicBezTo>
                  <a:lnTo>
                    <a:pt x="1131" y="287"/>
                  </a:lnTo>
                  <a:cubicBezTo>
                    <a:pt x="1131" y="311"/>
                    <a:pt x="1119" y="322"/>
                    <a:pt x="1119" y="346"/>
                  </a:cubicBezTo>
                  <a:cubicBezTo>
                    <a:pt x="1119" y="346"/>
                    <a:pt x="1125" y="344"/>
                    <a:pt x="1132" y="344"/>
                  </a:cubicBezTo>
                  <a:cubicBezTo>
                    <a:pt x="1142" y="344"/>
                    <a:pt x="1155" y="349"/>
                    <a:pt x="1155" y="370"/>
                  </a:cubicBezTo>
                  <a:cubicBezTo>
                    <a:pt x="1155" y="311"/>
                    <a:pt x="1155" y="251"/>
                    <a:pt x="1167" y="191"/>
                  </a:cubicBezTo>
                  <a:cubicBezTo>
                    <a:pt x="1191" y="251"/>
                    <a:pt x="1167" y="275"/>
                    <a:pt x="1167" y="334"/>
                  </a:cubicBezTo>
                  <a:lnTo>
                    <a:pt x="1167" y="334"/>
                  </a:lnTo>
                  <a:cubicBezTo>
                    <a:pt x="1167" y="322"/>
                    <a:pt x="1170" y="316"/>
                    <a:pt x="1173" y="316"/>
                  </a:cubicBezTo>
                  <a:cubicBezTo>
                    <a:pt x="1176" y="316"/>
                    <a:pt x="1179" y="322"/>
                    <a:pt x="1179" y="334"/>
                  </a:cubicBezTo>
                  <a:cubicBezTo>
                    <a:pt x="1179" y="322"/>
                    <a:pt x="1203" y="263"/>
                    <a:pt x="1214" y="239"/>
                  </a:cubicBezTo>
                  <a:cubicBezTo>
                    <a:pt x="1214" y="299"/>
                    <a:pt x="1250" y="299"/>
                    <a:pt x="1250" y="346"/>
                  </a:cubicBezTo>
                  <a:cubicBezTo>
                    <a:pt x="1250" y="299"/>
                    <a:pt x="1238" y="263"/>
                    <a:pt x="1286" y="215"/>
                  </a:cubicBezTo>
                  <a:cubicBezTo>
                    <a:pt x="1286" y="215"/>
                    <a:pt x="1286" y="227"/>
                    <a:pt x="1286" y="239"/>
                  </a:cubicBezTo>
                  <a:cubicBezTo>
                    <a:pt x="1298" y="215"/>
                    <a:pt x="1310" y="203"/>
                    <a:pt x="1322" y="203"/>
                  </a:cubicBezTo>
                  <a:cubicBezTo>
                    <a:pt x="1330" y="267"/>
                    <a:pt x="1333" y="291"/>
                    <a:pt x="1331" y="296"/>
                  </a:cubicBezTo>
                  <a:lnTo>
                    <a:pt x="1331" y="296"/>
                  </a:lnTo>
                  <a:cubicBezTo>
                    <a:pt x="1330" y="295"/>
                    <a:pt x="1328" y="294"/>
                    <a:pt x="1327" y="293"/>
                  </a:cubicBezTo>
                  <a:lnTo>
                    <a:pt x="1327" y="293"/>
                  </a:lnTo>
                  <a:cubicBezTo>
                    <a:pt x="1328" y="296"/>
                    <a:pt x="1330" y="297"/>
                    <a:pt x="1330" y="297"/>
                  </a:cubicBezTo>
                  <a:cubicBezTo>
                    <a:pt x="1331" y="297"/>
                    <a:pt x="1331" y="297"/>
                    <a:pt x="1331" y="296"/>
                  </a:cubicBezTo>
                  <a:lnTo>
                    <a:pt x="1331" y="296"/>
                  </a:lnTo>
                  <a:cubicBezTo>
                    <a:pt x="1332" y="297"/>
                    <a:pt x="1333" y="298"/>
                    <a:pt x="1334" y="299"/>
                  </a:cubicBezTo>
                  <a:cubicBezTo>
                    <a:pt x="1334" y="299"/>
                    <a:pt x="1355" y="214"/>
                    <a:pt x="1367" y="214"/>
                  </a:cubicBezTo>
                  <a:cubicBezTo>
                    <a:pt x="1368" y="214"/>
                    <a:pt x="1369" y="215"/>
                    <a:pt x="1369" y="215"/>
                  </a:cubicBezTo>
                  <a:cubicBezTo>
                    <a:pt x="1369" y="218"/>
                    <a:pt x="1369" y="221"/>
                    <a:pt x="1369" y="224"/>
                  </a:cubicBezTo>
                  <a:lnTo>
                    <a:pt x="1369" y="224"/>
                  </a:lnTo>
                  <a:cubicBezTo>
                    <a:pt x="1376" y="200"/>
                    <a:pt x="1393" y="172"/>
                    <a:pt x="1393" y="156"/>
                  </a:cubicBezTo>
                  <a:lnTo>
                    <a:pt x="1393" y="156"/>
                  </a:lnTo>
                  <a:cubicBezTo>
                    <a:pt x="1393" y="168"/>
                    <a:pt x="1381" y="180"/>
                    <a:pt x="1381" y="191"/>
                  </a:cubicBezTo>
                  <a:cubicBezTo>
                    <a:pt x="1381" y="180"/>
                    <a:pt x="1381" y="168"/>
                    <a:pt x="1369" y="144"/>
                  </a:cubicBezTo>
                  <a:cubicBezTo>
                    <a:pt x="1369" y="144"/>
                    <a:pt x="1357" y="168"/>
                    <a:pt x="1357" y="168"/>
                  </a:cubicBezTo>
                  <a:cubicBezTo>
                    <a:pt x="1357" y="179"/>
                    <a:pt x="1359" y="183"/>
                    <a:pt x="1360" y="183"/>
                  </a:cubicBezTo>
                  <a:lnTo>
                    <a:pt x="1360" y="183"/>
                  </a:lnTo>
                  <a:cubicBezTo>
                    <a:pt x="1357" y="189"/>
                    <a:pt x="1352" y="199"/>
                    <a:pt x="1345" y="215"/>
                  </a:cubicBezTo>
                  <a:cubicBezTo>
                    <a:pt x="1345" y="196"/>
                    <a:pt x="1345" y="187"/>
                    <a:pt x="1343" y="187"/>
                  </a:cubicBezTo>
                  <a:cubicBezTo>
                    <a:pt x="1342" y="187"/>
                    <a:pt x="1339" y="193"/>
                    <a:pt x="1334" y="203"/>
                  </a:cubicBezTo>
                  <a:cubicBezTo>
                    <a:pt x="1341" y="160"/>
                    <a:pt x="1290" y="134"/>
                    <a:pt x="1242" y="134"/>
                  </a:cubicBezTo>
                  <a:cubicBezTo>
                    <a:pt x="1211" y="134"/>
                    <a:pt x="1181" y="144"/>
                    <a:pt x="1167" y="168"/>
                  </a:cubicBezTo>
                  <a:cubicBezTo>
                    <a:pt x="1166" y="169"/>
                    <a:pt x="1164" y="169"/>
                    <a:pt x="1162" y="169"/>
                  </a:cubicBezTo>
                  <a:cubicBezTo>
                    <a:pt x="1145" y="169"/>
                    <a:pt x="1096" y="130"/>
                    <a:pt x="1094" y="130"/>
                  </a:cubicBezTo>
                  <a:lnTo>
                    <a:pt x="1094" y="130"/>
                  </a:lnTo>
                  <a:cubicBezTo>
                    <a:pt x="1094" y="130"/>
                    <a:pt x="1094" y="131"/>
                    <a:pt x="1095" y="132"/>
                  </a:cubicBezTo>
                  <a:cubicBezTo>
                    <a:pt x="1084" y="144"/>
                    <a:pt x="1084" y="156"/>
                    <a:pt x="1084" y="168"/>
                  </a:cubicBezTo>
                  <a:cubicBezTo>
                    <a:pt x="1072" y="156"/>
                    <a:pt x="1072" y="144"/>
                    <a:pt x="1072" y="144"/>
                  </a:cubicBezTo>
                  <a:cubicBezTo>
                    <a:pt x="1060" y="156"/>
                    <a:pt x="1048" y="168"/>
                    <a:pt x="1048" y="191"/>
                  </a:cubicBezTo>
                  <a:cubicBezTo>
                    <a:pt x="1048" y="193"/>
                    <a:pt x="1048" y="193"/>
                    <a:pt x="1047" y="193"/>
                  </a:cubicBezTo>
                  <a:cubicBezTo>
                    <a:pt x="1045" y="193"/>
                    <a:pt x="1036" y="156"/>
                    <a:pt x="1036" y="156"/>
                  </a:cubicBezTo>
                  <a:cubicBezTo>
                    <a:pt x="1036" y="168"/>
                    <a:pt x="1024" y="180"/>
                    <a:pt x="1024" y="191"/>
                  </a:cubicBezTo>
                  <a:cubicBezTo>
                    <a:pt x="1018" y="160"/>
                    <a:pt x="1018" y="145"/>
                    <a:pt x="1016" y="145"/>
                  </a:cubicBezTo>
                  <a:cubicBezTo>
                    <a:pt x="1015" y="145"/>
                    <a:pt x="1012" y="157"/>
                    <a:pt x="1001" y="178"/>
                  </a:cubicBezTo>
                  <a:lnTo>
                    <a:pt x="1001" y="178"/>
                  </a:lnTo>
                  <a:cubicBezTo>
                    <a:pt x="989" y="168"/>
                    <a:pt x="940" y="135"/>
                    <a:pt x="928" y="135"/>
                  </a:cubicBezTo>
                  <a:cubicBezTo>
                    <a:pt x="928" y="135"/>
                    <a:pt x="928" y="135"/>
                    <a:pt x="927" y="135"/>
                  </a:cubicBezTo>
                  <a:lnTo>
                    <a:pt x="927" y="135"/>
                  </a:lnTo>
                  <a:cubicBezTo>
                    <a:pt x="927" y="135"/>
                    <a:pt x="927" y="135"/>
                    <a:pt x="927" y="135"/>
                  </a:cubicBezTo>
                  <a:cubicBezTo>
                    <a:pt x="926" y="135"/>
                    <a:pt x="923" y="138"/>
                    <a:pt x="917" y="144"/>
                  </a:cubicBezTo>
                  <a:cubicBezTo>
                    <a:pt x="917" y="144"/>
                    <a:pt x="917" y="113"/>
                    <a:pt x="912" y="113"/>
                  </a:cubicBezTo>
                  <a:cubicBezTo>
                    <a:pt x="911" y="113"/>
                    <a:pt x="908" y="118"/>
                    <a:pt x="905" y="132"/>
                  </a:cubicBezTo>
                  <a:cubicBezTo>
                    <a:pt x="905" y="96"/>
                    <a:pt x="893" y="108"/>
                    <a:pt x="905" y="84"/>
                  </a:cubicBezTo>
                  <a:lnTo>
                    <a:pt x="905" y="84"/>
                  </a:lnTo>
                  <a:cubicBezTo>
                    <a:pt x="893" y="84"/>
                    <a:pt x="869" y="168"/>
                    <a:pt x="869" y="168"/>
                  </a:cubicBezTo>
                  <a:cubicBezTo>
                    <a:pt x="869" y="146"/>
                    <a:pt x="865" y="138"/>
                    <a:pt x="858" y="138"/>
                  </a:cubicBezTo>
                  <a:cubicBezTo>
                    <a:pt x="846" y="138"/>
                    <a:pt x="826" y="169"/>
                    <a:pt x="822" y="169"/>
                  </a:cubicBezTo>
                  <a:cubicBezTo>
                    <a:pt x="822" y="169"/>
                    <a:pt x="822" y="168"/>
                    <a:pt x="822" y="168"/>
                  </a:cubicBezTo>
                  <a:cubicBezTo>
                    <a:pt x="810" y="168"/>
                    <a:pt x="798" y="156"/>
                    <a:pt x="798" y="144"/>
                  </a:cubicBezTo>
                  <a:cubicBezTo>
                    <a:pt x="798" y="156"/>
                    <a:pt x="786" y="168"/>
                    <a:pt x="786" y="180"/>
                  </a:cubicBezTo>
                  <a:cubicBezTo>
                    <a:pt x="781" y="171"/>
                    <a:pt x="778" y="165"/>
                    <a:pt x="776" y="161"/>
                  </a:cubicBezTo>
                  <a:lnTo>
                    <a:pt x="776" y="161"/>
                  </a:lnTo>
                  <a:cubicBezTo>
                    <a:pt x="780" y="138"/>
                    <a:pt x="751" y="106"/>
                    <a:pt x="762" y="84"/>
                  </a:cubicBezTo>
                  <a:cubicBezTo>
                    <a:pt x="750" y="84"/>
                    <a:pt x="750" y="96"/>
                    <a:pt x="750" y="108"/>
                  </a:cubicBezTo>
                  <a:cubicBezTo>
                    <a:pt x="750" y="79"/>
                    <a:pt x="747" y="69"/>
                    <a:pt x="743" y="69"/>
                  </a:cubicBezTo>
                  <a:cubicBezTo>
                    <a:pt x="735" y="69"/>
                    <a:pt x="722" y="104"/>
                    <a:pt x="714" y="120"/>
                  </a:cubicBezTo>
                  <a:cubicBezTo>
                    <a:pt x="714" y="121"/>
                    <a:pt x="713" y="121"/>
                    <a:pt x="712" y="121"/>
                  </a:cubicBezTo>
                  <a:cubicBezTo>
                    <a:pt x="705" y="121"/>
                    <a:pt x="698" y="94"/>
                    <a:pt x="688" y="94"/>
                  </a:cubicBezTo>
                  <a:cubicBezTo>
                    <a:pt x="682" y="94"/>
                    <a:pt x="675" y="103"/>
                    <a:pt x="667" y="132"/>
                  </a:cubicBezTo>
                  <a:cubicBezTo>
                    <a:pt x="667" y="117"/>
                    <a:pt x="647" y="97"/>
                    <a:pt x="630" y="97"/>
                  </a:cubicBezTo>
                  <a:cubicBezTo>
                    <a:pt x="620" y="97"/>
                    <a:pt x="612" y="103"/>
                    <a:pt x="607" y="120"/>
                  </a:cubicBezTo>
                  <a:cubicBezTo>
                    <a:pt x="600" y="106"/>
                    <a:pt x="597" y="93"/>
                    <a:pt x="592" y="93"/>
                  </a:cubicBezTo>
                  <a:cubicBezTo>
                    <a:pt x="587" y="93"/>
                    <a:pt x="582" y="100"/>
                    <a:pt x="572" y="120"/>
                  </a:cubicBezTo>
                  <a:cubicBezTo>
                    <a:pt x="560" y="96"/>
                    <a:pt x="548" y="60"/>
                    <a:pt x="512" y="49"/>
                  </a:cubicBezTo>
                  <a:cubicBezTo>
                    <a:pt x="504" y="49"/>
                    <a:pt x="490" y="92"/>
                    <a:pt x="483" y="124"/>
                  </a:cubicBezTo>
                  <a:lnTo>
                    <a:pt x="483" y="124"/>
                  </a:lnTo>
                  <a:cubicBezTo>
                    <a:pt x="464" y="91"/>
                    <a:pt x="401" y="49"/>
                    <a:pt x="393" y="49"/>
                  </a:cubicBezTo>
                  <a:cubicBezTo>
                    <a:pt x="393" y="60"/>
                    <a:pt x="393" y="72"/>
                    <a:pt x="393" y="84"/>
                  </a:cubicBezTo>
                  <a:cubicBezTo>
                    <a:pt x="369" y="84"/>
                    <a:pt x="369" y="72"/>
                    <a:pt x="381" y="60"/>
                  </a:cubicBezTo>
                  <a:cubicBezTo>
                    <a:pt x="369" y="60"/>
                    <a:pt x="369" y="60"/>
                    <a:pt x="369" y="84"/>
                  </a:cubicBezTo>
                  <a:lnTo>
                    <a:pt x="369" y="84"/>
                  </a:lnTo>
                  <a:cubicBezTo>
                    <a:pt x="369" y="60"/>
                    <a:pt x="369" y="49"/>
                    <a:pt x="381" y="37"/>
                  </a:cubicBezTo>
                  <a:lnTo>
                    <a:pt x="381" y="37"/>
                  </a:lnTo>
                  <a:cubicBezTo>
                    <a:pt x="381" y="37"/>
                    <a:pt x="357" y="52"/>
                    <a:pt x="355" y="65"/>
                  </a:cubicBezTo>
                  <a:lnTo>
                    <a:pt x="355" y="65"/>
                  </a:lnTo>
                  <a:cubicBezTo>
                    <a:pt x="349" y="38"/>
                    <a:pt x="367" y="48"/>
                    <a:pt x="345" y="37"/>
                  </a:cubicBezTo>
                  <a:cubicBezTo>
                    <a:pt x="345" y="49"/>
                    <a:pt x="333" y="96"/>
                    <a:pt x="333" y="96"/>
                  </a:cubicBezTo>
                  <a:cubicBezTo>
                    <a:pt x="333" y="69"/>
                    <a:pt x="323" y="60"/>
                    <a:pt x="310" y="60"/>
                  </a:cubicBezTo>
                  <a:cubicBezTo>
                    <a:pt x="293" y="60"/>
                    <a:pt x="271" y="77"/>
                    <a:pt x="262" y="91"/>
                  </a:cubicBezTo>
                  <a:lnTo>
                    <a:pt x="262" y="91"/>
                  </a:lnTo>
                  <a:cubicBezTo>
                    <a:pt x="261" y="70"/>
                    <a:pt x="259" y="43"/>
                    <a:pt x="250" y="25"/>
                  </a:cubicBezTo>
                  <a:cubicBezTo>
                    <a:pt x="238" y="49"/>
                    <a:pt x="238" y="60"/>
                    <a:pt x="226" y="72"/>
                  </a:cubicBezTo>
                  <a:cubicBezTo>
                    <a:pt x="218" y="64"/>
                    <a:pt x="210" y="29"/>
                    <a:pt x="198" y="29"/>
                  </a:cubicBezTo>
                  <a:cubicBezTo>
                    <a:pt x="193" y="29"/>
                    <a:pt x="186" y="37"/>
                    <a:pt x="179" y="60"/>
                  </a:cubicBezTo>
                  <a:cubicBezTo>
                    <a:pt x="167" y="49"/>
                    <a:pt x="167" y="25"/>
                    <a:pt x="167" y="13"/>
                  </a:cubicBezTo>
                  <a:cubicBezTo>
                    <a:pt x="155" y="37"/>
                    <a:pt x="167" y="37"/>
                    <a:pt x="155" y="49"/>
                  </a:cubicBezTo>
                  <a:cubicBezTo>
                    <a:pt x="144" y="34"/>
                    <a:pt x="133" y="31"/>
                    <a:pt x="121" y="31"/>
                  </a:cubicBezTo>
                  <a:cubicBezTo>
                    <a:pt x="108" y="31"/>
                    <a:pt x="96" y="35"/>
                    <a:pt x="84" y="35"/>
                  </a:cubicBezTo>
                  <a:cubicBezTo>
                    <a:pt x="70" y="35"/>
                    <a:pt x="57" y="29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5235;p34">
              <a:extLst>
                <a:ext uri="{FF2B5EF4-FFF2-40B4-BE49-F238E27FC236}">
                  <a16:creationId xmlns:a16="http://schemas.microsoft.com/office/drawing/2014/main" id="{30301047-2A63-AC4F-A2D3-E89BAC52429E}"/>
                </a:ext>
              </a:extLst>
            </p:cNvPr>
            <p:cNvSpPr/>
            <p:nvPr/>
          </p:nvSpPr>
          <p:spPr>
            <a:xfrm>
              <a:off x="4867850" y="26826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3" y="1"/>
                    <a:pt x="1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5236;p34">
              <a:extLst>
                <a:ext uri="{FF2B5EF4-FFF2-40B4-BE49-F238E27FC236}">
                  <a16:creationId xmlns:a16="http://schemas.microsoft.com/office/drawing/2014/main" id="{CB452870-F1F1-9842-882D-4DA7BF27748C}"/>
                </a:ext>
              </a:extLst>
            </p:cNvPr>
            <p:cNvSpPr/>
            <p:nvPr/>
          </p:nvSpPr>
          <p:spPr>
            <a:xfrm>
              <a:off x="4889000" y="2678975"/>
              <a:ext cx="150" cy="375"/>
            </a:xfrm>
            <a:custGeom>
              <a:avLst/>
              <a:gdLst/>
              <a:ahLst/>
              <a:cxnLst/>
              <a:rect l="l" t="t" r="r" b="b"/>
              <a:pathLst>
                <a:path w="6" h="15" extrusionOk="0">
                  <a:moveTo>
                    <a:pt x="5" y="1"/>
                  </a:moveTo>
                  <a:cubicBezTo>
                    <a:pt x="4" y="1"/>
                    <a:pt x="0" y="8"/>
                    <a:pt x="0" y="15"/>
                  </a:cubicBezTo>
                  <a:cubicBezTo>
                    <a:pt x="5" y="5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5237;p34">
              <a:extLst>
                <a:ext uri="{FF2B5EF4-FFF2-40B4-BE49-F238E27FC236}">
                  <a16:creationId xmlns:a16="http://schemas.microsoft.com/office/drawing/2014/main" id="{C4144B0A-0BD9-4E45-B7BE-67D941679780}"/>
                </a:ext>
              </a:extLst>
            </p:cNvPr>
            <p:cNvSpPr/>
            <p:nvPr/>
          </p:nvSpPr>
          <p:spPr>
            <a:xfrm>
              <a:off x="4889875" y="2682250"/>
              <a:ext cx="175" cy="375"/>
            </a:xfrm>
            <a:custGeom>
              <a:avLst/>
              <a:gdLst/>
              <a:ahLst/>
              <a:cxnLst/>
              <a:rect l="l" t="t" r="r" b="b"/>
              <a:pathLst>
                <a:path w="7" h="15" extrusionOk="0">
                  <a:moveTo>
                    <a:pt x="6" y="1"/>
                  </a:moveTo>
                  <a:cubicBezTo>
                    <a:pt x="5" y="1"/>
                    <a:pt x="1" y="8"/>
                    <a:pt x="1" y="15"/>
                  </a:cubicBezTo>
                  <a:cubicBezTo>
                    <a:pt x="6" y="5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5238;p34">
              <a:extLst>
                <a:ext uri="{FF2B5EF4-FFF2-40B4-BE49-F238E27FC236}">
                  <a16:creationId xmlns:a16="http://schemas.microsoft.com/office/drawing/2014/main" id="{71C3ABCB-9D47-DB4C-B42F-7C6F8DF65893}"/>
                </a:ext>
              </a:extLst>
            </p:cNvPr>
            <p:cNvSpPr/>
            <p:nvPr/>
          </p:nvSpPr>
          <p:spPr>
            <a:xfrm>
              <a:off x="4889000" y="2680550"/>
              <a:ext cx="350" cy="550"/>
            </a:xfrm>
            <a:custGeom>
              <a:avLst/>
              <a:gdLst/>
              <a:ahLst/>
              <a:cxnLst/>
              <a:rect l="l" t="t" r="r" b="b"/>
              <a:pathLst>
                <a:path w="14" h="22" extrusionOk="0">
                  <a:moveTo>
                    <a:pt x="10" y="1"/>
                  </a:moveTo>
                  <a:lnTo>
                    <a:pt x="10" y="1"/>
                  </a:lnTo>
                  <a:cubicBezTo>
                    <a:pt x="8" y="1"/>
                    <a:pt x="5" y="4"/>
                    <a:pt x="0" y="11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7" y="21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5239;p34">
              <a:extLst>
                <a:ext uri="{FF2B5EF4-FFF2-40B4-BE49-F238E27FC236}">
                  <a16:creationId xmlns:a16="http://schemas.microsoft.com/office/drawing/2014/main" id="{C6E8D207-9847-A646-9919-60EA55C3A4E0}"/>
                </a:ext>
              </a:extLst>
            </p:cNvPr>
            <p:cNvSpPr/>
            <p:nvPr/>
          </p:nvSpPr>
          <p:spPr>
            <a:xfrm>
              <a:off x="4889300" y="26808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5240;p34">
              <a:extLst>
                <a:ext uri="{FF2B5EF4-FFF2-40B4-BE49-F238E27FC236}">
                  <a16:creationId xmlns:a16="http://schemas.microsoft.com/office/drawing/2014/main" id="{09B9A6ED-51CE-8649-9FC9-53C972CA9851}"/>
                </a:ext>
              </a:extLst>
            </p:cNvPr>
            <p:cNvSpPr/>
            <p:nvPr/>
          </p:nvSpPr>
          <p:spPr>
            <a:xfrm>
              <a:off x="4887950" y="2678850"/>
              <a:ext cx="475" cy="575"/>
            </a:xfrm>
            <a:custGeom>
              <a:avLst/>
              <a:gdLst/>
              <a:ahLst/>
              <a:cxnLst/>
              <a:rect l="l" t="t" r="r" b="b"/>
              <a:pathLst>
                <a:path w="19" h="23" extrusionOk="0">
                  <a:moveTo>
                    <a:pt x="16" y="1"/>
                  </a:moveTo>
                  <a:cubicBezTo>
                    <a:pt x="11" y="1"/>
                    <a:pt x="1" y="22"/>
                    <a:pt x="4" y="22"/>
                  </a:cubicBezTo>
                  <a:cubicBezTo>
                    <a:pt x="4" y="22"/>
                    <a:pt x="5" y="21"/>
                    <a:pt x="6" y="20"/>
                  </a:cubicBezTo>
                  <a:cubicBezTo>
                    <a:pt x="6" y="21"/>
                    <a:pt x="7" y="22"/>
                    <a:pt x="7" y="22"/>
                  </a:cubicBezTo>
                  <a:cubicBezTo>
                    <a:pt x="9" y="22"/>
                    <a:pt x="16" y="5"/>
                    <a:pt x="18" y="5"/>
                  </a:cubicBezTo>
                  <a:cubicBezTo>
                    <a:pt x="18" y="5"/>
                    <a:pt x="18" y="6"/>
                    <a:pt x="18" y="8"/>
                  </a:cubicBezTo>
                  <a:lnTo>
                    <a:pt x="18" y="8"/>
                  </a:lnTo>
                  <a:cubicBezTo>
                    <a:pt x="18" y="3"/>
                    <a:pt x="17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5241;p34">
              <a:extLst>
                <a:ext uri="{FF2B5EF4-FFF2-40B4-BE49-F238E27FC236}">
                  <a16:creationId xmlns:a16="http://schemas.microsoft.com/office/drawing/2014/main" id="{1700AD07-02F7-9F40-B53F-4184E4F154E3}"/>
                </a:ext>
              </a:extLst>
            </p:cNvPr>
            <p:cNvSpPr/>
            <p:nvPr/>
          </p:nvSpPr>
          <p:spPr>
            <a:xfrm>
              <a:off x="4889000" y="2681125"/>
              <a:ext cx="25" cy="1200"/>
            </a:xfrm>
            <a:custGeom>
              <a:avLst/>
              <a:gdLst/>
              <a:ahLst/>
              <a:cxnLst/>
              <a:rect l="l" t="t" r="r" b="b"/>
              <a:pathLst>
                <a:path w="1" h="48" extrusionOk="0">
                  <a:moveTo>
                    <a:pt x="0" y="48"/>
                  </a:moveTo>
                  <a:cubicBezTo>
                    <a:pt x="0" y="0"/>
                    <a:pt x="0" y="36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5242;p34">
              <a:extLst>
                <a:ext uri="{FF2B5EF4-FFF2-40B4-BE49-F238E27FC236}">
                  <a16:creationId xmlns:a16="http://schemas.microsoft.com/office/drawing/2014/main" id="{B8029DFE-7439-F84B-B3D5-2BEF645796B5}"/>
                </a:ext>
              </a:extLst>
            </p:cNvPr>
            <p:cNvSpPr/>
            <p:nvPr/>
          </p:nvSpPr>
          <p:spPr>
            <a:xfrm>
              <a:off x="4888400" y="26817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5243;p34">
              <a:extLst>
                <a:ext uri="{FF2B5EF4-FFF2-40B4-BE49-F238E27FC236}">
                  <a16:creationId xmlns:a16="http://schemas.microsoft.com/office/drawing/2014/main" id="{36AC2532-4EB9-1D41-B6D6-C9C4942832AA}"/>
                </a:ext>
              </a:extLst>
            </p:cNvPr>
            <p:cNvSpPr/>
            <p:nvPr/>
          </p:nvSpPr>
          <p:spPr>
            <a:xfrm>
              <a:off x="4888400" y="26820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3"/>
                  </a:moveTo>
                  <a:cubicBezTo>
                    <a:pt x="12" y="13"/>
                    <a:pt x="0" y="1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5244;p34">
              <a:extLst>
                <a:ext uri="{FF2B5EF4-FFF2-40B4-BE49-F238E27FC236}">
                  <a16:creationId xmlns:a16="http://schemas.microsoft.com/office/drawing/2014/main" id="{E3352863-3532-654D-9821-AEE6282AA0DF}"/>
                </a:ext>
              </a:extLst>
            </p:cNvPr>
            <p:cNvSpPr/>
            <p:nvPr/>
          </p:nvSpPr>
          <p:spPr>
            <a:xfrm>
              <a:off x="4886325" y="2681400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1"/>
                  </a:moveTo>
                  <a:cubicBezTo>
                    <a:pt x="0" y="13"/>
                    <a:pt x="0" y="25"/>
                    <a:pt x="0" y="1"/>
                  </a:cubicBezTo>
                  <a:cubicBezTo>
                    <a:pt x="0" y="1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5245;p34">
              <a:extLst>
                <a:ext uri="{FF2B5EF4-FFF2-40B4-BE49-F238E27FC236}">
                  <a16:creationId xmlns:a16="http://schemas.microsoft.com/office/drawing/2014/main" id="{3022F7EA-F3BB-7848-A1B9-658CDBAFB2C2}"/>
                </a:ext>
              </a:extLst>
            </p:cNvPr>
            <p:cNvSpPr/>
            <p:nvPr/>
          </p:nvSpPr>
          <p:spPr>
            <a:xfrm>
              <a:off x="4886325" y="268200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24" y="48"/>
                  </a:moveTo>
                  <a:cubicBezTo>
                    <a:pt x="0" y="1"/>
                    <a:pt x="36" y="72"/>
                    <a:pt x="24" y="48"/>
                  </a:cubicBezTo>
                  <a:cubicBezTo>
                    <a:pt x="12" y="37"/>
                    <a:pt x="24" y="48"/>
                    <a:pt x="2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5246;p34">
              <a:extLst>
                <a:ext uri="{FF2B5EF4-FFF2-40B4-BE49-F238E27FC236}">
                  <a16:creationId xmlns:a16="http://schemas.microsoft.com/office/drawing/2014/main" id="{58B73693-12D5-B745-8B3E-7CA851FA5BDB}"/>
                </a:ext>
              </a:extLst>
            </p:cNvPr>
            <p:cNvSpPr/>
            <p:nvPr/>
          </p:nvSpPr>
          <p:spPr>
            <a:xfrm>
              <a:off x="4886025" y="268320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0"/>
                  </a:moveTo>
                  <a:cubicBezTo>
                    <a:pt x="12" y="12"/>
                    <a:pt x="0" y="24"/>
                    <a:pt x="0" y="24"/>
                  </a:cubicBezTo>
                  <a:cubicBezTo>
                    <a:pt x="12" y="12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5247;p34">
              <a:extLst>
                <a:ext uri="{FF2B5EF4-FFF2-40B4-BE49-F238E27FC236}">
                  <a16:creationId xmlns:a16="http://schemas.microsoft.com/office/drawing/2014/main" id="{EA9922B7-0CB7-EC4D-9270-151D4ACBC909}"/>
                </a:ext>
              </a:extLst>
            </p:cNvPr>
            <p:cNvSpPr/>
            <p:nvPr/>
          </p:nvSpPr>
          <p:spPr>
            <a:xfrm>
              <a:off x="4883625" y="2681000"/>
              <a:ext cx="275" cy="1025"/>
            </a:xfrm>
            <a:custGeom>
              <a:avLst/>
              <a:gdLst/>
              <a:ahLst/>
              <a:cxnLst/>
              <a:rect l="l" t="t" r="r" b="b"/>
              <a:pathLst>
                <a:path w="11" h="41" extrusionOk="0">
                  <a:moveTo>
                    <a:pt x="10" y="0"/>
                  </a:moveTo>
                  <a:cubicBezTo>
                    <a:pt x="9" y="0"/>
                    <a:pt x="6" y="13"/>
                    <a:pt x="1" y="41"/>
                  </a:cubicBezTo>
                  <a:cubicBezTo>
                    <a:pt x="7" y="16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5248;p34">
              <a:extLst>
                <a:ext uri="{FF2B5EF4-FFF2-40B4-BE49-F238E27FC236}">
                  <a16:creationId xmlns:a16="http://schemas.microsoft.com/office/drawing/2014/main" id="{B0C2A0B6-5D7F-F640-9EB4-78BD8AC86A57}"/>
                </a:ext>
              </a:extLst>
            </p:cNvPr>
            <p:cNvSpPr/>
            <p:nvPr/>
          </p:nvSpPr>
          <p:spPr>
            <a:xfrm>
              <a:off x="4881100" y="2683875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1" y="3"/>
                    <a:pt x="7" y="9"/>
                  </a:cubicBezTo>
                  <a:cubicBezTo>
                    <a:pt x="7" y="3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5249;p34">
              <a:extLst>
                <a:ext uri="{FF2B5EF4-FFF2-40B4-BE49-F238E27FC236}">
                  <a16:creationId xmlns:a16="http://schemas.microsoft.com/office/drawing/2014/main" id="{396ED373-FAA5-934C-BF23-CFB13094AE64}"/>
                </a:ext>
              </a:extLst>
            </p:cNvPr>
            <p:cNvSpPr/>
            <p:nvPr/>
          </p:nvSpPr>
          <p:spPr>
            <a:xfrm>
              <a:off x="4855050" y="2674575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cubicBezTo>
                    <a:pt x="1" y="36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5250;p34">
              <a:extLst>
                <a:ext uri="{FF2B5EF4-FFF2-40B4-BE49-F238E27FC236}">
                  <a16:creationId xmlns:a16="http://schemas.microsoft.com/office/drawing/2014/main" id="{9918B558-F4F2-2D47-9ED1-D5358C252486}"/>
                </a:ext>
              </a:extLst>
            </p:cNvPr>
            <p:cNvSpPr/>
            <p:nvPr/>
          </p:nvSpPr>
          <p:spPr>
            <a:xfrm>
              <a:off x="4854750" y="2674875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cubicBezTo>
                    <a:pt x="1" y="36"/>
                    <a:pt x="1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5251;p34">
              <a:extLst>
                <a:ext uri="{FF2B5EF4-FFF2-40B4-BE49-F238E27FC236}">
                  <a16:creationId xmlns:a16="http://schemas.microsoft.com/office/drawing/2014/main" id="{6E4175A3-EAC7-E04C-A19F-E9A458D67F2B}"/>
                </a:ext>
              </a:extLst>
            </p:cNvPr>
            <p:cNvSpPr/>
            <p:nvPr/>
          </p:nvSpPr>
          <p:spPr>
            <a:xfrm>
              <a:off x="4872625" y="268350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cubicBezTo>
                    <a:pt x="0" y="0"/>
                    <a:pt x="0" y="24"/>
                    <a:pt x="0" y="24"/>
                  </a:cubicBezTo>
                  <a:cubicBezTo>
                    <a:pt x="0" y="12"/>
                    <a:pt x="0" y="24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5252;p34">
              <a:extLst>
                <a:ext uri="{FF2B5EF4-FFF2-40B4-BE49-F238E27FC236}">
                  <a16:creationId xmlns:a16="http://schemas.microsoft.com/office/drawing/2014/main" id="{6217C5E3-EFEA-364D-AD27-17FF14338337}"/>
                </a:ext>
              </a:extLst>
            </p:cNvPr>
            <p:cNvSpPr/>
            <p:nvPr/>
          </p:nvSpPr>
          <p:spPr>
            <a:xfrm>
              <a:off x="4870825" y="26817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cubicBezTo>
                    <a:pt x="1" y="60"/>
                    <a:pt x="1" y="1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5253;p34">
              <a:extLst>
                <a:ext uri="{FF2B5EF4-FFF2-40B4-BE49-F238E27FC236}">
                  <a16:creationId xmlns:a16="http://schemas.microsoft.com/office/drawing/2014/main" id="{D9DA060E-C944-1C42-B803-91E98BB4FD34}"/>
                </a:ext>
              </a:extLst>
            </p:cNvPr>
            <p:cNvSpPr/>
            <p:nvPr/>
          </p:nvSpPr>
          <p:spPr>
            <a:xfrm>
              <a:off x="4869050" y="2683675"/>
              <a:ext cx="325" cy="450"/>
            </a:xfrm>
            <a:custGeom>
              <a:avLst/>
              <a:gdLst/>
              <a:ahLst/>
              <a:cxnLst/>
              <a:rect l="l" t="t" r="r" b="b"/>
              <a:pathLst>
                <a:path w="13" h="18" extrusionOk="0">
                  <a:moveTo>
                    <a:pt x="1" y="1"/>
                  </a:moveTo>
                  <a:cubicBezTo>
                    <a:pt x="0" y="1"/>
                    <a:pt x="0" y="4"/>
                    <a:pt x="0" y="17"/>
                  </a:cubicBezTo>
                  <a:cubicBezTo>
                    <a:pt x="0" y="17"/>
                    <a:pt x="0" y="10"/>
                    <a:pt x="5" y="7"/>
                  </a:cubicBezTo>
                  <a:lnTo>
                    <a:pt x="5" y="7"/>
                  </a:lnTo>
                  <a:cubicBezTo>
                    <a:pt x="6" y="8"/>
                    <a:pt x="7" y="8"/>
                    <a:pt x="8" y="8"/>
                  </a:cubicBezTo>
                  <a:cubicBezTo>
                    <a:pt x="9" y="8"/>
                    <a:pt x="11" y="7"/>
                    <a:pt x="12" y="5"/>
                  </a:cubicBezTo>
                  <a:cubicBezTo>
                    <a:pt x="9" y="5"/>
                    <a:pt x="7" y="6"/>
                    <a:pt x="5" y="7"/>
                  </a:cubicBezTo>
                  <a:lnTo>
                    <a:pt x="5" y="7"/>
                  </a:lnTo>
                  <a:cubicBezTo>
                    <a:pt x="3" y="5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620;p31">
            <a:extLst>
              <a:ext uri="{FF2B5EF4-FFF2-40B4-BE49-F238E27FC236}">
                <a16:creationId xmlns:a16="http://schemas.microsoft.com/office/drawing/2014/main" id="{76A00C53-C48C-A447-08D4-0828351BBA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80801" y="2648093"/>
            <a:ext cx="2982397" cy="9810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LiXuKe" panose="02010600030101010101" pitchFamily="2" charset="-122"/>
                <a:ea typeface="LiXuKe" panose="02010600030101010101" pitchFamily="2" charset="-122"/>
              </a:rPr>
              <a:t>安全性</a:t>
            </a:r>
            <a:endParaRPr dirty="0">
              <a:latin typeface="LiXuKe" panose="02010600030101010101" pitchFamily="2" charset="-122"/>
              <a:ea typeface="LiXuKe" panose="02010600030101010101" pitchFamily="2" charset="-122"/>
            </a:endParaRPr>
          </a:p>
        </p:txBody>
      </p:sp>
      <p:sp>
        <p:nvSpPr>
          <p:cNvPr id="36" name="Google Shape;1622;p31">
            <a:extLst>
              <a:ext uri="{FF2B5EF4-FFF2-40B4-BE49-F238E27FC236}">
                <a16:creationId xmlns:a16="http://schemas.microsoft.com/office/drawing/2014/main" id="{C61E1668-31B8-BABC-58C5-A769C53C0C27}"/>
              </a:ext>
            </a:extLst>
          </p:cNvPr>
          <p:cNvSpPr txBox="1">
            <a:spLocks/>
          </p:cNvSpPr>
          <p:nvPr/>
        </p:nvSpPr>
        <p:spPr>
          <a:xfrm>
            <a:off x="2613003" y="1389092"/>
            <a:ext cx="3481988" cy="11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12000"/>
            </a:pPr>
            <a:r>
              <a:rPr lang="en" sz="8800" b="1" dirty="0">
                <a:solidFill>
                  <a:schemeClr val="lt2"/>
                </a:solidFill>
                <a:ea typeface="LiXuKe" panose="02010600030101010101" pitchFamily="2" charset="-122"/>
                <a:sym typeface="Reenie Beanie"/>
              </a:rPr>
              <a:t>Part 1</a:t>
            </a:r>
          </a:p>
        </p:txBody>
      </p:sp>
      <p:sp>
        <p:nvSpPr>
          <p:cNvPr id="37" name="Google Shape;1624;p31">
            <a:extLst>
              <a:ext uri="{FF2B5EF4-FFF2-40B4-BE49-F238E27FC236}">
                <a16:creationId xmlns:a16="http://schemas.microsoft.com/office/drawing/2014/main" id="{BAC18F3D-CC9C-3BED-D0E6-72FC304328AB}"/>
              </a:ext>
            </a:extLst>
          </p:cNvPr>
          <p:cNvSpPr/>
          <p:nvPr/>
        </p:nvSpPr>
        <p:spPr>
          <a:xfrm rot="5166810">
            <a:off x="5748192" y="2419847"/>
            <a:ext cx="588135" cy="775893"/>
          </a:xfrm>
          <a:custGeom>
            <a:avLst/>
            <a:gdLst/>
            <a:ahLst/>
            <a:cxnLst/>
            <a:rect l="l" t="t" r="r" b="b"/>
            <a:pathLst>
              <a:path w="11261" h="14856" extrusionOk="0">
                <a:moveTo>
                  <a:pt x="53" y="152"/>
                </a:moveTo>
                <a:lnTo>
                  <a:pt x="44" y="160"/>
                </a:lnTo>
                <a:cubicBezTo>
                  <a:pt x="49" y="157"/>
                  <a:pt x="52" y="154"/>
                  <a:pt x="53" y="152"/>
                </a:cubicBezTo>
                <a:close/>
                <a:moveTo>
                  <a:pt x="3128" y="2006"/>
                </a:moveTo>
                <a:lnTo>
                  <a:pt x="3128" y="2006"/>
                </a:lnTo>
                <a:cubicBezTo>
                  <a:pt x="3125" y="2008"/>
                  <a:pt x="3123" y="2010"/>
                  <a:pt x="3121" y="2012"/>
                </a:cubicBezTo>
                <a:lnTo>
                  <a:pt x="3121" y="2012"/>
                </a:lnTo>
                <a:cubicBezTo>
                  <a:pt x="3123" y="2010"/>
                  <a:pt x="3126" y="2008"/>
                  <a:pt x="3128" y="2006"/>
                </a:cubicBezTo>
                <a:close/>
                <a:moveTo>
                  <a:pt x="8483" y="8451"/>
                </a:moveTo>
                <a:lnTo>
                  <a:pt x="8486" y="8459"/>
                </a:lnTo>
                <a:cubicBezTo>
                  <a:pt x="8486" y="8455"/>
                  <a:pt x="8485" y="8452"/>
                  <a:pt x="8483" y="8451"/>
                </a:cubicBezTo>
                <a:close/>
                <a:moveTo>
                  <a:pt x="8093" y="9078"/>
                </a:moveTo>
                <a:cubicBezTo>
                  <a:pt x="8093" y="9081"/>
                  <a:pt x="8094" y="9083"/>
                  <a:pt x="8095" y="9085"/>
                </a:cubicBezTo>
                <a:lnTo>
                  <a:pt x="8095" y="9085"/>
                </a:lnTo>
                <a:cubicBezTo>
                  <a:pt x="8094" y="9083"/>
                  <a:pt x="8094" y="9081"/>
                  <a:pt x="8093" y="9078"/>
                </a:cubicBezTo>
                <a:close/>
                <a:moveTo>
                  <a:pt x="10689" y="9209"/>
                </a:moveTo>
                <a:cubicBezTo>
                  <a:pt x="10685" y="9215"/>
                  <a:pt x="10682" y="9221"/>
                  <a:pt x="10679" y="9225"/>
                </a:cubicBezTo>
                <a:lnTo>
                  <a:pt x="10679" y="9225"/>
                </a:lnTo>
                <a:cubicBezTo>
                  <a:pt x="10685" y="9223"/>
                  <a:pt x="10689" y="9216"/>
                  <a:pt x="10689" y="9209"/>
                </a:cubicBezTo>
                <a:close/>
                <a:moveTo>
                  <a:pt x="10331" y="9245"/>
                </a:moveTo>
                <a:cubicBezTo>
                  <a:pt x="10333" y="9247"/>
                  <a:pt x="10336" y="9248"/>
                  <a:pt x="10339" y="9249"/>
                </a:cubicBezTo>
                <a:lnTo>
                  <a:pt x="10339" y="9249"/>
                </a:lnTo>
                <a:lnTo>
                  <a:pt x="10331" y="9245"/>
                </a:lnTo>
                <a:close/>
                <a:moveTo>
                  <a:pt x="8079" y="9252"/>
                </a:moveTo>
                <a:cubicBezTo>
                  <a:pt x="8076" y="9252"/>
                  <a:pt x="8073" y="9253"/>
                  <a:pt x="8069" y="9257"/>
                </a:cubicBezTo>
                <a:cubicBezTo>
                  <a:pt x="8074" y="9256"/>
                  <a:pt x="8077" y="9254"/>
                  <a:pt x="8079" y="9252"/>
                </a:cubicBezTo>
                <a:lnTo>
                  <a:pt x="8079" y="9252"/>
                </a:lnTo>
                <a:cubicBezTo>
                  <a:pt x="8079" y="9252"/>
                  <a:pt x="8079" y="9252"/>
                  <a:pt x="8079" y="9252"/>
                </a:cubicBezTo>
                <a:close/>
                <a:moveTo>
                  <a:pt x="10736" y="9257"/>
                </a:moveTo>
                <a:lnTo>
                  <a:pt x="10736" y="9257"/>
                </a:lnTo>
                <a:cubicBezTo>
                  <a:pt x="10735" y="9258"/>
                  <a:pt x="10733" y="9258"/>
                  <a:pt x="10732" y="9259"/>
                </a:cubicBezTo>
                <a:lnTo>
                  <a:pt x="10732" y="9259"/>
                </a:lnTo>
                <a:cubicBezTo>
                  <a:pt x="10734" y="9258"/>
                  <a:pt x="10735" y="9258"/>
                  <a:pt x="10736" y="9257"/>
                </a:cubicBezTo>
                <a:close/>
                <a:moveTo>
                  <a:pt x="8974" y="9376"/>
                </a:moveTo>
                <a:cubicBezTo>
                  <a:pt x="8973" y="9378"/>
                  <a:pt x="8972" y="9380"/>
                  <a:pt x="8971" y="9382"/>
                </a:cubicBezTo>
                <a:lnTo>
                  <a:pt x="8971" y="9382"/>
                </a:lnTo>
                <a:cubicBezTo>
                  <a:pt x="8973" y="9380"/>
                  <a:pt x="8974" y="9378"/>
                  <a:pt x="8974" y="9376"/>
                </a:cubicBezTo>
                <a:close/>
                <a:moveTo>
                  <a:pt x="10375" y="9635"/>
                </a:moveTo>
                <a:lnTo>
                  <a:pt x="10375" y="9635"/>
                </a:lnTo>
                <a:cubicBezTo>
                  <a:pt x="10374" y="9635"/>
                  <a:pt x="10371" y="9636"/>
                  <a:pt x="10367" y="9638"/>
                </a:cubicBezTo>
                <a:cubicBezTo>
                  <a:pt x="10370" y="9637"/>
                  <a:pt x="10373" y="9636"/>
                  <a:pt x="10375" y="9635"/>
                </a:cubicBezTo>
                <a:close/>
                <a:moveTo>
                  <a:pt x="7188" y="9924"/>
                </a:moveTo>
                <a:cubicBezTo>
                  <a:pt x="7188" y="9925"/>
                  <a:pt x="7188" y="9926"/>
                  <a:pt x="7189" y="9926"/>
                </a:cubicBezTo>
                <a:lnTo>
                  <a:pt x="7189" y="9926"/>
                </a:lnTo>
                <a:cubicBezTo>
                  <a:pt x="7189" y="9925"/>
                  <a:pt x="7188" y="9924"/>
                  <a:pt x="7188" y="9924"/>
                </a:cubicBezTo>
                <a:close/>
                <a:moveTo>
                  <a:pt x="8473" y="9970"/>
                </a:moveTo>
                <a:lnTo>
                  <a:pt x="8473" y="9970"/>
                </a:lnTo>
                <a:cubicBezTo>
                  <a:pt x="8470" y="9970"/>
                  <a:pt x="8466" y="9970"/>
                  <a:pt x="8462" y="9971"/>
                </a:cubicBezTo>
                <a:lnTo>
                  <a:pt x="8474" y="9971"/>
                </a:lnTo>
                <a:lnTo>
                  <a:pt x="8473" y="9970"/>
                </a:lnTo>
                <a:close/>
                <a:moveTo>
                  <a:pt x="10343" y="10066"/>
                </a:moveTo>
                <a:cubicBezTo>
                  <a:pt x="10343" y="10078"/>
                  <a:pt x="10355" y="10078"/>
                  <a:pt x="10355" y="10078"/>
                </a:cubicBezTo>
                <a:cubicBezTo>
                  <a:pt x="10350" y="10075"/>
                  <a:pt x="10346" y="10071"/>
                  <a:pt x="10345" y="10067"/>
                </a:cubicBezTo>
                <a:lnTo>
                  <a:pt x="10345" y="10067"/>
                </a:lnTo>
                <a:cubicBezTo>
                  <a:pt x="10344" y="10067"/>
                  <a:pt x="10344" y="10067"/>
                  <a:pt x="10343" y="10066"/>
                </a:cubicBezTo>
                <a:close/>
                <a:moveTo>
                  <a:pt x="10951" y="10257"/>
                </a:moveTo>
                <a:cubicBezTo>
                  <a:pt x="10951" y="10257"/>
                  <a:pt x="10951" y="10257"/>
                  <a:pt x="10951" y="10257"/>
                </a:cubicBezTo>
                <a:lnTo>
                  <a:pt x="10951" y="10257"/>
                </a:lnTo>
                <a:cubicBezTo>
                  <a:pt x="10951" y="10257"/>
                  <a:pt x="10951" y="10257"/>
                  <a:pt x="10951" y="10257"/>
                </a:cubicBezTo>
                <a:close/>
                <a:moveTo>
                  <a:pt x="8673" y="10290"/>
                </a:moveTo>
                <a:lnTo>
                  <a:pt x="8673" y="10290"/>
                </a:lnTo>
                <a:cubicBezTo>
                  <a:pt x="8673" y="10291"/>
                  <a:pt x="8673" y="10291"/>
                  <a:pt x="8672" y="10292"/>
                </a:cubicBezTo>
                <a:lnTo>
                  <a:pt x="8672" y="10292"/>
                </a:lnTo>
                <a:cubicBezTo>
                  <a:pt x="8673" y="10291"/>
                  <a:pt x="8673" y="10291"/>
                  <a:pt x="8673" y="10290"/>
                </a:cubicBezTo>
                <a:close/>
                <a:moveTo>
                  <a:pt x="8672" y="10292"/>
                </a:moveTo>
                <a:lnTo>
                  <a:pt x="8672" y="10292"/>
                </a:lnTo>
                <a:cubicBezTo>
                  <a:pt x="8666" y="10300"/>
                  <a:pt x="8658" y="10306"/>
                  <a:pt x="8649" y="10306"/>
                </a:cubicBezTo>
                <a:cubicBezTo>
                  <a:pt x="8646" y="10306"/>
                  <a:pt x="8643" y="10305"/>
                  <a:pt x="8641" y="10305"/>
                </a:cubicBezTo>
                <a:lnTo>
                  <a:pt x="8641" y="10305"/>
                </a:lnTo>
                <a:cubicBezTo>
                  <a:pt x="8652" y="10316"/>
                  <a:pt x="8658" y="10320"/>
                  <a:pt x="8662" y="10320"/>
                </a:cubicBezTo>
                <a:cubicBezTo>
                  <a:pt x="8671" y="10320"/>
                  <a:pt x="8668" y="10300"/>
                  <a:pt x="8672" y="10292"/>
                </a:cubicBezTo>
                <a:close/>
                <a:moveTo>
                  <a:pt x="10994" y="10320"/>
                </a:moveTo>
                <a:cubicBezTo>
                  <a:pt x="10987" y="10320"/>
                  <a:pt x="10981" y="10324"/>
                  <a:pt x="10976" y="10327"/>
                </a:cubicBezTo>
                <a:lnTo>
                  <a:pt x="10976" y="10327"/>
                </a:lnTo>
                <a:cubicBezTo>
                  <a:pt x="10982" y="10326"/>
                  <a:pt x="10988" y="10325"/>
                  <a:pt x="10994" y="10325"/>
                </a:cubicBezTo>
                <a:cubicBezTo>
                  <a:pt x="11000" y="10325"/>
                  <a:pt x="11006" y="10326"/>
                  <a:pt x="11010" y="10328"/>
                </a:cubicBezTo>
                <a:cubicBezTo>
                  <a:pt x="11004" y="10322"/>
                  <a:pt x="10998" y="10320"/>
                  <a:pt x="10994" y="10320"/>
                </a:cubicBezTo>
                <a:close/>
                <a:moveTo>
                  <a:pt x="11010" y="10555"/>
                </a:moveTo>
                <a:cubicBezTo>
                  <a:pt x="11009" y="10557"/>
                  <a:pt x="11008" y="10560"/>
                  <a:pt x="11007" y="10562"/>
                </a:cubicBezTo>
                <a:lnTo>
                  <a:pt x="11007" y="10562"/>
                </a:lnTo>
                <a:cubicBezTo>
                  <a:pt x="11009" y="10560"/>
                  <a:pt x="11010" y="10558"/>
                  <a:pt x="11010" y="10555"/>
                </a:cubicBezTo>
                <a:close/>
                <a:moveTo>
                  <a:pt x="8784" y="10721"/>
                </a:moveTo>
                <a:lnTo>
                  <a:pt x="8784" y="10769"/>
                </a:lnTo>
                <a:lnTo>
                  <a:pt x="8796" y="10769"/>
                </a:lnTo>
                <a:lnTo>
                  <a:pt x="8784" y="10721"/>
                </a:lnTo>
                <a:close/>
                <a:moveTo>
                  <a:pt x="11017" y="10767"/>
                </a:moveTo>
                <a:lnTo>
                  <a:pt x="11017" y="10767"/>
                </a:lnTo>
                <a:cubicBezTo>
                  <a:pt x="11021" y="10768"/>
                  <a:pt x="11027" y="10769"/>
                  <a:pt x="11034" y="10769"/>
                </a:cubicBezTo>
                <a:cubicBezTo>
                  <a:pt x="11027" y="10767"/>
                  <a:pt x="11021" y="10767"/>
                  <a:pt x="11017" y="10767"/>
                </a:cubicBezTo>
                <a:close/>
                <a:moveTo>
                  <a:pt x="10918" y="10815"/>
                </a:moveTo>
                <a:cubicBezTo>
                  <a:pt x="10917" y="10815"/>
                  <a:pt x="10916" y="10816"/>
                  <a:pt x="10915" y="10817"/>
                </a:cubicBezTo>
                <a:cubicBezTo>
                  <a:pt x="10921" y="10817"/>
                  <a:pt x="10921" y="10817"/>
                  <a:pt x="10918" y="10815"/>
                </a:cubicBezTo>
                <a:close/>
                <a:moveTo>
                  <a:pt x="10998" y="10984"/>
                </a:moveTo>
                <a:cubicBezTo>
                  <a:pt x="10999" y="10995"/>
                  <a:pt x="11010" y="10995"/>
                  <a:pt x="11010" y="10995"/>
                </a:cubicBezTo>
                <a:cubicBezTo>
                  <a:pt x="11005" y="10991"/>
                  <a:pt x="11001" y="10988"/>
                  <a:pt x="10998" y="10984"/>
                </a:cubicBezTo>
                <a:close/>
                <a:moveTo>
                  <a:pt x="11076" y="11065"/>
                </a:moveTo>
                <a:cubicBezTo>
                  <a:pt x="11074" y="11065"/>
                  <a:pt x="11072" y="11066"/>
                  <a:pt x="11070" y="11067"/>
                </a:cubicBezTo>
                <a:cubicBezTo>
                  <a:pt x="11073" y="11067"/>
                  <a:pt x="11075" y="11066"/>
                  <a:pt x="11076" y="11065"/>
                </a:cubicBezTo>
                <a:close/>
                <a:moveTo>
                  <a:pt x="9034" y="11067"/>
                </a:moveTo>
                <a:cubicBezTo>
                  <a:pt x="9034" y="11078"/>
                  <a:pt x="9034" y="11078"/>
                  <a:pt x="9046" y="11078"/>
                </a:cubicBezTo>
                <a:cubicBezTo>
                  <a:pt x="9034" y="11090"/>
                  <a:pt x="9022" y="11090"/>
                  <a:pt x="9022" y="11090"/>
                </a:cubicBezTo>
                <a:cubicBezTo>
                  <a:pt x="9022" y="11078"/>
                  <a:pt x="9022" y="11067"/>
                  <a:pt x="9034" y="11067"/>
                </a:cubicBezTo>
                <a:close/>
                <a:moveTo>
                  <a:pt x="9057" y="11090"/>
                </a:moveTo>
                <a:cubicBezTo>
                  <a:pt x="9057" y="11102"/>
                  <a:pt x="9057" y="11102"/>
                  <a:pt x="9046" y="11102"/>
                </a:cubicBezTo>
                <a:lnTo>
                  <a:pt x="9057" y="11090"/>
                </a:lnTo>
                <a:close/>
                <a:moveTo>
                  <a:pt x="10236" y="11138"/>
                </a:moveTo>
                <a:lnTo>
                  <a:pt x="10243" y="11145"/>
                </a:lnTo>
                <a:lnTo>
                  <a:pt x="10243" y="11145"/>
                </a:lnTo>
                <a:cubicBezTo>
                  <a:pt x="10242" y="11143"/>
                  <a:pt x="10240" y="11140"/>
                  <a:pt x="10236" y="11138"/>
                </a:cubicBezTo>
                <a:close/>
                <a:moveTo>
                  <a:pt x="9105" y="11138"/>
                </a:moveTo>
                <a:cubicBezTo>
                  <a:pt x="9153" y="11162"/>
                  <a:pt x="9188" y="11186"/>
                  <a:pt x="9212" y="11233"/>
                </a:cubicBezTo>
                <a:lnTo>
                  <a:pt x="9212" y="11209"/>
                </a:lnTo>
                <a:cubicBezTo>
                  <a:pt x="9260" y="11257"/>
                  <a:pt x="9248" y="11257"/>
                  <a:pt x="9296" y="11269"/>
                </a:cubicBezTo>
                <a:cubicBezTo>
                  <a:pt x="9272" y="11281"/>
                  <a:pt x="9248" y="11305"/>
                  <a:pt x="9248" y="11340"/>
                </a:cubicBezTo>
                <a:lnTo>
                  <a:pt x="9224" y="11340"/>
                </a:lnTo>
                <a:cubicBezTo>
                  <a:pt x="9236" y="11329"/>
                  <a:pt x="9236" y="11317"/>
                  <a:pt x="9248" y="11317"/>
                </a:cubicBezTo>
                <a:lnTo>
                  <a:pt x="9212" y="11257"/>
                </a:lnTo>
                <a:lnTo>
                  <a:pt x="9212" y="11269"/>
                </a:lnTo>
                <a:cubicBezTo>
                  <a:pt x="9198" y="11283"/>
                  <a:pt x="9180" y="11289"/>
                  <a:pt x="9170" y="11289"/>
                </a:cubicBezTo>
                <a:cubicBezTo>
                  <a:pt x="9163" y="11289"/>
                  <a:pt x="9160" y="11286"/>
                  <a:pt x="9165" y="11281"/>
                </a:cubicBezTo>
                <a:cubicBezTo>
                  <a:pt x="9188" y="11269"/>
                  <a:pt x="9200" y="11245"/>
                  <a:pt x="9212" y="11233"/>
                </a:cubicBezTo>
                <a:cubicBezTo>
                  <a:pt x="9200" y="11233"/>
                  <a:pt x="9200" y="11257"/>
                  <a:pt x="9177" y="11257"/>
                </a:cubicBezTo>
                <a:cubicBezTo>
                  <a:pt x="9170" y="11261"/>
                  <a:pt x="9163" y="11262"/>
                  <a:pt x="9156" y="11262"/>
                </a:cubicBezTo>
                <a:cubicBezTo>
                  <a:pt x="9142" y="11262"/>
                  <a:pt x="9132" y="11254"/>
                  <a:pt x="9141" y="11245"/>
                </a:cubicBezTo>
                <a:lnTo>
                  <a:pt x="9153" y="11233"/>
                </a:lnTo>
                <a:cubicBezTo>
                  <a:pt x="9129" y="11233"/>
                  <a:pt x="9177" y="11186"/>
                  <a:pt x="9165" y="11186"/>
                </a:cubicBezTo>
                <a:cubicBezTo>
                  <a:pt x="9144" y="11186"/>
                  <a:pt x="9139" y="11178"/>
                  <a:pt x="9132" y="11178"/>
                </a:cubicBezTo>
                <a:cubicBezTo>
                  <a:pt x="9127" y="11178"/>
                  <a:pt x="9120" y="11182"/>
                  <a:pt x="9105" y="11198"/>
                </a:cubicBezTo>
                <a:cubicBezTo>
                  <a:pt x="9081" y="11198"/>
                  <a:pt x="9129" y="11174"/>
                  <a:pt x="9129" y="11162"/>
                </a:cubicBezTo>
                <a:lnTo>
                  <a:pt x="9129" y="11162"/>
                </a:lnTo>
                <a:cubicBezTo>
                  <a:pt x="9122" y="11165"/>
                  <a:pt x="9118" y="11166"/>
                  <a:pt x="9114" y="11166"/>
                </a:cubicBezTo>
                <a:cubicBezTo>
                  <a:pt x="9105" y="11166"/>
                  <a:pt x="9105" y="11155"/>
                  <a:pt x="9105" y="11138"/>
                </a:cubicBezTo>
                <a:close/>
                <a:moveTo>
                  <a:pt x="9331" y="11424"/>
                </a:moveTo>
                <a:lnTo>
                  <a:pt x="9355" y="11459"/>
                </a:lnTo>
                <a:lnTo>
                  <a:pt x="9343" y="11459"/>
                </a:lnTo>
                <a:cubicBezTo>
                  <a:pt x="9343" y="11448"/>
                  <a:pt x="9331" y="11436"/>
                  <a:pt x="9319" y="11424"/>
                </a:cubicBezTo>
                <a:close/>
                <a:moveTo>
                  <a:pt x="8315" y="11635"/>
                </a:moveTo>
                <a:cubicBezTo>
                  <a:pt x="8312" y="11635"/>
                  <a:pt x="8306" y="11637"/>
                  <a:pt x="8301" y="11638"/>
                </a:cubicBezTo>
                <a:lnTo>
                  <a:pt x="8301" y="11638"/>
                </a:lnTo>
                <a:cubicBezTo>
                  <a:pt x="8299" y="11637"/>
                  <a:pt x="8298" y="11637"/>
                  <a:pt x="8296" y="11636"/>
                </a:cubicBezTo>
                <a:lnTo>
                  <a:pt x="8296" y="11636"/>
                </a:lnTo>
                <a:cubicBezTo>
                  <a:pt x="8296" y="11637"/>
                  <a:pt x="8296" y="11638"/>
                  <a:pt x="8295" y="11638"/>
                </a:cubicBezTo>
                <a:cubicBezTo>
                  <a:pt x="8297" y="11638"/>
                  <a:pt x="8299" y="11638"/>
                  <a:pt x="8301" y="11638"/>
                </a:cubicBezTo>
                <a:lnTo>
                  <a:pt x="8301" y="11638"/>
                </a:lnTo>
                <a:cubicBezTo>
                  <a:pt x="8307" y="11639"/>
                  <a:pt x="8311" y="11642"/>
                  <a:pt x="8307" y="11650"/>
                </a:cubicBezTo>
                <a:cubicBezTo>
                  <a:pt x="8319" y="11638"/>
                  <a:pt x="8319" y="11635"/>
                  <a:pt x="8315" y="11635"/>
                </a:cubicBezTo>
                <a:close/>
                <a:moveTo>
                  <a:pt x="9903" y="11876"/>
                </a:moveTo>
                <a:lnTo>
                  <a:pt x="9915" y="11888"/>
                </a:lnTo>
                <a:lnTo>
                  <a:pt x="9903" y="11876"/>
                </a:lnTo>
                <a:close/>
                <a:moveTo>
                  <a:pt x="10153" y="11948"/>
                </a:moveTo>
                <a:cubicBezTo>
                  <a:pt x="10161" y="11956"/>
                  <a:pt x="10164" y="11958"/>
                  <a:pt x="10168" y="11959"/>
                </a:cubicBezTo>
                <a:lnTo>
                  <a:pt x="10168" y="11959"/>
                </a:lnTo>
                <a:cubicBezTo>
                  <a:pt x="10168" y="11955"/>
                  <a:pt x="10164" y="11951"/>
                  <a:pt x="10153" y="11948"/>
                </a:cubicBezTo>
                <a:close/>
                <a:moveTo>
                  <a:pt x="8574" y="11993"/>
                </a:moveTo>
                <a:cubicBezTo>
                  <a:pt x="8571" y="11998"/>
                  <a:pt x="8569" y="12002"/>
                  <a:pt x="8569" y="12007"/>
                </a:cubicBezTo>
                <a:cubicBezTo>
                  <a:pt x="8569" y="12003"/>
                  <a:pt x="8572" y="11998"/>
                  <a:pt x="8574" y="11993"/>
                </a:cubicBezTo>
                <a:close/>
                <a:moveTo>
                  <a:pt x="9974" y="12079"/>
                </a:moveTo>
                <a:cubicBezTo>
                  <a:pt x="9976" y="12080"/>
                  <a:pt x="9978" y="12081"/>
                  <a:pt x="9979" y="12082"/>
                </a:cubicBezTo>
                <a:lnTo>
                  <a:pt x="9979" y="12082"/>
                </a:lnTo>
                <a:lnTo>
                  <a:pt x="9986" y="12079"/>
                </a:lnTo>
                <a:close/>
                <a:moveTo>
                  <a:pt x="11034" y="12591"/>
                </a:moveTo>
                <a:cubicBezTo>
                  <a:pt x="10988" y="12591"/>
                  <a:pt x="11019" y="12602"/>
                  <a:pt x="11022" y="12602"/>
                </a:cubicBezTo>
                <a:lnTo>
                  <a:pt x="11022" y="12602"/>
                </a:lnTo>
                <a:cubicBezTo>
                  <a:pt x="11022" y="12598"/>
                  <a:pt x="11025" y="12593"/>
                  <a:pt x="11034" y="12591"/>
                </a:cubicBezTo>
                <a:close/>
                <a:moveTo>
                  <a:pt x="11022" y="12602"/>
                </a:moveTo>
                <a:lnTo>
                  <a:pt x="11022" y="12602"/>
                </a:lnTo>
                <a:cubicBezTo>
                  <a:pt x="11022" y="12602"/>
                  <a:pt x="11022" y="12603"/>
                  <a:pt x="11022" y="12603"/>
                </a:cubicBezTo>
                <a:lnTo>
                  <a:pt x="11022" y="12603"/>
                </a:lnTo>
                <a:cubicBezTo>
                  <a:pt x="11022" y="12603"/>
                  <a:pt x="11022" y="12602"/>
                  <a:pt x="11022" y="12602"/>
                </a:cubicBezTo>
                <a:cubicBezTo>
                  <a:pt x="11022" y="12602"/>
                  <a:pt x="11022" y="12602"/>
                  <a:pt x="11022" y="12602"/>
                </a:cubicBezTo>
                <a:close/>
                <a:moveTo>
                  <a:pt x="9296" y="12648"/>
                </a:moveTo>
                <a:cubicBezTo>
                  <a:pt x="9292" y="12648"/>
                  <a:pt x="9288" y="12649"/>
                  <a:pt x="9284" y="12650"/>
                </a:cubicBezTo>
                <a:lnTo>
                  <a:pt x="9296" y="12650"/>
                </a:lnTo>
                <a:cubicBezTo>
                  <a:pt x="9296" y="12649"/>
                  <a:pt x="9296" y="12649"/>
                  <a:pt x="9296" y="12648"/>
                </a:cubicBezTo>
                <a:close/>
                <a:moveTo>
                  <a:pt x="9319" y="12739"/>
                </a:moveTo>
                <a:lnTo>
                  <a:pt x="9307" y="12745"/>
                </a:lnTo>
                <a:cubicBezTo>
                  <a:pt x="9319" y="12745"/>
                  <a:pt x="9322" y="12742"/>
                  <a:pt x="9319" y="12739"/>
                </a:cubicBezTo>
                <a:close/>
                <a:moveTo>
                  <a:pt x="9386" y="12819"/>
                </a:moveTo>
                <a:lnTo>
                  <a:pt x="9386" y="12819"/>
                </a:lnTo>
                <a:cubicBezTo>
                  <a:pt x="9381" y="12820"/>
                  <a:pt x="9375" y="12823"/>
                  <a:pt x="9367" y="12829"/>
                </a:cubicBezTo>
                <a:cubicBezTo>
                  <a:pt x="9376" y="12825"/>
                  <a:pt x="9382" y="12822"/>
                  <a:pt x="9386" y="12819"/>
                </a:cubicBezTo>
                <a:close/>
                <a:moveTo>
                  <a:pt x="9410" y="12946"/>
                </a:moveTo>
                <a:lnTo>
                  <a:pt x="9403" y="12948"/>
                </a:lnTo>
                <a:cubicBezTo>
                  <a:pt x="9401" y="12951"/>
                  <a:pt x="9400" y="12954"/>
                  <a:pt x="9399" y="12956"/>
                </a:cubicBezTo>
                <a:lnTo>
                  <a:pt x="9399" y="12956"/>
                </a:lnTo>
                <a:cubicBezTo>
                  <a:pt x="9403" y="12953"/>
                  <a:pt x="9407" y="12949"/>
                  <a:pt x="9410" y="12946"/>
                </a:cubicBezTo>
                <a:close/>
                <a:moveTo>
                  <a:pt x="9399" y="12956"/>
                </a:moveTo>
                <a:lnTo>
                  <a:pt x="9399" y="12956"/>
                </a:lnTo>
                <a:cubicBezTo>
                  <a:pt x="9393" y="12961"/>
                  <a:pt x="9387" y="12966"/>
                  <a:pt x="9379" y="12972"/>
                </a:cubicBezTo>
                <a:cubicBezTo>
                  <a:pt x="9399" y="12972"/>
                  <a:pt x="9385" y="12998"/>
                  <a:pt x="9410" y="12998"/>
                </a:cubicBezTo>
                <a:cubicBezTo>
                  <a:pt x="9414" y="12998"/>
                  <a:pt x="9420" y="12997"/>
                  <a:pt x="9427" y="12995"/>
                </a:cubicBezTo>
                <a:cubicBezTo>
                  <a:pt x="9438" y="12962"/>
                  <a:pt x="9387" y="12991"/>
                  <a:pt x="9399" y="12956"/>
                </a:cubicBezTo>
                <a:close/>
                <a:moveTo>
                  <a:pt x="9519" y="13040"/>
                </a:moveTo>
                <a:cubicBezTo>
                  <a:pt x="9516" y="13041"/>
                  <a:pt x="9513" y="13042"/>
                  <a:pt x="9510" y="13043"/>
                </a:cubicBezTo>
                <a:lnTo>
                  <a:pt x="9522" y="13043"/>
                </a:lnTo>
                <a:lnTo>
                  <a:pt x="9519" y="13040"/>
                </a:lnTo>
                <a:close/>
                <a:moveTo>
                  <a:pt x="10820" y="13543"/>
                </a:moveTo>
                <a:lnTo>
                  <a:pt x="10820" y="13543"/>
                </a:lnTo>
                <a:cubicBezTo>
                  <a:pt x="10819" y="13544"/>
                  <a:pt x="10819" y="13545"/>
                  <a:pt x="10819" y="13546"/>
                </a:cubicBezTo>
                <a:lnTo>
                  <a:pt x="10819" y="13546"/>
                </a:lnTo>
                <a:cubicBezTo>
                  <a:pt x="10819" y="13545"/>
                  <a:pt x="10820" y="13544"/>
                  <a:pt x="10820" y="13543"/>
                </a:cubicBezTo>
                <a:close/>
                <a:moveTo>
                  <a:pt x="10501" y="14221"/>
                </a:moveTo>
                <a:cubicBezTo>
                  <a:pt x="10500" y="14221"/>
                  <a:pt x="10499" y="14221"/>
                  <a:pt x="10498" y="14222"/>
                </a:cubicBezTo>
                <a:lnTo>
                  <a:pt x="10503" y="14222"/>
                </a:lnTo>
                <a:cubicBezTo>
                  <a:pt x="10503" y="14221"/>
                  <a:pt x="10502" y="14221"/>
                  <a:pt x="10501" y="14221"/>
                </a:cubicBezTo>
                <a:close/>
                <a:moveTo>
                  <a:pt x="10503" y="14222"/>
                </a:moveTo>
                <a:cubicBezTo>
                  <a:pt x="10513" y="14227"/>
                  <a:pt x="10524" y="14232"/>
                  <a:pt x="10531" y="14232"/>
                </a:cubicBezTo>
                <a:cubicBezTo>
                  <a:pt x="10535" y="14232"/>
                  <a:pt x="10538" y="14229"/>
                  <a:pt x="10534" y="14222"/>
                </a:cubicBezTo>
                <a:close/>
                <a:moveTo>
                  <a:pt x="10060" y="14637"/>
                </a:moveTo>
                <a:cubicBezTo>
                  <a:pt x="10059" y="14637"/>
                  <a:pt x="10058" y="14638"/>
                  <a:pt x="10058" y="14638"/>
                </a:cubicBezTo>
                <a:cubicBezTo>
                  <a:pt x="10060" y="14638"/>
                  <a:pt x="10060" y="14638"/>
                  <a:pt x="10060" y="14637"/>
                </a:cubicBezTo>
                <a:close/>
                <a:moveTo>
                  <a:pt x="100" y="1"/>
                </a:moveTo>
                <a:cubicBezTo>
                  <a:pt x="98" y="1"/>
                  <a:pt x="95" y="2"/>
                  <a:pt x="92" y="6"/>
                </a:cubicBezTo>
                <a:cubicBezTo>
                  <a:pt x="128" y="65"/>
                  <a:pt x="33" y="65"/>
                  <a:pt x="56" y="137"/>
                </a:cubicBezTo>
                <a:lnTo>
                  <a:pt x="21" y="125"/>
                </a:lnTo>
                <a:lnTo>
                  <a:pt x="21" y="125"/>
                </a:lnTo>
                <a:cubicBezTo>
                  <a:pt x="0" y="135"/>
                  <a:pt x="59" y="136"/>
                  <a:pt x="53" y="152"/>
                </a:cubicBezTo>
                <a:lnTo>
                  <a:pt x="53" y="152"/>
                </a:lnTo>
                <a:lnTo>
                  <a:pt x="92" y="113"/>
                </a:lnTo>
                <a:cubicBezTo>
                  <a:pt x="116" y="149"/>
                  <a:pt x="116" y="160"/>
                  <a:pt x="116" y="184"/>
                </a:cubicBezTo>
                <a:cubicBezTo>
                  <a:pt x="138" y="184"/>
                  <a:pt x="174" y="161"/>
                  <a:pt x="207" y="161"/>
                </a:cubicBezTo>
                <a:cubicBezTo>
                  <a:pt x="227" y="161"/>
                  <a:pt x="245" y="169"/>
                  <a:pt x="259" y="196"/>
                </a:cubicBezTo>
                <a:lnTo>
                  <a:pt x="235" y="196"/>
                </a:lnTo>
                <a:cubicBezTo>
                  <a:pt x="294" y="220"/>
                  <a:pt x="247" y="244"/>
                  <a:pt x="259" y="256"/>
                </a:cubicBezTo>
                <a:lnTo>
                  <a:pt x="247" y="256"/>
                </a:lnTo>
                <a:lnTo>
                  <a:pt x="271" y="303"/>
                </a:lnTo>
                <a:cubicBezTo>
                  <a:pt x="258" y="284"/>
                  <a:pt x="226" y="275"/>
                  <a:pt x="207" y="275"/>
                </a:cubicBezTo>
                <a:cubicBezTo>
                  <a:pt x="191" y="275"/>
                  <a:pt x="183" y="281"/>
                  <a:pt x="199" y="291"/>
                </a:cubicBezTo>
                <a:cubicBezTo>
                  <a:pt x="212" y="304"/>
                  <a:pt x="217" y="308"/>
                  <a:pt x="218" y="308"/>
                </a:cubicBezTo>
                <a:cubicBezTo>
                  <a:pt x="222" y="308"/>
                  <a:pt x="208" y="286"/>
                  <a:pt x="220" y="286"/>
                </a:cubicBezTo>
                <a:cubicBezTo>
                  <a:pt x="223" y="286"/>
                  <a:pt x="228" y="288"/>
                  <a:pt x="235" y="291"/>
                </a:cubicBezTo>
                <a:cubicBezTo>
                  <a:pt x="271" y="303"/>
                  <a:pt x="247" y="327"/>
                  <a:pt x="235" y="339"/>
                </a:cubicBezTo>
                <a:lnTo>
                  <a:pt x="283" y="375"/>
                </a:lnTo>
                <a:cubicBezTo>
                  <a:pt x="277" y="380"/>
                  <a:pt x="273" y="382"/>
                  <a:pt x="269" y="382"/>
                </a:cubicBezTo>
                <a:cubicBezTo>
                  <a:pt x="260" y="382"/>
                  <a:pt x="253" y="373"/>
                  <a:pt x="250" y="373"/>
                </a:cubicBezTo>
                <a:cubicBezTo>
                  <a:pt x="248" y="373"/>
                  <a:pt x="247" y="376"/>
                  <a:pt x="247" y="387"/>
                </a:cubicBezTo>
                <a:lnTo>
                  <a:pt x="330" y="410"/>
                </a:lnTo>
                <a:cubicBezTo>
                  <a:pt x="306" y="470"/>
                  <a:pt x="414" y="422"/>
                  <a:pt x="402" y="494"/>
                </a:cubicBezTo>
                <a:cubicBezTo>
                  <a:pt x="395" y="492"/>
                  <a:pt x="390" y="491"/>
                  <a:pt x="387" y="491"/>
                </a:cubicBezTo>
                <a:cubicBezTo>
                  <a:pt x="366" y="491"/>
                  <a:pt x="398" y="519"/>
                  <a:pt x="378" y="530"/>
                </a:cubicBezTo>
                <a:lnTo>
                  <a:pt x="485" y="601"/>
                </a:lnTo>
                <a:cubicBezTo>
                  <a:pt x="489" y="610"/>
                  <a:pt x="486" y="612"/>
                  <a:pt x="480" y="612"/>
                </a:cubicBezTo>
                <a:cubicBezTo>
                  <a:pt x="473" y="612"/>
                  <a:pt x="464" y="609"/>
                  <a:pt x="461" y="609"/>
                </a:cubicBezTo>
                <a:cubicBezTo>
                  <a:pt x="459" y="609"/>
                  <a:pt x="458" y="610"/>
                  <a:pt x="461" y="613"/>
                </a:cubicBezTo>
                <a:cubicBezTo>
                  <a:pt x="467" y="625"/>
                  <a:pt x="479" y="628"/>
                  <a:pt x="491" y="628"/>
                </a:cubicBezTo>
                <a:cubicBezTo>
                  <a:pt x="503" y="628"/>
                  <a:pt x="515" y="625"/>
                  <a:pt x="521" y="625"/>
                </a:cubicBezTo>
                <a:cubicBezTo>
                  <a:pt x="521" y="649"/>
                  <a:pt x="604" y="684"/>
                  <a:pt x="568" y="720"/>
                </a:cubicBezTo>
                <a:cubicBezTo>
                  <a:pt x="587" y="742"/>
                  <a:pt x="601" y="748"/>
                  <a:pt x="613" y="748"/>
                </a:cubicBezTo>
                <a:cubicBezTo>
                  <a:pt x="627" y="748"/>
                  <a:pt x="638" y="739"/>
                  <a:pt x="651" y="739"/>
                </a:cubicBezTo>
                <a:cubicBezTo>
                  <a:pt x="661" y="739"/>
                  <a:pt x="673" y="745"/>
                  <a:pt x="687" y="768"/>
                </a:cubicBezTo>
                <a:cubicBezTo>
                  <a:pt x="685" y="772"/>
                  <a:pt x="682" y="774"/>
                  <a:pt x="678" y="774"/>
                </a:cubicBezTo>
                <a:cubicBezTo>
                  <a:pt x="667" y="774"/>
                  <a:pt x="651" y="761"/>
                  <a:pt x="643" y="761"/>
                </a:cubicBezTo>
                <a:cubicBezTo>
                  <a:pt x="638" y="761"/>
                  <a:pt x="636" y="765"/>
                  <a:pt x="640" y="780"/>
                </a:cubicBezTo>
                <a:lnTo>
                  <a:pt x="723" y="815"/>
                </a:lnTo>
                <a:cubicBezTo>
                  <a:pt x="709" y="822"/>
                  <a:pt x="696" y="829"/>
                  <a:pt x="682" y="829"/>
                </a:cubicBezTo>
                <a:cubicBezTo>
                  <a:pt x="672" y="829"/>
                  <a:pt x="662" y="825"/>
                  <a:pt x="652" y="815"/>
                </a:cubicBezTo>
                <a:lnTo>
                  <a:pt x="652" y="815"/>
                </a:lnTo>
                <a:cubicBezTo>
                  <a:pt x="818" y="982"/>
                  <a:pt x="830" y="1184"/>
                  <a:pt x="1021" y="1280"/>
                </a:cubicBezTo>
                <a:cubicBezTo>
                  <a:pt x="1021" y="1296"/>
                  <a:pt x="1016" y="1301"/>
                  <a:pt x="1010" y="1301"/>
                </a:cubicBezTo>
                <a:cubicBezTo>
                  <a:pt x="1000" y="1301"/>
                  <a:pt x="984" y="1290"/>
                  <a:pt x="970" y="1290"/>
                </a:cubicBezTo>
                <a:cubicBezTo>
                  <a:pt x="967" y="1290"/>
                  <a:pt x="964" y="1290"/>
                  <a:pt x="961" y="1292"/>
                </a:cubicBezTo>
                <a:cubicBezTo>
                  <a:pt x="1104" y="1351"/>
                  <a:pt x="1080" y="1482"/>
                  <a:pt x="1187" y="1553"/>
                </a:cubicBezTo>
                <a:lnTo>
                  <a:pt x="1211" y="1530"/>
                </a:lnTo>
                <a:cubicBezTo>
                  <a:pt x="1295" y="1708"/>
                  <a:pt x="1497" y="1804"/>
                  <a:pt x="1628" y="1958"/>
                </a:cubicBezTo>
                <a:lnTo>
                  <a:pt x="1628" y="1934"/>
                </a:lnTo>
                <a:cubicBezTo>
                  <a:pt x="1633" y="1933"/>
                  <a:pt x="1638" y="1932"/>
                  <a:pt x="1643" y="1932"/>
                </a:cubicBezTo>
                <a:cubicBezTo>
                  <a:pt x="1674" y="1932"/>
                  <a:pt x="1704" y="1960"/>
                  <a:pt x="1735" y="1970"/>
                </a:cubicBezTo>
                <a:cubicBezTo>
                  <a:pt x="1735" y="1982"/>
                  <a:pt x="1676" y="1994"/>
                  <a:pt x="1735" y="2030"/>
                </a:cubicBezTo>
                <a:cubicBezTo>
                  <a:pt x="1723" y="2006"/>
                  <a:pt x="1711" y="1982"/>
                  <a:pt x="1735" y="1982"/>
                </a:cubicBezTo>
                <a:cubicBezTo>
                  <a:pt x="1818" y="2149"/>
                  <a:pt x="2116" y="2363"/>
                  <a:pt x="2307" y="2577"/>
                </a:cubicBezTo>
                <a:cubicBezTo>
                  <a:pt x="2616" y="2827"/>
                  <a:pt x="2890" y="3137"/>
                  <a:pt x="3176" y="3387"/>
                </a:cubicBezTo>
                <a:cubicBezTo>
                  <a:pt x="3152" y="3364"/>
                  <a:pt x="3170" y="3340"/>
                  <a:pt x="3191" y="3340"/>
                </a:cubicBezTo>
                <a:cubicBezTo>
                  <a:pt x="3203" y="3340"/>
                  <a:pt x="3215" y="3347"/>
                  <a:pt x="3223" y="3363"/>
                </a:cubicBezTo>
                <a:cubicBezTo>
                  <a:pt x="3223" y="3530"/>
                  <a:pt x="3390" y="3494"/>
                  <a:pt x="3414" y="3637"/>
                </a:cubicBezTo>
                <a:cubicBezTo>
                  <a:pt x="3604" y="3756"/>
                  <a:pt x="3676" y="3970"/>
                  <a:pt x="3878" y="4054"/>
                </a:cubicBezTo>
                <a:lnTo>
                  <a:pt x="3866" y="4078"/>
                </a:lnTo>
                <a:cubicBezTo>
                  <a:pt x="3878" y="4113"/>
                  <a:pt x="3890" y="4101"/>
                  <a:pt x="3914" y="4125"/>
                </a:cubicBezTo>
                <a:cubicBezTo>
                  <a:pt x="3962" y="4197"/>
                  <a:pt x="4045" y="4232"/>
                  <a:pt x="4069" y="4280"/>
                </a:cubicBezTo>
                <a:lnTo>
                  <a:pt x="4093" y="4256"/>
                </a:lnTo>
                <a:cubicBezTo>
                  <a:pt x="4128" y="4280"/>
                  <a:pt x="4093" y="4292"/>
                  <a:pt x="4140" y="4304"/>
                </a:cubicBezTo>
                <a:lnTo>
                  <a:pt x="4116" y="4328"/>
                </a:lnTo>
                <a:lnTo>
                  <a:pt x="4188" y="4340"/>
                </a:lnTo>
                <a:cubicBezTo>
                  <a:pt x="4128" y="4375"/>
                  <a:pt x="4271" y="4435"/>
                  <a:pt x="4271" y="4482"/>
                </a:cubicBezTo>
                <a:cubicBezTo>
                  <a:pt x="4319" y="4518"/>
                  <a:pt x="4414" y="4578"/>
                  <a:pt x="4474" y="4649"/>
                </a:cubicBezTo>
                <a:cubicBezTo>
                  <a:pt x="4462" y="4685"/>
                  <a:pt x="4533" y="4768"/>
                  <a:pt x="4569" y="4828"/>
                </a:cubicBezTo>
                <a:cubicBezTo>
                  <a:pt x="4664" y="4911"/>
                  <a:pt x="4807" y="5054"/>
                  <a:pt x="4902" y="5197"/>
                </a:cubicBezTo>
                <a:lnTo>
                  <a:pt x="4938" y="5161"/>
                </a:lnTo>
                <a:lnTo>
                  <a:pt x="4974" y="5197"/>
                </a:lnTo>
                <a:cubicBezTo>
                  <a:pt x="4962" y="5197"/>
                  <a:pt x="4962" y="5209"/>
                  <a:pt x="4950" y="5209"/>
                </a:cubicBezTo>
                <a:cubicBezTo>
                  <a:pt x="4938" y="5268"/>
                  <a:pt x="5033" y="5280"/>
                  <a:pt x="5033" y="5328"/>
                </a:cubicBezTo>
                <a:cubicBezTo>
                  <a:pt x="5045" y="5280"/>
                  <a:pt x="5021" y="5292"/>
                  <a:pt x="4997" y="5280"/>
                </a:cubicBezTo>
                <a:cubicBezTo>
                  <a:pt x="4997" y="5256"/>
                  <a:pt x="5009" y="5244"/>
                  <a:pt x="5024" y="5244"/>
                </a:cubicBezTo>
                <a:cubicBezTo>
                  <a:pt x="5039" y="5244"/>
                  <a:pt x="5057" y="5256"/>
                  <a:pt x="5069" y="5280"/>
                </a:cubicBezTo>
                <a:lnTo>
                  <a:pt x="5057" y="5292"/>
                </a:lnTo>
                <a:lnTo>
                  <a:pt x="5093" y="5304"/>
                </a:lnTo>
                <a:cubicBezTo>
                  <a:pt x="5069" y="5328"/>
                  <a:pt x="5081" y="5363"/>
                  <a:pt x="5057" y="5387"/>
                </a:cubicBezTo>
                <a:cubicBezTo>
                  <a:pt x="5164" y="5494"/>
                  <a:pt x="5271" y="5530"/>
                  <a:pt x="5367" y="5649"/>
                </a:cubicBezTo>
                <a:cubicBezTo>
                  <a:pt x="5319" y="5661"/>
                  <a:pt x="5438" y="5733"/>
                  <a:pt x="5378" y="5744"/>
                </a:cubicBezTo>
                <a:cubicBezTo>
                  <a:pt x="5395" y="5759"/>
                  <a:pt x="5406" y="5764"/>
                  <a:pt x="5412" y="5764"/>
                </a:cubicBezTo>
                <a:cubicBezTo>
                  <a:pt x="5433" y="5764"/>
                  <a:pt x="5416" y="5709"/>
                  <a:pt x="5462" y="5709"/>
                </a:cubicBezTo>
                <a:cubicBezTo>
                  <a:pt x="5486" y="5721"/>
                  <a:pt x="5509" y="5733"/>
                  <a:pt x="5497" y="5756"/>
                </a:cubicBezTo>
                <a:cubicBezTo>
                  <a:pt x="5477" y="5756"/>
                  <a:pt x="5483" y="5783"/>
                  <a:pt x="5470" y="5783"/>
                </a:cubicBezTo>
                <a:cubicBezTo>
                  <a:pt x="5468" y="5783"/>
                  <a:pt x="5465" y="5782"/>
                  <a:pt x="5462" y="5780"/>
                </a:cubicBezTo>
                <a:lnTo>
                  <a:pt x="5462" y="5780"/>
                </a:lnTo>
                <a:lnTo>
                  <a:pt x="5509" y="5828"/>
                </a:lnTo>
                <a:cubicBezTo>
                  <a:pt x="5509" y="5832"/>
                  <a:pt x="5507" y="5833"/>
                  <a:pt x="5503" y="5833"/>
                </a:cubicBezTo>
                <a:cubicBezTo>
                  <a:pt x="5496" y="5833"/>
                  <a:pt x="5486" y="5828"/>
                  <a:pt x="5486" y="5828"/>
                </a:cubicBezTo>
                <a:lnTo>
                  <a:pt x="5486" y="5828"/>
                </a:lnTo>
                <a:cubicBezTo>
                  <a:pt x="5593" y="5899"/>
                  <a:pt x="5593" y="6030"/>
                  <a:pt x="5688" y="6090"/>
                </a:cubicBezTo>
                <a:cubicBezTo>
                  <a:pt x="5712" y="6078"/>
                  <a:pt x="5664" y="6054"/>
                  <a:pt x="5688" y="6042"/>
                </a:cubicBezTo>
                <a:lnTo>
                  <a:pt x="5688" y="6042"/>
                </a:lnTo>
                <a:cubicBezTo>
                  <a:pt x="5795" y="6102"/>
                  <a:pt x="5724" y="6149"/>
                  <a:pt x="5807" y="6209"/>
                </a:cubicBezTo>
                <a:lnTo>
                  <a:pt x="5771" y="6209"/>
                </a:lnTo>
                <a:cubicBezTo>
                  <a:pt x="5807" y="6221"/>
                  <a:pt x="5843" y="6221"/>
                  <a:pt x="5855" y="6280"/>
                </a:cubicBezTo>
                <a:cubicBezTo>
                  <a:pt x="5850" y="6285"/>
                  <a:pt x="5845" y="6287"/>
                  <a:pt x="5840" y="6287"/>
                </a:cubicBezTo>
                <a:cubicBezTo>
                  <a:pt x="5821" y="6287"/>
                  <a:pt x="5800" y="6256"/>
                  <a:pt x="5771" y="6256"/>
                </a:cubicBezTo>
                <a:cubicBezTo>
                  <a:pt x="5789" y="6275"/>
                  <a:pt x="5835" y="6320"/>
                  <a:pt x="5856" y="6320"/>
                </a:cubicBezTo>
                <a:cubicBezTo>
                  <a:pt x="5862" y="6320"/>
                  <a:pt x="5867" y="6316"/>
                  <a:pt x="5867" y="6304"/>
                </a:cubicBezTo>
                <a:cubicBezTo>
                  <a:pt x="5914" y="6340"/>
                  <a:pt x="5890" y="6364"/>
                  <a:pt x="5902" y="6399"/>
                </a:cubicBezTo>
                <a:cubicBezTo>
                  <a:pt x="5913" y="6389"/>
                  <a:pt x="5895" y="6350"/>
                  <a:pt x="5916" y="6350"/>
                </a:cubicBezTo>
                <a:cubicBezTo>
                  <a:pt x="5919" y="6350"/>
                  <a:pt x="5922" y="6350"/>
                  <a:pt x="5926" y="6352"/>
                </a:cubicBezTo>
                <a:cubicBezTo>
                  <a:pt x="5950" y="6423"/>
                  <a:pt x="6009" y="6495"/>
                  <a:pt x="6057" y="6554"/>
                </a:cubicBezTo>
                <a:cubicBezTo>
                  <a:pt x="6045" y="6554"/>
                  <a:pt x="6045" y="6566"/>
                  <a:pt x="6033" y="6566"/>
                </a:cubicBezTo>
                <a:cubicBezTo>
                  <a:pt x="6105" y="6590"/>
                  <a:pt x="6033" y="6637"/>
                  <a:pt x="6105" y="6697"/>
                </a:cubicBezTo>
                <a:cubicBezTo>
                  <a:pt x="6248" y="6864"/>
                  <a:pt x="6462" y="7066"/>
                  <a:pt x="6581" y="7257"/>
                </a:cubicBezTo>
                <a:cubicBezTo>
                  <a:pt x="6652" y="7268"/>
                  <a:pt x="6688" y="7328"/>
                  <a:pt x="6748" y="7376"/>
                </a:cubicBezTo>
                <a:lnTo>
                  <a:pt x="6700" y="7423"/>
                </a:lnTo>
                <a:lnTo>
                  <a:pt x="6748" y="7459"/>
                </a:lnTo>
                <a:cubicBezTo>
                  <a:pt x="6748" y="7463"/>
                  <a:pt x="6746" y="7465"/>
                  <a:pt x="6745" y="7465"/>
                </a:cubicBezTo>
                <a:cubicBezTo>
                  <a:pt x="6739" y="7465"/>
                  <a:pt x="6728" y="7452"/>
                  <a:pt x="6720" y="7452"/>
                </a:cubicBezTo>
                <a:cubicBezTo>
                  <a:pt x="6715" y="7452"/>
                  <a:pt x="6712" y="7456"/>
                  <a:pt x="6712" y="7471"/>
                </a:cubicBezTo>
                <a:lnTo>
                  <a:pt x="6760" y="7471"/>
                </a:lnTo>
                <a:cubicBezTo>
                  <a:pt x="6750" y="7481"/>
                  <a:pt x="6814" y="7565"/>
                  <a:pt x="6774" y="7565"/>
                </a:cubicBezTo>
                <a:cubicBezTo>
                  <a:pt x="6766" y="7565"/>
                  <a:pt x="6753" y="7562"/>
                  <a:pt x="6736" y="7554"/>
                </a:cubicBezTo>
                <a:lnTo>
                  <a:pt x="6736" y="7554"/>
                </a:lnTo>
                <a:cubicBezTo>
                  <a:pt x="6736" y="7554"/>
                  <a:pt x="6771" y="7590"/>
                  <a:pt x="6807" y="7638"/>
                </a:cubicBezTo>
                <a:cubicBezTo>
                  <a:pt x="6843" y="7685"/>
                  <a:pt x="6879" y="7733"/>
                  <a:pt x="6879" y="7733"/>
                </a:cubicBezTo>
                <a:cubicBezTo>
                  <a:pt x="6891" y="7757"/>
                  <a:pt x="6905" y="7757"/>
                  <a:pt x="6919" y="7757"/>
                </a:cubicBezTo>
                <a:cubicBezTo>
                  <a:pt x="6932" y="7757"/>
                  <a:pt x="6944" y="7757"/>
                  <a:pt x="6950" y="7780"/>
                </a:cubicBezTo>
                <a:cubicBezTo>
                  <a:pt x="6950" y="7789"/>
                  <a:pt x="6948" y="7792"/>
                  <a:pt x="6945" y="7792"/>
                </a:cubicBezTo>
                <a:cubicBezTo>
                  <a:pt x="6942" y="7792"/>
                  <a:pt x="6936" y="7789"/>
                  <a:pt x="6929" y="7789"/>
                </a:cubicBezTo>
                <a:cubicBezTo>
                  <a:pt x="6924" y="7789"/>
                  <a:pt x="6920" y="7790"/>
                  <a:pt x="6914" y="7792"/>
                </a:cubicBezTo>
                <a:cubicBezTo>
                  <a:pt x="6974" y="7959"/>
                  <a:pt x="7129" y="7888"/>
                  <a:pt x="7188" y="8030"/>
                </a:cubicBezTo>
                <a:lnTo>
                  <a:pt x="7176" y="8030"/>
                </a:lnTo>
                <a:cubicBezTo>
                  <a:pt x="7212" y="8042"/>
                  <a:pt x="7236" y="8078"/>
                  <a:pt x="7248" y="8078"/>
                </a:cubicBezTo>
                <a:cubicBezTo>
                  <a:pt x="7283" y="8030"/>
                  <a:pt x="7200" y="8078"/>
                  <a:pt x="7200" y="8019"/>
                </a:cubicBezTo>
                <a:cubicBezTo>
                  <a:pt x="7212" y="8010"/>
                  <a:pt x="7221" y="8007"/>
                  <a:pt x="7229" y="8007"/>
                </a:cubicBezTo>
                <a:cubicBezTo>
                  <a:pt x="7249" y="8007"/>
                  <a:pt x="7261" y="8024"/>
                  <a:pt x="7278" y="8024"/>
                </a:cubicBezTo>
                <a:cubicBezTo>
                  <a:pt x="7283" y="8024"/>
                  <a:pt x="7289" y="8023"/>
                  <a:pt x="7295" y="8019"/>
                </a:cubicBezTo>
                <a:cubicBezTo>
                  <a:pt x="7295" y="8066"/>
                  <a:pt x="7343" y="8066"/>
                  <a:pt x="7355" y="8090"/>
                </a:cubicBezTo>
                <a:cubicBezTo>
                  <a:pt x="7355" y="8150"/>
                  <a:pt x="7426" y="8209"/>
                  <a:pt x="7414" y="8269"/>
                </a:cubicBezTo>
                <a:cubicBezTo>
                  <a:pt x="7438" y="8281"/>
                  <a:pt x="7510" y="8269"/>
                  <a:pt x="7533" y="8316"/>
                </a:cubicBezTo>
                <a:cubicBezTo>
                  <a:pt x="7522" y="8376"/>
                  <a:pt x="7498" y="8328"/>
                  <a:pt x="7510" y="8388"/>
                </a:cubicBezTo>
                <a:lnTo>
                  <a:pt x="7545" y="8376"/>
                </a:lnTo>
                <a:cubicBezTo>
                  <a:pt x="7569" y="8423"/>
                  <a:pt x="7557" y="8423"/>
                  <a:pt x="7545" y="8423"/>
                </a:cubicBezTo>
                <a:cubicBezTo>
                  <a:pt x="7569" y="8471"/>
                  <a:pt x="7605" y="8435"/>
                  <a:pt x="7617" y="8495"/>
                </a:cubicBezTo>
                <a:lnTo>
                  <a:pt x="7569" y="8483"/>
                </a:lnTo>
                <a:lnTo>
                  <a:pt x="7569" y="8483"/>
                </a:lnTo>
                <a:cubicBezTo>
                  <a:pt x="7605" y="8519"/>
                  <a:pt x="7617" y="8542"/>
                  <a:pt x="7653" y="8590"/>
                </a:cubicBezTo>
                <a:cubicBezTo>
                  <a:pt x="7648" y="8592"/>
                  <a:pt x="7644" y="8593"/>
                  <a:pt x="7640" y="8593"/>
                </a:cubicBezTo>
                <a:cubicBezTo>
                  <a:pt x="7625" y="8593"/>
                  <a:pt x="7617" y="8576"/>
                  <a:pt x="7617" y="8566"/>
                </a:cubicBezTo>
                <a:lnTo>
                  <a:pt x="7617" y="8566"/>
                </a:lnTo>
                <a:cubicBezTo>
                  <a:pt x="7593" y="8614"/>
                  <a:pt x="7664" y="8602"/>
                  <a:pt x="7664" y="8626"/>
                </a:cubicBezTo>
                <a:cubicBezTo>
                  <a:pt x="7676" y="8614"/>
                  <a:pt x="7664" y="8566"/>
                  <a:pt x="7700" y="8566"/>
                </a:cubicBezTo>
                <a:cubicBezTo>
                  <a:pt x="7712" y="8602"/>
                  <a:pt x="7772" y="8602"/>
                  <a:pt x="7748" y="8650"/>
                </a:cubicBezTo>
                <a:lnTo>
                  <a:pt x="7700" y="8626"/>
                </a:lnTo>
                <a:lnTo>
                  <a:pt x="7700" y="8626"/>
                </a:lnTo>
                <a:cubicBezTo>
                  <a:pt x="7760" y="8673"/>
                  <a:pt x="7760" y="8638"/>
                  <a:pt x="7783" y="8709"/>
                </a:cubicBezTo>
                <a:cubicBezTo>
                  <a:pt x="7783" y="8709"/>
                  <a:pt x="7772" y="8721"/>
                  <a:pt x="7772" y="8721"/>
                </a:cubicBezTo>
                <a:cubicBezTo>
                  <a:pt x="7831" y="8733"/>
                  <a:pt x="7831" y="8816"/>
                  <a:pt x="7867" y="8876"/>
                </a:cubicBezTo>
                <a:cubicBezTo>
                  <a:pt x="7891" y="8888"/>
                  <a:pt x="7903" y="8888"/>
                  <a:pt x="7914" y="8900"/>
                </a:cubicBezTo>
                <a:cubicBezTo>
                  <a:pt x="7903" y="8852"/>
                  <a:pt x="7926" y="8864"/>
                  <a:pt x="7950" y="8840"/>
                </a:cubicBezTo>
                <a:lnTo>
                  <a:pt x="7950" y="8840"/>
                </a:lnTo>
                <a:cubicBezTo>
                  <a:pt x="7926" y="8912"/>
                  <a:pt x="8045" y="8876"/>
                  <a:pt x="8057" y="8971"/>
                </a:cubicBezTo>
                <a:cubicBezTo>
                  <a:pt x="8054" y="8974"/>
                  <a:pt x="8050" y="8976"/>
                  <a:pt x="8045" y="8976"/>
                </a:cubicBezTo>
                <a:cubicBezTo>
                  <a:pt x="8031" y="8976"/>
                  <a:pt x="8013" y="8962"/>
                  <a:pt x="8022" y="8935"/>
                </a:cubicBezTo>
                <a:lnTo>
                  <a:pt x="8022" y="8935"/>
                </a:lnTo>
                <a:cubicBezTo>
                  <a:pt x="7978" y="8943"/>
                  <a:pt x="7948" y="8954"/>
                  <a:pt x="7920" y="8954"/>
                </a:cubicBezTo>
                <a:cubicBezTo>
                  <a:pt x="7902" y="8954"/>
                  <a:pt x="7886" y="8949"/>
                  <a:pt x="7867" y="8935"/>
                </a:cubicBezTo>
                <a:lnTo>
                  <a:pt x="7867" y="8935"/>
                </a:lnTo>
                <a:cubicBezTo>
                  <a:pt x="7891" y="8959"/>
                  <a:pt x="7914" y="8983"/>
                  <a:pt x="7891" y="8995"/>
                </a:cubicBezTo>
                <a:lnTo>
                  <a:pt x="7938" y="8971"/>
                </a:lnTo>
                <a:cubicBezTo>
                  <a:pt x="7950" y="8983"/>
                  <a:pt x="7962" y="9007"/>
                  <a:pt x="7962" y="9019"/>
                </a:cubicBezTo>
                <a:cubicBezTo>
                  <a:pt x="7991" y="9009"/>
                  <a:pt x="7996" y="8976"/>
                  <a:pt x="8016" y="8976"/>
                </a:cubicBezTo>
                <a:cubicBezTo>
                  <a:pt x="8021" y="8976"/>
                  <a:pt x="8027" y="8978"/>
                  <a:pt x="8034" y="8983"/>
                </a:cubicBezTo>
                <a:cubicBezTo>
                  <a:pt x="8081" y="9019"/>
                  <a:pt x="8010" y="9031"/>
                  <a:pt x="8034" y="9031"/>
                </a:cubicBezTo>
                <a:cubicBezTo>
                  <a:pt x="8081" y="9078"/>
                  <a:pt x="8093" y="9031"/>
                  <a:pt x="8117" y="9090"/>
                </a:cubicBezTo>
                <a:cubicBezTo>
                  <a:pt x="8108" y="9090"/>
                  <a:pt x="8099" y="9090"/>
                  <a:pt x="8095" y="9085"/>
                </a:cubicBezTo>
                <a:lnTo>
                  <a:pt x="8095" y="9085"/>
                </a:lnTo>
                <a:cubicBezTo>
                  <a:pt x="8110" y="9130"/>
                  <a:pt x="8162" y="9176"/>
                  <a:pt x="8117" y="9221"/>
                </a:cubicBezTo>
                <a:cubicBezTo>
                  <a:pt x="8111" y="9221"/>
                  <a:pt x="8102" y="9224"/>
                  <a:pt x="8095" y="9224"/>
                </a:cubicBezTo>
                <a:cubicBezTo>
                  <a:pt x="8087" y="9224"/>
                  <a:pt x="8081" y="9221"/>
                  <a:pt x="8081" y="9209"/>
                </a:cubicBezTo>
                <a:lnTo>
                  <a:pt x="8093" y="9209"/>
                </a:lnTo>
                <a:cubicBezTo>
                  <a:pt x="8081" y="9205"/>
                  <a:pt x="8074" y="9204"/>
                  <a:pt x="8070" y="9204"/>
                </a:cubicBezTo>
                <a:cubicBezTo>
                  <a:pt x="8051" y="9204"/>
                  <a:pt x="8096" y="9237"/>
                  <a:pt x="8079" y="9252"/>
                </a:cubicBezTo>
                <a:lnTo>
                  <a:pt x="8079" y="9252"/>
                </a:lnTo>
                <a:cubicBezTo>
                  <a:pt x="8100" y="9253"/>
                  <a:pt x="8119" y="9308"/>
                  <a:pt x="8129" y="9328"/>
                </a:cubicBezTo>
                <a:lnTo>
                  <a:pt x="8164" y="9304"/>
                </a:lnTo>
                <a:lnTo>
                  <a:pt x="8164" y="9304"/>
                </a:lnTo>
                <a:cubicBezTo>
                  <a:pt x="8307" y="9340"/>
                  <a:pt x="8093" y="9340"/>
                  <a:pt x="8153" y="9412"/>
                </a:cubicBezTo>
                <a:cubicBezTo>
                  <a:pt x="8168" y="9424"/>
                  <a:pt x="8176" y="9428"/>
                  <a:pt x="8179" y="9428"/>
                </a:cubicBezTo>
                <a:cubicBezTo>
                  <a:pt x="8186" y="9428"/>
                  <a:pt x="8173" y="9407"/>
                  <a:pt x="8185" y="9407"/>
                </a:cubicBezTo>
                <a:cubicBezTo>
                  <a:pt x="8188" y="9407"/>
                  <a:pt x="8193" y="9408"/>
                  <a:pt x="8200" y="9412"/>
                </a:cubicBezTo>
                <a:cubicBezTo>
                  <a:pt x="8212" y="9459"/>
                  <a:pt x="8188" y="9483"/>
                  <a:pt x="8236" y="9531"/>
                </a:cubicBezTo>
                <a:cubicBezTo>
                  <a:pt x="8236" y="9554"/>
                  <a:pt x="8236" y="9602"/>
                  <a:pt x="8200" y="9626"/>
                </a:cubicBezTo>
                <a:cubicBezTo>
                  <a:pt x="8236" y="9650"/>
                  <a:pt x="8236" y="9733"/>
                  <a:pt x="8284" y="9733"/>
                </a:cubicBezTo>
                <a:cubicBezTo>
                  <a:pt x="8284" y="9662"/>
                  <a:pt x="8212" y="9697"/>
                  <a:pt x="8224" y="9602"/>
                </a:cubicBezTo>
                <a:lnTo>
                  <a:pt x="8272" y="9602"/>
                </a:lnTo>
                <a:cubicBezTo>
                  <a:pt x="8295" y="9650"/>
                  <a:pt x="8343" y="9709"/>
                  <a:pt x="8355" y="9745"/>
                </a:cubicBezTo>
                <a:cubicBezTo>
                  <a:pt x="8355" y="9733"/>
                  <a:pt x="8367" y="9721"/>
                  <a:pt x="8379" y="9721"/>
                </a:cubicBezTo>
                <a:cubicBezTo>
                  <a:pt x="8426" y="9793"/>
                  <a:pt x="8474" y="9793"/>
                  <a:pt x="8498" y="9864"/>
                </a:cubicBezTo>
                <a:cubicBezTo>
                  <a:pt x="8490" y="9869"/>
                  <a:pt x="8483" y="9872"/>
                  <a:pt x="8477" y="9872"/>
                </a:cubicBezTo>
                <a:cubicBezTo>
                  <a:pt x="8457" y="9872"/>
                  <a:pt x="8448" y="9844"/>
                  <a:pt x="8438" y="9816"/>
                </a:cubicBezTo>
                <a:lnTo>
                  <a:pt x="8438" y="9816"/>
                </a:lnTo>
                <a:cubicBezTo>
                  <a:pt x="8426" y="9876"/>
                  <a:pt x="8450" y="9864"/>
                  <a:pt x="8474" y="9935"/>
                </a:cubicBezTo>
                <a:cubicBezTo>
                  <a:pt x="8471" y="9939"/>
                  <a:pt x="8468" y="9940"/>
                  <a:pt x="8466" y="9940"/>
                </a:cubicBezTo>
                <a:cubicBezTo>
                  <a:pt x="8454" y="9940"/>
                  <a:pt x="8456" y="9898"/>
                  <a:pt x="8434" y="9898"/>
                </a:cubicBezTo>
                <a:cubicBezTo>
                  <a:pt x="8432" y="9898"/>
                  <a:pt x="8429" y="9899"/>
                  <a:pt x="8426" y="9900"/>
                </a:cubicBezTo>
                <a:lnTo>
                  <a:pt x="8473" y="9970"/>
                </a:lnTo>
                <a:lnTo>
                  <a:pt x="8473" y="9970"/>
                </a:lnTo>
                <a:cubicBezTo>
                  <a:pt x="8474" y="9970"/>
                  <a:pt x="8474" y="9970"/>
                  <a:pt x="8474" y="9970"/>
                </a:cubicBezTo>
                <a:cubicBezTo>
                  <a:pt x="8518" y="9970"/>
                  <a:pt x="8501" y="10033"/>
                  <a:pt x="8534" y="10066"/>
                </a:cubicBezTo>
                <a:cubicBezTo>
                  <a:pt x="8593" y="10174"/>
                  <a:pt x="8665" y="10162"/>
                  <a:pt x="8736" y="10197"/>
                </a:cubicBezTo>
                <a:cubicBezTo>
                  <a:pt x="8724" y="10221"/>
                  <a:pt x="8724" y="10233"/>
                  <a:pt x="8700" y="10233"/>
                </a:cubicBezTo>
                <a:cubicBezTo>
                  <a:pt x="8707" y="10212"/>
                  <a:pt x="8706" y="10207"/>
                  <a:pt x="8699" y="10207"/>
                </a:cubicBezTo>
                <a:cubicBezTo>
                  <a:pt x="8694" y="10207"/>
                  <a:pt x="8686" y="10209"/>
                  <a:pt x="8676" y="10209"/>
                </a:cubicBezTo>
                <a:cubicBezTo>
                  <a:pt x="8692" y="10232"/>
                  <a:pt x="8687" y="10269"/>
                  <a:pt x="8673" y="10290"/>
                </a:cubicBezTo>
                <a:lnTo>
                  <a:pt x="8673" y="10290"/>
                </a:lnTo>
                <a:cubicBezTo>
                  <a:pt x="8674" y="10289"/>
                  <a:pt x="8676" y="10288"/>
                  <a:pt x="8678" y="10288"/>
                </a:cubicBezTo>
                <a:cubicBezTo>
                  <a:pt x="8680" y="10288"/>
                  <a:pt x="8684" y="10290"/>
                  <a:pt x="8688" y="10293"/>
                </a:cubicBezTo>
                <a:lnTo>
                  <a:pt x="8724" y="10376"/>
                </a:lnTo>
                <a:cubicBezTo>
                  <a:pt x="8741" y="10359"/>
                  <a:pt x="8740" y="10342"/>
                  <a:pt x="8755" y="10342"/>
                </a:cubicBezTo>
                <a:cubicBezTo>
                  <a:pt x="8761" y="10342"/>
                  <a:pt x="8770" y="10345"/>
                  <a:pt x="8784" y="10352"/>
                </a:cubicBezTo>
                <a:cubicBezTo>
                  <a:pt x="8807" y="10388"/>
                  <a:pt x="8807" y="10412"/>
                  <a:pt x="8831" y="10459"/>
                </a:cubicBezTo>
                <a:cubicBezTo>
                  <a:pt x="8829" y="10458"/>
                  <a:pt x="8827" y="10457"/>
                  <a:pt x="8825" y="10457"/>
                </a:cubicBezTo>
                <a:cubicBezTo>
                  <a:pt x="8818" y="10457"/>
                  <a:pt x="8808" y="10464"/>
                  <a:pt x="8800" y="10464"/>
                </a:cubicBezTo>
                <a:cubicBezTo>
                  <a:pt x="8794" y="10464"/>
                  <a:pt x="8788" y="10460"/>
                  <a:pt x="8784" y="10447"/>
                </a:cubicBezTo>
                <a:lnTo>
                  <a:pt x="8784" y="10447"/>
                </a:lnTo>
                <a:cubicBezTo>
                  <a:pt x="8784" y="10483"/>
                  <a:pt x="8807" y="10519"/>
                  <a:pt x="8831" y="10519"/>
                </a:cubicBezTo>
                <a:cubicBezTo>
                  <a:pt x="8831" y="10504"/>
                  <a:pt x="8834" y="10498"/>
                  <a:pt x="8838" y="10498"/>
                </a:cubicBezTo>
                <a:cubicBezTo>
                  <a:pt x="8851" y="10498"/>
                  <a:pt x="8878" y="10546"/>
                  <a:pt x="8899" y="10546"/>
                </a:cubicBezTo>
                <a:cubicBezTo>
                  <a:pt x="8905" y="10546"/>
                  <a:pt x="8910" y="10542"/>
                  <a:pt x="8915" y="10531"/>
                </a:cubicBezTo>
                <a:lnTo>
                  <a:pt x="8915" y="10590"/>
                </a:lnTo>
                <a:cubicBezTo>
                  <a:pt x="8915" y="10578"/>
                  <a:pt x="8891" y="10590"/>
                  <a:pt x="8891" y="10567"/>
                </a:cubicBezTo>
                <a:lnTo>
                  <a:pt x="8891" y="10567"/>
                </a:lnTo>
                <a:cubicBezTo>
                  <a:pt x="8855" y="10602"/>
                  <a:pt x="8926" y="10602"/>
                  <a:pt x="8938" y="10626"/>
                </a:cubicBezTo>
                <a:cubicBezTo>
                  <a:pt x="8938" y="10638"/>
                  <a:pt x="8950" y="10686"/>
                  <a:pt x="8938" y="10697"/>
                </a:cubicBezTo>
                <a:cubicBezTo>
                  <a:pt x="8950" y="10709"/>
                  <a:pt x="8962" y="10757"/>
                  <a:pt x="8950" y="10769"/>
                </a:cubicBezTo>
                <a:cubicBezTo>
                  <a:pt x="8954" y="10777"/>
                  <a:pt x="8958" y="10779"/>
                  <a:pt x="8962" y="10779"/>
                </a:cubicBezTo>
                <a:cubicBezTo>
                  <a:pt x="8970" y="10779"/>
                  <a:pt x="8978" y="10769"/>
                  <a:pt x="8986" y="10769"/>
                </a:cubicBezTo>
                <a:lnTo>
                  <a:pt x="9022" y="10852"/>
                </a:lnTo>
                <a:cubicBezTo>
                  <a:pt x="9011" y="10862"/>
                  <a:pt x="8966" y="10890"/>
                  <a:pt x="8946" y="10890"/>
                </a:cubicBezTo>
                <a:cubicBezTo>
                  <a:pt x="8943" y="10890"/>
                  <a:pt x="8940" y="10890"/>
                  <a:pt x="8938" y="10888"/>
                </a:cubicBezTo>
                <a:lnTo>
                  <a:pt x="8938" y="10888"/>
                </a:lnTo>
                <a:cubicBezTo>
                  <a:pt x="8946" y="10896"/>
                  <a:pt x="8956" y="10897"/>
                  <a:pt x="8965" y="10897"/>
                </a:cubicBezTo>
                <a:cubicBezTo>
                  <a:pt x="8970" y="10897"/>
                  <a:pt x="8975" y="10897"/>
                  <a:pt x="8980" y="10897"/>
                </a:cubicBezTo>
                <a:cubicBezTo>
                  <a:pt x="8995" y="10897"/>
                  <a:pt x="9010" y="10900"/>
                  <a:pt x="9022" y="10924"/>
                </a:cubicBezTo>
                <a:cubicBezTo>
                  <a:pt x="9017" y="10923"/>
                  <a:pt x="9014" y="10922"/>
                  <a:pt x="9010" y="10922"/>
                </a:cubicBezTo>
                <a:cubicBezTo>
                  <a:pt x="8978" y="10922"/>
                  <a:pt x="8995" y="10971"/>
                  <a:pt x="8962" y="10971"/>
                </a:cubicBezTo>
                <a:cubicBezTo>
                  <a:pt x="8938" y="10936"/>
                  <a:pt x="8903" y="10888"/>
                  <a:pt x="8903" y="10828"/>
                </a:cubicBezTo>
                <a:cubicBezTo>
                  <a:pt x="8867" y="10817"/>
                  <a:pt x="8807" y="10805"/>
                  <a:pt x="8784" y="10769"/>
                </a:cubicBezTo>
                <a:cubicBezTo>
                  <a:pt x="8772" y="10769"/>
                  <a:pt x="8760" y="10769"/>
                  <a:pt x="8748" y="10757"/>
                </a:cubicBezTo>
                <a:cubicBezTo>
                  <a:pt x="8748" y="10709"/>
                  <a:pt x="8724" y="10638"/>
                  <a:pt x="8665" y="10626"/>
                </a:cubicBezTo>
                <a:cubicBezTo>
                  <a:pt x="8655" y="10629"/>
                  <a:pt x="8648" y="10630"/>
                  <a:pt x="8644" y="10630"/>
                </a:cubicBezTo>
                <a:cubicBezTo>
                  <a:pt x="8608" y="10630"/>
                  <a:pt x="8682" y="10565"/>
                  <a:pt x="8650" y="10565"/>
                </a:cubicBezTo>
                <a:cubicBezTo>
                  <a:pt x="8648" y="10565"/>
                  <a:pt x="8647" y="10566"/>
                  <a:pt x="8646" y="10566"/>
                </a:cubicBezTo>
                <a:lnTo>
                  <a:pt x="8646" y="10566"/>
                </a:lnTo>
                <a:cubicBezTo>
                  <a:pt x="8650" y="10564"/>
                  <a:pt x="8658" y="10562"/>
                  <a:pt x="8665" y="10555"/>
                </a:cubicBezTo>
                <a:cubicBezTo>
                  <a:pt x="8617" y="10543"/>
                  <a:pt x="8593" y="10543"/>
                  <a:pt x="8534" y="10543"/>
                </a:cubicBezTo>
                <a:cubicBezTo>
                  <a:pt x="8563" y="10519"/>
                  <a:pt x="8557" y="10516"/>
                  <a:pt x="8548" y="10516"/>
                </a:cubicBezTo>
                <a:cubicBezTo>
                  <a:pt x="8545" y="10516"/>
                  <a:pt x="8542" y="10516"/>
                  <a:pt x="8540" y="10516"/>
                </a:cubicBezTo>
                <a:cubicBezTo>
                  <a:pt x="8535" y="10516"/>
                  <a:pt x="8534" y="10515"/>
                  <a:pt x="8545" y="10507"/>
                </a:cubicBezTo>
                <a:lnTo>
                  <a:pt x="8545" y="10507"/>
                </a:lnTo>
                <a:lnTo>
                  <a:pt x="8522" y="10519"/>
                </a:lnTo>
                <a:cubicBezTo>
                  <a:pt x="8534" y="10507"/>
                  <a:pt x="8522" y="10483"/>
                  <a:pt x="8545" y="10471"/>
                </a:cubicBezTo>
                <a:lnTo>
                  <a:pt x="8545" y="10471"/>
                </a:lnTo>
                <a:lnTo>
                  <a:pt x="8498" y="10483"/>
                </a:lnTo>
                <a:lnTo>
                  <a:pt x="8522" y="10459"/>
                </a:lnTo>
                <a:cubicBezTo>
                  <a:pt x="8510" y="10447"/>
                  <a:pt x="8462" y="10436"/>
                  <a:pt x="8510" y="10376"/>
                </a:cubicBezTo>
                <a:cubicBezTo>
                  <a:pt x="8426" y="10376"/>
                  <a:pt x="8391" y="10305"/>
                  <a:pt x="8343" y="10245"/>
                </a:cubicBezTo>
                <a:cubicBezTo>
                  <a:pt x="8336" y="10249"/>
                  <a:pt x="8330" y="10250"/>
                  <a:pt x="8325" y="10250"/>
                </a:cubicBezTo>
                <a:cubicBezTo>
                  <a:pt x="8312" y="10250"/>
                  <a:pt x="8304" y="10242"/>
                  <a:pt x="8295" y="10233"/>
                </a:cubicBezTo>
                <a:lnTo>
                  <a:pt x="8307" y="10197"/>
                </a:lnTo>
                <a:cubicBezTo>
                  <a:pt x="8305" y="10195"/>
                  <a:pt x="8300" y="10194"/>
                  <a:pt x="8295" y="10194"/>
                </a:cubicBezTo>
                <a:cubicBezTo>
                  <a:pt x="8285" y="10194"/>
                  <a:pt x="8274" y="10197"/>
                  <a:pt x="8266" y="10197"/>
                </a:cubicBezTo>
                <a:cubicBezTo>
                  <a:pt x="8259" y="10197"/>
                  <a:pt x="8255" y="10194"/>
                  <a:pt x="8260" y="10186"/>
                </a:cubicBezTo>
                <a:cubicBezTo>
                  <a:pt x="8250" y="10176"/>
                  <a:pt x="8248" y="10158"/>
                  <a:pt x="8229" y="10158"/>
                </a:cubicBezTo>
                <a:cubicBezTo>
                  <a:pt x="8224" y="10158"/>
                  <a:pt x="8219" y="10159"/>
                  <a:pt x="8212" y="10162"/>
                </a:cubicBezTo>
                <a:cubicBezTo>
                  <a:pt x="8200" y="10150"/>
                  <a:pt x="8212" y="10126"/>
                  <a:pt x="8236" y="10102"/>
                </a:cubicBezTo>
                <a:lnTo>
                  <a:pt x="8236" y="10102"/>
                </a:lnTo>
                <a:cubicBezTo>
                  <a:pt x="8225" y="10113"/>
                  <a:pt x="8219" y="10117"/>
                  <a:pt x="8215" y="10117"/>
                </a:cubicBezTo>
                <a:cubicBezTo>
                  <a:pt x="8202" y="10117"/>
                  <a:pt x="8224" y="10066"/>
                  <a:pt x="8224" y="10066"/>
                </a:cubicBezTo>
                <a:cubicBezTo>
                  <a:pt x="8224" y="10066"/>
                  <a:pt x="8093" y="9876"/>
                  <a:pt x="7914" y="9709"/>
                </a:cubicBezTo>
                <a:cubicBezTo>
                  <a:pt x="7762" y="9557"/>
                  <a:pt x="7559" y="9422"/>
                  <a:pt x="7376" y="9422"/>
                </a:cubicBezTo>
                <a:cubicBezTo>
                  <a:pt x="7345" y="9422"/>
                  <a:pt x="7314" y="9427"/>
                  <a:pt x="7283" y="9435"/>
                </a:cubicBezTo>
                <a:cubicBezTo>
                  <a:pt x="7260" y="9459"/>
                  <a:pt x="7236" y="9459"/>
                  <a:pt x="7212" y="9495"/>
                </a:cubicBezTo>
                <a:cubicBezTo>
                  <a:pt x="7193" y="9495"/>
                  <a:pt x="7212" y="9464"/>
                  <a:pt x="7208" y="9464"/>
                </a:cubicBezTo>
                <a:lnTo>
                  <a:pt x="7208" y="9464"/>
                </a:lnTo>
                <a:cubicBezTo>
                  <a:pt x="7207" y="9464"/>
                  <a:pt x="7205" y="9466"/>
                  <a:pt x="7200" y="9471"/>
                </a:cubicBezTo>
                <a:cubicBezTo>
                  <a:pt x="7200" y="9495"/>
                  <a:pt x="7141" y="9531"/>
                  <a:pt x="7129" y="9566"/>
                </a:cubicBezTo>
                <a:lnTo>
                  <a:pt x="7117" y="9566"/>
                </a:lnTo>
                <a:cubicBezTo>
                  <a:pt x="7111" y="9569"/>
                  <a:pt x="7109" y="9570"/>
                  <a:pt x="7110" y="9570"/>
                </a:cubicBezTo>
                <a:cubicBezTo>
                  <a:pt x="7111" y="9570"/>
                  <a:pt x="7114" y="9569"/>
                  <a:pt x="7117" y="9569"/>
                </a:cubicBezTo>
                <a:cubicBezTo>
                  <a:pt x="7123" y="9569"/>
                  <a:pt x="7129" y="9572"/>
                  <a:pt x="7117" y="9590"/>
                </a:cubicBezTo>
                <a:lnTo>
                  <a:pt x="7152" y="9543"/>
                </a:lnTo>
                <a:lnTo>
                  <a:pt x="7152" y="9543"/>
                </a:lnTo>
                <a:cubicBezTo>
                  <a:pt x="7152" y="9554"/>
                  <a:pt x="7152" y="9578"/>
                  <a:pt x="7141" y="9590"/>
                </a:cubicBezTo>
                <a:cubicBezTo>
                  <a:pt x="7158" y="9582"/>
                  <a:pt x="7194" y="9548"/>
                  <a:pt x="7212" y="9548"/>
                </a:cubicBezTo>
                <a:cubicBezTo>
                  <a:pt x="7219" y="9548"/>
                  <a:pt x="7224" y="9553"/>
                  <a:pt x="7224" y="9566"/>
                </a:cubicBezTo>
                <a:lnTo>
                  <a:pt x="7212" y="9566"/>
                </a:lnTo>
                <a:cubicBezTo>
                  <a:pt x="7224" y="9578"/>
                  <a:pt x="7200" y="9602"/>
                  <a:pt x="7188" y="9614"/>
                </a:cubicBezTo>
                <a:lnTo>
                  <a:pt x="7188" y="9602"/>
                </a:lnTo>
                <a:lnTo>
                  <a:pt x="7178" y="9632"/>
                </a:lnTo>
                <a:lnTo>
                  <a:pt x="7178" y="9632"/>
                </a:lnTo>
                <a:cubicBezTo>
                  <a:pt x="7178" y="9629"/>
                  <a:pt x="7177" y="9628"/>
                  <a:pt x="7174" y="9628"/>
                </a:cubicBezTo>
                <a:cubicBezTo>
                  <a:pt x="7164" y="9628"/>
                  <a:pt x="7144" y="9642"/>
                  <a:pt x="7152" y="9650"/>
                </a:cubicBezTo>
                <a:cubicBezTo>
                  <a:pt x="7152" y="9655"/>
                  <a:pt x="7152" y="9656"/>
                  <a:pt x="7153" y="9656"/>
                </a:cubicBezTo>
                <a:cubicBezTo>
                  <a:pt x="7153" y="9656"/>
                  <a:pt x="7156" y="9636"/>
                  <a:pt x="7169" y="9636"/>
                </a:cubicBezTo>
                <a:cubicBezTo>
                  <a:pt x="7171" y="9636"/>
                  <a:pt x="7174" y="9636"/>
                  <a:pt x="7176" y="9638"/>
                </a:cubicBezTo>
                <a:cubicBezTo>
                  <a:pt x="7176" y="9638"/>
                  <a:pt x="7152" y="9662"/>
                  <a:pt x="7141" y="9674"/>
                </a:cubicBezTo>
                <a:lnTo>
                  <a:pt x="7164" y="9685"/>
                </a:lnTo>
                <a:cubicBezTo>
                  <a:pt x="7157" y="9693"/>
                  <a:pt x="7153" y="9694"/>
                  <a:pt x="7151" y="9694"/>
                </a:cubicBezTo>
                <a:cubicBezTo>
                  <a:pt x="7149" y="9694"/>
                  <a:pt x="7148" y="9692"/>
                  <a:pt x="7147" y="9692"/>
                </a:cubicBezTo>
                <a:cubicBezTo>
                  <a:pt x="7146" y="9692"/>
                  <a:pt x="7145" y="9695"/>
                  <a:pt x="7141" y="9709"/>
                </a:cubicBezTo>
                <a:lnTo>
                  <a:pt x="7176" y="9697"/>
                </a:lnTo>
                <a:lnTo>
                  <a:pt x="7176" y="9697"/>
                </a:lnTo>
                <a:cubicBezTo>
                  <a:pt x="7157" y="9722"/>
                  <a:pt x="7159" y="9726"/>
                  <a:pt x="7166" y="9726"/>
                </a:cubicBezTo>
                <a:cubicBezTo>
                  <a:pt x="7171" y="9726"/>
                  <a:pt x="7176" y="9725"/>
                  <a:pt x="7180" y="9725"/>
                </a:cubicBezTo>
                <a:cubicBezTo>
                  <a:pt x="7187" y="9725"/>
                  <a:pt x="7189" y="9728"/>
                  <a:pt x="7176" y="9745"/>
                </a:cubicBezTo>
                <a:cubicBezTo>
                  <a:pt x="7152" y="9745"/>
                  <a:pt x="7164" y="9769"/>
                  <a:pt x="7152" y="9781"/>
                </a:cubicBezTo>
                <a:lnTo>
                  <a:pt x="7176" y="9805"/>
                </a:lnTo>
                <a:cubicBezTo>
                  <a:pt x="7176" y="9816"/>
                  <a:pt x="7152" y="9816"/>
                  <a:pt x="7164" y="9816"/>
                </a:cubicBezTo>
                <a:cubicBezTo>
                  <a:pt x="7160" y="9824"/>
                  <a:pt x="7162" y="9827"/>
                  <a:pt x="7165" y="9827"/>
                </a:cubicBezTo>
                <a:cubicBezTo>
                  <a:pt x="7172" y="9827"/>
                  <a:pt x="7188" y="9816"/>
                  <a:pt x="7188" y="9816"/>
                </a:cubicBezTo>
                <a:lnTo>
                  <a:pt x="7188" y="9816"/>
                </a:lnTo>
                <a:cubicBezTo>
                  <a:pt x="7176" y="9840"/>
                  <a:pt x="7212" y="9840"/>
                  <a:pt x="7176" y="9876"/>
                </a:cubicBezTo>
                <a:cubicBezTo>
                  <a:pt x="7176" y="9883"/>
                  <a:pt x="7179" y="9886"/>
                  <a:pt x="7183" y="9886"/>
                </a:cubicBezTo>
                <a:cubicBezTo>
                  <a:pt x="7195" y="9886"/>
                  <a:pt x="7217" y="9866"/>
                  <a:pt x="7229" y="9866"/>
                </a:cubicBezTo>
                <a:cubicBezTo>
                  <a:pt x="7233" y="9866"/>
                  <a:pt x="7236" y="9868"/>
                  <a:pt x="7236" y="9876"/>
                </a:cubicBezTo>
                <a:cubicBezTo>
                  <a:pt x="7229" y="9883"/>
                  <a:pt x="7224" y="9885"/>
                  <a:pt x="7220" y="9885"/>
                </a:cubicBezTo>
                <a:cubicBezTo>
                  <a:pt x="7216" y="9885"/>
                  <a:pt x="7213" y="9883"/>
                  <a:pt x="7211" y="9883"/>
                </a:cubicBezTo>
                <a:cubicBezTo>
                  <a:pt x="7208" y="9883"/>
                  <a:pt x="7205" y="9886"/>
                  <a:pt x="7200" y="9900"/>
                </a:cubicBezTo>
                <a:lnTo>
                  <a:pt x="7224" y="9912"/>
                </a:lnTo>
                <a:cubicBezTo>
                  <a:pt x="7214" y="9912"/>
                  <a:pt x="7197" y="9927"/>
                  <a:pt x="7191" y="9927"/>
                </a:cubicBezTo>
                <a:cubicBezTo>
                  <a:pt x="7190" y="9927"/>
                  <a:pt x="7189" y="9927"/>
                  <a:pt x="7189" y="9926"/>
                </a:cubicBezTo>
                <a:lnTo>
                  <a:pt x="7189" y="9926"/>
                </a:lnTo>
                <a:cubicBezTo>
                  <a:pt x="7211" y="10010"/>
                  <a:pt x="7141" y="10138"/>
                  <a:pt x="7212" y="10162"/>
                </a:cubicBezTo>
                <a:cubicBezTo>
                  <a:pt x="7206" y="10180"/>
                  <a:pt x="7200" y="10183"/>
                  <a:pt x="7194" y="10183"/>
                </a:cubicBezTo>
                <a:cubicBezTo>
                  <a:pt x="7191" y="10183"/>
                  <a:pt x="7188" y="10182"/>
                  <a:pt x="7185" y="10182"/>
                </a:cubicBezTo>
                <a:cubicBezTo>
                  <a:pt x="7182" y="10182"/>
                  <a:pt x="7179" y="10183"/>
                  <a:pt x="7176" y="10186"/>
                </a:cubicBezTo>
                <a:cubicBezTo>
                  <a:pt x="7236" y="10186"/>
                  <a:pt x="7164" y="10293"/>
                  <a:pt x="7200" y="10316"/>
                </a:cubicBezTo>
                <a:lnTo>
                  <a:pt x="7224" y="10293"/>
                </a:lnTo>
                <a:lnTo>
                  <a:pt x="7224" y="10293"/>
                </a:lnTo>
                <a:cubicBezTo>
                  <a:pt x="7200" y="10400"/>
                  <a:pt x="7283" y="10412"/>
                  <a:pt x="7307" y="10483"/>
                </a:cubicBezTo>
                <a:lnTo>
                  <a:pt x="7319" y="10459"/>
                </a:lnTo>
                <a:cubicBezTo>
                  <a:pt x="7327" y="10455"/>
                  <a:pt x="7334" y="10454"/>
                  <a:pt x="7339" y="10454"/>
                </a:cubicBezTo>
                <a:cubicBezTo>
                  <a:pt x="7351" y="10454"/>
                  <a:pt x="7359" y="10459"/>
                  <a:pt x="7367" y="10459"/>
                </a:cubicBezTo>
                <a:cubicBezTo>
                  <a:pt x="7367" y="10471"/>
                  <a:pt x="7319" y="10495"/>
                  <a:pt x="7343" y="10495"/>
                </a:cubicBezTo>
                <a:cubicBezTo>
                  <a:pt x="7355" y="10483"/>
                  <a:pt x="7355" y="10471"/>
                  <a:pt x="7367" y="10471"/>
                </a:cubicBezTo>
                <a:cubicBezTo>
                  <a:pt x="7355" y="10555"/>
                  <a:pt x="7450" y="10626"/>
                  <a:pt x="7486" y="10721"/>
                </a:cubicBezTo>
                <a:cubicBezTo>
                  <a:pt x="7581" y="10793"/>
                  <a:pt x="7641" y="10936"/>
                  <a:pt x="7736" y="11007"/>
                </a:cubicBezTo>
                <a:cubicBezTo>
                  <a:pt x="7726" y="10997"/>
                  <a:pt x="7768" y="10969"/>
                  <a:pt x="7773" y="10969"/>
                </a:cubicBezTo>
                <a:lnTo>
                  <a:pt x="7773" y="10969"/>
                </a:lnTo>
                <a:cubicBezTo>
                  <a:pt x="7773" y="10969"/>
                  <a:pt x="7773" y="10970"/>
                  <a:pt x="7772" y="10971"/>
                </a:cubicBezTo>
                <a:cubicBezTo>
                  <a:pt x="7712" y="11078"/>
                  <a:pt x="7831" y="11007"/>
                  <a:pt x="7807" y="11090"/>
                </a:cubicBezTo>
                <a:cubicBezTo>
                  <a:pt x="7875" y="11124"/>
                  <a:pt x="7846" y="11222"/>
                  <a:pt x="7945" y="11222"/>
                </a:cubicBezTo>
                <a:cubicBezTo>
                  <a:pt x="7950" y="11222"/>
                  <a:pt x="7956" y="11222"/>
                  <a:pt x="7962" y="11221"/>
                </a:cubicBezTo>
                <a:lnTo>
                  <a:pt x="7962" y="11221"/>
                </a:lnTo>
                <a:lnTo>
                  <a:pt x="7938" y="11245"/>
                </a:lnTo>
                <a:cubicBezTo>
                  <a:pt x="7932" y="11257"/>
                  <a:pt x="7935" y="11260"/>
                  <a:pt x="7941" y="11260"/>
                </a:cubicBezTo>
                <a:cubicBezTo>
                  <a:pt x="7947" y="11260"/>
                  <a:pt x="7956" y="11257"/>
                  <a:pt x="7962" y="11257"/>
                </a:cubicBezTo>
                <a:lnTo>
                  <a:pt x="7950" y="11269"/>
                </a:lnTo>
                <a:cubicBezTo>
                  <a:pt x="7962" y="11293"/>
                  <a:pt x="7998" y="11293"/>
                  <a:pt x="7998" y="11317"/>
                </a:cubicBezTo>
                <a:lnTo>
                  <a:pt x="8034" y="11293"/>
                </a:lnTo>
                <a:cubicBezTo>
                  <a:pt x="8043" y="11293"/>
                  <a:pt x="8022" y="11308"/>
                  <a:pt x="8026" y="11308"/>
                </a:cubicBezTo>
                <a:cubicBezTo>
                  <a:pt x="8026" y="11308"/>
                  <a:pt x="8029" y="11307"/>
                  <a:pt x="8034" y="11305"/>
                </a:cubicBezTo>
                <a:lnTo>
                  <a:pt x="8034" y="11305"/>
                </a:lnTo>
                <a:lnTo>
                  <a:pt x="8022" y="11317"/>
                </a:lnTo>
                <a:lnTo>
                  <a:pt x="8022" y="11317"/>
                </a:lnTo>
                <a:lnTo>
                  <a:pt x="8057" y="11305"/>
                </a:lnTo>
                <a:lnTo>
                  <a:pt x="8057" y="11305"/>
                </a:lnTo>
                <a:cubicBezTo>
                  <a:pt x="8010" y="11352"/>
                  <a:pt x="8081" y="11340"/>
                  <a:pt x="8069" y="11376"/>
                </a:cubicBezTo>
                <a:cubicBezTo>
                  <a:pt x="8093" y="11376"/>
                  <a:pt x="8141" y="11388"/>
                  <a:pt x="8141" y="11424"/>
                </a:cubicBezTo>
                <a:cubicBezTo>
                  <a:pt x="8129" y="11448"/>
                  <a:pt x="8153" y="11471"/>
                  <a:pt x="8153" y="11495"/>
                </a:cubicBezTo>
                <a:cubicBezTo>
                  <a:pt x="8188" y="11531"/>
                  <a:pt x="8236" y="11567"/>
                  <a:pt x="8260" y="11614"/>
                </a:cubicBezTo>
                <a:lnTo>
                  <a:pt x="8295" y="11590"/>
                </a:lnTo>
                <a:lnTo>
                  <a:pt x="8307" y="11590"/>
                </a:lnTo>
                <a:cubicBezTo>
                  <a:pt x="8295" y="11602"/>
                  <a:pt x="8295" y="11602"/>
                  <a:pt x="8284" y="11602"/>
                </a:cubicBezTo>
                <a:cubicBezTo>
                  <a:pt x="8270" y="11630"/>
                  <a:pt x="8284" y="11634"/>
                  <a:pt x="8296" y="11636"/>
                </a:cubicBezTo>
                <a:lnTo>
                  <a:pt x="8296" y="11636"/>
                </a:lnTo>
                <a:cubicBezTo>
                  <a:pt x="8305" y="11620"/>
                  <a:pt x="8325" y="11604"/>
                  <a:pt x="8335" y="11604"/>
                </a:cubicBezTo>
                <a:cubicBezTo>
                  <a:pt x="8340" y="11604"/>
                  <a:pt x="8343" y="11607"/>
                  <a:pt x="8343" y="11614"/>
                </a:cubicBezTo>
                <a:lnTo>
                  <a:pt x="8331" y="11626"/>
                </a:lnTo>
                <a:lnTo>
                  <a:pt x="8355" y="11614"/>
                </a:lnTo>
                <a:lnTo>
                  <a:pt x="8355" y="11614"/>
                </a:lnTo>
                <a:cubicBezTo>
                  <a:pt x="8331" y="11638"/>
                  <a:pt x="8331" y="11662"/>
                  <a:pt x="8307" y="11686"/>
                </a:cubicBezTo>
                <a:cubicBezTo>
                  <a:pt x="8343" y="11710"/>
                  <a:pt x="8403" y="11698"/>
                  <a:pt x="8426" y="11745"/>
                </a:cubicBezTo>
                <a:cubicBezTo>
                  <a:pt x="8391" y="11769"/>
                  <a:pt x="8450" y="11769"/>
                  <a:pt x="8403" y="11805"/>
                </a:cubicBezTo>
                <a:cubicBezTo>
                  <a:pt x="8438" y="11805"/>
                  <a:pt x="8438" y="11769"/>
                  <a:pt x="8474" y="11745"/>
                </a:cubicBezTo>
                <a:cubicBezTo>
                  <a:pt x="8486" y="11757"/>
                  <a:pt x="8498" y="11745"/>
                  <a:pt x="8486" y="11769"/>
                </a:cubicBezTo>
                <a:cubicBezTo>
                  <a:pt x="8474" y="11769"/>
                  <a:pt x="8462" y="11793"/>
                  <a:pt x="8450" y="11793"/>
                </a:cubicBezTo>
                <a:lnTo>
                  <a:pt x="8462" y="11805"/>
                </a:lnTo>
                <a:cubicBezTo>
                  <a:pt x="8462" y="11805"/>
                  <a:pt x="8450" y="11817"/>
                  <a:pt x="8450" y="11817"/>
                </a:cubicBezTo>
                <a:cubicBezTo>
                  <a:pt x="8498" y="11817"/>
                  <a:pt x="8462" y="11900"/>
                  <a:pt x="8510" y="11900"/>
                </a:cubicBezTo>
                <a:cubicBezTo>
                  <a:pt x="8534" y="11888"/>
                  <a:pt x="8510" y="11888"/>
                  <a:pt x="8534" y="11876"/>
                </a:cubicBezTo>
                <a:cubicBezTo>
                  <a:pt x="8539" y="11875"/>
                  <a:pt x="8543" y="11875"/>
                  <a:pt x="8547" y="11875"/>
                </a:cubicBezTo>
                <a:cubicBezTo>
                  <a:pt x="8581" y="11875"/>
                  <a:pt x="8526" y="11924"/>
                  <a:pt x="8569" y="11924"/>
                </a:cubicBezTo>
                <a:lnTo>
                  <a:pt x="8534" y="11948"/>
                </a:lnTo>
                <a:cubicBezTo>
                  <a:pt x="8547" y="11941"/>
                  <a:pt x="8561" y="11934"/>
                  <a:pt x="8568" y="11934"/>
                </a:cubicBezTo>
                <a:cubicBezTo>
                  <a:pt x="8573" y="11934"/>
                  <a:pt x="8574" y="11938"/>
                  <a:pt x="8569" y="11948"/>
                </a:cubicBezTo>
                <a:cubicBezTo>
                  <a:pt x="8557" y="11965"/>
                  <a:pt x="8551" y="11968"/>
                  <a:pt x="8545" y="11968"/>
                </a:cubicBezTo>
                <a:cubicBezTo>
                  <a:pt x="8542" y="11968"/>
                  <a:pt x="8540" y="11968"/>
                  <a:pt x="8536" y="11968"/>
                </a:cubicBezTo>
                <a:cubicBezTo>
                  <a:pt x="8532" y="11968"/>
                  <a:pt x="8528" y="11968"/>
                  <a:pt x="8522" y="11971"/>
                </a:cubicBezTo>
                <a:cubicBezTo>
                  <a:pt x="8522" y="11971"/>
                  <a:pt x="8533" y="11979"/>
                  <a:pt x="8546" y="11979"/>
                </a:cubicBezTo>
                <a:cubicBezTo>
                  <a:pt x="8555" y="11979"/>
                  <a:pt x="8564" y="11975"/>
                  <a:pt x="8569" y="11960"/>
                </a:cubicBezTo>
                <a:cubicBezTo>
                  <a:pt x="8585" y="11968"/>
                  <a:pt x="8580" y="11981"/>
                  <a:pt x="8574" y="11993"/>
                </a:cubicBezTo>
                <a:lnTo>
                  <a:pt x="8574" y="11993"/>
                </a:lnTo>
                <a:cubicBezTo>
                  <a:pt x="8579" y="11986"/>
                  <a:pt x="8586" y="11979"/>
                  <a:pt x="8593" y="11971"/>
                </a:cubicBezTo>
                <a:cubicBezTo>
                  <a:pt x="8593" y="12007"/>
                  <a:pt x="8617" y="12031"/>
                  <a:pt x="8629" y="12055"/>
                </a:cubicBezTo>
                <a:cubicBezTo>
                  <a:pt x="8617" y="12055"/>
                  <a:pt x="8605" y="12067"/>
                  <a:pt x="8605" y="12067"/>
                </a:cubicBezTo>
                <a:cubicBezTo>
                  <a:pt x="8610" y="12065"/>
                  <a:pt x="8614" y="12065"/>
                  <a:pt x="8617" y="12065"/>
                </a:cubicBezTo>
                <a:cubicBezTo>
                  <a:pt x="8641" y="12065"/>
                  <a:pt x="8596" y="12104"/>
                  <a:pt x="8617" y="12114"/>
                </a:cubicBezTo>
                <a:cubicBezTo>
                  <a:pt x="8665" y="12162"/>
                  <a:pt x="8760" y="12210"/>
                  <a:pt x="8796" y="12269"/>
                </a:cubicBezTo>
                <a:cubicBezTo>
                  <a:pt x="8809" y="12266"/>
                  <a:pt x="8820" y="12264"/>
                  <a:pt x="8829" y="12264"/>
                </a:cubicBezTo>
                <a:cubicBezTo>
                  <a:pt x="8851" y="12264"/>
                  <a:pt x="8862" y="12273"/>
                  <a:pt x="8879" y="12281"/>
                </a:cubicBezTo>
                <a:lnTo>
                  <a:pt x="8831" y="12329"/>
                </a:lnTo>
                <a:lnTo>
                  <a:pt x="8855" y="12329"/>
                </a:lnTo>
                <a:cubicBezTo>
                  <a:pt x="8843" y="12341"/>
                  <a:pt x="8843" y="12329"/>
                  <a:pt x="8831" y="12352"/>
                </a:cubicBezTo>
                <a:lnTo>
                  <a:pt x="8863" y="12331"/>
                </a:lnTo>
                <a:lnTo>
                  <a:pt x="8863" y="12331"/>
                </a:lnTo>
                <a:cubicBezTo>
                  <a:pt x="8847" y="12345"/>
                  <a:pt x="8875" y="12376"/>
                  <a:pt x="8819" y="12376"/>
                </a:cubicBezTo>
                <a:lnTo>
                  <a:pt x="8867" y="12436"/>
                </a:lnTo>
                <a:cubicBezTo>
                  <a:pt x="8869" y="12441"/>
                  <a:pt x="8873" y="12443"/>
                  <a:pt x="8877" y="12443"/>
                </a:cubicBezTo>
                <a:cubicBezTo>
                  <a:pt x="8888" y="12443"/>
                  <a:pt x="8903" y="12429"/>
                  <a:pt x="8910" y="12429"/>
                </a:cubicBezTo>
                <a:cubicBezTo>
                  <a:pt x="8913" y="12429"/>
                  <a:pt x="8915" y="12431"/>
                  <a:pt x="8915" y="12436"/>
                </a:cubicBezTo>
                <a:cubicBezTo>
                  <a:pt x="8903" y="12448"/>
                  <a:pt x="8903" y="12436"/>
                  <a:pt x="8879" y="12460"/>
                </a:cubicBezTo>
                <a:cubicBezTo>
                  <a:pt x="8879" y="12481"/>
                  <a:pt x="8891" y="12487"/>
                  <a:pt x="8909" y="12487"/>
                </a:cubicBezTo>
                <a:cubicBezTo>
                  <a:pt x="8939" y="12487"/>
                  <a:pt x="8983" y="12469"/>
                  <a:pt x="9010" y="12469"/>
                </a:cubicBezTo>
                <a:cubicBezTo>
                  <a:pt x="9022" y="12469"/>
                  <a:pt x="9031" y="12473"/>
                  <a:pt x="9034" y="12483"/>
                </a:cubicBezTo>
                <a:lnTo>
                  <a:pt x="9022" y="12495"/>
                </a:lnTo>
                <a:cubicBezTo>
                  <a:pt x="9024" y="12493"/>
                  <a:pt x="9027" y="12492"/>
                  <a:pt x="9029" y="12492"/>
                </a:cubicBezTo>
                <a:cubicBezTo>
                  <a:pt x="9036" y="12492"/>
                  <a:pt x="9043" y="12499"/>
                  <a:pt x="9050" y="12499"/>
                </a:cubicBezTo>
                <a:cubicBezTo>
                  <a:pt x="9052" y="12499"/>
                  <a:pt x="9055" y="12498"/>
                  <a:pt x="9057" y="12495"/>
                </a:cubicBezTo>
                <a:cubicBezTo>
                  <a:pt x="9073" y="12480"/>
                  <a:pt x="9074" y="12476"/>
                  <a:pt x="9071" y="12476"/>
                </a:cubicBezTo>
                <a:cubicBezTo>
                  <a:pt x="9066" y="12476"/>
                  <a:pt x="9051" y="12484"/>
                  <a:pt x="9044" y="12484"/>
                </a:cubicBezTo>
                <a:cubicBezTo>
                  <a:pt x="9040" y="12484"/>
                  <a:pt x="9039" y="12481"/>
                  <a:pt x="9046" y="12471"/>
                </a:cubicBezTo>
                <a:cubicBezTo>
                  <a:pt x="9069" y="12460"/>
                  <a:pt x="9078" y="12460"/>
                  <a:pt x="9086" y="12460"/>
                </a:cubicBezTo>
                <a:cubicBezTo>
                  <a:pt x="9093" y="12460"/>
                  <a:pt x="9099" y="12460"/>
                  <a:pt x="9117" y="12448"/>
                </a:cubicBezTo>
                <a:lnTo>
                  <a:pt x="9117" y="12448"/>
                </a:lnTo>
                <a:cubicBezTo>
                  <a:pt x="9111" y="12460"/>
                  <a:pt x="9114" y="12463"/>
                  <a:pt x="9120" y="12463"/>
                </a:cubicBezTo>
                <a:cubicBezTo>
                  <a:pt x="9126" y="12463"/>
                  <a:pt x="9135" y="12460"/>
                  <a:pt x="9141" y="12460"/>
                </a:cubicBezTo>
                <a:cubicBezTo>
                  <a:pt x="9129" y="12495"/>
                  <a:pt x="9165" y="12507"/>
                  <a:pt x="9129" y="12543"/>
                </a:cubicBezTo>
                <a:cubicBezTo>
                  <a:pt x="9148" y="12533"/>
                  <a:pt x="9183" y="12516"/>
                  <a:pt x="9202" y="12516"/>
                </a:cubicBezTo>
                <a:cubicBezTo>
                  <a:pt x="9206" y="12516"/>
                  <a:pt x="9210" y="12517"/>
                  <a:pt x="9212" y="12519"/>
                </a:cubicBezTo>
                <a:cubicBezTo>
                  <a:pt x="9188" y="12555"/>
                  <a:pt x="9177" y="12543"/>
                  <a:pt x="9177" y="12567"/>
                </a:cubicBezTo>
                <a:lnTo>
                  <a:pt x="9200" y="12555"/>
                </a:lnTo>
                <a:lnTo>
                  <a:pt x="9200" y="12555"/>
                </a:lnTo>
                <a:cubicBezTo>
                  <a:pt x="9212" y="12567"/>
                  <a:pt x="9200" y="12567"/>
                  <a:pt x="9188" y="12579"/>
                </a:cubicBezTo>
                <a:cubicBezTo>
                  <a:pt x="9188" y="12581"/>
                  <a:pt x="9191" y="12582"/>
                  <a:pt x="9194" y="12582"/>
                </a:cubicBezTo>
                <a:cubicBezTo>
                  <a:pt x="9201" y="12582"/>
                  <a:pt x="9211" y="12579"/>
                  <a:pt x="9218" y="12579"/>
                </a:cubicBezTo>
                <a:cubicBezTo>
                  <a:pt x="9225" y="12579"/>
                  <a:pt x="9229" y="12582"/>
                  <a:pt x="9224" y="12591"/>
                </a:cubicBezTo>
                <a:lnTo>
                  <a:pt x="9188" y="12602"/>
                </a:lnTo>
                <a:cubicBezTo>
                  <a:pt x="9212" y="12602"/>
                  <a:pt x="9212" y="12614"/>
                  <a:pt x="9212" y="12638"/>
                </a:cubicBezTo>
                <a:cubicBezTo>
                  <a:pt x="9209" y="12642"/>
                  <a:pt x="9206" y="12643"/>
                  <a:pt x="9205" y="12643"/>
                </a:cubicBezTo>
                <a:cubicBezTo>
                  <a:pt x="9200" y="12643"/>
                  <a:pt x="9200" y="12635"/>
                  <a:pt x="9200" y="12626"/>
                </a:cubicBezTo>
                <a:cubicBezTo>
                  <a:pt x="9185" y="12642"/>
                  <a:pt x="9187" y="12646"/>
                  <a:pt x="9195" y="12646"/>
                </a:cubicBezTo>
                <a:cubicBezTo>
                  <a:pt x="9205" y="12646"/>
                  <a:pt x="9224" y="12638"/>
                  <a:pt x="9224" y="12638"/>
                </a:cubicBezTo>
                <a:cubicBezTo>
                  <a:pt x="9236" y="12626"/>
                  <a:pt x="9236" y="12614"/>
                  <a:pt x="9260" y="12602"/>
                </a:cubicBezTo>
                <a:cubicBezTo>
                  <a:pt x="9263" y="12605"/>
                  <a:pt x="9268" y="12606"/>
                  <a:pt x="9274" y="12606"/>
                </a:cubicBezTo>
                <a:cubicBezTo>
                  <a:pt x="9279" y="12606"/>
                  <a:pt x="9285" y="12605"/>
                  <a:pt x="9290" y="12605"/>
                </a:cubicBezTo>
                <a:cubicBezTo>
                  <a:pt x="9299" y="12605"/>
                  <a:pt x="9302" y="12608"/>
                  <a:pt x="9284" y="12626"/>
                </a:cubicBezTo>
                <a:lnTo>
                  <a:pt x="9260" y="12626"/>
                </a:lnTo>
                <a:cubicBezTo>
                  <a:pt x="9266" y="12629"/>
                  <a:pt x="9271" y="12630"/>
                  <a:pt x="9275" y="12630"/>
                </a:cubicBezTo>
                <a:cubicBezTo>
                  <a:pt x="9280" y="12630"/>
                  <a:pt x="9284" y="12629"/>
                  <a:pt x="9287" y="12629"/>
                </a:cubicBezTo>
                <a:cubicBezTo>
                  <a:pt x="9292" y="12629"/>
                  <a:pt x="9295" y="12632"/>
                  <a:pt x="9296" y="12648"/>
                </a:cubicBezTo>
                <a:lnTo>
                  <a:pt x="9296" y="12648"/>
                </a:lnTo>
                <a:cubicBezTo>
                  <a:pt x="9296" y="12648"/>
                  <a:pt x="9296" y="12648"/>
                  <a:pt x="9297" y="12648"/>
                </a:cubicBezTo>
                <a:cubicBezTo>
                  <a:pt x="9326" y="12648"/>
                  <a:pt x="9309" y="12687"/>
                  <a:pt x="9319" y="12698"/>
                </a:cubicBezTo>
                <a:lnTo>
                  <a:pt x="9343" y="12698"/>
                </a:lnTo>
                <a:cubicBezTo>
                  <a:pt x="9355" y="12674"/>
                  <a:pt x="9367" y="12674"/>
                  <a:pt x="9391" y="12650"/>
                </a:cubicBezTo>
                <a:lnTo>
                  <a:pt x="9391" y="12650"/>
                </a:lnTo>
                <a:cubicBezTo>
                  <a:pt x="9379" y="12666"/>
                  <a:pt x="9383" y="12670"/>
                  <a:pt x="9393" y="12670"/>
                </a:cubicBezTo>
                <a:cubicBezTo>
                  <a:pt x="9403" y="12670"/>
                  <a:pt x="9419" y="12666"/>
                  <a:pt x="9432" y="12666"/>
                </a:cubicBezTo>
                <a:cubicBezTo>
                  <a:pt x="9445" y="12666"/>
                  <a:pt x="9454" y="12670"/>
                  <a:pt x="9450" y="12686"/>
                </a:cubicBezTo>
                <a:cubicBezTo>
                  <a:pt x="9438" y="12692"/>
                  <a:pt x="9430" y="12695"/>
                  <a:pt x="9425" y="12695"/>
                </a:cubicBezTo>
                <a:cubicBezTo>
                  <a:pt x="9421" y="12695"/>
                  <a:pt x="9421" y="12692"/>
                  <a:pt x="9427" y="12686"/>
                </a:cubicBezTo>
                <a:lnTo>
                  <a:pt x="9427" y="12686"/>
                </a:lnTo>
                <a:cubicBezTo>
                  <a:pt x="9367" y="12710"/>
                  <a:pt x="9331" y="12733"/>
                  <a:pt x="9296" y="12733"/>
                </a:cubicBezTo>
                <a:cubicBezTo>
                  <a:pt x="9307" y="12733"/>
                  <a:pt x="9316" y="12736"/>
                  <a:pt x="9319" y="12739"/>
                </a:cubicBezTo>
                <a:lnTo>
                  <a:pt x="9319" y="12739"/>
                </a:lnTo>
                <a:lnTo>
                  <a:pt x="9355" y="12722"/>
                </a:lnTo>
                <a:cubicBezTo>
                  <a:pt x="9355" y="12733"/>
                  <a:pt x="9355" y="12733"/>
                  <a:pt x="9355" y="12733"/>
                </a:cubicBezTo>
                <a:cubicBezTo>
                  <a:pt x="9391" y="12722"/>
                  <a:pt x="9403" y="12698"/>
                  <a:pt x="9427" y="12698"/>
                </a:cubicBezTo>
                <a:cubicBezTo>
                  <a:pt x="9444" y="12698"/>
                  <a:pt x="9417" y="12717"/>
                  <a:pt x="9406" y="12722"/>
                </a:cubicBezTo>
                <a:lnTo>
                  <a:pt x="9406" y="12722"/>
                </a:lnTo>
                <a:cubicBezTo>
                  <a:pt x="9405" y="12722"/>
                  <a:pt x="9404" y="12722"/>
                  <a:pt x="9403" y="12722"/>
                </a:cubicBezTo>
                <a:cubicBezTo>
                  <a:pt x="9401" y="12723"/>
                  <a:pt x="9401" y="12724"/>
                  <a:pt x="9402" y="12724"/>
                </a:cubicBezTo>
                <a:cubicBezTo>
                  <a:pt x="9402" y="12724"/>
                  <a:pt x="9404" y="12723"/>
                  <a:pt x="9406" y="12722"/>
                </a:cubicBezTo>
                <a:lnTo>
                  <a:pt x="9406" y="12722"/>
                </a:lnTo>
                <a:cubicBezTo>
                  <a:pt x="9410" y="12724"/>
                  <a:pt x="9414" y="12724"/>
                  <a:pt x="9418" y="12724"/>
                </a:cubicBezTo>
                <a:cubicBezTo>
                  <a:pt x="9434" y="12724"/>
                  <a:pt x="9445" y="12717"/>
                  <a:pt x="9451" y="12717"/>
                </a:cubicBezTo>
                <a:cubicBezTo>
                  <a:pt x="9454" y="12717"/>
                  <a:pt x="9455" y="12721"/>
                  <a:pt x="9450" y="12733"/>
                </a:cubicBezTo>
                <a:cubicBezTo>
                  <a:pt x="9450" y="12733"/>
                  <a:pt x="9438" y="12733"/>
                  <a:pt x="9438" y="12722"/>
                </a:cubicBezTo>
                <a:lnTo>
                  <a:pt x="9438" y="12722"/>
                </a:lnTo>
                <a:cubicBezTo>
                  <a:pt x="9438" y="12757"/>
                  <a:pt x="9474" y="12757"/>
                  <a:pt x="9427" y="12793"/>
                </a:cubicBezTo>
                <a:cubicBezTo>
                  <a:pt x="9415" y="12805"/>
                  <a:pt x="9391" y="12805"/>
                  <a:pt x="9391" y="12805"/>
                </a:cubicBezTo>
                <a:lnTo>
                  <a:pt x="9403" y="12793"/>
                </a:lnTo>
                <a:lnTo>
                  <a:pt x="9403" y="12793"/>
                </a:lnTo>
                <a:cubicBezTo>
                  <a:pt x="9363" y="12803"/>
                  <a:pt x="9407" y="12805"/>
                  <a:pt x="9386" y="12819"/>
                </a:cubicBezTo>
                <a:lnTo>
                  <a:pt x="9386" y="12819"/>
                </a:lnTo>
                <a:cubicBezTo>
                  <a:pt x="9388" y="12819"/>
                  <a:pt x="9390" y="12818"/>
                  <a:pt x="9391" y="12818"/>
                </a:cubicBezTo>
                <a:cubicBezTo>
                  <a:pt x="9403" y="12818"/>
                  <a:pt x="9403" y="12832"/>
                  <a:pt x="9403" y="12841"/>
                </a:cubicBezTo>
                <a:lnTo>
                  <a:pt x="9438" y="12817"/>
                </a:lnTo>
                <a:cubicBezTo>
                  <a:pt x="9457" y="12811"/>
                  <a:pt x="9467" y="12808"/>
                  <a:pt x="9471" y="12808"/>
                </a:cubicBezTo>
                <a:cubicBezTo>
                  <a:pt x="9490" y="12808"/>
                  <a:pt x="9373" y="12866"/>
                  <a:pt x="9403" y="12876"/>
                </a:cubicBezTo>
                <a:cubicBezTo>
                  <a:pt x="9438" y="12876"/>
                  <a:pt x="9403" y="12864"/>
                  <a:pt x="9438" y="12864"/>
                </a:cubicBezTo>
                <a:cubicBezTo>
                  <a:pt x="9438" y="12876"/>
                  <a:pt x="9415" y="12900"/>
                  <a:pt x="9438" y="12912"/>
                </a:cubicBezTo>
                <a:cubicBezTo>
                  <a:pt x="9431" y="12920"/>
                  <a:pt x="9423" y="12932"/>
                  <a:pt x="9410" y="12946"/>
                </a:cubicBezTo>
                <a:lnTo>
                  <a:pt x="9410" y="12946"/>
                </a:lnTo>
                <a:lnTo>
                  <a:pt x="9450" y="12936"/>
                </a:lnTo>
                <a:cubicBezTo>
                  <a:pt x="9450" y="12948"/>
                  <a:pt x="9486" y="12960"/>
                  <a:pt x="9474" y="12972"/>
                </a:cubicBezTo>
                <a:cubicBezTo>
                  <a:pt x="9486" y="12972"/>
                  <a:pt x="9486" y="12960"/>
                  <a:pt x="9498" y="12960"/>
                </a:cubicBezTo>
                <a:cubicBezTo>
                  <a:pt x="9504" y="12963"/>
                  <a:pt x="9511" y="12963"/>
                  <a:pt x="9519" y="12963"/>
                </a:cubicBezTo>
                <a:cubicBezTo>
                  <a:pt x="9527" y="12963"/>
                  <a:pt x="9535" y="12963"/>
                  <a:pt x="9543" y="12963"/>
                </a:cubicBezTo>
                <a:cubicBezTo>
                  <a:pt x="9558" y="12963"/>
                  <a:pt x="9569" y="12966"/>
                  <a:pt x="9569" y="12983"/>
                </a:cubicBezTo>
                <a:cubicBezTo>
                  <a:pt x="9558" y="12991"/>
                  <a:pt x="9550" y="12994"/>
                  <a:pt x="9544" y="12994"/>
                </a:cubicBezTo>
                <a:cubicBezTo>
                  <a:pt x="9532" y="12994"/>
                  <a:pt x="9530" y="12983"/>
                  <a:pt x="9522" y="12983"/>
                </a:cubicBezTo>
                <a:cubicBezTo>
                  <a:pt x="9510" y="13007"/>
                  <a:pt x="9534" y="12995"/>
                  <a:pt x="9534" y="13019"/>
                </a:cubicBezTo>
                <a:cubicBezTo>
                  <a:pt x="9527" y="13025"/>
                  <a:pt x="9524" y="13028"/>
                  <a:pt x="9523" y="13028"/>
                </a:cubicBezTo>
                <a:cubicBezTo>
                  <a:pt x="9519" y="13028"/>
                  <a:pt x="9522" y="13017"/>
                  <a:pt x="9510" y="13017"/>
                </a:cubicBezTo>
                <a:cubicBezTo>
                  <a:pt x="9507" y="13017"/>
                  <a:pt x="9503" y="13017"/>
                  <a:pt x="9498" y="13019"/>
                </a:cubicBezTo>
                <a:lnTo>
                  <a:pt x="9519" y="13040"/>
                </a:lnTo>
                <a:lnTo>
                  <a:pt x="9519" y="13040"/>
                </a:lnTo>
                <a:cubicBezTo>
                  <a:pt x="9526" y="13037"/>
                  <a:pt x="9531" y="13036"/>
                  <a:pt x="9534" y="13036"/>
                </a:cubicBezTo>
                <a:cubicBezTo>
                  <a:pt x="9553" y="13036"/>
                  <a:pt x="9527" y="13067"/>
                  <a:pt x="9546" y="13067"/>
                </a:cubicBezTo>
                <a:cubicBezTo>
                  <a:pt x="9550" y="13079"/>
                  <a:pt x="9560" y="13083"/>
                  <a:pt x="9574" y="13083"/>
                </a:cubicBezTo>
                <a:cubicBezTo>
                  <a:pt x="9602" y="13083"/>
                  <a:pt x="9645" y="13067"/>
                  <a:pt x="9677" y="13067"/>
                </a:cubicBezTo>
                <a:cubicBezTo>
                  <a:pt x="9665" y="13079"/>
                  <a:pt x="9653" y="13091"/>
                  <a:pt x="9641" y="13091"/>
                </a:cubicBezTo>
                <a:cubicBezTo>
                  <a:pt x="9651" y="13081"/>
                  <a:pt x="9652" y="13077"/>
                  <a:pt x="9650" y="13077"/>
                </a:cubicBezTo>
                <a:cubicBezTo>
                  <a:pt x="9647" y="13077"/>
                  <a:pt x="9636" y="13084"/>
                  <a:pt x="9629" y="13091"/>
                </a:cubicBezTo>
                <a:cubicBezTo>
                  <a:pt x="9641" y="13091"/>
                  <a:pt x="9593" y="13138"/>
                  <a:pt x="9569" y="13138"/>
                </a:cubicBezTo>
                <a:cubicBezTo>
                  <a:pt x="9574" y="13141"/>
                  <a:pt x="9578" y="13142"/>
                  <a:pt x="9581" y="13142"/>
                </a:cubicBezTo>
                <a:cubicBezTo>
                  <a:pt x="9594" y="13142"/>
                  <a:pt x="9598" y="13126"/>
                  <a:pt x="9617" y="13126"/>
                </a:cubicBezTo>
                <a:lnTo>
                  <a:pt x="9629" y="13150"/>
                </a:lnTo>
                <a:cubicBezTo>
                  <a:pt x="9653" y="13138"/>
                  <a:pt x="9653" y="13126"/>
                  <a:pt x="9677" y="13126"/>
                </a:cubicBezTo>
                <a:cubicBezTo>
                  <a:pt x="9688" y="13126"/>
                  <a:pt x="9688" y="13138"/>
                  <a:pt x="9700" y="13150"/>
                </a:cubicBezTo>
                <a:cubicBezTo>
                  <a:pt x="9692" y="13159"/>
                  <a:pt x="9678" y="13167"/>
                  <a:pt x="9666" y="13167"/>
                </a:cubicBezTo>
                <a:cubicBezTo>
                  <a:pt x="9661" y="13167"/>
                  <a:pt x="9656" y="13166"/>
                  <a:pt x="9653" y="13162"/>
                </a:cubicBezTo>
                <a:lnTo>
                  <a:pt x="9653" y="13162"/>
                </a:lnTo>
                <a:cubicBezTo>
                  <a:pt x="9653" y="13174"/>
                  <a:pt x="9653" y="13186"/>
                  <a:pt x="9677" y="13186"/>
                </a:cubicBezTo>
                <a:cubicBezTo>
                  <a:pt x="9684" y="13175"/>
                  <a:pt x="9690" y="13172"/>
                  <a:pt x="9696" y="13172"/>
                </a:cubicBezTo>
                <a:cubicBezTo>
                  <a:pt x="9704" y="13172"/>
                  <a:pt x="9711" y="13176"/>
                  <a:pt x="9721" y="13176"/>
                </a:cubicBezTo>
                <a:cubicBezTo>
                  <a:pt x="9728" y="13176"/>
                  <a:pt x="9737" y="13173"/>
                  <a:pt x="9748" y="13162"/>
                </a:cubicBezTo>
                <a:lnTo>
                  <a:pt x="9748" y="13162"/>
                </a:lnTo>
                <a:lnTo>
                  <a:pt x="9736" y="13186"/>
                </a:lnTo>
                <a:cubicBezTo>
                  <a:pt x="9736" y="13186"/>
                  <a:pt x="9726" y="13191"/>
                  <a:pt x="9722" y="13191"/>
                </a:cubicBezTo>
                <a:cubicBezTo>
                  <a:pt x="9720" y="13191"/>
                  <a:pt x="9720" y="13190"/>
                  <a:pt x="9724" y="13186"/>
                </a:cubicBezTo>
                <a:lnTo>
                  <a:pt x="9724" y="13186"/>
                </a:lnTo>
                <a:cubicBezTo>
                  <a:pt x="9706" y="13198"/>
                  <a:pt x="9709" y="13201"/>
                  <a:pt x="9718" y="13201"/>
                </a:cubicBezTo>
                <a:cubicBezTo>
                  <a:pt x="9727" y="13201"/>
                  <a:pt x="9742" y="13198"/>
                  <a:pt x="9748" y="13198"/>
                </a:cubicBezTo>
                <a:cubicBezTo>
                  <a:pt x="9736" y="13210"/>
                  <a:pt x="9748" y="13222"/>
                  <a:pt x="9724" y="13233"/>
                </a:cubicBezTo>
                <a:cubicBezTo>
                  <a:pt x="9748" y="13233"/>
                  <a:pt x="9736" y="13245"/>
                  <a:pt x="9724" y="13257"/>
                </a:cubicBezTo>
                <a:cubicBezTo>
                  <a:pt x="9736" y="13257"/>
                  <a:pt x="9748" y="13245"/>
                  <a:pt x="9760" y="13245"/>
                </a:cubicBezTo>
                <a:lnTo>
                  <a:pt x="9772" y="13269"/>
                </a:lnTo>
                <a:cubicBezTo>
                  <a:pt x="9748" y="13281"/>
                  <a:pt x="9688" y="13317"/>
                  <a:pt x="9688" y="13317"/>
                </a:cubicBezTo>
                <a:cubicBezTo>
                  <a:pt x="9706" y="13317"/>
                  <a:pt x="9731" y="13297"/>
                  <a:pt x="9742" y="13297"/>
                </a:cubicBezTo>
                <a:cubicBezTo>
                  <a:pt x="9746" y="13297"/>
                  <a:pt x="9748" y="13299"/>
                  <a:pt x="9748" y="13305"/>
                </a:cubicBezTo>
                <a:cubicBezTo>
                  <a:pt x="9712" y="13317"/>
                  <a:pt x="9736" y="13341"/>
                  <a:pt x="9677" y="13353"/>
                </a:cubicBezTo>
                <a:cubicBezTo>
                  <a:pt x="9653" y="13376"/>
                  <a:pt x="9665" y="13400"/>
                  <a:pt x="9677" y="13400"/>
                </a:cubicBezTo>
                <a:cubicBezTo>
                  <a:pt x="9712" y="13388"/>
                  <a:pt x="9688" y="13376"/>
                  <a:pt x="9724" y="13364"/>
                </a:cubicBezTo>
                <a:cubicBezTo>
                  <a:pt x="9735" y="13372"/>
                  <a:pt x="9750" y="13373"/>
                  <a:pt x="9765" y="13373"/>
                </a:cubicBezTo>
                <a:cubicBezTo>
                  <a:pt x="9782" y="13373"/>
                  <a:pt x="9799" y="13371"/>
                  <a:pt x="9813" y="13371"/>
                </a:cubicBezTo>
                <a:cubicBezTo>
                  <a:pt x="9831" y="13371"/>
                  <a:pt x="9843" y="13374"/>
                  <a:pt x="9843" y="13388"/>
                </a:cubicBezTo>
                <a:lnTo>
                  <a:pt x="9855" y="13376"/>
                </a:lnTo>
                <a:lnTo>
                  <a:pt x="9867" y="13376"/>
                </a:lnTo>
                <a:cubicBezTo>
                  <a:pt x="9855" y="13388"/>
                  <a:pt x="9855" y="13400"/>
                  <a:pt x="9843" y="13412"/>
                </a:cubicBezTo>
                <a:cubicBezTo>
                  <a:pt x="9819" y="13436"/>
                  <a:pt x="9808" y="13460"/>
                  <a:pt x="9819" y="13472"/>
                </a:cubicBezTo>
                <a:cubicBezTo>
                  <a:pt x="9831" y="13472"/>
                  <a:pt x="9843" y="13460"/>
                  <a:pt x="9855" y="13448"/>
                </a:cubicBezTo>
                <a:cubicBezTo>
                  <a:pt x="9855" y="13460"/>
                  <a:pt x="9855" y="13472"/>
                  <a:pt x="9855" y="13484"/>
                </a:cubicBezTo>
                <a:lnTo>
                  <a:pt x="9819" y="13484"/>
                </a:lnTo>
                <a:cubicBezTo>
                  <a:pt x="9819" y="13495"/>
                  <a:pt x="9867" y="13531"/>
                  <a:pt x="9831" y="13543"/>
                </a:cubicBezTo>
                <a:cubicBezTo>
                  <a:pt x="9831" y="13531"/>
                  <a:pt x="9831" y="13531"/>
                  <a:pt x="9831" y="13531"/>
                </a:cubicBezTo>
                <a:cubicBezTo>
                  <a:pt x="9831" y="13555"/>
                  <a:pt x="9808" y="13555"/>
                  <a:pt x="9831" y="13579"/>
                </a:cubicBezTo>
                <a:cubicBezTo>
                  <a:pt x="9831" y="13593"/>
                  <a:pt x="9823" y="13599"/>
                  <a:pt x="9809" y="13599"/>
                </a:cubicBezTo>
                <a:cubicBezTo>
                  <a:pt x="9799" y="13599"/>
                  <a:pt x="9787" y="13596"/>
                  <a:pt x="9772" y="13591"/>
                </a:cubicBezTo>
                <a:lnTo>
                  <a:pt x="9772" y="13591"/>
                </a:lnTo>
                <a:cubicBezTo>
                  <a:pt x="9831" y="13614"/>
                  <a:pt x="9748" y="13626"/>
                  <a:pt x="9748" y="13626"/>
                </a:cubicBezTo>
                <a:cubicBezTo>
                  <a:pt x="9748" y="13626"/>
                  <a:pt x="9653" y="13829"/>
                  <a:pt x="9581" y="14055"/>
                </a:cubicBezTo>
                <a:cubicBezTo>
                  <a:pt x="9486" y="14293"/>
                  <a:pt x="9438" y="14555"/>
                  <a:pt x="9569" y="14734"/>
                </a:cubicBezTo>
                <a:cubicBezTo>
                  <a:pt x="9593" y="14746"/>
                  <a:pt x="9605" y="14781"/>
                  <a:pt x="9641" y="14781"/>
                </a:cubicBezTo>
                <a:cubicBezTo>
                  <a:pt x="9653" y="14805"/>
                  <a:pt x="9593" y="14793"/>
                  <a:pt x="9617" y="14805"/>
                </a:cubicBezTo>
                <a:cubicBezTo>
                  <a:pt x="9621" y="14804"/>
                  <a:pt x="9625" y="14803"/>
                  <a:pt x="9629" y="14803"/>
                </a:cubicBezTo>
                <a:cubicBezTo>
                  <a:pt x="9663" y="14803"/>
                  <a:pt x="9706" y="14841"/>
                  <a:pt x="9748" y="14841"/>
                </a:cubicBezTo>
                <a:lnTo>
                  <a:pt x="9748" y="14853"/>
                </a:lnTo>
                <a:cubicBezTo>
                  <a:pt x="9752" y="14855"/>
                  <a:pt x="9754" y="14855"/>
                  <a:pt x="9754" y="14855"/>
                </a:cubicBezTo>
                <a:cubicBezTo>
                  <a:pt x="9758" y="14855"/>
                  <a:pt x="9746" y="14844"/>
                  <a:pt x="9751" y="14844"/>
                </a:cubicBezTo>
                <a:cubicBezTo>
                  <a:pt x="9753" y="14844"/>
                  <a:pt x="9759" y="14847"/>
                  <a:pt x="9772" y="14853"/>
                </a:cubicBezTo>
                <a:lnTo>
                  <a:pt x="9712" y="14817"/>
                </a:lnTo>
                <a:lnTo>
                  <a:pt x="9760" y="14817"/>
                </a:lnTo>
                <a:cubicBezTo>
                  <a:pt x="9736" y="14793"/>
                  <a:pt x="9665" y="14757"/>
                  <a:pt x="9712" y="14757"/>
                </a:cubicBezTo>
                <a:cubicBezTo>
                  <a:pt x="9712" y="14754"/>
                  <a:pt x="9716" y="14752"/>
                  <a:pt x="9722" y="14752"/>
                </a:cubicBezTo>
                <a:cubicBezTo>
                  <a:pt x="9733" y="14752"/>
                  <a:pt x="9752" y="14757"/>
                  <a:pt x="9760" y="14757"/>
                </a:cubicBezTo>
                <a:lnTo>
                  <a:pt x="9760" y="14769"/>
                </a:lnTo>
                <a:lnTo>
                  <a:pt x="9796" y="14757"/>
                </a:lnTo>
                <a:lnTo>
                  <a:pt x="9796" y="14757"/>
                </a:lnTo>
                <a:cubicBezTo>
                  <a:pt x="9775" y="14768"/>
                  <a:pt x="9799" y="14796"/>
                  <a:pt x="9806" y="14796"/>
                </a:cubicBezTo>
                <a:cubicBezTo>
                  <a:pt x="9807" y="14796"/>
                  <a:pt x="9808" y="14795"/>
                  <a:pt x="9808" y="14793"/>
                </a:cubicBezTo>
                <a:cubicBezTo>
                  <a:pt x="9831" y="14781"/>
                  <a:pt x="9796" y="14793"/>
                  <a:pt x="9796" y="14769"/>
                </a:cubicBezTo>
                <a:cubicBezTo>
                  <a:pt x="9796" y="14767"/>
                  <a:pt x="9797" y="14766"/>
                  <a:pt x="9798" y="14766"/>
                </a:cubicBezTo>
                <a:cubicBezTo>
                  <a:pt x="9805" y="14766"/>
                  <a:pt x="9824" y="14781"/>
                  <a:pt x="9843" y="14781"/>
                </a:cubicBezTo>
                <a:lnTo>
                  <a:pt x="9843" y="14769"/>
                </a:lnTo>
                <a:cubicBezTo>
                  <a:pt x="9867" y="14781"/>
                  <a:pt x="9843" y="14781"/>
                  <a:pt x="9867" y="14781"/>
                </a:cubicBezTo>
                <a:lnTo>
                  <a:pt x="9855" y="14746"/>
                </a:lnTo>
                <a:lnTo>
                  <a:pt x="9855" y="14746"/>
                </a:lnTo>
                <a:cubicBezTo>
                  <a:pt x="9865" y="14750"/>
                  <a:pt x="9871" y="14751"/>
                  <a:pt x="9875" y="14751"/>
                </a:cubicBezTo>
                <a:cubicBezTo>
                  <a:pt x="9889" y="14751"/>
                  <a:pt x="9852" y="14720"/>
                  <a:pt x="9878" y="14720"/>
                </a:cubicBezTo>
                <a:cubicBezTo>
                  <a:pt x="9881" y="14720"/>
                  <a:pt x="9885" y="14721"/>
                  <a:pt x="9891" y="14722"/>
                </a:cubicBezTo>
                <a:cubicBezTo>
                  <a:pt x="9903" y="14746"/>
                  <a:pt x="9915" y="14734"/>
                  <a:pt x="9939" y="14746"/>
                </a:cubicBezTo>
                <a:lnTo>
                  <a:pt x="9950" y="14698"/>
                </a:lnTo>
                <a:cubicBezTo>
                  <a:pt x="9960" y="14698"/>
                  <a:pt x="9962" y="14713"/>
                  <a:pt x="9962" y="14713"/>
                </a:cubicBezTo>
                <a:cubicBezTo>
                  <a:pt x="9962" y="14713"/>
                  <a:pt x="9962" y="14712"/>
                  <a:pt x="9962" y="14710"/>
                </a:cubicBezTo>
                <a:cubicBezTo>
                  <a:pt x="9986" y="14710"/>
                  <a:pt x="9950" y="14686"/>
                  <a:pt x="9950" y="14686"/>
                </a:cubicBezTo>
                <a:cubicBezTo>
                  <a:pt x="9968" y="14686"/>
                  <a:pt x="9966" y="14666"/>
                  <a:pt x="9984" y="14666"/>
                </a:cubicBezTo>
                <a:cubicBezTo>
                  <a:pt x="9990" y="14666"/>
                  <a:pt x="9998" y="14668"/>
                  <a:pt x="10010" y="14674"/>
                </a:cubicBezTo>
                <a:cubicBezTo>
                  <a:pt x="10058" y="14650"/>
                  <a:pt x="9962" y="14638"/>
                  <a:pt x="9998" y="14627"/>
                </a:cubicBezTo>
                <a:cubicBezTo>
                  <a:pt x="10017" y="14627"/>
                  <a:pt x="10006" y="14642"/>
                  <a:pt x="10013" y="14642"/>
                </a:cubicBezTo>
                <a:cubicBezTo>
                  <a:pt x="10014" y="14642"/>
                  <a:pt x="10017" y="14641"/>
                  <a:pt x="10022" y="14638"/>
                </a:cubicBezTo>
                <a:lnTo>
                  <a:pt x="10022" y="14615"/>
                </a:lnTo>
                <a:cubicBezTo>
                  <a:pt x="10032" y="14615"/>
                  <a:pt x="10058" y="14631"/>
                  <a:pt x="10060" y="14637"/>
                </a:cubicBezTo>
                <a:lnTo>
                  <a:pt x="10060" y="14637"/>
                </a:lnTo>
                <a:cubicBezTo>
                  <a:pt x="10108" y="14602"/>
                  <a:pt x="10189" y="14590"/>
                  <a:pt x="10236" y="14567"/>
                </a:cubicBezTo>
                <a:cubicBezTo>
                  <a:pt x="10248" y="14591"/>
                  <a:pt x="10260" y="14603"/>
                  <a:pt x="10272" y="14615"/>
                </a:cubicBezTo>
                <a:cubicBezTo>
                  <a:pt x="10296" y="14555"/>
                  <a:pt x="10296" y="14531"/>
                  <a:pt x="10296" y="14519"/>
                </a:cubicBezTo>
                <a:cubicBezTo>
                  <a:pt x="10308" y="14519"/>
                  <a:pt x="10296" y="14531"/>
                  <a:pt x="10308" y="14543"/>
                </a:cubicBezTo>
                <a:cubicBezTo>
                  <a:pt x="10284" y="14472"/>
                  <a:pt x="10403" y="14496"/>
                  <a:pt x="10427" y="14448"/>
                </a:cubicBezTo>
                <a:lnTo>
                  <a:pt x="10391" y="14436"/>
                </a:lnTo>
                <a:cubicBezTo>
                  <a:pt x="10498" y="14412"/>
                  <a:pt x="10486" y="14317"/>
                  <a:pt x="10534" y="14257"/>
                </a:cubicBezTo>
                <a:lnTo>
                  <a:pt x="10534" y="14257"/>
                </a:lnTo>
                <a:lnTo>
                  <a:pt x="10522" y="14269"/>
                </a:lnTo>
                <a:cubicBezTo>
                  <a:pt x="10498" y="14246"/>
                  <a:pt x="10498" y="14234"/>
                  <a:pt x="10486" y="14210"/>
                </a:cubicBezTo>
                <a:lnTo>
                  <a:pt x="10486" y="14210"/>
                </a:lnTo>
                <a:cubicBezTo>
                  <a:pt x="10489" y="14213"/>
                  <a:pt x="10495" y="14217"/>
                  <a:pt x="10501" y="14221"/>
                </a:cubicBezTo>
                <a:lnTo>
                  <a:pt x="10501" y="14221"/>
                </a:lnTo>
                <a:cubicBezTo>
                  <a:pt x="10594" y="14183"/>
                  <a:pt x="10618" y="14042"/>
                  <a:pt x="10677" y="13960"/>
                </a:cubicBezTo>
                <a:cubicBezTo>
                  <a:pt x="10700" y="13818"/>
                  <a:pt x="10794" y="13688"/>
                  <a:pt x="10819" y="13546"/>
                </a:cubicBezTo>
                <a:lnTo>
                  <a:pt x="10819" y="13546"/>
                </a:lnTo>
                <a:cubicBezTo>
                  <a:pt x="10817" y="13551"/>
                  <a:pt x="10811" y="13553"/>
                  <a:pt x="10804" y="13553"/>
                </a:cubicBezTo>
                <a:cubicBezTo>
                  <a:pt x="10784" y="13553"/>
                  <a:pt x="10756" y="13539"/>
                  <a:pt x="10772" y="13531"/>
                </a:cubicBezTo>
                <a:cubicBezTo>
                  <a:pt x="10891" y="13519"/>
                  <a:pt x="10772" y="13448"/>
                  <a:pt x="10855" y="13424"/>
                </a:cubicBezTo>
                <a:cubicBezTo>
                  <a:pt x="10843" y="13341"/>
                  <a:pt x="10951" y="13293"/>
                  <a:pt x="10879" y="13198"/>
                </a:cubicBezTo>
                <a:lnTo>
                  <a:pt x="10879" y="13198"/>
                </a:lnTo>
                <a:lnTo>
                  <a:pt x="10915" y="13210"/>
                </a:lnTo>
                <a:cubicBezTo>
                  <a:pt x="10934" y="13200"/>
                  <a:pt x="10923" y="13191"/>
                  <a:pt x="10917" y="13182"/>
                </a:cubicBezTo>
                <a:lnTo>
                  <a:pt x="10917" y="13182"/>
                </a:lnTo>
                <a:cubicBezTo>
                  <a:pt x="10937" y="13147"/>
                  <a:pt x="10916" y="13114"/>
                  <a:pt x="10939" y="13103"/>
                </a:cubicBezTo>
                <a:lnTo>
                  <a:pt x="10891" y="13091"/>
                </a:lnTo>
                <a:cubicBezTo>
                  <a:pt x="10891" y="13079"/>
                  <a:pt x="10927" y="13091"/>
                  <a:pt x="10915" y="13067"/>
                </a:cubicBezTo>
                <a:lnTo>
                  <a:pt x="10915" y="13067"/>
                </a:lnTo>
                <a:lnTo>
                  <a:pt x="10927" y="13079"/>
                </a:lnTo>
                <a:lnTo>
                  <a:pt x="10903" y="13043"/>
                </a:lnTo>
                <a:lnTo>
                  <a:pt x="10903" y="13043"/>
                </a:lnTo>
                <a:cubicBezTo>
                  <a:pt x="10913" y="13047"/>
                  <a:pt x="10920" y="13049"/>
                  <a:pt x="10924" y="13049"/>
                </a:cubicBezTo>
                <a:cubicBezTo>
                  <a:pt x="10949" y="13049"/>
                  <a:pt x="10921" y="13005"/>
                  <a:pt x="10951" y="12995"/>
                </a:cubicBezTo>
                <a:cubicBezTo>
                  <a:pt x="10939" y="12972"/>
                  <a:pt x="10915" y="12924"/>
                  <a:pt x="10939" y="12900"/>
                </a:cubicBezTo>
                <a:cubicBezTo>
                  <a:pt x="10974" y="12900"/>
                  <a:pt x="10986" y="12864"/>
                  <a:pt x="11010" y="12841"/>
                </a:cubicBezTo>
                <a:cubicBezTo>
                  <a:pt x="11010" y="12793"/>
                  <a:pt x="11010" y="12722"/>
                  <a:pt x="11034" y="12662"/>
                </a:cubicBezTo>
                <a:lnTo>
                  <a:pt x="10986" y="12650"/>
                </a:lnTo>
                <a:lnTo>
                  <a:pt x="10986" y="12638"/>
                </a:lnTo>
                <a:lnTo>
                  <a:pt x="11010" y="12638"/>
                </a:lnTo>
                <a:cubicBezTo>
                  <a:pt x="11046" y="12638"/>
                  <a:pt x="11021" y="12618"/>
                  <a:pt x="11022" y="12603"/>
                </a:cubicBezTo>
                <a:lnTo>
                  <a:pt x="11022" y="12603"/>
                </a:lnTo>
                <a:cubicBezTo>
                  <a:pt x="11015" y="12606"/>
                  <a:pt x="11008" y="12607"/>
                  <a:pt x="11002" y="12607"/>
                </a:cubicBezTo>
                <a:cubicBezTo>
                  <a:pt x="10983" y="12607"/>
                  <a:pt x="10969" y="12596"/>
                  <a:pt x="10986" y="12579"/>
                </a:cubicBezTo>
                <a:lnTo>
                  <a:pt x="10986" y="12579"/>
                </a:lnTo>
                <a:lnTo>
                  <a:pt x="10974" y="12567"/>
                </a:lnTo>
                <a:lnTo>
                  <a:pt x="10974" y="12567"/>
                </a:lnTo>
                <a:cubicBezTo>
                  <a:pt x="10986" y="12571"/>
                  <a:pt x="10996" y="12572"/>
                  <a:pt x="11004" y="12572"/>
                </a:cubicBezTo>
                <a:cubicBezTo>
                  <a:pt x="11021" y="12572"/>
                  <a:pt x="11034" y="12567"/>
                  <a:pt x="11058" y="12567"/>
                </a:cubicBezTo>
                <a:cubicBezTo>
                  <a:pt x="11058" y="12519"/>
                  <a:pt x="10998" y="12471"/>
                  <a:pt x="11034" y="12412"/>
                </a:cubicBezTo>
                <a:lnTo>
                  <a:pt x="11034" y="12412"/>
                </a:lnTo>
                <a:cubicBezTo>
                  <a:pt x="11038" y="12413"/>
                  <a:pt x="11041" y="12414"/>
                  <a:pt x="11043" y="12414"/>
                </a:cubicBezTo>
                <a:cubicBezTo>
                  <a:pt x="11056" y="12414"/>
                  <a:pt x="11041" y="12393"/>
                  <a:pt x="11057" y="12393"/>
                </a:cubicBezTo>
                <a:cubicBezTo>
                  <a:pt x="11062" y="12393"/>
                  <a:pt x="11069" y="12395"/>
                  <a:pt x="11082" y="12400"/>
                </a:cubicBezTo>
                <a:cubicBezTo>
                  <a:pt x="11076" y="12376"/>
                  <a:pt x="11064" y="12373"/>
                  <a:pt x="11047" y="12373"/>
                </a:cubicBezTo>
                <a:cubicBezTo>
                  <a:pt x="11042" y="12373"/>
                  <a:pt x="11036" y="12374"/>
                  <a:pt x="11029" y="12374"/>
                </a:cubicBezTo>
                <a:cubicBezTo>
                  <a:pt x="11017" y="12374"/>
                  <a:pt x="11002" y="12372"/>
                  <a:pt x="10986" y="12364"/>
                </a:cubicBezTo>
                <a:cubicBezTo>
                  <a:pt x="10998" y="12364"/>
                  <a:pt x="10974" y="12352"/>
                  <a:pt x="10998" y="12352"/>
                </a:cubicBezTo>
                <a:lnTo>
                  <a:pt x="11046" y="12352"/>
                </a:lnTo>
                <a:lnTo>
                  <a:pt x="11046" y="12329"/>
                </a:lnTo>
                <a:cubicBezTo>
                  <a:pt x="11046" y="12329"/>
                  <a:pt x="11058" y="12341"/>
                  <a:pt x="11058" y="12341"/>
                </a:cubicBezTo>
                <a:cubicBezTo>
                  <a:pt x="11034" y="12293"/>
                  <a:pt x="11117" y="12269"/>
                  <a:pt x="11082" y="12221"/>
                </a:cubicBezTo>
                <a:cubicBezTo>
                  <a:pt x="11077" y="12219"/>
                  <a:pt x="11074" y="12218"/>
                  <a:pt x="11072" y="12218"/>
                </a:cubicBezTo>
                <a:cubicBezTo>
                  <a:pt x="11065" y="12218"/>
                  <a:pt x="11077" y="12233"/>
                  <a:pt x="11058" y="12233"/>
                </a:cubicBezTo>
                <a:cubicBezTo>
                  <a:pt x="11010" y="12186"/>
                  <a:pt x="11105" y="12198"/>
                  <a:pt x="11070" y="12162"/>
                </a:cubicBezTo>
                <a:lnTo>
                  <a:pt x="11070" y="12162"/>
                </a:lnTo>
                <a:lnTo>
                  <a:pt x="11105" y="12174"/>
                </a:lnTo>
                <a:cubicBezTo>
                  <a:pt x="11082" y="12150"/>
                  <a:pt x="11058" y="12150"/>
                  <a:pt x="11082" y="12126"/>
                </a:cubicBezTo>
                <a:cubicBezTo>
                  <a:pt x="11129" y="12126"/>
                  <a:pt x="11117" y="12150"/>
                  <a:pt x="11129" y="12162"/>
                </a:cubicBezTo>
                <a:cubicBezTo>
                  <a:pt x="11129" y="12150"/>
                  <a:pt x="11129" y="12114"/>
                  <a:pt x="11093" y="12114"/>
                </a:cubicBezTo>
                <a:cubicBezTo>
                  <a:pt x="11082" y="12102"/>
                  <a:pt x="11117" y="12102"/>
                  <a:pt x="11129" y="12090"/>
                </a:cubicBezTo>
                <a:cubicBezTo>
                  <a:pt x="11121" y="12090"/>
                  <a:pt x="11113" y="12096"/>
                  <a:pt x="11102" y="12096"/>
                </a:cubicBezTo>
                <a:cubicBezTo>
                  <a:pt x="11096" y="12096"/>
                  <a:pt x="11089" y="12094"/>
                  <a:pt x="11082" y="12090"/>
                </a:cubicBezTo>
                <a:cubicBezTo>
                  <a:pt x="11117" y="12067"/>
                  <a:pt x="11117" y="12031"/>
                  <a:pt x="11117" y="12007"/>
                </a:cubicBezTo>
                <a:lnTo>
                  <a:pt x="11153" y="12007"/>
                </a:lnTo>
                <a:cubicBezTo>
                  <a:pt x="11105" y="11983"/>
                  <a:pt x="11189" y="11995"/>
                  <a:pt x="11189" y="11960"/>
                </a:cubicBezTo>
                <a:cubicBezTo>
                  <a:pt x="11177" y="11876"/>
                  <a:pt x="11129" y="11769"/>
                  <a:pt x="11153" y="11686"/>
                </a:cubicBezTo>
                <a:cubicBezTo>
                  <a:pt x="11105" y="11662"/>
                  <a:pt x="11105" y="11638"/>
                  <a:pt x="11093" y="11614"/>
                </a:cubicBezTo>
                <a:lnTo>
                  <a:pt x="11165" y="11614"/>
                </a:lnTo>
                <a:lnTo>
                  <a:pt x="11141" y="11590"/>
                </a:lnTo>
                <a:cubicBezTo>
                  <a:pt x="11146" y="11588"/>
                  <a:pt x="11150" y="11587"/>
                  <a:pt x="11152" y="11587"/>
                </a:cubicBezTo>
                <a:cubicBezTo>
                  <a:pt x="11159" y="11587"/>
                  <a:pt x="11159" y="11594"/>
                  <a:pt x="11166" y="11594"/>
                </a:cubicBezTo>
                <a:cubicBezTo>
                  <a:pt x="11168" y="11594"/>
                  <a:pt x="11172" y="11593"/>
                  <a:pt x="11177" y="11590"/>
                </a:cubicBezTo>
                <a:lnTo>
                  <a:pt x="11141" y="11579"/>
                </a:lnTo>
                <a:cubicBezTo>
                  <a:pt x="11158" y="11579"/>
                  <a:pt x="11157" y="11548"/>
                  <a:pt x="11172" y="11548"/>
                </a:cubicBezTo>
                <a:cubicBezTo>
                  <a:pt x="11178" y="11548"/>
                  <a:pt x="11187" y="11553"/>
                  <a:pt x="11201" y="11567"/>
                </a:cubicBezTo>
                <a:lnTo>
                  <a:pt x="11212" y="11483"/>
                </a:lnTo>
                <a:cubicBezTo>
                  <a:pt x="11212" y="11459"/>
                  <a:pt x="11153" y="11459"/>
                  <a:pt x="11177" y="11448"/>
                </a:cubicBezTo>
                <a:cubicBezTo>
                  <a:pt x="11181" y="11444"/>
                  <a:pt x="11183" y="11442"/>
                  <a:pt x="11186" y="11442"/>
                </a:cubicBezTo>
                <a:cubicBezTo>
                  <a:pt x="11191" y="11442"/>
                  <a:pt x="11197" y="11448"/>
                  <a:pt x="11212" y="11448"/>
                </a:cubicBezTo>
                <a:cubicBezTo>
                  <a:pt x="11260" y="11388"/>
                  <a:pt x="11082" y="11376"/>
                  <a:pt x="11117" y="11317"/>
                </a:cubicBezTo>
                <a:lnTo>
                  <a:pt x="11129" y="11317"/>
                </a:lnTo>
                <a:cubicBezTo>
                  <a:pt x="11105" y="11317"/>
                  <a:pt x="11117" y="11293"/>
                  <a:pt x="11105" y="11293"/>
                </a:cubicBezTo>
                <a:cubicBezTo>
                  <a:pt x="11034" y="11293"/>
                  <a:pt x="11141" y="11305"/>
                  <a:pt x="11093" y="11317"/>
                </a:cubicBezTo>
                <a:lnTo>
                  <a:pt x="11093" y="11317"/>
                </a:lnTo>
                <a:cubicBezTo>
                  <a:pt x="11046" y="11317"/>
                  <a:pt x="11070" y="11293"/>
                  <a:pt x="11022" y="11293"/>
                </a:cubicBezTo>
                <a:cubicBezTo>
                  <a:pt x="11046" y="11281"/>
                  <a:pt x="11010" y="11269"/>
                  <a:pt x="11010" y="11257"/>
                </a:cubicBezTo>
                <a:cubicBezTo>
                  <a:pt x="11046" y="11245"/>
                  <a:pt x="11022" y="11209"/>
                  <a:pt x="11070" y="11198"/>
                </a:cubicBezTo>
                <a:cubicBezTo>
                  <a:pt x="11058" y="11186"/>
                  <a:pt x="10998" y="11174"/>
                  <a:pt x="10998" y="11162"/>
                </a:cubicBezTo>
                <a:cubicBezTo>
                  <a:pt x="11022" y="11150"/>
                  <a:pt x="11034" y="11150"/>
                  <a:pt x="11041" y="11150"/>
                </a:cubicBezTo>
                <a:cubicBezTo>
                  <a:pt x="11049" y="11150"/>
                  <a:pt x="11052" y="11150"/>
                  <a:pt x="11058" y="11138"/>
                </a:cubicBezTo>
                <a:lnTo>
                  <a:pt x="11022" y="11138"/>
                </a:lnTo>
                <a:cubicBezTo>
                  <a:pt x="11034" y="11126"/>
                  <a:pt x="11046" y="11126"/>
                  <a:pt x="11058" y="11126"/>
                </a:cubicBezTo>
                <a:cubicBezTo>
                  <a:pt x="11058" y="11102"/>
                  <a:pt x="11010" y="11102"/>
                  <a:pt x="11034" y="11090"/>
                </a:cubicBezTo>
                <a:lnTo>
                  <a:pt x="11034" y="11090"/>
                </a:lnTo>
                <a:lnTo>
                  <a:pt x="11070" y="11102"/>
                </a:lnTo>
                <a:cubicBezTo>
                  <a:pt x="11058" y="11078"/>
                  <a:pt x="11058" y="11078"/>
                  <a:pt x="11058" y="11055"/>
                </a:cubicBezTo>
                <a:cubicBezTo>
                  <a:pt x="11076" y="11055"/>
                  <a:pt x="11080" y="11061"/>
                  <a:pt x="11076" y="11065"/>
                </a:cubicBezTo>
                <a:lnTo>
                  <a:pt x="11076" y="11065"/>
                </a:lnTo>
                <a:cubicBezTo>
                  <a:pt x="11110" y="11053"/>
                  <a:pt x="11046" y="11043"/>
                  <a:pt x="11058" y="11043"/>
                </a:cubicBezTo>
                <a:lnTo>
                  <a:pt x="11058" y="11043"/>
                </a:lnTo>
                <a:cubicBezTo>
                  <a:pt x="11046" y="11043"/>
                  <a:pt x="11034" y="11055"/>
                  <a:pt x="10998" y="11055"/>
                </a:cubicBezTo>
                <a:cubicBezTo>
                  <a:pt x="11010" y="11043"/>
                  <a:pt x="10962" y="11019"/>
                  <a:pt x="10998" y="11019"/>
                </a:cubicBezTo>
                <a:lnTo>
                  <a:pt x="11034" y="11031"/>
                </a:lnTo>
                <a:cubicBezTo>
                  <a:pt x="10998" y="11007"/>
                  <a:pt x="10986" y="11019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3"/>
                  <a:pt x="10998" y="10983"/>
                </a:cubicBezTo>
                <a:lnTo>
                  <a:pt x="10998" y="10983"/>
                </a:lnTo>
                <a:cubicBezTo>
                  <a:pt x="10998" y="10983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85" y="10964"/>
                  <a:pt x="11010" y="10944"/>
                  <a:pt x="11010" y="10924"/>
                </a:cubicBezTo>
                <a:cubicBezTo>
                  <a:pt x="10998" y="10912"/>
                  <a:pt x="10986" y="10912"/>
                  <a:pt x="10986" y="10912"/>
                </a:cubicBezTo>
                <a:cubicBezTo>
                  <a:pt x="10974" y="10918"/>
                  <a:pt x="10965" y="10918"/>
                  <a:pt x="10956" y="10918"/>
                </a:cubicBezTo>
                <a:cubicBezTo>
                  <a:pt x="10948" y="10918"/>
                  <a:pt x="10939" y="10918"/>
                  <a:pt x="10927" y="10924"/>
                </a:cubicBezTo>
                <a:cubicBezTo>
                  <a:pt x="10974" y="10900"/>
                  <a:pt x="10855" y="10888"/>
                  <a:pt x="10891" y="10864"/>
                </a:cubicBezTo>
                <a:cubicBezTo>
                  <a:pt x="10915" y="10864"/>
                  <a:pt x="10927" y="10864"/>
                  <a:pt x="10915" y="10876"/>
                </a:cubicBezTo>
                <a:cubicBezTo>
                  <a:pt x="10962" y="10888"/>
                  <a:pt x="11010" y="10888"/>
                  <a:pt x="11046" y="10900"/>
                </a:cubicBezTo>
                <a:cubicBezTo>
                  <a:pt x="11034" y="10888"/>
                  <a:pt x="11022" y="10876"/>
                  <a:pt x="11046" y="10876"/>
                </a:cubicBezTo>
                <a:lnTo>
                  <a:pt x="10998" y="10876"/>
                </a:lnTo>
                <a:cubicBezTo>
                  <a:pt x="10986" y="10876"/>
                  <a:pt x="10998" y="10864"/>
                  <a:pt x="10998" y="10864"/>
                </a:cubicBezTo>
                <a:cubicBezTo>
                  <a:pt x="10991" y="10862"/>
                  <a:pt x="10984" y="10861"/>
                  <a:pt x="10977" y="10861"/>
                </a:cubicBezTo>
                <a:cubicBezTo>
                  <a:pt x="10959" y="10861"/>
                  <a:pt x="10944" y="10868"/>
                  <a:pt x="10930" y="10868"/>
                </a:cubicBezTo>
                <a:cubicBezTo>
                  <a:pt x="10925" y="10868"/>
                  <a:pt x="10920" y="10867"/>
                  <a:pt x="10915" y="10864"/>
                </a:cubicBezTo>
                <a:cubicBezTo>
                  <a:pt x="10903" y="10840"/>
                  <a:pt x="10974" y="10852"/>
                  <a:pt x="10951" y="10840"/>
                </a:cubicBezTo>
                <a:cubicBezTo>
                  <a:pt x="10927" y="10817"/>
                  <a:pt x="10891" y="10840"/>
                  <a:pt x="10903" y="10805"/>
                </a:cubicBezTo>
                <a:lnTo>
                  <a:pt x="10903" y="10805"/>
                </a:lnTo>
                <a:cubicBezTo>
                  <a:pt x="10909" y="10810"/>
                  <a:pt x="10915" y="10813"/>
                  <a:pt x="10918" y="10815"/>
                </a:cubicBezTo>
                <a:lnTo>
                  <a:pt x="10918" y="10815"/>
                </a:lnTo>
                <a:cubicBezTo>
                  <a:pt x="10936" y="10803"/>
                  <a:pt x="10905" y="10780"/>
                  <a:pt x="10962" y="10769"/>
                </a:cubicBezTo>
                <a:cubicBezTo>
                  <a:pt x="10986" y="10769"/>
                  <a:pt x="10998" y="10769"/>
                  <a:pt x="10998" y="10781"/>
                </a:cubicBezTo>
                <a:lnTo>
                  <a:pt x="10986" y="10781"/>
                </a:lnTo>
                <a:cubicBezTo>
                  <a:pt x="10993" y="10783"/>
                  <a:pt x="10998" y="10783"/>
                  <a:pt x="11001" y="10783"/>
                </a:cubicBezTo>
                <a:cubicBezTo>
                  <a:pt x="11016" y="10783"/>
                  <a:pt x="10994" y="10766"/>
                  <a:pt x="11015" y="10766"/>
                </a:cubicBezTo>
                <a:cubicBezTo>
                  <a:pt x="11015" y="10766"/>
                  <a:pt x="11016" y="10766"/>
                  <a:pt x="11017" y="10767"/>
                </a:cubicBezTo>
                <a:lnTo>
                  <a:pt x="11017" y="10767"/>
                </a:lnTo>
                <a:cubicBezTo>
                  <a:pt x="10999" y="10760"/>
                  <a:pt x="11000" y="10743"/>
                  <a:pt x="11010" y="10733"/>
                </a:cubicBezTo>
                <a:lnTo>
                  <a:pt x="10974" y="10733"/>
                </a:lnTo>
                <a:cubicBezTo>
                  <a:pt x="10915" y="10715"/>
                  <a:pt x="10933" y="10715"/>
                  <a:pt x="10964" y="10715"/>
                </a:cubicBezTo>
                <a:cubicBezTo>
                  <a:pt x="10995" y="10715"/>
                  <a:pt x="11040" y="10715"/>
                  <a:pt x="11034" y="10697"/>
                </a:cubicBezTo>
                <a:cubicBezTo>
                  <a:pt x="11028" y="10691"/>
                  <a:pt x="11024" y="10689"/>
                  <a:pt x="11021" y="10689"/>
                </a:cubicBezTo>
                <a:cubicBezTo>
                  <a:pt x="11015" y="10689"/>
                  <a:pt x="11015" y="10700"/>
                  <a:pt x="11007" y="10700"/>
                </a:cubicBezTo>
                <a:cubicBezTo>
                  <a:pt x="11005" y="10700"/>
                  <a:pt x="11002" y="10699"/>
                  <a:pt x="10998" y="10697"/>
                </a:cubicBezTo>
                <a:cubicBezTo>
                  <a:pt x="10998" y="10674"/>
                  <a:pt x="11034" y="10674"/>
                  <a:pt x="11022" y="10650"/>
                </a:cubicBezTo>
                <a:cubicBezTo>
                  <a:pt x="11034" y="10638"/>
                  <a:pt x="11046" y="10626"/>
                  <a:pt x="11093" y="10626"/>
                </a:cubicBezTo>
                <a:cubicBezTo>
                  <a:pt x="11082" y="10602"/>
                  <a:pt x="11117" y="10578"/>
                  <a:pt x="11070" y="10567"/>
                </a:cubicBezTo>
                <a:lnTo>
                  <a:pt x="11070" y="10567"/>
                </a:lnTo>
                <a:cubicBezTo>
                  <a:pt x="11034" y="10602"/>
                  <a:pt x="11117" y="10590"/>
                  <a:pt x="11058" y="10626"/>
                </a:cubicBezTo>
                <a:lnTo>
                  <a:pt x="11022" y="10614"/>
                </a:lnTo>
                <a:cubicBezTo>
                  <a:pt x="11022" y="10603"/>
                  <a:pt x="11003" y="10583"/>
                  <a:pt x="11007" y="10562"/>
                </a:cubicBezTo>
                <a:lnTo>
                  <a:pt x="11007" y="10562"/>
                </a:lnTo>
                <a:cubicBezTo>
                  <a:pt x="11003" y="10567"/>
                  <a:pt x="10995" y="10567"/>
                  <a:pt x="10986" y="10567"/>
                </a:cubicBezTo>
                <a:cubicBezTo>
                  <a:pt x="10974" y="10531"/>
                  <a:pt x="10927" y="10531"/>
                  <a:pt x="10939" y="10495"/>
                </a:cubicBezTo>
                <a:cubicBezTo>
                  <a:pt x="10974" y="10495"/>
                  <a:pt x="10974" y="10507"/>
                  <a:pt x="10974" y="10519"/>
                </a:cubicBezTo>
                <a:cubicBezTo>
                  <a:pt x="10998" y="10507"/>
                  <a:pt x="10974" y="10507"/>
                  <a:pt x="10986" y="10471"/>
                </a:cubicBezTo>
                <a:cubicBezTo>
                  <a:pt x="11022" y="10471"/>
                  <a:pt x="10986" y="10495"/>
                  <a:pt x="11022" y="10495"/>
                </a:cubicBezTo>
                <a:lnTo>
                  <a:pt x="11010" y="10471"/>
                </a:lnTo>
                <a:lnTo>
                  <a:pt x="11010" y="10459"/>
                </a:lnTo>
                <a:cubicBezTo>
                  <a:pt x="10962" y="10459"/>
                  <a:pt x="11022" y="10436"/>
                  <a:pt x="10998" y="10424"/>
                </a:cubicBezTo>
                <a:cubicBezTo>
                  <a:pt x="10998" y="10376"/>
                  <a:pt x="10927" y="10376"/>
                  <a:pt x="10879" y="10352"/>
                </a:cubicBezTo>
                <a:cubicBezTo>
                  <a:pt x="10887" y="10352"/>
                  <a:pt x="10895" y="10347"/>
                  <a:pt x="10906" y="10347"/>
                </a:cubicBezTo>
                <a:cubicBezTo>
                  <a:pt x="10912" y="10347"/>
                  <a:pt x="10919" y="10348"/>
                  <a:pt x="10927" y="10352"/>
                </a:cubicBezTo>
                <a:cubicBezTo>
                  <a:pt x="10915" y="10358"/>
                  <a:pt x="10912" y="10358"/>
                  <a:pt x="10913" y="10358"/>
                </a:cubicBezTo>
                <a:cubicBezTo>
                  <a:pt x="10915" y="10358"/>
                  <a:pt x="10921" y="10358"/>
                  <a:pt x="10927" y="10364"/>
                </a:cubicBezTo>
                <a:cubicBezTo>
                  <a:pt x="10927" y="10351"/>
                  <a:pt x="10945" y="10338"/>
                  <a:pt x="10966" y="10330"/>
                </a:cubicBezTo>
                <a:lnTo>
                  <a:pt x="10966" y="10330"/>
                </a:lnTo>
                <a:cubicBezTo>
                  <a:pt x="10966" y="10331"/>
                  <a:pt x="10967" y="10331"/>
                  <a:pt x="10968" y="10331"/>
                </a:cubicBezTo>
                <a:cubicBezTo>
                  <a:pt x="10971" y="10331"/>
                  <a:pt x="10973" y="10329"/>
                  <a:pt x="10976" y="10327"/>
                </a:cubicBezTo>
                <a:lnTo>
                  <a:pt x="10976" y="10327"/>
                </a:lnTo>
                <a:cubicBezTo>
                  <a:pt x="10973" y="10328"/>
                  <a:pt x="10969" y="10329"/>
                  <a:pt x="10966" y="10330"/>
                </a:cubicBezTo>
                <a:lnTo>
                  <a:pt x="10966" y="10330"/>
                </a:lnTo>
                <a:cubicBezTo>
                  <a:pt x="10965" y="10330"/>
                  <a:pt x="10963" y="10329"/>
                  <a:pt x="10962" y="10328"/>
                </a:cubicBezTo>
                <a:lnTo>
                  <a:pt x="10962" y="10293"/>
                </a:lnTo>
                <a:cubicBezTo>
                  <a:pt x="10949" y="10300"/>
                  <a:pt x="10939" y="10306"/>
                  <a:pt x="10929" y="10306"/>
                </a:cubicBezTo>
                <a:cubicBezTo>
                  <a:pt x="10921" y="10306"/>
                  <a:pt x="10913" y="10303"/>
                  <a:pt x="10903" y="10293"/>
                </a:cubicBezTo>
                <a:cubicBezTo>
                  <a:pt x="10903" y="10281"/>
                  <a:pt x="10903" y="10281"/>
                  <a:pt x="10903" y="10257"/>
                </a:cubicBezTo>
                <a:cubicBezTo>
                  <a:pt x="10911" y="10257"/>
                  <a:pt x="10929" y="10252"/>
                  <a:pt x="10941" y="10252"/>
                </a:cubicBezTo>
                <a:cubicBezTo>
                  <a:pt x="10946" y="10252"/>
                  <a:pt x="10950" y="10253"/>
                  <a:pt x="10951" y="10257"/>
                </a:cubicBezTo>
                <a:lnTo>
                  <a:pt x="10951" y="10257"/>
                </a:lnTo>
                <a:cubicBezTo>
                  <a:pt x="10950" y="10254"/>
                  <a:pt x="10949" y="10233"/>
                  <a:pt x="10927" y="10233"/>
                </a:cubicBezTo>
                <a:cubicBezTo>
                  <a:pt x="10922" y="10238"/>
                  <a:pt x="10917" y="10240"/>
                  <a:pt x="10913" y="10240"/>
                </a:cubicBezTo>
                <a:cubicBezTo>
                  <a:pt x="10899" y="10240"/>
                  <a:pt x="10888" y="10219"/>
                  <a:pt x="10867" y="10219"/>
                </a:cubicBezTo>
                <a:cubicBezTo>
                  <a:pt x="10863" y="10219"/>
                  <a:pt x="10859" y="10220"/>
                  <a:pt x="10855" y="10221"/>
                </a:cubicBezTo>
                <a:lnTo>
                  <a:pt x="10879" y="10197"/>
                </a:lnTo>
                <a:cubicBezTo>
                  <a:pt x="10879" y="10209"/>
                  <a:pt x="10891" y="10209"/>
                  <a:pt x="10891" y="10209"/>
                </a:cubicBezTo>
                <a:cubicBezTo>
                  <a:pt x="10939" y="10197"/>
                  <a:pt x="10879" y="10197"/>
                  <a:pt x="10867" y="10186"/>
                </a:cubicBezTo>
                <a:cubicBezTo>
                  <a:pt x="10879" y="10186"/>
                  <a:pt x="10879" y="10162"/>
                  <a:pt x="10903" y="10162"/>
                </a:cubicBezTo>
                <a:cubicBezTo>
                  <a:pt x="10879" y="10150"/>
                  <a:pt x="10891" y="10138"/>
                  <a:pt x="10915" y="10138"/>
                </a:cubicBezTo>
                <a:cubicBezTo>
                  <a:pt x="10911" y="10134"/>
                  <a:pt x="10907" y="10133"/>
                  <a:pt x="10902" y="10133"/>
                </a:cubicBezTo>
                <a:cubicBezTo>
                  <a:pt x="10894" y="10133"/>
                  <a:pt x="10883" y="10138"/>
                  <a:pt x="10867" y="10138"/>
                </a:cubicBezTo>
                <a:lnTo>
                  <a:pt x="10867" y="10102"/>
                </a:lnTo>
                <a:cubicBezTo>
                  <a:pt x="10891" y="10102"/>
                  <a:pt x="10962" y="10090"/>
                  <a:pt x="10974" y="10090"/>
                </a:cubicBezTo>
                <a:cubicBezTo>
                  <a:pt x="10962" y="10084"/>
                  <a:pt x="10945" y="10084"/>
                  <a:pt x="10930" y="10084"/>
                </a:cubicBezTo>
                <a:cubicBezTo>
                  <a:pt x="10915" y="10084"/>
                  <a:pt x="10903" y="10084"/>
                  <a:pt x="10903" y="10078"/>
                </a:cubicBezTo>
                <a:cubicBezTo>
                  <a:pt x="10944" y="10078"/>
                  <a:pt x="10932" y="10052"/>
                  <a:pt x="10965" y="10052"/>
                </a:cubicBezTo>
                <a:cubicBezTo>
                  <a:pt x="10971" y="10052"/>
                  <a:pt x="10978" y="10053"/>
                  <a:pt x="10986" y="10055"/>
                </a:cubicBezTo>
                <a:cubicBezTo>
                  <a:pt x="11022" y="10043"/>
                  <a:pt x="11010" y="10007"/>
                  <a:pt x="10998" y="9995"/>
                </a:cubicBezTo>
                <a:cubicBezTo>
                  <a:pt x="10962" y="9995"/>
                  <a:pt x="10986" y="10019"/>
                  <a:pt x="10939" y="10019"/>
                </a:cubicBezTo>
                <a:cubicBezTo>
                  <a:pt x="10927" y="9971"/>
                  <a:pt x="10820" y="9983"/>
                  <a:pt x="10831" y="9947"/>
                </a:cubicBezTo>
                <a:lnTo>
                  <a:pt x="10831" y="9947"/>
                </a:lnTo>
                <a:lnTo>
                  <a:pt x="10820" y="9959"/>
                </a:lnTo>
                <a:cubicBezTo>
                  <a:pt x="10796" y="9935"/>
                  <a:pt x="10808" y="9947"/>
                  <a:pt x="10772" y="9935"/>
                </a:cubicBezTo>
                <a:cubicBezTo>
                  <a:pt x="10820" y="9935"/>
                  <a:pt x="10891" y="9888"/>
                  <a:pt x="10879" y="9864"/>
                </a:cubicBezTo>
                <a:cubicBezTo>
                  <a:pt x="10855" y="9864"/>
                  <a:pt x="10831" y="9888"/>
                  <a:pt x="10796" y="9888"/>
                </a:cubicBezTo>
                <a:lnTo>
                  <a:pt x="10784" y="9864"/>
                </a:lnTo>
                <a:lnTo>
                  <a:pt x="10808" y="9864"/>
                </a:lnTo>
                <a:cubicBezTo>
                  <a:pt x="10784" y="9840"/>
                  <a:pt x="10867" y="9816"/>
                  <a:pt x="10808" y="9816"/>
                </a:cubicBezTo>
                <a:lnTo>
                  <a:pt x="10838" y="9804"/>
                </a:lnTo>
                <a:lnTo>
                  <a:pt x="10838" y="9804"/>
                </a:lnTo>
                <a:cubicBezTo>
                  <a:pt x="10840" y="9804"/>
                  <a:pt x="10842" y="9805"/>
                  <a:pt x="10843" y="9805"/>
                </a:cubicBezTo>
                <a:lnTo>
                  <a:pt x="10867" y="9793"/>
                </a:lnTo>
                <a:lnTo>
                  <a:pt x="10867" y="9793"/>
                </a:lnTo>
                <a:lnTo>
                  <a:pt x="10838" y="9804"/>
                </a:lnTo>
                <a:lnTo>
                  <a:pt x="10838" y="9804"/>
                </a:lnTo>
                <a:cubicBezTo>
                  <a:pt x="10818" y="9801"/>
                  <a:pt x="10807" y="9781"/>
                  <a:pt x="10796" y="9781"/>
                </a:cubicBezTo>
                <a:cubicBezTo>
                  <a:pt x="10772" y="9757"/>
                  <a:pt x="10796" y="9745"/>
                  <a:pt x="10820" y="9721"/>
                </a:cubicBezTo>
                <a:lnTo>
                  <a:pt x="10820" y="9721"/>
                </a:lnTo>
                <a:cubicBezTo>
                  <a:pt x="10803" y="9730"/>
                  <a:pt x="10780" y="9738"/>
                  <a:pt x="10764" y="9738"/>
                </a:cubicBezTo>
                <a:cubicBezTo>
                  <a:pt x="10757" y="9738"/>
                  <a:pt x="10752" y="9737"/>
                  <a:pt x="10748" y="9733"/>
                </a:cubicBezTo>
                <a:cubicBezTo>
                  <a:pt x="10820" y="9721"/>
                  <a:pt x="10772" y="9685"/>
                  <a:pt x="10808" y="9685"/>
                </a:cubicBezTo>
                <a:cubicBezTo>
                  <a:pt x="10808" y="9674"/>
                  <a:pt x="10831" y="9662"/>
                  <a:pt x="10796" y="9662"/>
                </a:cubicBezTo>
                <a:lnTo>
                  <a:pt x="10843" y="9662"/>
                </a:lnTo>
                <a:cubicBezTo>
                  <a:pt x="10784" y="9662"/>
                  <a:pt x="10784" y="9638"/>
                  <a:pt x="10760" y="9614"/>
                </a:cubicBezTo>
                <a:cubicBezTo>
                  <a:pt x="10855" y="9602"/>
                  <a:pt x="10748" y="9602"/>
                  <a:pt x="10831" y="9578"/>
                </a:cubicBezTo>
                <a:cubicBezTo>
                  <a:pt x="10772" y="9578"/>
                  <a:pt x="10808" y="9543"/>
                  <a:pt x="10748" y="9543"/>
                </a:cubicBezTo>
                <a:cubicBezTo>
                  <a:pt x="10748" y="9531"/>
                  <a:pt x="10808" y="9519"/>
                  <a:pt x="10820" y="9519"/>
                </a:cubicBezTo>
                <a:lnTo>
                  <a:pt x="10796" y="9507"/>
                </a:lnTo>
                <a:cubicBezTo>
                  <a:pt x="10820" y="9495"/>
                  <a:pt x="10820" y="9459"/>
                  <a:pt x="10831" y="9447"/>
                </a:cubicBezTo>
                <a:lnTo>
                  <a:pt x="10784" y="9435"/>
                </a:lnTo>
                <a:lnTo>
                  <a:pt x="10808" y="9424"/>
                </a:lnTo>
                <a:cubicBezTo>
                  <a:pt x="10792" y="9424"/>
                  <a:pt x="10781" y="9418"/>
                  <a:pt x="10772" y="9418"/>
                </a:cubicBezTo>
                <a:cubicBezTo>
                  <a:pt x="10768" y="9418"/>
                  <a:pt x="10764" y="9420"/>
                  <a:pt x="10760" y="9424"/>
                </a:cubicBezTo>
                <a:cubicBezTo>
                  <a:pt x="10701" y="9424"/>
                  <a:pt x="10736" y="9412"/>
                  <a:pt x="10712" y="9400"/>
                </a:cubicBezTo>
                <a:cubicBezTo>
                  <a:pt x="10724" y="9388"/>
                  <a:pt x="10736" y="9388"/>
                  <a:pt x="10748" y="9388"/>
                </a:cubicBezTo>
                <a:cubicBezTo>
                  <a:pt x="10736" y="9376"/>
                  <a:pt x="10772" y="9376"/>
                  <a:pt x="10796" y="9364"/>
                </a:cubicBezTo>
                <a:lnTo>
                  <a:pt x="10796" y="9364"/>
                </a:lnTo>
                <a:cubicBezTo>
                  <a:pt x="10772" y="9376"/>
                  <a:pt x="10677" y="9364"/>
                  <a:pt x="10653" y="9388"/>
                </a:cubicBezTo>
                <a:cubicBezTo>
                  <a:pt x="10649" y="9391"/>
                  <a:pt x="10645" y="9393"/>
                  <a:pt x="10641" y="9393"/>
                </a:cubicBezTo>
                <a:cubicBezTo>
                  <a:pt x="10630" y="9393"/>
                  <a:pt x="10621" y="9384"/>
                  <a:pt x="10629" y="9376"/>
                </a:cubicBezTo>
                <a:lnTo>
                  <a:pt x="10677" y="9364"/>
                </a:lnTo>
                <a:lnTo>
                  <a:pt x="10617" y="9364"/>
                </a:lnTo>
                <a:cubicBezTo>
                  <a:pt x="10605" y="9352"/>
                  <a:pt x="10641" y="9340"/>
                  <a:pt x="10641" y="9328"/>
                </a:cubicBezTo>
                <a:cubicBezTo>
                  <a:pt x="10641" y="9328"/>
                  <a:pt x="10748" y="9328"/>
                  <a:pt x="10736" y="9293"/>
                </a:cubicBezTo>
                <a:lnTo>
                  <a:pt x="10736" y="9293"/>
                </a:lnTo>
                <a:cubicBezTo>
                  <a:pt x="10748" y="9316"/>
                  <a:pt x="10772" y="9316"/>
                  <a:pt x="10796" y="9316"/>
                </a:cubicBezTo>
                <a:cubicBezTo>
                  <a:pt x="10796" y="9316"/>
                  <a:pt x="10796" y="9311"/>
                  <a:pt x="10803" y="9311"/>
                </a:cubicBezTo>
                <a:cubicBezTo>
                  <a:pt x="10806" y="9311"/>
                  <a:pt x="10812" y="9312"/>
                  <a:pt x="10820" y="9316"/>
                </a:cubicBezTo>
                <a:cubicBezTo>
                  <a:pt x="10808" y="9304"/>
                  <a:pt x="10799" y="9304"/>
                  <a:pt x="10791" y="9304"/>
                </a:cubicBezTo>
                <a:cubicBezTo>
                  <a:pt x="10784" y="9304"/>
                  <a:pt x="10778" y="9304"/>
                  <a:pt x="10772" y="9293"/>
                </a:cubicBezTo>
                <a:cubicBezTo>
                  <a:pt x="10820" y="9281"/>
                  <a:pt x="10831" y="9269"/>
                  <a:pt x="10843" y="9245"/>
                </a:cubicBezTo>
                <a:lnTo>
                  <a:pt x="10843" y="9245"/>
                </a:lnTo>
                <a:lnTo>
                  <a:pt x="10808" y="9269"/>
                </a:lnTo>
                <a:lnTo>
                  <a:pt x="10796" y="9269"/>
                </a:lnTo>
                <a:cubicBezTo>
                  <a:pt x="10796" y="9281"/>
                  <a:pt x="10784" y="9281"/>
                  <a:pt x="10772" y="9281"/>
                </a:cubicBezTo>
                <a:cubicBezTo>
                  <a:pt x="10772" y="9281"/>
                  <a:pt x="10720" y="9270"/>
                  <a:pt x="10732" y="9259"/>
                </a:cubicBezTo>
                <a:lnTo>
                  <a:pt x="10732" y="9259"/>
                </a:lnTo>
                <a:cubicBezTo>
                  <a:pt x="10716" y="9270"/>
                  <a:pt x="10703" y="9274"/>
                  <a:pt x="10693" y="9274"/>
                </a:cubicBezTo>
                <a:cubicBezTo>
                  <a:pt x="10669" y="9274"/>
                  <a:pt x="10659" y="9252"/>
                  <a:pt x="10643" y="9252"/>
                </a:cubicBezTo>
                <a:cubicBezTo>
                  <a:pt x="10639" y="9252"/>
                  <a:pt x="10634" y="9253"/>
                  <a:pt x="10629" y="9257"/>
                </a:cubicBezTo>
                <a:cubicBezTo>
                  <a:pt x="10617" y="9257"/>
                  <a:pt x="10605" y="9245"/>
                  <a:pt x="10629" y="9233"/>
                </a:cubicBezTo>
                <a:cubicBezTo>
                  <a:pt x="10639" y="9236"/>
                  <a:pt x="10646" y="9238"/>
                  <a:pt x="10653" y="9238"/>
                </a:cubicBezTo>
                <a:cubicBezTo>
                  <a:pt x="10665" y="9238"/>
                  <a:pt x="10672" y="9233"/>
                  <a:pt x="10679" y="9225"/>
                </a:cubicBezTo>
                <a:lnTo>
                  <a:pt x="10679" y="9225"/>
                </a:lnTo>
                <a:cubicBezTo>
                  <a:pt x="10678" y="9226"/>
                  <a:pt x="10676" y="9226"/>
                  <a:pt x="10675" y="9226"/>
                </a:cubicBezTo>
                <a:cubicBezTo>
                  <a:pt x="10672" y="9226"/>
                  <a:pt x="10668" y="9225"/>
                  <a:pt x="10665" y="9221"/>
                </a:cubicBezTo>
                <a:cubicBezTo>
                  <a:pt x="10653" y="9209"/>
                  <a:pt x="10689" y="9197"/>
                  <a:pt x="10701" y="9185"/>
                </a:cubicBezTo>
                <a:lnTo>
                  <a:pt x="10724" y="9173"/>
                </a:lnTo>
                <a:cubicBezTo>
                  <a:pt x="10705" y="9173"/>
                  <a:pt x="10694" y="9189"/>
                  <a:pt x="10684" y="9189"/>
                </a:cubicBezTo>
                <a:cubicBezTo>
                  <a:pt x="10681" y="9189"/>
                  <a:pt x="10679" y="9188"/>
                  <a:pt x="10677" y="9185"/>
                </a:cubicBezTo>
                <a:cubicBezTo>
                  <a:pt x="10677" y="9173"/>
                  <a:pt x="10665" y="9162"/>
                  <a:pt x="10677" y="9162"/>
                </a:cubicBezTo>
                <a:cubicBezTo>
                  <a:pt x="10705" y="9162"/>
                  <a:pt x="10741" y="9146"/>
                  <a:pt x="10761" y="9146"/>
                </a:cubicBezTo>
                <a:cubicBezTo>
                  <a:pt x="10766" y="9146"/>
                  <a:pt x="10770" y="9147"/>
                  <a:pt x="10772" y="9150"/>
                </a:cubicBezTo>
                <a:cubicBezTo>
                  <a:pt x="10764" y="9142"/>
                  <a:pt x="10756" y="9122"/>
                  <a:pt x="10740" y="9122"/>
                </a:cubicBezTo>
                <a:cubicBezTo>
                  <a:pt x="10733" y="9122"/>
                  <a:pt x="10724" y="9126"/>
                  <a:pt x="10712" y="9138"/>
                </a:cubicBezTo>
                <a:lnTo>
                  <a:pt x="10701" y="9114"/>
                </a:lnTo>
                <a:cubicBezTo>
                  <a:pt x="10692" y="9131"/>
                  <a:pt x="10678" y="9148"/>
                  <a:pt x="10662" y="9148"/>
                </a:cubicBezTo>
                <a:cubicBezTo>
                  <a:pt x="10655" y="9148"/>
                  <a:pt x="10648" y="9145"/>
                  <a:pt x="10641" y="9138"/>
                </a:cubicBezTo>
                <a:lnTo>
                  <a:pt x="10653" y="9138"/>
                </a:lnTo>
                <a:lnTo>
                  <a:pt x="10617" y="9126"/>
                </a:lnTo>
                <a:lnTo>
                  <a:pt x="10641" y="9114"/>
                </a:lnTo>
                <a:lnTo>
                  <a:pt x="10617" y="9114"/>
                </a:lnTo>
                <a:cubicBezTo>
                  <a:pt x="10629" y="9102"/>
                  <a:pt x="10629" y="9102"/>
                  <a:pt x="10653" y="9090"/>
                </a:cubicBezTo>
                <a:cubicBezTo>
                  <a:pt x="10647" y="9078"/>
                  <a:pt x="10638" y="9075"/>
                  <a:pt x="10629" y="9075"/>
                </a:cubicBezTo>
                <a:cubicBezTo>
                  <a:pt x="10620" y="9075"/>
                  <a:pt x="10611" y="9078"/>
                  <a:pt x="10605" y="9078"/>
                </a:cubicBezTo>
                <a:cubicBezTo>
                  <a:pt x="10593" y="9066"/>
                  <a:pt x="10605" y="9066"/>
                  <a:pt x="10629" y="9066"/>
                </a:cubicBezTo>
                <a:cubicBezTo>
                  <a:pt x="10641" y="9043"/>
                  <a:pt x="10629" y="9019"/>
                  <a:pt x="10641" y="9007"/>
                </a:cubicBezTo>
                <a:cubicBezTo>
                  <a:pt x="10633" y="8999"/>
                  <a:pt x="10630" y="8996"/>
                  <a:pt x="10629" y="8996"/>
                </a:cubicBezTo>
                <a:cubicBezTo>
                  <a:pt x="10626" y="8996"/>
                  <a:pt x="10629" y="9007"/>
                  <a:pt x="10605" y="9007"/>
                </a:cubicBezTo>
                <a:cubicBezTo>
                  <a:pt x="10677" y="8959"/>
                  <a:pt x="10617" y="8923"/>
                  <a:pt x="10593" y="8900"/>
                </a:cubicBezTo>
                <a:cubicBezTo>
                  <a:pt x="10578" y="8906"/>
                  <a:pt x="10570" y="8908"/>
                  <a:pt x="10565" y="8908"/>
                </a:cubicBezTo>
                <a:cubicBezTo>
                  <a:pt x="10554" y="8908"/>
                  <a:pt x="10561" y="8897"/>
                  <a:pt x="10542" y="8897"/>
                </a:cubicBezTo>
                <a:cubicBezTo>
                  <a:pt x="10539" y="8897"/>
                  <a:pt x="10534" y="8897"/>
                  <a:pt x="10529" y="8898"/>
                </a:cubicBezTo>
                <a:lnTo>
                  <a:pt x="10529" y="8898"/>
                </a:lnTo>
                <a:cubicBezTo>
                  <a:pt x="10546" y="8893"/>
                  <a:pt x="10562" y="8869"/>
                  <a:pt x="10579" y="8869"/>
                </a:cubicBezTo>
                <a:cubicBezTo>
                  <a:pt x="10584" y="8869"/>
                  <a:pt x="10589" y="8871"/>
                  <a:pt x="10593" y="8876"/>
                </a:cubicBezTo>
                <a:lnTo>
                  <a:pt x="10581" y="8864"/>
                </a:lnTo>
                <a:cubicBezTo>
                  <a:pt x="10589" y="8859"/>
                  <a:pt x="10595" y="8857"/>
                  <a:pt x="10601" y="8857"/>
                </a:cubicBezTo>
                <a:cubicBezTo>
                  <a:pt x="10612" y="8857"/>
                  <a:pt x="10620" y="8866"/>
                  <a:pt x="10633" y="8866"/>
                </a:cubicBezTo>
                <a:cubicBezTo>
                  <a:pt x="10641" y="8866"/>
                  <a:pt x="10651" y="8863"/>
                  <a:pt x="10665" y="8852"/>
                </a:cubicBezTo>
                <a:cubicBezTo>
                  <a:pt x="10653" y="8828"/>
                  <a:pt x="10581" y="8840"/>
                  <a:pt x="10593" y="8804"/>
                </a:cubicBezTo>
                <a:cubicBezTo>
                  <a:pt x="10653" y="8804"/>
                  <a:pt x="10570" y="8792"/>
                  <a:pt x="10629" y="8781"/>
                </a:cubicBezTo>
                <a:cubicBezTo>
                  <a:pt x="10653" y="8781"/>
                  <a:pt x="10641" y="8792"/>
                  <a:pt x="10653" y="8792"/>
                </a:cubicBezTo>
                <a:lnTo>
                  <a:pt x="10665" y="8792"/>
                </a:lnTo>
                <a:cubicBezTo>
                  <a:pt x="10665" y="8776"/>
                  <a:pt x="10656" y="8771"/>
                  <a:pt x="10643" y="8771"/>
                </a:cubicBezTo>
                <a:cubicBezTo>
                  <a:pt x="10624" y="8771"/>
                  <a:pt x="10594" y="8783"/>
                  <a:pt x="10572" y="8783"/>
                </a:cubicBezTo>
                <a:cubicBezTo>
                  <a:pt x="10567" y="8783"/>
                  <a:pt x="10562" y="8782"/>
                  <a:pt x="10558" y="8781"/>
                </a:cubicBezTo>
                <a:cubicBezTo>
                  <a:pt x="10546" y="8757"/>
                  <a:pt x="10593" y="8745"/>
                  <a:pt x="10617" y="8733"/>
                </a:cubicBezTo>
                <a:cubicBezTo>
                  <a:pt x="10617" y="8733"/>
                  <a:pt x="10617" y="8721"/>
                  <a:pt x="10593" y="8721"/>
                </a:cubicBezTo>
                <a:lnTo>
                  <a:pt x="10593" y="8721"/>
                </a:lnTo>
                <a:cubicBezTo>
                  <a:pt x="10629" y="8721"/>
                  <a:pt x="10570" y="8757"/>
                  <a:pt x="10546" y="8757"/>
                </a:cubicBezTo>
                <a:cubicBezTo>
                  <a:pt x="10593" y="8733"/>
                  <a:pt x="10534" y="8721"/>
                  <a:pt x="10510" y="8721"/>
                </a:cubicBezTo>
                <a:cubicBezTo>
                  <a:pt x="10462" y="8781"/>
                  <a:pt x="10522" y="8745"/>
                  <a:pt x="10462" y="8804"/>
                </a:cubicBezTo>
                <a:cubicBezTo>
                  <a:pt x="10476" y="8804"/>
                  <a:pt x="10497" y="8797"/>
                  <a:pt x="10511" y="8797"/>
                </a:cubicBezTo>
                <a:cubicBezTo>
                  <a:pt x="10521" y="8797"/>
                  <a:pt x="10527" y="8801"/>
                  <a:pt x="10522" y="8816"/>
                </a:cubicBezTo>
                <a:cubicBezTo>
                  <a:pt x="10515" y="8814"/>
                  <a:pt x="10509" y="8813"/>
                  <a:pt x="10504" y="8813"/>
                </a:cubicBezTo>
                <a:cubicBezTo>
                  <a:pt x="10486" y="8813"/>
                  <a:pt x="10486" y="8828"/>
                  <a:pt x="10486" y="8828"/>
                </a:cubicBezTo>
                <a:cubicBezTo>
                  <a:pt x="10491" y="8826"/>
                  <a:pt x="10494" y="8825"/>
                  <a:pt x="10497" y="8825"/>
                </a:cubicBezTo>
                <a:cubicBezTo>
                  <a:pt x="10506" y="8825"/>
                  <a:pt x="10500" y="8840"/>
                  <a:pt x="10510" y="8840"/>
                </a:cubicBezTo>
                <a:cubicBezTo>
                  <a:pt x="10486" y="8852"/>
                  <a:pt x="10439" y="8852"/>
                  <a:pt x="10439" y="8876"/>
                </a:cubicBezTo>
                <a:lnTo>
                  <a:pt x="10510" y="8864"/>
                </a:lnTo>
                <a:lnTo>
                  <a:pt x="10510" y="8864"/>
                </a:lnTo>
                <a:cubicBezTo>
                  <a:pt x="10498" y="8876"/>
                  <a:pt x="10450" y="8876"/>
                  <a:pt x="10474" y="8888"/>
                </a:cubicBezTo>
                <a:cubicBezTo>
                  <a:pt x="10450" y="8888"/>
                  <a:pt x="10437" y="8893"/>
                  <a:pt x="10424" y="8893"/>
                </a:cubicBezTo>
                <a:cubicBezTo>
                  <a:pt x="10417" y="8893"/>
                  <a:pt x="10411" y="8892"/>
                  <a:pt x="10403" y="8888"/>
                </a:cubicBezTo>
                <a:lnTo>
                  <a:pt x="10403" y="8888"/>
                </a:lnTo>
                <a:cubicBezTo>
                  <a:pt x="10355" y="8935"/>
                  <a:pt x="10450" y="8923"/>
                  <a:pt x="10474" y="8935"/>
                </a:cubicBezTo>
                <a:lnTo>
                  <a:pt x="10462" y="8935"/>
                </a:lnTo>
                <a:cubicBezTo>
                  <a:pt x="10474" y="8935"/>
                  <a:pt x="10474" y="8947"/>
                  <a:pt x="10486" y="8947"/>
                </a:cubicBezTo>
                <a:cubicBezTo>
                  <a:pt x="10482" y="8956"/>
                  <a:pt x="10476" y="8958"/>
                  <a:pt x="10469" y="8958"/>
                </a:cubicBezTo>
                <a:cubicBezTo>
                  <a:pt x="10462" y="8958"/>
                  <a:pt x="10455" y="8956"/>
                  <a:pt x="10448" y="8956"/>
                </a:cubicBezTo>
                <a:cubicBezTo>
                  <a:pt x="10445" y="8956"/>
                  <a:pt x="10441" y="8956"/>
                  <a:pt x="10439" y="8959"/>
                </a:cubicBezTo>
                <a:lnTo>
                  <a:pt x="10439" y="8983"/>
                </a:lnTo>
                <a:cubicBezTo>
                  <a:pt x="10450" y="8983"/>
                  <a:pt x="10450" y="8995"/>
                  <a:pt x="10439" y="8995"/>
                </a:cubicBezTo>
                <a:lnTo>
                  <a:pt x="10379" y="8995"/>
                </a:lnTo>
                <a:lnTo>
                  <a:pt x="10427" y="9007"/>
                </a:lnTo>
                <a:cubicBezTo>
                  <a:pt x="10407" y="9016"/>
                  <a:pt x="10396" y="9034"/>
                  <a:pt x="10386" y="9034"/>
                </a:cubicBezTo>
                <a:cubicBezTo>
                  <a:pt x="10384" y="9034"/>
                  <a:pt x="10381" y="9033"/>
                  <a:pt x="10379" y="9031"/>
                </a:cubicBezTo>
                <a:lnTo>
                  <a:pt x="10379" y="9031"/>
                </a:lnTo>
                <a:lnTo>
                  <a:pt x="10391" y="9066"/>
                </a:lnTo>
                <a:lnTo>
                  <a:pt x="10343" y="9078"/>
                </a:lnTo>
                <a:cubicBezTo>
                  <a:pt x="10349" y="9084"/>
                  <a:pt x="10355" y="9087"/>
                  <a:pt x="10360" y="9087"/>
                </a:cubicBezTo>
                <a:cubicBezTo>
                  <a:pt x="10364" y="9087"/>
                  <a:pt x="10367" y="9084"/>
                  <a:pt x="10367" y="9078"/>
                </a:cubicBezTo>
                <a:cubicBezTo>
                  <a:pt x="10367" y="9090"/>
                  <a:pt x="10462" y="9102"/>
                  <a:pt x="10367" y="9126"/>
                </a:cubicBezTo>
                <a:cubicBezTo>
                  <a:pt x="10415" y="9150"/>
                  <a:pt x="10403" y="9162"/>
                  <a:pt x="10439" y="9185"/>
                </a:cubicBezTo>
                <a:cubicBezTo>
                  <a:pt x="10434" y="9184"/>
                  <a:pt x="10430" y="9184"/>
                  <a:pt x="10427" y="9184"/>
                </a:cubicBezTo>
                <a:cubicBezTo>
                  <a:pt x="10397" y="9184"/>
                  <a:pt x="10391" y="9215"/>
                  <a:pt x="10378" y="9215"/>
                </a:cubicBezTo>
                <a:cubicBezTo>
                  <a:pt x="10375" y="9215"/>
                  <a:pt x="10371" y="9213"/>
                  <a:pt x="10367" y="9209"/>
                </a:cubicBezTo>
                <a:lnTo>
                  <a:pt x="10367" y="9209"/>
                </a:lnTo>
                <a:cubicBezTo>
                  <a:pt x="10355" y="9233"/>
                  <a:pt x="10403" y="9221"/>
                  <a:pt x="10415" y="9233"/>
                </a:cubicBezTo>
                <a:cubicBezTo>
                  <a:pt x="10398" y="9241"/>
                  <a:pt x="10369" y="9250"/>
                  <a:pt x="10350" y="9250"/>
                </a:cubicBezTo>
                <a:cubicBezTo>
                  <a:pt x="10346" y="9250"/>
                  <a:pt x="10342" y="9250"/>
                  <a:pt x="10339" y="9249"/>
                </a:cubicBezTo>
                <a:lnTo>
                  <a:pt x="10339" y="9249"/>
                </a:lnTo>
                <a:lnTo>
                  <a:pt x="10355" y="9257"/>
                </a:lnTo>
                <a:lnTo>
                  <a:pt x="10343" y="9257"/>
                </a:lnTo>
                <a:lnTo>
                  <a:pt x="10379" y="9269"/>
                </a:lnTo>
                <a:cubicBezTo>
                  <a:pt x="10355" y="9293"/>
                  <a:pt x="10331" y="9281"/>
                  <a:pt x="10320" y="9293"/>
                </a:cubicBezTo>
                <a:lnTo>
                  <a:pt x="10367" y="9293"/>
                </a:lnTo>
                <a:lnTo>
                  <a:pt x="10343" y="9304"/>
                </a:lnTo>
                <a:cubicBezTo>
                  <a:pt x="10350" y="9301"/>
                  <a:pt x="10356" y="9300"/>
                  <a:pt x="10361" y="9300"/>
                </a:cubicBezTo>
                <a:cubicBezTo>
                  <a:pt x="10373" y="9300"/>
                  <a:pt x="10379" y="9308"/>
                  <a:pt x="10379" y="9316"/>
                </a:cubicBezTo>
                <a:lnTo>
                  <a:pt x="10367" y="9316"/>
                </a:lnTo>
                <a:lnTo>
                  <a:pt x="10379" y="9328"/>
                </a:lnTo>
                <a:cubicBezTo>
                  <a:pt x="10374" y="9326"/>
                  <a:pt x="10371" y="9325"/>
                  <a:pt x="10370" y="9325"/>
                </a:cubicBezTo>
                <a:cubicBezTo>
                  <a:pt x="10362" y="9325"/>
                  <a:pt x="10372" y="9340"/>
                  <a:pt x="10343" y="9340"/>
                </a:cubicBezTo>
                <a:cubicBezTo>
                  <a:pt x="10343" y="9352"/>
                  <a:pt x="10343" y="9352"/>
                  <a:pt x="10355" y="9376"/>
                </a:cubicBezTo>
                <a:lnTo>
                  <a:pt x="10391" y="9364"/>
                </a:lnTo>
                <a:lnTo>
                  <a:pt x="10391" y="9364"/>
                </a:lnTo>
                <a:cubicBezTo>
                  <a:pt x="10415" y="9388"/>
                  <a:pt x="10343" y="9376"/>
                  <a:pt x="10355" y="9400"/>
                </a:cubicBezTo>
                <a:lnTo>
                  <a:pt x="10379" y="9388"/>
                </a:lnTo>
                <a:lnTo>
                  <a:pt x="10379" y="9388"/>
                </a:lnTo>
                <a:cubicBezTo>
                  <a:pt x="10331" y="9424"/>
                  <a:pt x="10427" y="9435"/>
                  <a:pt x="10391" y="9459"/>
                </a:cubicBezTo>
                <a:cubicBezTo>
                  <a:pt x="10391" y="9455"/>
                  <a:pt x="10386" y="9454"/>
                  <a:pt x="10379" y="9454"/>
                </a:cubicBezTo>
                <a:cubicBezTo>
                  <a:pt x="10366" y="9454"/>
                  <a:pt x="10347" y="9459"/>
                  <a:pt x="10355" y="9459"/>
                </a:cubicBezTo>
                <a:cubicBezTo>
                  <a:pt x="10379" y="9471"/>
                  <a:pt x="10379" y="9507"/>
                  <a:pt x="10415" y="9519"/>
                </a:cubicBezTo>
                <a:cubicBezTo>
                  <a:pt x="10379" y="9543"/>
                  <a:pt x="10355" y="9543"/>
                  <a:pt x="10343" y="9566"/>
                </a:cubicBezTo>
                <a:cubicBezTo>
                  <a:pt x="10352" y="9575"/>
                  <a:pt x="10354" y="9583"/>
                  <a:pt x="10363" y="9583"/>
                </a:cubicBezTo>
                <a:cubicBezTo>
                  <a:pt x="10367" y="9583"/>
                  <a:pt x="10372" y="9582"/>
                  <a:pt x="10379" y="9578"/>
                </a:cubicBezTo>
                <a:lnTo>
                  <a:pt x="10379" y="9578"/>
                </a:lnTo>
                <a:cubicBezTo>
                  <a:pt x="10368" y="9600"/>
                  <a:pt x="10397" y="9622"/>
                  <a:pt x="10375" y="9635"/>
                </a:cubicBezTo>
                <a:lnTo>
                  <a:pt x="10375" y="9635"/>
                </a:lnTo>
                <a:cubicBezTo>
                  <a:pt x="10375" y="9635"/>
                  <a:pt x="10375" y="9634"/>
                  <a:pt x="10375" y="9634"/>
                </a:cubicBezTo>
                <a:lnTo>
                  <a:pt x="10375" y="9634"/>
                </a:lnTo>
                <a:cubicBezTo>
                  <a:pt x="10379" y="9634"/>
                  <a:pt x="10360" y="9650"/>
                  <a:pt x="10379" y="9650"/>
                </a:cubicBezTo>
                <a:lnTo>
                  <a:pt x="10403" y="9650"/>
                </a:lnTo>
                <a:cubicBezTo>
                  <a:pt x="10331" y="9685"/>
                  <a:pt x="10450" y="9685"/>
                  <a:pt x="10391" y="9721"/>
                </a:cubicBezTo>
                <a:lnTo>
                  <a:pt x="10379" y="9721"/>
                </a:lnTo>
                <a:lnTo>
                  <a:pt x="10391" y="9733"/>
                </a:lnTo>
                <a:lnTo>
                  <a:pt x="10355" y="9733"/>
                </a:lnTo>
                <a:lnTo>
                  <a:pt x="10355" y="9781"/>
                </a:lnTo>
                <a:lnTo>
                  <a:pt x="10379" y="9769"/>
                </a:lnTo>
                <a:cubicBezTo>
                  <a:pt x="10379" y="9781"/>
                  <a:pt x="10415" y="9781"/>
                  <a:pt x="10391" y="9805"/>
                </a:cubicBezTo>
                <a:cubicBezTo>
                  <a:pt x="10382" y="9802"/>
                  <a:pt x="10377" y="9801"/>
                  <a:pt x="10374" y="9801"/>
                </a:cubicBezTo>
                <a:cubicBezTo>
                  <a:pt x="10363" y="9801"/>
                  <a:pt x="10392" y="9818"/>
                  <a:pt x="10359" y="9827"/>
                </a:cubicBezTo>
                <a:lnTo>
                  <a:pt x="10359" y="9827"/>
                </a:lnTo>
                <a:cubicBezTo>
                  <a:pt x="10353" y="9826"/>
                  <a:pt x="10350" y="9823"/>
                  <a:pt x="10344" y="9817"/>
                </a:cubicBezTo>
                <a:lnTo>
                  <a:pt x="10344" y="9817"/>
                </a:lnTo>
                <a:lnTo>
                  <a:pt x="10355" y="9828"/>
                </a:lnTo>
                <a:cubicBezTo>
                  <a:pt x="10356" y="9828"/>
                  <a:pt x="10358" y="9828"/>
                  <a:pt x="10359" y="9827"/>
                </a:cubicBezTo>
                <a:lnTo>
                  <a:pt x="10359" y="9827"/>
                </a:lnTo>
                <a:cubicBezTo>
                  <a:pt x="10363" y="9828"/>
                  <a:pt x="10369" y="9828"/>
                  <a:pt x="10379" y="9828"/>
                </a:cubicBezTo>
                <a:cubicBezTo>
                  <a:pt x="10403" y="9840"/>
                  <a:pt x="10320" y="9852"/>
                  <a:pt x="10355" y="9864"/>
                </a:cubicBezTo>
                <a:lnTo>
                  <a:pt x="10355" y="9852"/>
                </a:lnTo>
                <a:cubicBezTo>
                  <a:pt x="10363" y="9848"/>
                  <a:pt x="10371" y="9847"/>
                  <a:pt x="10378" y="9847"/>
                </a:cubicBezTo>
                <a:cubicBezTo>
                  <a:pt x="10392" y="9847"/>
                  <a:pt x="10403" y="9852"/>
                  <a:pt x="10403" y="9852"/>
                </a:cubicBezTo>
                <a:cubicBezTo>
                  <a:pt x="10403" y="9852"/>
                  <a:pt x="10391" y="9864"/>
                  <a:pt x="10379" y="9864"/>
                </a:cubicBezTo>
                <a:cubicBezTo>
                  <a:pt x="10403" y="9876"/>
                  <a:pt x="10379" y="9900"/>
                  <a:pt x="10403" y="9900"/>
                </a:cubicBezTo>
                <a:cubicBezTo>
                  <a:pt x="10391" y="9912"/>
                  <a:pt x="10367" y="9912"/>
                  <a:pt x="10355" y="9912"/>
                </a:cubicBezTo>
                <a:cubicBezTo>
                  <a:pt x="10391" y="9935"/>
                  <a:pt x="10355" y="9924"/>
                  <a:pt x="10391" y="9959"/>
                </a:cubicBezTo>
                <a:lnTo>
                  <a:pt x="10367" y="9959"/>
                </a:lnTo>
                <a:lnTo>
                  <a:pt x="10391" y="9971"/>
                </a:lnTo>
                <a:lnTo>
                  <a:pt x="10355" y="9995"/>
                </a:lnTo>
                <a:lnTo>
                  <a:pt x="10379" y="9983"/>
                </a:lnTo>
                <a:cubicBezTo>
                  <a:pt x="10379" y="9995"/>
                  <a:pt x="10391" y="9995"/>
                  <a:pt x="10391" y="10007"/>
                </a:cubicBezTo>
                <a:lnTo>
                  <a:pt x="10355" y="10007"/>
                </a:lnTo>
                <a:cubicBezTo>
                  <a:pt x="10375" y="10027"/>
                  <a:pt x="10336" y="10047"/>
                  <a:pt x="10345" y="10067"/>
                </a:cubicBezTo>
                <a:lnTo>
                  <a:pt x="10345" y="10067"/>
                </a:lnTo>
                <a:cubicBezTo>
                  <a:pt x="10389" y="10091"/>
                  <a:pt x="10296" y="10102"/>
                  <a:pt x="10355" y="10114"/>
                </a:cubicBezTo>
                <a:cubicBezTo>
                  <a:pt x="10343" y="10114"/>
                  <a:pt x="10331" y="10126"/>
                  <a:pt x="10320" y="10126"/>
                </a:cubicBezTo>
                <a:lnTo>
                  <a:pt x="10343" y="10126"/>
                </a:lnTo>
                <a:lnTo>
                  <a:pt x="10308" y="10138"/>
                </a:lnTo>
                <a:lnTo>
                  <a:pt x="10355" y="10138"/>
                </a:lnTo>
                <a:lnTo>
                  <a:pt x="10320" y="10150"/>
                </a:lnTo>
                <a:lnTo>
                  <a:pt x="10343" y="10150"/>
                </a:lnTo>
                <a:cubicBezTo>
                  <a:pt x="10272" y="10174"/>
                  <a:pt x="10331" y="10186"/>
                  <a:pt x="10272" y="10209"/>
                </a:cubicBezTo>
                <a:lnTo>
                  <a:pt x="10320" y="10197"/>
                </a:lnTo>
                <a:lnTo>
                  <a:pt x="10320" y="10197"/>
                </a:lnTo>
                <a:cubicBezTo>
                  <a:pt x="10427" y="10233"/>
                  <a:pt x="10284" y="10305"/>
                  <a:pt x="10331" y="10364"/>
                </a:cubicBezTo>
                <a:lnTo>
                  <a:pt x="10296" y="10364"/>
                </a:lnTo>
                <a:lnTo>
                  <a:pt x="10343" y="10376"/>
                </a:lnTo>
                <a:cubicBezTo>
                  <a:pt x="10331" y="10384"/>
                  <a:pt x="10323" y="10387"/>
                  <a:pt x="10318" y="10387"/>
                </a:cubicBezTo>
                <a:cubicBezTo>
                  <a:pt x="10306" y="10387"/>
                  <a:pt x="10304" y="10376"/>
                  <a:pt x="10296" y="10376"/>
                </a:cubicBezTo>
                <a:cubicBezTo>
                  <a:pt x="10308" y="10400"/>
                  <a:pt x="10343" y="10388"/>
                  <a:pt x="10355" y="10412"/>
                </a:cubicBezTo>
                <a:cubicBezTo>
                  <a:pt x="10347" y="10420"/>
                  <a:pt x="10342" y="10422"/>
                  <a:pt x="10338" y="10422"/>
                </a:cubicBezTo>
                <a:cubicBezTo>
                  <a:pt x="10330" y="10422"/>
                  <a:pt x="10327" y="10412"/>
                  <a:pt x="10320" y="10412"/>
                </a:cubicBezTo>
                <a:cubicBezTo>
                  <a:pt x="10331" y="10436"/>
                  <a:pt x="10355" y="10471"/>
                  <a:pt x="10331" y="10483"/>
                </a:cubicBezTo>
                <a:cubicBezTo>
                  <a:pt x="10339" y="10483"/>
                  <a:pt x="10342" y="10488"/>
                  <a:pt x="10346" y="10488"/>
                </a:cubicBezTo>
                <a:cubicBezTo>
                  <a:pt x="10349" y="10488"/>
                  <a:pt x="10351" y="10487"/>
                  <a:pt x="10355" y="10483"/>
                </a:cubicBezTo>
                <a:cubicBezTo>
                  <a:pt x="10367" y="10507"/>
                  <a:pt x="10355" y="10531"/>
                  <a:pt x="10355" y="10555"/>
                </a:cubicBezTo>
                <a:cubicBezTo>
                  <a:pt x="10331" y="10555"/>
                  <a:pt x="10331" y="10543"/>
                  <a:pt x="10331" y="10543"/>
                </a:cubicBezTo>
                <a:cubicBezTo>
                  <a:pt x="10331" y="10543"/>
                  <a:pt x="10320" y="10555"/>
                  <a:pt x="10331" y="10567"/>
                </a:cubicBezTo>
                <a:lnTo>
                  <a:pt x="10296" y="10555"/>
                </a:lnTo>
                <a:lnTo>
                  <a:pt x="10296" y="10555"/>
                </a:lnTo>
                <a:cubicBezTo>
                  <a:pt x="10296" y="10567"/>
                  <a:pt x="10331" y="10602"/>
                  <a:pt x="10284" y="10602"/>
                </a:cubicBezTo>
                <a:cubicBezTo>
                  <a:pt x="10308" y="10602"/>
                  <a:pt x="10331" y="10602"/>
                  <a:pt x="10331" y="10614"/>
                </a:cubicBezTo>
                <a:cubicBezTo>
                  <a:pt x="10272" y="10626"/>
                  <a:pt x="10355" y="10650"/>
                  <a:pt x="10320" y="10674"/>
                </a:cubicBezTo>
                <a:cubicBezTo>
                  <a:pt x="10310" y="10674"/>
                  <a:pt x="10308" y="10658"/>
                  <a:pt x="10308" y="10658"/>
                </a:cubicBezTo>
                <a:cubicBezTo>
                  <a:pt x="10308" y="10658"/>
                  <a:pt x="10308" y="10659"/>
                  <a:pt x="10308" y="10662"/>
                </a:cubicBezTo>
                <a:cubicBezTo>
                  <a:pt x="10296" y="10674"/>
                  <a:pt x="10320" y="10674"/>
                  <a:pt x="10331" y="10686"/>
                </a:cubicBezTo>
                <a:lnTo>
                  <a:pt x="10308" y="10686"/>
                </a:lnTo>
                <a:lnTo>
                  <a:pt x="10343" y="10733"/>
                </a:lnTo>
                <a:cubicBezTo>
                  <a:pt x="10290" y="10733"/>
                  <a:pt x="10341" y="10771"/>
                  <a:pt x="10328" y="10771"/>
                </a:cubicBezTo>
                <a:cubicBezTo>
                  <a:pt x="10326" y="10771"/>
                  <a:pt x="10323" y="10770"/>
                  <a:pt x="10320" y="10769"/>
                </a:cubicBezTo>
                <a:cubicBezTo>
                  <a:pt x="10316" y="10775"/>
                  <a:pt x="10317" y="10778"/>
                  <a:pt x="10319" y="10778"/>
                </a:cubicBezTo>
                <a:cubicBezTo>
                  <a:pt x="10322" y="10778"/>
                  <a:pt x="10331" y="10772"/>
                  <a:pt x="10337" y="10772"/>
                </a:cubicBezTo>
                <a:cubicBezTo>
                  <a:pt x="10341" y="10772"/>
                  <a:pt x="10343" y="10774"/>
                  <a:pt x="10343" y="10781"/>
                </a:cubicBezTo>
                <a:cubicBezTo>
                  <a:pt x="10320" y="10781"/>
                  <a:pt x="10355" y="10805"/>
                  <a:pt x="10320" y="10805"/>
                </a:cubicBezTo>
                <a:lnTo>
                  <a:pt x="10320" y="10817"/>
                </a:lnTo>
                <a:lnTo>
                  <a:pt x="10284" y="10805"/>
                </a:lnTo>
                <a:lnTo>
                  <a:pt x="10284" y="10805"/>
                </a:lnTo>
                <a:cubicBezTo>
                  <a:pt x="10296" y="10817"/>
                  <a:pt x="10331" y="10828"/>
                  <a:pt x="10355" y="10828"/>
                </a:cubicBezTo>
                <a:cubicBezTo>
                  <a:pt x="10331" y="10840"/>
                  <a:pt x="10355" y="10852"/>
                  <a:pt x="10320" y="10864"/>
                </a:cubicBezTo>
                <a:lnTo>
                  <a:pt x="10308" y="10852"/>
                </a:lnTo>
                <a:lnTo>
                  <a:pt x="10308" y="10852"/>
                </a:lnTo>
                <a:cubicBezTo>
                  <a:pt x="10331" y="10888"/>
                  <a:pt x="10212" y="10912"/>
                  <a:pt x="10272" y="10936"/>
                </a:cubicBezTo>
                <a:cubicBezTo>
                  <a:pt x="10272" y="10942"/>
                  <a:pt x="10269" y="10945"/>
                  <a:pt x="10266" y="10945"/>
                </a:cubicBezTo>
                <a:cubicBezTo>
                  <a:pt x="10263" y="10945"/>
                  <a:pt x="10260" y="10942"/>
                  <a:pt x="10260" y="10936"/>
                </a:cubicBezTo>
                <a:lnTo>
                  <a:pt x="10260" y="10959"/>
                </a:lnTo>
                <a:lnTo>
                  <a:pt x="10236" y="10959"/>
                </a:lnTo>
                <a:lnTo>
                  <a:pt x="10272" y="10995"/>
                </a:lnTo>
                <a:lnTo>
                  <a:pt x="10260" y="10995"/>
                </a:lnTo>
                <a:cubicBezTo>
                  <a:pt x="10248" y="11019"/>
                  <a:pt x="10260" y="11055"/>
                  <a:pt x="10272" y="11078"/>
                </a:cubicBezTo>
                <a:lnTo>
                  <a:pt x="10260" y="11078"/>
                </a:lnTo>
                <a:cubicBezTo>
                  <a:pt x="10296" y="11102"/>
                  <a:pt x="10236" y="11102"/>
                  <a:pt x="10260" y="11126"/>
                </a:cubicBezTo>
                <a:lnTo>
                  <a:pt x="10248" y="11126"/>
                </a:lnTo>
                <a:lnTo>
                  <a:pt x="10248" y="11150"/>
                </a:lnTo>
                <a:lnTo>
                  <a:pt x="10243" y="11145"/>
                </a:lnTo>
                <a:lnTo>
                  <a:pt x="10243" y="11145"/>
                </a:lnTo>
                <a:cubicBezTo>
                  <a:pt x="10250" y="11158"/>
                  <a:pt x="10226" y="11169"/>
                  <a:pt x="10213" y="11174"/>
                </a:cubicBezTo>
                <a:lnTo>
                  <a:pt x="10213" y="11174"/>
                </a:lnTo>
                <a:cubicBezTo>
                  <a:pt x="10213" y="11174"/>
                  <a:pt x="10213" y="11174"/>
                  <a:pt x="10212" y="11174"/>
                </a:cubicBezTo>
                <a:cubicBezTo>
                  <a:pt x="10206" y="11176"/>
                  <a:pt x="10204" y="11177"/>
                  <a:pt x="10204" y="11177"/>
                </a:cubicBezTo>
                <a:cubicBezTo>
                  <a:pt x="10205" y="11177"/>
                  <a:pt x="10208" y="11176"/>
                  <a:pt x="10213" y="11174"/>
                </a:cubicBezTo>
                <a:lnTo>
                  <a:pt x="10213" y="11174"/>
                </a:lnTo>
                <a:cubicBezTo>
                  <a:pt x="10225" y="11186"/>
                  <a:pt x="10248" y="11209"/>
                  <a:pt x="10272" y="11209"/>
                </a:cubicBezTo>
                <a:cubicBezTo>
                  <a:pt x="10272" y="11218"/>
                  <a:pt x="10269" y="11221"/>
                  <a:pt x="10264" y="11221"/>
                </a:cubicBezTo>
                <a:cubicBezTo>
                  <a:pt x="10259" y="11221"/>
                  <a:pt x="10252" y="11218"/>
                  <a:pt x="10246" y="11218"/>
                </a:cubicBezTo>
                <a:cubicBezTo>
                  <a:pt x="10242" y="11218"/>
                  <a:pt x="10239" y="11219"/>
                  <a:pt x="10236" y="11221"/>
                </a:cubicBezTo>
                <a:cubicBezTo>
                  <a:pt x="10224" y="11245"/>
                  <a:pt x="10260" y="11245"/>
                  <a:pt x="10248" y="11269"/>
                </a:cubicBezTo>
                <a:lnTo>
                  <a:pt x="10224" y="11269"/>
                </a:lnTo>
                <a:cubicBezTo>
                  <a:pt x="10224" y="11281"/>
                  <a:pt x="10236" y="11293"/>
                  <a:pt x="10236" y="11305"/>
                </a:cubicBezTo>
                <a:lnTo>
                  <a:pt x="10236" y="11293"/>
                </a:lnTo>
                <a:lnTo>
                  <a:pt x="10236" y="11293"/>
                </a:lnTo>
                <a:cubicBezTo>
                  <a:pt x="10272" y="11329"/>
                  <a:pt x="10177" y="11329"/>
                  <a:pt x="10260" y="11352"/>
                </a:cubicBezTo>
                <a:cubicBezTo>
                  <a:pt x="10236" y="11352"/>
                  <a:pt x="10248" y="11376"/>
                  <a:pt x="10212" y="11376"/>
                </a:cubicBezTo>
                <a:cubicBezTo>
                  <a:pt x="10236" y="11412"/>
                  <a:pt x="10248" y="11436"/>
                  <a:pt x="10260" y="11459"/>
                </a:cubicBezTo>
                <a:cubicBezTo>
                  <a:pt x="10200" y="11459"/>
                  <a:pt x="10260" y="11471"/>
                  <a:pt x="10224" y="11483"/>
                </a:cubicBezTo>
                <a:lnTo>
                  <a:pt x="10260" y="11483"/>
                </a:lnTo>
                <a:cubicBezTo>
                  <a:pt x="10260" y="11531"/>
                  <a:pt x="10177" y="11579"/>
                  <a:pt x="10189" y="11626"/>
                </a:cubicBezTo>
                <a:cubicBezTo>
                  <a:pt x="10165" y="11686"/>
                  <a:pt x="10153" y="11745"/>
                  <a:pt x="10153" y="11781"/>
                </a:cubicBezTo>
                <a:cubicBezTo>
                  <a:pt x="10165" y="11805"/>
                  <a:pt x="10200" y="11829"/>
                  <a:pt x="10189" y="11840"/>
                </a:cubicBezTo>
                <a:cubicBezTo>
                  <a:pt x="10200" y="11876"/>
                  <a:pt x="10212" y="11924"/>
                  <a:pt x="10177" y="11960"/>
                </a:cubicBezTo>
                <a:cubicBezTo>
                  <a:pt x="10173" y="11960"/>
                  <a:pt x="10170" y="11960"/>
                  <a:pt x="10168" y="11959"/>
                </a:cubicBezTo>
                <a:lnTo>
                  <a:pt x="10168" y="11959"/>
                </a:lnTo>
                <a:cubicBezTo>
                  <a:pt x="10168" y="11967"/>
                  <a:pt x="10149" y="11975"/>
                  <a:pt x="10141" y="11983"/>
                </a:cubicBezTo>
                <a:lnTo>
                  <a:pt x="10177" y="11971"/>
                </a:lnTo>
                <a:lnTo>
                  <a:pt x="10177" y="11971"/>
                </a:lnTo>
                <a:cubicBezTo>
                  <a:pt x="10200" y="11995"/>
                  <a:pt x="10165" y="12007"/>
                  <a:pt x="10141" y="12007"/>
                </a:cubicBezTo>
                <a:lnTo>
                  <a:pt x="10177" y="12031"/>
                </a:lnTo>
                <a:lnTo>
                  <a:pt x="10129" y="12043"/>
                </a:lnTo>
                <a:cubicBezTo>
                  <a:pt x="10141" y="12043"/>
                  <a:pt x="10153" y="12067"/>
                  <a:pt x="10189" y="12079"/>
                </a:cubicBezTo>
                <a:cubicBezTo>
                  <a:pt x="10181" y="12079"/>
                  <a:pt x="10173" y="12089"/>
                  <a:pt x="10165" y="12089"/>
                </a:cubicBezTo>
                <a:cubicBezTo>
                  <a:pt x="10161" y="12089"/>
                  <a:pt x="10157" y="12087"/>
                  <a:pt x="10153" y="12079"/>
                </a:cubicBezTo>
                <a:lnTo>
                  <a:pt x="10129" y="12150"/>
                </a:lnTo>
                <a:lnTo>
                  <a:pt x="10129" y="12150"/>
                </a:lnTo>
                <a:lnTo>
                  <a:pt x="10153" y="12138"/>
                </a:lnTo>
                <a:cubicBezTo>
                  <a:pt x="10189" y="12138"/>
                  <a:pt x="10200" y="12162"/>
                  <a:pt x="10189" y="12174"/>
                </a:cubicBezTo>
                <a:cubicBezTo>
                  <a:pt x="10177" y="12168"/>
                  <a:pt x="10165" y="12165"/>
                  <a:pt x="10153" y="12165"/>
                </a:cubicBezTo>
                <a:cubicBezTo>
                  <a:pt x="10141" y="12165"/>
                  <a:pt x="10129" y="12168"/>
                  <a:pt x="10117" y="12174"/>
                </a:cubicBezTo>
                <a:cubicBezTo>
                  <a:pt x="10125" y="12174"/>
                  <a:pt x="10133" y="12169"/>
                  <a:pt x="10144" y="12169"/>
                </a:cubicBezTo>
                <a:cubicBezTo>
                  <a:pt x="10150" y="12169"/>
                  <a:pt x="10157" y="12170"/>
                  <a:pt x="10165" y="12174"/>
                </a:cubicBezTo>
                <a:cubicBezTo>
                  <a:pt x="10177" y="12186"/>
                  <a:pt x="10189" y="12210"/>
                  <a:pt x="10177" y="12221"/>
                </a:cubicBezTo>
                <a:lnTo>
                  <a:pt x="10165" y="12210"/>
                </a:lnTo>
                <a:cubicBezTo>
                  <a:pt x="10165" y="12221"/>
                  <a:pt x="10117" y="12221"/>
                  <a:pt x="10117" y="12233"/>
                </a:cubicBezTo>
                <a:cubicBezTo>
                  <a:pt x="10141" y="12257"/>
                  <a:pt x="10117" y="12257"/>
                  <a:pt x="10165" y="12269"/>
                </a:cubicBezTo>
                <a:cubicBezTo>
                  <a:pt x="10169" y="12277"/>
                  <a:pt x="10166" y="12280"/>
                  <a:pt x="10160" y="12280"/>
                </a:cubicBezTo>
                <a:cubicBezTo>
                  <a:pt x="10149" y="12280"/>
                  <a:pt x="10125" y="12269"/>
                  <a:pt x="10117" y="12269"/>
                </a:cubicBezTo>
                <a:cubicBezTo>
                  <a:pt x="10153" y="12293"/>
                  <a:pt x="10129" y="12317"/>
                  <a:pt x="10093" y="12317"/>
                </a:cubicBezTo>
                <a:cubicBezTo>
                  <a:pt x="10177" y="12341"/>
                  <a:pt x="10058" y="12352"/>
                  <a:pt x="10129" y="12376"/>
                </a:cubicBezTo>
                <a:lnTo>
                  <a:pt x="10093" y="12388"/>
                </a:lnTo>
                <a:cubicBezTo>
                  <a:pt x="10117" y="12388"/>
                  <a:pt x="10153" y="12400"/>
                  <a:pt x="10153" y="12412"/>
                </a:cubicBezTo>
                <a:cubicBezTo>
                  <a:pt x="10145" y="12416"/>
                  <a:pt x="10137" y="12417"/>
                  <a:pt x="10129" y="12417"/>
                </a:cubicBezTo>
                <a:cubicBezTo>
                  <a:pt x="10113" y="12417"/>
                  <a:pt x="10097" y="12412"/>
                  <a:pt x="10081" y="12412"/>
                </a:cubicBezTo>
                <a:lnTo>
                  <a:pt x="10153" y="12436"/>
                </a:lnTo>
                <a:cubicBezTo>
                  <a:pt x="10117" y="12448"/>
                  <a:pt x="10105" y="12471"/>
                  <a:pt x="10093" y="12507"/>
                </a:cubicBezTo>
                <a:cubicBezTo>
                  <a:pt x="10081" y="12471"/>
                  <a:pt x="10069" y="12460"/>
                  <a:pt x="10046" y="12436"/>
                </a:cubicBezTo>
                <a:cubicBezTo>
                  <a:pt x="10069" y="12412"/>
                  <a:pt x="10081" y="12400"/>
                  <a:pt x="10093" y="12388"/>
                </a:cubicBezTo>
                <a:cubicBezTo>
                  <a:pt x="10093" y="12364"/>
                  <a:pt x="10093" y="12352"/>
                  <a:pt x="10093" y="12329"/>
                </a:cubicBezTo>
                <a:cubicBezTo>
                  <a:pt x="10081" y="12281"/>
                  <a:pt x="10069" y="12281"/>
                  <a:pt x="10034" y="12269"/>
                </a:cubicBezTo>
                <a:cubicBezTo>
                  <a:pt x="10046" y="12221"/>
                  <a:pt x="9986" y="12150"/>
                  <a:pt x="10022" y="12138"/>
                </a:cubicBezTo>
                <a:cubicBezTo>
                  <a:pt x="9988" y="12138"/>
                  <a:pt x="10008" y="12106"/>
                  <a:pt x="9979" y="12082"/>
                </a:cubicBezTo>
                <a:lnTo>
                  <a:pt x="9979" y="12082"/>
                </a:lnTo>
                <a:lnTo>
                  <a:pt x="9962" y="12090"/>
                </a:lnTo>
                <a:cubicBezTo>
                  <a:pt x="9998" y="11983"/>
                  <a:pt x="9879" y="11971"/>
                  <a:pt x="9903" y="11876"/>
                </a:cubicBezTo>
                <a:lnTo>
                  <a:pt x="9903" y="11876"/>
                </a:lnTo>
                <a:lnTo>
                  <a:pt x="9891" y="11864"/>
                </a:lnTo>
                <a:cubicBezTo>
                  <a:pt x="9897" y="11858"/>
                  <a:pt x="9906" y="11858"/>
                  <a:pt x="9915" y="11858"/>
                </a:cubicBezTo>
                <a:cubicBezTo>
                  <a:pt x="9924" y="11858"/>
                  <a:pt x="9933" y="11858"/>
                  <a:pt x="9939" y="11852"/>
                </a:cubicBezTo>
                <a:lnTo>
                  <a:pt x="9891" y="11710"/>
                </a:lnTo>
                <a:lnTo>
                  <a:pt x="9879" y="11745"/>
                </a:lnTo>
                <a:cubicBezTo>
                  <a:pt x="9867" y="11710"/>
                  <a:pt x="9819" y="11698"/>
                  <a:pt x="9831" y="11662"/>
                </a:cubicBezTo>
                <a:lnTo>
                  <a:pt x="9831" y="11662"/>
                </a:lnTo>
                <a:cubicBezTo>
                  <a:pt x="9844" y="11668"/>
                  <a:pt x="9851" y="11671"/>
                  <a:pt x="9856" y="11671"/>
                </a:cubicBezTo>
                <a:cubicBezTo>
                  <a:pt x="9877" y="11671"/>
                  <a:pt x="9824" y="11610"/>
                  <a:pt x="9843" y="11590"/>
                </a:cubicBezTo>
                <a:lnTo>
                  <a:pt x="9843" y="11590"/>
                </a:lnTo>
                <a:lnTo>
                  <a:pt x="9867" y="11614"/>
                </a:lnTo>
                <a:cubicBezTo>
                  <a:pt x="9860" y="11586"/>
                  <a:pt x="9857" y="11575"/>
                  <a:pt x="9849" y="11575"/>
                </a:cubicBezTo>
                <a:cubicBezTo>
                  <a:pt x="9843" y="11575"/>
                  <a:pt x="9834" y="11581"/>
                  <a:pt x="9819" y="11590"/>
                </a:cubicBezTo>
                <a:cubicBezTo>
                  <a:pt x="9796" y="11531"/>
                  <a:pt x="9867" y="11519"/>
                  <a:pt x="9819" y="11483"/>
                </a:cubicBezTo>
                <a:lnTo>
                  <a:pt x="9819" y="11483"/>
                </a:lnTo>
                <a:lnTo>
                  <a:pt x="9831" y="11519"/>
                </a:lnTo>
                <a:cubicBezTo>
                  <a:pt x="9824" y="11526"/>
                  <a:pt x="9816" y="11529"/>
                  <a:pt x="9809" y="11529"/>
                </a:cubicBezTo>
                <a:cubicBezTo>
                  <a:pt x="9790" y="11529"/>
                  <a:pt x="9772" y="11512"/>
                  <a:pt x="9772" y="11495"/>
                </a:cubicBezTo>
                <a:cubicBezTo>
                  <a:pt x="9772" y="11495"/>
                  <a:pt x="9778" y="11482"/>
                  <a:pt x="9782" y="11480"/>
                </a:cubicBezTo>
                <a:lnTo>
                  <a:pt x="9782" y="11480"/>
                </a:lnTo>
                <a:cubicBezTo>
                  <a:pt x="9782" y="11481"/>
                  <a:pt x="9783" y="11482"/>
                  <a:pt x="9784" y="11483"/>
                </a:cubicBezTo>
                <a:cubicBezTo>
                  <a:pt x="9784" y="11481"/>
                  <a:pt x="9783" y="11480"/>
                  <a:pt x="9782" y="11480"/>
                </a:cubicBezTo>
                <a:cubicBezTo>
                  <a:pt x="9782" y="11480"/>
                  <a:pt x="9782" y="11480"/>
                  <a:pt x="9782" y="11480"/>
                </a:cubicBezTo>
                <a:lnTo>
                  <a:pt x="9782" y="11480"/>
                </a:lnTo>
                <a:cubicBezTo>
                  <a:pt x="9759" y="11444"/>
                  <a:pt x="9748" y="11375"/>
                  <a:pt x="9736" y="11352"/>
                </a:cubicBezTo>
                <a:cubicBezTo>
                  <a:pt x="9736" y="11338"/>
                  <a:pt x="9744" y="11333"/>
                  <a:pt x="9753" y="11333"/>
                </a:cubicBezTo>
                <a:cubicBezTo>
                  <a:pt x="9760" y="11333"/>
                  <a:pt x="9767" y="11335"/>
                  <a:pt x="9772" y="11340"/>
                </a:cubicBezTo>
                <a:cubicBezTo>
                  <a:pt x="9700" y="11257"/>
                  <a:pt x="9760" y="11293"/>
                  <a:pt x="9688" y="11209"/>
                </a:cubicBezTo>
                <a:lnTo>
                  <a:pt x="9712" y="11209"/>
                </a:lnTo>
                <a:lnTo>
                  <a:pt x="9677" y="11186"/>
                </a:lnTo>
                <a:lnTo>
                  <a:pt x="9688" y="11126"/>
                </a:lnTo>
                <a:lnTo>
                  <a:pt x="9677" y="11150"/>
                </a:lnTo>
                <a:cubicBezTo>
                  <a:pt x="9653" y="11114"/>
                  <a:pt x="9641" y="11102"/>
                  <a:pt x="9629" y="11067"/>
                </a:cubicBezTo>
                <a:lnTo>
                  <a:pt x="9665" y="11067"/>
                </a:lnTo>
                <a:cubicBezTo>
                  <a:pt x="9605" y="10983"/>
                  <a:pt x="9665" y="10948"/>
                  <a:pt x="9593" y="10888"/>
                </a:cubicBezTo>
                <a:cubicBezTo>
                  <a:pt x="9593" y="10884"/>
                  <a:pt x="9595" y="10883"/>
                  <a:pt x="9597" y="10883"/>
                </a:cubicBezTo>
                <a:cubicBezTo>
                  <a:pt x="9601" y="10883"/>
                  <a:pt x="9609" y="10888"/>
                  <a:pt x="9617" y="10888"/>
                </a:cubicBezTo>
                <a:cubicBezTo>
                  <a:pt x="9534" y="10828"/>
                  <a:pt x="9629" y="10817"/>
                  <a:pt x="9546" y="10757"/>
                </a:cubicBezTo>
                <a:cubicBezTo>
                  <a:pt x="9558" y="10757"/>
                  <a:pt x="9569" y="10745"/>
                  <a:pt x="9569" y="10745"/>
                </a:cubicBezTo>
                <a:lnTo>
                  <a:pt x="9546" y="10721"/>
                </a:lnTo>
                <a:lnTo>
                  <a:pt x="9581" y="10709"/>
                </a:lnTo>
                <a:lnTo>
                  <a:pt x="9510" y="10697"/>
                </a:lnTo>
                <a:lnTo>
                  <a:pt x="9546" y="10662"/>
                </a:lnTo>
                <a:lnTo>
                  <a:pt x="9522" y="10662"/>
                </a:lnTo>
                <a:cubicBezTo>
                  <a:pt x="9569" y="10590"/>
                  <a:pt x="9498" y="10555"/>
                  <a:pt x="9522" y="10483"/>
                </a:cubicBezTo>
                <a:lnTo>
                  <a:pt x="9522" y="10483"/>
                </a:lnTo>
                <a:lnTo>
                  <a:pt x="9486" y="10519"/>
                </a:lnTo>
                <a:cubicBezTo>
                  <a:pt x="9331" y="10424"/>
                  <a:pt x="9403" y="10197"/>
                  <a:pt x="9272" y="10066"/>
                </a:cubicBezTo>
                <a:lnTo>
                  <a:pt x="9307" y="10055"/>
                </a:lnTo>
                <a:lnTo>
                  <a:pt x="9236" y="10007"/>
                </a:lnTo>
                <a:cubicBezTo>
                  <a:pt x="9240" y="9992"/>
                  <a:pt x="9246" y="9988"/>
                  <a:pt x="9252" y="9988"/>
                </a:cubicBezTo>
                <a:cubicBezTo>
                  <a:pt x="9264" y="9988"/>
                  <a:pt x="9277" y="10001"/>
                  <a:pt x="9287" y="10001"/>
                </a:cubicBezTo>
                <a:cubicBezTo>
                  <a:pt x="9291" y="10001"/>
                  <a:pt x="9293" y="9999"/>
                  <a:pt x="9296" y="9995"/>
                </a:cubicBezTo>
                <a:cubicBezTo>
                  <a:pt x="9236" y="9935"/>
                  <a:pt x="9224" y="9995"/>
                  <a:pt x="9177" y="9924"/>
                </a:cubicBezTo>
                <a:cubicBezTo>
                  <a:pt x="9177" y="9908"/>
                  <a:pt x="9180" y="9903"/>
                  <a:pt x="9186" y="9903"/>
                </a:cubicBezTo>
                <a:cubicBezTo>
                  <a:pt x="9198" y="9903"/>
                  <a:pt x="9220" y="9927"/>
                  <a:pt x="9236" y="9935"/>
                </a:cubicBezTo>
                <a:cubicBezTo>
                  <a:pt x="9177" y="9876"/>
                  <a:pt x="9105" y="9769"/>
                  <a:pt x="9093" y="9709"/>
                </a:cubicBezTo>
                <a:cubicBezTo>
                  <a:pt x="9093" y="9709"/>
                  <a:pt x="9081" y="9709"/>
                  <a:pt x="9081" y="9721"/>
                </a:cubicBezTo>
                <a:cubicBezTo>
                  <a:pt x="9046" y="9674"/>
                  <a:pt x="9022" y="9602"/>
                  <a:pt x="8998" y="9554"/>
                </a:cubicBezTo>
                <a:cubicBezTo>
                  <a:pt x="9001" y="9551"/>
                  <a:pt x="9005" y="9550"/>
                  <a:pt x="9008" y="9550"/>
                </a:cubicBezTo>
                <a:cubicBezTo>
                  <a:pt x="9017" y="9550"/>
                  <a:pt x="9025" y="9558"/>
                  <a:pt x="9034" y="9566"/>
                </a:cubicBezTo>
                <a:cubicBezTo>
                  <a:pt x="9022" y="9554"/>
                  <a:pt x="9022" y="9519"/>
                  <a:pt x="8998" y="9507"/>
                </a:cubicBezTo>
                <a:lnTo>
                  <a:pt x="8998" y="9507"/>
                </a:lnTo>
                <a:lnTo>
                  <a:pt x="9034" y="9519"/>
                </a:lnTo>
                <a:cubicBezTo>
                  <a:pt x="9022" y="9474"/>
                  <a:pt x="8958" y="9418"/>
                  <a:pt x="8971" y="9382"/>
                </a:cubicBezTo>
                <a:lnTo>
                  <a:pt x="8971" y="9382"/>
                </a:lnTo>
                <a:cubicBezTo>
                  <a:pt x="8968" y="9385"/>
                  <a:pt x="8961" y="9388"/>
                  <a:pt x="8955" y="9388"/>
                </a:cubicBezTo>
                <a:cubicBezTo>
                  <a:pt x="8944" y="9388"/>
                  <a:pt x="8932" y="9382"/>
                  <a:pt x="8926" y="9364"/>
                </a:cubicBezTo>
                <a:cubicBezTo>
                  <a:pt x="8962" y="9316"/>
                  <a:pt x="8855" y="9281"/>
                  <a:pt x="8855" y="9209"/>
                </a:cubicBezTo>
                <a:cubicBezTo>
                  <a:pt x="8865" y="9209"/>
                  <a:pt x="8884" y="9235"/>
                  <a:pt x="8889" y="9235"/>
                </a:cubicBezTo>
                <a:cubicBezTo>
                  <a:pt x="8890" y="9235"/>
                  <a:pt x="8891" y="9235"/>
                  <a:pt x="8891" y="9233"/>
                </a:cubicBezTo>
                <a:cubicBezTo>
                  <a:pt x="8891" y="9197"/>
                  <a:pt x="8843" y="9185"/>
                  <a:pt x="8819" y="9173"/>
                </a:cubicBezTo>
                <a:lnTo>
                  <a:pt x="8843" y="9173"/>
                </a:lnTo>
                <a:lnTo>
                  <a:pt x="8736" y="9054"/>
                </a:lnTo>
                <a:cubicBezTo>
                  <a:pt x="8772" y="9007"/>
                  <a:pt x="8665" y="8947"/>
                  <a:pt x="8700" y="8935"/>
                </a:cubicBezTo>
                <a:cubicBezTo>
                  <a:pt x="8695" y="8925"/>
                  <a:pt x="8692" y="8921"/>
                  <a:pt x="8690" y="8921"/>
                </a:cubicBezTo>
                <a:cubicBezTo>
                  <a:pt x="8686" y="8921"/>
                  <a:pt x="8689" y="8944"/>
                  <a:pt x="8682" y="8944"/>
                </a:cubicBezTo>
                <a:cubicBezTo>
                  <a:pt x="8679" y="8944"/>
                  <a:pt x="8674" y="8939"/>
                  <a:pt x="8665" y="8923"/>
                </a:cubicBezTo>
                <a:cubicBezTo>
                  <a:pt x="8676" y="8900"/>
                  <a:pt x="8617" y="8876"/>
                  <a:pt x="8653" y="8864"/>
                </a:cubicBezTo>
                <a:lnTo>
                  <a:pt x="8665" y="8864"/>
                </a:lnTo>
                <a:lnTo>
                  <a:pt x="8641" y="8828"/>
                </a:lnTo>
                <a:lnTo>
                  <a:pt x="8688" y="8840"/>
                </a:lnTo>
                <a:cubicBezTo>
                  <a:pt x="8666" y="8817"/>
                  <a:pt x="8638" y="8809"/>
                  <a:pt x="8615" y="8809"/>
                </a:cubicBezTo>
                <a:cubicBezTo>
                  <a:pt x="8602" y="8809"/>
                  <a:pt x="8590" y="8812"/>
                  <a:pt x="8581" y="8816"/>
                </a:cubicBezTo>
                <a:cubicBezTo>
                  <a:pt x="8581" y="8769"/>
                  <a:pt x="8534" y="8733"/>
                  <a:pt x="8557" y="8697"/>
                </a:cubicBezTo>
                <a:lnTo>
                  <a:pt x="8557" y="8697"/>
                </a:lnTo>
                <a:lnTo>
                  <a:pt x="8569" y="8709"/>
                </a:lnTo>
                <a:cubicBezTo>
                  <a:pt x="8510" y="8626"/>
                  <a:pt x="8569" y="8495"/>
                  <a:pt x="8474" y="8459"/>
                </a:cubicBezTo>
                <a:cubicBezTo>
                  <a:pt x="8474" y="8453"/>
                  <a:pt x="8477" y="8450"/>
                  <a:pt x="8480" y="8450"/>
                </a:cubicBezTo>
                <a:cubicBezTo>
                  <a:pt x="8481" y="8450"/>
                  <a:pt x="8482" y="8450"/>
                  <a:pt x="8483" y="8451"/>
                </a:cubicBezTo>
                <a:lnTo>
                  <a:pt x="8483" y="8451"/>
                </a:lnTo>
                <a:lnTo>
                  <a:pt x="8462" y="8400"/>
                </a:lnTo>
                <a:lnTo>
                  <a:pt x="8486" y="8400"/>
                </a:lnTo>
                <a:lnTo>
                  <a:pt x="8391" y="8328"/>
                </a:lnTo>
                <a:lnTo>
                  <a:pt x="8415" y="8316"/>
                </a:lnTo>
                <a:cubicBezTo>
                  <a:pt x="8379" y="8258"/>
                  <a:pt x="8321" y="8164"/>
                  <a:pt x="8262" y="8082"/>
                </a:cubicBezTo>
                <a:lnTo>
                  <a:pt x="8262" y="8082"/>
                </a:lnTo>
                <a:cubicBezTo>
                  <a:pt x="8265" y="8084"/>
                  <a:pt x="8268" y="8087"/>
                  <a:pt x="8272" y="8090"/>
                </a:cubicBezTo>
                <a:lnTo>
                  <a:pt x="8260" y="8078"/>
                </a:lnTo>
                <a:lnTo>
                  <a:pt x="8260" y="8078"/>
                </a:lnTo>
                <a:cubicBezTo>
                  <a:pt x="8261" y="8079"/>
                  <a:pt x="8261" y="8081"/>
                  <a:pt x="8262" y="8082"/>
                </a:cubicBezTo>
                <a:lnTo>
                  <a:pt x="8262" y="8082"/>
                </a:lnTo>
                <a:cubicBezTo>
                  <a:pt x="8192" y="8017"/>
                  <a:pt x="8234" y="7993"/>
                  <a:pt x="8176" y="7947"/>
                </a:cubicBezTo>
                <a:lnTo>
                  <a:pt x="8188" y="7947"/>
                </a:lnTo>
                <a:lnTo>
                  <a:pt x="8153" y="7900"/>
                </a:lnTo>
                <a:lnTo>
                  <a:pt x="8176" y="7900"/>
                </a:lnTo>
                <a:cubicBezTo>
                  <a:pt x="8126" y="7879"/>
                  <a:pt x="8135" y="7782"/>
                  <a:pt x="8132" y="7782"/>
                </a:cubicBezTo>
                <a:lnTo>
                  <a:pt x="8132" y="7782"/>
                </a:lnTo>
                <a:cubicBezTo>
                  <a:pt x="8132" y="7782"/>
                  <a:pt x="8131" y="7785"/>
                  <a:pt x="8129" y="7792"/>
                </a:cubicBezTo>
                <a:cubicBezTo>
                  <a:pt x="8093" y="7780"/>
                  <a:pt x="8057" y="7757"/>
                  <a:pt x="8034" y="7757"/>
                </a:cubicBezTo>
                <a:cubicBezTo>
                  <a:pt x="7986" y="7697"/>
                  <a:pt x="8034" y="7733"/>
                  <a:pt x="8022" y="7685"/>
                </a:cubicBezTo>
                <a:cubicBezTo>
                  <a:pt x="7998" y="7638"/>
                  <a:pt x="7962" y="7649"/>
                  <a:pt x="7938" y="7578"/>
                </a:cubicBezTo>
                <a:lnTo>
                  <a:pt x="7962" y="7566"/>
                </a:lnTo>
                <a:cubicBezTo>
                  <a:pt x="7940" y="7544"/>
                  <a:pt x="7918" y="7532"/>
                  <a:pt x="7896" y="7503"/>
                </a:cubicBezTo>
                <a:lnTo>
                  <a:pt x="7896" y="7503"/>
                </a:lnTo>
                <a:cubicBezTo>
                  <a:pt x="7898" y="7504"/>
                  <a:pt x="7900" y="7505"/>
                  <a:pt x="7903" y="7507"/>
                </a:cubicBezTo>
                <a:lnTo>
                  <a:pt x="7891" y="7495"/>
                </a:lnTo>
                <a:lnTo>
                  <a:pt x="7891" y="7495"/>
                </a:lnTo>
                <a:cubicBezTo>
                  <a:pt x="7893" y="7498"/>
                  <a:pt x="7894" y="7500"/>
                  <a:pt x="7896" y="7503"/>
                </a:cubicBezTo>
                <a:lnTo>
                  <a:pt x="7896" y="7503"/>
                </a:lnTo>
                <a:cubicBezTo>
                  <a:pt x="7823" y="7455"/>
                  <a:pt x="7888" y="7388"/>
                  <a:pt x="7795" y="7388"/>
                </a:cubicBezTo>
                <a:cubicBezTo>
                  <a:pt x="7783" y="7352"/>
                  <a:pt x="7748" y="7304"/>
                  <a:pt x="7772" y="7292"/>
                </a:cubicBezTo>
                <a:cubicBezTo>
                  <a:pt x="7700" y="7221"/>
                  <a:pt x="7653" y="7161"/>
                  <a:pt x="7581" y="7102"/>
                </a:cubicBezTo>
                <a:cubicBezTo>
                  <a:pt x="7629" y="7054"/>
                  <a:pt x="7569" y="7090"/>
                  <a:pt x="7569" y="7018"/>
                </a:cubicBezTo>
                <a:lnTo>
                  <a:pt x="7545" y="7042"/>
                </a:lnTo>
                <a:cubicBezTo>
                  <a:pt x="7462" y="6935"/>
                  <a:pt x="7438" y="6768"/>
                  <a:pt x="7343" y="6649"/>
                </a:cubicBezTo>
                <a:lnTo>
                  <a:pt x="7367" y="6637"/>
                </a:lnTo>
                <a:lnTo>
                  <a:pt x="7319" y="6626"/>
                </a:lnTo>
                <a:cubicBezTo>
                  <a:pt x="7236" y="6495"/>
                  <a:pt x="7117" y="6316"/>
                  <a:pt x="7045" y="6221"/>
                </a:cubicBezTo>
                <a:cubicBezTo>
                  <a:pt x="7010" y="6197"/>
                  <a:pt x="6938" y="6161"/>
                  <a:pt x="6914" y="6114"/>
                </a:cubicBezTo>
                <a:cubicBezTo>
                  <a:pt x="6831" y="6030"/>
                  <a:pt x="6748" y="5947"/>
                  <a:pt x="6676" y="5840"/>
                </a:cubicBezTo>
                <a:cubicBezTo>
                  <a:pt x="6691" y="5840"/>
                  <a:pt x="6696" y="5831"/>
                  <a:pt x="6701" y="5827"/>
                </a:cubicBezTo>
                <a:lnTo>
                  <a:pt x="6701" y="5827"/>
                </a:lnTo>
                <a:cubicBezTo>
                  <a:pt x="6705" y="5827"/>
                  <a:pt x="6708" y="5828"/>
                  <a:pt x="6712" y="5828"/>
                </a:cubicBezTo>
                <a:cubicBezTo>
                  <a:pt x="6710" y="5825"/>
                  <a:pt x="6708" y="5824"/>
                  <a:pt x="6706" y="5824"/>
                </a:cubicBezTo>
                <a:cubicBezTo>
                  <a:pt x="6704" y="5824"/>
                  <a:pt x="6703" y="5825"/>
                  <a:pt x="6701" y="5827"/>
                </a:cubicBezTo>
                <a:lnTo>
                  <a:pt x="6701" y="5827"/>
                </a:lnTo>
                <a:cubicBezTo>
                  <a:pt x="6664" y="5818"/>
                  <a:pt x="6663" y="5766"/>
                  <a:pt x="6652" y="5744"/>
                </a:cubicBezTo>
                <a:lnTo>
                  <a:pt x="6652" y="5792"/>
                </a:lnTo>
                <a:cubicBezTo>
                  <a:pt x="6605" y="5780"/>
                  <a:pt x="6593" y="5721"/>
                  <a:pt x="6605" y="5697"/>
                </a:cubicBezTo>
                <a:lnTo>
                  <a:pt x="6533" y="5673"/>
                </a:lnTo>
                <a:cubicBezTo>
                  <a:pt x="6545" y="5661"/>
                  <a:pt x="6545" y="5661"/>
                  <a:pt x="6545" y="5649"/>
                </a:cubicBezTo>
                <a:lnTo>
                  <a:pt x="6545" y="5649"/>
                </a:lnTo>
                <a:lnTo>
                  <a:pt x="6521" y="5661"/>
                </a:lnTo>
                <a:lnTo>
                  <a:pt x="6533" y="5602"/>
                </a:lnTo>
                <a:cubicBezTo>
                  <a:pt x="6523" y="5602"/>
                  <a:pt x="6475" y="5564"/>
                  <a:pt x="6439" y="5564"/>
                </a:cubicBezTo>
                <a:cubicBezTo>
                  <a:pt x="6434" y="5564"/>
                  <a:pt x="6430" y="5565"/>
                  <a:pt x="6426" y="5566"/>
                </a:cubicBezTo>
                <a:cubicBezTo>
                  <a:pt x="6426" y="5548"/>
                  <a:pt x="6413" y="5517"/>
                  <a:pt x="6421" y="5517"/>
                </a:cubicBezTo>
                <a:cubicBezTo>
                  <a:pt x="6424" y="5517"/>
                  <a:pt x="6429" y="5521"/>
                  <a:pt x="6438" y="5530"/>
                </a:cubicBezTo>
                <a:lnTo>
                  <a:pt x="6319" y="5352"/>
                </a:lnTo>
                <a:lnTo>
                  <a:pt x="6331" y="5387"/>
                </a:lnTo>
                <a:cubicBezTo>
                  <a:pt x="6324" y="5394"/>
                  <a:pt x="6315" y="5397"/>
                  <a:pt x="6304" y="5397"/>
                </a:cubicBezTo>
                <a:cubicBezTo>
                  <a:pt x="6278" y="5397"/>
                  <a:pt x="6244" y="5377"/>
                  <a:pt x="6236" y="5352"/>
                </a:cubicBezTo>
                <a:lnTo>
                  <a:pt x="6236" y="5352"/>
                </a:lnTo>
                <a:cubicBezTo>
                  <a:pt x="6241" y="5353"/>
                  <a:pt x="6245" y="5353"/>
                  <a:pt x="6250" y="5353"/>
                </a:cubicBezTo>
                <a:cubicBezTo>
                  <a:pt x="6283" y="5353"/>
                  <a:pt x="6283" y="5313"/>
                  <a:pt x="6283" y="5292"/>
                </a:cubicBezTo>
                <a:cubicBezTo>
                  <a:pt x="6281" y="5291"/>
                  <a:pt x="6279" y="5290"/>
                  <a:pt x="6277" y="5290"/>
                </a:cubicBezTo>
                <a:cubicBezTo>
                  <a:pt x="6264" y="5290"/>
                  <a:pt x="6281" y="5328"/>
                  <a:pt x="6259" y="5328"/>
                </a:cubicBezTo>
                <a:cubicBezTo>
                  <a:pt x="6212" y="5316"/>
                  <a:pt x="6164" y="5268"/>
                  <a:pt x="6164" y="5244"/>
                </a:cubicBezTo>
                <a:lnTo>
                  <a:pt x="6188" y="5244"/>
                </a:lnTo>
                <a:cubicBezTo>
                  <a:pt x="6140" y="5221"/>
                  <a:pt x="6176" y="5161"/>
                  <a:pt x="6140" y="5137"/>
                </a:cubicBezTo>
                <a:cubicBezTo>
                  <a:pt x="6110" y="5122"/>
                  <a:pt x="6099" y="5102"/>
                  <a:pt x="6086" y="5102"/>
                </a:cubicBezTo>
                <a:cubicBezTo>
                  <a:pt x="6078" y="5102"/>
                  <a:pt x="6070" y="5108"/>
                  <a:pt x="6057" y="5125"/>
                </a:cubicBezTo>
                <a:cubicBezTo>
                  <a:pt x="6009" y="5090"/>
                  <a:pt x="6069" y="5078"/>
                  <a:pt x="6057" y="5066"/>
                </a:cubicBezTo>
                <a:cubicBezTo>
                  <a:pt x="6021" y="5054"/>
                  <a:pt x="5974" y="4982"/>
                  <a:pt x="5998" y="4959"/>
                </a:cubicBezTo>
                <a:lnTo>
                  <a:pt x="5998" y="4959"/>
                </a:lnTo>
                <a:cubicBezTo>
                  <a:pt x="5991" y="4960"/>
                  <a:pt x="5985" y="4961"/>
                  <a:pt x="5980" y="4961"/>
                </a:cubicBezTo>
                <a:cubicBezTo>
                  <a:pt x="5910" y="4961"/>
                  <a:pt x="5900" y="4846"/>
                  <a:pt x="5859" y="4846"/>
                </a:cubicBezTo>
                <a:cubicBezTo>
                  <a:pt x="5854" y="4846"/>
                  <a:pt x="5849" y="4848"/>
                  <a:pt x="5843" y="4852"/>
                </a:cubicBezTo>
                <a:lnTo>
                  <a:pt x="5843" y="4780"/>
                </a:lnTo>
                <a:cubicBezTo>
                  <a:pt x="5835" y="4788"/>
                  <a:pt x="5815" y="4802"/>
                  <a:pt x="5792" y="4802"/>
                </a:cubicBezTo>
                <a:cubicBezTo>
                  <a:pt x="5782" y="4802"/>
                  <a:pt x="5770" y="4799"/>
                  <a:pt x="5759" y="4792"/>
                </a:cubicBezTo>
                <a:cubicBezTo>
                  <a:pt x="5748" y="4744"/>
                  <a:pt x="5783" y="4732"/>
                  <a:pt x="5783" y="4709"/>
                </a:cubicBezTo>
                <a:lnTo>
                  <a:pt x="5783" y="4709"/>
                </a:lnTo>
                <a:lnTo>
                  <a:pt x="5712" y="4744"/>
                </a:lnTo>
                <a:cubicBezTo>
                  <a:pt x="5628" y="4530"/>
                  <a:pt x="5402" y="4340"/>
                  <a:pt x="5283" y="4125"/>
                </a:cubicBezTo>
                <a:cubicBezTo>
                  <a:pt x="5200" y="4054"/>
                  <a:pt x="5081" y="3982"/>
                  <a:pt x="4997" y="3875"/>
                </a:cubicBezTo>
                <a:lnTo>
                  <a:pt x="4997" y="3875"/>
                </a:lnTo>
                <a:lnTo>
                  <a:pt x="5009" y="3887"/>
                </a:lnTo>
                <a:lnTo>
                  <a:pt x="4938" y="3780"/>
                </a:lnTo>
                <a:lnTo>
                  <a:pt x="4986" y="3863"/>
                </a:lnTo>
                <a:cubicBezTo>
                  <a:pt x="4962" y="3851"/>
                  <a:pt x="4938" y="3851"/>
                  <a:pt x="4914" y="3828"/>
                </a:cubicBezTo>
                <a:cubicBezTo>
                  <a:pt x="4843" y="3709"/>
                  <a:pt x="4747" y="3554"/>
                  <a:pt x="4605" y="3458"/>
                </a:cubicBezTo>
                <a:cubicBezTo>
                  <a:pt x="4479" y="3436"/>
                  <a:pt x="4593" y="3359"/>
                  <a:pt x="4500" y="3321"/>
                </a:cubicBezTo>
                <a:lnTo>
                  <a:pt x="4500" y="3321"/>
                </a:lnTo>
                <a:cubicBezTo>
                  <a:pt x="4507" y="3320"/>
                  <a:pt x="4514" y="3316"/>
                  <a:pt x="4521" y="3316"/>
                </a:cubicBezTo>
                <a:cubicBezTo>
                  <a:pt x="4414" y="3256"/>
                  <a:pt x="4366" y="3220"/>
                  <a:pt x="4247" y="3185"/>
                </a:cubicBezTo>
                <a:cubicBezTo>
                  <a:pt x="4319" y="3125"/>
                  <a:pt x="4200" y="3125"/>
                  <a:pt x="4235" y="3101"/>
                </a:cubicBezTo>
                <a:lnTo>
                  <a:pt x="4235" y="3101"/>
                </a:lnTo>
                <a:lnTo>
                  <a:pt x="4200" y="3125"/>
                </a:lnTo>
                <a:cubicBezTo>
                  <a:pt x="4200" y="3089"/>
                  <a:pt x="4164" y="3042"/>
                  <a:pt x="4188" y="3030"/>
                </a:cubicBezTo>
                <a:lnTo>
                  <a:pt x="4116" y="3030"/>
                </a:lnTo>
                <a:lnTo>
                  <a:pt x="4140" y="3006"/>
                </a:lnTo>
                <a:cubicBezTo>
                  <a:pt x="4093" y="2958"/>
                  <a:pt x="3973" y="2875"/>
                  <a:pt x="3997" y="2804"/>
                </a:cubicBezTo>
                <a:cubicBezTo>
                  <a:pt x="3843" y="2720"/>
                  <a:pt x="3676" y="2530"/>
                  <a:pt x="3521" y="2387"/>
                </a:cubicBezTo>
                <a:cubicBezTo>
                  <a:pt x="3485" y="2387"/>
                  <a:pt x="3438" y="2351"/>
                  <a:pt x="3402" y="2327"/>
                </a:cubicBezTo>
                <a:lnTo>
                  <a:pt x="3390" y="2256"/>
                </a:lnTo>
                <a:cubicBezTo>
                  <a:pt x="3342" y="2232"/>
                  <a:pt x="3283" y="2244"/>
                  <a:pt x="3259" y="2196"/>
                </a:cubicBezTo>
                <a:cubicBezTo>
                  <a:pt x="3259" y="2185"/>
                  <a:pt x="3271" y="2185"/>
                  <a:pt x="3271" y="2185"/>
                </a:cubicBezTo>
                <a:cubicBezTo>
                  <a:pt x="3235" y="2161"/>
                  <a:pt x="3211" y="2113"/>
                  <a:pt x="3152" y="2113"/>
                </a:cubicBezTo>
                <a:cubicBezTo>
                  <a:pt x="3119" y="2080"/>
                  <a:pt x="3096" y="2037"/>
                  <a:pt x="3121" y="2012"/>
                </a:cubicBezTo>
                <a:lnTo>
                  <a:pt x="3121" y="2012"/>
                </a:lnTo>
                <a:cubicBezTo>
                  <a:pt x="3116" y="2015"/>
                  <a:pt x="3112" y="2016"/>
                  <a:pt x="3107" y="2016"/>
                </a:cubicBezTo>
                <a:cubicBezTo>
                  <a:pt x="3070" y="2016"/>
                  <a:pt x="3045" y="1923"/>
                  <a:pt x="3045" y="1923"/>
                </a:cubicBezTo>
                <a:cubicBezTo>
                  <a:pt x="3045" y="1923"/>
                  <a:pt x="3021" y="1899"/>
                  <a:pt x="2961" y="1839"/>
                </a:cubicBezTo>
                <a:cubicBezTo>
                  <a:pt x="2914" y="1792"/>
                  <a:pt x="2830" y="1720"/>
                  <a:pt x="2735" y="1625"/>
                </a:cubicBezTo>
                <a:cubicBezTo>
                  <a:pt x="2533" y="1446"/>
                  <a:pt x="2259" y="1208"/>
                  <a:pt x="1961" y="970"/>
                </a:cubicBezTo>
                <a:cubicBezTo>
                  <a:pt x="1652" y="744"/>
                  <a:pt x="1330" y="506"/>
                  <a:pt x="1021" y="327"/>
                </a:cubicBezTo>
                <a:cubicBezTo>
                  <a:pt x="711" y="160"/>
                  <a:pt x="437" y="41"/>
                  <a:pt x="247" y="18"/>
                </a:cubicBezTo>
                <a:cubicBezTo>
                  <a:pt x="211" y="41"/>
                  <a:pt x="152" y="18"/>
                  <a:pt x="152" y="65"/>
                </a:cubicBezTo>
                <a:cubicBezTo>
                  <a:pt x="111" y="55"/>
                  <a:pt x="114" y="1"/>
                  <a:pt x="1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82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620;p31">
            <a:extLst>
              <a:ext uri="{FF2B5EF4-FFF2-40B4-BE49-F238E27FC236}">
                <a16:creationId xmlns:a16="http://schemas.microsoft.com/office/drawing/2014/main" id="{9FAB6A7D-6DB2-ED40-AB75-0C9DA51E5A30}"/>
              </a:ext>
            </a:extLst>
          </p:cNvPr>
          <p:cNvSpPr txBox="1">
            <a:spLocks/>
          </p:cNvSpPr>
          <p:nvPr/>
        </p:nvSpPr>
        <p:spPr>
          <a:xfrm>
            <a:off x="143142" y="685329"/>
            <a:ext cx="1449227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r>
              <a:rPr lang="zh-CN" altLang="en-US" sz="2000" dirty="0">
                <a:latin typeface="LiXuKe" panose="02010600030101010101" pitchFamily="2" charset="-122"/>
                <a:ea typeface="LiXuKe" panose="02010600030101010101" pitchFamily="2" charset="-122"/>
              </a:rPr>
              <a:t>加</a:t>
            </a:r>
            <a:endParaRPr lang="en-US" altLang="zh-CN" sz="2000" dirty="0">
              <a:latin typeface="LiXuKe" panose="02010600030101010101" pitchFamily="2" charset="-122"/>
              <a:ea typeface="LiXuKe" panose="02010600030101010101" pitchFamily="2" charset="-122"/>
            </a:endParaRPr>
          </a:p>
          <a:p>
            <a:r>
              <a:rPr lang="zh-CN" altLang="en-US" sz="2000" dirty="0">
                <a:latin typeface="LiXuKe" panose="02010600030101010101" pitchFamily="2" charset="-122"/>
                <a:ea typeface="LiXuKe" panose="02010600030101010101" pitchFamily="2" charset="-122"/>
              </a:rPr>
              <a:t>密</a:t>
            </a:r>
            <a:endParaRPr lang="en-US" altLang="zh-CN" sz="2000" dirty="0">
              <a:latin typeface="LiXuKe" panose="02010600030101010101" pitchFamily="2" charset="-122"/>
              <a:ea typeface="LiXuKe" panose="02010600030101010101" pitchFamily="2" charset="-122"/>
            </a:endParaRPr>
          </a:p>
          <a:p>
            <a:r>
              <a:rPr lang="zh-CN" altLang="en-US" sz="2000" dirty="0">
                <a:latin typeface="LiXuKe" panose="02010600030101010101" pitchFamily="2" charset="-122"/>
                <a:ea typeface="LiXuKe" panose="02010600030101010101" pitchFamily="2" charset="-122"/>
              </a:rPr>
              <a:t>传</a:t>
            </a:r>
            <a:endParaRPr lang="en-US" altLang="zh-CN" sz="2000" dirty="0">
              <a:latin typeface="LiXuKe" panose="02010600030101010101" pitchFamily="2" charset="-122"/>
              <a:ea typeface="LiXuKe" panose="02010600030101010101" pitchFamily="2" charset="-122"/>
            </a:endParaRPr>
          </a:p>
          <a:p>
            <a:r>
              <a:rPr lang="zh-CN" altLang="en-US" sz="2000" dirty="0">
                <a:latin typeface="LiXuKe" panose="02010600030101010101" pitchFamily="2" charset="-122"/>
                <a:ea typeface="LiXuKe" panose="02010600030101010101" pitchFamily="2" charset="-122"/>
              </a:rPr>
              <a:t>输</a:t>
            </a:r>
            <a:endParaRPr lang="en-US" altLang="zh-CN" sz="2000" dirty="0">
              <a:latin typeface="LiXuKe" panose="02010600030101010101" pitchFamily="2" charset="-122"/>
              <a:ea typeface="LiXuKe" panose="02010600030101010101" pitchFamily="2" charset="-122"/>
            </a:endParaRPr>
          </a:p>
          <a:p>
            <a:r>
              <a:rPr lang="zh-CN" altLang="en-US" sz="2000" dirty="0">
                <a:latin typeface="LiXuKe" panose="02010600030101010101" pitchFamily="2" charset="-122"/>
                <a:ea typeface="LiXuKe" panose="02010600030101010101" pitchFamily="2" charset="-122"/>
              </a:rPr>
              <a:t>和</a:t>
            </a:r>
            <a:endParaRPr lang="en-US" altLang="zh-CN" sz="2000" dirty="0">
              <a:latin typeface="LiXuKe" panose="02010600030101010101" pitchFamily="2" charset="-122"/>
              <a:ea typeface="LiXuKe" panose="02010600030101010101" pitchFamily="2" charset="-122"/>
            </a:endParaRPr>
          </a:p>
          <a:p>
            <a:r>
              <a:rPr lang="zh-CN" altLang="en-US" sz="2000" dirty="0">
                <a:latin typeface="LiXuKe" panose="02010600030101010101" pitchFamily="2" charset="-122"/>
                <a:ea typeface="LiXuKe" panose="02010600030101010101" pitchFamily="2" charset="-122"/>
              </a:rPr>
              <a:t>存</a:t>
            </a:r>
            <a:endParaRPr lang="en-US" altLang="zh-CN" sz="2000" dirty="0">
              <a:latin typeface="LiXuKe" panose="02010600030101010101" pitchFamily="2" charset="-122"/>
              <a:ea typeface="LiXuKe" panose="02010600030101010101" pitchFamily="2" charset="-122"/>
            </a:endParaRPr>
          </a:p>
          <a:p>
            <a:r>
              <a:rPr lang="zh-CN" altLang="en-US" sz="2000" dirty="0">
                <a:latin typeface="LiXuKe" panose="02010600030101010101" pitchFamily="2" charset="-122"/>
                <a:ea typeface="LiXuKe" panose="02010600030101010101" pitchFamily="2" charset="-122"/>
              </a:rPr>
              <a:t>储</a:t>
            </a:r>
          </a:p>
        </p:txBody>
      </p:sp>
      <p:grpSp>
        <p:nvGrpSpPr>
          <p:cNvPr id="114" name="Google Shape;1478;p29">
            <a:extLst>
              <a:ext uri="{FF2B5EF4-FFF2-40B4-BE49-F238E27FC236}">
                <a16:creationId xmlns:a16="http://schemas.microsoft.com/office/drawing/2014/main" id="{3B1B95BE-C781-3947-952A-A6E35AB396B8}"/>
              </a:ext>
            </a:extLst>
          </p:cNvPr>
          <p:cNvGrpSpPr/>
          <p:nvPr/>
        </p:nvGrpSpPr>
        <p:grpSpPr>
          <a:xfrm rot="5400000">
            <a:off x="-1033959" y="1162904"/>
            <a:ext cx="2295850" cy="67300"/>
            <a:chOff x="1992200" y="1937275"/>
            <a:chExt cx="2295850" cy="67300"/>
          </a:xfrm>
          <a:solidFill>
            <a:schemeClr val="accent5"/>
          </a:solidFill>
        </p:grpSpPr>
        <p:sp>
          <p:nvSpPr>
            <p:cNvPr id="115" name="Google Shape;1479;p29">
              <a:extLst>
                <a:ext uri="{FF2B5EF4-FFF2-40B4-BE49-F238E27FC236}">
                  <a16:creationId xmlns:a16="http://schemas.microsoft.com/office/drawing/2014/main" id="{5AE662B8-ED00-184E-92EE-C55021A6E79C}"/>
                </a:ext>
              </a:extLst>
            </p:cNvPr>
            <p:cNvSpPr/>
            <p:nvPr/>
          </p:nvSpPr>
          <p:spPr>
            <a:xfrm>
              <a:off x="3934400" y="1961975"/>
              <a:ext cx="3600" cy="625"/>
            </a:xfrm>
            <a:custGeom>
              <a:avLst/>
              <a:gdLst/>
              <a:ahLst/>
              <a:cxnLst/>
              <a:rect l="l" t="t" r="r" b="b"/>
              <a:pathLst>
                <a:path w="144" h="25" extrusionOk="0">
                  <a:moveTo>
                    <a:pt x="96" y="1"/>
                  </a:moveTo>
                  <a:cubicBezTo>
                    <a:pt x="60" y="1"/>
                    <a:pt x="25" y="1"/>
                    <a:pt x="1" y="13"/>
                  </a:cubicBezTo>
                  <a:lnTo>
                    <a:pt x="144" y="24"/>
                  </a:lnTo>
                  <a:cubicBezTo>
                    <a:pt x="108" y="13"/>
                    <a:pt x="96" y="13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6" name="Google Shape;1480;p29">
              <a:extLst>
                <a:ext uri="{FF2B5EF4-FFF2-40B4-BE49-F238E27FC236}">
                  <a16:creationId xmlns:a16="http://schemas.microsoft.com/office/drawing/2014/main" id="{BF846EBD-8433-DC49-943E-9A487DEE4A9F}"/>
                </a:ext>
              </a:extLst>
            </p:cNvPr>
            <p:cNvSpPr/>
            <p:nvPr/>
          </p:nvSpPr>
          <p:spPr>
            <a:xfrm>
              <a:off x="4167475" y="1942025"/>
              <a:ext cx="1500" cy="925"/>
            </a:xfrm>
            <a:custGeom>
              <a:avLst/>
              <a:gdLst/>
              <a:ahLst/>
              <a:cxnLst/>
              <a:rect l="l" t="t" r="r" b="b"/>
              <a:pathLst>
                <a:path w="60" h="37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25"/>
                    <a:pt x="0" y="25"/>
                    <a:pt x="36" y="37"/>
                  </a:cubicBezTo>
                  <a:lnTo>
                    <a:pt x="60" y="37"/>
                  </a:lnTo>
                  <a:cubicBezTo>
                    <a:pt x="36" y="25"/>
                    <a:pt x="12" y="1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7" name="Google Shape;1481;p29">
              <a:extLst>
                <a:ext uri="{FF2B5EF4-FFF2-40B4-BE49-F238E27FC236}">
                  <a16:creationId xmlns:a16="http://schemas.microsoft.com/office/drawing/2014/main" id="{6482282D-E195-5A41-90E7-674D324CAAD2}"/>
                </a:ext>
              </a:extLst>
            </p:cNvPr>
            <p:cNvSpPr/>
            <p:nvPr/>
          </p:nvSpPr>
          <p:spPr>
            <a:xfrm>
              <a:off x="4107650" y="1947100"/>
              <a:ext cx="2700" cy="625"/>
            </a:xfrm>
            <a:custGeom>
              <a:avLst/>
              <a:gdLst/>
              <a:ahLst/>
              <a:cxnLst/>
              <a:rect l="l" t="t" r="r" b="b"/>
              <a:pathLst>
                <a:path w="108" h="25" extrusionOk="0">
                  <a:moveTo>
                    <a:pt x="0" y="0"/>
                  </a:moveTo>
                  <a:cubicBezTo>
                    <a:pt x="0" y="12"/>
                    <a:pt x="48" y="12"/>
                    <a:pt x="107" y="24"/>
                  </a:cubicBezTo>
                  <a:cubicBezTo>
                    <a:pt x="72" y="12"/>
                    <a:pt x="36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8" name="Google Shape;1482;p29">
              <a:extLst>
                <a:ext uri="{FF2B5EF4-FFF2-40B4-BE49-F238E27FC236}">
                  <a16:creationId xmlns:a16="http://schemas.microsoft.com/office/drawing/2014/main" id="{518FB339-DB09-4E4A-98D5-85B1BDE47282}"/>
                </a:ext>
              </a:extLst>
            </p:cNvPr>
            <p:cNvSpPr/>
            <p:nvPr/>
          </p:nvSpPr>
          <p:spPr>
            <a:xfrm>
              <a:off x="3961800" y="1962575"/>
              <a:ext cx="8050" cy="1300"/>
            </a:xfrm>
            <a:custGeom>
              <a:avLst/>
              <a:gdLst/>
              <a:ahLst/>
              <a:cxnLst/>
              <a:rect l="l" t="t" r="r" b="b"/>
              <a:pathLst>
                <a:path w="322" h="52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30"/>
                    <a:pt x="115" y="51"/>
                    <a:pt x="238" y="51"/>
                  </a:cubicBezTo>
                  <a:cubicBezTo>
                    <a:pt x="264" y="51"/>
                    <a:pt x="292" y="50"/>
                    <a:pt x="322" y="48"/>
                  </a:cubicBezTo>
                  <a:cubicBezTo>
                    <a:pt x="215" y="36"/>
                    <a:pt x="107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9" name="Google Shape;1483;p29">
              <a:extLst>
                <a:ext uri="{FF2B5EF4-FFF2-40B4-BE49-F238E27FC236}">
                  <a16:creationId xmlns:a16="http://schemas.microsoft.com/office/drawing/2014/main" id="{484461DC-265B-F04F-A73B-454AE3CE95D0}"/>
                </a:ext>
              </a:extLst>
            </p:cNvPr>
            <p:cNvSpPr/>
            <p:nvPr/>
          </p:nvSpPr>
          <p:spPr>
            <a:xfrm>
              <a:off x="4110325" y="1947700"/>
              <a:ext cx="8050" cy="900"/>
            </a:xfrm>
            <a:custGeom>
              <a:avLst/>
              <a:gdLst/>
              <a:ahLst/>
              <a:cxnLst/>
              <a:rect l="l" t="t" r="r" b="b"/>
              <a:pathLst>
                <a:path w="322" h="36" extrusionOk="0">
                  <a:moveTo>
                    <a:pt x="0" y="0"/>
                  </a:moveTo>
                  <a:cubicBezTo>
                    <a:pt x="96" y="24"/>
                    <a:pt x="203" y="24"/>
                    <a:pt x="322" y="36"/>
                  </a:cubicBezTo>
                  <a:cubicBezTo>
                    <a:pt x="239" y="24"/>
                    <a:pt x="108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0" name="Google Shape;1484;p29">
              <a:extLst>
                <a:ext uri="{FF2B5EF4-FFF2-40B4-BE49-F238E27FC236}">
                  <a16:creationId xmlns:a16="http://schemas.microsoft.com/office/drawing/2014/main" id="{60DC6A7C-2176-D64E-A713-4D058A8BBC20}"/>
                </a:ext>
              </a:extLst>
            </p:cNvPr>
            <p:cNvSpPr/>
            <p:nvPr/>
          </p:nvSpPr>
          <p:spPr>
            <a:xfrm>
              <a:off x="4272250" y="1941750"/>
              <a:ext cx="5675" cy="900"/>
            </a:xfrm>
            <a:custGeom>
              <a:avLst/>
              <a:gdLst/>
              <a:ahLst/>
              <a:cxnLst/>
              <a:rect l="l" t="t" r="r" b="b"/>
              <a:pathLst>
                <a:path w="227" h="36" extrusionOk="0">
                  <a:moveTo>
                    <a:pt x="12" y="0"/>
                  </a:moveTo>
                  <a:cubicBezTo>
                    <a:pt x="12" y="12"/>
                    <a:pt x="0" y="12"/>
                    <a:pt x="0" y="24"/>
                  </a:cubicBezTo>
                  <a:lnTo>
                    <a:pt x="227" y="36"/>
                  </a:lnTo>
                  <a:cubicBezTo>
                    <a:pt x="167" y="24"/>
                    <a:pt x="96" y="12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1" name="Google Shape;1485;p29">
              <a:extLst>
                <a:ext uri="{FF2B5EF4-FFF2-40B4-BE49-F238E27FC236}">
                  <a16:creationId xmlns:a16="http://schemas.microsoft.com/office/drawing/2014/main" id="{0710AC18-2959-9F49-ACD6-EC05016D694C}"/>
                </a:ext>
              </a:extLst>
            </p:cNvPr>
            <p:cNvSpPr/>
            <p:nvPr/>
          </p:nvSpPr>
          <p:spPr>
            <a:xfrm>
              <a:off x="2018400" y="1992050"/>
              <a:ext cx="5975" cy="1500"/>
            </a:xfrm>
            <a:custGeom>
              <a:avLst/>
              <a:gdLst/>
              <a:ahLst/>
              <a:cxnLst/>
              <a:rect l="l" t="t" r="r" b="b"/>
              <a:pathLst>
                <a:path w="239" h="60" extrusionOk="0">
                  <a:moveTo>
                    <a:pt x="203" y="0"/>
                  </a:moveTo>
                  <a:lnTo>
                    <a:pt x="203" y="0"/>
                  </a:lnTo>
                  <a:cubicBezTo>
                    <a:pt x="167" y="24"/>
                    <a:pt x="107" y="36"/>
                    <a:pt x="0" y="60"/>
                  </a:cubicBezTo>
                  <a:cubicBezTo>
                    <a:pt x="203" y="48"/>
                    <a:pt x="238" y="24"/>
                    <a:pt x="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2" name="Google Shape;1486;p29">
              <a:extLst>
                <a:ext uri="{FF2B5EF4-FFF2-40B4-BE49-F238E27FC236}">
                  <a16:creationId xmlns:a16="http://schemas.microsoft.com/office/drawing/2014/main" id="{7CE55864-6B64-AE4A-9DE7-B61F8CFCA316}"/>
                </a:ext>
              </a:extLst>
            </p:cNvPr>
            <p:cNvSpPr/>
            <p:nvPr/>
          </p:nvSpPr>
          <p:spPr>
            <a:xfrm>
              <a:off x="2142225" y="1993525"/>
              <a:ext cx="3300" cy="625"/>
            </a:xfrm>
            <a:custGeom>
              <a:avLst/>
              <a:gdLst/>
              <a:ahLst/>
              <a:cxnLst/>
              <a:rect l="l" t="t" r="r" b="b"/>
              <a:pathLst>
                <a:path w="132" h="25" extrusionOk="0">
                  <a:moveTo>
                    <a:pt x="107" y="1"/>
                  </a:moveTo>
                  <a:cubicBezTo>
                    <a:pt x="72" y="13"/>
                    <a:pt x="36" y="13"/>
                    <a:pt x="0" y="24"/>
                  </a:cubicBezTo>
                  <a:cubicBezTo>
                    <a:pt x="72" y="13"/>
                    <a:pt x="131" y="1"/>
                    <a:pt x="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3" name="Google Shape;1487;p29">
              <a:extLst>
                <a:ext uri="{FF2B5EF4-FFF2-40B4-BE49-F238E27FC236}">
                  <a16:creationId xmlns:a16="http://schemas.microsoft.com/office/drawing/2014/main" id="{9B300CCE-118A-E948-95A0-6AD4B8575B42}"/>
                </a:ext>
              </a:extLst>
            </p:cNvPr>
            <p:cNvSpPr/>
            <p:nvPr/>
          </p:nvSpPr>
          <p:spPr>
            <a:xfrm>
              <a:off x="2070775" y="1982825"/>
              <a:ext cx="1525" cy="600"/>
            </a:xfrm>
            <a:custGeom>
              <a:avLst/>
              <a:gdLst/>
              <a:ahLst/>
              <a:cxnLst/>
              <a:rect l="l" t="t" r="r" b="b"/>
              <a:pathLst>
                <a:path w="61" h="24" extrusionOk="0">
                  <a:moveTo>
                    <a:pt x="13" y="0"/>
                  </a:moveTo>
                  <a:cubicBezTo>
                    <a:pt x="1" y="0"/>
                    <a:pt x="1" y="12"/>
                    <a:pt x="60" y="24"/>
                  </a:cubicBezTo>
                  <a:cubicBezTo>
                    <a:pt x="48" y="12"/>
                    <a:pt x="37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4" name="Google Shape;1488;p29">
              <a:extLst>
                <a:ext uri="{FF2B5EF4-FFF2-40B4-BE49-F238E27FC236}">
                  <a16:creationId xmlns:a16="http://schemas.microsoft.com/office/drawing/2014/main" id="{07BDED3A-4991-BE40-9D9E-1241A3BCBFF4}"/>
                </a:ext>
              </a:extLst>
            </p:cNvPr>
            <p:cNvSpPr/>
            <p:nvPr/>
          </p:nvSpPr>
          <p:spPr>
            <a:xfrm>
              <a:off x="2955725" y="1950375"/>
              <a:ext cx="3000" cy="900"/>
            </a:xfrm>
            <a:custGeom>
              <a:avLst/>
              <a:gdLst/>
              <a:ahLst/>
              <a:cxnLst/>
              <a:rect l="l" t="t" r="r" b="b"/>
              <a:pathLst>
                <a:path w="120" h="36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4"/>
                    <a:pt x="60" y="24"/>
                    <a:pt x="119" y="3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5" name="Google Shape;1489;p29">
              <a:extLst>
                <a:ext uri="{FF2B5EF4-FFF2-40B4-BE49-F238E27FC236}">
                  <a16:creationId xmlns:a16="http://schemas.microsoft.com/office/drawing/2014/main" id="{E9CE8F80-2562-E142-9516-35A67FF87EE7}"/>
                </a:ext>
              </a:extLst>
            </p:cNvPr>
            <p:cNvSpPr/>
            <p:nvPr/>
          </p:nvSpPr>
          <p:spPr>
            <a:xfrm>
              <a:off x="3125375" y="1948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cubicBezTo>
                    <a:pt x="24" y="0"/>
                    <a:pt x="48" y="0"/>
                    <a:pt x="60" y="0"/>
                  </a:cubicBezTo>
                  <a:cubicBezTo>
                    <a:pt x="48" y="0"/>
                    <a:pt x="2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6" name="Google Shape;1490;p29">
              <a:extLst>
                <a:ext uri="{FF2B5EF4-FFF2-40B4-BE49-F238E27FC236}">
                  <a16:creationId xmlns:a16="http://schemas.microsoft.com/office/drawing/2014/main" id="{F2395ED4-9211-404C-BE58-2FEB3A6CF101}"/>
                </a:ext>
              </a:extLst>
            </p:cNvPr>
            <p:cNvSpPr/>
            <p:nvPr/>
          </p:nvSpPr>
          <p:spPr>
            <a:xfrm>
              <a:off x="3126875" y="1948000"/>
              <a:ext cx="3600" cy="25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3" y="0"/>
                  </a:moveTo>
                  <a:cubicBezTo>
                    <a:pt x="95" y="0"/>
                    <a:pt x="48" y="0"/>
                    <a:pt x="0" y="0"/>
                  </a:cubicBezTo>
                  <a:cubicBezTo>
                    <a:pt x="60" y="0"/>
                    <a:pt x="119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7" name="Google Shape;1491;p29">
              <a:extLst>
                <a:ext uri="{FF2B5EF4-FFF2-40B4-BE49-F238E27FC236}">
                  <a16:creationId xmlns:a16="http://schemas.microsoft.com/office/drawing/2014/main" id="{3FF0596F-2E7A-CA49-9E0C-9E3700458A84}"/>
                </a:ext>
              </a:extLst>
            </p:cNvPr>
            <p:cNvSpPr/>
            <p:nvPr/>
          </p:nvSpPr>
          <p:spPr>
            <a:xfrm>
              <a:off x="2588100" y="2001875"/>
              <a:ext cx="11650" cy="600"/>
            </a:xfrm>
            <a:custGeom>
              <a:avLst/>
              <a:gdLst/>
              <a:ahLst/>
              <a:cxnLst/>
              <a:rect l="l" t="t" r="r" b="b"/>
              <a:pathLst>
                <a:path w="466" h="24" extrusionOk="0">
                  <a:moveTo>
                    <a:pt x="465" y="0"/>
                  </a:moveTo>
                  <a:cubicBezTo>
                    <a:pt x="310" y="0"/>
                    <a:pt x="156" y="12"/>
                    <a:pt x="1" y="24"/>
                  </a:cubicBezTo>
                  <a:lnTo>
                    <a:pt x="25" y="24"/>
                  </a:lnTo>
                  <a:cubicBezTo>
                    <a:pt x="275" y="24"/>
                    <a:pt x="406" y="12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8" name="Google Shape;1492;p29">
              <a:extLst>
                <a:ext uri="{FF2B5EF4-FFF2-40B4-BE49-F238E27FC236}">
                  <a16:creationId xmlns:a16="http://schemas.microsoft.com/office/drawing/2014/main" id="{457862FE-9ADB-034F-A207-9DA16852FEF0}"/>
                </a:ext>
              </a:extLst>
            </p:cNvPr>
            <p:cNvSpPr/>
            <p:nvPr/>
          </p:nvSpPr>
          <p:spPr>
            <a:xfrm>
              <a:off x="2734250" y="198907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25" y="0"/>
                  </a:moveTo>
                  <a:cubicBezTo>
                    <a:pt x="13" y="0"/>
                    <a:pt x="1" y="0"/>
                    <a:pt x="1" y="12"/>
                  </a:cubicBezTo>
                  <a:cubicBezTo>
                    <a:pt x="13" y="0"/>
                    <a:pt x="25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9" name="Google Shape;1493;p29">
              <a:extLst>
                <a:ext uri="{FF2B5EF4-FFF2-40B4-BE49-F238E27FC236}">
                  <a16:creationId xmlns:a16="http://schemas.microsoft.com/office/drawing/2014/main" id="{D9DE0A07-53B9-7D43-B8AE-40FBED277976}"/>
                </a:ext>
              </a:extLst>
            </p:cNvPr>
            <p:cNvSpPr/>
            <p:nvPr/>
          </p:nvSpPr>
          <p:spPr>
            <a:xfrm>
              <a:off x="2575300" y="2003950"/>
              <a:ext cx="2425" cy="625"/>
            </a:xfrm>
            <a:custGeom>
              <a:avLst/>
              <a:gdLst/>
              <a:ahLst/>
              <a:cxnLst/>
              <a:rect l="l" t="t" r="r" b="b"/>
              <a:pathLst>
                <a:path w="97" h="25" extrusionOk="0">
                  <a:moveTo>
                    <a:pt x="72" y="0"/>
                  </a:moveTo>
                  <a:cubicBezTo>
                    <a:pt x="49" y="12"/>
                    <a:pt x="13" y="12"/>
                    <a:pt x="1" y="24"/>
                  </a:cubicBezTo>
                  <a:cubicBezTo>
                    <a:pt x="96" y="24"/>
                    <a:pt x="96" y="12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0" name="Google Shape;1494;p29">
              <a:extLst>
                <a:ext uri="{FF2B5EF4-FFF2-40B4-BE49-F238E27FC236}">
                  <a16:creationId xmlns:a16="http://schemas.microsoft.com/office/drawing/2014/main" id="{1D07B3C5-AEA4-A14C-A000-DB155FDCA145}"/>
                </a:ext>
              </a:extLst>
            </p:cNvPr>
            <p:cNvSpPr/>
            <p:nvPr/>
          </p:nvSpPr>
          <p:spPr>
            <a:xfrm>
              <a:off x="3902550" y="1968225"/>
              <a:ext cx="2700" cy="325"/>
            </a:xfrm>
            <a:custGeom>
              <a:avLst/>
              <a:gdLst/>
              <a:ahLst/>
              <a:cxnLst/>
              <a:rect l="l" t="t" r="r" b="b"/>
              <a:pathLst>
                <a:path w="108" h="13" extrusionOk="0">
                  <a:moveTo>
                    <a:pt x="108" y="1"/>
                  </a:moveTo>
                  <a:lnTo>
                    <a:pt x="108" y="1"/>
                  </a:lnTo>
                  <a:cubicBezTo>
                    <a:pt x="72" y="13"/>
                    <a:pt x="48" y="13"/>
                    <a:pt x="1" y="13"/>
                  </a:cubicBezTo>
                  <a:cubicBezTo>
                    <a:pt x="48" y="13"/>
                    <a:pt x="84" y="13"/>
                    <a:pt x="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1" name="Google Shape;1495;p29">
              <a:extLst>
                <a:ext uri="{FF2B5EF4-FFF2-40B4-BE49-F238E27FC236}">
                  <a16:creationId xmlns:a16="http://schemas.microsoft.com/office/drawing/2014/main" id="{3E61F148-0814-6D49-B357-95F9E042E89B}"/>
                </a:ext>
              </a:extLst>
            </p:cNvPr>
            <p:cNvSpPr/>
            <p:nvPr/>
          </p:nvSpPr>
          <p:spPr>
            <a:xfrm>
              <a:off x="2725025" y="1986600"/>
              <a:ext cx="15125" cy="2500"/>
            </a:xfrm>
            <a:custGeom>
              <a:avLst/>
              <a:gdLst/>
              <a:ahLst/>
              <a:cxnLst/>
              <a:rect l="l" t="t" r="r" b="b"/>
              <a:pathLst>
                <a:path w="605" h="100" extrusionOk="0">
                  <a:moveTo>
                    <a:pt x="290" y="1"/>
                  </a:moveTo>
                  <a:cubicBezTo>
                    <a:pt x="186" y="1"/>
                    <a:pt x="75" y="7"/>
                    <a:pt x="1" y="16"/>
                  </a:cubicBezTo>
                  <a:lnTo>
                    <a:pt x="394" y="99"/>
                  </a:lnTo>
                  <a:cubicBezTo>
                    <a:pt x="441" y="87"/>
                    <a:pt x="489" y="75"/>
                    <a:pt x="560" y="51"/>
                  </a:cubicBezTo>
                  <a:cubicBezTo>
                    <a:pt x="604" y="15"/>
                    <a:pt x="456" y="1"/>
                    <a:pt x="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2" name="Google Shape;1496;p29">
              <a:extLst>
                <a:ext uri="{FF2B5EF4-FFF2-40B4-BE49-F238E27FC236}">
                  <a16:creationId xmlns:a16="http://schemas.microsoft.com/office/drawing/2014/main" id="{936088A4-8620-FC46-ABDF-6DCE24BF0BF4}"/>
                </a:ext>
              </a:extLst>
            </p:cNvPr>
            <p:cNvSpPr/>
            <p:nvPr/>
          </p:nvSpPr>
          <p:spPr>
            <a:xfrm>
              <a:off x="2569950" y="2001275"/>
              <a:ext cx="18475" cy="2700"/>
            </a:xfrm>
            <a:custGeom>
              <a:avLst/>
              <a:gdLst/>
              <a:ahLst/>
              <a:cxnLst/>
              <a:rect l="l" t="t" r="r" b="b"/>
              <a:pathLst>
                <a:path w="739" h="108" extrusionOk="0">
                  <a:moveTo>
                    <a:pt x="524" y="0"/>
                  </a:moveTo>
                  <a:cubicBezTo>
                    <a:pt x="1" y="0"/>
                    <a:pt x="239" y="72"/>
                    <a:pt x="286" y="107"/>
                  </a:cubicBezTo>
                  <a:cubicBezTo>
                    <a:pt x="393" y="72"/>
                    <a:pt x="548" y="60"/>
                    <a:pt x="739" y="48"/>
                  </a:cubicBezTo>
                  <a:lnTo>
                    <a:pt x="5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3" name="Google Shape;1497;p29">
              <a:extLst>
                <a:ext uri="{FF2B5EF4-FFF2-40B4-BE49-F238E27FC236}">
                  <a16:creationId xmlns:a16="http://schemas.microsoft.com/office/drawing/2014/main" id="{35C14BEA-5ADE-B449-8617-6C6759CB80BF}"/>
                </a:ext>
              </a:extLst>
            </p:cNvPr>
            <p:cNvSpPr/>
            <p:nvPr/>
          </p:nvSpPr>
          <p:spPr>
            <a:xfrm>
              <a:off x="1992200" y="1937275"/>
              <a:ext cx="2295850" cy="66200"/>
            </a:xfrm>
            <a:custGeom>
              <a:avLst/>
              <a:gdLst/>
              <a:ahLst/>
              <a:cxnLst/>
              <a:rect l="l" t="t" r="r" b="b"/>
              <a:pathLst>
                <a:path w="91834" h="2648" extrusionOk="0">
                  <a:moveTo>
                    <a:pt x="70160" y="1341"/>
                  </a:moveTo>
                  <a:cubicBezTo>
                    <a:pt x="70126" y="1342"/>
                    <a:pt x="70088" y="1344"/>
                    <a:pt x="70045" y="1346"/>
                  </a:cubicBezTo>
                  <a:cubicBezTo>
                    <a:pt x="70086" y="1344"/>
                    <a:pt x="70124" y="1343"/>
                    <a:pt x="70160" y="1341"/>
                  </a:cubicBezTo>
                  <a:close/>
                  <a:moveTo>
                    <a:pt x="74237" y="1594"/>
                  </a:moveTo>
                  <a:lnTo>
                    <a:pt x="74237" y="1594"/>
                  </a:lnTo>
                  <a:cubicBezTo>
                    <a:pt x="74199" y="1595"/>
                    <a:pt x="74159" y="1595"/>
                    <a:pt x="74117" y="1596"/>
                  </a:cubicBezTo>
                  <a:cubicBezTo>
                    <a:pt x="74163" y="1596"/>
                    <a:pt x="74203" y="1595"/>
                    <a:pt x="74237" y="1594"/>
                  </a:cubicBezTo>
                  <a:close/>
                  <a:moveTo>
                    <a:pt x="4482" y="2250"/>
                  </a:moveTo>
                  <a:cubicBezTo>
                    <a:pt x="4480" y="2250"/>
                    <a:pt x="4479" y="2251"/>
                    <a:pt x="4477" y="2251"/>
                  </a:cubicBezTo>
                  <a:cubicBezTo>
                    <a:pt x="4479" y="2251"/>
                    <a:pt x="4480" y="2250"/>
                    <a:pt x="4482" y="2250"/>
                  </a:cubicBezTo>
                  <a:close/>
                  <a:moveTo>
                    <a:pt x="11396" y="2271"/>
                  </a:moveTo>
                  <a:lnTo>
                    <a:pt x="11396" y="2271"/>
                  </a:lnTo>
                  <a:cubicBezTo>
                    <a:pt x="11395" y="2272"/>
                    <a:pt x="11395" y="2273"/>
                    <a:pt x="11395" y="2274"/>
                  </a:cubicBezTo>
                  <a:cubicBezTo>
                    <a:pt x="11395" y="2273"/>
                    <a:pt x="11396" y="2272"/>
                    <a:pt x="11396" y="2271"/>
                  </a:cubicBezTo>
                  <a:close/>
                  <a:moveTo>
                    <a:pt x="91833" y="0"/>
                  </a:moveTo>
                  <a:cubicBezTo>
                    <a:pt x="91452" y="12"/>
                    <a:pt x="90988" y="48"/>
                    <a:pt x="90536" y="60"/>
                  </a:cubicBezTo>
                  <a:cubicBezTo>
                    <a:pt x="90583" y="108"/>
                    <a:pt x="89869" y="215"/>
                    <a:pt x="90571" y="227"/>
                  </a:cubicBezTo>
                  <a:cubicBezTo>
                    <a:pt x="90559" y="286"/>
                    <a:pt x="90143" y="322"/>
                    <a:pt x="89869" y="322"/>
                  </a:cubicBezTo>
                  <a:cubicBezTo>
                    <a:pt x="89988" y="298"/>
                    <a:pt x="89464" y="191"/>
                    <a:pt x="89797" y="131"/>
                  </a:cubicBezTo>
                  <a:lnTo>
                    <a:pt x="89797" y="131"/>
                  </a:lnTo>
                  <a:cubicBezTo>
                    <a:pt x="89677" y="146"/>
                    <a:pt x="89614" y="151"/>
                    <a:pt x="89566" y="151"/>
                  </a:cubicBezTo>
                  <a:cubicBezTo>
                    <a:pt x="89502" y="151"/>
                    <a:pt x="89462" y="143"/>
                    <a:pt x="89339" y="143"/>
                  </a:cubicBezTo>
                  <a:cubicBezTo>
                    <a:pt x="89265" y="143"/>
                    <a:pt x="89160" y="146"/>
                    <a:pt x="89000" y="155"/>
                  </a:cubicBezTo>
                  <a:cubicBezTo>
                    <a:pt x="89095" y="108"/>
                    <a:pt x="87785" y="155"/>
                    <a:pt x="87869" y="36"/>
                  </a:cubicBezTo>
                  <a:lnTo>
                    <a:pt x="87869" y="36"/>
                  </a:lnTo>
                  <a:cubicBezTo>
                    <a:pt x="87642" y="84"/>
                    <a:pt x="87881" y="215"/>
                    <a:pt x="87071" y="227"/>
                  </a:cubicBezTo>
                  <a:cubicBezTo>
                    <a:pt x="87261" y="310"/>
                    <a:pt x="88166" y="322"/>
                    <a:pt x="87559" y="417"/>
                  </a:cubicBezTo>
                  <a:lnTo>
                    <a:pt x="87952" y="358"/>
                  </a:lnTo>
                  <a:lnTo>
                    <a:pt x="87952" y="358"/>
                  </a:lnTo>
                  <a:cubicBezTo>
                    <a:pt x="88508" y="393"/>
                    <a:pt x="87806" y="452"/>
                    <a:pt x="88522" y="488"/>
                  </a:cubicBezTo>
                  <a:lnTo>
                    <a:pt x="88522" y="488"/>
                  </a:lnTo>
                  <a:cubicBezTo>
                    <a:pt x="88500" y="487"/>
                    <a:pt x="88475" y="487"/>
                    <a:pt x="88449" y="487"/>
                  </a:cubicBezTo>
                  <a:cubicBezTo>
                    <a:pt x="88326" y="487"/>
                    <a:pt x="88167" y="495"/>
                    <a:pt x="88034" y="495"/>
                  </a:cubicBezTo>
                  <a:cubicBezTo>
                    <a:pt x="87920" y="495"/>
                    <a:pt x="87824" y="489"/>
                    <a:pt x="87785" y="465"/>
                  </a:cubicBezTo>
                  <a:lnTo>
                    <a:pt x="87785" y="465"/>
                  </a:lnTo>
                  <a:cubicBezTo>
                    <a:pt x="87976" y="643"/>
                    <a:pt x="86690" y="560"/>
                    <a:pt x="86654" y="691"/>
                  </a:cubicBezTo>
                  <a:cubicBezTo>
                    <a:pt x="86547" y="650"/>
                    <a:pt x="86412" y="637"/>
                    <a:pt x="86205" y="637"/>
                  </a:cubicBezTo>
                  <a:cubicBezTo>
                    <a:pt x="86112" y="637"/>
                    <a:pt x="86005" y="640"/>
                    <a:pt x="85880" y="643"/>
                  </a:cubicBezTo>
                  <a:cubicBezTo>
                    <a:pt x="85940" y="596"/>
                    <a:pt x="85714" y="548"/>
                    <a:pt x="86023" y="512"/>
                  </a:cubicBezTo>
                  <a:cubicBezTo>
                    <a:pt x="86285" y="524"/>
                    <a:pt x="86476" y="512"/>
                    <a:pt x="86761" y="548"/>
                  </a:cubicBezTo>
                  <a:cubicBezTo>
                    <a:pt x="86684" y="465"/>
                    <a:pt x="86454" y="447"/>
                    <a:pt x="86163" y="447"/>
                  </a:cubicBezTo>
                  <a:cubicBezTo>
                    <a:pt x="85918" y="447"/>
                    <a:pt x="85629" y="460"/>
                    <a:pt x="85352" y="460"/>
                  </a:cubicBezTo>
                  <a:cubicBezTo>
                    <a:pt x="85247" y="460"/>
                    <a:pt x="85145" y="458"/>
                    <a:pt x="85047" y="453"/>
                  </a:cubicBezTo>
                  <a:lnTo>
                    <a:pt x="85047" y="453"/>
                  </a:lnTo>
                  <a:cubicBezTo>
                    <a:pt x="85142" y="465"/>
                    <a:pt x="85166" y="489"/>
                    <a:pt x="84975" y="512"/>
                  </a:cubicBezTo>
                  <a:cubicBezTo>
                    <a:pt x="84571" y="489"/>
                    <a:pt x="83666" y="453"/>
                    <a:pt x="83928" y="370"/>
                  </a:cubicBezTo>
                  <a:lnTo>
                    <a:pt x="83928" y="370"/>
                  </a:lnTo>
                  <a:lnTo>
                    <a:pt x="81868" y="381"/>
                  </a:lnTo>
                  <a:cubicBezTo>
                    <a:pt x="81862" y="364"/>
                    <a:pt x="81933" y="361"/>
                    <a:pt x="82023" y="361"/>
                  </a:cubicBezTo>
                  <a:cubicBezTo>
                    <a:pt x="82067" y="361"/>
                    <a:pt x="82116" y="361"/>
                    <a:pt x="82163" y="361"/>
                  </a:cubicBezTo>
                  <a:cubicBezTo>
                    <a:pt x="82209" y="361"/>
                    <a:pt x="82252" y="361"/>
                    <a:pt x="82285" y="358"/>
                  </a:cubicBezTo>
                  <a:lnTo>
                    <a:pt x="81130" y="346"/>
                  </a:lnTo>
                  <a:cubicBezTo>
                    <a:pt x="80868" y="298"/>
                    <a:pt x="81523" y="298"/>
                    <a:pt x="81642" y="239"/>
                  </a:cubicBezTo>
                  <a:lnTo>
                    <a:pt x="80808" y="239"/>
                  </a:lnTo>
                  <a:lnTo>
                    <a:pt x="80927" y="179"/>
                  </a:lnTo>
                  <a:lnTo>
                    <a:pt x="80927" y="179"/>
                  </a:lnTo>
                  <a:cubicBezTo>
                    <a:pt x="80835" y="201"/>
                    <a:pt x="80583" y="215"/>
                    <a:pt x="80315" y="215"/>
                  </a:cubicBezTo>
                  <a:cubicBezTo>
                    <a:pt x="79997" y="215"/>
                    <a:pt x="79657" y="195"/>
                    <a:pt x="79534" y="143"/>
                  </a:cubicBezTo>
                  <a:cubicBezTo>
                    <a:pt x="78768" y="173"/>
                    <a:pt x="78659" y="303"/>
                    <a:pt x="77920" y="303"/>
                  </a:cubicBezTo>
                  <a:cubicBezTo>
                    <a:pt x="77775" y="303"/>
                    <a:pt x="77606" y="298"/>
                    <a:pt x="77403" y="286"/>
                  </a:cubicBezTo>
                  <a:cubicBezTo>
                    <a:pt x="77451" y="191"/>
                    <a:pt x="78106" y="250"/>
                    <a:pt x="78391" y="191"/>
                  </a:cubicBezTo>
                  <a:cubicBezTo>
                    <a:pt x="78334" y="182"/>
                    <a:pt x="78248" y="180"/>
                    <a:pt x="78148" y="180"/>
                  </a:cubicBezTo>
                  <a:cubicBezTo>
                    <a:pt x="78023" y="180"/>
                    <a:pt x="77878" y="184"/>
                    <a:pt x="77742" y="184"/>
                  </a:cubicBezTo>
                  <a:cubicBezTo>
                    <a:pt x="77535" y="184"/>
                    <a:pt x="77350" y="175"/>
                    <a:pt x="77296" y="131"/>
                  </a:cubicBezTo>
                  <a:cubicBezTo>
                    <a:pt x="76403" y="191"/>
                    <a:pt x="76510" y="346"/>
                    <a:pt x="76081" y="441"/>
                  </a:cubicBezTo>
                  <a:cubicBezTo>
                    <a:pt x="76039" y="442"/>
                    <a:pt x="76001" y="442"/>
                    <a:pt x="75968" y="442"/>
                  </a:cubicBezTo>
                  <a:cubicBezTo>
                    <a:pt x="75428" y="442"/>
                    <a:pt x="75997" y="356"/>
                    <a:pt x="75974" y="334"/>
                  </a:cubicBezTo>
                  <a:cubicBezTo>
                    <a:pt x="75816" y="334"/>
                    <a:pt x="75581" y="424"/>
                    <a:pt x="75392" y="424"/>
                  </a:cubicBezTo>
                  <a:cubicBezTo>
                    <a:pt x="75324" y="424"/>
                    <a:pt x="75262" y="413"/>
                    <a:pt x="75212" y="381"/>
                  </a:cubicBezTo>
                  <a:cubicBezTo>
                    <a:pt x="74867" y="441"/>
                    <a:pt x="74665" y="524"/>
                    <a:pt x="75189" y="560"/>
                  </a:cubicBezTo>
                  <a:cubicBezTo>
                    <a:pt x="74796" y="560"/>
                    <a:pt x="74260" y="596"/>
                    <a:pt x="74153" y="643"/>
                  </a:cubicBezTo>
                  <a:cubicBezTo>
                    <a:pt x="74474" y="500"/>
                    <a:pt x="73724" y="584"/>
                    <a:pt x="73676" y="477"/>
                  </a:cubicBezTo>
                  <a:cubicBezTo>
                    <a:pt x="73430" y="467"/>
                    <a:pt x="73060" y="454"/>
                    <a:pt x="72672" y="454"/>
                  </a:cubicBezTo>
                  <a:cubicBezTo>
                    <a:pt x="72140" y="454"/>
                    <a:pt x="71576" y="477"/>
                    <a:pt x="71259" y="560"/>
                  </a:cubicBezTo>
                  <a:lnTo>
                    <a:pt x="71426" y="417"/>
                  </a:lnTo>
                  <a:lnTo>
                    <a:pt x="70747" y="429"/>
                  </a:lnTo>
                  <a:cubicBezTo>
                    <a:pt x="70236" y="346"/>
                    <a:pt x="71343" y="334"/>
                    <a:pt x="71688" y="334"/>
                  </a:cubicBezTo>
                  <a:cubicBezTo>
                    <a:pt x="71224" y="322"/>
                    <a:pt x="70840" y="319"/>
                    <a:pt x="70468" y="319"/>
                  </a:cubicBezTo>
                  <a:cubicBezTo>
                    <a:pt x="70096" y="319"/>
                    <a:pt x="69735" y="322"/>
                    <a:pt x="69319" y="322"/>
                  </a:cubicBezTo>
                  <a:cubicBezTo>
                    <a:pt x="69557" y="358"/>
                    <a:pt x="69414" y="393"/>
                    <a:pt x="69533" y="429"/>
                  </a:cubicBezTo>
                  <a:cubicBezTo>
                    <a:pt x="69403" y="462"/>
                    <a:pt x="69250" y="469"/>
                    <a:pt x="69095" y="469"/>
                  </a:cubicBezTo>
                  <a:cubicBezTo>
                    <a:pt x="68951" y="469"/>
                    <a:pt x="68804" y="463"/>
                    <a:pt x="68670" y="463"/>
                  </a:cubicBezTo>
                  <a:cubicBezTo>
                    <a:pt x="68631" y="463"/>
                    <a:pt x="68593" y="463"/>
                    <a:pt x="68557" y="465"/>
                  </a:cubicBezTo>
                  <a:cubicBezTo>
                    <a:pt x="68485" y="429"/>
                    <a:pt x="68521" y="405"/>
                    <a:pt x="68759" y="393"/>
                  </a:cubicBezTo>
                  <a:lnTo>
                    <a:pt x="68759" y="393"/>
                  </a:lnTo>
                  <a:lnTo>
                    <a:pt x="68188" y="405"/>
                  </a:lnTo>
                  <a:cubicBezTo>
                    <a:pt x="68235" y="310"/>
                    <a:pt x="67950" y="322"/>
                    <a:pt x="68521" y="250"/>
                  </a:cubicBezTo>
                  <a:lnTo>
                    <a:pt x="68521" y="250"/>
                  </a:lnTo>
                  <a:lnTo>
                    <a:pt x="67985" y="286"/>
                  </a:lnTo>
                  <a:cubicBezTo>
                    <a:pt x="67402" y="262"/>
                    <a:pt x="68009" y="203"/>
                    <a:pt x="68152" y="179"/>
                  </a:cubicBezTo>
                  <a:lnTo>
                    <a:pt x="67235" y="167"/>
                  </a:lnTo>
                  <a:lnTo>
                    <a:pt x="67235" y="167"/>
                  </a:lnTo>
                  <a:cubicBezTo>
                    <a:pt x="66914" y="215"/>
                    <a:pt x="67426" y="239"/>
                    <a:pt x="66795" y="274"/>
                  </a:cubicBezTo>
                  <a:cubicBezTo>
                    <a:pt x="65949" y="191"/>
                    <a:pt x="64866" y="215"/>
                    <a:pt x="63901" y="191"/>
                  </a:cubicBezTo>
                  <a:lnTo>
                    <a:pt x="63901" y="191"/>
                  </a:lnTo>
                  <a:lnTo>
                    <a:pt x="64580" y="286"/>
                  </a:lnTo>
                  <a:cubicBezTo>
                    <a:pt x="64536" y="284"/>
                    <a:pt x="64496" y="284"/>
                    <a:pt x="64459" y="284"/>
                  </a:cubicBezTo>
                  <a:cubicBezTo>
                    <a:pt x="64013" y="284"/>
                    <a:pt x="64102" y="410"/>
                    <a:pt x="63937" y="465"/>
                  </a:cubicBezTo>
                  <a:cubicBezTo>
                    <a:pt x="63401" y="453"/>
                    <a:pt x="62675" y="465"/>
                    <a:pt x="62223" y="429"/>
                  </a:cubicBezTo>
                  <a:cubicBezTo>
                    <a:pt x="62735" y="358"/>
                    <a:pt x="62520" y="250"/>
                    <a:pt x="62044" y="179"/>
                  </a:cubicBezTo>
                  <a:cubicBezTo>
                    <a:pt x="62006" y="179"/>
                    <a:pt x="61970" y="178"/>
                    <a:pt x="61936" y="178"/>
                  </a:cubicBezTo>
                  <a:cubicBezTo>
                    <a:pt x="60966" y="178"/>
                    <a:pt x="61202" y="335"/>
                    <a:pt x="60615" y="381"/>
                  </a:cubicBezTo>
                  <a:cubicBezTo>
                    <a:pt x="61080" y="203"/>
                    <a:pt x="59853" y="322"/>
                    <a:pt x="59960" y="227"/>
                  </a:cubicBezTo>
                  <a:cubicBezTo>
                    <a:pt x="58686" y="227"/>
                    <a:pt x="57400" y="287"/>
                    <a:pt x="56087" y="287"/>
                  </a:cubicBezTo>
                  <a:cubicBezTo>
                    <a:pt x="55977" y="287"/>
                    <a:pt x="55867" y="287"/>
                    <a:pt x="55758" y="286"/>
                  </a:cubicBezTo>
                  <a:lnTo>
                    <a:pt x="55758" y="286"/>
                  </a:lnTo>
                  <a:cubicBezTo>
                    <a:pt x="55781" y="322"/>
                    <a:pt x="56186" y="346"/>
                    <a:pt x="55936" y="370"/>
                  </a:cubicBezTo>
                  <a:cubicBezTo>
                    <a:pt x="55847" y="376"/>
                    <a:pt x="55766" y="378"/>
                    <a:pt x="55692" y="378"/>
                  </a:cubicBezTo>
                  <a:cubicBezTo>
                    <a:pt x="55332" y="378"/>
                    <a:pt x="55150" y="316"/>
                    <a:pt x="55091" y="286"/>
                  </a:cubicBezTo>
                  <a:cubicBezTo>
                    <a:pt x="54412" y="310"/>
                    <a:pt x="54019" y="370"/>
                    <a:pt x="53805" y="417"/>
                  </a:cubicBezTo>
                  <a:cubicBezTo>
                    <a:pt x="53854" y="415"/>
                    <a:pt x="53896" y="414"/>
                    <a:pt x="53931" y="414"/>
                  </a:cubicBezTo>
                  <a:cubicBezTo>
                    <a:pt x="54100" y="414"/>
                    <a:pt x="54116" y="437"/>
                    <a:pt x="54067" y="477"/>
                  </a:cubicBezTo>
                  <a:cubicBezTo>
                    <a:pt x="54009" y="479"/>
                    <a:pt x="53957" y="480"/>
                    <a:pt x="53910" y="480"/>
                  </a:cubicBezTo>
                  <a:cubicBezTo>
                    <a:pt x="53549" y="480"/>
                    <a:pt x="53509" y="425"/>
                    <a:pt x="53285" y="425"/>
                  </a:cubicBezTo>
                  <a:cubicBezTo>
                    <a:pt x="53202" y="425"/>
                    <a:pt x="53095" y="432"/>
                    <a:pt x="52936" y="453"/>
                  </a:cubicBezTo>
                  <a:cubicBezTo>
                    <a:pt x="52757" y="358"/>
                    <a:pt x="53650" y="405"/>
                    <a:pt x="53591" y="310"/>
                  </a:cubicBezTo>
                  <a:cubicBezTo>
                    <a:pt x="52983" y="310"/>
                    <a:pt x="52614" y="346"/>
                    <a:pt x="52174" y="393"/>
                  </a:cubicBezTo>
                  <a:cubicBezTo>
                    <a:pt x="52078" y="334"/>
                    <a:pt x="52579" y="381"/>
                    <a:pt x="52245" y="334"/>
                  </a:cubicBezTo>
                  <a:lnTo>
                    <a:pt x="52245" y="334"/>
                  </a:lnTo>
                  <a:cubicBezTo>
                    <a:pt x="51316" y="381"/>
                    <a:pt x="50197" y="441"/>
                    <a:pt x="49507" y="477"/>
                  </a:cubicBezTo>
                  <a:lnTo>
                    <a:pt x="49316" y="393"/>
                  </a:lnTo>
                  <a:cubicBezTo>
                    <a:pt x="48876" y="393"/>
                    <a:pt x="48578" y="417"/>
                    <a:pt x="48376" y="453"/>
                  </a:cubicBezTo>
                  <a:cubicBezTo>
                    <a:pt x="48126" y="417"/>
                    <a:pt x="48316" y="393"/>
                    <a:pt x="48554" y="381"/>
                  </a:cubicBezTo>
                  <a:cubicBezTo>
                    <a:pt x="47947" y="381"/>
                    <a:pt x="47221" y="441"/>
                    <a:pt x="46875" y="453"/>
                  </a:cubicBezTo>
                  <a:cubicBezTo>
                    <a:pt x="46935" y="405"/>
                    <a:pt x="47221" y="441"/>
                    <a:pt x="47316" y="405"/>
                  </a:cubicBezTo>
                  <a:cubicBezTo>
                    <a:pt x="47265" y="404"/>
                    <a:pt x="47213" y="403"/>
                    <a:pt x="47160" y="403"/>
                  </a:cubicBezTo>
                  <a:cubicBezTo>
                    <a:pt x="46631" y="403"/>
                    <a:pt x="46033" y="477"/>
                    <a:pt x="45568" y="477"/>
                  </a:cubicBezTo>
                  <a:cubicBezTo>
                    <a:pt x="45400" y="477"/>
                    <a:pt x="45249" y="467"/>
                    <a:pt x="45125" y="441"/>
                  </a:cubicBezTo>
                  <a:cubicBezTo>
                    <a:pt x="45197" y="429"/>
                    <a:pt x="45268" y="429"/>
                    <a:pt x="45328" y="429"/>
                  </a:cubicBezTo>
                  <a:cubicBezTo>
                    <a:pt x="45228" y="428"/>
                    <a:pt x="45129" y="427"/>
                    <a:pt x="45032" y="427"/>
                  </a:cubicBezTo>
                  <a:cubicBezTo>
                    <a:pt x="44045" y="427"/>
                    <a:pt x="43148" y="478"/>
                    <a:pt x="42053" y="489"/>
                  </a:cubicBezTo>
                  <a:cubicBezTo>
                    <a:pt x="41860" y="472"/>
                    <a:pt x="41723" y="465"/>
                    <a:pt x="41623" y="465"/>
                  </a:cubicBezTo>
                  <a:cubicBezTo>
                    <a:pt x="41167" y="465"/>
                    <a:pt x="41484" y="608"/>
                    <a:pt x="40682" y="608"/>
                  </a:cubicBezTo>
                  <a:cubicBezTo>
                    <a:pt x="40656" y="608"/>
                    <a:pt x="40629" y="608"/>
                    <a:pt x="40601" y="608"/>
                  </a:cubicBezTo>
                  <a:cubicBezTo>
                    <a:pt x="40597" y="527"/>
                    <a:pt x="40408" y="502"/>
                    <a:pt x="40146" y="502"/>
                  </a:cubicBezTo>
                  <a:cubicBezTo>
                    <a:pt x="39732" y="502"/>
                    <a:pt x="39133" y="564"/>
                    <a:pt x="38790" y="564"/>
                  </a:cubicBezTo>
                  <a:cubicBezTo>
                    <a:pt x="38741" y="564"/>
                    <a:pt x="38697" y="563"/>
                    <a:pt x="38660" y="560"/>
                  </a:cubicBezTo>
                  <a:lnTo>
                    <a:pt x="38660" y="560"/>
                  </a:lnTo>
                  <a:lnTo>
                    <a:pt x="38803" y="584"/>
                  </a:lnTo>
                  <a:cubicBezTo>
                    <a:pt x="38628" y="615"/>
                    <a:pt x="38430" y="627"/>
                    <a:pt x="38232" y="627"/>
                  </a:cubicBezTo>
                  <a:cubicBezTo>
                    <a:pt x="37823" y="627"/>
                    <a:pt x="37408" y="576"/>
                    <a:pt x="37160" y="536"/>
                  </a:cubicBezTo>
                  <a:cubicBezTo>
                    <a:pt x="36945" y="533"/>
                    <a:pt x="36704" y="531"/>
                    <a:pt x="36450" y="531"/>
                  </a:cubicBezTo>
                  <a:cubicBezTo>
                    <a:pt x="35732" y="531"/>
                    <a:pt x="34912" y="549"/>
                    <a:pt x="34314" y="620"/>
                  </a:cubicBezTo>
                  <a:lnTo>
                    <a:pt x="34481" y="572"/>
                  </a:lnTo>
                  <a:lnTo>
                    <a:pt x="34481" y="572"/>
                  </a:lnTo>
                  <a:cubicBezTo>
                    <a:pt x="34244" y="593"/>
                    <a:pt x="34039" y="598"/>
                    <a:pt x="33844" y="598"/>
                  </a:cubicBezTo>
                  <a:cubicBezTo>
                    <a:pt x="33676" y="598"/>
                    <a:pt x="33515" y="594"/>
                    <a:pt x="33348" y="594"/>
                  </a:cubicBezTo>
                  <a:cubicBezTo>
                    <a:pt x="33154" y="594"/>
                    <a:pt x="32952" y="599"/>
                    <a:pt x="32719" y="620"/>
                  </a:cubicBezTo>
                  <a:cubicBezTo>
                    <a:pt x="32731" y="596"/>
                    <a:pt x="32981" y="572"/>
                    <a:pt x="32731" y="560"/>
                  </a:cubicBezTo>
                  <a:cubicBezTo>
                    <a:pt x="32072" y="545"/>
                    <a:pt x="31411" y="540"/>
                    <a:pt x="30748" y="540"/>
                  </a:cubicBezTo>
                  <a:cubicBezTo>
                    <a:pt x="28409" y="540"/>
                    <a:pt x="26055" y="610"/>
                    <a:pt x="23738" y="610"/>
                  </a:cubicBezTo>
                  <a:cubicBezTo>
                    <a:pt x="23485" y="610"/>
                    <a:pt x="23232" y="609"/>
                    <a:pt x="22980" y="608"/>
                  </a:cubicBezTo>
                  <a:cubicBezTo>
                    <a:pt x="20443" y="588"/>
                    <a:pt x="17655" y="573"/>
                    <a:pt x="14828" y="573"/>
                  </a:cubicBezTo>
                  <a:cubicBezTo>
                    <a:pt x="10767" y="573"/>
                    <a:pt x="6629" y="605"/>
                    <a:pt x="3049" y="703"/>
                  </a:cubicBezTo>
                  <a:cubicBezTo>
                    <a:pt x="3049" y="703"/>
                    <a:pt x="167" y="1632"/>
                    <a:pt x="608" y="2001"/>
                  </a:cubicBezTo>
                  <a:cubicBezTo>
                    <a:pt x="846" y="2048"/>
                    <a:pt x="1" y="2132"/>
                    <a:pt x="501" y="2144"/>
                  </a:cubicBezTo>
                  <a:lnTo>
                    <a:pt x="1001" y="2036"/>
                  </a:lnTo>
                  <a:lnTo>
                    <a:pt x="1001" y="2036"/>
                  </a:lnTo>
                  <a:cubicBezTo>
                    <a:pt x="917" y="2084"/>
                    <a:pt x="1203" y="2144"/>
                    <a:pt x="1251" y="2191"/>
                  </a:cubicBezTo>
                  <a:cubicBezTo>
                    <a:pt x="1453" y="2096"/>
                    <a:pt x="620" y="2024"/>
                    <a:pt x="1203" y="1894"/>
                  </a:cubicBezTo>
                  <a:cubicBezTo>
                    <a:pt x="1274" y="1858"/>
                    <a:pt x="1427" y="1848"/>
                    <a:pt x="1591" y="1848"/>
                  </a:cubicBezTo>
                  <a:cubicBezTo>
                    <a:pt x="1703" y="1848"/>
                    <a:pt x="1820" y="1853"/>
                    <a:pt x="1917" y="1858"/>
                  </a:cubicBezTo>
                  <a:cubicBezTo>
                    <a:pt x="1572" y="1834"/>
                    <a:pt x="2037" y="1763"/>
                    <a:pt x="2215" y="1727"/>
                  </a:cubicBezTo>
                  <a:cubicBezTo>
                    <a:pt x="2525" y="1774"/>
                    <a:pt x="3013" y="1751"/>
                    <a:pt x="3156" y="1810"/>
                  </a:cubicBezTo>
                  <a:cubicBezTo>
                    <a:pt x="3194" y="1801"/>
                    <a:pt x="3357" y="1783"/>
                    <a:pt x="3507" y="1783"/>
                  </a:cubicBezTo>
                  <a:cubicBezTo>
                    <a:pt x="3542" y="1783"/>
                    <a:pt x="3576" y="1784"/>
                    <a:pt x="3608" y="1786"/>
                  </a:cubicBezTo>
                  <a:lnTo>
                    <a:pt x="3620" y="1822"/>
                  </a:lnTo>
                  <a:cubicBezTo>
                    <a:pt x="3989" y="1798"/>
                    <a:pt x="3501" y="1786"/>
                    <a:pt x="3596" y="1751"/>
                  </a:cubicBezTo>
                  <a:cubicBezTo>
                    <a:pt x="3838" y="1751"/>
                    <a:pt x="4212" y="1811"/>
                    <a:pt x="4605" y="1811"/>
                  </a:cubicBezTo>
                  <a:cubicBezTo>
                    <a:pt x="4638" y="1811"/>
                    <a:pt x="4671" y="1811"/>
                    <a:pt x="4703" y="1810"/>
                  </a:cubicBezTo>
                  <a:lnTo>
                    <a:pt x="4703" y="1810"/>
                  </a:lnTo>
                  <a:cubicBezTo>
                    <a:pt x="4275" y="1822"/>
                    <a:pt x="3918" y="1858"/>
                    <a:pt x="3608" y="1905"/>
                  </a:cubicBezTo>
                  <a:cubicBezTo>
                    <a:pt x="4394" y="1953"/>
                    <a:pt x="3465" y="2072"/>
                    <a:pt x="3287" y="2155"/>
                  </a:cubicBezTo>
                  <a:cubicBezTo>
                    <a:pt x="3918" y="2120"/>
                    <a:pt x="4168" y="2048"/>
                    <a:pt x="4680" y="2001"/>
                  </a:cubicBezTo>
                  <a:lnTo>
                    <a:pt x="4680" y="2001"/>
                  </a:lnTo>
                  <a:cubicBezTo>
                    <a:pt x="5305" y="2071"/>
                    <a:pt x="4645" y="2236"/>
                    <a:pt x="4482" y="2250"/>
                  </a:cubicBezTo>
                  <a:lnTo>
                    <a:pt x="4482" y="2250"/>
                  </a:lnTo>
                  <a:cubicBezTo>
                    <a:pt x="5052" y="2203"/>
                    <a:pt x="5657" y="2096"/>
                    <a:pt x="5966" y="2060"/>
                  </a:cubicBezTo>
                  <a:lnTo>
                    <a:pt x="5966" y="2060"/>
                  </a:lnTo>
                  <a:cubicBezTo>
                    <a:pt x="5537" y="2191"/>
                    <a:pt x="5608" y="2227"/>
                    <a:pt x="5227" y="2334"/>
                  </a:cubicBezTo>
                  <a:cubicBezTo>
                    <a:pt x="5360" y="2358"/>
                    <a:pt x="5461" y="2367"/>
                    <a:pt x="5543" y="2367"/>
                  </a:cubicBezTo>
                  <a:cubicBezTo>
                    <a:pt x="5751" y="2367"/>
                    <a:pt x="5839" y="2309"/>
                    <a:pt x="6001" y="2274"/>
                  </a:cubicBezTo>
                  <a:lnTo>
                    <a:pt x="6001" y="2274"/>
                  </a:lnTo>
                  <a:cubicBezTo>
                    <a:pt x="5947" y="2279"/>
                    <a:pt x="5881" y="2282"/>
                    <a:pt x="5818" y="2282"/>
                  </a:cubicBezTo>
                  <a:cubicBezTo>
                    <a:pt x="5729" y="2282"/>
                    <a:pt x="5648" y="2277"/>
                    <a:pt x="5620" y="2263"/>
                  </a:cubicBezTo>
                  <a:lnTo>
                    <a:pt x="5620" y="2263"/>
                  </a:lnTo>
                  <a:cubicBezTo>
                    <a:pt x="5636" y="2263"/>
                    <a:pt x="5652" y="2263"/>
                    <a:pt x="5666" y="2263"/>
                  </a:cubicBezTo>
                  <a:cubicBezTo>
                    <a:pt x="6175" y="2263"/>
                    <a:pt x="6093" y="2070"/>
                    <a:pt x="6370" y="1989"/>
                  </a:cubicBezTo>
                  <a:cubicBezTo>
                    <a:pt x="6751" y="2036"/>
                    <a:pt x="7442" y="2060"/>
                    <a:pt x="7490" y="2167"/>
                  </a:cubicBezTo>
                  <a:lnTo>
                    <a:pt x="7490" y="2060"/>
                  </a:lnTo>
                  <a:cubicBezTo>
                    <a:pt x="7562" y="2055"/>
                    <a:pt x="7618" y="2052"/>
                    <a:pt x="7662" y="2052"/>
                  </a:cubicBezTo>
                  <a:cubicBezTo>
                    <a:pt x="7904" y="2052"/>
                    <a:pt x="7750" y="2127"/>
                    <a:pt x="7811" y="2167"/>
                  </a:cubicBezTo>
                  <a:cubicBezTo>
                    <a:pt x="7990" y="2084"/>
                    <a:pt x="7763" y="1953"/>
                    <a:pt x="8573" y="1917"/>
                  </a:cubicBezTo>
                  <a:lnTo>
                    <a:pt x="8573" y="1917"/>
                  </a:lnTo>
                  <a:cubicBezTo>
                    <a:pt x="8442" y="2120"/>
                    <a:pt x="9287" y="1941"/>
                    <a:pt x="9264" y="2120"/>
                  </a:cubicBezTo>
                  <a:cubicBezTo>
                    <a:pt x="9611" y="2109"/>
                    <a:pt x="9790" y="2023"/>
                    <a:pt x="10127" y="2023"/>
                  </a:cubicBezTo>
                  <a:cubicBezTo>
                    <a:pt x="10148" y="2023"/>
                    <a:pt x="10170" y="2024"/>
                    <a:pt x="10192" y="2024"/>
                  </a:cubicBezTo>
                  <a:cubicBezTo>
                    <a:pt x="10589" y="2121"/>
                    <a:pt x="9799" y="2256"/>
                    <a:pt x="9464" y="2256"/>
                  </a:cubicBezTo>
                  <a:cubicBezTo>
                    <a:pt x="9426" y="2256"/>
                    <a:pt x="9395" y="2254"/>
                    <a:pt x="9371" y="2251"/>
                  </a:cubicBezTo>
                  <a:cubicBezTo>
                    <a:pt x="8835" y="2251"/>
                    <a:pt x="9442" y="2167"/>
                    <a:pt x="9228" y="2167"/>
                  </a:cubicBezTo>
                  <a:lnTo>
                    <a:pt x="8716" y="2227"/>
                  </a:lnTo>
                  <a:cubicBezTo>
                    <a:pt x="9002" y="2263"/>
                    <a:pt x="9561" y="2310"/>
                    <a:pt x="9502" y="2394"/>
                  </a:cubicBezTo>
                  <a:cubicBezTo>
                    <a:pt x="10026" y="2346"/>
                    <a:pt x="9073" y="2298"/>
                    <a:pt x="9657" y="2251"/>
                  </a:cubicBezTo>
                  <a:lnTo>
                    <a:pt x="9657" y="2251"/>
                  </a:lnTo>
                  <a:lnTo>
                    <a:pt x="10002" y="2298"/>
                  </a:lnTo>
                  <a:cubicBezTo>
                    <a:pt x="10573" y="2251"/>
                    <a:pt x="9883" y="2155"/>
                    <a:pt x="10633" y="2132"/>
                  </a:cubicBezTo>
                  <a:lnTo>
                    <a:pt x="10633" y="2132"/>
                  </a:lnTo>
                  <a:cubicBezTo>
                    <a:pt x="10125" y="2226"/>
                    <a:pt x="11419" y="2133"/>
                    <a:pt x="11396" y="2271"/>
                  </a:cubicBezTo>
                  <a:lnTo>
                    <a:pt x="11396" y="2271"/>
                  </a:lnTo>
                  <a:cubicBezTo>
                    <a:pt x="11449" y="2098"/>
                    <a:pt x="12753" y="2250"/>
                    <a:pt x="12907" y="2108"/>
                  </a:cubicBezTo>
                  <a:lnTo>
                    <a:pt x="12502" y="2072"/>
                  </a:lnTo>
                  <a:lnTo>
                    <a:pt x="12597" y="2144"/>
                  </a:lnTo>
                  <a:cubicBezTo>
                    <a:pt x="12263" y="2153"/>
                    <a:pt x="11976" y="2175"/>
                    <a:pt x="11665" y="2175"/>
                  </a:cubicBezTo>
                  <a:cubicBezTo>
                    <a:pt x="11566" y="2175"/>
                    <a:pt x="11465" y="2173"/>
                    <a:pt x="11359" y="2167"/>
                  </a:cubicBezTo>
                  <a:cubicBezTo>
                    <a:pt x="11704" y="2108"/>
                    <a:pt x="11228" y="2024"/>
                    <a:pt x="11645" y="1965"/>
                  </a:cubicBezTo>
                  <a:cubicBezTo>
                    <a:pt x="11797" y="1946"/>
                    <a:pt x="11897" y="1938"/>
                    <a:pt x="11959" y="1938"/>
                  </a:cubicBezTo>
                  <a:cubicBezTo>
                    <a:pt x="12210" y="1938"/>
                    <a:pt x="11869" y="2060"/>
                    <a:pt x="11954" y="2060"/>
                  </a:cubicBezTo>
                  <a:lnTo>
                    <a:pt x="12562" y="1965"/>
                  </a:lnTo>
                  <a:lnTo>
                    <a:pt x="12157" y="1894"/>
                  </a:lnTo>
                  <a:cubicBezTo>
                    <a:pt x="12505" y="1876"/>
                    <a:pt x="12943" y="1865"/>
                    <a:pt x="13410" y="1865"/>
                  </a:cubicBezTo>
                  <a:cubicBezTo>
                    <a:pt x="13581" y="1865"/>
                    <a:pt x="13755" y="1866"/>
                    <a:pt x="13931" y="1870"/>
                  </a:cubicBezTo>
                  <a:cubicBezTo>
                    <a:pt x="14907" y="1965"/>
                    <a:pt x="13812" y="1965"/>
                    <a:pt x="14514" y="2060"/>
                  </a:cubicBezTo>
                  <a:cubicBezTo>
                    <a:pt x="14791" y="2028"/>
                    <a:pt x="14763" y="1987"/>
                    <a:pt x="15068" y="1987"/>
                  </a:cubicBezTo>
                  <a:cubicBezTo>
                    <a:pt x="15105" y="1987"/>
                    <a:pt x="15146" y="1987"/>
                    <a:pt x="15193" y="1989"/>
                  </a:cubicBezTo>
                  <a:cubicBezTo>
                    <a:pt x="15132" y="1977"/>
                    <a:pt x="15074" y="1972"/>
                    <a:pt x="15019" y="1972"/>
                  </a:cubicBezTo>
                  <a:cubicBezTo>
                    <a:pt x="14876" y="1972"/>
                    <a:pt x="14751" y="2002"/>
                    <a:pt x="14638" y="2002"/>
                  </a:cubicBezTo>
                  <a:cubicBezTo>
                    <a:pt x="14624" y="2002"/>
                    <a:pt x="14611" y="2002"/>
                    <a:pt x="14598" y="2001"/>
                  </a:cubicBezTo>
                  <a:cubicBezTo>
                    <a:pt x="14383" y="1894"/>
                    <a:pt x="15395" y="1953"/>
                    <a:pt x="15348" y="1858"/>
                  </a:cubicBezTo>
                  <a:lnTo>
                    <a:pt x="15348" y="1858"/>
                  </a:lnTo>
                  <a:cubicBezTo>
                    <a:pt x="15526" y="1894"/>
                    <a:pt x="15491" y="1941"/>
                    <a:pt x="15348" y="1977"/>
                  </a:cubicBezTo>
                  <a:cubicBezTo>
                    <a:pt x="15577" y="1966"/>
                    <a:pt x="15802" y="1959"/>
                    <a:pt x="16013" y="1959"/>
                  </a:cubicBezTo>
                  <a:cubicBezTo>
                    <a:pt x="16493" y="1959"/>
                    <a:pt x="16896" y="1993"/>
                    <a:pt x="17086" y="2084"/>
                  </a:cubicBezTo>
                  <a:lnTo>
                    <a:pt x="17407" y="1953"/>
                  </a:lnTo>
                  <a:lnTo>
                    <a:pt x="17407" y="1953"/>
                  </a:lnTo>
                  <a:cubicBezTo>
                    <a:pt x="18681" y="2001"/>
                    <a:pt x="16538" y="2072"/>
                    <a:pt x="17610" y="2155"/>
                  </a:cubicBezTo>
                  <a:cubicBezTo>
                    <a:pt x="17746" y="2159"/>
                    <a:pt x="17882" y="2162"/>
                    <a:pt x="18011" y="2162"/>
                  </a:cubicBezTo>
                  <a:cubicBezTo>
                    <a:pt x="18299" y="2162"/>
                    <a:pt x="18550" y="2149"/>
                    <a:pt x="18681" y="2108"/>
                  </a:cubicBezTo>
                  <a:lnTo>
                    <a:pt x="18300" y="2108"/>
                  </a:lnTo>
                  <a:cubicBezTo>
                    <a:pt x="18586" y="2036"/>
                    <a:pt x="18562" y="1989"/>
                    <a:pt x="19039" y="1941"/>
                  </a:cubicBezTo>
                  <a:cubicBezTo>
                    <a:pt x="19274" y="1950"/>
                    <a:pt x="19254" y="1994"/>
                    <a:pt x="19360" y="1994"/>
                  </a:cubicBezTo>
                  <a:cubicBezTo>
                    <a:pt x="19405" y="1994"/>
                    <a:pt x="19471" y="1986"/>
                    <a:pt x="19586" y="1965"/>
                  </a:cubicBezTo>
                  <a:cubicBezTo>
                    <a:pt x="20396" y="2024"/>
                    <a:pt x="20110" y="2120"/>
                    <a:pt x="19884" y="2215"/>
                  </a:cubicBezTo>
                  <a:cubicBezTo>
                    <a:pt x="20217" y="2203"/>
                    <a:pt x="20658" y="2203"/>
                    <a:pt x="20717" y="2155"/>
                  </a:cubicBezTo>
                  <a:lnTo>
                    <a:pt x="20717" y="2155"/>
                  </a:lnTo>
                  <a:cubicBezTo>
                    <a:pt x="20717" y="2179"/>
                    <a:pt x="20670" y="2239"/>
                    <a:pt x="20479" y="2274"/>
                  </a:cubicBezTo>
                  <a:cubicBezTo>
                    <a:pt x="20333" y="2247"/>
                    <a:pt x="20236" y="2237"/>
                    <a:pt x="20172" y="2237"/>
                  </a:cubicBezTo>
                  <a:cubicBezTo>
                    <a:pt x="20003" y="2237"/>
                    <a:pt x="20062" y="2307"/>
                    <a:pt x="20032" y="2307"/>
                  </a:cubicBezTo>
                  <a:cubicBezTo>
                    <a:pt x="20020" y="2307"/>
                    <a:pt x="19994" y="2295"/>
                    <a:pt x="19932" y="2263"/>
                  </a:cubicBezTo>
                  <a:lnTo>
                    <a:pt x="19777" y="2263"/>
                  </a:lnTo>
                  <a:cubicBezTo>
                    <a:pt x="19765" y="2274"/>
                    <a:pt x="19753" y="2274"/>
                    <a:pt x="19741" y="2286"/>
                  </a:cubicBezTo>
                  <a:cubicBezTo>
                    <a:pt x="20027" y="2310"/>
                    <a:pt x="20039" y="2358"/>
                    <a:pt x="19955" y="2394"/>
                  </a:cubicBezTo>
                  <a:lnTo>
                    <a:pt x="20229" y="2334"/>
                  </a:lnTo>
                  <a:lnTo>
                    <a:pt x="20432" y="2453"/>
                  </a:lnTo>
                  <a:cubicBezTo>
                    <a:pt x="20459" y="2456"/>
                    <a:pt x="20485" y="2457"/>
                    <a:pt x="20510" y="2457"/>
                  </a:cubicBezTo>
                  <a:cubicBezTo>
                    <a:pt x="20665" y="2457"/>
                    <a:pt x="20785" y="2416"/>
                    <a:pt x="20887" y="2416"/>
                  </a:cubicBezTo>
                  <a:cubicBezTo>
                    <a:pt x="20928" y="2416"/>
                    <a:pt x="20966" y="2423"/>
                    <a:pt x="21003" y="2441"/>
                  </a:cubicBezTo>
                  <a:cubicBezTo>
                    <a:pt x="21396" y="2548"/>
                    <a:pt x="20444" y="2608"/>
                    <a:pt x="21384" y="2644"/>
                  </a:cubicBezTo>
                  <a:cubicBezTo>
                    <a:pt x="21467" y="2647"/>
                    <a:pt x="21542" y="2648"/>
                    <a:pt x="21612" y="2648"/>
                  </a:cubicBezTo>
                  <a:cubicBezTo>
                    <a:pt x="22322" y="2648"/>
                    <a:pt x="22387" y="2508"/>
                    <a:pt x="22872" y="2508"/>
                  </a:cubicBezTo>
                  <a:cubicBezTo>
                    <a:pt x="22919" y="2508"/>
                    <a:pt x="22971" y="2510"/>
                    <a:pt x="23027" y="2513"/>
                  </a:cubicBezTo>
                  <a:cubicBezTo>
                    <a:pt x="22956" y="2477"/>
                    <a:pt x="22789" y="2477"/>
                    <a:pt x="22575" y="2477"/>
                  </a:cubicBezTo>
                  <a:cubicBezTo>
                    <a:pt x="22789" y="2417"/>
                    <a:pt x="22396" y="2370"/>
                    <a:pt x="22777" y="2334"/>
                  </a:cubicBezTo>
                  <a:lnTo>
                    <a:pt x="22777" y="2334"/>
                  </a:lnTo>
                  <a:cubicBezTo>
                    <a:pt x="22953" y="2422"/>
                    <a:pt x="23471" y="2430"/>
                    <a:pt x="23953" y="2430"/>
                  </a:cubicBezTo>
                  <a:cubicBezTo>
                    <a:pt x="24060" y="2430"/>
                    <a:pt x="24166" y="2429"/>
                    <a:pt x="24265" y="2429"/>
                  </a:cubicBezTo>
                  <a:cubicBezTo>
                    <a:pt x="24123" y="2489"/>
                    <a:pt x="24480" y="2548"/>
                    <a:pt x="24301" y="2584"/>
                  </a:cubicBezTo>
                  <a:cubicBezTo>
                    <a:pt x="24587" y="2572"/>
                    <a:pt x="24837" y="2548"/>
                    <a:pt x="24968" y="2501"/>
                  </a:cubicBezTo>
                  <a:cubicBezTo>
                    <a:pt x="23837" y="2417"/>
                    <a:pt x="26051" y="2405"/>
                    <a:pt x="25182" y="2298"/>
                  </a:cubicBezTo>
                  <a:lnTo>
                    <a:pt x="25182" y="2298"/>
                  </a:lnTo>
                  <a:cubicBezTo>
                    <a:pt x="26051" y="2310"/>
                    <a:pt x="26218" y="2405"/>
                    <a:pt x="26766" y="2465"/>
                  </a:cubicBezTo>
                  <a:cubicBezTo>
                    <a:pt x="26730" y="2489"/>
                    <a:pt x="25754" y="2525"/>
                    <a:pt x="26540" y="2572"/>
                  </a:cubicBezTo>
                  <a:cubicBezTo>
                    <a:pt x="27433" y="2465"/>
                    <a:pt x="26373" y="2417"/>
                    <a:pt x="27075" y="2286"/>
                  </a:cubicBezTo>
                  <a:lnTo>
                    <a:pt x="26504" y="2239"/>
                  </a:lnTo>
                  <a:cubicBezTo>
                    <a:pt x="26473" y="2182"/>
                    <a:pt x="26651" y="2168"/>
                    <a:pt x="26874" y="2168"/>
                  </a:cubicBezTo>
                  <a:cubicBezTo>
                    <a:pt x="27106" y="2168"/>
                    <a:pt x="27386" y="2183"/>
                    <a:pt x="27535" y="2183"/>
                  </a:cubicBezTo>
                  <a:cubicBezTo>
                    <a:pt x="27575" y="2183"/>
                    <a:pt x="27606" y="2182"/>
                    <a:pt x="27623" y="2179"/>
                  </a:cubicBezTo>
                  <a:lnTo>
                    <a:pt x="27623" y="2179"/>
                  </a:lnTo>
                  <a:cubicBezTo>
                    <a:pt x="27968" y="2215"/>
                    <a:pt x="27147" y="2215"/>
                    <a:pt x="27480" y="2310"/>
                  </a:cubicBezTo>
                  <a:cubicBezTo>
                    <a:pt x="27548" y="2313"/>
                    <a:pt x="27612" y="2315"/>
                    <a:pt x="27671" y="2315"/>
                  </a:cubicBezTo>
                  <a:cubicBezTo>
                    <a:pt x="27965" y="2315"/>
                    <a:pt x="28165" y="2283"/>
                    <a:pt x="28366" y="2283"/>
                  </a:cubicBezTo>
                  <a:cubicBezTo>
                    <a:pt x="28439" y="2283"/>
                    <a:pt x="28511" y="2287"/>
                    <a:pt x="28587" y="2298"/>
                  </a:cubicBezTo>
                  <a:cubicBezTo>
                    <a:pt x="28266" y="2394"/>
                    <a:pt x="28468" y="2358"/>
                    <a:pt x="28111" y="2441"/>
                  </a:cubicBezTo>
                  <a:cubicBezTo>
                    <a:pt x="29326" y="2441"/>
                    <a:pt x="28040" y="2548"/>
                    <a:pt x="28968" y="2608"/>
                  </a:cubicBezTo>
                  <a:cubicBezTo>
                    <a:pt x="29229" y="2597"/>
                    <a:pt x="29115" y="2532"/>
                    <a:pt x="29403" y="2532"/>
                  </a:cubicBezTo>
                  <a:cubicBezTo>
                    <a:pt x="29444" y="2532"/>
                    <a:pt x="29493" y="2533"/>
                    <a:pt x="29552" y="2536"/>
                  </a:cubicBezTo>
                  <a:cubicBezTo>
                    <a:pt x="29278" y="2429"/>
                    <a:pt x="29314" y="2394"/>
                    <a:pt x="28540" y="2394"/>
                  </a:cubicBezTo>
                  <a:cubicBezTo>
                    <a:pt x="28624" y="2349"/>
                    <a:pt x="28753" y="2336"/>
                    <a:pt x="28907" y="2336"/>
                  </a:cubicBezTo>
                  <a:cubicBezTo>
                    <a:pt x="29147" y="2336"/>
                    <a:pt x="29449" y="2369"/>
                    <a:pt x="29735" y="2369"/>
                  </a:cubicBezTo>
                  <a:cubicBezTo>
                    <a:pt x="29858" y="2369"/>
                    <a:pt x="29977" y="2363"/>
                    <a:pt x="30088" y="2346"/>
                  </a:cubicBezTo>
                  <a:cubicBezTo>
                    <a:pt x="29792" y="2338"/>
                    <a:pt x="29842" y="2324"/>
                    <a:pt x="29749" y="2324"/>
                  </a:cubicBezTo>
                  <a:cubicBezTo>
                    <a:pt x="29707" y="2324"/>
                    <a:pt x="29636" y="2327"/>
                    <a:pt x="29492" y="2334"/>
                  </a:cubicBezTo>
                  <a:cubicBezTo>
                    <a:pt x="29433" y="2215"/>
                    <a:pt x="29254" y="2191"/>
                    <a:pt x="29683" y="2084"/>
                  </a:cubicBezTo>
                  <a:lnTo>
                    <a:pt x="29683" y="2084"/>
                  </a:lnTo>
                  <a:cubicBezTo>
                    <a:pt x="29242" y="2105"/>
                    <a:pt x="29023" y="2209"/>
                    <a:pt x="28489" y="2209"/>
                  </a:cubicBezTo>
                  <a:cubicBezTo>
                    <a:pt x="28417" y="2209"/>
                    <a:pt x="28339" y="2207"/>
                    <a:pt x="28254" y="2203"/>
                  </a:cubicBezTo>
                  <a:cubicBezTo>
                    <a:pt x="28052" y="2084"/>
                    <a:pt x="29123" y="2108"/>
                    <a:pt x="29135" y="1953"/>
                  </a:cubicBezTo>
                  <a:cubicBezTo>
                    <a:pt x="29252" y="1926"/>
                    <a:pt x="29422" y="1915"/>
                    <a:pt x="29612" y="1915"/>
                  </a:cubicBezTo>
                  <a:cubicBezTo>
                    <a:pt x="30003" y="1915"/>
                    <a:pt x="30478" y="1961"/>
                    <a:pt x="30742" y="2001"/>
                  </a:cubicBezTo>
                  <a:cubicBezTo>
                    <a:pt x="31445" y="1894"/>
                    <a:pt x="32290" y="1894"/>
                    <a:pt x="32826" y="1751"/>
                  </a:cubicBezTo>
                  <a:cubicBezTo>
                    <a:pt x="32899" y="1758"/>
                    <a:pt x="32987" y="1760"/>
                    <a:pt x="33089" y="1760"/>
                  </a:cubicBezTo>
                  <a:cubicBezTo>
                    <a:pt x="33605" y="1760"/>
                    <a:pt x="34448" y="1685"/>
                    <a:pt x="35187" y="1685"/>
                  </a:cubicBezTo>
                  <a:cubicBezTo>
                    <a:pt x="35300" y="1685"/>
                    <a:pt x="35410" y="1687"/>
                    <a:pt x="35517" y="1691"/>
                  </a:cubicBezTo>
                  <a:cubicBezTo>
                    <a:pt x="35660" y="1763"/>
                    <a:pt x="36612" y="1751"/>
                    <a:pt x="36148" y="1810"/>
                  </a:cubicBezTo>
                  <a:cubicBezTo>
                    <a:pt x="36350" y="1798"/>
                    <a:pt x="36946" y="1774"/>
                    <a:pt x="36755" y="1715"/>
                  </a:cubicBezTo>
                  <a:lnTo>
                    <a:pt x="36755" y="1715"/>
                  </a:lnTo>
                  <a:cubicBezTo>
                    <a:pt x="36719" y="1727"/>
                    <a:pt x="36678" y="1730"/>
                    <a:pt x="36624" y="1730"/>
                  </a:cubicBezTo>
                  <a:cubicBezTo>
                    <a:pt x="36571" y="1730"/>
                    <a:pt x="36505" y="1727"/>
                    <a:pt x="36422" y="1727"/>
                  </a:cubicBezTo>
                  <a:lnTo>
                    <a:pt x="36577" y="1643"/>
                  </a:lnTo>
                  <a:cubicBezTo>
                    <a:pt x="36638" y="1648"/>
                    <a:pt x="36700" y="1650"/>
                    <a:pt x="36763" y="1650"/>
                  </a:cubicBezTo>
                  <a:cubicBezTo>
                    <a:pt x="37070" y="1650"/>
                    <a:pt x="37394" y="1603"/>
                    <a:pt x="37695" y="1603"/>
                  </a:cubicBezTo>
                  <a:cubicBezTo>
                    <a:pt x="37789" y="1603"/>
                    <a:pt x="37881" y="1607"/>
                    <a:pt x="37970" y="1620"/>
                  </a:cubicBezTo>
                  <a:cubicBezTo>
                    <a:pt x="38112" y="1691"/>
                    <a:pt x="37148" y="1667"/>
                    <a:pt x="37446" y="1751"/>
                  </a:cubicBezTo>
                  <a:cubicBezTo>
                    <a:pt x="37758" y="1643"/>
                    <a:pt x="38801" y="1590"/>
                    <a:pt x="39534" y="1590"/>
                  </a:cubicBezTo>
                  <a:cubicBezTo>
                    <a:pt x="39778" y="1590"/>
                    <a:pt x="39988" y="1596"/>
                    <a:pt x="40125" y="1608"/>
                  </a:cubicBezTo>
                  <a:cubicBezTo>
                    <a:pt x="40494" y="1632"/>
                    <a:pt x="40541" y="1739"/>
                    <a:pt x="40684" y="1751"/>
                  </a:cubicBezTo>
                  <a:lnTo>
                    <a:pt x="41303" y="1739"/>
                  </a:lnTo>
                  <a:cubicBezTo>
                    <a:pt x="41375" y="1786"/>
                    <a:pt x="41387" y="1822"/>
                    <a:pt x="41506" y="1870"/>
                  </a:cubicBezTo>
                  <a:cubicBezTo>
                    <a:pt x="41575" y="1875"/>
                    <a:pt x="41639" y="1878"/>
                    <a:pt x="41699" y="1878"/>
                  </a:cubicBezTo>
                  <a:cubicBezTo>
                    <a:pt x="41897" y="1878"/>
                    <a:pt x="42050" y="1852"/>
                    <a:pt x="42196" y="1834"/>
                  </a:cubicBezTo>
                  <a:lnTo>
                    <a:pt x="42196" y="1834"/>
                  </a:lnTo>
                  <a:cubicBezTo>
                    <a:pt x="43006" y="1905"/>
                    <a:pt x="42577" y="2001"/>
                    <a:pt x="42161" y="2072"/>
                  </a:cubicBezTo>
                  <a:lnTo>
                    <a:pt x="41708" y="2036"/>
                  </a:lnTo>
                  <a:cubicBezTo>
                    <a:pt x="41375" y="2084"/>
                    <a:pt x="40899" y="2072"/>
                    <a:pt x="41184" y="2167"/>
                  </a:cubicBezTo>
                  <a:cubicBezTo>
                    <a:pt x="41410" y="2155"/>
                    <a:pt x="41399" y="2120"/>
                    <a:pt x="41482" y="2096"/>
                  </a:cubicBezTo>
                  <a:lnTo>
                    <a:pt x="41756" y="2144"/>
                  </a:lnTo>
                  <a:cubicBezTo>
                    <a:pt x="42018" y="2108"/>
                    <a:pt x="42756" y="2084"/>
                    <a:pt x="42684" y="2001"/>
                  </a:cubicBezTo>
                  <a:lnTo>
                    <a:pt x="42684" y="2001"/>
                  </a:lnTo>
                  <a:cubicBezTo>
                    <a:pt x="42872" y="2021"/>
                    <a:pt x="43070" y="2026"/>
                    <a:pt x="43270" y="2026"/>
                  </a:cubicBezTo>
                  <a:cubicBezTo>
                    <a:pt x="43442" y="2026"/>
                    <a:pt x="43616" y="2023"/>
                    <a:pt x="43783" y="2023"/>
                  </a:cubicBezTo>
                  <a:cubicBezTo>
                    <a:pt x="43976" y="2023"/>
                    <a:pt x="44161" y="2027"/>
                    <a:pt x="44328" y="2048"/>
                  </a:cubicBezTo>
                  <a:cubicBezTo>
                    <a:pt x="43994" y="2001"/>
                    <a:pt x="44423" y="1965"/>
                    <a:pt x="44328" y="1905"/>
                  </a:cubicBezTo>
                  <a:lnTo>
                    <a:pt x="43744" y="1882"/>
                  </a:lnTo>
                  <a:cubicBezTo>
                    <a:pt x="44063" y="1865"/>
                    <a:pt x="44476" y="1832"/>
                    <a:pt x="44847" y="1832"/>
                  </a:cubicBezTo>
                  <a:cubicBezTo>
                    <a:pt x="45017" y="1832"/>
                    <a:pt x="45177" y="1839"/>
                    <a:pt x="45316" y="1858"/>
                  </a:cubicBezTo>
                  <a:cubicBezTo>
                    <a:pt x="45256" y="1905"/>
                    <a:pt x="45244" y="1929"/>
                    <a:pt x="45471" y="1977"/>
                  </a:cubicBezTo>
                  <a:cubicBezTo>
                    <a:pt x="45149" y="1905"/>
                    <a:pt x="46280" y="1882"/>
                    <a:pt x="45601" y="1798"/>
                  </a:cubicBezTo>
                  <a:lnTo>
                    <a:pt x="45601" y="1798"/>
                  </a:lnTo>
                  <a:cubicBezTo>
                    <a:pt x="45418" y="1816"/>
                    <a:pt x="45242" y="1827"/>
                    <a:pt x="45034" y="1827"/>
                  </a:cubicBezTo>
                  <a:cubicBezTo>
                    <a:pt x="44958" y="1827"/>
                    <a:pt x="44878" y="1825"/>
                    <a:pt x="44792" y="1822"/>
                  </a:cubicBezTo>
                  <a:cubicBezTo>
                    <a:pt x="44578" y="1715"/>
                    <a:pt x="45090" y="1703"/>
                    <a:pt x="45375" y="1643"/>
                  </a:cubicBezTo>
                  <a:cubicBezTo>
                    <a:pt x="45732" y="1620"/>
                    <a:pt x="46435" y="1584"/>
                    <a:pt x="46911" y="1548"/>
                  </a:cubicBezTo>
                  <a:cubicBezTo>
                    <a:pt x="47151" y="1567"/>
                    <a:pt x="47255" y="1642"/>
                    <a:pt x="47533" y="1642"/>
                  </a:cubicBezTo>
                  <a:cubicBezTo>
                    <a:pt x="47614" y="1642"/>
                    <a:pt x="47710" y="1636"/>
                    <a:pt x="47828" y="1620"/>
                  </a:cubicBezTo>
                  <a:cubicBezTo>
                    <a:pt x="47161" y="1524"/>
                    <a:pt x="48447" y="1453"/>
                    <a:pt x="48614" y="1346"/>
                  </a:cubicBezTo>
                  <a:cubicBezTo>
                    <a:pt x="48689" y="1353"/>
                    <a:pt x="48760" y="1356"/>
                    <a:pt x="48828" y="1356"/>
                  </a:cubicBezTo>
                  <a:cubicBezTo>
                    <a:pt x="49094" y="1356"/>
                    <a:pt x="49311" y="1312"/>
                    <a:pt x="49530" y="1312"/>
                  </a:cubicBezTo>
                  <a:cubicBezTo>
                    <a:pt x="49628" y="1312"/>
                    <a:pt x="49725" y="1321"/>
                    <a:pt x="49828" y="1346"/>
                  </a:cubicBezTo>
                  <a:cubicBezTo>
                    <a:pt x="49626" y="1382"/>
                    <a:pt x="48864" y="1382"/>
                    <a:pt x="48661" y="1453"/>
                  </a:cubicBezTo>
                  <a:cubicBezTo>
                    <a:pt x="48638" y="1536"/>
                    <a:pt x="48828" y="1655"/>
                    <a:pt x="48078" y="1703"/>
                  </a:cubicBezTo>
                  <a:cubicBezTo>
                    <a:pt x="48204" y="1708"/>
                    <a:pt x="48306" y="1710"/>
                    <a:pt x="48388" y="1710"/>
                  </a:cubicBezTo>
                  <a:cubicBezTo>
                    <a:pt x="48895" y="1710"/>
                    <a:pt x="48672" y="1627"/>
                    <a:pt x="49030" y="1596"/>
                  </a:cubicBezTo>
                  <a:lnTo>
                    <a:pt x="49030" y="1596"/>
                  </a:lnTo>
                  <a:lnTo>
                    <a:pt x="48721" y="1608"/>
                  </a:lnTo>
                  <a:cubicBezTo>
                    <a:pt x="48864" y="1584"/>
                    <a:pt x="48590" y="1524"/>
                    <a:pt x="48864" y="1524"/>
                  </a:cubicBezTo>
                  <a:cubicBezTo>
                    <a:pt x="49935" y="1548"/>
                    <a:pt x="50126" y="1632"/>
                    <a:pt x="50852" y="1727"/>
                  </a:cubicBezTo>
                  <a:cubicBezTo>
                    <a:pt x="50685" y="1667"/>
                    <a:pt x="51019" y="1620"/>
                    <a:pt x="51186" y="1620"/>
                  </a:cubicBezTo>
                  <a:cubicBezTo>
                    <a:pt x="51888" y="1691"/>
                    <a:pt x="51186" y="1774"/>
                    <a:pt x="51602" y="1894"/>
                  </a:cubicBezTo>
                  <a:cubicBezTo>
                    <a:pt x="51852" y="1822"/>
                    <a:pt x="52329" y="1846"/>
                    <a:pt x="52162" y="1786"/>
                  </a:cubicBezTo>
                  <a:cubicBezTo>
                    <a:pt x="52436" y="1786"/>
                    <a:pt x="52293" y="1810"/>
                    <a:pt x="52495" y="1834"/>
                  </a:cubicBezTo>
                  <a:cubicBezTo>
                    <a:pt x="52674" y="1774"/>
                    <a:pt x="52876" y="1739"/>
                    <a:pt x="53257" y="1739"/>
                  </a:cubicBezTo>
                  <a:cubicBezTo>
                    <a:pt x="53228" y="1768"/>
                    <a:pt x="53191" y="1805"/>
                    <a:pt x="52980" y="1805"/>
                  </a:cubicBezTo>
                  <a:cubicBezTo>
                    <a:pt x="52932" y="1805"/>
                    <a:pt x="52874" y="1803"/>
                    <a:pt x="52805" y="1798"/>
                  </a:cubicBezTo>
                  <a:lnTo>
                    <a:pt x="52805" y="1798"/>
                  </a:lnTo>
                  <a:cubicBezTo>
                    <a:pt x="53221" y="1834"/>
                    <a:pt x="53364" y="1941"/>
                    <a:pt x="53186" y="2013"/>
                  </a:cubicBezTo>
                  <a:lnTo>
                    <a:pt x="52519" y="1965"/>
                  </a:lnTo>
                  <a:lnTo>
                    <a:pt x="52519" y="1965"/>
                  </a:lnTo>
                  <a:cubicBezTo>
                    <a:pt x="52209" y="2048"/>
                    <a:pt x="53138" y="2001"/>
                    <a:pt x="53114" y="2072"/>
                  </a:cubicBezTo>
                  <a:cubicBezTo>
                    <a:pt x="53054" y="2077"/>
                    <a:pt x="52996" y="2079"/>
                    <a:pt x="52941" y="2079"/>
                  </a:cubicBezTo>
                  <a:cubicBezTo>
                    <a:pt x="52790" y="2079"/>
                    <a:pt x="52657" y="2065"/>
                    <a:pt x="52538" y="2065"/>
                  </a:cubicBezTo>
                  <a:cubicBezTo>
                    <a:pt x="52494" y="2065"/>
                    <a:pt x="52452" y="2067"/>
                    <a:pt x="52412" y="2072"/>
                  </a:cubicBezTo>
                  <a:cubicBezTo>
                    <a:pt x="52474" y="2095"/>
                    <a:pt x="52576" y="2103"/>
                    <a:pt x="52697" y="2103"/>
                  </a:cubicBezTo>
                  <a:cubicBezTo>
                    <a:pt x="52950" y="2103"/>
                    <a:pt x="53286" y="2068"/>
                    <a:pt x="53519" y="2060"/>
                  </a:cubicBezTo>
                  <a:cubicBezTo>
                    <a:pt x="54055" y="2072"/>
                    <a:pt x="53853" y="2155"/>
                    <a:pt x="53864" y="2203"/>
                  </a:cubicBezTo>
                  <a:cubicBezTo>
                    <a:pt x="54781" y="2072"/>
                    <a:pt x="52817" y="2048"/>
                    <a:pt x="53662" y="1929"/>
                  </a:cubicBezTo>
                  <a:cubicBezTo>
                    <a:pt x="53983" y="1834"/>
                    <a:pt x="54793" y="1846"/>
                    <a:pt x="55365" y="1822"/>
                  </a:cubicBezTo>
                  <a:cubicBezTo>
                    <a:pt x="54876" y="1715"/>
                    <a:pt x="55424" y="1679"/>
                    <a:pt x="56008" y="1643"/>
                  </a:cubicBezTo>
                  <a:cubicBezTo>
                    <a:pt x="55419" y="1634"/>
                    <a:pt x="55626" y="1561"/>
                    <a:pt x="55334" y="1561"/>
                  </a:cubicBezTo>
                  <a:cubicBezTo>
                    <a:pt x="55248" y="1561"/>
                    <a:pt x="55119" y="1568"/>
                    <a:pt x="54912" y="1584"/>
                  </a:cubicBezTo>
                  <a:lnTo>
                    <a:pt x="54900" y="1501"/>
                  </a:lnTo>
                  <a:cubicBezTo>
                    <a:pt x="55281" y="1501"/>
                    <a:pt x="55734" y="1536"/>
                    <a:pt x="56115" y="1536"/>
                  </a:cubicBezTo>
                  <a:cubicBezTo>
                    <a:pt x="56043" y="1560"/>
                    <a:pt x="56127" y="1584"/>
                    <a:pt x="55996" y="1596"/>
                  </a:cubicBezTo>
                  <a:lnTo>
                    <a:pt x="57151" y="1560"/>
                  </a:lnTo>
                  <a:lnTo>
                    <a:pt x="57031" y="1620"/>
                  </a:lnTo>
                  <a:cubicBezTo>
                    <a:pt x="57593" y="1620"/>
                    <a:pt x="58262" y="1665"/>
                    <a:pt x="58720" y="1665"/>
                  </a:cubicBezTo>
                  <a:cubicBezTo>
                    <a:pt x="58835" y="1665"/>
                    <a:pt x="58936" y="1663"/>
                    <a:pt x="59020" y="1655"/>
                  </a:cubicBezTo>
                  <a:lnTo>
                    <a:pt x="59020" y="1655"/>
                  </a:lnTo>
                  <a:cubicBezTo>
                    <a:pt x="58998" y="1656"/>
                    <a:pt x="58976" y="1657"/>
                    <a:pt x="58954" y="1657"/>
                  </a:cubicBezTo>
                  <a:cubicBezTo>
                    <a:pt x="58650" y="1657"/>
                    <a:pt x="58412" y="1582"/>
                    <a:pt x="58746" y="1560"/>
                  </a:cubicBezTo>
                  <a:cubicBezTo>
                    <a:pt x="58927" y="1528"/>
                    <a:pt x="59250" y="1487"/>
                    <a:pt x="59546" y="1487"/>
                  </a:cubicBezTo>
                  <a:cubicBezTo>
                    <a:pt x="59581" y="1487"/>
                    <a:pt x="59617" y="1487"/>
                    <a:pt x="59651" y="1489"/>
                  </a:cubicBezTo>
                  <a:cubicBezTo>
                    <a:pt x="59818" y="1584"/>
                    <a:pt x="61032" y="1584"/>
                    <a:pt x="60258" y="1679"/>
                  </a:cubicBezTo>
                  <a:cubicBezTo>
                    <a:pt x="61258" y="1632"/>
                    <a:pt x="60889" y="1608"/>
                    <a:pt x="61830" y="1548"/>
                  </a:cubicBezTo>
                  <a:lnTo>
                    <a:pt x="61830" y="1548"/>
                  </a:lnTo>
                  <a:lnTo>
                    <a:pt x="61199" y="1572"/>
                  </a:lnTo>
                  <a:cubicBezTo>
                    <a:pt x="61115" y="1501"/>
                    <a:pt x="61651" y="1370"/>
                    <a:pt x="61044" y="1322"/>
                  </a:cubicBezTo>
                  <a:cubicBezTo>
                    <a:pt x="61758" y="1262"/>
                    <a:pt x="61294" y="1132"/>
                    <a:pt x="62258" y="1108"/>
                  </a:cubicBezTo>
                  <a:lnTo>
                    <a:pt x="62258" y="1108"/>
                  </a:lnTo>
                  <a:cubicBezTo>
                    <a:pt x="62639" y="1155"/>
                    <a:pt x="62139" y="1274"/>
                    <a:pt x="61603" y="1286"/>
                  </a:cubicBezTo>
                  <a:cubicBezTo>
                    <a:pt x="61774" y="1294"/>
                    <a:pt x="61931" y="1310"/>
                    <a:pt x="62094" y="1310"/>
                  </a:cubicBezTo>
                  <a:cubicBezTo>
                    <a:pt x="62192" y="1310"/>
                    <a:pt x="62293" y="1304"/>
                    <a:pt x="62401" y="1286"/>
                  </a:cubicBezTo>
                  <a:lnTo>
                    <a:pt x="62401" y="1286"/>
                  </a:lnTo>
                  <a:cubicBezTo>
                    <a:pt x="62604" y="1346"/>
                    <a:pt x="61889" y="1393"/>
                    <a:pt x="61913" y="1429"/>
                  </a:cubicBezTo>
                  <a:cubicBezTo>
                    <a:pt x="62401" y="1429"/>
                    <a:pt x="61901" y="1382"/>
                    <a:pt x="62365" y="1358"/>
                  </a:cubicBezTo>
                  <a:cubicBezTo>
                    <a:pt x="62502" y="1344"/>
                    <a:pt x="62607" y="1338"/>
                    <a:pt x="62692" y="1338"/>
                  </a:cubicBezTo>
                  <a:cubicBezTo>
                    <a:pt x="63066" y="1338"/>
                    <a:pt x="63034" y="1448"/>
                    <a:pt x="63458" y="1448"/>
                  </a:cubicBezTo>
                  <a:cubicBezTo>
                    <a:pt x="63516" y="1448"/>
                    <a:pt x="63584" y="1446"/>
                    <a:pt x="63663" y="1441"/>
                  </a:cubicBezTo>
                  <a:cubicBezTo>
                    <a:pt x="63497" y="1441"/>
                    <a:pt x="63187" y="1417"/>
                    <a:pt x="63401" y="1382"/>
                  </a:cubicBezTo>
                  <a:cubicBezTo>
                    <a:pt x="64437" y="1382"/>
                    <a:pt x="63973" y="1298"/>
                    <a:pt x="64735" y="1262"/>
                  </a:cubicBezTo>
                  <a:cubicBezTo>
                    <a:pt x="65163" y="1370"/>
                    <a:pt x="64973" y="1501"/>
                    <a:pt x="65664" y="1524"/>
                  </a:cubicBezTo>
                  <a:lnTo>
                    <a:pt x="65283" y="1524"/>
                  </a:lnTo>
                  <a:cubicBezTo>
                    <a:pt x="65501" y="1574"/>
                    <a:pt x="65752" y="1599"/>
                    <a:pt x="65988" y="1599"/>
                  </a:cubicBezTo>
                  <a:cubicBezTo>
                    <a:pt x="66036" y="1599"/>
                    <a:pt x="66082" y="1598"/>
                    <a:pt x="66128" y="1596"/>
                  </a:cubicBezTo>
                  <a:cubicBezTo>
                    <a:pt x="67557" y="1501"/>
                    <a:pt x="68735" y="1334"/>
                    <a:pt x="70212" y="1239"/>
                  </a:cubicBezTo>
                  <a:lnTo>
                    <a:pt x="70212" y="1239"/>
                  </a:lnTo>
                  <a:lnTo>
                    <a:pt x="69676" y="1262"/>
                  </a:lnTo>
                  <a:cubicBezTo>
                    <a:pt x="69509" y="1227"/>
                    <a:pt x="70116" y="1215"/>
                    <a:pt x="70116" y="1179"/>
                  </a:cubicBezTo>
                  <a:lnTo>
                    <a:pt x="70438" y="1227"/>
                  </a:lnTo>
                  <a:cubicBezTo>
                    <a:pt x="70533" y="1143"/>
                    <a:pt x="69700" y="1143"/>
                    <a:pt x="69902" y="1072"/>
                  </a:cubicBezTo>
                  <a:cubicBezTo>
                    <a:pt x="69926" y="1072"/>
                    <a:pt x="69982" y="1077"/>
                    <a:pt x="70037" y="1077"/>
                  </a:cubicBezTo>
                  <a:cubicBezTo>
                    <a:pt x="70065" y="1077"/>
                    <a:pt x="70093" y="1076"/>
                    <a:pt x="70116" y="1072"/>
                  </a:cubicBezTo>
                  <a:lnTo>
                    <a:pt x="69807" y="1048"/>
                  </a:lnTo>
                  <a:lnTo>
                    <a:pt x="69807" y="1048"/>
                  </a:lnTo>
                  <a:cubicBezTo>
                    <a:pt x="69862" y="1050"/>
                    <a:pt x="69916" y="1051"/>
                    <a:pt x="69970" y="1051"/>
                  </a:cubicBezTo>
                  <a:cubicBezTo>
                    <a:pt x="70369" y="1051"/>
                    <a:pt x="70720" y="1004"/>
                    <a:pt x="71046" y="1004"/>
                  </a:cubicBezTo>
                  <a:cubicBezTo>
                    <a:pt x="71223" y="1004"/>
                    <a:pt x="71392" y="1018"/>
                    <a:pt x="71557" y="1060"/>
                  </a:cubicBezTo>
                  <a:cubicBezTo>
                    <a:pt x="70265" y="1072"/>
                    <a:pt x="71287" y="1284"/>
                    <a:pt x="70160" y="1341"/>
                  </a:cubicBezTo>
                  <a:lnTo>
                    <a:pt x="70160" y="1341"/>
                  </a:lnTo>
                  <a:cubicBezTo>
                    <a:pt x="70195" y="1340"/>
                    <a:pt x="70226" y="1339"/>
                    <a:pt x="70252" y="1339"/>
                  </a:cubicBezTo>
                  <a:cubicBezTo>
                    <a:pt x="70600" y="1339"/>
                    <a:pt x="70173" y="1434"/>
                    <a:pt x="70236" y="1465"/>
                  </a:cubicBezTo>
                  <a:cubicBezTo>
                    <a:pt x="70283" y="1468"/>
                    <a:pt x="70320" y="1469"/>
                    <a:pt x="70352" y="1469"/>
                  </a:cubicBezTo>
                  <a:cubicBezTo>
                    <a:pt x="70535" y="1469"/>
                    <a:pt x="70489" y="1425"/>
                    <a:pt x="70699" y="1425"/>
                  </a:cubicBezTo>
                  <a:cubicBezTo>
                    <a:pt x="70735" y="1425"/>
                    <a:pt x="70778" y="1426"/>
                    <a:pt x="70831" y="1429"/>
                  </a:cubicBezTo>
                  <a:cubicBezTo>
                    <a:pt x="70819" y="1489"/>
                    <a:pt x="69938" y="1548"/>
                    <a:pt x="70331" y="1596"/>
                  </a:cubicBezTo>
                  <a:cubicBezTo>
                    <a:pt x="70366" y="1501"/>
                    <a:pt x="70736" y="1513"/>
                    <a:pt x="70914" y="1453"/>
                  </a:cubicBezTo>
                  <a:lnTo>
                    <a:pt x="70914" y="1453"/>
                  </a:lnTo>
                  <a:cubicBezTo>
                    <a:pt x="71212" y="1477"/>
                    <a:pt x="70902" y="1513"/>
                    <a:pt x="71045" y="1536"/>
                  </a:cubicBezTo>
                  <a:cubicBezTo>
                    <a:pt x="71188" y="1536"/>
                    <a:pt x="71278" y="1510"/>
                    <a:pt x="71399" y="1510"/>
                  </a:cubicBezTo>
                  <a:cubicBezTo>
                    <a:pt x="71419" y="1510"/>
                    <a:pt x="71440" y="1511"/>
                    <a:pt x="71462" y="1513"/>
                  </a:cubicBezTo>
                  <a:lnTo>
                    <a:pt x="71343" y="1572"/>
                  </a:lnTo>
                  <a:cubicBezTo>
                    <a:pt x="71494" y="1585"/>
                    <a:pt x="71599" y="1590"/>
                    <a:pt x="71676" y="1590"/>
                  </a:cubicBezTo>
                  <a:cubicBezTo>
                    <a:pt x="72000" y="1590"/>
                    <a:pt x="71815" y="1498"/>
                    <a:pt x="72394" y="1498"/>
                  </a:cubicBezTo>
                  <a:cubicBezTo>
                    <a:pt x="72446" y="1498"/>
                    <a:pt x="72504" y="1499"/>
                    <a:pt x="72569" y="1501"/>
                  </a:cubicBezTo>
                  <a:cubicBezTo>
                    <a:pt x="72583" y="1460"/>
                    <a:pt x="72493" y="1446"/>
                    <a:pt x="72342" y="1446"/>
                  </a:cubicBezTo>
                  <a:cubicBezTo>
                    <a:pt x="72226" y="1446"/>
                    <a:pt x="72073" y="1455"/>
                    <a:pt x="71902" y="1465"/>
                  </a:cubicBezTo>
                  <a:cubicBezTo>
                    <a:pt x="71688" y="1298"/>
                    <a:pt x="73141" y="1274"/>
                    <a:pt x="73057" y="1096"/>
                  </a:cubicBezTo>
                  <a:cubicBezTo>
                    <a:pt x="73156" y="1093"/>
                    <a:pt x="73231" y="1092"/>
                    <a:pt x="73287" y="1092"/>
                  </a:cubicBezTo>
                  <a:cubicBezTo>
                    <a:pt x="73747" y="1092"/>
                    <a:pt x="72903" y="1172"/>
                    <a:pt x="73593" y="1215"/>
                  </a:cubicBezTo>
                  <a:cubicBezTo>
                    <a:pt x="74022" y="1334"/>
                    <a:pt x="73022" y="1334"/>
                    <a:pt x="72819" y="1417"/>
                  </a:cubicBezTo>
                  <a:lnTo>
                    <a:pt x="73629" y="1489"/>
                  </a:lnTo>
                  <a:cubicBezTo>
                    <a:pt x="73367" y="1632"/>
                    <a:pt x="72867" y="1584"/>
                    <a:pt x="72724" y="1727"/>
                  </a:cubicBezTo>
                  <a:cubicBezTo>
                    <a:pt x="73319" y="1727"/>
                    <a:pt x="73248" y="1691"/>
                    <a:pt x="73855" y="1643"/>
                  </a:cubicBezTo>
                  <a:cubicBezTo>
                    <a:pt x="72867" y="1524"/>
                    <a:pt x="74284" y="1548"/>
                    <a:pt x="73724" y="1405"/>
                  </a:cubicBezTo>
                  <a:lnTo>
                    <a:pt x="73724" y="1405"/>
                  </a:lnTo>
                  <a:cubicBezTo>
                    <a:pt x="74176" y="1441"/>
                    <a:pt x="74034" y="1477"/>
                    <a:pt x="74688" y="1477"/>
                  </a:cubicBezTo>
                  <a:cubicBezTo>
                    <a:pt x="74306" y="1499"/>
                    <a:pt x="74615" y="1581"/>
                    <a:pt x="74237" y="1594"/>
                  </a:cubicBezTo>
                  <a:lnTo>
                    <a:pt x="74237" y="1594"/>
                  </a:lnTo>
                  <a:cubicBezTo>
                    <a:pt x="74990" y="1581"/>
                    <a:pt x="74814" y="1548"/>
                    <a:pt x="75665" y="1536"/>
                  </a:cubicBezTo>
                  <a:cubicBezTo>
                    <a:pt x="75939" y="1441"/>
                    <a:pt x="74760" y="1405"/>
                    <a:pt x="75831" y="1334"/>
                  </a:cubicBezTo>
                  <a:cubicBezTo>
                    <a:pt x="76070" y="1334"/>
                    <a:pt x="76022" y="1370"/>
                    <a:pt x="75891" y="1370"/>
                  </a:cubicBezTo>
                  <a:cubicBezTo>
                    <a:pt x="75964" y="1373"/>
                    <a:pt x="76021" y="1375"/>
                    <a:pt x="76066" y="1375"/>
                  </a:cubicBezTo>
                  <a:cubicBezTo>
                    <a:pt x="76489" y="1375"/>
                    <a:pt x="75771" y="1234"/>
                    <a:pt x="76212" y="1191"/>
                  </a:cubicBezTo>
                  <a:cubicBezTo>
                    <a:pt x="76258" y="1189"/>
                    <a:pt x="76300" y="1189"/>
                    <a:pt x="76337" y="1189"/>
                  </a:cubicBezTo>
                  <a:cubicBezTo>
                    <a:pt x="76573" y="1189"/>
                    <a:pt x="76645" y="1218"/>
                    <a:pt x="76522" y="1239"/>
                  </a:cubicBezTo>
                  <a:cubicBezTo>
                    <a:pt x="77034" y="1179"/>
                    <a:pt x="76748" y="1120"/>
                    <a:pt x="77082" y="1096"/>
                  </a:cubicBezTo>
                  <a:lnTo>
                    <a:pt x="76939" y="1084"/>
                  </a:lnTo>
                  <a:cubicBezTo>
                    <a:pt x="77082" y="1048"/>
                    <a:pt x="76689" y="905"/>
                    <a:pt x="77403" y="893"/>
                  </a:cubicBezTo>
                  <a:cubicBezTo>
                    <a:pt x="77939" y="893"/>
                    <a:pt x="77772" y="953"/>
                    <a:pt x="77784" y="989"/>
                  </a:cubicBezTo>
                  <a:cubicBezTo>
                    <a:pt x="77925" y="976"/>
                    <a:pt x="78056" y="971"/>
                    <a:pt x="78179" y="971"/>
                  </a:cubicBezTo>
                  <a:cubicBezTo>
                    <a:pt x="78407" y="971"/>
                    <a:pt x="78606" y="989"/>
                    <a:pt x="78784" y="1012"/>
                  </a:cubicBezTo>
                  <a:cubicBezTo>
                    <a:pt x="78760" y="1001"/>
                    <a:pt x="78796" y="977"/>
                    <a:pt x="78915" y="977"/>
                  </a:cubicBezTo>
                  <a:cubicBezTo>
                    <a:pt x="79006" y="972"/>
                    <a:pt x="79080" y="970"/>
                    <a:pt x="79140" y="970"/>
                  </a:cubicBezTo>
                  <a:cubicBezTo>
                    <a:pt x="79550" y="970"/>
                    <a:pt x="79354" y="1063"/>
                    <a:pt x="79582" y="1084"/>
                  </a:cubicBezTo>
                  <a:cubicBezTo>
                    <a:pt x="79672" y="1088"/>
                    <a:pt x="79744" y="1090"/>
                    <a:pt x="79802" y="1090"/>
                  </a:cubicBezTo>
                  <a:cubicBezTo>
                    <a:pt x="80385" y="1090"/>
                    <a:pt x="79551" y="892"/>
                    <a:pt x="80558" y="881"/>
                  </a:cubicBezTo>
                  <a:lnTo>
                    <a:pt x="79272" y="846"/>
                  </a:lnTo>
                  <a:cubicBezTo>
                    <a:pt x="79332" y="798"/>
                    <a:pt x="79356" y="727"/>
                    <a:pt x="79082" y="727"/>
                  </a:cubicBezTo>
                  <a:cubicBezTo>
                    <a:pt x="79049" y="793"/>
                    <a:pt x="78659" y="859"/>
                    <a:pt x="78261" y="859"/>
                  </a:cubicBezTo>
                  <a:cubicBezTo>
                    <a:pt x="78229" y="859"/>
                    <a:pt x="78197" y="859"/>
                    <a:pt x="78165" y="858"/>
                  </a:cubicBezTo>
                  <a:cubicBezTo>
                    <a:pt x="78046" y="762"/>
                    <a:pt x="79320" y="762"/>
                    <a:pt x="78594" y="667"/>
                  </a:cubicBezTo>
                  <a:lnTo>
                    <a:pt x="78594" y="667"/>
                  </a:lnTo>
                  <a:cubicBezTo>
                    <a:pt x="78646" y="670"/>
                    <a:pt x="78702" y="670"/>
                    <a:pt x="78761" y="670"/>
                  </a:cubicBezTo>
                  <a:cubicBezTo>
                    <a:pt x="78997" y="670"/>
                    <a:pt x="79277" y="655"/>
                    <a:pt x="79534" y="655"/>
                  </a:cubicBezTo>
                  <a:cubicBezTo>
                    <a:pt x="79213" y="751"/>
                    <a:pt x="80558" y="679"/>
                    <a:pt x="80011" y="786"/>
                  </a:cubicBezTo>
                  <a:cubicBezTo>
                    <a:pt x="80273" y="782"/>
                    <a:pt x="80494" y="780"/>
                    <a:pt x="80688" y="780"/>
                  </a:cubicBezTo>
                  <a:cubicBezTo>
                    <a:pt x="81100" y="780"/>
                    <a:pt x="81391" y="787"/>
                    <a:pt x="81706" y="787"/>
                  </a:cubicBezTo>
                  <a:cubicBezTo>
                    <a:pt x="82028" y="787"/>
                    <a:pt x="82376" y="780"/>
                    <a:pt x="82904" y="751"/>
                  </a:cubicBezTo>
                  <a:lnTo>
                    <a:pt x="82904" y="751"/>
                  </a:lnTo>
                  <a:cubicBezTo>
                    <a:pt x="82800" y="802"/>
                    <a:pt x="82165" y="926"/>
                    <a:pt x="81563" y="926"/>
                  </a:cubicBezTo>
                  <a:cubicBezTo>
                    <a:pt x="81473" y="926"/>
                    <a:pt x="81383" y="923"/>
                    <a:pt x="81296" y="917"/>
                  </a:cubicBezTo>
                  <a:lnTo>
                    <a:pt x="81237" y="870"/>
                  </a:lnTo>
                  <a:lnTo>
                    <a:pt x="81237" y="870"/>
                  </a:lnTo>
                  <a:cubicBezTo>
                    <a:pt x="80403" y="929"/>
                    <a:pt x="81892" y="929"/>
                    <a:pt x="81737" y="1012"/>
                  </a:cubicBezTo>
                  <a:cubicBezTo>
                    <a:pt x="82004" y="976"/>
                    <a:pt x="82285" y="963"/>
                    <a:pt x="82578" y="963"/>
                  </a:cubicBezTo>
                  <a:cubicBezTo>
                    <a:pt x="83305" y="963"/>
                    <a:pt x="84100" y="1043"/>
                    <a:pt x="84905" y="1043"/>
                  </a:cubicBezTo>
                  <a:cubicBezTo>
                    <a:pt x="85035" y="1043"/>
                    <a:pt x="85166" y="1041"/>
                    <a:pt x="85297" y="1036"/>
                  </a:cubicBezTo>
                  <a:cubicBezTo>
                    <a:pt x="85071" y="989"/>
                    <a:pt x="85333" y="953"/>
                    <a:pt x="85380" y="905"/>
                  </a:cubicBezTo>
                  <a:lnTo>
                    <a:pt x="85380" y="905"/>
                  </a:lnTo>
                  <a:cubicBezTo>
                    <a:pt x="85124" y="911"/>
                    <a:pt x="85020" y="920"/>
                    <a:pt x="84932" y="920"/>
                  </a:cubicBezTo>
                  <a:cubicBezTo>
                    <a:pt x="84844" y="920"/>
                    <a:pt x="84773" y="911"/>
                    <a:pt x="84583" y="881"/>
                  </a:cubicBezTo>
                  <a:cubicBezTo>
                    <a:pt x="84654" y="810"/>
                    <a:pt x="84964" y="834"/>
                    <a:pt x="85118" y="786"/>
                  </a:cubicBezTo>
                  <a:cubicBezTo>
                    <a:pt x="85171" y="760"/>
                    <a:pt x="85133" y="753"/>
                    <a:pt x="85055" y="753"/>
                  </a:cubicBezTo>
                  <a:cubicBezTo>
                    <a:pt x="84969" y="753"/>
                    <a:pt x="84836" y="761"/>
                    <a:pt x="84721" y="761"/>
                  </a:cubicBezTo>
                  <a:cubicBezTo>
                    <a:pt x="84657" y="761"/>
                    <a:pt x="84599" y="759"/>
                    <a:pt x="84559" y="751"/>
                  </a:cubicBezTo>
                  <a:cubicBezTo>
                    <a:pt x="85047" y="703"/>
                    <a:pt x="84999" y="703"/>
                    <a:pt x="85285" y="643"/>
                  </a:cubicBezTo>
                  <a:cubicBezTo>
                    <a:pt x="85547" y="691"/>
                    <a:pt x="85511" y="727"/>
                    <a:pt x="85726" y="798"/>
                  </a:cubicBezTo>
                  <a:cubicBezTo>
                    <a:pt x="85778" y="799"/>
                    <a:pt x="85827" y="799"/>
                    <a:pt x="85874" y="799"/>
                  </a:cubicBezTo>
                  <a:cubicBezTo>
                    <a:pt x="86816" y="799"/>
                    <a:pt x="86833" y="700"/>
                    <a:pt x="87529" y="700"/>
                  </a:cubicBezTo>
                  <a:cubicBezTo>
                    <a:pt x="87594" y="700"/>
                    <a:pt x="87664" y="701"/>
                    <a:pt x="87742" y="703"/>
                  </a:cubicBezTo>
                  <a:lnTo>
                    <a:pt x="87742" y="703"/>
                  </a:lnTo>
                  <a:cubicBezTo>
                    <a:pt x="87709" y="702"/>
                    <a:pt x="87681" y="702"/>
                    <a:pt x="87657" y="702"/>
                  </a:cubicBezTo>
                  <a:cubicBezTo>
                    <a:pt x="87355" y="702"/>
                    <a:pt x="87813" y="762"/>
                    <a:pt x="87571" y="762"/>
                  </a:cubicBezTo>
                  <a:lnTo>
                    <a:pt x="87738" y="762"/>
                  </a:lnTo>
                  <a:cubicBezTo>
                    <a:pt x="86904" y="870"/>
                    <a:pt x="85476" y="870"/>
                    <a:pt x="85618" y="1036"/>
                  </a:cubicBezTo>
                  <a:cubicBezTo>
                    <a:pt x="86297" y="1024"/>
                    <a:pt x="86797" y="929"/>
                    <a:pt x="87619" y="917"/>
                  </a:cubicBezTo>
                  <a:lnTo>
                    <a:pt x="87619" y="917"/>
                  </a:lnTo>
                  <a:lnTo>
                    <a:pt x="87583" y="953"/>
                  </a:lnTo>
                  <a:cubicBezTo>
                    <a:pt x="87648" y="954"/>
                    <a:pt x="87699" y="955"/>
                    <a:pt x="87738" y="955"/>
                  </a:cubicBezTo>
                  <a:cubicBezTo>
                    <a:pt x="88069" y="955"/>
                    <a:pt x="87598" y="913"/>
                    <a:pt x="87726" y="881"/>
                  </a:cubicBezTo>
                  <a:cubicBezTo>
                    <a:pt x="87806" y="874"/>
                    <a:pt x="87879" y="871"/>
                    <a:pt x="87947" y="871"/>
                  </a:cubicBezTo>
                  <a:cubicBezTo>
                    <a:pt x="88321" y="871"/>
                    <a:pt x="88525" y="964"/>
                    <a:pt x="88779" y="964"/>
                  </a:cubicBezTo>
                  <a:cubicBezTo>
                    <a:pt x="88861" y="964"/>
                    <a:pt x="88948" y="955"/>
                    <a:pt x="89047" y="929"/>
                  </a:cubicBezTo>
                  <a:lnTo>
                    <a:pt x="88369" y="893"/>
                  </a:lnTo>
                  <a:cubicBezTo>
                    <a:pt x="88881" y="822"/>
                    <a:pt x="88214" y="881"/>
                    <a:pt x="88333" y="762"/>
                  </a:cubicBezTo>
                  <a:cubicBezTo>
                    <a:pt x="89178" y="691"/>
                    <a:pt x="90595" y="727"/>
                    <a:pt x="91833" y="667"/>
                  </a:cubicBezTo>
                  <a:lnTo>
                    <a:pt x="91833" y="608"/>
                  </a:lnTo>
                  <a:cubicBezTo>
                    <a:pt x="91655" y="596"/>
                    <a:pt x="91500" y="584"/>
                    <a:pt x="91179" y="584"/>
                  </a:cubicBezTo>
                  <a:cubicBezTo>
                    <a:pt x="91393" y="429"/>
                    <a:pt x="91595" y="453"/>
                    <a:pt x="91357" y="322"/>
                  </a:cubicBezTo>
                  <a:lnTo>
                    <a:pt x="90762" y="310"/>
                  </a:lnTo>
                  <a:lnTo>
                    <a:pt x="90750" y="167"/>
                  </a:lnTo>
                  <a:cubicBezTo>
                    <a:pt x="90917" y="167"/>
                    <a:pt x="91071" y="167"/>
                    <a:pt x="91214" y="179"/>
                  </a:cubicBezTo>
                  <a:cubicBezTo>
                    <a:pt x="91238" y="155"/>
                    <a:pt x="91327" y="149"/>
                    <a:pt x="91444" y="149"/>
                  </a:cubicBezTo>
                  <a:cubicBezTo>
                    <a:pt x="91560" y="149"/>
                    <a:pt x="91702" y="155"/>
                    <a:pt x="91833" y="155"/>
                  </a:cubicBezTo>
                  <a:lnTo>
                    <a:pt x="91833" y="131"/>
                  </a:lnTo>
                  <a:lnTo>
                    <a:pt x="91655" y="131"/>
                  </a:lnTo>
                  <a:cubicBezTo>
                    <a:pt x="91524" y="96"/>
                    <a:pt x="91631" y="84"/>
                    <a:pt x="91833" y="72"/>
                  </a:cubicBezTo>
                  <a:lnTo>
                    <a:pt x="918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4" name="Google Shape;1498;p29">
              <a:extLst>
                <a:ext uri="{FF2B5EF4-FFF2-40B4-BE49-F238E27FC236}">
                  <a16:creationId xmlns:a16="http://schemas.microsoft.com/office/drawing/2014/main" id="{BF091CBC-669F-854D-A5B7-9BFD6F55172C}"/>
                </a:ext>
              </a:extLst>
            </p:cNvPr>
            <p:cNvSpPr/>
            <p:nvPr/>
          </p:nvSpPr>
          <p:spPr>
            <a:xfrm>
              <a:off x="3887075" y="1971500"/>
              <a:ext cx="2400" cy="25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96" y="1"/>
                  </a:moveTo>
                  <a:cubicBezTo>
                    <a:pt x="60" y="1"/>
                    <a:pt x="36" y="1"/>
                    <a:pt x="1" y="1"/>
                  </a:cubicBezTo>
                  <a:cubicBezTo>
                    <a:pt x="36" y="1"/>
                    <a:pt x="60" y="1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5" name="Google Shape;1499;p29">
              <a:extLst>
                <a:ext uri="{FF2B5EF4-FFF2-40B4-BE49-F238E27FC236}">
                  <a16:creationId xmlns:a16="http://schemas.microsoft.com/office/drawing/2014/main" id="{46E89653-5609-A44C-98C3-1EA9D3205533}"/>
                </a:ext>
              </a:extLst>
            </p:cNvPr>
            <p:cNvSpPr/>
            <p:nvPr/>
          </p:nvSpPr>
          <p:spPr>
            <a:xfrm>
              <a:off x="3527225" y="1969425"/>
              <a:ext cx="5075" cy="150"/>
            </a:xfrm>
            <a:custGeom>
              <a:avLst/>
              <a:gdLst/>
              <a:ahLst/>
              <a:cxnLst/>
              <a:rect l="l" t="t" r="r" b="b"/>
              <a:pathLst>
                <a:path w="203" h="6" extrusionOk="0">
                  <a:moveTo>
                    <a:pt x="0" y="0"/>
                  </a:moveTo>
                  <a:cubicBezTo>
                    <a:pt x="20" y="4"/>
                    <a:pt x="41" y="6"/>
                    <a:pt x="63" y="6"/>
                  </a:cubicBezTo>
                  <a:cubicBezTo>
                    <a:pt x="107" y="6"/>
                    <a:pt x="155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6" name="Google Shape;1500;p29">
              <a:extLst>
                <a:ext uri="{FF2B5EF4-FFF2-40B4-BE49-F238E27FC236}">
                  <a16:creationId xmlns:a16="http://schemas.microsoft.com/office/drawing/2014/main" id="{405D8F87-DF33-A34F-8879-1C6BAE5E2C91}"/>
                </a:ext>
              </a:extLst>
            </p:cNvPr>
            <p:cNvSpPr/>
            <p:nvPr/>
          </p:nvSpPr>
          <p:spPr>
            <a:xfrm>
              <a:off x="3217950" y="1977150"/>
              <a:ext cx="6575" cy="25"/>
            </a:xfrm>
            <a:custGeom>
              <a:avLst/>
              <a:gdLst/>
              <a:ahLst/>
              <a:cxnLst/>
              <a:rect l="l" t="t" r="r" b="b"/>
              <a:pathLst>
                <a:path w="263" h="1" extrusionOk="0">
                  <a:moveTo>
                    <a:pt x="0" y="1"/>
                  </a:moveTo>
                  <a:lnTo>
                    <a:pt x="262" y="1"/>
                  </a:lnTo>
                  <a:cubicBezTo>
                    <a:pt x="143" y="1"/>
                    <a:pt x="6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7" name="Google Shape;1501;p29">
              <a:extLst>
                <a:ext uri="{FF2B5EF4-FFF2-40B4-BE49-F238E27FC236}">
                  <a16:creationId xmlns:a16="http://schemas.microsoft.com/office/drawing/2014/main" id="{A722FF23-58A5-0343-A0BC-37D14F81A9CC}"/>
                </a:ext>
              </a:extLst>
            </p:cNvPr>
            <p:cNvSpPr/>
            <p:nvPr/>
          </p:nvSpPr>
          <p:spPr>
            <a:xfrm>
              <a:off x="2738425" y="1986100"/>
              <a:ext cx="66700" cy="7750"/>
            </a:xfrm>
            <a:custGeom>
              <a:avLst/>
              <a:gdLst/>
              <a:ahLst/>
              <a:cxnLst/>
              <a:rect l="l" t="t" r="r" b="b"/>
              <a:pathLst>
                <a:path w="2668" h="310" extrusionOk="0">
                  <a:moveTo>
                    <a:pt x="1870" y="0"/>
                  </a:moveTo>
                  <a:lnTo>
                    <a:pt x="1870" y="0"/>
                  </a:lnTo>
                  <a:cubicBezTo>
                    <a:pt x="1906" y="119"/>
                    <a:pt x="1346" y="179"/>
                    <a:pt x="727" y="191"/>
                  </a:cubicBezTo>
                  <a:lnTo>
                    <a:pt x="548" y="107"/>
                  </a:lnTo>
                  <a:cubicBezTo>
                    <a:pt x="643" y="83"/>
                    <a:pt x="763" y="60"/>
                    <a:pt x="882" y="48"/>
                  </a:cubicBezTo>
                  <a:cubicBezTo>
                    <a:pt x="860" y="47"/>
                    <a:pt x="840" y="46"/>
                    <a:pt x="823" y="46"/>
                  </a:cubicBezTo>
                  <a:cubicBezTo>
                    <a:pt x="667" y="46"/>
                    <a:pt x="664" y="85"/>
                    <a:pt x="476" y="85"/>
                  </a:cubicBezTo>
                  <a:cubicBezTo>
                    <a:pt x="455" y="85"/>
                    <a:pt x="432" y="84"/>
                    <a:pt x="405" y="83"/>
                  </a:cubicBezTo>
                  <a:lnTo>
                    <a:pt x="405" y="83"/>
                  </a:lnTo>
                  <a:cubicBezTo>
                    <a:pt x="512" y="143"/>
                    <a:pt x="1" y="250"/>
                    <a:pt x="441" y="310"/>
                  </a:cubicBezTo>
                  <a:cubicBezTo>
                    <a:pt x="1930" y="310"/>
                    <a:pt x="1124" y="71"/>
                    <a:pt x="2561" y="71"/>
                  </a:cubicBezTo>
                  <a:cubicBezTo>
                    <a:pt x="2595" y="71"/>
                    <a:pt x="2631" y="71"/>
                    <a:pt x="2668" y="71"/>
                  </a:cubicBezTo>
                  <a:lnTo>
                    <a:pt x="18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8" name="Google Shape;1502;p29">
              <a:extLst>
                <a:ext uri="{FF2B5EF4-FFF2-40B4-BE49-F238E27FC236}">
                  <a16:creationId xmlns:a16="http://schemas.microsoft.com/office/drawing/2014/main" id="{04E70439-6104-0148-9796-5F8BD625E20E}"/>
                </a:ext>
              </a:extLst>
            </p:cNvPr>
            <p:cNvSpPr/>
            <p:nvPr/>
          </p:nvSpPr>
          <p:spPr>
            <a:xfrm>
              <a:off x="2760450" y="19872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0" y="1"/>
                  </a:moveTo>
                  <a:cubicBezTo>
                    <a:pt x="48" y="1"/>
                    <a:pt x="24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36" y="1"/>
                    <a:pt x="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F8A96A07-D402-33A6-DA2C-DAAA9F90FD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231"/>
          <a:stretch/>
        </p:blipFill>
        <p:spPr>
          <a:xfrm>
            <a:off x="4635025" y="549032"/>
            <a:ext cx="3306374" cy="18367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B7DEB4-9928-2848-C365-FE7BEB6DF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735" y="542785"/>
            <a:ext cx="3136098" cy="269755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BCECF6C-144C-6F6D-5982-762DAE809728}"/>
              </a:ext>
            </a:extLst>
          </p:cNvPr>
          <p:cNvSpPr txBox="1"/>
          <p:nvPr/>
        </p:nvSpPr>
        <p:spPr>
          <a:xfrm>
            <a:off x="2026403" y="3691923"/>
            <a:ext cx="4952710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前端</a:t>
            </a:r>
            <a:r>
              <a:rPr lang="en-US" altLang="zh-CN" dirty="0"/>
              <a:t>-&gt;</a:t>
            </a:r>
            <a:r>
              <a:rPr lang="zh-CN" altLang="en-US" dirty="0"/>
              <a:t>后端：采用</a:t>
            </a:r>
            <a:r>
              <a:rPr lang="en-US" altLang="zh-CN" dirty="0"/>
              <a:t>AES</a:t>
            </a:r>
            <a:r>
              <a:rPr lang="zh-CN" altLang="en-US" dirty="0"/>
              <a:t>加密方式传输数据，通过密钥加解密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后端</a:t>
            </a:r>
            <a:r>
              <a:rPr lang="en-US" altLang="zh-CN" dirty="0"/>
              <a:t>-&gt;</a:t>
            </a:r>
            <a:r>
              <a:rPr lang="zh-CN" altLang="en-US" dirty="0"/>
              <a:t>数据库：对密码进行</a:t>
            </a:r>
            <a:r>
              <a:rPr lang="en-US" altLang="zh-CN" dirty="0"/>
              <a:t>MD5</a:t>
            </a:r>
            <a:r>
              <a:rPr lang="zh-CN" altLang="en-US" dirty="0"/>
              <a:t>加密，使之无法被破解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C9154C7-BA2C-41BA-2F49-870EA821F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783" y="2719656"/>
            <a:ext cx="2686858" cy="5206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620;p31">
            <a:extLst>
              <a:ext uri="{FF2B5EF4-FFF2-40B4-BE49-F238E27FC236}">
                <a16:creationId xmlns:a16="http://schemas.microsoft.com/office/drawing/2014/main" id="{9FAB6A7D-6DB2-ED40-AB75-0C9DA51E5A30}"/>
              </a:ext>
            </a:extLst>
          </p:cNvPr>
          <p:cNvSpPr txBox="1">
            <a:spLocks/>
          </p:cNvSpPr>
          <p:nvPr/>
        </p:nvSpPr>
        <p:spPr>
          <a:xfrm>
            <a:off x="80316" y="403280"/>
            <a:ext cx="1449227" cy="79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 lang="zh-CN" altLang="en-US" dirty="0">
              <a:latin typeface="LiXuKe" panose="02010600030101010101" pitchFamily="2" charset="-122"/>
              <a:ea typeface="LiXuKe" panose="02010600030101010101" pitchFamily="2" charset="-122"/>
            </a:endParaRPr>
          </a:p>
        </p:txBody>
      </p:sp>
      <p:grpSp>
        <p:nvGrpSpPr>
          <p:cNvPr id="114" name="Google Shape;1478;p29">
            <a:extLst>
              <a:ext uri="{FF2B5EF4-FFF2-40B4-BE49-F238E27FC236}">
                <a16:creationId xmlns:a16="http://schemas.microsoft.com/office/drawing/2014/main" id="{3B1B95BE-C781-3947-952A-A6E35AB396B8}"/>
              </a:ext>
            </a:extLst>
          </p:cNvPr>
          <p:cNvGrpSpPr/>
          <p:nvPr/>
        </p:nvGrpSpPr>
        <p:grpSpPr>
          <a:xfrm rot="5400000">
            <a:off x="-1033959" y="1162904"/>
            <a:ext cx="2295850" cy="67300"/>
            <a:chOff x="1992200" y="1937275"/>
            <a:chExt cx="2295850" cy="67300"/>
          </a:xfrm>
          <a:solidFill>
            <a:schemeClr val="accent5"/>
          </a:solidFill>
        </p:grpSpPr>
        <p:sp>
          <p:nvSpPr>
            <p:cNvPr id="115" name="Google Shape;1479;p29">
              <a:extLst>
                <a:ext uri="{FF2B5EF4-FFF2-40B4-BE49-F238E27FC236}">
                  <a16:creationId xmlns:a16="http://schemas.microsoft.com/office/drawing/2014/main" id="{5AE662B8-ED00-184E-92EE-C55021A6E79C}"/>
                </a:ext>
              </a:extLst>
            </p:cNvPr>
            <p:cNvSpPr/>
            <p:nvPr/>
          </p:nvSpPr>
          <p:spPr>
            <a:xfrm>
              <a:off x="3934400" y="1961975"/>
              <a:ext cx="3600" cy="625"/>
            </a:xfrm>
            <a:custGeom>
              <a:avLst/>
              <a:gdLst/>
              <a:ahLst/>
              <a:cxnLst/>
              <a:rect l="l" t="t" r="r" b="b"/>
              <a:pathLst>
                <a:path w="144" h="25" extrusionOk="0">
                  <a:moveTo>
                    <a:pt x="96" y="1"/>
                  </a:moveTo>
                  <a:cubicBezTo>
                    <a:pt x="60" y="1"/>
                    <a:pt x="25" y="1"/>
                    <a:pt x="1" y="13"/>
                  </a:cubicBezTo>
                  <a:lnTo>
                    <a:pt x="144" y="24"/>
                  </a:lnTo>
                  <a:cubicBezTo>
                    <a:pt x="108" y="13"/>
                    <a:pt x="96" y="13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6" name="Google Shape;1480;p29">
              <a:extLst>
                <a:ext uri="{FF2B5EF4-FFF2-40B4-BE49-F238E27FC236}">
                  <a16:creationId xmlns:a16="http://schemas.microsoft.com/office/drawing/2014/main" id="{BF846EBD-8433-DC49-943E-9A487DEE4A9F}"/>
                </a:ext>
              </a:extLst>
            </p:cNvPr>
            <p:cNvSpPr/>
            <p:nvPr/>
          </p:nvSpPr>
          <p:spPr>
            <a:xfrm>
              <a:off x="4167475" y="1942025"/>
              <a:ext cx="1500" cy="925"/>
            </a:xfrm>
            <a:custGeom>
              <a:avLst/>
              <a:gdLst/>
              <a:ahLst/>
              <a:cxnLst/>
              <a:rect l="l" t="t" r="r" b="b"/>
              <a:pathLst>
                <a:path w="60" h="37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25"/>
                    <a:pt x="0" y="25"/>
                    <a:pt x="36" y="37"/>
                  </a:cubicBezTo>
                  <a:lnTo>
                    <a:pt x="60" y="37"/>
                  </a:lnTo>
                  <a:cubicBezTo>
                    <a:pt x="36" y="25"/>
                    <a:pt x="12" y="1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7" name="Google Shape;1481;p29">
              <a:extLst>
                <a:ext uri="{FF2B5EF4-FFF2-40B4-BE49-F238E27FC236}">
                  <a16:creationId xmlns:a16="http://schemas.microsoft.com/office/drawing/2014/main" id="{6482282D-E195-5A41-90E7-674D324CAAD2}"/>
                </a:ext>
              </a:extLst>
            </p:cNvPr>
            <p:cNvSpPr/>
            <p:nvPr/>
          </p:nvSpPr>
          <p:spPr>
            <a:xfrm>
              <a:off x="4107650" y="1947100"/>
              <a:ext cx="2700" cy="625"/>
            </a:xfrm>
            <a:custGeom>
              <a:avLst/>
              <a:gdLst/>
              <a:ahLst/>
              <a:cxnLst/>
              <a:rect l="l" t="t" r="r" b="b"/>
              <a:pathLst>
                <a:path w="108" h="25" extrusionOk="0">
                  <a:moveTo>
                    <a:pt x="0" y="0"/>
                  </a:moveTo>
                  <a:cubicBezTo>
                    <a:pt x="0" y="12"/>
                    <a:pt x="48" y="12"/>
                    <a:pt x="107" y="24"/>
                  </a:cubicBezTo>
                  <a:cubicBezTo>
                    <a:pt x="72" y="12"/>
                    <a:pt x="36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8" name="Google Shape;1482;p29">
              <a:extLst>
                <a:ext uri="{FF2B5EF4-FFF2-40B4-BE49-F238E27FC236}">
                  <a16:creationId xmlns:a16="http://schemas.microsoft.com/office/drawing/2014/main" id="{518FB339-DB09-4E4A-98D5-85B1BDE47282}"/>
                </a:ext>
              </a:extLst>
            </p:cNvPr>
            <p:cNvSpPr/>
            <p:nvPr/>
          </p:nvSpPr>
          <p:spPr>
            <a:xfrm>
              <a:off x="3961800" y="1962575"/>
              <a:ext cx="8050" cy="1300"/>
            </a:xfrm>
            <a:custGeom>
              <a:avLst/>
              <a:gdLst/>
              <a:ahLst/>
              <a:cxnLst/>
              <a:rect l="l" t="t" r="r" b="b"/>
              <a:pathLst>
                <a:path w="322" h="52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30"/>
                    <a:pt x="115" y="51"/>
                    <a:pt x="238" y="51"/>
                  </a:cubicBezTo>
                  <a:cubicBezTo>
                    <a:pt x="264" y="51"/>
                    <a:pt x="292" y="50"/>
                    <a:pt x="322" y="48"/>
                  </a:cubicBezTo>
                  <a:cubicBezTo>
                    <a:pt x="215" y="36"/>
                    <a:pt x="107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9" name="Google Shape;1483;p29">
              <a:extLst>
                <a:ext uri="{FF2B5EF4-FFF2-40B4-BE49-F238E27FC236}">
                  <a16:creationId xmlns:a16="http://schemas.microsoft.com/office/drawing/2014/main" id="{484461DC-265B-F04F-A73B-454AE3CE95D0}"/>
                </a:ext>
              </a:extLst>
            </p:cNvPr>
            <p:cNvSpPr/>
            <p:nvPr/>
          </p:nvSpPr>
          <p:spPr>
            <a:xfrm>
              <a:off x="4110325" y="1947700"/>
              <a:ext cx="8050" cy="900"/>
            </a:xfrm>
            <a:custGeom>
              <a:avLst/>
              <a:gdLst/>
              <a:ahLst/>
              <a:cxnLst/>
              <a:rect l="l" t="t" r="r" b="b"/>
              <a:pathLst>
                <a:path w="322" h="36" extrusionOk="0">
                  <a:moveTo>
                    <a:pt x="0" y="0"/>
                  </a:moveTo>
                  <a:cubicBezTo>
                    <a:pt x="96" y="24"/>
                    <a:pt x="203" y="24"/>
                    <a:pt x="322" y="36"/>
                  </a:cubicBezTo>
                  <a:cubicBezTo>
                    <a:pt x="239" y="24"/>
                    <a:pt x="108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0" name="Google Shape;1484;p29">
              <a:extLst>
                <a:ext uri="{FF2B5EF4-FFF2-40B4-BE49-F238E27FC236}">
                  <a16:creationId xmlns:a16="http://schemas.microsoft.com/office/drawing/2014/main" id="{60DC6A7C-2176-D64E-A713-4D058A8BBC20}"/>
                </a:ext>
              </a:extLst>
            </p:cNvPr>
            <p:cNvSpPr/>
            <p:nvPr/>
          </p:nvSpPr>
          <p:spPr>
            <a:xfrm>
              <a:off x="4272250" y="1941750"/>
              <a:ext cx="5675" cy="900"/>
            </a:xfrm>
            <a:custGeom>
              <a:avLst/>
              <a:gdLst/>
              <a:ahLst/>
              <a:cxnLst/>
              <a:rect l="l" t="t" r="r" b="b"/>
              <a:pathLst>
                <a:path w="227" h="36" extrusionOk="0">
                  <a:moveTo>
                    <a:pt x="12" y="0"/>
                  </a:moveTo>
                  <a:cubicBezTo>
                    <a:pt x="12" y="12"/>
                    <a:pt x="0" y="12"/>
                    <a:pt x="0" y="24"/>
                  </a:cubicBezTo>
                  <a:lnTo>
                    <a:pt x="227" y="36"/>
                  </a:lnTo>
                  <a:cubicBezTo>
                    <a:pt x="167" y="24"/>
                    <a:pt x="96" y="12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1" name="Google Shape;1485;p29">
              <a:extLst>
                <a:ext uri="{FF2B5EF4-FFF2-40B4-BE49-F238E27FC236}">
                  <a16:creationId xmlns:a16="http://schemas.microsoft.com/office/drawing/2014/main" id="{0710AC18-2959-9F49-ACD6-EC05016D694C}"/>
                </a:ext>
              </a:extLst>
            </p:cNvPr>
            <p:cNvSpPr/>
            <p:nvPr/>
          </p:nvSpPr>
          <p:spPr>
            <a:xfrm>
              <a:off x="2018400" y="1992050"/>
              <a:ext cx="5975" cy="1500"/>
            </a:xfrm>
            <a:custGeom>
              <a:avLst/>
              <a:gdLst/>
              <a:ahLst/>
              <a:cxnLst/>
              <a:rect l="l" t="t" r="r" b="b"/>
              <a:pathLst>
                <a:path w="239" h="60" extrusionOk="0">
                  <a:moveTo>
                    <a:pt x="203" y="0"/>
                  </a:moveTo>
                  <a:lnTo>
                    <a:pt x="203" y="0"/>
                  </a:lnTo>
                  <a:cubicBezTo>
                    <a:pt x="167" y="24"/>
                    <a:pt x="107" y="36"/>
                    <a:pt x="0" y="60"/>
                  </a:cubicBezTo>
                  <a:cubicBezTo>
                    <a:pt x="203" y="48"/>
                    <a:pt x="238" y="24"/>
                    <a:pt x="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2" name="Google Shape;1486;p29">
              <a:extLst>
                <a:ext uri="{FF2B5EF4-FFF2-40B4-BE49-F238E27FC236}">
                  <a16:creationId xmlns:a16="http://schemas.microsoft.com/office/drawing/2014/main" id="{7CE55864-6B64-AE4A-9DE7-B61F8CFCA316}"/>
                </a:ext>
              </a:extLst>
            </p:cNvPr>
            <p:cNvSpPr/>
            <p:nvPr/>
          </p:nvSpPr>
          <p:spPr>
            <a:xfrm>
              <a:off x="2142225" y="1993525"/>
              <a:ext cx="3300" cy="625"/>
            </a:xfrm>
            <a:custGeom>
              <a:avLst/>
              <a:gdLst/>
              <a:ahLst/>
              <a:cxnLst/>
              <a:rect l="l" t="t" r="r" b="b"/>
              <a:pathLst>
                <a:path w="132" h="25" extrusionOk="0">
                  <a:moveTo>
                    <a:pt x="107" y="1"/>
                  </a:moveTo>
                  <a:cubicBezTo>
                    <a:pt x="72" y="13"/>
                    <a:pt x="36" y="13"/>
                    <a:pt x="0" y="24"/>
                  </a:cubicBezTo>
                  <a:cubicBezTo>
                    <a:pt x="72" y="13"/>
                    <a:pt x="131" y="1"/>
                    <a:pt x="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3" name="Google Shape;1487;p29">
              <a:extLst>
                <a:ext uri="{FF2B5EF4-FFF2-40B4-BE49-F238E27FC236}">
                  <a16:creationId xmlns:a16="http://schemas.microsoft.com/office/drawing/2014/main" id="{9B300CCE-118A-E948-95A0-6AD4B8575B42}"/>
                </a:ext>
              </a:extLst>
            </p:cNvPr>
            <p:cNvSpPr/>
            <p:nvPr/>
          </p:nvSpPr>
          <p:spPr>
            <a:xfrm>
              <a:off x="2070775" y="1982825"/>
              <a:ext cx="1525" cy="600"/>
            </a:xfrm>
            <a:custGeom>
              <a:avLst/>
              <a:gdLst/>
              <a:ahLst/>
              <a:cxnLst/>
              <a:rect l="l" t="t" r="r" b="b"/>
              <a:pathLst>
                <a:path w="61" h="24" extrusionOk="0">
                  <a:moveTo>
                    <a:pt x="13" y="0"/>
                  </a:moveTo>
                  <a:cubicBezTo>
                    <a:pt x="1" y="0"/>
                    <a:pt x="1" y="12"/>
                    <a:pt x="60" y="24"/>
                  </a:cubicBezTo>
                  <a:cubicBezTo>
                    <a:pt x="48" y="12"/>
                    <a:pt x="37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4" name="Google Shape;1488;p29">
              <a:extLst>
                <a:ext uri="{FF2B5EF4-FFF2-40B4-BE49-F238E27FC236}">
                  <a16:creationId xmlns:a16="http://schemas.microsoft.com/office/drawing/2014/main" id="{07BDED3A-4991-BE40-9D9E-1241A3BCBFF4}"/>
                </a:ext>
              </a:extLst>
            </p:cNvPr>
            <p:cNvSpPr/>
            <p:nvPr/>
          </p:nvSpPr>
          <p:spPr>
            <a:xfrm>
              <a:off x="2955725" y="1950375"/>
              <a:ext cx="3000" cy="900"/>
            </a:xfrm>
            <a:custGeom>
              <a:avLst/>
              <a:gdLst/>
              <a:ahLst/>
              <a:cxnLst/>
              <a:rect l="l" t="t" r="r" b="b"/>
              <a:pathLst>
                <a:path w="120" h="36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4"/>
                    <a:pt x="60" y="24"/>
                    <a:pt x="119" y="3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5" name="Google Shape;1489;p29">
              <a:extLst>
                <a:ext uri="{FF2B5EF4-FFF2-40B4-BE49-F238E27FC236}">
                  <a16:creationId xmlns:a16="http://schemas.microsoft.com/office/drawing/2014/main" id="{E9CE8F80-2562-E142-9516-35A67FF87EE7}"/>
                </a:ext>
              </a:extLst>
            </p:cNvPr>
            <p:cNvSpPr/>
            <p:nvPr/>
          </p:nvSpPr>
          <p:spPr>
            <a:xfrm>
              <a:off x="3125375" y="1948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cubicBezTo>
                    <a:pt x="24" y="0"/>
                    <a:pt x="48" y="0"/>
                    <a:pt x="60" y="0"/>
                  </a:cubicBezTo>
                  <a:cubicBezTo>
                    <a:pt x="48" y="0"/>
                    <a:pt x="2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6" name="Google Shape;1490;p29">
              <a:extLst>
                <a:ext uri="{FF2B5EF4-FFF2-40B4-BE49-F238E27FC236}">
                  <a16:creationId xmlns:a16="http://schemas.microsoft.com/office/drawing/2014/main" id="{F2395ED4-9211-404C-BE58-2FEB3A6CF101}"/>
                </a:ext>
              </a:extLst>
            </p:cNvPr>
            <p:cNvSpPr/>
            <p:nvPr/>
          </p:nvSpPr>
          <p:spPr>
            <a:xfrm>
              <a:off x="3126875" y="1948000"/>
              <a:ext cx="3600" cy="25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3" y="0"/>
                  </a:moveTo>
                  <a:cubicBezTo>
                    <a:pt x="95" y="0"/>
                    <a:pt x="48" y="0"/>
                    <a:pt x="0" y="0"/>
                  </a:cubicBezTo>
                  <a:cubicBezTo>
                    <a:pt x="60" y="0"/>
                    <a:pt x="119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7" name="Google Shape;1491;p29">
              <a:extLst>
                <a:ext uri="{FF2B5EF4-FFF2-40B4-BE49-F238E27FC236}">
                  <a16:creationId xmlns:a16="http://schemas.microsoft.com/office/drawing/2014/main" id="{3FF0596F-2E7A-CA49-9E0C-9E3700458A84}"/>
                </a:ext>
              </a:extLst>
            </p:cNvPr>
            <p:cNvSpPr/>
            <p:nvPr/>
          </p:nvSpPr>
          <p:spPr>
            <a:xfrm>
              <a:off x="2588100" y="2001875"/>
              <a:ext cx="11650" cy="600"/>
            </a:xfrm>
            <a:custGeom>
              <a:avLst/>
              <a:gdLst/>
              <a:ahLst/>
              <a:cxnLst/>
              <a:rect l="l" t="t" r="r" b="b"/>
              <a:pathLst>
                <a:path w="466" h="24" extrusionOk="0">
                  <a:moveTo>
                    <a:pt x="465" y="0"/>
                  </a:moveTo>
                  <a:cubicBezTo>
                    <a:pt x="310" y="0"/>
                    <a:pt x="156" y="12"/>
                    <a:pt x="1" y="24"/>
                  </a:cubicBezTo>
                  <a:lnTo>
                    <a:pt x="25" y="24"/>
                  </a:lnTo>
                  <a:cubicBezTo>
                    <a:pt x="275" y="24"/>
                    <a:pt x="406" y="12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8" name="Google Shape;1492;p29">
              <a:extLst>
                <a:ext uri="{FF2B5EF4-FFF2-40B4-BE49-F238E27FC236}">
                  <a16:creationId xmlns:a16="http://schemas.microsoft.com/office/drawing/2014/main" id="{457862FE-9ADB-034F-A207-9DA16852FEF0}"/>
                </a:ext>
              </a:extLst>
            </p:cNvPr>
            <p:cNvSpPr/>
            <p:nvPr/>
          </p:nvSpPr>
          <p:spPr>
            <a:xfrm>
              <a:off x="2734250" y="198907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25" y="0"/>
                  </a:moveTo>
                  <a:cubicBezTo>
                    <a:pt x="13" y="0"/>
                    <a:pt x="1" y="0"/>
                    <a:pt x="1" y="12"/>
                  </a:cubicBezTo>
                  <a:cubicBezTo>
                    <a:pt x="13" y="0"/>
                    <a:pt x="25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9" name="Google Shape;1493;p29">
              <a:extLst>
                <a:ext uri="{FF2B5EF4-FFF2-40B4-BE49-F238E27FC236}">
                  <a16:creationId xmlns:a16="http://schemas.microsoft.com/office/drawing/2014/main" id="{D9DE0A07-53B9-7D43-B8AE-40FBED277976}"/>
                </a:ext>
              </a:extLst>
            </p:cNvPr>
            <p:cNvSpPr/>
            <p:nvPr/>
          </p:nvSpPr>
          <p:spPr>
            <a:xfrm>
              <a:off x="2575300" y="2003950"/>
              <a:ext cx="2425" cy="625"/>
            </a:xfrm>
            <a:custGeom>
              <a:avLst/>
              <a:gdLst/>
              <a:ahLst/>
              <a:cxnLst/>
              <a:rect l="l" t="t" r="r" b="b"/>
              <a:pathLst>
                <a:path w="97" h="25" extrusionOk="0">
                  <a:moveTo>
                    <a:pt x="72" y="0"/>
                  </a:moveTo>
                  <a:cubicBezTo>
                    <a:pt x="49" y="12"/>
                    <a:pt x="13" y="12"/>
                    <a:pt x="1" y="24"/>
                  </a:cubicBezTo>
                  <a:cubicBezTo>
                    <a:pt x="96" y="24"/>
                    <a:pt x="96" y="12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0" name="Google Shape;1494;p29">
              <a:extLst>
                <a:ext uri="{FF2B5EF4-FFF2-40B4-BE49-F238E27FC236}">
                  <a16:creationId xmlns:a16="http://schemas.microsoft.com/office/drawing/2014/main" id="{1D07B3C5-AEA4-A14C-A000-DB155FDCA145}"/>
                </a:ext>
              </a:extLst>
            </p:cNvPr>
            <p:cNvSpPr/>
            <p:nvPr/>
          </p:nvSpPr>
          <p:spPr>
            <a:xfrm>
              <a:off x="3902550" y="1968225"/>
              <a:ext cx="2700" cy="325"/>
            </a:xfrm>
            <a:custGeom>
              <a:avLst/>
              <a:gdLst/>
              <a:ahLst/>
              <a:cxnLst/>
              <a:rect l="l" t="t" r="r" b="b"/>
              <a:pathLst>
                <a:path w="108" h="13" extrusionOk="0">
                  <a:moveTo>
                    <a:pt x="108" y="1"/>
                  </a:moveTo>
                  <a:lnTo>
                    <a:pt x="108" y="1"/>
                  </a:lnTo>
                  <a:cubicBezTo>
                    <a:pt x="72" y="13"/>
                    <a:pt x="48" y="13"/>
                    <a:pt x="1" y="13"/>
                  </a:cubicBezTo>
                  <a:cubicBezTo>
                    <a:pt x="48" y="13"/>
                    <a:pt x="84" y="13"/>
                    <a:pt x="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1" name="Google Shape;1495;p29">
              <a:extLst>
                <a:ext uri="{FF2B5EF4-FFF2-40B4-BE49-F238E27FC236}">
                  <a16:creationId xmlns:a16="http://schemas.microsoft.com/office/drawing/2014/main" id="{3E61F148-0814-6D49-B357-95F9E042E89B}"/>
                </a:ext>
              </a:extLst>
            </p:cNvPr>
            <p:cNvSpPr/>
            <p:nvPr/>
          </p:nvSpPr>
          <p:spPr>
            <a:xfrm>
              <a:off x="2725025" y="1986600"/>
              <a:ext cx="15125" cy="2500"/>
            </a:xfrm>
            <a:custGeom>
              <a:avLst/>
              <a:gdLst/>
              <a:ahLst/>
              <a:cxnLst/>
              <a:rect l="l" t="t" r="r" b="b"/>
              <a:pathLst>
                <a:path w="605" h="100" extrusionOk="0">
                  <a:moveTo>
                    <a:pt x="290" y="1"/>
                  </a:moveTo>
                  <a:cubicBezTo>
                    <a:pt x="186" y="1"/>
                    <a:pt x="75" y="7"/>
                    <a:pt x="1" y="16"/>
                  </a:cubicBezTo>
                  <a:lnTo>
                    <a:pt x="394" y="99"/>
                  </a:lnTo>
                  <a:cubicBezTo>
                    <a:pt x="441" y="87"/>
                    <a:pt x="489" y="75"/>
                    <a:pt x="560" y="51"/>
                  </a:cubicBezTo>
                  <a:cubicBezTo>
                    <a:pt x="604" y="15"/>
                    <a:pt x="456" y="1"/>
                    <a:pt x="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2" name="Google Shape;1496;p29">
              <a:extLst>
                <a:ext uri="{FF2B5EF4-FFF2-40B4-BE49-F238E27FC236}">
                  <a16:creationId xmlns:a16="http://schemas.microsoft.com/office/drawing/2014/main" id="{936088A4-8620-FC46-ABDF-6DCE24BF0BF4}"/>
                </a:ext>
              </a:extLst>
            </p:cNvPr>
            <p:cNvSpPr/>
            <p:nvPr/>
          </p:nvSpPr>
          <p:spPr>
            <a:xfrm>
              <a:off x="2569950" y="2001275"/>
              <a:ext cx="18475" cy="2700"/>
            </a:xfrm>
            <a:custGeom>
              <a:avLst/>
              <a:gdLst/>
              <a:ahLst/>
              <a:cxnLst/>
              <a:rect l="l" t="t" r="r" b="b"/>
              <a:pathLst>
                <a:path w="739" h="108" extrusionOk="0">
                  <a:moveTo>
                    <a:pt x="524" y="0"/>
                  </a:moveTo>
                  <a:cubicBezTo>
                    <a:pt x="1" y="0"/>
                    <a:pt x="239" y="72"/>
                    <a:pt x="286" y="107"/>
                  </a:cubicBezTo>
                  <a:cubicBezTo>
                    <a:pt x="393" y="72"/>
                    <a:pt x="548" y="60"/>
                    <a:pt x="739" y="48"/>
                  </a:cubicBezTo>
                  <a:lnTo>
                    <a:pt x="5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3" name="Google Shape;1497;p29">
              <a:extLst>
                <a:ext uri="{FF2B5EF4-FFF2-40B4-BE49-F238E27FC236}">
                  <a16:creationId xmlns:a16="http://schemas.microsoft.com/office/drawing/2014/main" id="{35C14BEA-5ADE-B449-8617-6C6759CB80BF}"/>
                </a:ext>
              </a:extLst>
            </p:cNvPr>
            <p:cNvSpPr/>
            <p:nvPr/>
          </p:nvSpPr>
          <p:spPr>
            <a:xfrm>
              <a:off x="1992200" y="1937275"/>
              <a:ext cx="2295850" cy="66200"/>
            </a:xfrm>
            <a:custGeom>
              <a:avLst/>
              <a:gdLst/>
              <a:ahLst/>
              <a:cxnLst/>
              <a:rect l="l" t="t" r="r" b="b"/>
              <a:pathLst>
                <a:path w="91834" h="2648" extrusionOk="0">
                  <a:moveTo>
                    <a:pt x="70160" y="1341"/>
                  </a:moveTo>
                  <a:cubicBezTo>
                    <a:pt x="70126" y="1342"/>
                    <a:pt x="70088" y="1344"/>
                    <a:pt x="70045" y="1346"/>
                  </a:cubicBezTo>
                  <a:cubicBezTo>
                    <a:pt x="70086" y="1344"/>
                    <a:pt x="70124" y="1343"/>
                    <a:pt x="70160" y="1341"/>
                  </a:cubicBezTo>
                  <a:close/>
                  <a:moveTo>
                    <a:pt x="74237" y="1594"/>
                  </a:moveTo>
                  <a:lnTo>
                    <a:pt x="74237" y="1594"/>
                  </a:lnTo>
                  <a:cubicBezTo>
                    <a:pt x="74199" y="1595"/>
                    <a:pt x="74159" y="1595"/>
                    <a:pt x="74117" y="1596"/>
                  </a:cubicBezTo>
                  <a:cubicBezTo>
                    <a:pt x="74163" y="1596"/>
                    <a:pt x="74203" y="1595"/>
                    <a:pt x="74237" y="1594"/>
                  </a:cubicBezTo>
                  <a:close/>
                  <a:moveTo>
                    <a:pt x="4482" y="2250"/>
                  </a:moveTo>
                  <a:cubicBezTo>
                    <a:pt x="4480" y="2250"/>
                    <a:pt x="4479" y="2251"/>
                    <a:pt x="4477" y="2251"/>
                  </a:cubicBezTo>
                  <a:cubicBezTo>
                    <a:pt x="4479" y="2251"/>
                    <a:pt x="4480" y="2250"/>
                    <a:pt x="4482" y="2250"/>
                  </a:cubicBezTo>
                  <a:close/>
                  <a:moveTo>
                    <a:pt x="11396" y="2271"/>
                  </a:moveTo>
                  <a:lnTo>
                    <a:pt x="11396" y="2271"/>
                  </a:lnTo>
                  <a:cubicBezTo>
                    <a:pt x="11395" y="2272"/>
                    <a:pt x="11395" y="2273"/>
                    <a:pt x="11395" y="2274"/>
                  </a:cubicBezTo>
                  <a:cubicBezTo>
                    <a:pt x="11395" y="2273"/>
                    <a:pt x="11396" y="2272"/>
                    <a:pt x="11396" y="2271"/>
                  </a:cubicBezTo>
                  <a:close/>
                  <a:moveTo>
                    <a:pt x="91833" y="0"/>
                  </a:moveTo>
                  <a:cubicBezTo>
                    <a:pt x="91452" y="12"/>
                    <a:pt x="90988" y="48"/>
                    <a:pt x="90536" y="60"/>
                  </a:cubicBezTo>
                  <a:cubicBezTo>
                    <a:pt x="90583" y="108"/>
                    <a:pt x="89869" y="215"/>
                    <a:pt x="90571" y="227"/>
                  </a:cubicBezTo>
                  <a:cubicBezTo>
                    <a:pt x="90559" y="286"/>
                    <a:pt x="90143" y="322"/>
                    <a:pt x="89869" y="322"/>
                  </a:cubicBezTo>
                  <a:cubicBezTo>
                    <a:pt x="89988" y="298"/>
                    <a:pt x="89464" y="191"/>
                    <a:pt x="89797" y="131"/>
                  </a:cubicBezTo>
                  <a:lnTo>
                    <a:pt x="89797" y="131"/>
                  </a:lnTo>
                  <a:cubicBezTo>
                    <a:pt x="89677" y="146"/>
                    <a:pt x="89614" y="151"/>
                    <a:pt x="89566" y="151"/>
                  </a:cubicBezTo>
                  <a:cubicBezTo>
                    <a:pt x="89502" y="151"/>
                    <a:pt x="89462" y="143"/>
                    <a:pt x="89339" y="143"/>
                  </a:cubicBezTo>
                  <a:cubicBezTo>
                    <a:pt x="89265" y="143"/>
                    <a:pt x="89160" y="146"/>
                    <a:pt x="89000" y="155"/>
                  </a:cubicBezTo>
                  <a:cubicBezTo>
                    <a:pt x="89095" y="108"/>
                    <a:pt x="87785" y="155"/>
                    <a:pt x="87869" y="36"/>
                  </a:cubicBezTo>
                  <a:lnTo>
                    <a:pt x="87869" y="36"/>
                  </a:lnTo>
                  <a:cubicBezTo>
                    <a:pt x="87642" y="84"/>
                    <a:pt x="87881" y="215"/>
                    <a:pt x="87071" y="227"/>
                  </a:cubicBezTo>
                  <a:cubicBezTo>
                    <a:pt x="87261" y="310"/>
                    <a:pt x="88166" y="322"/>
                    <a:pt x="87559" y="417"/>
                  </a:cubicBezTo>
                  <a:lnTo>
                    <a:pt x="87952" y="358"/>
                  </a:lnTo>
                  <a:lnTo>
                    <a:pt x="87952" y="358"/>
                  </a:lnTo>
                  <a:cubicBezTo>
                    <a:pt x="88508" y="393"/>
                    <a:pt x="87806" y="452"/>
                    <a:pt x="88522" y="488"/>
                  </a:cubicBezTo>
                  <a:lnTo>
                    <a:pt x="88522" y="488"/>
                  </a:lnTo>
                  <a:cubicBezTo>
                    <a:pt x="88500" y="487"/>
                    <a:pt x="88475" y="487"/>
                    <a:pt x="88449" y="487"/>
                  </a:cubicBezTo>
                  <a:cubicBezTo>
                    <a:pt x="88326" y="487"/>
                    <a:pt x="88167" y="495"/>
                    <a:pt x="88034" y="495"/>
                  </a:cubicBezTo>
                  <a:cubicBezTo>
                    <a:pt x="87920" y="495"/>
                    <a:pt x="87824" y="489"/>
                    <a:pt x="87785" y="465"/>
                  </a:cubicBezTo>
                  <a:lnTo>
                    <a:pt x="87785" y="465"/>
                  </a:lnTo>
                  <a:cubicBezTo>
                    <a:pt x="87976" y="643"/>
                    <a:pt x="86690" y="560"/>
                    <a:pt x="86654" y="691"/>
                  </a:cubicBezTo>
                  <a:cubicBezTo>
                    <a:pt x="86547" y="650"/>
                    <a:pt x="86412" y="637"/>
                    <a:pt x="86205" y="637"/>
                  </a:cubicBezTo>
                  <a:cubicBezTo>
                    <a:pt x="86112" y="637"/>
                    <a:pt x="86005" y="640"/>
                    <a:pt x="85880" y="643"/>
                  </a:cubicBezTo>
                  <a:cubicBezTo>
                    <a:pt x="85940" y="596"/>
                    <a:pt x="85714" y="548"/>
                    <a:pt x="86023" y="512"/>
                  </a:cubicBezTo>
                  <a:cubicBezTo>
                    <a:pt x="86285" y="524"/>
                    <a:pt x="86476" y="512"/>
                    <a:pt x="86761" y="548"/>
                  </a:cubicBezTo>
                  <a:cubicBezTo>
                    <a:pt x="86684" y="465"/>
                    <a:pt x="86454" y="447"/>
                    <a:pt x="86163" y="447"/>
                  </a:cubicBezTo>
                  <a:cubicBezTo>
                    <a:pt x="85918" y="447"/>
                    <a:pt x="85629" y="460"/>
                    <a:pt x="85352" y="460"/>
                  </a:cubicBezTo>
                  <a:cubicBezTo>
                    <a:pt x="85247" y="460"/>
                    <a:pt x="85145" y="458"/>
                    <a:pt x="85047" y="453"/>
                  </a:cubicBezTo>
                  <a:lnTo>
                    <a:pt x="85047" y="453"/>
                  </a:lnTo>
                  <a:cubicBezTo>
                    <a:pt x="85142" y="465"/>
                    <a:pt x="85166" y="489"/>
                    <a:pt x="84975" y="512"/>
                  </a:cubicBezTo>
                  <a:cubicBezTo>
                    <a:pt x="84571" y="489"/>
                    <a:pt x="83666" y="453"/>
                    <a:pt x="83928" y="370"/>
                  </a:cubicBezTo>
                  <a:lnTo>
                    <a:pt x="83928" y="370"/>
                  </a:lnTo>
                  <a:lnTo>
                    <a:pt x="81868" y="381"/>
                  </a:lnTo>
                  <a:cubicBezTo>
                    <a:pt x="81862" y="364"/>
                    <a:pt x="81933" y="361"/>
                    <a:pt x="82023" y="361"/>
                  </a:cubicBezTo>
                  <a:cubicBezTo>
                    <a:pt x="82067" y="361"/>
                    <a:pt x="82116" y="361"/>
                    <a:pt x="82163" y="361"/>
                  </a:cubicBezTo>
                  <a:cubicBezTo>
                    <a:pt x="82209" y="361"/>
                    <a:pt x="82252" y="361"/>
                    <a:pt x="82285" y="358"/>
                  </a:cubicBezTo>
                  <a:lnTo>
                    <a:pt x="81130" y="346"/>
                  </a:lnTo>
                  <a:cubicBezTo>
                    <a:pt x="80868" y="298"/>
                    <a:pt x="81523" y="298"/>
                    <a:pt x="81642" y="239"/>
                  </a:cubicBezTo>
                  <a:lnTo>
                    <a:pt x="80808" y="239"/>
                  </a:lnTo>
                  <a:lnTo>
                    <a:pt x="80927" y="179"/>
                  </a:lnTo>
                  <a:lnTo>
                    <a:pt x="80927" y="179"/>
                  </a:lnTo>
                  <a:cubicBezTo>
                    <a:pt x="80835" y="201"/>
                    <a:pt x="80583" y="215"/>
                    <a:pt x="80315" y="215"/>
                  </a:cubicBezTo>
                  <a:cubicBezTo>
                    <a:pt x="79997" y="215"/>
                    <a:pt x="79657" y="195"/>
                    <a:pt x="79534" y="143"/>
                  </a:cubicBezTo>
                  <a:cubicBezTo>
                    <a:pt x="78768" y="173"/>
                    <a:pt x="78659" y="303"/>
                    <a:pt x="77920" y="303"/>
                  </a:cubicBezTo>
                  <a:cubicBezTo>
                    <a:pt x="77775" y="303"/>
                    <a:pt x="77606" y="298"/>
                    <a:pt x="77403" y="286"/>
                  </a:cubicBezTo>
                  <a:cubicBezTo>
                    <a:pt x="77451" y="191"/>
                    <a:pt x="78106" y="250"/>
                    <a:pt x="78391" y="191"/>
                  </a:cubicBezTo>
                  <a:cubicBezTo>
                    <a:pt x="78334" y="182"/>
                    <a:pt x="78248" y="180"/>
                    <a:pt x="78148" y="180"/>
                  </a:cubicBezTo>
                  <a:cubicBezTo>
                    <a:pt x="78023" y="180"/>
                    <a:pt x="77878" y="184"/>
                    <a:pt x="77742" y="184"/>
                  </a:cubicBezTo>
                  <a:cubicBezTo>
                    <a:pt x="77535" y="184"/>
                    <a:pt x="77350" y="175"/>
                    <a:pt x="77296" y="131"/>
                  </a:cubicBezTo>
                  <a:cubicBezTo>
                    <a:pt x="76403" y="191"/>
                    <a:pt x="76510" y="346"/>
                    <a:pt x="76081" y="441"/>
                  </a:cubicBezTo>
                  <a:cubicBezTo>
                    <a:pt x="76039" y="442"/>
                    <a:pt x="76001" y="442"/>
                    <a:pt x="75968" y="442"/>
                  </a:cubicBezTo>
                  <a:cubicBezTo>
                    <a:pt x="75428" y="442"/>
                    <a:pt x="75997" y="356"/>
                    <a:pt x="75974" y="334"/>
                  </a:cubicBezTo>
                  <a:cubicBezTo>
                    <a:pt x="75816" y="334"/>
                    <a:pt x="75581" y="424"/>
                    <a:pt x="75392" y="424"/>
                  </a:cubicBezTo>
                  <a:cubicBezTo>
                    <a:pt x="75324" y="424"/>
                    <a:pt x="75262" y="413"/>
                    <a:pt x="75212" y="381"/>
                  </a:cubicBezTo>
                  <a:cubicBezTo>
                    <a:pt x="74867" y="441"/>
                    <a:pt x="74665" y="524"/>
                    <a:pt x="75189" y="560"/>
                  </a:cubicBezTo>
                  <a:cubicBezTo>
                    <a:pt x="74796" y="560"/>
                    <a:pt x="74260" y="596"/>
                    <a:pt x="74153" y="643"/>
                  </a:cubicBezTo>
                  <a:cubicBezTo>
                    <a:pt x="74474" y="500"/>
                    <a:pt x="73724" y="584"/>
                    <a:pt x="73676" y="477"/>
                  </a:cubicBezTo>
                  <a:cubicBezTo>
                    <a:pt x="73430" y="467"/>
                    <a:pt x="73060" y="454"/>
                    <a:pt x="72672" y="454"/>
                  </a:cubicBezTo>
                  <a:cubicBezTo>
                    <a:pt x="72140" y="454"/>
                    <a:pt x="71576" y="477"/>
                    <a:pt x="71259" y="560"/>
                  </a:cubicBezTo>
                  <a:lnTo>
                    <a:pt x="71426" y="417"/>
                  </a:lnTo>
                  <a:lnTo>
                    <a:pt x="70747" y="429"/>
                  </a:lnTo>
                  <a:cubicBezTo>
                    <a:pt x="70236" y="346"/>
                    <a:pt x="71343" y="334"/>
                    <a:pt x="71688" y="334"/>
                  </a:cubicBezTo>
                  <a:cubicBezTo>
                    <a:pt x="71224" y="322"/>
                    <a:pt x="70840" y="319"/>
                    <a:pt x="70468" y="319"/>
                  </a:cubicBezTo>
                  <a:cubicBezTo>
                    <a:pt x="70096" y="319"/>
                    <a:pt x="69735" y="322"/>
                    <a:pt x="69319" y="322"/>
                  </a:cubicBezTo>
                  <a:cubicBezTo>
                    <a:pt x="69557" y="358"/>
                    <a:pt x="69414" y="393"/>
                    <a:pt x="69533" y="429"/>
                  </a:cubicBezTo>
                  <a:cubicBezTo>
                    <a:pt x="69403" y="462"/>
                    <a:pt x="69250" y="469"/>
                    <a:pt x="69095" y="469"/>
                  </a:cubicBezTo>
                  <a:cubicBezTo>
                    <a:pt x="68951" y="469"/>
                    <a:pt x="68804" y="463"/>
                    <a:pt x="68670" y="463"/>
                  </a:cubicBezTo>
                  <a:cubicBezTo>
                    <a:pt x="68631" y="463"/>
                    <a:pt x="68593" y="463"/>
                    <a:pt x="68557" y="465"/>
                  </a:cubicBezTo>
                  <a:cubicBezTo>
                    <a:pt x="68485" y="429"/>
                    <a:pt x="68521" y="405"/>
                    <a:pt x="68759" y="393"/>
                  </a:cubicBezTo>
                  <a:lnTo>
                    <a:pt x="68759" y="393"/>
                  </a:lnTo>
                  <a:lnTo>
                    <a:pt x="68188" y="405"/>
                  </a:lnTo>
                  <a:cubicBezTo>
                    <a:pt x="68235" y="310"/>
                    <a:pt x="67950" y="322"/>
                    <a:pt x="68521" y="250"/>
                  </a:cubicBezTo>
                  <a:lnTo>
                    <a:pt x="68521" y="250"/>
                  </a:lnTo>
                  <a:lnTo>
                    <a:pt x="67985" y="286"/>
                  </a:lnTo>
                  <a:cubicBezTo>
                    <a:pt x="67402" y="262"/>
                    <a:pt x="68009" y="203"/>
                    <a:pt x="68152" y="179"/>
                  </a:cubicBezTo>
                  <a:lnTo>
                    <a:pt x="67235" y="167"/>
                  </a:lnTo>
                  <a:lnTo>
                    <a:pt x="67235" y="167"/>
                  </a:lnTo>
                  <a:cubicBezTo>
                    <a:pt x="66914" y="215"/>
                    <a:pt x="67426" y="239"/>
                    <a:pt x="66795" y="274"/>
                  </a:cubicBezTo>
                  <a:cubicBezTo>
                    <a:pt x="65949" y="191"/>
                    <a:pt x="64866" y="215"/>
                    <a:pt x="63901" y="191"/>
                  </a:cubicBezTo>
                  <a:lnTo>
                    <a:pt x="63901" y="191"/>
                  </a:lnTo>
                  <a:lnTo>
                    <a:pt x="64580" y="286"/>
                  </a:lnTo>
                  <a:cubicBezTo>
                    <a:pt x="64536" y="284"/>
                    <a:pt x="64496" y="284"/>
                    <a:pt x="64459" y="284"/>
                  </a:cubicBezTo>
                  <a:cubicBezTo>
                    <a:pt x="64013" y="284"/>
                    <a:pt x="64102" y="410"/>
                    <a:pt x="63937" y="465"/>
                  </a:cubicBezTo>
                  <a:cubicBezTo>
                    <a:pt x="63401" y="453"/>
                    <a:pt x="62675" y="465"/>
                    <a:pt x="62223" y="429"/>
                  </a:cubicBezTo>
                  <a:cubicBezTo>
                    <a:pt x="62735" y="358"/>
                    <a:pt x="62520" y="250"/>
                    <a:pt x="62044" y="179"/>
                  </a:cubicBezTo>
                  <a:cubicBezTo>
                    <a:pt x="62006" y="179"/>
                    <a:pt x="61970" y="178"/>
                    <a:pt x="61936" y="178"/>
                  </a:cubicBezTo>
                  <a:cubicBezTo>
                    <a:pt x="60966" y="178"/>
                    <a:pt x="61202" y="335"/>
                    <a:pt x="60615" y="381"/>
                  </a:cubicBezTo>
                  <a:cubicBezTo>
                    <a:pt x="61080" y="203"/>
                    <a:pt x="59853" y="322"/>
                    <a:pt x="59960" y="227"/>
                  </a:cubicBezTo>
                  <a:cubicBezTo>
                    <a:pt x="58686" y="227"/>
                    <a:pt x="57400" y="287"/>
                    <a:pt x="56087" y="287"/>
                  </a:cubicBezTo>
                  <a:cubicBezTo>
                    <a:pt x="55977" y="287"/>
                    <a:pt x="55867" y="287"/>
                    <a:pt x="55758" y="286"/>
                  </a:cubicBezTo>
                  <a:lnTo>
                    <a:pt x="55758" y="286"/>
                  </a:lnTo>
                  <a:cubicBezTo>
                    <a:pt x="55781" y="322"/>
                    <a:pt x="56186" y="346"/>
                    <a:pt x="55936" y="370"/>
                  </a:cubicBezTo>
                  <a:cubicBezTo>
                    <a:pt x="55847" y="376"/>
                    <a:pt x="55766" y="378"/>
                    <a:pt x="55692" y="378"/>
                  </a:cubicBezTo>
                  <a:cubicBezTo>
                    <a:pt x="55332" y="378"/>
                    <a:pt x="55150" y="316"/>
                    <a:pt x="55091" y="286"/>
                  </a:cubicBezTo>
                  <a:cubicBezTo>
                    <a:pt x="54412" y="310"/>
                    <a:pt x="54019" y="370"/>
                    <a:pt x="53805" y="417"/>
                  </a:cubicBezTo>
                  <a:cubicBezTo>
                    <a:pt x="53854" y="415"/>
                    <a:pt x="53896" y="414"/>
                    <a:pt x="53931" y="414"/>
                  </a:cubicBezTo>
                  <a:cubicBezTo>
                    <a:pt x="54100" y="414"/>
                    <a:pt x="54116" y="437"/>
                    <a:pt x="54067" y="477"/>
                  </a:cubicBezTo>
                  <a:cubicBezTo>
                    <a:pt x="54009" y="479"/>
                    <a:pt x="53957" y="480"/>
                    <a:pt x="53910" y="480"/>
                  </a:cubicBezTo>
                  <a:cubicBezTo>
                    <a:pt x="53549" y="480"/>
                    <a:pt x="53509" y="425"/>
                    <a:pt x="53285" y="425"/>
                  </a:cubicBezTo>
                  <a:cubicBezTo>
                    <a:pt x="53202" y="425"/>
                    <a:pt x="53095" y="432"/>
                    <a:pt x="52936" y="453"/>
                  </a:cubicBezTo>
                  <a:cubicBezTo>
                    <a:pt x="52757" y="358"/>
                    <a:pt x="53650" y="405"/>
                    <a:pt x="53591" y="310"/>
                  </a:cubicBezTo>
                  <a:cubicBezTo>
                    <a:pt x="52983" y="310"/>
                    <a:pt x="52614" y="346"/>
                    <a:pt x="52174" y="393"/>
                  </a:cubicBezTo>
                  <a:cubicBezTo>
                    <a:pt x="52078" y="334"/>
                    <a:pt x="52579" y="381"/>
                    <a:pt x="52245" y="334"/>
                  </a:cubicBezTo>
                  <a:lnTo>
                    <a:pt x="52245" y="334"/>
                  </a:lnTo>
                  <a:cubicBezTo>
                    <a:pt x="51316" y="381"/>
                    <a:pt x="50197" y="441"/>
                    <a:pt x="49507" y="477"/>
                  </a:cubicBezTo>
                  <a:lnTo>
                    <a:pt x="49316" y="393"/>
                  </a:lnTo>
                  <a:cubicBezTo>
                    <a:pt x="48876" y="393"/>
                    <a:pt x="48578" y="417"/>
                    <a:pt x="48376" y="453"/>
                  </a:cubicBezTo>
                  <a:cubicBezTo>
                    <a:pt x="48126" y="417"/>
                    <a:pt x="48316" y="393"/>
                    <a:pt x="48554" y="381"/>
                  </a:cubicBezTo>
                  <a:cubicBezTo>
                    <a:pt x="47947" y="381"/>
                    <a:pt x="47221" y="441"/>
                    <a:pt x="46875" y="453"/>
                  </a:cubicBezTo>
                  <a:cubicBezTo>
                    <a:pt x="46935" y="405"/>
                    <a:pt x="47221" y="441"/>
                    <a:pt x="47316" y="405"/>
                  </a:cubicBezTo>
                  <a:cubicBezTo>
                    <a:pt x="47265" y="404"/>
                    <a:pt x="47213" y="403"/>
                    <a:pt x="47160" y="403"/>
                  </a:cubicBezTo>
                  <a:cubicBezTo>
                    <a:pt x="46631" y="403"/>
                    <a:pt x="46033" y="477"/>
                    <a:pt x="45568" y="477"/>
                  </a:cubicBezTo>
                  <a:cubicBezTo>
                    <a:pt x="45400" y="477"/>
                    <a:pt x="45249" y="467"/>
                    <a:pt x="45125" y="441"/>
                  </a:cubicBezTo>
                  <a:cubicBezTo>
                    <a:pt x="45197" y="429"/>
                    <a:pt x="45268" y="429"/>
                    <a:pt x="45328" y="429"/>
                  </a:cubicBezTo>
                  <a:cubicBezTo>
                    <a:pt x="45228" y="428"/>
                    <a:pt x="45129" y="427"/>
                    <a:pt x="45032" y="427"/>
                  </a:cubicBezTo>
                  <a:cubicBezTo>
                    <a:pt x="44045" y="427"/>
                    <a:pt x="43148" y="478"/>
                    <a:pt x="42053" y="489"/>
                  </a:cubicBezTo>
                  <a:cubicBezTo>
                    <a:pt x="41860" y="472"/>
                    <a:pt x="41723" y="465"/>
                    <a:pt x="41623" y="465"/>
                  </a:cubicBezTo>
                  <a:cubicBezTo>
                    <a:pt x="41167" y="465"/>
                    <a:pt x="41484" y="608"/>
                    <a:pt x="40682" y="608"/>
                  </a:cubicBezTo>
                  <a:cubicBezTo>
                    <a:pt x="40656" y="608"/>
                    <a:pt x="40629" y="608"/>
                    <a:pt x="40601" y="608"/>
                  </a:cubicBezTo>
                  <a:cubicBezTo>
                    <a:pt x="40597" y="527"/>
                    <a:pt x="40408" y="502"/>
                    <a:pt x="40146" y="502"/>
                  </a:cubicBezTo>
                  <a:cubicBezTo>
                    <a:pt x="39732" y="502"/>
                    <a:pt x="39133" y="564"/>
                    <a:pt x="38790" y="564"/>
                  </a:cubicBezTo>
                  <a:cubicBezTo>
                    <a:pt x="38741" y="564"/>
                    <a:pt x="38697" y="563"/>
                    <a:pt x="38660" y="560"/>
                  </a:cubicBezTo>
                  <a:lnTo>
                    <a:pt x="38660" y="560"/>
                  </a:lnTo>
                  <a:lnTo>
                    <a:pt x="38803" y="584"/>
                  </a:lnTo>
                  <a:cubicBezTo>
                    <a:pt x="38628" y="615"/>
                    <a:pt x="38430" y="627"/>
                    <a:pt x="38232" y="627"/>
                  </a:cubicBezTo>
                  <a:cubicBezTo>
                    <a:pt x="37823" y="627"/>
                    <a:pt x="37408" y="576"/>
                    <a:pt x="37160" y="536"/>
                  </a:cubicBezTo>
                  <a:cubicBezTo>
                    <a:pt x="36945" y="533"/>
                    <a:pt x="36704" y="531"/>
                    <a:pt x="36450" y="531"/>
                  </a:cubicBezTo>
                  <a:cubicBezTo>
                    <a:pt x="35732" y="531"/>
                    <a:pt x="34912" y="549"/>
                    <a:pt x="34314" y="620"/>
                  </a:cubicBezTo>
                  <a:lnTo>
                    <a:pt x="34481" y="572"/>
                  </a:lnTo>
                  <a:lnTo>
                    <a:pt x="34481" y="572"/>
                  </a:lnTo>
                  <a:cubicBezTo>
                    <a:pt x="34244" y="593"/>
                    <a:pt x="34039" y="598"/>
                    <a:pt x="33844" y="598"/>
                  </a:cubicBezTo>
                  <a:cubicBezTo>
                    <a:pt x="33676" y="598"/>
                    <a:pt x="33515" y="594"/>
                    <a:pt x="33348" y="594"/>
                  </a:cubicBezTo>
                  <a:cubicBezTo>
                    <a:pt x="33154" y="594"/>
                    <a:pt x="32952" y="599"/>
                    <a:pt x="32719" y="620"/>
                  </a:cubicBezTo>
                  <a:cubicBezTo>
                    <a:pt x="32731" y="596"/>
                    <a:pt x="32981" y="572"/>
                    <a:pt x="32731" y="560"/>
                  </a:cubicBezTo>
                  <a:cubicBezTo>
                    <a:pt x="32072" y="545"/>
                    <a:pt x="31411" y="540"/>
                    <a:pt x="30748" y="540"/>
                  </a:cubicBezTo>
                  <a:cubicBezTo>
                    <a:pt x="28409" y="540"/>
                    <a:pt x="26055" y="610"/>
                    <a:pt x="23738" y="610"/>
                  </a:cubicBezTo>
                  <a:cubicBezTo>
                    <a:pt x="23485" y="610"/>
                    <a:pt x="23232" y="609"/>
                    <a:pt x="22980" y="608"/>
                  </a:cubicBezTo>
                  <a:cubicBezTo>
                    <a:pt x="20443" y="588"/>
                    <a:pt x="17655" y="573"/>
                    <a:pt x="14828" y="573"/>
                  </a:cubicBezTo>
                  <a:cubicBezTo>
                    <a:pt x="10767" y="573"/>
                    <a:pt x="6629" y="605"/>
                    <a:pt x="3049" y="703"/>
                  </a:cubicBezTo>
                  <a:cubicBezTo>
                    <a:pt x="3049" y="703"/>
                    <a:pt x="167" y="1632"/>
                    <a:pt x="608" y="2001"/>
                  </a:cubicBezTo>
                  <a:cubicBezTo>
                    <a:pt x="846" y="2048"/>
                    <a:pt x="1" y="2132"/>
                    <a:pt x="501" y="2144"/>
                  </a:cubicBezTo>
                  <a:lnTo>
                    <a:pt x="1001" y="2036"/>
                  </a:lnTo>
                  <a:lnTo>
                    <a:pt x="1001" y="2036"/>
                  </a:lnTo>
                  <a:cubicBezTo>
                    <a:pt x="917" y="2084"/>
                    <a:pt x="1203" y="2144"/>
                    <a:pt x="1251" y="2191"/>
                  </a:cubicBezTo>
                  <a:cubicBezTo>
                    <a:pt x="1453" y="2096"/>
                    <a:pt x="620" y="2024"/>
                    <a:pt x="1203" y="1894"/>
                  </a:cubicBezTo>
                  <a:cubicBezTo>
                    <a:pt x="1274" y="1858"/>
                    <a:pt x="1427" y="1848"/>
                    <a:pt x="1591" y="1848"/>
                  </a:cubicBezTo>
                  <a:cubicBezTo>
                    <a:pt x="1703" y="1848"/>
                    <a:pt x="1820" y="1853"/>
                    <a:pt x="1917" y="1858"/>
                  </a:cubicBezTo>
                  <a:cubicBezTo>
                    <a:pt x="1572" y="1834"/>
                    <a:pt x="2037" y="1763"/>
                    <a:pt x="2215" y="1727"/>
                  </a:cubicBezTo>
                  <a:cubicBezTo>
                    <a:pt x="2525" y="1774"/>
                    <a:pt x="3013" y="1751"/>
                    <a:pt x="3156" y="1810"/>
                  </a:cubicBezTo>
                  <a:cubicBezTo>
                    <a:pt x="3194" y="1801"/>
                    <a:pt x="3357" y="1783"/>
                    <a:pt x="3507" y="1783"/>
                  </a:cubicBezTo>
                  <a:cubicBezTo>
                    <a:pt x="3542" y="1783"/>
                    <a:pt x="3576" y="1784"/>
                    <a:pt x="3608" y="1786"/>
                  </a:cubicBezTo>
                  <a:lnTo>
                    <a:pt x="3620" y="1822"/>
                  </a:lnTo>
                  <a:cubicBezTo>
                    <a:pt x="3989" y="1798"/>
                    <a:pt x="3501" y="1786"/>
                    <a:pt x="3596" y="1751"/>
                  </a:cubicBezTo>
                  <a:cubicBezTo>
                    <a:pt x="3838" y="1751"/>
                    <a:pt x="4212" y="1811"/>
                    <a:pt x="4605" y="1811"/>
                  </a:cubicBezTo>
                  <a:cubicBezTo>
                    <a:pt x="4638" y="1811"/>
                    <a:pt x="4671" y="1811"/>
                    <a:pt x="4703" y="1810"/>
                  </a:cubicBezTo>
                  <a:lnTo>
                    <a:pt x="4703" y="1810"/>
                  </a:lnTo>
                  <a:cubicBezTo>
                    <a:pt x="4275" y="1822"/>
                    <a:pt x="3918" y="1858"/>
                    <a:pt x="3608" y="1905"/>
                  </a:cubicBezTo>
                  <a:cubicBezTo>
                    <a:pt x="4394" y="1953"/>
                    <a:pt x="3465" y="2072"/>
                    <a:pt x="3287" y="2155"/>
                  </a:cubicBezTo>
                  <a:cubicBezTo>
                    <a:pt x="3918" y="2120"/>
                    <a:pt x="4168" y="2048"/>
                    <a:pt x="4680" y="2001"/>
                  </a:cubicBezTo>
                  <a:lnTo>
                    <a:pt x="4680" y="2001"/>
                  </a:lnTo>
                  <a:cubicBezTo>
                    <a:pt x="5305" y="2071"/>
                    <a:pt x="4645" y="2236"/>
                    <a:pt x="4482" y="2250"/>
                  </a:cubicBezTo>
                  <a:lnTo>
                    <a:pt x="4482" y="2250"/>
                  </a:lnTo>
                  <a:cubicBezTo>
                    <a:pt x="5052" y="2203"/>
                    <a:pt x="5657" y="2096"/>
                    <a:pt x="5966" y="2060"/>
                  </a:cubicBezTo>
                  <a:lnTo>
                    <a:pt x="5966" y="2060"/>
                  </a:lnTo>
                  <a:cubicBezTo>
                    <a:pt x="5537" y="2191"/>
                    <a:pt x="5608" y="2227"/>
                    <a:pt x="5227" y="2334"/>
                  </a:cubicBezTo>
                  <a:cubicBezTo>
                    <a:pt x="5360" y="2358"/>
                    <a:pt x="5461" y="2367"/>
                    <a:pt x="5543" y="2367"/>
                  </a:cubicBezTo>
                  <a:cubicBezTo>
                    <a:pt x="5751" y="2367"/>
                    <a:pt x="5839" y="2309"/>
                    <a:pt x="6001" y="2274"/>
                  </a:cubicBezTo>
                  <a:lnTo>
                    <a:pt x="6001" y="2274"/>
                  </a:lnTo>
                  <a:cubicBezTo>
                    <a:pt x="5947" y="2279"/>
                    <a:pt x="5881" y="2282"/>
                    <a:pt x="5818" y="2282"/>
                  </a:cubicBezTo>
                  <a:cubicBezTo>
                    <a:pt x="5729" y="2282"/>
                    <a:pt x="5648" y="2277"/>
                    <a:pt x="5620" y="2263"/>
                  </a:cubicBezTo>
                  <a:lnTo>
                    <a:pt x="5620" y="2263"/>
                  </a:lnTo>
                  <a:cubicBezTo>
                    <a:pt x="5636" y="2263"/>
                    <a:pt x="5652" y="2263"/>
                    <a:pt x="5666" y="2263"/>
                  </a:cubicBezTo>
                  <a:cubicBezTo>
                    <a:pt x="6175" y="2263"/>
                    <a:pt x="6093" y="2070"/>
                    <a:pt x="6370" y="1989"/>
                  </a:cubicBezTo>
                  <a:cubicBezTo>
                    <a:pt x="6751" y="2036"/>
                    <a:pt x="7442" y="2060"/>
                    <a:pt x="7490" y="2167"/>
                  </a:cubicBezTo>
                  <a:lnTo>
                    <a:pt x="7490" y="2060"/>
                  </a:lnTo>
                  <a:cubicBezTo>
                    <a:pt x="7562" y="2055"/>
                    <a:pt x="7618" y="2052"/>
                    <a:pt x="7662" y="2052"/>
                  </a:cubicBezTo>
                  <a:cubicBezTo>
                    <a:pt x="7904" y="2052"/>
                    <a:pt x="7750" y="2127"/>
                    <a:pt x="7811" y="2167"/>
                  </a:cubicBezTo>
                  <a:cubicBezTo>
                    <a:pt x="7990" y="2084"/>
                    <a:pt x="7763" y="1953"/>
                    <a:pt x="8573" y="1917"/>
                  </a:cubicBezTo>
                  <a:lnTo>
                    <a:pt x="8573" y="1917"/>
                  </a:lnTo>
                  <a:cubicBezTo>
                    <a:pt x="8442" y="2120"/>
                    <a:pt x="9287" y="1941"/>
                    <a:pt x="9264" y="2120"/>
                  </a:cubicBezTo>
                  <a:cubicBezTo>
                    <a:pt x="9611" y="2109"/>
                    <a:pt x="9790" y="2023"/>
                    <a:pt x="10127" y="2023"/>
                  </a:cubicBezTo>
                  <a:cubicBezTo>
                    <a:pt x="10148" y="2023"/>
                    <a:pt x="10170" y="2024"/>
                    <a:pt x="10192" y="2024"/>
                  </a:cubicBezTo>
                  <a:cubicBezTo>
                    <a:pt x="10589" y="2121"/>
                    <a:pt x="9799" y="2256"/>
                    <a:pt x="9464" y="2256"/>
                  </a:cubicBezTo>
                  <a:cubicBezTo>
                    <a:pt x="9426" y="2256"/>
                    <a:pt x="9395" y="2254"/>
                    <a:pt x="9371" y="2251"/>
                  </a:cubicBezTo>
                  <a:cubicBezTo>
                    <a:pt x="8835" y="2251"/>
                    <a:pt x="9442" y="2167"/>
                    <a:pt x="9228" y="2167"/>
                  </a:cubicBezTo>
                  <a:lnTo>
                    <a:pt x="8716" y="2227"/>
                  </a:lnTo>
                  <a:cubicBezTo>
                    <a:pt x="9002" y="2263"/>
                    <a:pt x="9561" y="2310"/>
                    <a:pt x="9502" y="2394"/>
                  </a:cubicBezTo>
                  <a:cubicBezTo>
                    <a:pt x="10026" y="2346"/>
                    <a:pt x="9073" y="2298"/>
                    <a:pt x="9657" y="2251"/>
                  </a:cubicBezTo>
                  <a:lnTo>
                    <a:pt x="9657" y="2251"/>
                  </a:lnTo>
                  <a:lnTo>
                    <a:pt x="10002" y="2298"/>
                  </a:lnTo>
                  <a:cubicBezTo>
                    <a:pt x="10573" y="2251"/>
                    <a:pt x="9883" y="2155"/>
                    <a:pt x="10633" y="2132"/>
                  </a:cubicBezTo>
                  <a:lnTo>
                    <a:pt x="10633" y="2132"/>
                  </a:lnTo>
                  <a:cubicBezTo>
                    <a:pt x="10125" y="2226"/>
                    <a:pt x="11419" y="2133"/>
                    <a:pt x="11396" y="2271"/>
                  </a:cubicBezTo>
                  <a:lnTo>
                    <a:pt x="11396" y="2271"/>
                  </a:lnTo>
                  <a:cubicBezTo>
                    <a:pt x="11449" y="2098"/>
                    <a:pt x="12753" y="2250"/>
                    <a:pt x="12907" y="2108"/>
                  </a:cubicBezTo>
                  <a:lnTo>
                    <a:pt x="12502" y="2072"/>
                  </a:lnTo>
                  <a:lnTo>
                    <a:pt x="12597" y="2144"/>
                  </a:lnTo>
                  <a:cubicBezTo>
                    <a:pt x="12263" y="2153"/>
                    <a:pt x="11976" y="2175"/>
                    <a:pt x="11665" y="2175"/>
                  </a:cubicBezTo>
                  <a:cubicBezTo>
                    <a:pt x="11566" y="2175"/>
                    <a:pt x="11465" y="2173"/>
                    <a:pt x="11359" y="2167"/>
                  </a:cubicBezTo>
                  <a:cubicBezTo>
                    <a:pt x="11704" y="2108"/>
                    <a:pt x="11228" y="2024"/>
                    <a:pt x="11645" y="1965"/>
                  </a:cubicBezTo>
                  <a:cubicBezTo>
                    <a:pt x="11797" y="1946"/>
                    <a:pt x="11897" y="1938"/>
                    <a:pt x="11959" y="1938"/>
                  </a:cubicBezTo>
                  <a:cubicBezTo>
                    <a:pt x="12210" y="1938"/>
                    <a:pt x="11869" y="2060"/>
                    <a:pt x="11954" y="2060"/>
                  </a:cubicBezTo>
                  <a:lnTo>
                    <a:pt x="12562" y="1965"/>
                  </a:lnTo>
                  <a:lnTo>
                    <a:pt x="12157" y="1894"/>
                  </a:lnTo>
                  <a:cubicBezTo>
                    <a:pt x="12505" y="1876"/>
                    <a:pt x="12943" y="1865"/>
                    <a:pt x="13410" y="1865"/>
                  </a:cubicBezTo>
                  <a:cubicBezTo>
                    <a:pt x="13581" y="1865"/>
                    <a:pt x="13755" y="1866"/>
                    <a:pt x="13931" y="1870"/>
                  </a:cubicBezTo>
                  <a:cubicBezTo>
                    <a:pt x="14907" y="1965"/>
                    <a:pt x="13812" y="1965"/>
                    <a:pt x="14514" y="2060"/>
                  </a:cubicBezTo>
                  <a:cubicBezTo>
                    <a:pt x="14791" y="2028"/>
                    <a:pt x="14763" y="1987"/>
                    <a:pt x="15068" y="1987"/>
                  </a:cubicBezTo>
                  <a:cubicBezTo>
                    <a:pt x="15105" y="1987"/>
                    <a:pt x="15146" y="1987"/>
                    <a:pt x="15193" y="1989"/>
                  </a:cubicBezTo>
                  <a:cubicBezTo>
                    <a:pt x="15132" y="1977"/>
                    <a:pt x="15074" y="1972"/>
                    <a:pt x="15019" y="1972"/>
                  </a:cubicBezTo>
                  <a:cubicBezTo>
                    <a:pt x="14876" y="1972"/>
                    <a:pt x="14751" y="2002"/>
                    <a:pt x="14638" y="2002"/>
                  </a:cubicBezTo>
                  <a:cubicBezTo>
                    <a:pt x="14624" y="2002"/>
                    <a:pt x="14611" y="2002"/>
                    <a:pt x="14598" y="2001"/>
                  </a:cubicBezTo>
                  <a:cubicBezTo>
                    <a:pt x="14383" y="1894"/>
                    <a:pt x="15395" y="1953"/>
                    <a:pt x="15348" y="1858"/>
                  </a:cubicBezTo>
                  <a:lnTo>
                    <a:pt x="15348" y="1858"/>
                  </a:lnTo>
                  <a:cubicBezTo>
                    <a:pt x="15526" y="1894"/>
                    <a:pt x="15491" y="1941"/>
                    <a:pt x="15348" y="1977"/>
                  </a:cubicBezTo>
                  <a:cubicBezTo>
                    <a:pt x="15577" y="1966"/>
                    <a:pt x="15802" y="1959"/>
                    <a:pt x="16013" y="1959"/>
                  </a:cubicBezTo>
                  <a:cubicBezTo>
                    <a:pt x="16493" y="1959"/>
                    <a:pt x="16896" y="1993"/>
                    <a:pt x="17086" y="2084"/>
                  </a:cubicBezTo>
                  <a:lnTo>
                    <a:pt x="17407" y="1953"/>
                  </a:lnTo>
                  <a:lnTo>
                    <a:pt x="17407" y="1953"/>
                  </a:lnTo>
                  <a:cubicBezTo>
                    <a:pt x="18681" y="2001"/>
                    <a:pt x="16538" y="2072"/>
                    <a:pt x="17610" y="2155"/>
                  </a:cubicBezTo>
                  <a:cubicBezTo>
                    <a:pt x="17746" y="2159"/>
                    <a:pt x="17882" y="2162"/>
                    <a:pt x="18011" y="2162"/>
                  </a:cubicBezTo>
                  <a:cubicBezTo>
                    <a:pt x="18299" y="2162"/>
                    <a:pt x="18550" y="2149"/>
                    <a:pt x="18681" y="2108"/>
                  </a:cubicBezTo>
                  <a:lnTo>
                    <a:pt x="18300" y="2108"/>
                  </a:lnTo>
                  <a:cubicBezTo>
                    <a:pt x="18586" y="2036"/>
                    <a:pt x="18562" y="1989"/>
                    <a:pt x="19039" y="1941"/>
                  </a:cubicBezTo>
                  <a:cubicBezTo>
                    <a:pt x="19274" y="1950"/>
                    <a:pt x="19254" y="1994"/>
                    <a:pt x="19360" y="1994"/>
                  </a:cubicBezTo>
                  <a:cubicBezTo>
                    <a:pt x="19405" y="1994"/>
                    <a:pt x="19471" y="1986"/>
                    <a:pt x="19586" y="1965"/>
                  </a:cubicBezTo>
                  <a:cubicBezTo>
                    <a:pt x="20396" y="2024"/>
                    <a:pt x="20110" y="2120"/>
                    <a:pt x="19884" y="2215"/>
                  </a:cubicBezTo>
                  <a:cubicBezTo>
                    <a:pt x="20217" y="2203"/>
                    <a:pt x="20658" y="2203"/>
                    <a:pt x="20717" y="2155"/>
                  </a:cubicBezTo>
                  <a:lnTo>
                    <a:pt x="20717" y="2155"/>
                  </a:lnTo>
                  <a:cubicBezTo>
                    <a:pt x="20717" y="2179"/>
                    <a:pt x="20670" y="2239"/>
                    <a:pt x="20479" y="2274"/>
                  </a:cubicBezTo>
                  <a:cubicBezTo>
                    <a:pt x="20333" y="2247"/>
                    <a:pt x="20236" y="2237"/>
                    <a:pt x="20172" y="2237"/>
                  </a:cubicBezTo>
                  <a:cubicBezTo>
                    <a:pt x="20003" y="2237"/>
                    <a:pt x="20062" y="2307"/>
                    <a:pt x="20032" y="2307"/>
                  </a:cubicBezTo>
                  <a:cubicBezTo>
                    <a:pt x="20020" y="2307"/>
                    <a:pt x="19994" y="2295"/>
                    <a:pt x="19932" y="2263"/>
                  </a:cubicBezTo>
                  <a:lnTo>
                    <a:pt x="19777" y="2263"/>
                  </a:lnTo>
                  <a:cubicBezTo>
                    <a:pt x="19765" y="2274"/>
                    <a:pt x="19753" y="2274"/>
                    <a:pt x="19741" y="2286"/>
                  </a:cubicBezTo>
                  <a:cubicBezTo>
                    <a:pt x="20027" y="2310"/>
                    <a:pt x="20039" y="2358"/>
                    <a:pt x="19955" y="2394"/>
                  </a:cubicBezTo>
                  <a:lnTo>
                    <a:pt x="20229" y="2334"/>
                  </a:lnTo>
                  <a:lnTo>
                    <a:pt x="20432" y="2453"/>
                  </a:lnTo>
                  <a:cubicBezTo>
                    <a:pt x="20459" y="2456"/>
                    <a:pt x="20485" y="2457"/>
                    <a:pt x="20510" y="2457"/>
                  </a:cubicBezTo>
                  <a:cubicBezTo>
                    <a:pt x="20665" y="2457"/>
                    <a:pt x="20785" y="2416"/>
                    <a:pt x="20887" y="2416"/>
                  </a:cubicBezTo>
                  <a:cubicBezTo>
                    <a:pt x="20928" y="2416"/>
                    <a:pt x="20966" y="2423"/>
                    <a:pt x="21003" y="2441"/>
                  </a:cubicBezTo>
                  <a:cubicBezTo>
                    <a:pt x="21396" y="2548"/>
                    <a:pt x="20444" y="2608"/>
                    <a:pt x="21384" y="2644"/>
                  </a:cubicBezTo>
                  <a:cubicBezTo>
                    <a:pt x="21467" y="2647"/>
                    <a:pt x="21542" y="2648"/>
                    <a:pt x="21612" y="2648"/>
                  </a:cubicBezTo>
                  <a:cubicBezTo>
                    <a:pt x="22322" y="2648"/>
                    <a:pt x="22387" y="2508"/>
                    <a:pt x="22872" y="2508"/>
                  </a:cubicBezTo>
                  <a:cubicBezTo>
                    <a:pt x="22919" y="2508"/>
                    <a:pt x="22971" y="2510"/>
                    <a:pt x="23027" y="2513"/>
                  </a:cubicBezTo>
                  <a:cubicBezTo>
                    <a:pt x="22956" y="2477"/>
                    <a:pt x="22789" y="2477"/>
                    <a:pt x="22575" y="2477"/>
                  </a:cubicBezTo>
                  <a:cubicBezTo>
                    <a:pt x="22789" y="2417"/>
                    <a:pt x="22396" y="2370"/>
                    <a:pt x="22777" y="2334"/>
                  </a:cubicBezTo>
                  <a:lnTo>
                    <a:pt x="22777" y="2334"/>
                  </a:lnTo>
                  <a:cubicBezTo>
                    <a:pt x="22953" y="2422"/>
                    <a:pt x="23471" y="2430"/>
                    <a:pt x="23953" y="2430"/>
                  </a:cubicBezTo>
                  <a:cubicBezTo>
                    <a:pt x="24060" y="2430"/>
                    <a:pt x="24166" y="2429"/>
                    <a:pt x="24265" y="2429"/>
                  </a:cubicBezTo>
                  <a:cubicBezTo>
                    <a:pt x="24123" y="2489"/>
                    <a:pt x="24480" y="2548"/>
                    <a:pt x="24301" y="2584"/>
                  </a:cubicBezTo>
                  <a:cubicBezTo>
                    <a:pt x="24587" y="2572"/>
                    <a:pt x="24837" y="2548"/>
                    <a:pt x="24968" y="2501"/>
                  </a:cubicBezTo>
                  <a:cubicBezTo>
                    <a:pt x="23837" y="2417"/>
                    <a:pt x="26051" y="2405"/>
                    <a:pt x="25182" y="2298"/>
                  </a:cubicBezTo>
                  <a:lnTo>
                    <a:pt x="25182" y="2298"/>
                  </a:lnTo>
                  <a:cubicBezTo>
                    <a:pt x="26051" y="2310"/>
                    <a:pt x="26218" y="2405"/>
                    <a:pt x="26766" y="2465"/>
                  </a:cubicBezTo>
                  <a:cubicBezTo>
                    <a:pt x="26730" y="2489"/>
                    <a:pt x="25754" y="2525"/>
                    <a:pt x="26540" y="2572"/>
                  </a:cubicBezTo>
                  <a:cubicBezTo>
                    <a:pt x="27433" y="2465"/>
                    <a:pt x="26373" y="2417"/>
                    <a:pt x="27075" y="2286"/>
                  </a:cubicBezTo>
                  <a:lnTo>
                    <a:pt x="26504" y="2239"/>
                  </a:lnTo>
                  <a:cubicBezTo>
                    <a:pt x="26473" y="2182"/>
                    <a:pt x="26651" y="2168"/>
                    <a:pt x="26874" y="2168"/>
                  </a:cubicBezTo>
                  <a:cubicBezTo>
                    <a:pt x="27106" y="2168"/>
                    <a:pt x="27386" y="2183"/>
                    <a:pt x="27535" y="2183"/>
                  </a:cubicBezTo>
                  <a:cubicBezTo>
                    <a:pt x="27575" y="2183"/>
                    <a:pt x="27606" y="2182"/>
                    <a:pt x="27623" y="2179"/>
                  </a:cubicBezTo>
                  <a:lnTo>
                    <a:pt x="27623" y="2179"/>
                  </a:lnTo>
                  <a:cubicBezTo>
                    <a:pt x="27968" y="2215"/>
                    <a:pt x="27147" y="2215"/>
                    <a:pt x="27480" y="2310"/>
                  </a:cubicBezTo>
                  <a:cubicBezTo>
                    <a:pt x="27548" y="2313"/>
                    <a:pt x="27612" y="2315"/>
                    <a:pt x="27671" y="2315"/>
                  </a:cubicBezTo>
                  <a:cubicBezTo>
                    <a:pt x="27965" y="2315"/>
                    <a:pt x="28165" y="2283"/>
                    <a:pt x="28366" y="2283"/>
                  </a:cubicBezTo>
                  <a:cubicBezTo>
                    <a:pt x="28439" y="2283"/>
                    <a:pt x="28511" y="2287"/>
                    <a:pt x="28587" y="2298"/>
                  </a:cubicBezTo>
                  <a:cubicBezTo>
                    <a:pt x="28266" y="2394"/>
                    <a:pt x="28468" y="2358"/>
                    <a:pt x="28111" y="2441"/>
                  </a:cubicBezTo>
                  <a:cubicBezTo>
                    <a:pt x="29326" y="2441"/>
                    <a:pt x="28040" y="2548"/>
                    <a:pt x="28968" y="2608"/>
                  </a:cubicBezTo>
                  <a:cubicBezTo>
                    <a:pt x="29229" y="2597"/>
                    <a:pt x="29115" y="2532"/>
                    <a:pt x="29403" y="2532"/>
                  </a:cubicBezTo>
                  <a:cubicBezTo>
                    <a:pt x="29444" y="2532"/>
                    <a:pt x="29493" y="2533"/>
                    <a:pt x="29552" y="2536"/>
                  </a:cubicBezTo>
                  <a:cubicBezTo>
                    <a:pt x="29278" y="2429"/>
                    <a:pt x="29314" y="2394"/>
                    <a:pt x="28540" y="2394"/>
                  </a:cubicBezTo>
                  <a:cubicBezTo>
                    <a:pt x="28624" y="2349"/>
                    <a:pt x="28753" y="2336"/>
                    <a:pt x="28907" y="2336"/>
                  </a:cubicBezTo>
                  <a:cubicBezTo>
                    <a:pt x="29147" y="2336"/>
                    <a:pt x="29449" y="2369"/>
                    <a:pt x="29735" y="2369"/>
                  </a:cubicBezTo>
                  <a:cubicBezTo>
                    <a:pt x="29858" y="2369"/>
                    <a:pt x="29977" y="2363"/>
                    <a:pt x="30088" y="2346"/>
                  </a:cubicBezTo>
                  <a:cubicBezTo>
                    <a:pt x="29792" y="2338"/>
                    <a:pt x="29842" y="2324"/>
                    <a:pt x="29749" y="2324"/>
                  </a:cubicBezTo>
                  <a:cubicBezTo>
                    <a:pt x="29707" y="2324"/>
                    <a:pt x="29636" y="2327"/>
                    <a:pt x="29492" y="2334"/>
                  </a:cubicBezTo>
                  <a:cubicBezTo>
                    <a:pt x="29433" y="2215"/>
                    <a:pt x="29254" y="2191"/>
                    <a:pt x="29683" y="2084"/>
                  </a:cubicBezTo>
                  <a:lnTo>
                    <a:pt x="29683" y="2084"/>
                  </a:lnTo>
                  <a:cubicBezTo>
                    <a:pt x="29242" y="2105"/>
                    <a:pt x="29023" y="2209"/>
                    <a:pt x="28489" y="2209"/>
                  </a:cubicBezTo>
                  <a:cubicBezTo>
                    <a:pt x="28417" y="2209"/>
                    <a:pt x="28339" y="2207"/>
                    <a:pt x="28254" y="2203"/>
                  </a:cubicBezTo>
                  <a:cubicBezTo>
                    <a:pt x="28052" y="2084"/>
                    <a:pt x="29123" y="2108"/>
                    <a:pt x="29135" y="1953"/>
                  </a:cubicBezTo>
                  <a:cubicBezTo>
                    <a:pt x="29252" y="1926"/>
                    <a:pt x="29422" y="1915"/>
                    <a:pt x="29612" y="1915"/>
                  </a:cubicBezTo>
                  <a:cubicBezTo>
                    <a:pt x="30003" y="1915"/>
                    <a:pt x="30478" y="1961"/>
                    <a:pt x="30742" y="2001"/>
                  </a:cubicBezTo>
                  <a:cubicBezTo>
                    <a:pt x="31445" y="1894"/>
                    <a:pt x="32290" y="1894"/>
                    <a:pt x="32826" y="1751"/>
                  </a:cubicBezTo>
                  <a:cubicBezTo>
                    <a:pt x="32899" y="1758"/>
                    <a:pt x="32987" y="1760"/>
                    <a:pt x="33089" y="1760"/>
                  </a:cubicBezTo>
                  <a:cubicBezTo>
                    <a:pt x="33605" y="1760"/>
                    <a:pt x="34448" y="1685"/>
                    <a:pt x="35187" y="1685"/>
                  </a:cubicBezTo>
                  <a:cubicBezTo>
                    <a:pt x="35300" y="1685"/>
                    <a:pt x="35410" y="1687"/>
                    <a:pt x="35517" y="1691"/>
                  </a:cubicBezTo>
                  <a:cubicBezTo>
                    <a:pt x="35660" y="1763"/>
                    <a:pt x="36612" y="1751"/>
                    <a:pt x="36148" y="1810"/>
                  </a:cubicBezTo>
                  <a:cubicBezTo>
                    <a:pt x="36350" y="1798"/>
                    <a:pt x="36946" y="1774"/>
                    <a:pt x="36755" y="1715"/>
                  </a:cubicBezTo>
                  <a:lnTo>
                    <a:pt x="36755" y="1715"/>
                  </a:lnTo>
                  <a:cubicBezTo>
                    <a:pt x="36719" y="1727"/>
                    <a:pt x="36678" y="1730"/>
                    <a:pt x="36624" y="1730"/>
                  </a:cubicBezTo>
                  <a:cubicBezTo>
                    <a:pt x="36571" y="1730"/>
                    <a:pt x="36505" y="1727"/>
                    <a:pt x="36422" y="1727"/>
                  </a:cubicBezTo>
                  <a:lnTo>
                    <a:pt x="36577" y="1643"/>
                  </a:lnTo>
                  <a:cubicBezTo>
                    <a:pt x="36638" y="1648"/>
                    <a:pt x="36700" y="1650"/>
                    <a:pt x="36763" y="1650"/>
                  </a:cubicBezTo>
                  <a:cubicBezTo>
                    <a:pt x="37070" y="1650"/>
                    <a:pt x="37394" y="1603"/>
                    <a:pt x="37695" y="1603"/>
                  </a:cubicBezTo>
                  <a:cubicBezTo>
                    <a:pt x="37789" y="1603"/>
                    <a:pt x="37881" y="1607"/>
                    <a:pt x="37970" y="1620"/>
                  </a:cubicBezTo>
                  <a:cubicBezTo>
                    <a:pt x="38112" y="1691"/>
                    <a:pt x="37148" y="1667"/>
                    <a:pt x="37446" y="1751"/>
                  </a:cubicBezTo>
                  <a:cubicBezTo>
                    <a:pt x="37758" y="1643"/>
                    <a:pt x="38801" y="1590"/>
                    <a:pt x="39534" y="1590"/>
                  </a:cubicBezTo>
                  <a:cubicBezTo>
                    <a:pt x="39778" y="1590"/>
                    <a:pt x="39988" y="1596"/>
                    <a:pt x="40125" y="1608"/>
                  </a:cubicBezTo>
                  <a:cubicBezTo>
                    <a:pt x="40494" y="1632"/>
                    <a:pt x="40541" y="1739"/>
                    <a:pt x="40684" y="1751"/>
                  </a:cubicBezTo>
                  <a:lnTo>
                    <a:pt x="41303" y="1739"/>
                  </a:lnTo>
                  <a:cubicBezTo>
                    <a:pt x="41375" y="1786"/>
                    <a:pt x="41387" y="1822"/>
                    <a:pt x="41506" y="1870"/>
                  </a:cubicBezTo>
                  <a:cubicBezTo>
                    <a:pt x="41575" y="1875"/>
                    <a:pt x="41639" y="1878"/>
                    <a:pt x="41699" y="1878"/>
                  </a:cubicBezTo>
                  <a:cubicBezTo>
                    <a:pt x="41897" y="1878"/>
                    <a:pt x="42050" y="1852"/>
                    <a:pt x="42196" y="1834"/>
                  </a:cubicBezTo>
                  <a:lnTo>
                    <a:pt x="42196" y="1834"/>
                  </a:lnTo>
                  <a:cubicBezTo>
                    <a:pt x="43006" y="1905"/>
                    <a:pt x="42577" y="2001"/>
                    <a:pt x="42161" y="2072"/>
                  </a:cubicBezTo>
                  <a:lnTo>
                    <a:pt x="41708" y="2036"/>
                  </a:lnTo>
                  <a:cubicBezTo>
                    <a:pt x="41375" y="2084"/>
                    <a:pt x="40899" y="2072"/>
                    <a:pt x="41184" y="2167"/>
                  </a:cubicBezTo>
                  <a:cubicBezTo>
                    <a:pt x="41410" y="2155"/>
                    <a:pt x="41399" y="2120"/>
                    <a:pt x="41482" y="2096"/>
                  </a:cubicBezTo>
                  <a:lnTo>
                    <a:pt x="41756" y="2144"/>
                  </a:lnTo>
                  <a:cubicBezTo>
                    <a:pt x="42018" y="2108"/>
                    <a:pt x="42756" y="2084"/>
                    <a:pt x="42684" y="2001"/>
                  </a:cubicBezTo>
                  <a:lnTo>
                    <a:pt x="42684" y="2001"/>
                  </a:lnTo>
                  <a:cubicBezTo>
                    <a:pt x="42872" y="2021"/>
                    <a:pt x="43070" y="2026"/>
                    <a:pt x="43270" y="2026"/>
                  </a:cubicBezTo>
                  <a:cubicBezTo>
                    <a:pt x="43442" y="2026"/>
                    <a:pt x="43616" y="2023"/>
                    <a:pt x="43783" y="2023"/>
                  </a:cubicBezTo>
                  <a:cubicBezTo>
                    <a:pt x="43976" y="2023"/>
                    <a:pt x="44161" y="2027"/>
                    <a:pt x="44328" y="2048"/>
                  </a:cubicBezTo>
                  <a:cubicBezTo>
                    <a:pt x="43994" y="2001"/>
                    <a:pt x="44423" y="1965"/>
                    <a:pt x="44328" y="1905"/>
                  </a:cubicBezTo>
                  <a:lnTo>
                    <a:pt x="43744" y="1882"/>
                  </a:lnTo>
                  <a:cubicBezTo>
                    <a:pt x="44063" y="1865"/>
                    <a:pt x="44476" y="1832"/>
                    <a:pt x="44847" y="1832"/>
                  </a:cubicBezTo>
                  <a:cubicBezTo>
                    <a:pt x="45017" y="1832"/>
                    <a:pt x="45177" y="1839"/>
                    <a:pt x="45316" y="1858"/>
                  </a:cubicBezTo>
                  <a:cubicBezTo>
                    <a:pt x="45256" y="1905"/>
                    <a:pt x="45244" y="1929"/>
                    <a:pt x="45471" y="1977"/>
                  </a:cubicBezTo>
                  <a:cubicBezTo>
                    <a:pt x="45149" y="1905"/>
                    <a:pt x="46280" y="1882"/>
                    <a:pt x="45601" y="1798"/>
                  </a:cubicBezTo>
                  <a:lnTo>
                    <a:pt x="45601" y="1798"/>
                  </a:lnTo>
                  <a:cubicBezTo>
                    <a:pt x="45418" y="1816"/>
                    <a:pt x="45242" y="1827"/>
                    <a:pt x="45034" y="1827"/>
                  </a:cubicBezTo>
                  <a:cubicBezTo>
                    <a:pt x="44958" y="1827"/>
                    <a:pt x="44878" y="1825"/>
                    <a:pt x="44792" y="1822"/>
                  </a:cubicBezTo>
                  <a:cubicBezTo>
                    <a:pt x="44578" y="1715"/>
                    <a:pt x="45090" y="1703"/>
                    <a:pt x="45375" y="1643"/>
                  </a:cubicBezTo>
                  <a:cubicBezTo>
                    <a:pt x="45732" y="1620"/>
                    <a:pt x="46435" y="1584"/>
                    <a:pt x="46911" y="1548"/>
                  </a:cubicBezTo>
                  <a:cubicBezTo>
                    <a:pt x="47151" y="1567"/>
                    <a:pt x="47255" y="1642"/>
                    <a:pt x="47533" y="1642"/>
                  </a:cubicBezTo>
                  <a:cubicBezTo>
                    <a:pt x="47614" y="1642"/>
                    <a:pt x="47710" y="1636"/>
                    <a:pt x="47828" y="1620"/>
                  </a:cubicBezTo>
                  <a:cubicBezTo>
                    <a:pt x="47161" y="1524"/>
                    <a:pt x="48447" y="1453"/>
                    <a:pt x="48614" y="1346"/>
                  </a:cubicBezTo>
                  <a:cubicBezTo>
                    <a:pt x="48689" y="1353"/>
                    <a:pt x="48760" y="1356"/>
                    <a:pt x="48828" y="1356"/>
                  </a:cubicBezTo>
                  <a:cubicBezTo>
                    <a:pt x="49094" y="1356"/>
                    <a:pt x="49311" y="1312"/>
                    <a:pt x="49530" y="1312"/>
                  </a:cubicBezTo>
                  <a:cubicBezTo>
                    <a:pt x="49628" y="1312"/>
                    <a:pt x="49725" y="1321"/>
                    <a:pt x="49828" y="1346"/>
                  </a:cubicBezTo>
                  <a:cubicBezTo>
                    <a:pt x="49626" y="1382"/>
                    <a:pt x="48864" y="1382"/>
                    <a:pt x="48661" y="1453"/>
                  </a:cubicBezTo>
                  <a:cubicBezTo>
                    <a:pt x="48638" y="1536"/>
                    <a:pt x="48828" y="1655"/>
                    <a:pt x="48078" y="1703"/>
                  </a:cubicBezTo>
                  <a:cubicBezTo>
                    <a:pt x="48204" y="1708"/>
                    <a:pt x="48306" y="1710"/>
                    <a:pt x="48388" y="1710"/>
                  </a:cubicBezTo>
                  <a:cubicBezTo>
                    <a:pt x="48895" y="1710"/>
                    <a:pt x="48672" y="1627"/>
                    <a:pt x="49030" y="1596"/>
                  </a:cubicBezTo>
                  <a:lnTo>
                    <a:pt x="49030" y="1596"/>
                  </a:lnTo>
                  <a:lnTo>
                    <a:pt x="48721" y="1608"/>
                  </a:lnTo>
                  <a:cubicBezTo>
                    <a:pt x="48864" y="1584"/>
                    <a:pt x="48590" y="1524"/>
                    <a:pt x="48864" y="1524"/>
                  </a:cubicBezTo>
                  <a:cubicBezTo>
                    <a:pt x="49935" y="1548"/>
                    <a:pt x="50126" y="1632"/>
                    <a:pt x="50852" y="1727"/>
                  </a:cubicBezTo>
                  <a:cubicBezTo>
                    <a:pt x="50685" y="1667"/>
                    <a:pt x="51019" y="1620"/>
                    <a:pt x="51186" y="1620"/>
                  </a:cubicBezTo>
                  <a:cubicBezTo>
                    <a:pt x="51888" y="1691"/>
                    <a:pt x="51186" y="1774"/>
                    <a:pt x="51602" y="1894"/>
                  </a:cubicBezTo>
                  <a:cubicBezTo>
                    <a:pt x="51852" y="1822"/>
                    <a:pt x="52329" y="1846"/>
                    <a:pt x="52162" y="1786"/>
                  </a:cubicBezTo>
                  <a:cubicBezTo>
                    <a:pt x="52436" y="1786"/>
                    <a:pt x="52293" y="1810"/>
                    <a:pt x="52495" y="1834"/>
                  </a:cubicBezTo>
                  <a:cubicBezTo>
                    <a:pt x="52674" y="1774"/>
                    <a:pt x="52876" y="1739"/>
                    <a:pt x="53257" y="1739"/>
                  </a:cubicBezTo>
                  <a:cubicBezTo>
                    <a:pt x="53228" y="1768"/>
                    <a:pt x="53191" y="1805"/>
                    <a:pt x="52980" y="1805"/>
                  </a:cubicBezTo>
                  <a:cubicBezTo>
                    <a:pt x="52932" y="1805"/>
                    <a:pt x="52874" y="1803"/>
                    <a:pt x="52805" y="1798"/>
                  </a:cubicBezTo>
                  <a:lnTo>
                    <a:pt x="52805" y="1798"/>
                  </a:lnTo>
                  <a:cubicBezTo>
                    <a:pt x="53221" y="1834"/>
                    <a:pt x="53364" y="1941"/>
                    <a:pt x="53186" y="2013"/>
                  </a:cubicBezTo>
                  <a:lnTo>
                    <a:pt x="52519" y="1965"/>
                  </a:lnTo>
                  <a:lnTo>
                    <a:pt x="52519" y="1965"/>
                  </a:lnTo>
                  <a:cubicBezTo>
                    <a:pt x="52209" y="2048"/>
                    <a:pt x="53138" y="2001"/>
                    <a:pt x="53114" y="2072"/>
                  </a:cubicBezTo>
                  <a:cubicBezTo>
                    <a:pt x="53054" y="2077"/>
                    <a:pt x="52996" y="2079"/>
                    <a:pt x="52941" y="2079"/>
                  </a:cubicBezTo>
                  <a:cubicBezTo>
                    <a:pt x="52790" y="2079"/>
                    <a:pt x="52657" y="2065"/>
                    <a:pt x="52538" y="2065"/>
                  </a:cubicBezTo>
                  <a:cubicBezTo>
                    <a:pt x="52494" y="2065"/>
                    <a:pt x="52452" y="2067"/>
                    <a:pt x="52412" y="2072"/>
                  </a:cubicBezTo>
                  <a:cubicBezTo>
                    <a:pt x="52474" y="2095"/>
                    <a:pt x="52576" y="2103"/>
                    <a:pt x="52697" y="2103"/>
                  </a:cubicBezTo>
                  <a:cubicBezTo>
                    <a:pt x="52950" y="2103"/>
                    <a:pt x="53286" y="2068"/>
                    <a:pt x="53519" y="2060"/>
                  </a:cubicBezTo>
                  <a:cubicBezTo>
                    <a:pt x="54055" y="2072"/>
                    <a:pt x="53853" y="2155"/>
                    <a:pt x="53864" y="2203"/>
                  </a:cubicBezTo>
                  <a:cubicBezTo>
                    <a:pt x="54781" y="2072"/>
                    <a:pt x="52817" y="2048"/>
                    <a:pt x="53662" y="1929"/>
                  </a:cubicBezTo>
                  <a:cubicBezTo>
                    <a:pt x="53983" y="1834"/>
                    <a:pt x="54793" y="1846"/>
                    <a:pt x="55365" y="1822"/>
                  </a:cubicBezTo>
                  <a:cubicBezTo>
                    <a:pt x="54876" y="1715"/>
                    <a:pt x="55424" y="1679"/>
                    <a:pt x="56008" y="1643"/>
                  </a:cubicBezTo>
                  <a:cubicBezTo>
                    <a:pt x="55419" y="1634"/>
                    <a:pt x="55626" y="1561"/>
                    <a:pt x="55334" y="1561"/>
                  </a:cubicBezTo>
                  <a:cubicBezTo>
                    <a:pt x="55248" y="1561"/>
                    <a:pt x="55119" y="1568"/>
                    <a:pt x="54912" y="1584"/>
                  </a:cubicBezTo>
                  <a:lnTo>
                    <a:pt x="54900" y="1501"/>
                  </a:lnTo>
                  <a:cubicBezTo>
                    <a:pt x="55281" y="1501"/>
                    <a:pt x="55734" y="1536"/>
                    <a:pt x="56115" y="1536"/>
                  </a:cubicBezTo>
                  <a:cubicBezTo>
                    <a:pt x="56043" y="1560"/>
                    <a:pt x="56127" y="1584"/>
                    <a:pt x="55996" y="1596"/>
                  </a:cubicBezTo>
                  <a:lnTo>
                    <a:pt x="57151" y="1560"/>
                  </a:lnTo>
                  <a:lnTo>
                    <a:pt x="57031" y="1620"/>
                  </a:lnTo>
                  <a:cubicBezTo>
                    <a:pt x="57593" y="1620"/>
                    <a:pt x="58262" y="1665"/>
                    <a:pt x="58720" y="1665"/>
                  </a:cubicBezTo>
                  <a:cubicBezTo>
                    <a:pt x="58835" y="1665"/>
                    <a:pt x="58936" y="1663"/>
                    <a:pt x="59020" y="1655"/>
                  </a:cubicBezTo>
                  <a:lnTo>
                    <a:pt x="59020" y="1655"/>
                  </a:lnTo>
                  <a:cubicBezTo>
                    <a:pt x="58998" y="1656"/>
                    <a:pt x="58976" y="1657"/>
                    <a:pt x="58954" y="1657"/>
                  </a:cubicBezTo>
                  <a:cubicBezTo>
                    <a:pt x="58650" y="1657"/>
                    <a:pt x="58412" y="1582"/>
                    <a:pt x="58746" y="1560"/>
                  </a:cubicBezTo>
                  <a:cubicBezTo>
                    <a:pt x="58927" y="1528"/>
                    <a:pt x="59250" y="1487"/>
                    <a:pt x="59546" y="1487"/>
                  </a:cubicBezTo>
                  <a:cubicBezTo>
                    <a:pt x="59581" y="1487"/>
                    <a:pt x="59617" y="1487"/>
                    <a:pt x="59651" y="1489"/>
                  </a:cubicBezTo>
                  <a:cubicBezTo>
                    <a:pt x="59818" y="1584"/>
                    <a:pt x="61032" y="1584"/>
                    <a:pt x="60258" y="1679"/>
                  </a:cubicBezTo>
                  <a:cubicBezTo>
                    <a:pt x="61258" y="1632"/>
                    <a:pt x="60889" y="1608"/>
                    <a:pt x="61830" y="1548"/>
                  </a:cubicBezTo>
                  <a:lnTo>
                    <a:pt x="61830" y="1548"/>
                  </a:lnTo>
                  <a:lnTo>
                    <a:pt x="61199" y="1572"/>
                  </a:lnTo>
                  <a:cubicBezTo>
                    <a:pt x="61115" y="1501"/>
                    <a:pt x="61651" y="1370"/>
                    <a:pt x="61044" y="1322"/>
                  </a:cubicBezTo>
                  <a:cubicBezTo>
                    <a:pt x="61758" y="1262"/>
                    <a:pt x="61294" y="1132"/>
                    <a:pt x="62258" y="1108"/>
                  </a:cubicBezTo>
                  <a:lnTo>
                    <a:pt x="62258" y="1108"/>
                  </a:lnTo>
                  <a:cubicBezTo>
                    <a:pt x="62639" y="1155"/>
                    <a:pt x="62139" y="1274"/>
                    <a:pt x="61603" y="1286"/>
                  </a:cubicBezTo>
                  <a:cubicBezTo>
                    <a:pt x="61774" y="1294"/>
                    <a:pt x="61931" y="1310"/>
                    <a:pt x="62094" y="1310"/>
                  </a:cubicBezTo>
                  <a:cubicBezTo>
                    <a:pt x="62192" y="1310"/>
                    <a:pt x="62293" y="1304"/>
                    <a:pt x="62401" y="1286"/>
                  </a:cubicBezTo>
                  <a:lnTo>
                    <a:pt x="62401" y="1286"/>
                  </a:lnTo>
                  <a:cubicBezTo>
                    <a:pt x="62604" y="1346"/>
                    <a:pt x="61889" y="1393"/>
                    <a:pt x="61913" y="1429"/>
                  </a:cubicBezTo>
                  <a:cubicBezTo>
                    <a:pt x="62401" y="1429"/>
                    <a:pt x="61901" y="1382"/>
                    <a:pt x="62365" y="1358"/>
                  </a:cubicBezTo>
                  <a:cubicBezTo>
                    <a:pt x="62502" y="1344"/>
                    <a:pt x="62607" y="1338"/>
                    <a:pt x="62692" y="1338"/>
                  </a:cubicBezTo>
                  <a:cubicBezTo>
                    <a:pt x="63066" y="1338"/>
                    <a:pt x="63034" y="1448"/>
                    <a:pt x="63458" y="1448"/>
                  </a:cubicBezTo>
                  <a:cubicBezTo>
                    <a:pt x="63516" y="1448"/>
                    <a:pt x="63584" y="1446"/>
                    <a:pt x="63663" y="1441"/>
                  </a:cubicBezTo>
                  <a:cubicBezTo>
                    <a:pt x="63497" y="1441"/>
                    <a:pt x="63187" y="1417"/>
                    <a:pt x="63401" y="1382"/>
                  </a:cubicBezTo>
                  <a:cubicBezTo>
                    <a:pt x="64437" y="1382"/>
                    <a:pt x="63973" y="1298"/>
                    <a:pt x="64735" y="1262"/>
                  </a:cubicBezTo>
                  <a:cubicBezTo>
                    <a:pt x="65163" y="1370"/>
                    <a:pt x="64973" y="1501"/>
                    <a:pt x="65664" y="1524"/>
                  </a:cubicBezTo>
                  <a:lnTo>
                    <a:pt x="65283" y="1524"/>
                  </a:lnTo>
                  <a:cubicBezTo>
                    <a:pt x="65501" y="1574"/>
                    <a:pt x="65752" y="1599"/>
                    <a:pt x="65988" y="1599"/>
                  </a:cubicBezTo>
                  <a:cubicBezTo>
                    <a:pt x="66036" y="1599"/>
                    <a:pt x="66082" y="1598"/>
                    <a:pt x="66128" y="1596"/>
                  </a:cubicBezTo>
                  <a:cubicBezTo>
                    <a:pt x="67557" y="1501"/>
                    <a:pt x="68735" y="1334"/>
                    <a:pt x="70212" y="1239"/>
                  </a:cubicBezTo>
                  <a:lnTo>
                    <a:pt x="70212" y="1239"/>
                  </a:lnTo>
                  <a:lnTo>
                    <a:pt x="69676" y="1262"/>
                  </a:lnTo>
                  <a:cubicBezTo>
                    <a:pt x="69509" y="1227"/>
                    <a:pt x="70116" y="1215"/>
                    <a:pt x="70116" y="1179"/>
                  </a:cubicBezTo>
                  <a:lnTo>
                    <a:pt x="70438" y="1227"/>
                  </a:lnTo>
                  <a:cubicBezTo>
                    <a:pt x="70533" y="1143"/>
                    <a:pt x="69700" y="1143"/>
                    <a:pt x="69902" y="1072"/>
                  </a:cubicBezTo>
                  <a:cubicBezTo>
                    <a:pt x="69926" y="1072"/>
                    <a:pt x="69982" y="1077"/>
                    <a:pt x="70037" y="1077"/>
                  </a:cubicBezTo>
                  <a:cubicBezTo>
                    <a:pt x="70065" y="1077"/>
                    <a:pt x="70093" y="1076"/>
                    <a:pt x="70116" y="1072"/>
                  </a:cubicBezTo>
                  <a:lnTo>
                    <a:pt x="69807" y="1048"/>
                  </a:lnTo>
                  <a:lnTo>
                    <a:pt x="69807" y="1048"/>
                  </a:lnTo>
                  <a:cubicBezTo>
                    <a:pt x="69862" y="1050"/>
                    <a:pt x="69916" y="1051"/>
                    <a:pt x="69970" y="1051"/>
                  </a:cubicBezTo>
                  <a:cubicBezTo>
                    <a:pt x="70369" y="1051"/>
                    <a:pt x="70720" y="1004"/>
                    <a:pt x="71046" y="1004"/>
                  </a:cubicBezTo>
                  <a:cubicBezTo>
                    <a:pt x="71223" y="1004"/>
                    <a:pt x="71392" y="1018"/>
                    <a:pt x="71557" y="1060"/>
                  </a:cubicBezTo>
                  <a:cubicBezTo>
                    <a:pt x="70265" y="1072"/>
                    <a:pt x="71287" y="1284"/>
                    <a:pt x="70160" y="1341"/>
                  </a:cubicBezTo>
                  <a:lnTo>
                    <a:pt x="70160" y="1341"/>
                  </a:lnTo>
                  <a:cubicBezTo>
                    <a:pt x="70195" y="1340"/>
                    <a:pt x="70226" y="1339"/>
                    <a:pt x="70252" y="1339"/>
                  </a:cubicBezTo>
                  <a:cubicBezTo>
                    <a:pt x="70600" y="1339"/>
                    <a:pt x="70173" y="1434"/>
                    <a:pt x="70236" y="1465"/>
                  </a:cubicBezTo>
                  <a:cubicBezTo>
                    <a:pt x="70283" y="1468"/>
                    <a:pt x="70320" y="1469"/>
                    <a:pt x="70352" y="1469"/>
                  </a:cubicBezTo>
                  <a:cubicBezTo>
                    <a:pt x="70535" y="1469"/>
                    <a:pt x="70489" y="1425"/>
                    <a:pt x="70699" y="1425"/>
                  </a:cubicBezTo>
                  <a:cubicBezTo>
                    <a:pt x="70735" y="1425"/>
                    <a:pt x="70778" y="1426"/>
                    <a:pt x="70831" y="1429"/>
                  </a:cubicBezTo>
                  <a:cubicBezTo>
                    <a:pt x="70819" y="1489"/>
                    <a:pt x="69938" y="1548"/>
                    <a:pt x="70331" y="1596"/>
                  </a:cubicBezTo>
                  <a:cubicBezTo>
                    <a:pt x="70366" y="1501"/>
                    <a:pt x="70736" y="1513"/>
                    <a:pt x="70914" y="1453"/>
                  </a:cubicBezTo>
                  <a:lnTo>
                    <a:pt x="70914" y="1453"/>
                  </a:lnTo>
                  <a:cubicBezTo>
                    <a:pt x="71212" y="1477"/>
                    <a:pt x="70902" y="1513"/>
                    <a:pt x="71045" y="1536"/>
                  </a:cubicBezTo>
                  <a:cubicBezTo>
                    <a:pt x="71188" y="1536"/>
                    <a:pt x="71278" y="1510"/>
                    <a:pt x="71399" y="1510"/>
                  </a:cubicBezTo>
                  <a:cubicBezTo>
                    <a:pt x="71419" y="1510"/>
                    <a:pt x="71440" y="1511"/>
                    <a:pt x="71462" y="1513"/>
                  </a:cubicBezTo>
                  <a:lnTo>
                    <a:pt x="71343" y="1572"/>
                  </a:lnTo>
                  <a:cubicBezTo>
                    <a:pt x="71494" y="1585"/>
                    <a:pt x="71599" y="1590"/>
                    <a:pt x="71676" y="1590"/>
                  </a:cubicBezTo>
                  <a:cubicBezTo>
                    <a:pt x="72000" y="1590"/>
                    <a:pt x="71815" y="1498"/>
                    <a:pt x="72394" y="1498"/>
                  </a:cubicBezTo>
                  <a:cubicBezTo>
                    <a:pt x="72446" y="1498"/>
                    <a:pt x="72504" y="1499"/>
                    <a:pt x="72569" y="1501"/>
                  </a:cubicBezTo>
                  <a:cubicBezTo>
                    <a:pt x="72583" y="1460"/>
                    <a:pt x="72493" y="1446"/>
                    <a:pt x="72342" y="1446"/>
                  </a:cubicBezTo>
                  <a:cubicBezTo>
                    <a:pt x="72226" y="1446"/>
                    <a:pt x="72073" y="1455"/>
                    <a:pt x="71902" y="1465"/>
                  </a:cubicBezTo>
                  <a:cubicBezTo>
                    <a:pt x="71688" y="1298"/>
                    <a:pt x="73141" y="1274"/>
                    <a:pt x="73057" y="1096"/>
                  </a:cubicBezTo>
                  <a:cubicBezTo>
                    <a:pt x="73156" y="1093"/>
                    <a:pt x="73231" y="1092"/>
                    <a:pt x="73287" y="1092"/>
                  </a:cubicBezTo>
                  <a:cubicBezTo>
                    <a:pt x="73747" y="1092"/>
                    <a:pt x="72903" y="1172"/>
                    <a:pt x="73593" y="1215"/>
                  </a:cubicBezTo>
                  <a:cubicBezTo>
                    <a:pt x="74022" y="1334"/>
                    <a:pt x="73022" y="1334"/>
                    <a:pt x="72819" y="1417"/>
                  </a:cubicBezTo>
                  <a:lnTo>
                    <a:pt x="73629" y="1489"/>
                  </a:lnTo>
                  <a:cubicBezTo>
                    <a:pt x="73367" y="1632"/>
                    <a:pt x="72867" y="1584"/>
                    <a:pt x="72724" y="1727"/>
                  </a:cubicBezTo>
                  <a:cubicBezTo>
                    <a:pt x="73319" y="1727"/>
                    <a:pt x="73248" y="1691"/>
                    <a:pt x="73855" y="1643"/>
                  </a:cubicBezTo>
                  <a:cubicBezTo>
                    <a:pt x="72867" y="1524"/>
                    <a:pt x="74284" y="1548"/>
                    <a:pt x="73724" y="1405"/>
                  </a:cubicBezTo>
                  <a:lnTo>
                    <a:pt x="73724" y="1405"/>
                  </a:lnTo>
                  <a:cubicBezTo>
                    <a:pt x="74176" y="1441"/>
                    <a:pt x="74034" y="1477"/>
                    <a:pt x="74688" y="1477"/>
                  </a:cubicBezTo>
                  <a:cubicBezTo>
                    <a:pt x="74306" y="1499"/>
                    <a:pt x="74615" y="1581"/>
                    <a:pt x="74237" y="1594"/>
                  </a:cubicBezTo>
                  <a:lnTo>
                    <a:pt x="74237" y="1594"/>
                  </a:lnTo>
                  <a:cubicBezTo>
                    <a:pt x="74990" y="1581"/>
                    <a:pt x="74814" y="1548"/>
                    <a:pt x="75665" y="1536"/>
                  </a:cubicBezTo>
                  <a:cubicBezTo>
                    <a:pt x="75939" y="1441"/>
                    <a:pt x="74760" y="1405"/>
                    <a:pt x="75831" y="1334"/>
                  </a:cubicBezTo>
                  <a:cubicBezTo>
                    <a:pt x="76070" y="1334"/>
                    <a:pt x="76022" y="1370"/>
                    <a:pt x="75891" y="1370"/>
                  </a:cubicBezTo>
                  <a:cubicBezTo>
                    <a:pt x="75964" y="1373"/>
                    <a:pt x="76021" y="1375"/>
                    <a:pt x="76066" y="1375"/>
                  </a:cubicBezTo>
                  <a:cubicBezTo>
                    <a:pt x="76489" y="1375"/>
                    <a:pt x="75771" y="1234"/>
                    <a:pt x="76212" y="1191"/>
                  </a:cubicBezTo>
                  <a:cubicBezTo>
                    <a:pt x="76258" y="1189"/>
                    <a:pt x="76300" y="1189"/>
                    <a:pt x="76337" y="1189"/>
                  </a:cubicBezTo>
                  <a:cubicBezTo>
                    <a:pt x="76573" y="1189"/>
                    <a:pt x="76645" y="1218"/>
                    <a:pt x="76522" y="1239"/>
                  </a:cubicBezTo>
                  <a:cubicBezTo>
                    <a:pt x="77034" y="1179"/>
                    <a:pt x="76748" y="1120"/>
                    <a:pt x="77082" y="1096"/>
                  </a:cubicBezTo>
                  <a:lnTo>
                    <a:pt x="76939" y="1084"/>
                  </a:lnTo>
                  <a:cubicBezTo>
                    <a:pt x="77082" y="1048"/>
                    <a:pt x="76689" y="905"/>
                    <a:pt x="77403" y="893"/>
                  </a:cubicBezTo>
                  <a:cubicBezTo>
                    <a:pt x="77939" y="893"/>
                    <a:pt x="77772" y="953"/>
                    <a:pt x="77784" y="989"/>
                  </a:cubicBezTo>
                  <a:cubicBezTo>
                    <a:pt x="77925" y="976"/>
                    <a:pt x="78056" y="971"/>
                    <a:pt x="78179" y="971"/>
                  </a:cubicBezTo>
                  <a:cubicBezTo>
                    <a:pt x="78407" y="971"/>
                    <a:pt x="78606" y="989"/>
                    <a:pt x="78784" y="1012"/>
                  </a:cubicBezTo>
                  <a:cubicBezTo>
                    <a:pt x="78760" y="1001"/>
                    <a:pt x="78796" y="977"/>
                    <a:pt x="78915" y="977"/>
                  </a:cubicBezTo>
                  <a:cubicBezTo>
                    <a:pt x="79006" y="972"/>
                    <a:pt x="79080" y="970"/>
                    <a:pt x="79140" y="970"/>
                  </a:cubicBezTo>
                  <a:cubicBezTo>
                    <a:pt x="79550" y="970"/>
                    <a:pt x="79354" y="1063"/>
                    <a:pt x="79582" y="1084"/>
                  </a:cubicBezTo>
                  <a:cubicBezTo>
                    <a:pt x="79672" y="1088"/>
                    <a:pt x="79744" y="1090"/>
                    <a:pt x="79802" y="1090"/>
                  </a:cubicBezTo>
                  <a:cubicBezTo>
                    <a:pt x="80385" y="1090"/>
                    <a:pt x="79551" y="892"/>
                    <a:pt x="80558" y="881"/>
                  </a:cubicBezTo>
                  <a:lnTo>
                    <a:pt x="79272" y="846"/>
                  </a:lnTo>
                  <a:cubicBezTo>
                    <a:pt x="79332" y="798"/>
                    <a:pt x="79356" y="727"/>
                    <a:pt x="79082" y="727"/>
                  </a:cubicBezTo>
                  <a:cubicBezTo>
                    <a:pt x="79049" y="793"/>
                    <a:pt x="78659" y="859"/>
                    <a:pt x="78261" y="859"/>
                  </a:cubicBezTo>
                  <a:cubicBezTo>
                    <a:pt x="78229" y="859"/>
                    <a:pt x="78197" y="859"/>
                    <a:pt x="78165" y="858"/>
                  </a:cubicBezTo>
                  <a:cubicBezTo>
                    <a:pt x="78046" y="762"/>
                    <a:pt x="79320" y="762"/>
                    <a:pt x="78594" y="667"/>
                  </a:cubicBezTo>
                  <a:lnTo>
                    <a:pt x="78594" y="667"/>
                  </a:lnTo>
                  <a:cubicBezTo>
                    <a:pt x="78646" y="670"/>
                    <a:pt x="78702" y="670"/>
                    <a:pt x="78761" y="670"/>
                  </a:cubicBezTo>
                  <a:cubicBezTo>
                    <a:pt x="78997" y="670"/>
                    <a:pt x="79277" y="655"/>
                    <a:pt x="79534" y="655"/>
                  </a:cubicBezTo>
                  <a:cubicBezTo>
                    <a:pt x="79213" y="751"/>
                    <a:pt x="80558" y="679"/>
                    <a:pt x="80011" y="786"/>
                  </a:cubicBezTo>
                  <a:cubicBezTo>
                    <a:pt x="80273" y="782"/>
                    <a:pt x="80494" y="780"/>
                    <a:pt x="80688" y="780"/>
                  </a:cubicBezTo>
                  <a:cubicBezTo>
                    <a:pt x="81100" y="780"/>
                    <a:pt x="81391" y="787"/>
                    <a:pt x="81706" y="787"/>
                  </a:cubicBezTo>
                  <a:cubicBezTo>
                    <a:pt x="82028" y="787"/>
                    <a:pt x="82376" y="780"/>
                    <a:pt x="82904" y="751"/>
                  </a:cubicBezTo>
                  <a:lnTo>
                    <a:pt x="82904" y="751"/>
                  </a:lnTo>
                  <a:cubicBezTo>
                    <a:pt x="82800" y="802"/>
                    <a:pt x="82165" y="926"/>
                    <a:pt x="81563" y="926"/>
                  </a:cubicBezTo>
                  <a:cubicBezTo>
                    <a:pt x="81473" y="926"/>
                    <a:pt x="81383" y="923"/>
                    <a:pt x="81296" y="917"/>
                  </a:cubicBezTo>
                  <a:lnTo>
                    <a:pt x="81237" y="870"/>
                  </a:lnTo>
                  <a:lnTo>
                    <a:pt x="81237" y="870"/>
                  </a:lnTo>
                  <a:cubicBezTo>
                    <a:pt x="80403" y="929"/>
                    <a:pt x="81892" y="929"/>
                    <a:pt x="81737" y="1012"/>
                  </a:cubicBezTo>
                  <a:cubicBezTo>
                    <a:pt x="82004" y="976"/>
                    <a:pt x="82285" y="963"/>
                    <a:pt x="82578" y="963"/>
                  </a:cubicBezTo>
                  <a:cubicBezTo>
                    <a:pt x="83305" y="963"/>
                    <a:pt x="84100" y="1043"/>
                    <a:pt x="84905" y="1043"/>
                  </a:cubicBezTo>
                  <a:cubicBezTo>
                    <a:pt x="85035" y="1043"/>
                    <a:pt x="85166" y="1041"/>
                    <a:pt x="85297" y="1036"/>
                  </a:cubicBezTo>
                  <a:cubicBezTo>
                    <a:pt x="85071" y="989"/>
                    <a:pt x="85333" y="953"/>
                    <a:pt x="85380" y="905"/>
                  </a:cubicBezTo>
                  <a:lnTo>
                    <a:pt x="85380" y="905"/>
                  </a:lnTo>
                  <a:cubicBezTo>
                    <a:pt x="85124" y="911"/>
                    <a:pt x="85020" y="920"/>
                    <a:pt x="84932" y="920"/>
                  </a:cubicBezTo>
                  <a:cubicBezTo>
                    <a:pt x="84844" y="920"/>
                    <a:pt x="84773" y="911"/>
                    <a:pt x="84583" y="881"/>
                  </a:cubicBezTo>
                  <a:cubicBezTo>
                    <a:pt x="84654" y="810"/>
                    <a:pt x="84964" y="834"/>
                    <a:pt x="85118" y="786"/>
                  </a:cubicBezTo>
                  <a:cubicBezTo>
                    <a:pt x="85171" y="760"/>
                    <a:pt x="85133" y="753"/>
                    <a:pt x="85055" y="753"/>
                  </a:cubicBezTo>
                  <a:cubicBezTo>
                    <a:pt x="84969" y="753"/>
                    <a:pt x="84836" y="761"/>
                    <a:pt x="84721" y="761"/>
                  </a:cubicBezTo>
                  <a:cubicBezTo>
                    <a:pt x="84657" y="761"/>
                    <a:pt x="84599" y="759"/>
                    <a:pt x="84559" y="751"/>
                  </a:cubicBezTo>
                  <a:cubicBezTo>
                    <a:pt x="85047" y="703"/>
                    <a:pt x="84999" y="703"/>
                    <a:pt x="85285" y="643"/>
                  </a:cubicBezTo>
                  <a:cubicBezTo>
                    <a:pt x="85547" y="691"/>
                    <a:pt x="85511" y="727"/>
                    <a:pt x="85726" y="798"/>
                  </a:cubicBezTo>
                  <a:cubicBezTo>
                    <a:pt x="85778" y="799"/>
                    <a:pt x="85827" y="799"/>
                    <a:pt x="85874" y="799"/>
                  </a:cubicBezTo>
                  <a:cubicBezTo>
                    <a:pt x="86816" y="799"/>
                    <a:pt x="86833" y="700"/>
                    <a:pt x="87529" y="700"/>
                  </a:cubicBezTo>
                  <a:cubicBezTo>
                    <a:pt x="87594" y="700"/>
                    <a:pt x="87664" y="701"/>
                    <a:pt x="87742" y="703"/>
                  </a:cubicBezTo>
                  <a:lnTo>
                    <a:pt x="87742" y="703"/>
                  </a:lnTo>
                  <a:cubicBezTo>
                    <a:pt x="87709" y="702"/>
                    <a:pt x="87681" y="702"/>
                    <a:pt x="87657" y="702"/>
                  </a:cubicBezTo>
                  <a:cubicBezTo>
                    <a:pt x="87355" y="702"/>
                    <a:pt x="87813" y="762"/>
                    <a:pt x="87571" y="762"/>
                  </a:cubicBezTo>
                  <a:lnTo>
                    <a:pt x="87738" y="762"/>
                  </a:lnTo>
                  <a:cubicBezTo>
                    <a:pt x="86904" y="870"/>
                    <a:pt x="85476" y="870"/>
                    <a:pt x="85618" y="1036"/>
                  </a:cubicBezTo>
                  <a:cubicBezTo>
                    <a:pt x="86297" y="1024"/>
                    <a:pt x="86797" y="929"/>
                    <a:pt x="87619" y="917"/>
                  </a:cubicBezTo>
                  <a:lnTo>
                    <a:pt x="87619" y="917"/>
                  </a:lnTo>
                  <a:lnTo>
                    <a:pt x="87583" y="953"/>
                  </a:lnTo>
                  <a:cubicBezTo>
                    <a:pt x="87648" y="954"/>
                    <a:pt x="87699" y="955"/>
                    <a:pt x="87738" y="955"/>
                  </a:cubicBezTo>
                  <a:cubicBezTo>
                    <a:pt x="88069" y="955"/>
                    <a:pt x="87598" y="913"/>
                    <a:pt x="87726" y="881"/>
                  </a:cubicBezTo>
                  <a:cubicBezTo>
                    <a:pt x="87806" y="874"/>
                    <a:pt x="87879" y="871"/>
                    <a:pt x="87947" y="871"/>
                  </a:cubicBezTo>
                  <a:cubicBezTo>
                    <a:pt x="88321" y="871"/>
                    <a:pt x="88525" y="964"/>
                    <a:pt x="88779" y="964"/>
                  </a:cubicBezTo>
                  <a:cubicBezTo>
                    <a:pt x="88861" y="964"/>
                    <a:pt x="88948" y="955"/>
                    <a:pt x="89047" y="929"/>
                  </a:cubicBezTo>
                  <a:lnTo>
                    <a:pt x="88369" y="893"/>
                  </a:lnTo>
                  <a:cubicBezTo>
                    <a:pt x="88881" y="822"/>
                    <a:pt x="88214" y="881"/>
                    <a:pt x="88333" y="762"/>
                  </a:cubicBezTo>
                  <a:cubicBezTo>
                    <a:pt x="89178" y="691"/>
                    <a:pt x="90595" y="727"/>
                    <a:pt x="91833" y="667"/>
                  </a:cubicBezTo>
                  <a:lnTo>
                    <a:pt x="91833" y="608"/>
                  </a:lnTo>
                  <a:cubicBezTo>
                    <a:pt x="91655" y="596"/>
                    <a:pt x="91500" y="584"/>
                    <a:pt x="91179" y="584"/>
                  </a:cubicBezTo>
                  <a:cubicBezTo>
                    <a:pt x="91393" y="429"/>
                    <a:pt x="91595" y="453"/>
                    <a:pt x="91357" y="322"/>
                  </a:cubicBezTo>
                  <a:lnTo>
                    <a:pt x="90762" y="310"/>
                  </a:lnTo>
                  <a:lnTo>
                    <a:pt x="90750" y="167"/>
                  </a:lnTo>
                  <a:cubicBezTo>
                    <a:pt x="90917" y="167"/>
                    <a:pt x="91071" y="167"/>
                    <a:pt x="91214" y="179"/>
                  </a:cubicBezTo>
                  <a:cubicBezTo>
                    <a:pt x="91238" y="155"/>
                    <a:pt x="91327" y="149"/>
                    <a:pt x="91444" y="149"/>
                  </a:cubicBezTo>
                  <a:cubicBezTo>
                    <a:pt x="91560" y="149"/>
                    <a:pt x="91702" y="155"/>
                    <a:pt x="91833" y="155"/>
                  </a:cubicBezTo>
                  <a:lnTo>
                    <a:pt x="91833" y="131"/>
                  </a:lnTo>
                  <a:lnTo>
                    <a:pt x="91655" y="131"/>
                  </a:lnTo>
                  <a:cubicBezTo>
                    <a:pt x="91524" y="96"/>
                    <a:pt x="91631" y="84"/>
                    <a:pt x="91833" y="72"/>
                  </a:cubicBezTo>
                  <a:lnTo>
                    <a:pt x="918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4" name="Google Shape;1498;p29">
              <a:extLst>
                <a:ext uri="{FF2B5EF4-FFF2-40B4-BE49-F238E27FC236}">
                  <a16:creationId xmlns:a16="http://schemas.microsoft.com/office/drawing/2014/main" id="{BF091CBC-669F-854D-A5B7-9BFD6F55172C}"/>
                </a:ext>
              </a:extLst>
            </p:cNvPr>
            <p:cNvSpPr/>
            <p:nvPr/>
          </p:nvSpPr>
          <p:spPr>
            <a:xfrm>
              <a:off x="3887075" y="1971500"/>
              <a:ext cx="2400" cy="25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96" y="1"/>
                  </a:moveTo>
                  <a:cubicBezTo>
                    <a:pt x="60" y="1"/>
                    <a:pt x="36" y="1"/>
                    <a:pt x="1" y="1"/>
                  </a:cubicBezTo>
                  <a:cubicBezTo>
                    <a:pt x="36" y="1"/>
                    <a:pt x="60" y="1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5" name="Google Shape;1499;p29">
              <a:extLst>
                <a:ext uri="{FF2B5EF4-FFF2-40B4-BE49-F238E27FC236}">
                  <a16:creationId xmlns:a16="http://schemas.microsoft.com/office/drawing/2014/main" id="{46E89653-5609-A44C-98C3-1EA9D3205533}"/>
                </a:ext>
              </a:extLst>
            </p:cNvPr>
            <p:cNvSpPr/>
            <p:nvPr/>
          </p:nvSpPr>
          <p:spPr>
            <a:xfrm>
              <a:off x="3527225" y="1969425"/>
              <a:ext cx="5075" cy="150"/>
            </a:xfrm>
            <a:custGeom>
              <a:avLst/>
              <a:gdLst/>
              <a:ahLst/>
              <a:cxnLst/>
              <a:rect l="l" t="t" r="r" b="b"/>
              <a:pathLst>
                <a:path w="203" h="6" extrusionOk="0">
                  <a:moveTo>
                    <a:pt x="0" y="0"/>
                  </a:moveTo>
                  <a:cubicBezTo>
                    <a:pt x="20" y="4"/>
                    <a:pt x="41" y="6"/>
                    <a:pt x="63" y="6"/>
                  </a:cubicBezTo>
                  <a:cubicBezTo>
                    <a:pt x="107" y="6"/>
                    <a:pt x="155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6" name="Google Shape;1500;p29">
              <a:extLst>
                <a:ext uri="{FF2B5EF4-FFF2-40B4-BE49-F238E27FC236}">
                  <a16:creationId xmlns:a16="http://schemas.microsoft.com/office/drawing/2014/main" id="{405D8F87-DF33-A34F-8879-1C6BAE5E2C91}"/>
                </a:ext>
              </a:extLst>
            </p:cNvPr>
            <p:cNvSpPr/>
            <p:nvPr/>
          </p:nvSpPr>
          <p:spPr>
            <a:xfrm>
              <a:off x="3217950" y="1977150"/>
              <a:ext cx="6575" cy="25"/>
            </a:xfrm>
            <a:custGeom>
              <a:avLst/>
              <a:gdLst/>
              <a:ahLst/>
              <a:cxnLst/>
              <a:rect l="l" t="t" r="r" b="b"/>
              <a:pathLst>
                <a:path w="263" h="1" extrusionOk="0">
                  <a:moveTo>
                    <a:pt x="0" y="1"/>
                  </a:moveTo>
                  <a:lnTo>
                    <a:pt x="262" y="1"/>
                  </a:lnTo>
                  <a:cubicBezTo>
                    <a:pt x="143" y="1"/>
                    <a:pt x="6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7" name="Google Shape;1501;p29">
              <a:extLst>
                <a:ext uri="{FF2B5EF4-FFF2-40B4-BE49-F238E27FC236}">
                  <a16:creationId xmlns:a16="http://schemas.microsoft.com/office/drawing/2014/main" id="{A722FF23-58A5-0343-A0BC-37D14F81A9CC}"/>
                </a:ext>
              </a:extLst>
            </p:cNvPr>
            <p:cNvSpPr/>
            <p:nvPr/>
          </p:nvSpPr>
          <p:spPr>
            <a:xfrm>
              <a:off x="2738425" y="1986100"/>
              <a:ext cx="66700" cy="7750"/>
            </a:xfrm>
            <a:custGeom>
              <a:avLst/>
              <a:gdLst/>
              <a:ahLst/>
              <a:cxnLst/>
              <a:rect l="l" t="t" r="r" b="b"/>
              <a:pathLst>
                <a:path w="2668" h="310" extrusionOk="0">
                  <a:moveTo>
                    <a:pt x="1870" y="0"/>
                  </a:moveTo>
                  <a:lnTo>
                    <a:pt x="1870" y="0"/>
                  </a:lnTo>
                  <a:cubicBezTo>
                    <a:pt x="1906" y="119"/>
                    <a:pt x="1346" y="179"/>
                    <a:pt x="727" y="191"/>
                  </a:cubicBezTo>
                  <a:lnTo>
                    <a:pt x="548" y="107"/>
                  </a:lnTo>
                  <a:cubicBezTo>
                    <a:pt x="643" y="83"/>
                    <a:pt x="763" y="60"/>
                    <a:pt x="882" y="48"/>
                  </a:cubicBezTo>
                  <a:cubicBezTo>
                    <a:pt x="860" y="47"/>
                    <a:pt x="840" y="46"/>
                    <a:pt x="823" y="46"/>
                  </a:cubicBezTo>
                  <a:cubicBezTo>
                    <a:pt x="667" y="46"/>
                    <a:pt x="664" y="85"/>
                    <a:pt x="476" y="85"/>
                  </a:cubicBezTo>
                  <a:cubicBezTo>
                    <a:pt x="455" y="85"/>
                    <a:pt x="432" y="84"/>
                    <a:pt x="405" y="83"/>
                  </a:cubicBezTo>
                  <a:lnTo>
                    <a:pt x="405" y="83"/>
                  </a:lnTo>
                  <a:cubicBezTo>
                    <a:pt x="512" y="143"/>
                    <a:pt x="1" y="250"/>
                    <a:pt x="441" y="310"/>
                  </a:cubicBezTo>
                  <a:cubicBezTo>
                    <a:pt x="1930" y="310"/>
                    <a:pt x="1124" y="71"/>
                    <a:pt x="2561" y="71"/>
                  </a:cubicBezTo>
                  <a:cubicBezTo>
                    <a:pt x="2595" y="71"/>
                    <a:pt x="2631" y="71"/>
                    <a:pt x="2668" y="71"/>
                  </a:cubicBezTo>
                  <a:lnTo>
                    <a:pt x="18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8" name="Google Shape;1502;p29">
              <a:extLst>
                <a:ext uri="{FF2B5EF4-FFF2-40B4-BE49-F238E27FC236}">
                  <a16:creationId xmlns:a16="http://schemas.microsoft.com/office/drawing/2014/main" id="{04E70439-6104-0148-9796-5F8BD625E20E}"/>
                </a:ext>
              </a:extLst>
            </p:cNvPr>
            <p:cNvSpPr/>
            <p:nvPr/>
          </p:nvSpPr>
          <p:spPr>
            <a:xfrm>
              <a:off x="2760450" y="19872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0" y="1"/>
                  </a:moveTo>
                  <a:cubicBezTo>
                    <a:pt x="48" y="1"/>
                    <a:pt x="24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36" y="1"/>
                    <a:pt x="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90CD29-CE5A-8981-E11F-11AD87153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57353" y="3971258"/>
            <a:ext cx="8856507" cy="994691"/>
          </a:xfrm>
        </p:spPr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Arial"/>
                <a:cs typeface="Arial"/>
              </a:rPr>
              <a:t>前端使用</a:t>
            </a:r>
            <a:r>
              <a:rPr lang="en-US" altLang="zh-CN" dirty="0">
                <a:solidFill>
                  <a:srgbClr val="000000"/>
                </a:solidFill>
                <a:latin typeface="Arial"/>
                <a:cs typeface="Arial"/>
              </a:rPr>
              <a:t>nginx</a:t>
            </a:r>
            <a:r>
              <a:rPr lang="zh-CN" altLang="en-US" dirty="0">
                <a:solidFill>
                  <a:srgbClr val="000000"/>
                </a:solidFill>
                <a:latin typeface="Arial"/>
                <a:cs typeface="Arial"/>
              </a:rPr>
              <a:t>代理，配置了</a:t>
            </a:r>
            <a:r>
              <a:rPr lang="en-US" altLang="zh-CN" dirty="0" err="1">
                <a:solidFill>
                  <a:srgbClr val="000000"/>
                </a:solidFill>
                <a:latin typeface="Arial"/>
                <a:cs typeface="Arial"/>
              </a:rPr>
              <a:t>ssl</a:t>
            </a:r>
            <a:r>
              <a:rPr lang="zh-CN" altLang="en-US" dirty="0">
                <a:solidFill>
                  <a:srgbClr val="000000"/>
                </a:solidFill>
                <a:latin typeface="Arial"/>
                <a:cs typeface="Arial"/>
              </a:rPr>
              <a:t>证书，升级为</a:t>
            </a:r>
            <a:r>
              <a:rPr lang="en-US" altLang="zh-CN" dirty="0">
                <a:solidFill>
                  <a:srgbClr val="000000"/>
                </a:solidFill>
                <a:latin typeface="Arial"/>
                <a:cs typeface="Arial"/>
              </a:rPr>
              <a:t>https</a:t>
            </a:r>
            <a:r>
              <a:rPr lang="zh-CN" altLang="en-US" dirty="0">
                <a:solidFill>
                  <a:srgbClr val="000000"/>
                </a:solidFill>
                <a:latin typeface="Arial"/>
                <a:cs typeface="Arial"/>
              </a:rPr>
              <a:t>和</a:t>
            </a:r>
            <a:r>
              <a:rPr lang="en-US" altLang="zh-CN" dirty="0" err="1">
                <a:solidFill>
                  <a:srgbClr val="000000"/>
                </a:solidFill>
                <a:latin typeface="Arial"/>
                <a:cs typeface="Arial"/>
              </a:rPr>
              <a:t>wss</a:t>
            </a:r>
            <a:r>
              <a:rPr lang="zh-CN" altLang="en-US" dirty="0">
                <a:solidFill>
                  <a:srgbClr val="000000"/>
                </a:solidFill>
                <a:latin typeface="Arial"/>
                <a:cs typeface="Arial"/>
              </a:rPr>
              <a:t>协议，可使用域名登录网站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79781C-1B7D-AF7A-5FAB-FD09B2468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749" y="80805"/>
            <a:ext cx="6493913" cy="34883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278FC9-2006-DA32-AB1B-596C8E5464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171"/>
          <a:stretch/>
        </p:blipFill>
        <p:spPr>
          <a:xfrm>
            <a:off x="3433799" y="3683417"/>
            <a:ext cx="1974951" cy="264408"/>
          </a:xfrm>
          <a:prstGeom prst="rect">
            <a:avLst/>
          </a:prstGeom>
        </p:spPr>
      </p:pic>
      <p:sp>
        <p:nvSpPr>
          <p:cNvPr id="5" name="Google Shape;1620;p31">
            <a:extLst>
              <a:ext uri="{FF2B5EF4-FFF2-40B4-BE49-F238E27FC236}">
                <a16:creationId xmlns:a16="http://schemas.microsoft.com/office/drawing/2014/main" id="{BA6303E4-9526-1D6A-1B5B-BFEA472DA166}"/>
              </a:ext>
            </a:extLst>
          </p:cNvPr>
          <p:cNvSpPr txBox="1">
            <a:spLocks/>
          </p:cNvSpPr>
          <p:nvPr/>
        </p:nvSpPr>
        <p:spPr>
          <a:xfrm>
            <a:off x="133616" y="421818"/>
            <a:ext cx="797016" cy="79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Reenie Beanie"/>
              <a:buNone/>
              <a:defRPr sz="5000" b="1" i="0" u="none" strike="noStrike" cap="none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r>
              <a:rPr lang="zh-CN" altLang="en-US" sz="1800" dirty="0">
                <a:latin typeface="LiXuKe" panose="02010600030101010101" pitchFamily="2" charset="-122"/>
                <a:ea typeface="LiXuKe" panose="02010600030101010101" pitchFamily="2" charset="-122"/>
              </a:rPr>
              <a:t>使</a:t>
            </a:r>
            <a:endParaRPr lang="en-US" altLang="zh-CN" sz="1800" dirty="0">
              <a:latin typeface="LiXuKe" panose="02010600030101010101" pitchFamily="2" charset="-122"/>
              <a:ea typeface="LiXuKe" panose="02010600030101010101" pitchFamily="2" charset="-122"/>
            </a:endParaRPr>
          </a:p>
          <a:p>
            <a:r>
              <a:rPr lang="zh-CN" altLang="en-US" sz="1800" dirty="0">
                <a:latin typeface="LiXuKe" panose="02010600030101010101" pitchFamily="2" charset="-122"/>
                <a:ea typeface="LiXuKe" panose="02010600030101010101" pitchFamily="2" charset="-122"/>
              </a:rPr>
              <a:t>用</a:t>
            </a:r>
            <a:r>
              <a:rPr lang="en-US" altLang="zh-CN" sz="1800" dirty="0">
                <a:latin typeface="LiXuKe" panose="02010600030101010101" pitchFamily="2" charset="-122"/>
                <a:ea typeface="LiXuKe" panose="02010600030101010101" pitchFamily="2" charset="-122"/>
              </a:rPr>
              <a:t>https</a:t>
            </a:r>
            <a:r>
              <a:rPr lang="zh-CN" altLang="en-US" sz="1800" dirty="0">
                <a:latin typeface="LiXuKe" panose="02010600030101010101" pitchFamily="2" charset="-122"/>
                <a:ea typeface="LiXuKe" panose="02010600030101010101" pitchFamily="2" charset="-122"/>
              </a:rPr>
              <a:t>协</a:t>
            </a:r>
            <a:endParaRPr lang="en-US" altLang="zh-CN" sz="1800" dirty="0">
              <a:latin typeface="LiXuKe" panose="02010600030101010101" pitchFamily="2" charset="-122"/>
              <a:ea typeface="LiXuKe" panose="02010600030101010101" pitchFamily="2" charset="-122"/>
            </a:endParaRPr>
          </a:p>
          <a:p>
            <a:r>
              <a:rPr lang="zh-CN" altLang="en-US" sz="1800" dirty="0">
                <a:latin typeface="LiXuKe" panose="02010600030101010101" pitchFamily="2" charset="-122"/>
                <a:ea typeface="LiXuKe" panose="02010600030101010101" pitchFamily="2" charset="-122"/>
              </a:rPr>
              <a:t>议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620;p31">
            <a:extLst>
              <a:ext uri="{FF2B5EF4-FFF2-40B4-BE49-F238E27FC236}">
                <a16:creationId xmlns:a16="http://schemas.microsoft.com/office/drawing/2014/main" id="{76A00C53-C48C-A447-08D4-0828351BBA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9056" y="2748011"/>
            <a:ext cx="4206771" cy="9810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LiXuKe" panose="02010600030101010101" pitchFamily="2" charset="-122"/>
                <a:ea typeface="LiXuKe" panose="02010600030101010101" pitchFamily="2" charset="-122"/>
              </a:rPr>
              <a:t>前端</a:t>
            </a:r>
            <a:r>
              <a:rPr lang="en-US" altLang="zh-CN" dirty="0">
                <a:latin typeface="LiXuKe" panose="02010600030101010101" pitchFamily="2" charset="-122"/>
                <a:ea typeface="LiXuKe" panose="02010600030101010101" pitchFamily="2" charset="-122"/>
              </a:rPr>
              <a:t>UI</a:t>
            </a:r>
            <a:r>
              <a:rPr lang="zh-CN" altLang="en-US" dirty="0">
                <a:latin typeface="LiXuKe" panose="02010600030101010101" pitchFamily="2" charset="-122"/>
                <a:ea typeface="LiXuKe" panose="02010600030101010101" pitchFamily="2" charset="-122"/>
              </a:rPr>
              <a:t>与功能</a:t>
            </a:r>
            <a:endParaRPr dirty="0">
              <a:latin typeface="LiXuKe" panose="02010600030101010101" pitchFamily="2" charset="-122"/>
              <a:ea typeface="LiXuKe" panose="02010600030101010101" pitchFamily="2" charset="-122"/>
            </a:endParaRPr>
          </a:p>
        </p:txBody>
      </p:sp>
      <p:sp>
        <p:nvSpPr>
          <p:cNvPr id="36" name="Google Shape;1622;p31">
            <a:extLst>
              <a:ext uri="{FF2B5EF4-FFF2-40B4-BE49-F238E27FC236}">
                <a16:creationId xmlns:a16="http://schemas.microsoft.com/office/drawing/2014/main" id="{C61E1668-31B8-BABC-58C5-A769C53C0C27}"/>
              </a:ext>
            </a:extLst>
          </p:cNvPr>
          <p:cNvSpPr txBox="1">
            <a:spLocks/>
          </p:cNvSpPr>
          <p:nvPr/>
        </p:nvSpPr>
        <p:spPr>
          <a:xfrm>
            <a:off x="2613003" y="1389092"/>
            <a:ext cx="3481988" cy="11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12000"/>
            </a:pPr>
            <a:r>
              <a:rPr lang="en" sz="8800" b="1" dirty="0">
                <a:solidFill>
                  <a:schemeClr val="lt2"/>
                </a:solidFill>
                <a:ea typeface="LiXuKe" panose="02010600030101010101" pitchFamily="2" charset="-122"/>
                <a:sym typeface="Reenie Beanie"/>
              </a:rPr>
              <a:t>Part 2</a:t>
            </a:r>
          </a:p>
        </p:txBody>
      </p:sp>
      <p:sp>
        <p:nvSpPr>
          <p:cNvPr id="37" name="Google Shape;1624;p31">
            <a:extLst>
              <a:ext uri="{FF2B5EF4-FFF2-40B4-BE49-F238E27FC236}">
                <a16:creationId xmlns:a16="http://schemas.microsoft.com/office/drawing/2014/main" id="{BAC18F3D-CC9C-3BED-D0E6-72FC304328AB}"/>
              </a:ext>
            </a:extLst>
          </p:cNvPr>
          <p:cNvSpPr/>
          <p:nvPr/>
        </p:nvSpPr>
        <p:spPr>
          <a:xfrm rot="5166810">
            <a:off x="6570301" y="2238305"/>
            <a:ext cx="588135" cy="775893"/>
          </a:xfrm>
          <a:custGeom>
            <a:avLst/>
            <a:gdLst/>
            <a:ahLst/>
            <a:cxnLst/>
            <a:rect l="l" t="t" r="r" b="b"/>
            <a:pathLst>
              <a:path w="11261" h="14856" extrusionOk="0">
                <a:moveTo>
                  <a:pt x="53" y="152"/>
                </a:moveTo>
                <a:lnTo>
                  <a:pt x="44" y="160"/>
                </a:lnTo>
                <a:cubicBezTo>
                  <a:pt x="49" y="157"/>
                  <a:pt x="52" y="154"/>
                  <a:pt x="53" y="152"/>
                </a:cubicBezTo>
                <a:close/>
                <a:moveTo>
                  <a:pt x="3128" y="2006"/>
                </a:moveTo>
                <a:lnTo>
                  <a:pt x="3128" y="2006"/>
                </a:lnTo>
                <a:cubicBezTo>
                  <a:pt x="3125" y="2008"/>
                  <a:pt x="3123" y="2010"/>
                  <a:pt x="3121" y="2012"/>
                </a:cubicBezTo>
                <a:lnTo>
                  <a:pt x="3121" y="2012"/>
                </a:lnTo>
                <a:cubicBezTo>
                  <a:pt x="3123" y="2010"/>
                  <a:pt x="3126" y="2008"/>
                  <a:pt x="3128" y="2006"/>
                </a:cubicBezTo>
                <a:close/>
                <a:moveTo>
                  <a:pt x="8483" y="8451"/>
                </a:moveTo>
                <a:lnTo>
                  <a:pt x="8486" y="8459"/>
                </a:lnTo>
                <a:cubicBezTo>
                  <a:pt x="8486" y="8455"/>
                  <a:pt x="8485" y="8452"/>
                  <a:pt x="8483" y="8451"/>
                </a:cubicBezTo>
                <a:close/>
                <a:moveTo>
                  <a:pt x="8093" y="9078"/>
                </a:moveTo>
                <a:cubicBezTo>
                  <a:pt x="8093" y="9081"/>
                  <a:pt x="8094" y="9083"/>
                  <a:pt x="8095" y="9085"/>
                </a:cubicBezTo>
                <a:lnTo>
                  <a:pt x="8095" y="9085"/>
                </a:lnTo>
                <a:cubicBezTo>
                  <a:pt x="8094" y="9083"/>
                  <a:pt x="8094" y="9081"/>
                  <a:pt x="8093" y="9078"/>
                </a:cubicBezTo>
                <a:close/>
                <a:moveTo>
                  <a:pt x="10689" y="9209"/>
                </a:moveTo>
                <a:cubicBezTo>
                  <a:pt x="10685" y="9215"/>
                  <a:pt x="10682" y="9221"/>
                  <a:pt x="10679" y="9225"/>
                </a:cubicBezTo>
                <a:lnTo>
                  <a:pt x="10679" y="9225"/>
                </a:lnTo>
                <a:cubicBezTo>
                  <a:pt x="10685" y="9223"/>
                  <a:pt x="10689" y="9216"/>
                  <a:pt x="10689" y="9209"/>
                </a:cubicBezTo>
                <a:close/>
                <a:moveTo>
                  <a:pt x="10331" y="9245"/>
                </a:moveTo>
                <a:cubicBezTo>
                  <a:pt x="10333" y="9247"/>
                  <a:pt x="10336" y="9248"/>
                  <a:pt x="10339" y="9249"/>
                </a:cubicBezTo>
                <a:lnTo>
                  <a:pt x="10339" y="9249"/>
                </a:lnTo>
                <a:lnTo>
                  <a:pt x="10331" y="9245"/>
                </a:lnTo>
                <a:close/>
                <a:moveTo>
                  <a:pt x="8079" y="9252"/>
                </a:moveTo>
                <a:cubicBezTo>
                  <a:pt x="8076" y="9252"/>
                  <a:pt x="8073" y="9253"/>
                  <a:pt x="8069" y="9257"/>
                </a:cubicBezTo>
                <a:cubicBezTo>
                  <a:pt x="8074" y="9256"/>
                  <a:pt x="8077" y="9254"/>
                  <a:pt x="8079" y="9252"/>
                </a:cubicBezTo>
                <a:lnTo>
                  <a:pt x="8079" y="9252"/>
                </a:lnTo>
                <a:cubicBezTo>
                  <a:pt x="8079" y="9252"/>
                  <a:pt x="8079" y="9252"/>
                  <a:pt x="8079" y="9252"/>
                </a:cubicBezTo>
                <a:close/>
                <a:moveTo>
                  <a:pt x="10736" y="9257"/>
                </a:moveTo>
                <a:lnTo>
                  <a:pt x="10736" y="9257"/>
                </a:lnTo>
                <a:cubicBezTo>
                  <a:pt x="10735" y="9258"/>
                  <a:pt x="10733" y="9258"/>
                  <a:pt x="10732" y="9259"/>
                </a:cubicBezTo>
                <a:lnTo>
                  <a:pt x="10732" y="9259"/>
                </a:lnTo>
                <a:cubicBezTo>
                  <a:pt x="10734" y="9258"/>
                  <a:pt x="10735" y="9258"/>
                  <a:pt x="10736" y="9257"/>
                </a:cubicBezTo>
                <a:close/>
                <a:moveTo>
                  <a:pt x="8974" y="9376"/>
                </a:moveTo>
                <a:cubicBezTo>
                  <a:pt x="8973" y="9378"/>
                  <a:pt x="8972" y="9380"/>
                  <a:pt x="8971" y="9382"/>
                </a:cubicBezTo>
                <a:lnTo>
                  <a:pt x="8971" y="9382"/>
                </a:lnTo>
                <a:cubicBezTo>
                  <a:pt x="8973" y="9380"/>
                  <a:pt x="8974" y="9378"/>
                  <a:pt x="8974" y="9376"/>
                </a:cubicBezTo>
                <a:close/>
                <a:moveTo>
                  <a:pt x="10375" y="9635"/>
                </a:moveTo>
                <a:lnTo>
                  <a:pt x="10375" y="9635"/>
                </a:lnTo>
                <a:cubicBezTo>
                  <a:pt x="10374" y="9635"/>
                  <a:pt x="10371" y="9636"/>
                  <a:pt x="10367" y="9638"/>
                </a:cubicBezTo>
                <a:cubicBezTo>
                  <a:pt x="10370" y="9637"/>
                  <a:pt x="10373" y="9636"/>
                  <a:pt x="10375" y="9635"/>
                </a:cubicBezTo>
                <a:close/>
                <a:moveTo>
                  <a:pt x="7188" y="9924"/>
                </a:moveTo>
                <a:cubicBezTo>
                  <a:pt x="7188" y="9925"/>
                  <a:pt x="7188" y="9926"/>
                  <a:pt x="7189" y="9926"/>
                </a:cubicBezTo>
                <a:lnTo>
                  <a:pt x="7189" y="9926"/>
                </a:lnTo>
                <a:cubicBezTo>
                  <a:pt x="7189" y="9925"/>
                  <a:pt x="7188" y="9924"/>
                  <a:pt x="7188" y="9924"/>
                </a:cubicBezTo>
                <a:close/>
                <a:moveTo>
                  <a:pt x="8473" y="9970"/>
                </a:moveTo>
                <a:lnTo>
                  <a:pt x="8473" y="9970"/>
                </a:lnTo>
                <a:cubicBezTo>
                  <a:pt x="8470" y="9970"/>
                  <a:pt x="8466" y="9970"/>
                  <a:pt x="8462" y="9971"/>
                </a:cubicBezTo>
                <a:lnTo>
                  <a:pt x="8474" y="9971"/>
                </a:lnTo>
                <a:lnTo>
                  <a:pt x="8473" y="9970"/>
                </a:lnTo>
                <a:close/>
                <a:moveTo>
                  <a:pt x="10343" y="10066"/>
                </a:moveTo>
                <a:cubicBezTo>
                  <a:pt x="10343" y="10078"/>
                  <a:pt x="10355" y="10078"/>
                  <a:pt x="10355" y="10078"/>
                </a:cubicBezTo>
                <a:cubicBezTo>
                  <a:pt x="10350" y="10075"/>
                  <a:pt x="10346" y="10071"/>
                  <a:pt x="10345" y="10067"/>
                </a:cubicBezTo>
                <a:lnTo>
                  <a:pt x="10345" y="10067"/>
                </a:lnTo>
                <a:cubicBezTo>
                  <a:pt x="10344" y="10067"/>
                  <a:pt x="10344" y="10067"/>
                  <a:pt x="10343" y="10066"/>
                </a:cubicBezTo>
                <a:close/>
                <a:moveTo>
                  <a:pt x="10951" y="10257"/>
                </a:moveTo>
                <a:cubicBezTo>
                  <a:pt x="10951" y="10257"/>
                  <a:pt x="10951" y="10257"/>
                  <a:pt x="10951" y="10257"/>
                </a:cubicBezTo>
                <a:lnTo>
                  <a:pt x="10951" y="10257"/>
                </a:lnTo>
                <a:cubicBezTo>
                  <a:pt x="10951" y="10257"/>
                  <a:pt x="10951" y="10257"/>
                  <a:pt x="10951" y="10257"/>
                </a:cubicBezTo>
                <a:close/>
                <a:moveTo>
                  <a:pt x="8673" y="10290"/>
                </a:moveTo>
                <a:lnTo>
                  <a:pt x="8673" y="10290"/>
                </a:lnTo>
                <a:cubicBezTo>
                  <a:pt x="8673" y="10291"/>
                  <a:pt x="8673" y="10291"/>
                  <a:pt x="8672" y="10292"/>
                </a:cubicBezTo>
                <a:lnTo>
                  <a:pt x="8672" y="10292"/>
                </a:lnTo>
                <a:cubicBezTo>
                  <a:pt x="8673" y="10291"/>
                  <a:pt x="8673" y="10291"/>
                  <a:pt x="8673" y="10290"/>
                </a:cubicBezTo>
                <a:close/>
                <a:moveTo>
                  <a:pt x="8672" y="10292"/>
                </a:moveTo>
                <a:lnTo>
                  <a:pt x="8672" y="10292"/>
                </a:lnTo>
                <a:cubicBezTo>
                  <a:pt x="8666" y="10300"/>
                  <a:pt x="8658" y="10306"/>
                  <a:pt x="8649" y="10306"/>
                </a:cubicBezTo>
                <a:cubicBezTo>
                  <a:pt x="8646" y="10306"/>
                  <a:pt x="8643" y="10305"/>
                  <a:pt x="8641" y="10305"/>
                </a:cubicBezTo>
                <a:lnTo>
                  <a:pt x="8641" y="10305"/>
                </a:lnTo>
                <a:cubicBezTo>
                  <a:pt x="8652" y="10316"/>
                  <a:pt x="8658" y="10320"/>
                  <a:pt x="8662" y="10320"/>
                </a:cubicBezTo>
                <a:cubicBezTo>
                  <a:pt x="8671" y="10320"/>
                  <a:pt x="8668" y="10300"/>
                  <a:pt x="8672" y="10292"/>
                </a:cubicBezTo>
                <a:close/>
                <a:moveTo>
                  <a:pt x="10994" y="10320"/>
                </a:moveTo>
                <a:cubicBezTo>
                  <a:pt x="10987" y="10320"/>
                  <a:pt x="10981" y="10324"/>
                  <a:pt x="10976" y="10327"/>
                </a:cubicBezTo>
                <a:lnTo>
                  <a:pt x="10976" y="10327"/>
                </a:lnTo>
                <a:cubicBezTo>
                  <a:pt x="10982" y="10326"/>
                  <a:pt x="10988" y="10325"/>
                  <a:pt x="10994" y="10325"/>
                </a:cubicBezTo>
                <a:cubicBezTo>
                  <a:pt x="11000" y="10325"/>
                  <a:pt x="11006" y="10326"/>
                  <a:pt x="11010" y="10328"/>
                </a:cubicBezTo>
                <a:cubicBezTo>
                  <a:pt x="11004" y="10322"/>
                  <a:pt x="10998" y="10320"/>
                  <a:pt x="10994" y="10320"/>
                </a:cubicBezTo>
                <a:close/>
                <a:moveTo>
                  <a:pt x="11010" y="10555"/>
                </a:moveTo>
                <a:cubicBezTo>
                  <a:pt x="11009" y="10557"/>
                  <a:pt x="11008" y="10560"/>
                  <a:pt x="11007" y="10562"/>
                </a:cubicBezTo>
                <a:lnTo>
                  <a:pt x="11007" y="10562"/>
                </a:lnTo>
                <a:cubicBezTo>
                  <a:pt x="11009" y="10560"/>
                  <a:pt x="11010" y="10558"/>
                  <a:pt x="11010" y="10555"/>
                </a:cubicBezTo>
                <a:close/>
                <a:moveTo>
                  <a:pt x="8784" y="10721"/>
                </a:moveTo>
                <a:lnTo>
                  <a:pt x="8784" y="10769"/>
                </a:lnTo>
                <a:lnTo>
                  <a:pt x="8796" y="10769"/>
                </a:lnTo>
                <a:lnTo>
                  <a:pt x="8784" y="10721"/>
                </a:lnTo>
                <a:close/>
                <a:moveTo>
                  <a:pt x="11017" y="10767"/>
                </a:moveTo>
                <a:lnTo>
                  <a:pt x="11017" y="10767"/>
                </a:lnTo>
                <a:cubicBezTo>
                  <a:pt x="11021" y="10768"/>
                  <a:pt x="11027" y="10769"/>
                  <a:pt x="11034" y="10769"/>
                </a:cubicBezTo>
                <a:cubicBezTo>
                  <a:pt x="11027" y="10767"/>
                  <a:pt x="11021" y="10767"/>
                  <a:pt x="11017" y="10767"/>
                </a:cubicBezTo>
                <a:close/>
                <a:moveTo>
                  <a:pt x="10918" y="10815"/>
                </a:moveTo>
                <a:cubicBezTo>
                  <a:pt x="10917" y="10815"/>
                  <a:pt x="10916" y="10816"/>
                  <a:pt x="10915" y="10817"/>
                </a:cubicBezTo>
                <a:cubicBezTo>
                  <a:pt x="10921" y="10817"/>
                  <a:pt x="10921" y="10817"/>
                  <a:pt x="10918" y="10815"/>
                </a:cubicBezTo>
                <a:close/>
                <a:moveTo>
                  <a:pt x="10998" y="10984"/>
                </a:moveTo>
                <a:cubicBezTo>
                  <a:pt x="10999" y="10995"/>
                  <a:pt x="11010" y="10995"/>
                  <a:pt x="11010" y="10995"/>
                </a:cubicBezTo>
                <a:cubicBezTo>
                  <a:pt x="11005" y="10991"/>
                  <a:pt x="11001" y="10988"/>
                  <a:pt x="10998" y="10984"/>
                </a:cubicBezTo>
                <a:close/>
                <a:moveTo>
                  <a:pt x="11076" y="11065"/>
                </a:moveTo>
                <a:cubicBezTo>
                  <a:pt x="11074" y="11065"/>
                  <a:pt x="11072" y="11066"/>
                  <a:pt x="11070" y="11067"/>
                </a:cubicBezTo>
                <a:cubicBezTo>
                  <a:pt x="11073" y="11067"/>
                  <a:pt x="11075" y="11066"/>
                  <a:pt x="11076" y="11065"/>
                </a:cubicBezTo>
                <a:close/>
                <a:moveTo>
                  <a:pt x="9034" y="11067"/>
                </a:moveTo>
                <a:cubicBezTo>
                  <a:pt x="9034" y="11078"/>
                  <a:pt x="9034" y="11078"/>
                  <a:pt x="9046" y="11078"/>
                </a:cubicBezTo>
                <a:cubicBezTo>
                  <a:pt x="9034" y="11090"/>
                  <a:pt x="9022" y="11090"/>
                  <a:pt x="9022" y="11090"/>
                </a:cubicBezTo>
                <a:cubicBezTo>
                  <a:pt x="9022" y="11078"/>
                  <a:pt x="9022" y="11067"/>
                  <a:pt x="9034" y="11067"/>
                </a:cubicBezTo>
                <a:close/>
                <a:moveTo>
                  <a:pt x="9057" y="11090"/>
                </a:moveTo>
                <a:cubicBezTo>
                  <a:pt x="9057" y="11102"/>
                  <a:pt x="9057" y="11102"/>
                  <a:pt x="9046" y="11102"/>
                </a:cubicBezTo>
                <a:lnTo>
                  <a:pt x="9057" y="11090"/>
                </a:lnTo>
                <a:close/>
                <a:moveTo>
                  <a:pt x="10236" y="11138"/>
                </a:moveTo>
                <a:lnTo>
                  <a:pt x="10243" y="11145"/>
                </a:lnTo>
                <a:lnTo>
                  <a:pt x="10243" y="11145"/>
                </a:lnTo>
                <a:cubicBezTo>
                  <a:pt x="10242" y="11143"/>
                  <a:pt x="10240" y="11140"/>
                  <a:pt x="10236" y="11138"/>
                </a:cubicBezTo>
                <a:close/>
                <a:moveTo>
                  <a:pt x="9105" y="11138"/>
                </a:moveTo>
                <a:cubicBezTo>
                  <a:pt x="9153" y="11162"/>
                  <a:pt x="9188" y="11186"/>
                  <a:pt x="9212" y="11233"/>
                </a:cubicBezTo>
                <a:lnTo>
                  <a:pt x="9212" y="11209"/>
                </a:lnTo>
                <a:cubicBezTo>
                  <a:pt x="9260" y="11257"/>
                  <a:pt x="9248" y="11257"/>
                  <a:pt x="9296" y="11269"/>
                </a:cubicBezTo>
                <a:cubicBezTo>
                  <a:pt x="9272" y="11281"/>
                  <a:pt x="9248" y="11305"/>
                  <a:pt x="9248" y="11340"/>
                </a:cubicBezTo>
                <a:lnTo>
                  <a:pt x="9224" y="11340"/>
                </a:lnTo>
                <a:cubicBezTo>
                  <a:pt x="9236" y="11329"/>
                  <a:pt x="9236" y="11317"/>
                  <a:pt x="9248" y="11317"/>
                </a:cubicBezTo>
                <a:lnTo>
                  <a:pt x="9212" y="11257"/>
                </a:lnTo>
                <a:lnTo>
                  <a:pt x="9212" y="11269"/>
                </a:lnTo>
                <a:cubicBezTo>
                  <a:pt x="9198" y="11283"/>
                  <a:pt x="9180" y="11289"/>
                  <a:pt x="9170" y="11289"/>
                </a:cubicBezTo>
                <a:cubicBezTo>
                  <a:pt x="9163" y="11289"/>
                  <a:pt x="9160" y="11286"/>
                  <a:pt x="9165" y="11281"/>
                </a:cubicBezTo>
                <a:cubicBezTo>
                  <a:pt x="9188" y="11269"/>
                  <a:pt x="9200" y="11245"/>
                  <a:pt x="9212" y="11233"/>
                </a:cubicBezTo>
                <a:cubicBezTo>
                  <a:pt x="9200" y="11233"/>
                  <a:pt x="9200" y="11257"/>
                  <a:pt x="9177" y="11257"/>
                </a:cubicBezTo>
                <a:cubicBezTo>
                  <a:pt x="9170" y="11261"/>
                  <a:pt x="9163" y="11262"/>
                  <a:pt x="9156" y="11262"/>
                </a:cubicBezTo>
                <a:cubicBezTo>
                  <a:pt x="9142" y="11262"/>
                  <a:pt x="9132" y="11254"/>
                  <a:pt x="9141" y="11245"/>
                </a:cubicBezTo>
                <a:lnTo>
                  <a:pt x="9153" y="11233"/>
                </a:lnTo>
                <a:cubicBezTo>
                  <a:pt x="9129" y="11233"/>
                  <a:pt x="9177" y="11186"/>
                  <a:pt x="9165" y="11186"/>
                </a:cubicBezTo>
                <a:cubicBezTo>
                  <a:pt x="9144" y="11186"/>
                  <a:pt x="9139" y="11178"/>
                  <a:pt x="9132" y="11178"/>
                </a:cubicBezTo>
                <a:cubicBezTo>
                  <a:pt x="9127" y="11178"/>
                  <a:pt x="9120" y="11182"/>
                  <a:pt x="9105" y="11198"/>
                </a:cubicBezTo>
                <a:cubicBezTo>
                  <a:pt x="9081" y="11198"/>
                  <a:pt x="9129" y="11174"/>
                  <a:pt x="9129" y="11162"/>
                </a:cubicBezTo>
                <a:lnTo>
                  <a:pt x="9129" y="11162"/>
                </a:lnTo>
                <a:cubicBezTo>
                  <a:pt x="9122" y="11165"/>
                  <a:pt x="9118" y="11166"/>
                  <a:pt x="9114" y="11166"/>
                </a:cubicBezTo>
                <a:cubicBezTo>
                  <a:pt x="9105" y="11166"/>
                  <a:pt x="9105" y="11155"/>
                  <a:pt x="9105" y="11138"/>
                </a:cubicBezTo>
                <a:close/>
                <a:moveTo>
                  <a:pt x="9331" y="11424"/>
                </a:moveTo>
                <a:lnTo>
                  <a:pt x="9355" y="11459"/>
                </a:lnTo>
                <a:lnTo>
                  <a:pt x="9343" y="11459"/>
                </a:lnTo>
                <a:cubicBezTo>
                  <a:pt x="9343" y="11448"/>
                  <a:pt x="9331" y="11436"/>
                  <a:pt x="9319" y="11424"/>
                </a:cubicBezTo>
                <a:close/>
                <a:moveTo>
                  <a:pt x="8315" y="11635"/>
                </a:moveTo>
                <a:cubicBezTo>
                  <a:pt x="8312" y="11635"/>
                  <a:pt x="8306" y="11637"/>
                  <a:pt x="8301" y="11638"/>
                </a:cubicBezTo>
                <a:lnTo>
                  <a:pt x="8301" y="11638"/>
                </a:lnTo>
                <a:cubicBezTo>
                  <a:pt x="8299" y="11637"/>
                  <a:pt x="8298" y="11637"/>
                  <a:pt x="8296" y="11636"/>
                </a:cubicBezTo>
                <a:lnTo>
                  <a:pt x="8296" y="11636"/>
                </a:lnTo>
                <a:cubicBezTo>
                  <a:pt x="8296" y="11637"/>
                  <a:pt x="8296" y="11638"/>
                  <a:pt x="8295" y="11638"/>
                </a:cubicBezTo>
                <a:cubicBezTo>
                  <a:pt x="8297" y="11638"/>
                  <a:pt x="8299" y="11638"/>
                  <a:pt x="8301" y="11638"/>
                </a:cubicBezTo>
                <a:lnTo>
                  <a:pt x="8301" y="11638"/>
                </a:lnTo>
                <a:cubicBezTo>
                  <a:pt x="8307" y="11639"/>
                  <a:pt x="8311" y="11642"/>
                  <a:pt x="8307" y="11650"/>
                </a:cubicBezTo>
                <a:cubicBezTo>
                  <a:pt x="8319" y="11638"/>
                  <a:pt x="8319" y="11635"/>
                  <a:pt x="8315" y="11635"/>
                </a:cubicBezTo>
                <a:close/>
                <a:moveTo>
                  <a:pt x="9903" y="11876"/>
                </a:moveTo>
                <a:lnTo>
                  <a:pt x="9915" y="11888"/>
                </a:lnTo>
                <a:lnTo>
                  <a:pt x="9903" y="11876"/>
                </a:lnTo>
                <a:close/>
                <a:moveTo>
                  <a:pt x="10153" y="11948"/>
                </a:moveTo>
                <a:cubicBezTo>
                  <a:pt x="10161" y="11956"/>
                  <a:pt x="10164" y="11958"/>
                  <a:pt x="10168" y="11959"/>
                </a:cubicBezTo>
                <a:lnTo>
                  <a:pt x="10168" y="11959"/>
                </a:lnTo>
                <a:cubicBezTo>
                  <a:pt x="10168" y="11955"/>
                  <a:pt x="10164" y="11951"/>
                  <a:pt x="10153" y="11948"/>
                </a:cubicBezTo>
                <a:close/>
                <a:moveTo>
                  <a:pt x="8574" y="11993"/>
                </a:moveTo>
                <a:cubicBezTo>
                  <a:pt x="8571" y="11998"/>
                  <a:pt x="8569" y="12002"/>
                  <a:pt x="8569" y="12007"/>
                </a:cubicBezTo>
                <a:cubicBezTo>
                  <a:pt x="8569" y="12003"/>
                  <a:pt x="8572" y="11998"/>
                  <a:pt x="8574" y="11993"/>
                </a:cubicBezTo>
                <a:close/>
                <a:moveTo>
                  <a:pt x="9974" y="12079"/>
                </a:moveTo>
                <a:cubicBezTo>
                  <a:pt x="9976" y="12080"/>
                  <a:pt x="9978" y="12081"/>
                  <a:pt x="9979" y="12082"/>
                </a:cubicBezTo>
                <a:lnTo>
                  <a:pt x="9979" y="12082"/>
                </a:lnTo>
                <a:lnTo>
                  <a:pt x="9986" y="12079"/>
                </a:lnTo>
                <a:close/>
                <a:moveTo>
                  <a:pt x="11034" y="12591"/>
                </a:moveTo>
                <a:cubicBezTo>
                  <a:pt x="10988" y="12591"/>
                  <a:pt x="11019" y="12602"/>
                  <a:pt x="11022" y="12602"/>
                </a:cubicBezTo>
                <a:lnTo>
                  <a:pt x="11022" y="12602"/>
                </a:lnTo>
                <a:cubicBezTo>
                  <a:pt x="11022" y="12598"/>
                  <a:pt x="11025" y="12593"/>
                  <a:pt x="11034" y="12591"/>
                </a:cubicBezTo>
                <a:close/>
                <a:moveTo>
                  <a:pt x="11022" y="12602"/>
                </a:moveTo>
                <a:lnTo>
                  <a:pt x="11022" y="12602"/>
                </a:lnTo>
                <a:cubicBezTo>
                  <a:pt x="11022" y="12602"/>
                  <a:pt x="11022" y="12603"/>
                  <a:pt x="11022" y="12603"/>
                </a:cubicBezTo>
                <a:lnTo>
                  <a:pt x="11022" y="12603"/>
                </a:lnTo>
                <a:cubicBezTo>
                  <a:pt x="11022" y="12603"/>
                  <a:pt x="11022" y="12602"/>
                  <a:pt x="11022" y="12602"/>
                </a:cubicBezTo>
                <a:cubicBezTo>
                  <a:pt x="11022" y="12602"/>
                  <a:pt x="11022" y="12602"/>
                  <a:pt x="11022" y="12602"/>
                </a:cubicBezTo>
                <a:close/>
                <a:moveTo>
                  <a:pt x="9296" y="12648"/>
                </a:moveTo>
                <a:cubicBezTo>
                  <a:pt x="9292" y="12648"/>
                  <a:pt x="9288" y="12649"/>
                  <a:pt x="9284" y="12650"/>
                </a:cubicBezTo>
                <a:lnTo>
                  <a:pt x="9296" y="12650"/>
                </a:lnTo>
                <a:cubicBezTo>
                  <a:pt x="9296" y="12649"/>
                  <a:pt x="9296" y="12649"/>
                  <a:pt x="9296" y="12648"/>
                </a:cubicBezTo>
                <a:close/>
                <a:moveTo>
                  <a:pt x="9319" y="12739"/>
                </a:moveTo>
                <a:lnTo>
                  <a:pt x="9307" y="12745"/>
                </a:lnTo>
                <a:cubicBezTo>
                  <a:pt x="9319" y="12745"/>
                  <a:pt x="9322" y="12742"/>
                  <a:pt x="9319" y="12739"/>
                </a:cubicBezTo>
                <a:close/>
                <a:moveTo>
                  <a:pt x="9386" y="12819"/>
                </a:moveTo>
                <a:lnTo>
                  <a:pt x="9386" y="12819"/>
                </a:lnTo>
                <a:cubicBezTo>
                  <a:pt x="9381" y="12820"/>
                  <a:pt x="9375" y="12823"/>
                  <a:pt x="9367" y="12829"/>
                </a:cubicBezTo>
                <a:cubicBezTo>
                  <a:pt x="9376" y="12825"/>
                  <a:pt x="9382" y="12822"/>
                  <a:pt x="9386" y="12819"/>
                </a:cubicBezTo>
                <a:close/>
                <a:moveTo>
                  <a:pt x="9410" y="12946"/>
                </a:moveTo>
                <a:lnTo>
                  <a:pt x="9403" y="12948"/>
                </a:lnTo>
                <a:cubicBezTo>
                  <a:pt x="9401" y="12951"/>
                  <a:pt x="9400" y="12954"/>
                  <a:pt x="9399" y="12956"/>
                </a:cubicBezTo>
                <a:lnTo>
                  <a:pt x="9399" y="12956"/>
                </a:lnTo>
                <a:cubicBezTo>
                  <a:pt x="9403" y="12953"/>
                  <a:pt x="9407" y="12949"/>
                  <a:pt x="9410" y="12946"/>
                </a:cubicBezTo>
                <a:close/>
                <a:moveTo>
                  <a:pt x="9399" y="12956"/>
                </a:moveTo>
                <a:lnTo>
                  <a:pt x="9399" y="12956"/>
                </a:lnTo>
                <a:cubicBezTo>
                  <a:pt x="9393" y="12961"/>
                  <a:pt x="9387" y="12966"/>
                  <a:pt x="9379" y="12972"/>
                </a:cubicBezTo>
                <a:cubicBezTo>
                  <a:pt x="9399" y="12972"/>
                  <a:pt x="9385" y="12998"/>
                  <a:pt x="9410" y="12998"/>
                </a:cubicBezTo>
                <a:cubicBezTo>
                  <a:pt x="9414" y="12998"/>
                  <a:pt x="9420" y="12997"/>
                  <a:pt x="9427" y="12995"/>
                </a:cubicBezTo>
                <a:cubicBezTo>
                  <a:pt x="9438" y="12962"/>
                  <a:pt x="9387" y="12991"/>
                  <a:pt x="9399" y="12956"/>
                </a:cubicBezTo>
                <a:close/>
                <a:moveTo>
                  <a:pt x="9519" y="13040"/>
                </a:moveTo>
                <a:cubicBezTo>
                  <a:pt x="9516" y="13041"/>
                  <a:pt x="9513" y="13042"/>
                  <a:pt x="9510" y="13043"/>
                </a:cubicBezTo>
                <a:lnTo>
                  <a:pt x="9522" y="13043"/>
                </a:lnTo>
                <a:lnTo>
                  <a:pt x="9519" y="13040"/>
                </a:lnTo>
                <a:close/>
                <a:moveTo>
                  <a:pt x="10820" y="13543"/>
                </a:moveTo>
                <a:lnTo>
                  <a:pt x="10820" y="13543"/>
                </a:lnTo>
                <a:cubicBezTo>
                  <a:pt x="10819" y="13544"/>
                  <a:pt x="10819" y="13545"/>
                  <a:pt x="10819" y="13546"/>
                </a:cubicBezTo>
                <a:lnTo>
                  <a:pt x="10819" y="13546"/>
                </a:lnTo>
                <a:cubicBezTo>
                  <a:pt x="10819" y="13545"/>
                  <a:pt x="10820" y="13544"/>
                  <a:pt x="10820" y="13543"/>
                </a:cubicBezTo>
                <a:close/>
                <a:moveTo>
                  <a:pt x="10501" y="14221"/>
                </a:moveTo>
                <a:cubicBezTo>
                  <a:pt x="10500" y="14221"/>
                  <a:pt x="10499" y="14221"/>
                  <a:pt x="10498" y="14222"/>
                </a:cubicBezTo>
                <a:lnTo>
                  <a:pt x="10503" y="14222"/>
                </a:lnTo>
                <a:cubicBezTo>
                  <a:pt x="10503" y="14221"/>
                  <a:pt x="10502" y="14221"/>
                  <a:pt x="10501" y="14221"/>
                </a:cubicBezTo>
                <a:close/>
                <a:moveTo>
                  <a:pt x="10503" y="14222"/>
                </a:moveTo>
                <a:cubicBezTo>
                  <a:pt x="10513" y="14227"/>
                  <a:pt x="10524" y="14232"/>
                  <a:pt x="10531" y="14232"/>
                </a:cubicBezTo>
                <a:cubicBezTo>
                  <a:pt x="10535" y="14232"/>
                  <a:pt x="10538" y="14229"/>
                  <a:pt x="10534" y="14222"/>
                </a:cubicBezTo>
                <a:close/>
                <a:moveTo>
                  <a:pt x="10060" y="14637"/>
                </a:moveTo>
                <a:cubicBezTo>
                  <a:pt x="10059" y="14637"/>
                  <a:pt x="10058" y="14638"/>
                  <a:pt x="10058" y="14638"/>
                </a:cubicBezTo>
                <a:cubicBezTo>
                  <a:pt x="10060" y="14638"/>
                  <a:pt x="10060" y="14638"/>
                  <a:pt x="10060" y="14637"/>
                </a:cubicBezTo>
                <a:close/>
                <a:moveTo>
                  <a:pt x="100" y="1"/>
                </a:moveTo>
                <a:cubicBezTo>
                  <a:pt x="98" y="1"/>
                  <a:pt x="95" y="2"/>
                  <a:pt x="92" y="6"/>
                </a:cubicBezTo>
                <a:cubicBezTo>
                  <a:pt x="128" y="65"/>
                  <a:pt x="33" y="65"/>
                  <a:pt x="56" y="137"/>
                </a:cubicBezTo>
                <a:lnTo>
                  <a:pt x="21" y="125"/>
                </a:lnTo>
                <a:lnTo>
                  <a:pt x="21" y="125"/>
                </a:lnTo>
                <a:cubicBezTo>
                  <a:pt x="0" y="135"/>
                  <a:pt x="59" y="136"/>
                  <a:pt x="53" y="152"/>
                </a:cubicBezTo>
                <a:lnTo>
                  <a:pt x="53" y="152"/>
                </a:lnTo>
                <a:lnTo>
                  <a:pt x="92" y="113"/>
                </a:lnTo>
                <a:cubicBezTo>
                  <a:pt x="116" y="149"/>
                  <a:pt x="116" y="160"/>
                  <a:pt x="116" y="184"/>
                </a:cubicBezTo>
                <a:cubicBezTo>
                  <a:pt x="138" y="184"/>
                  <a:pt x="174" y="161"/>
                  <a:pt x="207" y="161"/>
                </a:cubicBezTo>
                <a:cubicBezTo>
                  <a:pt x="227" y="161"/>
                  <a:pt x="245" y="169"/>
                  <a:pt x="259" y="196"/>
                </a:cubicBezTo>
                <a:lnTo>
                  <a:pt x="235" y="196"/>
                </a:lnTo>
                <a:cubicBezTo>
                  <a:pt x="294" y="220"/>
                  <a:pt x="247" y="244"/>
                  <a:pt x="259" y="256"/>
                </a:cubicBezTo>
                <a:lnTo>
                  <a:pt x="247" y="256"/>
                </a:lnTo>
                <a:lnTo>
                  <a:pt x="271" y="303"/>
                </a:lnTo>
                <a:cubicBezTo>
                  <a:pt x="258" y="284"/>
                  <a:pt x="226" y="275"/>
                  <a:pt x="207" y="275"/>
                </a:cubicBezTo>
                <a:cubicBezTo>
                  <a:pt x="191" y="275"/>
                  <a:pt x="183" y="281"/>
                  <a:pt x="199" y="291"/>
                </a:cubicBezTo>
                <a:cubicBezTo>
                  <a:pt x="212" y="304"/>
                  <a:pt x="217" y="308"/>
                  <a:pt x="218" y="308"/>
                </a:cubicBezTo>
                <a:cubicBezTo>
                  <a:pt x="222" y="308"/>
                  <a:pt x="208" y="286"/>
                  <a:pt x="220" y="286"/>
                </a:cubicBezTo>
                <a:cubicBezTo>
                  <a:pt x="223" y="286"/>
                  <a:pt x="228" y="288"/>
                  <a:pt x="235" y="291"/>
                </a:cubicBezTo>
                <a:cubicBezTo>
                  <a:pt x="271" y="303"/>
                  <a:pt x="247" y="327"/>
                  <a:pt x="235" y="339"/>
                </a:cubicBezTo>
                <a:lnTo>
                  <a:pt x="283" y="375"/>
                </a:lnTo>
                <a:cubicBezTo>
                  <a:pt x="277" y="380"/>
                  <a:pt x="273" y="382"/>
                  <a:pt x="269" y="382"/>
                </a:cubicBezTo>
                <a:cubicBezTo>
                  <a:pt x="260" y="382"/>
                  <a:pt x="253" y="373"/>
                  <a:pt x="250" y="373"/>
                </a:cubicBezTo>
                <a:cubicBezTo>
                  <a:pt x="248" y="373"/>
                  <a:pt x="247" y="376"/>
                  <a:pt x="247" y="387"/>
                </a:cubicBezTo>
                <a:lnTo>
                  <a:pt x="330" y="410"/>
                </a:lnTo>
                <a:cubicBezTo>
                  <a:pt x="306" y="470"/>
                  <a:pt x="414" y="422"/>
                  <a:pt x="402" y="494"/>
                </a:cubicBezTo>
                <a:cubicBezTo>
                  <a:pt x="395" y="492"/>
                  <a:pt x="390" y="491"/>
                  <a:pt x="387" y="491"/>
                </a:cubicBezTo>
                <a:cubicBezTo>
                  <a:pt x="366" y="491"/>
                  <a:pt x="398" y="519"/>
                  <a:pt x="378" y="530"/>
                </a:cubicBezTo>
                <a:lnTo>
                  <a:pt x="485" y="601"/>
                </a:lnTo>
                <a:cubicBezTo>
                  <a:pt x="489" y="610"/>
                  <a:pt x="486" y="612"/>
                  <a:pt x="480" y="612"/>
                </a:cubicBezTo>
                <a:cubicBezTo>
                  <a:pt x="473" y="612"/>
                  <a:pt x="464" y="609"/>
                  <a:pt x="461" y="609"/>
                </a:cubicBezTo>
                <a:cubicBezTo>
                  <a:pt x="459" y="609"/>
                  <a:pt x="458" y="610"/>
                  <a:pt x="461" y="613"/>
                </a:cubicBezTo>
                <a:cubicBezTo>
                  <a:pt x="467" y="625"/>
                  <a:pt x="479" y="628"/>
                  <a:pt x="491" y="628"/>
                </a:cubicBezTo>
                <a:cubicBezTo>
                  <a:pt x="503" y="628"/>
                  <a:pt x="515" y="625"/>
                  <a:pt x="521" y="625"/>
                </a:cubicBezTo>
                <a:cubicBezTo>
                  <a:pt x="521" y="649"/>
                  <a:pt x="604" y="684"/>
                  <a:pt x="568" y="720"/>
                </a:cubicBezTo>
                <a:cubicBezTo>
                  <a:pt x="587" y="742"/>
                  <a:pt x="601" y="748"/>
                  <a:pt x="613" y="748"/>
                </a:cubicBezTo>
                <a:cubicBezTo>
                  <a:pt x="627" y="748"/>
                  <a:pt x="638" y="739"/>
                  <a:pt x="651" y="739"/>
                </a:cubicBezTo>
                <a:cubicBezTo>
                  <a:pt x="661" y="739"/>
                  <a:pt x="673" y="745"/>
                  <a:pt x="687" y="768"/>
                </a:cubicBezTo>
                <a:cubicBezTo>
                  <a:pt x="685" y="772"/>
                  <a:pt x="682" y="774"/>
                  <a:pt x="678" y="774"/>
                </a:cubicBezTo>
                <a:cubicBezTo>
                  <a:pt x="667" y="774"/>
                  <a:pt x="651" y="761"/>
                  <a:pt x="643" y="761"/>
                </a:cubicBezTo>
                <a:cubicBezTo>
                  <a:pt x="638" y="761"/>
                  <a:pt x="636" y="765"/>
                  <a:pt x="640" y="780"/>
                </a:cubicBezTo>
                <a:lnTo>
                  <a:pt x="723" y="815"/>
                </a:lnTo>
                <a:cubicBezTo>
                  <a:pt x="709" y="822"/>
                  <a:pt x="696" y="829"/>
                  <a:pt x="682" y="829"/>
                </a:cubicBezTo>
                <a:cubicBezTo>
                  <a:pt x="672" y="829"/>
                  <a:pt x="662" y="825"/>
                  <a:pt x="652" y="815"/>
                </a:cubicBezTo>
                <a:lnTo>
                  <a:pt x="652" y="815"/>
                </a:lnTo>
                <a:cubicBezTo>
                  <a:pt x="818" y="982"/>
                  <a:pt x="830" y="1184"/>
                  <a:pt x="1021" y="1280"/>
                </a:cubicBezTo>
                <a:cubicBezTo>
                  <a:pt x="1021" y="1296"/>
                  <a:pt x="1016" y="1301"/>
                  <a:pt x="1010" y="1301"/>
                </a:cubicBezTo>
                <a:cubicBezTo>
                  <a:pt x="1000" y="1301"/>
                  <a:pt x="984" y="1290"/>
                  <a:pt x="970" y="1290"/>
                </a:cubicBezTo>
                <a:cubicBezTo>
                  <a:pt x="967" y="1290"/>
                  <a:pt x="964" y="1290"/>
                  <a:pt x="961" y="1292"/>
                </a:cubicBezTo>
                <a:cubicBezTo>
                  <a:pt x="1104" y="1351"/>
                  <a:pt x="1080" y="1482"/>
                  <a:pt x="1187" y="1553"/>
                </a:cubicBezTo>
                <a:lnTo>
                  <a:pt x="1211" y="1530"/>
                </a:lnTo>
                <a:cubicBezTo>
                  <a:pt x="1295" y="1708"/>
                  <a:pt x="1497" y="1804"/>
                  <a:pt x="1628" y="1958"/>
                </a:cubicBezTo>
                <a:lnTo>
                  <a:pt x="1628" y="1934"/>
                </a:lnTo>
                <a:cubicBezTo>
                  <a:pt x="1633" y="1933"/>
                  <a:pt x="1638" y="1932"/>
                  <a:pt x="1643" y="1932"/>
                </a:cubicBezTo>
                <a:cubicBezTo>
                  <a:pt x="1674" y="1932"/>
                  <a:pt x="1704" y="1960"/>
                  <a:pt x="1735" y="1970"/>
                </a:cubicBezTo>
                <a:cubicBezTo>
                  <a:pt x="1735" y="1982"/>
                  <a:pt x="1676" y="1994"/>
                  <a:pt x="1735" y="2030"/>
                </a:cubicBezTo>
                <a:cubicBezTo>
                  <a:pt x="1723" y="2006"/>
                  <a:pt x="1711" y="1982"/>
                  <a:pt x="1735" y="1982"/>
                </a:cubicBezTo>
                <a:cubicBezTo>
                  <a:pt x="1818" y="2149"/>
                  <a:pt x="2116" y="2363"/>
                  <a:pt x="2307" y="2577"/>
                </a:cubicBezTo>
                <a:cubicBezTo>
                  <a:pt x="2616" y="2827"/>
                  <a:pt x="2890" y="3137"/>
                  <a:pt x="3176" y="3387"/>
                </a:cubicBezTo>
                <a:cubicBezTo>
                  <a:pt x="3152" y="3364"/>
                  <a:pt x="3170" y="3340"/>
                  <a:pt x="3191" y="3340"/>
                </a:cubicBezTo>
                <a:cubicBezTo>
                  <a:pt x="3203" y="3340"/>
                  <a:pt x="3215" y="3347"/>
                  <a:pt x="3223" y="3363"/>
                </a:cubicBezTo>
                <a:cubicBezTo>
                  <a:pt x="3223" y="3530"/>
                  <a:pt x="3390" y="3494"/>
                  <a:pt x="3414" y="3637"/>
                </a:cubicBezTo>
                <a:cubicBezTo>
                  <a:pt x="3604" y="3756"/>
                  <a:pt x="3676" y="3970"/>
                  <a:pt x="3878" y="4054"/>
                </a:cubicBezTo>
                <a:lnTo>
                  <a:pt x="3866" y="4078"/>
                </a:lnTo>
                <a:cubicBezTo>
                  <a:pt x="3878" y="4113"/>
                  <a:pt x="3890" y="4101"/>
                  <a:pt x="3914" y="4125"/>
                </a:cubicBezTo>
                <a:cubicBezTo>
                  <a:pt x="3962" y="4197"/>
                  <a:pt x="4045" y="4232"/>
                  <a:pt x="4069" y="4280"/>
                </a:cubicBezTo>
                <a:lnTo>
                  <a:pt x="4093" y="4256"/>
                </a:lnTo>
                <a:cubicBezTo>
                  <a:pt x="4128" y="4280"/>
                  <a:pt x="4093" y="4292"/>
                  <a:pt x="4140" y="4304"/>
                </a:cubicBezTo>
                <a:lnTo>
                  <a:pt x="4116" y="4328"/>
                </a:lnTo>
                <a:lnTo>
                  <a:pt x="4188" y="4340"/>
                </a:lnTo>
                <a:cubicBezTo>
                  <a:pt x="4128" y="4375"/>
                  <a:pt x="4271" y="4435"/>
                  <a:pt x="4271" y="4482"/>
                </a:cubicBezTo>
                <a:cubicBezTo>
                  <a:pt x="4319" y="4518"/>
                  <a:pt x="4414" y="4578"/>
                  <a:pt x="4474" y="4649"/>
                </a:cubicBezTo>
                <a:cubicBezTo>
                  <a:pt x="4462" y="4685"/>
                  <a:pt x="4533" y="4768"/>
                  <a:pt x="4569" y="4828"/>
                </a:cubicBezTo>
                <a:cubicBezTo>
                  <a:pt x="4664" y="4911"/>
                  <a:pt x="4807" y="5054"/>
                  <a:pt x="4902" y="5197"/>
                </a:cubicBezTo>
                <a:lnTo>
                  <a:pt x="4938" y="5161"/>
                </a:lnTo>
                <a:lnTo>
                  <a:pt x="4974" y="5197"/>
                </a:lnTo>
                <a:cubicBezTo>
                  <a:pt x="4962" y="5197"/>
                  <a:pt x="4962" y="5209"/>
                  <a:pt x="4950" y="5209"/>
                </a:cubicBezTo>
                <a:cubicBezTo>
                  <a:pt x="4938" y="5268"/>
                  <a:pt x="5033" y="5280"/>
                  <a:pt x="5033" y="5328"/>
                </a:cubicBezTo>
                <a:cubicBezTo>
                  <a:pt x="5045" y="5280"/>
                  <a:pt x="5021" y="5292"/>
                  <a:pt x="4997" y="5280"/>
                </a:cubicBezTo>
                <a:cubicBezTo>
                  <a:pt x="4997" y="5256"/>
                  <a:pt x="5009" y="5244"/>
                  <a:pt x="5024" y="5244"/>
                </a:cubicBezTo>
                <a:cubicBezTo>
                  <a:pt x="5039" y="5244"/>
                  <a:pt x="5057" y="5256"/>
                  <a:pt x="5069" y="5280"/>
                </a:cubicBezTo>
                <a:lnTo>
                  <a:pt x="5057" y="5292"/>
                </a:lnTo>
                <a:lnTo>
                  <a:pt x="5093" y="5304"/>
                </a:lnTo>
                <a:cubicBezTo>
                  <a:pt x="5069" y="5328"/>
                  <a:pt x="5081" y="5363"/>
                  <a:pt x="5057" y="5387"/>
                </a:cubicBezTo>
                <a:cubicBezTo>
                  <a:pt x="5164" y="5494"/>
                  <a:pt x="5271" y="5530"/>
                  <a:pt x="5367" y="5649"/>
                </a:cubicBezTo>
                <a:cubicBezTo>
                  <a:pt x="5319" y="5661"/>
                  <a:pt x="5438" y="5733"/>
                  <a:pt x="5378" y="5744"/>
                </a:cubicBezTo>
                <a:cubicBezTo>
                  <a:pt x="5395" y="5759"/>
                  <a:pt x="5406" y="5764"/>
                  <a:pt x="5412" y="5764"/>
                </a:cubicBezTo>
                <a:cubicBezTo>
                  <a:pt x="5433" y="5764"/>
                  <a:pt x="5416" y="5709"/>
                  <a:pt x="5462" y="5709"/>
                </a:cubicBezTo>
                <a:cubicBezTo>
                  <a:pt x="5486" y="5721"/>
                  <a:pt x="5509" y="5733"/>
                  <a:pt x="5497" y="5756"/>
                </a:cubicBezTo>
                <a:cubicBezTo>
                  <a:pt x="5477" y="5756"/>
                  <a:pt x="5483" y="5783"/>
                  <a:pt x="5470" y="5783"/>
                </a:cubicBezTo>
                <a:cubicBezTo>
                  <a:pt x="5468" y="5783"/>
                  <a:pt x="5465" y="5782"/>
                  <a:pt x="5462" y="5780"/>
                </a:cubicBezTo>
                <a:lnTo>
                  <a:pt x="5462" y="5780"/>
                </a:lnTo>
                <a:lnTo>
                  <a:pt x="5509" y="5828"/>
                </a:lnTo>
                <a:cubicBezTo>
                  <a:pt x="5509" y="5832"/>
                  <a:pt x="5507" y="5833"/>
                  <a:pt x="5503" y="5833"/>
                </a:cubicBezTo>
                <a:cubicBezTo>
                  <a:pt x="5496" y="5833"/>
                  <a:pt x="5486" y="5828"/>
                  <a:pt x="5486" y="5828"/>
                </a:cubicBezTo>
                <a:lnTo>
                  <a:pt x="5486" y="5828"/>
                </a:lnTo>
                <a:cubicBezTo>
                  <a:pt x="5593" y="5899"/>
                  <a:pt x="5593" y="6030"/>
                  <a:pt x="5688" y="6090"/>
                </a:cubicBezTo>
                <a:cubicBezTo>
                  <a:pt x="5712" y="6078"/>
                  <a:pt x="5664" y="6054"/>
                  <a:pt x="5688" y="6042"/>
                </a:cubicBezTo>
                <a:lnTo>
                  <a:pt x="5688" y="6042"/>
                </a:lnTo>
                <a:cubicBezTo>
                  <a:pt x="5795" y="6102"/>
                  <a:pt x="5724" y="6149"/>
                  <a:pt x="5807" y="6209"/>
                </a:cubicBezTo>
                <a:lnTo>
                  <a:pt x="5771" y="6209"/>
                </a:lnTo>
                <a:cubicBezTo>
                  <a:pt x="5807" y="6221"/>
                  <a:pt x="5843" y="6221"/>
                  <a:pt x="5855" y="6280"/>
                </a:cubicBezTo>
                <a:cubicBezTo>
                  <a:pt x="5850" y="6285"/>
                  <a:pt x="5845" y="6287"/>
                  <a:pt x="5840" y="6287"/>
                </a:cubicBezTo>
                <a:cubicBezTo>
                  <a:pt x="5821" y="6287"/>
                  <a:pt x="5800" y="6256"/>
                  <a:pt x="5771" y="6256"/>
                </a:cubicBezTo>
                <a:cubicBezTo>
                  <a:pt x="5789" y="6275"/>
                  <a:pt x="5835" y="6320"/>
                  <a:pt x="5856" y="6320"/>
                </a:cubicBezTo>
                <a:cubicBezTo>
                  <a:pt x="5862" y="6320"/>
                  <a:pt x="5867" y="6316"/>
                  <a:pt x="5867" y="6304"/>
                </a:cubicBezTo>
                <a:cubicBezTo>
                  <a:pt x="5914" y="6340"/>
                  <a:pt x="5890" y="6364"/>
                  <a:pt x="5902" y="6399"/>
                </a:cubicBezTo>
                <a:cubicBezTo>
                  <a:pt x="5913" y="6389"/>
                  <a:pt x="5895" y="6350"/>
                  <a:pt x="5916" y="6350"/>
                </a:cubicBezTo>
                <a:cubicBezTo>
                  <a:pt x="5919" y="6350"/>
                  <a:pt x="5922" y="6350"/>
                  <a:pt x="5926" y="6352"/>
                </a:cubicBezTo>
                <a:cubicBezTo>
                  <a:pt x="5950" y="6423"/>
                  <a:pt x="6009" y="6495"/>
                  <a:pt x="6057" y="6554"/>
                </a:cubicBezTo>
                <a:cubicBezTo>
                  <a:pt x="6045" y="6554"/>
                  <a:pt x="6045" y="6566"/>
                  <a:pt x="6033" y="6566"/>
                </a:cubicBezTo>
                <a:cubicBezTo>
                  <a:pt x="6105" y="6590"/>
                  <a:pt x="6033" y="6637"/>
                  <a:pt x="6105" y="6697"/>
                </a:cubicBezTo>
                <a:cubicBezTo>
                  <a:pt x="6248" y="6864"/>
                  <a:pt x="6462" y="7066"/>
                  <a:pt x="6581" y="7257"/>
                </a:cubicBezTo>
                <a:cubicBezTo>
                  <a:pt x="6652" y="7268"/>
                  <a:pt x="6688" y="7328"/>
                  <a:pt x="6748" y="7376"/>
                </a:cubicBezTo>
                <a:lnTo>
                  <a:pt x="6700" y="7423"/>
                </a:lnTo>
                <a:lnTo>
                  <a:pt x="6748" y="7459"/>
                </a:lnTo>
                <a:cubicBezTo>
                  <a:pt x="6748" y="7463"/>
                  <a:pt x="6746" y="7465"/>
                  <a:pt x="6745" y="7465"/>
                </a:cubicBezTo>
                <a:cubicBezTo>
                  <a:pt x="6739" y="7465"/>
                  <a:pt x="6728" y="7452"/>
                  <a:pt x="6720" y="7452"/>
                </a:cubicBezTo>
                <a:cubicBezTo>
                  <a:pt x="6715" y="7452"/>
                  <a:pt x="6712" y="7456"/>
                  <a:pt x="6712" y="7471"/>
                </a:cubicBezTo>
                <a:lnTo>
                  <a:pt x="6760" y="7471"/>
                </a:lnTo>
                <a:cubicBezTo>
                  <a:pt x="6750" y="7481"/>
                  <a:pt x="6814" y="7565"/>
                  <a:pt x="6774" y="7565"/>
                </a:cubicBezTo>
                <a:cubicBezTo>
                  <a:pt x="6766" y="7565"/>
                  <a:pt x="6753" y="7562"/>
                  <a:pt x="6736" y="7554"/>
                </a:cubicBezTo>
                <a:lnTo>
                  <a:pt x="6736" y="7554"/>
                </a:lnTo>
                <a:cubicBezTo>
                  <a:pt x="6736" y="7554"/>
                  <a:pt x="6771" y="7590"/>
                  <a:pt x="6807" y="7638"/>
                </a:cubicBezTo>
                <a:cubicBezTo>
                  <a:pt x="6843" y="7685"/>
                  <a:pt x="6879" y="7733"/>
                  <a:pt x="6879" y="7733"/>
                </a:cubicBezTo>
                <a:cubicBezTo>
                  <a:pt x="6891" y="7757"/>
                  <a:pt x="6905" y="7757"/>
                  <a:pt x="6919" y="7757"/>
                </a:cubicBezTo>
                <a:cubicBezTo>
                  <a:pt x="6932" y="7757"/>
                  <a:pt x="6944" y="7757"/>
                  <a:pt x="6950" y="7780"/>
                </a:cubicBezTo>
                <a:cubicBezTo>
                  <a:pt x="6950" y="7789"/>
                  <a:pt x="6948" y="7792"/>
                  <a:pt x="6945" y="7792"/>
                </a:cubicBezTo>
                <a:cubicBezTo>
                  <a:pt x="6942" y="7792"/>
                  <a:pt x="6936" y="7789"/>
                  <a:pt x="6929" y="7789"/>
                </a:cubicBezTo>
                <a:cubicBezTo>
                  <a:pt x="6924" y="7789"/>
                  <a:pt x="6920" y="7790"/>
                  <a:pt x="6914" y="7792"/>
                </a:cubicBezTo>
                <a:cubicBezTo>
                  <a:pt x="6974" y="7959"/>
                  <a:pt x="7129" y="7888"/>
                  <a:pt x="7188" y="8030"/>
                </a:cubicBezTo>
                <a:lnTo>
                  <a:pt x="7176" y="8030"/>
                </a:lnTo>
                <a:cubicBezTo>
                  <a:pt x="7212" y="8042"/>
                  <a:pt x="7236" y="8078"/>
                  <a:pt x="7248" y="8078"/>
                </a:cubicBezTo>
                <a:cubicBezTo>
                  <a:pt x="7283" y="8030"/>
                  <a:pt x="7200" y="8078"/>
                  <a:pt x="7200" y="8019"/>
                </a:cubicBezTo>
                <a:cubicBezTo>
                  <a:pt x="7212" y="8010"/>
                  <a:pt x="7221" y="8007"/>
                  <a:pt x="7229" y="8007"/>
                </a:cubicBezTo>
                <a:cubicBezTo>
                  <a:pt x="7249" y="8007"/>
                  <a:pt x="7261" y="8024"/>
                  <a:pt x="7278" y="8024"/>
                </a:cubicBezTo>
                <a:cubicBezTo>
                  <a:pt x="7283" y="8024"/>
                  <a:pt x="7289" y="8023"/>
                  <a:pt x="7295" y="8019"/>
                </a:cubicBezTo>
                <a:cubicBezTo>
                  <a:pt x="7295" y="8066"/>
                  <a:pt x="7343" y="8066"/>
                  <a:pt x="7355" y="8090"/>
                </a:cubicBezTo>
                <a:cubicBezTo>
                  <a:pt x="7355" y="8150"/>
                  <a:pt x="7426" y="8209"/>
                  <a:pt x="7414" y="8269"/>
                </a:cubicBezTo>
                <a:cubicBezTo>
                  <a:pt x="7438" y="8281"/>
                  <a:pt x="7510" y="8269"/>
                  <a:pt x="7533" y="8316"/>
                </a:cubicBezTo>
                <a:cubicBezTo>
                  <a:pt x="7522" y="8376"/>
                  <a:pt x="7498" y="8328"/>
                  <a:pt x="7510" y="8388"/>
                </a:cubicBezTo>
                <a:lnTo>
                  <a:pt x="7545" y="8376"/>
                </a:lnTo>
                <a:cubicBezTo>
                  <a:pt x="7569" y="8423"/>
                  <a:pt x="7557" y="8423"/>
                  <a:pt x="7545" y="8423"/>
                </a:cubicBezTo>
                <a:cubicBezTo>
                  <a:pt x="7569" y="8471"/>
                  <a:pt x="7605" y="8435"/>
                  <a:pt x="7617" y="8495"/>
                </a:cubicBezTo>
                <a:lnTo>
                  <a:pt x="7569" y="8483"/>
                </a:lnTo>
                <a:lnTo>
                  <a:pt x="7569" y="8483"/>
                </a:lnTo>
                <a:cubicBezTo>
                  <a:pt x="7605" y="8519"/>
                  <a:pt x="7617" y="8542"/>
                  <a:pt x="7653" y="8590"/>
                </a:cubicBezTo>
                <a:cubicBezTo>
                  <a:pt x="7648" y="8592"/>
                  <a:pt x="7644" y="8593"/>
                  <a:pt x="7640" y="8593"/>
                </a:cubicBezTo>
                <a:cubicBezTo>
                  <a:pt x="7625" y="8593"/>
                  <a:pt x="7617" y="8576"/>
                  <a:pt x="7617" y="8566"/>
                </a:cubicBezTo>
                <a:lnTo>
                  <a:pt x="7617" y="8566"/>
                </a:lnTo>
                <a:cubicBezTo>
                  <a:pt x="7593" y="8614"/>
                  <a:pt x="7664" y="8602"/>
                  <a:pt x="7664" y="8626"/>
                </a:cubicBezTo>
                <a:cubicBezTo>
                  <a:pt x="7676" y="8614"/>
                  <a:pt x="7664" y="8566"/>
                  <a:pt x="7700" y="8566"/>
                </a:cubicBezTo>
                <a:cubicBezTo>
                  <a:pt x="7712" y="8602"/>
                  <a:pt x="7772" y="8602"/>
                  <a:pt x="7748" y="8650"/>
                </a:cubicBezTo>
                <a:lnTo>
                  <a:pt x="7700" y="8626"/>
                </a:lnTo>
                <a:lnTo>
                  <a:pt x="7700" y="8626"/>
                </a:lnTo>
                <a:cubicBezTo>
                  <a:pt x="7760" y="8673"/>
                  <a:pt x="7760" y="8638"/>
                  <a:pt x="7783" y="8709"/>
                </a:cubicBezTo>
                <a:cubicBezTo>
                  <a:pt x="7783" y="8709"/>
                  <a:pt x="7772" y="8721"/>
                  <a:pt x="7772" y="8721"/>
                </a:cubicBezTo>
                <a:cubicBezTo>
                  <a:pt x="7831" y="8733"/>
                  <a:pt x="7831" y="8816"/>
                  <a:pt x="7867" y="8876"/>
                </a:cubicBezTo>
                <a:cubicBezTo>
                  <a:pt x="7891" y="8888"/>
                  <a:pt x="7903" y="8888"/>
                  <a:pt x="7914" y="8900"/>
                </a:cubicBezTo>
                <a:cubicBezTo>
                  <a:pt x="7903" y="8852"/>
                  <a:pt x="7926" y="8864"/>
                  <a:pt x="7950" y="8840"/>
                </a:cubicBezTo>
                <a:lnTo>
                  <a:pt x="7950" y="8840"/>
                </a:lnTo>
                <a:cubicBezTo>
                  <a:pt x="7926" y="8912"/>
                  <a:pt x="8045" y="8876"/>
                  <a:pt x="8057" y="8971"/>
                </a:cubicBezTo>
                <a:cubicBezTo>
                  <a:pt x="8054" y="8974"/>
                  <a:pt x="8050" y="8976"/>
                  <a:pt x="8045" y="8976"/>
                </a:cubicBezTo>
                <a:cubicBezTo>
                  <a:pt x="8031" y="8976"/>
                  <a:pt x="8013" y="8962"/>
                  <a:pt x="8022" y="8935"/>
                </a:cubicBezTo>
                <a:lnTo>
                  <a:pt x="8022" y="8935"/>
                </a:lnTo>
                <a:cubicBezTo>
                  <a:pt x="7978" y="8943"/>
                  <a:pt x="7948" y="8954"/>
                  <a:pt x="7920" y="8954"/>
                </a:cubicBezTo>
                <a:cubicBezTo>
                  <a:pt x="7902" y="8954"/>
                  <a:pt x="7886" y="8949"/>
                  <a:pt x="7867" y="8935"/>
                </a:cubicBezTo>
                <a:lnTo>
                  <a:pt x="7867" y="8935"/>
                </a:lnTo>
                <a:cubicBezTo>
                  <a:pt x="7891" y="8959"/>
                  <a:pt x="7914" y="8983"/>
                  <a:pt x="7891" y="8995"/>
                </a:cubicBezTo>
                <a:lnTo>
                  <a:pt x="7938" y="8971"/>
                </a:lnTo>
                <a:cubicBezTo>
                  <a:pt x="7950" y="8983"/>
                  <a:pt x="7962" y="9007"/>
                  <a:pt x="7962" y="9019"/>
                </a:cubicBezTo>
                <a:cubicBezTo>
                  <a:pt x="7991" y="9009"/>
                  <a:pt x="7996" y="8976"/>
                  <a:pt x="8016" y="8976"/>
                </a:cubicBezTo>
                <a:cubicBezTo>
                  <a:pt x="8021" y="8976"/>
                  <a:pt x="8027" y="8978"/>
                  <a:pt x="8034" y="8983"/>
                </a:cubicBezTo>
                <a:cubicBezTo>
                  <a:pt x="8081" y="9019"/>
                  <a:pt x="8010" y="9031"/>
                  <a:pt x="8034" y="9031"/>
                </a:cubicBezTo>
                <a:cubicBezTo>
                  <a:pt x="8081" y="9078"/>
                  <a:pt x="8093" y="9031"/>
                  <a:pt x="8117" y="9090"/>
                </a:cubicBezTo>
                <a:cubicBezTo>
                  <a:pt x="8108" y="9090"/>
                  <a:pt x="8099" y="9090"/>
                  <a:pt x="8095" y="9085"/>
                </a:cubicBezTo>
                <a:lnTo>
                  <a:pt x="8095" y="9085"/>
                </a:lnTo>
                <a:cubicBezTo>
                  <a:pt x="8110" y="9130"/>
                  <a:pt x="8162" y="9176"/>
                  <a:pt x="8117" y="9221"/>
                </a:cubicBezTo>
                <a:cubicBezTo>
                  <a:pt x="8111" y="9221"/>
                  <a:pt x="8102" y="9224"/>
                  <a:pt x="8095" y="9224"/>
                </a:cubicBezTo>
                <a:cubicBezTo>
                  <a:pt x="8087" y="9224"/>
                  <a:pt x="8081" y="9221"/>
                  <a:pt x="8081" y="9209"/>
                </a:cubicBezTo>
                <a:lnTo>
                  <a:pt x="8093" y="9209"/>
                </a:lnTo>
                <a:cubicBezTo>
                  <a:pt x="8081" y="9205"/>
                  <a:pt x="8074" y="9204"/>
                  <a:pt x="8070" y="9204"/>
                </a:cubicBezTo>
                <a:cubicBezTo>
                  <a:pt x="8051" y="9204"/>
                  <a:pt x="8096" y="9237"/>
                  <a:pt x="8079" y="9252"/>
                </a:cubicBezTo>
                <a:lnTo>
                  <a:pt x="8079" y="9252"/>
                </a:lnTo>
                <a:cubicBezTo>
                  <a:pt x="8100" y="9253"/>
                  <a:pt x="8119" y="9308"/>
                  <a:pt x="8129" y="9328"/>
                </a:cubicBezTo>
                <a:lnTo>
                  <a:pt x="8164" y="9304"/>
                </a:lnTo>
                <a:lnTo>
                  <a:pt x="8164" y="9304"/>
                </a:lnTo>
                <a:cubicBezTo>
                  <a:pt x="8307" y="9340"/>
                  <a:pt x="8093" y="9340"/>
                  <a:pt x="8153" y="9412"/>
                </a:cubicBezTo>
                <a:cubicBezTo>
                  <a:pt x="8168" y="9424"/>
                  <a:pt x="8176" y="9428"/>
                  <a:pt x="8179" y="9428"/>
                </a:cubicBezTo>
                <a:cubicBezTo>
                  <a:pt x="8186" y="9428"/>
                  <a:pt x="8173" y="9407"/>
                  <a:pt x="8185" y="9407"/>
                </a:cubicBezTo>
                <a:cubicBezTo>
                  <a:pt x="8188" y="9407"/>
                  <a:pt x="8193" y="9408"/>
                  <a:pt x="8200" y="9412"/>
                </a:cubicBezTo>
                <a:cubicBezTo>
                  <a:pt x="8212" y="9459"/>
                  <a:pt x="8188" y="9483"/>
                  <a:pt x="8236" y="9531"/>
                </a:cubicBezTo>
                <a:cubicBezTo>
                  <a:pt x="8236" y="9554"/>
                  <a:pt x="8236" y="9602"/>
                  <a:pt x="8200" y="9626"/>
                </a:cubicBezTo>
                <a:cubicBezTo>
                  <a:pt x="8236" y="9650"/>
                  <a:pt x="8236" y="9733"/>
                  <a:pt x="8284" y="9733"/>
                </a:cubicBezTo>
                <a:cubicBezTo>
                  <a:pt x="8284" y="9662"/>
                  <a:pt x="8212" y="9697"/>
                  <a:pt x="8224" y="9602"/>
                </a:cubicBezTo>
                <a:lnTo>
                  <a:pt x="8272" y="9602"/>
                </a:lnTo>
                <a:cubicBezTo>
                  <a:pt x="8295" y="9650"/>
                  <a:pt x="8343" y="9709"/>
                  <a:pt x="8355" y="9745"/>
                </a:cubicBezTo>
                <a:cubicBezTo>
                  <a:pt x="8355" y="9733"/>
                  <a:pt x="8367" y="9721"/>
                  <a:pt x="8379" y="9721"/>
                </a:cubicBezTo>
                <a:cubicBezTo>
                  <a:pt x="8426" y="9793"/>
                  <a:pt x="8474" y="9793"/>
                  <a:pt x="8498" y="9864"/>
                </a:cubicBezTo>
                <a:cubicBezTo>
                  <a:pt x="8490" y="9869"/>
                  <a:pt x="8483" y="9872"/>
                  <a:pt x="8477" y="9872"/>
                </a:cubicBezTo>
                <a:cubicBezTo>
                  <a:pt x="8457" y="9872"/>
                  <a:pt x="8448" y="9844"/>
                  <a:pt x="8438" y="9816"/>
                </a:cubicBezTo>
                <a:lnTo>
                  <a:pt x="8438" y="9816"/>
                </a:lnTo>
                <a:cubicBezTo>
                  <a:pt x="8426" y="9876"/>
                  <a:pt x="8450" y="9864"/>
                  <a:pt x="8474" y="9935"/>
                </a:cubicBezTo>
                <a:cubicBezTo>
                  <a:pt x="8471" y="9939"/>
                  <a:pt x="8468" y="9940"/>
                  <a:pt x="8466" y="9940"/>
                </a:cubicBezTo>
                <a:cubicBezTo>
                  <a:pt x="8454" y="9940"/>
                  <a:pt x="8456" y="9898"/>
                  <a:pt x="8434" y="9898"/>
                </a:cubicBezTo>
                <a:cubicBezTo>
                  <a:pt x="8432" y="9898"/>
                  <a:pt x="8429" y="9899"/>
                  <a:pt x="8426" y="9900"/>
                </a:cubicBezTo>
                <a:lnTo>
                  <a:pt x="8473" y="9970"/>
                </a:lnTo>
                <a:lnTo>
                  <a:pt x="8473" y="9970"/>
                </a:lnTo>
                <a:cubicBezTo>
                  <a:pt x="8474" y="9970"/>
                  <a:pt x="8474" y="9970"/>
                  <a:pt x="8474" y="9970"/>
                </a:cubicBezTo>
                <a:cubicBezTo>
                  <a:pt x="8518" y="9970"/>
                  <a:pt x="8501" y="10033"/>
                  <a:pt x="8534" y="10066"/>
                </a:cubicBezTo>
                <a:cubicBezTo>
                  <a:pt x="8593" y="10174"/>
                  <a:pt x="8665" y="10162"/>
                  <a:pt x="8736" y="10197"/>
                </a:cubicBezTo>
                <a:cubicBezTo>
                  <a:pt x="8724" y="10221"/>
                  <a:pt x="8724" y="10233"/>
                  <a:pt x="8700" y="10233"/>
                </a:cubicBezTo>
                <a:cubicBezTo>
                  <a:pt x="8707" y="10212"/>
                  <a:pt x="8706" y="10207"/>
                  <a:pt x="8699" y="10207"/>
                </a:cubicBezTo>
                <a:cubicBezTo>
                  <a:pt x="8694" y="10207"/>
                  <a:pt x="8686" y="10209"/>
                  <a:pt x="8676" y="10209"/>
                </a:cubicBezTo>
                <a:cubicBezTo>
                  <a:pt x="8692" y="10232"/>
                  <a:pt x="8687" y="10269"/>
                  <a:pt x="8673" y="10290"/>
                </a:cubicBezTo>
                <a:lnTo>
                  <a:pt x="8673" y="10290"/>
                </a:lnTo>
                <a:cubicBezTo>
                  <a:pt x="8674" y="10289"/>
                  <a:pt x="8676" y="10288"/>
                  <a:pt x="8678" y="10288"/>
                </a:cubicBezTo>
                <a:cubicBezTo>
                  <a:pt x="8680" y="10288"/>
                  <a:pt x="8684" y="10290"/>
                  <a:pt x="8688" y="10293"/>
                </a:cubicBezTo>
                <a:lnTo>
                  <a:pt x="8724" y="10376"/>
                </a:lnTo>
                <a:cubicBezTo>
                  <a:pt x="8741" y="10359"/>
                  <a:pt x="8740" y="10342"/>
                  <a:pt x="8755" y="10342"/>
                </a:cubicBezTo>
                <a:cubicBezTo>
                  <a:pt x="8761" y="10342"/>
                  <a:pt x="8770" y="10345"/>
                  <a:pt x="8784" y="10352"/>
                </a:cubicBezTo>
                <a:cubicBezTo>
                  <a:pt x="8807" y="10388"/>
                  <a:pt x="8807" y="10412"/>
                  <a:pt x="8831" y="10459"/>
                </a:cubicBezTo>
                <a:cubicBezTo>
                  <a:pt x="8829" y="10458"/>
                  <a:pt x="8827" y="10457"/>
                  <a:pt x="8825" y="10457"/>
                </a:cubicBezTo>
                <a:cubicBezTo>
                  <a:pt x="8818" y="10457"/>
                  <a:pt x="8808" y="10464"/>
                  <a:pt x="8800" y="10464"/>
                </a:cubicBezTo>
                <a:cubicBezTo>
                  <a:pt x="8794" y="10464"/>
                  <a:pt x="8788" y="10460"/>
                  <a:pt x="8784" y="10447"/>
                </a:cubicBezTo>
                <a:lnTo>
                  <a:pt x="8784" y="10447"/>
                </a:lnTo>
                <a:cubicBezTo>
                  <a:pt x="8784" y="10483"/>
                  <a:pt x="8807" y="10519"/>
                  <a:pt x="8831" y="10519"/>
                </a:cubicBezTo>
                <a:cubicBezTo>
                  <a:pt x="8831" y="10504"/>
                  <a:pt x="8834" y="10498"/>
                  <a:pt x="8838" y="10498"/>
                </a:cubicBezTo>
                <a:cubicBezTo>
                  <a:pt x="8851" y="10498"/>
                  <a:pt x="8878" y="10546"/>
                  <a:pt x="8899" y="10546"/>
                </a:cubicBezTo>
                <a:cubicBezTo>
                  <a:pt x="8905" y="10546"/>
                  <a:pt x="8910" y="10542"/>
                  <a:pt x="8915" y="10531"/>
                </a:cubicBezTo>
                <a:lnTo>
                  <a:pt x="8915" y="10590"/>
                </a:lnTo>
                <a:cubicBezTo>
                  <a:pt x="8915" y="10578"/>
                  <a:pt x="8891" y="10590"/>
                  <a:pt x="8891" y="10567"/>
                </a:cubicBezTo>
                <a:lnTo>
                  <a:pt x="8891" y="10567"/>
                </a:lnTo>
                <a:cubicBezTo>
                  <a:pt x="8855" y="10602"/>
                  <a:pt x="8926" y="10602"/>
                  <a:pt x="8938" y="10626"/>
                </a:cubicBezTo>
                <a:cubicBezTo>
                  <a:pt x="8938" y="10638"/>
                  <a:pt x="8950" y="10686"/>
                  <a:pt x="8938" y="10697"/>
                </a:cubicBezTo>
                <a:cubicBezTo>
                  <a:pt x="8950" y="10709"/>
                  <a:pt x="8962" y="10757"/>
                  <a:pt x="8950" y="10769"/>
                </a:cubicBezTo>
                <a:cubicBezTo>
                  <a:pt x="8954" y="10777"/>
                  <a:pt x="8958" y="10779"/>
                  <a:pt x="8962" y="10779"/>
                </a:cubicBezTo>
                <a:cubicBezTo>
                  <a:pt x="8970" y="10779"/>
                  <a:pt x="8978" y="10769"/>
                  <a:pt x="8986" y="10769"/>
                </a:cubicBezTo>
                <a:lnTo>
                  <a:pt x="9022" y="10852"/>
                </a:lnTo>
                <a:cubicBezTo>
                  <a:pt x="9011" y="10862"/>
                  <a:pt x="8966" y="10890"/>
                  <a:pt x="8946" y="10890"/>
                </a:cubicBezTo>
                <a:cubicBezTo>
                  <a:pt x="8943" y="10890"/>
                  <a:pt x="8940" y="10890"/>
                  <a:pt x="8938" y="10888"/>
                </a:cubicBezTo>
                <a:lnTo>
                  <a:pt x="8938" y="10888"/>
                </a:lnTo>
                <a:cubicBezTo>
                  <a:pt x="8946" y="10896"/>
                  <a:pt x="8956" y="10897"/>
                  <a:pt x="8965" y="10897"/>
                </a:cubicBezTo>
                <a:cubicBezTo>
                  <a:pt x="8970" y="10897"/>
                  <a:pt x="8975" y="10897"/>
                  <a:pt x="8980" y="10897"/>
                </a:cubicBezTo>
                <a:cubicBezTo>
                  <a:pt x="8995" y="10897"/>
                  <a:pt x="9010" y="10900"/>
                  <a:pt x="9022" y="10924"/>
                </a:cubicBezTo>
                <a:cubicBezTo>
                  <a:pt x="9017" y="10923"/>
                  <a:pt x="9014" y="10922"/>
                  <a:pt x="9010" y="10922"/>
                </a:cubicBezTo>
                <a:cubicBezTo>
                  <a:pt x="8978" y="10922"/>
                  <a:pt x="8995" y="10971"/>
                  <a:pt x="8962" y="10971"/>
                </a:cubicBezTo>
                <a:cubicBezTo>
                  <a:pt x="8938" y="10936"/>
                  <a:pt x="8903" y="10888"/>
                  <a:pt x="8903" y="10828"/>
                </a:cubicBezTo>
                <a:cubicBezTo>
                  <a:pt x="8867" y="10817"/>
                  <a:pt x="8807" y="10805"/>
                  <a:pt x="8784" y="10769"/>
                </a:cubicBezTo>
                <a:cubicBezTo>
                  <a:pt x="8772" y="10769"/>
                  <a:pt x="8760" y="10769"/>
                  <a:pt x="8748" y="10757"/>
                </a:cubicBezTo>
                <a:cubicBezTo>
                  <a:pt x="8748" y="10709"/>
                  <a:pt x="8724" y="10638"/>
                  <a:pt x="8665" y="10626"/>
                </a:cubicBezTo>
                <a:cubicBezTo>
                  <a:pt x="8655" y="10629"/>
                  <a:pt x="8648" y="10630"/>
                  <a:pt x="8644" y="10630"/>
                </a:cubicBezTo>
                <a:cubicBezTo>
                  <a:pt x="8608" y="10630"/>
                  <a:pt x="8682" y="10565"/>
                  <a:pt x="8650" y="10565"/>
                </a:cubicBezTo>
                <a:cubicBezTo>
                  <a:pt x="8648" y="10565"/>
                  <a:pt x="8647" y="10566"/>
                  <a:pt x="8646" y="10566"/>
                </a:cubicBezTo>
                <a:lnTo>
                  <a:pt x="8646" y="10566"/>
                </a:lnTo>
                <a:cubicBezTo>
                  <a:pt x="8650" y="10564"/>
                  <a:pt x="8658" y="10562"/>
                  <a:pt x="8665" y="10555"/>
                </a:cubicBezTo>
                <a:cubicBezTo>
                  <a:pt x="8617" y="10543"/>
                  <a:pt x="8593" y="10543"/>
                  <a:pt x="8534" y="10543"/>
                </a:cubicBezTo>
                <a:cubicBezTo>
                  <a:pt x="8563" y="10519"/>
                  <a:pt x="8557" y="10516"/>
                  <a:pt x="8548" y="10516"/>
                </a:cubicBezTo>
                <a:cubicBezTo>
                  <a:pt x="8545" y="10516"/>
                  <a:pt x="8542" y="10516"/>
                  <a:pt x="8540" y="10516"/>
                </a:cubicBezTo>
                <a:cubicBezTo>
                  <a:pt x="8535" y="10516"/>
                  <a:pt x="8534" y="10515"/>
                  <a:pt x="8545" y="10507"/>
                </a:cubicBezTo>
                <a:lnTo>
                  <a:pt x="8545" y="10507"/>
                </a:lnTo>
                <a:lnTo>
                  <a:pt x="8522" y="10519"/>
                </a:lnTo>
                <a:cubicBezTo>
                  <a:pt x="8534" y="10507"/>
                  <a:pt x="8522" y="10483"/>
                  <a:pt x="8545" y="10471"/>
                </a:cubicBezTo>
                <a:lnTo>
                  <a:pt x="8545" y="10471"/>
                </a:lnTo>
                <a:lnTo>
                  <a:pt x="8498" y="10483"/>
                </a:lnTo>
                <a:lnTo>
                  <a:pt x="8522" y="10459"/>
                </a:lnTo>
                <a:cubicBezTo>
                  <a:pt x="8510" y="10447"/>
                  <a:pt x="8462" y="10436"/>
                  <a:pt x="8510" y="10376"/>
                </a:cubicBezTo>
                <a:cubicBezTo>
                  <a:pt x="8426" y="10376"/>
                  <a:pt x="8391" y="10305"/>
                  <a:pt x="8343" y="10245"/>
                </a:cubicBezTo>
                <a:cubicBezTo>
                  <a:pt x="8336" y="10249"/>
                  <a:pt x="8330" y="10250"/>
                  <a:pt x="8325" y="10250"/>
                </a:cubicBezTo>
                <a:cubicBezTo>
                  <a:pt x="8312" y="10250"/>
                  <a:pt x="8304" y="10242"/>
                  <a:pt x="8295" y="10233"/>
                </a:cubicBezTo>
                <a:lnTo>
                  <a:pt x="8307" y="10197"/>
                </a:lnTo>
                <a:cubicBezTo>
                  <a:pt x="8305" y="10195"/>
                  <a:pt x="8300" y="10194"/>
                  <a:pt x="8295" y="10194"/>
                </a:cubicBezTo>
                <a:cubicBezTo>
                  <a:pt x="8285" y="10194"/>
                  <a:pt x="8274" y="10197"/>
                  <a:pt x="8266" y="10197"/>
                </a:cubicBezTo>
                <a:cubicBezTo>
                  <a:pt x="8259" y="10197"/>
                  <a:pt x="8255" y="10194"/>
                  <a:pt x="8260" y="10186"/>
                </a:cubicBezTo>
                <a:cubicBezTo>
                  <a:pt x="8250" y="10176"/>
                  <a:pt x="8248" y="10158"/>
                  <a:pt x="8229" y="10158"/>
                </a:cubicBezTo>
                <a:cubicBezTo>
                  <a:pt x="8224" y="10158"/>
                  <a:pt x="8219" y="10159"/>
                  <a:pt x="8212" y="10162"/>
                </a:cubicBezTo>
                <a:cubicBezTo>
                  <a:pt x="8200" y="10150"/>
                  <a:pt x="8212" y="10126"/>
                  <a:pt x="8236" y="10102"/>
                </a:cubicBezTo>
                <a:lnTo>
                  <a:pt x="8236" y="10102"/>
                </a:lnTo>
                <a:cubicBezTo>
                  <a:pt x="8225" y="10113"/>
                  <a:pt x="8219" y="10117"/>
                  <a:pt x="8215" y="10117"/>
                </a:cubicBezTo>
                <a:cubicBezTo>
                  <a:pt x="8202" y="10117"/>
                  <a:pt x="8224" y="10066"/>
                  <a:pt x="8224" y="10066"/>
                </a:cubicBezTo>
                <a:cubicBezTo>
                  <a:pt x="8224" y="10066"/>
                  <a:pt x="8093" y="9876"/>
                  <a:pt x="7914" y="9709"/>
                </a:cubicBezTo>
                <a:cubicBezTo>
                  <a:pt x="7762" y="9557"/>
                  <a:pt x="7559" y="9422"/>
                  <a:pt x="7376" y="9422"/>
                </a:cubicBezTo>
                <a:cubicBezTo>
                  <a:pt x="7345" y="9422"/>
                  <a:pt x="7314" y="9427"/>
                  <a:pt x="7283" y="9435"/>
                </a:cubicBezTo>
                <a:cubicBezTo>
                  <a:pt x="7260" y="9459"/>
                  <a:pt x="7236" y="9459"/>
                  <a:pt x="7212" y="9495"/>
                </a:cubicBezTo>
                <a:cubicBezTo>
                  <a:pt x="7193" y="9495"/>
                  <a:pt x="7212" y="9464"/>
                  <a:pt x="7208" y="9464"/>
                </a:cubicBezTo>
                <a:lnTo>
                  <a:pt x="7208" y="9464"/>
                </a:lnTo>
                <a:cubicBezTo>
                  <a:pt x="7207" y="9464"/>
                  <a:pt x="7205" y="9466"/>
                  <a:pt x="7200" y="9471"/>
                </a:cubicBezTo>
                <a:cubicBezTo>
                  <a:pt x="7200" y="9495"/>
                  <a:pt x="7141" y="9531"/>
                  <a:pt x="7129" y="9566"/>
                </a:cubicBezTo>
                <a:lnTo>
                  <a:pt x="7117" y="9566"/>
                </a:lnTo>
                <a:cubicBezTo>
                  <a:pt x="7111" y="9569"/>
                  <a:pt x="7109" y="9570"/>
                  <a:pt x="7110" y="9570"/>
                </a:cubicBezTo>
                <a:cubicBezTo>
                  <a:pt x="7111" y="9570"/>
                  <a:pt x="7114" y="9569"/>
                  <a:pt x="7117" y="9569"/>
                </a:cubicBezTo>
                <a:cubicBezTo>
                  <a:pt x="7123" y="9569"/>
                  <a:pt x="7129" y="9572"/>
                  <a:pt x="7117" y="9590"/>
                </a:cubicBezTo>
                <a:lnTo>
                  <a:pt x="7152" y="9543"/>
                </a:lnTo>
                <a:lnTo>
                  <a:pt x="7152" y="9543"/>
                </a:lnTo>
                <a:cubicBezTo>
                  <a:pt x="7152" y="9554"/>
                  <a:pt x="7152" y="9578"/>
                  <a:pt x="7141" y="9590"/>
                </a:cubicBezTo>
                <a:cubicBezTo>
                  <a:pt x="7158" y="9582"/>
                  <a:pt x="7194" y="9548"/>
                  <a:pt x="7212" y="9548"/>
                </a:cubicBezTo>
                <a:cubicBezTo>
                  <a:pt x="7219" y="9548"/>
                  <a:pt x="7224" y="9553"/>
                  <a:pt x="7224" y="9566"/>
                </a:cubicBezTo>
                <a:lnTo>
                  <a:pt x="7212" y="9566"/>
                </a:lnTo>
                <a:cubicBezTo>
                  <a:pt x="7224" y="9578"/>
                  <a:pt x="7200" y="9602"/>
                  <a:pt x="7188" y="9614"/>
                </a:cubicBezTo>
                <a:lnTo>
                  <a:pt x="7188" y="9602"/>
                </a:lnTo>
                <a:lnTo>
                  <a:pt x="7178" y="9632"/>
                </a:lnTo>
                <a:lnTo>
                  <a:pt x="7178" y="9632"/>
                </a:lnTo>
                <a:cubicBezTo>
                  <a:pt x="7178" y="9629"/>
                  <a:pt x="7177" y="9628"/>
                  <a:pt x="7174" y="9628"/>
                </a:cubicBezTo>
                <a:cubicBezTo>
                  <a:pt x="7164" y="9628"/>
                  <a:pt x="7144" y="9642"/>
                  <a:pt x="7152" y="9650"/>
                </a:cubicBezTo>
                <a:cubicBezTo>
                  <a:pt x="7152" y="9655"/>
                  <a:pt x="7152" y="9656"/>
                  <a:pt x="7153" y="9656"/>
                </a:cubicBezTo>
                <a:cubicBezTo>
                  <a:pt x="7153" y="9656"/>
                  <a:pt x="7156" y="9636"/>
                  <a:pt x="7169" y="9636"/>
                </a:cubicBezTo>
                <a:cubicBezTo>
                  <a:pt x="7171" y="9636"/>
                  <a:pt x="7174" y="9636"/>
                  <a:pt x="7176" y="9638"/>
                </a:cubicBezTo>
                <a:cubicBezTo>
                  <a:pt x="7176" y="9638"/>
                  <a:pt x="7152" y="9662"/>
                  <a:pt x="7141" y="9674"/>
                </a:cubicBezTo>
                <a:lnTo>
                  <a:pt x="7164" y="9685"/>
                </a:lnTo>
                <a:cubicBezTo>
                  <a:pt x="7157" y="9693"/>
                  <a:pt x="7153" y="9694"/>
                  <a:pt x="7151" y="9694"/>
                </a:cubicBezTo>
                <a:cubicBezTo>
                  <a:pt x="7149" y="9694"/>
                  <a:pt x="7148" y="9692"/>
                  <a:pt x="7147" y="9692"/>
                </a:cubicBezTo>
                <a:cubicBezTo>
                  <a:pt x="7146" y="9692"/>
                  <a:pt x="7145" y="9695"/>
                  <a:pt x="7141" y="9709"/>
                </a:cubicBezTo>
                <a:lnTo>
                  <a:pt x="7176" y="9697"/>
                </a:lnTo>
                <a:lnTo>
                  <a:pt x="7176" y="9697"/>
                </a:lnTo>
                <a:cubicBezTo>
                  <a:pt x="7157" y="9722"/>
                  <a:pt x="7159" y="9726"/>
                  <a:pt x="7166" y="9726"/>
                </a:cubicBezTo>
                <a:cubicBezTo>
                  <a:pt x="7171" y="9726"/>
                  <a:pt x="7176" y="9725"/>
                  <a:pt x="7180" y="9725"/>
                </a:cubicBezTo>
                <a:cubicBezTo>
                  <a:pt x="7187" y="9725"/>
                  <a:pt x="7189" y="9728"/>
                  <a:pt x="7176" y="9745"/>
                </a:cubicBezTo>
                <a:cubicBezTo>
                  <a:pt x="7152" y="9745"/>
                  <a:pt x="7164" y="9769"/>
                  <a:pt x="7152" y="9781"/>
                </a:cubicBezTo>
                <a:lnTo>
                  <a:pt x="7176" y="9805"/>
                </a:lnTo>
                <a:cubicBezTo>
                  <a:pt x="7176" y="9816"/>
                  <a:pt x="7152" y="9816"/>
                  <a:pt x="7164" y="9816"/>
                </a:cubicBezTo>
                <a:cubicBezTo>
                  <a:pt x="7160" y="9824"/>
                  <a:pt x="7162" y="9827"/>
                  <a:pt x="7165" y="9827"/>
                </a:cubicBezTo>
                <a:cubicBezTo>
                  <a:pt x="7172" y="9827"/>
                  <a:pt x="7188" y="9816"/>
                  <a:pt x="7188" y="9816"/>
                </a:cubicBezTo>
                <a:lnTo>
                  <a:pt x="7188" y="9816"/>
                </a:lnTo>
                <a:cubicBezTo>
                  <a:pt x="7176" y="9840"/>
                  <a:pt x="7212" y="9840"/>
                  <a:pt x="7176" y="9876"/>
                </a:cubicBezTo>
                <a:cubicBezTo>
                  <a:pt x="7176" y="9883"/>
                  <a:pt x="7179" y="9886"/>
                  <a:pt x="7183" y="9886"/>
                </a:cubicBezTo>
                <a:cubicBezTo>
                  <a:pt x="7195" y="9886"/>
                  <a:pt x="7217" y="9866"/>
                  <a:pt x="7229" y="9866"/>
                </a:cubicBezTo>
                <a:cubicBezTo>
                  <a:pt x="7233" y="9866"/>
                  <a:pt x="7236" y="9868"/>
                  <a:pt x="7236" y="9876"/>
                </a:cubicBezTo>
                <a:cubicBezTo>
                  <a:pt x="7229" y="9883"/>
                  <a:pt x="7224" y="9885"/>
                  <a:pt x="7220" y="9885"/>
                </a:cubicBezTo>
                <a:cubicBezTo>
                  <a:pt x="7216" y="9885"/>
                  <a:pt x="7213" y="9883"/>
                  <a:pt x="7211" y="9883"/>
                </a:cubicBezTo>
                <a:cubicBezTo>
                  <a:pt x="7208" y="9883"/>
                  <a:pt x="7205" y="9886"/>
                  <a:pt x="7200" y="9900"/>
                </a:cubicBezTo>
                <a:lnTo>
                  <a:pt x="7224" y="9912"/>
                </a:lnTo>
                <a:cubicBezTo>
                  <a:pt x="7214" y="9912"/>
                  <a:pt x="7197" y="9927"/>
                  <a:pt x="7191" y="9927"/>
                </a:cubicBezTo>
                <a:cubicBezTo>
                  <a:pt x="7190" y="9927"/>
                  <a:pt x="7189" y="9927"/>
                  <a:pt x="7189" y="9926"/>
                </a:cubicBezTo>
                <a:lnTo>
                  <a:pt x="7189" y="9926"/>
                </a:lnTo>
                <a:cubicBezTo>
                  <a:pt x="7211" y="10010"/>
                  <a:pt x="7141" y="10138"/>
                  <a:pt x="7212" y="10162"/>
                </a:cubicBezTo>
                <a:cubicBezTo>
                  <a:pt x="7206" y="10180"/>
                  <a:pt x="7200" y="10183"/>
                  <a:pt x="7194" y="10183"/>
                </a:cubicBezTo>
                <a:cubicBezTo>
                  <a:pt x="7191" y="10183"/>
                  <a:pt x="7188" y="10182"/>
                  <a:pt x="7185" y="10182"/>
                </a:cubicBezTo>
                <a:cubicBezTo>
                  <a:pt x="7182" y="10182"/>
                  <a:pt x="7179" y="10183"/>
                  <a:pt x="7176" y="10186"/>
                </a:cubicBezTo>
                <a:cubicBezTo>
                  <a:pt x="7236" y="10186"/>
                  <a:pt x="7164" y="10293"/>
                  <a:pt x="7200" y="10316"/>
                </a:cubicBezTo>
                <a:lnTo>
                  <a:pt x="7224" y="10293"/>
                </a:lnTo>
                <a:lnTo>
                  <a:pt x="7224" y="10293"/>
                </a:lnTo>
                <a:cubicBezTo>
                  <a:pt x="7200" y="10400"/>
                  <a:pt x="7283" y="10412"/>
                  <a:pt x="7307" y="10483"/>
                </a:cubicBezTo>
                <a:lnTo>
                  <a:pt x="7319" y="10459"/>
                </a:lnTo>
                <a:cubicBezTo>
                  <a:pt x="7327" y="10455"/>
                  <a:pt x="7334" y="10454"/>
                  <a:pt x="7339" y="10454"/>
                </a:cubicBezTo>
                <a:cubicBezTo>
                  <a:pt x="7351" y="10454"/>
                  <a:pt x="7359" y="10459"/>
                  <a:pt x="7367" y="10459"/>
                </a:cubicBezTo>
                <a:cubicBezTo>
                  <a:pt x="7367" y="10471"/>
                  <a:pt x="7319" y="10495"/>
                  <a:pt x="7343" y="10495"/>
                </a:cubicBezTo>
                <a:cubicBezTo>
                  <a:pt x="7355" y="10483"/>
                  <a:pt x="7355" y="10471"/>
                  <a:pt x="7367" y="10471"/>
                </a:cubicBezTo>
                <a:cubicBezTo>
                  <a:pt x="7355" y="10555"/>
                  <a:pt x="7450" y="10626"/>
                  <a:pt x="7486" y="10721"/>
                </a:cubicBezTo>
                <a:cubicBezTo>
                  <a:pt x="7581" y="10793"/>
                  <a:pt x="7641" y="10936"/>
                  <a:pt x="7736" y="11007"/>
                </a:cubicBezTo>
                <a:cubicBezTo>
                  <a:pt x="7726" y="10997"/>
                  <a:pt x="7768" y="10969"/>
                  <a:pt x="7773" y="10969"/>
                </a:cubicBezTo>
                <a:lnTo>
                  <a:pt x="7773" y="10969"/>
                </a:lnTo>
                <a:cubicBezTo>
                  <a:pt x="7773" y="10969"/>
                  <a:pt x="7773" y="10970"/>
                  <a:pt x="7772" y="10971"/>
                </a:cubicBezTo>
                <a:cubicBezTo>
                  <a:pt x="7712" y="11078"/>
                  <a:pt x="7831" y="11007"/>
                  <a:pt x="7807" y="11090"/>
                </a:cubicBezTo>
                <a:cubicBezTo>
                  <a:pt x="7875" y="11124"/>
                  <a:pt x="7846" y="11222"/>
                  <a:pt x="7945" y="11222"/>
                </a:cubicBezTo>
                <a:cubicBezTo>
                  <a:pt x="7950" y="11222"/>
                  <a:pt x="7956" y="11222"/>
                  <a:pt x="7962" y="11221"/>
                </a:cubicBezTo>
                <a:lnTo>
                  <a:pt x="7962" y="11221"/>
                </a:lnTo>
                <a:lnTo>
                  <a:pt x="7938" y="11245"/>
                </a:lnTo>
                <a:cubicBezTo>
                  <a:pt x="7932" y="11257"/>
                  <a:pt x="7935" y="11260"/>
                  <a:pt x="7941" y="11260"/>
                </a:cubicBezTo>
                <a:cubicBezTo>
                  <a:pt x="7947" y="11260"/>
                  <a:pt x="7956" y="11257"/>
                  <a:pt x="7962" y="11257"/>
                </a:cubicBezTo>
                <a:lnTo>
                  <a:pt x="7950" y="11269"/>
                </a:lnTo>
                <a:cubicBezTo>
                  <a:pt x="7962" y="11293"/>
                  <a:pt x="7998" y="11293"/>
                  <a:pt x="7998" y="11317"/>
                </a:cubicBezTo>
                <a:lnTo>
                  <a:pt x="8034" y="11293"/>
                </a:lnTo>
                <a:cubicBezTo>
                  <a:pt x="8043" y="11293"/>
                  <a:pt x="8022" y="11308"/>
                  <a:pt x="8026" y="11308"/>
                </a:cubicBezTo>
                <a:cubicBezTo>
                  <a:pt x="8026" y="11308"/>
                  <a:pt x="8029" y="11307"/>
                  <a:pt x="8034" y="11305"/>
                </a:cubicBezTo>
                <a:lnTo>
                  <a:pt x="8034" y="11305"/>
                </a:lnTo>
                <a:lnTo>
                  <a:pt x="8022" y="11317"/>
                </a:lnTo>
                <a:lnTo>
                  <a:pt x="8022" y="11317"/>
                </a:lnTo>
                <a:lnTo>
                  <a:pt x="8057" y="11305"/>
                </a:lnTo>
                <a:lnTo>
                  <a:pt x="8057" y="11305"/>
                </a:lnTo>
                <a:cubicBezTo>
                  <a:pt x="8010" y="11352"/>
                  <a:pt x="8081" y="11340"/>
                  <a:pt x="8069" y="11376"/>
                </a:cubicBezTo>
                <a:cubicBezTo>
                  <a:pt x="8093" y="11376"/>
                  <a:pt x="8141" y="11388"/>
                  <a:pt x="8141" y="11424"/>
                </a:cubicBezTo>
                <a:cubicBezTo>
                  <a:pt x="8129" y="11448"/>
                  <a:pt x="8153" y="11471"/>
                  <a:pt x="8153" y="11495"/>
                </a:cubicBezTo>
                <a:cubicBezTo>
                  <a:pt x="8188" y="11531"/>
                  <a:pt x="8236" y="11567"/>
                  <a:pt x="8260" y="11614"/>
                </a:cubicBezTo>
                <a:lnTo>
                  <a:pt x="8295" y="11590"/>
                </a:lnTo>
                <a:lnTo>
                  <a:pt x="8307" y="11590"/>
                </a:lnTo>
                <a:cubicBezTo>
                  <a:pt x="8295" y="11602"/>
                  <a:pt x="8295" y="11602"/>
                  <a:pt x="8284" y="11602"/>
                </a:cubicBezTo>
                <a:cubicBezTo>
                  <a:pt x="8270" y="11630"/>
                  <a:pt x="8284" y="11634"/>
                  <a:pt x="8296" y="11636"/>
                </a:cubicBezTo>
                <a:lnTo>
                  <a:pt x="8296" y="11636"/>
                </a:lnTo>
                <a:cubicBezTo>
                  <a:pt x="8305" y="11620"/>
                  <a:pt x="8325" y="11604"/>
                  <a:pt x="8335" y="11604"/>
                </a:cubicBezTo>
                <a:cubicBezTo>
                  <a:pt x="8340" y="11604"/>
                  <a:pt x="8343" y="11607"/>
                  <a:pt x="8343" y="11614"/>
                </a:cubicBezTo>
                <a:lnTo>
                  <a:pt x="8331" y="11626"/>
                </a:lnTo>
                <a:lnTo>
                  <a:pt x="8355" y="11614"/>
                </a:lnTo>
                <a:lnTo>
                  <a:pt x="8355" y="11614"/>
                </a:lnTo>
                <a:cubicBezTo>
                  <a:pt x="8331" y="11638"/>
                  <a:pt x="8331" y="11662"/>
                  <a:pt x="8307" y="11686"/>
                </a:cubicBezTo>
                <a:cubicBezTo>
                  <a:pt x="8343" y="11710"/>
                  <a:pt x="8403" y="11698"/>
                  <a:pt x="8426" y="11745"/>
                </a:cubicBezTo>
                <a:cubicBezTo>
                  <a:pt x="8391" y="11769"/>
                  <a:pt x="8450" y="11769"/>
                  <a:pt x="8403" y="11805"/>
                </a:cubicBezTo>
                <a:cubicBezTo>
                  <a:pt x="8438" y="11805"/>
                  <a:pt x="8438" y="11769"/>
                  <a:pt x="8474" y="11745"/>
                </a:cubicBezTo>
                <a:cubicBezTo>
                  <a:pt x="8486" y="11757"/>
                  <a:pt x="8498" y="11745"/>
                  <a:pt x="8486" y="11769"/>
                </a:cubicBezTo>
                <a:cubicBezTo>
                  <a:pt x="8474" y="11769"/>
                  <a:pt x="8462" y="11793"/>
                  <a:pt x="8450" y="11793"/>
                </a:cubicBezTo>
                <a:lnTo>
                  <a:pt x="8462" y="11805"/>
                </a:lnTo>
                <a:cubicBezTo>
                  <a:pt x="8462" y="11805"/>
                  <a:pt x="8450" y="11817"/>
                  <a:pt x="8450" y="11817"/>
                </a:cubicBezTo>
                <a:cubicBezTo>
                  <a:pt x="8498" y="11817"/>
                  <a:pt x="8462" y="11900"/>
                  <a:pt x="8510" y="11900"/>
                </a:cubicBezTo>
                <a:cubicBezTo>
                  <a:pt x="8534" y="11888"/>
                  <a:pt x="8510" y="11888"/>
                  <a:pt x="8534" y="11876"/>
                </a:cubicBezTo>
                <a:cubicBezTo>
                  <a:pt x="8539" y="11875"/>
                  <a:pt x="8543" y="11875"/>
                  <a:pt x="8547" y="11875"/>
                </a:cubicBezTo>
                <a:cubicBezTo>
                  <a:pt x="8581" y="11875"/>
                  <a:pt x="8526" y="11924"/>
                  <a:pt x="8569" y="11924"/>
                </a:cubicBezTo>
                <a:lnTo>
                  <a:pt x="8534" y="11948"/>
                </a:lnTo>
                <a:cubicBezTo>
                  <a:pt x="8547" y="11941"/>
                  <a:pt x="8561" y="11934"/>
                  <a:pt x="8568" y="11934"/>
                </a:cubicBezTo>
                <a:cubicBezTo>
                  <a:pt x="8573" y="11934"/>
                  <a:pt x="8574" y="11938"/>
                  <a:pt x="8569" y="11948"/>
                </a:cubicBezTo>
                <a:cubicBezTo>
                  <a:pt x="8557" y="11965"/>
                  <a:pt x="8551" y="11968"/>
                  <a:pt x="8545" y="11968"/>
                </a:cubicBezTo>
                <a:cubicBezTo>
                  <a:pt x="8542" y="11968"/>
                  <a:pt x="8540" y="11968"/>
                  <a:pt x="8536" y="11968"/>
                </a:cubicBezTo>
                <a:cubicBezTo>
                  <a:pt x="8532" y="11968"/>
                  <a:pt x="8528" y="11968"/>
                  <a:pt x="8522" y="11971"/>
                </a:cubicBezTo>
                <a:cubicBezTo>
                  <a:pt x="8522" y="11971"/>
                  <a:pt x="8533" y="11979"/>
                  <a:pt x="8546" y="11979"/>
                </a:cubicBezTo>
                <a:cubicBezTo>
                  <a:pt x="8555" y="11979"/>
                  <a:pt x="8564" y="11975"/>
                  <a:pt x="8569" y="11960"/>
                </a:cubicBezTo>
                <a:cubicBezTo>
                  <a:pt x="8585" y="11968"/>
                  <a:pt x="8580" y="11981"/>
                  <a:pt x="8574" y="11993"/>
                </a:cubicBezTo>
                <a:lnTo>
                  <a:pt x="8574" y="11993"/>
                </a:lnTo>
                <a:cubicBezTo>
                  <a:pt x="8579" y="11986"/>
                  <a:pt x="8586" y="11979"/>
                  <a:pt x="8593" y="11971"/>
                </a:cubicBezTo>
                <a:cubicBezTo>
                  <a:pt x="8593" y="12007"/>
                  <a:pt x="8617" y="12031"/>
                  <a:pt x="8629" y="12055"/>
                </a:cubicBezTo>
                <a:cubicBezTo>
                  <a:pt x="8617" y="12055"/>
                  <a:pt x="8605" y="12067"/>
                  <a:pt x="8605" y="12067"/>
                </a:cubicBezTo>
                <a:cubicBezTo>
                  <a:pt x="8610" y="12065"/>
                  <a:pt x="8614" y="12065"/>
                  <a:pt x="8617" y="12065"/>
                </a:cubicBezTo>
                <a:cubicBezTo>
                  <a:pt x="8641" y="12065"/>
                  <a:pt x="8596" y="12104"/>
                  <a:pt x="8617" y="12114"/>
                </a:cubicBezTo>
                <a:cubicBezTo>
                  <a:pt x="8665" y="12162"/>
                  <a:pt x="8760" y="12210"/>
                  <a:pt x="8796" y="12269"/>
                </a:cubicBezTo>
                <a:cubicBezTo>
                  <a:pt x="8809" y="12266"/>
                  <a:pt x="8820" y="12264"/>
                  <a:pt x="8829" y="12264"/>
                </a:cubicBezTo>
                <a:cubicBezTo>
                  <a:pt x="8851" y="12264"/>
                  <a:pt x="8862" y="12273"/>
                  <a:pt x="8879" y="12281"/>
                </a:cubicBezTo>
                <a:lnTo>
                  <a:pt x="8831" y="12329"/>
                </a:lnTo>
                <a:lnTo>
                  <a:pt x="8855" y="12329"/>
                </a:lnTo>
                <a:cubicBezTo>
                  <a:pt x="8843" y="12341"/>
                  <a:pt x="8843" y="12329"/>
                  <a:pt x="8831" y="12352"/>
                </a:cubicBezTo>
                <a:lnTo>
                  <a:pt x="8863" y="12331"/>
                </a:lnTo>
                <a:lnTo>
                  <a:pt x="8863" y="12331"/>
                </a:lnTo>
                <a:cubicBezTo>
                  <a:pt x="8847" y="12345"/>
                  <a:pt x="8875" y="12376"/>
                  <a:pt x="8819" y="12376"/>
                </a:cubicBezTo>
                <a:lnTo>
                  <a:pt x="8867" y="12436"/>
                </a:lnTo>
                <a:cubicBezTo>
                  <a:pt x="8869" y="12441"/>
                  <a:pt x="8873" y="12443"/>
                  <a:pt x="8877" y="12443"/>
                </a:cubicBezTo>
                <a:cubicBezTo>
                  <a:pt x="8888" y="12443"/>
                  <a:pt x="8903" y="12429"/>
                  <a:pt x="8910" y="12429"/>
                </a:cubicBezTo>
                <a:cubicBezTo>
                  <a:pt x="8913" y="12429"/>
                  <a:pt x="8915" y="12431"/>
                  <a:pt x="8915" y="12436"/>
                </a:cubicBezTo>
                <a:cubicBezTo>
                  <a:pt x="8903" y="12448"/>
                  <a:pt x="8903" y="12436"/>
                  <a:pt x="8879" y="12460"/>
                </a:cubicBezTo>
                <a:cubicBezTo>
                  <a:pt x="8879" y="12481"/>
                  <a:pt x="8891" y="12487"/>
                  <a:pt x="8909" y="12487"/>
                </a:cubicBezTo>
                <a:cubicBezTo>
                  <a:pt x="8939" y="12487"/>
                  <a:pt x="8983" y="12469"/>
                  <a:pt x="9010" y="12469"/>
                </a:cubicBezTo>
                <a:cubicBezTo>
                  <a:pt x="9022" y="12469"/>
                  <a:pt x="9031" y="12473"/>
                  <a:pt x="9034" y="12483"/>
                </a:cubicBezTo>
                <a:lnTo>
                  <a:pt x="9022" y="12495"/>
                </a:lnTo>
                <a:cubicBezTo>
                  <a:pt x="9024" y="12493"/>
                  <a:pt x="9027" y="12492"/>
                  <a:pt x="9029" y="12492"/>
                </a:cubicBezTo>
                <a:cubicBezTo>
                  <a:pt x="9036" y="12492"/>
                  <a:pt x="9043" y="12499"/>
                  <a:pt x="9050" y="12499"/>
                </a:cubicBezTo>
                <a:cubicBezTo>
                  <a:pt x="9052" y="12499"/>
                  <a:pt x="9055" y="12498"/>
                  <a:pt x="9057" y="12495"/>
                </a:cubicBezTo>
                <a:cubicBezTo>
                  <a:pt x="9073" y="12480"/>
                  <a:pt x="9074" y="12476"/>
                  <a:pt x="9071" y="12476"/>
                </a:cubicBezTo>
                <a:cubicBezTo>
                  <a:pt x="9066" y="12476"/>
                  <a:pt x="9051" y="12484"/>
                  <a:pt x="9044" y="12484"/>
                </a:cubicBezTo>
                <a:cubicBezTo>
                  <a:pt x="9040" y="12484"/>
                  <a:pt x="9039" y="12481"/>
                  <a:pt x="9046" y="12471"/>
                </a:cubicBezTo>
                <a:cubicBezTo>
                  <a:pt x="9069" y="12460"/>
                  <a:pt x="9078" y="12460"/>
                  <a:pt x="9086" y="12460"/>
                </a:cubicBezTo>
                <a:cubicBezTo>
                  <a:pt x="9093" y="12460"/>
                  <a:pt x="9099" y="12460"/>
                  <a:pt x="9117" y="12448"/>
                </a:cubicBezTo>
                <a:lnTo>
                  <a:pt x="9117" y="12448"/>
                </a:lnTo>
                <a:cubicBezTo>
                  <a:pt x="9111" y="12460"/>
                  <a:pt x="9114" y="12463"/>
                  <a:pt x="9120" y="12463"/>
                </a:cubicBezTo>
                <a:cubicBezTo>
                  <a:pt x="9126" y="12463"/>
                  <a:pt x="9135" y="12460"/>
                  <a:pt x="9141" y="12460"/>
                </a:cubicBezTo>
                <a:cubicBezTo>
                  <a:pt x="9129" y="12495"/>
                  <a:pt x="9165" y="12507"/>
                  <a:pt x="9129" y="12543"/>
                </a:cubicBezTo>
                <a:cubicBezTo>
                  <a:pt x="9148" y="12533"/>
                  <a:pt x="9183" y="12516"/>
                  <a:pt x="9202" y="12516"/>
                </a:cubicBezTo>
                <a:cubicBezTo>
                  <a:pt x="9206" y="12516"/>
                  <a:pt x="9210" y="12517"/>
                  <a:pt x="9212" y="12519"/>
                </a:cubicBezTo>
                <a:cubicBezTo>
                  <a:pt x="9188" y="12555"/>
                  <a:pt x="9177" y="12543"/>
                  <a:pt x="9177" y="12567"/>
                </a:cubicBezTo>
                <a:lnTo>
                  <a:pt x="9200" y="12555"/>
                </a:lnTo>
                <a:lnTo>
                  <a:pt x="9200" y="12555"/>
                </a:lnTo>
                <a:cubicBezTo>
                  <a:pt x="9212" y="12567"/>
                  <a:pt x="9200" y="12567"/>
                  <a:pt x="9188" y="12579"/>
                </a:cubicBezTo>
                <a:cubicBezTo>
                  <a:pt x="9188" y="12581"/>
                  <a:pt x="9191" y="12582"/>
                  <a:pt x="9194" y="12582"/>
                </a:cubicBezTo>
                <a:cubicBezTo>
                  <a:pt x="9201" y="12582"/>
                  <a:pt x="9211" y="12579"/>
                  <a:pt x="9218" y="12579"/>
                </a:cubicBezTo>
                <a:cubicBezTo>
                  <a:pt x="9225" y="12579"/>
                  <a:pt x="9229" y="12582"/>
                  <a:pt x="9224" y="12591"/>
                </a:cubicBezTo>
                <a:lnTo>
                  <a:pt x="9188" y="12602"/>
                </a:lnTo>
                <a:cubicBezTo>
                  <a:pt x="9212" y="12602"/>
                  <a:pt x="9212" y="12614"/>
                  <a:pt x="9212" y="12638"/>
                </a:cubicBezTo>
                <a:cubicBezTo>
                  <a:pt x="9209" y="12642"/>
                  <a:pt x="9206" y="12643"/>
                  <a:pt x="9205" y="12643"/>
                </a:cubicBezTo>
                <a:cubicBezTo>
                  <a:pt x="9200" y="12643"/>
                  <a:pt x="9200" y="12635"/>
                  <a:pt x="9200" y="12626"/>
                </a:cubicBezTo>
                <a:cubicBezTo>
                  <a:pt x="9185" y="12642"/>
                  <a:pt x="9187" y="12646"/>
                  <a:pt x="9195" y="12646"/>
                </a:cubicBezTo>
                <a:cubicBezTo>
                  <a:pt x="9205" y="12646"/>
                  <a:pt x="9224" y="12638"/>
                  <a:pt x="9224" y="12638"/>
                </a:cubicBezTo>
                <a:cubicBezTo>
                  <a:pt x="9236" y="12626"/>
                  <a:pt x="9236" y="12614"/>
                  <a:pt x="9260" y="12602"/>
                </a:cubicBezTo>
                <a:cubicBezTo>
                  <a:pt x="9263" y="12605"/>
                  <a:pt x="9268" y="12606"/>
                  <a:pt x="9274" y="12606"/>
                </a:cubicBezTo>
                <a:cubicBezTo>
                  <a:pt x="9279" y="12606"/>
                  <a:pt x="9285" y="12605"/>
                  <a:pt x="9290" y="12605"/>
                </a:cubicBezTo>
                <a:cubicBezTo>
                  <a:pt x="9299" y="12605"/>
                  <a:pt x="9302" y="12608"/>
                  <a:pt x="9284" y="12626"/>
                </a:cubicBezTo>
                <a:lnTo>
                  <a:pt x="9260" y="12626"/>
                </a:lnTo>
                <a:cubicBezTo>
                  <a:pt x="9266" y="12629"/>
                  <a:pt x="9271" y="12630"/>
                  <a:pt x="9275" y="12630"/>
                </a:cubicBezTo>
                <a:cubicBezTo>
                  <a:pt x="9280" y="12630"/>
                  <a:pt x="9284" y="12629"/>
                  <a:pt x="9287" y="12629"/>
                </a:cubicBezTo>
                <a:cubicBezTo>
                  <a:pt x="9292" y="12629"/>
                  <a:pt x="9295" y="12632"/>
                  <a:pt x="9296" y="12648"/>
                </a:cubicBezTo>
                <a:lnTo>
                  <a:pt x="9296" y="12648"/>
                </a:lnTo>
                <a:cubicBezTo>
                  <a:pt x="9296" y="12648"/>
                  <a:pt x="9296" y="12648"/>
                  <a:pt x="9297" y="12648"/>
                </a:cubicBezTo>
                <a:cubicBezTo>
                  <a:pt x="9326" y="12648"/>
                  <a:pt x="9309" y="12687"/>
                  <a:pt x="9319" y="12698"/>
                </a:cubicBezTo>
                <a:lnTo>
                  <a:pt x="9343" y="12698"/>
                </a:lnTo>
                <a:cubicBezTo>
                  <a:pt x="9355" y="12674"/>
                  <a:pt x="9367" y="12674"/>
                  <a:pt x="9391" y="12650"/>
                </a:cubicBezTo>
                <a:lnTo>
                  <a:pt x="9391" y="12650"/>
                </a:lnTo>
                <a:cubicBezTo>
                  <a:pt x="9379" y="12666"/>
                  <a:pt x="9383" y="12670"/>
                  <a:pt x="9393" y="12670"/>
                </a:cubicBezTo>
                <a:cubicBezTo>
                  <a:pt x="9403" y="12670"/>
                  <a:pt x="9419" y="12666"/>
                  <a:pt x="9432" y="12666"/>
                </a:cubicBezTo>
                <a:cubicBezTo>
                  <a:pt x="9445" y="12666"/>
                  <a:pt x="9454" y="12670"/>
                  <a:pt x="9450" y="12686"/>
                </a:cubicBezTo>
                <a:cubicBezTo>
                  <a:pt x="9438" y="12692"/>
                  <a:pt x="9430" y="12695"/>
                  <a:pt x="9425" y="12695"/>
                </a:cubicBezTo>
                <a:cubicBezTo>
                  <a:pt x="9421" y="12695"/>
                  <a:pt x="9421" y="12692"/>
                  <a:pt x="9427" y="12686"/>
                </a:cubicBezTo>
                <a:lnTo>
                  <a:pt x="9427" y="12686"/>
                </a:lnTo>
                <a:cubicBezTo>
                  <a:pt x="9367" y="12710"/>
                  <a:pt x="9331" y="12733"/>
                  <a:pt x="9296" y="12733"/>
                </a:cubicBezTo>
                <a:cubicBezTo>
                  <a:pt x="9307" y="12733"/>
                  <a:pt x="9316" y="12736"/>
                  <a:pt x="9319" y="12739"/>
                </a:cubicBezTo>
                <a:lnTo>
                  <a:pt x="9319" y="12739"/>
                </a:lnTo>
                <a:lnTo>
                  <a:pt x="9355" y="12722"/>
                </a:lnTo>
                <a:cubicBezTo>
                  <a:pt x="9355" y="12733"/>
                  <a:pt x="9355" y="12733"/>
                  <a:pt x="9355" y="12733"/>
                </a:cubicBezTo>
                <a:cubicBezTo>
                  <a:pt x="9391" y="12722"/>
                  <a:pt x="9403" y="12698"/>
                  <a:pt x="9427" y="12698"/>
                </a:cubicBezTo>
                <a:cubicBezTo>
                  <a:pt x="9444" y="12698"/>
                  <a:pt x="9417" y="12717"/>
                  <a:pt x="9406" y="12722"/>
                </a:cubicBezTo>
                <a:lnTo>
                  <a:pt x="9406" y="12722"/>
                </a:lnTo>
                <a:cubicBezTo>
                  <a:pt x="9405" y="12722"/>
                  <a:pt x="9404" y="12722"/>
                  <a:pt x="9403" y="12722"/>
                </a:cubicBezTo>
                <a:cubicBezTo>
                  <a:pt x="9401" y="12723"/>
                  <a:pt x="9401" y="12724"/>
                  <a:pt x="9402" y="12724"/>
                </a:cubicBezTo>
                <a:cubicBezTo>
                  <a:pt x="9402" y="12724"/>
                  <a:pt x="9404" y="12723"/>
                  <a:pt x="9406" y="12722"/>
                </a:cubicBezTo>
                <a:lnTo>
                  <a:pt x="9406" y="12722"/>
                </a:lnTo>
                <a:cubicBezTo>
                  <a:pt x="9410" y="12724"/>
                  <a:pt x="9414" y="12724"/>
                  <a:pt x="9418" y="12724"/>
                </a:cubicBezTo>
                <a:cubicBezTo>
                  <a:pt x="9434" y="12724"/>
                  <a:pt x="9445" y="12717"/>
                  <a:pt x="9451" y="12717"/>
                </a:cubicBezTo>
                <a:cubicBezTo>
                  <a:pt x="9454" y="12717"/>
                  <a:pt x="9455" y="12721"/>
                  <a:pt x="9450" y="12733"/>
                </a:cubicBezTo>
                <a:cubicBezTo>
                  <a:pt x="9450" y="12733"/>
                  <a:pt x="9438" y="12733"/>
                  <a:pt x="9438" y="12722"/>
                </a:cubicBezTo>
                <a:lnTo>
                  <a:pt x="9438" y="12722"/>
                </a:lnTo>
                <a:cubicBezTo>
                  <a:pt x="9438" y="12757"/>
                  <a:pt x="9474" y="12757"/>
                  <a:pt x="9427" y="12793"/>
                </a:cubicBezTo>
                <a:cubicBezTo>
                  <a:pt x="9415" y="12805"/>
                  <a:pt x="9391" y="12805"/>
                  <a:pt x="9391" y="12805"/>
                </a:cubicBezTo>
                <a:lnTo>
                  <a:pt x="9403" y="12793"/>
                </a:lnTo>
                <a:lnTo>
                  <a:pt x="9403" y="12793"/>
                </a:lnTo>
                <a:cubicBezTo>
                  <a:pt x="9363" y="12803"/>
                  <a:pt x="9407" y="12805"/>
                  <a:pt x="9386" y="12819"/>
                </a:cubicBezTo>
                <a:lnTo>
                  <a:pt x="9386" y="12819"/>
                </a:lnTo>
                <a:cubicBezTo>
                  <a:pt x="9388" y="12819"/>
                  <a:pt x="9390" y="12818"/>
                  <a:pt x="9391" y="12818"/>
                </a:cubicBezTo>
                <a:cubicBezTo>
                  <a:pt x="9403" y="12818"/>
                  <a:pt x="9403" y="12832"/>
                  <a:pt x="9403" y="12841"/>
                </a:cubicBezTo>
                <a:lnTo>
                  <a:pt x="9438" y="12817"/>
                </a:lnTo>
                <a:cubicBezTo>
                  <a:pt x="9457" y="12811"/>
                  <a:pt x="9467" y="12808"/>
                  <a:pt x="9471" y="12808"/>
                </a:cubicBezTo>
                <a:cubicBezTo>
                  <a:pt x="9490" y="12808"/>
                  <a:pt x="9373" y="12866"/>
                  <a:pt x="9403" y="12876"/>
                </a:cubicBezTo>
                <a:cubicBezTo>
                  <a:pt x="9438" y="12876"/>
                  <a:pt x="9403" y="12864"/>
                  <a:pt x="9438" y="12864"/>
                </a:cubicBezTo>
                <a:cubicBezTo>
                  <a:pt x="9438" y="12876"/>
                  <a:pt x="9415" y="12900"/>
                  <a:pt x="9438" y="12912"/>
                </a:cubicBezTo>
                <a:cubicBezTo>
                  <a:pt x="9431" y="12920"/>
                  <a:pt x="9423" y="12932"/>
                  <a:pt x="9410" y="12946"/>
                </a:cubicBezTo>
                <a:lnTo>
                  <a:pt x="9410" y="12946"/>
                </a:lnTo>
                <a:lnTo>
                  <a:pt x="9450" y="12936"/>
                </a:lnTo>
                <a:cubicBezTo>
                  <a:pt x="9450" y="12948"/>
                  <a:pt x="9486" y="12960"/>
                  <a:pt x="9474" y="12972"/>
                </a:cubicBezTo>
                <a:cubicBezTo>
                  <a:pt x="9486" y="12972"/>
                  <a:pt x="9486" y="12960"/>
                  <a:pt x="9498" y="12960"/>
                </a:cubicBezTo>
                <a:cubicBezTo>
                  <a:pt x="9504" y="12963"/>
                  <a:pt x="9511" y="12963"/>
                  <a:pt x="9519" y="12963"/>
                </a:cubicBezTo>
                <a:cubicBezTo>
                  <a:pt x="9527" y="12963"/>
                  <a:pt x="9535" y="12963"/>
                  <a:pt x="9543" y="12963"/>
                </a:cubicBezTo>
                <a:cubicBezTo>
                  <a:pt x="9558" y="12963"/>
                  <a:pt x="9569" y="12966"/>
                  <a:pt x="9569" y="12983"/>
                </a:cubicBezTo>
                <a:cubicBezTo>
                  <a:pt x="9558" y="12991"/>
                  <a:pt x="9550" y="12994"/>
                  <a:pt x="9544" y="12994"/>
                </a:cubicBezTo>
                <a:cubicBezTo>
                  <a:pt x="9532" y="12994"/>
                  <a:pt x="9530" y="12983"/>
                  <a:pt x="9522" y="12983"/>
                </a:cubicBezTo>
                <a:cubicBezTo>
                  <a:pt x="9510" y="13007"/>
                  <a:pt x="9534" y="12995"/>
                  <a:pt x="9534" y="13019"/>
                </a:cubicBezTo>
                <a:cubicBezTo>
                  <a:pt x="9527" y="13025"/>
                  <a:pt x="9524" y="13028"/>
                  <a:pt x="9523" y="13028"/>
                </a:cubicBezTo>
                <a:cubicBezTo>
                  <a:pt x="9519" y="13028"/>
                  <a:pt x="9522" y="13017"/>
                  <a:pt x="9510" y="13017"/>
                </a:cubicBezTo>
                <a:cubicBezTo>
                  <a:pt x="9507" y="13017"/>
                  <a:pt x="9503" y="13017"/>
                  <a:pt x="9498" y="13019"/>
                </a:cubicBezTo>
                <a:lnTo>
                  <a:pt x="9519" y="13040"/>
                </a:lnTo>
                <a:lnTo>
                  <a:pt x="9519" y="13040"/>
                </a:lnTo>
                <a:cubicBezTo>
                  <a:pt x="9526" y="13037"/>
                  <a:pt x="9531" y="13036"/>
                  <a:pt x="9534" y="13036"/>
                </a:cubicBezTo>
                <a:cubicBezTo>
                  <a:pt x="9553" y="13036"/>
                  <a:pt x="9527" y="13067"/>
                  <a:pt x="9546" y="13067"/>
                </a:cubicBezTo>
                <a:cubicBezTo>
                  <a:pt x="9550" y="13079"/>
                  <a:pt x="9560" y="13083"/>
                  <a:pt x="9574" y="13083"/>
                </a:cubicBezTo>
                <a:cubicBezTo>
                  <a:pt x="9602" y="13083"/>
                  <a:pt x="9645" y="13067"/>
                  <a:pt x="9677" y="13067"/>
                </a:cubicBezTo>
                <a:cubicBezTo>
                  <a:pt x="9665" y="13079"/>
                  <a:pt x="9653" y="13091"/>
                  <a:pt x="9641" y="13091"/>
                </a:cubicBezTo>
                <a:cubicBezTo>
                  <a:pt x="9651" y="13081"/>
                  <a:pt x="9652" y="13077"/>
                  <a:pt x="9650" y="13077"/>
                </a:cubicBezTo>
                <a:cubicBezTo>
                  <a:pt x="9647" y="13077"/>
                  <a:pt x="9636" y="13084"/>
                  <a:pt x="9629" y="13091"/>
                </a:cubicBezTo>
                <a:cubicBezTo>
                  <a:pt x="9641" y="13091"/>
                  <a:pt x="9593" y="13138"/>
                  <a:pt x="9569" y="13138"/>
                </a:cubicBezTo>
                <a:cubicBezTo>
                  <a:pt x="9574" y="13141"/>
                  <a:pt x="9578" y="13142"/>
                  <a:pt x="9581" y="13142"/>
                </a:cubicBezTo>
                <a:cubicBezTo>
                  <a:pt x="9594" y="13142"/>
                  <a:pt x="9598" y="13126"/>
                  <a:pt x="9617" y="13126"/>
                </a:cubicBezTo>
                <a:lnTo>
                  <a:pt x="9629" y="13150"/>
                </a:lnTo>
                <a:cubicBezTo>
                  <a:pt x="9653" y="13138"/>
                  <a:pt x="9653" y="13126"/>
                  <a:pt x="9677" y="13126"/>
                </a:cubicBezTo>
                <a:cubicBezTo>
                  <a:pt x="9688" y="13126"/>
                  <a:pt x="9688" y="13138"/>
                  <a:pt x="9700" y="13150"/>
                </a:cubicBezTo>
                <a:cubicBezTo>
                  <a:pt x="9692" y="13159"/>
                  <a:pt x="9678" y="13167"/>
                  <a:pt x="9666" y="13167"/>
                </a:cubicBezTo>
                <a:cubicBezTo>
                  <a:pt x="9661" y="13167"/>
                  <a:pt x="9656" y="13166"/>
                  <a:pt x="9653" y="13162"/>
                </a:cubicBezTo>
                <a:lnTo>
                  <a:pt x="9653" y="13162"/>
                </a:lnTo>
                <a:cubicBezTo>
                  <a:pt x="9653" y="13174"/>
                  <a:pt x="9653" y="13186"/>
                  <a:pt x="9677" y="13186"/>
                </a:cubicBezTo>
                <a:cubicBezTo>
                  <a:pt x="9684" y="13175"/>
                  <a:pt x="9690" y="13172"/>
                  <a:pt x="9696" y="13172"/>
                </a:cubicBezTo>
                <a:cubicBezTo>
                  <a:pt x="9704" y="13172"/>
                  <a:pt x="9711" y="13176"/>
                  <a:pt x="9721" y="13176"/>
                </a:cubicBezTo>
                <a:cubicBezTo>
                  <a:pt x="9728" y="13176"/>
                  <a:pt x="9737" y="13173"/>
                  <a:pt x="9748" y="13162"/>
                </a:cubicBezTo>
                <a:lnTo>
                  <a:pt x="9748" y="13162"/>
                </a:lnTo>
                <a:lnTo>
                  <a:pt x="9736" y="13186"/>
                </a:lnTo>
                <a:cubicBezTo>
                  <a:pt x="9736" y="13186"/>
                  <a:pt x="9726" y="13191"/>
                  <a:pt x="9722" y="13191"/>
                </a:cubicBezTo>
                <a:cubicBezTo>
                  <a:pt x="9720" y="13191"/>
                  <a:pt x="9720" y="13190"/>
                  <a:pt x="9724" y="13186"/>
                </a:cubicBezTo>
                <a:lnTo>
                  <a:pt x="9724" y="13186"/>
                </a:lnTo>
                <a:cubicBezTo>
                  <a:pt x="9706" y="13198"/>
                  <a:pt x="9709" y="13201"/>
                  <a:pt x="9718" y="13201"/>
                </a:cubicBezTo>
                <a:cubicBezTo>
                  <a:pt x="9727" y="13201"/>
                  <a:pt x="9742" y="13198"/>
                  <a:pt x="9748" y="13198"/>
                </a:cubicBezTo>
                <a:cubicBezTo>
                  <a:pt x="9736" y="13210"/>
                  <a:pt x="9748" y="13222"/>
                  <a:pt x="9724" y="13233"/>
                </a:cubicBezTo>
                <a:cubicBezTo>
                  <a:pt x="9748" y="13233"/>
                  <a:pt x="9736" y="13245"/>
                  <a:pt x="9724" y="13257"/>
                </a:cubicBezTo>
                <a:cubicBezTo>
                  <a:pt x="9736" y="13257"/>
                  <a:pt x="9748" y="13245"/>
                  <a:pt x="9760" y="13245"/>
                </a:cubicBezTo>
                <a:lnTo>
                  <a:pt x="9772" y="13269"/>
                </a:lnTo>
                <a:cubicBezTo>
                  <a:pt x="9748" y="13281"/>
                  <a:pt x="9688" y="13317"/>
                  <a:pt x="9688" y="13317"/>
                </a:cubicBezTo>
                <a:cubicBezTo>
                  <a:pt x="9706" y="13317"/>
                  <a:pt x="9731" y="13297"/>
                  <a:pt x="9742" y="13297"/>
                </a:cubicBezTo>
                <a:cubicBezTo>
                  <a:pt x="9746" y="13297"/>
                  <a:pt x="9748" y="13299"/>
                  <a:pt x="9748" y="13305"/>
                </a:cubicBezTo>
                <a:cubicBezTo>
                  <a:pt x="9712" y="13317"/>
                  <a:pt x="9736" y="13341"/>
                  <a:pt x="9677" y="13353"/>
                </a:cubicBezTo>
                <a:cubicBezTo>
                  <a:pt x="9653" y="13376"/>
                  <a:pt x="9665" y="13400"/>
                  <a:pt x="9677" y="13400"/>
                </a:cubicBezTo>
                <a:cubicBezTo>
                  <a:pt x="9712" y="13388"/>
                  <a:pt x="9688" y="13376"/>
                  <a:pt x="9724" y="13364"/>
                </a:cubicBezTo>
                <a:cubicBezTo>
                  <a:pt x="9735" y="13372"/>
                  <a:pt x="9750" y="13373"/>
                  <a:pt x="9765" y="13373"/>
                </a:cubicBezTo>
                <a:cubicBezTo>
                  <a:pt x="9782" y="13373"/>
                  <a:pt x="9799" y="13371"/>
                  <a:pt x="9813" y="13371"/>
                </a:cubicBezTo>
                <a:cubicBezTo>
                  <a:pt x="9831" y="13371"/>
                  <a:pt x="9843" y="13374"/>
                  <a:pt x="9843" y="13388"/>
                </a:cubicBezTo>
                <a:lnTo>
                  <a:pt x="9855" y="13376"/>
                </a:lnTo>
                <a:lnTo>
                  <a:pt x="9867" y="13376"/>
                </a:lnTo>
                <a:cubicBezTo>
                  <a:pt x="9855" y="13388"/>
                  <a:pt x="9855" y="13400"/>
                  <a:pt x="9843" y="13412"/>
                </a:cubicBezTo>
                <a:cubicBezTo>
                  <a:pt x="9819" y="13436"/>
                  <a:pt x="9808" y="13460"/>
                  <a:pt x="9819" y="13472"/>
                </a:cubicBezTo>
                <a:cubicBezTo>
                  <a:pt x="9831" y="13472"/>
                  <a:pt x="9843" y="13460"/>
                  <a:pt x="9855" y="13448"/>
                </a:cubicBezTo>
                <a:cubicBezTo>
                  <a:pt x="9855" y="13460"/>
                  <a:pt x="9855" y="13472"/>
                  <a:pt x="9855" y="13484"/>
                </a:cubicBezTo>
                <a:lnTo>
                  <a:pt x="9819" y="13484"/>
                </a:lnTo>
                <a:cubicBezTo>
                  <a:pt x="9819" y="13495"/>
                  <a:pt x="9867" y="13531"/>
                  <a:pt x="9831" y="13543"/>
                </a:cubicBezTo>
                <a:cubicBezTo>
                  <a:pt x="9831" y="13531"/>
                  <a:pt x="9831" y="13531"/>
                  <a:pt x="9831" y="13531"/>
                </a:cubicBezTo>
                <a:cubicBezTo>
                  <a:pt x="9831" y="13555"/>
                  <a:pt x="9808" y="13555"/>
                  <a:pt x="9831" y="13579"/>
                </a:cubicBezTo>
                <a:cubicBezTo>
                  <a:pt x="9831" y="13593"/>
                  <a:pt x="9823" y="13599"/>
                  <a:pt x="9809" y="13599"/>
                </a:cubicBezTo>
                <a:cubicBezTo>
                  <a:pt x="9799" y="13599"/>
                  <a:pt x="9787" y="13596"/>
                  <a:pt x="9772" y="13591"/>
                </a:cubicBezTo>
                <a:lnTo>
                  <a:pt x="9772" y="13591"/>
                </a:lnTo>
                <a:cubicBezTo>
                  <a:pt x="9831" y="13614"/>
                  <a:pt x="9748" y="13626"/>
                  <a:pt x="9748" y="13626"/>
                </a:cubicBezTo>
                <a:cubicBezTo>
                  <a:pt x="9748" y="13626"/>
                  <a:pt x="9653" y="13829"/>
                  <a:pt x="9581" y="14055"/>
                </a:cubicBezTo>
                <a:cubicBezTo>
                  <a:pt x="9486" y="14293"/>
                  <a:pt x="9438" y="14555"/>
                  <a:pt x="9569" y="14734"/>
                </a:cubicBezTo>
                <a:cubicBezTo>
                  <a:pt x="9593" y="14746"/>
                  <a:pt x="9605" y="14781"/>
                  <a:pt x="9641" y="14781"/>
                </a:cubicBezTo>
                <a:cubicBezTo>
                  <a:pt x="9653" y="14805"/>
                  <a:pt x="9593" y="14793"/>
                  <a:pt x="9617" y="14805"/>
                </a:cubicBezTo>
                <a:cubicBezTo>
                  <a:pt x="9621" y="14804"/>
                  <a:pt x="9625" y="14803"/>
                  <a:pt x="9629" y="14803"/>
                </a:cubicBezTo>
                <a:cubicBezTo>
                  <a:pt x="9663" y="14803"/>
                  <a:pt x="9706" y="14841"/>
                  <a:pt x="9748" y="14841"/>
                </a:cubicBezTo>
                <a:lnTo>
                  <a:pt x="9748" y="14853"/>
                </a:lnTo>
                <a:cubicBezTo>
                  <a:pt x="9752" y="14855"/>
                  <a:pt x="9754" y="14855"/>
                  <a:pt x="9754" y="14855"/>
                </a:cubicBezTo>
                <a:cubicBezTo>
                  <a:pt x="9758" y="14855"/>
                  <a:pt x="9746" y="14844"/>
                  <a:pt x="9751" y="14844"/>
                </a:cubicBezTo>
                <a:cubicBezTo>
                  <a:pt x="9753" y="14844"/>
                  <a:pt x="9759" y="14847"/>
                  <a:pt x="9772" y="14853"/>
                </a:cubicBezTo>
                <a:lnTo>
                  <a:pt x="9712" y="14817"/>
                </a:lnTo>
                <a:lnTo>
                  <a:pt x="9760" y="14817"/>
                </a:lnTo>
                <a:cubicBezTo>
                  <a:pt x="9736" y="14793"/>
                  <a:pt x="9665" y="14757"/>
                  <a:pt x="9712" y="14757"/>
                </a:cubicBezTo>
                <a:cubicBezTo>
                  <a:pt x="9712" y="14754"/>
                  <a:pt x="9716" y="14752"/>
                  <a:pt x="9722" y="14752"/>
                </a:cubicBezTo>
                <a:cubicBezTo>
                  <a:pt x="9733" y="14752"/>
                  <a:pt x="9752" y="14757"/>
                  <a:pt x="9760" y="14757"/>
                </a:cubicBezTo>
                <a:lnTo>
                  <a:pt x="9760" y="14769"/>
                </a:lnTo>
                <a:lnTo>
                  <a:pt x="9796" y="14757"/>
                </a:lnTo>
                <a:lnTo>
                  <a:pt x="9796" y="14757"/>
                </a:lnTo>
                <a:cubicBezTo>
                  <a:pt x="9775" y="14768"/>
                  <a:pt x="9799" y="14796"/>
                  <a:pt x="9806" y="14796"/>
                </a:cubicBezTo>
                <a:cubicBezTo>
                  <a:pt x="9807" y="14796"/>
                  <a:pt x="9808" y="14795"/>
                  <a:pt x="9808" y="14793"/>
                </a:cubicBezTo>
                <a:cubicBezTo>
                  <a:pt x="9831" y="14781"/>
                  <a:pt x="9796" y="14793"/>
                  <a:pt x="9796" y="14769"/>
                </a:cubicBezTo>
                <a:cubicBezTo>
                  <a:pt x="9796" y="14767"/>
                  <a:pt x="9797" y="14766"/>
                  <a:pt x="9798" y="14766"/>
                </a:cubicBezTo>
                <a:cubicBezTo>
                  <a:pt x="9805" y="14766"/>
                  <a:pt x="9824" y="14781"/>
                  <a:pt x="9843" y="14781"/>
                </a:cubicBezTo>
                <a:lnTo>
                  <a:pt x="9843" y="14769"/>
                </a:lnTo>
                <a:cubicBezTo>
                  <a:pt x="9867" y="14781"/>
                  <a:pt x="9843" y="14781"/>
                  <a:pt x="9867" y="14781"/>
                </a:cubicBezTo>
                <a:lnTo>
                  <a:pt x="9855" y="14746"/>
                </a:lnTo>
                <a:lnTo>
                  <a:pt x="9855" y="14746"/>
                </a:lnTo>
                <a:cubicBezTo>
                  <a:pt x="9865" y="14750"/>
                  <a:pt x="9871" y="14751"/>
                  <a:pt x="9875" y="14751"/>
                </a:cubicBezTo>
                <a:cubicBezTo>
                  <a:pt x="9889" y="14751"/>
                  <a:pt x="9852" y="14720"/>
                  <a:pt x="9878" y="14720"/>
                </a:cubicBezTo>
                <a:cubicBezTo>
                  <a:pt x="9881" y="14720"/>
                  <a:pt x="9885" y="14721"/>
                  <a:pt x="9891" y="14722"/>
                </a:cubicBezTo>
                <a:cubicBezTo>
                  <a:pt x="9903" y="14746"/>
                  <a:pt x="9915" y="14734"/>
                  <a:pt x="9939" y="14746"/>
                </a:cubicBezTo>
                <a:lnTo>
                  <a:pt x="9950" y="14698"/>
                </a:lnTo>
                <a:cubicBezTo>
                  <a:pt x="9960" y="14698"/>
                  <a:pt x="9962" y="14713"/>
                  <a:pt x="9962" y="14713"/>
                </a:cubicBezTo>
                <a:cubicBezTo>
                  <a:pt x="9962" y="14713"/>
                  <a:pt x="9962" y="14712"/>
                  <a:pt x="9962" y="14710"/>
                </a:cubicBezTo>
                <a:cubicBezTo>
                  <a:pt x="9986" y="14710"/>
                  <a:pt x="9950" y="14686"/>
                  <a:pt x="9950" y="14686"/>
                </a:cubicBezTo>
                <a:cubicBezTo>
                  <a:pt x="9968" y="14686"/>
                  <a:pt x="9966" y="14666"/>
                  <a:pt x="9984" y="14666"/>
                </a:cubicBezTo>
                <a:cubicBezTo>
                  <a:pt x="9990" y="14666"/>
                  <a:pt x="9998" y="14668"/>
                  <a:pt x="10010" y="14674"/>
                </a:cubicBezTo>
                <a:cubicBezTo>
                  <a:pt x="10058" y="14650"/>
                  <a:pt x="9962" y="14638"/>
                  <a:pt x="9998" y="14627"/>
                </a:cubicBezTo>
                <a:cubicBezTo>
                  <a:pt x="10017" y="14627"/>
                  <a:pt x="10006" y="14642"/>
                  <a:pt x="10013" y="14642"/>
                </a:cubicBezTo>
                <a:cubicBezTo>
                  <a:pt x="10014" y="14642"/>
                  <a:pt x="10017" y="14641"/>
                  <a:pt x="10022" y="14638"/>
                </a:cubicBezTo>
                <a:lnTo>
                  <a:pt x="10022" y="14615"/>
                </a:lnTo>
                <a:cubicBezTo>
                  <a:pt x="10032" y="14615"/>
                  <a:pt x="10058" y="14631"/>
                  <a:pt x="10060" y="14637"/>
                </a:cubicBezTo>
                <a:lnTo>
                  <a:pt x="10060" y="14637"/>
                </a:lnTo>
                <a:cubicBezTo>
                  <a:pt x="10108" y="14602"/>
                  <a:pt x="10189" y="14590"/>
                  <a:pt x="10236" y="14567"/>
                </a:cubicBezTo>
                <a:cubicBezTo>
                  <a:pt x="10248" y="14591"/>
                  <a:pt x="10260" y="14603"/>
                  <a:pt x="10272" y="14615"/>
                </a:cubicBezTo>
                <a:cubicBezTo>
                  <a:pt x="10296" y="14555"/>
                  <a:pt x="10296" y="14531"/>
                  <a:pt x="10296" y="14519"/>
                </a:cubicBezTo>
                <a:cubicBezTo>
                  <a:pt x="10308" y="14519"/>
                  <a:pt x="10296" y="14531"/>
                  <a:pt x="10308" y="14543"/>
                </a:cubicBezTo>
                <a:cubicBezTo>
                  <a:pt x="10284" y="14472"/>
                  <a:pt x="10403" y="14496"/>
                  <a:pt x="10427" y="14448"/>
                </a:cubicBezTo>
                <a:lnTo>
                  <a:pt x="10391" y="14436"/>
                </a:lnTo>
                <a:cubicBezTo>
                  <a:pt x="10498" y="14412"/>
                  <a:pt x="10486" y="14317"/>
                  <a:pt x="10534" y="14257"/>
                </a:cubicBezTo>
                <a:lnTo>
                  <a:pt x="10534" y="14257"/>
                </a:lnTo>
                <a:lnTo>
                  <a:pt x="10522" y="14269"/>
                </a:lnTo>
                <a:cubicBezTo>
                  <a:pt x="10498" y="14246"/>
                  <a:pt x="10498" y="14234"/>
                  <a:pt x="10486" y="14210"/>
                </a:cubicBezTo>
                <a:lnTo>
                  <a:pt x="10486" y="14210"/>
                </a:lnTo>
                <a:cubicBezTo>
                  <a:pt x="10489" y="14213"/>
                  <a:pt x="10495" y="14217"/>
                  <a:pt x="10501" y="14221"/>
                </a:cubicBezTo>
                <a:lnTo>
                  <a:pt x="10501" y="14221"/>
                </a:lnTo>
                <a:cubicBezTo>
                  <a:pt x="10594" y="14183"/>
                  <a:pt x="10618" y="14042"/>
                  <a:pt x="10677" y="13960"/>
                </a:cubicBezTo>
                <a:cubicBezTo>
                  <a:pt x="10700" y="13818"/>
                  <a:pt x="10794" y="13688"/>
                  <a:pt x="10819" y="13546"/>
                </a:cubicBezTo>
                <a:lnTo>
                  <a:pt x="10819" y="13546"/>
                </a:lnTo>
                <a:cubicBezTo>
                  <a:pt x="10817" y="13551"/>
                  <a:pt x="10811" y="13553"/>
                  <a:pt x="10804" y="13553"/>
                </a:cubicBezTo>
                <a:cubicBezTo>
                  <a:pt x="10784" y="13553"/>
                  <a:pt x="10756" y="13539"/>
                  <a:pt x="10772" y="13531"/>
                </a:cubicBezTo>
                <a:cubicBezTo>
                  <a:pt x="10891" y="13519"/>
                  <a:pt x="10772" y="13448"/>
                  <a:pt x="10855" y="13424"/>
                </a:cubicBezTo>
                <a:cubicBezTo>
                  <a:pt x="10843" y="13341"/>
                  <a:pt x="10951" y="13293"/>
                  <a:pt x="10879" y="13198"/>
                </a:cubicBezTo>
                <a:lnTo>
                  <a:pt x="10879" y="13198"/>
                </a:lnTo>
                <a:lnTo>
                  <a:pt x="10915" y="13210"/>
                </a:lnTo>
                <a:cubicBezTo>
                  <a:pt x="10934" y="13200"/>
                  <a:pt x="10923" y="13191"/>
                  <a:pt x="10917" y="13182"/>
                </a:cubicBezTo>
                <a:lnTo>
                  <a:pt x="10917" y="13182"/>
                </a:lnTo>
                <a:cubicBezTo>
                  <a:pt x="10937" y="13147"/>
                  <a:pt x="10916" y="13114"/>
                  <a:pt x="10939" y="13103"/>
                </a:cubicBezTo>
                <a:lnTo>
                  <a:pt x="10891" y="13091"/>
                </a:lnTo>
                <a:cubicBezTo>
                  <a:pt x="10891" y="13079"/>
                  <a:pt x="10927" y="13091"/>
                  <a:pt x="10915" y="13067"/>
                </a:cubicBezTo>
                <a:lnTo>
                  <a:pt x="10915" y="13067"/>
                </a:lnTo>
                <a:lnTo>
                  <a:pt x="10927" y="13079"/>
                </a:lnTo>
                <a:lnTo>
                  <a:pt x="10903" y="13043"/>
                </a:lnTo>
                <a:lnTo>
                  <a:pt x="10903" y="13043"/>
                </a:lnTo>
                <a:cubicBezTo>
                  <a:pt x="10913" y="13047"/>
                  <a:pt x="10920" y="13049"/>
                  <a:pt x="10924" y="13049"/>
                </a:cubicBezTo>
                <a:cubicBezTo>
                  <a:pt x="10949" y="13049"/>
                  <a:pt x="10921" y="13005"/>
                  <a:pt x="10951" y="12995"/>
                </a:cubicBezTo>
                <a:cubicBezTo>
                  <a:pt x="10939" y="12972"/>
                  <a:pt x="10915" y="12924"/>
                  <a:pt x="10939" y="12900"/>
                </a:cubicBezTo>
                <a:cubicBezTo>
                  <a:pt x="10974" y="12900"/>
                  <a:pt x="10986" y="12864"/>
                  <a:pt x="11010" y="12841"/>
                </a:cubicBezTo>
                <a:cubicBezTo>
                  <a:pt x="11010" y="12793"/>
                  <a:pt x="11010" y="12722"/>
                  <a:pt x="11034" y="12662"/>
                </a:cubicBezTo>
                <a:lnTo>
                  <a:pt x="10986" y="12650"/>
                </a:lnTo>
                <a:lnTo>
                  <a:pt x="10986" y="12638"/>
                </a:lnTo>
                <a:lnTo>
                  <a:pt x="11010" y="12638"/>
                </a:lnTo>
                <a:cubicBezTo>
                  <a:pt x="11046" y="12638"/>
                  <a:pt x="11021" y="12618"/>
                  <a:pt x="11022" y="12603"/>
                </a:cubicBezTo>
                <a:lnTo>
                  <a:pt x="11022" y="12603"/>
                </a:lnTo>
                <a:cubicBezTo>
                  <a:pt x="11015" y="12606"/>
                  <a:pt x="11008" y="12607"/>
                  <a:pt x="11002" y="12607"/>
                </a:cubicBezTo>
                <a:cubicBezTo>
                  <a:pt x="10983" y="12607"/>
                  <a:pt x="10969" y="12596"/>
                  <a:pt x="10986" y="12579"/>
                </a:cubicBezTo>
                <a:lnTo>
                  <a:pt x="10986" y="12579"/>
                </a:lnTo>
                <a:lnTo>
                  <a:pt x="10974" y="12567"/>
                </a:lnTo>
                <a:lnTo>
                  <a:pt x="10974" y="12567"/>
                </a:lnTo>
                <a:cubicBezTo>
                  <a:pt x="10986" y="12571"/>
                  <a:pt x="10996" y="12572"/>
                  <a:pt x="11004" y="12572"/>
                </a:cubicBezTo>
                <a:cubicBezTo>
                  <a:pt x="11021" y="12572"/>
                  <a:pt x="11034" y="12567"/>
                  <a:pt x="11058" y="12567"/>
                </a:cubicBezTo>
                <a:cubicBezTo>
                  <a:pt x="11058" y="12519"/>
                  <a:pt x="10998" y="12471"/>
                  <a:pt x="11034" y="12412"/>
                </a:cubicBezTo>
                <a:lnTo>
                  <a:pt x="11034" y="12412"/>
                </a:lnTo>
                <a:cubicBezTo>
                  <a:pt x="11038" y="12413"/>
                  <a:pt x="11041" y="12414"/>
                  <a:pt x="11043" y="12414"/>
                </a:cubicBezTo>
                <a:cubicBezTo>
                  <a:pt x="11056" y="12414"/>
                  <a:pt x="11041" y="12393"/>
                  <a:pt x="11057" y="12393"/>
                </a:cubicBezTo>
                <a:cubicBezTo>
                  <a:pt x="11062" y="12393"/>
                  <a:pt x="11069" y="12395"/>
                  <a:pt x="11082" y="12400"/>
                </a:cubicBezTo>
                <a:cubicBezTo>
                  <a:pt x="11076" y="12376"/>
                  <a:pt x="11064" y="12373"/>
                  <a:pt x="11047" y="12373"/>
                </a:cubicBezTo>
                <a:cubicBezTo>
                  <a:pt x="11042" y="12373"/>
                  <a:pt x="11036" y="12374"/>
                  <a:pt x="11029" y="12374"/>
                </a:cubicBezTo>
                <a:cubicBezTo>
                  <a:pt x="11017" y="12374"/>
                  <a:pt x="11002" y="12372"/>
                  <a:pt x="10986" y="12364"/>
                </a:cubicBezTo>
                <a:cubicBezTo>
                  <a:pt x="10998" y="12364"/>
                  <a:pt x="10974" y="12352"/>
                  <a:pt x="10998" y="12352"/>
                </a:cubicBezTo>
                <a:lnTo>
                  <a:pt x="11046" y="12352"/>
                </a:lnTo>
                <a:lnTo>
                  <a:pt x="11046" y="12329"/>
                </a:lnTo>
                <a:cubicBezTo>
                  <a:pt x="11046" y="12329"/>
                  <a:pt x="11058" y="12341"/>
                  <a:pt x="11058" y="12341"/>
                </a:cubicBezTo>
                <a:cubicBezTo>
                  <a:pt x="11034" y="12293"/>
                  <a:pt x="11117" y="12269"/>
                  <a:pt x="11082" y="12221"/>
                </a:cubicBezTo>
                <a:cubicBezTo>
                  <a:pt x="11077" y="12219"/>
                  <a:pt x="11074" y="12218"/>
                  <a:pt x="11072" y="12218"/>
                </a:cubicBezTo>
                <a:cubicBezTo>
                  <a:pt x="11065" y="12218"/>
                  <a:pt x="11077" y="12233"/>
                  <a:pt x="11058" y="12233"/>
                </a:cubicBezTo>
                <a:cubicBezTo>
                  <a:pt x="11010" y="12186"/>
                  <a:pt x="11105" y="12198"/>
                  <a:pt x="11070" y="12162"/>
                </a:cubicBezTo>
                <a:lnTo>
                  <a:pt x="11070" y="12162"/>
                </a:lnTo>
                <a:lnTo>
                  <a:pt x="11105" y="12174"/>
                </a:lnTo>
                <a:cubicBezTo>
                  <a:pt x="11082" y="12150"/>
                  <a:pt x="11058" y="12150"/>
                  <a:pt x="11082" y="12126"/>
                </a:cubicBezTo>
                <a:cubicBezTo>
                  <a:pt x="11129" y="12126"/>
                  <a:pt x="11117" y="12150"/>
                  <a:pt x="11129" y="12162"/>
                </a:cubicBezTo>
                <a:cubicBezTo>
                  <a:pt x="11129" y="12150"/>
                  <a:pt x="11129" y="12114"/>
                  <a:pt x="11093" y="12114"/>
                </a:cubicBezTo>
                <a:cubicBezTo>
                  <a:pt x="11082" y="12102"/>
                  <a:pt x="11117" y="12102"/>
                  <a:pt x="11129" y="12090"/>
                </a:cubicBezTo>
                <a:cubicBezTo>
                  <a:pt x="11121" y="12090"/>
                  <a:pt x="11113" y="12096"/>
                  <a:pt x="11102" y="12096"/>
                </a:cubicBezTo>
                <a:cubicBezTo>
                  <a:pt x="11096" y="12096"/>
                  <a:pt x="11089" y="12094"/>
                  <a:pt x="11082" y="12090"/>
                </a:cubicBezTo>
                <a:cubicBezTo>
                  <a:pt x="11117" y="12067"/>
                  <a:pt x="11117" y="12031"/>
                  <a:pt x="11117" y="12007"/>
                </a:cubicBezTo>
                <a:lnTo>
                  <a:pt x="11153" y="12007"/>
                </a:lnTo>
                <a:cubicBezTo>
                  <a:pt x="11105" y="11983"/>
                  <a:pt x="11189" y="11995"/>
                  <a:pt x="11189" y="11960"/>
                </a:cubicBezTo>
                <a:cubicBezTo>
                  <a:pt x="11177" y="11876"/>
                  <a:pt x="11129" y="11769"/>
                  <a:pt x="11153" y="11686"/>
                </a:cubicBezTo>
                <a:cubicBezTo>
                  <a:pt x="11105" y="11662"/>
                  <a:pt x="11105" y="11638"/>
                  <a:pt x="11093" y="11614"/>
                </a:cubicBezTo>
                <a:lnTo>
                  <a:pt x="11165" y="11614"/>
                </a:lnTo>
                <a:lnTo>
                  <a:pt x="11141" y="11590"/>
                </a:lnTo>
                <a:cubicBezTo>
                  <a:pt x="11146" y="11588"/>
                  <a:pt x="11150" y="11587"/>
                  <a:pt x="11152" y="11587"/>
                </a:cubicBezTo>
                <a:cubicBezTo>
                  <a:pt x="11159" y="11587"/>
                  <a:pt x="11159" y="11594"/>
                  <a:pt x="11166" y="11594"/>
                </a:cubicBezTo>
                <a:cubicBezTo>
                  <a:pt x="11168" y="11594"/>
                  <a:pt x="11172" y="11593"/>
                  <a:pt x="11177" y="11590"/>
                </a:cubicBezTo>
                <a:lnTo>
                  <a:pt x="11141" y="11579"/>
                </a:lnTo>
                <a:cubicBezTo>
                  <a:pt x="11158" y="11579"/>
                  <a:pt x="11157" y="11548"/>
                  <a:pt x="11172" y="11548"/>
                </a:cubicBezTo>
                <a:cubicBezTo>
                  <a:pt x="11178" y="11548"/>
                  <a:pt x="11187" y="11553"/>
                  <a:pt x="11201" y="11567"/>
                </a:cubicBezTo>
                <a:lnTo>
                  <a:pt x="11212" y="11483"/>
                </a:lnTo>
                <a:cubicBezTo>
                  <a:pt x="11212" y="11459"/>
                  <a:pt x="11153" y="11459"/>
                  <a:pt x="11177" y="11448"/>
                </a:cubicBezTo>
                <a:cubicBezTo>
                  <a:pt x="11181" y="11444"/>
                  <a:pt x="11183" y="11442"/>
                  <a:pt x="11186" y="11442"/>
                </a:cubicBezTo>
                <a:cubicBezTo>
                  <a:pt x="11191" y="11442"/>
                  <a:pt x="11197" y="11448"/>
                  <a:pt x="11212" y="11448"/>
                </a:cubicBezTo>
                <a:cubicBezTo>
                  <a:pt x="11260" y="11388"/>
                  <a:pt x="11082" y="11376"/>
                  <a:pt x="11117" y="11317"/>
                </a:cubicBezTo>
                <a:lnTo>
                  <a:pt x="11129" y="11317"/>
                </a:lnTo>
                <a:cubicBezTo>
                  <a:pt x="11105" y="11317"/>
                  <a:pt x="11117" y="11293"/>
                  <a:pt x="11105" y="11293"/>
                </a:cubicBezTo>
                <a:cubicBezTo>
                  <a:pt x="11034" y="11293"/>
                  <a:pt x="11141" y="11305"/>
                  <a:pt x="11093" y="11317"/>
                </a:cubicBezTo>
                <a:lnTo>
                  <a:pt x="11093" y="11317"/>
                </a:lnTo>
                <a:cubicBezTo>
                  <a:pt x="11046" y="11317"/>
                  <a:pt x="11070" y="11293"/>
                  <a:pt x="11022" y="11293"/>
                </a:cubicBezTo>
                <a:cubicBezTo>
                  <a:pt x="11046" y="11281"/>
                  <a:pt x="11010" y="11269"/>
                  <a:pt x="11010" y="11257"/>
                </a:cubicBezTo>
                <a:cubicBezTo>
                  <a:pt x="11046" y="11245"/>
                  <a:pt x="11022" y="11209"/>
                  <a:pt x="11070" y="11198"/>
                </a:cubicBezTo>
                <a:cubicBezTo>
                  <a:pt x="11058" y="11186"/>
                  <a:pt x="10998" y="11174"/>
                  <a:pt x="10998" y="11162"/>
                </a:cubicBezTo>
                <a:cubicBezTo>
                  <a:pt x="11022" y="11150"/>
                  <a:pt x="11034" y="11150"/>
                  <a:pt x="11041" y="11150"/>
                </a:cubicBezTo>
                <a:cubicBezTo>
                  <a:pt x="11049" y="11150"/>
                  <a:pt x="11052" y="11150"/>
                  <a:pt x="11058" y="11138"/>
                </a:cubicBezTo>
                <a:lnTo>
                  <a:pt x="11022" y="11138"/>
                </a:lnTo>
                <a:cubicBezTo>
                  <a:pt x="11034" y="11126"/>
                  <a:pt x="11046" y="11126"/>
                  <a:pt x="11058" y="11126"/>
                </a:cubicBezTo>
                <a:cubicBezTo>
                  <a:pt x="11058" y="11102"/>
                  <a:pt x="11010" y="11102"/>
                  <a:pt x="11034" y="11090"/>
                </a:cubicBezTo>
                <a:lnTo>
                  <a:pt x="11034" y="11090"/>
                </a:lnTo>
                <a:lnTo>
                  <a:pt x="11070" y="11102"/>
                </a:lnTo>
                <a:cubicBezTo>
                  <a:pt x="11058" y="11078"/>
                  <a:pt x="11058" y="11078"/>
                  <a:pt x="11058" y="11055"/>
                </a:cubicBezTo>
                <a:cubicBezTo>
                  <a:pt x="11076" y="11055"/>
                  <a:pt x="11080" y="11061"/>
                  <a:pt x="11076" y="11065"/>
                </a:cubicBezTo>
                <a:lnTo>
                  <a:pt x="11076" y="11065"/>
                </a:lnTo>
                <a:cubicBezTo>
                  <a:pt x="11110" y="11053"/>
                  <a:pt x="11046" y="11043"/>
                  <a:pt x="11058" y="11043"/>
                </a:cubicBezTo>
                <a:lnTo>
                  <a:pt x="11058" y="11043"/>
                </a:lnTo>
                <a:cubicBezTo>
                  <a:pt x="11046" y="11043"/>
                  <a:pt x="11034" y="11055"/>
                  <a:pt x="10998" y="11055"/>
                </a:cubicBezTo>
                <a:cubicBezTo>
                  <a:pt x="11010" y="11043"/>
                  <a:pt x="10962" y="11019"/>
                  <a:pt x="10998" y="11019"/>
                </a:cubicBezTo>
                <a:lnTo>
                  <a:pt x="11034" y="11031"/>
                </a:lnTo>
                <a:cubicBezTo>
                  <a:pt x="10998" y="11007"/>
                  <a:pt x="10986" y="11019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3"/>
                  <a:pt x="10998" y="10983"/>
                </a:cubicBezTo>
                <a:lnTo>
                  <a:pt x="10998" y="10983"/>
                </a:lnTo>
                <a:cubicBezTo>
                  <a:pt x="10998" y="10983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85" y="10964"/>
                  <a:pt x="11010" y="10944"/>
                  <a:pt x="11010" y="10924"/>
                </a:cubicBezTo>
                <a:cubicBezTo>
                  <a:pt x="10998" y="10912"/>
                  <a:pt x="10986" y="10912"/>
                  <a:pt x="10986" y="10912"/>
                </a:cubicBezTo>
                <a:cubicBezTo>
                  <a:pt x="10974" y="10918"/>
                  <a:pt x="10965" y="10918"/>
                  <a:pt x="10956" y="10918"/>
                </a:cubicBezTo>
                <a:cubicBezTo>
                  <a:pt x="10948" y="10918"/>
                  <a:pt x="10939" y="10918"/>
                  <a:pt x="10927" y="10924"/>
                </a:cubicBezTo>
                <a:cubicBezTo>
                  <a:pt x="10974" y="10900"/>
                  <a:pt x="10855" y="10888"/>
                  <a:pt x="10891" y="10864"/>
                </a:cubicBezTo>
                <a:cubicBezTo>
                  <a:pt x="10915" y="10864"/>
                  <a:pt x="10927" y="10864"/>
                  <a:pt x="10915" y="10876"/>
                </a:cubicBezTo>
                <a:cubicBezTo>
                  <a:pt x="10962" y="10888"/>
                  <a:pt x="11010" y="10888"/>
                  <a:pt x="11046" y="10900"/>
                </a:cubicBezTo>
                <a:cubicBezTo>
                  <a:pt x="11034" y="10888"/>
                  <a:pt x="11022" y="10876"/>
                  <a:pt x="11046" y="10876"/>
                </a:cubicBezTo>
                <a:lnTo>
                  <a:pt x="10998" y="10876"/>
                </a:lnTo>
                <a:cubicBezTo>
                  <a:pt x="10986" y="10876"/>
                  <a:pt x="10998" y="10864"/>
                  <a:pt x="10998" y="10864"/>
                </a:cubicBezTo>
                <a:cubicBezTo>
                  <a:pt x="10991" y="10862"/>
                  <a:pt x="10984" y="10861"/>
                  <a:pt x="10977" y="10861"/>
                </a:cubicBezTo>
                <a:cubicBezTo>
                  <a:pt x="10959" y="10861"/>
                  <a:pt x="10944" y="10868"/>
                  <a:pt x="10930" y="10868"/>
                </a:cubicBezTo>
                <a:cubicBezTo>
                  <a:pt x="10925" y="10868"/>
                  <a:pt x="10920" y="10867"/>
                  <a:pt x="10915" y="10864"/>
                </a:cubicBezTo>
                <a:cubicBezTo>
                  <a:pt x="10903" y="10840"/>
                  <a:pt x="10974" y="10852"/>
                  <a:pt x="10951" y="10840"/>
                </a:cubicBezTo>
                <a:cubicBezTo>
                  <a:pt x="10927" y="10817"/>
                  <a:pt x="10891" y="10840"/>
                  <a:pt x="10903" y="10805"/>
                </a:cubicBezTo>
                <a:lnTo>
                  <a:pt x="10903" y="10805"/>
                </a:lnTo>
                <a:cubicBezTo>
                  <a:pt x="10909" y="10810"/>
                  <a:pt x="10915" y="10813"/>
                  <a:pt x="10918" y="10815"/>
                </a:cubicBezTo>
                <a:lnTo>
                  <a:pt x="10918" y="10815"/>
                </a:lnTo>
                <a:cubicBezTo>
                  <a:pt x="10936" y="10803"/>
                  <a:pt x="10905" y="10780"/>
                  <a:pt x="10962" y="10769"/>
                </a:cubicBezTo>
                <a:cubicBezTo>
                  <a:pt x="10986" y="10769"/>
                  <a:pt x="10998" y="10769"/>
                  <a:pt x="10998" y="10781"/>
                </a:cubicBezTo>
                <a:lnTo>
                  <a:pt x="10986" y="10781"/>
                </a:lnTo>
                <a:cubicBezTo>
                  <a:pt x="10993" y="10783"/>
                  <a:pt x="10998" y="10783"/>
                  <a:pt x="11001" y="10783"/>
                </a:cubicBezTo>
                <a:cubicBezTo>
                  <a:pt x="11016" y="10783"/>
                  <a:pt x="10994" y="10766"/>
                  <a:pt x="11015" y="10766"/>
                </a:cubicBezTo>
                <a:cubicBezTo>
                  <a:pt x="11015" y="10766"/>
                  <a:pt x="11016" y="10766"/>
                  <a:pt x="11017" y="10767"/>
                </a:cubicBezTo>
                <a:lnTo>
                  <a:pt x="11017" y="10767"/>
                </a:lnTo>
                <a:cubicBezTo>
                  <a:pt x="10999" y="10760"/>
                  <a:pt x="11000" y="10743"/>
                  <a:pt x="11010" y="10733"/>
                </a:cubicBezTo>
                <a:lnTo>
                  <a:pt x="10974" y="10733"/>
                </a:lnTo>
                <a:cubicBezTo>
                  <a:pt x="10915" y="10715"/>
                  <a:pt x="10933" y="10715"/>
                  <a:pt x="10964" y="10715"/>
                </a:cubicBezTo>
                <a:cubicBezTo>
                  <a:pt x="10995" y="10715"/>
                  <a:pt x="11040" y="10715"/>
                  <a:pt x="11034" y="10697"/>
                </a:cubicBezTo>
                <a:cubicBezTo>
                  <a:pt x="11028" y="10691"/>
                  <a:pt x="11024" y="10689"/>
                  <a:pt x="11021" y="10689"/>
                </a:cubicBezTo>
                <a:cubicBezTo>
                  <a:pt x="11015" y="10689"/>
                  <a:pt x="11015" y="10700"/>
                  <a:pt x="11007" y="10700"/>
                </a:cubicBezTo>
                <a:cubicBezTo>
                  <a:pt x="11005" y="10700"/>
                  <a:pt x="11002" y="10699"/>
                  <a:pt x="10998" y="10697"/>
                </a:cubicBezTo>
                <a:cubicBezTo>
                  <a:pt x="10998" y="10674"/>
                  <a:pt x="11034" y="10674"/>
                  <a:pt x="11022" y="10650"/>
                </a:cubicBezTo>
                <a:cubicBezTo>
                  <a:pt x="11034" y="10638"/>
                  <a:pt x="11046" y="10626"/>
                  <a:pt x="11093" y="10626"/>
                </a:cubicBezTo>
                <a:cubicBezTo>
                  <a:pt x="11082" y="10602"/>
                  <a:pt x="11117" y="10578"/>
                  <a:pt x="11070" y="10567"/>
                </a:cubicBezTo>
                <a:lnTo>
                  <a:pt x="11070" y="10567"/>
                </a:lnTo>
                <a:cubicBezTo>
                  <a:pt x="11034" y="10602"/>
                  <a:pt x="11117" y="10590"/>
                  <a:pt x="11058" y="10626"/>
                </a:cubicBezTo>
                <a:lnTo>
                  <a:pt x="11022" y="10614"/>
                </a:lnTo>
                <a:cubicBezTo>
                  <a:pt x="11022" y="10603"/>
                  <a:pt x="11003" y="10583"/>
                  <a:pt x="11007" y="10562"/>
                </a:cubicBezTo>
                <a:lnTo>
                  <a:pt x="11007" y="10562"/>
                </a:lnTo>
                <a:cubicBezTo>
                  <a:pt x="11003" y="10567"/>
                  <a:pt x="10995" y="10567"/>
                  <a:pt x="10986" y="10567"/>
                </a:cubicBezTo>
                <a:cubicBezTo>
                  <a:pt x="10974" y="10531"/>
                  <a:pt x="10927" y="10531"/>
                  <a:pt x="10939" y="10495"/>
                </a:cubicBezTo>
                <a:cubicBezTo>
                  <a:pt x="10974" y="10495"/>
                  <a:pt x="10974" y="10507"/>
                  <a:pt x="10974" y="10519"/>
                </a:cubicBezTo>
                <a:cubicBezTo>
                  <a:pt x="10998" y="10507"/>
                  <a:pt x="10974" y="10507"/>
                  <a:pt x="10986" y="10471"/>
                </a:cubicBezTo>
                <a:cubicBezTo>
                  <a:pt x="11022" y="10471"/>
                  <a:pt x="10986" y="10495"/>
                  <a:pt x="11022" y="10495"/>
                </a:cubicBezTo>
                <a:lnTo>
                  <a:pt x="11010" y="10471"/>
                </a:lnTo>
                <a:lnTo>
                  <a:pt x="11010" y="10459"/>
                </a:lnTo>
                <a:cubicBezTo>
                  <a:pt x="10962" y="10459"/>
                  <a:pt x="11022" y="10436"/>
                  <a:pt x="10998" y="10424"/>
                </a:cubicBezTo>
                <a:cubicBezTo>
                  <a:pt x="10998" y="10376"/>
                  <a:pt x="10927" y="10376"/>
                  <a:pt x="10879" y="10352"/>
                </a:cubicBezTo>
                <a:cubicBezTo>
                  <a:pt x="10887" y="10352"/>
                  <a:pt x="10895" y="10347"/>
                  <a:pt x="10906" y="10347"/>
                </a:cubicBezTo>
                <a:cubicBezTo>
                  <a:pt x="10912" y="10347"/>
                  <a:pt x="10919" y="10348"/>
                  <a:pt x="10927" y="10352"/>
                </a:cubicBezTo>
                <a:cubicBezTo>
                  <a:pt x="10915" y="10358"/>
                  <a:pt x="10912" y="10358"/>
                  <a:pt x="10913" y="10358"/>
                </a:cubicBezTo>
                <a:cubicBezTo>
                  <a:pt x="10915" y="10358"/>
                  <a:pt x="10921" y="10358"/>
                  <a:pt x="10927" y="10364"/>
                </a:cubicBezTo>
                <a:cubicBezTo>
                  <a:pt x="10927" y="10351"/>
                  <a:pt x="10945" y="10338"/>
                  <a:pt x="10966" y="10330"/>
                </a:cubicBezTo>
                <a:lnTo>
                  <a:pt x="10966" y="10330"/>
                </a:lnTo>
                <a:cubicBezTo>
                  <a:pt x="10966" y="10331"/>
                  <a:pt x="10967" y="10331"/>
                  <a:pt x="10968" y="10331"/>
                </a:cubicBezTo>
                <a:cubicBezTo>
                  <a:pt x="10971" y="10331"/>
                  <a:pt x="10973" y="10329"/>
                  <a:pt x="10976" y="10327"/>
                </a:cubicBezTo>
                <a:lnTo>
                  <a:pt x="10976" y="10327"/>
                </a:lnTo>
                <a:cubicBezTo>
                  <a:pt x="10973" y="10328"/>
                  <a:pt x="10969" y="10329"/>
                  <a:pt x="10966" y="10330"/>
                </a:cubicBezTo>
                <a:lnTo>
                  <a:pt x="10966" y="10330"/>
                </a:lnTo>
                <a:cubicBezTo>
                  <a:pt x="10965" y="10330"/>
                  <a:pt x="10963" y="10329"/>
                  <a:pt x="10962" y="10328"/>
                </a:cubicBezTo>
                <a:lnTo>
                  <a:pt x="10962" y="10293"/>
                </a:lnTo>
                <a:cubicBezTo>
                  <a:pt x="10949" y="10300"/>
                  <a:pt x="10939" y="10306"/>
                  <a:pt x="10929" y="10306"/>
                </a:cubicBezTo>
                <a:cubicBezTo>
                  <a:pt x="10921" y="10306"/>
                  <a:pt x="10913" y="10303"/>
                  <a:pt x="10903" y="10293"/>
                </a:cubicBezTo>
                <a:cubicBezTo>
                  <a:pt x="10903" y="10281"/>
                  <a:pt x="10903" y="10281"/>
                  <a:pt x="10903" y="10257"/>
                </a:cubicBezTo>
                <a:cubicBezTo>
                  <a:pt x="10911" y="10257"/>
                  <a:pt x="10929" y="10252"/>
                  <a:pt x="10941" y="10252"/>
                </a:cubicBezTo>
                <a:cubicBezTo>
                  <a:pt x="10946" y="10252"/>
                  <a:pt x="10950" y="10253"/>
                  <a:pt x="10951" y="10257"/>
                </a:cubicBezTo>
                <a:lnTo>
                  <a:pt x="10951" y="10257"/>
                </a:lnTo>
                <a:cubicBezTo>
                  <a:pt x="10950" y="10254"/>
                  <a:pt x="10949" y="10233"/>
                  <a:pt x="10927" y="10233"/>
                </a:cubicBezTo>
                <a:cubicBezTo>
                  <a:pt x="10922" y="10238"/>
                  <a:pt x="10917" y="10240"/>
                  <a:pt x="10913" y="10240"/>
                </a:cubicBezTo>
                <a:cubicBezTo>
                  <a:pt x="10899" y="10240"/>
                  <a:pt x="10888" y="10219"/>
                  <a:pt x="10867" y="10219"/>
                </a:cubicBezTo>
                <a:cubicBezTo>
                  <a:pt x="10863" y="10219"/>
                  <a:pt x="10859" y="10220"/>
                  <a:pt x="10855" y="10221"/>
                </a:cubicBezTo>
                <a:lnTo>
                  <a:pt x="10879" y="10197"/>
                </a:lnTo>
                <a:cubicBezTo>
                  <a:pt x="10879" y="10209"/>
                  <a:pt x="10891" y="10209"/>
                  <a:pt x="10891" y="10209"/>
                </a:cubicBezTo>
                <a:cubicBezTo>
                  <a:pt x="10939" y="10197"/>
                  <a:pt x="10879" y="10197"/>
                  <a:pt x="10867" y="10186"/>
                </a:cubicBezTo>
                <a:cubicBezTo>
                  <a:pt x="10879" y="10186"/>
                  <a:pt x="10879" y="10162"/>
                  <a:pt x="10903" y="10162"/>
                </a:cubicBezTo>
                <a:cubicBezTo>
                  <a:pt x="10879" y="10150"/>
                  <a:pt x="10891" y="10138"/>
                  <a:pt x="10915" y="10138"/>
                </a:cubicBezTo>
                <a:cubicBezTo>
                  <a:pt x="10911" y="10134"/>
                  <a:pt x="10907" y="10133"/>
                  <a:pt x="10902" y="10133"/>
                </a:cubicBezTo>
                <a:cubicBezTo>
                  <a:pt x="10894" y="10133"/>
                  <a:pt x="10883" y="10138"/>
                  <a:pt x="10867" y="10138"/>
                </a:cubicBezTo>
                <a:lnTo>
                  <a:pt x="10867" y="10102"/>
                </a:lnTo>
                <a:cubicBezTo>
                  <a:pt x="10891" y="10102"/>
                  <a:pt x="10962" y="10090"/>
                  <a:pt x="10974" y="10090"/>
                </a:cubicBezTo>
                <a:cubicBezTo>
                  <a:pt x="10962" y="10084"/>
                  <a:pt x="10945" y="10084"/>
                  <a:pt x="10930" y="10084"/>
                </a:cubicBezTo>
                <a:cubicBezTo>
                  <a:pt x="10915" y="10084"/>
                  <a:pt x="10903" y="10084"/>
                  <a:pt x="10903" y="10078"/>
                </a:cubicBezTo>
                <a:cubicBezTo>
                  <a:pt x="10944" y="10078"/>
                  <a:pt x="10932" y="10052"/>
                  <a:pt x="10965" y="10052"/>
                </a:cubicBezTo>
                <a:cubicBezTo>
                  <a:pt x="10971" y="10052"/>
                  <a:pt x="10978" y="10053"/>
                  <a:pt x="10986" y="10055"/>
                </a:cubicBezTo>
                <a:cubicBezTo>
                  <a:pt x="11022" y="10043"/>
                  <a:pt x="11010" y="10007"/>
                  <a:pt x="10998" y="9995"/>
                </a:cubicBezTo>
                <a:cubicBezTo>
                  <a:pt x="10962" y="9995"/>
                  <a:pt x="10986" y="10019"/>
                  <a:pt x="10939" y="10019"/>
                </a:cubicBezTo>
                <a:cubicBezTo>
                  <a:pt x="10927" y="9971"/>
                  <a:pt x="10820" y="9983"/>
                  <a:pt x="10831" y="9947"/>
                </a:cubicBezTo>
                <a:lnTo>
                  <a:pt x="10831" y="9947"/>
                </a:lnTo>
                <a:lnTo>
                  <a:pt x="10820" y="9959"/>
                </a:lnTo>
                <a:cubicBezTo>
                  <a:pt x="10796" y="9935"/>
                  <a:pt x="10808" y="9947"/>
                  <a:pt x="10772" y="9935"/>
                </a:cubicBezTo>
                <a:cubicBezTo>
                  <a:pt x="10820" y="9935"/>
                  <a:pt x="10891" y="9888"/>
                  <a:pt x="10879" y="9864"/>
                </a:cubicBezTo>
                <a:cubicBezTo>
                  <a:pt x="10855" y="9864"/>
                  <a:pt x="10831" y="9888"/>
                  <a:pt x="10796" y="9888"/>
                </a:cubicBezTo>
                <a:lnTo>
                  <a:pt x="10784" y="9864"/>
                </a:lnTo>
                <a:lnTo>
                  <a:pt x="10808" y="9864"/>
                </a:lnTo>
                <a:cubicBezTo>
                  <a:pt x="10784" y="9840"/>
                  <a:pt x="10867" y="9816"/>
                  <a:pt x="10808" y="9816"/>
                </a:cubicBezTo>
                <a:lnTo>
                  <a:pt x="10838" y="9804"/>
                </a:lnTo>
                <a:lnTo>
                  <a:pt x="10838" y="9804"/>
                </a:lnTo>
                <a:cubicBezTo>
                  <a:pt x="10840" y="9804"/>
                  <a:pt x="10842" y="9805"/>
                  <a:pt x="10843" y="9805"/>
                </a:cubicBezTo>
                <a:lnTo>
                  <a:pt x="10867" y="9793"/>
                </a:lnTo>
                <a:lnTo>
                  <a:pt x="10867" y="9793"/>
                </a:lnTo>
                <a:lnTo>
                  <a:pt x="10838" y="9804"/>
                </a:lnTo>
                <a:lnTo>
                  <a:pt x="10838" y="9804"/>
                </a:lnTo>
                <a:cubicBezTo>
                  <a:pt x="10818" y="9801"/>
                  <a:pt x="10807" y="9781"/>
                  <a:pt x="10796" y="9781"/>
                </a:cubicBezTo>
                <a:cubicBezTo>
                  <a:pt x="10772" y="9757"/>
                  <a:pt x="10796" y="9745"/>
                  <a:pt x="10820" y="9721"/>
                </a:cubicBezTo>
                <a:lnTo>
                  <a:pt x="10820" y="9721"/>
                </a:lnTo>
                <a:cubicBezTo>
                  <a:pt x="10803" y="9730"/>
                  <a:pt x="10780" y="9738"/>
                  <a:pt x="10764" y="9738"/>
                </a:cubicBezTo>
                <a:cubicBezTo>
                  <a:pt x="10757" y="9738"/>
                  <a:pt x="10752" y="9737"/>
                  <a:pt x="10748" y="9733"/>
                </a:cubicBezTo>
                <a:cubicBezTo>
                  <a:pt x="10820" y="9721"/>
                  <a:pt x="10772" y="9685"/>
                  <a:pt x="10808" y="9685"/>
                </a:cubicBezTo>
                <a:cubicBezTo>
                  <a:pt x="10808" y="9674"/>
                  <a:pt x="10831" y="9662"/>
                  <a:pt x="10796" y="9662"/>
                </a:cubicBezTo>
                <a:lnTo>
                  <a:pt x="10843" y="9662"/>
                </a:lnTo>
                <a:cubicBezTo>
                  <a:pt x="10784" y="9662"/>
                  <a:pt x="10784" y="9638"/>
                  <a:pt x="10760" y="9614"/>
                </a:cubicBezTo>
                <a:cubicBezTo>
                  <a:pt x="10855" y="9602"/>
                  <a:pt x="10748" y="9602"/>
                  <a:pt x="10831" y="9578"/>
                </a:cubicBezTo>
                <a:cubicBezTo>
                  <a:pt x="10772" y="9578"/>
                  <a:pt x="10808" y="9543"/>
                  <a:pt x="10748" y="9543"/>
                </a:cubicBezTo>
                <a:cubicBezTo>
                  <a:pt x="10748" y="9531"/>
                  <a:pt x="10808" y="9519"/>
                  <a:pt x="10820" y="9519"/>
                </a:cubicBezTo>
                <a:lnTo>
                  <a:pt x="10796" y="9507"/>
                </a:lnTo>
                <a:cubicBezTo>
                  <a:pt x="10820" y="9495"/>
                  <a:pt x="10820" y="9459"/>
                  <a:pt x="10831" y="9447"/>
                </a:cubicBezTo>
                <a:lnTo>
                  <a:pt x="10784" y="9435"/>
                </a:lnTo>
                <a:lnTo>
                  <a:pt x="10808" y="9424"/>
                </a:lnTo>
                <a:cubicBezTo>
                  <a:pt x="10792" y="9424"/>
                  <a:pt x="10781" y="9418"/>
                  <a:pt x="10772" y="9418"/>
                </a:cubicBezTo>
                <a:cubicBezTo>
                  <a:pt x="10768" y="9418"/>
                  <a:pt x="10764" y="9420"/>
                  <a:pt x="10760" y="9424"/>
                </a:cubicBezTo>
                <a:cubicBezTo>
                  <a:pt x="10701" y="9424"/>
                  <a:pt x="10736" y="9412"/>
                  <a:pt x="10712" y="9400"/>
                </a:cubicBezTo>
                <a:cubicBezTo>
                  <a:pt x="10724" y="9388"/>
                  <a:pt x="10736" y="9388"/>
                  <a:pt x="10748" y="9388"/>
                </a:cubicBezTo>
                <a:cubicBezTo>
                  <a:pt x="10736" y="9376"/>
                  <a:pt x="10772" y="9376"/>
                  <a:pt x="10796" y="9364"/>
                </a:cubicBezTo>
                <a:lnTo>
                  <a:pt x="10796" y="9364"/>
                </a:lnTo>
                <a:cubicBezTo>
                  <a:pt x="10772" y="9376"/>
                  <a:pt x="10677" y="9364"/>
                  <a:pt x="10653" y="9388"/>
                </a:cubicBezTo>
                <a:cubicBezTo>
                  <a:pt x="10649" y="9391"/>
                  <a:pt x="10645" y="9393"/>
                  <a:pt x="10641" y="9393"/>
                </a:cubicBezTo>
                <a:cubicBezTo>
                  <a:pt x="10630" y="9393"/>
                  <a:pt x="10621" y="9384"/>
                  <a:pt x="10629" y="9376"/>
                </a:cubicBezTo>
                <a:lnTo>
                  <a:pt x="10677" y="9364"/>
                </a:lnTo>
                <a:lnTo>
                  <a:pt x="10617" y="9364"/>
                </a:lnTo>
                <a:cubicBezTo>
                  <a:pt x="10605" y="9352"/>
                  <a:pt x="10641" y="9340"/>
                  <a:pt x="10641" y="9328"/>
                </a:cubicBezTo>
                <a:cubicBezTo>
                  <a:pt x="10641" y="9328"/>
                  <a:pt x="10748" y="9328"/>
                  <a:pt x="10736" y="9293"/>
                </a:cubicBezTo>
                <a:lnTo>
                  <a:pt x="10736" y="9293"/>
                </a:lnTo>
                <a:cubicBezTo>
                  <a:pt x="10748" y="9316"/>
                  <a:pt x="10772" y="9316"/>
                  <a:pt x="10796" y="9316"/>
                </a:cubicBezTo>
                <a:cubicBezTo>
                  <a:pt x="10796" y="9316"/>
                  <a:pt x="10796" y="9311"/>
                  <a:pt x="10803" y="9311"/>
                </a:cubicBezTo>
                <a:cubicBezTo>
                  <a:pt x="10806" y="9311"/>
                  <a:pt x="10812" y="9312"/>
                  <a:pt x="10820" y="9316"/>
                </a:cubicBezTo>
                <a:cubicBezTo>
                  <a:pt x="10808" y="9304"/>
                  <a:pt x="10799" y="9304"/>
                  <a:pt x="10791" y="9304"/>
                </a:cubicBezTo>
                <a:cubicBezTo>
                  <a:pt x="10784" y="9304"/>
                  <a:pt x="10778" y="9304"/>
                  <a:pt x="10772" y="9293"/>
                </a:cubicBezTo>
                <a:cubicBezTo>
                  <a:pt x="10820" y="9281"/>
                  <a:pt x="10831" y="9269"/>
                  <a:pt x="10843" y="9245"/>
                </a:cubicBezTo>
                <a:lnTo>
                  <a:pt x="10843" y="9245"/>
                </a:lnTo>
                <a:lnTo>
                  <a:pt x="10808" y="9269"/>
                </a:lnTo>
                <a:lnTo>
                  <a:pt x="10796" y="9269"/>
                </a:lnTo>
                <a:cubicBezTo>
                  <a:pt x="10796" y="9281"/>
                  <a:pt x="10784" y="9281"/>
                  <a:pt x="10772" y="9281"/>
                </a:cubicBezTo>
                <a:cubicBezTo>
                  <a:pt x="10772" y="9281"/>
                  <a:pt x="10720" y="9270"/>
                  <a:pt x="10732" y="9259"/>
                </a:cubicBezTo>
                <a:lnTo>
                  <a:pt x="10732" y="9259"/>
                </a:lnTo>
                <a:cubicBezTo>
                  <a:pt x="10716" y="9270"/>
                  <a:pt x="10703" y="9274"/>
                  <a:pt x="10693" y="9274"/>
                </a:cubicBezTo>
                <a:cubicBezTo>
                  <a:pt x="10669" y="9274"/>
                  <a:pt x="10659" y="9252"/>
                  <a:pt x="10643" y="9252"/>
                </a:cubicBezTo>
                <a:cubicBezTo>
                  <a:pt x="10639" y="9252"/>
                  <a:pt x="10634" y="9253"/>
                  <a:pt x="10629" y="9257"/>
                </a:cubicBezTo>
                <a:cubicBezTo>
                  <a:pt x="10617" y="9257"/>
                  <a:pt x="10605" y="9245"/>
                  <a:pt x="10629" y="9233"/>
                </a:cubicBezTo>
                <a:cubicBezTo>
                  <a:pt x="10639" y="9236"/>
                  <a:pt x="10646" y="9238"/>
                  <a:pt x="10653" y="9238"/>
                </a:cubicBezTo>
                <a:cubicBezTo>
                  <a:pt x="10665" y="9238"/>
                  <a:pt x="10672" y="9233"/>
                  <a:pt x="10679" y="9225"/>
                </a:cubicBezTo>
                <a:lnTo>
                  <a:pt x="10679" y="9225"/>
                </a:lnTo>
                <a:cubicBezTo>
                  <a:pt x="10678" y="9226"/>
                  <a:pt x="10676" y="9226"/>
                  <a:pt x="10675" y="9226"/>
                </a:cubicBezTo>
                <a:cubicBezTo>
                  <a:pt x="10672" y="9226"/>
                  <a:pt x="10668" y="9225"/>
                  <a:pt x="10665" y="9221"/>
                </a:cubicBezTo>
                <a:cubicBezTo>
                  <a:pt x="10653" y="9209"/>
                  <a:pt x="10689" y="9197"/>
                  <a:pt x="10701" y="9185"/>
                </a:cubicBezTo>
                <a:lnTo>
                  <a:pt x="10724" y="9173"/>
                </a:lnTo>
                <a:cubicBezTo>
                  <a:pt x="10705" y="9173"/>
                  <a:pt x="10694" y="9189"/>
                  <a:pt x="10684" y="9189"/>
                </a:cubicBezTo>
                <a:cubicBezTo>
                  <a:pt x="10681" y="9189"/>
                  <a:pt x="10679" y="9188"/>
                  <a:pt x="10677" y="9185"/>
                </a:cubicBezTo>
                <a:cubicBezTo>
                  <a:pt x="10677" y="9173"/>
                  <a:pt x="10665" y="9162"/>
                  <a:pt x="10677" y="9162"/>
                </a:cubicBezTo>
                <a:cubicBezTo>
                  <a:pt x="10705" y="9162"/>
                  <a:pt x="10741" y="9146"/>
                  <a:pt x="10761" y="9146"/>
                </a:cubicBezTo>
                <a:cubicBezTo>
                  <a:pt x="10766" y="9146"/>
                  <a:pt x="10770" y="9147"/>
                  <a:pt x="10772" y="9150"/>
                </a:cubicBezTo>
                <a:cubicBezTo>
                  <a:pt x="10764" y="9142"/>
                  <a:pt x="10756" y="9122"/>
                  <a:pt x="10740" y="9122"/>
                </a:cubicBezTo>
                <a:cubicBezTo>
                  <a:pt x="10733" y="9122"/>
                  <a:pt x="10724" y="9126"/>
                  <a:pt x="10712" y="9138"/>
                </a:cubicBezTo>
                <a:lnTo>
                  <a:pt x="10701" y="9114"/>
                </a:lnTo>
                <a:cubicBezTo>
                  <a:pt x="10692" y="9131"/>
                  <a:pt x="10678" y="9148"/>
                  <a:pt x="10662" y="9148"/>
                </a:cubicBezTo>
                <a:cubicBezTo>
                  <a:pt x="10655" y="9148"/>
                  <a:pt x="10648" y="9145"/>
                  <a:pt x="10641" y="9138"/>
                </a:cubicBezTo>
                <a:lnTo>
                  <a:pt x="10653" y="9138"/>
                </a:lnTo>
                <a:lnTo>
                  <a:pt x="10617" y="9126"/>
                </a:lnTo>
                <a:lnTo>
                  <a:pt x="10641" y="9114"/>
                </a:lnTo>
                <a:lnTo>
                  <a:pt x="10617" y="9114"/>
                </a:lnTo>
                <a:cubicBezTo>
                  <a:pt x="10629" y="9102"/>
                  <a:pt x="10629" y="9102"/>
                  <a:pt x="10653" y="9090"/>
                </a:cubicBezTo>
                <a:cubicBezTo>
                  <a:pt x="10647" y="9078"/>
                  <a:pt x="10638" y="9075"/>
                  <a:pt x="10629" y="9075"/>
                </a:cubicBezTo>
                <a:cubicBezTo>
                  <a:pt x="10620" y="9075"/>
                  <a:pt x="10611" y="9078"/>
                  <a:pt x="10605" y="9078"/>
                </a:cubicBezTo>
                <a:cubicBezTo>
                  <a:pt x="10593" y="9066"/>
                  <a:pt x="10605" y="9066"/>
                  <a:pt x="10629" y="9066"/>
                </a:cubicBezTo>
                <a:cubicBezTo>
                  <a:pt x="10641" y="9043"/>
                  <a:pt x="10629" y="9019"/>
                  <a:pt x="10641" y="9007"/>
                </a:cubicBezTo>
                <a:cubicBezTo>
                  <a:pt x="10633" y="8999"/>
                  <a:pt x="10630" y="8996"/>
                  <a:pt x="10629" y="8996"/>
                </a:cubicBezTo>
                <a:cubicBezTo>
                  <a:pt x="10626" y="8996"/>
                  <a:pt x="10629" y="9007"/>
                  <a:pt x="10605" y="9007"/>
                </a:cubicBezTo>
                <a:cubicBezTo>
                  <a:pt x="10677" y="8959"/>
                  <a:pt x="10617" y="8923"/>
                  <a:pt x="10593" y="8900"/>
                </a:cubicBezTo>
                <a:cubicBezTo>
                  <a:pt x="10578" y="8906"/>
                  <a:pt x="10570" y="8908"/>
                  <a:pt x="10565" y="8908"/>
                </a:cubicBezTo>
                <a:cubicBezTo>
                  <a:pt x="10554" y="8908"/>
                  <a:pt x="10561" y="8897"/>
                  <a:pt x="10542" y="8897"/>
                </a:cubicBezTo>
                <a:cubicBezTo>
                  <a:pt x="10539" y="8897"/>
                  <a:pt x="10534" y="8897"/>
                  <a:pt x="10529" y="8898"/>
                </a:cubicBezTo>
                <a:lnTo>
                  <a:pt x="10529" y="8898"/>
                </a:lnTo>
                <a:cubicBezTo>
                  <a:pt x="10546" y="8893"/>
                  <a:pt x="10562" y="8869"/>
                  <a:pt x="10579" y="8869"/>
                </a:cubicBezTo>
                <a:cubicBezTo>
                  <a:pt x="10584" y="8869"/>
                  <a:pt x="10589" y="8871"/>
                  <a:pt x="10593" y="8876"/>
                </a:cubicBezTo>
                <a:lnTo>
                  <a:pt x="10581" y="8864"/>
                </a:lnTo>
                <a:cubicBezTo>
                  <a:pt x="10589" y="8859"/>
                  <a:pt x="10595" y="8857"/>
                  <a:pt x="10601" y="8857"/>
                </a:cubicBezTo>
                <a:cubicBezTo>
                  <a:pt x="10612" y="8857"/>
                  <a:pt x="10620" y="8866"/>
                  <a:pt x="10633" y="8866"/>
                </a:cubicBezTo>
                <a:cubicBezTo>
                  <a:pt x="10641" y="8866"/>
                  <a:pt x="10651" y="8863"/>
                  <a:pt x="10665" y="8852"/>
                </a:cubicBezTo>
                <a:cubicBezTo>
                  <a:pt x="10653" y="8828"/>
                  <a:pt x="10581" y="8840"/>
                  <a:pt x="10593" y="8804"/>
                </a:cubicBezTo>
                <a:cubicBezTo>
                  <a:pt x="10653" y="8804"/>
                  <a:pt x="10570" y="8792"/>
                  <a:pt x="10629" y="8781"/>
                </a:cubicBezTo>
                <a:cubicBezTo>
                  <a:pt x="10653" y="8781"/>
                  <a:pt x="10641" y="8792"/>
                  <a:pt x="10653" y="8792"/>
                </a:cubicBezTo>
                <a:lnTo>
                  <a:pt x="10665" y="8792"/>
                </a:lnTo>
                <a:cubicBezTo>
                  <a:pt x="10665" y="8776"/>
                  <a:pt x="10656" y="8771"/>
                  <a:pt x="10643" y="8771"/>
                </a:cubicBezTo>
                <a:cubicBezTo>
                  <a:pt x="10624" y="8771"/>
                  <a:pt x="10594" y="8783"/>
                  <a:pt x="10572" y="8783"/>
                </a:cubicBezTo>
                <a:cubicBezTo>
                  <a:pt x="10567" y="8783"/>
                  <a:pt x="10562" y="8782"/>
                  <a:pt x="10558" y="8781"/>
                </a:cubicBezTo>
                <a:cubicBezTo>
                  <a:pt x="10546" y="8757"/>
                  <a:pt x="10593" y="8745"/>
                  <a:pt x="10617" y="8733"/>
                </a:cubicBezTo>
                <a:cubicBezTo>
                  <a:pt x="10617" y="8733"/>
                  <a:pt x="10617" y="8721"/>
                  <a:pt x="10593" y="8721"/>
                </a:cubicBezTo>
                <a:lnTo>
                  <a:pt x="10593" y="8721"/>
                </a:lnTo>
                <a:cubicBezTo>
                  <a:pt x="10629" y="8721"/>
                  <a:pt x="10570" y="8757"/>
                  <a:pt x="10546" y="8757"/>
                </a:cubicBezTo>
                <a:cubicBezTo>
                  <a:pt x="10593" y="8733"/>
                  <a:pt x="10534" y="8721"/>
                  <a:pt x="10510" y="8721"/>
                </a:cubicBezTo>
                <a:cubicBezTo>
                  <a:pt x="10462" y="8781"/>
                  <a:pt x="10522" y="8745"/>
                  <a:pt x="10462" y="8804"/>
                </a:cubicBezTo>
                <a:cubicBezTo>
                  <a:pt x="10476" y="8804"/>
                  <a:pt x="10497" y="8797"/>
                  <a:pt x="10511" y="8797"/>
                </a:cubicBezTo>
                <a:cubicBezTo>
                  <a:pt x="10521" y="8797"/>
                  <a:pt x="10527" y="8801"/>
                  <a:pt x="10522" y="8816"/>
                </a:cubicBezTo>
                <a:cubicBezTo>
                  <a:pt x="10515" y="8814"/>
                  <a:pt x="10509" y="8813"/>
                  <a:pt x="10504" y="8813"/>
                </a:cubicBezTo>
                <a:cubicBezTo>
                  <a:pt x="10486" y="8813"/>
                  <a:pt x="10486" y="8828"/>
                  <a:pt x="10486" y="8828"/>
                </a:cubicBezTo>
                <a:cubicBezTo>
                  <a:pt x="10491" y="8826"/>
                  <a:pt x="10494" y="8825"/>
                  <a:pt x="10497" y="8825"/>
                </a:cubicBezTo>
                <a:cubicBezTo>
                  <a:pt x="10506" y="8825"/>
                  <a:pt x="10500" y="8840"/>
                  <a:pt x="10510" y="8840"/>
                </a:cubicBezTo>
                <a:cubicBezTo>
                  <a:pt x="10486" y="8852"/>
                  <a:pt x="10439" y="8852"/>
                  <a:pt x="10439" y="8876"/>
                </a:cubicBezTo>
                <a:lnTo>
                  <a:pt x="10510" y="8864"/>
                </a:lnTo>
                <a:lnTo>
                  <a:pt x="10510" y="8864"/>
                </a:lnTo>
                <a:cubicBezTo>
                  <a:pt x="10498" y="8876"/>
                  <a:pt x="10450" y="8876"/>
                  <a:pt x="10474" y="8888"/>
                </a:cubicBezTo>
                <a:cubicBezTo>
                  <a:pt x="10450" y="8888"/>
                  <a:pt x="10437" y="8893"/>
                  <a:pt x="10424" y="8893"/>
                </a:cubicBezTo>
                <a:cubicBezTo>
                  <a:pt x="10417" y="8893"/>
                  <a:pt x="10411" y="8892"/>
                  <a:pt x="10403" y="8888"/>
                </a:cubicBezTo>
                <a:lnTo>
                  <a:pt x="10403" y="8888"/>
                </a:lnTo>
                <a:cubicBezTo>
                  <a:pt x="10355" y="8935"/>
                  <a:pt x="10450" y="8923"/>
                  <a:pt x="10474" y="8935"/>
                </a:cubicBezTo>
                <a:lnTo>
                  <a:pt x="10462" y="8935"/>
                </a:lnTo>
                <a:cubicBezTo>
                  <a:pt x="10474" y="8935"/>
                  <a:pt x="10474" y="8947"/>
                  <a:pt x="10486" y="8947"/>
                </a:cubicBezTo>
                <a:cubicBezTo>
                  <a:pt x="10482" y="8956"/>
                  <a:pt x="10476" y="8958"/>
                  <a:pt x="10469" y="8958"/>
                </a:cubicBezTo>
                <a:cubicBezTo>
                  <a:pt x="10462" y="8958"/>
                  <a:pt x="10455" y="8956"/>
                  <a:pt x="10448" y="8956"/>
                </a:cubicBezTo>
                <a:cubicBezTo>
                  <a:pt x="10445" y="8956"/>
                  <a:pt x="10441" y="8956"/>
                  <a:pt x="10439" y="8959"/>
                </a:cubicBezTo>
                <a:lnTo>
                  <a:pt x="10439" y="8983"/>
                </a:lnTo>
                <a:cubicBezTo>
                  <a:pt x="10450" y="8983"/>
                  <a:pt x="10450" y="8995"/>
                  <a:pt x="10439" y="8995"/>
                </a:cubicBezTo>
                <a:lnTo>
                  <a:pt x="10379" y="8995"/>
                </a:lnTo>
                <a:lnTo>
                  <a:pt x="10427" y="9007"/>
                </a:lnTo>
                <a:cubicBezTo>
                  <a:pt x="10407" y="9016"/>
                  <a:pt x="10396" y="9034"/>
                  <a:pt x="10386" y="9034"/>
                </a:cubicBezTo>
                <a:cubicBezTo>
                  <a:pt x="10384" y="9034"/>
                  <a:pt x="10381" y="9033"/>
                  <a:pt x="10379" y="9031"/>
                </a:cubicBezTo>
                <a:lnTo>
                  <a:pt x="10379" y="9031"/>
                </a:lnTo>
                <a:lnTo>
                  <a:pt x="10391" y="9066"/>
                </a:lnTo>
                <a:lnTo>
                  <a:pt x="10343" y="9078"/>
                </a:lnTo>
                <a:cubicBezTo>
                  <a:pt x="10349" y="9084"/>
                  <a:pt x="10355" y="9087"/>
                  <a:pt x="10360" y="9087"/>
                </a:cubicBezTo>
                <a:cubicBezTo>
                  <a:pt x="10364" y="9087"/>
                  <a:pt x="10367" y="9084"/>
                  <a:pt x="10367" y="9078"/>
                </a:cubicBezTo>
                <a:cubicBezTo>
                  <a:pt x="10367" y="9090"/>
                  <a:pt x="10462" y="9102"/>
                  <a:pt x="10367" y="9126"/>
                </a:cubicBezTo>
                <a:cubicBezTo>
                  <a:pt x="10415" y="9150"/>
                  <a:pt x="10403" y="9162"/>
                  <a:pt x="10439" y="9185"/>
                </a:cubicBezTo>
                <a:cubicBezTo>
                  <a:pt x="10434" y="9184"/>
                  <a:pt x="10430" y="9184"/>
                  <a:pt x="10427" y="9184"/>
                </a:cubicBezTo>
                <a:cubicBezTo>
                  <a:pt x="10397" y="9184"/>
                  <a:pt x="10391" y="9215"/>
                  <a:pt x="10378" y="9215"/>
                </a:cubicBezTo>
                <a:cubicBezTo>
                  <a:pt x="10375" y="9215"/>
                  <a:pt x="10371" y="9213"/>
                  <a:pt x="10367" y="9209"/>
                </a:cubicBezTo>
                <a:lnTo>
                  <a:pt x="10367" y="9209"/>
                </a:lnTo>
                <a:cubicBezTo>
                  <a:pt x="10355" y="9233"/>
                  <a:pt x="10403" y="9221"/>
                  <a:pt x="10415" y="9233"/>
                </a:cubicBezTo>
                <a:cubicBezTo>
                  <a:pt x="10398" y="9241"/>
                  <a:pt x="10369" y="9250"/>
                  <a:pt x="10350" y="9250"/>
                </a:cubicBezTo>
                <a:cubicBezTo>
                  <a:pt x="10346" y="9250"/>
                  <a:pt x="10342" y="9250"/>
                  <a:pt x="10339" y="9249"/>
                </a:cubicBezTo>
                <a:lnTo>
                  <a:pt x="10339" y="9249"/>
                </a:lnTo>
                <a:lnTo>
                  <a:pt x="10355" y="9257"/>
                </a:lnTo>
                <a:lnTo>
                  <a:pt x="10343" y="9257"/>
                </a:lnTo>
                <a:lnTo>
                  <a:pt x="10379" y="9269"/>
                </a:lnTo>
                <a:cubicBezTo>
                  <a:pt x="10355" y="9293"/>
                  <a:pt x="10331" y="9281"/>
                  <a:pt x="10320" y="9293"/>
                </a:cubicBezTo>
                <a:lnTo>
                  <a:pt x="10367" y="9293"/>
                </a:lnTo>
                <a:lnTo>
                  <a:pt x="10343" y="9304"/>
                </a:lnTo>
                <a:cubicBezTo>
                  <a:pt x="10350" y="9301"/>
                  <a:pt x="10356" y="9300"/>
                  <a:pt x="10361" y="9300"/>
                </a:cubicBezTo>
                <a:cubicBezTo>
                  <a:pt x="10373" y="9300"/>
                  <a:pt x="10379" y="9308"/>
                  <a:pt x="10379" y="9316"/>
                </a:cubicBezTo>
                <a:lnTo>
                  <a:pt x="10367" y="9316"/>
                </a:lnTo>
                <a:lnTo>
                  <a:pt x="10379" y="9328"/>
                </a:lnTo>
                <a:cubicBezTo>
                  <a:pt x="10374" y="9326"/>
                  <a:pt x="10371" y="9325"/>
                  <a:pt x="10370" y="9325"/>
                </a:cubicBezTo>
                <a:cubicBezTo>
                  <a:pt x="10362" y="9325"/>
                  <a:pt x="10372" y="9340"/>
                  <a:pt x="10343" y="9340"/>
                </a:cubicBezTo>
                <a:cubicBezTo>
                  <a:pt x="10343" y="9352"/>
                  <a:pt x="10343" y="9352"/>
                  <a:pt x="10355" y="9376"/>
                </a:cubicBezTo>
                <a:lnTo>
                  <a:pt x="10391" y="9364"/>
                </a:lnTo>
                <a:lnTo>
                  <a:pt x="10391" y="9364"/>
                </a:lnTo>
                <a:cubicBezTo>
                  <a:pt x="10415" y="9388"/>
                  <a:pt x="10343" y="9376"/>
                  <a:pt x="10355" y="9400"/>
                </a:cubicBezTo>
                <a:lnTo>
                  <a:pt x="10379" y="9388"/>
                </a:lnTo>
                <a:lnTo>
                  <a:pt x="10379" y="9388"/>
                </a:lnTo>
                <a:cubicBezTo>
                  <a:pt x="10331" y="9424"/>
                  <a:pt x="10427" y="9435"/>
                  <a:pt x="10391" y="9459"/>
                </a:cubicBezTo>
                <a:cubicBezTo>
                  <a:pt x="10391" y="9455"/>
                  <a:pt x="10386" y="9454"/>
                  <a:pt x="10379" y="9454"/>
                </a:cubicBezTo>
                <a:cubicBezTo>
                  <a:pt x="10366" y="9454"/>
                  <a:pt x="10347" y="9459"/>
                  <a:pt x="10355" y="9459"/>
                </a:cubicBezTo>
                <a:cubicBezTo>
                  <a:pt x="10379" y="9471"/>
                  <a:pt x="10379" y="9507"/>
                  <a:pt x="10415" y="9519"/>
                </a:cubicBezTo>
                <a:cubicBezTo>
                  <a:pt x="10379" y="9543"/>
                  <a:pt x="10355" y="9543"/>
                  <a:pt x="10343" y="9566"/>
                </a:cubicBezTo>
                <a:cubicBezTo>
                  <a:pt x="10352" y="9575"/>
                  <a:pt x="10354" y="9583"/>
                  <a:pt x="10363" y="9583"/>
                </a:cubicBezTo>
                <a:cubicBezTo>
                  <a:pt x="10367" y="9583"/>
                  <a:pt x="10372" y="9582"/>
                  <a:pt x="10379" y="9578"/>
                </a:cubicBezTo>
                <a:lnTo>
                  <a:pt x="10379" y="9578"/>
                </a:lnTo>
                <a:cubicBezTo>
                  <a:pt x="10368" y="9600"/>
                  <a:pt x="10397" y="9622"/>
                  <a:pt x="10375" y="9635"/>
                </a:cubicBezTo>
                <a:lnTo>
                  <a:pt x="10375" y="9635"/>
                </a:lnTo>
                <a:cubicBezTo>
                  <a:pt x="10375" y="9635"/>
                  <a:pt x="10375" y="9634"/>
                  <a:pt x="10375" y="9634"/>
                </a:cubicBezTo>
                <a:lnTo>
                  <a:pt x="10375" y="9634"/>
                </a:lnTo>
                <a:cubicBezTo>
                  <a:pt x="10379" y="9634"/>
                  <a:pt x="10360" y="9650"/>
                  <a:pt x="10379" y="9650"/>
                </a:cubicBezTo>
                <a:lnTo>
                  <a:pt x="10403" y="9650"/>
                </a:lnTo>
                <a:cubicBezTo>
                  <a:pt x="10331" y="9685"/>
                  <a:pt x="10450" y="9685"/>
                  <a:pt x="10391" y="9721"/>
                </a:cubicBezTo>
                <a:lnTo>
                  <a:pt x="10379" y="9721"/>
                </a:lnTo>
                <a:lnTo>
                  <a:pt x="10391" y="9733"/>
                </a:lnTo>
                <a:lnTo>
                  <a:pt x="10355" y="9733"/>
                </a:lnTo>
                <a:lnTo>
                  <a:pt x="10355" y="9781"/>
                </a:lnTo>
                <a:lnTo>
                  <a:pt x="10379" y="9769"/>
                </a:lnTo>
                <a:cubicBezTo>
                  <a:pt x="10379" y="9781"/>
                  <a:pt x="10415" y="9781"/>
                  <a:pt x="10391" y="9805"/>
                </a:cubicBezTo>
                <a:cubicBezTo>
                  <a:pt x="10382" y="9802"/>
                  <a:pt x="10377" y="9801"/>
                  <a:pt x="10374" y="9801"/>
                </a:cubicBezTo>
                <a:cubicBezTo>
                  <a:pt x="10363" y="9801"/>
                  <a:pt x="10392" y="9818"/>
                  <a:pt x="10359" y="9827"/>
                </a:cubicBezTo>
                <a:lnTo>
                  <a:pt x="10359" y="9827"/>
                </a:lnTo>
                <a:cubicBezTo>
                  <a:pt x="10353" y="9826"/>
                  <a:pt x="10350" y="9823"/>
                  <a:pt x="10344" y="9817"/>
                </a:cubicBezTo>
                <a:lnTo>
                  <a:pt x="10344" y="9817"/>
                </a:lnTo>
                <a:lnTo>
                  <a:pt x="10355" y="9828"/>
                </a:lnTo>
                <a:cubicBezTo>
                  <a:pt x="10356" y="9828"/>
                  <a:pt x="10358" y="9828"/>
                  <a:pt x="10359" y="9827"/>
                </a:cubicBezTo>
                <a:lnTo>
                  <a:pt x="10359" y="9827"/>
                </a:lnTo>
                <a:cubicBezTo>
                  <a:pt x="10363" y="9828"/>
                  <a:pt x="10369" y="9828"/>
                  <a:pt x="10379" y="9828"/>
                </a:cubicBezTo>
                <a:cubicBezTo>
                  <a:pt x="10403" y="9840"/>
                  <a:pt x="10320" y="9852"/>
                  <a:pt x="10355" y="9864"/>
                </a:cubicBezTo>
                <a:lnTo>
                  <a:pt x="10355" y="9852"/>
                </a:lnTo>
                <a:cubicBezTo>
                  <a:pt x="10363" y="9848"/>
                  <a:pt x="10371" y="9847"/>
                  <a:pt x="10378" y="9847"/>
                </a:cubicBezTo>
                <a:cubicBezTo>
                  <a:pt x="10392" y="9847"/>
                  <a:pt x="10403" y="9852"/>
                  <a:pt x="10403" y="9852"/>
                </a:cubicBezTo>
                <a:cubicBezTo>
                  <a:pt x="10403" y="9852"/>
                  <a:pt x="10391" y="9864"/>
                  <a:pt x="10379" y="9864"/>
                </a:cubicBezTo>
                <a:cubicBezTo>
                  <a:pt x="10403" y="9876"/>
                  <a:pt x="10379" y="9900"/>
                  <a:pt x="10403" y="9900"/>
                </a:cubicBezTo>
                <a:cubicBezTo>
                  <a:pt x="10391" y="9912"/>
                  <a:pt x="10367" y="9912"/>
                  <a:pt x="10355" y="9912"/>
                </a:cubicBezTo>
                <a:cubicBezTo>
                  <a:pt x="10391" y="9935"/>
                  <a:pt x="10355" y="9924"/>
                  <a:pt x="10391" y="9959"/>
                </a:cubicBezTo>
                <a:lnTo>
                  <a:pt x="10367" y="9959"/>
                </a:lnTo>
                <a:lnTo>
                  <a:pt x="10391" y="9971"/>
                </a:lnTo>
                <a:lnTo>
                  <a:pt x="10355" y="9995"/>
                </a:lnTo>
                <a:lnTo>
                  <a:pt x="10379" y="9983"/>
                </a:lnTo>
                <a:cubicBezTo>
                  <a:pt x="10379" y="9995"/>
                  <a:pt x="10391" y="9995"/>
                  <a:pt x="10391" y="10007"/>
                </a:cubicBezTo>
                <a:lnTo>
                  <a:pt x="10355" y="10007"/>
                </a:lnTo>
                <a:cubicBezTo>
                  <a:pt x="10375" y="10027"/>
                  <a:pt x="10336" y="10047"/>
                  <a:pt x="10345" y="10067"/>
                </a:cubicBezTo>
                <a:lnTo>
                  <a:pt x="10345" y="10067"/>
                </a:lnTo>
                <a:cubicBezTo>
                  <a:pt x="10389" y="10091"/>
                  <a:pt x="10296" y="10102"/>
                  <a:pt x="10355" y="10114"/>
                </a:cubicBezTo>
                <a:cubicBezTo>
                  <a:pt x="10343" y="10114"/>
                  <a:pt x="10331" y="10126"/>
                  <a:pt x="10320" y="10126"/>
                </a:cubicBezTo>
                <a:lnTo>
                  <a:pt x="10343" y="10126"/>
                </a:lnTo>
                <a:lnTo>
                  <a:pt x="10308" y="10138"/>
                </a:lnTo>
                <a:lnTo>
                  <a:pt x="10355" y="10138"/>
                </a:lnTo>
                <a:lnTo>
                  <a:pt x="10320" y="10150"/>
                </a:lnTo>
                <a:lnTo>
                  <a:pt x="10343" y="10150"/>
                </a:lnTo>
                <a:cubicBezTo>
                  <a:pt x="10272" y="10174"/>
                  <a:pt x="10331" y="10186"/>
                  <a:pt x="10272" y="10209"/>
                </a:cubicBezTo>
                <a:lnTo>
                  <a:pt x="10320" y="10197"/>
                </a:lnTo>
                <a:lnTo>
                  <a:pt x="10320" y="10197"/>
                </a:lnTo>
                <a:cubicBezTo>
                  <a:pt x="10427" y="10233"/>
                  <a:pt x="10284" y="10305"/>
                  <a:pt x="10331" y="10364"/>
                </a:cubicBezTo>
                <a:lnTo>
                  <a:pt x="10296" y="10364"/>
                </a:lnTo>
                <a:lnTo>
                  <a:pt x="10343" y="10376"/>
                </a:lnTo>
                <a:cubicBezTo>
                  <a:pt x="10331" y="10384"/>
                  <a:pt x="10323" y="10387"/>
                  <a:pt x="10318" y="10387"/>
                </a:cubicBezTo>
                <a:cubicBezTo>
                  <a:pt x="10306" y="10387"/>
                  <a:pt x="10304" y="10376"/>
                  <a:pt x="10296" y="10376"/>
                </a:cubicBezTo>
                <a:cubicBezTo>
                  <a:pt x="10308" y="10400"/>
                  <a:pt x="10343" y="10388"/>
                  <a:pt x="10355" y="10412"/>
                </a:cubicBezTo>
                <a:cubicBezTo>
                  <a:pt x="10347" y="10420"/>
                  <a:pt x="10342" y="10422"/>
                  <a:pt x="10338" y="10422"/>
                </a:cubicBezTo>
                <a:cubicBezTo>
                  <a:pt x="10330" y="10422"/>
                  <a:pt x="10327" y="10412"/>
                  <a:pt x="10320" y="10412"/>
                </a:cubicBezTo>
                <a:cubicBezTo>
                  <a:pt x="10331" y="10436"/>
                  <a:pt x="10355" y="10471"/>
                  <a:pt x="10331" y="10483"/>
                </a:cubicBezTo>
                <a:cubicBezTo>
                  <a:pt x="10339" y="10483"/>
                  <a:pt x="10342" y="10488"/>
                  <a:pt x="10346" y="10488"/>
                </a:cubicBezTo>
                <a:cubicBezTo>
                  <a:pt x="10349" y="10488"/>
                  <a:pt x="10351" y="10487"/>
                  <a:pt x="10355" y="10483"/>
                </a:cubicBezTo>
                <a:cubicBezTo>
                  <a:pt x="10367" y="10507"/>
                  <a:pt x="10355" y="10531"/>
                  <a:pt x="10355" y="10555"/>
                </a:cubicBezTo>
                <a:cubicBezTo>
                  <a:pt x="10331" y="10555"/>
                  <a:pt x="10331" y="10543"/>
                  <a:pt x="10331" y="10543"/>
                </a:cubicBezTo>
                <a:cubicBezTo>
                  <a:pt x="10331" y="10543"/>
                  <a:pt x="10320" y="10555"/>
                  <a:pt x="10331" y="10567"/>
                </a:cubicBezTo>
                <a:lnTo>
                  <a:pt x="10296" y="10555"/>
                </a:lnTo>
                <a:lnTo>
                  <a:pt x="10296" y="10555"/>
                </a:lnTo>
                <a:cubicBezTo>
                  <a:pt x="10296" y="10567"/>
                  <a:pt x="10331" y="10602"/>
                  <a:pt x="10284" y="10602"/>
                </a:cubicBezTo>
                <a:cubicBezTo>
                  <a:pt x="10308" y="10602"/>
                  <a:pt x="10331" y="10602"/>
                  <a:pt x="10331" y="10614"/>
                </a:cubicBezTo>
                <a:cubicBezTo>
                  <a:pt x="10272" y="10626"/>
                  <a:pt x="10355" y="10650"/>
                  <a:pt x="10320" y="10674"/>
                </a:cubicBezTo>
                <a:cubicBezTo>
                  <a:pt x="10310" y="10674"/>
                  <a:pt x="10308" y="10658"/>
                  <a:pt x="10308" y="10658"/>
                </a:cubicBezTo>
                <a:cubicBezTo>
                  <a:pt x="10308" y="10658"/>
                  <a:pt x="10308" y="10659"/>
                  <a:pt x="10308" y="10662"/>
                </a:cubicBezTo>
                <a:cubicBezTo>
                  <a:pt x="10296" y="10674"/>
                  <a:pt x="10320" y="10674"/>
                  <a:pt x="10331" y="10686"/>
                </a:cubicBezTo>
                <a:lnTo>
                  <a:pt x="10308" y="10686"/>
                </a:lnTo>
                <a:lnTo>
                  <a:pt x="10343" y="10733"/>
                </a:lnTo>
                <a:cubicBezTo>
                  <a:pt x="10290" y="10733"/>
                  <a:pt x="10341" y="10771"/>
                  <a:pt x="10328" y="10771"/>
                </a:cubicBezTo>
                <a:cubicBezTo>
                  <a:pt x="10326" y="10771"/>
                  <a:pt x="10323" y="10770"/>
                  <a:pt x="10320" y="10769"/>
                </a:cubicBezTo>
                <a:cubicBezTo>
                  <a:pt x="10316" y="10775"/>
                  <a:pt x="10317" y="10778"/>
                  <a:pt x="10319" y="10778"/>
                </a:cubicBezTo>
                <a:cubicBezTo>
                  <a:pt x="10322" y="10778"/>
                  <a:pt x="10331" y="10772"/>
                  <a:pt x="10337" y="10772"/>
                </a:cubicBezTo>
                <a:cubicBezTo>
                  <a:pt x="10341" y="10772"/>
                  <a:pt x="10343" y="10774"/>
                  <a:pt x="10343" y="10781"/>
                </a:cubicBezTo>
                <a:cubicBezTo>
                  <a:pt x="10320" y="10781"/>
                  <a:pt x="10355" y="10805"/>
                  <a:pt x="10320" y="10805"/>
                </a:cubicBezTo>
                <a:lnTo>
                  <a:pt x="10320" y="10817"/>
                </a:lnTo>
                <a:lnTo>
                  <a:pt x="10284" y="10805"/>
                </a:lnTo>
                <a:lnTo>
                  <a:pt x="10284" y="10805"/>
                </a:lnTo>
                <a:cubicBezTo>
                  <a:pt x="10296" y="10817"/>
                  <a:pt x="10331" y="10828"/>
                  <a:pt x="10355" y="10828"/>
                </a:cubicBezTo>
                <a:cubicBezTo>
                  <a:pt x="10331" y="10840"/>
                  <a:pt x="10355" y="10852"/>
                  <a:pt x="10320" y="10864"/>
                </a:cubicBezTo>
                <a:lnTo>
                  <a:pt x="10308" y="10852"/>
                </a:lnTo>
                <a:lnTo>
                  <a:pt x="10308" y="10852"/>
                </a:lnTo>
                <a:cubicBezTo>
                  <a:pt x="10331" y="10888"/>
                  <a:pt x="10212" y="10912"/>
                  <a:pt x="10272" y="10936"/>
                </a:cubicBezTo>
                <a:cubicBezTo>
                  <a:pt x="10272" y="10942"/>
                  <a:pt x="10269" y="10945"/>
                  <a:pt x="10266" y="10945"/>
                </a:cubicBezTo>
                <a:cubicBezTo>
                  <a:pt x="10263" y="10945"/>
                  <a:pt x="10260" y="10942"/>
                  <a:pt x="10260" y="10936"/>
                </a:cubicBezTo>
                <a:lnTo>
                  <a:pt x="10260" y="10959"/>
                </a:lnTo>
                <a:lnTo>
                  <a:pt x="10236" y="10959"/>
                </a:lnTo>
                <a:lnTo>
                  <a:pt x="10272" y="10995"/>
                </a:lnTo>
                <a:lnTo>
                  <a:pt x="10260" y="10995"/>
                </a:lnTo>
                <a:cubicBezTo>
                  <a:pt x="10248" y="11019"/>
                  <a:pt x="10260" y="11055"/>
                  <a:pt x="10272" y="11078"/>
                </a:cubicBezTo>
                <a:lnTo>
                  <a:pt x="10260" y="11078"/>
                </a:lnTo>
                <a:cubicBezTo>
                  <a:pt x="10296" y="11102"/>
                  <a:pt x="10236" y="11102"/>
                  <a:pt x="10260" y="11126"/>
                </a:cubicBezTo>
                <a:lnTo>
                  <a:pt x="10248" y="11126"/>
                </a:lnTo>
                <a:lnTo>
                  <a:pt x="10248" y="11150"/>
                </a:lnTo>
                <a:lnTo>
                  <a:pt x="10243" y="11145"/>
                </a:lnTo>
                <a:lnTo>
                  <a:pt x="10243" y="11145"/>
                </a:lnTo>
                <a:cubicBezTo>
                  <a:pt x="10250" y="11158"/>
                  <a:pt x="10226" y="11169"/>
                  <a:pt x="10213" y="11174"/>
                </a:cubicBezTo>
                <a:lnTo>
                  <a:pt x="10213" y="11174"/>
                </a:lnTo>
                <a:cubicBezTo>
                  <a:pt x="10213" y="11174"/>
                  <a:pt x="10213" y="11174"/>
                  <a:pt x="10212" y="11174"/>
                </a:cubicBezTo>
                <a:cubicBezTo>
                  <a:pt x="10206" y="11176"/>
                  <a:pt x="10204" y="11177"/>
                  <a:pt x="10204" y="11177"/>
                </a:cubicBezTo>
                <a:cubicBezTo>
                  <a:pt x="10205" y="11177"/>
                  <a:pt x="10208" y="11176"/>
                  <a:pt x="10213" y="11174"/>
                </a:cubicBezTo>
                <a:lnTo>
                  <a:pt x="10213" y="11174"/>
                </a:lnTo>
                <a:cubicBezTo>
                  <a:pt x="10225" y="11186"/>
                  <a:pt x="10248" y="11209"/>
                  <a:pt x="10272" y="11209"/>
                </a:cubicBezTo>
                <a:cubicBezTo>
                  <a:pt x="10272" y="11218"/>
                  <a:pt x="10269" y="11221"/>
                  <a:pt x="10264" y="11221"/>
                </a:cubicBezTo>
                <a:cubicBezTo>
                  <a:pt x="10259" y="11221"/>
                  <a:pt x="10252" y="11218"/>
                  <a:pt x="10246" y="11218"/>
                </a:cubicBezTo>
                <a:cubicBezTo>
                  <a:pt x="10242" y="11218"/>
                  <a:pt x="10239" y="11219"/>
                  <a:pt x="10236" y="11221"/>
                </a:cubicBezTo>
                <a:cubicBezTo>
                  <a:pt x="10224" y="11245"/>
                  <a:pt x="10260" y="11245"/>
                  <a:pt x="10248" y="11269"/>
                </a:cubicBezTo>
                <a:lnTo>
                  <a:pt x="10224" y="11269"/>
                </a:lnTo>
                <a:cubicBezTo>
                  <a:pt x="10224" y="11281"/>
                  <a:pt x="10236" y="11293"/>
                  <a:pt x="10236" y="11305"/>
                </a:cubicBezTo>
                <a:lnTo>
                  <a:pt x="10236" y="11293"/>
                </a:lnTo>
                <a:lnTo>
                  <a:pt x="10236" y="11293"/>
                </a:lnTo>
                <a:cubicBezTo>
                  <a:pt x="10272" y="11329"/>
                  <a:pt x="10177" y="11329"/>
                  <a:pt x="10260" y="11352"/>
                </a:cubicBezTo>
                <a:cubicBezTo>
                  <a:pt x="10236" y="11352"/>
                  <a:pt x="10248" y="11376"/>
                  <a:pt x="10212" y="11376"/>
                </a:cubicBezTo>
                <a:cubicBezTo>
                  <a:pt x="10236" y="11412"/>
                  <a:pt x="10248" y="11436"/>
                  <a:pt x="10260" y="11459"/>
                </a:cubicBezTo>
                <a:cubicBezTo>
                  <a:pt x="10200" y="11459"/>
                  <a:pt x="10260" y="11471"/>
                  <a:pt x="10224" y="11483"/>
                </a:cubicBezTo>
                <a:lnTo>
                  <a:pt x="10260" y="11483"/>
                </a:lnTo>
                <a:cubicBezTo>
                  <a:pt x="10260" y="11531"/>
                  <a:pt x="10177" y="11579"/>
                  <a:pt x="10189" y="11626"/>
                </a:cubicBezTo>
                <a:cubicBezTo>
                  <a:pt x="10165" y="11686"/>
                  <a:pt x="10153" y="11745"/>
                  <a:pt x="10153" y="11781"/>
                </a:cubicBezTo>
                <a:cubicBezTo>
                  <a:pt x="10165" y="11805"/>
                  <a:pt x="10200" y="11829"/>
                  <a:pt x="10189" y="11840"/>
                </a:cubicBezTo>
                <a:cubicBezTo>
                  <a:pt x="10200" y="11876"/>
                  <a:pt x="10212" y="11924"/>
                  <a:pt x="10177" y="11960"/>
                </a:cubicBezTo>
                <a:cubicBezTo>
                  <a:pt x="10173" y="11960"/>
                  <a:pt x="10170" y="11960"/>
                  <a:pt x="10168" y="11959"/>
                </a:cubicBezTo>
                <a:lnTo>
                  <a:pt x="10168" y="11959"/>
                </a:lnTo>
                <a:cubicBezTo>
                  <a:pt x="10168" y="11967"/>
                  <a:pt x="10149" y="11975"/>
                  <a:pt x="10141" y="11983"/>
                </a:cubicBezTo>
                <a:lnTo>
                  <a:pt x="10177" y="11971"/>
                </a:lnTo>
                <a:lnTo>
                  <a:pt x="10177" y="11971"/>
                </a:lnTo>
                <a:cubicBezTo>
                  <a:pt x="10200" y="11995"/>
                  <a:pt x="10165" y="12007"/>
                  <a:pt x="10141" y="12007"/>
                </a:cubicBezTo>
                <a:lnTo>
                  <a:pt x="10177" y="12031"/>
                </a:lnTo>
                <a:lnTo>
                  <a:pt x="10129" y="12043"/>
                </a:lnTo>
                <a:cubicBezTo>
                  <a:pt x="10141" y="12043"/>
                  <a:pt x="10153" y="12067"/>
                  <a:pt x="10189" y="12079"/>
                </a:cubicBezTo>
                <a:cubicBezTo>
                  <a:pt x="10181" y="12079"/>
                  <a:pt x="10173" y="12089"/>
                  <a:pt x="10165" y="12089"/>
                </a:cubicBezTo>
                <a:cubicBezTo>
                  <a:pt x="10161" y="12089"/>
                  <a:pt x="10157" y="12087"/>
                  <a:pt x="10153" y="12079"/>
                </a:cubicBezTo>
                <a:lnTo>
                  <a:pt x="10129" y="12150"/>
                </a:lnTo>
                <a:lnTo>
                  <a:pt x="10129" y="12150"/>
                </a:lnTo>
                <a:lnTo>
                  <a:pt x="10153" y="12138"/>
                </a:lnTo>
                <a:cubicBezTo>
                  <a:pt x="10189" y="12138"/>
                  <a:pt x="10200" y="12162"/>
                  <a:pt x="10189" y="12174"/>
                </a:cubicBezTo>
                <a:cubicBezTo>
                  <a:pt x="10177" y="12168"/>
                  <a:pt x="10165" y="12165"/>
                  <a:pt x="10153" y="12165"/>
                </a:cubicBezTo>
                <a:cubicBezTo>
                  <a:pt x="10141" y="12165"/>
                  <a:pt x="10129" y="12168"/>
                  <a:pt x="10117" y="12174"/>
                </a:cubicBezTo>
                <a:cubicBezTo>
                  <a:pt x="10125" y="12174"/>
                  <a:pt x="10133" y="12169"/>
                  <a:pt x="10144" y="12169"/>
                </a:cubicBezTo>
                <a:cubicBezTo>
                  <a:pt x="10150" y="12169"/>
                  <a:pt x="10157" y="12170"/>
                  <a:pt x="10165" y="12174"/>
                </a:cubicBezTo>
                <a:cubicBezTo>
                  <a:pt x="10177" y="12186"/>
                  <a:pt x="10189" y="12210"/>
                  <a:pt x="10177" y="12221"/>
                </a:cubicBezTo>
                <a:lnTo>
                  <a:pt x="10165" y="12210"/>
                </a:lnTo>
                <a:cubicBezTo>
                  <a:pt x="10165" y="12221"/>
                  <a:pt x="10117" y="12221"/>
                  <a:pt x="10117" y="12233"/>
                </a:cubicBezTo>
                <a:cubicBezTo>
                  <a:pt x="10141" y="12257"/>
                  <a:pt x="10117" y="12257"/>
                  <a:pt x="10165" y="12269"/>
                </a:cubicBezTo>
                <a:cubicBezTo>
                  <a:pt x="10169" y="12277"/>
                  <a:pt x="10166" y="12280"/>
                  <a:pt x="10160" y="12280"/>
                </a:cubicBezTo>
                <a:cubicBezTo>
                  <a:pt x="10149" y="12280"/>
                  <a:pt x="10125" y="12269"/>
                  <a:pt x="10117" y="12269"/>
                </a:cubicBezTo>
                <a:cubicBezTo>
                  <a:pt x="10153" y="12293"/>
                  <a:pt x="10129" y="12317"/>
                  <a:pt x="10093" y="12317"/>
                </a:cubicBezTo>
                <a:cubicBezTo>
                  <a:pt x="10177" y="12341"/>
                  <a:pt x="10058" y="12352"/>
                  <a:pt x="10129" y="12376"/>
                </a:cubicBezTo>
                <a:lnTo>
                  <a:pt x="10093" y="12388"/>
                </a:lnTo>
                <a:cubicBezTo>
                  <a:pt x="10117" y="12388"/>
                  <a:pt x="10153" y="12400"/>
                  <a:pt x="10153" y="12412"/>
                </a:cubicBezTo>
                <a:cubicBezTo>
                  <a:pt x="10145" y="12416"/>
                  <a:pt x="10137" y="12417"/>
                  <a:pt x="10129" y="12417"/>
                </a:cubicBezTo>
                <a:cubicBezTo>
                  <a:pt x="10113" y="12417"/>
                  <a:pt x="10097" y="12412"/>
                  <a:pt x="10081" y="12412"/>
                </a:cubicBezTo>
                <a:lnTo>
                  <a:pt x="10153" y="12436"/>
                </a:lnTo>
                <a:cubicBezTo>
                  <a:pt x="10117" y="12448"/>
                  <a:pt x="10105" y="12471"/>
                  <a:pt x="10093" y="12507"/>
                </a:cubicBezTo>
                <a:cubicBezTo>
                  <a:pt x="10081" y="12471"/>
                  <a:pt x="10069" y="12460"/>
                  <a:pt x="10046" y="12436"/>
                </a:cubicBezTo>
                <a:cubicBezTo>
                  <a:pt x="10069" y="12412"/>
                  <a:pt x="10081" y="12400"/>
                  <a:pt x="10093" y="12388"/>
                </a:cubicBezTo>
                <a:cubicBezTo>
                  <a:pt x="10093" y="12364"/>
                  <a:pt x="10093" y="12352"/>
                  <a:pt x="10093" y="12329"/>
                </a:cubicBezTo>
                <a:cubicBezTo>
                  <a:pt x="10081" y="12281"/>
                  <a:pt x="10069" y="12281"/>
                  <a:pt x="10034" y="12269"/>
                </a:cubicBezTo>
                <a:cubicBezTo>
                  <a:pt x="10046" y="12221"/>
                  <a:pt x="9986" y="12150"/>
                  <a:pt x="10022" y="12138"/>
                </a:cubicBezTo>
                <a:cubicBezTo>
                  <a:pt x="9988" y="12138"/>
                  <a:pt x="10008" y="12106"/>
                  <a:pt x="9979" y="12082"/>
                </a:cubicBezTo>
                <a:lnTo>
                  <a:pt x="9979" y="12082"/>
                </a:lnTo>
                <a:lnTo>
                  <a:pt x="9962" y="12090"/>
                </a:lnTo>
                <a:cubicBezTo>
                  <a:pt x="9998" y="11983"/>
                  <a:pt x="9879" y="11971"/>
                  <a:pt x="9903" y="11876"/>
                </a:cubicBezTo>
                <a:lnTo>
                  <a:pt x="9903" y="11876"/>
                </a:lnTo>
                <a:lnTo>
                  <a:pt x="9891" y="11864"/>
                </a:lnTo>
                <a:cubicBezTo>
                  <a:pt x="9897" y="11858"/>
                  <a:pt x="9906" y="11858"/>
                  <a:pt x="9915" y="11858"/>
                </a:cubicBezTo>
                <a:cubicBezTo>
                  <a:pt x="9924" y="11858"/>
                  <a:pt x="9933" y="11858"/>
                  <a:pt x="9939" y="11852"/>
                </a:cubicBezTo>
                <a:lnTo>
                  <a:pt x="9891" y="11710"/>
                </a:lnTo>
                <a:lnTo>
                  <a:pt x="9879" y="11745"/>
                </a:lnTo>
                <a:cubicBezTo>
                  <a:pt x="9867" y="11710"/>
                  <a:pt x="9819" y="11698"/>
                  <a:pt x="9831" y="11662"/>
                </a:cubicBezTo>
                <a:lnTo>
                  <a:pt x="9831" y="11662"/>
                </a:lnTo>
                <a:cubicBezTo>
                  <a:pt x="9844" y="11668"/>
                  <a:pt x="9851" y="11671"/>
                  <a:pt x="9856" y="11671"/>
                </a:cubicBezTo>
                <a:cubicBezTo>
                  <a:pt x="9877" y="11671"/>
                  <a:pt x="9824" y="11610"/>
                  <a:pt x="9843" y="11590"/>
                </a:cubicBezTo>
                <a:lnTo>
                  <a:pt x="9843" y="11590"/>
                </a:lnTo>
                <a:lnTo>
                  <a:pt x="9867" y="11614"/>
                </a:lnTo>
                <a:cubicBezTo>
                  <a:pt x="9860" y="11586"/>
                  <a:pt x="9857" y="11575"/>
                  <a:pt x="9849" y="11575"/>
                </a:cubicBezTo>
                <a:cubicBezTo>
                  <a:pt x="9843" y="11575"/>
                  <a:pt x="9834" y="11581"/>
                  <a:pt x="9819" y="11590"/>
                </a:cubicBezTo>
                <a:cubicBezTo>
                  <a:pt x="9796" y="11531"/>
                  <a:pt x="9867" y="11519"/>
                  <a:pt x="9819" y="11483"/>
                </a:cubicBezTo>
                <a:lnTo>
                  <a:pt x="9819" y="11483"/>
                </a:lnTo>
                <a:lnTo>
                  <a:pt x="9831" y="11519"/>
                </a:lnTo>
                <a:cubicBezTo>
                  <a:pt x="9824" y="11526"/>
                  <a:pt x="9816" y="11529"/>
                  <a:pt x="9809" y="11529"/>
                </a:cubicBezTo>
                <a:cubicBezTo>
                  <a:pt x="9790" y="11529"/>
                  <a:pt x="9772" y="11512"/>
                  <a:pt x="9772" y="11495"/>
                </a:cubicBezTo>
                <a:cubicBezTo>
                  <a:pt x="9772" y="11495"/>
                  <a:pt x="9778" y="11482"/>
                  <a:pt x="9782" y="11480"/>
                </a:cubicBezTo>
                <a:lnTo>
                  <a:pt x="9782" y="11480"/>
                </a:lnTo>
                <a:cubicBezTo>
                  <a:pt x="9782" y="11481"/>
                  <a:pt x="9783" y="11482"/>
                  <a:pt x="9784" y="11483"/>
                </a:cubicBezTo>
                <a:cubicBezTo>
                  <a:pt x="9784" y="11481"/>
                  <a:pt x="9783" y="11480"/>
                  <a:pt x="9782" y="11480"/>
                </a:cubicBezTo>
                <a:cubicBezTo>
                  <a:pt x="9782" y="11480"/>
                  <a:pt x="9782" y="11480"/>
                  <a:pt x="9782" y="11480"/>
                </a:cubicBezTo>
                <a:lnTo>
                  <a:pt x="9782" y="11480"/>
                </a:lnTo>
                <a:cubicBezTo>
                  <a:pt x="9759" y="11444"/>
                  <a:pt x="9748" y="11375"/>
                  <a:pt x="9736" y="11352"/>
                </a:cubicBezTo>
                <a:cubicBezTo>
                  <a:pt x="9736" y="11338"/>
                  <a:pt x="9744" y="11333"/>
                  <a:pt x="9753" y="11333"/>
                </a:cubicBezTo>
                <a:cubicBezTo>
                  <a:pt x="9760" y="11333"/>
                  <a:pt x="9767" y="11335"/>
                  <a:pt x="9772" y="11340"/>
                </a:cubicBezTo>
                <a:cubicBezTo>
                  <a:pt x="9700" y="11257"/>
                  <a:pt x="9760" y="11293"/>
                  <a:pt x="9688" y="11209"/>
                </a:cubicBezTo>
                <a:lnTo>
                  <a:pt x="9712" y="11209"/>
                </a:lnTo>
                <a:lnTo>
                  <a:pt x="9677" y="11186"/>
                </a:lnTo>
                <a:lnTo>
                  <a:pt x="9688" y="11126"/>
                </a:lnTo>
                <a:lnTo>
                  <a:pt x="9677" y="11150"/>
                </a:lnTo>
                <a:cubicBezTo>
                  <a:pt x="9653" y="11114"/>
                  <a:pt x="9641" y="11102"/>
                  <a:pt x="9629" y="11067"/>
                </a:cubicBezTo>
                <a:lnTo>
                  <a:pt x="9665" y="11067"/>
                </a:lnTo>
                <a:cubicBezTo>
                  <a:pt x="9605" y="10983"/>
                  <a:pt x="9665" y="10948"/>
                  <a:pt x="9593" y="10888"/>
                </a:cubicBezTo>
                <a:cubicBezTo>
                  <a:pt x="9593" y="10884"/>
                  <a:pt x="9595" y="10883"/>
                  <a:pt x="9597" y="10883"/>
                </a:cubicBezTo>
                <a:cubicBezTo>
                  <a:pt x="9601" y="10883"/>
                  <a:pt x="9609" y="10888"/>
                  <a:pt x="9617" y="10888"/>
                </a:cubicBezTo>
                <a:cubicBezTo>
                  <a:pt x="9534" y="10828"/>
                  <a:pt x="9629" y="10817"/>
                  <a:pt x="9546" y="10757"/>
                </a:cubicBezTo>
                <a:cubicBezTo>
                  <a:pt x="9558" y="10757"/>
                  <a:pt x="9569" y="10745"/>
                  <a:pt x="9569" y="10745"/>
                </a:cubicBezTo>
                <a:lnTo>
                  <a:pt x="9546" y="10721"/>
                </a:lnTo>
                <a:lnTo>
                  <a:pt x="9581" y="10709"/>
                </a:lnTo>
                <a:lnTo>
                  <a:pt x="9510" y="10697"/>
                </a:lnTo>
                <a:lnTo>
                  <a:pt x="9546" y="10662"/>
                </a:lnTo>
                <a:lnTo>
                  <a:pt x="9522" y="10662"/>
                </a:lnTo>
                <a:cubicBezTo>
                  <a:pt x="9569" y="10590"/>
                  <a:pt x="9498" y="10555"/>
                  <a:pt x="9522" y="10483"/>
                </a:cubicBezTo>
                <a:lnTo>
                  <a:pt x="9522" y="10483"/>
                </a:lnTo>
                <a:lnTo>
                  <a:pt x="9486" y="10519"/>
                </a:lnTo>
                <a:cubicBezTo>
                  <a:pt x="9331" y="10424"/>
                  <a:pt x="9403" y="10197"/>
                  <a:pt x="9272" y="10066"/>
                </a:cubicBezTo>
                <a:lnTo>
                  <a:pt x="9307" y="10055"/>
                </a:lnTo>
                <a:lnTo>
                  <a:pt x="9236" y="10007"/>
                </a:lnTo>
                <a:cubicBezTo>
                  <a:pt x="9240" y="9992"/>
                  <a:pt x="9246" y="9988"/>
                  <a:pt x="9252" y="9988"/>
                </a:cubicBezTo>
                <a:cubicBezTo>
                  <a:pt x="9264" y="9988"/>
                  <a:pt x="9277" y="10001"/>
                  <a:pt x="9287" y="10001"/>
                </a:cubicBezTo>
                <a:cubicBezTo>
                  <a:pt x="9291" y="10001"/>
                  <a:pt x="9293" y="9999"/>
                  <a:pt x="9296" y="9995"/>
                </a:cubicBezTo>
                <a:cubicBezTo>
                  <a:pt x="9236" y="9935"/>
                  <a:pt x="9224" y="9995"/>
                  <a:pt x="9177" y="9924"/>
                </a:cubicBezTo>
                <a:cubicBezTo>
                  <a:pt x="9177" y="9908"/>
                  <a:pt x="9180" y="9903"/>
                  <a:pt x="9186" y="9903"/>
                </a:cubicBezTo>
                <a:cubicBezTo>
                  <a:pt x="9198" y="9903"/>
                  <a:pt x="9220" y="9927"/>
                  <a:pt x="9236" y="9935"/>
                </a:cubicBezTo>
                <a:cubicBezTo>
                  <a:pt x="9177" y="9876"/>
                  <a:pt x="9105" y="9769"/>
                  <a:pt x="9093" y="9709"/>
                </a:cubicBezTo>
                <a:cubicBezTo>
                  <a:pt x="9093" y="9709"/>
                  <a:pt x="9081" y="9709"/>
                  <a:pt x="9081" y="9721"/>
                </a:cubicBezTo>
                <a:cubicBezTo>
                  <a:pt x="9046" y="9674"/>
                  <a:pt x="9022" y="9602"/>
                  <a:pt x="8998" y="9554"/>
                </a:cubicBezTo>
                <a:cubicBezTo>
                  <a:pt x="9001" y="9551"/>
                  <a:pt x="9005" y="9550"/>
                  <a:pt x="9008" y="9550"/>
                </a:cubicBezTo>
                <a:cubicBezTo>
                  <a:pt x="9017" y="9550"/>
                  <a:pt x="9025" y="9558"/>
                  <a:pt x="9034" y="9566"/>
                </a:cubicBezTo>
                <a:cubicBezTo>
                  <a:pt x="9022" y="9554"/>
                  <a:pt x="9022" y="9519"/>
                  <a:pt x="8998" y="9507"/>
                </a:cubicBezTo>
                <a:lnTo>
                  <a:pt x="8998" y="9507"/>
                </a:lnTo>
                <a:lnTo>
                  <a:pt x="9034" y="9519"/>
                </a:lnTo>
                <a:cubicBezTo>
                  <a:pt x="9022" y="9474"/>
                  <a:pt x="8958" y="9418"/>
                  <a:pt x="8971" y="9382"/>
                </a:cubicBezTo>
                <a:lnTo>
                  <a:pt x="8971" y="9382"/>
                </a:lnTo>
                <a:cubicBezTo>
                  <a:pt x="8968" y="9385"/>
                  <a:pt x="8961" y="9388"/>
                  <a:pt x="8955" y="9388"/>
                </a:cubicBezTo>
                <a:cubicBezTo>
                  <a:pt x="8944" y="9388"/>
                  <a:pt x="8932" y="9382"/>
                  <a:pt x="8926" y="9364"/>
                </a:cubicBezTo>
                <a:cubicBezTo>
                  <a:pt x="8962" y="9316"/>
                  <a:pt x="8855" y="9281"/>
                  <a:pt x="8855" y="9209"/>
                </a:cubicBezTo>
                <a:cubicBezTo>
                  <a:pt x="8865" y="9209"/>
                  <a:pt x="8884" y="9235"/>
                  <a:pt x="8889" y="9235"/>
                </a:cubicBezTo>
                <a:cubicBezTo>
                  <a:pt x="8890" y="9235"/>
                  <a:pt x="8891" y="9235"/>
                  <a:pt x="8891" y="9233"/>
                </a:cubicBezTo>
                <a:cubicBezTo>
                  <a:pt x="8891" y="9197"/>
                  <a:pt x="8843" y="9185"/>
                  <a:pt x="8819" y="9173"/>
                </a:cubicBezTo>
                <a:lnTo>
                  <a:pt x="8843" y="9173"/>
                </a:lnTo>
                <a:lnTo>
                  <a:pt x="8736" y="9054"/>
                </a:lnTo>
                <a:cubicBezTo>
                  <a:pt x="8772" y="9007"/>
                  <a:pt x="8665" y="8947"/>
                  <a:pt x="8700" y="8935"/>
                </a:cubicBezTo>
                <a:cubicBezTo>
                  <a:pt x="8695" y="8925"/>
                  <a:pt x="8692" y="8921"/>
                  <a:pt x="8690" y="8921"/>
                </a:cubicBezTo>
                <a:cubicBezTo>
                  <a:pt x="8686" y="8921"/>
                  <a:pt x="8689" y="8944"/>
                  <a:pt x="8682" y="8944"/>
                </a:cubicBezTo>
                <a:cubicBezTo>
                  <a:pt x="8679" y="8944"/>
                  <a:pt x="8674" y="8939"/>
                  <a:pt x="8665" y="8923"/>
                </a:cubicBezTo>
                <a:cubicBezTo>
                  <a:pt x="8676" y="8900"/>
                  <a:pt x="8617" y="8876"/>
                  <a:pt x="8653" y="8864"/>
                </a:cubicBezTo>
                <a:lnTo>
                  <a:pt x="8665" y="8864"/>
                </a:lnTo>
                <a:lnTo>
                  <a:pt x="8641" y="8828"/>
                </a:lnTo>
                <a:lnTo>
                  <a:pt x="8688" y="8840"/>
                </a:lnTo>
                <a:cubicBezTo>
                  <a:pt x="8666" y="8817"/>
                  <a:pt x="8638" y="8809"/>
                  <a:pt x="8615" y="8809"/>
                </a:cubicBezTo>
                <a:cubicBezTo>
                  <a:pt x="8602" y="8809"/>
                  <a:pt x="8590" y="8812"/>
                  <a:pt x="8581" y="8816"/>
                </a:cubicBezTo>
                <a:cubicBezTo>
                  <a:pt x="8581" y="8769"/>
                  <a:pt x="8534" y="8733"/>
                  <a:pt x="8557" y="8697"/>
                </a:cubicBezTo>
                <a:lnTo>
                  <a:pt x="8557" y="8697"/>
                </a:lnTo>
                <a:lnTo>
                  <a:pt x="8569" y="8709"/>
                </a:lnTo>
                <a:cubicBezTo>
                  <a:pt x="8510" y="8626"/>
                  <a:pt x="8569" y="8495"/>
                  <a:pt x="8474" y="8459"/>
                </a:cubicBezTo>
                <a:cubicBezTo>
                  <a:pt x="8474" y="8453"/>
                  <a:pt x="8477" y="8450"/>
                  <a:pt x="8480" y="8450"/>
                </a:cubicBezTo>
                <a:cubicBezTo>
                  <a:pt x="8481" y="8450"/>
                  <a:pt x="8482" y="8450"/>
                  <a:pt x="8483" y="8451"/>
                </a:cubicBezTo>
                <a:lnTo>
                  <a:pt x="8483" y="8451"/>
                </a:lnTo>
                <a:lnTo>
                  <a:pt x="8462" y="8400"/>
                </a:lnTo>
                <a:lnTo>
                  <a:pt x="8486" y="8400"/>
                </a:lnTo>
                <a:lnTo>
                  <a:pt x="8391" y="8328"/>
                </a:lnTo>
                <a:lnTo>
                  <a:pt x="8415" y="8316"/>
                </a:lnTo>
                <a:cubicBezTo>
                  <a:pt x="8379" y="8258"/>
                  <a:pt x="8321" y="8164"/>
                  <a:pt x="8262" y="8082"/>
                </a:cubicBezTo>
                <a:lnTo>
                  <a:pt x="8262" y="8082"/>
                </a:lnTo>
                <a:cubicBezTo>
                  <a:pt x="8265" y="8084"/>
                  <a:pt x="8268" y="8087"/>
                  <a:pt x="8272" y="8090"/>
                </a:cubicBezTo>
                <a:lnTo>
                  <a:pt x="8260" y="8078"/>
                </a:lnTo>
                <a:lnTo>
                  <a:pt x="8260" y="8078"/>
                </a:lnTo>
                <a:cubicBezTo>
                  <a:pt x="8261" y="8079"/>
                  <a:pt x="8261" y="8081"/>
                  <a:pt x="8262" y="8082"/>
                </a:cubicBezTo>
                <a:lnTo>
                  <a:pt x="8262" y="8082"/>
                </a:lnTo>
                <a:cubicBezTo>
                  <a:pt x="8192" y="8017"/>
                  <a:pt x="8234" y="7993"/>
                  <a:pt x="8176" y="7947"/>
                </a:cubicBezTo>
                <a:lnTo>
                  <a:pt x="8188" y="7947"/>
                </a:lnTo>
                <a:lnTo>
                  <a:pt x="8153" y="7900"/>
                </a:lnTo>
                <a:lnTo>
                  <a:pt x="8176" y="7900"/>
                </a:lnTo>
                <a:cubicBezTo>
                  <a:pt x="8126" y="7879"/>
                  <a:pt x="8135" y="7782"/>
                  <a:pt x="8132" y="7782"/>
                </a:cubicBezTo>
                <a:lnTo>
                  <a:pt x="8132" y="7782"/>
                </a:lnTo>
                <a:cubicBezTo>
                  <a:pt x="8132" y="7782"/>
                  <a:pt x="8131" y="7785"/>
                  <a:pt x="8129" y="7792"/>
                </a:cubicBezTo>
                <a:cubicBezTo>
                  <a:pt x="8093" y="7780"/>
                  <a:pt x="8057" y="7757"/>
                  <a:pt x="8034" y="7757"/>
                </a:cubicBezTo>
                <a:cubicBezTo>
                  <a:pt x="7986" y="7697"/>
                  <a:pt x="8034" y="7733"/>
                  <a:pt x="8022" y="7685"/>
                </a:cubicBezTo>
                <a:cubicBezTo>
                  <a:pt x="7998" y="7638"/>
                  <a:pt x="7962" y="7649"/>
                  <a:pt x="7938" y="7578"/>
                </a:cubicBezTo>
                <a:lnTo>
                  <a:pt x="7962" y="7566"/>
                </a:lnTo>
                <a:cubicBezTo>
                  <a:pt x="7940" y="7544"/>
                  <a:pt x="7918" y="7532"/>
                  <a:pt x="7896" y="7503"/>
                </a:cubicBezTo>
                <a:lnTo>
                  <a:pt x="7896" y="7503"/>
                </a:lnTo>
                <a:cubicBezTo>
                  <a:pt x="7898" y="7504"/>
                  <a:pt x="7900" y="7505"/>
                  <a:pt x="7903" y="7507"/>
                </a:cubicBezTo>
                <a:lnTo>
                  <a:pt x="7891" y="7495"/>
                </a:lnTo>
                <a:lnTo>
                  <a:pt x="7891" y="7495"/>
                </a:lnTo>
                <a:cubicBezTo>
                  <a:pt x="7893" y="7498"/>
                  <a:pt x="7894" y="7500"/>
                  <a:pt x="7896" y="7503"/>
                </a:cubicBezTo>
                <a:lnTo>
                  <a:pt x="7896" y="7503"/>
                </a:lnTo>
                <a:cubicBezTo>
                  <a:pt x="7823" y="7455"/>
                  <a:pt x="7888" y="7388"/>
                  <a:pt x="7795" y="7388"/>
                </a:cubicBezTo>
                <a:cubicBezTo>
                  <a:pt x="7783" y="7352"/>
                  <a:pt x="7748" y="7304"/>
                  <a:pt x="7772" y="7292"/>
                </a:cubicBezTo>
                <a:cubicBezTo>
                  <a:pt x="7700" y="7221"/>
                  <a:pt x="7653" y="7161"/>
                  <a:pt x="7581" y="7102"/>
                </a:cubicBezTo>
                <a:cubicBezTo>
                  <a:pt x="7629" y="7054"/>
                  <a:pt x="7569" y="7090"/>
                  <a:pt x="7569" y="7018"/>
                </a:cubicBezTo>
                <a:lnTo>
                  <a:pt x="7545" y="7042"/>
                </a:lnTo>
                <a:cubicBezTo>
                  <a:pt x="7462" y="6935"/>
                  <a:pt x="7438" y="6768"/>
                  <a:pt x="7343" y="6649"/>
                </a:cubicBezTo>
                <a:lnTo>
                  <a:pt x="7367" y="6637"/>
                </a:lnTo>
                <a:lnTo>
                  <a:pt x="7319" y="6626"/>
                </a:lnTo>
                <a:cubicBezTo>
                  <a:pt x="7236" y="6495"/>
                  <a:pt x="7117" y="6316"/>
                  <a:pt x="7045" y="6221"/>
                </a:cubicBezTo>
                <a:cubicBezTo>
                  <a:pt x="7010" y="6197"/>
                  <a:pt x="6938" y="6161"/>
                  <a:pt x="6914" y="6114"/>
                </a:cubicBezTo>
                <a:cubicBezTo>
                  <a:pt x="6831" y="6030"/>
                  <a:pt x="6748" y="5947"/>
                  <a:pt x="6676" y="5840"/>
                </a:cubicBezTo>
                <a:cubicBezTo>
                  <a:pt x="6691" y="5840"/>
                  <a:pt x="6696" y="5831"/>
                  <a:pt x="6701" y="5827"/>
                </a:cubicBezTo>
                <a:lnTo>
                  <a:pt x="6701" y="5827"/>
                </a:lnTo>
                <a:cubicBezTo>
                  <a:pt x="6705" y="5827"/>
                  <a:pt x="6708" y="5828"/>
                  <a:pt x="6712" y="5828"/>
                </a:cubicBezTo>
                <a:cubicBezTo>
                  <a:pt x="6710" y="5825"/>
                  <a:pt x="6708" y="5824"/>
                  <a:pt x="6706" y="5824"/>
                </a:cubicBezTo>
                <a:cubicBezTo>
                  <a:pt x="6704" y="5824"/>
                  <a:pt x="6703" y="5825"/>
                  <a:pt x="6701" y="5827"/>
                </a:cubicBezTo>
                <a:lnTo>
                  <a:pt x="6701" y="5827"/>
                </a:lnTo>
                <a:cubicBezTo>
                  <a:pt x="6664" y="5818"/>
                  <a:pt x="6663" y="5766"/>
                  <a:pt x="6652" y="5744"/>
                </a:cubicBezTo>
                <a:lnTo>
                  <a:pt x="6652" y="5792"/>
                </a:lnTo>
                <a:cubicBezTo>
                  <a:pt x="6605" y="5780"/>
                  <a:pt x="6593" y="5721"/>
                  <a:pt x="6605" y="5697"/>
                </a:cubicBezTo>
                <a:lnTo>
                  <a:pt x="6533" y="5673"/>
                </a:lnTo>
                <a:cubicBezTo>
                  <a:pt x="6545" y="5661"/>
                  <a:pt x="6545" y="5661"/>
                  <a:pt x="6545" y="5649"/>
                </a:cubicBezTo>
                <a:lnTo>
                  <a:pt x="6545" y="5649"/>
                </a:lnTo>
                <a:lnTo>
                  <a:pt x="6521" y="5661"/>
                </a:lnTo>
                <a:lnTo>
                  <a:pt x="6533" y="5602"/>
                </a:lnTo>
                <a:cubicBezTo>
                  <a:pt x="6523" y="5602"/>
                  <a:pt x="6475" y="5564"/>
                  <a:pt x="6439" y="5564"/>
                </a:cubicBezTo>
                <a:cubicBezTo>
                  <a:pt x="6434" y="5564"/>
                  <a:pt x="6430" y="5565"/>
                  <a:pt x="6426" y="5566"/>
                </a:cubicBezTo>
                <a:cubicBezTo>
                  <a:pt x="6426" y="5548"/>
                  <a:pt x="6413" y="5517"/>
                  <a:pt x="6421" y="5517"/>
                </a:cubicBezTo>
                <a:cubicBezTo>
                  <a:pt x="6424" y="5517"/>
                  <a:pt x="6429" y="5521"/>
                  <a:pt x="6438" y="5530"/>
                </a:cubicBezTo>
                <a:lnTo>
                  <a:pt x="6319" y="5352"/>
                </a:lnTo>
                <a:lnTo>
                  <a:pt x="6331" y="5387"/>
                </a:lnTo>
                <a:cubicBezTo>
                  <a:pt x="6324" y="5394"/>
                  <a:pt x="6315" y="5397"/>
                  <a:pt x="6304" y="5397"/>
                </a:cubicBezTo>
                <a:cubicBezTo>
                  <a:pt x="6278" y="5397"/>
                  <a:pt x="6244" y="5377"/>
                  <a:pt x="6236" y="5352"/>
                </a:cubicBezTo>
                <a:lnTo>
                  <a:pt x="6236" y="5352"/>
                </a:lnTo>
                <a:cubicBezTo>
                  <a:pt x="6241" y="5353"/>
                  <a:pt x="6245" y="5353"/>
                  <a:pt x="6250" y="5353"/>
                </a:cubicBezTo>
                <a:cubicBezTo>
                  <a:pt x="6283" y="5353"/>
                  <a:pt x="6283" y="5313"/>
                  <a:pt x="6283" y="5292"/>
                </a:cubicBezTo>
                <a:cubicBezTo>
                  <a:pt x="6281" y="5291"/>
                  <a:pt x="6279" y="5290"/>
                  <a:pt x="6277" y="5290"/>
                </a:cubicBezTo>
                <a:cubicBezTo>
                  <a:pt x="6264" y="5290"/>
                  <a:pt x="6281" y="5328"/>
                  <a:pt x="6259" y="5328"/>
                </a:cubicBezTo>
                <a:cubicBezTo>
                  <a:pt x="6212" y="5316"/>
                  <a:pt x="6164" y="5268"/>
                  <a:pt x="6164" y="5244"/>
                </a:cubicBezTo>
                <a:lnTo>
                  <a:pt x="6188" y="5244"/>
                </a:lnTo>
                <a:cubicBezTo>
                  <a:pt x="6140" y="5221"/>
                  <a:pt x="6176" y="5161"/>
                  <a:pt x="6140" y="5137"/>
                </a:cubicBezTo>
                <a:cubicBezTo>
                  <a:pt x="6110" y="5122"/>
                  <a:pt x="6099" y="5102"/>
                  <a:pt x="6086" y="5102"/>
                </a:cubicBezTo>
                <a:cubicBezTo>
                  <a:pt x="6078" y="5102"/>
                  <a:pt x="6070" y="5108"/>
                  <a:pt x="6057" y="5125"/>
                </a:cubicBezTo>
                <a:cubicBezTo>
                  <a:pt x="6009" y="5090"/>
                  <a:pt x="6069" y="5078"/>
                  <a:pt x="6057" y="5066"/>
                </a:cubicBezTo>
                <a:cubicBezTo>
                  <a:pt x="6021" y="5054"/>
                  <a:pt x="5974" y="4982"/>
                  <a:pt x="5998" y="4959"/>
                </a:cubicBezTo>
                <a:lnTo>
                  <a:pt x="5998" y="4959"/>
                </a:lnTo>
                <a:cubicBezTo>
                  <a:pt x="5991" y="4960"/>
                  <a:pt x="5985" y="4961"/>
                  <a:pt x="5980" y="4961"/>
                </a:cubicBezTo>
                <a:cubicBezTo>
                  <a:pt x="5910" y="4961"/>
                  <a:pt x="5900" y="4846"/>
                  <a:pt x="5859" y="4846"/>
                </a:cubicBezTo>
                <a:cubicBezTo>
                  <a:pt x="5854" y="4846"/>
                  <a:pt x="5849" y="4848"/>
                  <a:pt x="5843" y="4852"/>
                </a:cubicBezTo>
                <a:lnTo>
                  <a:pt x="5843" y="4780"/>
                </a:lnTo>
                <a:cubicBezTo>
                  <a:pt x="5835" y="4788"/>
                  <a:pt x="5815" y="4802"/>
                  <a:pt x="5792" y="4802"/>
                </a:cubicBezTo>
                <a:cubicBezTo>
                  <a:pt x="5782" y="4802"/>
                  <a:pt x="5770" y="4799"/>
                  <a:pt x="5759" y="4792"/>
                </a:cubicBezTo>
                <a:cubicBezTo>
                  <a:pt x="5748" y="4744"/>
                  <a:pt x="5783" y="4732"/>
                  <a:pt x="5783" y="4709"/>
                </a:cubicBezTo>
                <a:lnTo>
                  <a:pt x="5783" y="4709"/>
                </a:lnTo>
                <a:lnTo>
                  <a:pt x="5712" y="4744"/>
                </a:lnTo>
                <a:cubicBezTo>
                  <a:pt x="5628" y="4530"/>
                  <a:pt x="5402" y="4340"/>
                  <a:pt x="5283" y="4125"/>
                </a:cubicBezTo>
                <a:cubicBezTo>
                  <a:pt x="5200" y="4054"/>
                  <a:pt x="5081" y="3982"/>
                  <a:pt x="4997" y="3875"/>
                </a:cubicBezTo>
                <a:lnTo>
                  <a:pt x="4997" y="3875"/>
                </a:lnTo>
                <a:lnTo>
                  <a:pt x="5009" y="3887"/>
                </a:lnTo>
                <a:lnTo>
                  <a:pt x="4938" y="3780"/>
                </a:lnTo>
                <a:lnTo>
                  <a:pt x="4986" y="3863"/>
                </a:lnTo>
                <a:cubicBezTo>
                  <a:pt x="4962" y="3851"/>
                  <a:pt x="4938" y="3851"/>
                  <a:pt x="4914" y="3828"/>
                </a:cubicBezTo>
                <a:cubicBezTo>
                  <a:pt x="4843" y="3709"/>
                  <a:pt x="4747" y="3554"/>
                  <a:pt x="4605" y="3458"/>
                </a:cubicBezTo>
                <a:cubicBezTo>
                  <a:pt x="4479" y="3436"/>
                  <a:pt x="4593" y="3359"/>
                  <a:pt x="4500" y="3321"/>
                </a:cubicBezTo>
                <a:lnTo>
                  <a:pt x="4500" y="3321"/>
                </a:lnTo>
                <a:cubicBezTo>
                  <a:pt x="4507" y="3320"/>
                  <a:pt x="4514" y="3316"/>
                  <a:pt x="4521" y="3316"/>
                </a:cubicBezTo>
                <a:cubicBezTo>
                  <a:pt x="4414" y="3256"/>
                  <a:pt x="4366" y="3220"/>
                  <a:pt x="4247" y="3185"/>
                </a:cubicBezTo>
                <a:cubicBezTo>
                  <a:pt x="4319" y="3125"/>
                  <a:pt x="4200" y="3125"/>
                  <a:pt x="4235" y="3101"/>
                </a:cubicBezTo>
                <a:lnTo>
                  <a:pt x="4235" y="3101"/>
                </a:lnTo>
                <a:lnTo>
                  <a:pt x="4200" y="3125"/>
                </a:lnTo>
                <a:cubicBezTo>
                  <a:pt x="4200" y="3089"/>
                  <a:pt x="4164" y="3042"/>
                  <a:pt x="4188" y="3030"/>
                </a:cubicBezTo>
                <a:lnTo>
                  <a:pt x="4116" y="3030"/>
                </a:lnTo>
                <a:lnTo>
                  <a:pt x="4140" y="3006"/>
                </a:lnTo>
                <a:cubicBezTo>
                  <a:pt x="4093" y="2958"/>
                  <a:pt x="3973" y="2875"/>
                  <a:pt x="3997" y="2804"/>
                </a:cubicBezTo>
                <a:cubicBezTo>
                  <a:pt x="3843" y="2720"/>
                  <a:pt x="3676" y="2530"/>
                  <a:pt x="3521" y="2387"/>
                </a:cubicBezTo>
                <a:cubicBezTo>
                  <a:pt x="3485" y="2387"/>
                  <a:pt x="3438" y="2351"/>
                  <a:pt x="3402" y="2327"/>
                </a:cubicBezTo>
                <a:lnTo>
                  <a:pt x="3390" y="2256"/>
                </a:lnTo>
                <a:cubicBezTo>
                  <a:pt x="3342" y="2232"/>
                  <a:pt x="3283" y="2244"/>
                  <a:pt x="3259" y="2196"/>
                </a:cubicBezTo>
                <a:cubicBezTo>
                  <a:pt x="3259" y="2185"/>
                  <a:pt x="3271" y="2185"/>
                  <a:pt x="3271" y="2185"/>
                </a:cubicBezTo>
                <a:cubicBezTo>
                  <a:pt x="3235" y="2161"/>
                  <a:pt x="3211" y="2113"/>
                  <a:pt x="3152" y="2113"/>
                </a:cubicBezTo>
                <a:cubicBezTo>
                  <a:pt x="3119" y="2080"/>
                  <a:pt x="3096" y="2037"/>
                  <a:pt x="3121" y="2012"/>
                </a:cubicBezTo>
                <a:lnTo>
                  <a:pt x="3121" y="2012"/>
                </a:lnTo>
                <a:cubicBezTo>
                  <a:pt x="3116" y="2015"/>
                  <a:pt x="3112" y="2016"/>
                  <a:pt x="3107" y="2016"/>
                </a:cubicBezTo>
                <a:cubicBezTo>
                  <a:pt x="3070" y="2016"/>
                  <a:pt x="3045" y="1923"/>
                  <a:pt x="3045" y="1923"/>
                </a:cubicBezTo>
                <a:cubicBezTo>
                  <a:pt x="3045" y="1923"/>
                  <a:pt x="3021" y="1899"/>
                  <a:pt x="2961" y="1839"/>
                </a:cubicBezTo>
                <a:cubicBezTo>
                  <a:pt x="2914" y="1792"/>
                  <a:pt x="2830" y="1720"/>
                  <a:pt x="2735" y="1625"/>
                </a:cubicBezTo>
                <a:cubicBezTo>
                  <a:pt x="2533" y="1446"/>
                  <a:pt x="2259" y="1208"/>
                  <a:pt x="1961" y="970"/>
                </a:cubicBezTo>
                <a:cubicBezTo>
                  <a:pt x="1652" y="744"/>
                  <a:pt x="1330" y="506"/>
                  <a:pt x="1021" y="327"/>
                </a:cubicBezTo>
                <a:cubicBezTo>
                  <a:pt x="711" y="160"/>
                  <a:pt x="437" y="41"/>
                  <a:pt x="247" y="18"/>
                </a:cubicBezTo>
                <a:cubicBezTo>
                  <a:pt x="211" y="41"/>
                  <a:pt x="152" y="18"/>
                  <a:pt x="152" y="65"/>
                </a:cubicBezTo>
                <a:cubicBezTo>
                  <a:pt x="111" y="55"/>
                  <a:pt x="114" y="1"/>
                  <a:pt x="1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4217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478;p29">
            <a:extLst>
              <a:ext uri="{FF2B5EF4-FFF2-40B4-BE49-F238E27FC236}">
                <a16:creationId xmlns:a16="http://schemas.microsoft.com/office/drawing/2014/main" id="{3B1B95BE-C781-3947-952A-A6E35AB396B8}"/>
              </a:ext>
            </a:extLst>
          </p:cNvPr>
          <p:cNvGrpSpPr/>
          <p:nvPr/>
        </p:nvGrpSpPr>
        <p:grpSpPr>
          <a:xfrm rot="5400000">
            <a:off x="-1033959" y="1162904"/>
            <a:ext cx="2295850" cy="67300"/>
            <a:chOff x="1992200" y="1937275"/>
            <a:chExt cx="2295850" cy="67300"/>
          </a:xfrm>
          <a:solidFill>
            <a:schemeClr val="accent5"/>
          </a:solidFill>
        </p:grpSpPr>
        <p:sp>
          <p:nvSpPr>
            <p:cNvPr id="115" name="Google Shape;1479;p29">
              <a:extLst>
                <a:ext uri="{FF2B5EF4-FFF2-40B4-BE49-F238E27FC236}">
                  <a16:creationId xmlns:a16="http://schemas.microsoft.com/office/drawing/2014/main" id="{5AE662B8-ED00-184E-92EE-C55021A6E79C}"/>
                </a:ext>
              </a:extLst>
            </p:cNvPr>
            <p:cNvSpPr/>
            <p:nvPr/>
          </p:nvSpPr>
          <p:spPr>
            <a:xfrm>
              <a:off x="3934400" y="1961975"/>
              <a:ext cx="3600" cy="625"/>
            </a:xfrm>
            <a:custGeom>
              <a:avLst/>
              <a:gdLst/>
              <a:ahLst/>
              <a:cxnLst/>
              <a:rect l="l" t="t" r="r" b="b"/>
              <a:pathLst>
                <a:path w="144" h="25" extrusionOk="0">
                  <a:moveTo>
                    <a:pt x="96" y="1"/>
                  </a:moveTo>
                  <a:cubicBezTo>
                    <a:pt x="60" y="1"/>
                    <a:pt x="25" y="1"/>
                    <a:pt x="1" y="13"/>
                  </a:cubicBezTo>
                  <a:lnTo>
                    <a:pt x="144" y="24"/>
                  </a:lnTo>
                  <a:cubicBezTo>
                    <a:pt x="108" y="13"/>
                    <a:pt x="96" y="13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6" name="Google Shape;1480;p29">
              <a:extLst>
                <a:ext uri="{FF2B5EF4-FFF2-40B4-BE49-F238E27FC236}">
                  <a16:creationId xmlns:a16="http://schemas.microsoft.com/office/drawing/2014/main" id="{BF846EBD-8433-DC49-943E-9A487DEE4A9F}"/>
                </a:ext>
              </a:extLst>
            </p:cNvPr>
            <p:cNvSpPr/>
            <p:nvPr/>
          </p:nvSpPr>
          <p:spPr>
            <a:xfrm>
              <a:off x="4167475" y="1942025"/>
              <a:ext cx="1500" cy="925"/>
            </a:xfrm>
            <a:custGeom>
              <a:avLst/>
              <a:gdLst/>
              <a:ahLst/>
              <a:cxnLst/>
              <a:rect l="l" t="t" r="r" b="b"/>
              <a:pathLst>
                <a:path w="60" h="37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25"/>
                    <a:pt x="0" y="25"/>
                    <a:pt x="36" y="37"/>
                  </a:cubicBezTo>
                  <a:lnTo>
                    <a:pt x="60" y="37"/>
                  </a:lnTo>
                  <a:cubicBezTo>
                    <a:pt x="36" y="25"/>
                    <a:pt x="12" y="1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7" name="Google Shape;1481;p29">
              <a:extLst>
                <a:ext uri="{FF2B5EF4-FFF2-40B4-BE49-F238E27FC236}">
                  <a16:creationId xmlns:a16="http://schemas.microsoft.com/office/drawing/2014/main" id="{6482282D-E195-5A41-90E7-674D324CAAD2}"/>
                </a:ext>
              </a:extLst>
            </p:cNvPr>
            <p:cNvSpPr/>
            <p:nvPr/>
          </p:nvSpPr>
          <p:spPr>
            <a:xfrm>
              <a:off x="4107650" y="1947100"/>
              <a:ext cx="2700" cy="625"/>
            </a:xfrm>
            <a:custGeom>
              <a:avLst/>
              <a:gdLst/>
              <a:ahLst/>
              <a:cxnLst/>
              <a:rect l="l" t="t" r="r" b="b"/>
              <a:pathLst>
                <a:path w="108" h="25" extrusionOk="0">
                  <a:moveTo>
                    <a:pt x="0" y="0"/>
                  </a:moveTo>
                  <a:cubicBezTo>
                    <a:pt x="0" y="12"/>
                    <a:pt x="48" y="12"/>
                    <a:pt x="107" y="24"/>
                  </a:cubicBezTo>
                  <a:cubicBezTo>
                    <a:pt x="72" y="12"/>
                    <a:pt x="36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8" name="Google Shape;1482;p29">
              <a:extLst>
                <a:ext uri="{FF2B5EF4-FFF2-40B4-BE49-F238E27FC236}">
                  <a16:creationId xmlns:a16="http://schemas.microsoft.com/office/drawing/2014/main" id="{518FB339-DB09-4E4A-98D5-85B1BDE47282}"/>
                </a:ext>
              </a:extLst>
            </p:cNvPr>
            <p:cNvSpPr/>
            <p:nvPr/>
          </p:nvSpPr>
          <p:spPr>
            <a:xfrm>
              <a:off x="3961800" y="1962575"/>
              <a:ext cx="8050" cy="1300"/>
            </a:xfrm>
            <a:custGeom>
              <a:avLst/>
              <a:gdLst/>
              <a:ahLst/>
              <a:cxnLst/>
              <a:rect l="l" t="t" r="r" b="b"/>
              <a:pathLst>
                <a:path w="322" h="52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30"/>
                    <a:pt x="115" y="51"/>
                    <a:pt x="238" y="51"/>
                  </a:cubicBezTo>
                  <a:cubicBezTo>
                    <a:pt x="264" y="51"/>
                    <a:pt x="292" y="50"/>
                    <a:pt x="322" y="48"/>
                  </a:cubicBezTo>
                  <a:cubicBezTo>
                    <a:pt x="215" y="36"/>
                    <a:pt x="107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9" name="Google Shape;1483;p29">
              <a:extLst>
                <a:ext uri="{FF2B5EF4-FFF2-40B4-BE49-F238E27FC236}">
                  <a16:creationId xmlns:a16="http://schemas.microsoft.com/office/drawing/2014/main" id="{484461DC-265B-F04F-A73B-454AE3CE95D0}"/>
                </a:ext>
              </a:extLst>
            </p:cNvPr>
            <p:cNvSpPr/>
            <p:nvPr/>
          </p:nvSpPr>
          <p:spPr>
            <a:xfrm>
              <a:off x="4110325" y="1947700"/>
              <a:ext cx="8050" cy="900"/>
            </a:xfrm>
            <a:custGeom>
              <a:avLst/>
              <a:gdLst/>
              <a:ahLst/>
              <a:cxnLst/>
              <a:rect l="l" t="t" r="r" b="b"/>
              <a:pathLst>
                <a:path w="322" h="36" extrusionOk="0">
                  <a:moveTo>
                    <a:pt x="0" y="0"/>
                  </a:moveTo>
                  <a:cubicBezTo>
                    <a:pt x="96" y="24"/>
                    <a:pt x="203" y="24"/>
                    <a:pt x="322" y="36"/>
                  </a:cubicBezTo>
                  <a:cubicBezTo>
                    <a:pt x="239" y="24"/>
                    <a:pt x="108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0" name="Google Shape;1484;p29">
              <a:extLst>
                <a:ext uri="{FF2B5EF4-FFF2-40B4-BE49-F238E27FC236}">
                  <a16:creationId xmlns:a16="http://schemas.microsoft.com/office/drawing/2014/main" id="{60DC6A7C-2176-D64E-A713-4D058A8BBC20}"/>
                </a:ext>
              </a:extLst>
            </p:cNvPr>
            <p:cNvSpPr/>
            <p:nvPr/>
          </p:nvSpPr>
          <p:spPr>
            <a:xfrm>
              <a:off x="4272250" y="1941750"/>
              <a:ext cx="5675" cy="900"/>
            </a:xfrm>
            <a:custGeom>
              <a:avLst/>
              <a:gdLst/>
              <a:ahLst/>
              <a:cxnLst/>
              <a:rect l="l" t="t" r="r" b="b"/>
              <a:pathLst>
                <a:path w="227" h="36" extrusionOk="0">
                  <a:moveTo>
                    <a:pt x="12" y="0"/>
                  </a:moveTo>
                  <a:cubicBezTo>
                    <a:pt x="12" y="12"/>
                    <a:pt x="0" y="12"/>
                    <a:pt x="0" y="24"/>
                  </a:cubicBezTo>
                  <a:lnTo>
                    <a:pt x="227" y="36"/>
                  </a:lnTo>
                  <a:cubicBezTo>
                    <a:pt x="167" y="24"/>
                    <a:pt x="96" y="12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1" name="Google Shape;1485;p29">
              <a:extLst>
                <a:ext uri="{FF2B5EF4-FFF2-40B4-BE49-F238E27FC236}">
                  <a16:creationId xmlns:a16="http://schemas.microsoft.com/office/drawing/2014/main" id="{0710AC18-2959-9F49-ACD6-EC05016D694C}"/>
                </a:ext>
              </a:extLst>
            </p:cNvPr>
            <p:cNvSpPr/>
            <p:nvPr/>
          </p:nvSpPr>
          <p:spPr>
            <a:xfrm>
              <a:off x="2018400" y="1992050"/>
              <a:ext cx="5975" cy="1500"/>
            </a:xfrm>
            <a:custGeom>
              <a:avLst/>
              <a:gdLst/>
              <a:ahLst/>
              <a:cxnLst/>
              <a:rect l="l" t="t" r="r" b="b"/>
              <a:pathLst>
                <a:path w="239" h="60" extrusionOk="0">
                  <a:moveTo>
                    <a:pt x="203" y="0"/>
                  </a:moveTo>
                  <a:lnTo>
                    <a:pt x="203" y="0"/>
                  </a:lnTo>
                  <a:cubicBezTo>
                    <a:pt x="167" y="24"/>
                    <a:pt x="107" y="36"/>
                    <a:pt x="0" y="60"/>
                  </a:cubicBezTo>
                  <a:cubicBezTo>
                    <a:pt x="203" y="48"/>
                    <a:pt x="238" y="24"/>
                    <a:pt x="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2" name="Google Shape;1486;p29">
              <a:extLst>
                <a:ext uri="{FF2B5EF4-FFF2-40B4-BE49-F238E27FC236}">
                  <a16:creationId xmlns:a16="http://schemas.microsoft.com/office/drawing/2014/main" id="{7CE55864-6B64-AE4A-9DE7-B61F8CFCA316}"/>
                </a:ext>
              </a:extLst>
            </p:cNvPr>
            <p:cNvSpPr/>
            <p:nvPr/>
          </p:nvSpPr>
          <p:spPr>
            <a:xfrm>
              <a:off x="2142225" y="1993525"/>
              <a:ext cx="3300" cy="625"/>
            </a:xfrm>
            <a:custGeom>
              <a:avLst/>
              <a:gdLst/>
              <a:ahLst/>
              <a:cxnLst/>
              <a:rect l="l" t="t" r="r" b="b"/>
              <a:pathLst>
                <a:path w="132" h="25" extrusionOk="0">
                  <a:moveTo>
                    <a:pt x="107" y="1"/>
                  </a:moveTo>
                  <a:cubicBezTo>
                    <a:pt x="72" y="13"/>
                    <a:pt x="36" y="13"/>
                    <a:pt x="0" y="24"/>
                  </a:cubicBezTo>
                  <a:cubicBezTo>
                    <a:pt x="72" y="13"/>
                    <a:pt x="131" y="1"/>
                    <a:pt x="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3" name="Google Shape;1487;p29">
              <a:extLst>
                <a:ext uri="{FF2B5EF4-FFF2-40B4-BE49-F238E27FC236}">
                  <a16:creationId xmlns:a16="http://schemas.microsoft.com/office/drawing/2014/main" id="{9B300CCE-118A-E948-95A0-6AD4B8575B42}"/>
                </a:ext>
              </a:extLst>
            </p:cNvPr>
            <p:cNvSpPr/>
            <p:nvPr/>
          </p:nvSpPr>
          <p:spPr>
            <a:xfrm>
              <a:off x="2070775" y="1982825"/>
              <a:ext cx="1525" cy="600"/>
            </a:xfrm>
            <a:custGeom>
              <a:avLst/>
              <a:gdLst/>
              <a:ahLst/>
              <a:cxnLst/>
              <a:rect l="l" t="t" r="r" b="b"/>
              <a:pathLst>
                <a:path w="61" h="24" extrusionOk="0">
                  <a:moveTo>
                    <a:pt x="13" y="0"/>
                  </a:moveTo>
                  <a:cubicBezTo>
                    <a:pt x="1" y="0"/>
                    <a:pt x="1" y="12"/>
                    <a:pt x="60" y="24"/>
                  </a:cubicBezTo>
                  <a:cubicBezTo>
                    <a:pt x="48" y="12"/>
                    <a:pt x="37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4" name="Google Shape;1488;p29">
              <a:extLst>
                <a:ext uri="{FF2B5EF4-FFF2-40B4-BE49-F238E27FC236}">
                  <a16:creationId xmlns:a16="http://schemas.microsoft.com/office/drawing/2014/main" id="{07BDED3A-4991-BE40-9D9E-1241A3BCBFF4}"/>
                </a:ext>
              </a:extLst>
            </p:cNvPr>
            <p:cNvSpPr/>
            <p:nvPr/>
          </p:nvSpPr>
          <p:spPr>
            <a:xfrm>
              <a:off x="2955725" y="1950375"/>
              <a:ext cx="3000" cy="900"/>
            </a:xfrm>
            <a:custGeom>
              <a:avLst/>
              <a:gdLst/>
              <a:ahLst/>
              <a:cxnLst/>
              <a:rect l="l" t="t" r="r" b="b"/>
              <a:pathLst>
                <a:path w="120" h="36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4"/>
                    <a:pt x="60" y="24"/>
                    <a:pt x="119" y="3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5" name="Google Shape;1489;p29">
              <a:extLst>
                <a:ext uri="{FF2B5EF4-FFF2-40B4-BE49-F238E27FC236}">
                  <a16:creationId xmlns:a16="http://schemas.microsoft.com/office/drawing/2014/main" id="{E9CE8F80-2562-E142-9516-35A67FF87EE7}"/>
                </a:ext>
              </a:extLst>
            </p:cNvPr>
            <p:cNvSpPr/>
            <p:nvPr/>
          </p:nvSpPr>
          <p:spPr>
            <a:xfrm>
              <a:off x="3125375" y="1948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cubicBezTo>
                    <a:pt x="24" y="0"/>
                    <a:pt x="48" y="0"/>
                    <a:pt x="60" y="0"/>
                  </a:cubicBezTo>
                  <a:cubicBezTo>
                    <a:pt x="48" y="0"/>
                    <a:pt x="2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6" name="Google Shape;1490;p29">
              <a:extLst>
                <a:ext uri="{FF2B5EF4-FFF2-40B4-BE49-F238E27FC236}">
                  <a16:creationId xmlns:a16="http://schemas.microsoft.com/office/drawing/2014/main" id="{F2395ED4-9211-404C-BE58-2FEB3A6CF101}"/>
                </a:ext>
              </a:extLst>
            </p:cNvPr>
            <p:cNvSpPr/>
            <p:nvPr/>
          </p:nvSpPr>
          <p:spPr>
            <a:xfrm>
              <a:off x="3126875" y="1948000"/>
              <a:ext cx="3600" cy="25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3" y="0"/>
                  </a:moveTo>
                  <a:cubicBezTo>
                    <a:pt x="95" y="0"/>
                    <a:pt x="48" y="0"/>
                    <a:pt x="0" y="0"/>
                  </a:cubicBezTo>
                  <a:cubicBezTo>
                    <a:pt x="60" y="0"/>
                    <a:pt x="119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7" name="Google Shape;1491;p29">
              <a:extLst>
                <a:ext uri="{FF2B5EF4-FFF2-40B4-BE49-F238E27FC236}">
                  <a16:creationId xmlns:a16="http://schemas.microsoft.com/office/drawing/2014/main" id="{3FF0596F-2E7A-CA49-9E0C-9E3700458A84}"/>
                </a:ext>
              </a:extLst>
            </p:cNvPr>
            <p:cNvSpPr/>
            <p:nvPr/>
          </p:nvSpPr>
          <p:spPr>
            <a:xfrm>
              <a:off x="2588100" y="2001875"/>
              <a:ext cx="11650" cy="600"/>
            </a:xfrm>
            <a:custGeom>
              <a:avLst/>
              <a:gdLst/>
              <a:ahLst/>
              <a:cxnLst/>
              <a:rect l="l" t="t" r="r" b="b"/>
              <a:pathLst>
                <a:path w="466" h="24" extrusionOk="0">
                  <a:moveTo>
                    <a:pt x="465" y="0"/>
                  </a:moveTo>
                  <a:cubicBezTo>
                    <a:pt x="310" y="0"/>
                    <a:pt x="156" y="12"/>
                    <a:pt x="1" y="24"/>
                  </a:cubicBezTo>
                  <a:lnTo>
                    <a:pt x="25" y="24"/>
                  </a:lnTo>
                  <a:cubicBezTo>
                    <a:pt x="275" y="24"/>
                    <a:pt x="406" y="12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8" name="Google Shape;1492;p29">
              <a:extLst>
                <a:ext uri="{FF2B5EF4-FFF2-40B4-BE49-F238E27FC236}">
                  <a16:creationId xmlns:a16="http://schemas.microsoft.com/office/drawing/2014/main" id="{457862FE-9ADB-034F-A207-9DA16852FEF0}"/>
                </a:ext>
              </a:extLst>
            </p:cNvPr>
            <p:cNvSpPr/>
            <p:nvPr/>
          </p:nvSpPr>
          <p:spPr>
            <a:xfrm>
              <a:off x="2734250" y="198907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25" y="0"/>
                  </a:moveTo>
                  <a:cubicBezTo>
                    <a:pt x="13" y="0"/>
                    <a:pt x="1" y="0"/>
                    <a:pt x="1" y="12"/>
                  </a:cubicBezTo>
                  <a:cubicBezTo>
                    <a:pt x="13" y="0"/>
                    <a:pt x="25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9" name="Google Shape;1493;p29">
              <a:extLst>
                <a:ext uri="{FF2B5EF4-FFF2-40B4-BE49-F238E27FC236}">
                  <a16:creationId xmlns:a16="http://schemas.microsoft.com/office/drawing/2014/main" id="{D9DE0A07-53B9-7D43-B8AE-40FBED277976}"/>
                </a:ext>
              </a:extLst>
            </p:cNvPr>
            <p:cNvSpPr/>
            <p:nvPr/>
          </p:nvSpPr>
          <p:spPr>
            <a:xfrm>
              <a:off x="2575300" y="2003950"/>
              <a:ext cx="2425" cy="625"/>
            </a:xfrm>
            <a:custGeom>
              <a:avLst/>
              <a:gdLst/>
              <a:ahLst/>
              <a:cxnLst/>
              <a:rect l="l" t="t" r="r" b="b"/>
              <a:pathLst>
                <a:path w="97" h="25" extrusionOk="0">
                  <a:moveTo>
                    <a:pt x="72" y="0"/>
                  </a:moveTo>
                  <a:cubicBezTo>
                    <a:pt x="49" y="12"/>
                    <a:pt x="13" y="12"/>
                    <a:pt x="1" y="24"/>
                  </a:cubicBezTo>
                  <a:cubicBezTo>
                    <a:pt x="96" y="24"/>
                    <a:pt x="96" y="12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0" name="Google Shape;1494;p29">
              <a:extLst>
                <a:ext uri="{FF2B5EF4-FFF2-40B4-BE49-F238E27FC236}">
                  <a16:creationId xmlns:a16="http://schemas.microsoft.com/office/drawing/2014/main" id="{1D07B3C5-AEA4-A14C-A000-DB155FDCA145}"/>
                </a:ext>
              </a:extLst>
            </p:cNvPr>
            <p:cNvSpPr/>
            <p:nvPr/>
          </p:nvSpPr>
          <p:spPr>
            <a:xfrm>
              <a:off x="3902550" y="1968225"/>
              <a:ext cx="2700" cy="325"/>
            </a:xfrm>
            <a:custGeom>
              <a:avLst/>
              <a:gdLst/>
              <a:ahLst/>
              <a:cxnLst/>
              <a:rect l="l" t="t" r="r" b="b"/>
              <a:pathLst>
                <a:path w="108" h="13" extrusionOk="0">
                  <a:moveTo>
                    <a:pt x="108" y="1"/>
                  </a:moveTo>
                  <a:lnTo>
                    <a:pt x="108" y="1"/>
                  </a:lnTo>
                  <a:cubicBezTo>
                    <a:pt x="72" y="13"/>
                    <a:pt x="48" y="13"/>
                    <a:pt x="1" y="13"/>
                  </a:cubicBezTo>
                  <a:cubicBezTo>
                    <a:pt x="48" y="13"/>
                    <a:pt x="84" y="13"/>
                    <a:pt x="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1" name="Google Shape;1495;p29">
              <a:extLst>
                <a:ext uri="{FF2B5EF4-FFF2-40B4-BE49-F238E27FC236}">
                  <a16:creationId xmlns:a16="http://schemas.microsoft.com/office/drawing/2014/main" id="{3E61F148-0814-6D49-B357-95F9E042E89B}"/>
                </a:ext>
              </a:extLst>
            </p:cNvPr>
            <p:cNvSpPr/>
            <p:nvPr/>
          </p:nvSpPr>
          <p:spPr>
            <a:xfrm>
              <a:off x="2725025" y="1986600"/>
              <a:ext cx="15125" cy="2500"/>
            </a:xfrm>
            <a:custGeom>
              <a:avLst/>
              <a:gdLst/>
              <a:ahLst/>
              <a:cxnLst/>
              <a:rect l="l" t="t" r="r" b="b"/>
              <a:pathLst>
                <a:path w="605" h="100" extrusionOk="0">
                  <a:moveTo>
                    <a:pt x="290" y="1"/>
                  </a:moveTo>
                  <a:cubicBezTo>
                    <a:pt x="186" y="1"/>
                    <a:pt x="75" y="7"/>
                    <a:pt x="1" y="16"/>
                  </a:cubicBezTo>
                  <a:lnTo>
                    <a:pt x="394" y="99"/>
                  </a:lnTo>
                  <a:cubicBezTo>
                    <a:pt x="441" y="87"/>
                    <a:pt x="489" y="75"/>
                    <a:pt x="560" y="51"/>
                  </a:cubicBezTo>
                  <a:cubicBezTo>
                    <a:pt x="604" y="15"/>
                    <a:pt x="456" y="1"/>
                    <a:pt x="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2" name="Google Shape;1496;p29">
              <a:extLst>
                <a:ext uri="{FF2B5EF4-FFF2-40B4-BE49-F238E27FC236}">
                  <a16:creationId xmlns:a16="http://schemas.microsoft.com/office/drawing/2014/main" id="{936088A4-8620-FC46-ABDF-6DCE24BF0BF4}"/>
                </a:ext>
              </a:extLst>
            </p:cNvPr>
            <p:cNvSpPr/>
            <p:nvPr/>
          </p:nvSpPr>
          <p:spPr>
            <a:xfrm>
              <a:off x="2569950" y="2001275"/>
              <a:ext cx="18475" cy="2700"/>
            </a:xfrm>
            <a:custGeom>
              <a:avLst/>
              <a:gdLst/>
              <a:ahLst/>
              <a:cxnLst/>
              <a:rect l="l" t="t" r="r" b="b"/>
              <a:pathLst>
                <a:path w="739" h="108" extrusionOk="0">
                  <a:moveTo>
                    <a:pt x="524" y="0"/>
                  </a:moveTo>
                  <a:cubicBezTo>
                    <a:pt x="1" y="0"/>
                    <a:pt x="239" y="72"/>
                    <a:pt x="286" y="107"/>
                  </a:cubicBezTo>
                  <a:cubicBezTo>
                    <a:pt x="393" y="72"/>
                    <a:pt x="548" y="60"/>
                    <a:pt x="739" y="48"/>
                  </a:cubicBezTo>
                  <a:lnTo>
                    <a:pt x="5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3" name="Google Shape;1497;p29">
              <a:extLst>
                <a:ext uri="{FF2B5EF4-FFF2-40B4-BE49-F238E27FC236}">
                  <a16:creationId xmlns:a16="http://schemas.microsoft.com/office/drawing/2014/main" id="{35C14BEA-5ADE-B449-8617-6C6759CB80BF}"/>
                </a:ext>
              </a:extLst>
            </p:cNvPr>
            <p:cNvSpPr/>
            <p:nvPr/>
          </p:nvSpPr>
          <p:spPr>
            <a:xfrm>
              <a:off x="1992200" y="1937275"/>
              <a:ext cx="2295850" cy="66200"/>
            </a:xfrm>
            <a:custGeom>
              <a:avLst/>
              <a:gdLst/>
              <a:ahLst/>
              <a:cxnLst/>
              <a:rect l="l" t="t" r="r" b="b"/>
              <a:pathLst>
                <a:path w="91834" h="2648" extrusionOk="0">
                  <a:moveTo>
                    <a:pt x="70160" y="1341"/>
                  </a:moveTo>
                  <a:cubicBezTo>
                    <a:pt x="70126" y="1342"/>
                    <a:pt x="70088" y="1344"/>
                    <a:pt x="70045" y="1346"/>
                  </a:cubicBezTo>
                  <a:cubicBezTo>
                    <a:pt x="70086" y="1344"/>
                    <a:pt x="70124" y="1343"/>
                    <a:pt x="70160" y="1341"/>
                  </a:cubicBezTo>
                  <a:close/>
                  <a:moveTo>
                    <a:pt x="74237" y="1594"/>
                  </a:moveTo>
                  <a:lnTo>
                    <a:pt x="74237" y="1594"/>
                  </a:lnTo>
                  <a:cubicBezTo>
                    <a:pt x="74199" y="1595"/>
                    <a:pt x="74159" y="1595"/>
                    <a:pt x="74117" y="1596"/>
                  </a:cubicBezTo>
                  <a:cubicBezTo>
                    <a:pt x="74163" y="1596"/>
                    <a:pt x="74203" y="1595"/>
                    <a:pt x="74237" y="1594"/>
                  </a:cubicBezTo>
                  <a:close/>
                  <a:moveTo>
                    <a:pt x="4482" y="2250"/>
                  </a:moveTo>
                  <a:cubicBezTo>
                    <a:pt x="4480" y="2250"/>
                    <a:pt x="4479" y="2251"/>
                    <a:pt x="4477" y="2251"/>
                  </a:cubicBezTo>
                  <a:cubicBezTo>
                    <a:pt x="4479" y="2251"/>
                    <a:pt x="4480" y="2250"/>
                    <a:pt x="4482" y="2250"/>
                  </a:cubicBezTo>
                  <a:close/>
                  <a:moveTo>
                    <a:pt x="11396" y="2271"/>
                  </a:moveTo>
                  <a:lnTo>
                    <a:pt x="11396" y="2271"/>
                  </a:lnTo>
                  <a:cubicBezTo>
                    <a:pt x="11395" y="2272"/>
                    <a:pt x="11395" y="2273"/>
                    <a:pt x="11395" y="2274"/>
                  </a:cubicBezTo>
                  <a:cubicBezTo>
                    <a:pt x="11395" y="2273"/>
                    <a:pt x="11396" y="2272"/>
                    <a:pt x="11396" y="2271"/>
                  </a:cubicBezTo>
                  <a:close/>
                  <a:moveTo>
                    <a:pt x="91833" y="0"/>
                  </a:moveTo>
                  <a:cubicBezTo>
                    <a:pt x="91452" y="12"/>
                    <a:pt x="90988" y="48"/>
                    <a:pt x="90536" y="60"/>
                  </a:cubicBezTo>
                  <a:cubicBezTo>
                    <a:pt x="90583" y="108"/>
                    <a:pt x="89869" y="215"/>
                    <a:pt x="90571" y="227"/>
                  </a:cubicBezTo>
                  <a:cubicBezTo>
                    <a:pt x="90559" y="286"/>
                    <a:pt x="90143" y="322"/>
                    <a:pt x="89869" y="322"/>
                  </a:cubicBezTo>
                  <a:cubicBezTo>
                    <a:pt x="89988" y="298"/>
                    <a:pt x="89464" y="191"/>
                    <a:pt x="89797" y="131"/>
                  </a:cubicBezTo>
                  <a:lnTo>
                    <a:pt x="89797" y="131"/>
                  </a:lnTo>
                  <a:cubicBezTo>
                    <a:pt x="89677" y="146"/>
                    <a:pt x="89614" y="151"/>
                    <a:pt x="89566" y="151"/>
                  </a:cubicBezTo>
                  <a:cubicBezTo>
                    <a:pt x="89502" y="151"/>
                    <a:pt x="89462" y="143"/>
                    <a:pt x="89339" y="143"/>
                  </a:cubicBezTo>
                  <a:cubicBezTo>
                    <a:pt x="89265" y="143"/>
                    <a:pt x="89160" y="146"/>
                    <a:pt x="89000" y="155"/>
                  </a:cubicBezTo>
                  <a:cubicBezTo>
                    <a:pt x="89095" y="108"/>
                    <a:pt x="87785" y="155"/>
                    <a:pt x="87869" y="36"/>
                  </a:cubicBezTo>
                  <a:lnTo>
                    <a:pt x="87869" y="36"/>
                  </a:lnTo>
                  <a:cubicBezTo>
                    <a:pt x="87642" y="84"/>
                    <a:pt x="87881" y="215"/>
                    <a:pt x="87071" y="227"/>
                  </a:cubicBezTo>
                  <a:cubicBezTo>
                    <a:pt x="87261" y="310"/>
                    <a:pt x="88166" y="322"/>
                    <a:pt x="87559" y="417"/>
                  </a:cubicBezTo>
                  <a:lnTo>
                    <a:pt x="87952" y="358"/>
                  </a:lnTo>
                  <a:lnTo>
                    <a:pt x="87952" y="358"/>
                  </a:lnTo>
                  <a:cubicBezTo>
                    <a:pt x="88508" y="393"/>
                    <a:pt x="87806" y="452"/>
                    <a:pt x="88522" y="488"/>
                  </a:cubicBezTo>
                  <a:lnTo>
                    <a:pt x="88522" y="488"/>
                  </a:lnTo>
                  <a:cubicBezTo>
                    <a:pt x="88500" y="487"/>
                    <a:pt x="88475" y="487"/>
                    <a:pt x="88449" y="487"/>
                  </a:cubicBezTo>
                  <a:cubicBezTo>
                    <a:pt x="88326" y="487"/>
                    <a:pt x="88167" y="495"/>
                    <a:pt x="88034" y="495"/>
                  </a:cubicBezTo>
                  <a:cubicBezTo>
                    <a:pt x="87920" y="495"/>
                    <a:pt x="87824" y="489"/>
                    <a:pt x="87785" y="465"/>
                  </a:cubicBezTo>
                  <a:lnTo>
                    <a:pt x="87785" y="465"/>
                  </a:lnTo>
                  <a:cubicBezTo>
                    <a:pt x="87976" y="643"/>
                    <a:pt x="86690" y="560"/>
                    <a:pt x="86654" y="691"/>
                  </a:cubicBezTo>
                  <a:cubicBezTo>
                    <a:pt x="86547" y="650"/>
                    <a:pt x="86412" y="637"/>
                    <a:pt x="86205" y="637"/>
                  </a:cubicBezTo>
                  <a:cubicBezTo>
                    <a:pt x="86112" y="637"/>
                    <a:pt x="86005" y="640"/>
                    <a:pt x="85880" y="643"/>
                  </a:cubicBezTo>
                  <a:cubicBezTo>
                    <a:pt x="85940" y="596"/>
                    <a:pt x="85714" y="548"/>
                    <a:pt x="86023" y="512"/>
                  </a:cubicBezTo>
                  <a:cubicBezTo>
                    <a:pt x="86285" y="524"/>
                    <a:pt x="86476" y="512"/>
                    <a:pt x="86761" y="548"/>
                  </a:cubicBezTo>
                  <a:cubicBezTo>
                    <a:pt x="86684" y="465"/>
                    <a:pt x="86454" y="447"/>
                    <a:pt x="86163" y="447"/>
                  </a:cubicBezTo>
                  <a:cubicBezTo>
                    <a:pt x="85918" y="447"/>
                    <a:pt x="85629" y="460"/>
                    <a:pt x="85352" y="460"/>
                  </a:cubicBezTo>
                  <a:cubicBezTo>
                    <a:pt x="85247" y="460"/>
                    <a:pt x="85145" y="458"/>
                    <a:pt x="85047" y="453"/>
                  </a:cubicBezTo>
                  <a:lnTo>
                    <a:pt x="85047" y="453"/>
                  </a:lnTo>
                  <a:cubicBezTo>
                    <a:pt x="85142" y="465"/>
                    <a:pt x="85166" y="489"/>
                    <a:pt x="84975" y="512"/>
                  </a:cubicBezTo>
                  <a:cubicBezTo>
                    <a:pt x="84571" y="489"/>
                    <a:pt x="83666" y="453"/>
                    <a:pt x="83928" y="370"/>
                  </a:cubicBezTo>
                  <a:lnTo>
                    <a:pt x="83928" y="370"/>
                  </a:lnTo>
                  <a:lnTo>
                    <a:pt x="81868" y="381"/>
                  </a:lnTo>
                  <a:cubicBezTo>
                    <a:pt x="81862" y="364"/>
                    <a:pt x="81933" y="361"/>
                    <a:pt x="82023" y="361"/>
                  </a:cubicBezTo>
                  <a:cubicBezTo>
                    <a:pt x="82067" y="361"/>
                    <a:pt x="82116" y="361"/>
                    <a:pt x="82163" y="361"/>
                  </a:cubicBezTo>
                  <a:cubicBezTo>
                    <a:pt x="82209" y="361"/>
                    <a:pt x="82252" y="361"/>
                    <a:pt x="82285" y="358"/>
                  </a:cubicBezTo>
                  <a:lnTo>
                    <a:pt x="81130" y="346"/>
                  </a:lnTo>
                  <a:cubicBezTo>
                    <a:pt x="80868" y="298"/>
                    <a:pt x="81523" y="298"/>
                    <a:pt x="81642" y="239"/>
                  </a:cubicBezTo>
                  <a:lnTo>
                    <a:pt x="80808" y="239"/>
                  </a:lnTo>
                  <a:lnTo>
                    <a:pt x="80927" y="179"/>
                  </a:lnTo>
                  <a:lnTo>
                    <a:pt x="80927" y="179"/>
                  </a:lnTo>
                  <a:cubicBezTo>
                    <a:pt x="80835" y="201"/>
                    <a:pt x="80583" y="215"/>
                    <a:pt x="80315" y="215"/>
                  </a:cubicBezTo>
                  <a:cubicBezTo>
                    <a:pt x="79997" y="215"/>
                    <a:pt x="79657" y="195"/>
                    <a:pt x="79534" y="143"/>
                  </a:cubicBezTo>
                  <a:cubicBezTo>
                    <a:pt x="78768" y="173"/>
                    <a:pt x="78659" y="303"/>
                    <a:pt x="77920" y="303"/>
                  </a:cubicBezTo>
                  <a:cubicBezTo>
                    <a:pt x="77775" y="303"/>
                    <a:pt x="77606" y="298"/>
                    <a:pt x="77403" y="286"/>
                  </a:cubicBezTo>
                  <a:cubicBezTo>
                    <a:pt x="77451" y="191"/>
                    <a:pt x="78106" y="250"/>
                    <a:pt x="78391" y="191"/>
                  </a:cubicBezTo>
                  <a:cubicBezTo>
                    <a:pt x="78334" y="182"/>
                    <a:pt x="78248" y="180"/>
                    <a:pt x="78148" y="180"/>
                  </a:cubicBezTo>
                  <a:cubicBezTo>
                    <a:pt x="78023" y="180"/>
                    <a:pt x="77878" y="184"/>
                    <a:pt x="77742" y="184"/>
                  </a:cubicBezTo>
                  <a:cubicBezTo>
                    <a:pt x="77535" y="184"/>
                    <a:pt x="77350" y="175"/>
                    <a:pt x="77296" y="131"/>
                  </a:cubicBezTo>
                  <a:cubicBezTo>
                    <a:pt x="76403" y="191"/>
                    <a:pt x="76510" y="346"/>
                    <a:pt x="76081" y="441"/>
                  </a:cubicBezTo>
                  <a:cubicBezTo>
                    <a:pt x="76039" y="442"/>
                    <a:pt x="76001" y="442"/>
                    <a:pt x="75968" y="442"/>
                  </a:cubicBezTo>
                  <a:cubicBezTo>
                    <a:pt x="75428" y="442"/>
                    <a:pt x="75997" y="356"/>
                    <a:pt x="75974" y="334"/>
                  </a:cubicBezTo>
                  <a:cubicBezTo>
                    <a:pt x="75816" y="334"/>
                    <a:pt x="75581" y="424"/>
                    <a:pt x="75392" y="424"/>
                  </a:cubicBezTo>
                  <a:cubicBezTo>
                    <a:pt x="75324" y="424"/>
                    <a:pt x="75262" y="413"/>
                    <a:pt x="75212" y="381"/>
                  </a:cubicBezTo>
                  <a:cubicBezTo>
                    <a:pt x="74867" y="441"/>
                    <a:pt x="74665" y="524"/>
                    <a:pt x="75189" y="560"/>
                  </a:cubicBezTo>
                  <a:cubicBezTo>
                    <a:pt x="74796" y="560"/>
                    <a:pt x="74260" y="596"/>
                    <a:pt x="74153" y="643"/>
                  </a:cubicBezTo>
                  <a:cubicBezTo>
                    <a:pt x="74474" y="500"/>
                    <a:pt x="73724" y="584"/>
                    <a:pt x="73676" y="477"/>
                  </a:cubicBezTo>
                  <a:cubicBezTo>
                    <a:pt x="73430" y="467"/>
                    <a:pt x="73060" y="454"/>
                    <a:pt x="72672" y="454"/>
                  </a:cubicBezTo>
                  <a:cubicBezTo>
                    <a:pt x="72140" y="454"/>
                    <a:pt x="71576" y="477"/>
                    <a:pt x="71259" y="560"/>
                  </a:cubicBezTo>
                  <a:lnTo>
                    <a:pt x="71426" y="417"/>
                  </a:lnTo>
                  <a:lnTo>
                    <a:pt x="70747" y="429"/>
                  </a:lnTo>
                  <a:cubicBezTo>
                    <a:pt x="70236" y="346"/>
                    <a:pt x="71343" y="334"/>
                    <a:pt x="71688" y="334"/>
                  </a:cubicBezTo>
                  <a:cubicBezTo>
                    <a:pt x="71224" y="322"/>
                    <a:pt x="70840" y="319"/>
                    <a:pt x="70468" y="319"/>
                  </a:cubicBezTo>
                  <a:cubicBezTo>
                    <a:pt x="70096" y="319"/>
                    <a:pt x="69735" y="322"/>
                    <a:pt x="69319" y="322"/>
                  </a:cubicBezTo>
                  <a:cubicBezTo>
                    <a:pt x="69557" y="358"/>
                    <a:pt x="69414" y="393"/>
                    <a:pt x="69533" y="429"/>
                  </a:cubicBezTo>
                  <a:cubicBezTo>
                    <a:pt x="69403" y="462"/>
                    <a:pt x="69250" y="469"/>
                    <a:pt x="69095" y="469"/>
                  </a:cubicBezTo>
                  <a:cubicBezTo>
                    <a:pt x="68951" y="469"/>
                    <a:pt x="68804" y="463"/>
                    <a:pt x="68670" y="463"/>
                  </a:cubicBezTo>
                  <a:cubicBezTo>
                    <a:pt x="68631" y="463"/>
                    <a:pt x="68593" y="463"/>
                    <a:pt x="68557" y="465"/>
                  </a:cubicBezTo>
                  <a:cubicBezTo>
                    <a:pt x="68485" y="429"/>
                    <a:pt x="68521" y="405"/>
                    <a:pt x="68759" y="393"/>
                  </a:cubicBezTo>
                  <a:lnTo>
                    <a:pt x="68759" y="393"/>
                  </a:lnTo>
                  <a:lnTo>
                    <a:pt x="68188" y="405"/>
                  </a:lnTo>
                  <a:cubicBezTo>
                    <a:pt x="68235" y="310"/>
                    <a:pt x="67950" y="322"/>
                    <a:pt x="68521" y="250"/>
                  </a:cubicBezTo>
                  <a:lnTo>
                    <a:pt x="68521" y="250"/>
                  </a:lnTo>
                  <a:lnTo>
                    <a:pt x="67985" y="286"/>
                  </a:lnTo>
                  <a:cubicBezTo>
                    <a:pt x="67402" y="262"/>
                    <a:pt x="68009" y="203"/>
                    <a:pt x="68152" y="179"/>
                  </a:cubicBezTo>
                  <a:lnTo>
                    <a:pt x="67235" y="167"/>
                  </a:lnTo>
                  <a:lnTo>
                    <a:pt x="67235" y="167"/>
                  </a:lnTo>
                  <a:cubicBezTo>
                    <a:pt x="66914" y="215"/>
                    <a:pt x="67426" y="239"/>
                    <a:pt x="66795" y="274"/>
                  </a:cubicBezTo>
                  <a:cubicBezTo>
                    <a:pt x="65949" y="191"/>
                    <a:pt x="64866" y="215"/>
                    <a:pt x="63901" y="191"/>
                  </a:cubicBezTo>
                  <a:lnTo>
                    <a:pt x="63901" y="191"/>
                  </a:lnTo>
                  <a:lnTo>
                    <a:pt x="64580" y="286"/>
                  </a:lnTo>
                  <a:cubicBezTo>
                    <a:pt x="64536" y="284"/>
                    <a:pt x="64496" y="284"/>
                    <a:pt x="64459" y="284"/>
                  </a:cubicBezTo>
                  <a:cubicBezTo>
                    <a:pt x="64013" y="284"/>
                    <a:pt x="64102" y="410"/>
                    <a:pt x="63937" y="465"/>
                  </a:cubicBezTo>
                  <a:cubicBezTo>
                    <a:pt x="63401" y="453"/>
                    <a:pt x="62675" y="465"/>
                    <a:pt x="62223" y="429"/>
                  </a:cubicBezTo>
                  <a:cubicBezTo>
                    <a:pt x="62735" y="358"/>
                    <a:pt x="62520" y="250"/>
                    <a:pt x="62044" y="179"/>
                  </a:cubicBezTo>
                  <a:cubicBezTo>
                    <a:pt x="62006" y="179"/>
                    <a:pt x="61970" y="178"/>
                    <a:pt x="61936" y="178"/>
                  </a:cubicBezTo>
                  <a:cubicBezTo>
                    <a:pt x="60966" y="178"/>
                    <a:pt x="61202" y="335"/>
                    <a:pt x="60615" y="381"/>
                  </a:cubicBezTo>
                  <a:cubicBezTo>
                    <a:pt x="61080" y="203"/>
                    <a:pt x="59853" y="322"/>
                    <a:pt x="59960" y="227"/>
                  </a:cubicBezTo>
                  <a:cubicBezTo>
                    <a:pt x="58686" y="227"/>
                    <a:pt x="57400" y="287"/>
                    <a:pt x="56087" y="287"/>
                  </a:cubicBezTo>
                  <a:cubicBezTo>
                    <a:pt x="55977" y="287"/>
                    <a:pt x="55867" y="287"/>
                    <a:pt x="55758" y="286"/>
                  </a:cubicBezTo>
                  <a:lnTo>
                    <a:pt x="55758" y="286"/>
                  </a:lnTo>
                  <a:cubicBezTo>
                    <a:pt x="55781" y="322"/>
                    <a:pt x="56186" y="346"/>
                    <a:pt x="55936" y="370"/>
                  </a:cubicBezTo>
                  <a:cubicBezTo>
                    <a:pt x="55847" y="376"/>
                    <a:pt x="55766" y="378"/>
                    <a:pt x="55692" y="378"/>
                  </a:cubicBezTo>
                  <a:cubicBezTo>
                    <a:pt x="55332" y="378"/>
                    <a:pt x="55150" y="316"/>
                    <a:pt x="55091" y="286"/>
                  </a:cubicBezTo>
                  <a:cubicBezTo>
                    <a:pt x="54412" y="310"/>
                    <a:pt x="54019" y="370"/>
                    <a:pt x="53805" y="417"/>
                  </a:cubicBezTo>
                  <a:cubicBezTo>
                    <a:pt x="53854" y="415"/>
                    <a:pt x="53896" y="414"/>
                    <a:pt x="53931" y="414"/>
                  </a:cubicBezTo>
                  <a:cubicBezTo>
                    <a:pt x="54100" y="414"/>
                    <a:pt x="54116" y="437"/>
                    <a:pt x="54067" y="477"/>
                  </a:cubicBezTo>
                  <a:cubicBezTo>
                    <a:pt x="54009" y="479"/>
                    <a:pt x="53957" y="480"/>
                    <a:pt x="53910" y="480"/>
                  </a:cubicBezTo>
                  <a:cubicBezTo>
                    <a:pt x="53549" y="480"/>
                    <a:pt x="53509" y="425"/>
                    <a:pt x="53285" y="425"/>
                  </a:cubicBezTo>
                  <a:cubicBezTo>
                    <a:pt x="53202" y="425"/>
                    <a:pt x="53095" y="432"/>
                    <a:pt x="52936" y="453"/>
                  </a:cubicBezTo>
                  <a:cubicBezTo>
                    <a:pt x="52757" y="358"/>
                    <a:pt x="53650" y="405"/>
                    <a:pt x="53591" y="310"/>
                  </a:cubicBezTo>
                  <a:cubicBezTo>
                    <a:pt x="52983" y="310"/>
                    <a:pt x="52614" y="346"/>
                    <a:pt x="52174" y="393"/>
                  </a:cubicBezTo>
                  <a:cubicBezTo>
                    <a:pt x="52078" y="334"/>
                    <a:pt x="52579" y="381"/>
                    <a:pt x="52245" y="334"/>
                  </a:cubicBezTo>
                  <a:lnTo>
                    <a:pt x="52245" y="334"/>
                  </a:lnTo>
                  <a:cubicBezTo>
                    <a:pt x="51316" y="381"/>
                    <a:pt x="50197" y="441"/>
                    <a:pt x="49507" y="477"/>
                  </a:cubicBezTo>
                  <a:lnTo>
                    <a:pt x="49316" y="393"/>
                  </a:lnTo>
                  <a:cubicBezTo>
                    <a:pt x="48876" y="393"/>
                    <a:pt x="48578" y="417"/>
                    <a:pt x="48376" y="453"/>
                  </a:cubicBezTo>
                  <a:cubicBezTo>
                    <a:pt x="48126" y="417"/>
                    <a:pt x="48316" y="393"/>
                    <a:pt x="48554" y="381"/>
                  </a:cubicBezTo>
                  <a:cubicBezTo>
                    <a:pt x="47947" y="381"/>
                    <a:pt x="47221" y="441"/>
                    <a:pt x="46875" y="453"/>
                  </a:cubicBezTo>
                  <a:cubicBezTo>
                    <a:pt x="46935" y="405"/>
                    <a:pt x="47221" y="441"/>
                    <a:pt x="47316" y="405"/>
                  </a:cubicBezTo>
                  <a:cubicBezTo>
                    <a:pt x="47265" y="404"/>
                    <a:pt x="47213" y="403"/>
                    <a:pt x="47160" y="403"/>
                  </a:cubicBezTo>
                  <a:cubicBezTo>
                    <a:pt x="46631" y="403"/>
                    <a:pt x="46033" y="477"/>
                    <a:pt x="45568" y="477"/>
                  </a:cubicBezTo>
                  <a:cubicBezTo>
                    <a:pt x="45400" y="477"/>
                    <a:pt x="45249" y="467"/>
                    <a:pt x="45125" y="441"/>
                  </a:cubicBezTo>
                  <a:cubicBezTo>
                    <a:pt x="45197" y="429"/>
                    <a:pt x="45268" y="429"/>
                    <a:pt x="45328" y="429"/>
                  </a:cubicBezTo>
                  <a:cubicBezTo>
                    <a:pt x="45228" y="428"/>
                    <a:pt x="45129" y="427"/>
                    <a:pt x="45032" y="427"/>
                  </a:cubicBezTo>
                  <a:cubicBezTo>
                    <a:pt x="44045" y="427"/>
                    <a:pt x="43148" y="478"/>
                    <a:pt x="42053" y="489"/>
                  </a:cubicBezTo>
                  <a:cubicBezTo>
                    <a:pt x="41860" y="472"/>
                    <a:pt x="41723" y="465"/>
                    <a:pt x="41623" y="465"/>
                  </a:cubicBezTo>
                  <a:cubicBezTo>
                    <a:pt x="41167" y="465"/>
                    <a:pt x="41484" y="608"/>
                    <a:pt x="40682" y="608"/>
                  </a:cubicBezTo>
                  <a:cubicBezTo>
                    <a:pt x="40656" y="608"/>
                    <a:pt x="40629" y="608"/>
                    <a:pt x="40601" y="608"/>
                  </a:cubicBezTo>
                  <a:cubicBezTo>
                    <a:pt x="40597" y="527"/>
                    <a:pt x="40408" y="502"/>
                    <a:pt x="40146" y="502"/>
                  </a:cubicBezTo>
                  <a:cubicBezTo>
                    <a:pt x="39732" y="502"/>
                    <a:pt x="39133" y="564"/>
                    <a:pt x="38790" y="564"/>
                  </a:cubicBezTo>
                  <a:cubicBezTo>
                    <a:pt x="38741" y="564"/>
                    <a:pt x="38697" y="563"/>
                    <a:pt x="38660" y="560"/>
                  </a:cubicBezTo>
                  <a:lnTo>
                    <a:pt x="38660" y="560"/>
                  </a:lnTo>
                  <a:lnTo>
                    <a:pt x="38803" y="584"/>
                  </a:lnTo>
                  <a:cubicBezTo>
                    <a:pt x="38628" y="615"/>
                    <a:pt x="38430" y="627"/>
                    <a:pt x="38232" y="627"/>
                  </a:cubicBezTo>
                  <a:cubicBezTo>
                    <a:pt x="37823" y="627"/>
                    <a:pt x="37408" y="576"/>
                    <a:pt x="37160" y="536"/>
                  </a:cubicBezTo>
                  <a:cubicBezTo>
                    <a:pt x="36945" y="533"/>
                    <a:pt x="36704" y="531"/>
                    <a:pt x="36450" y="531"/>
                  </a:cubicBezTo>
                  <a:cubicBezTo>
                    <a:pt x="35732" y="531"/>
                    <a:pt x="34912" y="549"/>
                    <a:pt x="34314" y="620"/>
                  </a:cubicBezTo>
                  <a:lnTo>
                    <a:pt x="34481" y="572"/>
                  </a:lnTo>
                  <a:lnTo>
                    <a:pt x="34481" y="572"/>
                  </a:lnTo>
                  <a:cubicBezTo>
                    <a:pt x="34244" y="593"/>
                    <a:pt x="34039" y="598"/>
                    <a:pt x="33844" y="598"/>
                  </a:cubicBezTo>
                  <a:cubicBezTo>
                    <a:pt x="33676" y="598"/>
                    <a:pt x="33515" y="594"/>
                    <a:pt x="33348" y="594"/>
                  </a:cubicBezTo>
                  <a:cubicBezTo>
                    <a:pt x="33154" y="594"/>
                    <a:pt x="32952" y="599"/>
                    <a:pt x="32719" y="620"/>
                  </a:cubicBezTo>
                  <a:cubicBezTo>
                    <a:pt x="32731" y="596"/>
                    <a:pt x="32981" y="572"/>
                    <a:pt x="32731" y="560"/>
                  </a:cubicBezTo>
                  <a:cubicBezTo>
                    <a:pt x="32072" y="545"/>
                    <a:pt x="31411" y="540"/>
                    <a:pt x="30748" y="540"/>
                  </a:cubicBezTo>
                  <a:cubicBezTo>
                    <a:pt x="28409" y="540"/>
                    <a:pt x="26055" y="610"/>
                    <a:pt x="23738" y="610"/>
                  </a:cubicBezTo>
                  <a:cubicBezTo>
                    <a:pt x="23485" y="610"/>
                    <a:pt x="23232" y="609"/>
                    <a:pt x="22980" y="608"/>
                  </a:cubicBezTo>
                  <a:cubicBezTo>
                    <a:pt x="20443" y="588"/>
                    <a:pt x="17655" y="573"/>
                    <a:pt x="14828" y="573"/>
                  </a:cubicBezTo>
                  <a:cubicBezTo>
                    <a:pt x="10767" y="573"/>
                    <a:pt x="6629" y="605"/>
                    <a:pt x="3049" y="703"/>
                  </a:cubicBezTo>
                  <a:cubicBezTo>
                    <a:pt x="3049" y="703"/>
                    <a:pt x="167" y="1632"/>
                    <a:pt x="608" y="2001"/>
                  </a:cubicBezTo>
                  <a:cubicBezTo>
                    <a:pt x="846" y="2048"/>
                    <a:pt x="1" y="2132"/>
                    <a:pt x="501" y="2144"/>
                  </a:cubicBezTo>
                  <a:lnTo>
                    <a:pt x="1001" y="2036"/>
                  </a:lnTo>
                  <a:lnTo>
                    <a:pt x="1001" y="2036"/>
                  </a:lnTo>
                  <a:cubicBezTo>
                    <a:pt x="917" y="2084"/>
                    <a:pt x="1203" y="2144"/>
                    <a:pt x="1251" y="2191"/>
                  </a:cubicBezTo>
                  <a:cubicBezTo>
                    <a:pt x="1453" y="2096"/>
                    <a:pt x="620" y="2024"/>
                    <a:pt x="1203" y="1894"/>
                  </a:cubicBezTo>
                  <a:cubicBezTo>
                    <a:pt x="1274" y="1858"/>
                    <a:pt x="1427" y="1848"/>
                    <a:pt x="1591" y="1848"/>
                  </a:cubicBezTo>
                  <a:cubicBezTo>
                    <a:pt x="1703" y="1848"/>
                    <a:pt x="1820" y="1853"/>
                    <a:pt x="1917" y="1858"/>
                  </a:cubicBezTo>
                  <a:cubicBezTo>
                    <a:pt x="1572" y="1834"/>
                    <a:pt x="2037" y="1763"/>
                    <a:pt x="2215" y="1727"/>
                  </a:cubicBezTo>
                  <a:cubicBezTo>
                    <a:pt x="2525" y="1774"/>
                    <a:pt x="3013" y="1751"/>
                    <a:pt x="3156" y="1810"/>
                  </a:cubicBezTo>
                  <a:cubicBezTo>
                    <a:pt x="3194" y="1801"/>
                    <a:pt x="3357" y="1783"/>
                    <a:pt x="3507" y="1783"/>
                  </a:cubicBezTo>
                  <a:cubicBezTo>
                    <a:pt x="3542" y="1783"/>
                    <a:pt x="3576" y="1784"/>
                    <a:pt x="3608" y="1786"/>
                  </a:cubicBezTo>
                  <a:lnTo>
                    <a:pt x="3620" y="1822"/>
                  </a:lnTo>
                  <a:cubicBezTo>
                    <a:pt x="3989" y="1798"/>
                    <a:pt x="3501" y="1786"/>
                    <a:pt x="3596" y="1751"/>
                  </a:cubicBezTo>
                  <a:cubicBezTo>
                    <a:pt x="3838" y="1751"/>
                    <a:pt x="4212" y="1811"/>
                    <a:pt x="4605" y="1811"/>
                  </a:cubicBezTo>
                  <a:cubicBezTo>
                    <a:pt x="4638" y="1811"/>
                    <a:pt x="4671" y="1811"/>
                    <a:pt x="4703" y="1810"/>
                  </a:cubicBezTo>
                  <a:lnTo>
                    <a:pt x="4703" y="1810"/>
                  </a:lnTo>
                  <a:cubicBezTo>
                    <a:pt x="4275" y="1822"/>
                    <a:pt x="3918" y="1858"/>
                    <a:pt x="3608" y="1905"/>
                  </a:cubicBezTo>
                  <a:cubicBezTo>
                    <a:pt x="4394" y="1953"/>
                    <a:pt x="3465" y="2072"/>
                    <a:pt x="3287" y="2155"/>
                  </a:cubicBezTo>
                  <a:cubicBezTo>
                    <a:pt x="3918" y="2120"/>
                    <a:pt x="4168" y="2048"/>
                    <a:pt x="4680" y="2001"/>
                  </a:cubicBezTo>
                  <a:lnTo>
                    <a:pt x="4680" y="2001"/>
                  </a:lnTo>
                  <a:cubicBezTo>
                    <a:pt x="5305" y="2071"/>
                    <a:pt x="4645" y="2236"/>
                    <a:pt x="4482" y="2250"/>
                  </a:cubicBezTo>
                  <a:lnTo>
                    <a:pt x="4482" y="2250"/>
                  </a:lnTo>
                  <a:cubicBezTo>
                    <a:pt x="5052" y="2203"/>
                    <a:pt x="5657" y="2096"/>
                    <a:pt x="5966" y="2060"/>
                  </a:cubicBezTo>
                  <a:lnTo>
                    <a:pt x="5966" y="2060"/>
                  </a:lnTo>
                  <a:cubicBezTo>
                    <a:pt x="5537" y="2191"/>
                    <a:pt x="5608" y="2227"/>
                    <a:pt x="5227" y="2334"/>
                  </a:cubicBezTo>
                  <a:cubicBezTo>
                    <a:pt x="5360" y="2358"/>
                    <a:pt x="5461" y="2367"/>
                    <a:pt x="5543" y="2367"/>
                  </a:cubicBezTo>
                  <a:cubicBezTo>
                    <a:pt x="5751" y="2367"/>
                    <a:pt x="5839" y="2309"/>
                    <a:pt x="6001" y="2274"/>
                  </a:cubicBezTo>
                  <a:lnTo>
                    <a:pt x="6001" y="2274"/>
                  </a:lnTo>
                  <a:cubicBezTo>
                    <a:pt x="5947" y="2279"/>
                    <a:pt x="5881" y="2282"/>
                    <a:pt x="5818" y="2282"/>
                  </a:cubicBezTo>
                  <a:cubicBezTo>
                    <a:pt x="5729" y="2282"/>
                    <a:pt x="5648" y="2277"/>
                    <a:pt x="5620" y="2263"/>
                  </a:cubicBezTo>
                  <a:lnTo>
                    <a:pt x="5620" y="2263"/>
                  </a:lnTo>
                  <a:cubicBezTo>
                    <a:pt x="5636" y="2263"/>
                    <a:pt x="5652" y="2263"/>
                    <a:pt x="5666" y="2263"/>
                  </a:cubicBezTo>
                  <a:cubicBezTo>
                    <a:pt x="6175" y="2263"/>
                    <a:pt x="6093" y="2070"/>
                    <a:pt x="6370" y="1989"/>
                  </a:cubicBezTo>
                  <a:cubicBezTo>
                    <a:pt x="6751" y="2036"/>
                    <a:pt x="7442" y="2060"/>
                    <a:pt x="7490" y="2167"/>
                  </a:cubicBezTo>
                  <a:lnTo>
                    <a:pt x="7490" y="2060"/>
                  </a:lnTo>
                  <a:cubicBezTo>
                    <a:pt x="7562" y="2055"/>
                    <a:pt x="7618" y="2052"/>
                    <a:pt x="7662" y="2052"/>
                  </a:cubicBezTo>
                  <a:cubicBezTo>
                    <a:pt x="7904" y="2052"/>
                    <a:pt x="7750" y="2127"/>
                    <a:pt x="7811" y="2167"/>
                  </a:cubicBezTo>
                  <a:cubicBezTo>
                    <a:pt x="7990" y="2084"/>
                    <a:pt x="7763" y="1953"/>
                    <a:pt x="8573" y="1917"/>
                  </a:cubicBezTo>
                  <a:lnTo>
                    <a:pt x="8573" y="1917"/>
                  </a:lnTo>
                  <a:cubicBezTo>
                    <a:pt x="8442" y="2120"/>
                    <a:pt x="9287" y="1941"/>
                    <a:pt x="9264" y="2120"/>
                  </a:cubicBezTo>
                  <a:cubicBezTo>
                    <a:pt x="9611" y="2109"/>
                    <a:pt x="9790" y="2023"/>
                    <a:pt x="10127" y="2023"/>
                  </a:cubicBezTo>
                  <a:cubicBezTo>
                    <a:pt x="10148" y="2023"/>
                    <a:pt x="10170" y="2024"/>
                    <a:pt x="10192" y="2024"/>
                  </a:cubicBezTo>
                  <a:cubicBezTo>
                    <a:pt x="10589" y="2121"/>
                    <a:pt x="9799" y="2256"/>
                    <a:pt x="9464" y="2256"/>
                  </a:cubicBezTo>
                  <a:cubicBezTo>
                    <a:pt x="9426" y="2256"/>
                    <a:pt x="9395" y="2254"/>
                    <a:pt x="9371" y="2251"/>
                  </a:cubicBezTo>
                  <a:cubicBezTo>
                    <a:pt x="8835" y="2251"/>
                    <a:pt x="9442" y="2167"/>
                    <a:pt x="9228" y="2167"/>
                  </a:cubicBezTo>
                  <a:lnTo>
                    <a:pt x="8716" y="2227"/>
                  </a:lnTo>
                  <a:cubicBezTo>
                    <a:pt x="9002" y="2263"/>
                    <a:pt x="9561" y="2310"/>
                    <a:pt x="9502" y="2394"/>
                  </a:cubicBezTo>
                  <a:cubicBezTo>
                    <a:pt x="10026" y="2346"/>
                    <a:pt x="9073" y="2298"/>
                    <a:pt x="9657" y="2251"/>
                  </a:cubicBezTo>
                  <a:lnTo>
                    <a:pt x="9657" y="2251"/>
                  </a:lnTo>
                  <a:lnTo>
                    <a:pt x="10002" y="2298"/>
                  </a:lnTo>
                  <a:cubicBezTo>
                    <a:pt x="10573" y="2251"/>
                    <a:pt x="9883" y="2155"/>
                    <a:pt x="10633" y="2132"/>
                  </a:cubicBezTo>
                  <a:lnTo>
                    <a:pt x="10633" y="2132"/>
                  </a:lnTo>
                  <a:cubicBezTo>
                    <a:pt x="10125" y="2226"/>
                    <a:pt x="11419" y="2133"/>
                    <a:pt x="11396" y="2271"/>
                  </a:cubicBezTo>
                  <a:lnTo>
                    <a:pt x="11396" y="2271"/>
                  </a:lnTo>
                  <a:cubicBezTo>
                    <a:pt x="11449" y="2098"/>
                    <a:pt x="12753" y="2250"/>
                    <a:pt x="12907" y="2108"/>
                  </a:cubicBezTo>
                  <a:lnTo>
                    <a:pt x="12502" y="2072"/>
                  </a:lnTo>
                  <a:lnTo>
                    <a:pt x="12597" y="2144"/>
                  </a:lnTo>
                  <a:cubicBezTo>
                    <a:pt x="12263" y="2153"/>
                    <a:pt x="11976" y="2175"/>
                    <a:pt x="11665" y="2175"/>
                  </a:cubicBezTo>
                  <a:cubicBezTo>
                    <a:pt x="11566" y="2175"/>
                    <a:pt x="11465" y="2173"/>
                    <a:pt x="11359" y="2167"/>
                  </a:cubicBezTo>
                  <a:cubicBezTo>
                    <a:pt x="11704" y="2108"/>
                    <a:pt x="11228" y="2024"/>
                    <a:pt x="11645" y="1965"/>
                  </a:cubicBezTo>
                  <a:cubicBezTo>
                    <a:pt x="11797" y="1946"/>
                    <a:pt x="11897" y="1938"/>
                    <a:pt x="11959" y="1938"/>
                  </a:cubicBezTo>
                  <a:cubicBezTo>
                    <a:pt x="12210" y="1938"/>
                    <a:pt x="11869" y="2060"/>
                    <a:pt x="11954" y="2060"/>
                  </a:cubicBezTo>
                  <a:lnTo>
                    <a:pt x="12562" y="1965"/>
                  </a:lnTo>
                  <a:lnTo>
                    <a:pt x="12157" y="1894"/>
                  </a:lnTo>
                  <a:cubicBezTo>
                    <a:pt x="12505" y="1876"/>
                    <a:pt x="12943" y="1865"/>
                    <a:pt x="13410" y="1865"/>
                  </a:cubicBezTo>
                  <a:cubicBezTo>
                    <a:pt x="13581" y="1865"/>
                    <a:pt x="13755" y="1866"/>
                    <a:pt x="13931" y="1870"/>
                  </a:cubicBezTo>
                  <a:cubicBezTo>
                    <a:pt x="14907" y="1965"/>
                    <a:pt x="13812" y="1965"/>
                    <a:pt x="14514" y="2060"/>
                  </a:cubicBezTo>
                  <a:cubicBezTo>
                    <a:pt x="14791" y="2028"/>
                    <a:pt x="14763" y="1987"/>
                    <a:pt x="15068" y="1987"/>
                  </a:cubicBezTo>
                  <a:cubicBezTo>
                    <a:pt x="15105" y="1987"/>
                    <a:pt x="15146" y="1987"/>
                    <a:pt x="15193" y="1989"/>
                  </a:cubicBezTo>
                  <a:cubicBezTo>
                    <a:pt x="15132" y="1977"/>
                    <a:pt x="15074" y="1972"/>
                    <a:pt x="15019" y="1972"/>
                  </a:cubicBezTo>
                  <a:cubicBezTo>
                    <a:pt x="14876" y="1972"/>
                    <a:pt x="14751" y="2002"/>
                    <a:pt x="14638" y="2002"/>
                  </a:cubicBezTo>
                  <a:cubicBezTo>
                    <a:pt x="14624" y="2002"/>
                    <a:pt x="14611" y="2002"/>
                    <a:pt x="14598" y="2001"/>
                  </a:cubicBezTo>
                  <a:cubicBezTo>
                    <a:pt x="14383" y="1894"/>
                    <a:pt x="15395" y="1953"/>
                    <a:pt x="15348" y="1858"/>
                  </a:cubicBezTo>
                  <a:lnTo>
                    <a:pt x="15348" y="1858"/>
                  </a:lnTo>
                  <a:cubicBezTo>
                    <a:pt x="15526" y="1894"/>
                    <a:pt x="15491" y="1941"/>
                    <a:pt x="15348" y="1977"/>
                  </a:cubicBezTo>
                  <a:cubicBezTo>
                    <a:pt x="15577" y="1966"/>
                    <a:pt x="15802" y="1959"/>
                    <a:pt x="16013" y="1959"/>
                  </a:cubicBezTo>
                  <a:cubicBezTo>
                    <a:pt x="16493" y="1959"/>
                    <a:pt x="16896" y="1993"/>
                    <a:pt x="17086" y="2084"/>
                  </a:cubicBezTo>
                  <a:lnTo>
                    <a:pt x="17407" y="1953"/>
                  </a:lnTo>
                  <a:lnTo>
                    <a:pt x="17407" y="1953"/>
                  </a:lnTo>
                  <a:cubicBezTo>
                    <a:pt x="18681" y="2001"/>
                    <a:pt x="16538" y="2072"/>
                    <a:pt x="17610" y="2155"/>
                  </a:cubicBezTo>
                  <a:cubicBezTo>
                    <a:pt x="17746" y="2159"/>
                    <a:pt x="17882" y="2162"/>
                    <a:pt x="18011" y="2162"/>
                  </a:cubicBezTo>
                  <a:cubicBezTo>
                    <a:pt x="18299" y="2162"/>
                    <a:pt x="18550" y="2149"/>
                    <a:pt x="18681" y="2108"/>
                  </a:cubicBezTo>
                  <a:lnTo>
                    <a:pt x="18300" y="2108"/>
                  </a:lnTo>
                  <a:cubicBezTo>
                    <a:pt x="18586" y="2036"/>
                    <a:pt x="18562" y="1989"/>
                    <a:pt x="19039" y="1941"/>
                  </a:cubicBezTo>
                  <a:cubicBezTo>
                    <a:pt x="19274" y="1950"/>
                    <a:pt x="19254" y="1994"/>
                    <a:pt x="19360" y="1994"/>
                  </a:cubicBezTo>
                  <a:cubicBezTo>
                    <a:pt x="19405" y="1994"/>
                    <a:pt x="19471" y="1986"/>
                    <a:pt x="19586" y="1965"/>
                  </a:cubicBezTo>
                  <a:cubicBezTo>
                    <a:pt x="20396" y="2024"/>
                    <a:pt x="20110" y="2120"/>
                    <a:pt x="19884" y="2215"/>
                  </a:cubicBezTo>
                  <a:cubicBezTo>
                    <a:pt x="20217" y="2203"/>
                    <a:pt x="20658" y="2203"/>
                    <a:pt x="20717" y="2155"/>
                  </a:cubicBezTo>
                  <a:lnTo>
                    <a:pt x="20717" y="2155"/>
                  </a:lnTo>
                  <a:cubicBezTo>
                    <a:pt x="20717" y="2179"/>
                    <a:pt x="20670" y="2239"/>
                    <a:pt x="20479" y="2274"/>
                  </a:cubicBezTo>
                  <a:cubicBezTo>
                    <a:pt x="20333" y="2247"/>
                    <a:pt x="20236" y="2237"/>
                    <a:pt x="20172" y="2237"/>
                  </a:cubicBezTo>
                  <a:cubicBezTo>
                    <a:pt x="20003" y="2237"/>
                    <a:pt x="20062" y="2307"/>
                    <a:pt x="20032" y="2307"/>
                  </a:cubicBezTo>
                  <a:cubicBezTo>
                    <a:pt x="20020" y="2307"/>
                    <a:pt x="19994" y="2295"/>
                    <a:pt x="19932" y="2263"/>
                  </a:cubicBezTo>
                  <a:lnTo>
                    <a:pt x="19777" y="2263"/>
                  </a:lnTo>
                  <a:cubicBezTo>
                    <a:pt x="19765" y="2274"/>
                    <a:pt x="19753" y="2274"/>
                    <a:pt x="19741" y="2286"/>
                  </a:cubicBezTo>
                  <a:cubicBezTo>
                    <a:pt x="20027" y="2310"/>
                    <a:pt x="20039" y="2358"/>
                    <a:pt x="19955" y="2394"/>
                  </a:cubicBezTo>
                  <a:lnTo>
                    <a:pt x="20229" y="2334"/>
                  </a:lnTo>
                  <a:lnTo>
                    <a:pt x="20432" y="2453"/>
                  </a:lnTo>
                  <a:cubicBezTo>
                    <a:pt x="20459" y="2456"/>
                    <a:pt x="20485" y="2457"/>
                    <a:pt x="20510" y="2457"/>
                  </a:cubicBezTo>
                  <a:cubicBezTo>
                    <a:pt x="20665" y="2457"/>
                    <a:pt x="20785" y="2416"/>
                    <a:pt x="20887" y="2416"/>
                  </a:cubicBezTo>
                  <a:cubicBezTo>
                    <a:pt x="20928" y="2416"/>
                    <a:pt x="20966" y="2423"/>
                    <a:pt x="21003" y="2441"/>
                  </a:cubicBezTo>
                  <a:cubicBezTo>
                    <a:pt x="21396" y="2548"/>
                    <a:pt x="20444" y="2608"/>
                    <a:pt x="21384" y="2644"/>
                  </a:cubicBezTo>
                  <a:cubicBezTo>
                    <a:pt x="21467" y="2647"/>
                    <a:pt x="21542" y="2648"/>
                    <a:pt x="21612" y="2648"/>
                  </a:cubicBezTo>
                  <a:cubicBezTo>
                    <a:pt x="22322" y="2648"/>
                    <a:pt x="22387" y="2508"/>
                    <a:pt x="22872" y="2508"/>
                  </a:cubicBezTo>
                  <a:cubicBezTo>
                    <a:pt x="22919" y="2508"/>
                    <a:pt x="22971" y="2510"/>
                    <a:pt x="23027" y="2513"/>
                  </a:cubicBezTo>
                  <a:cubicBezTo>
                    <a:pt x="22956" y="2477"/>
                    <a:pt x="22789" y="2477"/>
                    <a:pt x="22575" y="2477"/>
                  </a:cubicBezTo>
                  <a:cubicBezTo>
                    <a:pt x="22789" y="2417"/>
                    <a:pt x="22396" y="2370"/>
                    <a:pt x="22777" y="2334"/>
                  </a:cubicBezTo>
                  <a:lnTo>
                    <a:pt x="22777" y="2334"/>
                  </a:lnTo>
                  <a:cubicBezTo>
                    <a:pt x="22953" y="2422"/>
                    <a:pt x="23471" y="2430"/>
                    <a:pt x="23953" y="2430"/>
                  </a:cubicBezTo>
                  <a:cubicBezTo>
                    <a:pt x="24060" y="2430"/>
                    <a:pt x="24166" y="2429"/>
                    <a:pt x="24265" y="2429"/>
                  </a:cubicBezTo>
                  <a:cubicBezTo>
                    <a:pt x="24123" y="2489"/>
                    <a:pt x="24480" y="2548"/>
                    <a:pt x="24301" y="2584"/>
                  </a:cubicBezTo>
                  <a:cubicBezTo>
                    <a:pt x="24587" y="2572"/>
                    <a:pt x="24837" y="2548"/>
                    <a:pt x="24968" y="2501"/>
                  </a:cubicBezTo>
                  <a:cubicBezTo>
                    <a:pt x="23837" y="2417"/>
                    <a:pt x="26051" y="2405"/>
                    <a:pt x="25182" y="2298"/>
                  </a:cubicBezTo>
                  <a:lnTo>
                    <a:pt x="25182" y="2298"/>
                  </a:lnTo>
                  <a:cubicBezTo>
                    <a:pt x="26051" y="2310"/>
                    <a:pt x="26218" y="2405"/>
                    <a:pt x="26766" y="2465"/>
                  </a:cubicBezTo>
                  <a:cubicBezTo>
                    <a:pt x="26730" y="2489"/>
                    <a:pt x="25754" y="2525"/>
                    <a:pt x="26540" y="2572"/>
                  </a:cubicBezTo>
                  <a:cubicBezTo>
                    <a:pt x="27433" y="2465"/>
                    <a:pt x="26373" y="2417"/>
                    <a:pt x="27075" y="2286"/>
                  </a:cubicBezTo>
                  <a:lnTo>
                    <a:pt x="26504" y="2239"/>
                  </a:lnTo>
                  <a:cubicBezTo>
                    <a:pt x="26473" y="2182"/>
                    <a:pt x="26651" y="2168"/>
                    <a:pt x="26874" y="2168"/>
                  </a:cubicBezTo>
                  <a:cubicBezTo>
                    <a:pt x="27106" y="2168"/>
                    <a:pt x="27386" y="2183"/>
                    <a:pt x="27535" y="2183"/>
                  </a:cubicBezTo>
                  <a:cubicBezTo>
                    <a:pt x="27575" y="2183"/>
                    <a:pt x="27606" y="2182"/>
                    <a:pt x="27623" y="2179"/>
                  </a:cubicBezTo>
                  <a:lnTo>
                    <a:pt x="27623" y="2179"/>
                  </a:lnTo>
                  <a:cubicBezTo>
                    <a:pt x="27968" y="2215"/>
                    <a:pt x="27147" y="2215"/>
                    <a:pt x="27480" y="2310"/>
                  </a:cubicBezTo>
                  <a:cubicBezTo>
                    <a:pt x="27548" y="2313"/>
                    <a:pt x="27612" y="2315"/>
                    <a:pt x="27671" y="2315"/>
                  </a:cubicBezTo>
                  <a:cubicBezTo>
                    <a:pt x="27965" y="2315"/>
                    <a:pt x="28165" y="2283"/>
                    <a:pt x="28366" y="2283"/>
                  </a:cubicBezTo>
                  <a:cubicBezTo>
                    <a:pt x="28439" y="2283"/>
                    <a:pt x="28511" y="2287"/>
                    <a:pt x="28587" y="2298"/>
                  </a:cubicBezTo>
                  <a:cubicBezTo>
                    <a:pt x="28266" y="2394"/>
                    <a:pt x="28468" y="2358"/>
                    <a:pt x="28111" y="2441"/>
                  </a:cubicBezTo>
                  <a:cubicBezTo>
                    <a:pt x="29326" y="2441"/>
                    <a:pt x="28040" y="2548"/>
                    <a:pt x="28968" y="2608"/>
                  </a:cubicBezTo>
                  <a:cubicBezTo>
                    <a:pt x="29229" y="2597"/>
                    <a:pt x="29115" y="2532"/>
                    <a:pt x="29403" y="2532"/>
                  </a:cubicBezTo>
                  <a:cubicBezTo>
                    <a:pt x="29444" y="2532"/>
                    <a:pt x="29493" y="2533"/>
                    <a:pt x="29552" y="2536"/>
                  </a:cubicBezTo>
                  <a:cubicBezTo>
                    <a:pt x="29278" y="2429"/>
                    <a:pt x="29314" y="2394"/>
                    <a:pt x="28540" y="2394"/>
                  </a:cubicBezTo>
                  <a:cubicBezTo>
                    <a:pt x="28624" y="2349"/>
                    <a:pt x="28753" y="2336"/>
                    <a:pt x="28907" y="2336"/>
                  </a:cubicBezTo>
                  <a:cubicBezTo>
                    <a:pt x="29147" y="2336"/>
                    <a:pt x="29449" y="2369"/>
                    <a:pt x="29735" y="2369"/>
                  </a:cubicBezTo>
                  <a:cubicBezTo>
                    <a:pt x="29858" y="2369"/>
                    <a:pt x="29977" y="2363"/>
                    <a:pt x="30088" y="2346"/>
                  </a:cubicBezTo>
                  <a:cubicBezTo>
                    <a:pt x="29792" y="2338"/>
                    <a:pt x="29842" y="2324"/>
                    <a:pt x="29749" y="2324"/>
                  </a:cubicBezTo>
                  <a:cubicBezTo>
                    <a:pt x="29707" y="2324"/>
                    <a:pt x="29636" y="2327"/>
                    <a:pt x="29492" y="2334"/>
                  </a:cubicBezTo>
                  <a:cubicBezTo>
                    <a:pt x="29433" y="2215"/>
                    <a:pt x="29254" y="2191"/>
                    <a:pt x="29683" y="2084"/>
                  </a:cubicBezTo>
                  <a:lnTo>
                    <a:pt x="29683" y="2084"/>
                  </a:lnTo>
                  <a:cubicBezTo>
                    <a:pt x="29242" y="2105"/>
                    <a:pt x="29023" y="2209"/>
                    <a:pt x="28489" y="2209"/>
                  </a:cubicBezTo>
                  <a:cubicBezTo>
                    <a:pt x="28417" y="2209"/>
                    <a:pt x="28339" y="2207"/>
                    <a:pt x="28254" y="2203"/>
                  </a:cubicBezTo>
                  <a:cubicBezTo>
                    <a:pt x="28052" y="2084"/>
                    <a:pt x="29123" y="2108"/>
                    <a:pt x="29135" y="1953"/>
                  </a:cubicBezTo>
                  <a:cubicBezTo>
                    <a:pt x="29252" y="1926"/>
                    <a:pt x="29422" y="1915"/>
                    <a:pt x="29612" y="1915"/>
                  </a:cubicBezTo>
                  <a:cubicBezTo>
                    <a:pt x="30003" y="1915"/>
                    <a:pt x="30478" y="1961"/>
                    <a:pt x="30742" y="2001"/>
                  </a:cubicBezTo>
                  <a:cubicBezTo>
                    <a:pt x="31445" y="1894"/>
                    <a:pt x="32290" y="1894"/>
                    <a:pt x="32826" y="1751"/>
                  </a:cubicBezTo>
                  <a:cubicBezTo>
                    <a:pt x="32899" y="1758"/>
                    <a:pt x="32987" y="1760"/>
                    <a:pt x="33089" y="1760"/>
                  </a:cubicBezTo>
                  <a:cubicBezTo>
                    <a:pt x="33605" y="1760"/>
                    <a:pt x="34448" y="1685"/>
                    <a:pt x="35187" y="1685"/>
                  </a:cubicBezTo>
                  <a:cubicBezTo>
                    <a:pt x="35300" y="1685"/>
                    <a:pt x="35410" y="1687"/>
                    <a:pt x="35517" y="1691"/>
                  </a:cubicBezTo>
                  <a:cubicBezTo>
                    <a:pt x="35660" y="1763"/>
                    <a:pt x="36612" y="1751"/>
                    <a:pt x="36148" y="1810"/>
                  </a:cubicBezTo>
                  <a:cubicBezTo>
                    <a:pt x="36350" y="1798"/>
                    <a:pt x="36946" y="1774"/>
                    <a:pt x="36755" y="1715"/>
                  </a:cubicBezTo>
                  <a:lnTo>
                    <a:pt x="36755" y="1715"/>
                  </a:lnTo>
                  <a:cubicBezTo>
                    <a:pt x="36719" y="1727"/>
                    <a:pt x="36678" y="1730"/>
                    <a:pt x="36624" y="1730"/>
                  </a:cubicBezTo>
                  <a:cubicBezTo>
                    <a:pt x="36571" y="1730"/>
                    <a:pt x="36505" y="1727"/>
                    <a:pt x="36422" y="1727"/>
                  </a:cubicBezTo>
                  <a:lnTo>
                    <a:pt x="36577" y="1643"/>
                  </a:lnTo>
                  <a:cubicBezTo>
                    <a:pt x="36638" y="1648"/>
                    <a:pt x="36700" y="1650"/>
                    <a:pt x="36763" y="1650"/>
                  </a:cubicBezTo>
                  <a:cubicBezTo>
                    <a:pt x="37070" y="1650"/>
                    <a:pt x="37394" y="1603"/>
                    <a:pt x="37695" y="1603"/>
                  </a:cubicBezTo>
                  <a:cubicBezTo>
                    <a:pt x="37789" y="1603"/>
                    <a:pt x="37881" y="1607"/>
                    <a:pt x="37970" y="1620"/>
                  </a:cubicBezTo>
                  <a:cubicBezTo>
                    <a:pt x="38112" y="1691"/>
                    <a:pt x="37148" y="1667"/>
                    <a:pt x="37446" y="1751"/>
                  </a:cubicBezTo>
                  <a:cubicBezTo>
                    <a:pt x="37758" y="1643"/>
                    <a:pt x="38801" y="1590"/>
                    <a:pt x="39534" y="1590"/>
                  </a:cubicBezTo>
                  <a:cubicBezTo>
                    <a:pt x="39778" y="1590"/>
                    <a:pt x="39988" y="1596"/>
                    <a:pt x="40125" y="1608"/>
                  </a:cubicBezTo>
                  <a:cubicBezTo>
                    <a:pt x="40494" y="1632"/>
                    <a:pt x="40541" y="1739"/>
                    <a:pt x="40684" y="1751"/>
                  </a:cubicBezTo>
                  <a:lnTo>
                    <a:pt x="41303" y="1739"/>
                  </a:lnTo>
                  <a:cubicBezTo>
                    <a:pt x="41375" y="1786"/>
                    <a:pt x="41387" y="1822"/>
                    <a:pt x="41506" y="1870"/>
                  </a:cubicBezTo>
                  <a:cubicBezTo>
                    <a:pt x="41575" y="1875"/>
                    <a:pt x="41639" y="1878"/>
                    <a:pt x="41699" y="1878"/>
                  </a:cubicBezTo>
                  <a:cubicBezTo>
                    <a:pt x="41897" y="1878"/>
                    <a:pt x="42050" y="1852"/>
                    <a:pt x="42196" y="1834"/>
                  </a:cubicBezTo>
                  <a:lnTo>
                    <a:pt x="42196" y="1834"/>
                  </a:lnTo>
                  <a:cubicBezTo>
                    <a:pt x="43006" y="1905"/>
                    <a:pt x="42577" y="2001"/>
                    <a:pt x="42161" y="2072"/>
                  </a:cubicBezTo>
                  <a:lnTo>
                    <a:pt x="41708" y="2036"/>
                  </a:lnTo>
                  <a:cubicBezTo>
                    <a:pt x="41375" y="2084"/>
                    <a:pt x="40899" y="2072"/>
                    <a:pt x="41184" y="2167"/>
                  </a:cubicBezTo>
                  <a:cubicBezTo>
                    <a:pt x="41410" y="2155"/>
                    <a:pt x="41399" y="2120"/>
                    <a:pt x="41482" y="2096"/>
                  </a:cubicBezTo>
                  <a:lnTo>
                    <a:pt x="41756" y="2144"/>
                  </a:lnTo>
                  <a:cubicBezTo>
                    <a:pt x="42018" y="2108"/>
                    <a:pt x="42756" y="2084"/>
                    <a:pt x="42684" y="2001"/>
                  </a:cubicBezTo>
                  <a:lnTo>
                    <a:pt x="42684" y="2001"/>
                  </a:lnTo>
                  <a:cubicBezTo>
                    <a:pt x="42872" y="2021"/>
                    <a:pt x="43070" y="2026"/>
                    <a:pt x="43270" y="2026"/>
                  </a:cubicBezTo>
                  <a:cubicBezTo>
                    <a:pt x="43442" y="2026"/>
                    <a:pt x="43616" y="2023"/>
                    <a:pt x="43783" y="2023"/>
                  </a:cubicBezTo>
                  <a:cubicBezTo>
                    <a:pt x="43976" y="2023"/>
                    <a:pt x="44161" y="2027"/>
                    <a:pt x="44328" y="2048"/>
                  </a:cubicBezTo>
                  <a:cubicBezTo>
                    <a:pt x="43994" y="2001"/>
                    <a:pt x="44423" y="1965"/>
                    <a:pt x="44328" y="1905"/>
                  </a:cubicBezTo>
                  <a:lnTo>
                    <a:pt x="43744" y="1882"/>
                  </a:lnTo>
                  <a:cubicBezTo>
                    <a:pt x="44063" y="1865"/>
                    <a:pt x="44476" y="1832"/>
                    <a:pt x="44847" y="1832"/>
                  </a:cubicBezTo>
                  <a:cubicBezTo>
                    <a:pt x="45017" y="1832"/>
                    <a:pt x="45177" y="1839"/>
                    <a:pt x="45316" y="1858"/>
                  </a:cubicBezTo>
                  <a:cubicBezTo>
                    <a:pt x="45256" y="1905"/>
                    <a:pt x="45244" y="1929"/>
                    <a:pt x="45471" y="1977"/>
                  </a:cubicBezTo>
                  <a:cubicBezTo>
                    <a:pt x="45149" y="1905"/>
                    <a:pt x="46280" y="1882"/>
                    <a:pt x="45601" y="1798"/>
                  </a:cubicBezTo>
                  <a:lnTo>
                    <a:pt x="45601" y="1798"/>
                  </a:lnTo>
                  <a:cubicBezTo>
                    <a:pt x="45418" y="1816"/>
                    <a:pt x="45242" y="1827"/>
                    <a:pt x="45034" y="1827"/>
                  </a:cubicBezTo>
                  <a:cubicBezTo>
                    <a:pt x="44958" y="1827"/>
                    <a:pt x="44878" y="1825"/>
                    <a:pt x="44792" y="1822"/>
                  </a:cubicBezTo>
                  <a:cubicBezTo>
                    <a:pt x="44578" y="1715"/>
                    <a:pt x="45090" y="1703"/>
                    <a:pt x="45375" y="1643"/>
                  </a:cubicBezTo>
                  <a:cubicBezTo>
                    <a:pt x="45732" y="1620"/>
                    <a:pt x="46435" y="1584"/>
                    <a:pt x="46911" y="1548"/>
                  </a:cubicBezTo>
                  <a:cubicBezTo>
                    <a:pt x="47151" y="1567"/>
                    <a:pt x="47255" y="1642"/>
                    <a:pt x="47533" y="1642"/>
                  </a:cubicBezTo>
                  <a:cubicBezTo>
                    <a:pt x="47614" y="1642"/>
                    <a:pt x="47710" y="1636"/>
                    <a:pt x="47828" y="1620"/>
                  </a:cubicBezTo>
                  <a:cubicBezTo>
                    <a:pt x="47161" y="1524"/>
                    <a:pt x="48447" y="1453"/>
                    <a:pt x="48614" y="1346"/>
                  </a:cubicBezTo>
                  <a:cubicBezTo>
                    <a:pt x="48689" y="1353"/>
                    <a:pt x="48760" y="1356"/>
                    <a:pt x="48828" y="1356"/>
                  </a:cubicBezTo>
                  <a:cubicBezTo>
                    <a:pt x="49094" y="1356"/>
                    <a:pt x="49311" y="1312"/>
                    <a:pt x="49530" y="1312"/>
                  </a:cubicBezTo>
                  <a:cubicBezTo>
                    <a:pt x="49628" y="1312"/>
                    <a:pt x="49725" y="1321"/>
                    <a:pt x="49828" y="1346"/>
                  </a:cubicBezTo>
                  <a:cubicBezTo>
                    <a:pt x="49626" y="1382"/>
                    <a:pt x="48864" y="1382"/>
                    <a:pt x="48661" y="1453"/>
                  </a:cubicBezTo>
                  <a:cubicBezTo>
                    <a:pt x="48638" y="1536"/>
                    <a:pt x="48828" y="1655"/>
                    <a:pt x="48078" y="1703"/>
                  </a:cubicBezTo>
                  <a:cubicBezTo>
                    <a:pt x="48204" y="1708"/>
                    <a:pt x="48306" y="1710"/>
                    <a:pt x="48388" y="1710"/>
                  </a:cubicBezTo>
                  <a:cubicBezTo>
                    <a:pt x="48895" y="1710"/>
                    <a:pt x="48672" y="1627"/>
                    <a:pt x="49030" y="1596"/>
                  </a:cubicBezTo>
                  <a:lnTo>
                    <a:pt x="49030" y="1596"/>
                  </a:lnTo>
                  <a:lnTo>
                    <a:pt x="48721" y="1608"/>
                  </a:lnTo>
                  <a:cubicBezTo>
                    <a:pt x="48864" y="1584"/>
                    <a:pt x="48590" y="1524"/>
                    <a:pt x="48864" y="1524"/>
                  </a:cubicBezTo>
                  <a:cubicBezTo>
                    <a:pt x="49935" y="1548"/>
                    <a:pt x="50126" y="1632"/>
                    <a:pt x="50852" y="1727"/>
                  </a:cubicBezTo>
                  <a:cubicBezTo>
                    <a:pt x="50685" y="1667"/>
                    <a:pt x="51019" y="1620"/>
                    <a:pt x="51186" y="1620"/>
                  </a:cubicBezTo>
                  <a:cubicBezTo>
                    <a:pt x="51888" y="1691"/>
                    <a:pt x="51186" y="1774"/>
                    <a:pt x="51602" y="1894"/>
                  </a:cubicBezTo>
                  <a:cubicBezTo>
                    <a:pt x="51852" y="1822"/>
                    <a:pt x="52329" y="1846"/>
                    <a:pt x="52162" y="1786"/>
                  </a:cubicBezTo>
                  <a:cubicBezTo>
                    <a:pt x="52436" y="1786"/>
                    <a:pt x="52293" y="1810"/>
                    <a:pt x="52495" y="1834"/>
                  </a:cubicBezTo>
                  <a:cubicBezTo>
                    <a:pt x="52674" y="1774"/>
                    <a:pt x="52876" y="1739"/>
                    <a:pt x="53257" y="1739"/>
                  </a:cubicBezTo>
                  <a:cubicBezTo>
                    <a:pt x="53228" y="1768"/>
                    <a:pt x="53191" y="1805"/>
                    <a:pt x="52980" y="1805"/>
                  </a:cubicBezTo>
                  <a:cubicBezTo>
                    <a:pt x="52932" y="1805"/>
                    <a:pt x="52874" y="1803"/>
                    <a:pt x="52805" y="1798"/>
                  </a:cubicBezTo>
                  <a:lnTo>
                    <a:pt x="52805" y="1798"/>
                  </a:lnTo>
                  <a:cubicBezTo>
                    <a:pt x="53221" y="1834"/>
                    <a:pt x="53364" y="1941"/>
                    <a:pt x="53186" y="2013"/>
                  </a:cubicBezTo>
                  <a:lnTo>
                    <a:pt x="52519" y="1965"/>
                  </a:lnTo>
                  <a:lnTo>
                    <a:pt x="52519" y="1965"/>
                  </a:lnTo>
                  <a:cubicBezTo>
                    <a:pt x="52209" y="2048"/>
                    <a:pt x="53138" y="2001"/>
                    <a:pt x="53114" y="2072"/>
                  </a:cubicBezTo>
                  <a:cubicBezTo>
                    <a:pt x="53054" y="2077"/>
                    <a:pt x="52996" y="2079"/>
                    <a:pt x="52941" y="2079"/>
                  </a:cubicBezTo>
                  <a:cubicBezTo>
                    <a:pt x="52790" y="2079"/>
                    <a:pt x="52657" y="2065"/>
                    <a:pt x="52538" y="2065"/>
                  </a:cubicBezTo>
                  <a:cubicBezTo>
                    <a:pt x="52494" y="2065"/>
                    <a:pt x="52452" y="2067"/>
                    <a:pt x="52412" y="2072"/>
                  </a:cubicBezTo>
                  <a:cubicBezTo>
                    <a:pt x="52474" y="2095"/>
                    <a:pt x="52576" y="2103"/>
                    <a:pt x="52697" y="2103"/>
                  </a:cubicBezTo>
                  <a:cubicBezTo>
                    <a:pt x="52950" y="2103"/>
                    <a:pt x="53286" y="2068"/>
                    <a:pt x="53519" y="2060"/>
                  </a:cubicBezTo>
                  <a:cubicBezTo>
                    <a:pt x="54055" y="2072"/>
                    <a:pt x="53853" y="2155"/>
                    <a:pt x="53864" y="2203"/>
                  </a:cubicBezTo>
                  <a:cubicBezTo>
                    <a:pt x="54781" y="2072"/>
                    <a:pt x="52817" y="2048"/>
                    <a:pt x="53662" y="1929"/>
                  </a:cubicBezTo>
                  <a:cubicBezTo>
                    <a:pt x="53983" y="1834"/>
                    <a:pt x="54793" y="1846"/>
                    <a:pt x="55365" y="1822"/>
                  </a:cubicBezTo>
                  <a:cubicBezTo>
                    <a:pt x="54876" y="1715"/>
                    <a:pt x="55424" y="1679"/>
                    <a:pt x="56008" y="1643"/>
                  </a:cubicBezTo>
                  <a:cubicBezTo>
                    <a:pt x="55419" y="1634"/>
                    <a:pt x="55626" y="1561"/>
                    <a:pt x="55334" y="1561"/>
                  </a:cubicBezTo>
                  <a:cubicBezTo>
                    <a:pt x="55248" y="1561"/>
                    <a:pt x="55119" y="1568"/>
                    <a:pt x="54912" y="1584"/>
                  </a:cubicBezTo>
                  <a:lnTo>
                    <a:pt x="54900" y="1501"/>
                  </a:lnTo>
                  <a:cubicBezTo>
                    <a:pt x="55281" y="1501"/>
                    <a:pt x="55734" y="1536"/>
                    <a:pt x="56115" y="1536"/>
                  </a:cubicBezTo>
                  <a:cubicBezTo>
                    <a:pt x="56043" y="1560"/>
                    <a:pt x="56127" y="1584"/>
                    <a:pt x="55996" y="1596"/>
                  </a:cubicBezTo>
                  <a:lnTo>
                    <a:pt x="57151" y="1560"/>
                  </a:lnTo>
                  <a:lnTo>
                    <a:pt x="57031" y="1620"/>
                  </a:lnTo>
                  <a:cubicBezTo>
                    <a:pt x="57593" y="1620"/>
                    <a:pt x="58262" y="1665"/>
                    <a:pt x="58720" y="1665"/>
                  </a:cubicBezTo>
                  <a:cubicBezTo>
                    <a:pt x="58835" y="1665"/>
                    <a:pt x="58936" y="1663"/>
                    <a:pt x="59020" y="1655"/>
                  </a:cubicBezTo>
                  <a:lnTo>
                    <a:pt x="59020" y="1655"/>
                  </a:lnTo>
                  <a:cubicBezTo>
                    <a:pt x="58998" y="1656"/>
                    <a:pt x="58976" y="1657"/>
                    <a:pt x="58954" y="1657"/>
                  </a:cubicBezTo>
                  <a:cubicBezTo>
                    <a:pt x="58650" y="1657"/>
                    <a:pt x="58412" y="1582"/>
                    <a:pt x="58746" y="1560"/>
                  </a:cubicBezTo>
                  <a:cubicBezTo>
                    <a:pt x="58927" y="1528"/>
                    <a:pt x="59250" y="1487"/>
                    <a:pt x="59546" y="1487"/>
                  </a:cubicBezTo>
                  <a:cubicBezTo>
                    <a:pt x="59581" y="1487"/>
                    <a:pt x="59617" y="1487"/>
                    <a:pt x="59651" y="1489"/>
                  </a:cubicBezTo>
                  <a:cubicBezTo>
                    <a:pt x="59818" y="1584"/>
                    <a:pt x="61032" y="1584"/>
                    <a:pt x="60258" y="1679"/>
                  </a:cubicBezTo>
                  <a:cubicBezTo>
                    <a:pt x="61258" y="1632"/>
                    <a:pt x="60889" y="1608"/>
                    <a:pt x="61830" y="1548"/>
                  </a:cubicBezTo>
                  <a:lnTo>
                    <a:pt x="61830" y="1548"/>
                  </a:lnTo>
                  <a:lnTo>
                    <a:pt x="61199" y="1572"/>
                  </a:lnTo>
                  <a:cubicBezTo>
                    <a:pt x="61115" y="1501"/>
                    <a:pt x="61651" y="1370"/>
                    <a:pt x="61044" y="1322"/>
                  </a:cubicBezTo>
                  <a:cubicBezTo>
                    <a:pt x="61758" y="1262"/>
                    <a:pt x="61294" y="1132"/>
                    <a:pt x="62258" y="1108"/>
                  </a:cubicBezTo>
                  <a:lnTo>
                    <a:pt x="62258" y="1108"/>
                  </a:lnTo>
                  <a:cubicBezTo>
                    <a:pt x="62639" y="1155"/>
                    <a:pt x="62139" y="1274"/>
                    <a:pt x="61603" y="1286"/>
                  </a:cubicBezTo>
                  <a:cubicBezTo>
                    <a:pt x="61774" y="1294"/>
                    <a:pt x="61931" y="1310"/>
                    <a:pt x="62094" y="1310"/>
                  </a:cubicBezTo>
                  <a:cubicBezTo>
                    <a:pt x="62192" y="1310"/>
                    <a:pt x="62293" y="1304"/>
                    <a:pt x="62401" y="1286"/>
                  </a:cubicBezTo>
                  <a:lnTo>
                    <a:pt x="62401" y="1286"/>
                  </a:lnTo>
                  <a:cubicBezTo>
                    <a:pt x="62604" y="1346"/>
                    <a:pt x="61889" y="1393"/>
                    <a:pt x="61913" y="1429"/>
                  </a:cubicBezTo>
                  <a:cubicBezTo>
                    <a:pt x="62401" y="1429"/>
                    <a:pt x="61901" y="1382"/>
                    <a:pt x="62365" y="1358"/>
                  </a:cubicBezTo>
                  <a:cubicBezTo>
                    <a:pt x="62502" y="1344"/>
                    <a:pt x="62607" y="1338"/>
                    <a:pt x="62692" y="1338"/>
                  </a:cubicBezTo>
                  <a:cubicBezTo>
                    <a:pt x="63066" y="1338"/>
                    <a:pt x="63034" y="1448"/>
                    <a:pt x="63458" y="1448"/>
                  </a:cubicBezTo>
                  <a:cubicBezTo>
                    <a:pt x="63516" y="1448"/>
                    <a:pt x="63584" y="1446"/>
                    <a:pt x="63663" y="1441"/>
                  </a:cubicBezTo>
                  <a:cubicBezTo>
                    <a:pt x="63497" y="1441"/>
                    <a:pt x="63187" y="1417"/>
                    <a:pt x="63401" y="1382"/>
                  </a:cubicBezTo>
                  <a:cubicBezTo>
                    <a:pt x="64437" y="1382"/>
                    <a:pt x="63973" y="1298"/>
                    <a:pt x="64735" y="1262"/>
                  </a:cubicBezTo>
                  <a:cubicBezTo>
                    <a:pt x="65163" y="1370"/>
                    <a:pt x="64973" y="1501"/>
                    <a:pt x="65664" y="1524"/>
                  </a:cubicBezTo>
                  <a:lnTo>
                    <a:pt x="65283" y="1524"/>
                  </a:lnTo>
                  <a:cubicBezTo>
                    <a:pt x="65501" y="1574"/>
                    <a:pt x="65752" y="1599"/>
                    <a:pt x="65988" y="1599"/>
                  </a:cubicBezTo>
                  <a:cubicBezTo>
                    <a:pt x="66036" y="1599"/>
                    <a:pt x="66082" y="1598"/>
                    <a:pt x="66128" y="1596"/>
                  </a:cubicBezTo>
                  <a:cubicBezTo>
                    <a:pt x="67557" y="1501"/>
                    <a:pt x="68735" y="1334"/>
                    <a:pt x="70212" y="1239"/>
                  </a:cubicBezTo>
                  <a:lnTo>
                    <a:pt x="70212" y="1239"/>
                  </a:lnTo>
                  <a:lnTo>
                    <a:pt x="69676" y="1262"/>
                  </a:lnTo>
                  <a:cubicBezTo>
                    <a:pt x="69509" y="1227"/>
                    <a:pt x="70116" y="1215"/>
                    <a:pt x="70116" y="1179"/>
                  </a:cubicBezTo>
                  <a:lnTo>
                    <a:pt x="70438" y="1227"/>
                  </a:lnTo>
                  <a:cubicBezTo>
                    <a:pt x="70533" y="1143"/>
                    <a:pt x="69700" y="1143"/>
                    <a:pt x="69902" y="1072"/>
                  </a:cubicBezTo>
                  <a:cubicBezTo>
                    <a:pt x="69926" y="1072"/>
                    <a:pt x="69982" y="1077"/>
                    <a:pt x="70037" y="1077"/>
                  </a:cubicBezTo>
                  <a:cubicBezTo>
                    <a:pt x="70065" y="1077"/>
                    <a:pt x="70093" y="1076"/>
                    <a:pt x="70116" y="1072"/>
                  </a:cubicBezTo>
                  <a:lnTo>
                    <a:pt x="69807" y="1048"/>
                  </a:lnTo>
                  <a:lnTo>
                    <a:pt x="69807" y="1048"/>
                  </a:lnTo>
                  <a:cubicBezTo>
                    <a:pt x="69862" y="1050"/>
                    <a:pt x="69916" y="1051"/>
                    <a:pt x="69970" y="1051"/>
                  </a:cubicBezTo>
                  <a:cubicBezTo>
                    <a:pt x="70369" y="1051"/>
                    <a:pt x="70720" y="1004"/>
                    <a:pt x="71046" y="1004"/>
                  </a:cubicBezTo>
                  <a:cubicBezTo>
                    <a:pt x="71223" y="1004"/>
                    <a:pt x="71392" y="1018"/>
                    <a:pt x="71557" y="1060"/>
                  </a:cubicBezTo>
                  <a:cubicBezTo>
                    <a:pt x="70265" y="1072"/>
                    <a:pt x="71287" y="1284"/>
                    <a:pt x="70160" y="1341"/>
                  </a:cubicBezTo>
                  <a:lnTo>
                    <a:pt x="70160" y="1341"/>
                  </a:lnTo>
                  <a:cubicBezTo>
                    <a:pt x="70195" y="1340"/>
                    <a:pt x="70226" y="1339"/>
                    <a:pt x="70252" y="1339"/>
                  </a:cubicBezTo>
                  <a:cubicBezTo>
                    <a:pt x="70600" y="1339"/>
                    <a:pt x="70173" y="1434"/>
                    <a:pt x="70236" y="1465"/>
                  </a:cubicBezTo>
                  <a:cubicBezTo>
                    <a:pt x="70283" y="1468"/>
                    <a:pt x="70320" y="1469"/>
                    <a:pt x="70352" y="1469"/>
                  </a:cubicBezTo>
                  <a:cubicBezTo>
                    <a:pt x="70535" y="1469"/>
                    <a:pt x="70489" y="1425"/>
                    <a:pt x="70699" y="1425"/>
                  </a:cubicBezTo>
                  <a:cubicBezTo>
                    <a:pt x="70735" y="1425"/>
                    <a:pt x="70778" y="1426"/>
                    <a:pt x="70831" y="1429"/>
                  </a:cubicBezTo>
                  <a:cubicBezTo>
                    <a:pt x="70819" y="1489"/>
                    <a:pt x="69938" y="1548"/>
                    <a:pt x="70331" y="1596"/>
                  </a:cubicBezTo>
                  <a:cubicBezTo>
                    <a:pt x="70366" y="1501"/>
                    <a:pt x="70736" y="1513"/>
                    <a:pt x="70914" y="1453"/>
                  </a:cubicBezTo>
                  <a:lnTo>
                    <a:pt x="70914" y="1453"/>
                  </a:lnTo>
                  <a:cubicBezTo>
                    <a:pt x="71212" y="1477"/>
                    <a:pt x="70902" y="1513"/>
                    <a:pt x="71045" y="1536"/>
                  </a:cubicBezTo>
                  <a:cubicBezTo>
                    <a:pt x="71188" y="1536"/>
                    <a:pt x="71278" y="1510"/>
                    <a:pt x="71399" y="1510"/>
                  </a:cubicBezTo>
                  <a:cubicBezTo>
                    <a:pt x="71419" y="1510"/>
                    <a:pt x="71440" y="1511"/>
                    <a:pt x="71462" y="1513"/>
                  </a:cubicBezTo>
                  <a:lnTo>
                    <a:pt x="71343" y="1572"/>
                  </a:lnTo>
                  <a:cubicBezTo>
                    <a:pt x="71494" y="1585"/>
                    <a:pt x="71599" y="1590"/>
                    <a:pt x="71676" y="1590"/>
                  </a:cubicBezTo>
                  <a:cubicBezTo>
                    <a:pt x="72000" y="1590"/>
                    <a:pt x="71815" y="1498"/>
                    <a:pt x="72394" y="1498"/>
                  </a:cubicBezTo>
                  <a:cubicBezTo>
                    <a:pt x="72446" y="1498"/>
                    <a:pt x="72504" y="1499"/>
                    <a:pt x="72569" y="1501"/>
                  </a:cubicBezTo>
                  <a:cubicBezTo>
                    <a:pt x="72583" y="1460"/>
                    <a:pt x="72493" y="1446"/>
                    <a:pt x="72342" y="1446"/>
                  </a:cubicBezTo>
                  <a:cubicBezTo>
                    <a:pt x="72226" y="1446"/>
                    <a:pt x="72073" y="1455"/>
                    <a:pt x="71902" y="1465"/>
                  </a:cubicBezTo>
                  <a:cubicBezTo>
                    <a:pt x="71688" y="1298"/>
                    <a:pt x="73141" y="1274"/>
                    <a:pt x="73057" y="1096"/>
                  </a:cubicBezTo>
                  <a:cubicBezTo>
                    <a:pt x="73156" y="1093"/>
                    <a:pt x="73231" y="1092"/>
                    <a:pt x="73287" y="1092"/>
                  </a:cubicBezTo>
                  <a:cubicBezTo>
                    <a:pt x="73747" y="1092"/>
                    <a:pt x="72903" y="1172"/>
                    <a:pt x="73593" y="1215"/>
                  </a:cubicBezTo>
                  <a:cubicBezTo>
                    <a:pt x="74022" y="1334"/>
                    <a:pt x="73022" y="1334"/>
                    <a:pt x="72819" y="1417"/>
                  </a:cubicBezTo>
                  <a:lnTo>
                    <a:pt x="73629" y="1489"/>
                  </a:lnTo>
                  <a:cubicBezTo>
                    <a:pt x="73367" y="1632"/>
                    <a:pt x="72867" y="1584"/>
                    <a:pt x="72724" y="1727"/>
                  </a:cubicBezTo>
                  <a:cubicBezTo>
                    <a:pt x="73319" y="1727"/>
                    <a:pt x="73248" y="1691"/>
                    <a:pt x="73855" y="1643"/>
                  </a:cubicBezTo>
                  <a:cubicBezTo>
                    <a:pt x="72867" y="1524"/>
                    <a:pt x="74284" y="1548"/>
                    <a:pt x="73724" y="1405"/>
                  </a:cubicBezTo>
                  <a:lnTo>
                    <a:pt x="73724" y="1405"/>
                  </a:lnTo>
                  <a:cubicBezTo>
                    <a:pt x="74176" y="1441"/>
                    <a:pt x="74034" y="1477"/>
                    <a:pt x="74688" y="1477"/>
                  </a:cubicBezTo>
                  <a:cubicBezTo>
                    <a:pt x="74306" y="1499"/>
                    <a:pt x="74615" y="1581"/>
                    <a:pt x="74237" y="1594"/>
                  </a:cubicBezTo>
                  <a:lnTo>
                    <a:pt x="74237" y="1594"/>
                  </a:lnTo>
                  <a:cubicBezTo>
                    <a:pt x="74990" y="1581"/>
                    <a:pt x="74814" y="1548"/>
                    <a:pt x="75665" y="1536"/>
                  </a:cubicBezTo>
                  <a:cubicBezTo>
                    <a:pt x="75939" y="1441"/>
                    <a:pt x="74760" y="1405"/>
                    <a:pt x="75831" y="1334"/>
                  </a:cubicBezTo>
                  <a:cubicBezTo>
                    <a:pt x="76070" y="1334"/>
                    <a:pt x="76022" y="1370"/>
                    <a:pt x="75891" y="1370"/>
                  </a:cubicBezTo>
                  <a:cubicBezTo>
                    <a:pt x="75964" y="1373"/>
                    <a:pt x="76021" y="1375"/>
                    <a:pt x="76066" y="1375"/>
                  </a:cubicBezTo>
                  <a:cubicBezTo>
                    <a:pt x="76489" y="1375"/>
                    <a:pt x="75771" y="1234"/>
                    <a:pt x="76212" y="1191"/>
                  </a:cubicBezTo>
                  <a:cubicBezTo>
                    <a:pt x="76258" y="1189"/>
                    <a:pt x="76300" y="1189"/>
                    <a:pt x="76337" y="1189"/>
                  </a:cubicBezTo>
                  <a:cubicBezTo>
                    <a:pt x="76573" y="1189"/>
                    <a:pt x="76645" y="1218"/>
                    <a:pt x="76522" y="1239"/>
                  </a:cubicBezTo>
                  <a:cubicBezTo>
                    <a:pt x="77034" y="1179"/>
                    <a:pt x="76748" y="1120"/>
                    <a:pt x="77082" y="1096"/>
                  </a:cubicBezTo>
                  <a:lnTo>
                    <a:pt x="76939" y="1084"/>
                  </a:lnTo>
                  <a:cubicBezTo>
                    <a:pt x="77082" y="1048"/>
                    <a:pt x="76689" y="905"/>
                    <a:pt x="77403" y="893"/>
                  </a:cubicBezTo>
                  <a:cubicBezTo>
                    <a:pt x="77939" y="893"/>
                    <a:pt x="77772" y="953"/>
                    <a:pt x="77784" y="989"/>
                  </a:cubicBezTo>
                  <a:cubicBezTo>
                    <a:pt x="77925" y="976"/>
                    <a:pt x="78056" y="971"/>
                    <a:pt x="78179" y="971"/>
                  </a:cubicBezTo>
                  <a:cubicBezTo>
                    <a:pt x="78407" y="971"/>
                    <a:pt x="78606" y="989"/>
                    <a:pt x="78784" y="1012"/>
                  </a:cubicBezTo>
                  <a:cubicBezTo>
                    <a:pt x="78760" y="1001"/>
                    <a:pt x="78796" y="977"/>
                    <a:pt x="78915" y="977"/>
                  </a:cubicBezTo>
                  <a:cubicBezTo>
                    <a:pt x="79006" y="972"/>
                    <a:pt x="79080" y="970"/>
                    <a:pt x="79140" y="970"/>
                  </a:cubicBezTo>
                  <a:cubicBezTo>
                    <a:pt x="79550" y="970"/>
                    <a:pt x="79354" y="1063"/>
                    <a:pt x="79582" y="1084"/>
                  </a:cubicBezTo>
                  <a:cubicBezTo>
                    <a:pt x="79672" y="1088"/>
                    <a:pt x="79744" y="1090"/>
                    <a:pt x="79802" y="1090"/>
                  </a:cubicBezTo>
                  <a:cubicBezTo>
                    <a:pt x="80385" y="1090"/>
                    <a:pt x="79551" y="892"/>
                    <a:pt x="80558" y="881"/>
                  </a:cubicBezTo>
                  <a:lnTo>
                    <a:pt x="79272" y="846"/>
                  </a:lnTo>
                  <a:cubicBezTo>
                    <a:pt x="79332" y="798"/>
                    <a:pt x="79356" y="727"/>
                    <a:pt x="79082" y="727"/>
                  </a:cubicBezTo>
                  <a:cubicBezTo>
                    <a:pt x="79049" y="793"/>
                    <a:pt x="78659" y="859"/>
                    <a:pt x="78261" y="859"/>
                  </a:cubicBezTo>
                  <a:cubicBezTo>
                    <a:pt x="78229" y="859"/>
                    <a:pt x="78197" y="859"/>
                    <a:pt x="78165" y="858"/>
                  </a:cubicBezTo>
                  <a:cubicBezTo>
                    <a:pt x="78046" y="762"/>
                    <a:pt x="79320" y="762"/>
                    <a:pt x="78594" y="667"/>
                  </a:cubicBezTo>
                  <a:lnTo>
                    <a:pt x="78594" y="667"/>
                  </a:lnTo>
                  <a:cubicBezTo>
                    <a:pt x="78646" y="670"/>
                    <a:pt x="78702" y="670"/>
                    <a:pt x="78761" y="670"/>
                  </a:cubicBezTo>
                  <a:cubicBezTo>
                    <a:pt x="78997" y="670"/>
                    <a:pt x="79277" y="655"/>
                    <a:pt x="79534" y="655"/>
                  </a:cubicBezTo>
                  <a:cubicBezTo>
                    <a:pt x="79213" y="751"/>
                    <a:pt x="80558" y="679"/>
                    <a:pt x="80011" y="786"/>
                  </a:cubicBezTo>
                  <a:cubicBezTo>
                    <a:pt x="80273" y="782"/>
                    <a:pt x="80494" y="780"/>
                    <a:pt x="80688" y="780"/>
                  </a:cubicBezTo>
                  <a:cubicBezTo>
                    <a:pt x="81100" y="780"/>
                    <a:pt x="81391" y="787"/>
                    <a:pt x="81706" y="787"/>
                  </a:cubicBezTo>
                  <a:cubicBezTo>
                    <a:pt x="82028" y="787"/>
                    <a:pt x="82376" y="780"/>
                    <a:pt x="82904" y="751"/>
                  </a:cubicBezTo>
                  <a:lnTo>
                    <a:pt x="82904" y="751"/>
                  </a:lnTo>
                  <a:cubicBezTo>
                    <a:pt x="82800" y="802"/>
                    <a:pt x="82165" y="926"/>
                    <a:pt x="81563" y="926"/>
                  </a:cubicBezTo>
                  <a:cubicBezTo>
                    <a:pt x="81473" y="926"/>
                    <a:pt x="81383" y="923"/>
                    <a:pt x="81296" y="917"/>
                  </a:cubicBezTo>
                  <a:lnTo>
                    <a:pt x="81237" y="870"/>
                  </a:lnTo>
                  <a:lnTo>
                    <a:pt x="81237" y="870"/>
                  </a:lnTo>
                  <a:cubicBezTo>
                    <a:pt x="80403" y="929"/>
                    <a:pt x="81892" y="929"/>
                    <a:pt x="81737" y="1012"/>
                  </a:cubicBezTo>
                  <a:cubicBezTo>
                    <a:pt x="82004" y="976"/>
                    <a:pt x="82285" y="963"/>
                    <a:pt x="82578" y="963"/>
                  </a:cubicBezTo>
                  <a:cubicBezTo>
                    <a:pt x="83305" y="963"/>
                    <a:pt x="84100" y="1043"/>
                    <a:pt x="84905" y="1043"/>
                  </a:cubicBezTo>
                  <a:cubicBezTo>
                    <a:pt x="85035" y="1043"/>
                    <a:pt x="85166" y="1041"/>
                    <a:pt x="85297" y="1036"/>
                  </a:cubicBezTo>
                  <a:cubicBezTo>
                    <a:pt x="85071" y="989"/>
                    <a:pt x="85333" y="953"/>
                    <a:pt x="85380" y="905"/>
                  </a:cubicBezTo>
                  <a:lnTo>
                    <a:pt x="85380" y="905"/>
                  </a:lnTo>
                  <a:cubicBezTo>
                    <a:pt x="85124" y="911"/>
                    <a:pt x="85020" y="920"/>
                    <a:pt x="84932" y="920"/>
                  </a:cubicBezTo>
                  <a:cubicBezTo>
                    <a:pt x="84844" y="920"/>
                    <a:pt x="84773" y="911"/>
                    <a:pt x="84583" y="881"/>
                  </a:cubicBezTo>
                  <a:cubicBezTo>
                    <a:pt x="84654" y="810"/>
                    <a:pt x="84964" y="834"/>
                    <a:pt x="85118" y="786"/>
                  </a:cubicBezTo>
                  <a:cubicBezTo>
                    <a:pt x="85171" y="760"/>
                    <a:pt x="85133" y="753"/>
                    <a:pt x="85055" y="753"/>
                  </a:cubicBezTo>
                  <a:cubicBezTo>
                    <a:pt x="84969" y="753"/>
                    <a:pt x="84836" y="761"/>
                    <a:pt x="84721" y="761"/>
                  </a:cubicBezTo>
                  <a:cubicBezTo>
                    <a:pt x="84657" y="761"/>
                    <a:pt x="84599" y="759"/>
                    <a:pt x="84559" y="751"/>
                  </a:cubicBezTo>
                  <a:cubicBezTo>
                    <a:pt x="85047" y="703"/>
                    <a:pt x="84999" y="703"/>
                    <a:pt x="85285" y="643"/>
                  </a:cubicBezTo>
                  <a:cubicBezTo>
                    <a:pt x="85547" y="691"/>
                    <a:pt x="85511" y="727"/>
                    <a:pt x="85726" y="798"/>
                  </a:cubicBezTo>
                  <a:cubicBezTo>
                    <a:pt x="85778" y="799"/>
                    <a:pt x="85827" y="799"/>
                    <a:pt x="85874" y="799"/>
                  </a:cubicBezTo>
                  <a:cubicBezTo>
                    <a:pt x="86816" y="799"/>
                    <a:pt x="86833" y="700"/>
                    <a:pt x="87529" y="700"/>
                  </a:cubicBezTo>
                  <a:cubicBezTo>
                    <a:pt x="87594" y="700"/>
                    <a:pt x="87664" y="701"/>
                    <a:pt x="87742" y="703"/>
                  </a:cubicBezTo>
                  <a:lnTo>
                    <a:pt x="87742" y="703"/>
                  </a:lnTo>
                  <a:cubicBezTo>
                    <a:pt x="87709" y="702"/>
                    <a:pt x="87681" y="702"/>
                    <a:pt x="87657" y="702"/>
                  </a:cubicBezTo>
                  <a:cubicBezTo>
                    <a:pt x="87355" y="702"/>
                    <a:pt x="87813" y="762"/>
                    <a:pt x="87571" y="762"/>
                  </a:cubicBezTo>
                  <a:lnTo>
                    <a:pt x="87738" y="762"/>
                  </a:lnTo>
                  <a:cubicBezTo>
                    <a:pt x="86904" y="870"/>
                    <a:pt x="85476" y="870"/>
                    <a:pt x="85618" y="1036"/>
                  </a:cubicBezTo>
                  <a:cubicBezTo>
                    <a:pt x="86297" y="1024"/>
                    <a:pt x="86797" y="929"/>
                    <a:pt x="87619" y="917"/>
                  </a:cubicBezTo>
                  <a:lnTo>
                    <a:pt x="87619" y="917"/>
                  </a:lnTo>
                  <a:lnTo>
                    <a:pt x="87583" y="953"/>
                  </a:lnTo>
                  <a:cubicBezTo>
                    <a:pt x="87648" y="954"/>
                    <a:pt x="87699" y="955"/>
                    <a:pt x="87738" y="955"/>
                  </a:cubicBezTo>
                  <a:cubicBezTo>
                    <a:pt x="88069" y="955"/>
                    <a:pt x="87598" y="913"/>
                    <a:pt x="87726" y="881"/>
                  </a:cubicBezTo>
                  <a:cubicBezTo>
                    <a:pt x="87806" y="874"/>
                    <a:pt x="87879" y="871"/>
                    <a:pt x="87947" y="871"/>
                  </a:cubicBezTo>
                  <a:cubicBezTo>
                    <a:pt x="88321" y="871"/>
                    <a:pt x="88525" y="964"/>
                    <a:pt x="88779" y="964"/>
                  </a:cubicBezTo>
                  <a:cubicBezTo>
                    <a:pt x="88861" y="964"/>
                    <a:pt x="88948" y="955"/>
                    <a:pt x="89047" y="929"/>
                  </a:cubicBezTo>
                  <a:lnTo>
                    <a:pt x="88369" y="893"/>
                  </a:lnTo>
                  <a:cubicBezTo>
                    <a:pt x="88881" y="822"/>
                    <a:pt x="88214" y="881"/>
                    <a:pt x="88333" y="762"/>
                  </a:cubicBezTo>
                  <a:cubicBezTo>
                    <a:pt x="89178" y="691"/>
                    <a:pt x="90595" y="727"/>
                    <a:pt x="91833" y="667"/>
                  </a:cubicBezTo>
                  <a:lnTo>
                    <a:pt x="91833" y="608"/>
                  </a:lnTo>
                  <a:cubicBezTo>
                    <a:pt x="91655" y="596"/>
                    <a:pt x="91500" y="584"/>
                    <a:pt x="91179" y="584"/>
                  </a:cubicBezTo>
                  <a:cubicBezTo>
                    <a:pt x="91393" y="429"/>
                    <a:pt x="91595" y="453"/>
                    <a:pt x="91357" y="322"/>
                  </a:cubicBezTo>
                  <a:lnTo>
                    <a:pt x="90762" y="310"/>
                  </a:lnTo>
                  <a:lnTo>
                    <a:pt x="90750" y="167"/>
                  </a:lnTo>
                  <a:cubicBezTo>
                    <a:pt x="90917" y="167"/>
                    <a:pt x="91071" y="167"/>
                    <a:pt x="91214" y="179"/>
                  </a:cubicBezTo>
                  <a:cubicBezTo>
                    <a:pt x="91238" y="155"/>
                    <a:pt x="91327" y="149"/>
                    <a:pt x="91444" y="149"/>
                  </a:cubicBezTo>
                  <a:cubicBezTo>
                    <a:pt x="91560" y="149"/>
                    <a:pt x="91702" y="155"/>
                    <a:pt x="91833" y="155"/>
                  </a:cubicBezTo>
                  <a:lnTo>
                    <a:pt x="91833" y="131"/>
                  </a:lnTo>
                  <a:lnTo>
                    <a:pt x="91655" y="131"/>
                  </a:lnTo>
                  <a:cubicBezTo>
                    <a:pt x="91524" y="96"/>
                    <a:pt x="91631" y="84"/>
                    <a:pt x="91833" y="72"/>
                  </a:cubicBezTo>
                  <a:lnTo>
                    <a:pt x="918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4" name="Google Shape;1498;p29">
              <a:extLst>
                <a:ext uri="{FF2B5EF4-FFF2-40B4-BE49-F238E27FC236}">
                  <a16:creationId xmlns:a16="http://schemas.microsoft.com/office/drawing/2014/main" id="{BF091CBC-669F-854D-A5B7-9BFD6F55172C}"/>
                </a:ext>
              </a:extLst>
            </p:cNvPr>
            <p:cNvSpPr/>
            <p:nvPr/>
          </p:nvSpPr>
          <p:spPr>
            <a:xfrm>
              <a:off x="3887075" y="1971500"/>
              <a:ext cx="2400" cy="25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96" y="1"/>
                  </a:moveTo>
                  <a:cubicBezTo>
                    <a:pt x="60" y="1"/>
                    <a:pt x="36" y="1"/>
                    <a:pt x="1" y="1"/>
                  </a:cubicBezTo>
                  <a:cubicBezTo>
                    <a:pt x="36" y="1"/>
                    <a:pt x="60" y="1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5" name="Google Shape;1499;p29">
              <a:extLst>
                <a:ext uri="{FF2B5EF4-FFF2-40B4-BE49-F238E27FC236}">
                  <a16:creationId xmlns:a16="http://schemas.microsoft.com/office/drawing/2014/main" id="{46E89653-5609-A44C-98C3-1EA9D3205533}"/>
                </a:ext>
              </a:extLst>
            </p:cNvPr>
            <p:cNvSpPr/>
            <p:nvPr/>
          </p:nvSpPr>
          <p:spPr>
            <a:xfrm>
              <a:off x="3527225" y="1969425"/>
              <a:ext cx="5075" cy="150"/>
            </a:xfrm>
            <a:custGeom>
              <a:avLst/>
              <a:gdLst/>
              <a:ahLst/>
              <a:cxnLst/>
              <a:rect l="l" t="t" r="r" b="b"/>
              <a:pathLst>
                <a:path w="203" h="6" extrusionOk="0">
                  <a:moveTo>
                    <a:pt x="0" y="0"/>
                  </a:moveTo>
                  <a:cubicBezTo>
                    <a:pt x="20" y="4"/>
                    <a:pt x="41" y="6"/>
                    <a:pt x="63" y="6"/>
                  </a:cubicBezTo>
                  <a:cubicBezTo>
                    <a:pt x="107" y="6"/>
                    <a:pt x="155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6" name="Google Shape;1500;p29">
              <a:extLst>
                <a:ext uri="{FF2B5EF4-FFF2-40B4-BE49-F238E27FC236}">
                  <a16:creationId xmlns:a16="http://schemas.microsoft.com/office/drawing/2014/main" id="{405D8F87-DF33-A34F-8879-1C6BAE5E2C91}"/>
                </a:ext>
              </a:extLst>
            </p:cNvPr>
            <p:cNvSpPr/>
            <p:nvPr/>
          </p:nvSpPr>
          <p:spPr>
            <a:xfrm>
              <a:off x="3217950" y="1977150"/>
              <a:ext cx="6575" cy="25"/>
            </a:xfrm>
            <a:custGeom>
              <a:avLst/>
              <a:gdLst/>
              <a:ahLst/>
              <a:cxnLst/>
              <a:rect l="l" t="t" r="r" b="b"/>
              <a:pathLst>
                <a:path w="263" h="1" extrusionOk="0">
                  <a:moveTo>
                    <a:pt x="0" y="1"/>
                  </a:moveTo>
                  <a:lnTo>
                    <a:pt x="262" y="1"/>
                  </a:lnTo>
                  <a:cubicBezTo>
                    <a:pt x="143" y="1"/>
                    <a:pt x="6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7" name="Google Shape;1501;p29">
              <a:extLst>
                <a:ext uri="{FF2B5EF4-FFF2-40B4-BE49-F238E27FC236}">
                  <a16:creationId xmlns:a16="http://schemas.microsoft.com/office/drawing/2014/main" id="{A722FF23-58A5-0343-A0BC-37D14F81A9CC}"/>
                </a:ext>
              </a:extLst>
            </p:cNvPr>
            <p:cNvSpPr/>
            <p:nvPr/>
          </p:nvSpPr>
          <p:spPr>
            <a:xfrm>
              <a:off x="2738425" y="1986100"/>
              <a:ext cx="66700" cy="7750"/>
            </a:xfrm>
            <a:custGeom>
              <a:avLst/>
              <a:gdLst/>
              <a:ahLst/>
              <a:cxnLst/>
              <a:rect l="l" t="t" r="r" b="b"/>
              <a:pathLst>
                <a:path w="2668" h="310" extrusionOk="0">
                  <a:moveTo>
                    <a:pt x="1870" y="0"/>
                  </a:moveTo>
                  <a:lnTo>
                    <a:pt x="1870" y="0"/>
                  </a:lnTo>
                  <a:cubicBezTo>
                    <a:pt x="1906" y="119"/>
                    <a:pt x="1346" y="179"/>
                    <a:pt x="727" y="191"/>
                  </a:cubicBezTo>
                  <a:lnTo>
                    <a:pt x="548" y="107"/>
                  </a:lnTo>
                  <a:cubicBezTo>
                    <a:pt x="643" y="83"/>
                    <a:pt x="763" y="60"/>
                    <a:pt x="882" y="48"/>
                  </a:cubicBezTo>
                  <a:cubicBezTo>
                    <a:pt x="860" y="47"/>
                    <a:pt x="840" y="46"/>
                    <a:pt x="823" y="46"/>
                  </a:cubicBezTo>
                  <a:cubicBezTo>
                    <a:pt x="667" y="46"/>
                    <a:pt x="664" y="85"/>
                    <a:pt x="476" y="85"/>
                  </a:cubicBezTo>
                  <a:cubicBezTo>
                    <a:pt x="455" y="85"/>
                    <a:pt x="432" y="84"/>
                    <a:pt x="405" y="83"/>
                  </a:cubicBezTo>
                  <a:lnTo>
                    <a:pt x="405" y="83"/>
                  </a:lnTo>
                  <a:cubicBezTo>
                    <a:pt x="512" y="143"/>
                    <a:pt x="1" y="250"/>
                    <a:pt x="441" y="310"/>
                  </a:cubicBezTo>
                  <a:cubicBezTo>
                    <a:pt x="1930" y="310"/>
                    <a:pt x="1124" y="71"/>
                    <a:pt x="2561" y="71"/>
                  </a:cubicBezTo>
                  <a:cubicBezTo>
                    <a:pt x="2595" y="71"/>
                    <a:pt x="2631" y="71"/>
                    <a:pt x="2668" y="71"/>
                  </a:cubicBezTo>
                  <a:lnTo>
                    <a:pt x="18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8" name="Google Shape;1502;p29">
              <a:extLst>
                <a:ext uri="{FF2B5EF4-FFF2-40B4-BE49-F238E27FC236}">
                  <a16:creationId xmlns:a16="http://schemas.microsoft.com/office/drawing/2014/main" id="{04E70439-6104-0148-9796-5F8BD625E20E}"/>
                </a:ext>
              </a:extLst>
            </p:cNvPr>
            <p:cNvSpPr/>
            <p:nvPr/>
          </p:nvSpPr>
          <p:spPr>
            <a:xfrm>
              <a:off x="2760450" y="19872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0" y="1"/>
                  </a:moveTo>
                  <a:cubicBezTo>
                    <a:pt x="48" y="1"/>
                    <a:pt x="24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36" y="1"/>
                    <a:pt x="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33C779C-F8E8-2299-A1B7-916DCAA5D660}"/>
              </a:ext>
            </a:extLst>
          </p:cNvPr>
          <p:cNvSpPr txBox="1"/>
          <p:nvPr/>
        </p:nvSpPr>
        <p:spPr>
          <a:xfrm>
            <a:off x="161716" y="128730"/>
            <a:ext cx="492443" cy="20966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buClr>
                <a:schemeClr val="lt2"/>
              </a:buClr>
              <a:buSzPts val="5000"/>
            </a:pPr>
            <a:r>
              <a:rPr lang="zh-CN" altLang="en-US" sz="2000" b="1" dirty="0">
                <a:solidFill>
                  <a:schemeClr val="lt2"/>
                </a:solidFill>
                <a:ea typeface="LiXuKe" panose="02010600030101010101" pitchFamily="2" charset="-122"/>
                <a:sym typeface="Reenie Beanie"/>
              </a:rPr>
              <a:t>前端页面优化</a:t>
            </a:r>
            <a:endParaRPr lang="en-US" altLang="zh-CN" sz="2000" b="1" dirty="0">
              <a:solidFill>
                <a:schemeClr val="lt2"/>
              </a:solidFill>
              <a:ea typeface="LiXuKe" panose="02010600030101010101" pitchFamily="2" charset="-122"/>
              <a:sym typeface="Reenie Beanie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DCCD8A-5754-D4E7-AD89-E0F8533A4F2F}"/>
              </a:ext>
            </a:extLst>
          </p:cNvPr>
          <p:cNvSpPr txBox="1"/>
          <p:nvPr/>
        </p:nvSpPr>
        <p:spPr>
          <a:xfrm>
            <a:off x="3313867" y="472490"/>
            <a:ext cx="1365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响应式布局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8FE35D-B550-B692-CBBF-B75CED72BD68}"/>
              </a:ext>
            </a:extLst>
          </p:cNvPr>
          <p:cNvSpPr txBox="1"/>
          <p:nvPr/>
        </p:nvSpPr>
        <p:spPr>
          <a:xfrm>
            <a:off x="2853611" y="2319246"/>
            <a:ext cx="263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React-spring</a:t>
            </a:r>
            <a:r>
              <a:rPr lang="zh-CN" altLang="en-US" dirty="0"/>
              <a:t>实现的动画库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A9080F-CC2F-DD4E-8A41-B4A52CBFE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542" y="2758468"/>
            <a:ext cx="3105673" cy="16477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879E0C0-0FBB-0F3B-3A7C-80EED5DF4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111" y="1626862"/>
            <a:ext cx="2023110" cy="34990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62A241B-9203-0E7E-5746-B4D887987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412" y="923500"/>
            <a:ext cx="6508548" cy="313559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A14CAF6-EBA1-CC2E-B52C-95803830AE07}"/>
              </a:ext>
            </a:extLst>
          </p:cNvPr>
          <p:cNvCxnSpPr>
            <a:cxnSpLocks/>
          </p:cNvCxnSpPr>
          <p:nvPr/>
        </p:nvCxnSpPr>
        <p:spPr>
          <a:xfrm>
            <a:off x="6361666" y="1340471"/>
            <a:ext cx="0" cy="217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1555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Blackboard Background by Slidesgo">
  <a:themeElements>
    <a:clrScheme name="Simple Light">
      <a:dk1>
        <a:srgbClr val="EE6CD8"/>
      </a:dk1>
      <a:lt1>
        <a:srgbClr val="6D9EEB"/>
      </a:lt1>
      <a:dk2>
        <a:srgbClr val="F1C232"/>
      </a:dk2>
      <a:lt2>
        <a:srgbClr val="666666"/>
      </a:lt2>
      <a:accent1>
        <a:srgbClr val="595959"/>
      </a:accent1>
      <a:accent2>
        <a:srgbClr val="999999"/>
      </a:accent2>
      <a:accent3>
        <a:srgbClr val="B7B7B7"/>
      </a:accent3>
      <a:accent4>
        <a:srgbClr val="666666"/>
      </a:accent4>
      <a:accent5>
        <a:srgbClr val="595959"/>
      </a:accent5>
      <a:accent6>
        <a:srgbClr val="595959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1208</Words>
  <Application>Microsoft Office PowerPoint</Application>
  <PresentationFormat>全屏显示(16:9)</PresentationFormat>
  <Paragraphs>164</Paragraphs>
  <Slides>29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AaXHJMT</vt:lpstr>
      <vt:lpstr>LiXuKe</vt:lpstr>
      <vt:lpstr>Myriad Pro</vt:lpstr>
      <vt:lpstr>Quicksand</vt:lpstr>
      <vt:lpstr>Reenie Beanie</vt:lpstr>
      <vt:lpstr>Arial</vt:lpstr>
      <vt:lpstr>Wingdings</vt:lpstr>
      <vt:lpstr>Simple Blackboard Background by Slidesgo</vt:lpstr>
      <vt:lpstr>虚拟形象聊天  VMeet</vt:lpstr>
      <vt:lpstr>产品简介</vt:lpstr>
      <vt:lpstr>01</vt:lpstr>
      <vt:lpstr>亮点</vt:lpstr>
      <vt:lpstr>安全性</vt:lpstr>
      <vt:lpstr>PowerPoint 演示文稿</vt:lpstr>
      <vt:lpstr>PowerPoint 演示文稿</vt:lpstr>
      <vt:lpstr>前端UI与功能</vt:lpstr>
      <vt:lpstr>PowerPoint 演示文稿</vt:lpstr>
      <vt:lpstr>PowerPoint 演示文稿</vt:lpstr>
      <vt:lpstr>通信</vt:lpstr>
      <vt:lpstr>PowerPoint 演示文稿</vt:lpstr>
      <vt:lpstr>PowerPoint 演示文稿</vt:lpstr>
      <vt:lpstr>PowerPoint 演示文稿</vt:lpstr>
      <vt:lpstr>PowerPoint 演示文稿</vt:lpstr>
      <vt:lpstr>虚拟形象生成</vt:lpstr>
      <vt:lpstr>PowerPoint 演示文稿</vt:lpstr>
      <vt:lpstr>测试&amp;可视化</vt:lpstr>
      <vt:lpstr>PowerPoint 演示文稿</vt:lpstr>
      <vt:lpstr>PowerPoint 演示文稿</vt:lpstr>
      <vt:lpstr>PowerPoint 演示文稿</vt:lpstr>
      <vt:lpstr>PowerPoint 演示文稿</vt:lpstr>
      <vt:lpstr>功能演示</vt:lpstr>
      <vt:lpstr>经验教训</vt:lpstr>
      <vt:lpstr>PowerPoint 演示文稿</vt:lpstr>
      <vt:lpstr>分工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如何做好一个  PPT</dc:title>
  <dc:creator>王劭</dc:creator>
  <cp:lastModifiedBy>王 劭</cp:lastModifiedBy>
  <cp:revision>46</cp:revision>
  <dcterms:modified xsi:type="dcterms:W3CDTF">2022-09-11T08:25:22Z</dcterms:modified>
</cp:coreProperties>
</file>